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7.xml" ContentType="application/vnd.openxmlformats-officedocument.drawingml.chart+xml"/>
  <Override PartName="/ppt/notesSlides/notesSlide4.xml" ContentType="application/vnd.openxmlformats-officedocument.presentationml.notesSlide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3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3.xml" ContentType="application/vnd.openxmlformats-officedocument.themeOverride+xml"/>
  <Override PartName="/ppt/charts/chart3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3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3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3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4.xml" ContentType="application/vnd.openxmlformats-officedocument.themeOverride+xml"/>
  <Override PartName="/ppt/charts/chart3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3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42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notesSlides/notesSlide5.xml" ContentType="application/vnd.openxmlformats-officedocument.presentationml.notesSlide+xml"/>
  <Override PartName="/ppt/charts/chart4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6.xml" ContentType="application/vnd.openxmlformats-officedocument.presentationml.notesSlide+xml"/>
  <Override PartName="/ppt/charts/chart4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4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5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5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drawings/drawing2.xml" ContentType="application/vnd.openxmlformats-officedocument.drawingml.chartshapes+xml"/>
  <Override PartName="/ppt/charts/chart52.xml" ContentType="application/vnd.openxmlformats-officedocument.drawingml.chart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9" r:id="rId2"/>
    <p:sldId id="542" r:id="rId3"/>
    <p:sldId id="572" r:id="rId4"/>
    <p:sldId id="529" r:id="rId5"/>
    <p:sldId id="596" r:id="rId6"/>
    <p:sldId id="527" r:id="rId7"/>
    <p:sldId id="544" r:id="rId8"/>
    <p:sldId id="571" r:id="rId9"/>
    <p:sldId id="577" r:id="rId10"/>
    <p:sldId id="580" r:id="rId11"/>
    <p:sldId id="566" r:id="rId12"/>
    <p:sldId id="597" r:id="rId13"/>
    <p:sldId id="598" r:id="rId14"/>
    <p:sldId id="524" r:id="rId15"/>
    <p:sldId id="576" r:id="rId16"/>
    <p:sldId id="578" r:id="rId17"/>
    <p:sldId id="550" r:id="rId18"/>
    <p:sldId id="601" r:id="rId19"/>
    <p:sldId id="599" r:id="rId20"/>
    <p:sldId id="594" r:id="rId21"/>
    <p:sldId id="600" r:id="rId22"/>
    <p:sldId id="602" r:id="rId23"/>
    <p:sldId id="604" r:id="rId24"/>
    <p:sldId id="607" r:id="rId25"/>
    <p:sldId id="525" r:id="rId26"/>
    <p:sldId id="589" r:id="rId27"/>
    <p:sldId id="590" r:id="rId28"/>
    <p:sldId id="591" r:id="rId29"/>
    <p:sldId id="592" r:id="rId30"/>
    <p:sldId id="593" r:id="rId31"/>
    <p:sldId id="606" r:id="rId32"/>
    <p:sldId id="258" r:id="rId33"/>
    <p:sldId id="605" r:id="rId34"/>
    <p:sldId id="531" r:id="rId35"/>
    <p:sldId id="545" r:id="rId36"/>
    <p:sldId id="603" r:id="rId37"/>
    <p:sldId id="595" r:id="rId38"/>
    <p:sldId id="523" r:id="rId39"/>
    <p:sldId id="266" r:id="rId40"/>
    <p:sldId id="534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19BF27-F07D-CA7C-0AD6-F1A7DE7328D3}" name="Losa Evzen" initials="LE" userId="S::evzen.losa@cvrez.cz::87905852-2a04-473c-902c-ccd8a751719f" providerId="AD"/>
  <p188:author id="{650BD343-FE04-EBD0-D3E0-0879D4FAE0EE}" name="Tomas Czakoj" initials="TC" userId="Tomas Czakoj" providerId="None"/>
  <p188:author id="{FEEE0882-837C-FFC1-8342-F41230D67673}" name="Kostal Michal" initials="KM" userId="S::Michal.Kostal@cvrez.cz::79ae653f-f0c1-4742-8e98-15855af3c871" providerId="AD"/>
  <p188:author id="{EDAA999D-C5E2-C83A-8BEF-4300C82E937E}" name="Losa Evzen" initials="EL" userId="S::Evzen.Losa@cvrez.cz::87905852-2a04-473c-902c-ccd8a751719f" providerId="AD"/>
  <p188:author id="{8DD375E7-2BD0-679D-4982-BADBDFD8B41C}" name="Czakoj Tomas" initials="TC" userId="S::tomas.czakoj@cvrez.cz::93895cba-1e78-4919-8bdb-f912e15c6b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04FB30-1B10-49CB-936E-9B53D66665A4}" v="114" dt="2025-05-12T10:56:01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35" autoAdjust="0"/>
    <p:restoredTop sz="94660"/>
  </p:normalViewPr>
  <p:slideViewPr>
    <p:cSldViewPr snapToGrid="0">
      <p:cViewPr>
        <p:scale>
          <a:sx n="76" d="100"/>
          <a:sy n="76" d="100"/>
        </p:scale>
        <p:origin x="3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ltan Tomas" userId="4c9d5611-0aa1-4196-8d66-15c7dfaa8157" providerId="ADAL" clId="{A6330B99-1A24-4CE6-8EA3-1DF7AA693F8E}"/>
    <pc:docChg chg="undo custSel modSld">
      <pc:chgData name="Peltan Tomas" userId="4c9d5611-0aa1-4196-8d66-15c7dfaa8157" providerId="ADAL" clId="{A6330B99-1A24-4CE6-8EA3-1DF7AA693F8E}" dt="2025-05-07T12:58:57.239" v="664" actId="790"/>
      <pc:docMkLst>
        <pc:docMk/>
      </pc:docMkLst>
      <pc:sldChg chg="addSp delSp modSp mod setBg">
        <pc:chgData name="Peltan Tomas" userId="4c9d5611-0aa1-4196-8d66-15c7dfaa8157" providerId="ADAL" clId="{A6330B99-1A24-4CE6-8EA3-1DF7AA693F8E}" dt="2025-05-07T12:58:57.239" v="664" actId="790"/>
        <pc:sldMkLst>
          <pc:docMk/>
          <pc:sldMk cId="737045135" sldId="605"/>
        </pc:sldMkLst>
        <pc:spChg chg="add mod">
          <ac:chgData name="Peltan Tomas" userId="4c9d5611-0aa1-4196-8d66-15c7dfaa8157" providerId="ADAL" clId="{A6330B99-1A24-4CE6-8EA3-1DF7AA693F8E}" dt="2025-05-07T12:58:57.239" v="664" actId="790"/>
          <ac:spMkLst>
            <pc:docMk/>
            <pc:sldMk cId="737045135" sldId="605"/>
            <ac:spMk id="2" creationId="{CDE773D4-4D73-B036-E06E-58AD1FE9320E}"/>
          </ac:spMkLst>
        </pc:spChg>
        <pc:spChg chg="mod">
          <ac:chgData name="Peltan Tomas" userId="4c9d5611-0aa1-4196-8d66-15c7dfaa8157" providerId="ADAL" clId="{A6330B99-1A24-4CE6-8EA3-1DF7AA693F8E}" dt="2025-05-07T12:58:40.133" v="660" actId="790"/>
          <ac:spMkLst>
            <pc:docMk/>
            <pc:sldMk cId="737045135" sldId="605"/>
            <ac:spMk id="39938" creationId="{2A5B06FA-D609-17F7-BE0F-CB4D0155BCCB}"/>
          </ac:spMkLst>
        </pc:spChg>
        <pc:spChg chg="mod">
          <ac:chgData name="Peltan Tomas" userId="4c9d5611-0aa1-4196-8d66-15c7dfaa8157" providerId="ADAL" clId="{A6330B99-1A24-4CE6-8EA3-1DF7AA693F8E}" dt="2025-05-07T12:52:53.934" v="650" actId="20577"/>
          <ac:spMkLst>
            <pc:docMk/>
            <pc:sldMk cId="737045135" sldId="605"/>
            <ac:spMk id="39939" creationId="{6ACCA4F3-88CB-8D34-1499-F0E8E0FB5562}"/>
          </ac:spMkLst>
        </pc:spChg>
        <pc:spChg chg="del">
          <ac:chgData name="Peltan Tomas" userId="4c9d5611-0aa1-4196-8d66-15c7dfaa8157" providerId="ADAL" clId="{A6330B99-1A24-4CE6-8EA3-1DF7AA693F8E}" dt="2025-05-07T12:21:10.387" v="266" actId="478"/>
          <ac:spMkLst>
            <pc:docMk/>
            <pc:sldMk cId="737045135" sldId="605"/>
            <ac:spMk id="39940" creationId="{F003D1AC-943C-747A-B73F-AE353E1A780B}"/>
          </ac:spMkLst>
        </pc:spChg>
        <pc:graphicFrameChg chg="add mod">
          <ac:chgData name="Peltan Tomas" userId="4c9d5611-0aa1-4196-8d66-15c7dfaa8157" providerId="ADAL" clId="{A6330B99-1A24-4CE6-8EA3-1DF7AA693F8E}" dt="2025-05-07T12:55:25.567" v="659"/>
          <ac:graphicFrameMkLst>
            <pc:docMk/>
            <pc:sldMk cId="737045135" sldId="605"/>
            <ac:graphicFrameMk id="4" creationId="{BF571F78-3641-2FF9-35CA-E545AC73AA52}"/>
          </ac:graphicFrameMkLst>
        </pc:graphicFrameChg>
        <pc:picChg chg="del">
          <ac:chgData name="Peltan Tomas" userId="4c9d5611-0aa1-4196-8d66-15c7dfaa8157" providerId="ADAL" clId="{A6330B99-1A24-4CE6-8EA3-1DF7AA693F8E}" dt="2025-05-07T12:26:20.768" v="340" actId="478"/>
          <ac:picMkLst>
            <pc:docMk/>
            <pc:sldMk cId="737045135" sldId="605"/>
            <ac:picMk id="3" creationId="{C6FEDAC8-08C1-40B2-5C93-862D87D62F71}"/>
          </ac:picMkLst>
        </pc:picChg>
        <pc:picChg chg="mod modCrop">
          <ac:chgData name="Peltan Tomas" userId="4c9d5611-0aa1-4196-8d66-15c7dfaa8157" providerId="ADAL" clId="{A6330B99-1A24-4CE6-8EA3-1DF7AA693F8E}" dt="2025-05-07T12:51:20.913" v="638" actId="1036"/>
          <ac:picMkLst>
            <pc:docMk/>
            <pc:sldMk cId="737045135" sldId="605"/>
            <ac:picMk id="6" creationId="{2CA00705-E205-6C7C-D147-33733970ECED}"/>
          </ac:picMkLst>
        </pc:picChg>
        <pc:picChg chg="add mod modCrop">
          <ac:chgData name="Peltan Tomas" userId="4c9d5611-0aa1-4196-8d66-15c7dfaa8157" providerId="ADAL" clId="{A6330B99-1A24-4CE6-8EA3-1DF7AA693F8E}" dt="2025-05-07T12:51:18.845" v="635" actId="1036"/>
          <ac:picMkLst>
            <pc:docMk/>
            <pc:sldMk cId="737045135" sldId="605"/>
            <ac:picMk id="7" creationId="{C1B281C2-AC43-48EB-8C62-36A7C36DEA4A}"/>
          </ac:picMkLst>
        </pc:picChg>
      </pc:sldChg>
    </pc:docChg>
  </pc:docChgLst>
  <pc:docChgLst>
    <pc:chgData name="Czakoj Tomas" userId="93895cba-1e78-4919-8bdb-f912e15c6bc1" providerId="ADAL" clId="{8C2B6ACB-5F0A-454A-944A-263979452FCC}"/>
    <pc:docChg chg="undo redo custSel modSld">
      <pc:chgData name="Czakoj Tomas" userId="93895cba-1e78-4919-8bdb-f912e15c6bc1" providerId="ADAL" clId="{8C2B6ACB-5F0A-454A-944A-263979452FCC}" dt="2024-11-07T11:59:50.104" v="653" actId="1076"/>
      <pc:docMkLst>
        <pc:docMk/>
      </pc:docMkLst>
      <pc:sldChg chg="addCm">
        <pc:chgData name="Czakoj Tomas" userId="93895cba-1e78-4919-8bdb-f912e15c6bc1" providerId="ADAL" clId="{8C2B6ACB-5F0A-454A-944A-263979452FCC}" dt="2024-11-04T06:26:57.205" v="0"/>
        <pc:sldMkLst>
          <pc:docMk/>
          <pc:sldMk cId="2589615738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zakoj Tomas" userId="93895cba-1e78-4919-8bdb-f912e15c6bc1" providerId="ADAL" clId="{8C2B6ACB-5F0A-454A-944A-263979452FCC}" dt="2024-11-04T06:26:57.205" v="0"/>
              <pc2:cmMkLst xmlns:pc2="http://schemas.microsoft.com/office/powerpoint/2019/9/main/command">
                <pc:docMk/>
                <pc:sldMk cId="2589615738" sldId="269"/>
                <pc2:cmMk id="{4CEA6603-E364-462B-AC5D-4763228DAE24}"/>
              </pc2:cmMkLst>
            </pc226:cmChg>
          </p:ext>
        </pc:extLst>
      </pc:sldChg>
      <pc:sldChg chg="modSp mod addCm delCm modCm">
        <pc:chgData name="Czakoj Tomas" userId="93895cba-1e78-4919-8bdb-f912e15c6bc1" providerId="ADAL" clId="{8C2B6ACB-5F0A-454A-944A-263979452FCC}" dt="2024-11-07T07:55:17.512" v="652" actId="1076"/>
        <pc:sldMkLst>
          <pc:docMk/>
          <pc:sldMk cId="0" sldId="392"/>
        </pc:sldMkLst>
        <pc:spChg chg="mod">
          <ac:chgData name="Czakoj Tomas" userId="93895cba-1e78-4919-8bdb-f912e15c6bc1" providerId="ADAL" clId="{8C2B6ACB-5F0A-454A-944A-263979452FCC}" dt="2024-11-06T06:48:36.588" v="209" actId="113"/>
          <ac:spMkLst>
            <pc:docMk/>
            <pc:sldMk cId="0" sldId="392"/>
            <ac:spMk id="6" creationId="{6F39C07E-F60F-4E2C-A9B0-901F95307002}"/>
          </ac:spMkLst>
        </pc:spChg>
        <pc:picChg chg="mod">
          <ac:chgData name="Czakoj Tomas" userId="93895cba-1e78-4919-8bdb-f912e15c6bc1" providerId="ADAL" clId="{8C2B6ACB-5F0A-454A-944A-263979452FCC}" dt="2024-11-07T07:55:17.512" v="652" actId="1076"/>
          <ac:picMkLst>
            <pc:docMk/>
            <pc:sldMk cId="0" sldId="392"/>
            <ac:picMk id="5" creationId="{CF442792-34CA-BF89-DA25-285D66798A43}"/>
          </ac:picMkLst>
        </pc:picChg>
        <pc:picChg chg="mod">
          <ac:chgData name="Czakoj Tomas" userId="93895cba-1e78-4919-8bdb-f912e15c6bc1" providerId="ADAL" clId="{8C2B6ACB-5F0A-454A-944A-263979452FCC}" dt="2024-11-04T06:58:14.500" v="121" actId="1076"/>
          <ac:picMkLst>
            <pc:docMk/>
            <pc:sldMk cId="0" sldId="392"/>
            <ac:picMk id="12" creationId="{DB9E635C-EFF5-8198-B43E-586576E84D76}"/>
          </ac:picMkLst>
        </pc:picChg>
        <pc:picChg chg="mod">
          <ac:chgData name="Czakoj Tomas" userId="93895cba-1e78-4919-8bdb-f912e15c6bc1" providerId="ADAL" clId="{8C2B6ACB-5F0A-454A-944A-263979452FCC}" dt="2024-11-07T07:54:48.785" v="651" actId="1076"/>
          <ac:picMkLst>
            <pc:docMk/>
            <pc:sldMk cId="0" sldId="392"/>
            <ac:picMk id="1026" creationId="{7F44AFCF-8B88-382D-04F7-C6C57C315C1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Czakoj Tomas" userId="93895cba-1e78-4919-8bdb-f912e15c6bc1" providerId="ADAL" clId="{8C2B6ACB-5F0A-454A-944A-263979452FCC}" dt="2024-11-06T06:47:21.573" v="195"/>
              <pc2:cmMkLst xmlns:pc2="http://schemas.microsoft.com/office/powerpoint/2019/9/main/command">
                <pc:docMk/>
                <pc:sldMk cId="0" sldId="392"/>
                <pc2:cmMk id="{BD3B762F-F4AF-43FF-A4DF-70683B5B825D}"/>
              </pc2:cmMkLst>
            </pc226:cmChg>
            <pc226:cmChg xmlns:pc226="http://schemas.microsoft.com/office/powerpoint/2022/06/main/command" chg="add del">
              <pc226:chgData name="Czakoj Tomas" userId="93895cba-1e78-4919-8bdb-f912e15c6bc1" providerId="ADAL" clId="{8C2B6ACB-5F0A-454A-944A-263979452FCC}" dt="2024-11-04T06:58:14.400" v="120"/>
              <pc2:cmMkLst xmlns:pc2="http://schemas.microsoft.com/office/powerpoint/2019/9/main/command">
                <pc:docMk/>
                <pc:sldMk cId="0" sldId="392"/>
                <pc2:cmMk id="{48C28935-3358-49DF-BB79-C7CF8443F653}"/>
              </pc2:cmMkLst>
            </pc226:cmChg>
          </p:ext>
        </pc:extLst>
      </pc:sldChg>
      <pc:sldChg chg="modSp mod">
        <pc:chgData name="Czakoj Tomas" userId="93895cba-1e78-4919-8bdb-f912e15c6bc1" providerId="ADAL" clId="{8C2B6ACB-5F0A-454A-944A-263979452FCC}" dt="2024-11-07T11:59:50.104" v="653" actId="1076"/>
        <pc:sldMkLst>
          <pc:docMk/>
          <pc:sldMk cId="1687799316" sldId="524"/>
        </pc:sldMkLst>
        <pc:spChg chg="mod">
          <ac:chgData name="Czakoj Tomas" userId="93895cba-1e78-4919-8bdb-f912e15c6bc1" providerId="ADAL" clId="{8C2B6ACB-5F0A-454A-944A-263979452FCC}" dt="2024-11-06T13:10:35.653" v="648" actId="14100"/>
          <ac:spMkLst>
            <pc:docMk/>
            <pc:sldMk cId="1687799316" sldId="524"/>
            <ac:spMk id="3" creationId="{00000000-0000-0000-0000-000000000000}"/>
          </ac:spMkLst>
        </pc:spChg>
        <pc:spChg chg="mod">
          <ac:chgData name="Czakoj Tomas" userId="93895cba-1e78-4919-8bdb-f912e15c6bc1" providerId="ADAL" clId="{8C2B6ACB-5F0A-454A-944A-263979452FCC}" dt="2024-11-06T13:09:48.822" v="641" actId="1076"/>
          <ac:spMkLst>
            <pc:docMk/>
            <pc:sldMk cId="1687799316" sldId="524"/>
            <ac:spMk id="10" creationId="{00000000-0000-0000-0000-000000000000}"/>
          </ac:spMkLst>
        </pc:spChg>
        <pc:spChg chg="mod">
          <ac:chgData name="Czakoj Tomas" userId="93895cba-1e78-4919-8bdb-f912e15c6bc1" providerId="ADAL" clId="{8C2B6ACB-5F0A-454A-944A-263979452FCC}" dt="2024-11-06T13:10:23.604" v="646" actId="207"/>
          <ac:spMkLst>
            <pc:docMk/>
            <pc:sldMk cId="1687799316" sldId="524"/>
            <ac:spMk id="13" creationId="{00000000-0000-0000-0000-000000000000}"/>
          </ac:spMkLst>
        </pc:spChg>
        <pc:picChg chg="mod">
          <ac:chgData name="Czakoj Tomas" userId="93895cba-1e78-4919-8bdb-f912e15c6bc1" providerId="ADAL" clId="{8C2B6ACB-5F0A-454A-944A-263979452FCC}" dt="2024-11-06T13:09:50.889" v="642" actId="1076"/>
          <ac:picMkLst>
            <pc:docMk/>
            <pc:sldMk cId="1687799316" sldId="524"/>
            <ac:picMk id="8" creationId="{00000000-0000-0000-0000-000000000000}"/>
          </ac:picMkLst>
        </pc:picChg>
        <pc:picChg chg="mod">
          <ac:chgData name="Czakoj Tomas" userId="93895cba-1e78-4919-8bdb-f912e15c6bc1" providerId="ADAL" clId="{8C2B6ACB-5F0A-454A-944A-263979452FCC}" dt="2024-11-07T11:59:50.104" v="653" actId="1076"/>
          <ac:picMkLst>
            <pc:docMk/>
            <pc:sldMk cId="1687799316" sldId="524"/>
            <ac:picMk id="10241" creationId="{00000000-0000-0000-0000-000000000000}"/>
          </ac:picMkLst>
        </pc:picChg>
      </pc:sldChg>
      <pc:sldChg chg="modSp mod">
        <pc:chgData name="Czakoj Tomas" userId="93895cba-1e78-4919-8bdb-f912e15c6bc1" providerId="ADAL" clId="{8C2B6ACB-5F0A-454A-944A-263979452FCC}" dt="2024-11-06T06:44:57.707" v="172" actId="207"/>
        <pc:sldMkLst>
          <pc:docMk/>
          <pc:sldMk cId="1304450609" sldId="542"/>
        </pc:sldMkLst>
        <pc:spChg chg="mod">
          <ac:chgData name="Czakoj Tomas" userId="93895cba-1e78-4919-8bdb-f912e15c6bc1" providerId="ADAL" clId="{8C2B6ACB-5F0A-454A-944A-263979452FCC}" dt="2024-11-06T06:44:57.707" v="172" actId="207"/>
          <ac:spMkLst>
            <pc:docMk/>
            <pc:sldMk cId="1304450609" sldId="542"/>
            <ac:spMk id="15" creationId="{00000000-0000-0000-0000-000000000000}"/>
          </ac:spMkLst>
        </pc:spChg>
      </pc:sldChg>
      <pc:sldChg chg="modSp mod">
        <pc:chgData name="Czakoj Tomas" userId="93895cba-1e78-4919-8bdb-f912e15c6bc1" providerId="ADAL" clId="{8C2B6ACB-5F0A-454A-944A-263979452FCC}" dt="2024-11-06T09:07:14.505" v="499"/>
        <pc:sldMkLst>
          <pc:docMk/>
          <pc:sldMk cId="45535653" sldId="566"/>
        </pc:sldMkLst>
        <pc:spChg chg="mod">
          <ac:chgData name="Czakoj Tomas" userId="93895cba-1e78-4919-8bdb-f912e15c6bc1" providerId="ADAL" clId="{8C2B6ACB-5F0A-454A-944A-263979452FCC}" dt="2024-11-06T08:56:12.553" v="403" actId="790"/>
          <ac:spMkLst>
            <pc:docMk/>
            <pc:sldMk cId="45535653" sldId="566"/>
            <ac:spMk id="14" creationId="{F0CF8C63-F143-01EE-0D4D-FA93722E69B9}"/>
          </ac:spMkLst>
        </pc:spChg>
        <pc:graphicFrameChg chg="mod">
          <ac:chgData name="Czakoj Tomas" userId="93895cba-1e78-4919-8bdb-f912e15c6bc1" providerId="ADAL" clId="{8C2B6ACB-5F0A-454A-944A-263979452FCC}" dt="2024-11-06T09:07:11.335" v="498"/>
          <ac:graphicFrameMkLst>
            <pc:docMk/>
            <pc:sldMk cId="45535653" sldId="566"/>
            <ac:graphicFrameMk id="5" creationId="{55630284-5C11-4F9F-A872-AE3FB25CBCD0}"/>
          </ac:graphicFrameMkLst>
        </pc:graphicFrameChg>
        <pc:graphicFrameChg chg="mod">
          <ac:chgData name="Czakoj Tomas" userId="93895cba-1e78-4919-8bdb-f912e15c6bc1" providerId="ADAL" clId="{8C2B6ACB-5F0A-454A-944A-263979452FCC}" dt="2024-11-06T09:07:03.541" v="497" actId="692"/>
          <ac:graphicFrameMkLst>
            <pc:docMk/>
            <pc:sldMk cId="45535653" sldId="566"/>
            <ac:graphicFrameMk id="8" creationId="{D4BA53C7-B939-4129-A419-A9DD2453CB83}"/>
          </ac:graphicFrameMkLst>
        </pc:graphicFrameChg>
        <pc:graphicFrameChg chg="mod">
          <ac:chgData name="Czakoj Tomas" userId="93895cba-1e78-4919-8bdb-f912e15c6bc1" providerId="ADAL" clId="{8C2B6ACB-5F0A-454A-944A-263979452FCC}" dt="2024-11-06T09:07:14.505" v="499"/>
          <ac:graphicFrameMkLst>
            <pc:docMk/>
            <pc:sldMk cId="45535653" sldId="566"/>
            <ac:graphicFrameMk id="9" creationId="{E6E9754D-A730-4055-A787-409E43D5B422}"/>
          </ac:graphicFrameMkLst>
        </pc:graphicFrameChg>
      </pc:sldChg>
      <pc:sldChg chg="modSp mod">
        <pc:chgData name="Czakoj Tomas" userId="93895cba-1e78-4919-8bdb-f912e15c6bc1" providerId="ADAL" clId="{8C2B6ACB-5F0A-454A-944A-263979452FCC}" dt="2024-11-06T06:46:24.452" v="186" actId="14100"/>
        <pc:sldMkLst>
          <pc:docMk/>
          <pc:sldMk cId="1741473301" sldId="571"/>
        </pc:sldMkLst>
        <pc:spChg chg="mod">
          <ac:chgData name="Czakoj Tomas" userId="93895cba-1e78-4919-8bdb-f912e15c6bc1" providerId="ADAL" clId="{8C2B6ACB-5F0A-454A-944A-263979452FCC}" dt="2024-11-04T13:17:51.651" v="141" actId="20577"/>
          <ac:spMkLst>
            <pc:docMk/>
            <pc:sldMk cId="1741473301" sldId="571"/>
            <ac:spMk id="3" creationId="{20D487A6-D4CC-4C90-8967-43447D70C604}"/>
          </ac:spMkLst>
        </pc:spChg>
        <pc:spChg chg="mod">
          <ac:chgData name="Czakoj Tomas" userId="93895cba-1e78-4919-8bdb-f912e15c6bc1" providerId="ADAL" clId="{8C2B6ACB-5F0A-454A-944A-263979452FCC}" dt="2024-11-06T06:46:07.854" v="182" actId="14100"/>
          <ac:spMkLst>
            <pc:docMk/>
            <pc:sldMk cId="1741473301" sldId="571"/>
            <ac:spMk id="6" creationId="{6F39C07E-F60F-4E2C-A9B0-901F95307002}"/>
          </ac:spMkLst>
        </pc:spChg>
        <pc:picChg chg="mod modCrop">
          <ac:chgData name="Czakoj Tomas" userId="93895cba-1e78-4919-8bdb-f912e15c6bc1" providerId="ADAL" clId="{8C2B6ACB-5F0A-454A-944A-263979452FCC}" dt="2024-11-06T06:46:24.452" v="186" actId="14100"/>
          <ac:picMkLst>
            <pc:docMk/>
            <pc:sldMk cId="1741473301" sldId="571"/>
            <ac:picMk id="4" creationId="{09FA54EF-1F2E-FFF4-7E2E-AFB3FD3A32F7}"/>
          </ac:picMkLst>
        </pc:picChg>
        <pc:picChg chg="mod">
          <ac:chgData name="Czakoj Tomas" userId="93895cba-1e78-4919-8bdb-f912e15c6bc1" providerId="ADAL" clId="{8C2B6ACB-5F0A-454A-944A-263979452FCC}" dt="2024-11-06T06:46:17.934" v="183" actId="14100"/>
          <ac:picMkLst>
            <pc:docMk/>
            <pc:sldMk cId="1741473301" sldId="571"/>
            <ac:picMk id="5" creationId="{875F9C21-86EF-1C76-2DFC-252EFBF62ED8}"/>
          </ac:picMkLst>
        </pc:picChg>
      </pc:sldChg>
      <pc:sldChg chg="modSp mod">
        <pc:chgData name="Czakoj Tomas" userId="93895cba-1e78-4919-8bdb-f912e15c6bc1" providerId="ADAL" clId="{8C2B6ACB-5F0A-454A-944A-263979452FCC}" dt="2024-11-06T06:48:47.661" v="210" actId="113"/>
        <pc:sldMkLst>
          <pc:docMk/>
          <pc:sldMk cId="477577786" sldId="572"/>
        </pc:sldMkLst>
        <pc:spChg chg="mod">
          <ac:chgData name="Czakoj Tomas" userId="93895cba-1e78-4919-8bdb-f912e15c6bc1" providerId="ADAL" clId="{8C2B6ACB-5F0A-454A-944A-263979452FCC}" dt="2024-11-06T06:48:47.661" v="210" actId="113"/>
          <ac:spMkLst>
            <pc:docMk/>
            <pc:sldMk cId="477577786" sldId="572"/>
            <ac:spMk id="30722" creationId="{CD214117-14DD-4EC4-AC96-13A74E9F6513}"/>
          </ac:spMkLst>
        </pc:spChg>
      </pc:sldChg>
      <pc:sldChg chg="addSp modSp mod">
        <pc:chgData name="Czakoj Tomas" userId="93895cba-1e78-4919-8bdb-f912e15c6bc1" providerId="ADAL" clId="{8C2B6ACB-5F0A-454A-944A-263979452FCC}" dt="2024-11-06T06:46:38.914" v="191" actId="404"/>
        <pc:sldMkLst>
          <pc:docMk/>
          <pc:sldMk cId="3815313846" sldId="573"/>
        </pc:sldMkLst>
        <pc:spChg chg="mod">
          <ac:chgData name="Czakoj Tomas" userId="93895cba-1e78-4919-8bdb-f912e15c6bc1" providerId="ADAL" clId="{8C2B6ACB-5F0A-454A-944A-263979452FCC}" dt="2024-11-06T06:46:38.914" v="191" actId="404"/>
          <ac:spMkLst>
            <pc:docMk/>
            <pc:sldMk cId="3815313846" sldId="573"/>
            <ac:spMk id="30722" creationId="{CD214117-14DD-4EC4-AC96-13A74E9F6513}"/>
          </ac:spMkLst>
        </pc:spChg>
        <pc:spChg chg="mod">
          <ac:chgData name="Czakoj Tomas" userId="93895cba-1e78-4919-8bdb-f912e15c6bc1" providerId="ADAL" clId="{8C2B6ACB-5F0A-454A-944A-263979452FCC}" dt="2024-11-04T13:15:38.555" v="138" actId="790"/>
          <ac:spMkLst>
            <pc:docMk/>
            <pc:sldMk cId="3815313846" sldId="573"/>
            <ac:spMk id="30723" creationId="{756CC0BB-204D-4501-B13A-D957C32F3D1B}"/>
          </ac:spMkLst>
        </pc:spChg>
        <pc:picChg chg="add mod">
          <ac:chgData name="Czakoj Tomas" userId="93895cba-1e78-4919-8bdb-f912e15c6bc1" providerId="ADAL" clId="{8C2B6ACB-5F0A-454A-944A-263979452FCC}" dt="2024-11-04T13:14:52.312" v="134" actId="1076"/>
          <ac:picMkLst>
            <pc:docMk/>
            <pc:sldMk cId="3815313846" sldId="573"/>
            <ac:picMk id="3" creationId="{CE51FFE9-DE3B-DE5B-5E38-04089AD393C7}"/>
          </ac:picMkLst>
        </pc:picChg>
      </pc:sldChg>
      <pc:sldChg chg="modSp mod">
        <pc:chgData name="Czakoj Tomas" userId="93895cba-1e78-4919-8bdb-f912e15c6bc1" providerId="ADAL" clId="{8C2B6ACB-5F0A-454A-944A-263979452FCC}" dt="2024-11-06T08:55:48.833" v="401"/>
        <pc:sldMkLst>
          <pc:docMk/>
          <pc:sldMk cId="1362470010" sldId="574"/>
        </pc:sldMkLst>
        <pc:spChg chg="mod">
          <ac:chgData name="Czakoj Tomas" userId="93895cba-1e78-4919-8bdb-f912e15c6bc1" providerId="ADAL" clId="{8C2B6ACB-5F0A-454A-944A-263979452FCC}" dt="2024-11-06T06:48:52.122" v="211" actId="113"/>
          <ac:spMkLst>
            <pc:docMk/>
            <pc:sldMk cId="1362470010" sldId="574"/>
            <ac:spMk id="30722" creationId="{CD214117-14DD-4EC4-AC96-13A74E9F6513}"/>
          </ac:spMkLst>
        </pc:spChg>
        <pc:graphicFrameChg chg="mod">
          <ac:chgData name="Czakoj Tomas" userId="93895cba-1e78-4919-8bdb-f912e15c6bc1" providerId="ADAL" clId="{8C2B6ACB-5F0A-454A-944A-263979452FCC}" dt="2024-11-06T08:54:16.106" v="394"/>
          <ac:graphicFrameMkLst>
            <pc:docMk/>
            <pc:sldMk cId="1362470010" sldId="574"/>
            <ac:graphicFrameMk id="6" creationId="{F7C600A3-694F-459C-84DD-41813654FAFA}"/>
          </ac:graphicFrameMkLst>
        </pc:graphicFrameChg>
        <pc:graphicFrameChg chg="mod">
          <ac:chgData name="Czakoj Tomas" userId="93895cba-1e78-4919-8bdb-f912e15c6bc1" providerId="ADAL" clId="{8C2B6ACB-5F0A-454A-944A-263979452FCC}" dt="2024-11-06T08:55:48.833" v="401"/>
          <ac:graphicFrameMkLst>
            <pc:docMk/>
            <pc:sldMk cId="1362470010" sldId="574"/>
            <ac:graphicFrameMk id="7" creationId="{3E7AC383-9BE3-41ED-9F18-7ECE28DF19AB}"/>
          </ac:graphicFrameMkLst>
        </pc:graphicFrameChg>
        <pc:picChg chg="mod">
          <ac:chgData name="Czakoj Tomas" userId="93895cba-1e78-4919-8bdb-f912e15c6bc1" providerId="ADAL" clId="{8C2B6ACB-5F0A-454A-944A-263979452FCC}" dt="2024-11-06T08:52:15.627" v="376" actId="1076"/>
          <ac:picMkLst>
            <pc:docMk/>
            <pc:sldMk cId="1362470010" sldId="574"/>
            <ac:picMk id="11" creationId="{BF177ECF-5C75-33F9-E51C-A14688CA8961}"/>
          </ac:picMkLst>
        </pc:picChg>
      </pc:sldChg>
      <pc:sldChg chg="modSp mod">
        <pc:chgData name="Czakoj Tomas" userId="93895cba-1e78-4919-8bdb-f912e15c6bc1" providerId="ADAL" clId="{8C2B6ACB-5F0A-454A-944A-263979452FCC}" dt="2024-11-06T12:22:02.906" v="574" actId="207"/>
        <pc:sldMkLst>
          <pc:docMk/>
          <pc:sldMk cId="3593491389" sldId="576"/>
        </pc:sldMkLst>
        <pc:spChg chg="mod">
          <ac:chgData name="Czakoj Tomas" userId="93895cba-1e78-4919-8bdb-f912e15c6bc1" providerId="ADAL" clId="{8C2B6ACB-5F0A-454A-944A-263979452FCC}" dt="2024-11-06T12:21:16.480" v="570" actId="1076"/>
          <ac:spMkLst>
            <pc:docMk/>
            <pc:sldMk cId="3593491389" sldId="576"/>
            <ac:spMk id="2" creationId="{9A0FB929-EFF0-FA61-8B01-EAAD0BB8F2C5}"/>
          </ac:spMkLst>
        </pc:spChg>
        <pc:spChg chg="mod">
          <ac:chgData name="Czakoj Tomas" userId="93895cba-1e78-4919-8bdb-f912e15c6bc1" providerId="ADAL" clId="{8C2B6ACB-5F0A-454A-944A-263979452FCC}" dt="2024-11-06T12:21:41.238" v="572" actId="790"/>
          <ac:spMkLst>
            <pc:docMk/>
            <pc:sldMk cId="3593491389" sldId="576"/>
            <ac:spMk id="9" creationId="{4EAFCE90-52EB-43AB-7071-16E94F08028E}"/>
          </ac:spMkLst>
        </pc:spChg>
        <pc:graphicFrameChg chg="mod">
          <ac:chgData name="Czakoj Tomas" userId="93895cba-1e78-4919-8bdb-f912e15c6bc1" providerId="ADAL" clId="{8C2B6ACB-5F0A-454A-944A-263979452FCC}" dt="2024-11-06T12:22:02.906" v="574" actId="207"/>
          <ac:graphicFrameMkLst>
            <pc:docMk/>
            <pc:sldMk cId="3593491389" sldId="576"/>
            <ac:graphicFrameMk id="5" creationId="{01F56D62-837A-6AD5-5F8F-82D32168C73E}"/>
          </ac:graphicFrameMkLst>
        </pc:graphicFrameChg>
        <pc:graphicFrameChg chg="mod">
          <ac:chgData name="Czakoj Tomas" userId="93895cba-1e78-4919-8bdb-f912e15c6bc1" providerId="ADAL" clId="{8C2B6ACB-5F0A-454A-944A-263979452FCC}" dt="2024-11-06T12:20:26.764" v="561"/>
          <ac:graphicFrameMkLst>
            <pc:docMk/>
            <pc:sldMk cId="3593491389" sldId="576"/>
            <ac:graphicFrameMk id="7" creationId="{4186506E-7A74-486E-9E4D-00CCA0D2BADE}"/>
          </ac:graphicFrameMkLst>
        </pc:graphicFrameChg>
        <pc:graphicFrameChg chg="mod">
          <ac:chgData name="Czakoj Tomas" userId="93895cba-1e78-4919-8bdb-f912e15c6bc1" providerId="ADAL" clId="{8C2B6ACB-5F0A-454A-944A-263979452FCC}" dt="2024-11-06T09:33:38.022" v="522" actId="14100"/>
          <ac:graphicFrameMkLst>
            <pc:docMk/>
            <pc:sldMk cId="3593491389" sldId="576"/>
            <ac:graphicFrameMk id="10" creationId="{5FF69352-A090-AFD4-33BA-1233D678E53F}"/>
          </ac:graphicFrameMkLst>
        </pc:graphicFrameChg>
      </pc:sldChg>
      <pc:sldChg chg="modSp mod">
        <pc:chgData name="Czakoj Tomas" userId="93895cba-1e78-4919-8bdb-f912e15c6bc1" providerId="ADAL" clId="{8C2B6ACB-5F0A-454A-944A-263979452FCC}" dt="2024-11-06T12:25:53.127" v="637" actId="790"/>
        <pc:sldMkLst>
          <pc:docMk/>
          <pc:sldMk cId="1560932957" sldId="578"/>
        </pc:sldMkLst>
        <pc:spChg chg="mod">
          <ac:chgData name="Czakoj Tomas" userId="93895cba-1e78-4919-8bdb-f912e15c6bc1" providerId="ADAL" clId="{8C2B6ACB-5F0A-454A-944A-263979452FCC}" dt="2024-11-06T12:25:53.127" v="637" actId="790"/>
          <ac:spMkLst>
            <pc:docMk/>
            <pc:sldMk cId="1560932957" sldId="578"/>
            <ac:spMk id="11" creationId="{1CD40C8E-C1D6-39BA-56F7-62DF897E1215}"/>
          </ac:spMkLst>
        </pc:spChg>
        <pc:graphicFrameChg chg="mod">
          <ac:chgData name="Czakoj Tomas" userId="93895cba-1e78-4919-8bdb-f912e15c6bc1" providerId="ADAL" clId="{8C2B6ACB-5F0A-454A-944A-263979452FCC}" dt="2024-11-06T12:24:49.476" v="633"/>
          <ac:graphicFrameMkLst>
            <pc:docMk/>
            <pc:sldMk cId="1560932957" sldId="578"/>
            <ac:graphicFrameMk id="7" creationId="{85640B87-70FC-46FC-8CC9-2F79BE7C0B57}"/>
          </ac:graphicFrameMkLst>
        </pc:graphicFrameChg>
        <pc:graphicFrameChg chg="mod">
          <ac:chgData name="Czakoj Tomas" userId="93895cba-1e78-4919-8bdb-f912e15c6bc1" providerId="ADAL" clId="{8C2B6ACB-5F0A-454A-944A-263979452FCC}" dt="2024-11-06T12:25:00.005" v="635"/>
          <ac:graphicFrameMkLst>
            <pc:docMk/>
            <pc:sldMk cId="1560932957" sldId="578"/>
            <ac:graphicFrameMk id="8" creationId="{6FCF11D2-5065-499E-B6EA-A21B868EB380}"/>
          </ac:graphicFrameMkLst>
        </pc:graphicFrameChg>
        <pc:graphicFrameChg chg="mod">
          <ac:chgData name="Czakoj Tomas" userId="93895cba-1e78-4919-8bdb-f912e15c6bc1" providerId="ADAL" clId="{8C2B6ACB-5F0A-454A-944A-263979452FCC}" dt="2024-11-06T12:25:07.927" v="636"/>
          <ac:graphicFrameMkLst>
            <pc:docMk/>
            <pc:sldMk cId="1560932957" sldId="578"/>
            <ac:graphicFrameMk id="12" creationId="{4F224ADF-18E3-4929-A023-95CC05472694}"/>
          </ac:graphicFrameMkLst>
        </pc:graphicFrameChg>
      </pc:sldChg>
      <pc:sldChg chg="delSp modSp mod">
        <pc:chgData name="Czakoj Tomas" userId="93895cba-1e78-4919-8bdb-f912e15c6bc1" providerId="ADAL" clId="{8C2B6ACB-5F0A-454A-944A-263979452FCC}" dt="2024-11-07T07:40:05.662" v="649" actId="1076"/>
        <pc:sldMkLst>
          <pc:docMk/>
          <pc:sldMk cId="3512905847" sldId="579"/>
        </pc:sldMkLst>
        <pc:spChg chg="mod">
          <ac:chgData name="Czakoj Tomas" userId="93895cba-1e78-4919-8bdb-f912e15c6bc1" providerId="ADAL" clId="{8C2B6ACB-5F0A-454A-944A-263979452FCC}" dt="2024-11-06T06:48:30.036" v="208" actId="113"/>
          <ac:spMkLst>
            <pc:docMk/>
            <pc:sldMk cId="3512905847" sldId="579"/>
            <ac:spMk id="6" creationId="{6F39C07E-F60F-4E2C-A9B0-901F95307002}"/>
          </ac:spMkLst>
        </pc:spChg>
        <pc:spChg chg="del mod">
          <ac:chgData name="Czakoj Tomas" userId="93895cba-1e78-4919-8bdb-f912e15c6bc1" providerId="ADAL" clId="{8C2B6ACB-5F0A-454A-944A-263979452FCC}" dt="2024-11-04T06:38:08.768" v="104" actId="21"/>
          <ac:spMkLst>
            <pc:docMk/>
            <pc:sldMk cId="3512905847" sldId="579"/>
            <ac:spMk id="11" creationId="{D359418F-A4BB-B10F-8397-5CC540648599}"/>
          </ac:spMkLst>
        </pc:spChg>
        <pc:spChg chg="del">
          <ac:chgData name="Czakoj Tomas" userId="93895cba-1e78-4919-8bdb-f912e15c6bc1" providerId="ADAL" clId="{8C2B6ACB-5F0A-454A-944A-263979452FCC}" dt="2024-11-04T06:38:12.449" v="105" actId="21"/>
          <ac:spMkLst>
            <pc:docMk/>
            <pc:sldMk cId="3512905847" sldId="579"/>
            <ac:spMk id="12" creationId="{EA525C2A-1085-07C6-9F2A-7B4BFA8EE462}"/>
          </ac:spMkLst>
        </pc:spChg>
        <pc:picChg chg="mod">
          <ac:chgData name="Czakoj Tomas" userId="93895cba-1e78-4919-8bdb-f912e15c6bc1" providerId="ADAL" clId="{8C2B6ACB-5F0A-454A-944A-263979452FCC}" dt="2024-11-07T07:40:05.662" v="649" actId="1076"/>
          <ac:picMkLst>
            <pc:docMk/>
            <pc:sldMk cId="3512905847" sldId="579"/>
            <ac:picMk id="10" creationId="{6083CF3F-6BCA-C333-9E56-9E61F71A1D28}"/>
          </ac:picMkLst>
        </pc:picChg>
      </pc:sldChg>
      <pc:sldChg chg="modSp mod addCm modCm">
        <pc:chgData name="Czakoj Tomas" userId="93895cba-1e78-4919-8bdb-f912e15c6bc1" providerId="ADAL" clId="{8C2B6ACB-5F0A-454A-944A-263979452FCC}" dt="2024-11-06T08:49:58.651" v="315" actId="404"/>
        <pc:sldMkLst>
          <pc:docMk/>
          <pc:sldMk cId="4049102901" sldId="580"/>
        </pc:sldMkLst>
        <pc:spChg chg="mod">
          <ac:chgData name="Czakoj Tomas" userId="93895cba-1e78-4919-8bdb-f912e15c6bc1" providerId="ADAL" clId="{8C2B6ACB-5F0A-454A-944A-263979452FCC}" dt="2024-11-06T06:50:54.125" v="279" actId="790"/>
          <ac:spMkLst>
            <pc:docMk/>
            <pc:sldMk cId="4049102901" sldId="580"/>
            <ac:spMk id="30722" creationId="{CD214117-14DD-4EC4-AC96-13A74E9F6513}"/>
          </ac:spMkLst>
        </pc:spChg>
        <pc:graphicFrameChg chg="mod">
          <ac:chgData name="Czakoj Tomas" userId="93895cba-1e78-4919-8bdb-f912e15c6bc1" providerId="ADAL" clId="{8C2B6ACB-5F0A-454A-944A-263979452FCC}" dt="2024-11-06T08:49:58.651" v="315" actId="404"/>
          <ac:graphicFrameMkLst>
            <pc:docMk/>
            <pc:sldMk cId="4049102901" sldId="580"/>
            <ac:graphicFrameMk id="2" creationId="{DAE89484-A4BC-42DF-B87F-999FFB25A398}"/>
          </ac:graphicFrameMkLst>
        </pc:graphicFrameChg>
        <pc:graphicFrameChg chg="mod">
          <ac:chgData name="Czakoj Tomas" userId="93895cba-1e78-4919-8bdb-f912e15c6bc1" providerId="ADAL" clId="{8C2B6ACB-5F0A-454A-944A-263979452FCC}" dt="2024-11-06T08:33:54.179" v="299" actId="692"/>
          <ac:graphicFrameMkLst>
            <pc:docMk/>
            <pc:sldMk cId="4049102901" sldId="580"/>
            <ac:graphicFrameMk id="4" creationId="{238CD0BC-83D4-407F-B33E-70D1BDA64025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zakoj Tomas" userId="93895cba-1e78-4919-8bdb-f912e15c6bc1" providerId="ADAL" clId="{8C2B6ACB-5F0A-454A-944A-263979452FCC}" dt="2024-11-06T06:50:48.767" v="278" actId="20577"/>
              <pc2:cmMkLst xmlns:pc2="http://schemas.microsoft.com/office/powerpoint/2019/9/main/command">
                <pc:docMk/>
                <pc:sldMk cId="4049102901" sldId="580"/>
                <pc2:cmMk id="{53B044C8-98F8-4445-B503-C79387480C9A}"/>
              </pc2:cmMkLst>
            </pc226:cmChg>
          </p:ext>
        </pc:extLst>
      </pc:sldChg>
    </pc:docChg>
  </pc:docChgLst>
  <pc:docChgLst>
    <pc:chgData name="Kostal Michal" userId="79ae653f-f0c1-4742-8e98-15855af3c871" providerId="ADAL" clId="{B904FB30-1B10-49CB-936E-9B53D66665A4}"/>
    <pc:docChg chg="undo custSel addSld delSld modSld sldOrd">
      <pc:chgData name="Kostal Michal" userId="79ae653f-f0c1-4742-8e98-15855af3c871" providerId="ADAL" clId="{B904FB30-1B10-49CB-936E-9B53D66665A4}" dt="2025-05-13T12:46:43.923" v="2468" actId="20577"/>
      <pc:docMkLst>
        <pc:docMk/>
      </pc:docMkLst>
      <pc:sldChg chg="add">
        <pc:chgData name="Kostal Michal" userId="79ae653f-f0c1-4742-8e98-15855af3c871" providerId="ADAL" clId="{B904FB30-1B10-49CB-936E-9B53D66665A4}" dt="2025-05-09T18:18:56.444" v="2249"/>
        <pc:sldMkLst>
          <pc:docMk/>
          <pc:sldMk cId="2716190222" sldId="258"/>
        </pc:sldMkLst>
      </pc:sldChg>
      <pc:sldChg chg="modSp mod">
        <pc:chgData name="Kostal Michal" userId="79ae653f-f0c1-4742-8e98-15855af3c871" providerId="ADAL" clId="{B904FB30-1B10-49CB-936E-9B53D66665A4}" dt="2025-05-12T08:51:43.394" v="2416" actId="20577"/>
        <pc:sldMkLst>
          <pc:docMk/>
          <pc:sldMk cId="2589615738" sldId="269"/>
        </pc:sldMkLst>
        <pc:spChg chg="mod">
          <ac:chgData name="Kostal Michal" userId="79ae653f-f0c1-4742-8e98-15855af3c871" providerId="ADAL" clId="{B904FB30-1B10-49CB-936E-9B53D66665A4}" dt="2025-05-12T08:51:43.394" v="2416" actId="20577"/>
          <ac:spMkLst>
            <pc:docMk/>
            <pc:sldMk cId="2589615738" sldId="269"/>
            <ac:spMk id="2" creationId="{190CEBDD-7D4C-4D64-874B-49CC4F2E1BA0}"/>
          </ac:spMkLst>
        </pc:spChg>
        <pc:spChg chg="mod">
          <ac:chgData name="Kostal Michal" userId="79ae653f-f0c1-4742-8e98-15855af3c871" providerId="ADAL" clId="{B904FB30-1B10-49CB-936E-9B53D66665A4}" dt="2025-05-03T15:16:13.834" v="18" actId="20577"/>
          <ac:spMkLst>
            <pc:docMk/>
            <pc:sldMk cId="2589615738" sldId="269"/>
            <ac:spMk id="3" creationId="{33C5E1FC-94C1-4560-9448-B78E0CA14F01}"/>
          </ac:spMkLst>
        </pc:spChg>
      </pc:sldChg>
      <pc:sldChg chg="del ord">
        <pc:chgData name="Kostal Michal" userId="79ae653f-f0c1-4742-8e98-15855af3c871" providerId="ADAL" clId="{B904FB30-1B10-49CB-936E-9B53D66665A4}" dt="2025-05-03T19:29:22.185" v="722" actId="47"/>
        <pc:sldMkLst>
          <pc:docMk/>
          <pc:sldMk cId="0" sldId="392"/>
        </pc:sldMkLst>
      </pc:sldChg>
      <pc:sldChg chg="modSp mod">
        <pc:chgData name="Kostal Michal" userId="79ae653f-f0c1-4742-8e98-15855af3c871" providerId="ADAL" clId="{B904FB30-1B10-49CB-936E-9B53D66665A4}" dt="2025-05-09T18:14:06.094" v="2248" actId="20577"/>
        <pc:sldMkLst>
          <pc:docMk/>
          <pc:sldMk cId="1109611004" sldId="523"/>
        </pc:sldMkLst>
        <pc:spChg chg="mod">
          <ac:chgData name="Kostal Michal" userId="79ae653f-f0c1-4742-8e98-15855af3c871" providerId="ADAL" clId="{B904FB30-1B10-49CB-936E-9B53D66665A4}" dt="2025-05-09T18:14:06.094" v="2248" actId="20577"/>
          <ac:spMkLst>
            <pc:docMk/>
            <pc:sldMk cId="1109611004" sldId="523"/>
            <ac:spMk id="69635" creationId="{BFD05570-A449-4CFC-8443-4DEEE5BB6948}"/>
          </ac:spMkLst>
        </pc:spChg>
      </pc:sldChg>
      <pc:sldChg chg="ord">
        <pc:chgData name="Kostal Michal" userId="79ae653f-f0c1-4742-8e98-15855af3c871" providerId="ADAL" clId="{B904FB30-1B10-49CB-936E-9B53D66665A4}" dt="2025-05-03T19:54:59.998" v="735"/>
        <pc:sldMkLst>
          <pc:docMk/>
          <pc:sldMk cId="1687799316" sldId="524"/>
        </pc:sldMkLst>
      </pc:sldChg>
      <pc:sldChg chg="addSp modSp mod modCm">
        <pc:chgData name="Kostal Michal" userId="79ae653f-f0c1-4742-8e98-15855af3c871" providerId="ADAL" clId="{B904FB30-1B10-49CB-936E-9B53D66665A4}" dt="2025-05-13T12:46:43.923" v="2468" actId="20577"/>
        <pc:sldMkLst>
          <pc:docMk/>
          <pc:sldMk cId="1858078504" sldId="525"/>
        </pc:sldMkLst>
        <pc:spChg chg="add mod">
          <ac:chgData name="Kostal Michal" userId="79ae653f-f0c1-4742-8e98-15855af3c871" providerId="ADAL" clId="{B904FB30-1B10-49CB-936E-9B53D66665A4}" dt="2025-05-04T21:21:17.450" v="1757" actId="1076"/>
          <ac:spMkLst>
            <pc:docMk/>
            <pc:sldMk cId="1858078504" sldId="525"/>
            <ac:spMk id="5" creationId="{5975F374-488D-893E-61CB-752D02DC8F6C}"/>
          </ac:spMkLst>
        </pc:spChg>
        <pc:spChg chg="mod">
          <ac:chgData name="Kostal Michal" userId="79ae653f-f0c1-4742-8e98-15855af3c871" providerId="ADAL" clId="{B904FB30-1B10-49CB-936E-9B53D66665A4}" dt="2025-05-13T12:46:43.923" v="2468" actId="20577"/>
          <ac:spMkLst>
            <pc:docMk/>
            <pc:sldMk cId="1858078504" sldId="525"/>
            <ac:spMk id="39938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03T21:53:09.360" v="1423" actId="20577"/>
          <ac:spMkLst>
            <pc:docMk/>
            <pc:sldMk cId="1858078504" sldId="525"/>
            <ac:spMk id="3993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ostal Michal" userId="79ae653f-f0c1-4742-8e98-15855af3c871" providerId="ADAL" clId="{B904FB30-1B10-49CB-936E-9B53D66665A4}" dt="2025-05-13T12:46:43.923" v="2468" actId="20577"/>
              <pc2:cmMkLst xmlns:pc2="http://schemas.microsoft.com/office/powerpoint/2019/9/main/command">
                <pc:docMk/>
                <pc:sldMk cId="1858078504" sldId="525"/>
                <pc2:cmMk id="{09D0CBF7-5389-46E7-BA2F-0765FAAFB5FF}"/>
              </pc2:cmMkLst>
            </pc226:cmChg>
          </p:ext>
        </pc:extLst>
      </pc:sldChg>
      <pc:sldChg chg="add">
        <pc:chgData name="Kostal Michal" userId="79ae653f-f0c1-4742-8e98-15855af3c871" providerId="ADAL" clId="{B904FB30-1B10-49CB-936E-9B53D66665A4}" dt="2025-05-03T19:33:51.813" v="723"/>
        <pc:sldMkLst>
          <pc:docMk/>
          <pc:sldMk cId="112868992" sldId="527"/>
        </pc:sldMkLst>
      </pc:sldChg>
      <pc:sldChg chg="delSp modSp mod">
        <pc:chgData name="Kostal Michal" userId="79ae653f-f0c1-4742-8e98-15855af3c871" providerId="ADAL" clId="{B904FB30-1B10-49CB-936E-9B53D66665A4}" dt="2025-05-03T16:01:52.663" v="91" actId="1076"/>
        <pc:sldMkLst>
          <pc:docMk/>
          <pc:sldMk cId="2732531523" sldId="529"/>
        </pc:sldMkLst>
        <pc:spChg chg="mod">
          <ac:chgData name="Kostal Michal" userId="79ae653f-f0c1-4742-8e98-15855af3c871" providerId="ADAL" clId="{B904FB30-1B10-49CB-936E-9B53D66665A4}" dt="2025-05-03T16:01:34.507" v="86" actId="14100"/>
          <ac:spMkLst>
            <pc:docMk/>
            <pc:sldMk cId="2732531523" sldId="529"/>
            <ac:spMk id="11" creationId="{911A1F99-B97B-4968-BC9F-F31545330B7F}"/>
          </ac:spMkLst>
        </pc:spChg>
        <pc:spChg chg="mod">
          <ac:chgData name="Kostal Michal" userId="79ae653f-f0c1-4742-8e98-15855af3c871" providerId="ADAL" clId="{B904FB30-1B10-49CB-936E-9B53D66665A4}" dt="2025-05-03T16:01:52.663" v="91" actId="1076"/>
          <ac:spMkLst>
            <pc:docMk/>
            <pc:sldMk cId="2732531523" sldId="529"/>
            <ac:spMk id="32770" creationId="{78F30606-D4A1-4195-8792-A137CB4CC3D8}"/>
          </ac:spMkLst>
        </pc:spChg>
        <pc:graphicFrameChg chg="del">
          <ac:chgData name="Kostal Michal" userId="79ae653f-f0c1-4742-8e98-15855af3c871" providerId="ADAL" clId="{B904FB30-1B10-49CB-936E-9B53D66665A4}" dt="2025-05-03T16:01:08.091" v="78" actId="478"/>
          <ac:graphicFrameMkLst>
            <pc:docMk/>
            <pc:sldMk cId="2732531523" sldId="529"/>
            <ac:graphicFrameMk id="4" creationId="{09E0E350-16FA-7C0A-58DA-3B4D509806A1}"/>
          </ac:graphicFrameMkLst>
        </pc:graphicFrameChg>
        <pc:graphicFrameChg chg="mod">
          <ac:chgData name="Kostal Michal" userId="79ae653f-f0c1-4742-8e98-15855af3c871" providerId="ADAL" clId="{B904FB30-1B10-49CB-936E-9B53D66665A4}" dt="2025-05-03T16:01:38.657" v="87" actId="1076"/>
          <ac:graphicFrameMkLst>
            <pc:docMk/>
            <pc:sldMk cId="2732531523" sldId="529"/>
            <ac:graphicFrameMk id="5" creationId="{B3934C43-F4C6-0213-EB02-9325E96D5E36}"/>
          </ac:graphicFrameMkLst>
        </pc:graphicFrameChg>
        <pc:picChg chg="mod">
          <ac:chgData name="Kostal Michal" userId="79ae653f-f0c1-4742-8e98-15855af3c871" providerId="ADAL" clId="{B904FB30-1B10-49CB-936E-9B53D66665A4}" dt="2025-05-03T16:01:46.871" v="90" actId="1076"/>
          <ac:picMkLst>
            <pc:docMk/>
            <pc:sldMk cId="2732531523" sldId="529"/>
            <ac:picMk id="2" creationId="{7BCFFEF4-E476-75B8-7688-4ACFB3693F2D}"/>
          </ac:picMkLst>
        </pc:picChg>
        <pc:picChg chg="del">
          <ac:chgData name="Kostal Michal" userId="79ae653f-f0c1-4742-8e98-15855af3c871" providerId="ADAL" clId="{B904FB30-1B10-49CB-936E-9B53D66665A4}" dt="2025-05-03T16:01:12.237" v="79" actId="478"/>
          <ac:picMkLst>
            <pc:docMk/>
            <pc:sldMk cId="2732531523" sldId="529"/>
            <ac:picMk id="1026" creationId="{9349A36C-B091-956B-75C2-42FF0A858016}"/>
          </ac:picMkLst>
        </pc:picChg>
        <pc:picChg chg="mod">
          <ac:chgData name="Kostal Michal" userId="79ae653f-f0c1-4742-8e98-15855af3c871" providerId="ADAL" clId="{B904FB30-1B10-49CB-936E-9B53D66665A4}" dt="2025-05-03T16:01:28.121" v="84" actId="14100"/>
          <ac:picMkLst>
            <pc:docMk/>
            <pc:sldMk cId="2732531523" sldId="529"/>
            <ac:picMk id="32775" creationId="{85E21407-EA9C-4085-B5D0-9E07C3AE02DF}"/>
          </ac:picMkLst>
        </pc:picChg>
      </pc:sldChg>
      <pc:sldChg chg="add del">
        <pc:chgData name="Kostal Michal" userId="79ae653f-f0c1-4742-8e98-15855af3c871" providerId="ADAL" clId="{B904FB30-1B10-49CB-936E-9B53D66665A4}" dt="2025-05-11T19:35:05.383" v="2261" actId="47"/>
        <pc:sldMkLst>
          <pc:docMk/>
          <pc:sldMk cId="1483402842" sldId="531"/>
        </pc:sldMkLst>
      </pc:sldChg>
      <pc:sldChg chg="addSp modSp add mod">
        <pc:chgData name="Kostal Michal" userId="79ae653f-f0c1-4742-8e98-15855af3c871" providerId="ADAL" clId="{B904FB30-1B10-49CB-936E-9B53D66665A4}" dt="2025-05-03T19:39:35.341" v="726" actId="1076"/>
        <pc:sldMkLst>
          <pc:docMk/>
          <pc:sldMk cId="329300166" sldId="544"/>
        </pc:sldMkLst>
        <pc:spChg chg="add mod">
          <ac:chgData name="Kostal Michal" userId="79ae653f-f0c1-4742-8e98-15855af3c871" providerId="ADAL" clId="{B904FB30-1B10-49CB-936E-9B53D66665A4}" dt="2025-05-03T19:39:35.341" v="726" actId="1076"/>
          <ac:spMkLst>
            <pc:docMk/>
            <pc:sldMk cId="329300166" sldId="544"/>
            <ac:spMk id="5" creationId="{467C3219-0826-CF4F-9B30-75F63335698E}"/>
          </ac:spMkLst>
        </pc:spChg>
      </pc:sldChg>
      <pc:sldChg chg="addSp delSp modSp add del mod">
        <pc:chgData name="Kostal Michal" userId="79ae653f-f0c1-4742-8e98-15855af3c871" providerId="ADAL" clId="{B904FB30-1B10-49CB-936E-9B53D66665A4}" dt="2025-05-11T19:35:04.369" v="2260" actId="47"/>
        <pc:sldMkLst>
          <pc:docMk/>
          <pc:sldMk cId="1358408710" sldId="545"/>
        </pc:sldMkLst>
        <pc:spChg chg="mod">
          <ac:chgData name="Kostal Michal" userId="79ae653f-f0c1-4742-8e98-15855af3c871" providerId="ADAL" clId="{B904FB30-1B10-49CB-936E-9B53D66665A4}" dt="2025-05-07T05:15:24.103" v="2109" actId="790"/>
          <ac:spMkLst>
            <pc:docMk/>
            <pc:sldMk cId="1358408710" sldId="545"/>
            <ac:spMk id="2" creationId="{A55C566A-3660-BA77-46D9-46099BFC1246}"/>
          </ac:spMkLst>
        </pc:spChg>
        <pc:spChg chg="mod">
          <ac:chgData name="Kostal Michal" userId="79ae653f-f0c1-4742-8e98-15855af3c871" providerId="ADAL" clId="{B904FB30-1B10-49CB-936E-9B53D66665A4}" dt="2025-05-04T21:43:38.968" v="1870" actId="27636"/>
          <ac:spMkLst>
            <pc:docMk/>
            <pc:sldMk cId="1358408710" sldId="545"/>
            <ac:spMk id="4" creationId="{6E4605EA-09C9-1E9C-27BA-2D2C7597724B}"/>
          </ac:spMkLst>
        </pc:spChg>
        <pc:graphicFrameChg chg="del">
          <ac:chgData name="Kostal Michal" userId="79ae653f-f0c1-4742-8e98-15855af3c871" providerId="ADAL" clId="{B904FB30-1B10-49CB-936E-9B53D66665A4}" dt="2025-05-04T21:23:50.420" v="1855" actId="478"/>
          <ac:graphicFrameMkLst>
            <pc:docMk/>
            <pc:sldMk cId="1358408710" sldId="545"/>
            <ac:graphicFrameMk id="5" creationId="{3E3B53F8-FA9D-41EC-B231-D19EC451744B}"/>
          </ac:graphicFrameMkLst>
        </pc:graphicFrameChg>
        <pc:graphicFrameChg chg="add mod">
          <ac:chgData name="Kostal Michal" userId="79ae653f-f0c1-4742-8e98-15855af3c871" providerId="ADAL" clId="{B904FB30-1B10-49CB-936E-9B53D66665A4}" dt="2025-05-07T05:14:34.544" v="2041" actId="1076"/>
          <ac:graphicFrameMkLst>
            <pc:docMk/>
            <pc:sldMk cId="1358408710" sldId="545"/>
            <ac:graphicFrameMk id="5" creationId="{495D6AF5-1140-CD08-415B-11112486674E}"/>
          </ac:graphicFrameMkLst>
        </pc:graphicFrameChg>
        <pc:graphicFrameChg chg="add mod">
          <ac:chgData name="Kostal Michal" userId="79ae653f-f0c1-4742-8e98-15855af3c871" providerId="ADAL" clId="{B904FB30-1B10-49CB-936E-9B53D66665A4}" dt="2025-05-07T05:14:30.174" v="2040" actId="1076"/>
          <ac:graphicFrameMkLst>
            <pc:docMk/>
            <pc:sldMk cId="1358408710" sldId="545"/>
            <ac:graphicFrameMk id="7" creationId="{E3C046E8-B8A0-160E-DA8A-5F96F544493F}"/>
          </ac:graphicFrameMkLst>
        </pc:graphicFrameChg>
        <pc:graphicFrameChg chg="add del mod">
          <ac:chgData name="Kostal Michal" userId="79ae653f-f0c1-4742-8e98-15855af3c871" providerId="ADAL" clId="{B904FB30-1B10-49CB-936E-9B53D66665A4}" dt="2025-05-07T05:13:57.848" v="2033" actId="478"/>
          <ac:graphicFrameMkLst>
            <pc:docMk/>
            <pc:sldMk cId="1358408710" sldId="545"/>
            <ac:graphicFrameMk id="8" creationId="{495D6AF5-1140-CD08-415B-11112486674E}"/>
          </ac:graphicFrameMkLst>
        </pc:graphicFrameChg>
        <pc:picChg chg="del">
          <ac:chgData name="Kostal Michal" userId="79ae653f-f0c1-4742-8e98-15855af3c871" providerId="ADAL" clId="{B904FB30-1B10-49CB-936E-9B53D66665A4}" dt="2025-05-04T21:23:53.230" v="1856" actId="478"/>
          <ac:picMkLst>
            <pc:docMk/>
            <pc:sldMk cId="1358408710" sldId="545"/>
            <ac:picMk id="6" creationId="{E19DD100-134B-17EE-9176-EB3A5012F99B}"/>
          </ac:picMkLst>
        </pc:picChg>
      </pc:sldChg>
      <pc:sldChg chg="add del">
        <pc:chgData name="Kostal Michal" userId="79ae653f-f0c1-4742-8e98-15855af3c871" providerId="ADAL" clId="{B904FB30-1B10-49CB-936E-9B53D66665A4}" dt="2025-05-04T21:45:29.412" v="1967" actId="47"/>
        <pc:sldMkLst>
          <pc:docMk/>
          <pc:sldMk cId="4164683931" sldId="548"/>
        </pc:sldMkLst>
      </pc:sldChg>
      <pc:sldChg chg="addSp delSp modSp mod">
        <pc:chgData name="Kostal Michal" userId="79ae653f-f0c1-4742-8e98-15855af3c871" providerId="ADAL" clId="{B904FB30-1B10-49CB-936E-9B53D66665A4}" dt="2025-05-03T21:42:17.041" v="1361" actId="1076"/>
        <pc:sldMkLst>
          <pc:docMk/>
          <pc:sldMk cId="2469321094" sldId="550"/>
        </pc:sldMkLst>
        <pc:spChg chg="mod">
          <ac:chgData name="Kostal Michal" userId="79ae653f-f0c1-4742-8e98-15855af3c871" providerId="ADAL" clId="{B904FB30-1B10-49CB-936E-9B53D66665A4}" dt="2025-05-03T21:38:47.067" v="1348" actId="14100"/>
          <ac:spMkLst>
            <pc:docMk/>
            <pc:sldMk cId="2469321094" sldId="550"/>
            <ac:spMk id="3" creationId="{00000000-0000-0000-0000-000000000000}"/>
          </ac:spMkLst>
        </pc:spChg>
        <pc:spChg chg="del">
          <ac:chgData name="Kostal Michal" userId="79ae653f-f0c1-4742-8e98-15855af3c871" providerId="ADAL" clId="{B904FB30-1B10-49CB-936E-9B53D66665A4}" dt="2025-05-03T21:38:52.296" v="1350" actId="478"/>
          <ac:spMkLst>
            <pc:docMk/>
            <pc:sldMk cId="2469321094" sldId="550"/>
            <ac:spMk id="25" creationId="{701D354A-76ED-4218-B563-D4E5425602C2}"/>
          </ac:spMkLst>
        </pc:spChg>
        <pc:spChg chg="mod">
          <ac:chgData name="Kostal Michal" userId="79ae653f-f0c1-4742-8e98-15855af3c871" providerId="ADAL" clId="{B904FB30-1B10-49CB-936E-9B53D66665A4}" dt="2025-05-03T21:42:05.931" v="1356" actId="1076"/>
          <ac:spMkLst>
            <pc:docMk/>
            <pc:sldMk cId="2469321094" sldId="550"/>
            <ac:spMk id="30" creationId="{D7E69DBC-71DB-46DE-AD6D-3DB2A8952C2F}"/>
          </ac:spMkLst>
        </pc:spChg>
        <pc:picChg chg="del">
          <ac:chgData name="Kostal Michal" userId="79ae653f-f0c1-4742-8e98-15855af3c871" providerId="ADAL" clId="{B904FB30-1B10-49CB-936E-9B53D66665A4}" dt="2025-05-03T21:38:48.765" v="1349" actId="478"/>
          <ac:picMkLst>
            <pc:docMk/>
            <pc:sldMk cId="2469321094" sldId="550"/>
            <ac:picMk id="5" creationId="{74675EA8-C971-DFC2-8576-48EE949109D9}"/>
          </ac:picMkLst>
        </pc:picChg>
        <pc:picChg chg="add mod">
          <ac:chgData name="Kostal Michal" userId="79ae653f-f0c1-4742-8e98-15855af3c871" providerId="ADAL" clId="{B904FB30-1B10-49CB-936E-9B53D66665A4}" dt="2025-05-03T21:42:01.079" v="1355" actId="1076"/>
          <ac:picMkLst>
            <pc:docMk/>
            <pc:sldMk cId="2469321094" sldId="550"/>
            <ac:picMk id="7" creationId="{D8B093CC-9DB6-421D-8833-438FCD1E8B9D}"/>
          </ac:picMkLst>
        </pc:picChg>
        <pc:picChg chg="mod">
          <ac:chgData name="Kostal Michal" userId="79ae653f-f0c1-4742-8e98-15855af3c871" providerId="ADAL" clId="{B904FB30-1B10-49CB-936E-9B53D66665A4}" dt="2025-05-03T21:42:11.250" v="1358" actId="14100"/>
          <ac:picMkLst>
            <pc:docMk/>
            <pc:sldMk cId="2469321094" sldId="550"/>
            <ac:picMk id="31" creationId="{BA67B886-43CD-4D39-BD8A-E37FCFB21C01}"/>
          </ac:picMkLst>
        </pc:picChg>
        <pc:picChg chg="mod">
          <ac:chgData name="Kostal Michal" userId="79ae653f-f0c1-4742-8e98-15855af3c871" providerId="ADAL" clId="{B904FB30-1B10-49CB-936E-9B53D66665A4}" dt="2025-05-03T21:42:17.041" v="1361" actId="1076"/>
          <ac:picMkLst>
            <pc:docMk/>
            <pc:sldMk cId="2469321094" sldId="550"/>
            <ac:picMk id="32" creationId="{1C83B657-7417-4894-8B8D-7A0B30E3E98B}"/>
          </ac:picMkLst>
        </pc:picChg>
      </pc:sldChg>
      <pc:sldChg chg="modSp mod ord">
        <pc:chgData name="Kostal Michal" userId="79ae653f-f0c1-4742-8e98-15855af3c871" providerId="ADAL" clId="{B904FB30-1B10-49CB-936E-9B53D66665A4}" dt="2025-05-12T10:56:01.905" v="2463" actId="14100"/>
        <pc:sldMkLst>
          <pc:docMk/>
          <pc:sldMk cId="45535653" sldId="566"/>
        </pc:sldMkLst>
        <pc:spChg chg="mod">
          <ac:chgData name="Kostal Michal" userId="79ae653f-f0c1-4742-8e98-15855af3c871" providerId="ADAL" clId="{B904FB30-1B10-49CB-936E-9B53D66665A4}" dt="2025-05-03T15:33:01.328" v="75" actId="6549"/>
          <ac:spMkLst>
            <pc:docMk/>
            <pc:sldMk cId="45535653" sldId="566"/>
            <ac:spMk id="4" creationId="{C28B30AA-BF53-5D67-7B07-546BF4D70169}"/>
          </ac:spMkLst>
        </pc:spChg>
        <pc:spChg chg="mod">
          <ac:chgData name="Kostal Michal" userId="79ae653f-f0c1-4742-8e98-15855af3c871" providerId="ADAL" clId="{B904FB30-1B10-49CB-936E-9B53D66665A4}" dt="2025-05-12T10:56:01.905" v="2463" actId="14100"/>
          <ac:spMkLst>
            <pc:docMk/>
            <pc:sldMk cId="45535653" sldId="566"/>
            <ac:spMk id="14" creationId="{F0CF8C63-F143-01EE-0D4D-FA93722E69B9}"/>
          </ac:spMkLst>
        </pc:spChg>
      </pc:sldChg>
      <pc:sldChg chg="addSp delSp modSp mod">
        <pc:chgData name="Kostal Michal" userId="79ae653f-f0c1-4742-8e98-15855af3c871" providerId="ADAL" clId="{B904FB30-1B10-49CB-936E-9B53D66665A4}" dt="2025-05-03T19:26:17.171" v="720" actId="20577"/>
        <pc:sldMkLst>
          <pc:docMk/>
          <pc:sldMk cId="1741473301" sldId="571"/>
        </pc:sldMkLst>
        <pc:spChg chg="mod">
          <ac:chgData name="Kostal Michal" userId="79ae653f-f0c1-4742-8e98-15855af3c871" providerId="ADAL" clId="{B904FB30-1B10-49CB-936E-9B53D66665A4}" dt="2025-05-03T18:59:12.858" v="568" actId="20577"/>
          <ac:spMkLst>
            <pc:docMk/>
            <pc:sldMk cId="1741473301" sldId="571"/>
            <ac:spMk id="3" creationId="{20D487A6-D4CC-4C90-8967-43447D70C604}"/>
          </ac:spMkLst>
        </pc:spChg>
        <pc:spChg chg="del mod">
          <ac:chgData name="Kostal Michal" userId="79ae653f-f0c1-4742-8e98-15855af3c871" providerId="ADAL" clId="{B904FB30-1B10-49CB-936E-9B53D66665A4}" dt="2025-05-03T18:59:49.234" v="571" actId="478"/>
          <ac:spMkLst>
            <pc:docMk/>
            <pc:sldMk cId="1741473301" sldId="571"/>
            <ac:spMk id="6" creationId="{6F39C07E-F60F-4E2C-A9B0-901F95307002}"/>
          </ac:spMkLst>
        </pc:spChg>
        <pc:spChg chg="add mod">
          <ac:chgData name="Kostal Michal" userId="79ae653f-f0c1-4742-8e98-15855af3c871" providerId="ADAL" clId="{B904FB30-1B10-49CB-936E-9B53D66665A4}" dt="2025-05-03T19:26:17.171" v="720" actId="20577"/>
          <ac:spMkLst>
            <pc:docMk/>
            <pc:sldMk cId="1741473301" sldId="571"/>
            <ac:spMk id="7" creationId="{B29CCDA0-53AB-7A8B-2970-BF6D23ED6B44}"/>
          </ac:spMkLst>
        </pc:spChg>
      </pc:sldChg>
      <pc:sldChg chg="del">
        <pc:chgData name="Kostal Michal" userId="79ae653f-f0c1-4742-8e98-15855af3c871" providerId="ADAL" clId="{B904FB30-1B10-49CB-936E-9B53D66665A4}" dt="2025-05-03T15:33:16.159" v="76" actId="47"/>
        <pc:sldMkLst>
          <pc:docMk/>
          <pc:sldMk cId="1362470010" sldId="574"/>
        </pc:sldMkLst>
      </pc:sldChg>
      <pc:sldChg chg="ord">
        <pc:chgData name="Kostal Michal" userId="79ae653f-f0c1-4742-8e98-15855af3c871" providerId="ADAL" clId="{B904FB30-1B10-49CB-936E-9B53D66665A4}" dt="2025-05-03T19:54:54.059" v="733"/>
        <pc:sldMkLst>
          <pc:docMk/>
          <pc:sldMk cId="3593491389" sldId="576"/>
        </pc:sldMkLst>
      </pc:sldChg>
      <pc:sldChg chg="ord">
        <pc:chgData name="Kostal Michal" userId="79ae653f-f0c1-4742-8e98-15855af3c871" providerId="ADAL" clId="{B904FB30-1B10-49CB-936E-9B53D66665A4}" dt="2025-05-03T19:40:52.144" v="731"/>
        <pc:sldMkLst>
          <pc:docMk/>
          <pc:sldMk cId="1761699743" sldId="577"/>
        </pc:sldMkLst>
      </pc:sldChg>
      <pc:sldChg chg="del">
        <pc:chgData name="Kostal Michal" userId="79ae653f-f0c1-4742-8e98-15855af3c871" providerId="ADAL" clId="{B904FB30-1B10-49CB-936E-9B53D66665A4}" dt="2025-05-03T19:28:58.038" v="721" actId="47"/>
        <pc:sldMkLst>
          <pc:docMk/>
          <pc:sldMk cId="3512905847" sldId="579"/>
        </pc:sldMkLst>
      </pc:sldChg>
      <pc:sldChg chg="modSp mod ord">
        <pc:chgData name="Kostal Michal" userId="79ae653f-f0c1-4742-8e98-15855af3c871" providerId="ADAL" clId="{B904FB30-1B10-49CB-936E-9B53D66665A4}" dt="2025-05-03T15:32:33.156" v="36" actId="20577"/>
        <pc:sldMkLst>
          <pc:docMk/>
          <pc:sldMk cId="4049102901" sldId="580"/>
        </pc:sldMkLst>
        <pc:spChg chg="mod">
          <ac:chgData name="Kostal Michal" userId="79ae653f-f0c1-4742-8e98-15855af3c871" providerId="ADAL" clId="{B904FB30-1B10-49CB-936E-9B53D66665A4}" dt="2025-05-03T15:32:33.156" v="36" actId="20577"/>
          <ac:spMkLst>
            <pc:docMk/>
            <pc:sldMk cId="4049102901" sldId="580"/>
            <ac:spMk id="30722" creationId="{CD214117-14DD-4EC4-AC96-13A74E9F6513}"/>
          </ac:spMkLst>
        </pc:spChg>
      </pc:sldChg>
      <pc:sldChg chg="del">
        <pc:chgData name="Kostal Michal" userId="79ae653f-f0c1-4742-8e98-15855af3c871" providerId="ADAL" clId="{B904FB30-1B10-49CB-936E-9B53D66665A4}" dt="2025-05-03T21:37:54.346" v="1320" actId="47"/>
        <pc:sldMkLst>
          <pc:docMk/>
          <pc:sldMk cId="0" sldId="581"/>
        </pc:sldMkLst>
      </pc:sldChg>
      <pc:sldChg chg="del">
        <pc:chgData name="Kostal Michal" userId="79ae653f-f0c1-4742-8e98-15855af3c871" providerId="ADAL" clId="{B904FB30-1B10-49CB-936E-9B53D66665A4}" dt="2025-05-03T21:37:54.346" v="1320" actId="47"/>
        <pc:sldMkLst>
          <pc:docMk/>
          <pc:sldMk cId="2926766112" sldId="582"/>
        </pc:sldMkLst>
      </pc:sldChg>
      <pc:sldChg chg="del">
        <pc:chgData name="Kostal Michal" userId="79ae653f-f0c1-4742-8e98-15855af3c871" providerId="ADAL" clId="{B904FB30-1B10-49CB-936E-9B53D66665A4}" dt="2025-05-03T21:37:54.346" v="1320" actId="47"/>
        <pc:sldMkLst>
          <pc:docMk/>
          <pc:sldMk cId="3788693558" sldId="583"/>
        </pc:sldMkLst>
      </pc:sldChg>
      <pc:sldChg chg="del">
        <pc:chgData name="Kostal Michal" userId="79ae653f-f0c1-4742-8e98-15855af3c871" providerId="ADAL" clId="{B904FB30-1B10-49CB-936E-9B53D66665A4}" dt="2025-05-03T21:37:54.346" v="1320" actId="47"/>
        <pc:sldMkLst>
          <pc:docMk/>
          <pc:sldMk cId="1489992694" sldId="584"/>
        </pc:sldMkLst>
      </pc:sldChg>
      <pc:sldChg chg="del">
        <pc:chgData name="Kostal Michal" userId="79ae653f-f0c1-4742-8e98-15855af3c871" providerId="ADAL" clId="{B904FB30-1B10-49CB-936E-9B53D66665A4}" dt="2025-05-03T21:37:54.346" v="1320" actId="47"/>
        <pc:sldMkLst>
          <pc:docMk/>
          <pc:sldMk cId="953006008" sldId="585"/>
        </pc:sldMkLst>
      </pc:sldChg>
      <pc:sldChg chg="del">
        <pc:chgData name="Kostal Michal" userId="79ae653f-f0c1-4742-8e98-15855af3c871" providerId="ADAL" clId="{B904FB30-1B10-49CB-936E-9B53D66665A4}" dt="2025-05-03T21:52:14.276" v="1411" actId="47"/>
        <pc:sldMkLst>
          <pc:docMk/>
          <pc:sldMk cId="510448371" sldId="586"/>
        </pc:sldMkLst>
      </pc:sldChg>
      <pc:sldChg chg="del">
        <pc:chgData name="Kostal Michal" userId="79ae653f-f0c1-4742-8e98-15855af3c871" providerId="ADAL" clId="{B904FB30-1B10-49CB-936E-9B53D66665A4}" dt="2025-05-04T21:45:44.094" v="1968" actId="47"/>
        <pc:sldMkLst>
          <pc:docMk/>
          <pc:sldMk cId="1738694189" sldId="587"/>
        </pc:sldMkLst>
      </pc:sldChg>
      <pc:sldChg chg="del">
        <pc:chgData name="Kostal Michal" userId="79ae653f-f0c1-4742-8e98-15855af3c871" providerId="ADAL" clId="{B904FB30-1B10-49CB-936E-9B53D66665A4}" dt="2025-05-03T21:37:54.346" v="1320" actId="47"/>
        <pc:sldMkLst>
          <pc:docMk/>
          <pc:sldMk cId="879118919" sldId="588"/>
        </pc:sldMkLst>
      </pc:sldChg>
      <pc:sldChg chg="addSp modSp mod">
        <pc:chgData name="Kostal Michal" userId="79ae653f-f0c1-4742-8e98-15855af3c871" providerId="ADAL" clId="{B904FB30-1B10-49CB-936E-9B53D66665A4}" dt="2025-05-04T21:21:07.246" v="1755" actId="1076"/>
        <pc:sldMkLst>
          <pc:docMk/>
          <pc:sldMk cId="2987169504" sldId="589"/>
        </pc:sldMkLst>
        <pc:spChg chg="add mod">
          <ac:chgData name="Kostal Michal" userId="79ae653f-f0c1-4742-8e98-15855af3c871" providerId="ADAL" clId="{B904FB30-1B10-49CB-936E-9B53D66665A4}" dt="2025-05-04T21:21:07.246" v="1755" actId="1076"/>
          <ac:spMkLst>
            <pc:docMk/>
            <pc:sldMk cId="2987169504" sldId="589"/>
            <ac:spMk id="3" creationId="{FBE1B1E6-3BC1-43D4-1937-59FB74BEC869}"/>
          </ac:spMkLst>
        </pc:spChg>
      </pc:sldChg>
      <pc:sldChg chg="addSp delSp modSp mod">
        <pc:chgData name="Kostal Michal" userId="79ae653f-f0c1-4742-8e98-15855af3c871" providerId="ADAL" clId="{B904FB30-1B10-49CB-936E-9B53D66665A4}" dt="2025-05-05T13:44:31.485" v="2032" actId="20577"/>
        <pc:sldMkLst>
          <pc:docMk/>
          <pc:sldMk cId="4206398178" sldId="593"/>
        </pc:sldMkLst>
        <pc:graphicFrameChg chg="add mod">
          <ac:chgData name="Kostal Michal" userId="79ae653f-f0c1-4742-8e98-15855af3c871" providerId="ADAL" clId="{B904FB30-1B10-49CB-936E-9B53D66665A4}" dt="2025-05-05T13:44:31.485" v="2032" actId="20577"/>
          <ac:graphicFrameMkLst>
            <pc:docMk/>
            <pc:sldMk cId="4206398178" sldId="593"/>
            <ac:graphicFrameMk id="2" creationId="{5A5396AB-295B-43BF-AAC3-A15EA3F3958D}"/>
          </ac:graphicFrameMkLst>
        </pc:graphicFrameChg>
        <pc:graphicFrameChg chg="del">
          <ac:chgData name="Kostal Michal" userId="79ae653f-f0c1-4742-8e98-15855af3c871" providerId="ADAL" clId="{B904FB30-1B10-49CB-936E-9B53D66665A4}" dt="2025-05-05T13:40:38.930" v="1969" actId="478"/>
          <ac:graphicFrameMkLst>
            <pc:docMk/>
            <pc:sldMk cId="4206398178" sldId="593"/>
            <ac:graphicFrameMk id="9" creationId="{01F3CB51-1F6C-46D2-AF4E-D553D8323A5E}"/>
          </ac:graphicFrameMkLst>
        </pc:graphicFrameChg>
      </pc:sldChg>
      <pc:sldChg chg="addSp delSp modSp mod">
        <pc:chgData name="Kostal Michal" userId="79ae653f-f0c1-4742-8e98-15855af3c871" providerId="ADAL" clId="{B904FB30-1B10-49CB-936E-9B53D66665A4}" dt="2025-05-03T21:09:53.560" v="1006" actId="20577"/>
        <pc:sldMkLst>
          <pc:docMk/>
          <pc:sldMk cId="500909582" sldId="594"/>
        </pc:sldMkLst>
        <pc:spChg chg="add mod">
          <ac:chgData name="Kostal Michal" userId="79ae653f-f0c1-4742-8e98-15855af3c871" providerId="ADAL" clId="{B904FB30-1B10-49CB-936E-9B53D66665A4}" dt="2025-05-03T21:09:53.560" v="1006" actId="20577"/>
          <ac:spMkLst>
            <pc:docMk/>
            <pc:sldMk cId="500909582" sldId="594"/>
            <ac:spMk id="2" creationId="{8534671F-EDCE-595D-E2A2-FB0599E65B14}"/>
          </ac:spMkLst>
        </pc:spChg>
        <pc:spChg chg="mod">
          <ac:chgData name="Kostal Michal" userId="79ae653f-f0c1-4742-8e98-15855af3c871" providerId="ADAL" clId="{B904FB30-1B10-49CB-936E-9B53D66665A4}" dt="2025-05-03T21:09:06.101" v="958" actId="1076"/>
          <ac:spMkLst>
            <pc:docMk/>
            <pc:sldMk cId="500909582" sldId="594"/>
            <ac:spMk id="4" creationId="{ADD9793E-EC18-ED0B-4664-35A397563207}"/>
          </ac:spMkLst>
        </pc:spChg>
        <pc:graphicFrameChg chg="mod">
          <ac:chgData name="Kostal Michal" userId="79ae653f-f0c1-4742-8e98-15855af3c871" providerId="ADAL" clId="{B904FB30-1B10-49CB-936E-9B53D66665A4}" dt="2025-05-03T20:32:58.886" v="754" actId="1076"/>
          <ac:graphicFrameMkLst>
            <pc:docMk/>
            <pc:sldMk cId="500909582" sldId="594"/>
            <ac:graphicFrameMk id="5" creationId="{D883FDD5-57D3-4A0A-B667-0BC714377496}"/>
          </ac:graphicFrameMkLst>
        </pc:graphicFrameChg>
        <pc:graphicFrameChg chg="mod">
          <ac:chgData name="Kostal Michal" userId="79ae653f-f0c1-4742-8e98-15855af3c871" providerId="ADAL" clId="{B904FB30-1B10-49CB-936E-9B53D66665A4}" dt="2025-05-03T20:33:07.398" v="755" actId="1076"/>
          <ac:graphicFrameMkLst>
            <pc:docMk/>
            <pc:sldMk cId="500909582" sldId="594"/>
            <ac:graphicFrameMk id="6" creationId="{7EC31B6D-0593-40C2-B784-41061BB88A6E}"/>
          </ac:graphicFrameMkLst>
        </pc:graphicFrameChg>
        <pc:graphicFrameChg chg="del">
          <ac:chgData name="Kostal Michal" userId="79ae653f-f0c1-4742-8e98-15855af3c871" providerId="ADAL" clId="{B904FB30-1B10-49CB-936E-9B53D66665A4}" dt="2025-05-03T20:32:44.524" v="752" actId="478"/>
          <ac:graphicFrameMkLst>
            <pc:docMk/>
            <pc:sldMk cId="500909582" sldId="594"/>
            <ac:graphicFrameMk id="9" creationId="{1DCC3C4A-86F7-9590-93A8-B2E11A4CEEC4}"/>
          </ac:graphicFrameMkLst>
        </pc:graphicFrameChg>
      </pc:sldChg>
      <pc:sldChg chg="modSp mod">
        <pc:chgData name="Kostal Michal" userId="79ae653f-f0c1-4742-8e98-15855af3c871" providerId="ADAL" clId="{B904FB30-1B10-49CB-936E-9B53D66665A4}" dt="2025-05-04T21:23:22.434" v="1847" actId="14100"/>
        <pc:sldMkLst>
          <pc:docMk/>
          <pc:sldMk cId="3358215110" sldId="595"/>
        </pc:sldMkLst>
        <pc:spChg chg="mod">
          <ac:chgData name="Kostal Michal" userId="79ae653f-f0c1-4742-8e98-15855af3c871" providerId="ADAL" clId="{B904FB30-1B10-49CB-936E-9B53D66665A4}" dt="2025-05-04T21:23:22.434" v="1847" actId="14100"/>
          <ac:spMkLst>
            <pc:docMk/>
            <pc:sldMk cId="3358215110" sldId="595"/>
            <ac:spMk id="4" creationId="{E1838E9B-727F-DA06-4CA1-4B734F0CD909}"/>
          </ac:spMkLst>
        </pc:spChg>
        <pc:graphicFrameChg chg="modGraphic">
          <ac:chgData name="Kostal Michal" userId="79ae653f-f0c1-4742-8e98-15855af3c871" providerId="ADAL" clId="{B904FB30-1B10-49CB-936E-9B53D66665A4}" dt="2025-05-04T18:46:18.759" v="1706" actId="14100"/>
          <ac:graphicFrameMkLst>
            <pc:docMk/>
            <pc:sldMk cId="3358215110" sldId="595"/>
            <ac:graphicFrameMk id="21" creationId="{A3DD97EA-4E1D-3224-17C1-7414C9CF1F7A}"/>
          </ac:graphicFrameMkLst>
        </pc:graphicFrameChg>
      </pc:sldChg>
      <pc:sldChg chg="addSp delSp modSp add mod">
        <pc:chgData name="Kostal Michal" userId="79ae653f-f0c1-4742-8e98-15855af3c871" providerId="ADAL" clId="{B904FB30-1B10-49CB-936E-9B53D66665A4}" dt="2025-05-03T18:26:45.272" v="558" actId="1076"/>
        <pc:sldMkLst>
          <pc:docMk/>
          <pc:sldMk cId="226007743" sldId="596"/>
        </pc:sldMkLst>
        <pc:spChg chg="del mod">
          <ac:chgData name="Kostal Michal" userId="79ae653f-f0c1-4742-8e98-15855af3c871" providerId="ADAL" clId="{B904FB30-1B10-49CB-936E-9B53D66665A4}" dt="2025-05-03T18:22:31.951" v="449" actId="478"/>
          <ac:spMkLst>
            <pc:docMk/>
            <pc:sldMk cId="226007743" sldId="596"/>
            <ac:spMk id="3" creationId="{DD100597-A98E-8FD3-150A-5C85C03FB382}"/>
          </ac:spMkLst>
        </pc:spChg>
        <pc:spChg chg="add mod">
          <ac:chgData name="Kostal Michal" userId="79ae653f-f0c1-4742-8e98-15855af3c871" providerId="ADAL" clId="{B904FB30-1B10-49CB-936E-9B53D66665A4}" dt="2025-05-03T18:24:28.507" v="469" actId="1076"/>
          <ac:spMkLst>
            <pc:docMk/>
            <pc:sldMk cId="226007743" sldId="596"/>
            <ac:spMk id="8" creationId="{F09CC73E-A781-988F-7495-8A1F4B404572}"/>
          </ac:spMkLst>
        </pc:spChg>
        <pc:spChg chg="add mod">
          <ac:chgData name="Kostal Michal" userId="79ae653f-f0c1-4742-8e98-15855af3c871" providerId="ADAL" clId="{B904FB30-1B10-49CB-936E-9B53D66665A4}" dt="2025-05-03T18:24:48.414" v="486" actId="1076"/>
          <ac:spMkLst>
            <pc:docMk/>
            <pc:sldMk cId="226007743" sldId="596"/>
            <ac:spMk id="9" creationId="{9B0E7821-DC4E-7D48-C468-377EA3398979}"/>
          </ac:spMkLst>
        </pc:spChg>
        <pc:spChg chg="add mod">
          <ac:chgData name="Kostal Michal" userId="79ae653f-f0c1-4742-8e98-15855af3c871" providerId="ADAL" clId="{B904FB30-1B10-49CB-936E-9B53D66665A4}" dt="2025-05-03T18:26:06.448" v="530" actId="1076"/>
          <ac:spMkLst>
            <pc:docMk/>
            <pc:sldMk cId="226007743" sldId="596"/>
            <ac:spMk id="10" creationId="{2D5A58A2-5240-510A-5322-B7629E700AC5}"/>
          </ac:spMkLst>
        </pc:spChg>
        <pc:spChg chg="mod">
          <ac:chgData name="Kostal Michal" userId="79ae653f-f0c1-4742-8e98-15855af3c871" providerId="ADAL" clId="{B904FB30-1B10-49CB-936E-9B53D66665A4}" dt="2025-05-03T18:25:35.204" v="526" actId="20577"/>
          <ac:spMkLst>
            <pc:docMk/>
            <pc:sldMk cId="226007743" sldId="596"/>
            <ac:spMk id="11" creationId="{911A1F99-B97B-4968-BC9F-F31545330B7F}"/>
          </ac:spMkLst>
        </pc:spChg>
        <pc:spChg chg="mod">
          <ac:chgData name="Kostal Michal" userId="79ae653f-f0c1-4742-8e98-15855af3c871" providerId="ADAL" clId="{B904FB30-1B10-49CB-936E-9B53D66665A4}" dt="2025-05-03T18:26:45.272" v="558" actId="1076"/>
          <ac:spMkLst>
            <pc:docMk/>
            <pc:sldMk cId="226007743" sldId="596"/>
            <ac:spMk id="32770" creationId="{78F30606-D4A1-4195-8792-A137CB4CC3D8}"/>
          </ac:spMkLst>
        </pc:spChg>
        <pc:graphicFrameChg chg="del">
          <ac:chgData name="Kostal Michal" userId="79ae653f-f0c1-4742-8e98-15855af3c871" providerId="ADAL" clId="{B904FB30-1B10-49CB-936E-9B53D66665A4}" dt="2025-05-03T18:18:45.131" v="94" actId="478"/>
          <ac:graphicFrameMkLst>
            <pc:docMk/>
            <pc:sldMk cId="226007743" sldId="596"/>
            <ac:graphicFrameMk id="4" creationId="{09E0E350-16FA-7C0A-58DA-3B4D509806A1}"/>
          </ac:graphicFrameMkLst>
        </pc:graphicFrameChg>
        <pc:graphicFrameChg chg="del">
          <ac:chgData name="Kostal Michal" userId="79ae653f-f0c1-4742-8e98-15855af3c871" providerId="ADAL" clId="{B904FB30-1B10-49CB-936E-9B53D66665A4}" dt="2025-05-03T18:18:47.748" v="95" actId="478"/>
          <ac:graphicFrameMkLst>
            <pc:docMk/>
            <pc:sldMk cId="226007743" sldId="596"/>
            <ac:graphicFrameMk id="5" creationId="{B3934C43-F4C6-0213-EB02-9325E96D5E36}"/>
          </ac:graphicFrameMkLst>
        </pc:graphicFrameChg>
        <pc:graphicFrameChg chg="add mod">
          <ac:chgData name="Kostal Michal" userId="79ae653f-f0c1-4742-8e98-15855af3c871" providerId="ADAL" clId="{B904FB30-1B10-49CB-936E-9B53D66665A4}" dt="2025-05-03T18:23:29.980" v="455" actId="1076"/>
          <ac:graphicFrameMkLst>
            <pc:docMk/>
            <pc:sldMk cId="226007743" sldId="596"/>
            <ac:graphicFrameMk id="6" creationId="{943BBB52-FE9B-4D53-B1CC-2645BA7E9887}"/>
          </ac:graphicFrameMkLst>
        </pc:graphicFrameChg>
        <pc:graphicFrameChg chg="add mod">
          <ac:chgData name="Kostal Michal" userId="79ae653f-f0c1-4742-8e98-15855af3c871" providerId="ADAL" clId="{B904FB30-1B10-49CB-936E-9B53D66665A4}" dt="2025-05-03T18:23:41.116" v="457" actId="14100"/>
          <ac:graphicFrameMkLst>
            <pc:docMk/>
            <pc:sldMk cId="226007743" sldId="596"/>
            <ac:graphicFrameMk id="7" creationId="{7322DF78-B42A-4BDB-8680-673D1C2BE2AF}"/>
          </ac:graphicFrameMkLst>
        </pc:graphicFrameChg>
        <pc:graphicFrameChg chg="add mod">
          <ac:chgData name="Kostal Michal" userId="79ae653f-f0c1-4742-8e98-15855af3c871" providerId="ADAL" clId="{B904FB30-1B10-49CB-936E-9B53D66665A4}" dt="2025-05-03T18:26:00.312" v="529" actId="1076"/>
          <ac:graphicFrameMkLst>
            <pc:docMk/>
            <pc:sldMk cId="226007743" sldId="596"/>
            <ac:graphicFrameMk id="12" creationId="{1215D739-9279-4108-96AB-03985F478C5D}"/>
          </ac:graphicFrameMkLst>
        </pc:graphicFrameChg>
        <pc:picChg chg="del">
          <ac:chgData name="Kostal Michal" userId="79ae653f-f0c1-4742-8e98-15855af3c871" providerId="ADAL" clId="{B904FB30-1B10-49CB-936E-9B53D66665A4}" dt="2025-05-03T18:19:06.792" v="99" actId="478"/>
          <ac:picMkLst>
            <pc:docMk/>
            <pc:sldMk cId="226007743" sldId="596"/>
            <ac:picMk id="2" creationId="{7BCFFEF4-E476-75B8-7688-4ACFB3693F2D}"/>
          </ac:picMkLst>
        </pc:picChg>
        <pc:picChg chg="del">
          <ac:chgData name="Kostal Michal" userId="79ae653f-f0c1-4742-8e98-15855af3c871" providerId="ADAL" clId="{B904FB30-1B10-49CB-936E-9B53D66665A4}" dt="2025-05-03T18:18:43.592" v="93" actId="478"/>
          <ac:picMkLst>
            <pc:docMk/>
            <pc:sldMk cId="226007743" sldId="596"/>
            <ac:picMk id="1026" creationId="{9349A36C-B091-956B-75C2-42FF0A858016}"/>
          </ac:picMkLst>
        </pc:picChg>
        <pc:picChg chg="del">
          <ac:chgData name="Kostal Michal" userId="79ae653f-f0c1-4742-8e98-15855af3c871" providerId="ADAL" clId="{B904FB30-1B10-49CB-936E-9B53D66665A4}" dt="2025-05-03T18:19:07.460" v="100" actId="478"/>
          <ac:picMkLst>
            <pc:docMk/>
            <pc:sldMk cId="226007743" sldId="596"/>
            <ac:picMk id="32775" creationId="{85E21407-EA9C-4085-B5D0-9E07C3AE02DF}"/>
          </ac:picMkLst>
        </pc:picChg>
      </pc:sldChg>
      <pc:sldChg chg="modSp add mod">
        <pc:chgData name="Kostal Michal" userId="79ae653f-f0c1-4742-8e98-15855af3c871" providerId="ADAL" clId="{B904FB30-1B10-49CB-936E-9B53D66665A4}" dt="2025-05-12T05:05:45.884" v="2310" actId="1076"/>
        <pc:sldMkLst>
          <pc:docMk/>
          <pc:sldMk cId="3740382870" sldId="597"/>
        </pc:sldMkLst>
        <pc:spChg chg="mod">
          <ac:chgData name="Kostal Michal" userId="79ae653f-f0c1-4742-8e98-15855af3c871" providerId="ADAL" clId="{B904FB30-1B10-49CB-936E-9B53D66665A4}" dt="2025-05-12T05:05:41.516" v="2309" actId="1076"/>
          <ac:spMkLst>
            <pc:docMk/>
            <pc:sldMk cId="3740382870" sldId="597"/>
            <ac:spMk id="30722" creationId="{CD214117-14DD-4EC4-AC96-13A74E9F6513}"/>
          </ac:spMkLst>
        </pc:spChg>
        <pc:spChg chg="mod">
          <ac:chgData name="Kostal Michal" userId="79ae653f-f0c1-4742-8e98-15855af3c871" providerId="ADAL" clId="{B904FB30-1B10-49CB-936E-9B53D66665A4}" dt="2025-05-12T05:05:30.993" v="2308" actId="14100"/>
          <ac:spMkLst>
            <pc:docMk/>
            <pc:sldMk cId="3740382870" sldId="597"/>
            <ac:spMk id="30723" creationId="{756CC0BB-204D-4501-B13A-D957C32F3D1B}"/>
          </ac:spMkLst>
        </pc:spChg>
        <pc:graphicFrameChg chg="mod">
          <ac:chgData name="Kostal Michal" userId="79ae653f-f0c1-4742-8e98-15855af3c871" providerId="ADAL" clId="{B904FB30-1B10-49CB-936E-9B53D66665A4}" dt="2025-05-12T05:05:45.884" v="2310" actId="1076"/>
          <ac:graphicFrameMkLst>
            <pc:docMk/>
            <pc:sldMk cId="3740382870" sldId="597"/>
            <ac:graphicFrameMk id="5" creationId="{4D574C2B-C655-4A8C-B6B4-7DE3BC86536A}"/>
          </ac:graphicFrameMkLst>
        </pc:graphicFrameChg>
      </pc:sldChg>
      <pc:sldChg chg="add">
        <pc:chgData name="Kostal Michal" userId="79ae653f-f0c1-4742-8e98-15855af3c871" providerId="ADAL" clId="{B904FB30-1B10-49CB-936E-9B53D66665A4}" dt="2025-05-03T19:40:39.306" v="727"/>
        <pc:sldMkLst>
          <pc:docMk/>
          <pc:sldMk cId="286064811" sldId="598"/>
        </pc:sldMkLst>
      </pc:sldChg>
      <pc:sldChg chg="addSp delSp modSp add mod">
        <pc:chgData name="Kostal Michal" userId="79ae653f-f0c1-4742-8e98-15855af3c871" providerId="ADAL" clId="{B904FB30-1B10-49CB-936E-9B53D66665A4}" dt="2025-05-04T12:10:30.349" v="1601"/>
        <pc:sldMkLst>
          <pc:docMk/>
          <pc:sldMk cId="2922434900" sldId="599"/>
        </pc:sldMkLst>
        <pc:spChg chg="del mod">
          <ac:chgData name="Kostal Michal" userId="79ae653f-f0c1-4742-8e98-15855af3c871" providerId="ADAL" clId="{B904FB30-1B10-49CB-936E-9B53D66665A4}" dt="2025-05-03T20:54:32.421" v="812" actId="478"/>
          <ac:spMkLst>
            <pc:docMk/>
            <pc:sldMk cId="2922434900" sldId="599"/>
            <ac:spMk id="10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03T21:11:28.768" v="1091" actId="20577"/>
          <ac:spMkLst>
            <pc:docMk/>
            <pc:sldMk cId="2922434900" sldId="599"/>
            <ac:spMk id="39938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03T20:50:17.147" v="803" actId="20577"/>
          <ac:spMkLst>
            <pc:docMk/>
            <pc:sldMk cId="2922434900" sldId="599"/>
            <ac:spMk id="39939" creationId="{00000000-0000-0000-0000-000000000000}"/>
          </ac:spMkLst>
        </pc:spChg>
        <pc:graphicFrameChg chg="del">
          <ac:chgData name="Kostal Michal" userId="79ae653f-f0c1-4742-8e98-15855af3c871" providerId="ADAL" clId="{B904FB30-1B10-49CB-936E-9B53D66665A4}" dt="2025-05-03T20:30:10.253" v="743" actId="478"/>
          <ac:graphicFrameMkLst>
            <pc:docMk/>
            <pc:sldMk cId="2922434900" sldId="599"/>
            <ac:graphicFrameMk id="2" creationId="{9B3C5835-2E9A-4AE2-A5C0-5630B934A751}"/>
          </ac:graphicFrameMkLst>
        </pc:graphicFrameChg>
        <pc:graphicFrameChg chg="add mod">
          <ac:chgData name="Kostal Michal" userId="79ae653f-f0c1-4742-8e98-15855af3c871" providerId="ADAL" clId="{B904FB30-1B10-49CB-936E-9B53D66665A4}" dt="2025-05-03T20:56:15.570" v="853" actId="1076"/>
          <ac:graphicFrameMkLst>
            <pc:docMk/>
            <pc:sldMk cId="2922434900" sldId="599"/>
            <ac:graphicFrameMk id="7" creationId="{DED46C58-1CC0-4AA6-A446-E0C5F08439CF}"/>
          </ac:graphicFrameMkLst>
        </pc:graphicFrameChg>
        <pc:graphicFrameChg chg="add mod">
          <ac:chgData name="Kostal Michal" userId="79ae653f-f0c1-4742-8e98-15855af3c871" providerId="ADAL" clId="{B904FB30-1B10-49CB-936E-9B53D66665A4}" dt="2025-05-04T12:10:30.349" v="1601"/>
          <ac:graphicFrameMkLst>
            <pc:docMk/>
            <pc:sldMk cId="2922434900" sldId="599"/>
            <ac:graphicFrameMk id="8" creationId="{24FBDF9B-93BB-4A17-9978-A7FA69B88B88}"/>
          </ac:graphicFrameMkLst>
        </pc:graphicFrameChg>
        <pc:graphicFrameChg chg="add mod">
          <ac:chgData name="Kostal Michal" userId="79ae653f-f0c1-4742-8e98-15855af3c871" providerId="ADAL" clId="{B904FB30-1B10-49CB-936E-9B53D66665A4}" dt="2025-05-03T21:03:13.568" v="920"/>
          <ac:graphicFrameMkLst>
            <pc:docMk/>
            <pc:sldMk cId="2922434900" sldId="599"/>
            <ac:graphicFrameMk id="9" creationId="{0795B36E-DC42-4A4B-A38B-7AD7A12BA348}"/>
          </ac:graphicFrameMkLst>
        </pc:graphicFrameChg>
        <pc:picChg chg="del">
          <ac:chgData name="Kostal Michal" userId="79ae653f-f0c1-4742-8e98-15855af3c871" providerId="ADAL" clId="{B904FB30-1B10-49CB-936E-9B53D66665A4}" dt="2025-05-03T20:35:02.246" v="756" actId="478"/>
          <ac:picMkLst>
            <pc:docMk/>
            <pc:sldMk cId="2922434900" sldId="599"/>
            <ac:picMk id="3" creationId="{2C79D4C7-3D52-AC83-AEFE-45BB3A8C4DB1}"/>
          </ac:picMkLst>
        </pc:picChg>
        <pc:picChg chg="del">
          <ac:chgData name="Kostal Michal" userId="79ae653f-f0c1-4742-8e98-15855af3c871" providerId="ADAL" clId="{B904FB30-1B10-49CB-936E-9B53D66665A4}" dt="2025-05-03T20:35:04.970" v="757" actId="478"/>
          <ac:picMkLst>
            <pc:docMk/>
            <pc:sldMk cId="2922434900" sldId="599"/>
            <ac:picMk id="4" creationId="{EB5198A7-72E8-2DDE-CF2C-BC499BE58905}"/>
          </ac:picMkLst>
        </pc:picChg>
        <pc:picChg chg="add del mod">
          <ac:chgData name="Kostal Michal" userId="79ae653f-f0c1-4742-8e98-15855af3c871" providerId="ADAL" clId="{B904FB30-1B10-49CB-936E-9B53D66665A4}" dt="2025-05-03T20:50:19.231" v="804" actId="478"/>
          <ac:picMkLst>
            <pc:docMk/>
            <pc:sldMk cId="2922434900" sldId="599"/>
            <ac:picMk id="5" creationId="{E4FC3DFF-78B9-160B-7488-7F55507A5F24}"/>
          </ac:picMkLst>
        </pc:picChg>
        <pc:picChg chg="add mod">
          <ac:chgData name="Kostal Michal" userId="79ae653f-f0c1-4742-8e98-15855af3c871" providerId="ADAL" clId="{B904FB30-1B10-49CB-936E-9B53D66665A4}" dt="2025-05-03T20:47:58.438" v="762"/>
          <ac:picMkLst>
            <pc:docMk/>
            <pc:sldMk cId="2922434900" sldId="599"/>
            <ac:picMk id="6" creationId="{DB18C304-9888-2E97-BD69-FC59AB87989E}"/>
          </ac:picMkLst>
        </pc:picChg>
      </pc:sldChg>
      <pc:sldChg chg="addSp delSp modSp add mod">
        <pc:chgData name="Kostal Michal" userId="79ae653f-f0c1-4742-8e98-15855af3c871" providerId="ADAL" clId="{B904FB30-1B10-49CB-936E-9B53D66665A4}" dt="2025-05-03T21:20:59.962" v="1319"/>
        <pc:sldMkLst>
          <pc:docMk/>
          <pc:sldMk cId="2943518827" sldId="600"/>
        </pc:sldMkLst>
        <pc:spChg chg="mod">
          <ac:chgData name="Kostal Michal" userId="79ae653f-f0c1-4742-8e98-15855af3c871" providerId="ADAL" clId="{B904FB30-1B10-49CB-936E-9B53D66665A4}" dt="2025-05-03T21:14:40.536" v="1303" actId="27636"/>
          <ac:spMkLst>
            <pc:docMk/>
            <pc:sldMk cId="2943518827" sldId="600"/>
            <ac:spMk id="4" creationId="{ADD9793E-EC18-ED0B-4664-35A397563207}"/>
          </ac:spMkLst>
        </pc:spChg>
        <pc:spChg chg="add mod">
          <ac:chgData name="Kostal Michal" userId="79ae653f-f0c1-4742-8e98-15855af3c871" providerId="ADAL" clId="{B904FB30-1B10-49CB-936E-9B53D66665A4}" dt="2025-05-03T21:14:45.385" v="1305" actId="27636"/>
          <ac:spMkLst>
            <pc:docMk/>
            <pc:sldMk cId="2943518827" sldId="600"/>
            <ac:spMk id="7" creationId="{39525961-14F0-8E3D-057F-7BFCB9DF8E12}"/>
          </ac:spMkLst>
        </pc:spChg>
        <pc:graphicFrameChg chg="del">
          <ac:chgData name="Kostal Michal" userId="79ae653f-f0c1-4742-8e98-15855af3c871" providerId="ADAL" clId="{B904FB30-1B10-49CB-936E-9B53D66665A4}" dt="2025-05-03T20:31:53.680" v="746" actId="478"/>
          <ac:graphicFrameMkLst>
            <pc:docMk/>
            <pc:sldMk cId="2943518827" sldId="600"/>
            <ac:graphicFrameMk id="5" creationId="{D883FDD5-57D3-4A0A-B667-0BC714377496}"/>
          </ac:graphicFrameMkLst>
        </pc:graphicFrameChg>
        <pc:graphicFrameChg chg="del">
          <ac:chgData name="Kostal Michal" userId="79ae653f-f0c1-4742-8e98-15855af3c871" providerId="ADAL" clId="{B904FB30-1B10-49CB-936E-9B53D66665A4}" dt="2025-05-03T20:31:48.171" v="745" actId="478"/>
          <ac:graphicFrameMkLst>
            <pc:docMk/>
            <pc:sldMk cId="2943518827" sldId="600"/>
            <ac:graphicFrameMk id="6" creationId="{7EC31B6D-0593-40C2-B784-41061BB88A6E}"/>
          </ac:graphicFrameMkLst>
        </pc:graphicFrameChg>
        <pc:graphicFrameChg chg="add mod">
          <ac:chgData name="Kostal Michal" userId="79ae653f-f0c1-4742-8e98-15855af3c871" providerId="ADAL" clId="{B904FB30-1B10-49CB-936E-9B53D66665A4}" dt="2025-05-03T21:20:59.962" v="1319"/>
          <ac:graphicFrameMkLst>
            <pc:docMk/>
            <pc:sldMk cId="2943518827" sldId="600"/>
            <ac:graphicFrameMk id="8" creationId="{4D6F0DBC-546E-4EA3-97B7-58B8C316FE5A}"/>
          </ac:graphicFrameMkLst>
        </pc:graphicFrameChg>
        <pc:graphicFrameChg chg="mod">
          <ac:chgData name="Kostal Michal" userId="79ae653f-f0c1-4742-8e98-15855af3c871" providerId="ADAL" clId="{B904FB30-1B10-49CB-936E-9B53D66665A4}" dt="2025-05-03T21:14:51.387" v="1306" actId="1076"/>
          <ac:graphicFrameMkLst>
            <pc:docMk/>
            <pc:sldMk cId="2943518827" sldId="600"/>
            <ac:graphicFrameMk id="9" creationId="{1DCC3C4A-86F7-9590-93A8-B2E11A4CEEC4}"/>
          </ac:graphicFrameMkLst>
        </pc:graphicFrameChg>
        <pc:picChg chg="add mod">
          <ac:chgData name="Kostal Michal" userId="79ae653f-f0c1-4742-8e98-15855af3c871" providerId="ADAL" clId="{B904FB30-1B10-49CB-936E-9B53D66665A4}" dt="2025-05-03T21:12:31.430" v="1110" actId="1076"/>
          <ac:picMkLst>
            <pc:docMk/>
            <pc:sldMk cId="2943518827" sldId="600"/>
            <ac:picMk id="2" creationId="{770AFB2D-E14F-FFB0-8A2D-41EE48B39F8A}"/>
          </ac:picMkLst>
        </pc:picChg>
      </pc:sldChg>
      <pc:sldChg chg="addSp delSp modSp add mod ord">
        <pc:chgData name="Kostal Michal" userId="79ae653f-f0c1-4742-8e98-15855af3c871" providerId="ADAL" clId="{B904FB30-1B10-49CB-936E-9B53D66665A4}" dt="2025-05-03T21:54:14.468" v="1488" actId="20577"/>
        <pc:sldMkLst>
          <pc:docMk/>
          <pc:sldMk cId="2163907525" sldId="601"/>
        </pc:sldMkLst>
        <pc:spChg chg="mod">
          <ac:chgData name="Kostal Michal" userId="79ae653f-f0c1-4742-8e98-15855af3c871" providerId="ADAL" clId="{B904FB30-1B10-49CB-936E-9B53D66665A4}" dt="2025-05-03T20:49:15.363" v="779" actId="20577"/>
          <ac:spMkLst>
            <pc:docMk/>
            <pc:sldMk cId="2163907525" sldId="601"/>
            <ac:spMk id="10" creationId="{00000000-0000-0000-0000-000000000000}"/>
          </ac:spMkLst>
        </pc:spChg>
        <pc:spChg chg="del mod">
          <ac:chgData name="Kostal Michal" userId="79ae653f-f0c1-4742-8e98-15855af3c871" providerId="ADAL" clId="{B904FB30-1B10-49CB-936E-9B53D66665A4}" dt="2025-05-03T20:48:34.241" v="768" actId="478"/>
          <ac:spMkLst>
            <pc:docMk/>
            <pc:sldMk cId="2163907525" sldId="601"/>
            <ac:spMk id="11" creationId="{00000000-0000-0000-0000-000000000000}"/>
          </ac:spMkLst>
        </pc:spChg>
        <pc:spChg chg="del">
          <ac:chgData name="Kostal Michal" userId="79ae653f-f0c1-4742-8e98-15855af3c871" providerId="ADAL" clId="{B904FB30-1B10-49CB-936E-9B53D66665A4}" dt="2025-05-03T20:48:29.141" v="766" actId="478"/>
          <ac:spMkLst>
            <pc:docMk/>
            <pc:sldMk cId="2163907525" sldId="601"/>
            <ac:spMk id="12" creationId="{00000000-0000-0000-0000-000000000000}"/>
          </ac:spMkLst>
        </pc:spChg>
        <pc:spChg chg="del">
          <ac:chgData name="Kostal Michal" userId="79ae653f-f0c1-4742-8e98-15855af3c871" providerId="ADAL" clId="{B904FB30-1B10-49CB-936E-9B53D66665A4}" dt="2025-05-03T20:48:38.698" v="769" actId="478"/>
          <ac:spMkLst>
            <pc:docMk/>
            <pc:sldMk cId="2163907525" sldId="601"/>
            <ac:spMk id="15" creationId="{97375948-C5BC-4125-9F33-2FED084407F5}"/>
          </ac:spMkLst>
        </pc:spChg>
        <pc:spChg chg="mod">
          <ac:chgData name="Kostal Michal" userId="79ae653f-f0c1-4742-8e98-15855af3c871" providerId="ADAL" clId="{B904FB30-1B10-49CB-936E-9B53D66665A4}" dt="2025-05-03T21:54:14.468" v="1488" actId="20577"/>
          <ac:spMkLst>
            <pc:docMk/>
            <pc:sldMk cId="2163907525" sldId="601"/>
            <ac:spMk id="39938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03T21:53:45.966" v="1427" actId="6549"/>
          <ac:spMkLst>
            <pc:docMk/>
            <pc:sldMk cId="2163907525" sldId="601"/>
            <ac:spMk id="39939" creationId="{00000000-0000-0000-0000-000000000000}"/>
          </ac:spMkLst>
        </pc:spChg>
        <pc:picChg chg="add mod">
          <ac:chgData name="Kostal Michal" userId="79ae653f-f0c1-4742-8e98-15855af3c871" providerId="ADAL" clId="{B904FB30-1B10-49CB-936E-9B53D66665A4}" dt="2025-05-03T20:48:58.986" v="773" actId="14100"/>
          <ac:picMkLst>
            <pc:docMk/>
            <pc:sldMk cId="2163907525" sldId="601"/>
            <ac:picMk id="2" creationId="{ED4842C2-6552-BB7C-B123-D771D9CAF536}"/>
          </ac:picMkLst>
        </pc:picChg>
        <pc:picChg chg="del">
          <ac:chgData name="Kostal Michal" userId="79ae653f-f0c1-4742-8e98-15855af3c871" providerId="ADAL" clId="{B904FB30-1B10-49CB-936E-9B53D66665A4}" dt="2025-05-03T20:48:22.796" v="764" actId="478"/>
          <ac:picMkLst>
            <pc:docMk/>
            <pc:sldMk cId="2163907525" sldId="601"/>
            <ac:picMk id="13" creationId="{CC3DD1DF-7A1C-4477-A882-04B821A2A2CC}"/>
          </ac:picMkLst>
        </pc:picChg>
        <pc:picChg chg="del">
          <ac:chgData name="Kostal Michal" userId="79ae653f-f0c1-4742-8e98-15855af3c871" providerId="ADAL" clId="{B904FB30-1B10-49CB-936E-9B53D66665A4}" dt="2025-05-03T20:48:26.591" v="765" actId="478"/>
          <ac:picMkLst>
            <pc:docMk/>
            <pc:sldMk cId="2163907525" sldId="601"/>
            <ac:picMk id="14" creationId="{2E26A5F4-9FBC-40C9-85FD-FBB13A457475}"/>
          </ac:picMkLst>
        </pc:picChg>
      </pc:sldChg>
      <pc:sldChg chg="addSp delSp modSp add mod">
        <pc:chgData name="Kostal Michal" userId="79ae653f-f0c1-4742-8e98-15855af3c871" providerId="ADAL" clId="{B904FB30-1B10-49CB-936E-9B53D66665A4}" dt="2025-05-04T21:13:31.811" v="1713" actId="6549"/>
        <pc:sldMkLst>
          <pc:docMk/>
          <pc:sldMk cId="1333791005" sldId="602"/>
        </pc:sldMkLst>
        <pc:spChg chg="mod">
          <ac:chgData name="Kostal Michal" userId="79ae653f-f0c1-4742-8e98-15855af3c871" providerId="ADAL" clId="{B904FB30-1B10-49CB-936E-9B53D66665A4}" dt="2025-05-04T21:13:31.811" v="1713" actId="6549"/>
          <ac:spMkLst>
            <pc:docMk/>
            <pc:sldMk cId="1333791005" sldId="602"/>
            <ac:spMk id="10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03T21:57:45.648" v="1575" actId="20577"/>
          <ac:spMkLst>
            <pc:docMk/>
            <pc:sldMk cId="1333791005" sldId="602"/>
            <ac:spMk id="39938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03T21:56:58.736" v="1567" actId="20577"/>
          <ac:spMkLst>
            <pc:docMk/>
            <pc:sldMk cId="1333791005" sldId="602"/>
            <ac:spMk id="39939" creationId="{00000000-0000-0000-0000-000000000000}"/>
          </ac:spMkLst>
        </pc:spChg>
        <pc:picChg chg="del">
          <ac:chgData name="Kostal Michal" userId="79ae653f-f0c1-4742-8e98-15855af3c871" providerId="ADAL" clId="{B904FB30-1B10-49CB-936E-9B53D66665A4}" dt="2025-05-04T12:08:57.687" v="1584" actId="478"/>
          <ac:picMkLst>
            <pc:docMk/>
            <pc:sldMk cId="1333791005" sldId="602"/>
            <ac:picMk id="2" creationId="{ED4842C2-6552-BB7C-B123-D771D9CAF536}"/>
          </ac:picMkLst>
        </pc:picChg>
        <pc:picChg chg="add mod">
          <ac:chgData name="Kostal Michal" userId="79ae653f-f0c1-4742-8e98-15855af3c871" providerId="ADAL" clId="{B904FB30-1B10-49CB-936E-9B53D66665A4}" dt="2025-05-03T22:17:13.617" v="1581" actId="1076"/>
          <ac:picMkLst>
            <pc:docMk/>
            <pc:sldMk cId="1333791005" sldId="602"/>
            <ac:picMk id="4" creationId="{B93F56E4-0160-C24E-4C03-2FFF09107D37}"/>
          </ac:picMkLst>
        </pc:picChg>
        <pc:picChg chg="del mod">
          <ac:chgData name="Kostal Michal" userId="79ae653f-f0c1-4742-8e98-15855af3c871" providerId="ADAL" clId="{B904FB30-1B10-49CB-936E-9B53D66665A4}" dt="2025-05-03T21:57:50.690" v="1576" actId="478"/>
          <ac:picMkLst>
            <pc:docMk/>
            <pc:sldMk cId="1333791005" sldId="602"/>
            <ac:picMk id="5" creationId="{E4FC3DFF-78B9-160B-7488-7F55507A5F24}"/>
          </ac:picMkLst>
        </pc:picChg>
        <pc:picChg chg="add mod">
          <ac:chgData name="Kostal Michal" userId="79ae653f-f0c1-4742-8e98-15855af3c871" providerId="ADAL" clId="{B904FB30-1B10-49CB-936E-9B53D66665A4}" dt="2025-05-04T21:11:50.283" v="1710" actId="14100"/>
          <ac:picMkLst>
            <pc:docMk/>
            <pc:sldMk cId="1333791005" sldId="602"/>
            <ac:picMk id="7" creationId="{964D8921-9AEB-623B-49AB-7BBE6470873D}"/>
          </ac:picMkLst>
        </pc:picChg>
      </pc:sldChg>
      <pc:sldChg chg="modSp add del mod">
        <pc:chgData name="Kostal Michal" userId="79ae653f-f0c1-4742-8e98-15855af3c871" providerId="ADAL" clId="{B904FB30-1B10-49CB-936E-9B53D66665A4}" dt="2025-05-11T19:35:03.688" v="2259" actId="47"/>
        <pc:sldMkLst>
          <pc:docMk/>
          <pc:sldMk cId="1049829074" sldId="603"/>
        </pc:sldMkLst>
        <pc:spChg chg="mod">
          <ac:chgData name="Kostal Michal" userId="79ae653f-f0c1-4742-8e98-15855af3c871" providerId="ADAL" clId="{B904FB30-1B10-49CB-936E-9B53D66665A4}" dt="2025-05-04T21:22:47.656" v="1824" actId="20577"/>
          <ac:spMkLst>
            <pc:docMk/>
            <pc:sldMk cId="1049829074" sldId="603"/>
            <ac:spMk id="2" creationId="{0FB06639-E87B-46FB-9195-E49C216F42D9}"/>
          </ac:spMkLst>
        </pc:spChg>
        <pc:graphicFrameChg chg="mod">
          <ac:chgData name="Kostal Michal" userId="79ae653f-f0c1-4742-8e98-15855af3c871" providerId="ADAL" clId="{B904FB30-1B10-49CB-936E-9B53D66665A4}" dt="2025-05-04T21:22:16.717" v="1758" actId="1076"/>
          <ac:graphicFrameMkLst>
            <pc:docMk/>
            <pc:sldMk cId="1049829074" sldId="603"/>
            <ac:graphicFrameMk id="7" creationId="{CDEFD09E-959A-81D9-B836-FC2CDF6D4442}"/>
          </ac:graphicFrameMkLst>
        </pc:graphicFrameChg>
      </pc:sldChg>
      <pc:sldChg chg="addSp delSp modSp add mod">
        <pc:chgData name="Kostal Michal" userId="79ae653f-f0c1-4742-8e98-15855af3c871" providerId="ADAL" clId="{B904FB30-1B10-49CB-936E-9B53D66665A4}" dt="2025-05-07T07:33:57.966" v="2111" actId="255"/>
        <pc:sldMkLst>
          <pc:docMk/>
          <pc:sldMk cId="2194483862" sldId="604"/>
        </pc:sldMkLst>
        <pc:spChg chg="mod">
          <ac:chgData name="Kostal Michal" userId="79ae653f-f0c1-4742-8e98-15855af3c871" providerId="ADAL" clId="{B904FB30-1B10-49CB-936E-9B53D66665A4}" dt="2025-05-04T21:16:23.798" v="1723" actId="1076"/>
          <ac:spMkLst>
            <pc:docMk/>
            <pc:sldMk cId="2194483862" sldId="604"/>
            <ac:spMk id="10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04T21:17:41.060" v="1733" actId="1076"/>
          <ac:spMkLst>
            <pc:docMk/>
            <pc:sldMk cId="2194483862" sldId="604"/>
            <ac:spMk id="39938" creationId="{00000000-0000-0000-0000-000000000000}"/>
          </ac:spMkLst>
        </pc:spChg>
        <pc:graphicFrameChg chg="add mod">
          <ac:chgData name="Kostal Michal" userId="79ae653f-f0c1-4742-8e98-15855af3c871" providerId="ADAL" clId="{B904FB30-1B10-49CB-936E-9B53D66665A4}" dt="2025-05-04T21:17:33.670" v="1732" actId="1076"/>
          <ac:graphicFrameMkLst>
            <pc:docMk/>
            <pc:sldMk cId="2194483862" sldId="604"/>
            <ac:graphicFrameMk id="3" creationId="{A829D285-A547-4ED8-E0F3-1C31965E5E62}"/>
          </ac:graphicFrameMkLst>
        </pc:graphicFrameChg>
        <pc:graphicFrameChg chg="add del mod modGraphic">
          <ac:chgData name="Kostal Michal" userId="79ae653f-f0c1-4742-8e98-15855af3c871" providerId="ADAL" clId="{B904FB30-1B10-49CB-936E-9B53D66665A4}" dt="2025-05-04T21:16:14.018" v="1721" actId="21"/>
          <ac:graphicFrameMkLst>
            <pc:docMk/>
            <pc:sldMk cId="2194483862" sldId="604"/>
            <ac:graphicFrameMk id="5" creationId="{DDC41C5D-3033-80D6-5F72-DE3D21AB38A3}"/>
          </ac:graphicFrameMkLst>
        </pc:graphicFrameChg>
        <pc:graphicFrameChg chg="add mod">
          <ac:chgData name="Kostal Michal" userId="79ae653f-f0c1-4742-8e98-15855af3c871" providerId="ADAL" clId="{B904FB30-1B10-49CB-936E-9B53D66665A4}" dt="2025-05-04T18:43:26.018" v="1701"/>
          <ac:graphicFrameMkLst>
            <pc:docMk/>
            <pc:sldMk cId="2194483862" sldId="604"/>
            <ac:graphicFrameMk id="13" creationId="{E8426227-83BB-4C0B-B4EC-AF25FA7CF0AE}"/>
          </ac:graphicFrameMkLst>
        </pc:graphicFrameChg>
        <pc:graphicFrameChg chg="add mod modGraphic">
          <ac:chgData name="Kostal Michal" userId="79ae653f-f0c1-4742-8e98-15855af3c871" providerId="ADAL" clId="{B904FB30-1B10-49CB-936E-9B53D66665A4}" dt="2025-05-07T07:33:57.966" v="2111" actId="255"/>
          <ac:graphicFrameMkLst>
            <pc:docMk/>
            <pc:sldMk cId="2194483862" sldId="604"/>
            <ac:graphicFrameMk id="14" creationId="{A4D7C92C-259A-CABD-B7EF-87AE27B155CD}"/>
          </ac:graphicFrameMkLst>
        </pc:graphicFrameChg>
        <pc:picChg chg="del">
          <ac:chgData name="Kostal Michal" userId="79ae653f-f0c1-4742-8e98-15855af3c871" providerId="ADAL" clId="{B904FB30-1B10-49CB-936E-9B53D66665A4}" dt="2025-05-04T12:11:01.390" v="1606" actId="478"/>
          <ac:picMkLst>
            <pc:docMk/>
            <pc:sldMk cId="2194483862" sldId="604"/>
            <ac:picMk id="2" creationId="{ED4842C2-6552-BB7C-B123-D771D9CAF536}"/>
          </ac:picMkLst>
        </pc:picChg>
        <pc:picChg chg="del">
          <ac:chgData name="Kostal Michal" userId="79ae653f-f0c1-4742-8e98-15855af3c871" providerId="ADAL" clId="{B904FB30-1B10-49CB-936E-9B53D66665A4}" dt="2025-05-04T12:09:07.565" v="1585" actId="478"/>
          <ac:picMkLst>
            <pc:docMk/>
            <pc:sldMk cId="2194483862" sldId="604"/>
            <ac:picMk id="4" creationId="{B93F56E4-0160-C24E-4C03-2FFF09107D37}"/>
          </ac:picMkLst>
        </pc:picChg>
        <pc:picChg chg="add del">
          <ac:chgData name="Kostal Michal" userId="79ae653f-f0c1-4742-8e98-15855af3c871" providerId="ADAL" clId="{B904FB30-1B10-49CB-936E-9B53D66665A4}" dt="2025-05-04T12:19:32.578" v="1613" actId="22"/>
          <ac:picMkLst>
            <pc:docMk/>
            <pc:sldMk cId="2194483862" sldId="604"/>
            <ac:picMk id="7" creationId="{A30E9FD3-3242-61FA-8B34-EF061A5A5743}"/>
          </ac:picMkLst>
        </pc:picChg>
        <pc:picChg chg="add del mod">
          <ac:chgData name="Kostal Michal" userId="79ae653f-f0c1-4742-8e98-15855af3c871" providerId="ADAL" clId="{B904FB30-1B10-49CB-936E-9B53D66665A4}" dt="2025-05-04T18:38:07.903" v="1629" actId="478"/>
          <ac:picMkLst>
            <pc:docMk/>
            <pc:sldMk cId="2194483862" sldId="604"/>
            <ac:picMk id="9" creationId="{2B618260-24DD-ED27-AC25-388A80A2A8F9}"/>
          </ac:picMkLst>
        </pc:picChg>
        <pc:picChg chg="add mod">
          <ac:chgData name="Kostal Michal" userId="79ae653f-f0c1-4742-8e98-15855af3c871" providerId="ADAL" clId="{B904FB30-1B10-49CB-936E-9B53D66665A4}" dt="2025-05-04T21:17:52.123" v="1734" actId="1076"/>
          <ac:picMkLst>
            <pc:docMk/>
            <pc:sldMk cId="2194483862" sldId="604"/>
            <ac:picMk id="12" creationId="{95BDEDB3-D5BC-D000-DEBA-AFF35658D9FC}"/>
          </ac:picMkLst>
        </pc:picChg>
      </pc:sldChg>
      <pc:sldChg chg="del ord">
        <pc:chgData name="Kostal Michal" userId="79ae653f-f0c1-4742-8e98-15855af3c871" providerId="ADAL" clId="{B904FB30-1B10-49CB-936E-9B53D66665A4}" dt="2025-05-09T18:19:09.705" v="2252" actId="2696"/>
        <pc:sldMkLst>
          <pc:docMk/>
          <pc:sldMk cId="737045135" sldId="605"/>
        </pc:sldMkLst>
      </pc:sldChg>
      <pc:sldChg chg="add del setBg">
        <pc:chgData name="Kostal Michal" userId="79ae653f-f0c1-4742-8e98-15855af3c871" providerId="ADAL" clId="{B904FB30-1B10-49CB-936E-9B53D66665A4}" dt="2025-05-11T19:35:09.995" v="2264"/>
        <pc:sldMkLst>
          <pc:docMk/>
          <pc:sldMk cId="1008488438" sldId="605"/>
        </pc:sldMkLst>
      </pc:sldChg>
      <pc:sldChg chg="add">
        <pc:chgData name="Kostal Michal" userId="79ae653f-f0c1-4742-8e98-15855af3c871" providerId="ADAL" clId="{B904FB30-1B10-49CB-936E-9B53D66665A4}" dt="2025-05-09T18:18:56.444" v="2249"/>
        <pc:sldMkLst>
          <pc:docMk/>
          <pc:sldMk cId="888476464" sldId="606"/>
        </pc:sldMkLst>
      </pc:sldChg>
      <pc:sldChg chg="addSp delSp modSp add mod">
        <pc:chgData name="Kostal Michal" userId="79ae653f-f0c1-4742-8e98-15855af3c871" providerId="ADAL" clId="{B904FB30-1B10-49CB-936E-9B53D66665A4}" dt="2025-05-12T08:01:50.533" v="2415" actId="27636"/>
        <pc:sldMkLst>
          <pc:docMk/>
          <pc:sldMk cId="1567469477" sldId="607"/>
        </pc:sldMkLst>
        <pc:spChg chg="mod">
          <ac:chgData name="Kostal Michal" userId="79ae653f-f0c1-4742-8e98-15855af3c871" providerId="ADAL" clId="{B904FB30-1B10-49CB-936E-9B53D66665A4}" dt="2025-05-12T08:01:50.533" v="2415" actId="27636"/>
          <ac:spMkLst>
            <pc:docMk/>
            <pc:sldMk cId="1567469477" sldId="607"/>
            <ac:spMk id="39938" creationId="{00000000-0000-0000-0000-000000000000}"/>
          </ac:spMkLst>
        </pc:spChg>
        <pc:spChg chg="mod">
          <ac:chgData name="Kostal Michal" userId="79ae653f-f0c1-4742-8e98-15855af3c871" providerId="ADAL" clId="{B904FB30-1B10-49CB-936E-9B53D66665A4}" dt="2025-05-12T07:55:28.505" v="2330" actId="20577"/>
          <ac:spMkLst>
            <pc:docMk/>
            <pc:sldMk cId="1567469477" sldId="607"/>
            <ac:spMk id="39939" creationId="{00000000-0000-0000-0000-000000000000}"/>
          </ac:spMkLst>
        </pc:spChg>
        <pc:graphicFrameChg chg="add del mod">
          <ac:chgData name="Kostal Michal" userId="79ae653f-f0c1-4742-8e98-15855af3c871" providerId="ADAL" clId="{B904FB30-1B10-49CB-936E-9B53D66665A4}" dt="2025-05-12T07:59:41.089" v="2341" actId="478"/>
          <ac:graphicFrameMkLst>
            <pc:docMk/>
            <pc:sldMk cId="1567469477" sldId="607"/>
            <ac:graphicFrameMk id="2" creationId="{B32DB29D-AE00-4CF7-92E3-418B0A234571}"/>
          </ac:graphicFrameMkLst>
        </pc:graphicFrameChg>
        <pc:graphicFrameChg chg="del">
          <ac:chgData name="Kostal Michal" userId="79ae653f-f0c1-4742-8e98-15855af3c871" providerId="ADAL" clId="{B904FB30-1B10-49CB-936E-9B53D66665A4}" dt="2025-05-12T07:55:37.797" v="2334" actId="478"/>
          <ac:graphicFrameMkLst>
            <pc:docMk/>
            <pc:sldMk cId="1567469477" sldId="607"/>
            <ac:graphicFrameMk id="3" creationId="{A829D285-A547-4ED8-E0F3-1C31965E5E62}"/>
          </ac:graphicFrameMkLst>
        </pc:graphicFrameChg>
        <pc:graphicFrameChg chg="add mod">
          <ac:chgData name="Kostal Michal" userId="79ae653f-f0c1-4742-8e98-15855af3c871" providerId="ADAL" clId="{B904FB30-1B10-49CB-936E-9B53D66665A4}" dt="2025-05-12T07:59:52.465" v="2345" actId="1076"/>
          <ac:graphicFrameMkLst>
            <pc:docMk/>
            <pc:sldMk cId="1567469477" sldId="607"/>
            <ac:graphicFrameMk id="4" creationId="{B32DB29D-AE00-4CF7-92E3-418B0A234571}"/>
          </ac:graphicFrameMkLst>
        </pc:graphicFrameChg>
        <pc:graphicFrameChg chg="add del mod">
          <ac:chgData name="Kostal Michal" userId="79ae653f-f0c1-4742-8e98-15855af3c871" providerId="ADAL" clId="{B904FB30-1B10-49CB-936E-9B53D66665A4}" dt="2025-05-12T08:00:25.707" v="2350" actId="478"/>
          <ac:graphicFrameMkLst>
            <pc:docMk/>
            <pc:sldMk cId="1567469477" sldId="607"/>
            <ac:graphicFrameMk id="5" creationId="{C73B160B-441C-4201-BF5E-0627942083E4}"/>
          </ac:graphicFrameMkLst>
        </pc:graphicFrameChg>
        <pc:graphicFrameChg chg="add mod">
          <ac:chgData name="Kostal Michal" userId="79ae653f-f0c1-4742-8e98-15855af3c871" providerId="ADAL" clId="{B904FB30-1B10-49CB-936E-9B53D66665A4}" dt="2025-05-12T08:01:07.291" v="2355" actId="692"/>
          <ac:graphicFrameMkLst>
            <pc:docMk/>
            <pc:sldMk cId="1567469477" sldId="607"/>
            <ac:graphicFrameMk id="6" creationId="{C73B160B-441C-4201-BF5E-0627942083E4}"/>
          </ac:graphicFrameMkLst>
        </pc:graphicFrameChg>
        <pc:graphicFrameChg chg="del">
          <ac:chgData name="Kostal Michal" userId="79ae653f-f0c1-4742-8e98-15855af3c871" providerId="ADAL" clId="{B904FB30-1B10-49CB-936E-9B53D66665A4}" dt="2025-05-12T07:55:35.818" v="2333" actId="478"/>
          <ac:graphicFrameMkLst>
            <pc:docMk/>
            <pc:sldMk cId="1567469477" sldId="607"/>
            <ac:graphicFrameMk id="13" creationId="{E8426227-83BB-4C0B-B4EC-AF25FA7CF0AE}"/>
          </ac:graphicFrameMkLst>
        </pc:graphicFrameChg>
        <pc:graphicFrameChg chg="del">
          <ac:chgData name="Kostal Michal" userId="79ae653f-f0c1-4742-8e98-15855af3c871" providerId="ADAL" clId="{B904FB30-1B10-49CB-936E-9B53D66665A4}" dt="2025-05-12T07:55:31.774" v="2331" actId="478"/>
          <ac:graphicFrameMkLst>
            <pc:docMk/>
            <pc:sldMk cId="1567469477" sldId="607"/>
            <ac:graphicFrameMk id="14" creationId="{A4D7C92C-259A-CABD-B7EF-87AE27B155CD}"/>
          </ac:graphicFrameMkLst>
        </pc:graphicFrameChg>
        <pc:picChg chg="del">
          <ac:chgData name="Kostal Michal" userId="79ae653f-f0c1-4742-8e98-15855af3c871" providerId="ADAL" clId="{B904FB30-1B10-49CB-936E-9B53D66665A4}" dt="2025-05-12T07:55:32.735" v="2332" actId="478"/>
          <ac:picMkLst>
            <pc:docMk/>
            <pc:sldMk cId="1567469477" sldId="607"/>
            <ac:picMk id="12" creationId="{95BDEDB3-D5BC-D000-DEBA-AFF35658D9FC}"/>
          </ac:picMkLst>
        </pc:picChg>
      </pc:sldChg>
    </pc:docChg>
  </pc:docChgLst>
  <pc:docChgLst>
    <pc:chgData name="Peltan Tomas" userId="S::tomas.peltan@cvrez.cz::4c9d5611-0aa1-4196-8d66-15c7dfaa8157" providerId="AD" clId="Web-{DE29E0BA-3EC9-57C1-5041-4C212DE815B8}"/>
    <pc:docChg chg="addSld modSld">
      <pc:chgData name="Peltan Tomas" userId="S::tomas.peltan@cvrez.cz::4c9d5611-0aa1-4196-8d66-15c7dfaa8157" providerId="AD" clId="Web-{DE29E0BA-3EC9-57C1-5041-4C212DE815B8}" dt="2025-05-07T12:16:15.709" v="29"/>
      <pc:docMkLst>
        <pc:docMk/>
      </pc:docMkLst>
      <pc:sldChg chg="addSp delSp modSp add replId">
        <pc:chgData name="Peltan Tomas" userId="S::tomas.peltan@cvrez.cz::4c9d5611-0aa1-4196-8d66-15c7dfaa8157" providerId="AD" clId="Web-{DE29E0BA-3EC9-57C1-5041-4C212DE815B8}" dt="2025-05-07T12:16:15.709" v="29"/>
        <pc:sldMkLst>
          <pc:docMk/>
          <pc:sldMk cId="737045135" sldId="605"/>
        </pc:sldMkLst>
        <pc:spChg chg="del">
          <ac:chgData name="Peltan Tomas" userId="S::tomas.peltan@cvrez.cz::4c9d5611-0aa1-4196-8d66-15c7dfaa8157" providerId="AD" clId="Web-{DE29E0BA-3EC9-57C1-5041-4C212DE815B8}" dt="2025-05-07T12:14:51.359" v="18"/>
          <ac:spMkLst>
            <pc:docMk/>
            <pc:sldMk cId="737045135" sldId="605"/>
            <ac:spMk id="5" creationId="{414C79F8-717B-D9DA-019B-1F8546BC4574}"/>
          </ac:spMkLst>
        </pc:spChg>
        <pc:spChg chg="del">
          <ac:chgData name="Peltan Tomas" userId="S::tomas.peltan@cvrez.cz::4c9d5611-0aa1-4196-8d66-15c7dfaa8157" providerId="AD" clId="Web-{DE29E0BA-3EC9-57C1-5041-4C212DE815B8}" dt="2025-05-07T12:14:48.733" v="17"/>
          <ac:spMkLst>
            <pc:docMk/>
            <pc:sldMk cId="737045135" sldId="605"/>
            <ac:spMk id="10" creationId="{CD240327-B0CF-1CAD-5312-4D9627E97813}"/>
          </ac:spMkLst>
        </pc:spChg>
        <pc:spChg chg="del mod">
          <ac:chgData name="Peltan Tomas" userId="S::tomas.peltan@cvrez.cz::4c9d5611-0aa1-4196-8d66-15c7dfaa8157" providerId="AD" clId="Web-{DE29E0BA-3EC9-57C1-5041-4C212DE815B8}" dt="2025-05-07T12:15:23.971" v="24"/>
          <ac:spMkLst>
            <pc:docMk/>
            <pc:sldMk cId="737045135" sldId="605"/>
            <ac:spMk id="11" creationId="{6A01B730-9081-0F1F-3CCE-1AE7BF428D8B}"/>
          </ac:spMkLst>
        </pc:spChg>
        <pc:spChg chg="del">
          <ac:chgData name="Peltan Tomas" userId="S::tomas.peltan@cvrez.cz::4c9d5611-0aa1-4196-8d66-15c7dfaa8157" providerId="AD" clId="Web-{DE29E0BA-3EC9-57C1-5041-4C212DE815B8}" dt="2025-05-07T12:15:25.752" v="25"/>
          <ac:spMkLst>
            <pc:docMk/>
            <pc:sldMk cId="737045135" sldId="605"/>
            <ac:spMk id="12" creationId="{AA0ECBC0-5FD0-B5EF-34D0-A4619145DA4E}"/>
          </ac:spMkLst>
        </pc:spChg>
        <pc:spChg chg="del">
          <ac:chgData name="Peltan Tomas" userId="S::tomas.peltan@cvrez.cz::4c9d5611-0aa1-4196-8d66-15c7dfaa8157" providerId="AD" clId="Web-{DE29E0BA-3EC9-57C1-5041-4C212DE815B8}" dt="2025-05-07T12:15:28.518" v="26"/>
          <ac:spMkLst>
            <pc:docMk/>
            <pc:sldMk cId="737045135" sldId="605"/>
            <ac:spMk id="15" creationId="{18559774-4CF4-0B62-0D78-6599C2248CB5}"/>
          </ac:spMkLst>
        </pc:spChg>
        <pc:spChg chg="mod">
          <ac:chgData name="Peltan Tomas" userId="S::tomas.peltan@cvrez.cz::4c9d5611-0aa1-4196-8d66-15c7dfaa8157" providerId="AD" clId="Web-{DE29E0BA-3EC9-57C1-5041-4C212DE815B8}" dt="2025-05-07T12:14:37.326" v="15" actId="20577"/>
          <ac:spMkLst>
            <pc:docMk/>
            <pc:sldMk cId="737045135" sldId="605"/>
            <ac:spMk id="39939" creationId="{6ACCA4F3-88CB-8D34-1499-F0E8E0FB5562}"/>
          </ac:spMkLst>
        </pc:spChg>
        <pc:graphicFrameChg chg="del">
          <ac:chgData name="Peltan Tomas" userId="S::tomas.peltan@cvrez.cz::4c9d5611-0aa1-4196-8d66-15c7dfaa8157" providerId="AD" clId="Web-{DE29E0BA-3EC9-57C1-5041-4C212DE815B8}" dt="2025-05-07T12:15:31.221" v="27"/>
          <ac:graphicFrameMkLst>
            <pc:docMk/>
            <pc:sldMk cId="737045135" sldId="605"/>
            <ac:graphicFrameMk id="2" creationId="{5874D9EC-E776-79A0-7FDC-459F58E06142}"/>
          </ac:graphicFrameMkLst>
        </pc:graphicFrameChg>
        <pc:picChg chg="mod">
          <ac:chgData name="Peltan Tomas" userId="S::tomas.peltan@cvrez.cz::4c9d5611-0aa1-4196-8d66-15c7dfaa8157" providerId="AD" clId="Web-{DE29E0BA-3EC9-57C1-5041-4C212DE815B8}" dt="2025-05-07T12:15:34.112" v="28" actId="1076"/>
          <ac:picMkLst>
            <pc:docMk/>
            <pc:sldMk cId="737045135" sldId="605"/>
            <ac:picMk id="3" creationId="{C6FEDAC8-08C1-40B2-5C93-862D87D62F71}"/>
          </ac:picMkLst>
        </pc:picChg>
        <pc:picChg chg="del">
          <ac:chgData name="Peltan Tomas" userId="S::tomas.peltan@cvrez.cz::4c9d5611-0aa1-4196-8d66-15c7dfaa8157" providerId="AD" clId="Web-{DE29E0BA-3EC9-57C1-5041-4C212DE815B8}" dt="2025-05-07T12:14:44.389" v="16"/>
          <ac:picMkLst>
            <pc:docMk/>
            <pc:sldMk cId="737045135" sldId="605"/>
            <ac:picMk id="4" creationId="{FA962C0F-B96B-651C-275A-8E254CB1FA6C}"/>
          </ac:picMkLst>
        </pc:picChg>
        <pc:picChg chg="add mod">
          <ac:chgData name="Peltan Tomas" userId="S::tomas.peltan@cvrez.cz::4c9d5611-0aa1-4196-8d66-15c7dfaa8157" providerId="AD" clId="Web-{DE29E0BA-3EC9-57C1-5041-4C212DE815B8}" dt="2025-05-07T12:16:15.709" v="29"/>
          <ac:picMkLst>
            <pc:docMk/>
            <pc:sldMk cId="737045135" sldId="605"/>
            <ac:picMk id="6" creationId="{2CA00705-E205-6C7C-D147-33733970ECED}"/>
          </ac:picMkLst>
        </pc:picChg>
        <pc:picChg chg="del">
          <ac:chgData name="Peltan Tomas" userId="S::tomas.peltan@cvrez.cz::4c9d5611-0aa1-4196-8d66-15c7dfaa8157" providerId="AD" clId="Web-{DE29E0BA-3EC9-57C1-5041-4C212DE815B8}" dt="2025-05-07T12:15:17.767" v="20"/>
          <ac:picMkLst>
            <pc:docMk/>
            <pc:sldMk cId="737045135" sldId="605"/>
            <ac:picMk id="13" creationId="{9A8823D6-1779-3B0A-DF62-B8846581EB9A}"/>
          </ac:picMkLst>
        </pc:picChg>
        <pc:picChg chg="del">
          <ac:chgData name="Peltan Tomas" userId="S::tomas.peltan@cvrez.cz::4c9d5611-0aa1-4196-8d66-15c7dfaa8157" providerId="AD" clId="Web-{DE29E0BA-3EC9-57C1-5041-4C212DE815B8}" dt="2025-05-07T12:15:19.173" v="21"/>
          <ac:picMkLst>
            <pc:docMk/>
            <pc:sldMk cId="737045135" sldId="605"/>
            <ac:picMk id="14" creationId="{A32A77F4-BC38-AAC8-3D29-F3FB9B2D869B}"/>
          </ac:picMkLst>
        </pc:picChg>
      </pc:sldChg>
    </pc:docChg>
  </pc:docChgLst>
  <pc:docChgLst>
    <pc:chgData name="Losa Evzen" userId="87905852-2a04-473c-902c-ccd8a751719f" providerId="ADAL" clId="{89BBA0F6-4930-403F-A32D-509230D8E302}"/>
    <pc:docChg chg="undo custSel modSld">
      <pc:chgData name="Losa Evzen" userId="87905852-2a04-473c-902c-ccd8a751719f" providerId="ADAL" clId="{89BBA0F6-4930-403F-A32D-509230D8E302}" dt="2024-12-16T07:08:26.446" v="308"/>
      <pc:docMkLst>
        <pc:docMk/>
      </pc:docMkLst>
      <pc:sldChg chg="modSp mod modCm">
        <pc:chgData name="Losa Evzen" userId="87905852-2a04-473c-902c-ccd8a751719f" providerId="ADAL" clId="{89BBA0F6-4930-403F-A32D-509230D8E302}" dt="2024-12-16T04:02:44.716" v="1" actId="20577"/>
        <pc:sldMkLst>
          <pc:docMk/>
          <pc:sldMk cId="2589615738" sldId="269"/>
        </pc:sldMkLst>
        <pc:spChg chg="mod">
          <ac:chgData name="Losa Evzen" userId="87905852-2a04-473c-902c-ccd8a751719f" providerId="ADAL" clId="{89BBA0F6-4930-403F-A32D-509230D8E302}" dt="2024-12-16T04:02:44.716" v="1" actId="20577"/>
          <ac:spMkLst>
            <pc:docMk/>
            <pc:sldMk cId="2589615738" sldId="269"/>
            <ac:spMk id="2" creationId="{190CEBDD-7D4C-4D64-874B-49CC4F2E1BA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osa Evzen" userId="87905852-2a04-473c-902c-ccd8a751719f" providerId="ADAL" clId="{89BBA0F6-4930-403F-A32D-509230D8E302}" dt="2024-12-16T04:02:44.716" v="1" actId="20577"/>
              <pc2:cmMkLst xmlns:pc2="http://schemas.microsoft.com/office/powerpoint/2019/9/main/command">
                <pc:docMk/>
                <pc:sldMk cId="2589615738" sldId="269"/>
                <pc2:cmMk id="{4CEA6603-E364-462B-AC5D-4763228DAE24}"/>
              </pc2:cmMkLst>
            </pc226:cmChg>
          </p:ext>
        </pc:extLst>
      </pc:sldChg>
      <pc:sldChg chg="modSp mod">
        <pc:chgData name="Losa Evzen" userId="87905852-2a04-473c-902c-ccd8a751719f" providerId="ADAL" clId="{89BBA0F6-4930-403F-A32D-509230D8E302}" dt="2024-12-16T04:11:17.366" v="14" actId="108"/>
        <pc:sldMkLst>
          <pc:docMk/>
          <pc:sldMk cId="0" sldId="392"/>
        </pc:sldMkLst>
        <pc:spChg chg="mod">
          <ac:chgData name="Losa Evzen" userId="87905852-2a04-473c-902c-ccd8a751719f" providerId="ADAL" clId="{89BBA0F6-4930-403F-A32D-509230D8E302}" dt="2024-12-16T04:11:17.366" v="14" actId="108"/>
          <ac:spMkLst>
            <pc:docMk/>
            <pc:sldMk cId="0" sldId="392"/>
            <ac:spMk id="6" creationId="{6F39C07E-F60F-4E2C-A9B0-901F95307002}"/>
          </ac:spMkLst>
        </pc:spChg>
        <pc:picChg chg="mod">
          <ac:chgData name="Losa Evzen" userId="87905852-2a04-473c-902c-ccd8a751719f" providerId="ADAL" clId="{89BBA0F6-4930-403F-A32D-509230D8E302}" dt="2024-12-16T04:11:16.496" v="13" actId="1076"/>
          <ac:picMkLst>
            <pc:docMk/>
            <pc:sldMk cId="0" sldId="392"/>
            <ac:picMk id="14" creationId="{03747728-0B2D-2C06-33C7-81DDE66B793A}"/>
          </ac:picMkLst>
        </pc:picChg>
      </pc:sldChg>
      <pc:sldChg chg="modSp mod">
        <pc:chgData name="Losa Evzen" userId="87905852-2a04-473c-902c-ccd8a751719f" providerId="ADAL" clId="{89BBA0F6-4930-403F-A32D-509230D8E302}" dt="2024-12-16T06:53:51.540" v="177" actId="947"/>
        <pc:sldMkLst>
          <pc:docMk/>
          <pc:sldMk cId="1109611004" sldId="523"/>
        </pc:sldMkLst>
        <pc:spChg chg="mod">
          <ac:chgData name="Losa Evzen" userId="87905852-2a04-473c-902c-ccd8a751719f" providerId="ADAL" clId="{89BBA0F6-4930-403F-A32D-509230D8E302}" dt="2024-12-16T06:53:51.540" v="177" actId="947"/>
          <ac:spMkLst>
            <pc:docMk/>
            <pc:sldMk cId="1109611004" sldId="523"/>
            <ac:spMk id="69635" creationId="{BFD05570-A449-4CFC-8443-4DEEE5BB6948}"/>
          </ac:spMkLst>
        </pc:spChg>
      </pc:sldChg>
      <pc:sldChg chg="modSp mod">
        <pc:chgData name="Losa Evzen" userId="87905852-2a04-473c-902c-ccd8a751719f" providerId="ADAL" clId="{89BBA0F6-4930-403F-A32D-509230D8E302}" dt="2024-12-16T04:25:09.220" v="66" actId="20577"/>
        <pc:sldMkLst>
          <pc:docMk/>
          <pc:sldMk cId="1687799316" sldId="524"/>
        </pc:sldMkLst>
        <pc:spChg chg="mod">
          <ac:chgData name="Losa Evzen" userId="87905852-2a04-473c-902c-ccd8a751719f" providerId="ADAL" clId="{89BBA0F6-4930-403F-A32D-509230D8E302}" dt="2024-12-16T04:25:09.220" v="66" actId="20577"/>
          <ac:spMkLst>
            <pc:docMk/>
            <pc:sldMk cId="1687799316" sldId="524"/>
            <ac:spMk id="14" creationId="{00000000-0000-0000-0000-000000000000}"/>
          </ac:spMkLst>
        </pc:spChg>
      </pc:sldChg>
      <pc:sldChg chg="modSp mod addCm">
        <pc:chgData name="Losa Evzen" userId="87905852-2a04-473c-902c-ccd8a751719f" providerId="ADAL" clId="{89BBA0F6-4930-403F-A32D-509230D8E302}" dt="2024-12-16T04:07:31.345" v="5" actId="108"/>
        <pc:sldMkLst>
          <pc:docMk/>
          <pc:sldMk cId="2732531523" sldId="529"/>
        </pc:sldMkLst>
        <pc:spChg chg="mod">
          <ac:chgData name="Losa Evzen" userId="87905852-2a04-473c-902c-ccd8a751719f" providerId="ADAL" clId="{89BBA0F6-4930-403F-A32D-509230D8E302}" dt="2024-12-16T04:07:31.345" v="5" actId="108"/>
          <ac:spMkLst>
            <pc:docMk/>
            <pc:sldMk cId="2732531523" sldId="529"/>
            <ac:spMk id="11" creationId="{911A1F99-B97B-4968-BC9F-F31545330B7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osa Evzen" userId="87905852-2a04-473c-902c-ccd8a751719f" providerId="ADAL" clId="{89BBA0F6-4930-403F-A32D-509230D8E302}" dt="2024-12-16T04:06:19.848" v="4"/>
              <pc2:cmMkLst xmlns:pc2="http://schemas.microsoft.com/office/powerpoint/2019/9/main/command">
                <pc:docMk/>
                <pc:sldMk cId="2732531523" sldId="529"/>
                <pc2:cmMk id="{8F3B7E05-EFEC-4FDD-AD35-89386C274537}"/>
              </pc2:cmMkLst>
            </pc226:cmChg>
          </p:ext>
        </pc:extLst>
      </pc:sldChg>
      <pc:sldChg chg="modSp mod">
        <pc:chgData name="Losa Evzen" userId="87905852-2a04-473c-902c-ccd8a751719f" providerId="ADAL" clId="{89BBA0F6-4930-403F-A32D-509230D8E302}" dt="2024-12-16T06:33:38.914" v="77"/>
        <pc:sldMkLst>
          <pc:docMk/>
          <pc:sldMk cId="2469321094" sldId="550"/>
        </pc:sldMkLst>
        <pc:spChg chg="mod">
          <ac:chgData name="Losa Evzen" userId="87905852-2a04-473c-902c-ccd8a751719f" providerId="ADAL" clId="{89BBA0F6-4930-403F-A32D-509230D8E302}" dt="2024-12-16T06:33:22.860" v="75"/>
          <ac:spMkLst>
            <pc:docMk/>
            <pc:sldMk cId="2469321094" sldId="550"/>
            <ac:spMk id="10" creationId="{00000000-0000-0000-0000-000000000000}"/>
          </ac:spMkLst>
        </pc:spChg>
        <pc:spChg chg="mod">
          <ac:chgData name="Losa Evzen" userId="87905852-2a04-473c-902c-ccd8a751719f" providerId="ADAL" clId="{89BBA0F6-4930-403F-A32D-509230D8E302}" dt="2024-12-16T06:33:38.914" v="77"/>
          <ac:spMkLst>
            <pc:docMk/>
            <pc:sldMk cId="2469321094" sldId="550"/>
            <ac:spMk id="27" creationId="{00000000-0000-0000-0000-000000000000}"/>
          </ac:spMkLst>
        </pc:spChg>
      </pc:sldChg>
      <pc:sldChg chg="modSp mod">
        <pc:chgData name="Losa Evzen" userId="87905852-2a04-473c-902c-ccd8a751719f" providerId="ADAL" clId="{89BBA0F6-4930-403F-A32D-509230D8E302}" dt="2024-12-16T04:23:50.431" v="65"/>
        <pc:sldMkLst>
          <pc:docMk/>
          <pc:sldMk cId="45535653" sldId="566"/>
        </pc:sldMkLst>
        <pc:spChg chg="mod">
          <ac:chgData name="Losa Evzen" userId="87905852-2a04-473c-902c-ccd8a751719f" providerId="ADAL" clId="{89BBA0F6-4930-403F-A32D-509230D8E302}" dt="2024-12-16T04:19:50.084" v="53" actId="1076"/>
          <ac:spMkLst>
            <pc:docMk/>
            <pc:sldMk cId="45535653" sldId="566"/>
            <ac:spMk id="11" creationId="{60FCFB16-3983-87A8-2CD4-581A5D8CA264}"/>
          </ac:spMkLst>
        </pc:spChg>
        <pc:graphicFrameChg chg="mod">
          <ac:chgData name="Losa Evzen" userId="87905852-2a04-473c-902c-ccd8a751719f" providerId="ADAL" clId="{89BBA0F6-4930-403F-A32D-509230D8E302}" dt="2024-12-16T04:23:50.431" v="65"/>
          <ac:graphicFrameMkLst>
            <pc:docMk/>
            <pc:sldMk cId="45535653" sldId="566"/>
            <ac:graphicFrameMk id="5" creationId="{55630284-5C11-4F9F-A872-AE3FB25CBCD0}"/>
          </ac:graphicFrameMkLst>
        </pc:graphicFrameChg>
        <pc:graphicFrameChg chg="mod">
          <ac:chgData name="Losa Evzen" userId="87905852-2a04-473c-902c-ccd8a751719f" providerId="ADAL" clId="{89BBA0F6-4930-403F-A32D-509230D8E302}" dt="2024-12-16T04:22:33.189" v="64" actId="1076"/>
          <ac:graphicFrameMkLst>
            <pc:docMk/>
            <pc:sldMk cId="45535653" sldId="566"/>
            <ac:graphicFrameMk id="9" creationId="{E6E9754D-A730-4055-A787-409E43D5B422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4:13:48.291" v="33" actId="20577"/>
        <pc:sldMkLst>
          <pc:docMk/>
          <pc:sldMk cId="1741473301" sldId="571"/>
        </pc:sldMkLst>
        <pc:spChg chg="mod">
          <ac:chgData name="Losa Evzen" userId="87905852-2a04-473c-902c-ccd8a751719f" providerId="ADAL" clId="{89BBA0F6-4930-403F-A32D-509230D8E302}" dt="2024-12-16T04:13:48.291" v="33" actId="20577"/>
          <ac:spMkLst>
            <pc:docMk/>
            <pc:sldMk cId="1741473301" sldId="571"/>
            <ac:spMk id="6" creationId="{6F39C07E-F60F-4E2C-A9B0-901F95307002}"/>
          </ac:spMkLst>
        </pc:spChg>
      </pc:sldChg>
      <pc:sldChg chg="modSp mod">
        <pc:chgData name="Losa Evzen" userId="87905852-2a04-473c-902c-ccd8a751719f" providerId="ADAL" clId="{89BBA0F6-4930-403F-A32D-509230D8E302}" dt="2024-12-16T04:04:31.979" v="3" actId="20577"/>
        <pc:sldMkLst>
          <pc:docMk/>
          <pc:sldMk cId="477577786" sldId="572"/>
        </pc:sldMkLst>
        <pc:spChg chg="mod">
          <ac:chgData name="Losa Evzen" userId="87905852-2a04-473c-902c-ccd8a751719f" providerId="ADAL" clId="{89BBA0F6-4930-403F-A32D-509230D8E302}" dt="2024-12-16T04:04:31.979" v="3" actId="20577"/>
          <ac:spMkLst>
            <pc:docMk/>
            <pc:sldMk cId="477577786" sldId="572"/>
            <ac:spMk id="30722" creationId="{CD214117-14DD-4EC4-AC96-13A74E9F6513}"/>
          </ac:spMkLst>
        </pc:spChg>
      </pc:sldChg>
      <pc:sldChg chg="modSp mod addCm">
        <pc:chgData name="Losa Evzen" userId="87905852-2a04-473c-902c-ccd8a751719f" providerId="ADAL" clId="{89BBA0F6-4930-403F-A32D-509230D8E302}" dt="2024-12-16T06:29:16.880" v="71" actId="1076"/>
        <pc:sldMkLst>
          <pc:docMk/>
          <pc:sldMk cId="3593491389" sldId="576"/>
        </pc:sldMkLst>
        <pc:graphicFrameChg chg="mod">
          <ac:chgData name="Losa Evzen" userId="87905852-2a04-473c-902c-ccd8a751719f" providerId="ADAL" clId="{89BBA0F6-4930-403F-A32D-509230D8E302}" dt="2024-12-16T04:27:53.358" v="69"/>
          <ac:graphicFrameMkLst>
            <pc:docMk/>
            <pc:sldMk cId="3593491389" sldId="576"/>
            <ac:graphicFrameMk id="5" creationId="{01F56D62-837A-6AD5-5F8F-82D32168C73E}"/>
          </ac:graphicFrameMkLst>
        </pc:graphicFrameChg>
        <pc:graphicFrameChg chg="mod">
          <ac:chgData name="Losa Evzen" userId="87905852-2a04-473c-902c-ccd8a751719f" providerId="ADAL" clId="{89BBA0F6-4930-403F-A32D-509230D8E302}" dt="2024-12-16T06:29:16.880" v="71" actId="1076"/>
          <ac:graphicFrameMkLst>
            <pc:docMk/>
            <pc:sldMk cId="3593491389" sldId="576"/>
            <ac:graphicFrameMk id="10" creationId="{5FF69352-A090-AFD4-33BA-1233D678E53F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osa Evzen" userId="87905852-2a04-473c-902c-ccd8a751719f" providerId="ADAL" clId="{89BBA0F6-4930-403F-A32D-509230D8E302}" dt="2024-12-16T04:28:37.807" v="70"/>
              <pc2:cmMkLst xmlns:pc2="http://schemas.microsoft.com/office/powerpoint/2019/9/main/command">
                <pc:docMk/>
                <pc:sldMk cId="3593491389" sldId="576"/>
                <pc2:cmMk id="{44485AB1-ECF0-4673-AC14-ED239ED49B0D}"/>
              </pc2:cmMkLst>
            </pc226:cmChg>
          </p:ext>
        </pc:extLst>
      </pc:sldChg>
      <pc:sldChg chg="modSp mod">
        <pc:chgData name="Losa Evzen" userId="87905852-2a04-473c-902c-ccd8a751719f" providerId="ADAL" clId="{89BBA0F6-4930-403F-A32D-509230D8E302}" dt="2024-12-16T04:17:45.327" v="52" actId="20577"/>
        <pc:sldMkLst>
          <pc:docMk/>
          <pc:sldMk cId="1761699743" sldId="577"/>
        </pc:sldMkLst>
        <pc:spChg chg="mod">
          <ac:chgData name="Losa Evzen" userId="87905852-2a04-473c-902c-ccd8a751719f" providerId="ADAL" clId="{89BBA0F6-4930-403F-A32D-509230D8E302}" dt="2024-12-16T04:17:45.327" v="52" actId="20577"/>
          <ac:spMkLst>
            <pc:docMk/>
            <pc:sldMk cId="1761699743" sldId="577"/>
            <ac:spMk id="30722" creationId="{CD214117-14DD-4EC4-AC96-13A74E9F6513}"/>
          </ac:spMkLst>
        </pc:spChg>
      </pc:sldChg>
      <pc:sldChg chg="modSp mod addCm">
        <pc:chgData name="Losa Evzen" userId="87905852-2a04-473c-902c-ccd8a751719f" providerId="ADAL" clId="{89BBA0F6-4930-403F-A32D-509230D8E302}" dt="2024-12-16T06:32:32.250" v="73"/>
        <pc:sldMkLst>
          <pc:docMk/>
          <pc:sldMk cId="1560932957" sldId="578"/>
        </pc:sldMkLst>
        <pc:graphicFrameChg chg="mod">
          <ac:chgData name="Losa Evzen" userId="87905852-2a04-473c-902c-ccd8a751719f" providerId="ADAL" clId="{89BBA0F6-4930-403F-A32D-509230D8E302}" dt="2024-12-16T06:31:21.519" v="72" actId="1076"/>
          <ac:graphicFrameMkLst>
            <pc:docMk/>
            <pc:sldMk cId="1560932957" sldId="578"/>
            <ac:graphicFrameMk id="12" creationId="{4F224ADF-18E3-4929-A023-95CC0547269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osa Evzen" userId="87905852-2a04-473c-902c-ccd8a751719f" providerId="ADAL" clId="{89BBA0F6-4930-403F-A32D-509230D8E302}" dt="2024-12-16T06:32:32.250" v="73"/>
              <pc2:cmMkLst xmlns:pc2="http://schemas.microsoft.com/office/powerpoint/2019/9/main/command">
                <pc:docMk/>
                <pc:sldMk cId="1560932957" sldId="578"/>
                <pc2:cmMk id="{CEA7A0D9-4AE7-4857-A4B2-AD3A97009979}"/>
              </pc2:cmMkLst>
            </pc226:cmChg>
          </p:ext>
        </pc:extLst>
      </pc:sldChg>
      <pc:sldChg chg="modSp mod">
        <pc:chgData name="Losa Evzen" userId="87905852-2a04-473c-902c-ccd8a751719f" providerId="ADAL" clId="{89BBA0F6-4930-403F-A32D-509230D8E302}" dt="2024-12-16T04:10:05.332" v="10" actId="1076"/>
        <pc:sldMkLst>
          <pc:docMk/>
          <pc:sldMk cId="3512905847" sldId="579"/>
        </pc:sldMkLst>
        <pc:spChg chg="mod">
          <ac:chgData name="Losa Evzen" userId="87905852-2a04-473c-902c-ccd8a751719f" providerId="ADAL" clId="{89BBA0F6-4930-403F-A32D-509230D8E302}" dt="2024-12-16T04:09:45.819" v="9" actId="14100"/>
          <ac:spMkLst>
            <pc:docMk/>
            <pc:sldMk cId="3512905847" sldId="579"/>
            <ac:spMk id="6" creationId="{6F39C07E-F60F-4E2C-A9B0-901F95307002}"/>
          </ac:spMkLst>
        </pc:spChg>
        <pc:picChg chg="mod">
          <ac:chgData name="Losa Evzen" userId="87905852-2a04-473c-902c-ccd8a751719f" providerId="ADAL" clId="{89BBA0F6-4930-403F-A32D-509230D8E302}" dt="2024-12-16T04:10:05.332" v="10" actId="1076"/>
          <ac:picMkLst>
            <pc:docMk/>
            <pc:sldMk cId="3512905847" sldId="579"/>
            <ac:picMk id="10" creationId="{6083CF3F-6BCA-C333-9E56-9E61F71A1D28}"/>
          </ac:picMkLst>
        </pc:picChg>
      </pc:sldChg>
      <pc:sldChg chg="modSp">
        <pc:chgData name="Losa Evzen" userId="87905852-2a04-473c-902c-ccd8a751719f" providerId="ADAL" clId="{89BBA0F6-4930-403F-A32D-509230D8E302}" dt="2024-12-16T06:44:59.251" v="110" actId="14100"/>
        <pc:sldMkLst>
          <pc:docMk/>
          <pc:sldMk cId="0" sldId="581"/>
        </pc:sldMkLst>
        <pc:picChg chg="mod">
          <ac:chgData name="Losa Evzen" userId="87905852-2a04-473c-902c-ccd8a751719f" providerId="ADAL" clId="{89BBA0F6-4930-403F-A32D-509230D8E302}" dt="2024-12-16T06:44:59.251" v="110" actId="14100"/>
          <ac:picMkLst>
            <pc:docMk/>
            <pc:sldMk cId="0" sldId="581"/>
            <ac:picMk id="5" creationId="{9C8A2038-922A-F523-3806-4A20A8A82408}"/>
          </ac:picMkLst>
        </pc:picChg>
      </pc:sldChg>
      <pc:sldChg chg="modSp mod">
        <pc:chgData name="Losa Evzen" userId="87905852-2a04-473c-902c-ccd8a751719f" providerId="ADAL" clId="{89BBA0F6-4930-403F-A32D-509230D8E302}" dt="2024-12-16T06:49:40.558" v="135" actId="947"/>
        <pc:sldMkLst>
          <pc:docMk/>
          <pc:sldMk cId="3788693558" sldId="583"/>
        </pc:sldMkLst>
        <pc:spChg chg="mod">
          <ac:chgData name="Losa Evzen" userId="87905852-2a04-473c-902c-ccd8a751719f" providerId="ADAL" clId="{89BBA0F6-4930-403F-A32D-509230D8E302}" dt="2024-12-16T06:49:40.558" v="135" actId="947"/>
          <ac:spMkLst>
            <pc:docMk/>
            <pc:sldMk cId="3788693558" sldId="583"/>
            <ac:spMk id="2" creationId="{B33E2686-E012-AEF4-4EB4-3B28E114B99D}"/>
          </ac:spMkLst>
        </pc:spChg>
        <pc:graphicFrameChg chg="mod modGraphic">
          <ac:chgData name="Losa Evzen" userId="87905852-2a04-473c-902c-ccd8a751719f" providerId="ADAL" clId="{89BBA0F6-4930-403F-A32D-509230D8E302}" dt="2024-12-16T06:49:07.170" v="132" actId="1036"/>
          <ac:graphicFrameMkLst>
            <pc:docMk/>
            <pc:sldMk cId="3788693558" sldId="583"/>
            <ac:graphicFrameMk id="7" creationId="{8A74632C-C430-534B-290F-616DCDB772E3}"/>
          </ac:graphicFrameMkLst>
        </pc:graphicFrameChg>
        <pc:picChg chg="mod">
          <ac:chgData name="Losa Evzen" userId="87905852-2a04-473c-902c-ccd8a751719f" providerId="ADAL" clId="{89BBA0F6-4930-403F-A32D-509230D8E302}" dt="2024-12-16T06:49:11.829" v="133" actId="14100"/>
          <ac:picMkLst>
            <pc:docMk/>
            <pc:sldMk cId="3788693558" sldId="583"/>
            <ac:picMk id="9" creationId="{96B2C40E-E271-CE41-BA7F-B14184499FE5}"/>
          </ac:picMkLst>
        </pc:picChg>
      </pc:sldChg>
      <pc:sldChg chg="modSp mod">
        <pc:chgData name="Losa Evzen" userId="87905852-2a04-473c-902c-ccd8a751719f" providerId="ADAL" clId="{89BBA0F6-4930-403F-A32D-509230D8E302}" dt="2024-12-16T06:56:22.888" v="187" actId="255"/>
        <pc:sldMkLst>
          <pc:docMk/>
          <pc:sldMk cId="1489992694" sldId="584"/>
        </pc:sldMkLst>
        <pc:graphicFrameChg chg="modGraphic">
          <ac:chgData name="Losa Evzen" userId="87905852-2a04-473c-902c-ccd8a751719f" providerId="ADAL" clId="{89BBA0F6-4930-403F-A32D-509230D8E302}" dt="2024-12-16T06:56:02.460" v="185" actId="255"/>
          <ac:graphicFrameMkLst>
            <pc:docMk/>
            <pc:sldMk cId="1489992694" sldId="584"/>
            <ac:graphicFrameMk id="5" creationId="{164849BD-012C-3121-F484-0958F1B1BD24}"/>
          </ac:graphicFrameMkLst>
        </pc:graphicFrameChg>
        <pc:graphicFrameChg chg="modGraphic">
          <ac:chgData name="Losa Evzen" userId="87905852-2a04-473c-902c-ccd8a751719f" providerId="ADAL" clId="{89BBA0F6-4930-403F-A32D-509230D8E302}" dt="2024-12-16T06:56:13.807" v="186" actId="255"/>
          <ac:graphicFrameMkLst>
            <pc:docMk/>
            <pc:sldMk cId="1489992694" sldId="584"/>
            <ac:graphicFrameMk id="6" creationId="{392ADE39-7FDD-1908-1B24-559A77BC3309}"/>
          </ac:graphicFrameMkLst>
        </pc:graphicFrameChg>
        <pc:graphicFrameChg chg="modGraphic">
          <ac:chgData name="Losa Evzen" userId="87905852-2a04-473c-902c-ccd8a751719f" providerId="ADAL" clId="{89BBA0F6-4930-403F-A32D-509230D8E302}" dt="2024-12-16T06:56:22.888" v="187" actId="255"/>
          <ac:graphicFrameMkLst>
            <pc:docMk/>
            <pc:sldMk cId="1489992694" sldId="584"/>
            <ac:graphicFrameMk id="11" creationId="{1102D866-65DB-7D68-B6F0-06B5A01742E6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6:55:38.063" v="184" actId="1035"/>
        <pc:sldMkLst>
          <pc:docMk/>
          <pc:sldMk cId="953006008" sldId="585"/>
        </pc:sldMkLst>
        <pc:spChg chg="mod">
          <ac:chgData name="Losa Evzen" userId="87905852-2a04-473c-902c-ccd8a751719f" providerId="ADAL" clId="{89BBA0F6-4930-403F-A32D-509230D8E302}" dt="2024-12-16T06:46:20.809" v="111" actId="20577"/>
          <ac:spMkLst>
            <pc:docMk/>
            <pc:sldMk cId="953006008" sldId="585"/>
            <ac:spMk id="15" creationId="{DCB672F4-8F5C-48F1-8D93-5C696F274F44}"/>
          </ac:spMkLst>
        </pc:spChg>
        <pc:picChg chg="mod">
          <ac:chgData name="Losa Evzen" userId="87905852-2a04-473c-902c-ccd8a751719f" providerId="ADAL" clId="{89BBA0F6-4930-403F-A32D-509230D8E302}" dt="2024-12-16T06:55:30.258" v="182" actId="14100"/>
          <ac:picMkLst>
            <pc:docMk/>
            <pc:sldMk cId="953006008" sldId="585"/>
            <ac:picMk id="16" creationId="{4A81D76D-0783-4A89-4605-DA525295AEE9}"/>
          </ac:picMkLst>
        </pc:picChg>
        <pc:picChg chg="mod">
          <ac:chgData name="Losa Evzen" userId="87905852-2a04-473c-902c-ccd8a751719f" providerId="ADAL" clId="{89BBA0F6-4930-403F-A32D-509230D8E302}" dt="2024-12-16T06:55:38.063" v="184" actId="1035"/>
          <ac:picMkLst>
            <pc:docMk/>
            <pc:sldMk cId="953006008" sldId="585"/>
            <ac:picMk id="17" creationId="{1670BDEE-D7C0-8679-E1FA-485B320E3F50}"/>
          </ac:picMkLst>
        </pc:picChg>
      </pc:sldChg>
      <pc:sldChg chg="modSp mod">
        <pc:chgData name="Losa Evzen" userId="87905852-2a04-473c-902c-ccd8a751719f" providerId="ADAL" clId="{89BBA0F6-4930-403F-A32D-509230D8E302}" dt="2024-12-16T06:52:56.677" v="169" actId="1035"/>
        <pc:sldMkLst>
          <pc:docMk/>
          <pc:sldMk cId="510448371" sldId="586"/>
        </pc:sldMkLst>
        <pc:spChg chg="mod">
          <ac:chgData name="Losa Evzen" userId="87905852-2a04-473c-902c-ccd8a751719f" providerId="ADAL" clId="{89BBA0F6-4930-403F-A32D-509230D8E302}" dt="2024-12-16T06:52:24.960" v="145" actId="1076"/>
          <ac:spMkLst>
            <pc:docMk/>
            <pc:sldMk cId="510448371" sldId="586"/>
            <ac:spMk id="7" creationId="{0C3AAA3A-C315-CCCD-B1A6-282584E4D9FD}"/>
          </ac:spMkLst>
        </pc:spChg>
        <pc:spChg chg="mod">
          <ac:chgData name="Losa Evzen" userId="87905852-2a04-473c-902c-ccd8a751719f" providerId="ADAL" clId="{89BBA0F6-4930-403F-A32D-509230D8E302}" dt="2024-12-16T06:52:43.167" v="153" actId="1035"/>
          <ac:spMkLst>
            <pc:docMk/>
            <pc:sldMk cId="510448371" sldId="586"/>
            <ac:spMk id="12" creationId="{187D6A7F-C34A-F3EE-A37D-06C5D47CFA72}"/>
          </ac:spMkLst>
        </pc:spChg>
        <pc:graphicFrameChg chg="mod modGraphic">
          <ac:chgData name="Losa Evzen" userId="87905852-2a04-473c-902c-ccd8a751719f" providerId="ADAL" clId="{89BBA0F6-4930-403F-A32D-509230D8E302}" dt="2024-12-16T06:52:11.891" v="143" actId="113"/>
          <ac:graphicFrameMkLst>
            <pc:docMk/>
            <pc:sldMk cId="510448371" sldId="586"/>
            <ac:graphicFrameMk id="5" creationId="{3528BE27-1554-7ADC-7AC0-98016497B693}"/>
          </ac:graphicFrameMkLst>
        </pc:graphicFrameChg>
        <pc:graphicFrameChg chg="mod modGraphic">
          <ac:chgData name="Losa Evzen" userId="87905852-2a04-473c-902c-ccd8a751719f" providerId="ADAL" clId="{89BBA0F6-4930-403F-A32D-509230D8E302}" dt="2024-12-16T06:52:56.677" v="169" actId="1035"/>
          <ac:graphicFrameMkLst>
            <pc:docMk/>
            <pc:sldMk cId="510448371" sldId="586"/>
            <ac:graphicFrameMk id="11" creationId="{C424A09C-2A19-5C61-68A1-BBA918AEB9B6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6:50:45.384" v="137" actId="947"/>
        <pc:sldMkLst>
          <pc:docMk/>
          <pc:sldMk cId="879118919" sldId="588"/>
        </pc:sldMkLst>
        <pc:graphicFrameChg chg="mod modGraphic">
          <ac:chgData name="Losa Evzen" userId="87905852-2a04-473c-902c-ccd8a751719f" providerId="ADAL" clId="{89BBA0F6-4930-403F-A32D-509230D8E302}" dt="2024-12-16T06:50:45.384" v="137" actId="947"/>
          <ac:graphicFrameMkLst>
            <pc:docMk/>
            <pc:sldMk cId="879118919" sldId="588"/>
            <ac:graphicFrameMk id="5" creationId="{245CFC25-11E0-57D1-8470-7580102D7C93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7:06:10.968" v="293"/>
        <pc:sldMkLst>
          <pc:docMk/>
          <pc:sldMk cId="2987169504" sldId="589"/>
        </pc:sldMkLst>
        <pc:graphicFrameChg chg="mod">
          <ac:chgData name="Losa Evzen" userId="87905852-2a04-473c-902c-ccd8a751719f" providerId="ADAL" clId="{89BBA0F6-4930-403F-A32D-509230D8E302}" dt="2024-12-16T07:06:10.968" v="293"/>
          <ac:graphicFrameMkLst>
            <pc:docMk/>
            <pc:sldMk cId="2987169504" sldId="589"/>
            <ac:graphicFrameMk id="8" creationId="{0E210642-0609-40CC-DA6E-1E233F451791}"/>
          </ac:graphicFrameMkLst>
        </pc:graphicFrameChg>
        <pc:graphicFrameChg chg="mod">
          <ac:chgData name="Losa Evzen" userId="87905852-2a04-473c-902c-ccd8a751719f" providerId="ADAL" clId="{89BBA0F6-4930-403F-A32D-509230D8E302}" dt="2024-12-16T07:04:31.719" v="287"/>
          <ac:graphicFrameMkLst>
            <pc:docMk/>
            <pc:sldMk cId="2987169504" sldId="589"/>
            <ac:graphicFrameMk id="9" creationId="{FB732A74-7F63-41D8-8BD8-12734E88DD8E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7:03:27.391" v="280" actId="113"/>
        <pc:sldMkLst>
          <pc:docMk/>
          <pc:sldMk cId="1056322498" sldId="590"/>
        </pc:sldMkLst>
        <pc:spChg chg="mod">
          <ac:chgData name="Losa Evzen" userId="87905852-2a04-473c-902c-ccd8a751719f" providerId="ADAL" clId="{89BBA0F6-4930-403F-A32D-509230D8E302}" dt="2024-12-16T06:58:54.605" v="190" actId="1076"/>
          <ac:spMkLst>
            <pc:docMk/>
            <pc:sldMk cId="1056322498" sldId="590"/>
            <ac:spMk id="10" creationId="{8A6C671E-8468-1C66-42BE-0D51116CCB73}"/>
          </ac:spMkLst>
        </pc:spChg>
        <pc:spChg chg="mod">
          <ac:chgData name="Losa Evzen" userId="87905852-2a04-473c-902c-ccd8a751719f" providerId="ADAL" clId="{89BBA0F6-4930-403F-A32D-509230D8E302}" dt="2024-12-16T06:59:27.102" v="222" actId="1035"/>
          <ac:spMkLst>
            <pc:docMk/>
            <pc:sldMk cId="1056322498" sldId="590"/>
            <ac:spMk id="11" creationId="{D6607C08-5C29-8D30-8FAF-6FAAA1795C30}"/>
          </ac:spMkLst>
        </pc:spChg>
        <pc:spChg chg="mod">
          <ac:chgData name="Losa Evzen" userId="87905852-2a04-473c-902c-ccd8a751719f" providerId="ADAL" clId="{89BBA0F6-4930-403F-A32D-509230D8E302}" dt="2024-12-16T07:00:08.155" v="258" actId="1036"/>
          <ac:spMkLst>
            <pc:docMk/>
            <pc:sldMk cId="1056322498" sldId="590"/>
            <ac:spMk id="12" creationId="{A0633042-2405-F803-2A7A-D3C3AC16D26D}"/>
          </ac:spMkLst>
        </pc:spChg>
        <pc:graphicFrameChg chg="mod modGraphic">
          <ac:chgData name="Losa Evzen" userId="87905852-2a04-473c-902c-ccd8a751719f" providerId="ADAL" clId="{89BBA0F6-4930-403F-A32D-509230D8E302}" dt="2024-12-16T07:02:01.756" v="272" actId="14100"/>
          <ac:graphicFrameMkLst>
            <pc:docMk/>
            <pc:sldMk cId="1056322498" sldId="590"/>
            <ac:graphicFrameMk id="5" creationId="{499DC37B-79DC-4723-32B1-C775727CC1FB}"/>
          </ac:graphicFrameMkLst>
        </pc:graphicFrameChg>
        <pc:graphicFrameChg chg="mod modGraphic">
          <ac:chgData name="Losa Evzen" userId="87905852-2a04-473c-902c-ccd8a751719f" providerId="ADAL" clId="{89BBA0F6-4930-403F-A32D-509230D8E302}" dt="2024-12-16T07:03:27.391" v="280" actId="113"/>
          <ac:graphicFrameMkLst>
            <pc:docMk/>
            <pc:sldMk cId="1056322498" sldId="590"/>
            <ac:graphicFrameMk id="8" creationId="{8D4F9FDC-7F4E-F822-820F-36D39A176478}"/>
          </ac:graphicFrameMkLst>
        </pc:graphicFrameChg>
        <pc:graphicFrameChg chg="mod modGraphic">
          <ac:chgData name="Losa Evzen" userId="87905852-2a04-473c-902c-ccd8a751719f" providerId="ADAL" clId="{89BBA0F6-4930-403F-A32D-509230D8E302}" dt="2024-12-16T07:03:10.619" v="279" actId="255"/>
          <ac:graphicFrameMkLst>
            <pc:docMk/>
            <pc:sldMk cId="1056322498" sldId="590"/>
            <ac:graphicFrameMk id="9" creationId="{678AB567-4CFF-8866-3450-D1126E540E37}"/>
          </ac:graphicFrameMkLst>
        </pc:graphicFrameChg>
        <pc:graphicFrameChg chg="mod">
          <ac:chgData name="Losa Evzen" userId="87905852-2a04-473c-902c-ccd8a751719f" providerId="ADAL" clId="{89BBA0F6-4930-403F-A32D-509230D8E302}" dt="2024-12-16T06:36:57.816" v="81"/>
          <ac:graphicFrameMkLst>
            <pc:docMk/>
            <pc:sldMk cId="1056322498" sldId="590"/>
            <ac:graphicFrameMk id="13" creationId="{1B03EF41-6567-44D1-B13D-94338178D267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6:40:46.226" v="91"/>
        <pc:sldMkLst>
          <pc:docMk/>
          <pc:sldMk cId="1902523862" sldId="592"/>
        </pc:sldMkLst>
        <pc:graphicFrameChg chg="mod">
          <ac:chgData name="Losa Evzen" userId="87905852-2a04-473c-902c-ccd8a751719f" providerId="ADAL" clId="{89BBA0F6-4930-403F-A32D-509230D8E302}" dt="2024-12-16T06:40:46.226" v="91"/>
          <ac:graphicFrameMkLst>
            <pc:docMk/>
            <pc:sldMk cId="1902523862" sldId="592"/>
            <ac:graphicFrameMk id="5" creationId="{011B8EAA-9E4D-4B16-B62F-F5392FB42A1B}"/>
          </ac:graphicFrameMkLst>
        </pc:graphicFrameChg>
        <pc:graphicFrameChg chg="mod">
          <ac:chgData name="Losa Evzen" userId="87905852-2a04-473c-902c-ccd8a751719f" providerId="ADAL" clId="{89BBA0F6-4930-403F-A32D-509230D8E302}" dt="2024-12-16T06:39:44.432" v="90" actId="14100"/>
          <ac:graphicFrameMkLst>
            <pc:docMk/>
            <pc:sldMk cId="1902523862" sldId="592"/>
            <ac:graphicFrameMk id="8" creationId="{50994466-DA58-E6E3-1AEC-EC6EEA0B2443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6:44:33.814" v="108"/>
        <pc:sldMkLst>
          <pc:docMk/>
          <pc:sldMk cId="4206398178" sldId="593"/>
        </pc:sldMkLst>
        <pc:spChg chg="mod">
          <ac:chgData name="Losa Evzen" userId="87905852-2a04-473c-902c-ccd8a751719f" providerId="ADAL" clId="{89BBA0F6-4930-403F-A32D-509230D8E302}" dt="2024-12-16T06:41:08.443" v="92" actId="947"/>
          <ac:spMkLst>
            <pc:docMk/>
            <pc:sldMk cId="4206398178" sldId="593"/>
            <ac:spMk id="6" creationId="{A4C1E82E-126C-6286-1350-81885AC81E22}"/>
          </ac:spMkLst>
        </pc:spChg>
        <pc:graphicFrameChg chg="mod">
          <ac:chgData name="Losa Evzen" userId="87905852-2a04-473c-902c-ccd8a751719f" providerId="ADAL" clId="{89BBA0F6-4930-403F-A32D-509230D8E302}" dt="2024-12-16T06:44:33.814" v="108"/>
          <ac:graphicFrameMkLst>
            <pc:docMk/>
            <pc:sldMk cId="4206398178" sldId="593"/>
            <ac:graphicFrameMk id="5" creationId="{77443385-AC4F-8D76-BA05-6FE78CAC4DC3}"/>
          </ac:graphicFrameMkLst>
        </pc:graphicFrameChg>
        <pc:graphicFrameChg chg="mod">
          <ac:chgData name="Losa Evzen" userId="87905852-2a04-473c-902c-ccd8a751719f" providerId="ADAL" clId="{89BBA0F6-4930-403F-A32D-509230D8E302}" dt="2024-12-16T06:43:51.953" v="97" actId="113"/>
          <ac:graphicFrameMkLst>
            <pc:docMk/>
            <pc:sldMk cId="4206398178" sldId="593"/>
            <ac:graphicFrameMk id="7" creationId="{38F0F0C8-31E3-4722-87A7-D52597B54B84}"/>
          </ac:graphicFrameMkLst>
        </pc:graphicFrameChg>
        <pc:graphicFrameChg chg="mod">
          <ac:chgData name="Losa Evzen" userId="87905852-2a04-473c-902c-ccd8a751719f" providerId="ADAL" clId="{89BBA0F6-4930-403F-A32D-509230D8E302}" dt="2024-12-16T06:43:04.528" v="95"/>
          <ac:graphicFrameMkLst>
            <pc:docMk/>
            <pc:sldMk cId="4206398178" sldId="593"/>
            <ac:graphicFrameMk id="9" creationId="{01F3CB51-1F6C-46D2-AF4E-D553D8323A5E}"/>
          </ac:graphicFrameMkLst>
        </pc:graphicFrameChg>
      </pc:sldChg>
      <pc:sldChg chg="modSp mod">
        <pc:chgData name="Losa Evzen" userId="87905852-2a04-473c-902c-ccd8a751719f" providerId="ADAL" clId="{89BBA0F6-4930-403F-A32D-509230D8E302}" dt="2024-12-16T07:08:26.446" v="308"/>
        <pc:sldMkLst>
          <pc:docMk/>
          <pc:sldMk cId="500909582" sldId="594"/>
        </pc:sldMkLst>
        <pc:graphicFrameChg chg="mod">
          <ac:chgData name="Losa Evzen" userId="87905852-2a04-473c-902c-ccd8a751719f" providerId="ADAL" clId="{89BBA0F6-4930-403F-A32D-509230D8E302}" dt="2024-12-16T07:08:26.446" v="308"/>
          <ac:graphicFrameMkLst>
            <pc:docMk/>
            <pc:sldMk cId="500909582" sldId="594"/>
            <ac:graphicFrameMk id="5" creationId="{D883FDD5-57D3-4A0A-B667-0BC714377496}"/>
          </ac:graphicFrameMkLst>
        </pc:graphicFrameChg>
        <pc:graphicFrameChg chg="mod">
          <ac:chgData name="Losa Evzen" userId="87905852-2a04-473c-902c-ccd8a751719f" providerId="ADAL" clId="{89BBA0F6-4930-403F-A32D-509230D8E302}" dt="2024-12-16T07:07:59.731" v="305"/>
          <ac:graphicFrameMkLst>
            <pc:docMk/>
            <pc:sldMk cId="500909582" sldId="594"/>
            <ac:graphicFrameMk id="6" creationId="{7EC31B6D-0593-40C2-B784-41061BB88A6E}"/>
          </ac:graphicFrameMkLst>
        </pc:graphicFrameChg>
      </pc:sldChg>
    </pc:docChg>
  </pc:docChgLst>
  <pc:docChgLst>
    <pc:chgData name="Czakoj Tomas" userId="93895cba-1e78-4919-8bdb-f912e15c6bc1" providerId="ADAL" clId="{16DD9A0F-D3AC-45CB-9BD7-B02F669BC72D}"/>
    <pc:docChg chg="undo custSel modSld">
      <pc:chgData name="Czakoj Tomas" userId="93895cba-1e78-4919-8bdb-f912e15c6bc1" providerId="ADAL" clId="{16DD9A0F-D3AC-45CB-9BD7-B02F669BC72D}" dt="2025-05-12T05:37:09.507" v="246" actId="403"/>
      <pc:docMkLst>
        <pc:docMk/>
      </pc:docMkLst>
      <pc:sldChg chg="modSp mod">
        <pc:chgData name="Czakoj Tomas" userId="93895cba-1e78-4919-8bdb-f912e15c6bc1" providerId="ADAL" clId="{16DD9A0F-D3AC-45CB-9BD7-B02F669BC72D}" dt="2025-05-12T05:26:26.834" v="95" actId="790"/>
        <pc:sldMkLst>
          <pc:docMk/>
          <pc:sldMk cId="1109611004" sldId="523"/>
        </pc:sldMkLst>
        <pc:spChg chg="mod">
          <ac:chgData name="Czakoj Tomas" userId="93895cba-1e78-4919-8bdb-f912e15c6bc1" providerId="ADAL" clId="{16DD9A0F-D3AC-45CB-9BD7-B02F669BC72D}" dt="2025-05-12T05:26:26.834" v="95" actId="790"/>
          <ac:spMkLst>
            <pc:docMk/>
            <pc:sldMk cId="1109611004" sldId="523"/>
            <ac:spMk id="69635" creationId="{BFD05570-A449-4CFC-8443-4DEEE5BB6948}"/>
          </ac:spMkLst>
        </pc:spChg>
      </pc:sldChg>
      <pc:sldChg chg="modSp mod">
        <pc:chgData name="Czakoj Tomas" userId="93895cba-1e78-4919-8bdb-f912e15c6bc1" providerId="ADAL" clId="{16DD9A0F-D3AC-45CB-9BD7-B02F669BC72D}" dt="2025-05-12T05:37:09.507" v="246" actId="403"/>
        <pc:sldMkLst>
          <pc:docMk/>
          <pc:sldMk cId="1687799316" sldId="524"/>
        </pc:sldMkLst>
        <pc:graphicFrameChg chg="modGraphic">
          <ac:chgData name="Czakoj Tomas" userId="93895cba-1e78-4919-8bdb-f912e15c6bc1" providerId="ADAL" clId="{16DD9A0F-D3AC-45CB-9BD7-B02F669BC72D}" dt="2025-05-12T05:37:09.507" v="246" actId="403"/>
          <ac:graphicFrameMkLst>
            <pc:docMk/>
            <pc:sldMk cId="1687799316" sldId="524"/>
            <ac:graphicFrameMk id="15" creationId="{00000000-0000-0000-0000-000000000000}"/>
          </ac:graphicFrameMkLst>
        </pc:graphicFrameChg>
        <pc:picChg chg="mod">
          <ac:chgData name="Czakoj Tomas" userId="93895cba-1e78-4919-8bdb-f912e15c6bc1" providerId="ADAL" clId="{16DD9A0F-D3AC-45CB-9BD7-B02F669BC72D}" dt="2025-05-12T05:37:03.742" v="244" actId="14100"/>
          <ac:picMkLst>
            <pc:docMk/>
            <pc:sldMk cId="1687799316" sldId="524"/>
            <ac:picMk id="8" creationId="{00000000-0000-0000-0000-000000000000}"/>
          </ac:picMkLst>
        </pc:picChg>
      </pc:sldChg>
      <pc:sldChg chg="modSp mod setBg">
        <pc:chgData name="Czakoj Tomas" userId="93895cba-1e78-4919-8bdb-f912e15c6bc1" providerId="ADAL" clId="{16DD9A0F-D3AC-45CB-9BD7-B02F669BC72D}" dt="2025-05-12T05:23:04.484" v="56" actId="14100"/>
        <pc:sldMkLst>
          <pc:docMk/>
          <pc:sldMk cId="1858078504" sldId="525"/>
        </pc:sldMkLst>
        <pc:spChg chg="mod">
          <ac:chgData name="Czakoj Tomas" userId="93895cba-1e78-4919-8bdb-f912e15c6bc1" providerId="ADAL" clId="{16DD9A0F-D3AC-45CB-9BD7-B02F669BC72D}" dt="2025-05-12T05:23:04.484" v="56" actId="14100"/>
          <ac:spMkLst>
            <pc:docMk/>
            <pc:sldMk cId="1858078504" sldId="525"/>
            <ac:spMk id="39938" creationId="{00000000-0000-0000-0000-000000000000}"/>
          </ac:spMkLst>
        </pc:spChg>
        <pc:picChg chg="mod">
          <ac:chgData name="Czakoj Tomas" userId="93895cba-1e78-4919-8bdb-f912e15c6bc1" providerId="ADAL" clId="{16DD9A0F-D3AC-45CB-9BD7-B02F669BC72D}" dt="2025-05-12T05:22:51.105" v="53" actId="1076"/>
          <ac:picMkLst>
            <pc:docMk/>
            <pc:sldMk cId="1858078504" sldId="525"/>
            <ac:picMk id="3" creationId="{2C79D4C7-3D52-AC83-AEFE-45BB3A8C4DB1}"/>
          </ac:picMkLst>
        </pc:picChg>
      </pc:sldChg>
      <pc:sldChg chg="modSp mod">
        <pc:chgData name="Czakoj Tomas" userId="93895cba-1e78-4919-8bdb-f912e15c6bc1" providerId="ADAL" clId="{16DD9A0F-D3AC-45CB-9BD7-B02F669BC72D}" dt="2025-05-12T05:17:59.972" v="0" actId="20577"/>
        <pc:sldMkLst>
          <pc:docMk/>
          <pc:sldMk cId="112868992" sldId="527"/>
        </pc:sldMkLst>
        <pc:spChg chg="mod">
          <ac:chgData name="Czakoj Tomas" userId="93895cba-1e78-4919-8bdb-f912e15c6bc1" providerId="ADAL" clId="{16DD9A0F-D3AC-45CB-9BD7-B02F669BC72D}" dt="2025-05-12T05:17:59.972" v="0" actId="20577"/>
          <ac:spMkLst>
            <pc:docMk/>
            <pc:sldMk cId="112868992" sldId="527"/>
            <ac:spMk id="6" creationId="{BF8570C3-DB2E-3401-0636-BCB8A82BD3DC}"/>
          </ac:spMkLst>
        </pc:spChg>
      </pc:sldChg>
      <pc:sldChg chg="modSp mod">
        <pc:chgData name="Czakoj Tomas" userId="93895cba-1e78-4919-8bdb-f912e15c6bc1" providerId="ADAL" clId="{16DD9A0F-D3AC-45CB-9BD7-B02F669BC72D}" dt="2025-05-12T05:19:03.918" v="7" actId="108"/>
        <pc:sldMkLst>
          <pc:docMk/>
          <pc:sldMk cId="2732531523" sldId="529"/>
        </pc:sldMkLst>
        <pc:spChg chg="mod">
          <ac:chgData name="Czakoj Tomas" userId="93895cba-1e78-4919-8bdb-f912e15c6bc1" providerId="ADAL" clId="{16DD9A0F-D3AC-45CB-9BD7-B02F669BC72D}" dt="2025-05-12T05:19:03.918" v="7" actId="108"/>
          <ac:spMkLst>
            <pc:docMk/>
            <pc:sldMk cId="2732531523" sldId="529"/>
            <ac:spMk id="11" creationId="{911A1F99-B97B-4968-BC9F-F31545330B7F}"/>
          </ac:spMkLst>
        </pc:spChg>
      </pc:sldChg>
      <pc:sldChg chg="modSp mod">
        <pc:chgData name="Czakoj Tomas" userId="93895cba-1e78-4919-8bdb-f912e15c6bc1" providerId="ADAL" clId="{16DD9A0F-D3AC-45CB-9BD7-B02F669BC72D}" dt="2025-05-12T05:25:03.018" v="80" actId="790"/>
        <pc:sldMkLst>
          <pc:docMk/>
          <pc:sldMk cId="1483402842" sldId="531"/>
        </pc:sldMkLst>
        <pc:spChg chg="mod">
          <ac:chgData name="Czakoj Tomas" userId="93895cba-1e78-4919-8bdb-f912e15c6bc1" providerId="ADAL" clId="{16DD9A0F-D3AC-45CB-9BD7-B02F669BC72D}" dt="2025-05-12T05:25:03.018" v="80" actId="790"/>
          <ac:spMkLst>
            <pc:docMk/>
            <pc:sldMk cId="1483402842" sldId="531"/>
            <ac:spMk id="2" creationId="{9AE715D6-D2B5-442E-AEBA-A23D7019356F}"/>
          </ac:spMkLst>
        </pc:spChg>
      </pc:sldChg>
      <pc:sldChg chg="modSp mod">
        <pc:chgData name="Czakoj Tomas" userId="93895cba-1e78-4919-8bdb-f912e15c6bc1" providerId="ADAL" clId="{16DD9A0F-D3AC-45CB-9BD7-B02F669BC72D}" dt="2025-05-12T05:19:27.981" v="10" actId="108"/>
        <pc:sldMkLst>
          <pc:docMk/>
          <pc:sldMk cId="329300166" sldId="544"/>
        </pc:sldMkLst>
        <pc:spChg chg="mod">
          <ac:chgData name="Czakoj Tomas" userId="93895cba-1e78-4919-8bdb-f912e15c6bc1" providerId="ADAL" clId="{16DD9A0F-D3AC-45CB-9BD7-B02F669BC72D}" dt="2025-05-12T05:19:27.981" v="10" actId="108"/>
          <ac:spMkLst>
            <pc:docMk/>
            <pc:sldMk cId="329300166" sldId="544"/>
            <ac:spMk id="7" creationId="{FFBCAEC9-CB14-8A2D-C1BA-00282076002D}"/>
          </ac:spMkLst>
        </pc:spChg>
      </pc:sldChg>
      <pc:sldChg chg="modSp mod">
        <pc:chgData name="Czakoj Tomas" userId="93895cba-1e78-4919-8bdb-f912e15c6bc1" providerId="ADAL" clId="{16DD9A0F-D3AC-45CB-9BD7-B02F669BC72D}" dt="2025-05-12T05:25:25.924" v="82" actId="12"/>
        <pc:sldMkLst>
          <pc:docMk/>
          <pc:sldMk cId="1358408710" sldId="545"/>
        </pc:sldMkLst>
        <pc:spChg chg="mod">
          <ac:chgData name="Czakoj Tomas" userId="93895cba-1e78-4919-8bdb-f912e15c6bc1" providerId="ADAL" clId="{16DD9A0F-D3AC-45CB-9BD7-B02F669BC72D}" dt="2025-05-12T05:25:25.924" v="82" actId="12"/>
          <ac:spMkLst>
            <pc:docMk/>
            <pc:sldMk cId="1358408710" sldId="545"/>
            <ac:spMk id="2" creationId="{A55C566A-3660-BA77-46D9-46099BFC1246}"/>
          </ac:spMkLst>
        </pc:spChg>
      </pc:sldChg>
      <pc:sldChg chg="modSp mod">
        <pc:chgData name="Czakoj Tomas" userId="93895cba-1e78-4919-8bdb-f912e15c6bc1" providerId="ADAL" clId="{16DD9A0F-D3AC-45CB-9BD7-B02F669BC72D}" dt="2025-05-12T05:30:37.484" v="148" actId="313"/>
        <pc:sldMkLst>
          <pc:docMk/>
          <pc:sldMk cId="1741473301" sldId="571"/>
        </pc:sldMkLst>
        <pc:spChg chg="mod">
          <ac:chgData name="Czakoj Tomas" userId="93895cba-1e78-4919-8bdb-f912e15c6bc1" providerId="ADAL" clId="{16DD9A0F-D3AC-45CB-9BD7-B02F669BC72D}" dt="2025-05-12T05:30:37.484" v="148" actId="313"/>
          <ac:spMkLst>
            <pc:docMk/>
            <pc:sldMk cId="1741473301" sldId="571"/>
            <ac:spMk id="7" creationId="{B29CCDA0-53AB-7A8B-2970-BF6D23ED6B44}"/>
          </ac:spMkLst>
        </pc:spChg>
        <pc:picChg chg="mod">
          <ac:chgData name="Czakoj Tomas" userId="93895cba-1e78-4919-8bdb-f912e15c6bc1" providerId="ADAL" clId="{16DD9A0F-D3AC-45CB-9BD7-B02F669BC72D}" dt="2025-05-12T05:19:41.654" v="12" actId="1076"/>
          <ac:picMkLst>
            <pc:docMk/>
            <pc:sldMk cId="1741473301" sldId="571"/>
            <ac:picMk id="4" creationId="{09FA54EF-1F2E-FFF4-7E2E-AFB3FD3A32F7}"/>
          </ac:picMkLst>
        </pc:picChg>
      </pc:sldChg>
      <pc:sldChg chg="modSp mod">
        <pc:chgData name="Czakoj Tomas" userId="93895cba-1e78-4919-8bdb-f912e15c6bc1" providerId="ADAL" clId="{16DD9A0F-D3AC-45CB-9BD7-B02F669BC72D}" dt="2025-05-12T05:31:42.458" v="161" actId="790"/>
        <pc:sldMkLst>
          <pc:docMk/>
          <pc:sldMk cId="1761699743" sldId="577"/>
        </pc:sldMkLst>
        <pc:spChg chg="mod">
          <ac:chgData name="Czakoj Tomas" userId="93895cba-1e78-4919-8bdb-f912e15c6bc1" providerId="ADAL" clId="{16DD9A0F-D3AC-45CB-9BD7-B02F669BC72D}" dt="2025-05-12T05:31:42.458" v="161" actId="790"/>
          <ac:spMkLst>
            <pc:docMk/>
            <pc:sldMk cId="1761699743" sldId="577"/>
            <ac:spMk id="30722" creationId="{CD214117-14DD-4EC4-AC96-13A74E9F6513}"/>
          </ac:spMkLst>
        </pc:spChg>
        <pc:graphicFrameChg chg="mod modGraphic">
          <ac:chgData name="Czakoj Tomas" userId="93895cba-1e78-4919-8bdb-f912e15c6bc1" providerId="ADAL" clId="{16DD9A0F-D3AC-45CB-9BD7-B02F669BC72D}" dt="2025-05-12T05:31:17.017" v="159" actId="14734"/>
          <ac:graphicFrameMkLst>
            <pc:docMk/>
            <pc:sldMk cId="1761699743" sldId="577"/>
            <ac:graphicFrameMk id="4" creationId="{A19B7AF8-AD68-31BB-DBF1-CF6E39A67BD8}"/>
          </ac:graphicFrameMkLst>
        </pc:graphicFrameChg>
      </pc:sldChg>
      <pc:sldChg chg="modSp mod">
        <pc:chgData name="Czakoj Tomas" userId="93895cba-1e78-4919-8bdb-f912e15c6bc1" providerId="ADAL" clId="{16DD9A0F-D3AC-45CB-9BD7-B02F669BC72D}" dt="2025-05-12T05:21:25.042" v="32" actId="108"/>
        <pc:sldMkLst>
          <pc:docMk/>
          <pc:sldMk cId="500909582" sldId="594"/>
        </pc:sldMkLst>
        <pc:spChg chg="mod">
          <ac:chgData name="Czakoj Tomas" userId="93895cba-1e78-4919-8bdb-f912e15c6bc1" providerId="ADAL" clId="{16DD9A0F-D3AC-45CB-9BD7-B02F669BC72D}" dt="2025-05-12T05:21:25.042" v="32" actId="108"/>
          <ac:spMkLst>
            <pc:docMk/>
            <pc:sldMk cId="500909582" sldId="594"/>
            <ac:spMk id="2" creationId="{8534671F-EDCE-595D-E2A2-FB0599E65B14}"/>
          </ac:spMkLst>
        </pc:spChg>
      </pc:sldChg>
      <pc:sldChg chg="modSp mod">
        <pc:chgData name="Czakoj Tomas" userId="93895cba-1e78-4919-8bdb-f912e15c6bc1" providerId="ADAL" clId="{16DD9A0F-D3AC-45CB-9BD7-B02F669BC72D}" dt="2025-05-12T05:29:51.480" v="146" actId="20577"/>
        <pc:sldMkLst>
          <pc:docMk/>
          <pc:sldMk cId="226007743" sldId="596"/>
        </pc:sldMkLst>
        <pc:spChg chg="ord">
          <ac:chgData name="Czakoj Tomas" userId="93895cba-1e78-4919-8bdb-f912e15c6bc1" providerId="ADAL" clId="{16DD9A0F-D3AC-45CB-9BD7-B02F669BC72D}" dt="2025-05-12T05:27:31.640" v="102" actId="166"/>
          <ac:spMkLst>
            <pc:docMk/>
            <pc:sldMk cId="226007743" sldId="596"/>
            <ac:spMk id="10" creationId="{2D5A58A2-5240-510A-5322-B7629E700AC5}"/>
          </ac:spMkLst>
        </pc:spChg>
        <pc:spChg chg="mod">
          <ac:chgData name="Czakoj Tomas" userId="93895cba-1e78-4919-8bdb-f912e15c6bc1" providerId="ADAL" clId="{16DD9A0F-D3AC-45CB-9BD7-B02F669BC72D}" dt="2025-05-12T05:29:51.480" v="146" actId="20577"/>
          <ac:spMkLst>
            <pc:docMk/>
            <pc:sldMk cId="226007743" sldId="596"/>
            <ac:spMk id="11" creationId="{911A1F99-B97B-4968-BC9F-F31545330B7F}"/>
          </ac:spMkLst>
        </pc:spChg>
        <pc:graphicFrameChg chg="mod">
          <ac:chgData name="Czakoj Tomas" userId="93895cba-1e78-4919-8bdb-f912e15c6bc1" providerId="ADAL" clId="{16DD9A0F-D3AC-45CB-9BD7-B02F669BC72D}" dt="2025-05-12T05:29:11.566" v="134" actId="404"/>
          <ac:graphicFrameMkLst>
            <pc:docMk/>
            <pc:sldMk cId="226007743" sldId="596"/>
            <ac:graphicFrameMk id="6" creationId="{943BBB52-FE9B-4D53-B1CC-2645BA7E9887}"/>
          </ac:graphicFrameMkLst>
        </pc:graphicFrameChg>
        <pc:graphicFrameChg chg="mod">
          <ac:chgData name="Czakoj Tomas" userId="93895cba-1e78-4919-8bdb-f912e15c6bc1" providerId="ADAL" clId="{16DD9A0F-D3AC-45CB-9BD7-B02F669BC72D}" dt="2025-05-12T05:29:43.405" v="144"/>
          <ac:graphicFrameMkLst>
            <pc:docMk/>
            <pc:sldMk cId="226007743" sldId="596"/>
            <ac:graphicFrameMk id="7" creationId="{7322DF78-B42A-4BDB-8680-673D1C2BE2AF}"/>
          </ac:graphicFrameMkLst>
        </pc:graphicFrameChg>
        <pc:graphicFrameChg chg="mod">
          <ac:chgData name="Czakoj Tomas" userId="93895cba-1e78-4919-8bdb-f912e15c6bc1" providerId="ADAL" clId="{16DD9A0F-D3AC-45CB-9BD7-B02F669BC72D}" dt="2025-05-12T05:29:04.238" v="132" actId="404"/>
          <ac:graphicFrameMkLst>
            <pc:docMk/>
            <pc:sldMk cId="226007743" sldId="596"/>
            <ac:graphicFrameMk id="12" creationId="{1215D739-9279-4108-96AB-03985F478C5D}"/>
          </ac:graphicFrameMkLst>
        </pc:graphicFrameChg>
      </pc:sldChg>
      <pc:sldChg chg="modSp mod">
        <pc:chgData name="Czakoj Tomas" userId="93895cba-1e78-4919-8bdb-f912e15c6bc1" providerId="ADAL" clId="{16DD9A0F-D3AC-45CB-9BD7-B02F669BC72D}" dt="2025-05-12T05:33:18.545" v="173" actId="20577"/>
        <pc:sldMkLst>
          <pc:docMk/>
          <pc:sldMk cId="3740382870" sldId="597"/>
        </pc:sldMkLst>
        <pc:spChg chg="mod">
          <ac:chgData name="Czakoj Tomas" userId="93895cba-1e78-4919-8bdb-f912e15c6bc1" providerId="ADAL" clId="{16DD9A0F-D3AC-45CB-9BD7-B02F669BC72D}" dt="2025-05-12T05:33:18.545" v="173" actId="20577"/>
          <ac:spMkLst>
            <pc:docMk/>
            <pc:sldMk cId="3740382870" sldId="597"/>
            <ac:spMk id="30722" creationId="{CD214117-14DD-4EC4-AC96-13A74E9F6513}"/>
          </ac:spMkLst>
        </pc:spChg>
        <pc:spChg chg="mod">
          <ac:chgData name="Czakoj Tomas" userId="93895cba-1e78-4919-8bdb-f912e15c6bc1" providerId="ADAL" clId="{16DD9A0F-D3AC-45CB-9BD7-B02F669BC72D}" dt="2025-05-12T05:32:11.602" v="162" actId="20577"/>
          <ac:spMkLst>
            <pc:docMk/>
            <pc:sldMk cId="3740382870" sldId="597"/>
            <ac:spMk id="30723" creationId="{756CC0BB-204D-4501-B13A-D957C32F3D1B}"/>
          </ac:spMkLst>
        </pc:spChg>
        <pc:graphicFrameChg chg="mod">
          <ac:chgData name="Czakoj Tomas" userId="93895cba-1e78-4919-8bdb-f912e15c6bc1" providerId="ADAL" clId="{16DD9A0F-D3AC-45CB-9BD7-B02F669BC72D}" dt="2025-05-12T05:33:03.830" v="171"/>
          <ac:graphicFrameMkLst>
            <pc:docMk/>
            <pc:sldMk cId="3740382870" sldId="597"/>
            <ac:graphicFrameMk id="5" creationId="{4D574C2B-C655-4A8C-B6B4-7DE3BC86536A}"/>
          </ac:graphicFrameMkLst>
        </pc:graphicFrameChg>
      </pc:sldChg>
      <pc:sldChg chg="modSp mod">
        <pc:chgData name="Czakoj Tomas" userId="93895cba-1e78-4919-8bdb-f912e15c6bc1" providerId="ADAL" clId="{16DD9A0F-D3AC-45CB-9BD7-B02F669BC72D}" dt="2025-05-12T05:36:54.216" v="243"/>
        <pc:sldMkLst>
          <pc:docMk/>
          <pc:sldMk cId="286064811" sldId="598"/>
        </pc:sldMkLst>
        <pc:spChg chg="mod">
          <ac:chgData name="Czakoj Tomas" userId="93895cba-1e78-4919-8bdb-f912e15c6bc1" providerId="ADAL" clId="{16DD9A0F-D3AC-45CB-9BD7-B02F669BC72D}" dt="2025-05-12T05:36:32.709" v="226" actId="1076"/>
          <ac:spMkLst>
            <pc:docMk/>
            <pc:sldMk cId="286064811" sldId="598"/>
            <ac:spMk id="2" creationId="{9A0FB929-EFF0-FA61-8B01-EAAD0BB8F2C5}"/>
          </ac:spMkLst>
        </pc:spChg>
        <pc:spChg chg="mod">
          <ac:chgData name="Czakoj Tomas" userId="93895cba-1e78-4919-8bdb-f912e15c6bc1" providerId="ADAL" clId="{16DD9A0F-D3AC-45CB-9BD7-B02F669BC72D}" dt="2025-05-12T05:35:37.374" v="207" actId="1076"/>
          <ac:spMkLst>
            <pc:docMk/>
            <pc:sldMk cId="286064811" sldId="598"/>
            <ac:spMk id="10" creationId="{05CB128E-579E-167D-4C72-5B78266BF7B7}"/>
          </ac:spMkLst>
        </pc:spChg>
        <pc:spChg chg="mod">
          <ac:chgData name="Czakoj Tomas" userId="93895cba-1e78-4919-8bdb-f912e15c6bc1" providerId="ADAL" clId="{16DD9A0F-D3AC-45CB-9BD7-B02F669BC72D}" dt="2025-05-12T05:33:46.469" v="176" actId="1076"/>
          <ac:spMkLst>
            <pc:docMk/>
            <pc:sldMk cId="286064811" sldId="598"/>
            <ac:spMk id="11" creationId="{60FCFB16-3983-87A8-2CD4-581A5D8CA264}"/>
          </ac:spMkLst>
        </pc:spChg>
        <pc:graphicFrameChg chg="mod">
          <ac:chgData name="Czakoj Tomas" userId="93895cba-1e78-4919-8bdb-f912e15c6bc1" providerId="ADAL" clId="{16DD9A0F-D3AC-45CB-9BD7-B02F669BC72D}" dt="2025-05-12T05:34:53.726" v="195" actId="404"/>
          <ac:graphicFrameMkLst>
            <pc:docMk/>
            <pc:sldMk cId="286064811" sldId="598"/>
            <ac:graphicFrameMk id="6" creationId="{07378AD8-4256-475F-A942-1A5FF284350D}"/>
          </ac:graphicFrameMkLst>
        </pc:graphicFrameChg>
        <pc:graphicFrameChg chg="mod">
          <ac:chgData name="Czakoj Tomas" userId="93895cba-1e78-4919-8bdb-f912e15c6bc1" providerId="ADAL" clId="{16DD9A0F-D3AC-45CB-9BD7-B02F669BC72D}" dt="2025-05-12T05:35:57.633" v="210"/>
          <ac:graphicFrameMkLst>
            <pc:docMk/>
            <pc:sldMk cId="286064811" sldId="598"/>
            <ac:graphicFrameMk id="7" creationId="{4AE7966A-5B0C-4F10-9DFF-F88F376FAB1A}"/>
          </ac:graphicFrameMkLst>
        </pc:graphicFrameChg>
        <pc:graphicFrameChg chg="mod">
          <ac:chgData name="Czakoj Tomas" userId="93895cba-1e78-4919-8bdb-f912e15c6bc1" providerId="ADAL" clId="{16DD9A0F-D3AC-45CB-9BD7-B02F669BC72D}" dt="2025-05-12T05:36:54.216" v="243"/>
          <ac:graphicFrameMkLst>
            <pc:docMk/>
            <pc:sldMk cId="286064811" sldId="598"/>
            <ac:graphicFrameMk id="12" creationId="{11DD2D75-0F61-4DBC-9308-5CF8565D6995}"/>
          </ac:graphicFrameMkLst>
        </pc:graphicFrameChg>
      </pc:sldChg>
      <pc:sldChg chg="modSp mod">
        <pc:chgData name="Czakoj Tomas" userId="93895cba-1e78-4919-8bdb-f912e15c6bc1" providerId="ADAL" clId="{16DD9A0F-D3AC-45CB-9BD7-B02F669BC72D}" dt="2025-05-12T05:21:15.488" v="31" actId="313"/>
        <pc:sldMkLst>
          <pc:docMk/>
          <pc:sldMk cId="2922434900" sldId="599"/>
        </pc:sldMkLst>
        <pc:spChg chg="mod">
          <ac:chgData name="Czakoj Tomas" userId="93895cba-1e78-4919-8bdb-f912e15c6bc1" providerId="ADAL" clId="{16DD9A0F-D3AC-45CB-9BD7-B02F669BC72D}" dt="2025-05-12T05:21:15.488" v="31" actId="313"/>
          <ac:spMkLst>
            <pc:docMk/>
            <pc:sldMk cId="2922434900" sldId="599"/>
            <ac:spMk id="39938" creationId="{00000000-0000-0000-0000-000000000000}"/>
          </ac:spMkLst>
        </pc:spChg>
      </pc:sldChg>
      <pc:sldChg chg="modSp mod setBg">
        <pc:chgData name="Czakoj Tomas" userId="93895cba-1e78-4919-8bdb-f912e15c6bc1" providerId="ADAL" clId="{16DD9A0F-D3AC-45CB-9BD7-B02F669BC72D}" dt="2025-05-12T05:21:51.181" v="37" actId="790"/>
        <pc:sldMkLst>
          <pc:docMk/>
          <pc:sldMk cId="2943518827" sldId="600"/>
        </pc:sldMkLst>
        <pc:spChg chg="mod">
          <ac:chgData name="Czakoj Tomas" userId="93895cba-1e78-4919-8bdb-f912e15c6bc1" providerId="ADAL" clId="{16DD9A0F-D3AC-45CB-9BD7-B02F669BC72D}" dt="2025-05-12T05:21:29.053" v="33"/>
          <ac:spMkLst>
            <pc:docMk/>
            <pc:sldMk cId="2943518827" sldId="600"/>
            <ac:spMk id="3" creationId="{D1B44684-5A66-DC1C-A161-60AB5BDD726A}"/>
          </ac:spMkLst>
        </pc:spChg>
        <pc:spChg chg="mod">
          <ac:chgData name="Czakoj Tomas" userId="93895cba-1e78-4919-8bdb-f912e15c6bc1" providerId="ADAL" clId="{16DD9A0F-D3AC-45CB-9BD7-B02F669BC72D}" dt="2025-05-12T05:21:51.181" v="37" actId="790"/>
          <ac:spMkLst>
            <pc:docMk/>
            <pc:sldMk cId="2943518827" sldId="600"/>
            <ac:spMk id="7" creationId="{39525961-14F0-8E3D-057F-7BFCB9DF8E12}"/>
          </ac:spMkLst>
        </pc:spChg>
      </pc:sldChg>
      <pc:sldChg chg="modSp mod">
        <pc:chgData name="Czakoj Tomas" userId="93895cba-1e78-4919-8bdb-f912e15c6bc1" providerId="ADAL" clId="{16DD9A0F-D3AC-45CB-9BD7-B02F669BC72D}" dt="2025-05-12T05:20:36.950" v="16" actId="27636"/>
        <pc:sldMkLst>
          <pc:docMk/>
          <pc:sldMk cId="2163907525" sldId="601"/>
        </pc:sldMkLst>
        <pc:spChg chg="mod">
          <ac:chgData name="Czakoj Tomas" userId="93895cba-1e78-4919-8bdb-f912e15c6bc1" providerId="ADAL" clId="{16DD9A0F-D3AC-45CB-9BD7-B02F669BC72D}" dt="2025-05-12T05:20:36.950" v="16" actId="27636"/>
          <ac:spMkLst>
            <pc:docMk/>
            <pc:sldMk cId="2163907525" sldId="601"/>
            <ac:spMk id="39938" creationId="{00000000-0000-0000-0000-000000000000}"/>
          </ac:spMkLst>
        </pc:spChg>
      </pc:sldChg>
      <pc:sldChg chg="modSp mod">
        <pc:chgData name="Czakoj Tomas" userId="93895cba-1e78-4919-8bdb-f912e15c6bc1" providerId="ADAL" clId="{16DD9A0F-D3AC-45CB-9BD7-B02F669BC72D}" dt="2025-05-12T05:22:14.473" v="40" actId="790"/>
        <pc:sldMkLst>
          <pc:docMk/>
          <pc:sldMk cId="1333791005" sldId="602"/>
        </pc:sldMkLst>
        <pc:spChg chg="mod">
          <ac:chgData name="Czakoj Tomas" userId="93895cba-1e78-4919-8bdb-f912e15c6bc1" providerId="ADAL" clId="{16DD9A0F-D3AC-45CB-9BD7-B02F669BC72D}" dt="2025-05-12T05:22:14.473" v="40" actId="790"/>
          <ac:spMkLst>
            <pc:docMk/>
            <pc:sldMk cId="1333791005" sldId="602"/>
            <ac:spMk id="39938" creationId="{00000000-0000-0000-0000-000000000000}"/>
          </ac:spMkLst>
        </pc:spChg>
      </pc:sldChg>
      <pc:sldChg chg="modSp mod">
        <pc:chgData name="Czakoj Tomas" userId="93895cba-1e78-4919-8bdb-f912e15c6bc1" providerId="ADAL" clId="{16DD9A0F-D3AC-45CB-9BD7-B02F669BC72D}" dt="2025-05-12T05:25:37.773" v="84" actId="57"/>
        <pc:sldMkLst>
          <pc:docMk/>
          <pc:sldMk cId="1049829074" sldId="603"/>
        </pc:sldMkLst>
        <pc:spChg chg="mod">
          <ac:chgData name="Czakoj Tomas" userId="93895cba-1e78-4919-8bdb-f912e15c6bc1" providerId="ADAL" clId="{16DD9A0F-D3AC-45CB-9BD7-B02F669BC72D}" dt="2025-05-12T05:25:37.773" v="84" actId="57"/>
          <ac:spMkLst>
            <pc:docMk/>
            <pc:sldMk cId="1049829074" sldId="603"/>
            <ac:spMk id="2" creationId="{0FB06639-E87B-46FB-9195-E49C216F42D9}"/>
          </ac:spMkLst>
        </pc:spChg>
      </pc:sldChg>
      <pc:sldChg chg="modSp mod">
        <pc:chgData name="Czakoj Tomas" userId="93895cba-1e78-4919-8bdb-f912e15c6bc1" providerId="ADAL" clId="{16DD9A0F-D3AC-45CB-9BD7-B02F669BC72D}" dt="2025-05-12T05:22:24.749" v="42" actId="108"/>
        <pc:sldMkLst>
          <pc:docMk/>
          <pc:sldMk cId="2194483862" sldId="604"/>
        </pc:sldMkLst>
        <pc:spChg chg="mod">
          <ac:chgData name="Czakoj Tomas" userId="93895cba-1e78-4919-8bdb-f912e15c6bc1" providerId="ADAL" clId="{16DD9A0F-D3AC-45CB-9BD7-B02F669BC72D}" dt="2025-05-12T05:22:24.749" v="42" actId="108"/>
          <ac:spMkLst>
            <pc:docMk/>
            <pc:sldMk cId="2194483862" sldId="604"/>
            <ac:spMk id="39938" creationId="{00000000-0000-0000-0000-000000000000}"/>
          </ac:spMkLst>
        </pc:spChg>
      </pc:sldChg>
      <pc:sldChg chg="modSp mod">
        <pc:chgData name="Czakoj Tomas" userId="93895cba-1e78-4919-8bdb-f912e15c6bc1" providerId="ADAL" clId="{16DD9A0F-D3AC-45CB-9BD7-B02F669BC72D}" dt="2025-05-12T05:24:39.329" v="76" actId="14100"/>
        <pc:sldMkLst>
          <pc:docMk/>
          <pc:sldMk cId="1008488438" sldId="605"/>
        </pc:sldMkLst>
        <pc:spChg chg="mod">
          <ac:chgData name="Czakoj Tomas" userId="93895cba-1e78-4919-8bdb-f912e15c6bc1" providerId="ADAL" clId="{16DD9A0F-D3AC-45CB-9BD7-B02F669BC72D}" dt="2025-05-12T05:24:28.535" v="73" actId="27636"/>
          <ac:spMkLst>
            <pc:docMk/>
            <pc:sldMk cId="1008488438" sldId="605"/>
            <ac:spMk id="39938" creationId="{2A5B06FA-D609-17F7-BE0F-CB4D0155BCCB}"/>
          </ac:spMkLst>
        </pc:spChg>
        <pc:graphicFrameChg chg="mod">
          <ac:chgData name="Czakoj Tomas" userId="93895cba-1e78-4919-8bdb-f912e15c6bc1" providerId="ADAL" clId="{16DD9A0F-D3AC-45CB-9BD7-B02F669BC72D}" dt="2025-05-12T05:24:39.329" v="76" actId="14100"/>
          <ac:graphicFrameMkLst>
            <pc:docMk/>
            <pc:sldMk cId="1008488438" sldId="605"/>
            <ac:graphicFrameMk id="4" creationId="{BF571F78-3641-2FF9-35CA-E545AC73AA52}"/>
          </ac:graphicFrameMkLst>
        </pc:graphicFrameChg>
      </pc:sldChg>
      <pc:sldChg chg="modSp mod">
        <pc:chgData name="Czakoj Tomas" userId="93895cba-1e78-4919-8bdb-f912e15c6bc1" providerId="ADAL" clId="{16DD9A0F-D3AC-45CB-9BD7-B02F669BC72D}" dt="2025-05-12T05:24:06.149" v="69" actId="27636"/>
        <pc:sldMkLst>
          <pc:docMk/>
          <pc:sldMk cId="888476464" sldId="606"/>
        </pc:sldMkLst>
        <pc:spChg chg="mod">
          <ac:chgData name="Czakoj Tomas" userId="93895cba-1e78-4919-8bdb-f912e15c6bc1" providerId="ADAL" clId="{16DD9A0F-D3AC-45CB-9BD7-B02F669BC72D}" dt="2025-05-12T05:24:06.149" v="69" actId="27636"/>
          <ac:spMkLst>
            <pc:docMk/>
            <pc:sldMk cId="888476464" sldId="606"/>
            <ac:spMk id="6" creationId="{DF68B533-9FE8-D2C6-41EA-F4A2493A5E07}"/>
          </ac:spMkLst>
        </pc:spChg>
      </pc:sldChg>
    </pc:docChg>
  </pc:docChgLst>
  <pc:docChgLst>
    <pc:chgData name="Losa Evzen" userId="S::evzen.losa@cvrez.cz::87905852-2a04-473c-902c-ccd8a751719f" providerId="AD" clId="Web-{F920BA87-FBD7-09AC-F2A5-41A2823B4B96}"/>
    <pc:docChg chg="modSld">
      <pc:chgData name="Losa Evzen" userId="S::evzen.losa@cvrez.cz::87905852-2a04-473c-902c-ccd8a751719f" providerId="AD" clId="Web-{F920BA87-FBD7-09AC-F2A5-41A2823B4B96}" dt="2024-11-04T05:24:12.918" v="31" actId="1076"/>
      <pc:docMkLst>
        <pc:docMk/>
      </pc:docMkLst>
      <pc:sldChg chg="addSp delSp modSp">
        <pc:chgData name="Losa Evzen" userId="S::evzen.losa@cvrez.cz::87905852-2a04-473c-902c-ccd8a751719f" providerId="AD" clId="Web-{F920BA87-FBD7-09AC-F2A5-41A2823B4B96}" dt="2024-11-04T05:24:12.918" v="31" actId="1076"/>
        <pc:sldMkLst>
          <pc:docMk/>
          <pc:sldMk cId="0" sldId="392"/>
        </pc:sldMkLst>
        <pc:spChg chg="mod">
          <ac:chgData name="Losa Evzen" userId="S::evzen.losa@cvrez.cz::87905852-2a04-473c-902c-ccd8a751719f" providerId="AD" clId="Web-{F920BA87-FBD7-09AC-F2A5-41A2823B4B96}" dt="2024-11-04T05:20:41.769" v="23" actId="14100"/>
          <ac:spMkLst>
            <pc:docMk/>
            <pc:sldMk cId="0" sldId="392"/>
            <ac:spMk id="6" creationId="{6F39C07E-F60F-4E2C-A9B0-901F95307002}"/>
          </ac:spMkLst>
        </pc:spChg>
        <pc:picChg chg="add del mod">
          <ac:chgData name="Losa Evzen" userId="S::evzen.losa@cvrez.cz::87905852-2a04-473c-902c-ccd8a751719f" providerId="AD" clId="Web-{F920BA87-FBD7-09AC-F2A5-41A2823B4B96}" dt="2024-11-04T05:21:37.161" v="25"/>
          <ac:picMkLst>
            <pc:docMk/>
            <pc:sldMk cId="0" sldId="392"/>
            <ac:picMk id="4" creationId="{C95CBFFC-B91E-2A54-E7B7-55BCFE96B938}"/>
          </ac:picMkLst>
        </pc:picChg>
        <pc:picChg chg="add del mod">
          <ac:chgData name="Losa Evzen" userId="S::evzen.losa@cvrez.cz::87905852-2a04-473c-902c-ccd8a751719f" providerId="AD" clId="Web-{F920BA87-FBD7-09AC-F2A5-41A2823B4B96}" dt="2024-11-04T05:22:45.854" v="27"/>
          <ac:picMkLst>
            <pc:docMk/>
            <pc:sldMk cId="0" sldId="392"/>
            <ac:picMk id="5" creationId="{6A656A12-0CC2-3B1D-0EAF-3B3EE69AC559}"/>
          </ac:picMkLst>
        </pc:picChg>
        <pc:picChg chg="add mod">
          <ac:chgData name="Losa Evzen" userId="S::evzen.losa@cvrez.cz::87905852-2a04-473c-902c-ccd8a751719f" providerId="AD" clId="Web-{F920BA87-FBD7-09AC-F2A5-41A2823B4B96}" dt="2024-11-04T05:24:12.918" v="31" actId="1076"/>
          <ac:picMkLst>
            <pc:docMk/>
            <pc:sldMk cId="0" sldId="392"/>
            <ac:picMk id="7" creationId="{6D161018-FC2A-4C92-3660-2EA29D48D950}"/>
          </ac:picMkLst>
        </pc:picChg>
      </pc:sldChg>
      <pc:sldChg chg="modSp">
        <pc:chgData name="Losa Evzen" userId="S::evzen.losa@cvrez.cz::87905852-2a04-473c-902c-ccd8a751719f" providerId="AD" clId="Web-{F920BA87-FBD7-09AC-F2A5-41A2823B4B96}" dt="2024-11-04T05:19:23.856" v="8" actId="20577"/>
        <pc:sldMkLst>
          <pc:docMk/>
          <pc:sldMk cId="1304450609" sldId="542"/>
        </pc:sldMkLst>
        <pc:spChg chg="mod">
          <ac:chgData name="Losa Evzen" userId="S::evzen.losa@cvrez.cz::87905852-2a04-473c-902c-ccd8a751719f" providerId="AD" clId="Web-{F920BA87-FBD7-09AC-F2A5-41A2823B4B96}" dt="2024-11-04T05:19:23.856" v="8" actId="20577"/>
          <ac:spMkLst>
            <pc:docMk/>
            <pc:sldMk cId="1304450609" sldId="542"/>
            <ac:spMk id="15" creationId="{00000000-0000-0000-0000-000000000000}"/>
          </ac:spMkLst>
        </pc:spChg>
      </pc:sldChg>
    </pc:docChg>
  </pc:docChgLst>
  <pc:docChgLst>
    <pc:chgData name="Kostal Michal" userId="79ae653f-f0c1-4742-8e98-15855af3c871" providerId="ADAL" clId="{BEC94306-71C8-4EFD-A7E8-CDF14FC8895D}"/>
    <pc:docChg chg="undo custSel addSld delSld modSld sldOrd">
      <pc:chgData name="Kostal Michal" userId="79ae653f-f0c1-4742-8e98-15855af3c871" providerId="ADAL" clId="{BEC94306-71C8-4EFD-A7E8-CDF14FC8895D}" dt="2024-11-04T08:00:33.827" v="3723"/>
      <pc:docMkLst>
        <pc:docMk/>
      </pc:docMkLst>
      <pc:sldChg chg="modSp mod modCm">
        <pc:chgData name="Kostal Michal" userId="79ae653f-f0c1-4742-8e98-15855af3c871" providerId="ADAL" clId="{BEC94306-71C8-4EFD-A7E8-CDF14FC8895D}" dt="2024-11-04T07:50:58.978" v="3708"/>
        <pc:sldMkLst>
          <pc:docMk/>
          <pc:sldMk cId="2589615738" sldId="269"/>
        </pc:sldMkLst>
        <pc:spChg chg="mod">
          <ac:chgData name="Kostal Michal" userId="79ae653f-f0c1-4742-8e98-15855af3c871" providerId="ADAL" clId="{BEC94306-71C8-4EFD-A7E8-CDF14FC8895D}" dt="2024-11-04T07:50:51.635" v="3707" actId="20577"/>
          <ac:spMkLst>
            <pc:docMk/>
            <pc:sldMk cId="2589615738" sldId="269"/>
            <ac:spMk id="2" creationId="{190CEBDD-7D4C-4D64-874B-49CC4F2E1BA0}"/>
          </ac:spMkLst>
        </pc:spChg>
        <pc:spChg chg="mod">
          <ac:chgData name="Kostal Michal" userId="79ae653f-f0c1-4742-8e98-15855af3c871" providerId="ADAL" clId="{BEC94306-71C8-4EFD-A7E8-CDF14FC8895D}" dt="2024-11-02T16:23:47.821" v="1164" actId="20577"/>
          <ac:spMkLst>
            <pc:docMk/>
            <pc:sldMk cId="2589615738" sldId="269"/>
            <ac:spMk id="3" creationId="{33C5E1FC-94C1-4560-9448-B78E0CA14F0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ostal Michal" userId="79ae653f-f0c1-4742-8e98-15855af3c871" providerId="ADAL" clId="{BEC94306-71C8-4EFD-A7E8-CDF14FC8895D}" dt="2024-11-04T07:50:58.978" v="3708"/>
              <pc2:cmMkLst xmlns:pc2="http://schemas.microsoft.com/office/powerpoint/2019/9/main/command">
                <pc:docMk/>
                <pc:sldMk cId="2589615738" sldId="269"/>
                <pc2:cmMk id="{4CEA6603-E364-462B-AC5D-4763228DAE24}"/>
              </pc2:cmMkLst>
            </pc226:cmChg>
          </p:ext>
        </pc:extLst>
      </pc:sldChg>
      <pc:sldChg chg="del">
        <pc:chgData name="Kostal Michal" userId="79ae653f-f0c1-4742-8e98-15855af3c871" providerId="ADAL" clId="{BEC94306-71C8-4EFD-A7E8-CDF14FC8895D}" dt="2024-11-02T16:56:42.426" v="2040" actId="47"/>
        <pc:sldMkLst>
          <pc:docMk/>
          <pc:sldMk cId="2286075130" sldId="288"/>
        </pc:sldMkLst>
      </pc:sldChg>
      <pc:sldChg chg="del">
        <pc:chgData name="Kostal Michal" userId="79ae653f-f0c1-4742-8e98-15855af3c871" providerId="ADAL" clId="{BEC94306-71C8-4EFD-A7E8-CDF14FC8895D}" dt="2024-11-02T16:56:42.426" v="2040" actId="47"/>
        <pc:sldMkLst>
          <pc:docMk/>
          <pc:sldMk cId="3680713589" sldId="294"/>
        </pc:sldMkLst>
      </pc:sldChg>
      <pc:sldChg chg="del">
        <pc:chgData name="Kostal Michal" userId="79ae653f-f0c1-4742-8e98-15855af3c871" providerId="ADAL" clId="{BEC94306-71C8-4EFD-A7E8-CDF14FC8895D}" dt="2024-11-02T16:56:55.454" v="2043" actId="47"/>
        <pc:sldMkLst>
          <pc:docMk/>
          <pc:sldMk cId="202952031" sldId="295"/>
        </pc:sldMkLst>
      </pc:sldChg>
      <pc:sldChg chg="del">
        <pc:chgData name="Kostal Michal" userId="79ae653f-f0c1-4742-8e98-15855af3c871" providerId="ADAL" clId="{BEC94306-71C8-4EFD-A7E8-CDF14FC8895D}" dt="2024-11-02T16:56:55.454" v="2043" actId="47"/>
        <pc:sldMkLst>
          <pc:docMk/>
          <pc:sldMk cId="4110500546" sldId="308"/>
        </pc:sldMkLst>
      </pc:sldChg>
      <pc:sldChg chg="del">
        <pc:chgData name="Kostal Michal" userId="79ae653f-f0c1-4742-8e98-15855af3c871" providerId="ADAL" clId="{BEC94306-71C8-4EFD-A7E8-CDF14FC8895D}" dt="2024-11-02T16:57:30.654" v="2046" actId="47"/>
        <pc:sldMkLst>
          <pc:docMk/>
          <pc:sldMk cId="2744284903" sldId="369"/>
        </pc:sldMkLst>
      </pc:sldChg>
      <pc:sldChg chg="addSp delSp modSp mod modCm">
        <pc:chgData name="Kostal Michal" userId="79ae653f-f0c1-4742-8e98-15855af3c871" providerId="ADAL" clId="{BEC94306-71C8-4EFD-A7E8-CDF14FC8895D}" dt="2024-11-04T07:56:00.412" v="3720" actId="1076"/>
        <pc:sldMkLst>
          <pc:docMk/>
          <pc:sldMk cId="0" sldId="392"/>
        </pc:sldMkLst>
        <pc:spChg chg="add del mod">
          <ac:chgData name="Kostal Michal" userId="79ae653f-f0c1-4742-8e98-15855af3c871" providerId="ADAL" clId="{BEC94306-71C8-4EFD-A7E8-CDF14FC8895D}" dt="2024-11-02T15:55:36.007" v="560" actId="20577"/>
          <ac:spMkLst>
            <pc:docMk/>
            <pc:sldMk cId="0" sldId="392"/>
            <ac:spMk id="2" creationId="{CEA473A9-AE20-6500-01E4-5C10CF3B8874}"/>
          </ac:spMkLst>
        </pc:spChg>
        <pc:spChg chg="mod">
          <ac:chgData name="Kostal Michal" userId="79ae653f-f0c1-4742-8e98-15855af3c871" providerId="ADAL" clId="{BEC94306-71C8-4EFD-A7E8-CDF14FC8895D}" dt="2024-11-02T15:31:30.827" v="253" actId="20577"/>
          <ac:spMkLst>
            <pc:docMk/>
            <pc:sldMk cId="0" sldId="392"/>
            <ac:spMk id="3" creationId="{20D487A6-D4CC-4C90-8967-43447D70C604}"/>
          </ac:spMkLst>
        </pc:spChg>
        <pc:spChg chg="mod">
          <ac:chgData name="Kostal Michal" userId="79ae653f-f0c1-4742-8e98-15855af3c871" providerId="ADAL" clId="{BEC94306-71C8-4EFD-A7E8-CDF14FC8895D}" dt="2024-11-02T15:57:21.823" v="628" actId="14100"/>
          <ac:spMkLst>
            <pc:docMk/>
            <pc:sldMk cId="0" sldId="392"/>
            <ac:spMk id="6" creationId="{6F39C07E-F60F-4E2C-A9B0-901F95307002}"/>
          </ac:spMkLst>
        </pc:spChg>
        <pc:spChg chg="del mod">
          <ac:chgData name="Kostal Michal" userId="79ae653f-f0c1-4742-8e98-15855af3c871" providerId="ADAL" clId="{BEC94306-71C8-4EFD-A7E8-CDF14FC8895D}" dt="2024-11-02T15:45:34.563" v="280" actId="478"/>
          <ac:spMkLst>
            <pc:docMk/>
            <pc:sldMk cId="0" sldId="392"/>
            <ac:spMk id="8" creationId="{01832A3A-43A3-4F22-A23C-4C9DE5290577}"/>
          </ac:spMkLst>
        </pc:spChg>
        <pc:picChg chg="add del mod">
          <ac:chgData name="Kostal Michal" userId="79ae653f-f0c1-4742-8e98-15855af3c871" providerId="ADAL" clId="{BEC94306-71C8-4EFD-A7E8-CDF14FC8895D}" dt="2024-11-02T15:54:28.750" v="547" actId="478"/>
          <ac:picMkLst>
            <pc:docMk/>
            <pc:sldMk cId="0" sldId="392"/>
            <ac:picMk id="5" creationId="{875F9C21-86EF-1C76-2DFC-252EFBF62ED8}"/>
          </ac:picMkLst>
        </pc:picChg>
        <pc:picChg chg="add mod">
          <ac:chgData name="Kostal Michal" userId="79ae653f-f0c1-4742-8e98-15855af3c871" providerId="ADAL" clId="{BEC94306-71C8-4EFD-A7E8-CDF14FC8895D}" dt="2024-11-04T07:56:00.412" v="3720" actId="1076"/>
          <ac:picMkLst>
            <pc:docMk/>
            <pc:sldMk cId="0" sldId="392"/>
            <ac:picMk id="5" creationId="{CF442792-34CA-BF89-DA25-285D66798A43}"/>
          </ac:picMkLst>
        </pc:picChg>
        <pc:picChg chg="del">
          <ac:chgData name="Kostal Michal" userId="79ae653f-f0c1-4742-8e98-15855af3c871" providerId="ADAL" clId="{BEC94306-71C8-4EFD-A7E8-CDF14FC8895D}" dt="2024-11-01T19:06:53.410" v="171" actId="478"/>
          <ac:picMkLst>
            <pc:docMk/>
            <pc:sldMk cId="0" sldId="392"/>
            <ac:picMk id="7" creationId="{0D2B2E95-E252-9F6F-F177-AD64AC70F9F9}"/>
          </ac:picMkLst>
        </pc:picChg>
        <pc:picChg chg="add del mod">
          <ac:chgData name="Kostal Michal" userId="79ae653f-f0c1-4742-8e98-15855af3c871" providerId="ADAL" clId="{BEC94306-71C8-4EFD-A7E8-CDF14FC8895D}" dt="2024-11-02T15:31:41.661" v="254" actId="478"/>
          <ac:picMkLst>
            <pc:docMk/>
            <pc:sldMk cId="0" sldId="392"/>
            <ac:picMk id="7" creationId="{0EC6A279-5F9F-14B1-DEB3-5CFCCD5BA838}"/>
          </ac:picMkLst>
        </pc:picChg>
        <pc:picChg chg="add del mod">
          <ac:chgData name="Kostal Michal" userId="79ae653f-f0c1-4742-8e98-15855af3c871" providerId="ADAL" clId="{BEC94306-71C8-4EFD-A7E8-CDF14FC8895D}" dt="2024-11-02T15:45:42.462" v="283" actId="478"/>
          <ac:picMkLst>
            <pc:docMk/>
            <pc:sldMk cId="0" sldId="392"/>
            <ac:picMk id="10" creationId="{A94899BB-736E-6672-EFFD-668F6C754180}"/>
          </ac:picMkLst>
        </pc:picChg>
        <pc:picChg chg="add del mod">
          <ac:chgData name="Kostal Michal" userId="79ae653f-f0c1-4742-8e98-15855af3c871" providerId="ADAL" clId="{BEC94306-71C8-4EFD-A7E8-CDF14FC8895D}" dt="2024-11-04T07:55:53.104" v="3716" actId="478"/>
          <ac:picMkLst>
            <pc:docMk/>
            <pc:sldMk cId="0" sldId="392"/>
            <ac:picMk id="12" creationId="{DB9E635C-EFF5-8198-B43E-586576E84D76}"/>
          </ac:picMkLst>
        </pc:picChg>
        <pc:picChg chg="add mod ord">
          <ac:chgData name="Kostal Michal" userId="79ae653f-f0c1-4742-8e98-15855af3c871" providerId="ADAL" clId="{BEC94306-71C8-4EFD-A7E8-CDF14FC8895D}" dt="2024-11-04T07:54:44.244" v="3711" actId="1076"/>
          <ac:picMkLst>
            <pc:docMk/>
            <pc:sldMk cId="0" sldId="392"/>
            <ac:picMk id="14" creationId="{03747728-0B2D-2C06-33C7-81DDE66B793A}"/>
          </ac:picMkLst>
        </pc:picChg>
        <pc:picChg chg="del mod">
          <ac:chgData name="Kostal Michal" userId="79ae653f-f0c1-4742-8e98-15855af3c871" providerId="ADAL" clId="{BEC94306-71C8-4EFD-A7E8-CDF14FC8895D}" dt="2024-11-01T19:05:36.476" v="170" actId="478"/>
          <ac:picMkLst>
            <pc:docMk/>
            <pc:sldMk cId="0" sldId="392"/>
            <ac:picMk id="14" creationId="{EA1E4E8B-8C8F-4145-8AD6-4376ECBAFBEE}"/>
          </ac:picMkLst>
        </pc:picChg>
        <pc:picChg chg="add mod">
          <ac:chgData name="Kostal Michal" userId="79ae653f-f0c1-4742-8e98-15855af3c871" providerId="ADAL" clId="{BEC94306-71C8-4EFD-A7E8-CDF14FC8895D}" dt="2024-11-02T15:40:15.356" v="265" actId="1076"/>
          <ac:picMkLst>
            <pc:docMk/>
            <pc:sldMk cId="0" sldId="392"/>
            <ac:picMk id="1026" creationId="{7F44AFCF-8B88-382D-04F7-C6C57C315C1B}"/>
          </ac:picMkLst>
        </pc:picChg>
        <pc:picChg chg="add mod">
          <ac:chgData name="Kostal Michal" userId="79ae653f-f0c1-4742-8e98-15855af3c871" providerId="ADAL" clId="{BEC94306-71C8-4EFD-A7E8-CDF14FC8895D}" dt="2024-11-02T15:56:06.256" v="567" actId="166"/>
          <ac:picMkLst>
            <pc:docMk/>
            <pc:sldMk cId="0" sldId="392"/>
            <ac:picMk id="1028" creationId="{A9192AB6-0B2E-125E-742C-DCCCF60282AC}"/>
          </ac:picMkLst>
        </pc:picChg>
        <pc:picChg chg="add del mod">
          <ac:chgData name="Kostal Michal" userId="79ae653f-f0c1-4742-8e98-15855af3c871" providerId="ADAL" clId="{BEC94306-71C8-4EFD-A7E8-CDF14FC8895D}" dt="2024-11-02T15:43:27.641" v="275" actId="478"/>
          <ac:picMkLst>
            <pc:docMk/>
            <pc:sldMk cId="0" sldId="392"/>
            <ac:picMk id="1030" creationId="{BAE56742-D1EE-FCB3-548A-1FF7F426A0A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ostal Michal" userId="79ae653f-f0c1-4742-8e98-15855af3c871" providerId="ADAL" clId="{BEC94306-71C8-4EFD-A7E8-CDF14FC8895D}" dt="2024-11-04T07:55:53.106" v="3717" actId="2056"/>
              <pc2:cmMkLst xmlns:pc2="http://schemas.microsoft.com/office/powerpoint/2019/9/main/command">
                <pc:docMk/>
                <pc:sldMk cId="0" sldId="392"/>
                <pc2:cmMk id="{BD3B762F-F4AF-43FF-A4DF-70683B5B825D}"/>
              </pc2:cmMkLst>
            </pc226:cmChg>
          </p:ext>
        </pc:extLst>
      </pc:sldChg>
      <pc:sldChg chg="del">
        <pc:chgData name="Kostal Michal" userId="79ae653f-f0c1-4742-8e98-15855af3c871" providerId="ADAL" clId="{BEC94306-71C8-4EFD-A7E8-CDF14FC8895D}" dt="2024-11-02T16:57:01.916" v="2044" actId="47"/>
        <pc:sldMkLst>
          <pc:docMk/>
          <pc:sldMk cId="1178506346" sldId="516"/>
        </pc:sldMkLst>
      </pc:sldChg>
      <pc:sldChg chg="del">
        <pc:chgData name="Kostal Michal" userId="79ae653f-f0c1-4742-8e98-15855af3c871" providerId="ADAL" clId="{BEC94306-71C8-4EFD-A7E8-CDF14FC8895D}" dt="2024-11-02T16:56:55.454" v="2043" actId="47"/>
        <pc:sldMkLst>
          <pc:docMk/>
          <pc:sldMk cId="3606427899" sldId="517"/>
        </pc:sldMkLst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2271138071" sldId="519"/>
        </pc:sldMkLst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2522247040" sldId="521"/>
        </pc:sldMkLst>
      </pc:sldChg>
      <pc:sldChg chg="del">
        <pc:chgData name="Kostal Michal" userId="79ae653f-f0c1-4742-8e98-15855af3c871" providerId="ADAL" clId="{BEC94306-71C8-4EFD-A7E8-CDF14FC8895D}" dt="2024-11-02T16:57:30.654" v="2046" actId="47"/>
        <pc:sldMkLst>
          <pc:docMk/>
          <pc:sldMk cId="1109611004" sldId="523"/>
        </pc:sldMkLst>
      </pc:sldChg>
      <pc:sldChg chg="modSp add mod">
        <pc:chgData name="Kostal Michal" userId="79ae653f-f0c1-4742-8e98-15855af3c871" providerId="ADAL" clId="{BEC94306-71C8-4EFD-A7E8-CDF14FC8895D}" dt="2024-11-02T16:26:46.188" v="1212" actId="27636"/>
        <pc:sldMkLst>
          <pc:docMk/>
          <pc:sldMk cId="1687799316" sldId="524"/>
        </pc:sldMkLst>
        <pc:spChg chg="mod">
          <ac:chgData name="Kostal Michal" userId="79ae653f-f0c1-4742-8e98-15855af3c871" providerId="ADAL" clId="{BEC94306-71C8-4EFD-A7E8-CDF14FC8895D}" dt="2024-11-02T16:26:46.188" v="1212" actId="27636"/>
          <ac:spMkLst>
            <pc:docMk/>
            <pc:sldMk cId="1687799316" sldId="524"/>
            <ac:spMk id="4" creationId="{B0134585-1741-4C6A-9AD1-1719F8732B0F}"/>
          </ac:spMkLst>
        </pc:spChg>
      </pc:sldChg>
      <pc:sldChg chg="del">
        <pc:chgData name="Kostal Michal" userId="79ae653f-f0c1-4742-8e98-15855af3c871" providerId="ADAL" clId="{BEC94306-71C8-4EFD-A7E8-CDF14FC8895D}" dt="2024-11-02T16:56:24.639" v="2038" actId="47"/>
        <pc:sldMkLst>
          <pc:docMk/>
          <pc:sldMk cId="112868992" sldId="527"/>
        </pc:sldMkLst>
      </pc:sldChg>
      <pc:sldChg chg="del">
        <pc:chgData name="Kostal Michal" userId="79ae653f-f0c1-4742-8e98-15855af3c871" providerId="ADAL" clId="{BEC94306-71C8-4EFD-A7E8-CDF14FC8895D}" dt="2024-11-02T16:56:42.426" v="2040" actId="47"/>
        <pc:sldMkLst>
          <pc:docMk/>
          <pc:sldMk cId="2620746061" sldId="529"/>
        </pc:sldMkLst>
      </pc:sldChg>
      <pc:sldChg chg="del">
        <pc:chgData name="Kostal Michal" userId="79ae653f-f0c1-4742-8e98-15855af3c871" providerId="ADAL" clId="{BEC94306-71C8-4EFD-A7E8-CDF14FC8895D}" dt="2024-11-02T16:56:55.454" v="2043" actId="47"/>
        <pc:sldMkLst>
          <pc:docMk/>
          <pc:sldMk cId="3465613245" sldId="531"/>
        </pc:sldMkLst>
      </pc:sldChg>
      <pc:sldChg chg="ord">
        <pc:chgData name="Kostal Michal" userId="79ae653f-f0c1-4742-8e98-15855af3c871" providerId="ADAL" clId="{BEC94306-71C8-4EFD-A7E8-CDF14FC8895D}" dt="2024-11-02T16:56:47.592" v="2042"/>
        <pc:sldMkLst>
          <pc:docMk/>
          <pc:sldMk cId="2358000643" sldId="534"/>
        </pc:sldMkLst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1151502238" sldId="537"/>
        </pc:sldMkLst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4187843291" sldId="538"/>
        </pc:sldMkLst>
      </pc:sldChg>
      <pc:sldChg chg="del">
        <pc:chgData name="Kostal Michal" userId="79ae653f-f0c1-4742-8e98-15855af3c871" providerId="ADAL" clId="{BEC94306-71C8-4EFD-A7E8-CDF14FC8895D}" dt="2024-11-02T16:56:55.454" v="2043" actId="47"/>
        <pc:sldMkLst>
          <pc:docMk/>
          <pc:sldMk cId="2587336785" sldId="539"/>
        </pc:sldMkLst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1029549128" sldId="540"/>
        </pc:sldMkLst>
      </pc:sldChg>
      <pc:sldChg chg="del">
        <pc:chgData name="Kostal Michal" userId="79ae653f-f0c1-4742-8e98-15855af3c871" providerId="ADAL" clId="{BEC94306-71C8-4EFD-A7E8-CDF14FC8895D}" dt="2024-11-02T16:57:30.654" v="2046" actId="47"/>
        <pc:sldMkLst>
          <pc:docMk/>
          <pc:sldMk cId="3026733797" sldId="541"/>
        </pc:sldMkLst>
      </pc:sldChg>
      <pc:sldChg chg="modSp mod ord">
        <pc:chgData name="Kostal Michal" userId="79ae653f-f0c1-4742-8e98-15855af3c871" providerId="ADAL" clId="{BEC94306-71C8-4EFD-A7E8-CDF14FC8895D}" dt="2024-11-02T22:01:48.959" v="3431"/>
        <pc:sldMkLst>
          <pc:docMk/>
          <pc:sldMk cId="1304450609" sldId="542"/>
        </pc:sldMkLst>
        <pc:spChg chg="mod">
          <ac:chgData name="Kostal Michal" userId="79ae653f-f0c1-4742-8e98-15855af3c871" providerId="ADAL" clId="{BEC94306-71C8-4EFD-A7E8-CDF14FC8895D}" dt="2024-11-01T19:05:02.646" v="138" actId="20577"/>
          <ac:spMkLst>
            <pc:docMk/>
            <pc:sldMk cId="1304450609" sldId="542"/>
            <ac:spMk id="15" creationId="{00000000-0000-0000-0000-000000000000}"/>
          </ac:spMkLst>
        </pc:spChg>
      </pc:sldChg>
      <pc:sldChg chg="del">
        <pc:chgData name="Kostal Michal" userId="79ae653f-f0c1-4742-8e98-15855af3c871" providerId="ADAL" clId="{BEC94306-71C8-4EFD-A7E8-CDF14FC8895D}" dt="2024-11-02T16:56:31.240" v="2039" actId="47"/>
        <pc:sldMkLst>
          <pc:docMk/>
          <pc:sldMk cId="1903981624" sldId="543"/>
        </pc:sldMkLst>
      </pc:sldChg>
      <pc:sldChg chg="del">
        <pc:chgData name="Kostal Michal" userId="79ae653f-f0c1-4742-8e98-15855af3c871" providerId="ADAL" clId="{BEC94306-71C8-4EFD-A7E8-CDF14FC8895D}" dt="2024-11-02T16:56:31.240" v="2039" actId="47"/>
        <pc:sldMkLst>
          <pc:docMk/>
          <pc:sldMk cId="2295714476" sldId="544"/>
        </pc:sldMkLst>
      </pc:sldChg>
      <pc:sldChg chg="del">
        <pc:chgData name="Kostal Michal" userId="79ae653f-f0c1-4742-8e98-15855af3c871" providerId="ADAL" clId="{BEC94306-71C8-4EFD-A7E8-CDF14FC8895D}" dt="2024-11-02T16:56:24.639" v="2038" actId="47"/>
        <pc:sldMkLst>
          <pc:docMk/>
          <pc:sldMk cId="1188015986" sldId="545"/>
        </pc:sldMkLst>
      </pc:sldChg>
      <pc:sldChg chg="del">
        <pc:chgData name="Kostal Michal" userId="79ae653f-f0c1-4742-8e98-15855af3c871" providerId="ADAL" clId="{BEC94306-71C8-4EFD-A7E8-CDF14FC8895D}" dt="2024-11-02T16:56:55.454" v="2043" actId="47"/>
        <pc:sldMkLst>
          <pc:docMk/>
          <pc:sldMk cId="1869807059" sldId="546"/>
        </pc:sldMkLst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3726032826" sldId="547"/>
        </pc:sldMkLst>
      </pc:sldChg>
      <pc:sldChg chg="del">
        <pc:chgData name="Kostal Michal" userId="79ae653f-f0c1-4742-8e98-15855af3c871" providerId="ADAL" clId="{BEC94306-71C8-4EFD-A7E8-CDF14FC8895D}" dt="2024-11-02T16:56:24.639" v="2038" actId="47"/>
        <pc:sldMkLst>
          <pc:docMk/>
          <pc:sldMk cId="1434737262" sldId="548"/>
        </pc:sldMkLst>
      </pc:sldChg>
      <pc:sldChg chg="del">
        <pc:chgData name="Kostal Michal" userId="79ae653f-f0c1-4742-8e98-15855af3c871" providerId="ADAL" clId="{BEC94306-71C8-4EFD-A7E8-CDF14FC8895D}" dt="2024-11-02T16:57:01.916" v="2044" actId="47"/>
        <pc:sldMkLst>
          <pc:docMk/>
          <pc:sldMk cId="2988421038" sldId="551"/>
        </pc:sldMkLst>
      </pc:sldChg>
      <pc:sldChg chg="del">
        <pc:chgData name="Kostal Michal" userId="79ae653f-f0c1-4742-8e98-15855af3c871" providerId="ADAL" clId="{BEC94306-71C8-4EFD-A7E8-CDF14FC8895D}" dt="2024-11-02T16:57:01.916" v="2044" actId="47"/>
        <pc:sldMkLst>
          <pc:docMk/>
          <pc:sldMk cId="1739873627" sldId="553"/>
        </pc:sldMkLst>
      </pc:sldChg>
      <pc:sldChg chg="del">
        <pc:chgData name="Kostal Michal" userId="79ae653f-f0c1-4742-8e98-15855af3c871" providerId="ADAL" clId="{BEC94306-71C8-4EFD-A7E8-CDF14FC8895D}" dt="2024-11-02T16:57:01.916" v="2044" actId="47"/>
        <pc:sldMkLst>
          <pc:docMk/>
          <pc:sldMk cId="3510640666" sldId="554"/>
        </pc:sldMkLst>
      </pc:sldChg>
      <pc:sldChg chg="del">
        <pc:chgData name="Kostal Michal" userId="79ae653f-f0c1-4742-8e98-15855af3c871" providerId="ADAL" clId="{BEC94306-71C8-4EFD-A7E8-CDF14FC8895D}" dt="2024-11-02T16:57:01.916" v="2044" actId="47"/>
        <pc:sldMkLst>
          <pc:docMk/>
          <pc:sldMk cId="2089390073" sldId="562"/>
        </pc:sldMkLst>
      </pc:sldChg>
      <pc:sldChg chg="del">
        <pc:chgData name="Kostal Michal" userId="79ae653f-f0c1-4742-8e98-15855af3c871" providerId="ADAL" clId="{BEC94306-71C8-4EFD-A7E8-CDF14FC8895D}" dt="2024-11-02T16:57:01.916" v="2044" actId="47"/>
        <pc:sldMkLst>
          <pc:docMk/>
          <pc:sldMk cId="4284653116" sldId="563"/>
        </pc:sldMkLst>
      </pc:sldChg>
      <pc:sldChg chg="del">
        <pc:chgData name="Kostal Michal" userId="79ae653f-f0c1-4742-8e98-15855af3c871" providerId="ADAL" clId="{BEC94306-71C8-4EFD-A7E8-CDF14FC8895D}" dt="2024-11-02T16:57:01.916" v="2044" actId="47"/>
        <pc:sldMkLst>
          <pc:docMk/>
          <pc:sldMk cId="870910441" sldId="564"/>
        </pc:sldMkLst>
      </pc:sldChg>
      <pc:sldChg chg="del">
        <pc:chgData name="Kostal Michal" userId="79ae653f-f0c1-4742-8e98-15855af3c871" providerId="ADAL" clId="{BEC94306-71C8-4EFD-A7E8-CDF14FC8895D}" dt="2024-11-02T16:57:30.654" v="2046" actId="47"/>
        <pc:sldMkLst>
          <pc:docMk/>
          <pc:sldMk cId="3231021856" sldId="565"/>
        </pc:sldMkLst>
      </pc:sldChg>
      <pc:sldChg chg="addSp delSp modSp mod">
        <pc:chgData name="Kostal Michal" userId="79ae653f-f0c1-4742-8e98-15855af3c871" providerId="ADAL" clId="{BEC94306-71C8-4EFD-A7E8-CDF14FC8895D}" dt="2024-11-02T16:55:30.863" v="2035" actId="1076"/>
        <pc:sldMkLst>
          <pc:docMk/>
          <pc:sldMk cId="45535653" sldId="566"/>
        </pc:sldMkLst>
        <pc:spChg chg="mod">
          <ac:chgData name="Kostal Michal" userId="79ae653f-f0c1-4742-8e98-15855af3c871" providerId="ADAL" clId="{BEC94306-71C8-4EFD-A7E8-CDF14FC8895D}" dt="2024-11-02T16:54:00.214" v="1974" actId="1076"/>
          <ac:spMkLst>
            <pc:docMk/>
            <pc:sldMk cId="45535653" sldId="566"/>
            <ac:spMk id="2" creationId="{9A0FB929-EFF0-FA61-8B01-EAAD0BB8F2C5}"/>
          </ac:spMkLst>
        </pc:spChg>
        <pc:spChg chg="mod">
          <ac:chgData name="Kostal Michal" userId="79ae653f-f0c1-4742-8e98-15855af3c871" providerId="ADAL" clId="{BEC94306-71C8-4EFD-A7E8-CDF14FC8895D}" dt="2024-11-02T16:55:30.863" v="2035" actId="1076"/>
          <ac:spMkLst>
            <pc:docMk/>
            <pc:sldMk cId="45535653" sldId="566"/>
            <ac:spMk id="4" creationId="{C28B30AA-BF53-5D67-7B07-546BF4D70169}"/>
          </ac:spMkLst>
        </pc:spChg>
        <pc:spChg chg="add mod">
          <ac:chgData name="Kostal Michal" userId="79ae653f-f0c1-4742-8e98-15855af3c871" providerId="ADAL" clId="{BEC94306-71C8-4EFD-A7E8-CDF14FC8895D}" dt="2024-11-02T16:52:57.370" v="1962" actId="14100"/>
          <ac:spMkLst>
            <pc:docMk/>
            <pc:sldMk cId="45535653" sldId="566"/>
            <ac:spMk id="10" creationId="{05CB128E-579E-167D-4C72-5B78266BF7B7}"/>
          </ac:spMkLst>
        </pc:spChg>
        <pc:spChg chg="add mod">
          <ac:chgData name="Kostal Michal" userId="79ae653f-f0c1-4742-8e98-15855af3c871" providerId="ADAL" clId="{BEC94306-71C8-4EFD-A7E8-CDF14FC8895D}" dt="2024-11-02T16:55:16.580" v="2034" actId="1076"/>
          <ac:spMkLst>
            <pc:docMk/>
            <pc:sldMk cId="45535653" sldId="566"/>
            <ac:spMk id="11" creationId="{60FCFB16-3983-87A8-2CD4-581A5D8CA264}"/>
          </ac:spMkLst>
        </pc:spChg>
        <pc:spChg chg="add del mod">
          <ac:chgData name="Kostal Michal" userId="79ae653f-f0c1-4742-8e98-15855af3c871" providerId="ADAL" clId="{BEC94306-71C8-4EFD-A7E8-CDF14FC8895D}" dt="2024-11-02T16:46:09.639" v="1473" actId="21"/>
          <ac:spMkLst>
            <pc:docMk/>
            <pc:sldMk cId="45535653" sldId="566"/>
            <ac:spMk id="12" creationId="{241CA5B1-87A0-0553-D2CE-74FF8681E9CD}"/>
          </ac:spMkLst>
        </pc:spChg>
        <pc:spChg chg="add del mod">
          <ac:chgData name="Kostal Michal" userId="79ae653f-f0c1-4742-8e98-15855af3c871" providerId="ADAL" clId="{BEC94306-71C8-4EFD-A7E8-CDF14FC8895D}" dt="2024-11-02T16:51:38.094" v="1847" actId="478"/>
          <ac:spMkLst>
            <pc:docMk/>
            <pc:sldMk cId="45535653" sldId="566"/>
            <ac:spMk id="13" creationId="{02466980-71E8-4AA6-BABB-0AD3181FFA4B}"/>
          </ac:spMkLst>
        </pc:spChg>
        <pc:spChg chg="add mod">
          <ac:chgData name="Kostal Michal" userId="79ae653f-f0c1-4742-8e98-15855af3c871" providerId="ADAL" clId="{BEC94306-71C8-4EFD-A7E8-CDF14FC8895D}" dt="2024-11-02T16:54:46.288" v="2028" actId="20577"/>
          <ac:spMkLst>
            <pc:docMk/>
            <pc:sldMk cId="45535653" sldId="566"/>
            <ac:spMk id="14" creationId="{F0CF8C63-F143-01EE-0D4D-FA93722E69B9}"/>
          </ac:spMkLst>
        </pc:spChg>
        <pc:graphicFrameChg chg="add mod">
          <ac:chgData name="Kostal Michal" userId="79ae653f-f0c1-4742-8e98-15855af3c871" providerId="ADAL" clId="{BEC94306-71C8-4EFD-A7E8-CDF14FC8895D}" dt="2024-11-02T16:55:10.366" v="2033" actId="1076"/>
          <ac:graphicFrameMkLst>
            <pc:docMk/>
            <pc:sldMk cId="45535653" sldId="566"/>
            <ac:graphicFrameMk id="5" creationId="{55630284-5C11-4F9F-A872-AE3FB25CBCD0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6:52:44.485" v="1959" actId="1076"/>
          <ac:graphicFrameMkLst>
            <pc:docMk/>
            <pc:sldMk cId="45535653" sldId="566"/>
            <ac:graphicFrameMk id="8" creationId="{D4BA53C7-B939-4129-A419-A9DD2453CB83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6:53:55.955" v="1973" actId="1076"/>
          <ac:graphicFrameMkLst>
            <pc:docMk/>
            <pc:sldMk cId="45535653" sldId="566"/>
            <ac:graphicFrameMk id="9" creationId="{E6E9754D-A730-4055-A787-409E43D5B422}"/>
          </ac:graphicFrameMkLst>
        </pc:graphicFrameChg>
        <pc:picChg chg="del">
          <ac:chgData name="Kostal Michal" userId="79ae653f-f0c1-4742-8e98-15855af3c871" providerId="ADAL" clId="{BEC94306-71C8-4EFD-A7E8-CDF14FC8895D}" dt="2024-11-02T16:24:43.488" v="1209" actId="478"/>
          <ac:picMkLst>
            <pc:docMk/>
            <pc:sldMk cId="45535653" sldId="566"/>
            <ac:picMk id="6" creationId="{0A649FB8-264F-1870-41D3-1CEC14730951}"/>
          </ac:picMkLst>
        </pc:picChg>
        <pc:picChg chg="del">
          <ac:chgData name="Kostal Michal" userId="79ae653f-f0c1-4742-8e98-15855af3c871" providerId="ADAL" clId="{BEC94306-71C8-4EFD-A7E8-CDF14FC8895D}" dt="2024-11-02T16:24:45.807" v="1210" actId="478"/>
          <ac:picMkLst>
            <pc:docMk/>
            <pc:sldMk cId="45535653" sldId="566"/>
            <ac:picMk id="7" creationId="{91B6C2CB-C9FD-894E-2CCE-B67BF178B157}"/>
          </ac:picMkLst>
        </pc:picChg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1201981542" sldId="567"/>
        </pc:sldMkLst>
      </pc:sldChg>
      <pc:sldChg chg="del">
        <pc:chgData name="Kostal Michal" userId="79ae653f-f0c1-4742-8e98-15855af3c871" providerId="ADAL" clId="{BEC94306-71C8-4EFD-A7E8-CDF14FC8895D}" dt="2024-11-02T16:57:08.331" v="2045" actId="47"/>
        <pc:sldMkLst>
          <pc:docMk/>
          <pc:sldMk cId="1163518958" sldId="568"/>
        </pc:sldMkLst>
      </pc:sldChg>
      <pc:sldChg chg="del">
        <pc:chgData name="Kostal Michal" userId="79ae653f-f0c1-4742-8e98-15855af3c871" providerId="ADAL" clId="{BEC94306-71C8-4EFD-A7E8-CDF14FC8895D}" dt="2024-11-02T16:04:13.791" v="900" actId="47"/>
        <pc:sldMkLst>
          <pc:docMk/>
          <pc:sldMk cId="2891428235" sldId="569"/>
        </pc:sldMkLst>
      </pc:sldChg>
      <pc:sldChg chg="del">
        <pc:chgData name="Kostal Michal" userId="79ae653f-f0c1-4742-8e98-15855af3c871" providerId="ADAL" clId="{BEC94306-71C8-4EFD-A7E8-CDF14FC8895D}" dt="2024-11-02T16:56:31.240" v="2039" actId="47"/>
        <pc:sldMkLst>
          <pc:docMk/>
          <pc:sldMk cId="2439265997" sldId="570"/>
        </pc:sldMkLst>
      </pc:sldChg>
      <pc:sldChg chg="addSp delSp modSp add mod">
        <pc:chgData name="Kostal Michal" userId="79ae653f-f0c1-4742-8e98-15855af3c871" providerId="ADAL" clId="{BEC94306-71C8-4EFD-A7E8-CDF14FC8895D}" dt="2024-11-04T07:51:34.554" v="3709" actId="1076"/>
        <pc:sldMkLst>
          <pc:docMk/>
          <pc:sldMk cId="1741473301" sldId="571"/>
        </pc:sldMkLst>
        <pc:spChg chg="mod">
          <ac:chgData name="Kostal Michal" userId="79ae653f-f0c1-4742-8e98-15855af3c871" providerId="ADAL" clId="{BEC94306-71C8-4EFD-A7E8-CDF14FC8895D}" dt="2024-11-02T21:11:37.363" v="3357" actId="14100"/>
          <ac:spMkLst>
            <pc:docMk/>
            <pc:sldMk cId="1741473301" sldId="571"/>
            <ac:spMk id="3" creationId="{20D487A6-D4CC-4C90-8967-43447D70C604}"/>
          </ac:spMkLst>
        </pc:spChg>
        <pc:spChg chg="mod">
          <ac:chgData name="Kostal Michal" userId="79ae653f-f0c1-4742-8e98-15855af3c871" providerId="ADAL" clId="{BEC94306-71C8-4EFD-A7E8-CDF14FC8895D}" dt="2024-11-02T21:12:02.269" v="3361" actId="790"/>
          <ac:spMkLst>
            <pc:docMk/>
            <pc:sldMk cId="1741473301" sldId="571"/>
            <ac:spMk id="6" creationId="{6F39C07E-F60F-4E2C-A9B0-901F95307002}"/>
          </ac:spMkLst>
        </pc:spChg>
        <pc:spChg chg="del">
          <ac:chgData name="Kostal Michal" userId="79ae653f-f0c1-4742-8e98-15855af3c871" providerId="ADAL" clId="{BEC94306-71C8-4EFD-A7E8-CDF14FC8895D}" dt="2024-11-02T15:59:07.769" v="643" actId="478"/>
          <ac:spMkLst>
            <pc:docMk/>
            <pc:sldMk cId="1741473301" sldId="571"/>
            <ac:spMk id="8" creationId="{01832A3A-43A3-4F22-A23C-4C9DE5290577}"/>
          </ac:spMkLst>
        </pc:spChg>
        <pc:picChg chg="add mod">
          <ac:chgData name="Kostal Michal" userId="79ae653f-f0c1-4742-8e98-15855af3c871" providerId="ADAL" clId="{BEC94306-71C8-4EFD-A7E8-CDF14FC8895D}" dt="2024-11-04T07:51:34.554" v="3709" actId="1076"/>
          <ac:picMkLst>
            <pc:docMk/>
            <pc:sldMk cId="1741473301" sldId="571"/>
            <ac:picMk id="4" creationId="{09FA54EF-1F2E-FFF4-7E2E-AFB3FD3A32F7}"/>
          </ac:picMkLst>
        </pc:picChg>
        <pc:picChg chg="mod">
          <ac:chgData name="Kostal Michal" userId="79ae653f-f0c1-4742-8e98-15855af3c871" providerId="ADAL" clId="{BEC94306-71C8-4EFD-A7E8-CDF14FC8895D}" dt="2024-11-02T21:01:30.525" v="3344" actId="1076"/>
          <ac:picMkLst>
            <pc:docMk/>
            <pc:sldMk cId="1741473301" sldId="571"/>
            <ac:picMk id="5" creationId="{875F9C21-86EF-1C76-2DFC-252EFBF62ED8}"/>
          </ac:picMkLst>
        </pc:picChg>
        <pc:picChg chg="del">
          <ac:chgData name="Kostal Michal" userId="79ae653f-f0c1-4742-8e98-15855af3c871" providerId="ADAL" clId="{BEC94306-71C8-4EFD-A7E8-CDF14FC8895D}" dt="2024-11-02T15:57:37.252" v="630" actId="478"/>
          <ac:picMkLst>
            <pc:docMk/>
            <pc:sldMk cId="1741473301" sldId="571"/>
            <ac:picMk id="7" creationId="{0EC6A279-5F9F-14B1-DEB3-5CFCCD5BA838}"/>
          </ac:picMkLst>
        </pc:picChg>
        <pc:picChg chg="add mod">
          <ac:chgData name="Kostal Michal" userId="79ae653f-f0c1-4742-8e98-15855af3c871" providerId="ADAL" clId="{BEC94306-71C8-4EFD-A7E8-CDF14FC8895D}" dt="2024-11-02T16:03:29.359" v="896"/>
          <ac:picMkLst>
            <pc:docMk/>
            <pc:sldMk cId="1741473301" sldId="571"/>
            <ac:picMk id="9" creationId="{0E26B778-56A1-9F87-DB99-819F77B965E9}"/>
          </ac:picMkLst>
        </pc:picChg>
        <pc:picChg chg="add mod">
          <ac:chgData name="Kostal Michal" userId="79ae653f-f0c1-4742-8e98-15855af3c871" providerId="ADAL" clId="{BEC94306-71C8-4EFD-A7E8-CDF14FC8895D}" dt="2024-11-02T21:11:16.551" v="3356" actId="1076"/>
          <ac:picMkLst>
            <pc:docMk/>
            <pc:sldMk cId="1741473301" sldId="571"/>
            <ac:picMk id="11" creationId="{AEA561E7-EDF9-A856-495A-BD68D87D0994}"/>
          </ac:picMkLst>
        </pc:picChg>
        <pc:picChg chg="add mod">
          <ac:chgData name="Kostal Michal" userId="79ae653f-f0c1-4742-8e98-15855af3c871" providerId="ADAL" clId="{BEC94306-71C8-4EFD-A7E8-CDF14FC8895D}" dt="2024-11-02T21:11:13.541" v="3355" actId="1076"/>
          <ac:picMkLst>
            <pc:docMk/>
            <pc:sldMk cId="1741473301" sldId="571"/>
            <ac:picMk id="13" creationId="{BD49C9BA-A07E-3AFB-D6E9-32A8B25CC80A}"/>
          </ac:picMkLst>
        </pc:picChg>
      </pc:sldChg>
      <pc:sldChg chg="add ord">
        <pc:chgData name="Kostal Michal" userId="79ae653f-f0c1-4742-8e98-15855af3c871" providerId="ADAL" clId="{BEC94306-71C8-4EFD-A7E8-CDF14FC8895D}" dt="2024-11-02T17:09:18.821" v="2544"/>
        <pc:sldMkLst>
          <pc:docMk/>
          <pc:sldMk cId="477577786" sldId="572"/>
        </pc:sldMkLst>
      </pc:sldChg>
      <pc:sldChg chg="addSp delSp modSp add mod ord">
        <pc:chgData name="Kostal Michal" userId="79ae653f-f0c1-4742-8e98-15855af3c871" providerId="ADAL" clId="{BEC94306-71C8-4EFD-A7E8-CDF14FC8895D}" dt="2024-11-02T22:02:07.645" v="3442" actId="5793"/>
        <pc:sldMkLst>
          <pc:docMk/>
          <pc:sldMk cId="3815313846" sldId="573"/>
        </pc:sldMkLst>
        <pc:spChg chg="del">
          <ac:chgData name="Kostal Michal" userId="79ae653f-f0c1-4742-8e98-15855af3c871" providerId="ADAL" clId="{BEC94306-71C8-4EFD-A7E8-CDF14FC8895D}" dt="2024-11-02T16:07:22.225" v="937" actId="478"/>
          <ac:spMkLst>
            <pc:docMk/>
            <pc:sldMk cId="3815313846" sldId="573"/>
            <ac:spMk id="2" creationId="{1BE39D5E-73D7-8EF8-4F2E-06A8535CF383}"/>
          </ac:spMkLst>
        </pc:spChg>
        <pc:spChg chg="mod">
          <ac:chgData name="Kostal Michal" userId="79ae653f-f0c1-4742-8e98-15855af3c871" providerId="ADAL" clId="{BEC94306-71C8-4EFD-A7E8-CDF14FC8895D}" dt="2024-11-02T22:02:07.645" v="3442" actId="5793"/>
          <ac:spMkLst>
            <pc:docMk/>
            <pc:sldMk cId="3815313846" sldId="573"/>
            <ac:spMk id="30722" creationId="{CD214117-14DD-4EC4-AC96-13A74E9F6513}"/>
          </ac:spMkLst>
        </pc:spChg>
        <pc:spChg chg="mod">
          <ac:chgData name="Kostal Michal" userId="79ae653f-f0c1-4742-8e98-15855af3c871" providerId="ADAL" clId="{BEC94306-71C8-4EFD-A7E8-CDF14FC8895D}" dt="2024-11-02T16:21:52.336" v="1140" actId="20577"/>
          <ac:spMkLst>
            <pc:docMk/>
            <pc:sldMk cId="3815313846" sldId="573"/>
            <ac:spMk id="30723" creationId="{756CC0BB-204D-4501-B13A-D957C32F3D1B}"/>
          </ac:spMkLst>
        </pc:spChg>
        <pc:graphicFrameChg chg="del">
          <ac:chgData name="Kostal Michal" userId="79ae653f-f0c1-4742-8e98-15855af3c871" providerId="ADAL" clId="{BEC94306-71C8-4EFD-A7E8-CDF14FC8895D}" dt="2024-11-02T16:07:14.073" v="935" actId="478"/>
          <ac:graphicFrameMkLst>
            <pc:docMk/>
            <pc:sldMk cId="3815313846" sldId="573"/>
            <ac:graphicFrameMk id="3" creationId="{933535D4-ABE4-B7B0-B040-F8AF86C867AE}"/>
          </ac:graphicFrameMkLst>
        </pc:graphicFrameChg>
        <pc:graphicFrameChg chg="del">
          <ac:chgData name="Kostal Michal" userId="79ae653f-f0c1-4742-8e98-15855af3c871" providerId="ADAL" clId="{BEC94306-71C8-4EFD-A7E8-CDF14FC8895D}" dt="2024-11-02T16:06:43.073" v="932" actId="478"/>
          <ac:graphicFrameMkLst>
            <pc:docMk/>
            <pc:sldMk cId="3815313846" sldId="573"/>
            <ac:graphicFrameMk id="4" creationId="{78754984-E692-4237-A414-AD40A16CA25B}"/>
          </ac:graphicFrameMkLst>
        </pc:graphicFrameChg>
        <pc:graphicFrameChg chg="del">
          <ac:chgData name="Kostal Michal" userId="79ae653f-f0c1-4742-8e98-15855af3c871" providerId="ADAL" clId="{BEC94306-71C8-4EFD-A7E8-CDF14FC8895D}" dt="2024-11-02T16:07:17.672" v="936" actId="478"/>
          <ac:graphicFrameMkLst>
            <pc:docMk/>
            <pc:sldMk cId="3815313846" sldId="573"/>
            <ac:graphicFrameMk id="5" creationId="{4BABD745-3D31-A515-6901-029B013FB7C5}"/>
          </ac:graphicFrameMkLst>
        </pc:graphicFrameChg>
        <pc:graphicFrameChg chg="add del mod">
          <ac:chgData name="Kostal Michal" userId="79ae653f-f0c1-4742-8e98-15855af3c871" providerId="ADAL" clId="{BEC94306-71C8-4EFD-A7E8-CDF14FC8895D}" dt="2024-11-02T16:21:55.076" v="1141" actId="478"/>
          <ac:graphicFrameMkLst>
            <pc:docMk/>
            <pc:sldMk cId="3815313846" sldId="573"/>
            <ac:graphicFrameMk id="6" creationId="{F7C600A3-694F-459C-84DD-41813654FAFA}"/>
          </ac:graphicFrameMkLst>
        </pc:graphicFrameChg>
        <pc:graphicFrameChg chg="add del mod">
          <ac:chgData name="Kostal Michal" userId="79ae653f-f0c1-4742-8e98-15855af3c871" providerId="ADAL" clId="{BEC94306-71C8-4EFD-A7E8-CDF14FC8895D}" dt="2024-11-02T16:21:57.402" v="1142" actId="478"/>
          <ac:graphicFrameMkLst>
            <pc:docMk/>
            <pc:sldMk cId="3815313846" sldId="573"/>
            <ac:graphicFrameMk id="7" creationId="{3E7AC383-9BE3-41ED-9F18-7ECE28DF19AB}"/>
          </ac:graphicFrameMkLst>
        </pc:graphicFrameChg>
        <pc:picChg chg="add del mod">
          <ac:chgData name="Kostal Michal" userId="79ae653f-f0c1-4742-8e98-15855af3c871" providerId="ADAL" clId="{BEC94306-71C8-4EFD-A7E8-CDF14FC8895D}" dt="2024-11-02T16:12:18.287" v="964" actId="478"/>
          <ac:picMkLst>
            <pc:docMk/>
            <pc:sldMk cId="3815313846" sldId="573"/>
            <ac:picMk id="9" creationId="{CFA1E722-B996-C8FC-40B8-9C85376BCEC6}"/>
          </ac:picMkLst>
        </pc:picChg>
        <pc:picChg chg="add del mod">
          <ac:chgData name="Kostal Michal" userId="79ae653f-f0c1-4742-8e98-15855af3c871" providerId="ADAL" clId="{BEC94306-71C8-4EFD-A7E8-CDF14FC8895D}" dt="2024-11-02T16:22:11.117" v="1158" actId="478"/>
          <ac:picMkLst>
            <pc:docMk/>
            <pc:sldMk cId="3815313846" sldId="573"/>
            <ac:picMk id="11" creationId="{BF177ECF-5C75-33F9-E51C-A14688CA8961}"/>
          </ac:picMkLst>
        </pc:picChg>
        <pc:picChg chg="add mod">
          <ac:chgData name="Kostal Michal" userId="79ae653f-f0c1-4742-8e98-15855af3c871" providerId="ADAL" clId="{BEC94306-71C8-4EFD-A7E8-CDF14FC8895D}" dt="2024-11-02T17:00:26.605" v="2107" actId="1076"/>
          <ac:picMkLst>
            <pc:docMk/>
            <pc:sldMk cId="3815313846" sldId="573"/>
            <ac:picMk id="12" creationId="{25FDDEBD-A38E-E410-DB47-EBB50024334C}"/>
          </ac:picMkLst>
        </pc:picChg>
      </pc:sldChg>
      <pc:sldChg chg="add">
        <pc:chgData name="Kostal Michal" userId="79ae653f-f0c1-4742-8e98-15855af3c871" providerId="ADAL" clId="{BEC94306-71C8-4EFD-A7E8-CDF14FC8895D}" dt="2024-11-02T16:21:28.848" v="1106"/>
        <pc:sldMkLst>
          <pc:docMk/>
          <pc:sldMk cId="1362470010" sldId="574"/>
        </pc:sldMkLst>
      </pc:sldChg>
      <pc:sldChg chg="addSp modSp add del mod ord">
        <pc:chgData name="Kostal Michal" userId="79ae653f-f0c1-4742-8e98-15855af3c871" providerId="ADAL" clId="{BEC94306-71C8-4EFD-A7E8-CDF14FC8895D}" dt="2024-11-02T17:35:29.272" v="3041" actId="47"/>
        <pc:sldMkLst>
          <pc:docMk/>
          <pc:sldMk cId="1024480234" sldId="575"/>
        </pc:sldMkLst>
        <pc:graphicFrameChg chg="add mod">
          <ac:chgData name="Kostal Michal" userId="79ae653f-f0c1-4742-8e98-15855af3c871" providerId="ADAL" clId="{BEC94306-71C8-4EFD-A7E8-CDF14FC8895D}" dt="2024-11-02T16:28:01.993" v="1215" actId="1076"/>
          <ac:graphicFrameMkLst>
            <pc:docMk/>
            <pc:sldMk cId="1024480234" sldId="575"/>
            <ac:graphicFrameMk id="5" creationId="{01F56D62-837A-6AD5-5F8F-82D32168C73E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6:29:37.799" v="1219" actId="14100"/>
          <ac:graphicFrameMkLst>
            <pc:docMk/>
            <pc:sldMk cId="1024480234" sldId="575"/>
            <ac:graphicFrameMk id="6" creationId="{DF5CD40F-87A4-22AA-AFFB-C866D2A16389}"/>
          </ac:graphicFrameMkLst>
        </pc:graphicFrameChg>
      </pc:sldChg>
      <pc:sldChg chg="addSp delSp modSp add mod ord">
        <pc:chgData name="Kostal Michal" userId="79ae653f-f0c1-4742-8e98-15855af3c871" providerId="ADAL" clId="{BEC94306-71C8-4EFD-A7E8-CDF14FC8895D}" dt="2024-11-02T17:15:57.317" v="2773" actId="1076"/>
        <pc:sldMkLst>
          <pc:docMk/>
          <pc:sldMk cId="3593491389" sldId="576"/>
        </pc:sldMkLst>
        <pc:spChg chg="mod">
          <ac:chgData name="Kostal Michal" userId="79ae653f-f0c1-4742-8e98-15855af3c871" providerId="ADAL" clId="{BEC94306-71C8-4EFD-A7E8-CDF14FC8895D}" dt="2024-11-02T17:13:04.312" v="2705" actId="1076"/>
          <ac:spMkLst>
            <pc:docMk/>
            <pc:sldMk cId="3593491389" sldId="576"/>
            <ac:spMk id="2" creationId="{9A0FB929-EFF0-FA61-8B01-EAAD0BB8F2C5}"/>
          </ac:spMkLst>
        </pc:spChg>
        <pc:spChg chg="mod">
          <ac:chgData name="Kostal Michal" userId="79ae653f-f0c1-4742-8e98-15855af3c871" providerId="ADAL" clId="{BEC94306-71C8-4EFD-A7E8-CDF14FC8895D}" dt="2024-11-02T17:14:19.911" v="2717" actId="1076"/>
          <ac:spMkLst>
            <pc:docMk/>
            <pc:sldMk cId="3593491389" sldId="576"/>
            <ac:spMk id="4" creationId="{C28B30AA-BF53-5D67-7B07-546BF4D70169}"/>
          </ac:spMkLst>
        </pc:spChg>
        <pc:spChg chg="add mod">
          <ac:chgData name="Kostal Michal" userId="79ae653f-f0c1-4742-8e98-15855af3c871" providerId="ADAL" clId="{BEC94306-71C8-4EFD-A7E8-CDF14FC8895D}" dt="2024-11-02T17:14:52.510" v="2721" actId="1076"/>
          <ac:spMkLst>
            <pc:docMk/>
            <pc:sldMk cId="3593491389" sldId="576"/>
            <ac:spMk id="8" creationId="{0E49C291-7AB6-43C5-03F6-CCACAE9E0A71}"/>
          </ac:spMkLst>
        </pc:spChg>
        <pc:spChg chg="add mod">
          <ac:chgData name="Kostal Michal" userId="79ae653f-f0c1-4742-8e98-15855af3c871" providerId="ADAL" clId="{BEC94306-71C8-4EFD-A7E8-CDF14FC8895D}" dt="2024-11-02T17:14:15.532" v="2716" actId="1076"/>
          <ac:spMkLst>
            <pc:docMk/>
            <pc:sldMk cId="3593491389" sldId="576"/>
            <ac:spMk id="9" creationId="{4EAFCE90-52EB-43AB-7071-16E94F08028E}"/>
          </ac:spMkLst>
        </pc:spChg>
        <pc:spChg chg="add mod">
          <ac:chgData name="Kostal Michal" userId="79ae653f-f0c1-4742-8e98-15855af3c871" providerId="ADAL" clId="{BEC94306-71C8-4EFD-A7E8-CDF14FC8895D}" dt="2024-11-02T17:15:57.317" v="2773" actId="1076"/>
          <ac:spMkLst>
            <pc:docMk/>
            <pc:sldMk cId="3593491389" sldId="576"/>
            <ac:spMk id="11" creationId="{EADFC846-7283-18AA-440E-1C4E1CD05FE6}"/>
          </ac:spMkLst>
        </pc:spChg>
        <pc:graphicFrameChg chg="mod">
          <ac:chgData name="Kostal Michal" userId="79ae653f-f0c1-4742-8e98-15855af3c871" providerId="ADAL" clId="{BEC94306-71C8-4EFD-A7E8-CDF14FC8895D}" dt="2024-11-02T17:12:59.330" v="2704" actId="1076"/>
          <ac:graphicFrameMkLst>
            <pc:docMk/>
            <pc:sldMk cId="3593491389" sldId="576"/>
            <ac:graphicFrameMk id="5" creationId="{01F56D62-837A-6AD5-5F8F-82D32168C73E}"/>
          </ac:graphicFrameMkLst>
        </pc:graphicFrameChg>
        <pc:graphicFrameChg chg="del">
          <ac:chgData name="Kostal Michal" userId="79ae653f-f0c1-4742-8e98-15855af3c871" providerId="ADAL" clId="{BEC94306-71C8-4EFD-A7E8-CDF14FC8895D}" dt="2024-11-02T16:30:17.414" v="1221" actId="478"/>
          <ac:graphicFrameMkLst>
            <pc:docMk/>
            <pc:sldMk cId="3593491389" sldId="576"/>
            <ac:graphicFrameMk id="6" creationId="{DF5CD40F-87A4-22AA-AFFB-C866D2A16389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7:14:41.951" v="2720" actId="1076"/>
          <ac:graphicFrameMkLst>
            <pc:docMk/>
            <pc:sldMk cId="3593491389" sldId="576"/>
            <ac:graphicFrameMk id="7" creationId="{4186506E-7A74-486E-9E4D-00CCA0D2BADE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7:13:26.505" v="2709" actId="1076"/>
          <ac:graphicFrameMkLst>
            <pc:docMk/>
            <pc:sldMk cId="3593491389" sldId="576"/>
            <ac:graphicFrameMk id="10" creationId="{5FF69352-A090-AFD4-33BA-1233D678E53F}"/>
          </ac:graphicFrameMkLst>
        </pc:graphicFrameChg>
      </pc:sldChg>
      <pc:sldChg chg="addSp modSp add mod">
        <pc:chgData name="Kostal Michal" userId="79ae653f-f0c1-4742-8e98-15855af3c871" providerId="ADAL" clId="{BEC94306-71C8-4EFD-A7E8-CDF14FC8895D}" dt="2024-11-02T17:08:06.920" v="2542" actId="20577"/>
        <pc:sldMkLst>
          <pc:docMk/>
          <pc:sldMk cId="1761699743" sldId="577"/>
        </pc:sldMkLst>
        <pc:spChg chg="mod">
          <ac:chgData name="Kostal Michal" userId="79ae653f-f0c1-4742-8e98-15855af3c871" providerId="ADAL" clId="{BEC94306-71C8-4EFD-A7E8-CDF14FC8895D}" dt="2024-11-02T17:08:06.920" v="2542" actId="20577"/>
          <ac:spMkLst>
            <pc:docMk/>
            <pc:sldMk cId="1761699743" sldId="577"/>
            <ac:spMk id="30722" creationId="{CD214117-14DD-4EC4-AC96-13A74E9F6513}"/>
          </ac:spMkLst>
        </pc:spChg>
        <pc:spChg chg="mod">
          <ac:chgData name="Kostal Michal" userId="79ae653f-f0c1-4742-8e98-15855af3c871" providerId="ADAL" clId="{BEC94306-71C8-4EFD-A7E8-CDF14FC8895D}" dt="2024-11-02T17:00:02.657" v="2105" actId="20577"/>
          <ac:spMkLst>
            <pc:docMk/>
            <pc:sldMk cId="1761699743" sldId="577"/>
            <ac:spMk id="30723" creationId="{756CC0BB-204D-4501-B13A-D957C32F3D1B}"/>
          </ac:spMkLst>
        </pc:spChg>
        <pc:graphicFrameChg chg="add mod">
          <ac:chgData name="Kostal Michal" userId="79ae653f-f0c1-4742-8e98-15855af3c871" providerId="ADAL" clId="{BEC94306-71C8-4EFD-A7E8-CDF14FC8895D}" dt="2024-11-02T17:03:31.876" v="2140" actId="1076"/>
          <ac:graphicFrameMkLst>
            <pc:docMk/>
            <pc:sldMk cId="1761699743" sldId="577"/>
            <ac:graphicFrameMk id="2" creationId="{C13FB098-3996-4362-B3CA-CF0838846685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7:03:26.063" v="2139" actId="1076"/>
          <ac:graphicFrameMkLst>
            <pc:docMk/>
            <pc:sldMk cId="1761699743" sldId="577"/>
            <ac:graphicFrameMk id="3" creationId="{7A15A62D-E49E-6208-46E5-23FAB9E33A64}"/>
          </ac:graphicFrameMkLst>
        </pc:graphicFrameChg>
        <pc:graphicFrameChg chg="add mod modGraphic">
          <ac:chgData name="Kostal Michal" userId="79ae653f-f0c1-4742-8e98-15855af3c871" providerId="ADAL" clId="{BEC94306-71C8-4EFD-A7E8-CDF14FC8895D}" dt="2024-11-02T17:03:12.667" v="2136" actId="14100"/>
          <ac:graphicFrameMkLst>
            <pc:docMk/>
            <pc:sldMk cId="1761699743" sldId="577"/>
            <ac:graphicFrameMk id="4" creationId="{A19B7AF8-AD68-31BB-DBF1-CF6E39A67BD8}"/>
          </ac:graphicFrameMkLst>
        </pc:graphicFrameChg>
      </pc:sldChg>
      <pc:sldChg chg="addSp delSp modSp add del mod">
        <pc:chgData name="Kostal Michal" userId="79ae653f-f0c1-4742-8e98-15855af3c871" providerId="ADAL" clId="{BEC94306-71C8-4EFD-A7E8-CDF14FC8895D}" dt="2024-11-02T17:02:31.809" v="2132" actId="47"/>
        <pc:sldMkLst>
          <pc:docMk/>
          <pc:sldMk cId="1039234356" sldId="578"/>
        </pc:sldMkLst>
        <pc:spChg chg="del">
          <ac:chgData name="Kostal Michal" userId="79ae653f-f0c1-4742-8e98-15855af3c871" providerId="ADAL" clId="{BEC94306-71C8-4EFD-A7E8-CDF14FC8895D}" dt="2024-11-02T16:58:56.721" v="2078" actId="478"/>
          <ac:spMkLst>
            <pc:docMk/>
            <pc:sldMk cId="1039234356" sldId="578"/>
            <ac:spMk id="2" creationId="{9A0FB929-EFF0-FA61-8B01-EAAD0BB8F2C5}"/>
          </ac:spMkLst>
        </pc:spChg>
        <pc:spChg chg="mod">
          <ac:chgData name="Kostal Michal" userId="79ae653f-f0c1-4742-8e98-15855af3c871" providerId="ADAL" clId="{BEC94306-71C8-4EFD-A7E8-CDF14FC8895D}" dt="2024-11-02T16:58:37.073" v="2072" actId="20577"/>
          <ac:spMkLst>
            <pc:docMk/>
            <pc:sldMk cId="1039234356" sldId="578"/>
            <ac:spMk id="4" creationId="{C28B30AA-BF53-5D67-7B07-546BF4D70169}"/>
          </ac:spMkLst>
        </pc:spChg>
        <pc:spChg chg="add del mod">
          <ac:chgData name="Kostal Michal" userId="79ae653f-f0c1-4742-8e98-15855af3c871" providerId="ADAL" clId="{BEC94306-71C8-4EFD-A7E8-CDF14FC8895D}" dt="2024-11-02T16:59:01.698" v="2079" actId="478"/>
          <ac:spMkLst>
            <pc:docMk/>
            <pc:sldMk cId="1039234356" sldId="578"/>
            <ac:spMk id="7" creationId="{66769847-9BFA-AB52-25FB-B8BB0AA2210D}"/>
          </ac:spMkLst>
        </pc:spChg>
        <pc:spChg chg="del">
          <ac:chgData name="Kostal Michal" userId="79ae653f-f0c1-4742-8e98-15855af3c871" providerId="ADAL" clId="{BEC94306-71C8-4EFD-A7E8-CDF14FC8895D}" dt="2024-11-02T16:58:53.632" v="2077" actId="478"/>
          <ac:spMkLst>
            <pc:docMk/>
            <pc:sldMk cId="1039234356" sldId="578"/>
            <ac:spMk id="10" creationId="{05CB128E-579E-167D-4C72-5B78266BF7B7}"/>
          </ac:spMkLst>
        </pc:spChg>
        <pc:graphicFrameChg chg="del mod">
          <ac:chgData name="Kostal Michal" userId="79ae653f-f0c1-4742-8e98-15855af3c871" providerId="ADAL" clId="{BEC94306-71C8-4EFD-A7E8-CDF14FC8895D}" dt="2024-11-02T16:58:49.333" v="2076" actId="478"/>
          <ac:graphicFrameMkLst>
            <pc:docMk/>
            <pc:sldMk cId="1039234356" sldId="578"/>
            <ac:graphicFrameMk id="5" creationId="{55630284-5C11-4F9F-A872-AE3FB25CBCD0}"/>
          </ac:graphicFrameMkLst>
        </pc:graphicFrameChg>
        <pc:graphicFrameChg chg="del">
          <ac:chgData name="Kostal Michal" userId="79ae653f-f0c1-4742-8e98-15855af3c871" providerId="ADAL" clId="{BEC94306-71C8-4EFD-A7E8-CDF14FC8895D}" dt="2024-11-02T16:58:41.248" v="2073" actId="478"/>
          <ac:graphicFrameMkLst>
            <pc:docMk/>
            <pc:sldMk cId="1039234356" sldId="578"/>
            <ac:graphicFrameMk id="8" creationId="{D4BA53C7-B939-4129-A419-A9DD2453CB83}"/>
          </ac:graphicFrameMkLst>
        </pc:graphicFrameChg>
        <pc:graphicFrameChg chg="del">
          <ac:chgData name="Kostal Michal" userId="79ae653f-f0c1-4742-8e98-15855af3c871" providerId="ADAL" clId="{BEC94306-71C8-4EFD-A7E8-CDF14FC8895D}" dt="2024-11-02T16:58:45.008" v="2074" actId="478"/>
          <ac:graphicFrameMkLst>
            <pc:docMk/>
            <pc:sldMk cId="1039234356" sldId="578"/>
            <ac:graphicFrameMk id="9" creationId="{E6E9754D-A730-4055-A787-409E43D5B422}"/>
          </ac:graphicFrameMkLst>
        </pc:graphicFrameChg>
      </pc:sldChg>
      <pc:sldChg chg="addSp delSp modSp add mod">
        <pc:chgData name="Kostal Michal" userId="79ae653f-f0c1-4742-8e98-15855af3c871" providerId="ADAL" clId="{BEC94306-71C8-4EFD-A7E8-CDF14FC8895D}" dt="2024-11-04T08:00:33.827" v="3723"/>
        <pc:sldMkLst>
          <pc:docMk/>
          <pc:sldMk cId="1560932957" sldId="578"/>
        </pc:sldMkLst>
        <pc:spChg chg="del">
          <ac:chgData name="Kostal Michal" userId="79ae653f-f0c1-4742-8e98-15855af3c871" providerId="ADAL" clId="{BEC94306-71C8-4EFD-A7E8-CDF14FC8895D}" dt="2024-11-02T17:29:43.229" v="2813" actId="478"/>
          <ac:spMkLst>
            <pc:docMk/>
            <pc:sldMk cId="1560932957" sldId="578"/>
            <ac:spMk id="2" creationId="{9A0FB929-EFF0-FA61-8B01-EAAD0BB8F2C5}"/>
          </ac:spMkLst>
        </pc:spChg>
        <pc:spChg chg="mod">
          <ac:chgData name="Kostal Michal" userId="79ae653f-f0c1-4742-8e98-15855af3c871" providerId="ADAL" clId="{BEC94306-71C8-4EFD-A7E8-CDF14FC8895D}" dt="2024-11-02T17:25:05.944" v="2794" actId="1076"/>
          <ac:spMkLst>
            <pc:docMk/>
            <pc:sldMk cId="1560932957" sldId="578"/>
            <ac:spMk id="4" creationId="{C28B30AA-BF53-5D67-7B07-546BF4D70169}"/>
          </ac:spMkLst>
        </pc:spChg>
        <pc:spChg chg="add del mod">
          <ac:chgData name="Kostal Michal" userId="79ae653f-f0c1-4742-8e98-15855af3c871" providerId="ADAL" clId="{BEC94306-71C8-4EFD-A7E8-CDF14FC8895D}" dt="2024-11-02T17:29:50.204" v="2814" actId="478"/>
          <ac:spMkLst>
            <pc:docMk/>
            <pc:sldMk cId="1560932957" sldId="578"/>
            <ac:spMk id="10" creationId="{E631D52A-C1D8-AAFB-AE95-F0A77BCA8D6E}"/>
          </ac:spMkLst>
        </pc:spChg>
        <pc:spChg chg="add mod">
          <ac:chgData name="Kostal Michal" userId="79ae653f-f0c1-4742-8e98-15855af3c871" providerId="ADAL" clId="{BEC94306-71C8-4EFD-A7E8-CDF14FC8895D}" dt="2024-11-02T17:32:12.473" v="3011" actId="20577"/>
          <ac:spMkLst>
            <pc:docMk/>
            <pc:sldMk cId="1560932957" sldId="578"/>
            <ac:spMk id="11" creationId="{1CD40C8E-C1D6-39BA-56F7-62DF897E1215}"/>
          </ac:spMkLst>
        </pc:spChg>
        <pc:graphicFrameChg chg="del">
          <ac:chgData name="Kostal Michal" userId="79ae653f-f0c1-4742-8e98-15855af3c871" providerId="ADAL" clId="{BEC94306-71C8-4EFD-A7E8-CDF14FC8895D}" dt="2024-11-02T17:26:00.426" v="2796" actId="478"/>
          <ac:graphicFrameMkLst>
            <pc:docMk/>
            <pc:sldMk cId="1560932957" sldId="578"/>
            <ac:graphicFrameMk id="5" creationId="{01F56D62-837A-6AD5-5F8F-82D32168C73E}"/>
          </ac:graphicFrameMkLst>
        </pc:graphicFrameChg>
        <pc:graphicFrameChg chg="del">
          <ac:chgData name="Kostal Michal" userId="79ae653f-f0c1-4742-8e98-15855af3c871" providerId="ADAL" clId="{BEC94306-71C8-4EFD-A7E8-CDF14FC8895D}" dt="2024-11-02T17:25:57.962" v="2795" actId="478"/>
          <ac:graphicFrameMkLst>
            <pc:docMk/>
            <pc:sldMk cId="1560932957" sldId="578"/>
            <ac:graphicFrameMk id="6" creationId="{DF5CD40F-87A4-22AA-AFFB-C866D2A16389}"/>
          </ac:graphicFrameMkLst>
        </pc:graphicFrameChg>
        <pc:graphicFrameChg chg="add mod">
          <ac:chgData name="Kostal Michal" userId="79ae653f-f0c1-4742-8e98-15855af3c871" providerId="ADAL" clId="{BEC94306-71C8-4EFD-A7E8-CDF14FC8895D}" dt="2024-11-04T08:00:33.827" v="3723"/>
          <ac:graphicFrameMkLst>
            <pc:docMk/>
            <pc:sldMk cId="1560932957" sldId="578"/>
            <ac:graphicFrameMk id="7" creationId="{85640B87-70FC-46FC-8CC9-2F79BE7C0B57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7:35:04.228" v="3039" actId="14100"/>
          <ac:graphicFrameMkLst>
            <pc:docMk/>
            <pc:sldMk cId="1560932957" sldId="578"/>
            <ac:graphicFrameMk id="8" creationId="{6FCF11D2-5065-499E-B6EA-A21B868EB380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17:35:10.053" v="3040" actId="1076"/>
          <ac:graphicFrameMkLst>
            <pc:docMk/>
            <pc:sldMk cId="1560932957" sldId="578"/>
            <ac:graphicFrameMk id="12" creationId="{4F224ADF-18E3-4929-A023-95CC05472694}"/>
          </ac:graphicFrameMkLst>
        </pc:graphicFrameChg>
      </pc:sldChg>
      <pc:sldChg chg="addSp delSp modSp add mod">
        <pc:chgData name="Kostal Michal" userId="79ae653f-f0c1-4742-8e98-15855af3c871" providerId="ADAL" clId="{BEC94306-71C8-4EFD-A7E8-CDF14FC8895D}" dt="2024-11-02T22:01:00.797" v="3429" actId="14100"/>
        <pc:sldMkLst>
          <pc:docMk/>
          <pc:sldMk cId="3512905847" sldId="579"/>
        </pc:sldMkLst>
        <pc:spChg chg="mod">
          <ac:chgData name="Kostal Michal" userId="79ae653f-f0c1-4742-8e98-15855af3c871" providerId="ADAL" clId="{BEC94306-71C8-4EFD-A7E8-CDF14FC8895D}" dt="2024-11-02T21:12:33.188" v="3365" actId="1076"/>
          <ac:spMkLst>
            <pc:docMk/>
            <pc:sldMk cId="3512905847" sldId="579"/>
            <ac:spMk id="3" creationId="{20D487A6-D4CC-4C90-8967-43447D70C604}"/>
          </ac:spMkLst>
        </pc:spChg>
        <pc:spChg chg="mod">
          <ac:chgData name="Kostal Michal" userId="79ae653f-f0c1-4742-8e98-15855af3c871" providerId="ADAL" clId="{BEC94306-71C8-4EFD-A7E8-CDF14FC8895D}" dt="2024-11-02T22:01:00.797" v="3429" actId="14100"/>
          <ac:spMkLst>
            <pc:docMk/>
            <pc:sldMk cId="3512905847" sldId="579"/>
            <ac:spMk id="6" creationId="{6F39C07E-F60F-4E2C-A9B0-901F95307002}"/>
          </ac:spMkLst>
        </pc:spChg>
        <pc:spChg chg="add mod">
          <ac:chgData name="Kostal Michal" userId="79ae653f-f0c1-4742-8e98-15855af3c871" providerId="ADAL" clId="{BEC94306-71C8-4EFD-A7E8-CDF14FC8895D}" dt="2024-11-02T21:15:06.728" v="3422" actId="1076"/>
          <ac:spMkLst>
            <pc:docMk/>
            <pc:sldMk cId="3512905847" sldId="579"/>
            <ac:spMk id="11" creationId="{D359418F-A4BB-B10F-8397-5CC540648599}"/>
          </ac:spMkLst>
        </pc:spChg>
        <pc:spChg chg="add mod">
          <ac:chgData name="Kostal Michal" userId="79ae653f-f0c1-4742-8e98-15855af3c871" providerId="ADAL" clId="{BEC94306-71C8-4EFD-A7E8-CDF14FC8895D}" dt="2024-11-02T21:15:00.116" v="3421" actId="1076"/>
          <ac:spMkLst>
            <pc:docMk/>
            <pc:sldMk cId="3512905847" sldId="579"/>
            <ac:spMk id="12" creationId="{EA525C2A-1085-07C6-9F2A-7B4BFA8EE462}"/>
          </ac:spMkLst>
        </pc:spChg>
        <pc:picChg chg="del">
          <ac:chgData name="Kostal Michal" userId="79ae653f-f0c1-4742-8e98-15855af3c871" providerId="ADAL" clId="{BEC94306-71C8-4EFD-A7E8-CDF14FC8895D}" dt="2024-11-02T17:38:26.010" v="3066" actId="478"/>
          <ac:picMkLst>
            <pc:docMk/>
            <pc:sldMk cId="3512905847" sldId="579"/>
            <ac:picMk id="4" creationId="{09FA54EF-1F2E-FFF4-7E2E-AFB3FD3A32F7}"/>
          </ac:picMkLst>
        </pc:picChg>
        <pc:picChg chg="mod">
          <ac:chgData name="Kostal Michal" userId="79ae653f-f0c1-4742-8e98-15855af3c871" providerId="ADAL" clId="{BEC94306-71C8-4EFD-A7E8-CDF14FC8895D}" dt="2024-11-02T22:00:42.718" v="3426" actId="1076"/>
          <ac:picMkLst>
            <pc:docMk/>
            <pc:sldMk cId="3512905847" sldId="579"/>
            <ac:picMk id="5" creationId="{875F9C21-86EF-1C76-2DFC-252EFBF62ED8}"/>
          </ac:picMkLst>
        </pc:picChg>
        <pc:picChg chg="add del mod">
          <ac:chgData name="Kostal Michal" userId="79ae653f-f0c1-4742-8e98-15855af3c871" providerId="ADAL" clId="{BEC94306-71C8-4EFD-A7E8-CDF14FC8895D}" dt="2024-11-02T17:50:35.333" v="3130" actId="478"/>
          <ac:picMkLst>
            <pc:docMk/>
            <pc:sldMk cId="3512905847" sldId="579"/>
            <ac:picMk id="8" creationId="{0D1733B2-7DB1-BE97-658B-39FD85C1BC6C}"/>
          </ac:picMkLst>
        </pc:picChg>
        <pc:picChg chg="add mod">
          <ac:chgData name="Kostal Michal" userId="79ae653f-f0c1-4742-8e98-15855af3c871" providerId="ADAL" clId="{BEC94306-71C8-4EFD-A7E8-CDF14FC8895D}" dt="2024-11-02T22:00:46.609" v="3427" actId="1076"/>
          <ac:picMkLst>
            <pc:docMk/>
            <pc:sldMk cId="3512905847" sldId="579"/>
            <ac:picMk id="10" creationId="{6083CF3F-6BCA-C333-9E56-9E61F71A1D28}"/>
          </ac:picMkLst>
        </pc:picChg>
      </pc:sldChg>
      <pc:sldChg chg="addSp delSp modSp add mod">
        <pc:chgData name="Kostal Michal" userId="79ae653f-f0c1-4742-8e98-15855af3c871" providerId="ADAL" clId="{BEC94306-71C8-4EFD-A7E8-CDF14FC8895D}" dt="2024-11-04T07:59:21.348" v="3722" actId="790"/>
        <pc:sldMkLst>
          <pc:docMk/>
          <pc:sldMk cId="4049102901" sldId="580"/>
        </pc:sldMkLst>
        <pc:spChg chg="mod">
          <ac:chgData name="Kostal Michal" userId="79ae653f-f0c1-4742-8e98-15855af3c871" providerId="ADAL" clId="{BEC94306-71C8-4EFD-A7E8-CDF14FC8895D}" dt="2024-11-04T07:59:21.348" v="3722" actId="790"/>
          <ac:spMkLst>
            <pc:docMk/>
            <pc:sldMk cId="4049102901" sldId="580"/>
            <ac:spMk id="30722" creationId="{CD214117-14DD-4EC4-AC96-13A74E9F6513}"/>
          </ac:spMkLst>
        </pc:spChg>
        <pc:spChg chg="mod">
          <ac:chgData name="Kostal Michal" userId="79ae653f-f0c1-4742-8e98-15855af3c871" providerId="ADAL" clId="{BEC94306-71C8-4EFD-A7E8-CDF14FC8895D}" dt="2024-11-02T22:04:31.422" v="3480" actId="20577"/>
          <ac:spMkLst>
            <pc:docMk/>
            <pc:sldMk cId="4049102901" sldId="580"/>
            <ac:spMk id="30723" creationId="{756CC0BB-204D-4501-B13A-D957C32F3D1B}"/>
          </ac:spMkLst>
        </pc:spChg>
        <pc:graphicFrameChg chg="add mod">
          <ac:chgData name="Kostal Michal" userId="79ae653f-f0c1-4742-8e98-15855af3c871" providerId="ADAL" clId="{BEC94306-71C8-4EFD-A7E8-CDF14FC8895D}" dt="2024-11-02T22:07:06.158" v="3501"/>
          <ac:graphicFrameMkLst>
            <pc:docMk/>
            <pc:sldMk cId="4049102901" sldId="580"/>
            <ac:graphicFrameMk id="2" creationId="{DAE89484-A4BC-42DF-B87F-999FFB25A398}"/>
          </ac:graphicFrameMkLst>
        </pc:graphicFrameChg>
        <pc:graphicFrameChg chg="add mod">
          <ac:chgData name="Kostal Michal" userId="79ae653f-f0c1-4742-8e98-15855af3c871" providerId="ADAL" clId="{BEC94306-71C8-4EFD-A7E8-CDF14FC8895D}" dt="2024-11-02T22:07:55.713" v="3506" actId="14100"/>
          <ac:graphicFrameMkLst>
            <pc:docMk/>
            <pc:sldMk cId="4049102901" sldId="580"/>
            <ac:graphicFrameMk id="4" creationId="{238CD0BC-83D4-407F-B33E-70D1BDA64025}"/>
          </ac:graphicFrameMkLst>
        </pc:graphicFrameChg>
        <pc:graphicFrameChg chg="del">
          <ac:chgData name="Kostal Michal" userId="79ae653f-f0c1-4742-8e98-15855af3c871" providerId="ADAL" clId="{BEC94306-71C8-4EFD-A7E8-CDF14FC8895D}" dt="2024-11-02T22:04:35.156" v="3481" actId="478"/>
          <ac:graphicFrameMkLst>
            <pc:docMk/>
            <pc:sldMk cId="4049102901" sldId="580"/>
            <ac:graphicFrameMk id="6" creationId="{F7C600A3-694F-459C-84DD-41813654FAFA}"/>
          </ac:graphicFrameMkLst>
        </pc:graphicFrameChg>
        <pc:graphicFrameChg chg="del">
          <ac:chgData name="Kostal Michal" userId="79ae653f-f0c1-4742-8e98-15855af3c871" providerId="ADAL" clId="{BEC94306-71C8-4EFD-A7E8-CDF14FC8895D}" dt="2024-11-02T22:04:50.655" v="3484" actId="478"/>
          <ac:graphicFrameMkLst>
            <pc:docMk/>
            <pc:sldMk cId="4049102901" sldId="580"/>
            <ac:graphicFrameMk id="7" creationId="{3E7AC383-9BE3-41ED-9F18-7ECE28DF19AB}"/>
          </ac:graphicFrameMkLst>
        </pc:graphicFrameChg>
        <pc:picChg chg="add mod">
          <ac:chgData name="Kostal Michal" userId="79ae653f-f0c1-4742-8e98-15855af3c871" providerId="ADAL" clId="{BEC94306-71C8-4EFD-A7E8-CDF14FC8895D}" dt="2024-11-02T22:06:15.566" v="3491" actId="1076"/>
          <ac:picMkLst>
            <pc:docMk/>
            <pc:sldMk cId="4049102901" sldId="580"/>
            <ac:picMk id="3" creationId="{D56B672E-DC4E-023E-CB96-B95A803C6043}"/>
          </ac:picMkLst>
        </pc:picChg>
        <pc:picChg chg="del">
          <ac:chgData name="Kostal Michal" userId="79ae653f-f0c1-4742-8e98-15855af3c871" providerId="ADAL" clId="{BEC94306-71C8-4EFD-A7E8-CDF14FC8895D}" dt="2024-11-02T22:06:00.428" v="3490" actId="478"/>
          <ac:picMkLst>
            <pc:docMk/>
            <pc:sldMk cId="4049102901" sldId="580"/>
            <ac:picMk id="11" creationId="{BF177ECF-5C75-33F9-E51C-A14688CA8961}"/>
          </ac:picMkLst>
        </pc:picChg>
      </pc:sldChg>
    </pc:docChg>
  </pc:docChgLst>
  <pc:docChgLst>
    <pc:chgData name="Kostal Michal" userId="79ae653f-f0c1-4742-8e98-15855af3c871" providerId="ADAL" clId="{1AEDAB61-B605-4C31-9BED-E38923189C80}"/>
    <pc:docChg chg="undo custSel addSld delSld modSld sldOrd">
      <pc:chgData name="Kostal Michal" userId="79ae653f-f0c1-4742-8e98-15855af3c871" providerId="ADAL" clId="{1AEDAB61-B605-4C31-9BED-E38923189C80}" dt="2024-12-20T09:52:09.057" v="5245" actId="1076"/>
      <pc:docMkLst>
        <pc:docMk/>
      </pc:docMkLst>
      <pc:sldChg chg="modSp mod delCm modCm">
        <pc:chgData name="Kostal Michal" userId="79ae653f-f0c1-4742-8e98-15855af3c871" providerId="ADAL" clId="{1AEDAB61-B605-4C31-9BED-E38923189C80}" dt="2024-12-16T08:28:26.150" v="4542"/>
        <pc:sldMkLst>
          <pc:docMk/>
          <pc:sldMk cId="2589615738" sldId="269"/>
        </pc:sldMkLst>
        <pc:spChg chg="mod">
          <ac:chgData name="Kostal Michal" userId="79ae653f-f0c1-4742-8e98-15855af3c871" providerId="ADAL" clId="{1AEDAB61-B605-4C31-9BED-E38923189C80}" dt="2024-12-14T09:46:23.718" v="68" actId="20577"/>
          <ac:spMkLst>
            <pc:docMk/>
            <pc:sldMk cId="2589615738" sldId="269"/>
            <ac:spMk id="2" creationId="{190CEBDD-7D4C-4D64-874B-49CC4F2E1BA0}"/>
          </ac:spMkLst>
        </pc:spChg>
        <pc:spChg chg="mod">
          <ac:chgData name="Kostal Michal" userId="79ae653f-f0c1-4742-8e98-15855af3c871" providerId="ADAL" clId="{1AEDAB61-B605-4C31-9BED-E38923189C80}" dt="2024-12-14T09:46:38.953" v="69" actId="255"/>
          <ac:spMkLst>
            <pc:docMk/>
            <pc:sldMk cId="2589615738" sldId="269"/>
            <ac:spMk id="3" creationId="{33C5E1FC-94C1-4560-9448-B78E0CA14F0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ostal Michal" userId="79ae653f-f0c1-4742-8e98-15855af3c871" providerId="ADAL" clId="{1AEDAB61-B605-4C31-9BED-E38923189C80}" dt="2024-12-16T08:28:26.150" v="4542"/>
              <pc2:cmMkLst xmlns:pc2="http://schemas.microsoft.com/office/powerpoint/2019/9/main/command">
                <pc:docMk/>
                <pc:sldMk cId="2589615738" sldId="269"/>
                <pc2:cmMk id="{4CEA6603-E364-462B-AC5D-4763228DAE24}"/>
              </pc2:cmMkLst>
            </pc226:cmChg>
          </p:ext>
        </pc:extLst>
      </pc:sldChg>
      <pc:sldChg chg="delCm">
        <pc:chgData name="Kostal Michal" userId="79ae653f-f0c1-4742-8e98-15855af3c871" providerId="ADAL" clId="{1AEDAB61-B605-4C31-9BED-E38923189C80}" dt="2024-12-14T15:13:23.885" v="122"/>
        <pc:sldMkLst>
          <pc:docMk/>
          <pc:sldMk cId="0" sldId="3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ostal Michal" userId="79ae653f-f0c1-4742-8e98-15855af3c871" providerId="ADAL" clId="{1AEDAB61-B605-4C31-9BED-E38923189C80}" dt="2024-12-14T15:13:23.885" v="122"/>
              <pc2:cmMkLst xmlns:pc2="http://schemas.microsoft.com/office/powerpoint/2019/9/main/command">
                <pc:docMk/>
                <pc:sldMk cId="0" sldId="392"/>
                <pc2:cmMk id="{48C28935-3358-49DF-BB79-C7CF8443F653}"/>
              </pc2:cmMkLst>
            </pc226:cmChg>
          </p:ext>
        </pc:extLst>
      </pc:sldChg>
      <pc:sldChg chg="modSp add mod">
        <pc:chgData name="Kostal Michal" userId="79ae653f-f0c1-4742-8e98-15855af3c871" providerId="ADAL" clId="{1AEDAB61-B605-4C31-9BED-E38923189C80}" dt="2024-12-15T10:17:30.845" v="2894" actId="20577"/>
        <pc:sldMkLst>
          <pc:docMk/>
          <pc:sldMk cId="1109611004" sldId="523"/>
        </pc:sldMkLst>
        <pc:spChg chg="mod">
          <ac:chgData name="Kostal Michal" userId="79ae653f-f0c1-4742-8e98-15855af3c871" providerId="ADAL" clId="{1AEDAB61-B605-4C31-9BED-E38923189C80}" dt="2024-12-15T10:17:30.845" v="2894" actId="20577"/>
          <ac:spMkLst>
            <pc:docMk/>
            <pc:sldMk cId="1109611004" sldId="523"/>
            <ac:spMk id="69635" creationId="{BFD05570-A449-4CFC-8443-4DEEE5BB6948}"/>
          </ac:spMkLst>
        </pc:spChg>
      </pc:sldChg>
      <pc:sldChg chg="addSp delSp modSp add mod">
        <pc:chgData name="Kostal Michal" userId="79ae653f-f0c1-4742-8e98-15855af3c871" providerId="ADAL" clId="{1AEDAB61-B605-4C31-9BED-E38923189C80}" dt="2024-12-15T14:17:17.690" v="3102" actId="20577"/>
        <pc:sldMkLst>
          <pc:docMk/>
          <pc:sldMk cId="1858078504" sldId="525"/>
        </pc:sldMkLst>
        <pc:spChg chg="mod">
          <ac:chgData name="Kostal Michal" userId="79ae653f-f0c1-4742-8e98-15855af3c871" providerId="ADAL" clId="{1AEDAB61-B605-4C31-9BED-E38923189C80}" dt="2024-12-15T14:17:17.690" v="3102" actId="20577"/>
          <ac:spMkLst>
            <pc:docMk/>
            <pc:sldMk cId="1858078504" sldId="525"/>
            <ac:spMk id="10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5T13:54:12.486" v="3053" actId="1076"/>
          <ac:spMkLst>
            <pc:docMk/>
            <pc:sldMk cId="1858078504" sldId="525"/>
            <ac:spMk id="11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5T13:54:24.990" v="3056" actId="1076"/>
          <ac:spMkLst>
            <pc:docMk/>
            <pc:sldMk cId="1858078504" sldId="525"/>
            <ac:spMk id="12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5T13:54:08.736" v="3052" actId="1076"/>
          <ac:spMkLst>
            <pc:docMk/>
            <pc:sldMk cId="1858078504" sldId="525"/>
            <ac:spMk id="15" creationId="{97375948-C5BC-4125-9F33-2FED084407F5}"/>
          </ac:spMkLst>
        </pc:spChg>
        <pc:spChg chg="mod">
          <ac:chgData name="Kostal Michal" userId="79ae653f-f0c1-4742-8e98-15855af3c871" providerId="ADAL" clId="{1AEDAB61-B605-4C31-9BED-E38923189C80}" dt="2024-12-15T14:16:19.770" v="3089" actId="20577"/>
          <ac:spMkLst>
            <pc:docMk/>
            <pc:sldMk cId="1858078504" sldId="525"/>
            <ac:spMk id="39938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5T12:37:45.211" v="3041" actId="20577"/>
          <ac:spMkLst>
            <pc:docMk/>
            <pc:sldMk cId="1858078504" sldId="525"/>
            <ac:spMk id="39939" creationId="{00000000-0000-0000-0000-000000000000}"/>
          </ac:spMkLst>
        </pc:spChg>
        <pc:graphicFrameChg chg="add mod">
          <ac:chgData name="Kostal Michal" userId="79ae653f-f0c1-4742-8e98-15855af3c871" providerId="ADAL" clId="{1AEDAB61-B605-4C31-9BED-E38923189C80}" dt="2024-12-15T14:17:10.611" v="3099" actId="1076"/>
          <ac:graphicFrameMkLst>
            <pc:docMk/>
            <pc:sldMk cId="1858078504" sldId="525"/>
            <ac:graphicFrameMk id="2" creationId="{9B3C5835-2E9A-4AE2-A5C0-5630B934A751}"/>
          </ac:graphicFrameMkLst>
        </pc:graphicFrameChg>
        <pc:graphicFrameChg chg="del">
          <ac:chgData name="Kostal Michal" userId="79ae653f-f0c1-4742-8e98-15855af3c871" providerId="ADAL" clId="{1AEDAB61-B605-4C31-9BED-E38923189C80}" dt="2024-12-15T13:53:55.164" v="3048" actId="478"/>
          <ac:graphicFrameMkLst>
            <pc:docMk/>
            <pc:sldMk cId="1858078504" sldId="525"/>
            <ac:graphicFrameMk id="18" creationId="{95C3273E-851D-4311-AF01-2835A9901B0D}"/>
          </ac:graphicFrameMkLst>
        </pc:graphicFrameChg>
        <pc:picChg chg="add mod">
          <ac:chgData name="Kostal Michal" userId="79ae653f-f0c1-4742-8e98-15855af3c871" providerId="ADAL" clId="{1AEDAB61-B605-4C31-9BED-E38923189C80}" dt="2024-12-15T14:16:31.137" v="3093" actId="1076"/>
          <ac:picMkLst>
            <pc:docMk/>
            <pc:sldMk cId="1858078504" sldId="525"/>
            <ac:picMk id="3" creationId="{2C79D4C7-3D52-AC83-AEFE-45BB3A8C4DB1}"/>
          </ac:picMkLst>
        </pc:picChg>
        <pc:picChg chg="add mod">
          <ac:chgData name="Kostal Michal" userId="79ae653f-f0c1-4742-8e98-15855af3c871" providerId="ADAL" clId="{1AEDAB61-B605-4C31-9BED-E38923189C80}" dt="2024-12-15T14:17:03.928" v="3098" actId="14100"/>
          <ac:picMkLst>
            <pc:docMk/>
            <pc:sldMk cId="1858078504" sldId="525"/>
            <ac:picMk id="4" creationId="{EB5198A7-72E8-2DDE-CF2C-BC499BE58905}"/>
          </ac:picMkLst>
        </pc:picChg>
        <pc:picChg chg="mod">
          <ac:chgData name="Kostal Michal" userId="79ae653f-f0c1-4742-8e98-15855af3c871" providerId="ADAL" clId="{1AEDAB61-B605-4C31-9BED-E38923189C80}" dt="2024-12-15T13:54:02.903" v="3050" actId="1076"/>
          <ac:picMkLst>
            <pc:docMk/>
            <pc:sldMk cId="1858078504" sldId="525"/>
            <ac:picMk id="13" creationId="{CC3DD1DF-7A1C-4477-A882-04B821A2A2CC}"/>
          </ac:picMkLst>
        </pc:picChg>
        <pc:picChg chg="mod">
          <ac:chgData name="Kostal Michal" userId="79ae653f-f0c1-4742-8e98-15855af3c871" providerId="ADAL" clId="{1AEDAB61-B605-4C31-9BED-E38923189C80}" dt="2024-12-15T13:54:05.268" v="3051" actId="1076"/>
          <ac:picMkLst>
            <pc:docMk/>
            <pc:sldMk cId="1858078504" sldId="525"/>
            <ac:picMk id="14" creationId="{2E26A5F4-9FBC-40C9-85FD-FBB13A457475}"/>
          </ac:picMkLst>
        </pc:picChg>
        <pc:picChg chg="del mod">
          <ac:chgData name="Kostal Michal" userId="79ae653f-f0c1-4742-8e98-15855af3c871" providerId="ADAL" clId="{1AEDAB61-B605-4C31-9BED-E38923189C80}" dt="2024-12-15T14:16:23.988" v="3091" actId="478"/>
          <ac:picMkLst>
            <pc:docMk/>
            <pc:sldMk cId="1858078504" sldId="525"/>
            <ac:picMk id="16" creationId="{6338F4F7-F179-4290-84A3-373EB6FDFFBD}"/>
          </ac:picMkLst>
        </pc:picChg>
        <pc:picChg chg="del mod">
          <ac:chgData name="Kostal Michal" userId="79ae653f-f0c1-4742-8e98-15855af3c871" providerId="ADAL" clId="{1AEDAB61-B605-4C31-9BED-E38923189C80}" dt="2024-12-15T12:38:00.892" v="3044" actId="478"/>
          <ac:picMkLst>
            <pc:docMk/>
            <pc:sldMk cId="1858078504" sldId="525"/>
            <ac:picMk id="17" creationId="{EBB5BAA8-CF0C-4155-B177-88B0C2F5A00F}"/>
          </ac:picMkLst>
        </pc:picChg>
      </pc:sldChg>
      <pc:sldChg chg="addSp delSp modSp add mod delCm modCm">
        <pc:chgData name="Kostal Michal" userId="79ae653f-f0c1-4742-8e98-15855af3c871" providerId="ADAL" clId="{1AEDAB61-B605-4C31-9BED-E38923189C80}" dt="2024-12-16T08:28:59.667" v="4557"/>
        <pc:sldMkLst>
          <pc:docMk/>
          <pc:sldMk cId="2732531523" sldId="529"/>
        </pc:sldMkLst>
        <pc:spChg chg="mod">
          <ac:chgData name="Kostal Michal" userId="79ae653f-f0c1-4742-8e98-15855af3c871" providerId="ADAL" clId="{1AEDAB61-B605-4C31-9BED-E38923189C80}" dt="2024-12-16T08:28:54.833" v="4556" actId="20577"/>
          <ac:spMkLst>
            <pc:docMk/>
            <pc:sldMk cId="2732531523" sldId="529"/>
            <ac:spMk id="11" creationId="{911A1F99-B97B-4968-BC9F-F31545330B7F}"/>
          </ac:spMkLst>
        </pc:spChg>
        <pc:graphicFrameChg chg="del">
          <ac:chgData name="Kostal Michal" userId="79ae653f-f0c1-4742-8e98-15855af3c871" providerId="ADAL" clId="{1AEDAB61-B605-4C31-9BED-E38923189C80}" dt="2024-12-14T18:41:31.662" v="418" actId="478"/>
          <ac:graphicFrameMkLst>
            <pc:docMk/>
            <pc:sldMk cId="2732531523" sldId="529"/>
            <ac:graphicFrameMk id="6" creationId="{653DE6BF-4BE6-3190-173E-91972FEE4475}"/>
          </ac:graphicFrameMkLst>
        </pc:graphicFrameChg>
        <pc:picChg chg="mod">
          <ac:chgData name="Kostal Michal" userId="79ae653f-f0c1-4742-8e98-15855af3c871" providerId="ADAL" clId="{1AEDAB61-B605-4C31-9BED-E38923189C80}" dt="2024-12-14T18:44:44.193" v="563" actId="1076"/>
          <ac:picMkLst>
            <pc:docMk/>
            <pc:sldMk cId="2732531523" sldId="529"/>
            <ac:picMk id="2" creationId="{7BCFFEF4-E476-75B8-7688-4ACFB3693F2D}"/>
          </ac:picMkLst>
        </pc:picChg>
        <pc:picChg chg="del mod">
          <ac:chgData name="Kostal Michal" userId="79ae653f-f0c1-4742-8e98-15855af3c871" providerId="ADAL" clId="{1AEDAB61-B605-4C31-9BED-E38923189C80}" dt="2024-12-14T18:42:15.372" v="426" actId="478"/>
          <ac:picMkLst>
            <pc:docMk/>
            <pc:sldMk cId="2732531523" sldId="529"/>
            <ac:picMk id="7" creationId="{9844DE58-425B-60E0-116D-FA9E94458629}"/>
          </ac:picMkLst>
        </pc:picChg>
        <pc:picChg chg="add mod">
          <ac:chgData name="Kostal Michal" userId="79ae653f-f0c1-4742-8e98-15855af3c871" providerId="ADAL" clId="{1AEDAB61-B605-4C31-9BED-E38923189C80}" dt="2024-12-14T18:44:24.335" v="562" actId="1076"/>
          <ac:picMkLst>
            <pc:docMk/>
            <pc:sldMk cId="2732531523" sldId="529"/>
            <ac:picMk id="1026" creationId="{9349A36C-B091-956B-75C2-42FF0A85801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ostal Michal" userId="79ae653f-f0c1-4742-8e98-15855af3c871" providerId="ADAL" clId="{1AEDAB61-B605-4C31-9BED-E38923189C80}" dt="2024-12-16T08:28:59.667" v="4557"/>
              <pc2:cmMkLst xmlns:pc2="http://schemas.microsoft.com/office/powerpoint/2019/9/main/command">
                <pc:docMk/>
                <pc:sldMk cId="2732531523" sldId="529"/>
                <pc2:cmMk id="{8F3B7E05-EFEC-4FDD-AD35-89386C274537}"/>
              </pc2:cmMkLst>
            </pc226:cmChg>
          </p:ext>
        </pc:extLst>
      </pc:sldChg>
      <pc:sldChg chg="addSp delSp modSp mod">
        <pc:chgData name="Kostal Michal" userId="79ae653f-f0c1-4742-8e98-15855af3c871" providerId="ADAL" clId="{1AEDAB61-B605-4C31-9BED-E38923189C80}" dt="2024-12-14T09:55:04.552" v="119" actId="14100"/>
        <pc:sldMkLst>
          <pc:docMk/>
          <pc:sldMk cId="1304450609" sldId="542"/>
        </pc:sldMkLst>
        <pc:spChg chg="mod">
          <ac:chgData name="Kostal Michal" userId="79ae653f-f0c1-4742-8e98-15855af3c871" providerId="ADAL" clId="{1AEDAB61-B605-4C31-9BED-E38923189C80}" dt="2024-12-14T09:55:04.552" v="119" actId="14100"/>
          <ac:spMkLst>
            <pc:docMk/>
            <pc:sldMk cId="1304450609" sldId="542"/>
            <ac:spMk id="15" creationId="{00000000-0000-0000-0000-000000000000}"/>
          </ac:spMkLst>
        </pc:spChg>
        <pc:picChg chg="add del mod">
          <ac:chgData name="Kostal Michal" userId="79ae653f-f0c1-4742-8e98-15855af3c871" providerId="ADAL" clId="{1AEDAB61-B605-4C31-9BED-E38923189C80}" dt="2024-12-14T09:53:26.093" v="83" actId="478"/>
          <ac:picMkLst>
            <pc:docMk/>
            <pc:sldMk cId="1304450609" sldId="542"/>
            <ac:picMk id="3" creationId="{C6B10A11-7ABF-679A-D6B5-BB837C190165}"/>
          </ac:picMkLst>
        </pc:picChg>
        <pc:picChg chg="add mod">
          <ac:chgData name="Kostal Michal" userId="79ae653f-f0c1-4742-8e98-15855af3c871" providerId="ADAL" clId="{1AEDAB61-B605-4C31-9BED-E38923189C80}" dt="2024-12-14T09:54:11.761" v="90" actId="1076"/>
          <ac:picMkLst>
            <pc:docMk/>
            <pc:sldMk cId="1304450609" sldId="542"/>
            <ac:picMk id="5" creationId="{BBFF71F4-E63B-F1C0-D902-E6CEC41D7613}"/>
          </ac:picMkLst>
        </pc:picChg>
        <pc:picChg chg="mod">
          <ac:chgData name="Kostal Michal" userId="79ae653f-f0c1-4742-8e98-15855af3c871" providerId="ADAL" clId="{1AEDAB61-B605-4C31-9BED-E38923189C80}" dt="2024-12-14T09:47:05.697" v="73" actId="1076"/>
          <ac:picMkLst>
            <pc:docMk/>
            <pc:sldMk cId="1304450609" sldId="542"/>
            <ac:picMk id="7" creationId="{00000000-0000-0000-0000-000000000000}"/>
          </ac:picMkLst>
        </pc:picChg>
        <pc:picChg chg="mod">
          <ac:chgData name="Kostal Michal" userId="79ae653f-f0c1-4742-8e98-15855af3c871" providerId="ADAL" clId="{1AEDAB61-B605-4C31-9BED-E38923189C80}" dt="2024-12-14T09:47:18.588" v="77" actId="1076"/>
          <ac:picMkLst>
            <pc:docMk/>
            <pc:sldMk cId="1304450609" sldId="542"/>
            <ac:picMk id="14" creationId="{EF1864FF-F776-47D8-A629-D219C25BF1FC}"/>
          </ac:picMkLst>
        </pc:picChg>
        <pc:picChg chg="mod">
          <ac:chgData name="Kostal Michal" userId="79ae653f-f0c1-4742-8e98-15855af3c871" providerId="ADAL" clId="{1AEDAB61-B605-4C31-9BED-E38923189C80}" dt="2024-12-14T09:47:07.248" v="74" actId="1076"/>
          <ac:picMkLst>
            <pc:docMk/>
            <pc:sldMk cId="1304450609" sldId="542"/>
            <ac:picMk id="16" creationId="{F7A33E9C-9785-46D2-ABB4-0B73A9B8836F}"/>
          </ac:picMkLst>
        </pc:picChg>
        <pc:picChg chg="mod">
          <ac:chgData name="Kostal Michal" userId="79ae653f-f0c1-4742-8e98-15855af3c871" providerId="ADAL" clId="{1AEDAB61-B605-4C31-9BED-E38923189C80}" dt="2024-12-14T09:54:58.576" v="117" actId="14100"/>
          <ac:picMkLst>
            <pc:docMk/>
            <pc:sldMk cId="1304450609" sldId="542"/>
            <ac:picMk id="18" creationId="{9E50F491-1006-4DEB-A366-C815D6657286}"/>
          </ac:picMkLst>
        </pc:picChg>
        <pc:picChg chg="mod">
          <ac:chgData name="Kostal Michal" userId="79ae653f-f0c1-4742-8e98-15855af3c871" providerId="ADAL" clId="{1AEDAB61-B605-4C31-9BED-E38923189C80}" dt="2024-12-14T09:47:03.492" v="72" actId="1076"/>
          <ac:picMkLst>
            <pc:docMk/>
            <pc:sldMk cId="1304450609" sldId="542"/>
            <ac:picMk id="20483" creationId="{00000000-0000-0000-0000-000000000000}"/>
          </ac:picMkLst>
        </pc:picChg>
        <pc:picChg chg="mod">
          <ac:chgData name="Kostal Michal" userId="79ae653f-f0c1-4742-8e98-15855af3c871" providerId="ADAL" clId="{1AEDAB61-B605-4C31-9BED-E38923189C80}" dt="2024-12-14T09:47:21.147" v="78" actId="1076"/>
          <ac:picMkLst>
            <pc:docMk/>
            <pc:sldMk cId="1304450609" sldId="542"/>
            <ac:picMk id="20484" creationId="{00000000-0000-0000-0000-000000000000}"/>
          </ac:picMkLst>
        </pc:picChg>
      </pc:sldChg>
      <pc:sldChg chg="addSp delSp modSp add mod">
        <pc:chgData name="Kostal Michal" userId="79ae653f-f0c1-4742-8e98-15855af3c871" providerId="ADAL" clId="{1AEDAB61-B605-4C31-9BED-E38923189C80}" dt="2024-12-15T12:37:14.420" v="3024" actId="1076"/>
        <pc:sldMkLst>
          <pc:docMk/>
          <pc:sldMk cId="2469321094" sldId="550"/>
        </pc:sldMkLst>
        <pc:spChg chg="mod">
          <ac:chgData name="Kostal Michal" userId="79ae653f-f0c1-4742-8e98-15855af3c871" providerId="ADAL" clId="{1AEDAB61-B605-4C31-9BED-E38923189C80}" dt="2024-12-15T12:37:10.195" v="3023" actId="1076"/>
          <ac:spMkLst>
            <pc:docMk/>
            <pc:sldMk cId="2469321094" sldId="550"/>
            <ac:spMk id="3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4T16:53:28.293" v="158" actId="20577"/>
          <ac:spMkLst>
            <pc:docMk/>
            <pc:sldMk cId="2469321094" sldId="550"/>
            <ac:spMk id="4" creationId="{B0134585-1741-4C6A-9AD1-1719F8732B0F}"/>
          </ac:spMkLst>
        </pc:spChg>
        <pc:spChg chg="mod">
          <ac:chgData name="Kostal Michal" userId="79ae653f-f0c1-4742-8e98-15855af3c871" providerId="ADAL" clId="{1AEDAB61-B605-4C31-9BED-E38923189C80}" dt="2024-12-15T12:35:28.969" v="3002" actId="6549"/>
          <ac:spMkLst>
            <pc:docMk/>
            <pc:sldMk cId="2469321094" sldId="550"/>
            <ac:spMk id="10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5T12:35:49.074" v="3004" actId="1076"/>
          <ac:spMkLst>
            <pc:docMk/>
            <pc:sldMk cId="2469321094" sldId="550"/>
            <ac:spMk id="13" creationId="{00000000-0000-0000-0000-000000000000}"/>
          </ac:spMkLst>
        </pc:spChg>
        <pc:spChg chg="add del mod">
          <ac:chgData name="Kostal Michal" userId="79ae653f-f0c1-4742-8e98-15855af3c871" providerId="ADAL" clId="{1AEDAB61-B605-4C31-9BED-E38923189C80}" dt="2024-12-15T11:55:23.151" v="2968" actId="1076"/>
          <ac:spMkLst>
            <pc:docMk/>
            <pc:sldMk cId="2469321094" sldId="550"/>
            <ac:spMk id="14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5T12:37:14.420" v="3024" actId="1076"/>
          <ac:spMkLst>
            <pc:docMk/>
            <pc:sldMk cId="2469321094" sldId="550"/>
            <ac:spMk id="27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5T12:36:08.419" v="3008" actId="1076"/>
          <ac:spMkLst>
            <pc:docMk/>
            <pc:sldMk cId="2469321094" sldId="550"/>
            <ac:spMk id="30" creationId="{D7E69DBC-71DB-46DE-AD6D-3DB2A8952C2F}"/>
          </ac:spMkLst>
        </pc:spChg>
        <pc:picChg chg="add mod">
          <ac:chgData name="Kostal Michal" userId="79ae653f-f0c1-4742-8e98-15855af3c871" providerId="ADAL" clId="{1AEDAB61-B605-4C31-9BED-E38923189C80}" dt="2024-12-15T12:37:04.521" v="3022" actId="1076"/>
          <ac:picMkLst>
            <pc:docMk/>
            <pc:sldMk cId="2469321094" sldId="550"/>
            <ac:picMk id="2" creationId="{AC2C925F-4226-56BB-A9BD-A102941F84ED}"/>
          </ac:picMkLst>
        </pc:picChg>
        <pc:picChg chg="add mod">
          <ac:chgData name="Kostal Michal" userId="79ae653f-f0c1-4742-8e98-15855af3c871" providerId="ADAL" clId="{1AEDAB61-B605-4C31-9BED-E38923189C80}" dt="2024-12-15T12:37:00.323" v="3021" actId="1076"/>
          <ac:picMkLst>
            <pc:docMk/>
            <pc:sldMk cId="2469321094" sldId="550"/>
            <ac:picMk id="5" creationId="{74675EA8-C971-DFC2-8576-48EE949109D9}"/>
          </ac:picMkLst>
        </pc:picChg>
        <pc:picChg chg="add del mod">
          <ac:chgData name="Kostal Michal" userId="79ae653f-f0c1-4742-8e98-15855af3c871" providerId="ADAL" clId="{1AEDAB61-B605-4C31-9BED-E38923189C80}" dt="2024-12-15T12:33:43.029" v="2974" actId="478"/>
          <ac:picMkLst>
            <pc:docMk/>
            <pc:sldMk cId="2469321094" sldId="550"/>
            <ac:picMk id="6" creationId="{1C236A58-037D-57F8-47D2-B7F4D8ABCEA4}"/>
          </ac:picMkLst>
        </pc:picChg>
        <pc:picChg chg="del">
          <ac:chgData name="Kostal Michal" userId="79ae653f-f0c1-4742-8e98-15855af3c871" providerId="ADAL" clId="{1AEDAB61-B605-4C31-9BED-E38923189C80}" dt="2024-12-14T15:15:55.493" v="127" actId="478"/>
          <ac:picMkLst>
            <pc:docMk/>
            <pc:sldMk cId="2469321094" sldId="550"/>
            <ac:picMk id="8" creationId="{00000000-0000-0000-0000-000000000000}"/>
          </ac:picMkLst>
        </pc:picChg>
        <pc:picChg chg="add mod">
          <ac:chgData name="Kostal Michal" userId="79ae653f-f0c1-4742-8e98-15855af3c871" providerId="ADAL" clId="{1AEDAB61-B605-4C31-9BED-E38923189C80}" dt="2024-12-15T12:36:57.943" v="3020" actId="1076"/>
          <ac:picMkLst>
            <pc:docMk/>
            <pc:sldMk cId="2469321094" sldId="550"/>
            <ac:picMk id="8" creationId="{2C05FC0F-A113-8406-FF77-B4551444BAC4}"/>
          </ac:picMkLst>
        </pc:picChg>
        <pc:picChg chg="del">
          <ac:chgData name="Kostal Michal" userId="79ae653f-f0c1-4742-8e98-15855af3c871" providerId="ADAL" clId="{1AEDAB61-B605-4C31-9BED-E38923189C80}" dt="2024-12-14T15:16:00.741" v="130" actId="478"/>
          <ac:picMkLst>
            <pc:docMk/>
            <pc:sldMk cId="2469321094" sldId="550"/>
            <ac:picMk id="20" creationId="{3D99460F-A582-475A-85BA-593AD326DB12}"/>
          </ac:picMkLst>
        </pc:picChg>
        <pc:picChg chg="del">
          <ac:chgData name="Kostal Michal" userId="79ae653f-f0c1-4742-8e98-15855af3c871" providerId="ADAL" clId="{1AEDAB61-B605-4C31-9BED-E38923189C80}" dt="2024-12-14T15:16:02.961" v="131" actId="478"/>
          <ac:picMkLst>
            <pc:docMk/>
            <pc:sldMk cId="2469321094" sldId="550"/>
            <ac:picMk id="21" creationId="{45491831-C239-4771-BE8E-496893F7E6C5}"/>
          </ac:picMkLst>
        </pc:picChg>
        <pc:picChg chg="del">
          <ac:chgData name="Kostal Michal" userId="79ae653f-f0c1-4742-8e98-15855af3c871" providerId="ADAL" clId="{1AEDAB61-B605-4C31-9BED-E38923189C80}" dt="2024-12-14T15:15:59.147" v="129" actId="478"/>
          <ac:picMkLst>
            <pc:docMk/>
            <pc:sldMk cId="2469321094" sldId="550"/>
            <ac:picMk id="22" creationId="{E9F156F8-E1F6-4B83-B6F2-019DD46B3517}"/>
          </ac:picMkLst>
        </pc:picChg>
        <pc:picChg chg="del">
          <ac:chgData name="Kostal Michal" userId="79ae653f-f0c1-4742-8e98-15855af3c871" providerId="ADAL" clId="{1AEDAB61-B605-4C31-9BED-E38923189C80}" dt="2024-12-14T15:15:57.308" v="128" actId="478"/>
          <ac:picMkLst>
            <pc:docMk/>
            <pc:sldMk cId="2469321094" sldId="550"/>
            <ac:picMk id="28" creationId="{C908F6F1-EEBE-4A0A-8002-82263BDF2E6A}"/>
          </ac:picMkLst>
        </pc:picChg>
        <pc:picChg chg="mod">
          <ac:chgData name="Kostal Michal" userId="79ae653f-f0c1-4742-8e98-15855af3c871" providerId="ADAL" clId="{1AEDAB61-B605-4C31-9BED-E38923189C80}" dt="2024-12-15T12:36:00.850" v="3007" actId="1076"/>
          <ac:picMkLst>
            <pc:docMk/>
            <pc:sldMk cId="2469321094" sldId="550"/>
            <ac:picMk id="31" creationId="{BA67B886-43CD-4D39-BD8A-E37FCFB21C01}"/>
          </ac:picMkLst>
        </pc:picChg>
        <pc:picChg chg="mod">
          <ac:chgData name="Kostal Michal" userId="79ae653f-f0c1-4742-8e98-15855af3c871" providerId="ADAL" clId="{1AEDAB61-B605-4C31-9BED-E38923189C80}" dt="2024-12-15T12:35:57.575" v="3006" actId="1076"/>
          <ac:picMkLst>
            <pc:docMk/>
            <pc:sldMk cId="2469321094" sldId="550"/>
            <ac:picMk id="32" creationId="{1C83B657-7417-4894-8B8D-7A0B30E3E98B}"/>
          </ac:picMkLst>
        </pc:picChg>
      </pc:sldChg>
      <pc:sldChg chg="addSp delSp add del mod">
        <pc:chgData name="Kostal Michal" userId="79ae653f-f0c1-4742-8e98-15855af3c871" providerId="ADAL" clId="{1AEDAB61-B605-4C31-9BED-E38923189C80}" dt="2024-12-15T10:17:42.992" v="2895" actId="47"/>
        <pc:sldMkLst>
          <pc:docMk/>
          <pc:sldMk cId="1739873627" sldId="553"/>
        </pc:sldMkLst>
        <pc:spChg chg="add del">
          <ac:chgData name="Kostal Michal" userId="79ae653f-f0c1-4742-8e98-15855af3c871" providerId="ADAL" clId="{1AEDAB61-B605-4C31-9BED-E38923189C80}" dt="2024-12-15T10:14:53.753" v="2478" actId="22"/>
          <ac:spMkLst>
            <pc:docMk/>
            <pc:sldMk cId="1739873627" sldId="553"/>
            <ac:spMk id="4" creationId="{335F0AC5-FAEA-4E47-5632-AB2783D3A789}"/>
          </ac:spMkLst>
        </pc:spChg>
      </pc:sldChg>
      <pc:sldChg chg="ord">
        <pc:chgData name="Kostal Michal" userId="79ae653f-f0c1-4742-8e98-15855af3c871" providerId="ADAL" clId="{1AEDAB61-B605-4C31-9BED-E38923189C80}" dt="2024-12-14T18:38:43.315" v="415"/>
        <pc:sldMkLst>
          <pc:docMk/>
          <pc:sldMk cId="477577786" sldId="572"/>
        </pc:sldMkLst>
      </pc:sldChg>
      <pc:sldChg chg="del">
        <pc:chgData name="Kostal Michal" userId="79ae653f-f0c1-4742-8e98-15855af3c871" providerId="ADAL" clId="{1AEDAB61-B605-4C31-9BED-E38923189C80}" dt="2024-12-14T14:28:23.397" v="120" actId="47"/>
        <pc:sldMkLst>
          <pc:docMk/>
          <pc:sldMk cId="3815313846" sldId="573"/>
        </pc:sldMkLst>
      </pc:sldChg>
      <pc:sldChg chg="modSp mod delCm">
        <pc:chgData name="Kostal Michal" userId="79ae653f-f0c1-4742-8e98-15855af3c871" providerId="ADAL" clId="{1AEDAB61-B605-4C31-9BED-E38923189C80}" dt="2024-12-20T09:47:02.537" v="5169"/>
        <pc:sldMkLst>
          <pc:docMk/>
          <pc:sldMk cId="3593491389" sldId="576"/>
        </pc:sldMkLst>
        <pc:graphicFrameChg chg="mod">
          <ac:chgData name="Kostal Michal" userId="79ae653f-f0c1-4742-8e98-15855af3c871" providerId="ADAL" clId="{1AEDAB61-B605-4C31-9BED-E38923189C80}" dt="2024-12-15T10:37:52.711" v="2948"/>
          <ac:graphicFrameMkLst>
            <pc:docMk/>
            <pc:sldMk cId="3593491389" sldId="576"/>
            <ac:graphicFrameMk id="10" creationId="{5FF69352-A090-AFD4-33BA-1233D678E53F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ostal Michal" userId="79ae653f-f0c1-4742-8e98-15855af3c871" providerId="ADAL" clId="{1AEDAB61-B605-4C31-9BED-E38923189C80}" dt="2024-12-20T09:47:02.537" v="5169"/>
              <pc2:cmMkLst xmlns:pc2="http://schemas.microsoft.com/office/powerpoint/2019/9/main/command">
                <pc:docMk/>
                <pc:sldMk cId="3593491389" sldId="576"/>
                <pc2:cmMk id="{44485AB1-ECF0-4673-AC14-ED239ED49B0D}"/>
              </pc2:cmMkLst>
            </pc226:cmChg>
          </p:ext>
        </pc:extLst>
      </pc:sldChg>
      <pc:sldChg chg="addSp modSp mod delCm">
        <pc:chgData name="Kostal Michal" userId="79ae653f-f0c1-4742-8e98-15855af3c871" providerId="ADAL" clId="{1AEDAB61-B605-4C31-9BED-E38923189C80}" dt="2024-12-20T09:52:09.057" v="5245" actId="1076"/>
        <pc:sldMkLst>
          <pc:docMk/>
          <pc:sldMk cId="1560932957" sldId="578"/>
        </pc:sldMkLst>
        <pc:spChg chg="add mod">
          <ac:chgData name="Kostal Michal" userId="79ae653f-f0c1-4742-8e98-15855af3c871" providerId="ADAL" clId="{1AEDAB61-B605-4C31-9BED-E38923189C80}" dt="2024-12-20T09:50:26.009" v="5221" actId="1076"/>
          <ac:spMkLst>
            <pc:docMk/>
            <pc:sldMk cId="1560932957" sldId="578"/>
            <ac:spMk id="2" creationId="{539AD779-E8CC-1558-ADD1-130EFBB406D5}"/>
          </ac:spMkLst>
        </pc:spChg>
        <pc:spChg chg="add mod">
          <ac:chgData name="Kostal Michal" userId="79ae653f-f0c1-4742-8e98-15855af3c871" providerId="ADAL" clId="{1AEDAB61-B605-4C31-9BED-E38923189C80}" dt="2024-12-20T09:49:07.461" v="5211" actId="14100"/>
          <ac:spMkLst>
            <pc:docMk/>
            <pc:sldMk cId="1560932957" sldId="578"/>
            <ac:spMk id="5" creationId="{8B8FEC7D-9872-71AF-57A7-D0D2F32B76D9}"/>
          </ac:spMkLst>
        </pc:spChg>
        <pc:spChg chg="add mod">
          <ac:chgData name="Kostal Michal" userId="79ae653f-f0c1-4742-8e98-15855af3c871" providerId="ADAL" clId="{1AEDAB61-B605-4C31-9BED-E38923189C80}" dt="2024-12-20T09:52:09.057" v="5245" actId="1076"/>
          <ac:spMkLst>
            <pc:docMk/>
            <pc:sldMk cId="1560932957" sldId="578"/>
            <ac:spMk id="6" creationId="{3D4E2929-BF68-DA04-28E0-C9AF9EF95BD0}"/>
          </ac:spMkLst>
        </pc:spChg>
        <pc:graphicFrameChg chg="mod">
          <ac:chgData name="Kostal Michal" userId="79ae653f-f0c1-4742-8e98-15855af3c871" providerId="ADAL" clId="{1AEDAB61-B605-4C31-9BED-E38923189C80}" dt="2024-12-20T09:51:32.300" v="5238" actId="1076"/>
          <ac:graphicFrameMkLst>
            <pc:docMk/>
            <pc:sldMk cId="1560932957" sldId="578"/>
            <ac:graphicFrameMk id="7" creationId="{85640B87-70FC-46FC-8CC9-2F79BE7C0B57}"/>
          </ac:graphicFrameMkLst>
        </pc:graphicFrameChg>
        <pc:graphicFrameChg chg="mod">
          <ac:chgData name="Kostal Michal" userId="79ae653f-f0c1-4742-8e98-15855af3c871" providerId="ADAL" clId="{1AEDAB61-B605-4C31-9BED-E38923189C80}" dt="2024-12-20T09:52:01.570" v="5244" actId="1076"/>
          <ac:graphicFrameMkLst>
            <pc:docMk/>
            <pc:sldMk cId="1560932957" sldId="578"/>
            <ac:graphicFrameMk id="8" creationId="{6FCF11D2-5065-499E-B6EA-A21B868EB380}"/>
          </ac:graphicFrameMkLst>
        </pc:graphicFrameChg>
        <pc:graphicFrameChg chg="mod">
          <ac:chgData name="Kostal Michal" userId="79ae653f-f0c1-4742-8e98-15855af3c871" providerId="ADAL" clId="{1AEDAB61-B605-4C31-9BED-E38923189C80}" dt="2024-12-20T09:51:15.109" v="5235" actId="1076"/>
          <ac:graphicFrameMkLst>
            <pc:docMk/>
            <pc:sldMk cId="1560932957" sldId="578"/>
            <ac:graphicFrameMk id="12" creationId="{4F224ADF-18E3-4929-A023-95CC0547269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ostal Michal" userId="79ae653f-f0c1-4742-8e98-15855af3c871" providerId="ADAL" clId="{1AEDAB61-B605-4C31-9BED-E38923189C80}" dt="2024-12-20T09:47:10.702" v="5170"/>
              <pc2:cmMkLst xmlns:pc2="http://schemas.microsoft.com/office/powerpoint/2019/9/main/command">
                <pc:docMk/>
                <pc:sldMk cId="1560932957" sldId="578"/>
                <pc2:cmMk id="{CEA7A0D9-4AE7-4857-A4B2-AD3A97009979}"/>
              </pc2:cmMkLst>
            </pc226:cmChg>
          </p:ext>
        </pc:extLst>
      </pc:sldChg>
      <pc:sldChg chg="delCm">
        <pc:chgData name="Kostal Michal" userId="79ae653f-f0c1-4742-8e98-15855af3c871" providerId="ADAL" clId="{1AEDAB61-B605-4C31-9BED-E38923189C80}" dt="2024-12-14T14:28:38.258" v="121"/>
        <pc:sldMkLst>
          <pc:docMk/>
          <pc:sldMk cId="4049102901" sldId="5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ostal Michal" userId="79ae653f-f0c1-4742-8e98-15855af3c871" providerId="ADAL" clId="{1AEDAB61-B605-4C31-9BED-E38923189C80}" dt="2024-12-14T14:28:38.258" v="121"/>
              <pc2:cmMkLst xmlns:pc2="http://schemas.microsoft.com/office/powerpoint/2019/9/main/command">
                <pc:docMk/>
                <pc:sldMk cId="4049102901" sldId="580"/>
                <pc2:cmMk id="{53B044C8-98F8-4445-B503-C79387480C9A}"/>
              </pc2:cmMkLst>
            </pc226:cmChg>
          </p:ext>
        </pc:extLst>
      </pc:sldChg>
      <pc:sldChg chg="addSp delSp modSp add mod">
        <pc:chgData name="Kostal Michal" userId="79ae653f-f0c1-4742-8e98-15855af3c871" providerId="ADAL" clId="{1AEDAB61-B605-4C31-9BED-E38923189C80}" dt="2024-12-14T17:32:17.777" v="318" actId="1076"/>
        <pc:sldMkLst>
          <pc:docMk/>
          <pc:sldMk cId="0" sldId="581"/>
        </pc:sldMkLst>
        <pc:spChg chg="mod">
          <ac:chgData name="Kostal Michal" userId="79ae653f-f0c1-4742-8e98-15855af3c871" providerId="ADAL" clId="{1AEDAB61-B605-4C31-9BED-E38923189C80}" dt="2024-12-14T17:31:18.791" v="312" actId="1076"/>
          <ac:spMkLst>
            <pc:docMk/>
            <pc:sldMk cId="0" sldId="581"/>
            <ac:spMk id="2" creationId="{CEA473A9-AE20-6500-01E4-5C10CF3B8874}"/>
          </ac:spMkLst>
        </pc:spChg>
        <pc:spChg chg="mod">
          <ac:chgData name="Kostal Michal" userId="79ae653f-f0c1-4742-8e98-15855af3c871" providerId="ADAL" clId="{1AEDAB61-B605-4C31-9BED-E38923189C80}" dt="2024-12-14T17:20:13.555" v="298" actId="14100"/>
          <ac:spMkLst>
            <pc:docMk/>
            <pc:sldMk cId="0" sldId="581"/>
            <ac:spMk id="3" creationId="{20D487A6-D4CC-4C90-8967-43447D70C604}"/>
          </ac:spMkLst>
        </pc:spChg>
        <pc:spChg chg="del">
          <ac:chgData name="Kostal Michal" userId="79ae653f-f0c1-4742-8e98-15855af3c871" providerId="ADAL" clId="{1AEDAB61-B605-4C31-9BED-E38923189C80}" dt="2024-12-14T17:31:30.360" v="314" actId="478"/>
          <ac:spMkLst>
            <pc:docMk/>
            <pc:sldMk cId="0" sldId="581"/>
            <ac:spMk id="4" creationId="{399EF8F1-6B1F-46E8-BE1F-EF24AEC37A52}"/>
          </ac:spMkLst>
        </pc:spChg>
        <pc:spChg chg="mod">
          <ac:chgData name="Kostal Michal" userId="79ae653f-f0c1-4742-8e98-15855af3c871" providerId="ADAL" clId="{1AEDAB61-B605-4C31-9BED-E38923189C80}" dt="2024-12-14T17:31:02.384" v="310" actId="1076"/>
          <ac:spMkLst>
            <pc:docMk/>
            <pc:sldMk cId="0" sldId="581"/>
            <ac:spMk id="6" creationId="{6F39C07E-F60F-4E2C-A9B0-901F95307002}"/>
          </ac:spMkLst>
        </pc:spChg>
        <pc:spChg chg="mod">
          <ac:chgData name="Kostal Michal" userId="79ae653f-f0c1-4742-8e98-15855af3c871" providerId="ADAL" clId="{1AEDAB61-B605-4C31-9BED-E38923189C80}" dt="2024-12-14T17:30:47.543" v="306" actId="1076"/>
          <ac:spMkLst>
            <pc:docMk/>
            <pc:sldMk cId="0" sldId="581"/>
            <ac:spMk id="8" creationId="{01832A3A-43A3-4F22-A23C-4C9DE5290577}"/>
          </ac:spMkLst>
        </pc:spChg>
        <pc:spChg chg="del">
          <ac:chgData name="Kostal Michal" userId="79ae653f-f0c1-4742-8e98-15855af3c871" providerId="ADAL" clId="{1AEDAB61-B605-4C31-9BED-E38923189C80}" dt="2024-12-14T17:31:27.469" v="313" actId="478"/>
          <ac:spMkLst>
            <pc:docMk/>
            <pc:sldMk cId="0" sldId="581"/>
            <ac:spMk id="18436" creationId="{C5624299-82C3-4348-8B3D-14EE5D348FEE}"/>
          </ac:spMkLst>
        </pc:spChg>
        <pc:picChg chg="add mod">
          <ac:chgData name="Kostal Michal" userId="79ae653f-f0c1-4742-8e98-15855af3c871" providerId="ADAL" clId="{1AEDAB61-B605-4C31-9BED-E38923189C80}" dt="2024-12-14T17:32:17.777" v="318" actId="1076"/>
          <ac:picMkLst>
            <pc:docMk/>
            <pc:sldMk cId="0" sldId="581"/>
            <ac:picMk id="5" creationId="{9C8A2038-922A-F523-3806-4A20A8A82408}"/>
          </ac:picMkLst>
        </pc:picChg>
        <pc:picChg chg="mod">
          <ac:chgData name="Kostal Michal" userId="79ae653f-f0c1-4742-8e98-15855af3c871" providerId="ADAL" clId="{1AEDAB61-B605-4C31-9BED-E38923189C80}" dt="2024-12-14T17:31:13.082" v="311" actId="1076"/>
          <ac:picMkLst>
            <pc:docMk/>
            <pc:sldMk cId="0" sldId="581"/>
            <ac:picMk id="14" creationId="{EA1E4E8B-8C8F-4145-8AD6-4376ECBAFBEE}"/>
          </ac:picMkLst>
        </pc:picChg>
      </pc:sldChg>
      <pc:sldChg chg="addSp delSp modSp new mod">
        <pc:chgData name="Kostal Michal" userId="79ae653f-f0c1-4742-8e98-15855af3c871" providerId="ADAL" clId="{1AEDAB61-B605-4C31-9BED-E38923189C80}" dt="2024-12-14T21:28:53.279" v="1514" actId="1076"/>
        <pc:sldMkLst>
          <pc:docMk/>
          <pc:sldMk cId="2926766112" sldId="582"/>
        </pc:sldMkLst>
        <pc:spChg chg="del">
          <ac:chgData name="Kostal Michal" userId="79ae653f-f0c1-4742-8e98-15855af3c871" providerId="ADAL" clId="{1AEDAB61-B605-4C31-9BED-E38923189C80}" dt="2024-12-14T17:33:53.872" v="323" actId="478"/>
          <ac:spMkLst>
            <pc:docMk/>
            <pc:sldMk cId="2926766112" sldId="582"/>
            <ac:spMk id="2" creationId="{6CEEAB42-EAE8-CBE4-FB44-2A5D2CB98700}"/>
          </ac:spMkLst>
        </pc:spChg>
        <pc:spChg chg="mod">
          <ac:chgData name="Kostal Michal" userId="79ae653f-f0c1-4742-8e98-15855af3c871" providerId="ADAL" clId="{1AEDAB61-B605-4C31-9BED-E38923189C80}" dt="2024-12-14T17:34:25.382" v="366" actId="20577"/>
          <ac:spMkLst>
            <pc:docMk/>
            <pc:sldMk cId="2926766112" sldId="582"/>
            <ac:spMk id="4" creationId="{E1A77C36-3CA2-3F04-377C-A20D8031659B}"/>
          </ac:spMkLst>
        </pc:spChg>
        <pc:spChg chg="add mod">
          <ac:chgData name="Kostal Michal" userId="79ae653f-f0c1-4742-8e98-15855af3c871" providerId="ADAL" clId="{1AEDAB61-B605-4C31-9BED-E38923189C80}" dt="2024-12-14T21:28:24.195" v="1509" actId="1076"/>
          <ac:spMkLst>
            <pc:docMk/>
            <pc:sldMk cId="2926766112" sldId="582"/>
            <ac:spMk id="7" creationId="{108BF218-1FBD-61B0-B720-755195997C36}"/>
          </ac:spMkLst>
        </pc:spChg>
        <pc:spChg chg="add mod">
          <ac:chgData name="Kostal Michal" userId="79ae653f-f0c1-4742-8e98-15855af3c871" providerId="ADAL" clId="{1AEDAB61-B605-4C31-9BED-E38923189C80}" dt="2024-12-14T21:28:15.375" v="1507" actId="947"/>
          <ac:spMkLst>
            <pc:docMk/>
            <pc:sldMk cId="2926766112" sldId="582"/>
            <ac:spMk id="8" creationId="{AFD2FE4C-C3CA-6973-97F0-0A042E9FA616}"/>
          </ac:spMkLst>
        </pc:spChg>
        <pc:picChg chg="add mod">
          <ac:chgData name="Kostal Michal" userId="79ae653f-f0c1-4742-8e98-15855af3c871" providerId="ADAL" clId="{1AEDAB61-B605-4C31-9BED-E38923189C80}" dt="2024-12-14T21:28:20.220" v="1508" actId="1076"/>
          <ac:picMkLst>
            <pc:docMk/>
            <pc:sldMk cId="2926766112" sldId="582"/>
            <ac:picMk id="5" creationId="{06FB57D7-BDFD-FE9F-3E01-9C7BBD7EC935}"/>
          </ac:picMkLst>
        </pc:picChg>
        <pc:picChg chg="add mod">
          <ac:chgData name="Kostal Michal" userId="79ae653f-f0c1-4742-8e98-15855af3c871" providerId="ADAL" clId="{1AEDAB61-B605-4C31-9BED-E38923189C80}" dt="2024-12-14T21:26:45.195" v="1370" actId="1076"/>
          <ac:picMkLst>
            <pc:docMk/>
            <pc:sldMk cId="2926766112" sldId="582"/>
            <ac:picMk id="10" creationId="{01BDC703-2472-48EA-9239-9A0C546005C4}"/>
          </ac:picMkLst>
        </pc:picChg>
        <pc:picChg chg="add del mod">
          <ac:chgData name="Kostal Michal" userId="79ae653f-f0c1-4742-8e98-15855af3c871" providerId="ADAL" clId="{1AEDAB61-B605-4C31-9BED-E38923189C80}" dt="2024-12-14T21:25:50.446" v="1357" actId="478"/>
          <ac:picMkLst>
            <pc:docMk/>
            <pc:sldMk cId="2926766112" sldId="582"/>
            <ac:picMk id="12" creationId="{C2A4F073-28FC-2EA5-8529-D7E6B24345C7}"/>
          </ac:picMkLst>
        </pc:picChg>
        <pc:picChg chg="add mod">
          <ac:chgData name="Kostal Michal" userId="79ae653f-f0c1-4742-8e98-15855af3c871" providerId="ADAL" clId="{1AEDAB61-B605-4C31-9BED-E38923189C80}" dt="2024-12-14T21:28:53.279" v="1514" actId="1076"/>
          <ac:picMkLst>
            <pc:docMk/>
            <pc:sldMk cId="2926766112" sldId="582"/>
            <ac:picMk id="13" creationId="{1BA7F9AE-0E67-F6CA-6725-D1876CAED5C2}"/>
          </ac:picMkLst>
        </pc:picChg>
      </pc:sldChg>
      <pc:sldChg chg="addSp delSp modSp new mod ord">
        <pc:chgData name="Kostal Michal" userId="79ae653f-f0c1-4742-8e98-15855af3c871" providerId="ADAL" clId="{1AEDAB61-B605-4C31-9BED-E38923189C80}" dt="2024-12-15T20:13:04.212" v="4541" actId="1076"/>
        <pc:sldMkLst>
          <pc:docMk/>
          <pc:sldMk cId="3788693558" sldId="583"/>
        </pc:sldMkLst>
        <pc:spChg chg="del">
          <ac:chgData name="Kostal Michal" userId="79ae653f-f0c1-4742-8e98-15855af3c871" providerId="ADAL" clId="{1AEDAB61-B605-4C31-9BED-E38923189C80}" dt="2024-12-14T19:19:34.384" v="833" actId="478"/>
          <ac:spMkLst>
            <pc:docMk/>
            <pc:sldMk cId="3788693558" sldId="583"/>
            <ac:spMk id="2" creationId="{137AE59B-84DD-D2C9-FBFF-1AE1E2AED192}"/>
          </ac:spMkLst>
        </pc:spChg>
        <pc:spChg chg="add mod">
          <ac:chgData name="Kostal Michal" userId="79ae653f-f0c1-4742-8e98-15855af3c871" providerId="ADAL" clId="{1AEDAB61-B605-4C31-9BED-E38923189C80}" dt="2024-12-15T20:12:54.020" v="4539" actId="1076"/>
          <ac:spMkLst>
            <pc:docMk/>
            <pc:sldMk cId="3788693558" sldId="583"/>
            <ac:spMk id="2" creationId="{B33E2686-E012-AEF4-4EB4-3B28E114B99D}"/>
          </ac:spMkLst>
        </pc:spChg>
        <pc:spChg chg="mod">
          <ac:chgData name="Kostal Michal" userId="79ae653f-f0c1-4742-8e98-15855af3c871" providerId="ADAL" clId="{1AEDAB61-B605-4C31-9BED-E38923189C80}" dt="2024-12-15T20:11:49.935" v="4486" actId="14100"/>
          <ac:spMkLst>
            <pc:docMk/>
            <pc:sldMk cId="3788693558" sldId="583"/>
            <ac:spMk id="4" creationId="{A484C7F6-96E2-4266-216C-2DB3629C6276}"/>
          </ac:spMkLst>
        </pc:spChg>
        <pc:spChg chg="add del mod topLvl">
          <ac:chgData name="Kostal Michal" userId="79ae653f-f0c1-4742-8e98-15855af3c871" providerId="ADAL" clId="{1AEDAB61-B605-4C31-9BED-E38923189C80}" dt="2024-12-14T19:20:17.602" v="841" actId="478"/>
          <ac:spMkLst>
            <pc:docMk/>
            <pc:sldMk cId="3788693558" sldId="583"/>
            <ac:spMk id="8" creationId="{E5A12C67-D74A-9F60-6D87-DA616E98DFE5}"/>
          </ac:spMkLst>
        </pc:spChg>
        <pc:grpChg chg="add del mod">
          <ac:chgData name="Kostal Michal" userId="79ae653f-f0c1-4742-8e98-15855af3c871" providerId="ADAL" clId="{1AEDAB61-B605-4C31-9BED-E38923189C80}" dt="2024-12-14T19:20:06.109" v="838" actId="21"/>
          <ac:grpSpMkLst>
            <pc:docMk/>
            <pc:sldMk cId="3788693558" sldId="583"/>
            <ac:grpSpMk id="5" creationId="{F63E1F9F-BC2D-26C8-A160-25BCEAAE2F78}"/>
          </ac:grpSpMkLst>
        </pc:grpChg>
        <pc:graphicFrameChg chg="add mod modGraphic">
          <ac:chgData name="Kostal Michal" userId="79ae653f-f0c1-4742-8e98-15855af3c871" providerId="ADAL" clId="{1AEDAB61-B605-4C31-9BED-E38923189C80}" dt="2024-12-15T20:13:04.212" v="4541" actId="1076"/>
          <ac:graphicFrameMkLst>
            <pc:docMk/>
            <pc:sldMk cId="3788693558" sldId="583"/>
            <ac:graphicFrameMk id="7" creationId="{8A74632C-C430-534B-290F-616DCDB772E3}"/>
          </ac:graphicFrameMkLst>
        </pc:graphicFrameChg>
        <pc:picChg chg="add del mod topLvl">
          <ac:chgData name="Kostal Michal" userId="79ae653f-f0c1-4742-8e98-15855af3c871" providerId="ADAL" clId="{1AEDAB61-B605-4C31-9BED-E38923189C80}" dt="2024-12-14T19:20:06.109" v="838" actId="21"/>
          <ac:picMkLst>
            <pc:docMk/>
            <pc:sldMk cId="3788693558" sldId="583"/>
            <ac:picMk id="6" creationId="{96B2C40E-E271-CE41-BA7F-B14184499FE5}"/>
          </ac:picMkLst>
        </pc:picChg>
        <pc:picChg chg="add mod">
          <ac:chgData name="Kostal Michal" userId="79ae653f-f0c1-4742-8e98-15855af3c871" providerId="ADAL" clId="{1AEDAB61-B605-4C31-9BED-E38923189C80}" dt="2024-12-15T20:12:58.814" v="4540" actId="1076"/>
          <ac:picMkLst>
            <pc:docMk/>
            <pc:sldMk cId="3788693558" sldId="583"/>
            <ac:picMk id="9" creationId="{96B2C40E-E271-CE41-BA7F-B14184499FE5}"/>
          </ac:picMkLst>
        </pc:picChg>
      </pc:sldChg>
      <pc:sldChg chg="addSp delSp modSp new mod ord">
        <pc:chgData name="Kostal Michal" userId="79ae653f-f0c1-4742-8e98-15855af3c871" providerId="ADAL" clId="{1AEDAB61-B605-4C31-9BED-E38923189C80}" dt="2024-12-18T12:05:00.699" v="5149" actId="20577"/>
        <pc:sldMkLst>
          <pc:docMk/>
          <pc:sldMk cId="1489992694" sldId="584"/>
        </pc:sldMkLst>
        <pc:spChg chg="del">
          <ac:chgData name="Kostal Michal" userId="79ae653f-f0c1-4742-8e98-15855af3c871" providerId="ADAL" clId="{1AEDAB61-B605-4C31-9BED-E38923189C80}" dt="2024-12-14T18:58:55.874" v="784"/>
          <ac:spMkLst>
            <pc:docMk/>
            <pc:sldMk cId="1489992694" sldId="584"/>
            <ac:spMk id="2" creationId="{B05F2572-F151-50A3-14B9-9C2EF7BA27DC}"/>
          </ac:spMkLst>
        </pc:spChg>
        <pc:spChg chg="mod">
          <ac:chgData name="Kostal Michal" userId="79ae653f-f0c1-4742-8e98-15855af3c871" providerId="ADAL" clId="{1AEDAB61-B605-4C31-9BED-E38923189C80}" dt="2024-12-18T12:05:00.699" v="5149" actId="20577"/>
          <ac:spMkLst>
            <pc:docMk/>
            <pc:sldMk cId="1489992694" sldId="584"/>
            <ac:spMk id="4" creationId="{B39FC849-96FB-B92E-B638-D147A4C272AB}"/>
          </ac:spMkLst>
        </pc:spChg>
        <pc:spChg chg="add del mod">
          <ac:chgData name="Kostal Michal" userId="79ae653f-f0c1-4742-8e98-15855af3c871" providerId="ADAL" clId="{1AEDAB61-B605-4C31-9BED-E38923189C80}" dt="2024-12-14T20:15:11.425" v="873" actId="478"/>
          <ac:spMkLst>
            <pc:docMk/>
            <pc:sldMk cId="1489992694" sldId="584"/>
            <ac:spMk id="9" creationId="{A4205E7B-1B21-404A-7F17-D9D094B40A86}"/>
          </ac:spMkLst>
        </pc:spChg>
        <pc:spChg chg="add mod">
          <ac:chgData name="Kostal Michal" userId="79ae653f-f0c1-4742-8e98-15855af3c871" providerId="ADAL" clId="{1AEDAB61-B605-4C31-9BED-E38923189C80}" dt="2024-12-14T20:28:17.274" v="1112" actId="14100"/>
          <ac:spMkLst>
            <pc:docMk/>
            <pc:sldMk cId="1489992694" sldId="584"/>
            <ac:spMk id="10" creationId="{4D5AC522-7CB0-D071-5F73-8738BC31427E}"/>
          </ac:spMkLst>
        </pc:spChg>
        <pc:spChg chg="add mod">
          <ac:chgData name="Kostal Michal" userId="79ae653f-f0c1-4742-8e98-15855af3c871" providerId="ADAL" clId="{1AEDAB61-B605-4C31-9BED-E38923189C80}" dt="2024-12-14T20:31:03.214" v="1194" actId="14100"/>
          <ac:spMkLst>
            <pc:docMk/>
            <pc:sldMk cId="1489992694" sldId="584"/>
            <ac:spMk id="12" creationId="{240A44C8-306F-84DD-7714-7D1FEB26618D}"/>
          </ac:spMkLst>
        </pc:spChg>
        <pc:graphicFrameChg chg="add mod modGraphic">
          <ac:chgData name="Kostal Michal" userId="79ae653f-f0c1-4742-8e98-15855af3c871" providerId="ADAL" clId="{1AEDAB61-B605-4C31-9BED-E38923189C80}" dt="2024-12-14T19:00:30.521" v="799" actId="1076"/>
          <ac:graphicFrameMkLst>
            <pc:docMk/>
            <pc:sldMk cId="1489992694" sldId="584"/>
            <ac:graphicFrameMk id="5" creationId="{164849BD-012C-3121-F484-0958F1B1BD24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14T19:00:33.882" v="800" actId="14100"/>
          <ac:graphicFrameMkLst>
            <pc:docMk/>
            <pc:sldMk cId="1489992694" sldId="584"/>
            <ac:graphicFrameMk id="6" creationId="{392ADE39-7FDD-1908-1B24-559A77BC3309}"/>
          </ac:graphicFrameMkLst>
        </pc:graphicFrameChg>
        <pc:graphicFrameChg chg="add del mod modGraphic">
          <ac:chgData name="Kostal Michal" userId="79ae653f-f0c1-4742-8e98-15855af3c871" providerId="ADAL" clId="{1AEDAB61-B605-4C31-9BED-E38923189C80}" dt="2024-12-14T19:19:26.488" v="831" actId="21"/>
          <ac:graphicFrameMkLst>
            <pc:docMk/>
            <pc:sldMk cId="1489992694" sldId="584"/>
            <ac:graphicFrameMk id="7" creationId="{8A74632C-C430-534B-290F-616DCDB772E3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14T20:31:23.268" v="1196" actId="113"/>
          <ac:graphicFrameMkLst>
            <pc:docMk/>
            <pc:sldMk cId="1489992694" sldId="584"/>
            <ac:graphicFrameMk id="11" creationId="{1102D866-65DB-7D68-B6F0-06B5A01742E6}"/>
          </ac:graphicFrameMkLst>
        </pc:graphicFrameChg>
        <pc:picChg chg="add del mod">
          <ac:chgData name="Kostal Michal" userId="79ae653f-f0c1-4742-8e98-15855af3c871" providerId="ADAL" clId="{1AEDAB61-B605-4C31-9BED-E38923189C80}" dt="2024-12-14T20:14:49.037" v="870" actId="478"/>
          <ac:picMkLst>
            <pc:docMk/>
            <pc:sldMk cId="1489992694" sldId="584"/>
            <ac:picMk id="8" creationId="{B45735D8-2CF3-889C-AA30-8BEF59E2D920}"/>
          </ac:picMkLst>
        </pc:picChg>
      </pc:sldChg>
      <pc:sldChg chg="addSp delSp modSp new mod">
        <pc:chgData name="Kostal Michal" userId="79ae653f-f0c1-4742-8e98-15855af3c871" providerId="ADAL" clId="{1AEDAB61-B605-4C31-9BED-E38923189C80}" dt="2024-12-14T21:28:37.823" v="1510" actId="21"/>
        <pc:sldMkLst>
          <pc:docMk/>
          <pc:sldMk cId="953006008" sldId="585"/>
        </pc:sldMkLst>
        <pc:spChg chg="del">
          <ac:chgData name="Kostal Michal" userId="79ae653f-f0c1-4742-8e98-15855af3c871" providerId="ADAL" clId="{1AEDAB61-B605-4C31-9BED-E38923189C80}" dt="2024-12-14T18:28:46.092" v="379" actId="478"/>
          <ac:spMkLst>
            <pc:docMk/>
            <pc:sldMk cId="953006008" sldId="585"/>
            <ac:spMk id="2" creationId="{F459A070-7E36-28DA-91D0-D60B5EF74095}"/>
          </ac:spMkLst>
        </pc:spChg>
        <pc:spChg chg="mod">
          <ac:chgData name="Kostal Michal" userId="79ae653f-f0c1-4742-8e98-15855af3c871" providerId="ADAL" clId="{1AEDAB61-B605-4C31-9BED-E38923189C80}" dt="2024-12-14T18:30:26.323" v="411" actId="20577"/>
          <ac:spMkLst>
            <pc:docMk/>
            <pc:sldMk cId="953006008" sldId="585"/>
            <ac:spMk id="4" creationId="{16B3E9B0-8A74-62C2-BBBB-03C2C8A55ABD}"/>
          </ac:spMkLst>
        </pc:spChg>
        <pc:spChg chg="add mod">
          <ac:chgData name="Kostal Michal" userId="79ae653f-f0c1-4742-8e98-15855af3c871" providerId="ADAL" clId="{1AEDAB61-B605-4C31-9BED-E38923189C80}" dt="2024-12-14T18:28:33.442" v="377"/>
          <ac:spMkLst>
            <pc:docMk/>
            <pc:sldMk cId="953006008" sldId="585"/>
            <ac:spMk id="7" creationId="{FAB7D9D3-5DC0-D366-E031-EBCD2E345B4A}"/>
          </ac:spMkLst>
        </pc:spChg>
        <pc:spChg chg="add del mod topLvl">
          <ac:chgData name="Kostal Michal" userId="79ae653f-f0c1-4742-8e98-15855af3c871" providerId="ADAL" clId="{1AEDAB61-B605-4C31-9BED-E38923189C80}" dt="2024-12-14T18:30:03.569" v="387" actId="478"/>
          <ac:spMkLst>
            <pc:docMk/>
            <pc:sldMk cId="953006008" sldId="585"/>
            <ac:spMk id="12" creationId="{6166A1E0-CD73-F624-90C4-57B663FF56A0}"/>
          </ac:spMkLst>
        </pc:spChg>
        <pc:spChg chg="add mod">
          <ac:chgData name="Kostal Michal" userId="79ae653f-f0c1-4742-8e98-15855af3c871" providerId="ADAL" clId="{1AEDAB61-B605-4C31-9BED-E38923189C80}" dt="2024-12-14T20:36:50.065" v="1338" actId="5793"/>
          <ac:spMkLst>
            <pc:docMk/>
            <pc:sldMk cId="953006008" sldId="585"/>
            <ac:spMk id="15" creationId="{DCB672F4-8F5C-48F1-8D93-5C696F274F44}"/>
          </ac:spMkLst>
        </pc:spChg>
        <pc:grpChg chg="add del mod">
          <ac:chgData name="Kostal Michal" userId="79ae653f-f0c1-4742-8e98-15855af3c871" providerId="ADAL" clId="{1AEDAB61-B605-4C31-9BED-E38923189C80}" dt="2024-12-14T18:29:23.187" v="381" actId="478"/>
          <ac:grpSpMkLst>
            <pc:docMk/>
            <pc:sldMk cId="953006008" sldId="585"/>
            <ac:grpSpMk id="5" creationId="{6A973DDC-9F07-DCF9-556A-0D0595629211}"/>
          </ac:grpSpMkLst>
        </pc:grpChg>
        <pc:grpChg chg="add del mod">
          <ac:chgData name="Kostal Michal" userId="79ae653f-f0c1-4742-8e98-15855af3c871" providerId="ADAL" clId="{1AEDAB61-B605-4C31-9BED-E38923189C80}" dt="2024-12-14T18:30:03.569" v="387" actId="478"/>
          <ac:grpSpMkLst>
            <pc:docMk/>
            <pc:sldMk cId="953006008" sldId="585"/>
            <ac:grpSpMk id="10" creationId="{6F4D885E-8941-D546-BFFF-4B86DB409B37}"/>
          </ac:grpSpMkLst>
        </pc:grpChg>
        <pc:picChg chg="add mod">
          <ac:chgData name="Kostal Michal" userId="79ae653f-f0c1-4742-8e98-15855af3c871" providerId="ADAL" clId="{1AEDAB61-B605-4C31-9BED-E38923189C80}" dt="2024-12-14T18:28:33.442" v="377"/>
          <ac:picMkLst>
            <pc:docMk/>
            <pc:sldMk cId="953006008" sldId="585"/>
            <ac:picMk id="6" creationId="{270B7874-C75A-49E9-87D0-627A128848D4}"/>
          </ac:picMkLst>
        </pc:picChg>
        <pc:picChg chg="add del mod">
          <ac:chgData name="Kostal Michal" userId="79ae653f-f0c1-4742-8e98-15855af3c871" providerId="ADAL" clId="{1AEDAB61-B605-4C31-9BED-E38923189C80}" dt="2024-12-14T21:28:37.823" v="1510" actId="21"/>
          <ac:picMkLst>
            <pc:docMk/>
            <pc:sldMk cId="953006008" sldId="585"/>
            <ac:picMk id="9" creationId="{1BA7F9AE-0E67-F6CA-6725-D1876CAED5C2}"/>
          </ac:picMkLst>
        </pc:picChg>
        <pc:picChg chg="add del mod topLvl">
          <ac:chgData name="Kostal Michal" userId="79ae653f-f0c1-4742-8e98-15855af3c871" providerId="ADAL" clId="{1AEDAB61-B605-4C31-9BED-E38923189C80}" dt="2024-12-14T20:35:47.892" v="1303" actId="478"/>
          <ac:picMkLst>
            <pc:docMk/>
            <pc:sldMk cId="953006008" sldId="585"/>
            <ac:picMk id="11" creationId="{A38D942B-9E64-9B6F-07A5-99110E5E9CFA}"/>
          </ac:picMkLst>
        </pc:picChg>
        <pc:picChg chg="add mod">
          <ac:chgData name="Kostal Michal" userId="79ae653f-f0c1-4742-8e98-15855af3c871" providerId="ADAL" clId="{1AEDAB61-B605-4C31-9BED-E38923189C80}" dt="2024-12-14T20:34:38.563" v="1218" actId="1076"/>
          <ac:picMkLst>
            <pc:docMk/>
            <pc:sldMk cId="953006008" sldId="585"/>
            <ac:picMk id="13" creationId="{AE046E1B-5ACE-DAF3-167D-512B3F27AA9F}"/>
          </ac:picMkLst>
        </pc:picChg>
        <pc:picChg chg="add del mod">
          <ac:chgData name="Kostal Michal" userId="79ae653f-f0c1-4742-8e98-15855af3c871" providerId="ADAL" clId="{1AEDAB61-B605-4C31-9BED-E38923189C80}" dt="2024-12-14T20:34:28.251" v="1215" actId="21"/>
          <ac:picMkLst>
            <pc:docMk/>
            <pc:sldMk cId="953006008" sldId="585"/>
            <ac:picMk id="14" creationId="{03419D01-1122-AA6E-FEA0-DA9877E9D3DF}"/>
          </ac:picMkLst>
        </pc:picChg>
        <pc:picChg chg="add mod">
          <ac:chgData name="Kostal Michal" userId="79ae653f-f0c1-4742-8e98-15855af3c871" providerId="ADAL" clId="{1AEDAB61-B605-4C31-9BED-E38923189C80}" dt="2024-12-14T20:36:31.398" v="1309" actId="1076"/>
          <ac:picMkLst>
            <pc:docMk/>
            <pc:sldMk cId="953006008" sldId="585"/>
            <ac:picMk id="16" creationId="{4A81D76D-0783-4A89-4605-DA525295AEE9}"/>
          </ac:picMkLst>
        </pc:picChg>
        <pc:picChg chg="add mod">
          <ac:chgData name="Kostal Michal" userId="79ae653f-f0c1-4742-8e98-15855af3c871" providerId="ADAL" clId="{1AEDAB61-B605-4C31-9BED-E38923189C80}" dt="2024-12-14T20:36:34.104" v="1310" actId="1076"/>
          <ac:picMkLst>
            <pc:docMk/>
            <pc:sldMk cId="953006008" sldId="585"/>
            <ac:picMk id="17" creationId="{1670BDEE-D7C0-8679-E1FA-485B320E3F50}"/>
          </ac:picMkLst>
        </pc:picChg>
      </pc:sldChg>
      <pc:sldChg chg="addSp delSp modSp new mod ord">
        <pc:chgData name="Kostal Michal" userId="79ae653f-f0c1-4742-8e98-15855af3c871" providerId="ADAL" clId="{1AEDAB61-B605-4C31-9BED-E38923189C80}" dt="2024-12-18T12:07:24.631" v="5168" actId="20577"/>
        <pc:sldMkLst>
          <pc:docMk/>
          <pc:sldMk cId="510448371" sldId="586"/>
        </pc:sldMkLst>
        <pc:spChg chg="del">
          <ac:chgData name="Kostal Michal" userId="79ae653f-f0c1-4742-8e98-15855af3c871" providerId="ADAL" clId="{1AEDAB61-B605-4C31-9BED-E38923189C80}" dt="2024-12-14T21:29:16.285" v="1537" actId="478"/>
          <ac:spMkLst>
            <pc:docMk/>
            <pc:sldMk cId="510448371" sldId="586"/>
            <ac:spMk id="2" creationId="{08B72132-DFC9-5917-DEE6-874C58ECB664}"/>
          </ac:spMkLst>
        </pc:spChg>
        <pc:spChg chg="add mod">
          <ac:chgData name="Kostal Michal" userId="79ae653f-f0c1-4742-8e98-15855af3c871" providerId="ADAL" clId="{1AEDAB61-B605-4C31-9BED-E38923189C80}" dt="2024-12-18T12:05:19.519" v="5150"/>
          <ac:spMkLst>
            <pc:docMk/>
            <pc:sldMk cId="510448371" sldId="586"/>
            <ac:spMk id="2" creationId="{2E377026-98D6-B99D-9DD6-103EC9C05BCB}"/>
          </ac:spMkLst>
        </pc:spChg>
        <pc:spChg chg="mod">
          <ac:chgData name="Kostal Michal" userId="79ae653f-f0c1-4742-8e98-15855af3c871" providerId="ADAL" clId="{1AEDAB61-B605-4C31-9BED-E38923189C80}" dt="2024-12-14T21:51:05.941" v="1907" actId="20577"/>
          <ac:spMkLst>
            <pc:docMk/>
            <pc:sldMk cId="510448371" sldId="586"/>
            <ac:spMk id="4" creationId="{5DCE756F-CAF1-061E-CEC7-D428BD7818AA}"/>
          </ac:spMkLst>
        </pc:spChg>
        <pc:spChg chg="add mod">
          <ac:chgData name="Kostal Michal" userId="79ae653f-f0c1-4742-8e98-15855af3c871" providerId="ADAL" clId="{1AEDAB61-B605-4C31-9BED-E38923189C80}" dt="2024-12-18T12:05:55.250" v="5165" actId="1076"/>
          <ac:spMkLst>
            <pc:docMk/>
            <pc:sldMk cId="510448371" sldId="586"/>
            <ac:spMk id="7" creationId="{0C3AAA3A-C315-CCCD-B1A6-282584E4D9FD}"/>
          </ac:spMkLst>
        </pc:spChg>
        <pc:spChg chg="add mod">
          <ac:chgData name="Kostal Michal" userId="79ae653f-f0c1-4742-8e98-15855af3c871" providerId="ADAL" clId="{1AEDAB61-B605-4C31-9BED-E38923189C80}" dt="2024-12-15T10:13:00.084" v="2476" actId="14100"/>
          <ac:spMkLst>
            <pc:docMk/>
            <pc:sldMk cId="510448371" sldId="586"/>
            <ac:spMk id="8" creationId="{2B341C28-2D9E-5F72-CE2B-CDD4EA1EF526}"/>
          </ac:spMkLst>
        </pc:spChg>
        <pc:spChg chg="add mod">
          <ac:chgData name="Kostal Michal" userId="79ae653f-f0c1-4742-8e98-15855af3c871" providerId="ADAL" clId="{1AEDAB61-B605-4C31-9BED-E38923189C80}" dt="2024-12-15T10:12:38.351" v="2472" actId="20577"/>
          <ac:spMkLst>
            <pc:docMk/>
            <pc:sldMk cId="510448371" sldId="586"/>
            <ac:spMk id="9" creationId="{EE7B61FE-3005-9191-3AB5-4341A8BF238E}"/>
          </ac:spMkLst>
        </pc:spChg>
        <pc:spChg chg="add mod">
          <ac:chgData name="Kostal Michal" userId="79ae653f-f0c1-4742-8e98-15855af3c871" providerId="ADAL" clId="{1AEDAB61-B605-4C31-9BED-E38923189C80}" dt="2024-12-15T10:08:11.573" v="2148" actId="1076"/>
          <ac:spMkLst>
            <pc:docMk/>
            <pc:sldMk cId="510448371" sldId="586"/>
            <ac:spMk id="10" creationId="{04DB4784-CE71-48FF-3061-96E1F6E504D1}"/>
          </ac:spMkLst>
        </pc:spChg>
        <pc:spChg chg="add mod">
          <ac:chgData name="Kostal Michal" userId="79ae653f-f0c1-4742-8e98-15855af3c871" providerId="ADAL" clId="{1AEDAB61-B605-4C31-9BED-E38923189C80}" dt="2024-12-18T11:08:38.040" v="5109" actId="1076"/>
          <ac:spMkLst>
            <pc:docMk/>
            <pc:sldMk cId="510448371" sldId="586"/>
            <ac:spMk id="12" creationId="{187D6A7F-C34A-F3EE-A37D-06C5D47CFA72}"/>
          </ac:spMkLst>
        </pc:spChg>
        <pc:graphicFrameChg chg="add mod modGraphic">
          <ac:chgData name="Kostal Michal" userId="79ae653f-f0c1-4742-8e98-15855af3c871" providerId="ADAL" clId="{1AEDAB61-B605-4C31-9BED-E38923189C80}" dt="2024-12-14T22:03:38.495" v="2106" actId="122"/>
          <ac:graphicFrameMkLst>
            <pc:docMk/>
            <pc:sldMk cId="510448371" sldId="586"/>
            <ac:graphicFrameMk id="5" creationId="{3528BE27-1554-7ADC-7AC0-98016497B693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15T10:09:30.884" v="2152" actId="122"/>
          <ac:graphicFrameMkLst>
            <pc:docMk/>
            <pc:sldMk cId="510448371" sldId="586"/>
            <ac:graphicFrameMk id="6" creationId="{41805B35-339A-75BE-B2BB-18ED85F77577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18T12:07:24.631" v="5168" actId="20577"/>
          <ac:graphicFrameMkLst>
            <pc:docMk/>
            <pc:sldMk cId="510448371" sldId="586"/>
            <ac:graphicFrameMk id="11" creationId="{C424A09C-2A19-5C61-68A1-BBA918AEB9B6}"/>
          </ac:graphicFrameMkLst>
        </pc:graphicFrameChg>
        <pc:picChg chg="add del mod">
          <ac:chgData name="Kostal Michal" userId="79ae653f-f0c1-4742-8e98-15855af3c871" providerId="ADAL" clId="{1AEDAB61-B605-4C31-9BED-E38923189C80}" dt="2024-12-15T10:20:08.537" v="2901" actId="478"/>
          <ac:picMkLst>
            <pc:docMk/>
            <pc:sldMk cId="510448371" sldId="586"/>
            <ac:picMk id="13" creationId="{1ED4CC49-115B-E0F4-1244-32C0C232B47A}"/>
          </ac:picMkLst>
        </pc:picChg>
        <pc:picChg chg="add del mod">
          <ac:chgData name="Kostal Michal" userId="79ae653f-f0c1-4742-8e98-15855af3c871" providerId="ADAL" clId="{1AEDAB61-B605-4C31-9BED-E38923189C80}" dt="2024-12-14T21:37:41.540" v="1547" actId="478"/>
          <ac:picMkLst>
            <pc:docMk/>
            <pc:sldMk cId="510448371" sldId="586"/>
            <ac:picMk id="14" creationId="{03419D01-1122-AA6E-FEA0-DA9877E9D3DF}"/>
          </ac:picMkLst>
        </pc:picChg>
      </pc:sldChg>
      <pc:sldChg chg="addSp delSp modSp new mod ord">
        <pc:chgData name="Kostal Michal" userId="79ae653f-f0c1-4742-8e98-15855af3c871" providerId="ADAL" clId="{1AEDAB61-B605-4C31-9BED-E38923189C80}" dt="2024-12-16T13:56:09.317" v="4576"/>
        <pc:sldMkLst>
          <pc:docMk/>
          <pc:sldMk cId="1738694189" sldId="587"/>
        </pc:sldMkLst>
        <pc:spChg chg="del">
          <ac:chgData name="Kostal Michal" userId="79ae653f-f0c1-4742-8e98-15855af3c871" providerId="ADAL" clId="{1AEDAB61-B605-4C31-9BED-E38923189C80}" dt="2024-12-15T10:21:17.966" v="2920" actId="478"/>
          <ac:spMkLst>
            <pc:docMk/>
            <pc:sldMk cId="1738694189" sldId="587"/>
            <ac:spMk id="2" creationId="{CB4DB042-4345-31BD-0F18-1116264A3DD8}"/>
          </ac:spMkLst>
        </pc:spChg>
        <pc:spChg chg="mod">
          <ac:chgData name="Kostal Michal" userId="79ae653f-f0c1-4742-8e98-15855af3c871" providerId="ADAL" clId="{1AEDAB61-B605-4C31-9BED-E38923189C80}" dt="2024-12-15T10:21:10.176" v="2919" actId="20577"/>
          <ac:spMkLst>
            <pc:docMk/>
            <pc:sldMk cId="1738694189" sldId="587"/>
            <ac:spMk id="4" creationId="{003F3378-D09D-4820-BA40-76F0D7623DBF}"/>
          </ac:spMkLst>
        </pc:spChg>
        <pc:picChg chg="add del mod">
          <ac:chgData name="Kostal Michal" userId="79ae653f-f0c1-4742-8e98-15855af3c871" providerId="ADAL" clId="{1AEDAB61-B605-4C31-9BED-E38923189C80}" dt="2024-12-15T10:21:45.478" v="2924" actId="478"/>
          <ac:picMkLst>
            <pc:docMk/>
            <pc:sldMk cId="1738694189" sldId="587"/>
            <ac:picMk id="6" creationId="{1C16E96C-7313-2DF9-AA44-1ED152A8E0C1}"/>
          </ac:picMkLst>
        </pc:picChg>
        <pc:picChg chg="add mod">
          <ac:chgData name="Kostal Michal" userId="79ae653f-f0c1-4742-8e98-15855af3c871" providerId="ADAL" clId="{1AEDAB61-B605-4C31-9BED-E38923189C80}" dt="2024-12-15T10:22:00.834" v="2928" actId="1076"/>
          <ac:picMkLst>
            <pc:docMk/>
            <pc:sldMk cId="1738694189" sldId="587"/>
            <ac:picMk id="8" creationId="{544F3A38-161F-956B-5107-D54667B7C487}"/>
          </ac:picMkLst>
        </pc:picChg>
      </pc:sldChg>
      <pc:sldChg chg="addSp delSp modSp add mod">
        <pc:chgData name="Kostal Michal" userId="79ae653f-f0c1-4742-8e98-15855af3c871" providerId="ADAL" clId="{1AEDAB61-B605-4C31-9BED-E38923189C80}" dt="2024-12-16T12:07:19.364" v="4574" actId="14100"/>
        <pc:sldMkLst>
          <pc:docMk/>
          <pc:sldMk cId="879118919" sldId="588"/>
        </pc:sldMkLst>
        <pc:spChg chg="add del mod">
          <ac:chgData name="Kostal Michal" userId="79ae653f-f0c1-4742-8e98-15855af3c871" providerId="ADAL" clId="{1AEDAB61-B605-4C31-9BED-E38923189C80}" dt="2024-12-14T21:43:29.538" v="1780" actId="478"/>
          <ac:spMkLst>
            <pc:docMk/>
            <pc:sldMk cId="879118919" sldId="588"/>
            <ac:spMk id="4" creationId="{82F46EF6-3F51-A74D-D363-CE113D64269E}"/>
          </ac:spMkLst>
        </pc:spChg>
        <pc:spChg chg="mod">
          <ac:chgData name="Kostal Michal" userId="79ae653f-f0c1-4742-8e98-15855af3c871" providerId="ADAL" clId="{1AEDAB61-B605-4C31-9BED-E38923189C80}" dt="2024-12-14T21:39:26.760" v="1594" actId="20577"/>
          <ac:spMkLst>
            <pc:docMk/>
            <pc:sldMk cId="879118919" sldId="588"/>
            <ac:spMk id="22530" creationId="{00000000-0000-0000-0000-000000000000}"/>
          </ac:spMkLst>
        </pc:spChg>
        <pc:spChg chg="mod">
          <ac:chgData name="Kostal Michal" userId="79ae653f-f0c1-4742-8e98-15855af3c871" providerId="ADAL" clId="{1AEDAB61-B605-4C31-9BED-E38923189C80}" dt="2024-12-14T21:43:45.695" v="1790" actId="27636"/>
          <ac:spMkLst>
            <pc:docMk/>
            <pc:sldMk cId="879118919" sldId="588"/>
            <ac:spMk id="22531" creationId="{00000000-0000-0000-0000-000000000000}"/>
          </ac:spMkLst>
        </pc:spChg>
        <pc:graphicFrameChg chg="add mod modGraphic">
          <ac:chgData name="Kostal Michal" userId="79ae653f-f0c1-4742-8e98-15855af3c871" providerId="ADAL" clId="{1AEDAB61-B605-4C31-9BED-E38923189C80}" dt="2024-12-14T21:47:04.531" v="1874" actId="1076"/>
          <ac:graphicFrameMkLst>
            <pc:docMk/>
            <pc:sldMk cId="879118919" sldId="588"/>
            <ac:graphicFrameMk id="5" creationId="{245CFC25-11E0-57D1-8470-7580102D7C93}"/>
          </ac:graphicFrameMkLst>
        </pc:graphicFrameChg>
        <pc:picChg chg="del">
          <ac:chgData name="Kostal Michal" userId="79ae653f-f0c1-4742-8e98-15855af3c871" providerId="ADAL" clId="{1AEDAB61-B605-4C31-9BED-E38923189C80}" dt="2024-12-14T21:38:39.665" v="1549" actId="478"/>
          <ac:picMkLst>
            <pc:docMk/>
            <pc:sldMk cId="879118919" sldId="588"/>
            <ac:picMk id="2" creationId="{687C2619-8F6D-111E-0DEF-D9061604BB6F}"/>
          </ac:picMkLst>
        </pc:picChg>
        <pc:picChg chg="add mod">
          <ac:chgData name="Kostal Michal" userId="79ae653f-f0c1-4742-8e98-15855af3c871" providerId="ADAL" clId="{1AEDAB61-B605-4C31-9BED-E38923189C80}" dt="2024-12-16T12:07:15.896" v="4573" actId="14100"/>
          <ac:picMkLst>
            <pc:docMk/>
            <pc:sldMk cId="879118919" sldId="588"/>
            <ac:picMk id="3" creationId="{130D5AAC-F689-563B-E1C4-7094F2AEB56B}"/>
          </ac:picMkLst>
        </pc:picChg>
        <pc:picChg chg="mod">
          <ac:chgData name="Kostal Michal" userId="79ae653f-f0c1-4742-8e98-15855af3c871" providerId="ADAL" clId="{1AEDAB61-B605-4C31-9BED-E38923189C80}" dt="2024-12-14T21:42:03.012" v="1758" actId="14100"/>
          <ac:picMkLst>
            <pc:docMk/>
            <pc:sldMk cId="879118919" sldId="588"/>
            <ac:picMk id="6" creationId="{717CCBD0-6B62-4EC5-2B8D-417980EE7C4C}"/>
          </ac:picMkLst>
        </pc:picChg>
        <pc:picChg chg="add mod">
          <ac:chgData name="Kostal Michal" userId="79ae653f-f0c1-4742-8e98-15855af3c871" providerId="ADAL" clId="{1AEDAB61-B605-4C31-9BED-E38923189C80}" dt="2024-12-16T12:07:19.364" v="4574" actId="14100"/>
          <ac:picMkLst>
            <pc:docMk/>
            <pc:sldMk cId="879118919" sldId="588"/>
            <ac:picMk id="7" creationId="{E67208CC-668E-7CE9-E931-5E7A48BD0117}"/>
          </ac:picMkLst>
        </pc:picChg>
        <pc:picChg chg="mod">
          <ac:chgData name="Kostal Michal" userId="79ae653f-f0c1-4742-8e98-15855af3c871" providerId="ADAL" clId="{1AEDAB61-B605-4C31-9BED-E38923189C80}" dt="2024-12-14T21:41:56.066" v="1756" actId="1076"/>
          <ac:picMkLst>
            <pc:docMk/>
            <pc:sldMk cId="879118919" sldId="588"/>
            <ac:picMk id="9" creationId="{9AD96001-8F3F-0F7C-C19D-A50981416B22}"/>
          </ac:picMkLst>
        </pc:picChg>
        <pc:picChg chg="mod">
          <ac:chgData name="Kostal Michal" userId="79ae653f-f0c1-4742-8e98-15855af3c871" providerId="ADAL" clId="{1AEDAB61-B605-4C31-9BED-E38923189C80}" dt="2024-12-14T21:41:50.926" v="1754" actId="1076"/>
          <ac:picMkLst>
            <pc:docMk/>
            <pc:sldMk cId="879118919" sldId="588"/>
            <ac:picMk id="12" creationId="{443C944D-A922-B86E-BBA0-4BF96468054C}"/>
          </ac:picMkLst>
        </pc:picChg>
        <pc:picChg chg="mod">
          <ac:chgData name="Kostal Michal" userId="79ae653f-f0c1-4742-8e98-15855af3c871" providerId="ADAL" clId="{1AEDAB61-B605-4C31-9BED-E38923189C80}" dt="2024-12-14T21:41:49.080" v="1753" actId="1076"/>
          <ac:picMkLst>
            <pc:docMk/>
            <pc:sldMk cId="879118919" sldId="588"/>
            <ac:picMk id="15" creationId="{95C4C477-23B2-314F-1B3C-17DD5255391B}"/>
          </ac:picMkLst>
        </pc:picChg>
      </pc:sldChg>
      <pc:sldChg chg="addSp delSp modSp new mod ord">
        <pc:chgData name="Kostal Michal" userId="79ae653f-f0c1-4742-8e98-15855af3c871" providerId="ADAL" clId="{1AEDAB61-B605-4C31-9BED-E38923189C80}" dt="2024-12-15T15:06:47.285" v="3336" actId="1076"/>
        <pc:sldMkLst>
          <pc:docMk/>
          <pc:sldMk cId="2987169504" sldId="589"/>
        </pc:sldMkLst>
        <pc:spChg chg="mod">
          <ac:chgData name="Kostal Michal" userId="79ae653f-f0c1-4742-8e98-15855af3c871" providerId="ADAL" clId="{1AEDAB61-B605-4C31-9BED-E38923189C80}" dt="2024-12-15T14:59:41.260" v="3155" actId="20577"/>
          <ac:spMkLst>
            <pc:docMk/>
            <pc:sldMk cId="2987169504" sldId="589"/>
            <ac:spMk id="2" creationId="{27CC4B2E-2585-00A0-E66F-19DFE94828E6}"/>
          </ac:spMkLst>
        </pc:spChg>
        <pc:spChg chg="del">
          <ac:chgData name="Kostal Michal" userId="79ae653f-f0c1-4742-8e98-15855af3c871" providerId="ADAL" clId="{1AEDAB61-B605-4C31-9BED-E38923189C80}" dt="2024-12-15T14:59:45.113" v="3156" actId="478"/>
          <ac:spMkLst>
            <pc:docMk/>
            <pc:sldMk cId="2987169504" sldId="589"/>
            <ac:spMk id="3" creationId="{B59E2547-1876-40D1-1FB4-B53251ADCECB}"/>
          </ac:spMkLst>
        </pc:spChg>
        <pc:spChg chg="del">
          <ac:chgData name="Kostal Michal" userId="79ae653f-f0c1-4742-8e98-15855af3c871" providerId="ADAL" clId="{1AEDAB61-B605-4C31-9BED-E38923189C80}" dt="2024-12-15T14:59:48.296" v="3157" actId="478"/>
          <ac:spMkLst>
            <pc:docMk/>
            <pc:sldMk cId="2987169504" sldId="589"/>
            <ac:spMk id="4" creationId="{2E172412-E38A-A21E-334F-C9AC31F3E647}"/>
          </ac:spMkLst>
        </pc:spChg>
        <pc:spChg chg="add del mod">
          <ac:chgData name="Kostal Michal" userId="79ae653f-f0c1-4742-8e98-15855af3c871" providerId="ADAL" clId="{1AEDAB61-B605-4C31-9BED-E38923189C80}" dt="2024-12-15T15:05:15.024" v="3167" actId="478"/>
          <ac:spMkLst>
            <pc:docMk/>
            <pc:sldMk cId="2987169504" sldId="589"/>
            <ac:spMk id="10" creationId="{395594B3-08CA-1A02-7760-182DEBE12166}"/>
          </ac:spMkLst>
        </pc:spChg>
        <pc:spChg chg="add mod">
          <ac:chgData name="Kostal Michal" userId="79ae653f-f0c1-4742-8e98-15855af3c871" providerId="ADAL" clId="{1AEDAB61-B605-4C31-9BED-E38923189C80}" dt="2024-12-15T15:06:47.285" v="3336" actId="1076"/>
          <ac:spMkLst>
            <pc:docMk/>
            <pc:sldMk cId="2987169504" sldId="589"/>
            <ac:spMk id="11" creationId="{382AB53B-BA89-2684-91A2-E2217497C315}"/>
          </ac:spMkLst>
        </pc:spChg>
        <pc:graphicFrameChg chg="add mod">
          <ac:chgData name="Kostal Michal" userId="79ae653f-f0c1-4742-8e98-15855af3c871" providerId="ADAL" clId="{1AEDAB61-B605-4C31-9BED-E38923189C80}" dt="2024-12-15T15:01:29.828" v="3161"/>
          <ac:graphicFrameMkLst>
            <pc:docMk/>
            <pc:sldMk cId="2987169504" sldId="589"/>
            <ac:graphicFrameMk id="8" creationId="{0E210642-0609-40CC-DA6E-1E233F451791}"/>
          </ac:graphicFrameMkLst>
        </pc:graphicFrameChg>
        <pc:graphicFrameChg chg="add mod">
          <ac:chgData name="Kostal Michal" userId="79ae653f-f0c1-4742-8e98-15855af3c871" providerId="ADAL" clId="{1AEDAB61-B605-4C31-9BED-E38923189C80}" dt="2024-12-15T15:02:12.262" v="3163" actId="1076"/>
          <ac:graphicFrameMkLst>
            <pc:docMk/>
            <pc:sldMk cId="2987169504" sldId="589"/>
            <ac:graphicFrameMk id="9" creationId="{FB732A74-7F63-41D8-8BD8-12734E88DD8E}"/>
          </ac:graphicFrameMkLst>
        </pc:graphicFrameChg>
      </pc:sldChg>
      <pc:sldChg chg="addSp delSp modSp new mod ord">
        <pc:chgData name="Kostal Michal" userId="79ae653f-f0c1-4742-8e98-15855af3c871" providerId="ADAL" clId="{1AEDAB61-B605-4C31-9BED-E38923189C80}" dt="2024-12-15T15:22:02.216" v="3672" actId="14100"/>
        <pc:sldMkLst>
          <pc:docMk/>
          <pc:sldMk cId="1056322498" sldId="590"/>
        </pc:sldMkLst>
        <pc:spChg chg="del">
          <ac:chgData name="Kostal Michal" userId="79ae653f-f0c1-4742-8e98-15855af3c871" providerId="ADAL" clId="{1AEDAB61-B605-4C31-9BED-E38923189C80}" dt="2024-12-15T15:07:46.308" v="3337"/>
          <ac:spMkLst>
            <pc:docMk/>
            <pc:sldMk cId="1056322498" sldId="590"/>
            <ac:spMk id="2" creationId="{889790FF-35FC-78E2-5BEB-FF2E409A9501}"/>
          </ac:spMkLst>
        </pc:spChg>
        <pc:spChg chg="mod">
          <ac:chgData name="Kostal Michal" userId="79ae653f-f0c1-4742-8e98-15855af3c871" providerId="ADAL" clId="{1AEDAB61-B605-4C31-9BED-E38923189C80}" dt="2024-12-15T15:22:02.216" v="3672" actId="14100"/>
          <ac:spMkLst>
            <pc:docMk/>
            <pc:sldMk cId="1056322498" sldId="590"/>
            <ac:spMk id="4" creationId="{4D253990-CCC7-70BD-1B4A-A5D22D85046A}"/>
          </ac:spMkLst>
        </pc:spChg>
        <pc:spChg chg="add del mod">
          <ac:chgData name="Kostal Michal" userId="79ae653f-f0c1-4742-8e98-15855af3c871" providerId="ADAL" clId="{1AEDAB61-B605-4C31-9BED-E38923189C80}" dt="2024-12-15T15:08:24.257" v="3349" actId="478"/>
          <ac:spMkLst>
            <pc:docMk/>
            <pc:sldMk cId="1056322498" sldId="590"/>
            <ac:spMk id="6" creationId="{17E678E4-F659-C7BA-8A50-58959BB7C899}"/>
          </ac:spMkLst>
        </pc:spChg>
        <pc:spChg chg="add del mod">
          <ac:chgData name="Kostal Michal" userId="79ae653f-f0c1-4742-8e98-15855af3c871" providerId="ADAL" clId="{1AEDAB61-B605-4C31-9BED-E38923189C80}" dt="2024-12-15T15:08:07.470" v="3340" actId="478"/>
          <ac:spMkLst>
            <pc:docMk/>
            <pc:sldMk cId="1056322498" sldId="590"/>
            <ac:spMk id="7" creationId="{CFADD3FA-60D8-355C-D9AF-C27FDCF8FD57}"/>
          </ac:spMkLst>
        </pc:spChg>
        <pc:spChg chg="add mod">
          <ac:chgData name="Kostal Michal" userId="79ae653f-f0c1-4742-8e98-15855af3c871" providerId="ADAL" clId="{1AEDAB61-B605-4C31-9BED-E38923189C80}" dt="2024-12-15T15:15:44.760" v="3460" actId="313"/>
          <ac:spMkLst>
            <pc:docMk/>
            <pc:sldMk cId="1056322498" sldId="590"/>
            <ac:spMk id="10" creationId="{8A6C671E-8468-1C66-42BE-0D51116CCB73}"/>
          </ac:spMkLst>
        </pc:spChg>
        <pc:spChg chg="add mod">
          <ac:chgData name="Kostal Michal" userId="79ae653f-f0c1-4742-8e98-15855af3c871" providerId="ADAL" clId="{1AEDAB61-B605-4C31-9BED-E38923189C80}" dt="2024-12-15T15:15:18.011" v="3442" actId="14100"/>
          <ac:spMkLst>
            <pc:docMk/>
            <pc:sldMk cId="1056322498" sldId="590"/>
            <ac:spMk id="11" creationId="{D6607C08-5C29-8D30-8FAF-6FAAA1795C30}"/>
          </ac:spMkLst>
        </pc:spChg>
        <pc:spChg chg="add mod">
          <ac:chgData name="Kostal Michal" userId="79ae653f-f0c1-4742-8e98-15855af3c871" providerId="ADAL" clId="{1AEDAB61-B605-4C31-9BED-E38923189C80}" dt="2024-12-15T15:15:05.059" v="3431" actId="14100"/>
          <ac:spMkLst>
            <pc:docMk/>
            <pc:sldMk cId="1056322498" sldId="590"/>
            <ac:spMk id="12" creationId="{A0633042-2405-F803-2A7A-D3C3AC16D26D}"/>
          </ac:spMkLst>
        </pc:spChg>
        <pc:spChg chg="add mod">
          <ac:chgData name="Kostal Michal" userId="79ae653f-f0c1-4742-8e98-15855af3c871" providerId="ADAL" clId="{1AEDAB61-B605-4C31-9BED-E38923189C80}" dt="2024-12-15T15:21:52.751" v="3669" actId="20577"/>
          <ac:spMkLst>
            <pc:docMk/>
            <pc:sldMk cId="1056322498" sldId="590"/>
            <ac:spMk id="14" creationId="{65C1CAC4-6274-D275-E244-50CA1F0F208D}"/>
          </ac:spMkLst>
        </pc:spChg>
        <pc:graphicFrameChg chg="add mod modGraphic">
          <ac:chgData name="Kostal Michal" userId="79ae653f-f0c1-4742-8e98-15855af3c871" providerId="ADAL" clId="{1AEDAB61-B605-4C31-9BED-E38923189C80}" dt="2024-12-15T15:13:38.467" v="3387" actId="1076"/>
          <ac:graphicFrameMkLst>
            <pc:docMk/>
            <pc:sldMk cId="1056322498" sldId="590"/>
            <ac:graphicFrameMk id="5" creationId="{499DC37B-79DC-4723-32B1-C775727CC1FB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15T15:13:42.030" v="3388" actId="1076"/>
          <ac:graphicFrameMkLst>
            <pc:docMk/>
            <pc:sldMk cId="1056322498" sldId="590"/>
            <ac:graphicFrameMk id="8" creationId="{8D4F9FDC-7F4E-F822-820F-36D39A176478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15T15:13:30.251" v="3386" actId="1076"/>
          <ac:graphicFrameMkLst>
            <pc:docMk/>
            <pc:sldMk cId="1056322498" sldId="590"/>
            <ac:graphicFrameMk id="9" creationId="{678AB567-4CFF-8866-3450-D1126E540E37}"/>
          </ac:graphicFrameMkLst>
        </pc:graphicFrameChg>
        <pc:graphicFrameChg chg="add mod">
          <ac:chgData name="Kostal Michal" userId="79ae653f-f0c1-4742-8e98-15855af3c871" providerId="ADAL" clId="{1AEDAB61-B605-4C31-9BED-E38923189C80}" dt="2024-12-15T15:19:14.799" v="3604" actId="14100"/>
          <ac:graphicFrameMkLst>
            <pc:docMk/>
            <pc:sldMk cId="1056322498" sldId="590"/>
            <ac:graphicFrameMk id="13" creationId="{1B03EF41-6567-44D1-B13D-94338178D267}"/>
          </ac:graphicFrameMkLst>
        </pc:graphicFrameChg>
      </pc:sldChg>
      <pc:sldChg chg="addSp delSp modSp new mod ord">
        <pc:chgData name="Kostal Michal" userId="79ae653f-f0c1-4742-8e98-15855af3c871" providerId="ADAL" clId="{1AEDAB61-B605-4C31-9BED-E38923189C80}" dt="2024-12-15T15:26:28.549" v="3727" actId="1076"/>
        <pc:sldMkLst>
          <pc:docMk/>
          <pc:sldMk cId="3744637563" sldId="591"/>
        </pc:sldMkLst>
        <pc:spChg chg="del">
          <ac:chgData name="Kostal Michal" userId="79ae653f-f0c1-4742-8e98-15855af3c871" providerId="ADAL" clId="{1AEDAB61-B605-4C31-9BED-E38923189C80}" dt="2024-12-15T15:22:52.433" v="3696" actId="478"/>
          <ac:spMkLst>
            <pc:docMk/>
            <pc:sldMk cId="3744637563" sldId="591"/>
            <ac:spMk id="2" creationId="{0770D968-8B1E-967B-FF47-A3B415094B26}"/>
          </ac:spMkLst>
        </pc:spChg>
        <pc:spChg chg="mod">
          <ac:chgData name="Kostal Michal" userId="79ae653f-f0c1-4742-8e98-15855af3c871" providerId="ADAL" clId="{1AEDAB61-B605-4C31-9BED-E38923189C80}" dt="2024-12-15T15:22:48.259" v="3695" actId="14100"/>
          <ac:spMkLst>
            <pc:docMk/>
            <pc:sldMk cId="3744637563" sldId="591"/>
            <ac:spMk id="4" creationId="{63299A51-9A7A-4D8A-F901-82A2B818A0B0}"/>
          </ac:spMkLst>
        </pc:spChg>
        <pc:spChg chg="add mod">
          <ac:chgData name="Kostal Michal" userId="79ae653f-f0c1-4742-8e98-15855af3c871" providerId="ADAL" clId="{1AEDAB61-B605-4C31-9BED-E38923189C80}" dt="2024-12-15T15:25:40.950" v="3723" actId="14100"/>
          <ac:spMkLst>
            <pc:docMk/>
            <pc:sldMk cId="3744637563" sldId="591"/>
            <ac:spMk id="8" creationId="{F6FD7BFA-02AE-1550-D843-70DF6F5D986A}"/>
          </ac:spMkLst>
        </pc:spChg>
        <pc:picChg chg="add mod">
          <ac:chgData name="Kostal Michal" userId="79ae653f-f0c1-4742-8e98-15855af3c871" providerId="ADAL" clId="{1AEDAB61-B605-4C31-9BED-E38923189C80}" dt="2024-12-15T15:23:56.078" v="3699" actId="1076"/>
          <ac:picMkLst>
            <pc:docMk/>
            <pc:sldMk cId="3744637563" sldId="591"/>
            <ac:picMk id="5" creationId="{C97AABAD-8B10-667E-5623-E9FE5AAC3A61}"/>
          </ac:picMkLst>
        </pc:picChg>
        <pc:picChg chg="add mod">
          <ac:chgData name="Kostal Michal" userId="79ae653f-f0c1-4742-8e98-15855af3c871" providerId="ADAL" clId="{1AEDAB61-B605-4C31-9BED-E38923189C80}" dt="2024-12-15T15:26:12.774" v="3725" actId="1076"/>
          <ac:picMkLst>
            <pc:docMk/>
            <pc:sldMk cId="3744637563" sldId="591"/>
            <ac:picMk id="6" creationId="{D904E65F-AB49-E2DB-A019-4A93D5757D94}"/>
          </ac:picMkLst>
        </pc:picChg>
        <pc:picChg chg="add mod">
          <ac:chgData name="Kostal Michal" userId="79ae653f-f0c1-4742-8e98-15855af3c871" providerId="ADAL" clId="{1AEDAB61-B605-4C31-9BED-E38923189C80}" dt="2024-12-15T15:24:53.258" v="3708" actId="14100"/>
          <ac:picMkLst>
            <pc:docMk/>
            <pc:sldMk cId="3744637563" sldId="591"/>
            <ac:picMk id="7" creationId="{E74FCC16-D9BE-75E7-3C09-9098634EFB05}"/>
          </ac:picMkLst>
        </pc:picChg>
        <pc:picChg chg="add mod">
          <ac:chgData name="Kostal Michal" userId="79ae653f-f0c1-4742-8e98-15855af3c871" providerId="ADAL" clId="{1AEDAB61-B605-4C31-9BED-E38923189C80}" dt="2024-12-15T15:26:28.549" v="3727" actId="1076"/>
          <ac:picMkLst>
            <pc:docMk/>
            <pc:sldMk cId="3744637563" sldId="591"/>
            <ac:picMk id="9" creationId="{26922922-5CAC-431C-EE4C-CE4A9690ED0E}"/>
          </ac:picMkLst>
        </pc:picChg>
      </pc:sldChg>
      <pc:sldChg chg="addSp delSp modSp new mod">
        <pc:chgData name="Kostal Michal" userId="79ae653f-f0c1-4742-8e98-15855af3c871" providerId="ADAL" clId="{1AEDAB61-B605-4C31-9BED-E38923189C80}" dt="2024-12-15T16:04:40.263" v="4159" actId="20577"/>
        <pc:sldMkLst>
          <pc:docMk/>
          <pc:sldMk cId="1902523862" sldId="592"/>
        </pc:sldMkLst>
        <pc:spChg chg="del">
          <ac:chgData name="Kostal Michal" userId="79ae653f-f0c1-4742-8e98-15855af3c871" providerId="ADAL" clId="{1AEDAB61-B605-4C31-9BED-E38923189C80}" dt="2024-12-15T15:27:19.743" v="3729" actId="478"/>
          <ac:spMkLst>
            <pc:docMk/>
            <pc:sldMk cId="1902523862" sldId="592"/>
            <ac:spMk id="2" creationId="{A951B798-357B-FD6B-E08F-75B189EBD92B}"/>
          </ac:spMkLst>
        </pc:spChg>
        <pc:spChg chg="mod">
          <ac:chgData name="Kostal Michal" userId="79ae653f-f0c1-4742-8e98-15855af3c871" providerId="ADAL" clId="{1AEDAB61-B605-4C31-9BED-E38923189C80}" dt="2024-12-15T15:27:45.955" v="3751" actId="1076"/>
          <ac:spMkLst>
            <pc:docMk/>
            <pc:sldMk cId="1902523862" sldId="592"/>
            <ac:spMk id="4" creationId="{E193EAA8-A336-3605-0CFE-F61E07C19F6A}"/>
          </ac:spMkLst>
        </pc:spChg>
        <pc:spChg chg="add mod">
          <ac:chgData name="Kostal Michal" userId="79ae653f-f0c1-4742-8e98-15855af3c871" providerId="ADAL" clId="{1AEDAB61-B605-4C31-9BED-E38923189C80}" dt="2024-12-15T16:04:40.263" v="4159" actId="20577"/>
          <ac:spMkLst>
            <pc:docMk/>
            <pc:sldMk cId="1902523862" sldId="592"/>
            <ac:spMk id="9" creationId="{D9984BA6-8E4B-9A87-2957-90BC40614216}"/>
          </ac:spMkLst>
        </pc:spChg>
        <pc:graphicFrameChg chg="add mod">
          <ac:chgData name="Kostal Michal" userId="79ae653f-f0c1-4742-8e98-15855af3c871" providerId="ADAL" clId="{1AEDAB61-B605-4C31-9BED-E38923189C80}" dt="2024-12-15T16:01:12.984" v="3838" actId="1076"/>
          <ac:graphicFrameMkLst>
            <pc:docMk/>
            <pc:sldMk cId="1902523862" sldId="592"/>
            <ac:graphicFrameMk id="5" creationId="{011B8EAA-9E4D-4B16-B62F-F5392FB42A1B}"/>
          </ac:graphicFrameMkLst>
        </pc:graphicFrameChg>
        <pc:graphicFrameChg chg="add del mod">
          <ac:chgData name="Kostal Michal" userId="79ae653f-f0c1-4742-8e98-15855af3c871" providerId="ADAL" clId="{1AEDAB61-B605-4C31-9BED-E38923189C80}" dt="2024-12-15T15:32:16.558" v="3795" actId="21"/>
          <ac:graphicFrameMkLst>
            <pc:docMk/>
            <pc:sldMk cId="1902523862" sldId="592"/>
            <ac:graphicFrameMk id="6" creationId="{50994466-DA58-E6E3-1AEC-EC6EEA0B2443}"/>
          </ac:graphicFrameMkLst>
        </pc:graphicFrameChg>
        <pc:graphicFrameChg chg="add del mod">
          <ac:chgData name="Kostal Michal" userId="79ae653f-f0c1-4742-8e98-15855af3c871" providerId="ADAL" clId="{1AEDAB61-B605-4C31-9BED-E38923189C80}" dt="2024-12-15T15:32:26.398" v="3797" actId="21"/>
          <ac:graphicFrameMkLst>
            <pc:docMk/>
            <pc:sldMk cId="1902523862" sldId="592"/>
            <ac:graphicFrameMk id="7" creationId="{38F0F0C8-31E3-4722-87A7-D52597B54B84}"/>
          </ac:graphicFrameMkLst>
        </pc:graphicFrameChg>
        <pc:graphicFrameChg chg="add mod">
          <ac:chgData name="Kostal Michal" userId="79ae653f-f0c1-4742-8e98-15855af3c871" providerId="ADAL" clId="{1AEDAB61-B605-4C31-9BED-E38923189C80}" dt="2024-12-15T16:01:09.323" v="3837" actId="1076"/>
          <ac:graphicFrameMkLst>
            <pc:docMk/>
            <pc:sldMk cId="1902523862" sldId="592"/>
            <ac:graphicFrameMk id="8" creationId="{50994466-DA58-E6E3-1AEC-EC6EEA0B2443}"/>
          </ac:graphicFrameMkLst>
        </pc:graphicFrameChg>
      </pc:sldChg>
      <pc:sldChg chg="addSp delSp modSp new mod">
        <pc:chgData name="Kostal Michal" userId="79ae653f-f0c1-4742-8e98-15855af3c871" providerId="ADAL" clId="{1AEDAB61-B605-4C31-9BED-E38923189C80}" dt="2024-12-15T19:44:10.640" v="4380"/>
        <pc:sldMkLst>
          <pc:docMk/>
          <pc:sldMk cId="4206398178" sldId="593"/>
        </pc:sldMkLst>
        <pc:spChg chg="del mod">
          <ac:chgData name="Kostal Michal" userId="79ae653f-f0c1-4742-8e98-15855af3c871" providerId="ADAL" clId="{1AEDAB61-B605-4C31-9BED-E38923189C80}" dt="2024-12-15T15:32:38.180" v="3800" actId="478"/>
          <ac:spMkLst>
            <pc:docMk/>
            <pc:sldMk cId="4206398178" sldId="593"/>
            <ac:spMk id="2" creationId="{21FADC19-7B65-8308-C827-A297AA2D9AA4}"/>
          </ac:spMkLst>
        </pc:spChg>
        <pc:spChg chg="mod">
          <ac:chgData name="Kostal Michal" userId="79ae653f-f0c1-4742-8e98-15855af3c871" providerId="ADAL" clId="{1AEDAB61-B605-4C31-9BED-E38923189C80}" dt="2024-12-15T16:05:01.871" v="4171" actId="20577"/>
          <ac:spMkLst>
            <pc:docMk/>
            <pc:sldMk cId="4206398178" sldId="593"/>
            <ac:spMk id="4" creationId="{14195637-10BC-AC6F-DEEB-1452C24DAA0E}"/>
          </ac:spMkLst>
        </pc:spChg>
        <pc:spChg chg="add mod">
          <ac:chgData name="Kostal Michal" userId="79ae653f-f0c1-4742-8e98-15855af3c871" providerId="ADAL" clId="{1AEDAB61-B605-4C31-9BED-E38923189C80}" dt="2024-12-15T16:06:09.307" v="4338" actId="20577"/>
          <ac:spMkLst>
            <pc:docMk/>
            <pc:sldMk cId="4206398178" sldId="593"/>
            <ac:spMk id="6" creationId="{A4C1E82E-126C-6286-1350-81885AC81E22}"/>
          </ac:spMkLst>
        </pc:spChg>
        <pc:graphicFrameChg chg="add mod">
          <ac:chgData name="Kostal Michal" userId="79ae653f-f0c1-4742-8e98-15855af3c871" providerId="ADAL" clId="{1AEDAB61-B605-4C31-9BED-E38923189C80}" dt="2024-12-15T16:15:39.263" v="4363" actId="255"/>
          <ac:graphicFrameMkLst>
            <pc:docMk/>
            <pc:sldMk cId="4206398178" sldId="593"/>
            <ac:graphicFrameMk id="5" creationId="{77443385-AC4F-8D76-BA05-6FE78CAC4DC3}"/>
          </ac:graphicFrameMkLst>
        </pc:graphicFrameChg>
        <pc:graphicFrameChg chg="add mod">
          <ac:chgData name="Kostal Michal" userId="79ae653f-f0c1-4742-8e98-15855af3c871" providerId="ADAL" clId="{1AEDAB61-B605-4C31-9BED-E38923189C80}" dt="2024-12-15T16:16:45.001" v="4367" actId="1076"/>
          <ac:graphicFrameMkLst>
            <pc:docMk/>
            <pc:sldMk cId="4206398178" sldId="593"/>
            <ac:graphicFrameMk id="7" creationId="{38F0F0C8-31E3-4722-87A7-D52597B54B84}"/>
          </ac:graphicFrameMkLst>
        </pc:graphicFrameChg>
        <pc:graphicFrameChg chg="add del mod">
          <ac:chgData name="Kostal Michal" userId="79ae653f-f0c1-4742-8e98-15855af3c871" providerId="ADAL" clId="{1AEDAB61-B605-4C31-9BED-E38923189C80}" dt="2024-12-15T19:43:46.452" v="4375" actId="478"/>
          <ac:graphicFrameMkLst>
            <pc:docMk/>
            <pc:sldMk cId="4206398178" sldId="593"/>
            <ac:graphicFrameMk id="8" creationId="{01F3CB51-1F6C-46D2-AF4E-D553D8323A5E}"/>
          </ac:graphicFrameMkLst>
        </pc:graphicFrameChg>
        <pc:graphicFrameChg chg="add mod">
          <ac:chgData name="Kostal Michal" userId="79ae653f-f0c1-4742-8e98-15855af3c871" providerId="ADAL" clId="{1AEDAB61-B605-4C31-9BED-E38923189C80}" dt="2024-12-15T19:44:10.640" v="4380"/>
          <ac:graphicFrameMkLst>
            <pc:docMk/>
            <pc:sldMk cId="4206398178" sldId="593"/>
            <ac:graphicFrameMk id="9" creationId="{01F3CB51-1F6C-46D2-AF4E-D553D8323A5E}"/>
          </ac:graphicFrameMkLst>
        </pc:graphicFrameChg>
      </pc:sldChg>
      <pc:sldChg chg="addSp delSp modSp new mod">
        <pc:chgData name="Kostal Michal" userId="79ae653f-f0c1-4742-8e98-15855af3c871" providerId="ADAL" clId="{1AEDAB61-B605-4C31-9BED-E38923189C80}" dt="2024-12-15T20:08:57.508" v="4426" actId="14100"/>
        <pc:sldMkLst>
          <pc:docMk/>
          <pc:sldMk cId="500909582" sldId="594"/>
        </pc:sldMkLst>
        <pc:spChg chg="del">
          <ac:chgData name="Kostal Michal" userId="79ae653f-f0c1-4742-8e98-15855af3c871" providerId="ADAL" clId="{1AEDAB61-B605-4C31-9BED-E38923189C80}" dt="2024-12-15T19:56:13.385" v="4406" actId="478"/>
          <ac:spMkLst>
            <pc:docMk/>
            <pc:sldMk cId="500909582" sldId="594"/>
            <ac:spMk id="2" creationId="{69BBB218-CE91-54EB-5927-2FADCB21CF18}"/>
          </ac:spMkLst>
        </pc:spChg>
        <pc:spChg chg="mod">
          <ac:chgData name="Kostal Michal" userId="79ae653f-f0c1-4742-8e98-15855af3c871" providerId="ADAL" clId="{1AEDAB61-B605-4C31-9BED-E38923189C80}" dt="2024-12-15T19:56:08.111" v="4405" actId="20577"/>
          <ac:spMkLst>
            <pc:docMk/>
            <pc:sldMk cId="500909582" sldId="594"/>
            <ac:spMk id="4" creationId="{ADD9793E-EC18-ED0B-4664-35A397563207}"/>
          </ac:spMkLst>
        </pc:spChg>
        <pc:graphicFrameChg chg="add mod">
          <ac:chgData name="Kostal Michal" userId="79ae653f-f0c1-4742-8e98-15855af3c871" providerId="ADAL" clId="{1AEDAB61-B605-4C31-9BED-E38923189C80}" dt="2024-12-15T19:58:39.587" v="4415" actId="14100"/>
          <ac:graphicFrameMkLst>
            <pc:docMk/>
            <pc:sldMk cId="500909582" sldId="594"/>
            <ac:graphicFrameMk id="5" creationId="{D883FDD5-57D3-4A0A-B667-0BC714377496}"/>
          </ac:graphicFrameMkLst>
        </pc:graphicFrameChg>
        <pc:graphicFrameChg chg="add mod">
          <ac:chgData name="Kostal Michal" userId="79ae653f-f0c1-4742-8e98-15855af3c871" providerId="ADAL" clId="{1AEDAB61-B605-4C31-9BED-E38923189C80}" dt="2024-12-15T19:58:47.563" v="4416"/>
          <ac:graphicFrameMkLst>
            <pc:docMk/>
            <pc:sldMk cId="500909582" sldId="594"/>
            <ac:graphicFrameMk id="6" creationId="{7EC31B6D-0593-40C2-B784-41061BB88A6E}"/>
          </ac:graphicFrameMkLst>
        </pc:graphicFrameChg>
        <pc:graphicFrameChg chg="add del mod">
          <ac:chgData name="Kostal Michal" userId="79ae653f-f0c1-4742-8e98-15855af3c871" providerId="ADAL" clId="{1AEDAB61-B605-4C31-9BED-E38923189C80}" dt="2024-12-15T19:59:27.876" v="4418" actId="478"/>
          <ac:graphicFrameMkLst>
            <pc:docMk/>
            <pc:sldMk cId="500909582" sldId="594"/>
            <ac:graphicFrameMk id="7" creationId="{D5014489-BCB0-C5BF-D9D0-FF4A0C1A1FA7}"/>
          </ac:graphicFrameMkLst>
        </pc:graphicFrameChg>
        <pc:graphicFrameChg chg="add del mod">
          <ac:chgData name="Kostal Michal" userId="79ae653f-f0c1-4742-8e98-15855af3c871" providerId="ADAL" clId="{1AEDAB61-B605-4C31-9BED-E38923189C80}" dt="2024-12-15T20:06:59.395" v="4421" actId="478"/>
          <ac:graphicFrameMkLst>
            <pc:docMk/>
            <pc:sldMk cId="500909582" sldId="594"/>
            <ac:graphicFrameMk id="8" creationId="{01C3D59E-83B3-F56B-A435-9EEE968DCC4A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15T20:08:57.508" v="4426" actId="14100"/>
          <ac:graphicFrameMkLst>
            <pc:docMk/>
            <pc:sldMk cId="500909582" sldId="594"/>
            <ac:graphicFrameMk id="9" creationId="{1DCC3C4A-86F7-9590-93A8-B2E11A4CEEC4}"/>
          </ac:graphicFrameMkLst>
        </pc:graphicFrameChg>
      </pc:sldChg>
      <pc:sldChg chg="addSp delSp modSp new mod ord">
        <pc:chgData name="Kostal Michal" userId="79ae653f-f0c1-4742-8e98-15855af3c871" providerId="ADAL" clId="{1AEDAB61-B605-4C31-9BED-E38923189C80}" dt="2024-12-20T09:48:06.402" v="5175"/>
        <pc:sldMkLst>
          <pc:docMk/>
          <pc:sldMk cId="3358215110" sldId="595"/>
        </pc:sldMkLst>
        <pc:spChg chg="del mod">
          <ac:chgData name="Kostal Michal" userId="79ae653f-f0c1-4742-8e98-15855af3c871" providerId="ADAL" clId="{1AEDAB61-B605-4C31-9BED-E38923189C80}" dt="2024-12-16T14:04:58.950" v="4645" actId="478"/>
          <ac:spMkLst>
            <pc:docMk/>
            <pc:sldMk cId="3358215110" sldId="595"/>
            <ac:spMk id="2" creationId="{B989EE7D-1BBD-33A0-0C16-B475F470C2C3}"/>
          </ac:spMkLst>
        </pc:spChg>
        <pc:spChg chg="mod">
          <ac:chgData name="Kostal Michal" userId="79ae653f-f0c1-4742-8e98-15855af3c871" providerId="ADAL" clId="{1AEDAB61-B605-4C31-9BED-E38923189C80}" dt="2024-12-16T13:57:41.503" v="4588" actId="20577"/>
          <ac:spMkLst>
            <pc:docMk/>
            <pc:sldMk cId="3358215110" sldId="595"/>
            <ac:spMk id="4" creationId="{E1838E9B-727F-DA06-4CA1-4B734F0CD909}"/>
          </ac:spMkLst>
        </pc:spChg>
        <pc:spChg chg="add mod">
          <ac:chgData name="Kostal Michal" userId="79ae653f-f0c1-4742-8e98-15855af3c871" providerId="ADAL" clId="{1AEDAB61-B605-4C31-9BED-E38923189C80}" dt="2024-12-16T15:01:52.989" v="5102" actId="1076"/>
          <ac:spMkLst>
            <pc:docMk/>
            <pc:sldMk cId="3358215110" sldId="595"/>
            <ac:spMk id="5" creationId="{9DF4F953-262B-C332-D44C-DFCF8B3590C4}"/>
          </ac:spMkLst>
        </pc:spChg>
        <pc:spChg chg="add mod">
          <ac:chgData name="Kostal Michal" userId="79ae653f-f0c1-4742-8e98-15855af3c871" providerId="ADAL" clId="{1AEDAB61-B605-4C31-9BED-E38923189C80}" dt="2024-12-16T15:01:26.274" v="5098" actId="6549"/>
          <ac:spMkLst>
            <pc:docMk/>
            <pc:sldMk cId="3358215110" sldId="595"/>
            <ac:spMk id="6" creationId="{1D2BE905-9D7A-4CB7-2C41-E357F00A01EC}"/>
          </ac:spMkLst>
        </pc:spChg>
        <pc:spChg chg="add mod">
          <ac:chgData name="Kostal Michal" userId="79ae653f-f0c1-4742-8e98-15855af3c871" providerId="ADAL" clId="{1AEDAB61-B605-4C31-9BED-E38923189C80}" dt="2024-12-16T14:13:43.474" v="4889" actId="1076"/>
          <ac:spMkLst>
            <pc:docMk/>
            <pc:sldMk cId="3358215110" sldId="595"/>
            <ac:spMk id="7" creationId="{50554A02-85D8-DE8E-606D-C96A2B68C4AD}"/>
          </ac:spMkLst>
        </pc:spChg>
        <pc:spChg chg="add del">
          <ac:chgData name="Kostal Michal" userId="79ae653f-f0c1-4742-8e98-15855af3c871" providerId="ADAL" clId="{1AEDAB61-B605-4C31-9BED-E38923189C80}" dt="2024-12-16T14:06:09.428" v="4658" actId="478"/>
          <ac:spMkLst>
            <pc:docMk/>
            <pc:sldMk cId="3358215110" sldId="595"/>
            <ac:spMk id="9" creationId="{C9788317-7C5C-6F5D-B3BD-4EFF607B5CA3}"/>
          </ac:spMkLst>
        </pc:spChg>
        <pc:graphicFrameChg chg="add del mod modGraphic">
          <ac:chgData name="Kostal Michal" userId="79ae653f-f0c1-4742-8e98-15855af3c871" providerId="ADAL" clId="{1AEDAB61-B605-4C31-9BED-E38923189C80}" dt="2024-12-16T14:57:58.448" v="4983" actId="478"/>
          <ac:graphicFrameMkLst>
            <pc:docMk/>
            <pc:sldMk cId="3358215110" sldId="595"/>
            <ac:graphicFrameMk id="20" creationId="{5313EE2A-A3C6-87DF-517F-58C42B55427E}"/>
          </ac:graphicFrameMkLst>
        </pc:graphicFrameChg>
        <pc:graphicFrameChg chg="add mod modGraphic">
          <ac:chgData name="Kostal Michal" userId="79ae653f-f0c1-4742-8e98-15855af3c871" providerId="ADAL" clId="{1AEDAB61-B605-4C31-9BED-E38923189C80}" dt="2024-12-20T09:48:06.402" v="5175"/>
          <ac:graphicFrameMkLst>
            <pc:docMk/>
            <pc:sldMk cId="3358215110" sldId="595"/>
            <ac:graphicFrameMk id="21" creationId="{A3DD97EA-4E1D-3224-17C1-7414C9CF1F7A}"/>
          </ac:graphicFrameMkLst>
        </pc:graphicFrameChg>
        <pc:picChg chg="add mod">
          <ac:chgData name="Kostal Michal" userId="79ae653f-f0c1-4742-8e98-15855af3c871" providerId="ADAL" clId="{1AEDAB61-B605-4C31-9BED-E38923189C80}" dt="2024-12-16T14:15:07.233" v="4907" actId="14100"/>
          <ac:picMkLst>
            <pc:docMk/>
            <pc:sldMk cId="3358215110" sldId="595"/>
            <ac:picMk id="11" creationId="{E55AF3B3-E810-3760-E051-D17897CC1E15}"/>
          </ac:picMkLst>
        </pc:picChg>
        <pc:picChg chg="add del mod">
          <ac:chgData name="Kostal Michal" userId="79ae653f-f0c1-4742-8e98-15855af3c871" providerId="ADAL" clId="{1AEDAB61-B605-4C31-9BED-E38923189C80}" dt="2024-12-16T14:42:53.046" v="4945" actId="478"/>
          <ac:picMkLst>
            <pc:docMk/>
            <pc:sldMk cId="3358215110" sldId="595"/>
            <ac:picMk id="13" creationId="{10C31C85-9B70-81E7-4F72-A46312026525}"/>
          </ac:picMkLst>
        </pc:picChg>
        <pc:picChg chg="add mod">
          <ac:chgData name="Kostal Michal" userId="79ae653f-f0c1-4742-8e98-15855af3c871" providerId="ADAL" clId="{1AEDAB61-B605-4C31-9BED-E38923189C80}" dt="2024-12-16T14:14:01.048" v="4895" actId="1076"/>
          <ac:picMkLst>
            <pc:docMk/>
            <pc:sldMk cId="3358215110" sldId="595"/>
            <ac:picMk id="15" creationId="{3A3353CA-7629-158C-3F76-F8CDFA01DB7A}"/>
          </ac:picMkLst>
        </pc:picChg>
        <pc:picChg chg="add mod">
          <ac:chgData name="Kostal Michal" userId="79ae653f-f0c1-4742-8e98-15855af3c871" providerId="ADAL" clId="{1AEDAB61-B605-4C31-9BED-E38923189C80}" dt="2024-12-16T14:14:43.550" v="4902" actId="1076"/>
          <ac:picMkLst>
            <pc:docMk/>
            <pc:sldMk cId="3358215110" sldId="595"/>
            <ac:picMk id="17" creationId="{DE1F5622-C52D-7D6C-B86E-20A1119B7B70}"/>
          </ac:picMkLst>
        </pc:picChg>
        <pc:picChg chg="add mod">
          <ac:chgData name="Kostal Michal" userId="79ae653f-f0c1-4742-8e98-15855af3c871" providerId="ADAL" clId="{1AEDAB61-B605-4C31-9BED-E38923189C80}" dt="2024-12-16T15:01:54.645" v="5103" actId="1076"/>
          <ac:picMkLst>
            <pc:docMk/>
            <pc:sldMk cId="3358215110" sldId="595"/>
            <ac:picMk id="19" creationId="{2B540DE4-D028-D24A-6DC9-3E622FA5BB30}"/>
          </ac:picMkLst>
        </pc:picChg>
        <pc:picChg chg="add mod">
          <ac:chgData name="Kostal Michal" userId="79ae653f-f0c1-4742-8e98-15855af3c871" providerId="ADAL" clId="{1AEDAB61-B605-4C31-9BED-E38923189C80}" dt="2024-12-16T15:01:47.065" v="5101" actId="1076"/>
          <ac:picMkLst>
            <pc:docMk/>
            <pc:sldMk cId="3358215110" sldId="595"/>
            <ac:picMk id="1026" creationId="{0527B2E9-4EE8-2C5B-D21D-462C5286C32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modely/odezv-fce/Neutrony_matice_FILIP_0603202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modely/odezv-fce/50_MeV/Matice_odezvy_stilben_45x45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meren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meren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meren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meren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mereni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mereni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mereni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exp_2025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exp_2025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ujvrez-my.sharepoint.com/personal/tomas_czakoj_cvrez_cz/Documents/Benchmarky/Cu/Cf_2020.xlsx" TargetMode="External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exp_2025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exp_2025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LR-0_experimenty/ENDF_B_VIII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meren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mereni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mereni.xlsx" TargetMode="Externa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ujvrez-my.sharepoint.com/personal/michal_kostal_cvrez_cz/Documents/Dokumenty/VR1/Broomstick_mereni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mereni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LR-0_experimenty/Cf_n_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benchmarky/Al_block/Benchmark_v&#253;po&#269;ty_AL_kostk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JV\Clanky\2018\Scintilaky_JNERS\R1\Fig.2.xls" TargetMode="External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benchmarky/Al_block/Benchmark_v&#253;po&#269;ty_AL_kostka.xlsx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Al_block/Benchmark_v&#253;po&#269;ty_AL_kostka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Al_block/Benchmark_v&#253;po&#269;ty_AL_kostk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Al_block/Benchmark_v&#253;po&#269;ty_AL_kostka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LR-0_experimenty/Cf_n_2025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LR-0_experimenty/Cf_n_2025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exp_2025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VR1/Broomstick_exp_2025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LR-0_experimenty/Cf_n_2024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CF2_block/Benchmark_v&#253;po&#269;ty_CF2_kostk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JV\HPGe\HPGe-overeni_16_9.xls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benchmarky/CF2_block/Benchmark_v&#253;po&#269;ty_CF2_kostka.xlsx" TargetMode="Externa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CF2_block/Benchmark_v&#253;po&#269;ty_CF2_kostka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AKR-2/Measurement_11_2024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AKR-2/Measurement_11_2024.xlsx" TargetMode="Externa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AKR-2/Measurement_11_2024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AKR-2/Measurement_11_2024.xlsx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AKR-2/Measurement_11_2024.xlsx" TargetMode="Externa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LR-0_experimenty/DT_grafit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tomas_czakoj_cvrez_cz/Documents/&#269;l&#225;nky/Prezentace/SUSEN-2023/Grafy_SUSEN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tomas_czakoj_cvrez_cz/Documents/&#269;l&#225;nky/Manganovka_roztoky/Grafy_do_clanku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CF2_block/HPGe_nejisto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TRIGA/TRIGA_JSI_measurement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TRIGA/TRIGA_JSI_measurement.xlsx" TargetMode="Externa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chartUserShapes" Target="../drawings/drawing2.xm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michal_kostal_cvrez_cz/Documents/Dokumenty/VR1/Broomstick_exp_2025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CF2_block/HPGe_nejisto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ichal_kostal_cvrez_cz/Documents/Dokumenty/benchmarky/CF2_block/HPGe_nejistot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tomas_czakoj_cvrez_cz/Documents/&#269;l&#225;nky/252Cf_gamma/252Cf_gamma_grafy_do_clanku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ujvrez-my.sharepoint.com/personal/tomas_czakoj_cvrez_cz/Documents/&#269;l&#225;nky/252Cf_gamma/252Cf_gamma_grafy_do_clank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/>
            </a:pPr>
            <a:r>
              <a:rPr lang="cs-CZ" sz="1200" b="1"/>
              <a:t>6.8 MeV</a:t>
            </a:r>
          </a:p>
        </c:rich>
      </c:tx>
      <c:layout>
        <c:manualLayout>
          <c:xMode val="edge"/>
          <c:yMode val="edge"/>
          <c:x val="0.46955714301039769"/>
          <c:y val="3.1420218622046109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14078425249034796"/>
          <c:y val="6.6520561275611401E-2"/>
          <c:w val="0.82430713079258444"/>
          <c:h val="0.77800955801401128"/>
        </c:manualLayout>
      </c:layout>
      <c:scatterChart>
        <c:scatterStyle val="lineMarker"/>
        <c:varyColors val="0"/>
        <c:ser>
          <c:idx val="9"/>
          <c:order val="0"/>
          <c:tx>
            <c:v>Calculated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Franta_norma!$A$2:$A$154</c:f>
              <c:numCache>
                <c:formatCode>General</c:formatCode>
                <c:ptCount val="153"/>
                <c:pt idx="0">
                  <c:v>0.2</c:v>
                </c:pt>
                <c:pt idx="1">
                  <c:v>0.30000000000000004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0.79999999999999993</c:v>
                </c:pt>
                <c:pt idx="7">
                  <c:v>0.89999999999999991</c:v>
                </c:pt>
                <c:pt idx="8">
                  <c:v>0.99999999999999989</c:v>
                </c:pt>
                <c:pt idx="9">
                  <c:v>1.0999999999999999</c:v>
                </c:pt>
                <c:pt idx="10">
                  <c:v>1.2</c:v>
                </c:pt>
                <c:pt idx="11">
                  <c:v>1.3</c:v>
                </c:pt>
                <c:pt idx="12">
                  <c:v>1.4000000000000001</c:v>
                </c:pt>
                <c:pt idx="13">
                  <c:v>1.5000000000000002</c:v>
                </c:pt>
                <c:pt idx="14">
                  <c:v>1.6000000000000003</c:v>
                </c:pt>
                <c:pt idx="15">
                  <c:v>1.7000000000000004</c:v>
                </c:pt>
                <c:pt idx="16">
                  <c:v>1.8000000000000005</c:v>
                </c:pt>
                <c:pt idx="17">
                  <c:v>1.9000000000000006</c:v>
                </c:pt>
                <c:pt idx="18">
                  <c:v>2.0000000000000004</c:v>
                </c:pt>
                <c:pt idx="19">
                  <c:v>2.1000000000000005</c:v>
                </c:pt>
                <c:pt idx="20">
                  <c:v>2.2000000000000006</c:v>
                </c:pt>
                <c:pt idx="21">
                  <c:v>2.3000000000000007</c:v>
                </c:pt>
                <c:pt idx="22">
                  <c:v>2.4000000000000008</c:v>
                </c:pt>
                <c:pt idx="23">
                  <c:v>2.5000000000000009</c:v>
                </c:pt>
                <c:pt idx="24">
                  <c:v>2.600000000000001</c:v>
                </c:pt>
                <c:pt idx="25">
                  <c:v>2.7000000000000011</c:v>
                </c:pt>
                <c:pt idx="26">
                  <c:v>2.8000000000000012</c:v>
                </c:pt>
                <c:pt idx="27">
                  <c:v>2.9000000000000012</c:v>
                </c:pt>
                <c:pt idx="28">
                  <c:v>3.0000000000000013</c:v>
                </c:pt>
                <c:pt idx="29">
                  <c:v>3.1000000000000014</c:v>
                </c:pt>
                <c:pt idx="30">
                  <c:v>3.2000000000000015</c:v>
                </c:pt>
                <c:pt idx="31">
                  <c:v>3.3000000000000016</c:v>
                </c:pt>
                <c:pt idx="32">
                  <c:v>3.4000000000000017</c:v>
                </c:pt>
                <c:pt idx="33">
                  <c:v>3.5000000000000018</c:v>
                </c:pt>
                <c:pt idx="34">
                  <c:v>3.6000000000000019</c:v>
                </c:pt>
                <c:pt idx="35">
                  <c:v>3.700000000000002</c:v>
                </c:pt>
                <c:pt idx="36">
                  <c:v>3.800000000000002</c:v>
                </c:pt>
                <c:pt idx="37">
                  <c:v>3.9000000000000021</c:v>
                </c:pt>
                <c:pt idx="38">
                  <c:v>4.0000000000000018</c:v>
                </c:pt>
                <c:pt idx="39">
                  <c:v>4.1000000000000014</c:v>
                </c:pt>
                <c:pt idx="40">
                  <c:v>4.2000000000000011</c:v>
                </c:pt>
                <c:pt idx="41">
                  <c:v>4.3000000000000007</c:v>
                </c:pt>
                <c:pt idx="42">
                  <c:v>4.4000000000000004</c:v>
                </c:pt>
                <c:pt idx="43">
                  <c:v>4.5</c:v>
                </c:pt>
                <c:pt idx="44">
                  <c:v>4.5999999999999996</c:v>
                </c:pt>
                <c:pt idx="45">
                  <c:v>4.6999999999999993</c:v>
                </c:pt>
                <c:pt idx="46">
                  <c:v>4.7999999999999989</c:v>
                </c:pt>
                <c:pt idx="47">
                  <c:v>4.8999999999999986</c:v>
                </c:pt>
                <c:pt idx="48">
                  <c:v>4.9999999999999982</c:v>
                </c:pt>
                <c:pt idx="49">
                  <c:v>5.0999999999999979</c:v>
                </c:pt>
                <c:pt idx="50">
                  <c:v>5.1999999999999975</c:v>
                </c:pt>
                <c:pt idx="51">
                  <c:v>5.2999999999999972</c:v>
                </c:pt>
                <c:pt idx="52">
                  <c:v>5.3999999999999968</c:v>
                </c:pt>
                <c:pt idx="53">
                  <c:v>5.4999999999999964</c:v>
                </c:pt>
                <c:pt idx="54">
                  <c:v>5.5999999999999961</c:v>
                </c:pt>
                <c:pt idx="55">
                  <c:v>5.6999999999999957</c:v>
                </c:pt>
                <c:pt idx="56">
                  <c:v>5.7999999999999954</c:v>
                </c:pt>
                <c:pt idx="57">
                  <c:v>5.899999999999995</c:v>
                </c:pt>
                <c:pt idx="58">
                  <c:v>5.9999999999999947</c:v>
                </c:pt>
                <c:pt idx="59">
                  <c:v>6.0999999999999943</c:v>
                </c:pt>
                <c:pt idx="60">
                  <c:v>6.199999999999994</c:v>
                </c:pt>
                <c:pt idx="61">
                  <c:v>6.2999999999999936</c:v>
                </c:pt>
                <c:pt idx="62">
                  <c:v>6.3999999999999932</c:v>
                </c:pt>
                <c:pt idx="63">
                  <c:v>6.4999999999999929</c:v>
                </c:pt>
                <c:pt idx="64">
                  <c:v>6.5999999999999925</c:v>
                </c:pt>
                <c:pt idx="65">
                  <c:v>6.6999999999999922</c:v>
                </c:pt>
                <c:pt idx="66">
                  <c:v>6.7999999999999918</c:v>
                </c:pt>
                <c:pt idx="67">
                  <c:v>6.8999999999999915</c:v>
                </c:pt>
                <c:pt idx="68">
                  <c:v>6.9999999999999911</c:v>
                </c:pt>
                <c:pt idx="69">
                  <c:v>7.0999999999999908</c:v>
                </c:pt>
                <c:pt idx="70">
                  <c:v>7.1999999999999904</c:v>
                </c:pt>
                <c:pt idx="71">
                  <c:v>7.2999999999999901</c:v>
                </c:pt>
                <c:pt idx="72">
                  <c:v>7.3999999999999897</c:v>
                </c:pt>
                <c:pt idx="73">
                  <c:v>7.4999999999999893</c:v>
                </c:pt>
                <c:pt idx="74">
                  <c:v>7.599999999999989</c:v>
                </c:pt>
                <c:pt idx="75">
                  <c:v>7.6999999999999886</c:v>
                </c:pt>
                <c:pt idx="76">
                  <c:v>7.7999999999999883</c:v>
                </c:pt>
                <c:pt idx="77">
                  <c:v>7.8999999999999879</c:v>
                </c:pt>
                <c:pt idx="78">
                  <c:v>7.9999999999999876</c:v>
                </c:pt>
                <c:pt idx="79">
                  <c:v>8.0999999999999872</c:v>
                </c:pt>
                <c:pt idx="80">
                  <c:v>8.1999999999999869</c:v>
                </c:pt>
                <c:pt idx="81">
                  <c:v>8.2999999999999865</c:v>
                </c:pt>
                <c:pt idx="82">
                  <c:v>8.3999999999999861</c:v>
                </c:pt>
                <c:pt idx="83">
                  <c:v>8.4999999999999858</c:v>
                </c:pt>
                <c:pt idx="84">
                  <c:v>8.5999999999999854</c:v>
                </c:pt>
                <c:pt idx="85">
                  <c:v>8.6999999999999851</c:v>
                </c:pt>
                <c:pt idx="86">
                  <c:v>8.7999999999999847</c:v>
                </c:pt>
                <c:pt idx="87">
                  <c:v>8.8999999999999844</c:v>
                </c:pt>
                <c:pt idx="88">
                  <c:v>8.999999999999984</c:v>
                </c:pt>
                <c:pt idx="89">
                  <c:v>9.0999999999999837</c:v>
                </c:pt>
                <c:pt idx="90">
                  <c:v>9.1999999999999833</c:v>
                </c:pt>
                <c:pt idx="91">
                  <c:v>9.2999999999999829</c:v>
                </c:pt>
                <c:pt idx="92">
                  <c:v>9.3999999999999826</c:v>
                </c:pt>
                <c:pt idx="93">
                  <c:v>9.4999999999999822</c:v>
                </c:pt>
                <c:pt idx="94">
                  <c:v>9.5999999999999819</c:v>
                </c:pt>
                <c:pt idx="95">
                  <c:v>9.6999999999999815</c:v>
                </c:pt>
                <c:pt idx="96">
                  <c:v>9.7999999999999812</c:v>
                </c:pt>
                <c:pt idx="97">
                  <c:v>9.8999999999999808</c:v>
                </c:pt>
                <c:pt idx="98">
                  <c:v>9.9999999999999805</c:v>
                </c:pt>
                <c:pt idx="99">
                  <c:v>10.09999999999998</c:v>
                </c:pt>
                <c:pt idx="100">
                  <c:v>10.19999999999998</c:v>
                </c:pt>
                <c:pt idx="101">
                  <c:v>10.299999999999979</c:v>
                </c:pt>
                <c:pt idx="102">
                  <c:v>10.399999999999979</c:v>
                </c:pt>
                <c:pt idx="103">
                  <c:v>10.499999999999979</c:v>
                </c:pt>
                <c:pt idx="104">
                  <c:v>10.599999999999978</c:v>
                </c:pt>
                <c:pt idx="105">
                  <c:v>10.699999999999978</c:v>
                </c:pt>
                <c:pt idx="106">
                  <c:v>10.799999999999978</c:v>
                </c:pt>
                <c:pt idx="107">
                  <c:v>10.899999999999977</c:v>
                </c:pt>
                <c:pt idx="108">
                  <c:v>10.999999999999977</c:v>
                </c:pt>
                <c:pt idx="109">
                  <c:v>11.099999999999977</c:v>
                </c:pt>
                <c:pt idx="110">
                  <c:v>11.199999999999976</c:v>
                </c:pt>
                <c:pt idx="111">
                  <c:v>11.299999999999976</c:v>
                </c:pt>
                <c:pt idx="112">
                  <c:v>11.399999999999975</c:v>
                </c:pt>
                <c:pt idx="113">
                  <c:v>11.499999999999975</c:v>
                </c:pt>
                <c:pt idx="114">
                  <c:v>11.599999999999975</c:v>
                </c:pt>
                <c:pt idx="115">
                  <c:v>11.699999999999974</c:v>
                </c:pt>
                <c:pt idx="116">
                  <c:v>11.799999999999974</c:v>
                </c:pt>
                <c:pt idx="117">
                  <c:v>11.899999999999974</c:v>
                </c:pt>
                <c:pt idx="118">
                  <c:v>11.999999999999973</c:v>
                </c:pt>
                <c:pt idx="119">
                  <c:v>12.099999999999973</c:v>
                </c:pt>
                <c:pt idx="120">
                  <c:v>12.199999999999973</c:v>
                </c:pt>
                <c:pt idx="121">
                  <c:v>12.299999999999972</c:v>
                </c:pt>
                <c:pt idx="122">
                  <c:v>12.399999999999972</c:v>
                </c:pt>
                <c:pt idx="123">
                  <c:v>12.499999999999972</c:v>
                </c:pt>
                <c:pt idx="124">
                  <c:v>12.599999999999971</c:v>
                </c:pt>
                <c:pt idx="125">
                  <c:v>12.699999999999971</c:v>
                </c:pt>
                <c:pt idx="126">
                  <c:v>12.799999999999971</c:v>
                </c:pt>
                <c:pt idx="127">
                  <c:v>12.89999999999997</c:v>
                </c:pt>
                <c:pt idx="128">
                  <c:v>12.99999999999997</c:v>
                </c:pt>
                <c:pt idx="129">
                  <c:v>13.099999999999969</c:v>
                </c:pt>
                <c:pt idx="130">
                  <c:v>13.199999999999969</c:v>
                </c:pt>
                <c:pt idx="131">
                  <c:v>13.299999999999969</c:v>
                </c:pt>
                <c:pt idx="132">
                  <c:v>13.399999999999968</c:v>
                </c:pt>
                <c:pt idx="133">
                  <c:v>13.499999999999968</c:v>
                </c:pt>
                <c:pt idx="134">
                  <c:v>13.599999999999968</c:v>
                </c:pt>
                <c:pt idx="135">
                  <c:v>13.699999999999967</c:v>
                </c:pt>
                <c:pt idx="136">
                  <c:v>13.799999999999967</c:v>
                </c:pt>
                <c:pt idx="137">
                  <c:v>13.899999999999967</c:v>
                </c:pt>
                <c:pt idx="138">
                  <c:v>13.999999999999966</c:v>
                </c:pt>
                <c:pt idx="139">
                  <c:v>14.099999999999966</c:v>
                </c:pt>
                <c:pt idx="140">
                  <c:v>14.199999999999966</c:v>
                </c:pt>
                <c:pt idx="141">
                  <c:v>14.299999999999965</c:v>
                </c:pt>
                <c:pt idx="142">
                  <c:v>14.399999999999965</c:v>
                </c:pt>
                <c:pt idx="143">
                  <c:v>14.499999999999964</c:v>
                </c:pt>
                <c:pt idx="144">
                  <c:v>14.599999999999964</c:v>
                </c:pt>
                <c:pt idx="145">
                  <c:v>14.699999999999964</c:v>
                </c:pt>
                <c:pt idx="146">
                  <c:v>14.799999999999963</c:v>
                </c:pt>
                <c:pt idx="147">
                  <c:v>14.899999999999963</c:v>
                </c:pt>
                <c:pt idx="148">
                  <c:v>14.999999999999963</c:v>
                </c:pt>
                <c:pt idx="149">
                  <c:v>15.099999999999962</c:v>
                </c:pt>
                <c:pt idx="150">
                  <c:v>15.199999999999962</c:v>
                </c:pt>
                <c:pt idx="151">
                  <c:v>15.299999999999962</c:v>
                </c:pt>
                <c:pt idx="152">
                  <c:v>15.399999999999961</c:v>
                </c:pt>
              </c:numCache>
            </c:numRef>
          </c:xVal>
          <c:yVal>
            <c:numRef>
              <c:f>Franta_norma!$BP$2:$BP$154</c:f>
              <c:numCache>
                <c:formatCode>General</c:formatCode>
                <c:ptCount val="153"/>
                <c:pt idx="0">
                  <c:v>0.13419714346227032</c:v>
                </c:pt>
                <c:pt idx="1">
                  <c:v>0.10211118083074749</c:v>
                </c:pt>
                <c:pt idx="2">
                  <c:v>7.0025218199224665E-2</c:v>
                </c:pt>
                <c:pt idx="3">
                  <c:v>3.9350878717314228E-2</c:v>
                </c:pt>
                <c:pt idx="4">
                  <c:v>8.6765392354037855E-3</c:v>
                </c:pt>
                <c:pt idx="5">
                  <c:v>8.5388120846502415E-3</c:v>
                </c:pt>
                <c:pt idx="6">
                  <c:v>8.4010849338966975E-3</c:v>
                </c:pt>
                <c:pt idx="7">
                  <c:v>8.3912701790175726E-3</c:v>
                </c:pt>
                <c:pt idx="8">
                  <c:v>8.3814554241384478E-3</c:v>
                </c:pt>
                <c:pt idx="9">
                  <c:v>8.3938594987721157E-3</c:v>
                </c:pt>
                <c:pt idx="10">
                  <c:v>8.4062635734057818E-3</c:v>
                </c:pt>
                <c:pt idx="11">
                  <c:v>8.395487071189256E-3</c:v>
                </c:pt>
                <c:pt idx="12">
                  <c:v>8.3847105689727319E-3</c:v>
                </c:pt>
                <c:pt idx="13">
                  <c:v>8.3993587207270015E-3</c:v>
                </c:pt>
                <c:pt idx="14">
                  <c:v>8.4140068724812729E-3</c:v>
                </c:pt>
                <c:pt idx="15">
                  <c:v>8.4028851276308075E-3</c:v>
                </c:pt>
                <c:pt idx="16">
                  <c:v>8.3917633827803421E-3</c:v>
                </c:pt>
                <c:pt idx="17">
                  <c:v>8.3573624203271291E-3</c:v>
                </c:pt>
                <c:pt idx="18">
                  <c:v>8.3229614578739161E-3</c:v>
                </c:pt>
                <c:pt idx="19">
                  <c:v>8.3377575707570192E-3</c:v>
                </c:pt>
                <c:pt idx="20">
                  <c:v>8.3525536836401224E-3</c:v>
                </c:pt>
                <c:pt idx="21">
                  <c:v>8.367053874265562E-3</c:v>
                </c:pt>
                <c:pt idx="22">
                  <c:v>8.3815540648910034E-3</c:v>
                </c:pt>
                <c:pt idx="23">
                  <c:v>8.3755123187970685E-3</c:v>
                </c:pt>
                <c:pt idx="24">
                  <c:v>8.3694705727031353E-3</c:v>
                </c:pt>
                <c:pt idx="25">
                  <c:v>8.3778303764820879E-3</c:v>
                </c:pt>
                <c:pt idx="26">
                  <c:v>8.3861901802610422E-3</c:v>
                </c:pt>
                <c:pt idx="27">
                  <c:v>8.3837488216353291E-3</c:v>
                </c:pt>
                <c:pt idx="28">
                  <c:v>8.3813074630096178E-3</c:v>
                </c:pt>
                <c:pt idx="29">
                  <c:v>8.3912701790175726E-3</c:v>
                </c:pt>
                <c:pt idx="30">
                  <c:v>8.4012328950255292E-3</c:v>
                </c:pt>
                <c:pt idx="31">
                  <c:v>8.3748464937173292E-3</c:v>
                </c:pt>
                <c:pt idx="32">
                  <c:v>8.348460092409131E-3</c:v>
                </c:pt>
                <c:pt idx="33">
                  <c:v>8.4056963890785982E-3</c:v>
                </c:pt>
                <c:pt idx="34">
                  <c:v>8.4629326857480654E-3</c:v>
                </c:pt>
                <c:pt idx="35">
                  <c:v>8.4555346293065138E-3</c:v>
                </c:pt>
                <c:pt idx="36">
                  <c:v>8.448136572864964E-3</c:v>
                </c:pt>
                <c:pt idx="37">
                  <c:v>8.4638944330854664E-3</c:v>
                </c:pt>
                <c:pt idx="38">
                  <c:v>8.4796522933059705E-3</c:v>
                </c:pt>
                <c:pt idx="39">
                  <c:v>8.4734872462713454E-3</c:v>
                </c:pt>
                <c:pt idx="40">
                  <c:v>8.4673221992367185E-3</c:v>
                </c:pt>
                <c:pt idx="41">
                  <c:v>8.5094171403891448E-3</c:v>
                </c:pt>
                <c:pt idx="42">
                  <c:v>8.5515120815415711E-3</c:v>
                </c:pt>
                <c:pt idx="43">
                  <c:v>8.5643846997498704E-3</c:v>
                </c:pt>
                <c:pt idx="44">
                  <c:v>8.5772573179581698E-3</c:v>
                </c:pt>
                <c:pt idx="45">
                  <c:v>8.5762955706207688E-3</c:v>
                </c:pt>
                <c:pt idx="46">
                  <c:v>8.575333823283366E-3</c:v>
                </c:pt>
                <c:pt idx="47">
                  <c:v>8.6487718635598308E-3</c:v>
                </c:pt>
                <c:pt idx="48">
                  <c:v>8.7222099038362956E-3</c:v>
                </c:pt>
                <c:pt idx="49">
                  <c:v>8.7308163094966338E-3</c:v>
                </c:pt>
                <c:pt idx="50">
                  <c:v>8.739422715156972E-3</c:v>
                </c:pt>
                <c:pt idx="51">
                  <c:v>8.7608770788374698E-3</c:v>
                </c:pt>
                <c:pt idx="52">
                  <c:v>8.7823314425179693E-3</c:v>
                </c:pt>
                <c:pt idx="53">
                  <c:v>8.688228164581438E-3</c:v>
                </c:pt>
                <c:pt idx="54">
                  <c:v>8.5941248866449049E-3</c:v>
                </c:pt>
                <c:pt idx="55">
                  <c:v>8.5703524652793895E-3</c:v>
                </c:pt>
                <c:pt idx="56">
                  <c:v>8.5465800439138706E-3</c:v>
                </c:pt>
                <c:pt idx="57">
                  <c:v>8.5243365542129398E-3</c:v>
                </c:pt>
                <c:pt idx="58">
                  <c:v>8.5020930645120091E-3</c:v>
                </c:pt>
                <c:pt idx="59">
                  <c:v>8.5068278206346017E-3</c:v>
                </c:pt>
                <c:pt idx="60">
                  <c:v>8.5115625767571961E-3</c:v>
                </c:pt>
                <c:pt idx="61">
                  <c:v>8.4477173496666086E-3</c:v>
                </c:pt>
                <c:pt idx="62">
                  <c:v>8.3838721225760228E-3</c:v>
                </c:pt>
                <c:pt idx="63">
                  <c:v>8.4166701728002318E-3</c:v>
                </c:pt>
                <c:pt idx="64">
                  <c:v>8.4494682230244408E-3</c:v>
                </c:pt>
                <c:pt idx="65">
                  <c:v>8.4067321169804133E-3</c:v>
                </c:pt>
                <c:pt idx="66">
                  <c:v>8.3639960109363875E-3</c:v>
                </c:pt>
                <c:pt idx="67">
                  <c:v>4.1819980054681937E-3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B2-4C8D-ACF9-42B1CD2E60BB}"/>
            </c:ext>
          </c:extLst>
        </c:ser>
        <c:ser>
          <c:idx val="1"/>
          <c:order val="1"/>
          <c:tx>
            <c:v>Experiment</c:v>
          </c:tx>
          <c:spPr>
            <a:ln w="22225">
              <a:noFill/>
            </a:ln>
          </c:spPr>
          <c:marker>
            <c:symbol val="circl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Validace_6.8!$Y$17:$Y$84</c:f>
              <c:numCache>
                <c:formatCode>General</c:formatCode>
                <c:ptCount val="68"/>
                <c:pt idx="0">
                  <c:v>0.89999999999999991</c:v>
                </c:pt>
                <c:pt idx="1">
                  <c:v>0.99999999999999989</c:v>
                </c:pt>
                <c:pt idx="2">
                  <c:v>1.0999999999999999</c:v>
                </c:pt>
                <c:pt idx="3">
                  <c:v>1.2</c:v>
                </c:pt>
                <c:pt idx="4">
                  <c:v>1.3</c:v>
                </c:pt>
                <c:pt idx="5">
                  <c:v>1.4000000000000001</c:v>
                </c:pt>
                <c:pt idx="6">
                  <c:v>1.5000000000000002</c:v>
                </c:pt>
                <c:pt idx="7">
                  <c:v>1.6000000000000003</c:v>
                </c:pt>
                <c:pt idx="8">
                  <c:v>1.7000000000000004</c:v>
                </c:pt>
                <c:pt idx="9">
                  <c:v>1.8000000000000005</c:v>
                </c:pt>
                <c:pt idx="10">
                  <c:v>1.9000000000000006</c:v>
                </c:pt>
                <c:pt idx="11">
                  <c:v>2.0000000000000004</c:v>
                </c:pt>
                <c:pt idx="12">
                  <c:v>2.1000000000000005</c:v>
                </c:pt>
                <c:pt idx="13">
                  <c:v>2.2000000000000006</c:v>
                </c:pt>
                <c:pt idx="14">
                  <c:v>2.3000000000000007</c:v>
                </c:pt>
                <c:pt idx="15">
                  <c:v>2.4000000000000008</c:v>
                </c:pt>
                <c:pt idx="16">
                  <c:v>2.5000000000000009</c:v>
                </c:pt>
                <c:pt idx="17">
                  <c:v>2.600000000000001</c:v>
                </c:pt>
                <c:pt idx="18">
                  <c:v>2.7000000000000011</c:v>
                </c:pt>
                <c:pt idx="19">
                  <c:v>2.8000000000000012</c:v>
                </c:pt>
                <c:pt idx="20">
                  <c:v>2.9000000000000012</c:v>
                </c:pt>
                <c:pt idx="21">
                  <c:v>3.0000000000000013</c:v>
                </c:pt>
                <c:pt idx="22">
                  <c:v>3.1000000000000014</c:v>
                </c:pt>
                <c:pt idx="23">
                  <c:v>3.2000000000000015</c:v>
                </c:pt>
                <c:pt idx="24">
                  <c:v>3.3000000000000016</c:v>
                </c:pt>
                <c:pt idx="25">
                  <c:v>3.4000000000000017</c:v>
                </c:pt>
                <c:pt idx="26">
                  <c:v>3.5000000000000018</c:v>
                </c:pt>
                <c:pt idx="27">
                  <c:v>3.6000000000000019</c:v>
                </c:pt>
                <c:pt idx="28">
                  <c:v>3.700000000000002</c:v>
                </c:pt>
                <c:pt idx="29">
                  <c:v>3.800000000000002</c:v>
                </c:pt>
                <c:pt idx="30">
                  <c:v>3.9000000000000021</c:v>
                </c:pt>
                <c:pt idx="31">
                  <c:v>4.0000000000000018</c:v>
                </c:pt>
                <c:pt idx="32">
                  <c:v>4.1000000000000014</c:v>
                </c:pt>
                <c:pt idx="33">
                  <c:v>4.2000000000000011</c:v>
                </c:pt>
                <c:pt idx="34">
                  <c:v>4.3000000000000007</c:v>
                </c:pt>
                <c:pt idx="35">
                  <c:v>4.4000000000000004</c:v>
                </c:pt>
                <c:pt idx="36">
                  <c:v>4.5</c:v>
                </c:pt>
                <c:pt idx="37">
                  <c:v>4.5999999999999996</c:v>
                </c:pt>
                <c:pt idx="38">
                  <c:v>4.6999999999999993</c:v>
                </c:pt>
                <c:pt idx="39">
                  <c:v>4.7999999999999989</c:v>
                </c:pt>
                <c:pt idx="40">
                  <c:v>4.8999999999999986</c:v>
                </c:pt>
                <c:pt idx="41">
                  <c:v>4.9999999999999982</c:v>
                </c:pt>
                <c:pt idx="42">
                  <c:v>5.0999999999999979</c:v>
                </c:pt>
                <c:pt idx="43">
                  <c:v>5.1999999999999975</c:v>
                </c:pt>
                <c:pt idx="44">
                  <c:v>5.2999999999999972</c:v>
                </c:pt>
                <c:pt idx="45">
                  <c:v>5.3999999999999968</c:v>
                </c:pt>
                <c:pt idx="46">
                  <c:v>5.4999999999999964</c:v>
                </c:pt>
                <c:pt idx="47">
                  <c:v>5.5999999999999961</c:v>
                </c:pt>
                <c:pt idx="48">
                  <c:v>5.6999999999999957</c:v>
                </c:pt>
                <c:pt idx="49">
                  <c:v>5.7999999999999954</c:v>
                </c:pt>
                <c:pt idx="50">
                  <c:v>5.899999999999995</c:v>
                </c:pt>
                <c:pt idx="51">
                  <c:v>5.9999999999999947</c:v>
                </c:pt>
                <c:pt idx="52">
                  <c:v>6.0999999999999943</c:v>
                </c:pt>
                <c:pt idx="53">
                  <c:v>6.199999999999994</c:v>
                </c:pt>
                <c:pt idx="54">
                  <c:v>6.2999999999999936</c:v>
                </c:pt>
                <c:pt idx="55">
                  <c:v>6.3999999999999932</c:v>
                </c:pt>
                <c:pt idx="56">
                  <c:v>6.4999999999999929</c:v>
                </c:pt>
                <c:pt idx="57">
                  <c:v>6.5999999999999925</c:v>
                </c:pt>
                <c:pt idx="58">
                  <c:v>6.6999999999999922</c:v>
                </c:pt>
                <c:pt idx="59">
                  <c:v>6.7999999999999918</c:v>
                </c:pt>
                <c:pt idx="60">
                  <c:v>6.8999999999999915</c:v>
                </c:pt>
                <c:pt idx="61">
                  <c:v>6.9999999999999911</c:v>
                </c:pt>
                <c:pt idx="62">
                  <c:v>7.0999999999999908</c:v>
                </c:pt>
                <c:pt idx="63">
                  <c:v>7.1999999999999904</c:v>
                </c:pt>
                <c:pt idx="64">
                  <c:v>7.2999999999999901</c:v>
                </c:pt>
                <c:pt idx="65">
                  <c:v>7.3999999999999897</c:v>
                </c:pt>
              </c:numCache>
            </c:numRef>
          </c:xVal>
          <c:yVal>
            <c:numRef>
              <c:f>Validace_6.8!$AB$15:$AB$82</c:f>
              <c:numCache>
                <c:formatCode>0.00E+00</c:formatCode>
                <c:ptCount val="68"/>
                <c:pt idx="1">
                  <c:v>8.5710490354328362E-3</c:v>
                </c:pt>
                <c:pt idx="2">
                  <c:v>9.0150580352539381E-3</c:v>
                </c:pt>
                <c:pt idx="3">
                  <c:v>9.2981972790225839E-3</c:v>
                </c:pt>
                <c:pt idx="4">
                  <c:v>8.6181048396485761E-3</c:v>
                </c:pt>
                <c:pt idx="5">
                  <c:v>9.2065658561746484E-3</c:v>
                </c:pt>
                <c:pt idx="6">
                  <c:v>8.1726402151600375E-3</c:v>
                </c:pt>
                <c:pt idx="7">
                  <c:v>8.1607728122765275E-3</c:v>
                </c:pt>
                <c:pt idx="8">
                  <c:v>8.5972458867730854E-3</c:v>
                </c:pt>
                <c:pt idx="9">
                  <c:v>8.3635748462274635E-3</c:v>
                </c:pt>
                <c:pt idx="10">
                  <c:v>8.5818571338351843E-3</c:v>
                </c:pt>
                <c:pt idx="11">
                  <c:v>8.2362527139106176E-3</c:v>
                </c:pt>
                <c:pt idx="12">
                  <c:v>7.8392412840744639E-3</c:v>
                </c:pt>
                <c:pt idx="13">
                  <c:v>8.4278308445262396E-3</c:v>
                </c:pt>
                <c:pt idx="14">
                  <c:v>8.2792855973728152E-3</c:v>
                </c:pt>
                <c:pt idx="15">
                  <c:v>8.4461785562262633E-3</c:v>
                </c:pt>
                <c:pt idx="16">
                  <c:v>8.2520650885579833E-3</c:v>
                </c:pt>
                <c:pt idx="17">
                  <c:v>8.1481253341103687E-3</c:v>
                </c:pt>
                <c:pt idx="18">
                  <c:v>8.4900426561423624E-3</c:v>
                </c:pt>
                <c:pt idx="19">
                  <c:v>8.3749828300129208E-3</c:v>
                </c:pt>
                <c:pt idx="20">
                  <c:v>8.4760874036780062E-3</c:v>
                </c:pt>
                <c:pt idx="21">
                  <c:v>8.4936324009051972E-3</c:v>
                </c:pt>
                <c:pt idx="22">
                  <c:v>8.4782861065826765E-3</c:v>
                </c:pt>
                <c:pt idx="23">
                  <c:v>8.4721928069138534E-3</c:v>
                </c:pt>
                <c:pt idx="24">
                  <c:v>8.306810882482734E-3</c:v>
                </c:pt>
                <c:pt idx="25">
                  <c:v>8.3996310386864337E-3</c:v>
                </c:pt>
                <c:pt idx="26">
                  <c:v>8.5151757372420814E-3</c:v>
                </c:pt>
                <c:pt idx="27">
                  <c:v>8.8374570655756664E-3</c:v>
                </c:pt>
                <c:pt idx="28">
                  <c:v>8.3189118145527464E-3</c:v>
                </c:pt>
                <c:pt idx="29">
                  <c:v>8.3682939723861739E-3</c:v>
                </c:pt>
                <c:pt idx="30">
                  <c:v>8.5817284703193861E-3</c:v>
                </c:pt>
                <c:pt idx="31">
                  <c:v>8.1617898212872769E-3</c:v>
                </c:pt>
                <c:pt idx="32">
                  <c:v>8.2419960245483422E-3</c:v>
                </c:pt>
                <c:pt idx="33">
                  <c:v>8.2646923929930952E-3</c:v>
                </c:pt>
                <c:pt idx="34">
                  <c:v>8.1349256593580277E-3</c:v>
                </c:pt>
                <c:pt idx="35">
                  <c:v>8.314532005987597E-3</c:v>
                </c:pt>
                <c:pt idx="36">
                  <c:v>8.2992957171253937E-3</c:v>
                </c:pt>
                <c:pt idx="37">
                  <c:v>8.2855746144233685E-3</c:v>
                </c:pt>
                <c:pt idx="38">
                  <c:v>8.5558588436952989E-3</c:v>
                </c:pt>
                <c:pt idx="39">
                  <c:v>8.3009763157719154E-3</c:v>
                </c:pt>
                <c:pt idx="40">
                  <c:v>8.7542682862344137E-3</c:v>
                </c:pt>
                <c:pt idx="41">
                  <c:v>8.7517762766741846E-3</c:v>
                </c:pt>
                <c:pt idx="42">
                  <c:v>8.7834477721989643E-3</c:v>
                </c:pt>
                <c:pt idx="43">
                  <c:v>8.6423927834758992E-3</c:v>
                </c:pt>
                <c:pt idx="44">
                  <c:v>8.8401490347119541E-3</c:v>
                </c:pt>
                <c:pt idx="45">
                  <c:v>8.9839334251193854E-3</c:v>
                </c:pt>
                <c:pt idx="46">
                  <c:v>8.6945959503740358E-3</c:v>
                </c:pt>
                <c:pt idx="47">
                  <c:v>9.0467798104362836E-3</c:v>
                </c:pt>
                <c:pt idx="48">
                  <c:v>8.7710820950197364E-3</c:v>
                </c:pt>
                <c:pt idx="49">
                  <c:v>8.6013332772609478E-3</c:v>
                </c:pt>
                <c:pt idx="50">
                  <c:v>8.7563099798169293E-3</c:v>
                </c:pt>
                <c:pt idx="51">
                  <c:v>9.1627626733606065E-3</c:v>
                </c:pt>
                <c:pt idx="52">
                  <c:v>8.867772992070911E-3</c:v>
                </c:pt>
                <c:pt idx="53">
                  <c:v>8.898659748919225E-3</c:v>
                </c:pt>
                <c:pt idx="54">
                  <c:v>8.6760860590624749E-3</c:v>
                </c:pt>
                <c:pt idx="55">
                  <c:v>8.9687118023978191E-3</c:v>
                </c:pt>
                <c:pt idx="56">
                  <c:v>8.9053200726746419E-3</c:v>
                </c:pt>
                <c:pt idx="57">
                  <c:v>8.5883115804178418E-3</c:v>
                </c:pt>
                <c:pt idx="58">
                  <c:v>8.4355865344724924E-3</c:v>
                </c:pt>
                <c:pt idx="59">
                  <c:v>6.4295101221668264E-3</c:v>
                </c:pt>
                <c:pt idx="60">
                  <c:v>3.5685882279984935E-3</c:v>
                </c:pt>
                <c:pt idx="61">
                  <c:v>9.4421055385697842E-4</c:v>
                </c:pt>
                <c:pt idx="62">
                  <c:v>1.963504442992608E-4</c:v>
                </c:pt>
                <c:pt idx="63">
                  <c:v>8.1700000000000007E-5</c:v>
                </c:pt>
                <c:pt idx="64">
                  <c:v>4.7300000000000005E-5</c:v>
                </c:pt>
                <c:pt idx="65">
                  <c:v>8.6000000000000007E-6</c:v>
                </c:pt>
                <c:pt idx="66">
                  <c:v>4.3000000000000003E-6</c:v>
                </c:pt>
                <c:pt idx="67">
                  <c:v>8.6000000000000007E-6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B2-4C8D-ACF9-42B1CD2E6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3562736"/>
        <c:axId val="723563720"/>
      </c:scatterChart>
      <c:valAx>
        <c:axId val="723562736"/>
        <c:scaling>
          <c:orientation val="minMax"/>
          <c:max val="8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Energy </a:t>
                </a:r>
                <a:r>
                  <a:rPr lang="en-US"/>
                  <a:t>[MeVee]</a:t>
                </a:r>
                <a:endParaRPr lang="cs-CZ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723563720"/>
        <c:crosses val="autoZero"/>
        <c:crossBetween val="midCat"/>
      </c:valAx>
      <c:valAx>
        <c:axId val="723563720"/>
        <c:scaling>
          <c:orientation val="minMax"/>
          <c:max val="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Response [a.u]</a:t>
                </a:r>
                <a:endParaRPr lang="cs-CZ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723562736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71110154620401933"/>
          <c:y val="3.0721890083687337E-2"/>
          <c:w val="0.2474376328023512"/>
          <c:h val="0.23789775472683183"/>
        </c:manualLayout>
      </c:layout>
      <c:overlay val="0"/>
      <c:spPr>
        <a:solidFill>
          <a:sysClr val="window" lastClr="FFFFFF"/>
        </a:solidFill>
        <a:ln>
          <a:solidFill>
            <a:schemeClr val="tx1"/>
          </a:solidFill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ln w="3175">
      <a:noFill/>
    </a:ln>
  </c:spPr>
  <c:txPr>
    <a:bodyPr/>
    <a:lstStyle/>
    <a:p>
      <a:pPr>
        <a:defRPr sz="1100" b="0"/>
      </a:pPr>
      <a:endParaRPr lang="cs-CZ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31089131558763"/>
          <c:y val="5.4181835727437858E-2"/>
          <c:w val="0.83695446016315367"/>
          <c:h val="0.78890895741653422"/>
        </c:manualLayout>
      </c:layout>
      <c:scatterChart>
        <c:scatterStyle val="smoothMarker"/>
        <c:varyColors val="0"/>
        <c:ser>
          <c:idx val="0"/>
          <c:order val="0"/>
          <c:tx>
            <c:v>Experiment</c:v>
          </c:tx>
          <c:spPr>
            <a:ln w="9525" cap="rnd">
              <a:noFill/>
              <a:round/>
            </a:ln>
            <a:effectLst/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Validac_AmBe!$J$190:$J$4103</c:f>
              <c:numCache>
                <c:formatCode>General</c:formatCode>
                <c:ptCount val="3914"/>
                <c:pt idx="0">
                  <c:v>2.2021000000000002</c:v>
                </c:pt>
                <c:pt idx="1">
                  <c:v>2.2136499999999999</c:v>
                </c:pt>
                <c:pt idx="2">
                  <c:v>2.2252000000000001</c:v>
                </c:pt>
                <c:pt idx="3">
                  <c:v>2.2367499999999998</c:v>
                </c:pt>
                <c:pt idx="4">
                  <c:v>2.2483</c:v>
                </c:pt>
                <c:pt idx="5">
                  <c:v>2.2598500000000001</c:v>
                </c:pt>
                <c:pt idx="6">
                  <c:v>2.2713999999999999</c:v>
                </c:pt>
                <c:pt idx="7">
                  <c:v>2.28295</c:v>
                </c:pt>
                <c:pt idx="8">
                  <c:v>2.2945000000000002</c:v>
                </c:pt>
                <c:pt idx="9">
                  <c:v>2.3060499999999999</c:v>
                </c:pt>
                <c:pt idx="10">
                  <c:v>2.3176000000000001</c:v>
                </c:pt>
                <c:pt idx="11">
                  <c:v>2.3291499999999998</c:v>
                </c:pt>
                <c:pt idx="12">
                  <c:v>2.3407</c:v>
                </c:pt>
                <c:pt idx="13">
                  <c:v>2.3522500000000002</c:v>
                </c:pt>
                <c:pt idx="14">
                  <c:v>2.3637999999999999</c:v>
                </c:pt>
                <c:pt idx="15">
                  <c:v>2.3753500000000001</c:v>
                </c:pt>
                <c:pt idx="16">
                  <c:v>2.3868999999999998</c:v>
                </c:pt>
                <c:pt idx="17">
                  <c:v>2.39845</c:v>
                </c:pt>
                <c:pt idx="18">
                  <c:v>2.41</c:v>
                </c:pt>
                <c:pt idx="19">
                  <c:v>2.4215499999999999</c:v>
                </c:pt>
                <c:pt idx="20">
                  <c:v>2.4331</c:v>
                </c:pt>
                <c:pt idx="21">
                  <c:v>2.4446499999999998</c:v>
                </c:pt>
                <c:pt idx="22">
                  <c:v>2.4561999999999999</c:v>
                </c:pt>
                <c:pt idx="23">
                  <c:v>2.4677500000000001</c:v>
                </c:pt>
                <c:pt idx="24">
                  <c:v>2.4792999999999998</c:v>
                </c:pt>
                <c:pt idx="25">
                  <c:v>2.49085</c:v>
                </c:pt>
                <c:pt idx="26">
                  <c:v>2.5024000000000002</c:v>
                </c:pt>
                <c:pt idx="27">
                  <c:v>2.5139499999999999</c:v>
                </c:pt>
                <c:pt idx="28">
                  <c:v>2.5255000000000001</c:v>
                </c:pt>
                <c:pt idx="29">
                  <c:v>2.5370499999999998</c:v>
                </c:pt>
                <c:pt idx="30">
                  <c:v>2.5486</c:v>
                </c:pt>
                <c:pt idx="31">
                  <c:v>2.5601500000000001</c:v>
                </c:pt>
                <c:pt idx="32">
                  <c:v>2.5716999999999999</c:v>
                </c:pt>
                <c:pt idx="33">
                  <c:v>2.58325</c:v>
                </c:pt>
                <c:pt idx="34">
                  <c:v>2.5947999999999998</c:v>
                </c:pt>
                <c:pt idx="35">
                  <c:v>2.6063499999999999</c:v>
                </c:pt>
                <c:pt idx="36">
                  <c:v>2.6179000000000001</c:v>
                </c:pt>
                <c:pt idx="37">
                  <c:v>2.6294499999999998</c:v>
                </c:pt>
                <c:pt idx="38">
                  <c:v>2.641</c:v>
                </c:pt>
                <c:pt idx="39">
                  <c:v>2.6525500000000002</c:v>
                </c:pt>
                <c:pt idx="40">
                  <c:v>2.6640999999999999</c:v>
                </c:pt>
                <c:pt idx="41">
                  <c:v>2.6756500000000001</c:v>
                </c:pt>
                <c:pt idx="42">
                  <c:v>2.6871999999999998</c:v>
                </c:pt>
                <c:pt idx="43">
                  <c:v>2.69875</c:v>
                </c:pt>
                <c:pt idx="44">
                  <c:v>2.7103000000000002</c:v>
                </c:pt>
                <c:pt idx="45">
                  <c:v>2.7218499999999999</c:v>
                </c:pt>
                <c:pt idx="46">
                  <c:v>2.7334000000000001</c:v>
                </c:pt>
                <c:pt idx="47">
                  <c:v>2.7449499999999998</c:v>
                </c:pt>
                <c:pt idx="48">
                  <c:v>2.7565</c:v>
                </c:pt>
                <c:pt idx="49">
                  <c:v>2.7680500000000001</c:v>
                </c:pt>
                <c:pt idx="50">
                  <c:v>2.7795999999999998</c:v>
                </c:pt>
                <c:pt idx="51">
                  <c:v>2.79115</c:v>
                </c:pt>
                <c:pt idx="52">
                  <c:v>2.8027000000000002</c:v>
                </c:pt>
                <c:pt idx="53">
                  <c:v>2.8142499999999999</c:v>
                </c:pt>
                <c:pt idx="54">
                  <c:v>2.8258000000000001</c:v>
                </c:pt>
                <c:pt idx="55">
                  <c:v>2.8373499999999998</c:v>
                </c:pt>
                <c:pt idx="56">
                  <c:v>2.8489</c:v>
                </c:pt>
                <c:pt idx="57">
                  <c:v>2.8604500000000002</c:v>
                </c:pt>
                <c:pt idx="58">
                  <c:v>2.8719999999999999</c:v>
                </c:pt>
                <c:pt idx="59">
                  <c:v>2.8835500000000001</c:v>
                </c:pt>
                <c:pt idx="60">
                  <c:v>2.8950999999999998</c:v>
                </c:pt>
                <c:pt idx="61">
                  <c:v>2.90665</c:v>
                </c:pt>
                <c:pt idx="62">
                  <c:v>2.9182000000000001</c:v>
                </c:pt>
                <c:pt idx="63">
                  <c:v>2.9297499999999999</c:v>
                </c:pt>
                <c:pt idx="64">
                  <c:v>2.9413</c:v>
                </c:pt>
                <c:pt idx="65">
                  <c:v>2.9528499999999998</c:v>
                </c:pt>
                <c:pt idx="66">
                  <c:v>2.9643999999999999</c:v>
                </c:pt>
                <c:pt idx="67">
                  <c:v>2.9759500000000001</c:v>
                </c:pt>
                <c:pt idx="68">
                  <c:v>2.9874999999999998</c:v>
                </c:pt>
                <c:pt idx="69">
                  <c:v>2.99905</c:v>
                </c:pt>
                <c:pt idx="70">
                  <c:v>3.0106000000000002</c:v>
                </c:pt>
                <c:pt idx="71">
                  <c:v>3.0221499999999999</c:v>
                </c:pt>
                <c:pt idx="72">
                  <c:v>3.0337000000000001</c:v>
                </c:pt>
                <c:pt idx="73">
                  <c:v>3.0452499999999998</c:v>
                </c:pt>
                <c:pt idx="74">
                  <c:v>3.0568</c:v>
                </c:pt>
                <c:pt idx="75">
                  <c:v>3.0683500000000001</c:v>
                </c:pt>
                <c:pt idx="76">
                  <c:v>3.0798999999999999</c:v>
                </c:pt>
                <c:pt idx="77">
                  <c:v>3.09145</c:v>
                </c:pt>
                <c:pt idx="78">
                  <c:v>3.1029999999999998</c:v>
                </c:pt>
                <c:pt idx="79">
                  <c:v>3.1145499999999999</c:v>
                </c:pt>
                <c:pt idx="80">
                  <c:v>3.1261000000000001</c:v>
                </c:pt>
                <c:pt idx="81">
                  <c:v>3.1376499999999998</c:v>
                </c:pt>
                <c:pt idx="82">
                  <c:v>3.1492</c:v>
                </c:pt>
                <c:pt idx="83">
                  <c:v>3.1607500000000002</c:v>
                </c:pt>
                <c:pt idx="84">
                  <c:v>3.1722999999999999</c:v>
                </c:pt>
                <c:pt idx="85">
                  <c:v>3.1838500000000001</c:v>
                </c:pt>
                <c:pt idx="86">
                  <c:v>3.1953999999999998</c:v>
                </c:pt>
                <c:pt idx="87">
                  <c:v>3.20695</c:v>
                </c:pt>
                <c:pt idx="88">
                  <c:v>3.2185000000000001</c:v>
                </c:pt>
                <c:pt idx="89">
                  <c:v>3.2300499999999999</c:v>
                </c:pt>
                <c:pt idx="90">
                  <c:v>3.2416</c:v>
                </c:pt>
                <c:pt idx="91">
                  <c:v>3.2531499999999998</c:v>
                </c:pt>
                <c:pt idx="92">
                  <c:v>3.2646999999999999</c:v>
                </c:pt>
                <c:pt idx="93">
                  <c:v>3.2762500000000001</c:v>
                </c:pt>
                <c:pt idx="94">
                  <c:v>3.2877999999999998</c:v>
                </c:pt>
                <c:pt idx="95">
                  <c:v>3.29935</c:v>
                </c:pt>
                <c:pt idx="96">
                  <c:v>3.3108999999999997</c:v>
                </c:pt>
                <c:pt idx="97">
                  <c:v>3.3224499999999999</c:v>
                </c:pt>
                <c:pt idx="98">
                  <c:v>3.3340000000000001</c:v>
                </c:pt>
                <c:pt idx="99">
                  <c:v>3.3455499999999998</c:v>
                </c:pt>
                <c:pt idx="100">
                  <c:v>3.3571</c:v>
                </c:pt>
                <c:pt idx="101">
                  <c:v>3.3686500000000001</c:v>
                </c:pt>
                <c:pt idx="102">
                  <c:v>3.3801999999999999</c:v>
                </c:pt>
                <c:pt idx="103">
                  <c:v>3.39175</c:v>
                </c:pt>
                <c:pt idx="104">
                  <c:v>3.4032999999999998</c:v>
                </c:pt>
                <c:pt idx="105">
                  <c:v>3.4148499999999999</c:v>
                </c:pt>
                <c:pt idx="106">
                  <c:v>3.4264000000000001</c:v>
                </c:pt>
                <c:pt idx="107">
                  <c:v>3.4379499999999998</c:v>
                </c:pt>
                <c:pt idx="108">
                  <c:v>3.4495</c:v>
                </c:pt>
                <c:pt idx="109">
                  <c:v>3.4610499999999997</c:v>
                </c:pt>
                <c:pt idx="110">
                  <c:v>3.4725999999999999</c:v>
                </c:pt>
                <c:pt idx="111">
                  <c:v>3.4841500000000001</c:v>
                </c:pt>
                <c:pt idx="112">
                  <c:v>3.4956999999999998</c:v>
                </c:pt>
                <c:pt idx="113">
                  <c:v>3.50725</c:v>
                </c:pt>
                <c:pt idx="114">
                  <c:v>3.5188000000000001</c:v>
                </c:pt>
                <c:pt idx="115">
                  <c:v>3.5303499999999999</c:v>
                </c:pt>
                <c:pt idx="116">
                  <c:v>3.5419</c:v>
                </c:pt>
                <c:pt idx="117">
                  <c:v>3.5534499999999998</c:v>
                </c:pt>
                <c:pt idx="118">
                  <c:v>3.5649999999999999</c:v>
                </c:pt>
                <c:pt idx="119">
                  <c:v>3.5765500000000001</c:v>
                </c:pt>
                <c:pt idx="120">
                  <c:v>3.5880999999999998</c:v>
                </c:pt>
                <c:pt idx="121">
                  <c:v>3.59965</c:v>
                </c:pt>
                <c:pt idx="122">
                  <c:v>3.6111999999999997</c:v>
                </c:pt>
                <c:pt idx="123">
                  <c:v>3.6227499999999999</c:v>
                </c:pt>
                <c:pt idx="124">
                  <c:v>3.6343000000000001</c:v>
                </c:pt>
                <c:pt idx="125">
                  <c:v>3.6458499999999998</c:v>
                </c:pt>
                <c:pt idx="126">
                  <c:v>3.6574</c:v>
                </c:pt>
                <c:pt idx="127">
                  <c:v>3.6689500000000002</c:v>
                </c:pt>
                <c:pt idx="128">
                  <c:v>3.6804999999999999</c:v>
                </c:pt>
                <c:pt idx="129">
                  <c:v>3.6920500000000001</c:v>
                </c:pt>
                <c:pt idx="130">
                  <c:v>3.7035999999999998</c:v>
                </c:pt>
                <c:pt idx="131">
                  <c:v>3.71515</c:v>
                </c:pt>
                <c:pt idx="132">
                  <c:v>3.7267000000000001</c:v>
                </c:pt>
                <c:pt idx="133">
                  <c:v>3.7382499999999999</c:v>
                </c:pt>
                <c:pt idx="134">
                  <c:v>3.7498</c:v>
                </c:pt>
                <c:pt idx="135">
                  <c:v>3.7613499999999997</c:v>
                </c:pt>
                <c:pt idx="136">
                  <c:v>3.7728999999999999</c:v>
                </c:pt>
                <c:pt idx="137">
                  <c:v>3.7844500000000001</c:v>
                </c:pt>
                <c:pt idx="138">
                  <c:v>3.7959999999999998</c:v>
                </c:pt>
                <c:pt idx="139">
                  <c:v>3.80755</c:v>
                </c:pt>
                <c:pt idx="140">
                  <c:v>3.8190999999999997</c:v>
                </c:pt>
                <c:pt idx="141">
                  <c:v>3.8306499999999999</c:v>
                </c:pt>
                <c:pt idx="142">
                  <c:v>3.8422000000000001</c:v>
                </c:pt>
                <c:pt idx="143">
                  <c:v>3.8537499999999998</c:v>
                </c:pt>
                <c:pt idx="144">
                  <c:v>3.8653</c:v>
                </c:pt>
                <c:pt idx="145">
                  <c:v>3.8768500000000001</c:v>
                </c:pt>
                <c:pt idx="146">
                  <c:v>3.8883999999999999</c:v>
                </c:pt>
                <c:pt idx="147">
                  <c:v>3.89995</c:v>
                </c:pt>
                <c:pt idx="148">
                  <c:v>3.9114999999999998</c:v>
                </c:pt>
                <c:pt idx="149">
                  <c:v>3.9230499999999999</c:v>
                </c:pt>
                <c:pt idx="150">
                  <c:v>3.9346000000000001</c:v>
                </c:pt>
                <c:pt idx="151">
                  <c:v>3.9461499999999998</c:v>
                </c:pt>
                <c:pt idx="152">
                  <c:v>3.9577</c:v>
                </c:pt>
                <c:pt idx="153">
                  <c:v>3.9692499999999997</c:v>
                </c:pt>
                <c:pt idx="154">
                  <c:v>3.9807999999999999</c:v>
                </c:pt>
                <c:pt idx="155">
                  <c:v>3.9923500000000001</c:v>
                </c:pt>
                <c:pt idx="156">
                  <c:v>4.0038999999999998</c:v>
                </c:pt>
                <c:pt idx="157">
                  <c:v>4.0154499999999995</c:v>
                </c:pt>
                <c:pt idx="158">
                  <c:v>4.0270000000000001</c:v>
                </c:pt>
                <c:pt idx="159">
                  <c:v>4.0385499999999999</c:v>
                </c:pt>
                <c:pt idx="160">
                  <c:v>4.0500999999999996</c:v>
                </c:pt>
                <c:pt idx="161">
                  <c:v>4.0616499999999993</c:v>
                </c:pt>
                <c:pt idx="162">
                  <c:v>4.0731999999999999</c:v>
                </c:pt>
                <c:pt idx="163">
                  <c:v>4.0847499999999997</c:v>
                </c:pt>
                <c:pt idx="164">
                  <c:v>4.0962999999999994</c:v>
                </c:pt>
                <c:pt idx="165">
                  <c:v>4.1078499999999991</c:v>
                </c:pt>
                <c:pt idx="166">
                  <c:v>4.1193999999999997</c:v>
                </c:pt>
                <c:pt idx="167">
                  <c:v>4.1309499999999995</c:v>
                </c:pt>
                <c:pt idx="168">
                  <c:v>4.1424999999999992</c:v>
                </c:pt>
                <c:pt idx="169">
                  <c:v>4.1540499999999998</c:v>
                </c:pt>
                <c:pt idx="170">
                  <c:v>4.1655999999999995</c:v>
                </c:pt>
                <c:pt idx="171">
                  <c:v>4.1771499999999993</c:v>
                </c:pt>
                <c:pt idx="172">
                  <c:v>4.1886999999999999</c:v>
                </c:pt>
                <c:pt idx="173">
                  <c:v>4.2002499999999996</c:v>
                </c:pt>
                <c:pt idx="174">
                  <c:v>4.2117999999999993</c:v>
                </c:pt>
                <c:pt idx="175">
                  <c:v>4.223349999999999</c:v>
                </c:pt>
                <c:pt idx="176">
                  <c:v>4.2348999999999997</c:v>
                </c:pt>
                <c:pt idx="177">
                  <c:v>4.2464499999999994</c:v>
                </c:pt>
                <c:pt idx="178">
                  <c:v>4.2579999999999991</c:v>
                </c:pt>
                <c:pt idx="179">
                  <c:v>4.2695499999999997</c:v>
                </c:pt>
                <c:pt idx="180">
                  <c:v>4.2810999999999995</c:v>
                </c:pt>
                <c:pt idx="181">
                  <c:v>4.2926499999999992</c:v>
                </c:pt>
                <c:pt idx="182">
                  <c:v>4.3041999999999998</c:v>
                </c:pt>
                <c:pt idx="183">
                  <c:v>4.3157499999999995</c:v>
                </c:pt>
                <c:pt idx="184">
                  <c:v>4.3272999999999993</c:v>
                </c:pt>
                <c:pt idx="185">
                  <c:v>4.3388499999999999</c:v>
                </c:pt>
                <c:pt idx="186">
                  <c:v>4.3503999999999996</c:v>
                </c:pt>
                <c:pt idx="187">
                  <c:v>4.3619499999999993</c:v>
                </c:pt>
                <c:pt idx="188">
                  <c:v>4.3734999999999991</c:v>
                </c:pt>
                <c:pt idx="189">
                  <c:v>4.3850499999999997</c:v>
                </c:pt>
                <c:pt idx="190">
                  <c:v>4.3965999999999994</c:v>
                </c:pt>
                <c:pt idx="191">
                  <c:v>4.4081499999999991</c:v>
                </c:pt>
                <c:pt idx="192">
                  <c:v>4.4196999999999997</c:v>
                </c:pt>
                <c:pt idx="193">
                  <c:v>4.4312499999999995</c:v>
                </c:pt>
                <c:pt idx="194">
                  <c:v>4.4427999999999992</c:v>
                </c:pt>
                <c:pt idx="195">
                  <c:v>4.4543499999999998</c:v>
                </c:pt>
                <c:pt idx="196">
                  <c:v>4.4658999999999995</c:v>
                </c:pt>
                <c:pt idx="197">
                  <c:v>4.4774499999999993</c:v>
                </c:pt>
                <c:pt idx="198">
                  <c:v>4.4889999999999999</c:v>
                </c:pt>
                <c:pt idx="199">
                  <c:v>4.5005499999999996</c:v>
                </c:pt>
                <c:pt idx="200">
                  <c:v>4.5120999999999993</c:v>
                </c:pt>
                <c:pt idx="201">
                  <c:v>4.5236499999999991</c:v>
                </c:pt>
                <c:pt idx="202">
                  <c:v>4.5351999999999997</c:v>
                </c:pt>
                <c:pt idx="203">
                  <c:v>4.5467499999999994</c:v>
                </c:pt>
                <c:pt idx="204">
                  <c:v>4.5582999999999991</c:v>
                </c:pt>
                <c:pt idx="205">
                  <c:v>4.5698499999999997</c:v>
                </c:pt>
                <c:pt idx="206">
                  <c:v>4.5813999999999995</c:v>
                </c:pt>
                <c:pt idx="207">
                  <c:v>4.5929499999999992</c:v>
                </c:pt>
                <c:pt idx="208">
                  <c:v>4.6044999999999998</c:v>
                </c:pt>
                <c:pt idx="209">
                  <c:v>4.6160499999999995</c:v>
                </c:pt>
                <c:pt idx="210">
                  <c:v>4.6275999999999993</c:v>
                </c:pt>
                <c:pt idx="211">
                  <c:v>4.6391499999999999</c:v>
                </c:pt>
                <c:pt idx="212">
                  <c:v>4.6506999999999996</c:v>
                </c:pt>
                <c:pt idx="213">
                  <c:v>4.6622499999999993</c:v>
                </c:pt>
                <c:pt idx="214">
                  <c:v>4.6737999999999991</c:v>
                </c:pt>
                <c:pt idx="215">
                  <c:v>4.6853499999999997</c:v>
                </c:pt>
                <c:pt idx="216">
                  <c:v>4.6968999999999994</c:v>
                </c:pt>
                <c:pt idx="217">
                  <c:v>4.7084499999999991</c:v>
                </c:pt>
                <c:pt idx="218">
                  <c:v>4.72</c:v>
                </c:pt>
                <c:pt idx="219">
                  <c:v>4.7315499999999995</c:v>
                </c:pt>
                <c:pt idx="220">
                  <c:v>4.7430999999999992</c:v>
                </c:pt>
                <c:pt idx="221">
                  <c:v>4.7546499999999998</c:v>
                </c:pt>
                <c:pt idx="222">
                  <c:v>4.7661999999999995</c:v>
                </c:pt>
                <c:pt idx="223">
                  <c:v>4.7777499999999993</c:v>
                </c:pt>
                <c:pt idx="224">
                  <c:v>4.789299999999999</c:v>
                </c:pt>
                <c:pt idx="225">
                  <c:v>4.8008499999999996</c:v>
                </c:pt>
                <c:pt idx="226">
                  <c:v>4.8123999999999993</c:v>
                </c:pt>
                <c:pt idx="227">
                  <c:v>4.8239499999999991</c:v>
                </c:pt>
                <c:pt idx="228">
                  <c:v>4.8354999999999997</c:v>
                </c:pt>
                <c:pt idx="229">
                  <c:v>4.8470499999999994</c:v>
                </c:pt>
                <c:pt idx="230">
                  <c:v>4.8585999999999991</c:v>
                </c:pt>
                <c:pt idx="231">
                  <c:v>4.8701499999999998</c:v>
                </c:pt>
                <c:pt idx="232">
                  <c:v>4.8816999999999995</c:v>
                </c:pt>
                <c:pt idx="233">
                  <c:v>4.8932499999999992</c:v>
                </c:pt>
                <c:pt idx="234">
                  <c:v>4.9047999999999998</c:v>
                </c:pt>
                <c:pt idx="235">
                  <c:v>4.9163499999999996</c:v>
                </c:pt>
                <c:pt idx="236">
                  <c:v>4.9278999999999993</c:v>
                </c:pt>
                <c:pt idx="237">
                  <c:v>4.939449999999999</c:v>
                </c:pt>
                <c:pt idx="238">
                  <c:v>4.9509999999999996</c:v>
                </c:pt>
                <c:pt idx="239">
                  <c:v>4.9625499999999994</c:v>
                </c:pt>
                <c:pt idx="240">
                  <c:v>4.9740999999999991</c:v>
                </c:pt>
                <c:pt idx="241">
                  <c:v>4.9856499999999997</c:v>
                </c:pt>
                <c:pt idx="242">
                  <c:v>4.9971999999999994</c:v>
                </c:pt>
                <c:pt idx="243">
                  <c:v>5.0087499999999991</c:v>
                </c:pt>
                <c:pt idx="244">
                  <c:v>5.0202999999999998</c:v>
                </c:pt>
                <c:pt idx="245">
                  <c:v>5.0318499999999995</c:v>
                </c:pt>
                <c:pt idx="246">
                  <c:v>5.0433999999999992</c:v>
                </c:pt>
                <c:pt idx="247">
                  <c:v>5.0549499999999998</c:v>
                </c:pt>
                <c:pt idx="248">
                  <c:v>5.0664999999999996</c:v>
                </c:pt>
                <c:pt idx="249">
                  <c:v>5.0780499999999993</c:v>
                </c:pt>
                <c:pt idx="250">
                  <c:v>5.089599999999999</c:v>
                </c:pt>
                <c:pt idx="251">
                  <c:v>5.1011499999999996</c:v>
                </c:pt>
                <c:pt idx="252">
                  <c:v>5.1126999999999994</c:v>
                </c:pt>
                <c:pt idx="253">
                  <c:v>5.1242499999999991</c:v>
                </c:pt>
                <c:pt idx="254">
                  <c:v>5.1357999999999997</c:v>
                </c:pt>
                <c:pt idx="255">
                  <c:v>5.1473499999999994</c:v>
                </c:pt>
                <c:pt idx="256">
                  <c:v>5.1588999999999992</c:v>
                </c:pt>
                <c:pt idx="257">
                  <c:v>5.1704499999999998</c:v>
                </c:pt>
                <c:pt idx="258">
                  <c:v>5.1819999999999995</c:v>
                </c:pt>
                <c:pt idx="259">
                  <c:v>5.1935499999999992</c:v>
                </c:pt>
                <c:pt idx="260">
                  <c:v>5.2050999999999998</c:v>
                </c:pt>
                <c:pt idx="261">
                  <c:v>5.2166499999999996</c:v>
                </c:pt>
                <c:pt idx="262">
                  <c:v>5.2281999999999993</c:v>
                </c:pt>
                <c:pt idx="263">
                  <c:v>5.239749999999999</c:v>
                </c:pt>
                <c:pt idx="264">
                  <c:v>5.2512999999999996</c:v>
                </c:pt>
                <c:pt idx="265">
                  <c:v>5.2628499999999994</c:v>
                </c:pt>
                <c:pt idx="266">
                  <c:v>5.2743999999999991</c:v>
                </c:pt>
                <c:pt idx="267">
                  <c:v>5.2859499999999997</c:v>
                </c:pt>
                <c:pt idx="268">
                  <c:v>5.2974999999999994</c:v>
                </c:pt>
                <c:pt idx="269">
                  <c:v>5.3090499999999992</c:v>
                </c:pt>
                <c:pt idx="270">
                  <c:v>5.3205999999999998</c:v>
                </c:pt>
                <c:pt idx="271">
                  <c:v>5.3321499999999995</c:v>
                </c:pt>
                <c:pt idx="272">
                  <c:v>5.3436999999999992</c:v>
                </c:pt>
                <c:pt idx="273">
                  <c:v>5.3552499999999998</c:v>
                </c:pt>
                <c:pt idx="274">
                  <c:v>5.3667999999999996</c:v>
                </c:pt>
                <c:pt idx="275">
                  <c:v>5.3783499999999993</c:v>
                </c:pt>
                <c:pt idx="276">
                  <c:v>5.389899999999999</c:v>
                </c:pt>
                <c:pt idx="277">
                  <c:v>5.4014499999999996</c:v>
                </c:pt>
                <c:pt idx="278">
                  <c:v>5.4129999999999994</c:v>
                </c:pt>
                <c:pt idx="279">
                  <c:v>5.4245499999999991</c:v>
                </c:pt>
                <c:pt idx="280">
                  <c:v>5.4360999999999997</c:v>
                </c:pt>
                <c:pt idx="281">
                  <c:v>5.4476499999999994</c:v>
                </c:pt>
                <c:pt idx="282">
                  <c:v>5.4591999999999992</c:v>
                </c:pt>
                <c:pt idx="283">
                  <c:v>5.4707499999999998</c:v>
                </c:pt>
                <c:pt idx="284">
                  <c:v>5.4822999999999995</c:v>
                </c:pt>
                <c:pt idx="285">
                  <c:v>5.4938499999999992</c:v>
                </c:pt>
                <c:pt idx="286">
                  <c:v>5.5053999999999998</c:v>
                </c:pt>
                <c:pt idx="287">
                  <c:v>5.5169499999999996</c:v>
                </c:pt>
                <c:pt idx="288">
                  <c:v>5.5284999999999993</c:v>
                </c:pt>
                <c:pt idx="289">
                  <c:v>5.540049999999999</c:v>
                </c:pt>
                <c:pt idx="290">
                  <c:v>5.5515999999999996</c:v>
                </c:pt>
                <c:pt idx="291">
                  <c:v>5.5631499999999994</c:v>
                </c:pt>
                <c:pt idx="292">
                  <c:v>5.5746999999999991</c:v>
                </c:pt>
                <c:pt idx="293">
                  <c:v>5.5862499999999997</c:v>
                </c:pt>
                <c:pt idx="294">
                  <c:v>5.5977999999999994</c:v>
                </c:pt>
                <c:pt idx="295">
                  <c:v>5.6093499999999992</c:v>
                </c:pt>
                <c:pt idx="296">
                  <c:v>5.6208999999999998</c:v>
                </c:pt>
                <c:pt idx="297">
                  <c:v>5.6324499999999995</c:v>
                </c:pt>
                <c:pt idx="298">
                  <c:v>5.6439999999999992</c:v>
                </c:pt>
                <c:pt idx="299">
                  <c:v>5.655549999999999</c:v>
                </c:pt>
                <c:pt idx="300">
                  <c:v>5.6670999999999996</c:v>
                </c:pt>
                <c:pt idx="301">
                  <c:v>5.6786499999999993</c:v>
                </c:pt>
                <c:pt idx="302">
                  <c:v>5.690199999999999</c:v>
                </c:pt>
                <c:pt idx="303">
                  <c:v>5.7017499999999997</c:v>
                </c:pt>
                <c:pt idx="304">
                  <c:v>5.7132999999999994</c:v>
                </c:pt>
                <c:pt idx="305">
                  <c:v>5.7248499999999991</c:v>
                </c:pt>
                <c:pt idx="306">
                  <c:v>5.7363999999999997</c:v>
                </c:pt>
                <c:pt idx="307">
                  <c:v>5.7479499999999994</c:v>
                </c:pt>
                <c:pt idx="308">
                  <c:v>5.7594999999999992</c:v>
                </c:pt>
                <c:pt idx="309">
                  <c:v>5.7710499999999998</c:v>
                </c:pt>
                <c:pt idx="310">
                  <c:v>5.7825999999999995</c:v>
                </c:pt>
                <c:pt idx="311">
                  <c:v>5.7941499999999992</c:v>
                </c:pt>
                <c:pt idx="312">
                  <c:v>5.805699999999999</c:v>
                </c:pt>
                <c:pt idx="313">
                  <c:v>5.8172499999999996</c:v>
                </c:pt>
                <c:pt idx="314">
                  <c:v>5.8287999999999993</c:v>
                </c:pt>
                <c:pt idx="315">
                  <c:v>5.840349999999999</c:v>
                </c:pt>
                <c:pt idx="316">
                  <c:v>5.8518999999999997</c:v>
                </c:pt>
                <c:pt idx="317">
                  <c:v>5.8634499999999994</c:v>
                </c:pt>
                <c:pt idx="318">
                  <c:v>5.8749999999999991</c:v>
                </c:pt>
                <c:pt idx="319">
                  <c:v>5.8865499999999997</c:v>
                </c:pt>
                <c:pt idx="320">
                  <c:v>5.8980999999999995</c:v>
                </c:pt>
                <c:pt idx="321">
                  <c:v>5.9096499999999992</c:v>
                </c:pt>
                <c:pt idx="322">
                  <c:v>5.9211999999999998</c:v>
                </c:pt>
                <c:pt idx="323">
                  <c:v>5.9327499999999995</c:v>
                </c:pt>
                <c:pt idx="324">
                  <c:v>5.9442999999999993</c:v>
                </c:pt>
                <c:pt idx="325">
                  <c:v>5.955849999999999</c:v>
                </c:pt>
                <c:pt idx="326">
                  <c:v>5.9673999999999996</c:v>
                </c:pt>
                <c:pt idx="327">
                  <c:v>5.9789499999999993</c:v>
                </c:pt>
                <c:pt idx="328">
                  <c:v>5.990499999999999</c:v>
                </c:pt>
                <c:pt idx="329">
                  <c:v>6.0020499999999997</c:v>
                </c:pt>
                <c:pt idx="330">
                  <c:v>6.0135999999999994</c:v>
                </c:pt>
                <c:pt idx="331">
                  <c:v>6.0251499999999991</c:v>
                </c:pt>
                <c:pt idx="332">
                  <c:v>6.0366999999999997</c:v>
                </c:pt>
                <c:pt idx="333">
                  <c:v>6.0482499999999995</c:v>
                </c:pt>
                <c:pt idx="334">
                  <c:v>6.0597999999999992</c:v>
                </c:pt>
                <c:pt idx="335">
                  <c:v>6.0713499999999998</c:v>
                </c:pt>
                <c:pt idx="336">
                  <c:v>6.0828999999999995</c:v>
                </c:pt>
                <c:pt idx="337">
                  <c:v>6.0944499999999993</c:v>
                </c:pt>
                <c:pt idx="338">
                  <c:v>6.105999999999999</c:v>
                </c:pt>
                <c:pt idx="339">
                  <c:v>6.1175499999999996</c:v>
                </c:pt>
                <c:pt idx="340">
                  <c:v>6.1290999999999993</c:v>
                </c:pt>
                <c:pt idx="341">
                  <c:v>6.1406499999999991</c:v>
                </c:pt>
                <c:pt idx="342">
                  <c:v>6.1521999999999997</c:v>
                </c:pt>
                <c:pt idx="343">
                  <c:v>6.1637499999999994</c:v>
                </c:pt>
                <c:pt idx="344">
                  <c:v>6.1752999999999991</c:v>
                </c:pt>
                <c:pt idx="345">
                  <c:v>6.1868499999999997</c:v>
                </c:pt>
                <c:pt idx="346">
                  <c:v>6.1983999999999995</c:v>
                </c:pt>
                <c:pt idx="347">
                  <c:v>6.2099499999999992</c:v>
                </c:pt>
                <c:pt idx="348">
                  <c:v>6.2214999999999998</c:v>
                </c:pt>
                <c:pt idx="349">
                  <c:v>6.2330499999999995</c:v>
                </c:pt>
                <c:pt idx="350">
                  <c:v>6.2445999999999993</c:v>
                </c:pt>
                <c:pt idx="351">
                  <c:v>6.256149999999999</c:v>
                </c:pt>
                <c:pt idx="352">
                  <c:v>6.2676999999999996</c:v>
                </c:pt>
                <c:pt idx="353">
                  <c:v>6.2792499999999993</c:v>
                </c:pt>
                <c:pt idx="354">
                  <c:v>6.2907999999999991</c:v>
                </c:pt>
                <c:pt idx="355">
                  <c:v>6.3023499999999997</c:v>
                </c:pt>
                <c:pt idx="356">
                  <c:v>6.3138999999999994</c:v>
                </c:pt>
                <c:pt idx="357">
                  <c:v>6.3254499999999991</c:v>
                </c:pt>
                <c:pt idx="358">
                  <c:v>6.3369999999999997</c:v>
                </c:pt>
                <c:pt idx="359">
                  <c:v>6.3485499999999995</c:v>
                </c:pt>
                <c:pt idx="360">
                  <c:v>6.3600999999999992</c:v>
                </c:pt>
                <c:pt idx="361">
                  <c:v>6.3716499999999998</c:v>
                </c:pt>
                <c:pt idx="362">
                  <c:v>6.3831999999999995</c:v>
                </c:pt>
                <c:pt idx="363">
                  <c:v>6.3947499999999993</c:v>
                </c:pt>
                <c:pt idx="364">
                  <c:v>6.406299999999999</c:v>
                </c:pt>
                <c:pt idx="365">
                  <c:v>6.4178499999999996</c:v>
                </c:pt>
                <c:pt idx="366">
                  <c:v>6.4293999999999993</c:v>
                </c:pt>
                <c:pt idx="367">
                  <c:v>6.4409499999999991</c:v>
                </c:pt>
                <c:pt idx="368">
                  <c:v>6.4524999999999997</c:v>
                </c:pt>
                <c:pt idx="369">
                  <c:v>6.4640499999999994</c:v>
                </c:pt>
                <c:pt idx="370">
                  <c:v>6.4755999999999991</c:v>
                </c:pt>
                <c:pt idx="371">
                  <c:v>6.4871499999999997</c:v>
                </c:pt>
                <c:pt idx="372">
                  <c:v>6.4986999999999995</c:v>
                </c:pt>
                <c:pt idx="373">
                  <c:v>6.5102499999999992</c:v>
                </c:pt>
                <c:pt idx="374">
                  <c:v>6.5217999999999989</c:v>
                </c:pt>
                <c:pt idx="375">
                  <c:v>6.5333499999999995</c:v>
                </c:pt>
                <c:pt idx="376">
                  <c:v>6.5448999999999993</c:v>
                </c:pt>
                <c:pt idx="377">
                  <c:v>6.556449999999999</c:v>
                </c:pt>
                <c:pt idx="378">
                  <c:v>6.5679999999999996</c:v>
                </c:pt>
                <c:pt idx="379">
                  <c:v>6.5795499999999993</c:v>
                </c:pt>
                <c:pt idx="380">
                  <c:v>6.5910999999999991</c:v>
                </c:pt>
                <c:pt idx="381">
                  <c:v>6.6026499999999997</c:v>
                </c:pt>
                <c:pt idx="382">
                  <c:v>6.6141999999999994</c:v>
                </c:pt>
                <c:pt idx="383">
                  <c:v>6.6257499999999991</c:v>
                </c:pt>
                <c:pt idx="384">
                  <c:v>6.6372999999999998</c:v>
                </c:pt>
                <c:pt idx="385">
                  <c:v>6.6488499999999995</c:v>
                </c:pt>
                <c:pt idx="386">
                  <c:v>6.6603999999999992</c:v>
                </c:pt>
                <c:pt idx="387">
                  <c:v>6.6719499999999989</c:v>
                </c:pt>
                <c:pt idx="388">
                  <c:v>6.6834999999999996</c:v>
                </c:pt>
                <c:pt idx="389">
                  <c:v>6.6950499999999993</c:v>
                </c:pt>
                <c:pt idx="390">
                  <c:v>6.706599999999999</c:v>
                </c:pt>
                <c:pt idx="391">
                  <c:v>6.7181499999999996</c:v>
                </c:pt>
                <c:pt idx="392">
                  <c:v>6.7296999999999993</c:v>
                </c:pt>
                <c:pt idx="393">
                  <c:v>6.7412499999999991</c:v>
                </c:pt>
                <c:pt idx="394">
                  <c:v>6.7527999999999997</c:v>
                </c:pt>
                <c:pt idx="395">
                  <c:v>6.7643499999999994</c:v>
                </c:pt>
                <c:pt idx="396">
                  <c:v>6.7758999999999991</c:v>
                </c:pt>
                <c:pt idx="397">
                  <c:v>6.7874499999999998</c:v>
                </c:pt>
                <c:pt idx="398">
                  <c:v>6.7989999999999995</c:v>
                </c:pt>
                <c:pt idx="399">
                  <c:v>6.8105499999999992</c:v>
                </c:pt>
                <c:pt idx="400">
                  <c:v>6.8220999999999989</c:v>
                </c:pt>
                <c:pt idx="401">
                  <c:v>6.8336499999999996</c:v>
                </c:pt>
                <c:pt idx="402">
                  <c:v>6.8451999999999993</c:v>
                </c:pt>
                <c:pt idx="403">
                  <c:v>6.856749999999999</c:v>
                </c:pt>
                <c:pt idx="404">
                  <c:v>6.8682999999999996</c:v>
                </c:pt>
                <c:pt idx="405">
                  <c:v>6.8798499999999994</c:v>
                </c:pt>
                <c:pt idx="406">
                  <c:v>6.8913999999999991</c:v>
                </c:pt>
                <c:pt idx="407">
                  <c:v>6.9029499999999997</c:v>
                </c:pt>
                <c:pt idx="408">
                  <c:v>6.9144999999999994</c:v>
                </c:pt>
                <c:pt idx="409">
                  <c:v>6.9260499999999992</c:v>
                </c:pt>
                <c:pt idx="410">
                  <c:v>6.9375999999999998</c:v>
                </c:pt>
                <c:pt idx="411">
                  <c:v>6.9491499999999995</c:v>
                </c:pt>
                <c:pt idx="412">
                  <c:v>6.9606999999999992</c:v>
                </c:pt>
                <c:pt idx="413">
                  <c:v>6.9722499999999989</c:v>
                </c:pt>
                <c:pt idx="414">
                  <c:v>6.9837999999999996</c:v>
                </c:pt>
                <c:pt idx="415">
                  <c:v>6.9953499999999993</c:v>
                </c:pt>
                <c:pt idx="416">
                  <c:v>7.006899999999999</c:v>
                </c:pt>
                <c:pt idx="417">
                  <c:v>7.0184499999999996</c:v>
                </c:pt>
                <c:pt idx="418">
                  <c:v>7.0299999999999994</c:v>
                </c:pt>
                <c:pt idx="419">
                  <c:v>7.0415499999999991</c:v>
                </c:pt>
                <c:pt idx="420">
                  <c:v>7.0530999999999997</c:v>
                </c:pt>
                <c:pt idx="421">
                  <c:v>7.0646499999999994</c:v>
                </c:pt>
                <c:pt idx="422">
                  <c:v>7.0761999999999992</c:v>
                </c:pt>
                <c:pt idx="423">
                  <c:v>7.0877499999999998</c:v>
                </c:pt>
                <c:pt idx="424">
                  <c:v>7.0992999999999995</c:v>
                </c:pt>
                <c:pt idx="425">
                  <c:v>7.1108499999999992</c:v>
                </c:pt>
                <c:pt idx="426">
                  <c:v>7.122399999999999</c:v>
                </c:pt>
                <c:pt idx="427">
                  <c:v>7.1339499999999996</c:v>
                </c:pt>
                <c:pt idx="428">
                  <c:v>7.1454999999999993</c:v>
                </c:pt>
                <c:pt idx="429">
                  <c:v>7.157049999999999</c:v>
                </c:pt>
                <c:pt idx="430">
                  <c:v>7.1685999999999996</c:v>
                </c:pt>
                <c:pt idx="431">
                  <c:v>7.1801499999999994</c:v>
                </c:pt>
                <c:pt idx="432">
                  <c:v>7.1916999999999991</c:v>
                </c:pt>
                <c:pt idx="433">
                  <c:v>7.2032499999999997</c:v>
                </c:pt>
                <c:pt idx="434">
                  <c:v>7.2147999999999994</c:v>
                </c:pt>
                <c:pt idx="435">
                  <c:v>7.2263499999999992</c:v>
                </c:pt>
                <c:pt idx="436">
                  <c:v>7.2378999999999998</c:v>
                </c:pt>
                <c:pt idx="437">
                  <c:v>7.2494499999999995</c:v>
                </c:pt>
                <c:pt idx="438">
                  <c:v>7.2609999999999992</c:v>
                </c:pt>
                <c:pt idx="439">
                  <c:v>7.272549999999999</c:v>
                </c:pt>
                <c:pt idx="440">
                  <c:v>7.2840999999999996</c:v>
                </c:pt>
                <c:pt idx="441">
                  <c:v>7.2956499999999993</c:v>
                </c:pt>
                <c:pt idx="442">
                  <c:v>7.307199999999999</c:v>
                </c:pt>
                <c:pt idx="443">
                  <c:v>7.3187499999999996</c:v>
                </c:pt>
                <c:pt idx="444">
                  <c:v>7.3302999999999994</c:v>
                </c:pt>
                <c:pt idx="445">
                  <c:v>7.3418499999999991</c:v>
                </c:pt>
                <c:pt idx="446">
                  <c:v>7.3533999999999997</c:v>
                </c:pt>
                <c:pt idx="447">
                  <c:v>7.3649499999999994</c:v>
                </c:pt>
                <c:pt idx="448">
                  <c:v>7.3764999999999992</c:v>
                </c:pt>
                <c:pt idx="449">
                  <c:v>7.3880499999999989</c:v>
                </c:pt>
                <c:pt idx="450">
                  <c:v>7.3995999999999995</c:v>
                </c:pt>
                <c:pt idx="451">
                  <c:v>7.4111499999999992</c:v>
                </c:pt>
                <c:pt idx="452">
                  <c:v>7.422699999999999</c:v>
                </c:pt>
                <c:pt idx="453">
                  <c:v>7.4342499999999996</c:v>
                </c:pt>
                <c:pt idx="454">
                  <c:v>7.4457999999999993</c:v>
                </c:pt>
                <c:pt idx="455">
                  <c:v>7.457349999999999</c:v>
                </c:pt>
                <c:pt idx="456">
                  <c:v>7.4688999999999997</c:v>
                </c:pt>
                <c:pt idx="457">
                  <c:v>7.4804499999999994</c:v>
                </c:pt>
                <c:pt idx="458">
                  <c:v>7.4919999999999991</c:v>
                </c:pt>
                <c:pt idx="459">
                  <c:v>7.5035499999999997</c:v>
                </c:pt>
                <c:pt idx="460">
                  <c:v>7.5150999999999994</c:v>
                </c:pt>
                <c:pt idx="461">
                  <c:v>7.5266499999999992</c:v>
                </c:pt>
                <c:pt idx="462">
                  <c:v>7.5381999999999989</c:v>
                </c:pt>
                <c:pt idx="463">
                  <c:v>7.5497499999999995</c:v>
                </c:pt>
                <c:pt idx="464">
                  <c:v>7.5612999999999992</c:v>
                </c:pt>
                <c:pt idx="465">
                  <c:v>7.572849999999999</c:v>
                </c:pt>
                <c:pt idx="466">
                  <c:v>7.5843999999999996</c:v>
                </c:pt>
                <c:pt idx="467">
                  <c:v>7.5959499999999993</c:v>
                </c:pt>
                <c:pt idx="468">
                  <c:v>7.607499999999999</c:v>
                </c:pt>
                <c:pt idx="469">
                  <c:v>7.6190499999999997</c:v>
                </c:pt>
                <c:pt idx="470">
                  <c:v>7.6305999999999994</c:v>
                </c:pt>
                <c:pt idx="471">
                  <c:v>7.6421499999999991</c:v>
                </c:pt>
                <c:pt idx="472">
                  <c:v>7.6536999999999997</c:v>
                </c:pt>
                <c:pt idx="473">
                  <c:v>7.6652499999999995</c:v>
                </c:pt>
                <c:pt idx="474">
                  <c:v>7.6767999999999992</c:v>
                </c:pt>
                <c:pt idx="475">
                  <c:v>7.6883499999999989</c:v>
                </c:pt>
                <c:pt idx="476">
                  <c:v>7.6998999999999995</c:v>
                </c:pt>
                <c:pt idx="477">
                  <c:v>7.7114499999999992</c:v>
                </c:pt>
                <c:pt idx="478">
                  <c:v>7.722999999999999</c:v>
                </c:pt>
                <c:pt idx="479">
                  <c:v>7.7345499999999996</c:v>
                </c:pt>
                <c:pt idx="480">
                  <c:v>7.7460999999999993</c:v>
                </c:pt>
                <c:pt idx="481">
                  <c:v>7.757649999999999</c:v>
                </c:pt>
                <c:pt idx="482">
                  <c:v>7.7691999999999997</c:v>
                </c:pt>
                <c:pt idx="483">
                  <c:v>7.7807499999999994</c:v>
                </c:pt>
                <c:pt idx="484">
                  <c:v>7.7922999999999991</c:v>
                </c:pt>
                <c:pt idx="485">
                  <c:v>7.8038499999999997</c:v>
                </c:pt>
                <c:pt idx="486">
                  <c:v>7.8153999999999995</c:v>
                </c:pt>
                <c:pt idx="487">
                  <c:v>7.8269499999999992</c:v>
                </c:pt>
                <c:pt idx="488">
                  <c:v>7.8384999999999989</c:v>
                </c:pt>
                <c:pt idx="489">
                  <c:v>7.8500499999999995</c:v>
                </c:pt>
                <c:pt idx="490">
                  <c:v>7.8615999999999993</c:v>
                </c:pt>
                <c:pt idx="491">
                  <c:v>7.873149999999999</c:v>
                </c:pt>
                <c:pt idx="492">
                  <c:v>7.8846999999999996</c:v>
                </c:pt>
                <c:pt idx="493">
                  <c:v>7.8962499999999993</c:v>
                </c:pt>
                <c:pt idx="494">
                  <c:v>7.9077999999999991</c:v>
                </c:pt>
                <c:pt idx="495">
                  <c:v>7.9193499999999997</c:v>
                </c:pt>
                <c:pt idx="496">
                  <c:v>7.9308999999999994</c:v>
                </c:pt>
                <c:pt idx="497">
                  <c:v>7.9424499999999991</c:v>
                </c:pt>
                <c:pt idx="498">
                  <c:v>7.9539999999999997</c:v>
                </c:pt>
                <c:pt idx="499">
                  <c:v>7.9655499999999995</c:v>
                </c:pt>
                <c:pt idx="500">
                  <c:v>7.9770999999999992</c:v>
                </c:pt>
                <c:pt idx="501">
                  <c:v>7.9886499999999989</c:v>
                </c:pt>
                <c:pt idx="502">
                  <c:v>8.0001999999999995</c:v>
                </c:pt>
                <c:pt idx="503">
                  <c:v>8.0117499999999993</c:v>
                </c:pt>
                <c:pt idx="504">
                  <c:v>8.023299999999999</c:v>
                </c:pt>
                <c:pt idx="505">
                  <c:v>8.0348500000000005</c:v>
                </c:pt>
                <c:pt idx="506">
                  <c:v>8.0464000000000002</c:v>
                </c:pt>
                <c:pt idx="507">
                  <c:v>8.0579499999999999</c:v>
                </c:pt>
                <c:pt idx="508">
                  <c:v>8.0694999999999997</c:v>
                </c:pt>
                <c:pt idx="509">
                  <c:v>8.0810499999999994</c:v>
                </c:pt>
                <c:pt idx="510">
                  <c:v>8.0925999999999991</c:v>
                </c:pt>
                <c:pt idx="511">
                  <c:v>8.1041499999999989</c:v>
                </c:pt>
                <c:pt idx="512">
                  <c:v>8.1156999999999986</c:v>
                </c:pt>
                <c:pt idx="513">
                  <c:v>8.1272500000000001</c:v>
                </c:pt>
                <c:pt idx="514">
                  <c:v>8.1387999999999998</c:v>
                </c:pt>
                <c:pt idx="515">
                  <c:v>8.1503499999999995</c:v>
                </c:pt>
                <c:pt idx="516">
                  <c:v>8.1618999999999993</c:v>
                </c:pt>
                <c:pt idx="517">
                  <c:v>8.173449999999999</c:v>
                </c:pt>
                <c:pt idx="518">
                  <c:v>8.1849999999999987</c:v>
                </c:pt>
                <c:pt idx="519">
                  <c:v>8.1965499999999984</c:v>
                </c:pt>
                <c:pt idx="520">
                  <c:v>8.2081</c:v>
                </c:pt>
                <c:pt idx="521">
                  <c:v>8.2196499999999997</c:v>
                </c:pt>
                <c:pt idx="522">
                  <c:v>8.2311999999999994</c:v>
                </c:pt>
                <c:pt idx="523">
                  <c:v>8.2427499999999991</c:v>
                </c:pt>
                <c:pt idx="524">
                  <c:v>8.2542999999999989</c:v>
                </c:pt>
                <c:pt idx="525">
                  <c:v>8.2658499999999986</c:v>
                </c:pt>
                <c:pt idx="526">
                  <c:v>8.2774000000000001</c:v>
                </c:pt>
                <c:pt idx="527">
                  <c:v>8.2889499999999998</c:v>
                </c:pt>
                <c:pt idx="528">
                  <c:v>8.3004999999999995</c:v>
                </c:pt>
                <c:pt idx="529">
                  <c:v>8.3120499999999993</c:v>
                </c:pt>
                <c:pt idx="530">
                  <c:v>8.323599999999999</c:v>
                </c:pt>
                <c:pt idx="531">
                  <c:v>8.3351499999999987</c:v>
                </c:pt>
                <c:pt idx="532">
                  <c:v>8.3466999999999985</c:v>
                </c:pt>
                <c:pt idx="533">
                  <c:v>8.35825</c:v>
                </c:pt>
                <c:pt idx="534">
                  <c:v>8.3697999999999997</c:v>
                </c:pt>
                <c:pt idx="535">
                  <c:v>8.3813499999999994</c:v>
                </c:pt>
                <c:pt idx="536">
                  <c:v>8.3928999999999991</c:v>
                </c:pt>
                <c:pt idx="537">
                  <c:v>8.4044499999999989</c:v>
                </c:pt>
                <c:pt idx="538">
                  <c:v>8.4159999999999986</c:v>
                </c:pt>
                <c:pt idx="539">
                  <c:v>8.4275500000000001</c:v>
                </c:pt>
                <c:pt idx="540">
                  <c:v>8.4390999999999998</c:v>
                </c:pt>
                <c:pt idx="541">
                  <c:v>8.4506499999999996</c:v>
                </c:pt>
                <c:pt idx="542">
                  <c:v>8.4621999999999993</c:v>
                </c:pt>
                <c:pt idx="543">
                  <c:v>8.473749999999999</c:v>
                </c:pt>
                <c:pt idx="544">
                  <c:v>8.4852999999999987</c:v>
                </c:pt>
                <c:pt idx="545">
                  <c:v>8.4968499999999985</c:v>
                </c:pt>
                <c:pt idx="546">
                  <c:v>8.5084</c:v>
                </c:pt>
                <c:pt idx="547">
                  <c:v>8.5199499999999997</c:v>
                </c:pt>
                <c:pt idx="548">
                  <c:v>8.5314999999999994</c:v>
                </c:pt>
                <c:pt idx="549">
                  <c:v>8.5430499999999991</c:v>
                </c:pt>
                <c:pt idx="550">
                  <c:v>8.5545999999999989</c:v>
                </c:pt>
                <c:pt idx="551">
                  <c:v>8.5661499999999986</c:v>
                </c:pt>
                <c:pt idx="552">
                  <c:v>8.5777000000000001</c:v>
                </c:pt>
                <c:pt idx="553">
                  <c:v>8.5892499999999998</c:v>
                </c:pt>
                <c:pt idx="554">
                  <c:v>8.6007999999999996</c:v>
                </c:pt>
                <c:pt idx="555">
                  <c:v>8.6123499999999993</c:v>
                </c:pt>
                <c:pt idx="556">
                  <c:v>8.623899999999999</c:v>
                </c:pt>
                <c:pt idx="557">
                  <c:v>8.6354499999999987</c:v>
                </c:pt>
                <c:pt idx="558">
                  <c:v>8.6469999999999985</c:v>
                </c:pt>
                <c:pt idx="559">
                  <c:v>8.65855</c:v>
                </c:pt>
                <c:pt idx="560">
                  <c:v>8.6700999999999997</c:v>
                </c:pt>
                <c:pt idx="561">
                  <c:v>8.6816499999999994</c:v>
                </c:pt>
                <c:pt idx="562">
                  <c:v>8.6931999999999992</c:v>
                </c:pt>
                <c:pt idx="563">
                  <c:v>8.7047499999999989</c:v>
                </c:pt>
                <c:pt idx="564">
                  <c:v>8.7162999999999986</c:v>
                </c:pt>
                <c:pt idx="565">
                  <c:v>8.7278500000000001</c:v>
                </c:pt>
                <c:pt idx="566">
                  <c:v>8.7393999999999998</c:v>
                </c:pt>
                <c:pt idx="567">
                  <c:v>8.7509499999999996</c:v>
                </c:pt>
                <c:pt idx="568">
                  <c:v>8.7624999999999993</c:v>
                </c:pt>
                <c:pt idx="569">
                  <c:v>8.774049999999999</c:v>
                </c:pt>
                <c:pt idx="570">
                  <c:v>8.7855999999999987</c:v>
                </c:pt>
                <c:pt idx="571">
                  <c:v>8.7971499999999985</c:v>
                </c:pt>
                <c:pt idx="572">
                  <c:v>8.8087</c:v>
                </c:pt>
                <c:pt idx="573">
                  <c:v>8.8202499999999997</c:v>
                </c:pt>
                <c:pt idx="574">
                  <c:v>8.8317999999999994</c:v>
                </c:pt>
                <c:pt idx="575">
                  <c:v>8.8433499999999992</c:v>
                </c:pt>
                <c:pt idx="576">
                  <c:v>8.8548999999999989</c:v>
                </c:pt>
                <c:pt idx="577">
                  <c:v>8.8664499999999986</c:v>
                </c:pt>
                <c:pt idx="578">
                  <c:v>8.8780000000000001</c:v>
                </c:pt>
                <c:pt idx="579">
                  <c:v>8.8895499999999998</c:v>
                </c:pt>
                <c:pt idx="580">
                  <c:v>8.9010999999999996</c:v>
                </c:pt>
                <c:pt idx="581">
                  <c:v>8.9126499999999993</c:v>
                </c:pt>
                <c:pt idx="582">
                  <c:v>8.924199999999999</c:v>
                </c:pt>
                <c:pt idx="583">
                  <c:v>8.9357499999999987</c:v>
                </c:pt>
                <c:pt idx="584">
                  <c:v>8.9472999999999985</c:v>
                </c:pt>
                <c:pt idx="585">
                  <c:v>8.95885</c:v>
                </c:pt>
                <c:pt idx="586">
                  <c:v>8.9703999999999997</c:v>
                </c:pt>
                <c:pt idx="587">
                  <c:v>8.9819499999999994</c:v>
                </c:pt>
                <c:pt idx="588">
                  <c:v>8.9934999999999992</c:v>
                </c:pt>
                <c:pt idx="589">
                  <c:v>9.0050499999999989</c:v>
                </c:pt>
                <c:pt idx="590">
                  <c:v>9.0165999999999986</c:v>
                </c:pt>
                <c:pt idx="591">
                  <c:v>9.0281500000000001</c:v>
                </c:pt>
                <c:pt idx="592">
                  <c:v>9.0396999999999998</c:v>
                </c:pt>
                <c:pt idx="593">
                  <c:v>9.0512499999999996</c:v>
                </c:pt>
                <c:pt idx="594">
                  <c:v>9.0627999999999993</c:v>
                </c:pt>
                <c:pt idx="595">
                  <c:v>9.074349999999999</c:v>
                </c:pt>
                <c:pt idx="596">
                  <c:v>9.0858999999999988</c:v>
                </c:pt>
                <c:pt idx="597">
                  <c:v>9.0974499999999985</c:v>
                </c:pt>
                <c:pt idx="598">
                  <c:v>9.109</c:v>
                </c:pt>
                <c:pt idx="599">
                  <c:v>9.1205499999999997</c:v>
                </c:pt>
                <c:pt idx="600">
                  <c:v>9.1320999999999994</c:v>
                </c:pt>
                <c:pt idx="601">
                  <c:v>9.1436499999999992</c:v>
                </c:pt>
                <c:pt idx="602">
                  <c:v>9.1551999999999989</c:v>
                </c:pt>
                <c:pt idx="603">
                  <c:v>9.1667499999999986</c:v>
                </c:pt>
                <c:pt idx="604">
                  <c:v>9.1783000000000001</c:v>
                </c:pt>
                <c:pt idx="605">
                  <c:v>9.1898499999999999</c:v>
                </c:pt>
                <c:pt idx="606">
                  <c:v>9.2013999999999996</c:v>
                </c:pt>
                <c:pt idx="607">
                  <c:v>9.2129499999999993</c:v>
                </c:pt>
                <c:pt idx="608">
                  <c:v>9.224499999999999</c:v>
                </c:pt>
                <c:pt idx="609">
                  <c:v>9.2360499999999988</c:v>
                </c:pt>
                <c:pt idx="610">
                  <c:v>9.2475999999999985</c:v>
                </c:pt>
                <c:pt idx="611">
                  <c:v>9.25915</c:v>
                </c:pt>
                <c:pt idx="612">
                  <c:v>9.2706999999999997</c:v>
                </c:pt>
                <c:pt idx="613">
                  <c:v>9.2822499999999994</c:v>
                </c:pt>
                <c:pt idx="614">
                  <c:v>9.2937999999999992</c:v>
                </c:pt>
                <c:pt idx="615">
                  <c:v>9.3053499999999989</c:v>
                </c:pt>
                <c:pt idx="616">
                  <c:v>9.3168999999999986</c:v>
                </c:pt>
                <c:pt idx="617">
                  <c:v>9.3284500000000001</c:v>
                </c:pt>
                <c:pt idx="618">
                  <c:v>9.34</c:v>
                </c:pt>
                <c:pt idx="619">
                  <c:v>9.3515499999999996</c:v>
                </c:pt>
                <c:pt idx="620">
                  <c:v>9.3630999999999993</c:v>
                </c:pt>
                <c:pt idx="621">
                  <c:v>9.374649999999999</c:v>
                </c:pt>
                <c:pt idx="622">
                  <c:v>9.3861999999999988</c:v>
                </c:pt>
                <c:pt idx="623">
                  <c:v>9.3977499999999985</c:v>
                </c:pt>
                <c:pt idx="624">
                  <c:v>9.4093</c:v>
                </c:pt>
                <c:pt idx="625">
                  <c:v>9.4208499999999997</c:v>
                </c:pt>
                <c:pt idx="626">
                  <c:v>9.4323999999999995</c:v>
                </c:pt>
                <c:pt idx="627">
                  <c:v>9.4439499999999992</c:v>
                </c:pt>
                <c:pt idx="628">
                  <c:v>9.4554999999999989</c:v>
                </c:pt>
                <c:pt idx="629">
                  <c:v>9.4670499999999986</c:v>
                </c:pt>
                <c:pt idx="630">
                  <c:v>9.4785999999999984</c:v>
                </c:pt>
                <c:pt idx="631">
                  <c:v>9.4901499999999999</c:v>
                </c:pt>
                <c:pt idx="632">
                  <c:v>9.5016999999999996</c:v>
                </c:pt>
                <c:pt idx="633">
                  <c:v>9.5132499999999993</c:v>
                </c:pt>
                <c:pt idx="634">
                  <c:v>9.524799999999999</c:v>
                </c:pt>
                <c:pt idx="635">
                  <c:v>9.5363499999999988</c:v>
                </c:pt>
                <c:pt idx="636">
                  <c:v>9.5478999999999985</c:v>
                </c:pt>
                <c:pt idx="637">
                  <c:v>9.55945</c:v>
                </c:pt>
                <c:pt idx="638">
                  <c:v>9.5709999999999997</c:v>
                </c:pt>
                <c:pt idx="639">
                  <c:v>9.5825499999999995</c:v>
                </c:pt>
                <c:pt idx="640">
                  <c:v>9.5940999999999992</c:v>
                </c:pt>
                <c:pt idx="641">
                  <c:v>9.6056499999999989</c:v>
                </c:pt>
                <c:pt idx="642">
                  <c:v>9.6171999999999986</c:v>
                </c:pt>
                <c:pt idx="643">
                  <c:v>9.6287499999999984</c:v>
                </c:pt>
                <c:pt idx="644">
                  <c:v>9.6402999999999999</c:v>
                </c:pt>
                <c:pt idx="645">
                  <c:v>9.6518499999999996</c:v>
                </c:pt>
                <c:pt idx="646">
                  <c:v>9.6633999999999993</c:v>
                </c:pt>
                <c:pt idx="647">
                  <c:v>9.6749499999999991</c:v>
                </c:pt>
                <c:pt idx="648">
                  <c:v>9.6864999999999988</c:v>
                </c:pt>
                <c:pt idx="649">
                  <c:v>9.6980499999999985</c:v>
                </c:pt>
                <c:pt idx="650">
                  <c:v>9.7096</c:v>
                </c:pt>
                <c:pt idx="651">
                  <c:v>9.7211499999999997</c:v>
                </c:pt>
                <c:pt idx="652">
                  <c:v>9.7326999999999995</c:v>
                </c:pt>
                <c:pt idx="653">
                  <c:v>9.7442499999999992</c:v>
                </c:pt>
                <c:pt idx="654">
                  <c:v>9.7557999999999989</c:v>
                </c:pt>
                <c:pt idx="655">
                  <c:v>9.7673499999999986</c:v>
                </c:pt>
                <c:pt idx="656">
                  <c:v>9.7788999999999984</c:v>
                </c:pt>
                <c:pt idx="657">
                  <c:v>9.7904499999999999</c:v>
                </c:pt>
                <c:pt idx="658">
                  <c:v>9.8019999999999996</c:v>
                </c:pt>
                <c:pt idx="659">
                  <c:v>9.8135499999999993</c:v>
                </c:pt>
                <c:pt idx="660">
                  <c:v>9.8250999999999991</c:v>
                </c:pt>
                <c:pt idx="661">
                  <c:v>9.8366499999999988</c:v>
                </c:pt>
                <c:pt idx="662">
                  <c:v>9.8481999999999985</c:v>
                </c:pt>
                <c:pt idx="663">
                  <c:v>9.85975</c:v>
                </c:pt>
                <c:pt idx="664">
                  <c:v>9.8712999999999997</c:v>
                </c:pt>
                <c:pt idx="665">
                  <c:v>9.8828499999999995</c:v>
                </c:pt>
                <c:pt idx="666">
                  <c:v>9.8943999999999992</c:v>
                </c:pt>
                <c:pt idx="667">
                  <c:v>9.9059499999999989</c:v>
                </c:pt>
                <c:pt idx="668">
                  <c:v>9.9174999999999986</c:v>
                </c:pt>
                <c:pt idx="669">
                  <c:v>9.9290499999999984</c:v>
                </c:pt>
                <c:pt idx="670">
                  <c:v>9.9405999999999999</c:v>
                </c:pt>
                <c:pt idx="671">
                  <c:v>9.9521499999999996</c:v>
                </c:pt>
                <c:pt idx="672">
                  <c:v>9.9636999999999993</c:v>
                </c:pt>
                <c:pt idx="673">
                  <c:v>9.9752499999999991</c:v>
                </c:pt>
                <c:pt idx="674">
                  <c:v>9.9867999999999988</c:v>
                </c:pt>
                <c:pt idx="675">
                  <c:v>9.9983499999999985</c:v>
                </c:pt>
                <c:pt idx="676">
                  <c:v>10.0099</c:v>
                </c:pt>
              </c:numCache>
            </c:numRef>
          </c:xVal>
          <c:yVal>
            <c:numRef>
              <c:f>Validac_AmBe!$K$190:$K$4103</c:f>
              <c:numCache>
                <c:formatCode>General</c:formatCode>
                <c:ptCount val="3914"/>
                <c:pt idx="0">
                  <c:v>5.2776495702240881E-3</c:v>
                </c:pt>
                <c:pt idx="1">
                  <c:v>5.1525674802404631E-3</c:v>
                </c:pt>
                <c:pt idx="2">
                  <c:v>5.1784402561377302E-3</c:v>
                </c:pt>
                <c:pt idx="3">
                  <c:v>5.3801407793888333E-3</c:v>
                </c:pt>
                <c:pt idx="4">
                  <c:v>5.248304077970692E-3</c:v>
                </c:pt>
                <c:pt idx="5">
                  <c:v>5.1871827610149683E-3</c:v>
                </c:pt>
                <c:pt idx="6">
                  <c:v>5.2421908701222788E-3</c:v>
                </c:pt>
                <c:pt idx="7">
                  <c:v>5.2942925831521411E-3</c:v>
                </c:pt>
                <c:pt idx="8">
                  <c:v>5.3475420688501914E-3</c:v>
                </c:pt>
                <c:pt idx="9">
                  <c:v>5.3696373008834865E-3</c:v>
                </c:pt>
                <c:pt idx="10">
                  <c:v>5.4610939645469347E-3</c:v>
                </c:pt>
                <c:pt idx="11">
                  <c:v>5.3432045131897128E-3</c:v>
                </c:pt>
                <c:pt idx="12">
                  <c:v>5.1044455123593676E-3</c:v>
                </c:pt>
                <c:pt idx="13">
                  <c:v>5.2786151596996046E-3</c:v>
                </c:pt>
                <c:pt idx="14">
                  <c:v>5.215821517721461E-3</c:v>
                </c:pt>
                <c:pt idx="15">
                  <c:v>5.1917803663294433E-3</c:v>
                </c:pt>
                <c:pt idx="16">
                  <c:v>4.9359683012298386E-3</c:v>
                </c:pt>
                <c:pt idx="17">
                  <c:v>5.1292299926180779E-3</c:v>
                </c:pt>
                <c:pt idx="18">
                  <c:v>5.0085442343821033E-3</c:v>
                </c:pt>
                <c:pt idx="19">
                  <c:v>5.297814489176449E-3</c:v>
                </c:pt>
                <c:pt idx="20">
                  <c:v>5.0122392113470544E-3</c:v>
                </c:pt>
                <c:pt idx="21">
                  <c:v>5.1396795810175469E-3</c:v>
                </c:pt>
                <c:pt idx="22">
                  <c:v>5.184535713649051E-3</c:v>
                </c:pt>
                <c:pt idx="23">
                  <c:v>5.1103917103578521E-3</c:v>
                </c:pt>
                <c:pt idx="24">
                  <c:v>5.0632213749508669E-3</c:v>
                </c:pt>
                <c:pt idx="25">
                  <c:v>5.0490590798653078E-3</c:v>
                </c:pt>
                <c:pt idx="26">
                  <c:v>4.968104018655317E-3</c:v>
                </c:pt>
                <c:pt idx="27">
                  <c:v>4.9791047539907221E-3</c:v>
                </c:pt>
                <c:pt idx="28">
                  <c:v>4.9979602918051261E-3</c:v>
                </c:pt>
                <c:pt idx="29">
                  <c:v>5.0537740105786148E-3</c:v>
                </c:pt>
                <c:pt idx="30">
                  <c:v>5.1405880436822815E-3</c:v>
                </c:pt>
                <c:pt idx="31">
                  <c:v>4.8577265058326203E-3</c:v>
                </c:pt>
                <c:pt idx="32">
                  <c:v>5.0003743170338065E-3</c:v>
                </c:pt>
                <c:pt idx="33">
                  <c:v>4.9458714018991573E-3</c:v>
                </c:pt>
                <c:pt idx="34">
                  <c:v>4.922985486150968E-3</c:v>
                </c:pt>
                <c:pt idx="35">
                  <c:v>4.8071937906596597E-3</c:v>
                </c:pt>
                <c:pt idx="36">
                  <c:v>4.7836242498499144E-3</c:v>
                </c:pt>
                <c:pt idx="37">
                  <c:v>4.7794175436546259E-3</c:v>
                </c:pt>
                <c:pt idx="38">
                  <c:v>4.7908110541611034E-3</c:v>
                </c:pt>
                <c:pt idx="39">
                  <c:v>4.8608584404557084E-3</c:v>
                </c:pt>
                <c:pt idx="40">
                  <c:v>4.6026659335178122E-3</c:v>
                </c:pt>
                <c:pt idx="41">
                  <c:v>4.8427044841995023E-3</c:v>
                </c:pt>
                <c:pt idx="42">
                  <c:v>4.7329301323667328E-3</c:v>
                </c:pt>
                <c:pt idx="43">
                  <c:v>4.7772990275222168E-3</c:v>
                </c:pt>
                <c:pt idx="44">
                  <c:v>4.7455406851495668E-3</c:v>
                </c:pt>
                <c:pt idx="45">
                  <c:v>4.8416586368119031E-3</c:v>
                </c:pt>
                <c:pt idx="46">
                  <c:v>4.5675913911179663E-3</c:v>
                </c:pt>
                <c:pt idx="47">
                  <c:v>4.7010997166160619E-3</c:v>
                </c:pt>
                <c:pt idx="48">
                  <c:v>4.8667197419522785E-3</c:v>
                </c:pt>
                <c:pt idx="49">
                  <c:v>4.6336321902906413E-3</c:v>
                </c:pt>
                <c:pt idx="50">
                  <c:v>4.6294924241006268E-3</c:v>
                </c:pt>
                <c:pt idx="51">
                  <c:v>4.6769953567065894E-3</c:v>
                </c:pt>
                <c:pt idx="52">
                  <c:v>4.7627612128197626E-3</c:v>
                </c:pt>
                <c:pt idx="53">
                  <c:v>4.7413519354509185E-3</c:v>
                </c:pt>
                <c:pt idx="54">
                  <c:v>4.5629629855670041E-3</c:v>
                </c:pt>
                <c:pt idx="55">
                  <c:v>4.6311246304749807E-3</c:v>
                </c:pt>
                <c:pt idx="56">
                  <c:v>4.46595172396672E-3</c:v>
                </c:pt>
                <c:pt idx="57">
                  <c:v>4.5598595009615555E-3</c:v>
                </c:pt>
                <c:pt idx="58">
                  <c:v>4.641284770868892E-3</c:v>
                </c:pt>
                <c:pt idx="59">
                  <c:v>4.8147602996265722E-3</c:v>
                </c:pt>
                <c:pt idx="60">
                  <c:v>4.6752808102087174E-3</c:v>
                </c:pt>
                <c:pt idx="61">
                  <c:v>4.6439033476012139E-3</c:v>
                </c:pt>
                <c:pt idx="62">
                  <c:v>4.2753442955285811E-3</c:v>
                </c:pt>
                <c:pt idx="63">
                  <c:v>4.5598231138013132E-3</c:v>
                </c:pt>
                <c:pt idx="64">
                  <c:v>4.4021754431184312E-3</c:v>
                </c:pt>
                <c:pt idx="65">
                  <c:v>4.3816424469088613E-3</c:v>
                </c:pt>
                <c:pt idx="66">
                  <c:v>4.4046690047007753E-3</c:v>
                </c:pt>
                <c:pt idx="67">
                  <c:v>4.4771280866211672E-3</c:v>
                </c:pt>
                <c:pt idx="68">
                  <c:v>4.4344828295996277E-3</c:v>
                </c:pt>
                <c:pt idx="69">
                  <c:v>4.3420085417907161E-3</c:v>
                </c:pt>
                <c:pt idx="70">
                  <c:v>4.4990432589051355E-3</c:v>
                </c:pt>
                <c:pt idx="71">
                  <c:v>4.464154610569827E-3</c:v>
                </c:pt>
                <c:pt idx="72">
                  <c:v>4.3450287585546799E-3</c:v>
                </c:pt>
                <c:pt idx="73">
                  <c:v>4.4573636119750676E-3</c:v>
                </c:pt>
                <c:pt idx="74">
                  <c:v>4.450753374072098E-3</c:v>
                </c:pt>
                <c:pt idx="75">
                  <c:v>4.381632180163365E-3</c:v>
                </c:pt>
                <c:pt idx="76">
                  <c:v>4.3244593751848668E-3</c:v>
                </c:pt>
                <c:pt idx="77">
                  <c:v>4.4116349296721112E-3</c:v>
                </c:pt>
                <c:pt idx="78">
                  <c:v>4.4543583211623878E-3</c:v>
                </c:pt>
                <c:pt idx="79">
                  <c:v>4.4074088650952548E-3</c:v>
                </c:pt>
                <c:pt idx="80">
                  <c:v>4.2984312580680931E-3</c:v>
                </c:pt>
                <c:pt idx="81">
                  <c:v>4.5469613556090973E-3</c:v>
                </c:pt>
                <c:pt idx="82">
                  <c:v>4.4540555758659775E-3</c:v>
                </c:pt>
                <c:pt idx="83">
                  <c:v>4.4276897281774769E-3</c:v>
                </c:pt>
                <c:pt idx="84">
                  <c:v>4.3849425458753486E-3</c:v>
                </c:pt>
                <c:pt idx="85">
                  <c:v>4.4941083765699412E-3</c:v>
                </c:pt>
                <c:pt idx="86">
                  <c:v>4.4259534936951428E-3</c:v>
                </c:pt>
                <c:pt idx="87">
                  <c:v>4.4343781005491845E-3</c:v>
                </c:pt>
                <c:pt idx="88">
                  <c:v>4.4996890949215223E-3</c:v>
                </c:pt>
                <c:pt idx="89">
                  <c:v>4.5157564897752777E-3</c:v>
                </c:pt>
                <c:pt idx="90">
                  <c:v>4.6442613642724735E-3</c:v>
                </c:pt>
                <c:pt idx="91">
                  <c:v>4.5244399917898437E-3</c:v>
                </c:pt>
                <c:pt idx="92">
                  <c:v>4.5547685764643917E-3</c:v>
                </c:pt>
                <c:pt idx="93">
                  <c:v>4.6200319892130241E-3</c:v>
                </c:pt>
                <c:pt idx="94">
                  <c:v>4.7502768296803751E-3</c:v>
                </c:pt>
                <c:pt idx="95">
                  <c:v>4.6193327372577196E-3</c:v>
                </c:pt>
                <c:pt idx="96">
                  <c:v>4.7168848790484453E-3</c:v>
                </c:pt>
                <c:pt idx="97">
                  <c:v>4.7335258097650629E-3</c:v>
                </c:pt>
                <c:pt idx="98">
                  <c:v>4.8213061539026632E-3</c:v>
                </c:pt>
                <c:pt idx="99">
                  <c:v>4.9199027411960606E-3</c:v>
                </c:pt>
                <c:pt idx="100">
                  <c:v>5.0858017210168348E-3</c:v>
                </c:pt>
                <c:pt idx="101">
                  <c:v>5.2382057029773978E-3</c:v>
                </c:pt>
                <c:pt idx="102">
                  <c:v>5.2129043601156022E-3</c:v>
                </c:pt>
                <c:pt idx="103">
                  <c:v>5.5669990727487293E-3</c:v>
                </c:pt>
                <c:pt idx="104">
                  <c:v>5.6783333308023289E-3</c:v>
                </c:pt>
                <c:pt idx="105">
                  <c:v>5.7043845377884915E-3</c:v>
                </c:pt>
                <c:pt idx="106">
                  <c:v>5.9852502450528288E-3</c:v>
                </c:pt>
                <c:pt idx="107">
                  <c:v>5.8807582987055141E-3</c:v>
                </c:pt>
                <c:pt idx="108">
                  <c:v>6.1962924759077706E-3</c:v>
                </c:pt>
                <c:pt idx="109">
                  <c:v>6.270731060577274E-3</c:v>
                </c:pt>
                <c:pt idx="110">
                  <c:v>6.1646048050282148E-3</c:v>
                </c:pt>
                <c:pt idx="111">
                  <c:v>6.3539751318659665E-3</c:v>
                </c:pt>
                <c:pt idx="112">
                  <c:v>6.2601893394757541E-3</c:v>
                </c:pt>
                <c:pt idx="113">
                  <c:v>6.2323862711135087E-3</c:v>
                </c:pt>
                <c:pt idx="114">
                  <c:v>6.0212964586348625E-3</c:v>
                </c:pt>
                <c:pt idx="115">
                  <c:v>6.0415742911717274E-3</c:v>
                </c:pt>
                <c:pt idx="116">
                  <c:v>5.9831093399934946E-3</c:v>
                </c:pt>
                <c:pt idx="117">
                  <c:v>5.9166862591707465E-3</c:v>
                </c:pt>
                <c:pt idx="118">
                  <c:v>5.7748470881810949E-3</c:v>
                </c:pt>
                <c:pt idx="119">
                  <c:v>5.5166352228616308E-3</c:v>
                </c:pt>
                <c:pt idx="120">
                  <c:v>5.5907122861475573E-3</c:v>
                </c:pt>
                <c:pt idx="121">
                  <c:v>5.5466216445341681E-3</c:v>
                </c:pt>
                <c:pt idx="122">
                  <c:v>5.2832605527973319E-3</c:v>
                </c:pt>
                <c:pt idx="123">
                  <c:v>5.1167210971084214E-3</c:v>
                </c:pt>
                <c:pt idx="124">
                  <c:v>5.2203374632389266E-3</c:v>
                </c:pt>
                <c:pt idx="125">
                  <c:v>5.1123298987335222E-3</c:v>
                </c:pt>
                <c:pt idx="126">
                  <c:v>5.0600192017697335E-3</c:v>
                </c:pt>
                <c:pt idx="127">
                  <c:v>5.0214936516141777E-3</c:v>
                </c:pt>
                <c:pt idx="128">
                  <c:v>4.9719636346353957E-3</c:v>
                </c:pt>
                <c:pt idx="129">
                  <c:v>4.9143073236686992E-3</c:v>
                </c:pt>
                <c:pt idx="130">
                  <c:v>4.9689352539533252E-3</c:v>
                </c:pt>
                <c:pt idx="131">
                  <c:v>4.8730955558330836E-3</c:v>
                </c:pt>
                <c:pt idx="132">
                  <c:v>5.097424501556775E-3</c:v>
                </c:pt>
                <c:pt idx="133">
                  <c:v>5.1969755044781792E-3</c:v>
                </c:pt>
                <c:pt idx="134">
                  <c:v>4.9590377402077609E-3</c:v>
                </c:pt>
                <c:pt idx="135">
                  <c:v>4.9813932692865086E-3</c:v>
                </c:pt>
                <c:pt idx="136">
                  <c:v>5.0572609107116528E-3</c:v>
                </c:pt>
                <c:pt idx="137">
                  <c:v>5.03523938071681E-3</c:v>
                </c:pt>
                <c:pt idx="138">
                  <c:v>5.2479784283484864E-3</c:v>
                </c:pt>
                <c:pt idx="139">
                  <c:v>5.2429824403232303E-3</c:v>
                </c:pt>
                <c:pt idx="140">
                  <c:v>5.0854649181630764E-3</c:v>
                </c:pt>
                <c:pt idx="141">
                  <c:v>5.1340992956010172E-3</c:v>
                </c:pt>
                <c:pt idx="142">
                  <c:v>5.0237395124994588E-3</c:v>
                </c:pt>
                <c:pt idx="143">
                  <c:v>5.2527267156766786E-3</c:v>
                </c:pt>
                <c:pt idx="144">
                  <c:v>5.3006581096714965E-3</c:v>
                </c:pt>
                <c:pt idx="145">
                  <c:v>5.1825885985649477E-3</c:v>
                </c:pt>
                <c:pt idx="146">
                  <c:v>5.2153675956284175E-3</c:v>
                </c:pt>
                <c:pt idx="147">
                  <c:v>5.1657431163446878E-3</c:v>
                </c:pt>
                <c:pt idx="148">
                  <c:v>5.3270470472293842E-3</c:v>
                </c:pt>
                <c:pt idx="149">
                  <c:v>5.5160008080842099E-3</c:v>
                </c:pt>
                <c:pt idx="150">
                  <c:v>5.3941411567652985E-3</c:v>
                </c:pt>
                <c:pt idx="151">
                  <c:v>5.5440709355250853E-3</c:v>
                </c:pt>
                <c:pt idx="152">
                  <c:v>5.5924070000969005E-3</c:v>
                </c:pt>
                <c:pt idx="153">
                  <c:v>5.5931806550331203E-3</c:v>
                </c:pt>
                <c:pt idx="154">
                  <c:v>5.8871723757984501E-3</c:v>
                </c:pt>
                <c:pt idx="155">
                  <c:v>5.730173344901811E-3</c:v>
                </c:pt>
                <c:pt idx="156">
                  <c:v>5.7074443990335587E-3</c:v>
                </c:pt>
                <c:pt idx="157">
                  <c:v>5.8287424098955338E-3</c:v>
                </c:pt>
                <c:pt idx="158">
                  <c:v>6.0187212578714641E-3</c:v>
                </c:pt>
                <c:pt idx="159">
                  <c:v>6.1035914744437952E-3</c:v>
                </c:pt>
                <c:pt idx="160">
                  <c:v>6.0231318146279304E-3</c:v>
                </c:pt>
                <c:pt idx="161">
                  <c:v>6.2859468928015772E-3</c:v>
                </c:pt>
                <c:pt idx="162">
                  <c:v>6.4002262636957625E-3</c:v>
                </c:pt>
                <c:pt idx="163">
                  <c:v>6.258614734079143E-3</c:v>
                </c:pt>
                <c:pt idx="164">
                  <c:v>6.4575366801726273E-3</c:v>
                </c:pt>
                <c:pt idx="165">
                  <c:v>6.4770096039857786E-3</c:v>
                </c:pt>
                <c:pt idx="166">
                  <c:v>6.5695382354515747E-3</c:v>
                </c:pt>
                <c:pt idx="167">
                  <c:v>6.6864450479386496E-3</c:v>
                </c:pt>
                <c:pt idx="168">
                  <c:v>6.5463145891316585E-3</c:v>
                </c:pt>
                <c:pt idx="169">
                  <c:v>6.4607570160099496E-3</c:v>
                </c:pt>
                <c:pt idx="170">
                  <c:v>6.3333947808081941E-3</c:v>
                </c:pt>
                <c:pt idx="171">
                  <c:v>6.3922212533700055E-3</c:v>
                </c:pt>
                <c:pt idx="172">
                  <c:v>6.140733446640026E-3</c:v>
                </c:pt>
                <c:pt idx="173">
                  <c:v>6.1356943094213494E-3</c:v>
                </c:pt>
                <c:pt idx="174">
                  <c:v>5.7654846203107589E-3</c:v>
                </c:pt>
                <c:pt idx="175">
                  <c:v>5.6676535240354781E-3</c:v>
                </c:pt>
                <c:pt idx="176">
                  <c:v>5.258969597880859E-3</c:v>
                </c:pt>
                <c:pt idx="177">
                  <c:v>5.1192668995202577E-3</c:v>
                </c:pt>
                <c:pt idx="178">
                  <c:v>4.6914403171485711E-3</c:v>
                </c:pt>
                <c:pt idx="179">
                  <c:v>4.2258074959006658E-3</c:v>
                </c:pt>
                <c:pt idx="180">
                  <c:v>3.92315909447798E-3</c:v>
                </c:pt>
                <c:pt idx="181">
                  <c:v>3.580740578323709E-3</c:v>
                </c:pt>
                <c:pt idx="182">
                  <c:v>3.1847348458996618E-3</c:v>
                </c:pt>
                <c:pt idx="183">
                  <c:v>2.8258874135080564E-3</c:v>
                </c:pt>
                <c:pt idx="184">
                  <c:v>2.4231933087123033E-3</c:v>
                </c:pt>
                <c:pt idx="185">
                  <c:v>2.129063976448606E-3</c:v>
                </c:pt>
                <c:pt idx="186">
                  <c:v>1.8061064887015599E-3</c:v>
                </c:pt>
                <c:pt idx="187">
                  <c:v>1.6825418566878095E-3</c:v>
                </c:pt>
                <c:pt idx="188">
                  <c:v>1.2637803570383001E-3</c:v>
                </c:pt>
                <c:pt idx="189">
                  <c:v>1.1032813348773177E-3</c:v>
                </c:pt>
                <c:pt idx="190">
                  <c:v>9.6742382132842684E-4</c:v>
                </c:pt>
                <c:pt idx="191">
                  <c:v>7.2154425524970285E-4</c:v>
                </c:pt>
                <c:pt idx="192">
                  <c:v>5.663045487047868E-4</c:v>
                </c:pt>
                <c:pt idx="193">
                  <c:v>4.3756386891645422E-4</c:v>
                </c:pt>
                <c:pt idx="194">
                  <c:v>3.7753528002957101E-4</c:v>
                </c:pt>
                <c:pt idx="195">
                  <c:v>3.8607743905794828E-4</c:v>
                </c:pt>
                <c:pt idx="196">
                  <c:v>2.3555476605373104E-4</c:v>
                </c:pt>
                <c:pt idx="197">
                  <c:v>1.4078703573583404E-4</c:v>
                </c:pt>
                <c:pt idx="198">
                  <c:v>1.3497051209311611E-4</c:v>
                </c:pt>
                <c:pt idx="199">
                  <c:v>1.2758661925392663E-4</c:v>
                </c:pt>
                <c:pt idx="200">
                  <c:v>1.0952782624513131E-4</c:v>
                </c:pt>
                <c:pt idx="201">
                  <c:v>3.6016134903962081E-5</c:v>
                </c:pt>
                <c:pt idx="202">
                  <c:v>8.2879292584253284E-5</c:v>
                </c:pt>
                <c:pt idx="203">
                  <c:v>-1.4295700929145306E-5</c:v>
                </c:pt>
                <c:pt idx="204">
                  <c:v>2.9700478379297343E-5</c:v>
                </c:pt>
                <c:pt idx="205">
                  <c:v>1.6177958219411161E-5</c:v>
                </c:pt>
                <c:pt idx="206">
                  <c:v>3.1739293230403115E-6</c:v>
                </c:pt>
                <c:pt idx="207">
                  <c:v>-2.0949088025535841E-5</c:v>
                </c:pt>
                <c:pt idx="208">
                  <c:v>2.7677826436763441E-5</c:v>
                </c:pt>
                <c:pt idx="209">
                  <c:v>3.4602004099606273E-5</c:v>
                </c:pt>
                <c:pt idx="210">
                  <c:v>4.5909216219242614E-5</c:v>
                </c:pt>
                <c:pt idx="211">
                  <c:v>3.6699059023055658E-5</c:v>
                </c:pt>
                <c:pt idx="212">
                  <c:v>2.5729577475145109E-5</c:v>
                </c:pt>
                <c:pt idx="213">
                  <c:v>-1.1692050148107064E-5</c:v>
                </c:pt>
                <c:pt idx="214">
                  <c:v>2.0073755200184529E-5</c:v>
                </c:pt>
                <c:pt idx="215">
                  <c:v>-6.6923306350299322E-6</c:v>
                </c:pt>
                <c:pt idx="216">
                  <c:v>1.5777019130232658E-5</c:v>
                </c:pt>
                <c:pt idx="217">
                  <c:v>-3.8693941274458161E-5</c:v>
                </c:pt>
                <c:pt idx="218">
                  <c:v>-9.7638605105204949E-6</c:v>
                </c:pt>
                <c:pt idx="219">
                  <c:v>1.629551039374783E-5</c:v>
                </c:pt>
                <c:pt idx="220">
                  <c:v>3.2394159034998341E-5</c:v>
                </c:pt>
                <c:pt idx="221">
                  <c:v>2.7928557679183734E-5</c:v>
                </c:pt>
                <c:pt idx="222">
                  <c:v>-6.052555709357456E-6</c:v>
                </c:pt>
                <c:pt idx="223">
                  <c:v>5.4203674550556772E-5</c:v>
                </c:pt>
                <c:pt idx="224">
                  <c:v>3.4012140400532785E-5</c:v>
                </c:pt>
                <c:pt idx="225">
                  <c:v>3.4868362235773758E-5</c:v>
                </c:pt>
                <c:pt idx="226">
                  <c:v>2.3635553097052818E-5</c:v>
                </c:pt>
                <c:pt idx="227">
                  <c:v>-2.6809461804138431E-5</c:v>
                </c:pt>
                <c:pt idx="228">
                  <c:v>4.0783079671259911E-5</c:v>
                </c:pt>
                <c:pt idx="229">
                  <c:v>-2.2183159080566209E-5</c:v>
                </c:pt>
                <c:pt idx="230">
                  <c:v>1.6444316355578886E-5</c:v>
                </c:pt>
                <c:pt idx="231">
                  <c:v>-2.7968428935789618E-5</c:v>
                </c:pt>
                <c:pt idx="232">
                  <c:v>2.3792522976989397E-5</c:v>
                </c:pt>
                <c:pt idx="233">
                  <c:v>7.5494698802600033E-5</c:v>
                </c:pt>
                <c:pt idx="234">
                  <c:v>2.9000525481529418E-5</c:v>
                </c:pt>
                <c:pt idx="235">
                  <c:v>2.5815174919523296E-5</c:v>
                </c:pt>
                <c:pt idx="236">
                  <c:v>8.0468194821155331E-7</c:v>
                </c:pt>
                <c:pt idx="237">
                  <c:v>3.8143742672442632E-5</c:v>
                </c:pt>
                <c:pt idx="238">
                  <c:v>1.2068744874427037E-5</c:v>
                </c:pt>
                <c:pt idx="239">
                  <c:v>3.5618226360140833E-5</c:v>
                </c:pt>
                <c:pt idx="240">
                  <c:v>3.3159650053112852E-5</c:v>
                </c:pt>
                <c:pt idx="241">
                  <c:v>-3.5746210207611697E-6</c:v>
                </c:pt>
                <c:pt idx="242">
                  <c:v>-3.3471012818634411E-5</c:v>
                </c:pt>
                <c:pt idx="243">
                  <c:v>3.6026628424961324E-5</c:v>
                </c:pt>
                <c:pt idx="244">
                  <c:v>-2.9370664334219189E-5</c:v>
                </c:pt>
                <c:pt idx="245">
                  <c:v>-1.5789368087164949E-5</c:v>
                </c:pt>
                <c:pt idx="246">
                  <c:v>-1.8247944394192931E-5</c:v>
                </c:pt>
                <c:pt idx="247">
                  <c:v>-2.5614293055837828E-6</c:v>
                </c:pt>
                <c:pt idx="248">
                  <c:v>3.1137513509448619E-6</c:v>
                </c:pt>
                <c:pt idx="249">
                  <c:v>9.9791529266193952E-6</c:v>
                </c:pt>
                <c:pt idx="250">
                  <c:v>-2.0828505305842072E-5</c:v>
                </c:pt>
                <c:pt idx="251">
                  <c:v>3.8488936219810256E-5</c:v>
                </c:pt>
                <c:pt idx="252">
                  <c:v>5.5408821420986238E-5</c:v>
                </c:pt>
                <c:pt idx="253">
                  <c:v>3.8826666791536134E-5</c:v>
                </c:pt>
                <c:pt idx="254">
                  <c:v>9.5348791004268785E-7</c:v>
                </c:pt>
                <c:pt idx="255">
                  <c:v>8.2704407439585742E-6</c:v>
                </c:pt>
                <c:pt idx="256">
                  <c:v>-1.1249363750434775E-5</c:v>
                </c:pt>
                <c:pt idx="257">
                  <c:v>5.4964733138386714E-5</c:v>
                </c:pt>
                <c:pt idx="258">
                  <c:v>-2.5306002067583082E-5</c:v>
                </c:pt>
                <c:pt idx="259">
                  <c:v>1.6345421620346983E-5</c:v>
                </c:pt>
                <c:pt idx="260">
                  <c:v>1.4126382092276515E-5</c:v>
                </c:pt>
                <c:pt idx="261">
                  <c:v>5.3090000671626937E-6</c:v>
                </c:pt>
                <c:pt idx="262">
                  <c:v>6.1676896321945617E-5</c:v>
                </c:pt>
                <c:pt idx="263">
                  <c:v>1.374923381495065E-5</c:v>
                </c:pt>
                <c:pt idx="264">
                  <c:v>-8.3494616987576218E-8</c:v>
                </c:pt>
                <c:pt idx="265">
                  <c:v>3.9388307248472171E-5</c:v>
                </c:pt>
                <c:pt idx="266">
                  <c:v>1.7555000921061018E-5</c:v>
                </c:pt>
                <c:pt idx="267">
                  <c:v>-1.5793800517449522E-5</c:v>
                </c:pt>
                <c:pt idx="268">
                  <c:v>1.9506981370500386E-5</c:v>
                </c:pt>
                <c:pt idx="269">
                  <c:v>2.1670976299223514E-5</c:v>
                </c:pt>
                <c:pt idx="270">
                  <c:v>3.6805664125393589E-7</c:v>
                </c:pt>
                <c:pt idx="271">
                  <c:v>1.3656214626840507E-6</c:v>
                </c:pt>
                <c:pt idx="272">
                  <c:v>-1.43759382252726E-5</c:v>
                </c:pt>
                <c:pt idx="273">
                  <c:v>1.9016012406658887E-5</c:v>
                </c:pt>
                <c:pt idx="274">
                  <c:v>1.4414675604361671E-7</c:v>
                </c:pt>
                <c:pt idx="275">
                  <c:v>8.9064841818100958E-6</c:v>
                </c:pt>
                <c:pt idx="276">
                  <c:v>-5.01401667773901E-5</c:v>
                </c:pt>
                <c:pt idx="277">
                  <c:v>4.1304601480132339E-5</c:v>
                </c:pt>
                <c:pt idx="278">
                  <c:v>-3.7418823853397625E-5</c:v>
                </c:pt>
                <c:pt idx="279">
                  <c:v>3.5519331624909015E-5</c:v>
                </c:pt>
                <c:pt idx="280">
                  <c:v>1.343086162479308E-5</c:v>
                </c:pt>
                <c:pt idx="281">
                  <c:v>3.2726756233976107E-5</c:v>
                </c:pt>
                <c:pt idx="282">
                  <c:v>-1.1253796180719266E-5</c:v>
                </c:pt>
                <c:pt idx="283">
                  <c:v>-8.3786538907653512E-6</c:v>
                </c:pt>
                <c:pt idx="284">
                  <c:v>-3.2053851468921106E-5</c:v>
                </c:pt>
                <c:pt idx="285">
                  <c:v>1.987969721754168E-5</c:v>
                </c:pt>
                <c:pt idx="286">
                  <c:v>1.0807151519723075E-5</c:v>
                </c:pt>
                <c:pt idx="287">
                  <c:v>-5.8337791968953251E-6</c:v>
                </c:pt>
                <c:pt idx="288">
                  <c:v>-1.9945462113391051E-5</c:v>
                </c:pt>
                <c:pt idx="289">
                  <c:v>3.874150228220818E-7</c:v>
                </c:pt>
                <c:pt idx="290">
                  <c:v>4.0970602396227501E-5</c:v>
                </c:pt>
                <c:pt idx="291">
                  <c:v>4.6722556868474739E-6</c:v>
                </c:pt>
                <c:pt idx="292">
                  <c:v>-3.4027251895409354E-6</c:v>
                </c:pt>
                <c:pt idx="293">
                  <c:v>1.0021601177576722E-5</c:v>
                </c:pt>
                <c:pt idx="294">
                  <c:v>-8.2611017164288412E-6</c:v>
                </c:pt>
                <c:pt idx="295">
                  <c:v>-2.4831360939952629E-5</c:v>
                </c:pt>
                <c:pt idx="296">
                  <c:v>2.6045846837911825E-5</c:v>
                </c:pt>
                <c:pt idx="297">
                  <c:v>2.9796569344674773E-5</c:v>
                </c:pt>
                <c:pt idx="298">
                  <c:v>-1.5982725127344184E-5</c:v>
                </c:pt>
                <c:pt idx="299">
                  <c:v>-1.344158192129519E-5</c:v>
                </c:pt>
                <c:pt idx="300">
                  <c:v>4.3739386975307683E-5</c:v>
                </c:pt>
                <c:pt idx="301">
                  <c:v>2.1835409154801921E-5</c:v>
                </c:pt>
                <c:pt idx="302">
                  <c:v>-7.4286974937819088E-5</c:v>
                </c:pt>
                <c:pt idx="303">
                  <c:v>3.7925110471663704E-7</c:v>
                </c:pt>
                <c:pt idx="304">
                  <c:v>3.1230058530599046E-5</c:v>
                </c:pt>
                <c:pt idx="305">
                  <c:v>2.2449331673140383E-6</c:v>
                </c:pt>
                <c:pt idx="306">
                  <c:v>1.3858622071181715E-5</c:v>
                </c:pt>
                <c:pt idx="307">
                  <c:v>-1.8213660061341132E-5</c:v>
                </c:pt>
                <c:pt idx="308">
                  <c:v>-5.0132435794335533E-6</c:v>
                </c:pt>
                <c:pt idx="309">
                  <c:v>-1.3983863996663E-5</c:v>
                </c:pt>
                <c:pt idx="310">
                  <c:v>1.0661376103249237E-5</c:v>
                </c:pt>
                <c:pt idx="311">
                  <c:v>1.0044691046965942E-5</c:v>
                </c:pt>
                <c:pt idx="312">
                  <c:v>1.5649200210399971E-5</c:v>
                </c:pt>
                <c:pt idx="313">
                  <c:v>-4.8573498523382118E-5</c:v>
                </c:pt>
                <c:pt idx="314">
                  <c:v>-7.5938044910826547E-6</c:v>
                </c:pt>
                <c:pt idx="315">
                  <c:v>2.1391320872202397E-5</c:v>
                </c:pt>
                <c:pt idx="316">
                  <c:v>-2.3476707165228411E-5</c:v>
                </c:pt>
                <c:pt idx="317">
                  <c:v>2.2263169601190554E-5</c:v>
                </c:pt>
                <c:pt idx="318">
                  <c:v>8.5993064551153077E-6</c:v>
                </c:pt>
                <c:pt idx="319">
                  <c:v>-1.626984353000721E-5</c:v>
                </c:pt>
                <c:pt idx="320">
                  <c:v>-1.1623481482403264E-5</c:v>
                </c:pt>
                <c:pt idx="321">
                  <c:v>-1.4710638251641019E-5</c:v>
                </c:pt>
                <c:pt idx="322">
                  <c:v>4.0938647666269296E-5</c:v>
                </c:pt>
                <c:pt idx="323">
                  <c:v>7.2071316426338642E-7</c:v>
                </c:pt>
                <c:pt idx="324">
                  <c:v>2.3598464994346508E-5</c:v>
                </c:pt>
                <c:pt idx="325">
                  <c:v>-2.6335026836055908E-6</c:v>
                </c:pt>
                <c:pt idx="326">
                  <c:v>6.270177728350156E-6</c:v>
                </c:pt>
                <c:pt idx="327">
                  <c:v>-4.9075868110234416E-6</c:v>
                </c:pt>
                <c:pt idx="328">
                  <c:v>1.7614271791144443E-6</c:v>
                </c:pt>
                <c:pt idx="329">
                  <c:v>-7.955325874661168E-6</c:v>
                </c:pt>
                <c:pt idx="330">
                  <c:v>1.0468720005533622E-5</c:v>
                </c:pt>
                <c:pt idx="331">
                  <c:v>-1.0959915744877991E-5</c:v>
                </c:pt>
                <c:pt idx="332">
                  <c:v>-9.3731881668381306E-6</c:v>
                </c:pt>
                <c:pt idx="333">
                  <c:v>2.3111722301241605E-6</c:v>
                </c:pt>
                <c:pt idx="334">
                  <c:v>1.8292268697038202E-5</c:v>
                </c:pt>
                <c:pt idx="335">
                  <c:v>3.5086437805772269E-5</c:v>
                </c:pt>
                <c:pt idx="336">
                  <c:v>1.8979625246416191E-5</c:v>
                </c:pt>
                <c:pt idx="337">
                  <c:v>1.2169268270089079E-5</c:v>
                </c:pt>
                <c:pt idx="338">
                  <c:v>-2.1085070863474091E-5</c:v>
                </c:pt>
                <c:pt idx="339">
                  <c:v>-4.0282771679888838E-5</c:v>
                </c:pt>
                <c:pt idx="340">
                  <c:v>4.5969620966840935E-5</c:v>
                </c:pt>
                <c:pt idx="341">
                  <c:v>-1.7185047611964481E-6</c:v>
                </c:pt>
                <c:pt idx="342">
                  <c:v>-1.2275357973550267E-6</c:v>
                </c:pt>
                <c:pt idx="343">
                  <c:v>-6.8439403667154963E-6</c:v>
                </c:pt>
                <c:pt idx="344">
                  <c:v>-3.8512459024250313E-6</c:v>
                </c:pt>
                <c:pt idx="345">
                  <c:v>1.1356195628269095E-5</c:v>
                </c:pt>
                <c:pt idx="346">
                  <c:v>-1.3512954356853382E-5</c:v>
                </c:pt>
                <c:pt idx="347">
                  <c:v>4.2081080802161459E-6</c:v>
                </c:pt>
                <c:pt idx="348">
                  <c:v>1.076703287165939E-5</c:v>
                </c:pt>
                <c:pt idx="349">
                  <c:v>-1.8709061455467044E-5</c:v>
                </c:pt>
                <c:pt idx="350">
                  <c:v>-1.591648606453414E-5</c:v>
                </c:pt>
                <c:pt idx="351">
                  <c:v>2.3896777860472313E-5</c:v>
                </c:pt>
                <c:pt idx="352">
                  <c:v>-5.284735088349306E-6</c:v>
                </c:pt>
                <c:pt idx="353">
                  <c:v>-8.1636088661240952E-6</c:v>
                </c:pt>
                <c:pt idx="354">
                  <c:v>3.6189453236064006E-6</c:v>
                </c:pt>
                <c:pt idx="355">
                  <c:v>1.4348890092559559E-5</c:v>
                </c:pt>
                <c:pt idx="356">
                  <c:v>1.9686340177362408E-5</c:v>
                </c:pt>
                <c:pt idx="357">
                  <c:v>-4.6955723317395607E-6</c:v>
                </c:pt>
                <c:pt idx="358">
                  <c:v>8.2965611587050103E-6</c:v>
                </c:pt>
                <c:pt idx="359">
                  <c:v>9.0270669015039427E-6</c:v>
                </c:pt>
                <c:pt idx="360">
                  <c:v>1.4682889176464442E-5</c:v>
                </c:pt>
                <c:pt idx="361">
                  <c:v>1.7310330769355358E-5</c:v>
                </c:pt>
                <c:pt idx="362">
                  <c:v>2.2337572582106125E-5</c:v>
                </c:pt>
                <c:pt idx="363">
                  <c:v>3.9791575940544468E-5</c:v>
                </c:pt>
                <c:pt idx="364">
                  <c:v>-2.9816154501745948E-5</c:v>
                </c:pt>
                <c:pt idx="365">
                  <c:v>1.1447421228311078E-6</c:v>
                </c:pt>
                <c:pt idx="366">
                  <c:v>-2.1041921670053148E-5</c:v>
                </c:pt>
                <c:pt idx="367">
                  <c:v>-9.9898732231215058E-6</c:v>
                </c:pt>
                <c:pt idx="368">
                  <c:v>-1.6297365829680879E-5</c:v>
                </c:pt>
                <c:pt idx="369">
                  <c:v>-3.7567835974777006E-6</c:v>
                </c:pt>
                <c:pt idx="370">
                  <c:v>2.6451713140290427E-6</c:v>
                </c:pt>
                <c:pt idx="371">
                  <c:v>-2.8574125688158302E-6</c:v>
                </c:pt>
                <c:pt idx="372">
                  <c:v>3.2105432587859911E-6</c:v>
                </c:pt>
                <c:pt idx="373">
                  <c:v>2.9902226113084964E-5</c:v>
                </c:pt>
                <c:pt idx="374">
                  <c:v>1.5566633311378999E-5</c:v>
                </c:pt>
                <c:pt idx="375">
                  <c:v>-1.7094811577753511E-5</c:v>
                </c:pt>
                <c:pt idx="376">
                  <c:v>-1.0174365402731716E-5</c:v>
                </c:pt>
                <c:pt idx="377">
                  <c:v>-1.9918640756181039E-5</c:v>
                </c:pt>
                <c:pt idx="378">
                  <c:v>2.4470313723334706E-5</c:v>
                </c:pt>
                <c:pt idx="379">
                  <c:v>-1.6336783535280908E-5</c:v>
                </c:pt>
                <c:pt idx="380">
                  <c:v>-1.6702036406680375E-5</c:v>
                </c:pt>
                <c:pt idx="381">
                  <c:v>-2.2235874077019832E-5</c:v>
                </c:pt>
                <c:pt idx="382">
                  <c:v>1.487927676200101E-5</c:v>
                </c:pt>
                <c:pt idx="383">
                  <c:v>-1.3376249960496695E-6</c:v>
                </c:pt>
                <c:pt idx="384">
                  <c:v>-3.2896054454889963E-6</c:v>
                </c:pt>
                <c:pt idx="385">
                  <c:v>-2.6163625787751201E-5</c:v>
                </c:pt>
                <c:pt idx="386">
                  <c:v>6.9062211662017183E-6</c:v>
                </c:pt>
                <c:pt idx="387">
                  <c:v>-6.4318068140740929E-6</c:v>
                </c:pt>
                <c:pt idx="388">
                  <c:v>7.8918905817054745E-6</c:v>
                </c:pt>
                <c:pt idx="389">
                  <c:v>2.9516913917653697E-5</c:v>
                </c:pt>
                <c:pt idx="390">
                  <c:v>-2.6163625787751201E-5</c:v>
                </c:pt>
                <c:pt idx="391">
                  <c:v>-2.3928959365933421E-5</c:v>
                </c:pt>
                <c:pt idx="392">
                  <c:v>-4.3541102721928511E-6</c:v>
                </c:pt>
                <c:pt idx="393">
                  <c:v>7.2476832257484278E-6</c:v>
                </c:pt>
                <c:pt idx="394">
                  <c:v>-3.9851259129724312E-6</c:v>
                </c:pt>
                <c:pt idx="395">
                  <c:v>-8.6902640477446319E-6</c:v>
                </c:pt>
                <c:pt idx="396">
                  <c:v>1.9183475807594668E-5</c:v>
                </c:pt>
                <c:pt idx="397">
                  <c:v>1.6669854901219266E-5</c:v>
                </c:pt>
                <c:pt idx="398">
                  <c:v>-1.4283558131761264E-6</c:v>
                </c:pt>
                <c:pt idx="399">
                  <c:v>-6.1528317135614157E-7</c:v>
                </c:pt>
                <c:pt idx="400">
                  <c:v>-2.0056231638594337E-6</c:v>
                </c:pt>
                <c:pt idx="401">
                  <c:v>-1.9557820315066104E-5</c:v>
                </c:pt>
                <c:pt idx="402">
                  <c:v>-5.0808845271708705E-6</c:v>
                </c:pt>
                <c:pt idx="403">
                  <c:v>1.2039119747362594E-5</c:v>
                </c:pt>
                <c:pt idx="404">
                  <c:v>5.6490602417822086E-6</c:v>
                </c:pt>
                <c:pt idx="405">
                  <c:v>3.0141061949578901E-5</c:v>
                </c:pt>
                <c:pt idx="406">
                  <c:v>1.146558388450016E-5</c:v>
                </c:pt>
                <c:pt idx="407">
                  <c:v>-1.8222524921910114E-5</c:v>
                </c:pt>
                <c:pt idx="408">
                  <c:v>-3.9918219750952948E-5</c:v>
                </c:pt>
                <c:pt idx="409">
                  <c:v>8.1939349356521948E-6</c:v>
                </c:pt>
                <c:pt idx="410">
                  <c:v>-2.8555963031969162E-5</c:v>
                </c:pt>
                <c:pt idx="411">
                  <c:v>-1.8093077341647265E-5</c:v>
                </c:pt>
                <c:pt idx="412">
                  <c:v>7.8286820642527286E-6</c:v>
                </c:pt>
                <c:pt idx="413">
                  <c:v>-3.8764179832502862E-7</c:v>
                </c:pt>
                <c:pt idx="414">
                  <c:v>-2.746020441777074E-5</c:v>
                </c:pt>
                <c:pt idx="415">
                  <c:v>-1.8780433891025275E-5</c:v>
                </c:pt>
                <c:pt idx="416">
                  <c:v>6.4383420717494366E-6</c:v>
                </c:pt>
                <c:pt idx="417">
                  <c:v>-1.3317267713780411E-5</c:v>
                </c:pt>
                <c:pt idx="418">
                  <c:v>2.7053905180341123E-5</c:v>
                </c:pt>
                <c:pt idx="419">
                  <c:v>1.2632013991793252E-5</c:v>
                </c:pt>
                <c:pt idx="420">
                  <c:v>4.9103905808778308E-6</c:v>
                </c:pt>
                <c:pt idx="421">
                  <c:v>-9.5390229073437123E-6</c:v>
                </c:pt>
                <c:pt idx="422">
                  <c:v>8.4059494149360546E-6</c:v>
                </c:pt>
                <c:pt idx="423">
                  <c:v>-1.9397118947308631E-5</c:v>
                </c:pt>
                <c:pt idx="424">
                  <c:v>-2.9396557973462757E-5</c:v>
                </c:pt>
                <c:pt idx="425">
                  <c:v>6.2732082737074523E-6</c:v>
                </c:pt>
                <c:pt idx="426">
                  <c:v>2.1158546126423096E-5</c:v>
                </c:pt>
                <c:pt idx="427">
                  <c:v>1.5035545699473931E-5</c:v>
                </c:pt>
                <c:pt idx="428">
                  <c:v>-2.7401428330602507E-5</c:v>
                </c:pt>
                <c:pt idx="429">
                  <c:v>-2.3202886053419E-5</c:v>
                </c:pt>
                <c:pt idx="430">
                  <c:v>-2.3230408353092649E-5</c:v>
                </c:pt>
                <c:pt idx="431">
                  <c:v>-3.3100399798983929E-5</c:v>
                </c:pt>
                <c:pt idx="432">
                  <c:v>-1.5744590233313888E-5</c:v>
                </c:pt>
                <c:pt idx="433">
                  <c:v>1.2733939272382411E-5</c:v>
                </c:pt>
                <c:pt idx="434">
                  <c:v>3.3549167903325748E-6</c:v>
                </c:pt>
                <c:pt idx="435">
                  <c:v>-4.2448250957345513E-8</c:v>
                </c:pt>
                <c:pt idx="436">
                  <c:v>-1.4562533232273541E-5</c:v>
                </c:pt>
                <c:pt idx="437">
                  <c:v>-2.6891100985192841E-5</c:v>
                </c:pt>
                <c:pt idx="438">
                  <c:v>7.1606838964429439E-6</c:v>
                </c:pt>
                <c:pt idx="439">
                  <c:v>-1.7201870231090859E-5</c:v>
                </c:pt>
                <c:pt idx="440">
                  <c:v>-1.8619732523267801E-5</c:v>
                </c:pt>
                <c:pt idx="441">
                  <c:v>1.1264763868679081E-5</c:v>
                </c:pt>
                <c:pt idx="442">
                  <c:v>-7.6383555694307921E-6</c:v>
                </c:pt>
                <c:pt idx="443">
                  <c:v>7.584712855010666E-6</c:v>
                </c:pt>
                <c:pt idx="444">
                  <c:v>1.6462046076717129E-6</c:v>
                </c:pt>
                <c:pt idx="445">
                  <c:v>-5.5569275397285967E-6</c:v>
                </c:pt>
                <c:pt idx="446">
                  <c:v>-1.0206546908192846E-6</c:v>
                </c:pt>
                <c:pt idx="447">
                  <c:v>-3.212171919216133E-6</c:v>
                </c:pt>
                <c:pt idx="448">
                  <c:v>1.3259893511539351E-5</c:v>
                </c:pt>
                <c:pt idx="449">
                  <c:v>-3.9701999616887562E-6</c:v>
                </c:pt>
                <c:pt idx="450">
                  <c:v>-4.4336466258565073E-6</c:v>
                </c:pt>
                <c:pt idx="451">
                  <c:v>-1.7535869314995742E-5</c:v>
                </c:pt>
                <c:pt idx="452">
                  <c:v>-4.166587547225325E-6</c:v>
                </c:pt>
                <c:pt idx="453">
                  <c:v>2.9539777011539829E-6</c:v>
                </c:pt>
                <c:pt idx="454">
                  <c:v>-1.7830450693300582E-5</c:v>
                </c:pt>
                <c:pt idx="455">
                  <c:v>8.7667698560510113E-6</c:v>
                </c:pt>
                <c:pt idx="456">
                  <c:v>4.414989186751898E-6</c:v>
                </c:pt>
                <c:pt idx="457">
                  <c:v>1.0031393756112337E-5</c:v>
                </c:pt>
                <c:pt idx="458">
                  <c:v>-2.8744413474903272E-6</c:v>
                </c:pt>
                <c:pt idx="459">
                  <c:v>-2.0732641115967509E-6</c:v>
                </c:pt>
                <c:pt idx="460">
                  <c:v>2.3035422652483286E-5</c:v>
                </c:pt>
                <c:pt idx="461">
                  <c:v>-1.5568261971809121E-5</c:v>
                </c:pt>
                <c:pt idx="462">
                  <c:v>-1.2606821295013281E-5</c:v>
                </c:pt>
                <c:pt idx="463">
                  <c:v>-9.9518574024486715E-6</c:v>
                </c:pt>
                <c:pt idx="464">
                  <c:v>-3.6324693899629407E-6</c:v>
                </c:pt>
                <c:pt idx="465">
                  <c:v>5.832851478928831E-6</c:v>
                </c:pt>
                <c:pt idx="466">
                  <c:v>-5.572080266515238E-7</c:v>
                </c:pt>
                <c:pt idx="467">
                  <c:v>2.6869186225228007E-6</c:v>
                </c:pt>
                <c:pt idx="468">
                  <c:v>1.1001910444829502E-6</c:v>
                </c:pt>
                <c:pt idx="469">
                  <c:v>-1.8545329542352255E-5</c:v>
                </c:pt>
                <c:pt idx="470">
                  <c:v>-1.2057076244003615E-5</c:v>
                </c:pt>
                <c:pt idx="471">
                  <c:v>-4.2923036396672694E-6</c:v>
                </c:pt>
                <c:pt idx="472">
                  <c:v>1.1056480877216143E-5</c:v>
                </c:pt>
                <c:pt idx="473">
                  <c:v>4.6787909445228174E-7</c:v>
                </c:pt>
                <c:pt idx="474">
                  <c:v>-1.4221071172726802E-5</c:v>
                </c:pt>
                <c:pt idx="475">
                  <c:v>-1.0206546908192846E-6</c:v>
                </c:pt>
                <c:pt idx="476">
                  <c:v>4.7581623705483972E-8</c:v>
                </c:pt>
                <c:pt idx="477">
                  <c:v>-2.0371593899349636E-5</c:v>
                </c:pt>
                <c:pt idx="478">
                  <c:v>3.1503652866905614E-6</c:v>
                </c:pt>
                <c:pt idx="479">
                  <c:v>-1.2618716700939659E-5</c:v>
                </c:pt>
                <c:pt idx="480">
                  <c:v>1.4202413733622183E-5</c:v>
                </c:pt>
                <c:pt idx="481">
                  <c:v>-6.3977492567251588E-7</c:v>
                </c:pt>
                <c:pt idx="482">
                  <c:v>1.0451464451356188E-6</c:v>
                </c:pt>
                <c:pt idx="483">
                  <c:v>-1.3376744743412263E-5</c:v>
                </c:pt>
                <c:pt idx="484">
                  <c:v>7.5056506683076608E-7</c:v>
                </c:pt>
                <c:pt idx="485">
                  <c:v>6.1155374513073151E-6</c:v>
                </c:pt>
                <c:pt idx="486">
                  <c:v>5.1886441229717945E-6</c:v>
                </c:pt>
                <c:pt idx="487">
                  <c:v>1.4535485099560582E-6</c:v>
                </c:pt>
                <c:pt idx="488">
                  <c:v>4.5598368852591325E-7</c:v>
                </c:pt>
                <c:pt idx="489">
                  <c:v>-1.379704221415907E-5</c:v>
                </c:pt>
                <c:pt idx="490">
                  <c:v>1.4288712120464089E-5</c:v>
                </c:pt>
                <c:pt idx="491">
                  <c:v>-2.155831010617743E-6</c:v>
                </c:pt>
                <c:pt idx="492">
                  <c:v>9.9010184578829743E-7</c:v>
                </c:pt>
                <c:pt idx="493">
                  <c:v>-8.4320698296825212E-6</c:v>
                </c:pt>
                <c:pt idx="494">
                  <c:v>-4.2335275524990144E-6</c:v>
                </c:pt>
                <c:pt idx="495">
                  <c:v>-1.1582661891875979E-6</c:v>
                </c:pt>
                <c:pt idx="496">
                  <c:v>4.0093908917858188E-7</c:v>
                </c:pt>
                <c:pt idx="497">
                  <c:v>1.2772656035518873E-5</c:v>
                </c:pt>
                <c:pt idx="498">
                  <c:v>1.5242200030506718E-6</c:v>
                </c:pt>
                <c:pt idx="499">
                  <c:v>-3.2956665362036094E-7</c:v>
                </c:pt>
                <c:pt idx="500">
                  <c:v>1.5242200030506718E-6</c:v>
                </c:pt>
                <c:pt idx="501">
                  <c:v>-2.80003836657478E-6</c:v>
                </c:pt>
                <c:pt idx="502">
                  <c:v>-9.4625170990373725E-7</c:v>
                </c:pt>
                <c:pt idx="503">
                  <c:v>1.6578423141629221E-5</c:v>
                </c:pt>
                <c:pt idx="504">
                  <c:v>8.6723075511036497E-6</c:v>
                </c:pt>
                <c:pt idx="505">
                  <c:v>-4.5556312304775284E-6</c:v>
                </c:pt>
                <c:pt idx="506">
                  <c:v>-2.3365917024070192E-6</c:v>
                </c:pt>
                <c:pt idx="507">
                  <c:v>-3.8957969807731993E-6</c:v>
                </c:pt>
                <c:pt idx="508">
                  <c:v>-2.8550829659221062E-6</c:v>
                </c:pt>
                <c:pt idx="509">
                  <c:v>-9.4846792504599871E-6</c:v>
                </c:pt>
                <c:pt idx="510">
                  <c:v>7.2269229592530419E-6</c:v>
                </c:pt>
                <c:pt idx="511">
                  <c:v>4.9096896384142437E-6</c:v>
                </c:pt>
                <c:pt idx="512">
                  <c:v>-1.2320403834813878E-5</c:v>
                </c:pt>
                <c:pt idx="513">
                  <c:v>-6.2680749009593336E-6</c:v>
                </c:pt>
                <c:pt idx="514">
                  <c:v>-1.4647429734188242E-6</c:v>
                </c:pt>
                <c:pt idx="515">
                  <c:v>-5.7064344440232884E-6</c:v>
                </c:pt>
                <c:pt idx="516">
                  <c:v>4.6857797532040043E-6</c:v>
                </c:pt>
                <c:pt idx="517">
                  <c:v>1.4848022974506375E-6</c:v>
                </c:pt>
                <c:pt idx="518">
                  <c:v>-2.0263834303548691E-6</c:v>
                </c:pt>
                <c:pt idx="519">
                  <c:v>-6.2680749009593336E-6</c:v>
                </c:pt>
                <c:pt idx="520">
                  <c:v>5.1475977569416332E-7</c:v>
                </c:pt>
                <c:pt idx="521">
                  <c:v>-1.2952715784844537E-5</c:v>
                </c:pt>
                <c:pt idx="522">
                  <c:v>6.8362506155706622E-7</c:v>
                </c:pt>
                <c:pt idx="523">
                  <c:v>2.3790811852741986E-8</c:v>
                </c:pt>
                <c:pt idx="524">
                  <c:v>3.0990521751641537E-6</c:v>
                </c:pt>
                <c:pt idx="525">
                  <c:v>-1.4229235090832242E-5</c:v>
                </c:pt>
                <c:pt idx="526">
                  <c:v>-4.1040799722361409E-6</c:v>
                </c:pt>
                <c:pt idx="527">
                  <c:v>1.7793836757554954E-6</c:v>
                </c:pt>
                <c:pt idx="528">
                  <c:v>-2.320964808659727E-6</c:v>
                </c:pt>
                <c:pt idx="529">
                  <c:v>-6.5470293855168895E-6</c:v>
                </c:pt>
                <c:pt idx="530">
                  <c:v>-4.0334084791415173E-6</c:v>
                </c:pt>
                <c:pt idx="531">
                  <c:v>-4.8896303143824204E-6</c:v>
                </c:pt>
                <c:pt idx="532">
                  <c:v>-9.4259031632917372E-6</c:v>
                </c:pt>
                <c:pt idx="533">
                  <c:v>-1.3940714803242057E-6</c:v>
                </c:pt>
                <c:pt idx="534">
                  <c:v>-1.1307212119636443E-5</c:v>
                </c:pt>
                <c:pt idx="535">
                  <c:v>4.1397661900152518E-6</c:v>
                </c:pt>
                <c:pt idx="536">
                  <c:v>3.0871567692377851E-6</c:v>
                </c:pt>
                <c:pt idx="537">
                  <c:v>-4.3555121571200407E-6</c:v>
                </c:pt>
                <c:pt idx="538">
                  <c:v>1.260752223747688E-5</c:v>
                </c:pt>
                <c:pt idx="539">
                  <c:v>-1.1209018326868154E-5</c:v>
                </c:pt>
                <c:pt idx="540">
                  <c:v>2.6237101050700247E-6</c:v>
                </c:pt>
                <c:pt idx="541">
                  <c:v>-1.2964611190770913E-5</c:v>
                </c:pt>
                <c:pt idx="542">
                  <c:v>2.0828299146293954E-7</c:v>
                </c:pt>
                <c:pt idx="543">
                  <c:v>-4.1591245715834702E-6</c:v>
                </c:pt>
                <c:pt idx="544">
                  <c:v>-6.2368211134647441E-6</c:v>
                </c:pt>
                <c:pt idx="545">
                  <c:v>-7.7960263918309284E-6</c:v>
                </c:pt>
                <c:pt idx="546">
                  <c:v>1.4022353984296504E-6</c:v>
                </c:pt>
                <c:pt idx="547">
                  <c:v>-1.18205700104034E-6</c:v>
                </c:pt>
                <c:pt idx="548">
                  <c:v>-1.5748321721134795E-6</c:v>
                </c:pt>
                <c:pt idx="549">
                  <c:v>-7.4582958201051201E-6</c:v>
                </c:pt>
                <c:pt idx="550">
                  <c:v>2.0345473484603166E-6</c:v>
                </c:pt>
                <c:pt idx="551">
                  <c:v>-1.0211453505438017E-5</c:v>
                </c:pt>
                <c:pt idx="552">
                  <c:v>2.2584572336705509E-6</c:v>
                </c:pt>
                <c:pt idx="553">
                  <c:v>1.7674882698291243E-6</c:v>
                </c:pt>
                <c:pt idx="554">
                  <c:v>1.5004291911979348E-6</c:v>
                </c:pt>
                <c:pt idx="555">
                  <c:v>1.4022353984296504E-6</c:v>
                </c:pt>
                <c:pt idx="556">
                  <c:v>1.7674882698291243E-6</c:v>
                </c:pt>
                <c:pt idx="557">
                  <c:v>1.4022353984296504E-6</c:v>
                </c:pt>
                <c:pt idx="558">
                  <c:v>-1.9400850435129559E-6</c:v>
                </c:pt>
                <c:pt idx="559">
                  <c:v>8.405949414936055E-7</c:v>
                </c:pt>
                <c:pt idx="560">
                  <c:v>-9.3120824767761597E-6</c:v>
                </c:pt>
                <c:pt idx="561">
                  <c:v>-3.7232002070893749E-6</c:v>
                </c:pt>
                <c:pt idx="562">
                  <c:v>7.0893114608847205E-6</c:v>
                </c:pt>
                <c:pt idx="563">
                  <c:v>-6.6295962845378817E-6</c:v>
                </c:pt>
                <c:pt idx="564">
                  <c:v>1.5004291911979348E-6</c:v>
                </c:pt>
                <c:pt idx="565">
                  <c:v>-9.6773353481756344E-6</c:v>
                </c:pt>
                <c:pt idx="566">
                  <c:v>9.4772162748181407E-6</c:v>
                </c:pt>
                <c:pt idx="567">
                  <c:v>-2.6274415928909484E-6</c:v>
                </c:pt>
                <c:pt idx="568">
                  <c:v>-6.7984615704007892E-6</c:v>
                </c:pt>
                <c:pt idx="569">
                  <c:v>-1.1389078076193821E-6</c:v>
                </c:pt>
                <c:pt idx="570">
                  <c:v>-2.7963068787538538E-6</c:v>
                </c:pt>
                <c:pt idx="571">
                  <c:v>9.4065447817235213E-6</c:v>
                </c:pt>
                <c:pt idx="572">
                  <c:v>-5.2117339923609411E-6</c:v>
                </c:pt>
                <c:pt idx="573">
                  <c:v>-8.7504420198401137E-6</c:v>
                </c:pt>
                <c:pt idx="574">
                  <c:v>-5.772673506833396E-7</c:v>
                </c:pt>
                <c:pt idx="575">
                  <c:v>2.6943815981646458E-6</c:v>
                </c:pt>
                <c:pt idx="576">
                  <c:v>-5.8008967489706467E-6</c:v>
                </c:pt>
                <c:pt idx="577">
                  <c:v>5.0116149190034466E-6</c:v>
                </c:pt>
                <c:pt idx="578">
                  <c:v>9.1126643458822665E-7</c:v>
                </c:pt>
                <c:pt idx="579">
                  <c:v>-1.4059668862505743E-6</c:v>
                </c:pt>
                <c:pt idx="580">
                  <c:v>8.1307264181993982E-7</c:v>
                </c:pt>
                <c:pt idx="581">
                  <c:v>5.5457330762658271E-6</c:v>
                </c:pt>
                <c:pt idx="582">
                  <c:v>1.5711006842925582E-6</c:v>
                </c:pt>
                <c:pt idx="583">
                  <c:v>-1.896935850091998E-6</c:v>
                </c:pt>
                <c:pt idx="584">
                  <c:v>-2.3603825142597572E-6</c:v>
                </c:pt>
                <c:pt idx="585">
                  <c:v>4.3517806692991175E-6</c:v>
                </c:pt>
                <c:pt idx="586">
                  <c:v>1.5435783846188925E-6</c:v>
                </c:pt>
                <c:pt idx="587">
                  <c:v>1.2765193059877006E-6</c:v>
                </c:pt>
                <c:pt idx="588">
                  <c:v>-9.901245233385867E-6</c:v>
                </c:pt>
                <c:pt idx="589">
                  <c:v>-2.2621887214914745E-6</c:v>
                </c:pt>
                <c:pt idx="590">
                  <c:v>-3.4836634281318471E-6</c:v>
                </c:pt>
                <c:pt idx="591">
                  <c:v>1.1429196724257468E-5</c:v>
                </c:pt>
                <c:pt idx="592">
                  <c:v>-6.9241776628427378E-6</c:v>
                </c:pt>
                <c:pt idx="593">
                  <c:v>9.940662938985901E-6</c:v>
                </c:pt>
                <c:pt idx="594">
                  <c:v>3.0321121698904575E-6</c:v>
                </c:pt>
                <c:pt idx="595">
                  <c:v>2.4704717129544128E-6</c:v>
                </c:pt>
                <c:pt idx="596">
                  <c:v>8.2557415681777664E-6</c:v>
                </c:pt>
                <c:pt idx="597">
                  <c:v>3.7901402123630723E-6</c:v>
                </c:pt>
                <c:pt idx="598">
                  <c:v>-1.1382068651557897E-7</c:v>
                </c:pt>
                <c:pt idx="599">
                  <c:v>-1.896935850091998E-6</c:v>
                </c:pt>
                <c:pt idx="600">
                  <c:v>1.3747130987559873E-6</c:v>
                </c:pt>
                <c:pt idx="601">
                  <c:v>2.1052188415549377E-6</c:v>
                </c:pt>
                <c:pt idx="602">
                  <c:v>-5.2392562920346015E-6</c:v>
                </c:pt>
                <c:pt idx="603">
                  <c:v>-1.7005482645554271E-6</c:v>
                </c:pt>
                <c:pt idx="604">
                  <c:v>3.5937526268265014E-6</c:v>
                </c:pt>
                <c:pt idx="605">
                  <c:v>-1.7987420573237138E-6</c:v>
                </c:pt>
                <c:pt idx="606">
                  <c:v>-2.9220229711958024E-6</c:v>
                </c:pt>
                <c:pt idx="607">
                  <c:v>-3.1020827205214753E-7</c:v>
                </c:pt>
                <c:pt idx="608">
                  <c:v>4.9840926193297811E-6</c:v>
                </c:pt>
                <c:pt idx="609">
                  <c:v>-8.7184872898819364E-7</c:v>
                </c:pt>
                <c:pt idx="610">
                  <c:v>-8.0199362770411627E-6</c:v>
                </c:pt>
                <c:pt idx="611">
                  <c:v>1.8106374632500834E-6</c:v>
                </c:pt>
                <c:pt idx="612">
                  <c:v>3.9865277978996411E-6</c:v>
                </c:pt>
                <c:pt idx="613">
                  <c:v>4.3242583696254528E-6</c:v>
                </c:pt>
                <c:pt idx="614">
                  <c:v>-3.750722506763037E-6</c:v>
                </c:pt>
                <c:pt idx="615">
                  <c:v>-1.0168304312017058E-5</c:v>
                </c:pt>
                <c:pt idx="616">
                  <c:v>-7.0298344312528714E-7</c:v>
                </c:pt>
                <c:pt idx="617">
                  <c:v>-2.9220229711958024E-6</c:v>
                </c:pt>
                <c:pt idx="618">
                  <c:v>7.8904886967782917E-6</c:v>
                </c:pt>
                <c:pt idx="619">
                  <c:v>-3.6525287139947538E-6</c:v>
                </c:pt>
                <c:pt idx="620">
                  <c:v>1.080131720451132E-6</c:v>
                </c:pt>
                <c:pt idx="621">
                  <c:v>5.5044599347326385E-8</c:v>
                </c:pt>
                <c:pt idx="622">
                  <c:v>3.4955588340582183E-6</c:v>
                </c:pt>
                <c:pt idx="623">
                  <c:v>5.5457330762658271E-6</c:v>
                </c:pt>
                <c:pt idx="624">
                  <c:v>-1.4134298618924217E-7</c:v>
                </c:pt>
                <c:pt idx="625">
                  <c:v>8.8374413491456213E-7</c:v>
                </c:pt>
                <c:pt idx="626">
                  <c:v>1.7399659701554611E-6</c:v>
                </c:pt>
                <c:pt idx="627">
                  <c:v>7.8629663971046271E-6</c:v>
                </c:pt>
                <c:pt idx="628">
                  <c:v>-2.5567700997963273E-6</c:v>
                </c:pt>
                <c:pt idx="629">
                  <c:v>-3.118410556732372E-6</c:v>
                </c:pt>
                <c:pt idx="630">
                  <c:v>1.8106374632500834E-6</c:v>
                </c:pt>
                <c:pt idx="631">
                  <c:v>4.2029747074680275E-7</c:v>
                </c:pt>
                <c:pt idx="632">
                  <c:v>-2.2621887214914745E-6</c:v>
                </c:pt>
                <c:pt idx="633">
                  <c:v>-8.0199362770411627E-6</c:v>
                </c:pt>
                <c:pt idx="634">
                  <c:v>6.2762388190647782E-6</c:v>
                </c:pt>
                <c:pt idx="635">
                  <c:v>8.8374413491456213E-7</c:v>
                </c:pt>
                <c:pt idx="636">
                  <c:v>5.4475392834975415E-6</c:v>
                </c:pt>
                <c:pt idx="637">
                  <c:v>-6.6571185842115472E-6</c:v>
                </c:pt>
                <c:pt idx="638">
                  <c:v>-3.4836634281318471E-6</c:v>
                </c:pt>
                <c:pt idx="639">
                  <c:v>1.3471907990823229E-6</c:v>
                </c:pt>
                <c:pt idx="640">
                  <c:v>8.8374413491456213E-7</c:v>
                </c:pt>
                <c:pt idx="641">
                  <c:v>-5.0659585758871728E-7</c:v>
                </c:pt>
                <c:pt idx="642">
                  <c:v>9.8193792768284653E-7</c:v>
                </c:pt>
                <c:pt idx="643">
                  <c:v>2.7375307915856035E-6</c:v>
                </c:pt>
                <c:pt idx="644">
                  <c:v>-7.5840119125470661E-6</c:v>
                </c:pt>
                <c:pt idx="645">
                  <c:v>-1.7280705642290915E-6</c:v>
                </c:pt>
                <c:pt idx="646">
                  <c:v>2.0776965418812731E-6</c:v>
                </c:pt>
                <c:pt idx="647">
                  <c:v>4.2260645768571672E-6</c:v>
                </c:pt>
                <c:pt idx="648">
                  <c:v>-1.0682363145247621E-6</c:v>
                </c:pt>
                <c:pt idx="649">
                  <c:v>-8.0117723589357133E-7</c:v>
                </c:pt>
                <c:pt idx="650">
                  <c:v>-3.3773057172581067E-7</c:v>
                </c:pt>
                <c:pt idx="651">
                  <c:v>-4.3592436449409682E-7</c:v>
                </c:pt>
                <c:pt idx="652">
                  <c:v>3.2210367797851851E-7</c:v>
                </c:pt>
                <c:pt idx="653">
                  <c:v>-2.753157685332897E-6</c:v>
                </c:pt>
                <c:pt idx="654">
                  <c:v>3.2210367797851851E-7</c:v>
                </c:pt>
                <c:pt idx="655">
                  <c:v>4.1278707840888832E-6</c:v>
                </c:pt>
                <c:pt idx="656">
                  <c:v>9.1551125968396224E-6</c:v>
                </c:pt>
                <c:pt idx="657">
                  <c:v>-2.5567700997963273E-6</c:v>
                </c:pt>
                <c:pt idx="658">
                  <c:v>2.2390988521023297E-7</c:v>
                </c:pt>
                <c:pt idx="659">
                  <c:v>-4.2416914706044624E-6</c:v>
                </c:pt>
                <c:pt idx="660">
                  <c:v>-1.0682363145247621E-6</c:v>
                </c:pt>
                <c:pt idx="661">
                  <c:v>-2.5567700997963273E-6</c:v>
                </c:pt>
                <c:pt idx="662">
                  <c:v>1.2489970063140385E-6</c:v>
                </c:pt>
                <c:pt idx="663">
                  <c:v>8.8374413491456213E-7</c:v>
                </c:pt>
                <c:pt idx="664">
                  <c:v>2.1758903346495587E-6</c:v>
                </c:pt>
                <c:pt idx="665">
                  <c:v>-4.2416914706044624E-6</c:v>
                </c:pt>
                <c:pt idx="666">
                  <c:v>1.8106374632500834E-6</c:v>
                </c:pt>
                <c:pt idx="667">
                  <c:v>2.6393369988173186E-6</c:v>
                </c:pt>
                <c:pt idx="668">
                  <c:v>3.7626179126894081E-6</c:v>
                </c:pt>
                <c:pt idx="669">
                  <c:v>1.2571609244194871E-7</c:v>
                </c:pt>
                <c:pt idx="670">
                  <c:v>2.8357245843538879E-6</c:v>
                </c:pt>
                <c:pt idx="671">
                  <c:v>8.8374413491456213E-7</c:v>
                </c:pt>
                <c:pt idx="672">
                  <c:v>-3.5111857278055109E-6</c:v>
                </c:pt>
                <c:pt idx="673">
                  <c:v>1.5160560849452288E-6</c:v>
                </c:pt>
                <c:pt idx="674">
                  <c:v>-3.9746323919732708E-6</c:v>
                </c:pt>
                <c:pt idx="675">
                  <c:v>-4.7051381347722218E-6</c:v>
                </c:pt>
                <c:pt idx="676">
                  <c:v>4.1003484844152203E-6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564-41FA-A258-650ACF6BBB1D}"/>
            </c:ext>
          </c:extLst>
        </c:ser>
        <c:ser>
          <c:idx val="4"/>
          <c:order val="1"/>
          <c:tx>
            <c:v>Full (stilbene + ZnO + Al + Al probe</c:v>
          </c:tx>
          <c:marker>
            <c:symbol val="none"/>
          </c:marker>
          <c:xVal>
            <c:numRef>
              <c:f>gauss_rozsireni!$B$976:$B$1074</c:f>
              <c:numCache>
                <c:formatCode>0.00E+00</c:formatCode>
                <c:ptCount val="99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  <c:pt idx="12">
                  <c:v>1.4</c:v>
                </c:pt>
                <c:pt idx="13">
                  <c:v>1.5</c:v>
                </c:pt>
                <c:pt idx="14">
                  <c:v>1.6</c:v>
                </c:pt>
                <c:pt idx="15">
                  <c:v>1.7</c:v>
                </c:pt>
                <c:pt idx="16">
                  <c:v>1.8</c:v>
                </c:pt>
                <c:pt idx="17">
                  <c:v>1.9</c:v>
                </c:pt>
                <c:pt idx="18">
                  <c:v>2</c:v>
                </c:pt>
                <c:pt idx="19">
                  <c:v>2.1</c:v>
                </c:pt>
                <c:pt idx="20">
                  <c:v>2.2000000000000002</c:v>
                </c:pt>
                <c:pt idx="21">
                  <c:v>2.2999999999999998</c:v>
                </c:pt>
                <c:pt idx="22">
                  <c:v>2.4</c:v>
                </c:pt>
                <c:pt idx="23">
                  <c:v>2.5</c:v>
                </c:pt>
                <c:pt idx="24">
                  <c:v>2.6</c:v>
                </c:pt>
                <c:pt idx="25">
                  <c:v>2.7</c:v>
                </c:pt>
                <c:pt idx="26">
                  <c:v>2.8</c:v>
                </c:pt>
                <c:pt idx="27">
                  <c:v>2.9</c:v>
                </c:pt>
                <c:pt idx="28">
                  <c:v>3</c:v>
                </c:pt>
                <c:pt idx="29">
                  <c:v>3.1</c:v>
                </c:pt>
                <c:pt idx="30">
                  <c:v>3.2</c:v>
                </c:pt>
                <c:pt idx="31">
                  <c:v>3.3</c:v>
                </c:pt>
                <c:pt idx="32">
                  <c:v>3.4</c:v>
                </c:pt>
                <c:pt idx="33">
                  <c:v>3.5</c:v>
                </c:pt>
                <c:pt idx="34">
                  <c:v>3.6</c:v>
                </c:pt>
                <c:pt idx="35">
                  <c:v>3.7</c:v>
                </c:pt>
                <c:pt idx="36">
                  <c:v>3.8</c:v>
                </c:pt>
                <c:pt idx="37">
                  <c:v>3.9</c:v>
                </c:pt>
                <c:pt idx="38">
                  <c:v>4</c:v>
                </c:pt>
                <c:pt idx="39">
                  <c:v>4.0999999999999996</c:v>
                </c:pt>
                <c:pt idx="40">
                  <c:v>4.2</c:v>
                </c:pt>
                <c:pt idx="41">
                  <c:v>4.3</c:v>
                </c:pt>
                <c:pt idx="42">
                  <c:v>4.4000000000000004</c:v>
                </c:pt>
                <c:pt idx="43">
                  <c:v>4.5</c:v>
                </c:pt>
                <c:pt idx="44">
                  <c:v>4.5999999999999996</c:v>
                </c:pt>
                <c:pt idx="45">
                  <c:v>4.7</c:v>
                </c:pt>
                <c:pt idx="46">
                  <c:v>4.8</c:v>
                </c:pt>
                <c:pt idx="47">
                  <c:v>4.9000000000000004</c:v>
                </c:pt>
                <c:pt idx="48">
                  <c:v>5</c:v>
                </c:pt>
                <c:pt idx="49">
                  <c:v>5.0999999999999996</c:v>
                </c:pt>
                <c:pt idx="50">
                  <c:v>5.2</c:v>
                </c:pt>
                <c:pt idx="51">
                  <c:v>5.3</c:v>
                </c:pt>
                <c:pt idx="52">
                  <c:v>5.4</c:v>
                </c:pt>
                <c:pt idx="53">
                  <c:v>5.5</c:v>
                </c:pt>
                <c:pt idx="54">
                  <c:v>5.6</c:v>
                </c:pt>
                <c:pt idx="55">
                  <c:v>5.7</c:v>
                </c:pt>
                <c:pt idx="56">
                  <c:v>5.8</c:v>
                </c:pt>
                <c:pt idx="57">
                  <c:v>5.9</c:v>
                </c:pt>
                <c:pt idx="58">
                  <c:v>6</c:v>
                </c:pt>
                <c:pt idx="59">
                  <c:v>6.1</c:v>
                </c:pt>
                <c:pt idx="60">
                  <c:v>6.2</c:v>
                </c:pt>
                <c:pt idx="61">
                  <c:v>6.3</c:v>
                </c:pt>
                <c:pt idx="62">
                  <c:v>6.4</c:v>
                </c:pt>
                <c:pt idx="63">
                  <c:v>6.5</c:v>
                </c:pt>
                <c:pt idx="64">
                  <c:v>6.6</c:v>
                </c:pt>
                <c:pt idx="65">
                  <c:v>6.7</c:v>
                </c:pt>
                <c:pt idx="66">
                  <c:v>6.8</c:v>
                </c:pt>
                <c:pt idx="67">
                  <c:v>6.9</c:v>
                </c:pt>
                <c:pt idx="68">
                  <c:v>7</c:v>
                </c:pt>
                <c:pt idx="69">
                  <c:v>7.1</c:v>
                </c:pt>
                <c:pt idx="70">
                  <c:v>7.2</c:v>
                </c:pt>
                <c:pt idx="71">
                  <c:v>7.3</c:v>
                </c:pt>
                <c:pt idx="72">
                  <c:v>7.4</c:v>
                </c:pt>
                <c:pt idx="73">
                  <c:v>7.5</c:v>
                </c:pt>
                <c:pt idx="74">
                  <c:v>7.6</c:v>
                </c:pt>
                <c:pt idx="75">
                  <c:v>7.7</c:v>
                </c:pt>
                <c:pt idx="76">
                  <c:v>7.8</c:v>
                </c:pt>
                <c:pt idx="77">
                  <c:v>7.9</c:v>
                </c:pt>
                <c:pt idx="78">
                  <c:v>8</c:v>
                </c:pt>
                <c:pt idx="79">
                  <c:v>8.1</c:v>
                </c:pt>
                <c:pt idx="80">
                  <c:v>8.1999999999999993</c:v>
                </c:pt>
                <c:pt idx="81">
                  <c:v>8.3000000000000007</c:v>
                </c:pt>
                <c:pt idx="82">
                  <c:v>8.4</c:v>
                </c:pt>
                <c:pt idx="83">
                  <c:v>8.5</c:v>
                </c:pt>
                <c:pt idx="84">
                  <c:v>8.6</c:v>
                </c:pt>
                <c:pt idx="85">
                  <c:v>8.6999999999999993</c:v>
                </c:pt>
                <c:pt idx="86">
                  <c:v>8.8000000000000007</c:v>
                </c:pt>
                <c:pt idx="87">
                  <c:v>8.9</c:v>
                </c:pt>
                <c:pt idx="88">
                  <c:v>9</c:v>
                </c:pt>
                <c:pt idx="89">
                  <c:v>9.1</c:v>
                </c:pt>
                <c:pt idx="90">
                  <c:v>9.1999999999999993</c:v>
                </c:pt>
                <c:pt idx="91">
                  <c:v>9.3000000000000007</c:v>
                </c:pt>
                <c:pt idx="92">
                  <c:v>9.4</c:v>
                </c:pt>
                <c:pt idx="93">
                  <c:v>9.5</c:v>
                </c:pt>
                <c:pt idx="94">
                  <c:v>9.6</c:v>
                </c:pt>
                <c:pt idx="95">
                  <c:v>9.6999999999999993</c:v>
                </c:pt>
                <c:pt idx="96">
                  <c:v>9.8000000000000007</c:v>
                </c:pt>
                <c:pt idx="97">
                  <c:v>9.9</c:v>
                </c:pt>
                <c:pt idx="98">
                  <c:v>10</c:v>
                </c:pt>
              </c:numCache>
            </c:numRef>
          </c:xVal>
          <c:yVal>
            <c:numRef>
              <c:f>gauss_rozsireni!$D$976:$D$1074</c:f>
              <c:numCache>
                <c:formatCode>0.00E+000</c:formatCode>
                <c:ptCount val="99"/>
                <c:pt idx="0">
                  <c:v>8.3139245326402222E-3</c:v>
                </c:pt>
                <c:pt idx="1">
                  <c:v>7.5034303422201317E-3</c:v>
                </c:pt>
                <c:pt idx="2">
                  <c:v>6.9275084025890183E-3</c:v>
                </c:pt>
                <c:pt idx="3">
                  <c:v>5.754057981724606E-3</c:v>
                </c:pt>
                <c:pt idx="4">
                  <c:v>5.5615364016361668E-3</c:v>
                </c:pt>
                <c:pt idx="5">
                  <c:v>5.5681965074449065E-3</c:v>
                </c:pt>
                <c:pt idx="6">
                  <c:v>5.5899734851973136E-3</c:v>
                </c:pt>
                <c:pt idx="7">
                  <c:v>5.4931699716747641E-3</c:v>
                </c:pt>
                <c:pt idx="8">
                  <c:v>5.4636380622378267E-3</c:v>
                </c:pt>
                <c:pt idx="9">
                  <c:v>5.4097759936171932E-3</c:v>
                </c:pt>
                <c:pt idx="10">
                  <c:v>5.3382201613431683E-3</c:v>
                </c:pt>
                <c:pt idx="11">
                  <c:v>5.3299638568361351E-3</c:v>
                </c:pt>
                <c:pt idx="12">
                  <c:v>5.2828647262357902E-3</c:v>
                </c:pt>
                <c:pt idx="13">
                  <c:v>5.2242984701631927E-3</c:v>
                </c:pt>
                <c:pt idx="14">
                  <c:v>5.1953582653785713E-3</c:v>
                </c:pt>
                <c:pt idx="15">
                  <c:v>5.1444355433115391E-3</c:v>
                </c:pt>
                <c:pt idx="16">
                  <c:v>5.0890101505751909E-3</c:v>
                </c:pt>
                <c:pt idx="17">
                  <c:v>5.0262605306499201E-3</c:v>
                </c:pt>
                <c:pt idx="18">
                  <c:v>5.0244579720398041E-3</c:v>
                </c:pt>
                <c:pt idx="19">
                  <c:v>4.9840275697354934E-3</c:v>
                </c:pt>
                <c:pt idx="20">
                  <c:v>4.9143429880639106E-3</c:v>
                </c:pt>
                <c:pt idx="21">
                  <c:v>4.8555645348174583E-3</c:v>
                </c:pt>
                <c:pt idx="22">
                  <c:v>4.8090082352486964E-3</c:v>
                </c:pt>
                <c:pt idx="23">
                  <c:v>4.7465628797097219E-3</c:v>
                </c:pt>
                <c:pt idx="24">
                  <c:v>4.6682979105985541E-3</c:v>
                </c:pt>
                <c:pt idx="25">
                  <c:v>4.6222942326784935E-3</c:v>
                </c:pt>
                <c:pt idx="26">
                  <c:v>4.5881445777481555E-3</c:v>
                </c:pt>
                <c:pt idx="27">
                  <c:v>4.546401944709619E-3</c:v>
                </c:pt>
                <c:pt idx="28">
                  <c:v>4.520616913771011E-3</c:v>
                </c:pt>
                <c:pt idx="29">
                  <c:v>4.5042701037546345E-3</c:v>
                </c:pt>
                <c:pt idx="30">
                  <c:v>4.5163769316013003E-3</c:v>
                </c:pt>
                <c:pt idx="31">
                  <c:v>4.7389961656836462E-3</c:v>
                </c:pt>
                <c:pt idx="32">
                  <c:v>5.5958776409539791E-3</c:v>
                </c:pt>
                <c:pt idx="33">
                  <c:v>6.3534445524937562E-3</c:v>
                </c:pt>
                <c:pt idx="34">
                  <c:v>5.7857568224118699E-3</c:v>
                </c:pt>
                <c:pt idx="35">
                  <c:v>5.1904158416953205E-3</c:v>
                </c:pt>
                <c:pt idx="36">
                  <c:v>5.1909540482095668E-3</c:v>
                </c:pt>
                <c:pt idx="37">
                  <c:v>5.4116308141602615E-3</c:v>
                </c:pt>
                <c:pt idx="38">
                  <c:v>5.9012018458499318E-3</c:v>
                </c:pt>
                <c:pt idx="39">
                  <c:v>6.3179421012985962E-3</c:v>
                </c:pt>
                <c:pt idx="40">
                  <c:v>5.5088058564631811E-3</c:v>
                </c:pt>
                <c:pt idx="41">
                  <c:v>3.2761599211781501E-3</c:v>
                </c:pt>
                <c:pt idx="42">
                  <c:v>1.234097484093314E-3</c:v>
                </c:pt>
                <c:pt idx="43">
                  <c:v>3.0705840504138208E-4</c:v>
                </c:pt>
                <c:pt idx="44">
                  <c:v>5.5163184498839302E-5</c:v>
                </c:pt>
                <c:pt idx="45">
                  <c:v>1.0554077325915405E-5</c:v>
                </c:pt>
                <c:pt idx="46">
                  <c:v>5.0857083298898974E-6</c:v>
                </c:pt>
                <c:pt idx="47">
                  <c:v>3.7500935978697854E-6</c:v>
                </c:pt>
                <c:pt idx="48">
                  <c:v>2.8654485555798844E-6</c:v>
                </c:pt>
                <c:pt idx="49">
                  <c:v>2.1824947252530398E-6</c:v>
                </c:pt>
                <c:pt idx="50">
                  <c:v>1.6179038025534564E-6</c:v>
                </c:pt>
                <c:pt idx="51">
                  <c:v>1.1617045476199528E-6</c:v>
                </c:pt>
                <c:pt idx="52">
                  <c:v>8.3791173459842301E-7</c:v>
                </c:pt>
                <c:pt idx="53">
                  <c:v>6.2064946735615577E-7</c:v>
                </c:pt>
                <c:pt idx="54">
                  <c:v>4.5569163221428543E-7</c:v>
                </c:pt>
                <c:pt idx="55">
                  <c:v>3.2785626145551337E-7</c:v>
                </c:pt>
                <c:pt idx="56">
                  <c:v>2.4248456420709931E-7</c:v>
                </c:pt>
                <c:pt idx="57">
                  <c:v>1.7976010083928851E-7</c:v>
                </c:pt>
                <c:pt idx="58">
                  <c:v>1.1886681307593794E-7</c:v>
                </c:pt>
                <c:pt idx="59">
                  <c:v>6.8089192444709255E-8</c:v>
                </c:pt>
                <c:pt idx="60">
                  <c:v>3.9149674722988306E-8</c:v>
                </c:pt>
                <c:pt idx="61">
                  <c:v>2.4306294903381083E-8</c:v>
                </c:pt>
                <c:pt idx="62">
                  <c:v>1.556574529131123E-8</c:v>
                </c:pt>
                <c:pt idx="63">
                  <c:v>1.5142377845566851E-8</c:v>
                </c:pt>
                <c:pt idx="64">
                  <c:v>2.1156148689532768E-8</c:v>
                </c:pt>
                <c:pt idx="65">
                  <c:v>2.4742983968185383E-8</c:v>
                </c:pt>
                <c:pt idx="66">
                  <c:v>2.0527426316394344E-8</c:v>
                </c:pt>
                <c:pt idx="67">
                  <c:v>1.1639846083234024E-8</c:v>
                </c:pt>
                <c:pt idx="68">
                  <c:v>4.3340739725948708E-9</c:v>
                </c:pt>
                <c:pt idx="69">
                  <c:v>1.008950528776359E-9</c:v>
                </c:pt>
                <c:pt idx="70">
                  <c:v>1.3862183728236558E-10</c:v>
                </c:pt>
                <c:pt idx="71">
                  <c:v>1.4361711295679537E-11</c:v>
                </c:pt>
                <c:pt idx="72">
                  <c:v>1.0438775153220892E-12</c:v>
                </c:pt>
                <c:pt idx="73">
                  <c:v>5.5095708978436521E-14</c:v>
                </c:pt>
                <c:pt idx="74">
                  <c:v>2.1775983849448014E-15</c:v>
                </c:pt>
                <c:pt idx="75">
                  <c:v>6.6241234719655047E-17</c:v>
                </c:pt>
                <c:pt idx="76">
                  <c:v>1.5894952021255904E-18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564-41FA-A258-650ACF6BBB1D}"/>
            </c:ext>
          </c:extLst>
        </c:ser>
        <c:ser>
          <c:idx val="2"/>
          <c:order val="2"/>
          <c:tx>
            <c:v>Stilbene + ZnO + Al</c:v>
          </c:tx>
          <c:spPr>
            <a:ln w="1270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gauss_rozsireni!$B$446:$B$544</c:f>
              <c:numCache>
                <c:formatCode>0.00E+00</c:formatCode>
                <c:ptCount val="99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  <c:pt idx="12">
                  <c:v>1.4</c:v>
                </c:pt>
                <c:pt idx="13">
                  <c:v>1.5</c:v>
                </c:pt>
                <c:pt idx="14">
                  <c:v>1.6</c:v>
                </c:pt>
                <c:pt idx="15">
                  <c:v>1.7</c:v>
                </c:pt>
                <c:pt idx="16">
                  <c:v>1.8</c:v>
                </c:pt>
                <c:pt idx="17">
                  <c:v>1.9</c:v>
                </c:pt>
                <c:pt idx="18">
                  <c:v>2</c:v>
                </c:pt>
                <c:pt idx="19">
                  <c:v>2.1</c:v>
                </c:pt>
                <c:pt idx="20">
                  <c:v>2.2000000000000002</c:v>
                </c:pt>
                <c:pt idx="21">
                  <c:v>2.2999999999999998</c:v>
                </c:pt>
                <c:pt idx="22">
                  <c:v>2.4</c:v>
                </c:pt>
                <c:pt idx="23">
                  <c:v>2.5</c:v>
                </c:pt>
                <c:pt idx="24">
                  <c:v>2.6</c:v>
                </c:pt>
                <c:pt idx="25">
                  <c:v>2.7</c:v>
                </c:pt>
                <c:pt idx="26">
                  <c:v>2.8</c:v>
                </c:pt>
                <c:pt idx="27">
                  <c:v>2.9</c:v>
                </c:pt>
                <c:pt idx="28">
                  <c:v>3</c:v>
                </c:pt>
                <c:pt idx="29">
                  <c:v>3.1</c:v>
                </c:pt>
                <c:pt idx="30">
                  <c:v>3.2</c:v>
                </c:pt>
                <c:pt idx="31">
                  <c:v>3.3</c:v>
                </c:pt>
                <c:pt idx="32">
                  <c:v>3.4</c:v>
                </c:pt>
                <c:pt idx="33">
                  <c:v>3.5</c:v>
                </c:pt>
                <c:pt idx="34">
                  <c:v>3.6</c:v>
                </c:pt>
                <c:pt idx="35">
                  <c:v>3.7</c:v>
                </c:pt>
                <c:pt idx="36">
                  <c:v>3.8</c:v>
                </c:pt>
                <c:pt idx="37">
                  <c:v>3.9</c:v>
                </c:pt>
                <c:pt idx="38">
                  <c:v>4</c:v>
                </c:pt>
                <c:pt idx="39">
                  <c:v>4.0999999999999996</c:v>
                </c:pt>
                <c:pt idx="40">
                  <c:v>4.2</c:v>
                </c:pt>
                <c:pt idx="41">
                  <c:v>4.3</c:v>
                </c:pt>
                <c:pt idx="42">
                  <c:v>4.4000000000000004</c:v>
                </c:pt>
                <c:pt idx="43">
                  <c:v>4.5</c:v>
                </c:pt>
                <c:pt idx="44">
                  <c:v>4.5999999999999996</c:v>
                </c:pt>
                <c:pt idx="45">
                  <c:v>4.7</c:v>
                </c:pt>
                <c:pt idx="46">
                  <c:v>4.8</c:v>
                </c:pt>
                <c:pt idx="47">
                  <c:v>4.9000000000000004</c:v>
                </c:pt>
                <c:pt idx="48">
                  <c:v>5</c:v>
                </c:pt>
                <c:pt idx="49">
                  <c:v>5.0999999999999996</c:v>
                </c:pt>
                <c:pt idx="50">
                  <c:v>5.2</c:v>
                </c:pt>
                <c:pt idx="51">
                  <c:v>5.3</c:v>
                </c:pt>
                <c:pt idx="52">
                  <c:v>5.4</c:v>
                </c:pt>
                <c:pt idx="53">
                  <c:v>5.5</c:v>
                </c:pt>
                <c:pt idx="54">
                  <c:v>5.6</c:v>
                </c:pt>
                <c:pt idx="55">
                  <c:v>5.7</c:v>
                </c:pt>
                <c:pt idx="56">
                  <c:v>5.8</c:v>
                </c:pt>
                <c:pt idx="57">
                  <c:v>5.9</c:v>
                </c:pt>
                <c:pt idx="58">
                  <c:v>6</c:v>
                </c:pt>
                <c:pt idx="59">
                  <c:v>6.1</c:v>
                </c:pt>
                <c:pt idx="60">
                  <c:v>6.2</c:v>
                </c:pt>
                <c:pt idx="61">
                  <c:v>6.3</c:v>
                </c:pt>
                <c:pt idx="62">
                  <c:v>6.4</c:v>
                </c:pt>
                <c:pt idx="63">
                  <c:v>6.5</c:v>
                </c:pt>
                <c:pt idx="64">
                  <c:v>6.6</c:v>
                </c:pt>
                <c:pt idx="65">
                  <c:v>6.7</c:v>
                </c:pt>
                <c:pt idx="66">
                  <c:v>6.8</c:v>
                </c:pt>
                <c:pt idx="67">
                  <c:v>6.9</c:v>
                </c:pt>
                <c:pt idx="68">
                  <c:v>7</c:v>
                </c:pt>
                <c:pt idx="69">
                  <c:v>7.1</c:v>
                </c:pt>
                <c:pt idx="70">
                  <c:v>7.2</c:v>
                </c:pt>
                <c:pt idx="71">
                  <c:v>7.3</c:v>
                </c:pt>
                <c:pt idx="72">
                  <c:v>7.4</c:v>
                </c:pt>
                <c:pt idx="73">
                  <c:v>7.5</c:v>
                </c:pt>
                <c:pt idx="74">
                  <c:v>7.6</c:v>
                </c:pt>
                <c:pt idx="75">
                  <c:v>7.7</c:v>
                </c:pt>
                <c:pt idx="76">
                  <c:v>7.8</c:v>
                </c:pt>
                <c:pt idx="77">
                  <c:v>7.9</c:v>
                </c:pt>
                <c:pt idx="78">
                  <c:v>8</c:v>
                </c:pt>
                <c:pt idx="79">
                  <c:v>8.1</c:v>
                </c:pt>
                <c:pt idx="80">
                  <c:v>8.1999999999999993</c:v>
                </c:pt>
                <c:pt idx="81">
                  <c:v>8.3000000000000007</c:v>
                </c:pt>
                <c:pt idx="82">
                  <c:v>8.4</c:v>
                </c:pt>
                <c:pt idx="83">
                  <c:v>8.5</c:v>
                </c:pt>
                <c:pt idx="84">
                  <c:v>8.6</c:v>
                </c:pt>
                <c:pt idx="85">
                  <c:v>8.6999999999999993</c:v>
                </c:pt>
                <c:pt idx="86">
                  <c:v>8.8000000000000007</c:v>
                </c:pt>
                <c:pt idx="87">
                  <c:v>8.9</c:v>
                </c:pt>
                <c:pt idx="88">
                  <c:v>9</c:v>
                </c:pt>
                <c:pt idx="89">
                  <c:v>9.1</c:v>
                </c:pt>
                <c:pt idx="90">
                  <c:v>9.1999999999999993</c:v>
                </c:pt>
                <c:pt idx="91">
                  <c:v>9.3000000000000007</c:v>
                </c:pt>
                <c:pt idx="92">
                  <c:v>9.4</c:v>
                </c:pt>
                <c:pt idx="93">
                  <c:v>9.5</c:v>
                </c:pt>
                <c:pt idx="94">
                  <c:v>9.6</c:v>
                </c:pt>
                <c:pt idx="95">
                  <c:v>9.6999999999999993</c:v>
                </c:pt>
                <c:pt idx="96">
                  <c:v>9.8000000000000007</c:v>
                </c:pt>
                <c:pt idx="97">
                  <c:v>9.9</c:v>
                </c:pt>
                <c:pt idx="98">
                  <c:v>10</c:v>
                </c:pt>
              </c:numCache>
            </c:numRef>
          </c:xVal>
          <c:yVal>
            <c:numRef>
              <c:f>gauss_rozsireni!$D$446:$D$544</c:f>
              <c:numCache>
                <c:formatCode>0.00E+000</c:formatCode>
                <c:ptCount val="99"/>
                <c:pt idx="0">
                  <c:v>6.2051237006027311E-3</c:v>
                </c:pt>
                <c:pt idx="1">
                  <c:v>5.6822156793104508E-3</c:v>
                </c:pt>
                <c:pt idx="2">
                  <c:v>5.3779924378879037E-3</c:v>
                </c:pt>
                <c:pt idx="3">
                  <c:v>4.775935587566056E-3</c:v>
                </c:pt>
                <c:pt idx="4">
                  <c:v>4.6942052276905434E-3</c:v>
                </c:pt>
                <c:pt idx="5">
                  <c:v>4.7035436815341791E-3</c:v>
                </c:pt>
                <c:pt idx="6">
                  <c:v>4.7297304669124338E-3</c:v>
                </c:pt>
                <c:pt idx="7">
                  <c:v>4.6376589061506877E-3</c:v>
                </c:pt>
                <c:pt idx="8">
                  <c:v>4.6033470160385254E-3</c:v>
                </c:pt>
                <c:pt idx="9">
                  <c:v>4.5678654720154293E-3</c:v>
                </c:pt>
                <c:pt idx="10">
                  <c:v>4.5028525308068203E-3</c:v>
                </c:pt>
                <c:pt idx="11">
                  <c:v>4.4507242848004112E-3</c:v>
                </c:pt>
                <c:pt idx="12">
                  <c:v>4.4367414738588733E-3</c:v>
                </c:pt>
                <c:pt idx="13">
                  <c:v>4.3694902974435283E-3</c:v>
                </c:pt>
                <c:pt idx="14">
                  <c:v>4.3561197212505362E-3</c:v>
                </c:pt>
                <c:pt idx="15">
                  <c:v>4.3248744367503644E-3</c:v>
                </c:pt>
                <c:pt idx="16">
                  <c:v>4.2566786966384039E-3</c:v>
                </c:pt>
                <c:pt idx="17">
                  <c:v>4.2197152140385549E-3</c:v>
                </c:pt>
                <c:pt idx="18">
                  <c:v>4.215621164647917E-3</c:v>
                </c:pt>
                <c:pt idx="19">
                  <c:v>4.1599309035563938E-3</c:v>
                </c:pt>
                <c:pt idx="20">
                  <c:v>4.1106570015635481E-3</c:v>
                </c:pt>
                <c:pt idx="21">
                  <c:v>4.0770696753924104E-3</c:v>
                </c:pt>
                <c:pt idx="22">
                  <c:v>4.0534066456557761E-3</c:v>
                </c:pt>
                <c:pt idx="23">
                  <c:v>4.0198097108120551E-3</c:v>
                </c:pt>
                <c:pt idx="24">
                  <c:v>4.0119633735067961E-3</c:v>
                </c:pt>
                <c:pt idx="25">
                  <c:v>3.9993465698452404E-3</c:v>
                </c:pt>
                <c:pt idx="26">
                  <c:v>3.9962144639247941E-3</c:v>
                </c:pt>
                <c:pt idx="27">
                  <c:v>3.997983425465374E-3</c:v>
                </c:pt>
                <c:pt idx="28">
                  <c:v>4.0054195588084263E-3</c:v>
                </c:pt>
                <c:pt idx="29">
                  <c:v>4.0316337797779416E-3</c:v>
                </c:pt>
                <c:pt idx="30">
                  <c:v>4.0957604434053536E-3</c:v>
                </c:pt>
                <c:pt idx="31">
                  <c:v>4.3783630834272986E-3</c:v>
                </c:pt>
                <c:pt idx="32">
                  <c:v>5.3422698541241986E-3</c:v>
                </c:pt>
                <c:pt idx="33">
                  <c:v>6.2170515307831053E-3</c:v>
                </c:pt>
                <c:pt idx="34">
                  <c:v>5.7028069956239543E-3</c:v>
                </c:pt>
                <c:pt idx="35">
                  <c:v>5.1724653032527521E-3</c:v>
                </c:pt>
                <c:pt idx="36">
                  <c:v>5.2692391713323973E-3</c:v>
                </c:pt>
                <c:pt idx="37">
                  <c:v>5.5777123266107743E-3</c:v>
                </c:pt>
                <c:pt idx="38">
                  <c:v>6.1279808833300409E-3</c:v>
                </c:pt>
                <c:pt idx="39">
                  <c:v>6.5648047760705815E-3</c:v>
                </c:pt>
                <c:pt idx="40">
                  <c:v>5.7142810810402343E-3</c:v>
                </c:pt>
                <c:pt idx="41">
                  <c:v>3.383263085823594E-3</c:v>
                </c:pt>
                <c:pt idx="42">
                  <c:v>1.2620234516265724E-3</c:v>
                </c:pt>
                <c:pt idx="43">
                  <c:v>3.0931368623239125E-4</c:v>
                </c:pt>
                <c:pt idx="44">
                  <c:v>5.4219367403262148E-5</c:v>
                </c:pt>
                <c:pt idx="45">
                  <c:v>9.6507187114634926E-6</c:v>
                </c:pt>
                <c:pt idx="46">
                  <c:v>4.2271402033153021E-6</c:v>
                </c:pt>
                <c:pt idx="47">
                  <c:v>2.9147697099270252E-6</c:v>
                </c:pt>
                <c:pt idx="48">
                  <c:v>2.1654775194538722E-6</c:v>
                </c:pt>
                <c:pt idx="49">
                  <c:v>1.7524529073329321E-6</c:v>
                </c:pt>
                <c:pt idx="50">
                  <c:v>1.5000952375848494E-6</c:v>
                </c:pt>
                <c:pt idx="51">
                  <c:v>1.2283095822490681E-6</c:v>
                </c:pt>
                <c:pt idx="52">
                  <c:v>8.8996259336932076E-7</c:v>
                </c:pt>
                <c:pt idx="53">
                  <c:v>5.8187427596098646E-7</c:v>
                </c:pt>
                <c:pt idx="54">
                  <c:v>3.790860038265294E-7</c:v>
                </c:pt>
                <c:pt idx="55">
                  <c:v>2.4415863467447831E-7</c:v>
                </c:pt>
                <c:pt idx="56">
                  <c:v>1.3552812177876991E-7</c:v>
                </c:pt>
                <c:pt idx="57">
                  <c:v>6.6044418832424726E-8</c:v>
                </c:pt>
                <c:pt idx="58">
                  <c:v>3.6995812384059246E-8</c:v>
                </c:pt>
                <c:pt idx="59">
                  <c:v>2.2977121915450948E-8</c:v>
                </c:pt>
                <c:pt idx="60">
                  <c:v>1.0881238130142623E-8</c:v>
                </c:pt>
                <c:pt idx="61">
                  <c:v>3.1575534440079272E-9</c:v>
                </c:pt>
                <c:pt idx="62">
                  <c:v>5.0887649831861119E-10</c:v>
                </c:pt>
                <c:pt idx="63">
                  <c:v>4.2997019134072282E-11</c:v>
                </c:pt>
                <c:pt idx="64">
                  <c:v>2.5944802241828492E-12</c:v>
                </c:pt>
                <c:pt idx="65">
                  <c:v>1.0457422297549535E-13</c:v>
                </c:pt>
                <c:pt idx="66">
                  <c:v>2.9142547486316067E-15</c:v>
                </c:pt>
                <c:pt idx="67">
                  <c:v>5.8395799307220395E-17</c:v>
                </c:pt>
                <c:pt idx="68">
                  <c:v>8.7118090519311413E-19</c:v>
                </c:pt>
                <c:pt idx="69">
                  <c:v>9.9809049913801577E-21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564-41FA-A258-650ACF6BBB1D}"/>
            </c:ext>
          </c:extLst>
        </c:ser>
        <c:ser>
          <c:idx val="1"/>
          <c:order val="3"/>
          <c:tx>
            <c:v>Only stilbene 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gauss_rozsireni!$B$1082:$B$1180</c:f>
              <c:numCache>
                <c:formatCode>0.00E+00</c:formatCode>
                <c:ptCount val="99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  <c:pt idx="12">
                  <c:v>1.4</c:v>
                </c:pt>
                <c:pt idx="13">
                  <c:v>1.5</c:v>
                </c:pt>
                <c:pt idx="14">
                  <c:v>1.6</c:v>
                </c:pt>
                <c:pt idx="15">
                  <c:v>1.7</c:v>
                </c:pt>
                <c:pt idx="16">
                  <c:v>1.8</c:v>
                </c:pt>
                <c:pt idx="17">
                  <c:v>1.9</c:v>
                </c:pt>
                <c:pt idx="18">
                  <c:v>2</c:v>
                </c:pt>
                <c:pt idx="19">
                  <c:v>2.1</c:v>
                </c:pt>
                <c:pt idx="20">
                  <c:v>2.2000000000000002</c:v>
                </c:pt>
                <c:pt idx="21">
                  <c:v>2.2999999999999998</c:v>
                </c:pt>
                <c:pt idx="22">
                  <c:v>2.4</c:v>
                </c:pt>
                <c:pt idx="23">
                  <c:v>2.5</c:v>
                </c:pt>
                <c:pt idx="24">
                  <c:v>2.6</c:v>
                </c:pt>
                <c:pt idx="25">
                  <c:v>2.7</c:v>
                </c:pt>
                <c:pt idx="26">
                  <c:v>2.8</c:v>
                </c:pt>
                <c:pt idx="27">
                  <c:v>2.9</c:v>
                </c:pt>
                <c:pt idx="28">
                  <c:v>3</c:v>
                </c:pt>
                <c:pt idx="29">
                  <c:v>3.1</c:v>
                </c:pt>
                <c:pt idx="30">
                  <c:v>3.2</c:v>
                </c:pt>
                <c:pt idx="31">
                  <c:v>3.3</c:v>
                </c:pt>
                <c:pt idx="32">
                  <c:v>3.4</c:v>
                </c:pt>
                <c:pt idx="33">
                  <c:v>3.5</c:v>
                </c:pt>
                <c:pt idx="34">
                  <c:v>3.6</c:v>
                </c:pt>
                <c:pt idx="35">
                  <c:v>3.7</c:v>
                </c:pt>
                <c:pt idx="36">
                  <c:v>3.8</c:v>
                </c:pt>
                <c:pt idx="37">
                  <c:v>3.9</c:v>
                </c:pt>
                <c:pt idx="38">
                  <c:v>4</c:v>
                </c:pt>
                <c:pt idx="39">
                  <c:v>4.0999999999999996</c:v>
                </c:pt>
                <c:pt idx="40">
                  <c:v>4.2</c:v>
                </c:pt>
                <c:pt idx="41">
                  <c:v>4.3</c:v>
                </c:pt>
                <c:pt idx="42">
                  <c:v>4.4000000000000004</c:v>
                </c:pt>
                <c:pt idx="43">
                  <c:v>4.5</c:v>
                </c:pt>
                <c:pt idx="44">
                  <c:v>4.5999999999999996</c:v>
                </c:pt>
                <c:pt idx="45">
                  <c:v>4.7</c:v>
                </c:pt>
                <c:pt idx="46">
                  <c:v>4.8</c:v>
                </c:pt>
                <c:pt idx="47">
                  <c:v>4.9000000000000004</c:v>
                </c:pt>
                <c:pt idx="48">
                  <c:v>5</c:v>
                </c:pt>
                <c:pt idx="49">
                  <c:v>5.0999999999999996</c:v>
                </c:pt>
                <c:pt idx="50">
                  <c:v>5.2</c:v>
                </c:pt>
                <c:pt idx="51">
                  <c:v>5.3</c:v>
                </c:pt>
                <c:pt idx="52">
                  <c:v>5.4</c:v>
                </c:pt>
                <c:pt idx="53">
                  <c:v>5.5</c:v>
                </c:pt>
                <c:pt idx="54">
                  <c:v>5.6</c:v>
                </c:pt>
                <c:pt idx="55">
                  <c:v>5.7</c:v>
                </c:pt>
                <c:pt idx="56">
                  <c:v>5.8</c:v>
                </c:pt>
                <c:pt idx="57">
                  <c:v>5.9</c:v>
                </c:pt>
                <c:pt idx="58">
                  <c:v>6</c:v>
                </c:pt>
                <c:pt idx="59">
                  <c:v>6.1</c:v>
                </c:pt>
                <c:pt idx="60">
                  <c:v>6.2</c:v>
                </c:pt>
                <c:pt idx="61">
                  <c:v>6.3</c:v>
                </c:pt>
                <c:pt idx="62">
                  <c:v>6.4</c:v>
                </c:pt>
                <c:pt idx="63">
                  <c:v>6.5</c:v>
                </c:pt>
                <c:pt idx="64">
                  <c:v>6.6</c:v>
                </c:pt>
                <c:pt idx="65">
                  <c:v>6.7</c:v>
                </c:pt>
                <c:pt idx="66">
                  <c:v>6.8</c:v>
                </c:pt>
                <c:pt idx="67">
                  <c:v>6.9</c:v>
                </c:pt>
                <c:pt idx="68">
                  <c:v>7</c:v>
                </c:pt>
                <c:pt idx="69">
                  <c:v>7.1</c:v>
                </c:pt>
                <c:pt idx="70">
                  <c:v>7.2</c:v>
                </c:pt>
                <c:pt idx="71">
                  <c:v>7.3</c:v>
                </c:pt>
                <c:pt idx="72">
                  <c:v>7.4</c:v>
                </c:pt>
                <c:pt idx="73">
                  <c:v>7.5</c:v>
                </c:pt>
                <c:pt idx="74">
                  <c:v>7.6</c:v>
                </c:pt>
                <c:pt idx="75">
                  <c:v>7.7</c:v>
                </c:pt>
                <c:pt idx="76">
                  <c:v>7.8</c:v>
                </c:pt>
                <c:pt idx="77">
                  <c:v>7.9</c:v>
                </c:pt>
                <c:pt idx="78">
                  <c:v>8</c:v>
                </c:pt>
                <c:pt idx="79">
                  <c:v>8.1</c:v>
                </c:pt>
                <c:pt idx="80">
                  <c:v>8.1999999999999993</c:v>
                </c:pt>
                <c:pt idx="81">
                  <c:v>8.3000000000000007</c:v>
                </c:pt>
                <c:pt idx="82">
                  <c:v>8.4</c:v>
                </c:pt>
                <c:pt idx="83">
                  <c:v>8.5</c:v>
                </c:pt>
                <c:pt idx="84">
                  <c:v>8.6</c:v>
                </c:pt>
                <c:pt idx="85">
                  <c:v>8.6999999999999993</c:v>
                </c:pt>
                <c:pt idx="86">
                  <c:v>8.8000000000000007</c:v>
                </c:pt>
                <c:pt idx="87">
                  <c:v>8.9</c:v>
                </c:pt>
                <c:pt idx="88">
                  <c:v>9</c:v>
                </c:pt>
                <c:pt idx="89">
                  <c:v>9.1</c:v>
                </c:pt>
                <c:pt idx="90">
                  <c:v>9.1999999999999993</c:v>
                </c:pt>
                <c:pt idx="91">
                  <c:v>9.3000000000000007</c:v>
                </c:pt>
                <c:pt idx="92">
                  <c:v>9.4</c:v>
                </c:pt>
                <c:pt idx="93">
                  <c:v>9.5</c:v>
                </c:pt>
                <c:pt idx="94">
                  <c:v>9.6</c:v>
                </c:pt>
                <c:pt idx="95">
                  <c:v>9.6999999999999993</c:v>
                </c:pt>
                <c:pt idx="96">
                  <c:v>9.8000000000000007</c:v>
                </c:pt>
                <c:pt idx="97">
                  <c:v>9.9</c:v>
                </c:pt>
                <c:pt idx="98">
                  <c:v>10</c:v>
                </c:pt>
              </c:numCache>
            </c:numRef>
          </c:xVal>
          <c:yVal>
            <c:numRef>
              <c:f>gauss_rozsireni!$D$1082:$D$1180</c:f>
              <c:numCache>
                <c:formatCode>0.00E+000</c:formatCode>
                <c:ptCount val="99"/>
                <c:pt idx="0">
                  <c:v>4.5368262272600501E-3</c:v>
                </c:pt>
                <c:pt idx="1">
                  <c:v>4.4995480906527283E-3</c:v>
                </c:pt>
                <c:pt idx="2">
                  <c:v>4.387544506827443E-3</c:v>
                </c:pt>
                <c:pt idx="3">
                  <c:v>4.1565472660501186E-3</c:v>
                </c:pt>
                <c:pt idx="4">
                  <c:v>4.0710525059659101E-3</c:v>
                </c:pt>
                <c:pt idx="5">
                  <c:v>4.0285215841338864E-3</c:v>
                </c:pt>
                <c:pt idx="6">
                  <c:v>4.011903860370607E-3</c:v>
                </c:pt>
                <c:pt idx="7">
                  <c:v>3.874666853114439E-3</c:v>
                </c:pt>
                <c:pt idx="8">
                  <c:v>3.7845154915417036E-3</c:v>
                </c:pt>
                <c:pt idx="9">
                  <c:v>3.692321762433053E-3</c:v>
                </c:pt>
                <c:pt idx="10">
                  <c:v>3.6085342668192625E-3</c:v>
                </c:pt>
                <c:pt idx="11">
                  <c:v>3.554717069506782E-3</c:v>
                </c:pt>
                <c:pt idx="12">
                  <c:v>3.4890088234189628E-3</c:v>
                </c:pt>
                <c:pt idx="13">
                  <c:v>3.4310077865148765E-3</c:v>
                </c:pt>
                <c:pt idx="14">
                  <c:v>3.3767336776588095E-3</c:v>
                </c:pt>
                <c:pt idx="15">
                  <c:v>3.3207385247935343E-3</c:v>
                </c:pt>
                <c:pt idx="16">
                  <c:v>3.2663707086504202E-3</c:v>
                </c:pt>
                <c:pt idx="17">
                  <c:v>3.2191943955173141E-3</c:v>
                </c:pt>
                <c:pt idx="18">
                  <c:v>3.1910451756282862E-3</c:v>
                </c:pt>
                <c:pt idx="19">
                  <c:v>3.1475104136345837E-3</c:v>
                </c:pt>
                <c:pt idx="20">
                  <c:v>3.0966139483013578E-3</c:v>
                </c:pt>
                <c:pt idx="21">
                  <c:v>3.0645379466302321E-3</c:v>
                </c:pt>
                <c:pt idx="22">
                  <c:v>3.0342839200536982E-3</c:v>
                </c:pt>
                <c:pt idx="23">
                  <c:v>3.0078551478318811E-3</c:v>
                </c:pt>
                <c:pt idx="24">
                  <c:v>2.9829630039068084E-3</c:v>
                </c:pt>
                <c:pt idx="25">
                  <c:v>2.9596875801094261E-3</c:v>
                </c:pt>
                <c:pt idx="26">
                  <c:v>2.9469787621010141E-3</c:v>
                </c:pt>
                <c:pt idx="27">
                  <c:v>2.9476178230313553E-3</c:v>
                </c:pt>
                <c:pt idx="28">
                  <c:v>2.9610710369717573E-3</c:v>
                </c:pt>
                <c:pt idx="29">
                  <c:v>2.985750617473611E-3</c:v>
                </c:pt>
                <c:pt idx="30">
                  <c:v>3.0390409661037138E-3</c:v>
                </c:pt>
                <c:pt idx="31">
                  <c:v>3.3011424672157582E-3</c:v>
                </c:pt>
                <c:pt idx="32">
                  <c:v>4.2814993156604112E-3</c:v>
                </c:pt>
                <c:pt idx="33">
                  <c:v>5.2291778940545012E-3</c:v>
                </c:pt>
                <c:pt idx="34">
                  <c:v>4.7510260577828733E-3</c:v>
                </c:pt>
                <c:pt idx="35">
                  <c:v>4.230719394844343E-3</c:v>
                </c:pt>
                <c:pt idx="36">
                  <c:v>4.3574341348333531E-3</c:v>
                </c:pt>
                <c:pt idx="37">
                  <c:v>4.7053196272104254E-3</c:v>
                </c:pt>
                <c:pt idx="38">
                  <c:v>5.3421525230785243E-3</c:v>
                </c:pt>
                <c:pt idx="39">
                  <c:v>6.0104866941149198E-3</c:v>
                </c:pt>
                <c:pt idx="40">
                  <c:v>5.5531531243361316E-3</c:v>
                </c:pt>
                <c:pt idx="41">
                  <c:v>3.5437737420196034E-3</c:v>
                </c:pt>
                <c:pt idx="42">
                  <c:v>1.4543323279694619E-3</c:v>
                </c:pt>
                <c:pt idx="43">
                  <c:v>3.86410013169348E-4</c:v>
                </c:pt>
                <c:pt idx="44">
                  <c:v>6.415346903533914E-5</c:v>
                </c:pt>
                <c:pt idx="45">
                  <c:v>5.6621342704251152E-6</c:v>
                </c:pt>
                <c:pt idx="46">
                  <c:v>2.200639614549496E-7</c:v>
                </c:pt>
                <c:pt idx="47">
                  <c:v>3.7373497381637176E-9</c:v>
                </c:pt>
                <c:pt idx="48">
                  <c:v>4.0332491501072768E-11</c:v>
                </c:pt>
                <c:pt idx="49">
                  <c:v>2.9541665085369709E-13</c:v>
                </c:pt>
                <c:pt idx="50">
                  <c:v>1.3609659116342599E-15</c:v>
                </c:pt>
                <c:pt idx="51">
                  <c:v>4.0093223185877497E-18</c:v>
                </c:pt>
                <c:pt idx="52">
                  <c:v>7.4357187074269861E-21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564-41FA-A258-650ACF6BBB1D}"/>
            </c:ext>
          </c:extLst>
        </c:ser>
        <c:ser>
          <c:idx val="3"/>
          <c:order val="4"/>
          <c:tx>
            <c:v>Stilbene withouth response broadening</c:v>
          </c:tx>
          <c:spPr>
            <a:ln w="635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'40_MeV_puvodni_bez_rozsireni'!$A$2:$A$401</c:f>
              <c:numCache>
                <c:formatCode>General</c:formatCode>
                <c:ptCount val="40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  <c:pt idx="30">
                  <c:v>3.1</c:v>
                </c:pt>
                <c:pt idx="31">
                  <c:v>3.2</c:v>
                </c:pt>
                <c:pt idx="32">
                  <c:v>3.3</c:v>
                </c:pt>
                <c:pt idx="33">
                  <c:v>3.4</c:v>
                </c:pt>
                <c:pt idx="34">
                  <c:v>3.5</c:v>
                </c:pt>
                <c:pt idx="35">
                  <c:v>3.6</c:v>
                </c:pt>
                <c:pt idx="36">
                  <c:v>3.7</c:v>
                </c:pt>
                <c:pt idx="37">
                  <c:v>3.8</c:v>
                </c:pt>
                <c:pt idx="38">
                  <c:v>3.9</c:v>
                </c:pt>
                <c:pt idx="39">
                  <c:v>4</c:v>
                </c:pt>
                <c:pt idx="40">
                  <c:v>4.0999999999999996</c:v>
                </c:pt>
                <c:pt idx="41">
                  <c:v>4.2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4.5</c:v>
                </c:pt>
                <c:pt idx="45">
                  <c:v>4.5999999999999996</c:v>
                </c:pt>
                <c:pt idx="46">
                  <c:v>4.7</c:v>
                </c:pt>
                <c:pt idx="47">
                  <c:v>4.8</c:v>
                </c:pt>
                <c:pt idx="48">
                  <c:v>4.9000000000000004</c:v>
                </c:pt>
                <c:pt idx="49">
                  <c:v>5</c:v>
                </c:pt>
                <c:pt idx="50">
                  <c:v>5.0999999999999996</c:v>
                </c:pt>
                <c:pt idx="51">
                  <c:v>5.2</c:v>
                </c:pt>
                <c:pt idx="52">
                  <c:v>5.3</c:v>
                </c:pt>
                <c:pt idx="53">
                  <c:v>5.4</c:v>
                </c:pt>
                <c:pt idx="54">
                  <c:v>5.5</c:v>
                </c:pt>
                <c:pt idx="55">
                  <c:v>5.6</c:v>
                </c:pt>
                <c:pt idx="56">
                  <c:v>5.7</c:v>
                </c:pt>
                <c:pt idx="57">
                  <c:v>5.8</c:v>
                </c:pt>
                <c:pt idx="58">
                  <c:v>5.9</c:v>
                </c:pt>
                <c:pt idx="59">
                  <c:v>6</c:v>
                </c:pt>
                <c:pt idx="60">
                  <c:v>6.1</c:v>
                </c:pt>
                <c:pt idx="61">
                  <c:v>6.2</c:v>
                </c:pt>
                <c:pt idx="62">
                  <c:v>6.3</c:v>
                </c:pt>
                <c:pt idx="63">
                  <c:v>6.4</c:v>
                </c:pt>
                <c:pt idx="64">
                  <c:v>6.5</c:v>
                </c:pt>
                <c:pt idx="65">
                  <c:v>6.6</c:v>
                </c:pt>
                <c:pt idx="66">
                  <c:v>6.7</c:v>
                </c:pt>
                <c:pt idx="67">
                  <c:v>6.8</c:v>
                </c:pt>
                <c:pt idx="68">
                  <c:v>6.9</c:v>
                </c:pt>
                <c:pt idx="69">
                  <c:v>7</c:v>
                </c:pt>
                <c:pt idx="70">
                  <c:v>7.1</c:v>
                </c:pt>
                <c:pt idx="71">
                  <c:v>7.2</c:v>
                </c:pt>
                <c:pt idx="72">
                  <c:v>7.3</c:v>
                </c:pt>
                <c:pt idx="73">
                  <c:v>7.4</c:v>
                </c:pt>
                <c:pt idx="74">
                  <c:v>7.5</c:v>
                </c:pt>
                <c:pt idx="75">
                  <c:v>7.6</c:v>
                </c:pt>
                <c:pt idx="76">
                  <c:v>7.7</c:v>
                </c:pt>
                <c:pt idx="77">
                  <c:v>7.8</c:v>
                </c:pt>
                <c:pt idx="78">
                  <c:v>7.9</c:v>
                </c:pt>
                <c:pt idx="79">
                  <c:v>8</c:v>
                </c:pt>
                <c:pt idx="80">
                  <c:v>8.1</c:v>
                </c:pt>
                <c:pt idx="81">
                  <c:v>8.1999999999999993</c:v>
                </c:pt>
                <c:pt idx="82">
                  <c:v>8.3000000000000007</c:v>
                </c:pt>
                <c:pt idx="83">
                  <c:v>8.4</c:v>
                </c:pt>
                <c:pt idx="84">
                  <c:v>8.5</c:v>
                </c:pt>
                <c:pt idx="85">
                  <c:v>8.6</c:v>
                </c:pt>
                <c:pt idx="86">
                  <c:v>8.6999999999999993</c:v>
                </c:pt>
                <c:pt idx="87">
                  <c:v>8.8000000000000007</c:v>
                </c:pt>
                <c:pt idx="88">
                  <c:v>8.9</c:v>
                </c:pt>
                <c:pt idx="89">
                  <c:v>9</c:v>
                </c:pt>
                <c:pt idx="90">
                  <c:v>9.1</c:v>
                </c:pt>
                <c:pt idx="91">
                  <c:v>9.1999999999999993</c:v>
                </c:pt>
                <c:pt idx="92">
                  <c:v>9.3000000000000007</c:v>
                </c:pt>
                <c:pt idx="93">
                  <c:v>9.4</c:v>
                </c:pt>
                <c:pt idx="94">
                  <c:v>9.5</c:v>
                </c:pt>
                <c:pt idx="95">
                  <c:v>9.6</c:v>
                </c:pt>
                <c:pt idx="96">
                  <c:v>9.6999999999999993</c:v>
                </c:pt>
                <c:pt idx="97">
                  <c:v>9.8000000000000007</c:v>
                </c:pt>
                <c:pt idx="98">
                  <c:v>9.9</c:v>
                </c:pt>
                <c:pt idx="99">
                  <c:v>10</c:v>
                </c:pt>
                <c:pt idx="100">
                  <c:v>10.1</c:v>
                </c:pt>
                <c:pt idx="101">
                  <c:v>10.199999999999999</c:v>
                </c:pt>
                <c:pt idx="102">
                  <c:v>10.3</c:v>
                </c:pt>
                <c:pt idx="103">
                  <c:v>10.4</c:v>
                </c:pt>
                <c:pt idx="104">
                  <c:v>10.5</c:v>
                </c:pt>
                <c:pt idx="105">
                  <c:v>10.6</c:v>
                </c:pt>
                <c:pt idx="106">
                  <c:v>10.7</c:v>
                </c:pt>
                <c:pt idx="107">
                  <c:v>10.8</c:v>
                </c:pt>
                <c:pt idx="108">
                  <c:v>10.9</c:v>
                </c:pt>
                <c:pt idx="109">
                  <c:v>11</c:v>
                </c:pt>
                <c:pt idx="110">
                  <c:v>11.1</c:v>
                </c:pt>
                <c:pt idx="111">
                  <c:v>11.2</c:v>
                </c:pt>
                <c:pt idx="112">
                  <c:v>11.3</c:v>
                </c:pt>
                <c:pt idx="113">
                  <c:v>11.4</c:v>
                </c:pt>
                <c:pt idx="114">
                  <c:v>11.5</c:v>
                </c:pt>
                <c:pt idx="115">
                  <c:v>11.6</c:v>
                </c:pt>
                <c:pt idx="116">
                  <c:v>11.7</c:v>
                </c:pt>
                <c:pt idx="117">
                  <c:v>11.8</c:v>
                </c:pt>
                <c:pt idx="118">
                  <c:v>11.9</c:v>
                </c:pt>
                <c:pt idx="119">
                  <c:v>12</c:v>
                </c:pt>
                <c:pt idx="120">
                  <c:v>12.1</c:v>
                </c:pt>
                <c:pt idx="121">
                  <c:v>12.2</c:v>
                </c:pt>
                <c:pt idx="122">
                  <c:v>12.3</c:v>
                </c:pt>
                <c:pt idx="123">
                  <c:v>12.4</c:v>
                </c:pt>
                <c:pt idx="124">
                  <c:v>12.5</c:v>
                </c:pt>
                <c:pt idx="125">
                  <c:v>12.6</c:v>
                </c:pt>
                <c:pt idx="126">
                  <c:v>12.7</c:v>
                </c:pt>
                <c:pt idx="127">
                  <c:v>12.8</c:v>
                </c:pt>
                <c:pt idx="128">
                  <c:v>12.9</c:v>
                </c:pt>
                <c:pt idx="129">
                  <c:v>13</c:v>
                </c:pt>
                <c:pt idx="130">
                  <c:v>13.1</c:v>
                </c:pt>
                <c:pt idx="131">
                  <c:v>13.2</c:v>
                </c:pt>
                <c:pt idx="132">
                  <c:v>13.3</c:v>
                </c:pt>
                <c:pt idx="133">
                  <c:v>13.4</c:v>
                </c:pt>
                <c:pt idx="134">
                  <c:v>13.5</c:v>
                </c:pt>
                <c:pt idx="135">
                  <c:v>13.6</c:v>
                </c:pt>
                <c:pt idx="136">
                  <c:v>13.7</c:v>
                </c:pt>
                <c:pt idx="137">
                  <c:v>13.8</c:v>
                </c:pt>
                <c:pt idx="138">
                  <c:v>13.9</c:v>
                </c:pt>
                <c:pt idx="139">
                  <c:v>14</c:v>
                </c:pt>
                <c:pt idx="140">
                  <c:v>14.1</c:v>
                </c:pt>
                <c:pt idx="141">
                  <c:v>14.2</c:v>
                </c:pt>
                <c:pt idx="142">
                  <c:v>14.3</c:v>
                </c:pt>
                <c:pt idx="143">
                  <c:v>14.4</c:v>
                </c:pt>
                <c:pt idx="144">
                  <c:v>14.5</c:v>
                </c:pt>
                <c:pt idx="145">
                  <c:v>14.6</c:v>
                </c:pt>
                <c:pt idx="146">
                  <c:v>14.7</c:v>
                </c:pt>
                <c:pt idx="147">
                  <c:v>14.8</c:v>
                </c:pt>
                <c:pt idx="148">
                  <c:v>14.9</c:v>
                </c:pt>
                <c:pt idx="149">
                  <c:v>15</c:v>
                </c:pt>
                <c:pt idx="150">
                  <c:v>15.1</c:v>
                </c:pt>
                <c:pt idx="151">
                  <c:v>15.2</c:v>
                </c:pt>
                <c:pt idx="152">
                  <c:v>15.3</c:v>
                </c:pt>
                <c:pt idx="153">
                  <c:v>15.4</c:v>
                </c:pt>
                <c:pt idx="154">
                  <c:v>15.5</c:v>
                </c:pt>
                <c:pt idx="155">
                  <c:v>15.6</c:v>
                </c:pt>
                <c:pt idx="156">
                  <c:v>15.7</c:v>
                </c:pt>
                <c:pt idx="157">
                  <c:v>15.8</c:v>
                </c:pt>
                <c:pt idx="158">
                  <c:v>15.9</c:v>
                </c:pt>
                <c:pt idx="159">
                  <c:v>16</c:v>
                </c:pt>
                <c:pt idx="160">
                  <c:v>16.100000000000001</c:v>
                </c:pt>
                <c:pt idx="161">
                  <c:v>16.2</c:v>
                </c:pt>
                <c:pt idx="162">
                  <c:v>16.3</c:v>
                </c:pt>
                <c:pt idx="163">
                  <c:v>16.399999999999999</c:v>
                </c:pt>
                <c:pt idx="164">
                  <c:v>16.5</c:v>
                </c:pt>
                <c:pt idx="165">
                  <c:v>16.600000000000001</c:v>
                </c:pt>
                <c:pt idx="166">
                  <c:v>16.7</c:v>
                </c:pt>
                <c:pt idx="167">
                  <c:v>16.8</c:v>
                </c:pt>
                <c:pt idx="168">
                  <c:v>16.899999999999999</c:v>
                </c:pt>
                <c:pt idx="169">
                  <c:v>17</c:v>
                </c:pt>
                <c:pt idx="170">
                  <c:v>17.100000000000001</c:v>
                </c:pt>
                <c:pt idx="171">
                  <c:v>17.2</c:v>
                </c:pt>
                <c:pt idx="172">
                  <c:v>17.3</c:v>
                </c:pt>
                <c:pt idx="173">
                  <c:v>17.399999999999999</c:v>
                </c:pt>
                <c:pt idx="174">
                  <c:v>17.5</c:v>
                </c:pt>
                <c:pt idx="175">
                  <c:v>17.600000000000001</c:v>
                </c:pt>
                <c:pt idx="176">
                  <c:v>17.7</c:v>
                </c:pt>
                <c:pt idx="177">
                  <c:v>17.8</c:v>
                </c:pt>
                <c:pt idx="178">
                  <c:v>17.899999999999999</c:v>
                </c:pt>
                <c:pt idx="179">
                  <c:v>18</c:v>
                </c:pt>
                <c:pt idx="180">
                  <c:v>18.100000000000001</c:v>
                </c:pt>
                <c:pt idx="181">
                  <c:v>18.2</c:v>
                </c:pt>
                <c:pt idx="182">
                  <c:v>18.3</c:v>
                </c:pt>
                <c:pt idx="183">
                  <c:v>18.399999999999999</c:v>
                </c:pt>
                <c:pt idx="184">
                  <c:v>18.5</c:v>
                </c:pt>
                <c:pt idx="185">
                  <c:v>18.600000000000001</c:v>
                </c:pt>
                <c:pt idx="186">
                  <c:v>18.7</c:v>
                </c:pt>
                <c:pt idx="187">
                  <c:v>18.8</c:v>
                </c:pt>
                <c:pt idx="188">
                  <c:v>18.899999999999999</c:v>
                </c:pt>
                <c:pt idx="189">
                  <c:v>19</c:v>
                </c:pt>
                <c:pt idx="190">
                  <c:v>19.100000000000001</c:v>
                </c:pt>
                <c:pt idx="191">
                  <c:v>19.2</c:v>
                </c:pt>
                <c:pt idx="192">
                  <c:v>19.3</c:v>
                </c:pt>
                <c:pt idx="193">
                  <c:v>19.399999999999999</c:v>
                </c:pt>
                <c:pt idx="194">
                  <c:v>19.5</c:v>
                </c:pt>
                <c:pt idx="195">
                  <c:v>19.600000000000001</c:v>
                </c:pt>
                <c:pt idx="196">
                  <c:v>19.7</c:v>
                </c:pt>
                <c:pt idx="197">
                  <c:v>19.8</c:v>
                </c:pt>
                <c:pt idx="198">
                  <c:v>19.899999999999999</c:v>
                </c:pt>
                <c:pt idx="199">
                  <c:v>20</c:v>
                </c:pt>
                <c:pt idx="200">
                  <c:v>20.100000000000001</c:v>
                </c:pt>
                <c:pt idx="201">
                  <c:v>20.2</c:v>
                </c:pt>
                <c:pt idx="202">
                  <c:v>20.3</c:v>
                </c:pt>
                <c:pt idx="203">
                  <c:v>20.399999999999999</c:v>
                </c:pt>
                <c:pt idx="204">
                  <c:v>20.5</c:v>
                </c:pt>
                <c:pt idx="205">
                  <c:v>20.6</c:v>
                </c:pt>
                <c:pt idx="206">
                  <c:v>20.7</c:v>
                </c:pt>
                <c:pt idx="207">
                  <c:v>20.8</c:v>
                </c:pt>
                <c:pt idx="208">
                  <c:v>20.9</c:v>
                </c:pt>
                <c:pt idx="209">
                  <c:v>21</c:v>
                </c:pt>
                <c:pt idx="210">
                  <c:v>21.1</c:v>
                </c:pt>
                <c:pt idx="211">
                  <c:v>21.2</c:v>
                </c:pt>
                <c:pt idx="212">
                  <c:v>21.3</c:v>
                </c:pt>
                <c:pt idx="213">
                  <c:v>21.4</c:v>
                </c:pt>
                <c:pt idx="214">
                  <c:v>21.5</c:v>
                </c:pt>
                <c:pt idx="215">
                  <c:v>21.6</c:v>
                </c:pt>
                <c:pt idx="216">
                  <c:v>21.7</c:v>
                </c:pt>
                <c:pt idx="217">
                  <c:v>21.8</c:v>
                </c:pt>
                <c:pt idx="218">
                  <c:v>21.9</c:v>
                </c:pt>
                <c:pt idx="219">
                  <c:v>22</c:v>
                </c:pt>
                <c:pt idx="220">
                  <c:v>22.1</c:v>
                </c:pt>
                <c:pt idx="221">
                  <c:v>22.2</c:v>
                </c:pt>
                <c:pt idx="222">
                  <c:v>22.3</c:v>
                </c:pt>
                <c:pt idx="223">
                  <c:v>22.4</c:v>
                </c:pt>
                <c:pt idx="224">
                  <c:v>22.5</c:v>
                </c:pt>
                <c:pt idx="225">
                  <c:v>22.6</c:v>
                </c:pt>
                <c:pt idx="226">
                  <c:v>22.7</c:v>
                </c:pt>
                <c:pt idx="227">
                  <c:v>22.8</c:v>
                </c:pt>
                <c:pt idx="228">
                  <c:v>22.9</c:v>
                </c:pt>
                <c:pt idx="229">
                  <c:v>23</c:v>
                </c:pt>
                <c:pt idx="230">
                  <c:v>23.1</c:v>
                </c:pt>
                <c:pt idx="231">
                  <c:v>23.2</c:v>
                </c:pt>
                <c:pt idx="232">
                  <c:v>23.3</c:v>
                </c:pt>
                <c:pt idx="233">
                  <c:v>23.4</c:v>
                </c:pt>
                <c:pt idx="234">
                  <c:v>23.5</c:v>
                </c:pt>
                <c:pt idx="235">
                  <c:v>23.6</c:v>
                </c:pt>
                <c:pt idx="236">
                  <c:v>23.7</c:v>
                </c:pt>
                <c:pt idx="237">
                  <c:v>23.8</c:v>
                </c:pt>
                <c:pt idx="238">
                  <c:v>23.9</c:v>
                </c:pt>
                <c:pt idx="239">
                  <c:v>24</c:v>
                </c:pt>
                <c:pt idx="240">
                  <c:v>24.1</c:v>
                </c:pt>
                <c:pt idx="241">
                  <c:v>24.2</c:v>
                </c:pt>
                <c:pt idx="242">
                  <c:v>24.3</c:v>
                </c:pt>
                <c:pt idx="243">
                  <c:v>24.4</c:v>
                </c:pt>
                <c:pt idx="244">
                  <c:v>24.5</c:v>
                </c:pt>
                <c:pt idx="245">
                  <c:v>24.6</c:v>
                </c:pt>
                <c:pt idx="246">
                  <c:v>24.7</c:v>
                </c:pt>
                <c:pt idx="247">
                  <c:v>24.8</c:v>
                </c:pt>
                <c:pt idx="248">
                  <c:v>24.9</c:v>
                </c:pt>
                <c:pt idx="249">
                  <c:v>25</c:v>
                </c:pt>
                <c:pt idx="250">
                  <c:v>25.1</c:v>
                </c:pt>
                <c:pt idx="251">
                  <c:v>25.2</c:v>
                </c:pt>
                <c:pt idx="252">
                  <c:v>25.3</c:v>
                </c:pt>
                <c:pt idx="253">
                  <c:v>25.4</c:v>
                </c:pt>
                <c:pt idx="254">
                  <c:v>25.5</c:v>
                </c:pt>
                <c:pt idx="255">
                  <c:v>25.6</c:v>
                </c:pt>
                <c:pt idx="256">
                  <c:v>25.7</c:v>
                </c:pt>
                <c:pt idx="257">
                  <c:v>25.8</c:v>
                </c:pt>
                <c:pt idx="258">
                  <c:v>25.9</c:v>
                </c:pt>
                <c:pt idx="259">
                  <c:v>26</c:v>
                </c:pt>
                <c:pt idx="260">
                  <c:v>26.1</c:v>
                </c:pt>
                <c:pt idx="261">
                  <c:v>26.2</c:v>
                </c:pt>
                <c:pt idx="262">
                  <c:v>26.3</c:v>
                </c:pt>
                <c:pt idx="263">
                  <c:v>26.4</c:v>
                </c:pt>
                <c:pt idx="264">
                  <c:v>26.5</c:v>
                </c:pt>
                <c:pt idx="265">
                  <c:v>26.6</c:v>
                </c:pt>
                <c:pt idx="266">
                  <c:v>26.7</c:v>
                </c:pt>
                <c:pt idx="267">
                  <c:v>26.8</c:v>
                </c:pt>
                <c:pt idx="268">
                  <c:v>26.9</c:v>
                </c:pt>
                <c:pt idx="269">
                  <c:v>27</c:v>
                </c:pt>
                <c:pt idx="270">
                  <c:v>27.1</c:v>
                </c:pt>
                <c:pt idx="271">
                  <c:v>27.2</c:v>
                </c:pt>
                <c:pt idx="272">
                  <c:v>27.3</c:v>
                </c:pt>
                <c:pt idx="273">
                  <c:v>27.4</c:v>
                </c:pt>
                <c:pt idx="274">
                  <c:v>27.5</c:v>
                </c:pt>
                <c:pt idx="275">
                  <c:v>27.6</c:v>
                </c:pt>
                <c:pt idx="276">
                  <c:v>27.7</c:v>
                </c:pt>
                <c:pt idx="277">
                  <c:v>27.8</c:v>
                </c:pt>
                <c:pt idx="278">
                  <c:v>27.9</c:v>
                </c:pt>
                <c:pt idx="279">
                  <c:v>28</c:v>
                </c:pt>
                <c:pt idx="280">
                  <c:v>28.1</c:v>
                </c:pt>
                <c:pt idx="281">
                  <c:v>28.2</c:v>
                </c:pt>
                <c:pt idx="282">
                  <c:v>28.3</c:v>
                </c:pt>
                <c:pt idx="283">
                  <c:v>28.4</c:v>
                </c:pt>
                <c:pt idx="284">
                  <c:v>28.5</c:v>
                </c:pt>
                <c:pt idx="285">
                  <c:v>28.6</c:v>
                </c:pt>
                <c:pt idx="286">
                  <c:v>28.7</c:v>
                </c:pt>
                <c:pt idx="287">
                  <c:v>28.8</c:v>
                </c:pt>
                <c:pt idx="288">
                  <c:v>28.9</c:v>
                </c:pt>
                <c:pt idx="289">
                  <c:v>29</c:v>
                </c:pt>
                <c:pt idx="290">
                  <c:v>29.1</c:v>
                </c:pt>
                <c:pt idx="291">
                  <c:v>29.2</c:v>
                </c:pt>
                <c:pt idx="292">
                  <c:v>29.3</c:v>
                </c:pt>
                <c:pt idx="293">
                  <c:v>29.4</c:v>
                </c:pt>
                <c:pt idx="294">
                  <c:v>29.5</c:v>
                </c:pt>
                <c:pt idx="295">
                  <c:v>29.6</c:v>
                </c:pt>
                <c:pt idx="296">
                  <c:v>29.7</c:v>
                </c:pt>
                <c:pt idx="297">
                  <c:v>29.8</c:v>
                </c:pt>
                <c:pt idx="298">
                  <c:v>29.9</c:v>
                </c:pt>
                <c:pt idx="299">
                  <c:v>30</c:v>
                </c:pt>
                <c:pt idx="300">
                  <c:v>30.1</c:v>
                </c:pt>
                <c:pt idx="301">
                  <c:v>30.2</c:v>
                </c:pt>
                <c:pt idx="302">
                  <c:v>30.3</c:v>
                </c:pt>
                <c:pt idx="303">
                  <c:v>30.4</c:v>
                </c:pt>
                <c:pt idx="304">
                  <c:v>30.5</c:v>
                </c:pt>
                <c:pt idx="305">
                  <c:v>30.6</c:v>
                </c:pt>
                <c:pt idx="306">
                  <c:v>30.7</c:v>
                </c:pt>
                <c:pt idx="307">
                  <c:v>30.8</c:v>
                </c:pt>
                <c:pt idx="308">
                  <c:v>30.9</c:v>
                </c:pt>
                <c:pt idx="309">
                  <c:v>31</c:v>
                </c:pt>
                <c:pt idx="310">
                  <c:v>31.1</c:v>
                </c:pt>
                <c:pt idx="311">
                  <c:v>31.2</c:v>
                </c:pt>
                <c:pt idx="312">
                  <c:v>31.3</c:v>
                </c:pt>
                <c:pt idx="313">
                  <c:v>31.4</c:v>
                </c:pt>
                <c:pt idx="314">
                  <c:v>31.5</c:v>
                </c:pt>
                <c:pt idx="315">
                  <c:v>31.6</c:v>
                </c:pt>
                <c:pt idx="316">
                  <c:v>31.7</c:v>
                </c:pt>
                <c:pt idx="317">
                  <c:v>31.8</c:v>
                </c:pt>
                <c:pt idx="318">
                  <c:v>31.9</c:v>
                </c:pt>
                <c:pt idx="319">
                  <c:v>32</c:v>
                </c:pt>
                <c:pt idx="320">
                  <c:v>32.1</c:v>
                </c:pt>
                <c:pt idx="321">
                  <c:v>32.200000000000003</c:v>
                </c:pt>
                <c:pt idx="322">
                  <c:v>32.299999999999997</c:v>
                </c:pt>
                <c:pt idx="323">
                  <c:v>32.4</c:v>
                </c:pt>
                <c:pt idx="324">
                  <c:v>32.5</c:v>
                </c:pt>
                <c:pt idx="325">
                  <c:v>32.6</c:v>
                </c:pt>
                <c:pt idx="326">
                  <c:v>32.700000000000003</c:v>
                </c:pt>
                <c:pt idx="327">
                  <c:v>32.799999999999997</c:v>
                </c:pt>
                <c:pt idx="328">
                  <c:v>32.9</c:v>
                </c:pt>
                <c:pt idx="329">
                  <c:v>33</c:v>
                </c:pt>
                <c:pt idx="330">
                  <c:v>33.1</c:v>
                </c:pt>
                <c:pt idx="331">
                  <c:v>33.200000000000003</c:v>
                </c:pt>
                <c:pt idx="332">
                  <c:v>33.299999999999997</c:v>
                </c:pt>
                <c:pt idx="333">
                  <c:v>33.4</c:v>
                </c:pt>
                <c:pt idx="334">
                  <c:v>33.5</c:v>
                </c:pt>
                <c:pt idx="335">
                  <c:v>33.6</c:v>
                </c:pt>
                <c:pt idx="336">
                  <c:v>33.700000000000003</c:v>
                </c:pt>
                <c:pt idx="337">
                  <c:v>33.799999999999997</c:v>
                </c:pt>
                <c:pt idx="338">
                  <c:v>33.9</c:v>
                </c:pt>
                <c:pt idx="339">
                  <c:v>34</c:v>
                </c:pt>
                <c:pt idx="340">
                  <c:v>34.1</c:v>
                </c:pt>
                <c:pt idx="341">
                  <c:v>34.200000000000003</c:v>
                </c:pt>
                <c:pt idx="342">
                  <c:v>34.299999999999997</c:v>
                </c:pt>
                <c:pt idx="343">
                  <c:v>34.4</c:v>
                </c:pt>
                <c:pt idx="344">
                  <c:v>34.5</c:v>
                </c:pt>
                <c:pt idx="345">
                  <c:v>34.6</c:v>
                </c:pt>
                <c:pt idx="346">
                  <c:v>34.700000000000003</c:v>
                </c:pt>
                <c:pt idx="347">
                  <c:v>34.799999999999997</c:v>
                </c:pt>
                <c:pt idx="348">
                  <c:v>34.9</c:v>
                </c:pt>
                <c:pt idx="349">
                  <c:v>35</c:v>
                </c:pt>
                <c:pt idx="350">
                  <c:v>35.1</c:v>
                </c:pt>
                <c:pt idx="351">
                  <c:v>35.200000000000003</c:v>
                </c:pt>
                <c:pt idx="352">
                  <c:v>35.299999999999997</c:v>
                </c:pt>
                <c:pt idx="353">
                  <c:v>35.4</c:v>
                </c:pt>
                <c:pt idx="354">
                  <c:v>35.5</c:v>
                </c:pt>
                <c:pt idx="355">
                  <c:v>35.6</c:v>
                </c:pt>
                <c:pt idx="356">
                  <c:v>35.700000000000003</c:v>
                </c:pt>
                <c:pt idx="357">
                  <c:v>35.799999999999997</c:v>
                </c:pt>
                <c:pt idx="358">
                  <c:v>35.9</c:v>
                </c:pt>
                <c:pt idx="359">
                  <c:v>36</c:v>
                </c:pt>
                <c:pt idx="360">
                  <c:v>36.1</c:v>
                </c:pt>
                <c:pt idx="361">
                  <c:v>36.200000000000003</c:v>
                </c:pt>
                <c:pt idx="362">
                  <c:v>36.299999999999997</c:v>
                </c:pt>
                <c:pt idx="363">
                  <c:v>36.4</c:v>
                </c:pt>
                <c:pt idx="364">
                  <c:v>36.5</c:v>
                </c:pt>
                <c:pt idx="365">
                  <c:v>36.6</c:v>
                </c:pt>
                <c:pt idx="366">
                  <c:v>36.700000000000003</c:v>
                </c:pt>
                <c:pt idx="367">
                  <c:v>36.799999999999997</c:v>
                </c:pt>
                <c:pt idx="368">
                  <c:v>36.9</c:v>
                </c:pt>
                <c:pt idx="369">
                  <c:v>37</c:v>
                </c:pt>
                <c:pt idx="370">
                  <c:v>37.1</c:v>
                </c:pt>
                <c:pt idx="371">
                  <c:v>37.200000000000003</c:v>
                </c:pt>
                <c:pt idx="372">
                  <c:v>37.299999999999997</c:v>
                </c:pt>
                <c:pt idx="373">
                  <c:v>37.4</c:v>
                </c:pt>
                <c:pt idx="374">
                  <c:v>37.5</c:v>
                </c:pt>
                <c:pt idx="375">
                  <c:v>37.6</c:v>
                </c:pt>
                <c:pt idx="376">
                  <c:v>37.700000000000003</c:v>
                </c:pt>
                <c:pt idx="377">
                  <c:v>37.799999999999997</c:v>
                </c:pt>
                <c:pt idx="378">
                  <c:v>37.9</c:v>
                </c:pt>
                <c:pt idx="379">
                  <c:v>38</c:v>
                </c:pt>
                <c:pt idx="380">
                  <c:v>38.1</c:v>
                </c:pt>
                <c:pt idx="381">
                  <c:v>38.200000000000003</c:v>
                </c:pt>
                <c:pt idx="382">
                  <c:v>38.299999999999997</c:v>
                </c:pt>
                <c:pt idx="383">
                  <c:v>38.4</c:v>
                </c:pt>
                <c:pt idx="384">
                  <c:v>38.5</c:v>
                </c:pt>
                <c:pt idx="385">
                  <c:v>38.6</c:v>
                </c:pt>
                <c:pt idx="386">
                  <c:v>38.700000000000003</c:v>
                </c:pt>
                <c:pt idx="387">
                  <c:v>38.799999999999997</c:v>
                </c:pt>
                <c:pt idx="388">
                  <c:v>38.9</c:v>
                </c:pt>
                <c:pt idx="389">
                  <c:v>39</c:v>
                </c:pt>
                <c:pt idx="390">
                  <c:v>39.1</c:v>
                </c:pt>
                <c:pt idx="391">
                  <c:v>39.200000000000003</c:v>
                </c:pt>
                <c:pt idx="392">
                  <c:v>39.299999999999997</c:v>
                </c:pt>
                <c:pt idx="393">
                  <c:v>39.4</c:v>
                </c:pt>
                <c:pt idx="394">
                  <c:v>39.5</c:v>
                </c:pt>
                <c:pt idx="395">
                  <c:v>39.6</c:v>
                </c:pt>
                <c:pt idx="396">
                  <c:v>39.700000000000003</c:v>
                </c:pt>
                <c:pt idx="397">
                  <c:v>39.799999999999997</c:v>
                </c:pt>
                <c:pt idx="398">
                  <c:v>39.9</c:v>
                </c:pt>
                <c:pt idx="399">
                  <c:v>40</c:v>
                </c:pt>
              </c:numCache>
            </c:numRef>
          </c:xVal>
          <c:yVal>
            <c:numRef>
              <c:f>'40_MeV_puvodni_bez_rozsireni'!$AT$2:$AT$401</c:f>
              <c:numCache>
                <c:formatCode>0.00E+00</c:formatCode>
                <c:ptCount val="400"/>
                <c:pt idx="0">
                  <c:v>4.6863500000000006E-3</c:v>
                </c:pt>
                <c:pt idx="1">
                  <c:v>4.4607300000000004E-3</c:v>
                </c:pt>
                <c:pt idx="2">
                  <c:v>4.36002E-3</c:v>
                </c:pt>
                <c:pt idx="3">
                  <c:v>4.2494400000000002E-3</c:v>
                </c:pt>
                <c:pt idx="4">
                  <c:v>4.1451200000000004E-3</c:v>
                </c:pt>
                <c:pt idx="5">
                  <c:v>4.0605600000000004E-3</c:v>
                </c:pt>
                <c:pt idx="6">
                  <c:v>3.9784E-3</c:v>
                </c:pt>
                <c:pt idx="7">
                  <c:v>3.8958300000000003E-3</c:v>
                </c:pt>
                <c:pt idx="8">
                  <c:v>3.8287099999999999E-3</c:v>
                </c:pt>
                <c:pt idx="9">
                  <c:v>3.7509299999999995E-3</c:v>
                </c:pt>
                <c:pt idx="10">
                  <c:v>3.6774299999999998E-3</c:v>
                </c:pt>
                <c:pt idx="11">
                  <c:v>3.61422E-3</c:v>
                </c:pt>
                <c:pt idx="12">
                  <c:v>3.56471E-3</c:v>
                </c:pt>
                <c:pt idx="13">
                  <c:v>3.4929599999999998E-3</c:v>
                </c:pt>
                <c:pt idx="14">
                  <c:v>3.4359500000000001E-3</c:v>
                </c:pt>
                <c:pt idx="15">
                  <c:v>3.3826399999999997E-3</c:v>
                </c:pt>
                <c:pt idx="16">
                  <c:v>3.3253800000000002E-3</c:v>
                </c:pt>
                <c:pt idx="17">
                  <c:v>3.2702400000000002E-3</c:v>
                </c:pt>
                <c:pt idx="18">
                  <c:v>3.2200699999999998E-3</c:v>
                </c:pt>
                <c:pt idx="19">
                  <c:v>3.1814899999999999E-3</c:v>
                </c:pt>
                <c:pt idx="20">
                  <c:v>3.1328200000000001E-3</c:v>
                </c:pt>
                <c:pt idx="21">
                  <c:v>3.0934700000000001E-3</c:v>
                </c:pt>
                <c:pt idx="22">
                  <c:v>3.0665200000000001E-3</c:v>
                </c:pt>
                <c:pt idx="23">
                  <c:v>3.0329300000000001E-3</c:v>
                </c:pt>
                <c:pt idx="24">
                  <c:v>3.0081499999999998E-3</c:v>
                </c:pt>
                <c:pt idx="25">
                  <c:v>2.9846E-3</c:v>
                </c:pt>
                <c:pt idx="26">
                  <c:v>2.9560900000000002E-3</c:v>
                </c:pt>
                <c:pt idx="27">
                  <c:v>2.9431500000000003E-3</c:v>
                </c:pt>
                <c:pt idx="28">
                  <c:v>2.9446099999999998E-3</c:v>
                </c:pt>
                <c:pt idx="29">
                  <c:v>2.9495699999999999E-3</c:v>
                </c:pt>
                <c:pt idx="30">
                  <c:v>2.9739900000000001E-3</c:v>
                </c:pt>
                <c:pt idx="31">
                  <c:v>3.0092500000000002E-3</c:v>
                </c:pt>
                <c:pt idx="32">
                  <c:v>3.0860499999999999E-3</c:v>
                </c:pt>
                <c:pt idx="33">
                  <c:v>3.3510999999999997E-3</c:v>
                </c:pt>
                <c:pt idx="34">
                  <c:v>7.3831799999999996E-3</c:v>
                </c:pt>
                <c:pt idx="35">
                  <c:v>3.81169E-3</c:v>
                </c:pt>
                <c:pt idx="36">
                  <c:v>4.02864E-3</c:v>
                </c:pt>
                <c:pt idx="37">
                  <c:v>4.4151499999999996E-3</c:v>
                </c:pt>
                <c:pt idx="38">
                  <c:v>4.4557199999999998E-3</c:v>
                </c:pt>
                <c:pt idx="39">
                  <c:v>5.07538E-3</c:v>
                </c:pt>
                <c:pt idx="40">
                  <c:v>6.1987800000000001E-3</c:v>
                </c:pt>
                <c:pt idx="41">
                  <c:v>8.0596399999999999E-3</c:v>
                </c:pt>
                <c:pt idx="42">
                  <c:v>2.8464500000000004E-3</c:v>
                </c:pt>
                <c:pt idx="43">
                  <c:v>5.9653000000000006E-4</c:v>
                </c:pt>
                <c:pt idx="44">
                  <c:v>3.5250000000000001E-6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564-41FA-A258-650ACF6BB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794144"/>
        <c:axId val="1666791848"/>
      </c:scatterChart>
      <c:valAx>
        <c:axId val="1666794144"/>
        <c:scaling>
          <c:orientation val="minMax"/>
          <c:max val="5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666791848"/>
        <c:crosses val="autoZero"/>
        <c:crossBetween val="midCat"/>
      </c:valAx>
      <c:valAx>
        <c:axId val="1666791848"/>
        <c:scaling>
          <c:orientation val="minMax"/>
          <c:max val="9.0000000000000028E-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Response</a:t>
                </a:r>
                <a:r>
                  <a:rPr lang="en-US"/>
                  <a:t> [imp]</a:t>
                </a:r>
                <a:endParaRPr lang="cs-CZ"/>
              </a:p>
            </c:rich>
          </c:tx>
          <c:overlay val="0"/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6667941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374390611420915"/>
          <c:y val="0.60184924372508508"/>
          <c:w val="0.5799146739804617"/>
          <c:h val="0.2399719213486468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050"/>
          </a:pPr>
          <a:endParaRPr lang="cs-CZ"/>
        </a:p>
      </c:txPr>
    </c:legend>
    <c:plotVisOnly val="1"/>
    <c:dispBlanksAs val="gap"/>
    <c:showDLblsOverMax val="0"/>
    <c:extLst/>
  </c:chart>
  <c:txPr>
    <a:bodyPr/>
    <a:lstStyle/>
    <a:p>
      <a:pPr>
        <a:defRPr sz="1100"/>
      </a:pPr>
      <a:endParaRPr lang="cs-CZ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59167976108829E-2"/>
          <c:y val="3.1325680526704057E-2"/>
          <c:w val="0.88293222443115227"/>
          <c:h val="0.84238510758479768"/>
        </c:manualLayout>
      </c:layout>
      <c:scatterChart>
        <c:scatterStyle val="lineMarker"/>
        <c:varyColors val="0"/>
        <c:ser>
          <c:idx val="0"/>
          <c:order val="0"/>
          <c:tx>
            <c:strRef>
              <c:f>Mereni_metodika_void!$AN$128</c:f>
              <c:strCache>
                <c:ptCount val="1"/>
                <c:pt idx="0">
                  <c:v>2018 measurement /E -1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Mereni_metodika_void!$AM$129:$AM$308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Mereni_metodika_void!$AN$129:$AN$308</c:f>
              <c:numCache>
                <c:formatCode>0.0%</c:formatCode>
                <c:ptCount val="180"/>
                <c:pt idx="0">
                  <c:v>-6.6791561564778723E-2</c:v>
                </c:pt>
                <c:pt idx="1">
                  <c:v>-6.6791561564778723E-2</c:v>
                </c:pt>
                <c:pt idx="2">
                  <c:v>-6.9334500664531507E-2</c:v>
                </c:pt>
                <c:pt idx="3">
                  <c:v>-6.9334500664531507E-2</c:v>
                </c:pt>
                <c:pt idx="4">
                  <c:v>-8.2455495371718257E-2</c:v>
                </c:pt>
                <c:pt idx="5">
                  <c:v>-8.2455495371718257E-2</c:v>
                </c:pt>
                <c:pt idx="6">
                  <c:v>-6.3962054824433512E-2</c:v>
                </c:pt>
                <c:pt idx="7">
                  <c:v>-6.3962054824433512E-2</c:v>
                </c:pt>
                <c:pt idx="8">
                  <c:v>-5.8567232023942872E-2</c:v>
                </c:pt>
                <c:pt idx="9">
                  <c:v>-5.8567232023942872E-2</c:v>
                </c:pt>
                <c:pt idx="10">
                  <c:v>-4.0603095083965868E-2</c:v>
                </c:pt>
                <c:pt idx="11">
                  <c:v>-4.0603095083965868E-2</c:v>
                </c:pt>
                <c:pt idx="12">
                  <c:v>-2.763962059797942E-2</c:v>
                </c:pt>
                <c:pt idx="13">
                  <c:v>-2.763962059797942E-2</c:v>
                </c:pt>
                <c:pt idx="14">
                  <c:v>-5.6157221300480176E-3</c:v>
                </c:pt>
                <c:pt idx="15">
                  <c:v>-5.6157221300480176E-3</c:v>
                </c:pt>
                <c:pt idx="16">
                  <c:v>4.1813763073408339E-3</c:v>
                </c:pt>
                <c:pt idx="17">
                  <c:v>4.1813763073408339E-3</c:v>
                </c:pt>
                <c:pt idx="18">
                  <c:v>1.5430944400348867E-2</c:v>
                </c:pt>
                <c:pt idx="19">
                  <c:v>1.5430944400348867E-2</c:v>
                </c:pt>
                <c:pt idx="20">
                  <c:v>2.1541267104674189E-2</c:v>
                </c:pt>
                <c:pt idx="21">
                  <c:v>2.1541267104674189E-2</c:v>
                </c:pt>
                <c:pt idx="22">
                  <c:v>3.4515018856356106E-2</c:v>
                </c:pt>
                <c:pt idx="23">
                  <c:v>3.4515018856356106E-2</c:v>
                </c:pt>
                <c:pt idx="24">
                  <c:v>3.8778423370074089E-2</c:v>
                </c:pt>
                <c:pt idx="25">
                  <c:v>3.8778423370074089E-2</c:v>
                </c:pt>
                <c:pt idx="26">
                  <c:v>3.8973953706404663E-2</c:v>
                </c:pt>
                <c:pt idx="27">
                  <c:v>3.8973953706404663E-2</c:v>
                </c:pt>
                <c:pt idx="28">
                  <c:v>3.2958572888420079E-2</c:v>
                </c:pt>
                <c:pt idx="29">
                  <c:v>3.2958572888420079E-2</c:v>
                </c:pt>
                <c:pt idx="30">
                  <c:v>3.9780154668308532E-2</c:v>
                </c:pt>
                <c:pt idx="31">
                  <c:v>3.9780154668308532E-2</c:v>
                </c:pt>
                <c:pt idx="32">
                  <c:v>4.1666125698610168E-2</c:v>
                </c:pt>
                <c:pt idx="33">
                  <c:v>4.1666125698610168E-2</c:v>
                </c:pt>
                <c:pt idx="34">
                  <c:v>5.4786111145796568E-2</c:v>
                </c:pt>
                <c:pt idx="35">
                  <c:v>5.4786111145796568E-2</c:v>
                </c:pt>
                <c:pt idx="36">
                  <c:v>6.1173234399931387E-2</c:v>
                </c:pt>
                <c:pt idx="37">
                  <c:v>6.1173234399931387E-2</c:v>
                </c:pt>
                <c:pt idx="38">
                  <c:v>8.5277061136574073E-2</c:v>
                </c:pt>
                <c:pt idx="39">
                  <c:v>8.5277061136574073E-2</c:v>
                </c:pt>
                <c:pt idx="40">
                  <c:v>8.3941127651205649E-2</c:v>
                </c:pt>
                <c:pt idx="41">
                  <c:v>8.3941127651205649E-2</c:v>
                </c:pt>
                <c:pt idx="42">
                  <c:v>8.3283753278098782E-2</c:v>
                </c:pt>
                <c:pt idx="43">
                  <c:v>8.3283753278098782E-2</c:v>
                </c:pt>
                <c:pt idx="44">
                  <c:v>8.4150443429946931E-2</c:v>
                </c:pt>
                <c:pt idx="45">
                  <c:v>8.4150443429946931E-2</c:v>
                </c:pt>
                <c:pt idx="46">
                  <c:v>8.4156854904552825E-2</c:v>
                </c:pt>
                <c:pt idx="47">
                  <c:v>8.4156854904552825E-2</c:v>
                </c:pt>
                <c:pt idx="48">
                  <c:v>8.49938643749375E-2</c:v>
                </c:pt>
                <c:pt idx="49">
                  <c:v>8.49938643749375E-2</c:v>
                </c:pt>
                <c:pt idx="50">
                  <c:v>8.2929068598315725E-2</c:v>
                </c:pt>
                <c:pt idx="51">
                  <c:v>8.2929068598315725E-2</c:v>
                </c:pt>
                <c:pt idx="52">
                  <c:v>8.1140766495826133E-2</c:v>
                </c:pt>
                <c:pt idx="53">
                  <c:v>8.1140766495826133E-2</c:v>
                </c:pt>
                <c:pt idx="54">
                  <c:v>6.8348948642114493E-2</c:v>
                </c:pt>
                <c:pt idx="55">
                  <c:v>6.8348948642114493E-2</c:v>
                </c:pt>
                <c:pt idx="56">
                  <c:v>5.7746712733177663E-2</c:v>
                </c:pt>
                <c:pt idx="57">
                  <c:v>5.7746712733177663E-2</c:v>
                </c:pt>
                <c:pt idx="58">
                  <c:v>4.9823551515306264E-2</c:v>
                </c:pt>
                <c:pt idx="59">
                  <c:v>4.9823551515306264E-2</c:v>
                </c:pt>
                <c:pt idx="60">
                  <c:v>4.0888332269535033E-2</c:v>
                </c:pt>
                <c:pt idx="61">
                  <c:v>4.0888332269535033E-2</c:v>
                </c:pt>
                <c:pt idx="62">
                  <c:v>3.6168669509230922E-2</c:v>
                </c:pt>
                <c:pt idx="63">
                  <c:v>3.6168669509230922E-2</c:v>
                </c:pt>
                <c:pt idx="64">
                  <c:v>3.0340266430681551E-2</c:v>
                </c:pt>
                <c:pt idx="65">
                  <c:v>3.0340266430681551E-2</c:v>
                </c:pt>
                <c:pt idx="66">
                  <c:v>1.892928717746889E-2</c:v>
                </c:pt>
                <c:pt idx="67">
                  <c:v>1.892928717746889E-2</c:v>
                </c:pt>
                <c:pt idx="68">
                  <c:v>4.6667520613632441E-3</c:v>
                </c:pt>
                <c:pt idx="69">
                  <c:v>4.6667520613632441E-3</c:v>
                </c:pt>
                <c:pt idx="70">
                  <c:v>-1.0504144843046515E-3</c:v>
                </c:pt>
                <c:pt idx="71">
                  <c:v>-1.0504144843046515E-3</c:v>
                </c:pt>
                <c:pt idx="72">
                  <c:v>-7.6899226560356304E-3</c:v>
                </c:pt>
                <c:pt idx="73">
                  <c:v>-7.6899226560356304E-3</c:v>
                </c:pt>
                <c:pt idx="74">
                  <c:v>-8.2627031176231158E-3</c:v>
                </c:pt>
                <c:pt idx="75">
                  <c:v>-8.2627031176231158E-3</c:v>
                </c:pt>
                <c:pt idx="76">
                  <c:v>-7.604803606232502E-3</c:v>
                </c:pt>
                <c:pt idx="77">
                  <c:v>-7.604803606232502E-3</c:v>
                </c:pt>
                <c:pt idx="78">
                  <c:v>-6.6136054115354392E-3</c:v>
                </c:pt>
                <c:pt idx="79">
                  <c:v>-6.6136054115354392E-3</c:v>
                </c:pt>
                <c:pt idx="80">
                  <c:v>-7.530771178155371E-3</c:v>
                </c:pt>
                <c:pt idx="81">
                  <c:v>-7.530771178155371E-3</c:v>
                </c:pt>
                <c:pt idx="82">
                  <c:v>-4.2429247963112759E-3</c:v>
                </c:pt>
                <c:pt idx="83">
                  <c:v>-4.2429247963112759E-3</c:v>
                </c:pt>
                <c:pt idx="84">
                  <c:v>-1.1094880398121454E-4</c:v>
                </c:pt>
                <c:pt idx="85">
                  <c:v>-1.1094880398121454E-4</c:v>
                </c:pt>
                <c:pt idx="86">
                  <c:v>-2.9071641646483126E-4</c:v>
                </c:pt>
                <c:pt idx="87">
                  <c:v>-2.9071641646483126E-4</c:v>
                </c:pt>
                <c:pt idx="88">
                  <c:v>3.8815410123242966E-3</c:v>
                </c:pt>
                <c:pt idx="89">
                  <c:v>3.8815410123242966E-3</c:v>
                </c:pt>
                <c:pt idx="90">
                  <c:v>1.4172235126050925E-3</c:v>
                </c:pt>
                <c:pt idx="91">
                  <c:v>1.4172235126050925E-3</c:v>
                </c:pt>
                <c:pt idx="92">
                  <c:v>9.6374321692582754E-4</c:v>
                </c:pt>
                <c:pt idx="93">
                  <c:v>9.6374321692582754E-4</c:v>
                </c:pt>
                <c:pt idx="94">
                  <c:v>-2.4254262711762564E-3</c:v>
                </c:pt>
                <c:pt idx="95">
                  <c:v>-2.4254262711762564E-3</c:v>
                </c:pt>
                <c:pt idx="96">
                  <c:v>-4.5724738097687734E-3</c:v>
                </c:pt>
                <c:pt idx="97">
                  <c:v>-4.5724738097687734E-3</c:v>
                </c:pt>
                <c:pt idx="98">
                  <c:v>8.3311151577691867E-4</c:v>
                </c:pt>
                <c:pt idx="99">
                  <c:v>8.3311151577691867E-4</c:v>
                </c:pt>
                <c:pt idx="100">
                  <c:v>3.7789053116354943E-3</c:v>
                </c:pt>
                <c:pt idx="101">
                  <c:v>3.7789053116354943E-3</c:v>
                </c:pt>
                <c:pt idx="102">
                  <c:v>3.7874986162700353E-3</c:v>
                </c:pt>
                <c:pt idx="103">
                  <c:v>3.7874986162700353E-3</c:v>
                </c:pt>
                <c:pt idx="104">
                  <c:v>4.3481582375757277E-3</c:v>
                </c:pt>
                <c:pt idx="105">
                  <c:v>4.3481582375757277E-3</c:v>
                </c:pt>
                <c:pt idx="106">
                  <c:v>1.3873756205702303E-3</c:v>
                </c:pt>
                <c:pt idx="107">
                  <c:v>1.3873756205702303E-3</c:v>
                </c:pt>
                <c:pt idx="108">
                  <c:v>-3.0664595017608764E-3</c:v>
                </c:pt>
                <c:pt idx="109">
                  <c:v>-3.0664595017608764E-3</c:v>
                </c:pt>
                <c:pt idx="110">
                  <c:v>-8.9654906793238398E-3</c:v>
                </c:pt>
                <c:pt idx="111">
                  <c:v>-8.9654906793238398E-3</c:v>
                </c:pt>
                <c:pt idx="112">
                  <c:v>-1.5669683123424649E-2</c:v>
                </c:pt>
                <c:pt idx="113">
                  <c:v>-1.5669683123424649E-2</c:v>
                </c:pt>
                <c:pt idx="114">
                  <c:v>-1.1335985665653858E-2</c:v>
                </c:pt>
                <c:pt idx="115">
                  <c:v>-1.1335985665653858E-2</c:v>
                </c:pt>
                <c:pt idx="116">
                  <c:v>-6.70358870243426E-3</c:v>
                </c:pt>
                <c:pt idx="117">
                  <c:v>-6.70358870243426E-3</c:v>
                </c:pt>
                <c:pt idx="118">
                  <c:v>1.9663214627507752E-3</c:v>
                </c:pt>
                <c:pt idx="119">
                  <c:v>1.9663214627507752E-3</c:v>
                </c:pt>
                <c:pt idx="120">
                  <c:v>6.8895587925135171E-3</c:v>
                </c:pt>
                <c:pt idx="121">
                  <c:v>6.8895587925135171E-3</c:v>
                </c:pt>
                <c:pt idx="122">
                  <c:v>4.2563142501641504E-3</c:v>
                </c:pt>
                <c:pt idx="123">
                  <c:v>4.2563142501641504E-3</c:v>
                </c:pt>
                <c:pt idx="124">
                  <c:v>-9.7955054322207413E-4</c:v>
                </c:pt>
                <c:pt idx="125">
                  <c:v>-9.7955054322207413E-4</c:v>
                </c:pt>
                <c:pt idx="126">
                  <c:v>-1.1806811005019568E-3</c:v>
                </c:pt>
                <c:pt idx="127">
                  <c:v>-1.1806811005019568E-3</c:v>
                </c:pt>
                <c:pt idx="128">
                  <c:v>2.2946510338133219E-3</c:v>
                </c:pt>
                <c:pt idx="129">
                  <c:v>2.2946510338133219E-3</c:v>
                </c:pt>
                <c:pt idx="130">
                  <c:v>-1.6972764989358069E-3</c:v>
                </c:pt>
                <c:pt idx="131">
                  <c:v>-1.6972764989358069E-3</c:v>
                </c:pt>
                <c:pt idx="132">
                  <c:v>2.3170173037998509E-3</c:v>
                </c:pt>
                <c:pt idx="133">
                  <c:v>2.3170173037998509E-3</c:v>
                </c:pt>
                <c:pt idx="134">
                  <c:v>2.1434092150725226E-2</c:v>
                </c:pt>
                <c:pt idx="135">
                  <c:v>2.1434092150725226E-2</c:v>
                </c:pt>
                <c:pt idx="136">
                  <c:v>1.9576112144166657E-2</c:v>
                </c:pt>
                <c:pt idx="137">
                  <c:v>1.9576112144166657E-2</c:v>
                </c:pt>
                <c:pt idx="138">
                  <c:v>3.4781087746924566E-2</c:v>
                </c:pt>
                <c:pt idx="139">
                  <c:v>3.4781087746924566E-2</c:v>
                </c:pt>
                <c:pt idx="140">
                  <c:v>3.7534704958814391E-2</c:v>
                </c:pt>
                <c:pt idx="141">
                  <c:v>3.7534704958814391E-2</c:v>
                </c:pt>
                <c:pt idx="142">
                  <c:v>2.2946828405060238E-2</c:v>
                </c:pt>
                <c:pt idx="143">
                  <c:v>2.2946828405060238E-2</c:v>
                </c:pt>
                <c:pt idx="144">
                  <c:v>2.0018618985955916E-2</c:v>
                </c:pt>
                <c:pt idx="145">
                  <c:v>2.0018618985955916E-2</c:v>
                </c:pt>
                <c:pt idx="146">
                  <c:v>5.6758843239457235E-3</c:v>
                </c:pt>
                <c:pt idx="147">
                  <c:v>5.6758843239457235E-3</c:v>
                </c:pt>
                <c:pt idx="148">
                  <c:v>7.1261172843117837E-3</c:v>
                </c:pt>
                <c:pt idx="149">
                  <c:v>7.1261172843117837E-3</c:v>
                </c:pt>
                <c:pt idx="150">
                  <c:v>-3.3166211673472112E-3</c:v>
                </c:pt>
                <c:pt idx="151">
                  <c:v>-3.3166211673472112E-3</c:v>
                </c:pt>
                <c:pt idx="152">
                  <c:v>-1.9743956843234711E-2</c:v>
                </c:pt>
                <c:pt idx="153">
                  <c:v>-1.9743956843234711E-2</c:v>
                </c:pt>
                <c:pt idx="154">
                  <c:v>-3.1371857195290231E-2</c:v>
                </c:pt>
                <c:pt idx="155">
                  <c:v>-3.1371857195290231E-2</c:v>
                </c:pt>
                <c:pt idx="156">
                  <c:v>-3.7888511944045855E-2</c:v>
                </c:pt>
                <c:pt idx="157">
                  <c:v>-3.7888511944045855E-2</c:v>
                </c:pt>
                <c:pt idx="158">
                  <c:v>-3.1165842652345677E-2</c:v>
                </c:pt>
                <c:pt idx="159">
                  <c:v>-3.1165842652345677E-2</c:v>
                </c:pt>
                <c:pt idx="160">
                  <c:v>-1.245361033706871E-2</c:v>
                </c:pt>
                <c:pt idx="161">
                  <c:v>-1.245361033706871E-2</c:v>
                </c:pt>
                <c:pt idx="162">
                  <c:v>-1.4451380846387751E-2</c:v>
                </c:pt>
                <c:pt idx="163">
                  <c:v>-1.4451380846387751E-2</c:v>
                </c:pt>
                <c:pt idx="164">
                  <c:v>-9.81892112915006E-3</c:v>
                </c:pt>
                <c:pt idx="165">
                  <c:v>-9.81892112915006E-3</c:v>
                </c:pt>
                <c:pt idx="166">
                  <c:v>-1.4241092525176247E-2</c:v>
                </c:pt>
                <c:pt idx="167">
                  <c:v>-1.4241092525176247E-2</c:v>
                </c:pt>
                <c:pt idx="168">
                  <c:v>-1.6376745053318764E-2</c:v>
                </c:pt>
                <c:pt idx="169">
                  <c:v>-1.6376745053318764E-2</c:v>
                </c:pt>
                <c:pt idx="170">
                  <c:v>-4.6145994021333792E-3</c:v>
                </c:pt>
                <c:pt idx="171">
                  <c:v>-4.6145994021333792E-3</c:v>
                </c:pt>
                <c:pt idx="172">
                  <c:v>7.1932767946669696E-3</c:v>
                </c:pt>
                <c:pt idx="173">
                  <c:v>7.1932767946669696E-3</c:v>
                </c:pt>
                <c:pt idx="174">
                  <c:v>3.8839841251654184E-2</c:v>
                </c:pt>
                <c:pt idx="175">
                  <c:v>3.8839841251654184E-2</c:v>
                </c:pt>
                <c:pt idx="176">
                  <c:v>7.2908362511221458E-2</c:v>
                </c:pt>
                <c:pt idx="177">
                  <c:v>7.2908362511221458E-2</c:v>
                </c:pt>
                <c:pt idx="178">
                  <c:v>8.5125433877672796E-2</c:v>
                </c:pt>
                <c:pt idx="179">
                  <c:v>8.5125433877672796E-2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A52-4E8A-8087-E908649B59E5}"/>
            </c:ext>
          </c:extLst>
        </c:ser>
        <c:ser>
          <c:idx val="1"/>
          <c:order val="1"/>
          <c:tx>
            <c:strRef>
              <c:f>Mereni_metodika_void!$AO$128</c:f>
              <c:strCache>
                <c:ptCount val="1"/>
                <c:pt idx="0">
                  <c:v>Zero position /E-1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Mereni_metodika_void!$AM$129:$AM$308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Mereni_metodika_void!$AO$129:$AO$308</c:f>
              <c:numCache>
                <c:formatCode>0.0%</c:formatCode>
                <c:ptCount val="180"/>
                <c:pt idx="0">
                  <c:v>-1.0629909774342639E-2</c:v>
                </c:pt>
                <c:pt idx="1">
                  <c:v>-1.0629909774342639E-2</c:v>
                </c:pt>
                <c:pt idx="2">
                  <c:v>2.8091641449932148E-3</c:v>
                </c:pt>
                <c:pt idx="3">
                  <c:v>2.8091641449932148E-3</c:v>
                </c:pt>
                <c:pt idx="4">
                  <c:v>1.4303204433651073E-2</c:v>
                </c:pt>
                <c:pt idx="5">
                  <c:v>1.4303204433651073E-2</c:v>
                </c:pt>
                <c:pt idx="6">
                  <c:v>1.6204121908906188E-2</c:v>
                </c:pt>
                <c:pt idx="7">
                  <c:v>1.6204121908906188E-2</c:v>
                </c:pt>
                <c:pt idx="8">
                  <c:v>1.6691860497895616E-2</c:v>
                </c:pt>
                <c:pt idx="9">
                  <c:v>1.6691860497895616E-2</c:v>
                </c:pt>
                <c:pt idx="10">
                  <c:v>1.2382600271246602E-2</c:v>
                </c:pt>
                <c:pt idx="11">
                  <c:v>1.2382600271246602E-2</c:v>
                </c:pt>
                <c:pt idx="12">
                  <c:v>7.0321603458176618E-3</c:v>
                </c:pt>
                <c:pt idx="13">
                  <c:v>7.0321603458176618E-3</c:v>
                </c:pt>
                <c:pt idx="14">
                  <c:v>1.600751505576925E-3</c:v>
                </c:pt>
                <c:pt idx="15">
                  <c:v>1.600751505576925E-3</c:v>
                </c:pt>
                <c:pt idx="16">
                  <c:v>-4.6410430151923032E-3</c:v>
                </c:pt>
                <c:pt idx="17">
                  <c:v>-4.6410430151923032E-3</c:v>
                </c:pt>
                <c:pt idx="18">
                  <c:v>-9.4244503589018258E-3</c:v>
                </c:pt>
                <c:pt idx="19">
                  <c:v>-9.4244503589018258E-3</c:v>
                </c:pt>
                <c:pt idx="20">
                  <c:v>-1.4836647757246912E-2</c:v>
                </c:pt>
                <c:pt idx="21">
                  <c:v>-1.4836647757246912E-2</c:v>
                </c:pt>
                <c:pt idx="22">
                  <c:v>-1.2047061118274804E-2</c:v>
                </c:pt>
                <c:pt idx="23">
                  <c:v>-1.2047061118274804E-2</c:v>
                </c:pt>
                <c:pt idx="24">
                  <c:v>-9.6980443614742562E-3</c:v>
                </c:pt>
                <c:pt idx="25">
                  <c:v>-9.6980443614742562E-3</c:v>
                </c:pt>
                <c:pt idx="26">
                  <c:v>-4.6625607925931956E-3</c:v>
                </c:pt>
                <c:pt idx="27">
                  <c:v>-4.6625607925931956E-3</c:v>
                </c:pt>
                <c:pt idx="28">
                  <c:v>1.2090915744145114E-4</c:v>
                </c:pt>
                <c:pt idx="29">
                  <c:v>1.2090915744145114E-4</c:v>
                </c:pt>
                <c:pt idx="30">
                  <c:v>-3.8747259112901222E-3</c:v>
                </c:pt>
                <c:pt idx="31">
                  <c:v>-3.8747259112901222E-3</c:v>
                </c:pt>
                <c:pt idx="32">
                  <c:v>-8.3295478543314871E-3</c:v>
                </c:pt>
                <c:pt idx="33">
                  <c:v>-8.3295478543314871E-3</c:v>
                </c:pt>
                <c:pt idx="34">
                  <c:v>-1.3840795784321513E-2</c:v>
                </c:pt>
                <c:pt idx="35">
                  <c:v>-1.3840795784321513E-2</c:v>
                </c:pt>
                <c:pt idx="36">
                  <c:v>-1.9805516023730152E-2</c:v>
                </c:pt>
                <c:pt idx="37">
                  <c:v>-1.9805516023730152E-2</c:v>
                </c:pt>
                <c:pt idx="38">
                  <c:v>-1.553336769568836E-2</c:v>
                </c:pt>
                <c:pt idx="39">
                  <c:v>-1.553336769568836E-2</c:v>
                </c:pt>
                <c:pt idx="40">
                  <c:v>-1.1409087873198609E-2</c:v>
                </c:pt>
                <c:pt idx="41">
                  <c:v>-1.1409087873198609E-2</c:v>
                </c:pt>
                <c:pt idx="42">
                  <c:v>-6.011335176864252E-3</c:v>
                </c:pt>
                <c:pt idx="43">
                  <c:v>-6.011335176864252E-3</c:v>
                </c:pt>
                <c:pt idx="44">
                  <c:v>-6.4694214256499905E-4</c:v>
                </c:pt>
                <c:pt idx="45">
                  <c:v>-6.4694214256499905E-4</c:v>
                </c:pt>
                <c:pt idx="46">
                  <c:v>-5.5901596985045154E-3</c:v>
                </c:pt>
                <c:pt idx="47">
                  <c:v>-5.5901596985045154E-3</c:v>
                </c:pt>
                <c:pt idx="48">
                  <c:v>-1.0815705559191757E-2</c:v>
                </c:pt>
                <c:pt idx="49">
                  <c:v>-1.0815705559191757E-2</c:v>
                </c:pt>
                <c:pt idx="50">
                  <c:v>-6.8851587579347173E-3</c:v>
                </c:pt>
                <c:pt idx="51">
                  <c:v>-6.8851587579347173E-3</c:v>
                </c:pt>
                <c:pt idx="52">
                  <c:v>-2.9688143640878017E-3</c:v>
                </c:pt>
                <c:pt idx="53">
                  <c:v>-2.9688143640878017E-3</c:v>
                </c:pt>
                <c:pt idx="54">
                  <c:v>-7.1337931361613593E-3</c:v>
                </c:pt>
                <c:pt idx="55">
                  <c:v>-7.1337931361613593E-3</c:v>
                </c:pt>
                <c:pt idx="56">
                  <c:v>-1.1502489621387224E-2</c:v>
                </c:pt>
                <c:pt idx="57">
                  <c:v>-1.1502489621387224E-2</c:v>
                </c:pt>
                <c:pt idx="58">
                  <c:v>-7.0768607251814331E-4</c:v>
                </c:pt>
                <c:pt idx="59">
                  <c:v>-7.0768607251814331E-4</c:v>
                </c:pt>
                <c:pt idx="60">
                  <c:v>1.0398079904710089E-2</c:v>
                </c:pt>
                <c:pt idx="61">
                  <c:v>1.0398079904710089E-2</c:v>
                </c:pt>
                <c:pt idx="62">
                  <c:v>1.3566261434891036E-2</c:v>
                </c:pt>
                <c:pt idx="63">
                  <c:v>1.3566261434891036E-2</c:v>
                </c:pt>
                <c:pt idx="64">
                  <c:v>1.6718329545249544E-2</c:v>
                </c:pt>
                <c:pt idx="65">
                  <c:v>1.6718329545249544E-2</c:v>
                </c:pt>
                <c:pt idx="66">
                  <c:v>2.4538567914744958E-2</c:v>
                </c:pt>
                <c:pt idx="67">
                  <c:v>2.4538567914744958E-2</c:v>
                </c:pt>
                <c:pt idx="68">
                  <c:v>3.2553268547873326E-2</c:v>
                </c:pt>
                <c:pt idx="69">
                  <c:v>3.2553268547873326E-2</c:v>
                </c:pt>
                <c:pt idx="70">
                  <c:v>3.6789076273748611E-2</c:v>
                </c:pt>
                <c:pt idx="71">
                  <c:v>3.6789076273748611E-2</c:v>
                </c:pt>
                <c:pt idx="72">
                  <c:v>4.1056617560672803E-2</c:v>
                </c:pt>
                <c:pt idx="73">
                  <c:v>4.1056617560672803E-2</c:v>
                </c:pt>
                <c:pt idx="74">
                  <c:v>2.5004863165053459E-2</c:v>
                </c:pt>
                <c:pt idx="75">
                  <c:v>2.5004863165053459E-2</c:v>
                </c:pt>
                <c:pt idx="76">
                  <c:v>8.7428706700594105E-3</c:v>
                </c:pt>
                <c:pt idx="77">
                  <c:v>8.7428706700594105E-3</c:v>
                </c:pt>
                <c:pt idx="78">
                  <c:v>-2.420268874850029E-3</c:v>
                </c:pt>
                <c:pt idx="79">
                  <c:v>-2.420268874850029E-3</c:v>
                </c:pt>
                <c:pt idx="80">
                  <c:v>-1.3814906574372232E-2</c:v>
                </c:pt>
                <c:pt idx="81">
                  <c:v>-1.3814906574372232E-2</c:v>
                </c:pt>
                <c:pt idx="82">
                  <c:v>-3.6015086539160635E-3</c:v>
                </c:pt>
                <c:pt idx="83">
                  <c:v>-3.6015086539160635E-3</c:v>
                </c:pt>
                <c:pt idx="84">
                  <c:v>6.9093895563161478E-3</c:v>
                </c:pt>
                <c:pt idx="85">
                  <c:v>6.9093895563161478E-3</c:v>
                </c:pt>
                <c:pt idx="86">
                  <c:v>1.0732861288881068E-2</c:v>
                </c:pt>
                <c:pt idx="87">
                  <c:v>1.0732861288881068E-2</c:v>
                </c:pt>
                <c:pt idx="88">
                  <c:v>1.4598685622886132E-2</c:v>
                </c:pt>
                <c:pt idx="89">
                  <c:v>1.4598685622886132E-2</c:v>
                </c:pt>
                <c:pt idx="90">
                  <c:v>3.503238129393571E-3</c:v>
                </c:pt>
                <c:pt idx="91">
                  <c:v>3.503238129393571E-3</c:v>
                </c:pt>
                <c:pt idx="92">
                  <c:v>-7.8061182615289937E-3</c:v>
                </c:pt>
                <c:pt idx="93">
                  <c:v>-7.8061182615289937E-3</c:v>
                </c:pt>
                <c:pt idx="94">
                  <c:v>-1.2960026705838179E-2</c:v>
                </c:pt>
                <c:pt idx="95">
                  <c:v>-1.2960026705838179E-2</c:v>
                </c:pt>
                <c:pt idx="96">
                  <c:v>-1.8256202319664294E-2</c:v>
                </c:pt>
                <c:pt idx="97">
                  <c:v>-1.8256202319664294E-2</c:v>
                </c:pt>
                <c:pt idx="98">
                  <c:v>-1.8950179032978687E-2</c:v>
                </c:pt>
                <c:pt idx="99">
                  <c:v>-1.8950179032978687E-2</c:v>
                </c:pt>
                <c:pt idx="100">
                  <c:v>-1.9717238752547384E-2</c:v>
                </c:pt>
                <c:pt idx="101">
                  <c:v>-1.9717238752547384E-2</c:v>
                </c:pt>
                <c:pt idx="102">
                  <c:v>-1.2300384746185777E-2</c:v>
                </c:pt>
                <c:pt idx="103">
                  <c:v>-1.2300384746185777E-2</c:v>
                </c:pt>
                <c:pt idx="104">
                  <c:v>-4.6464306205339367E-3</c:v>
                </c:pt>
                <c:pt idx="105">
                  <c:v>-4.6464306205339367E-3</c:v>
                </c:pt>
                <c:pt idx="106">
                  <c:v>3.1456815154771167E-3</c:v>
                </c:pt>
                <c:pt idx="107">
                  <c:v>3.1456815154771167E-3</c:v>
                </c:pt>
                <c:pt idx="108">
                  <c:v>1.1122433870764725E-2</c:v>
                </c:pt>
                <c:pt idx="109">
                  <c:v>1.1122433870764725E-2</c:v>
                </c:pt>
                <c:pt idx="110">
                  <c:v>6.8905757904429432E-3</c:v>
                </c:pt>
                <c:pt idx="111">
                  <c:v>6.8905757904429432E-3</c:v>
                </c:pt>
                <c:pt idx="112">
                  <c:v>2.5410807052330675E-3</c:v>
                </c:pt>
                <c:pt idx="113">
                  <c:v>2.5410807052330675E-3</c:v>
                </c:pt>
                <c:pt idx="114">
                  <c:v>1.1690823419347574E-2</c:v>
                </c:pt>
                <c:pt idx="115">
                  <c:v>1.1690823419347574E-2</c:v>
                </c:pt>
                <c:pt idx="116">
                  <c:v>2.1119270114230648E-2</c:v>
                </c:pt>
                <c:pt idx="117">
                  <c:v>2.1119270114230648E-2</c:v>
                </c:pt>
                <c:pt idx="118">
                  <c:v>7.5703058495357745E-3</c:v>
                </c:pt>
                <c:pt idx="119">
                  <c:v>7.5703058495357745E-3</c:v>
                </c:pt>
                <c:pt idx="120">
                  <c:v>-6.1279124997348777E-3</c:v>
                </c:pt>
                <c:pt idx="121">
                  <c:v>-6.1279124997348777E-3</c:v>
                </c:pt>
                <c:pt idx="122">
                  <c:v>-1.2179436059304161E-3</c:v>
                </c:pt>
                <c:pt idx="123">
                  <c:v>-1.2179436059304161E-3</c:v>
                </c:pt>
                <c:pt idx="124">
                  <c:v>3.8739050977880662E-3</c:v>
                </c:pt>
                <c:pt idx="125">
                  <c:v>3.8739050977880662E-3</c:v>
                </c:pt>
                <c:pt idx="126">
                  <c:v>1.0289083879083671E-2</c:v>
                </c:pt>
                <c:pt idx="127">
                  <c:v>1.0289083879083671E-2</c:v>
                </c:pt>
                <c:pt idx="128">
                  <c:v>1.6863324298997506E-2</c:v>
                </c:pt>
                <c:pt idx="129">
                  <c:v>1.6863324298997506E-2</c:v>
                </c:pt>
                <c:pt idx="130">
                  <c:v>1.5551798549439777E-2</c:v>
                </c:pt>
                <c:pt idx="131">
                  <c:v>1.5551798549439777E-2</c:v>
                </c:pt>
                <c:pt idx="132">
                  <c:v>1.4273536651506546E-2</c:v>
                </c:pt>
                <c:pt idx="133">
                  <c:v>1.4273536651506546E-2</c:v>
                </c:pt>
                <c:pt idx="134">
                  <c:v>7.520953945746145E-3</c:v>
                </c:pt>
                <c:pt idx="135">
                  <c:v>7.520953945746145E-3</c:v>
                </c:pt>
                <c:pt idx="136">
                  <c:v>5.1584646747948604E-4</c:v>
                </c:pt>
                <c:pt idx="137">
                  <c:v>5.1584646747948604E-4</c:v>
                </c:pt>
                <c:pt idx="138">
                  <c:v>-2.1355120980173781E-2</c:v>
                </c:pt>
                <c:pt idx="139">
                  <c:v>-2.1355120980173781E-2</c:v>
                </c:pt>
                <c:pt idx="140">
                  <c:v>-4.3313704513875728E-2</c:v>
                </c:pt>
                <c:pt idx="141">
                  <c:v>-4.3313704513875728E-2</c:v>
                </c:pt>
                <c:pt idx="142">
                  <c:v>-1.3543307737577615E-2</c:v>
                </c:pt>
                <c:pt idx="143">
                  <c:v>-1.3543307737577615E-2</c:v>
                </c:pt>
                <c:pt idx="144">
                  <c:v>1.7717009515460402E-2</c:v>
                </c:pt>
                <c:pt idx="145">
                  <c:v>1.7717009515460402E-2</c:v>
                </c:pt>
                <c:pt idx="146">
                  <c:v>6.7637788113683595E-3</c:v>
                </c:pt>
                <c:pt idx="147">
                  <c:v>6.7637788113683595E-3</c:v>
                </c:pt>
                <c:pt idx="148">
                  <c:v>-4.3548848878789403E-3</c:v>
                </c:pt>
                <c:pt idx="149">
                  <c:v>-4.3548848878789403E-3</c:v>
                </c:pt>
                <c:pt idx="150">
                  <c:v>1.3016771831328988E-3</c:v>
                </c:pt>
                <c:pt idx="151">
                  <c:v>1.3016771831328988E-3</c:v>
                </c:pt>
                <c:pt idx="152">
                  <c:v>7.0682237037698048E-3</c:v>
                </c:pt>
                <c:pt idx="153">
                  <c:v>7.0682237037698048E-3</c:v>
                </c:pt>
                <c:pt idx="154">
                  <c:v>6.5531871718422785E-3</c:v>
                </c:pt>
                <c:pt idx="155">
                  <c:v>6.5531871718422785E-3</c:v>
                </c:pt>
                <c:pt idx="156">
                  <c:v>5.9708943903284961E-3</c:v>
                </c:pt>
                <c:pt idx="157">
                  <c:v>5.9708943903284961E-3</c:v>
                </c:pt>
                <c:pt idx="158">
                  <c:v>-2.1423367048532982E-2</c:v>
                </c:pt>
                <c:pt idx="159">
                  <c:v>-2.1423367048532982E-2</c:v>
                </c:pt>
                <c:pt idx="160">
                  <c:v>-4.8604148276628067E-2</c:v>
                </c:pt>
                <c:pt idx="161">
                  <c:v>-4.8604148276628067E-2</c:v>
                </c:pt>
                <c:pt idx="162">
                  <c:v>-4.8507888035661528E-2</c:v>
                </c:pt>
                <c:pt idx="163">
                  <c:v>-4.8507888035661528E-2</c:v>
                </c:pt>
                <c:pt idx="164">
                  <c:v>-4.8459748998191721E-2</c:v>
                </c:pt>
                <c:pt idx="165">
                  <c:v>-4.8459748998191721E-2</c:v>
                </c:pt>
                <c:pt idx="166">
                  <c:v>-4.7216533897681212E-2</c:v>
                </c:pt>
                <c:pt idx="167">
                  <c:v>-4.7216533897681212E-2</c:v>
                </c:pt>
                <c:pt idx="168">
                  <c:v>-4.5993183644131075E-2</c:v>
                </c:pt>
                <c:pt idx="169">
                  <c:v>-4.5993183644131075E-2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A52-4E8A-8087-E908649B59E5}"/>
            </c:ext>
          </c:extLst>
        </c:ser>
        <c:ser>
          <c:idx val="2"/>
          <c:order val="2"/>
          <c:tx>
            <c:strRef>
              <c:f>Mereni_metodika_void!$AP$128</c:f>
              <c:strCache>
                <c:ptCount val="1"/>
                <c:pt idx="0">
                  <c:v>1 s unc.</c:v>
                </c:pt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Mereni_metodika_void!$AM$129:$AM$308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Mereni_metodika_void!$AP$129:$AP$308</c:f>
              <c:numCache>
                <c:formatCode>0.0%</c:formatCode>
                <c:ptCount val="180"/>
                <c:pt idx="0">
                  <c:v>0.11494212545972594</c:v>
                </c:pt>
                <c:pt idx="1">
                  <c:v>0.11494212545972594</c:v>
                </c:pt>
                <c:pt idx="2">
                  <c:v>0.10494985902850873</c:v>
                </c:pt>
                <c:pt idx="3">
                  <c:v>0.10494985902850873</c:v>
                </c:pt>
                <c:pt idx="4">
                  <c:v>9.5416830645596126E-2</c:v>
                </c:pt>
                <c:pt idx="5">
                  <c:v>9.5416830645596126E-2</c:v>
                </c:pt>
                <c:pt idx="6">
                  <c:v>9.1249904318829844E-2</c:v>
                </c:pt>
                <c:pt idx="7">
                  <c:v>9.1249904318829844E-2</c:v>
                </c:pt>
                <c:pt idx="8">
                  <c:v>8.7004265095181652E-2</c:v>
                </c:pt>
                <c:pt idx="9">
                  <c:v>8.7004265095181652E-2</c:v>
                </c:pt>
                <c:pt idx="10">
                  <c:v>8.3021674435446099E-2</c:v>
                </c:pt>
                <c:pt idx="11">
                  <c:v>8.3021674435446099E-2</c:v>
                </c:pt>
                <c:pt idx="12">
                  <c:v>7.9286085911959805E-2</c:v>
                </c:pt>
                <c:pt idx="13">
                  <c:v>7.9286085911959805E-2</c:v>
                </c:pt>
                <c:pt idx="14">
                  <c:v>7.4926304983119446E-2</c:v>
                </c:pt>
                <c:pt idx="15">
                  <c:v>7.4926304983119446E-2</c:v>
                </c:pt>
                <c:pt idx="16">
                  <c:v>7.1059320228630415E-2</c:v>
                </c:pt>
                <c:pt idx="17">
                  <c:v>7.1059320228630415E-2</c:v>
                </c:pt>
                <c:pt idx="18">
                  <c:v>6.8491093124051439E-2</c:v>
                </c:pt>
                <c:pt idx="19">
                  <c:v>6.8491093124051439E-2</c:v>
                </c:pt>
                <c:pt idx="20">
                  <c:v>6.6151187177027296E-2</c:v>
                </c:pt>
                <c:pt idx="21">
                  <c:v>6.6151187177027296E-2</c:v>
                </c:pt>
                <c:pt idx="22">
                  <c:v>6.4892809266898721E-2</c:v>
                </c:pt>
                <c:pt idx="23">
                  <c:v>6.4892809266898721E-2</c:v>
                </c:pt>
                <c:pt idx="24">
                  <c:v>6.3702065215049355E-2</c:v>
                </c:pt>
                <c:pt idx="25">
                  <c:v>6.3702065215049355E-2</c:v>
                </c:pt>
                <c:pt idx="26">
                  <c:v>6.1658303648605327E-2</c:v>
                </c:pt>
                <c:pt idx="27">
                  <c:v>6.1658303648605327E-2</c:v>
                </c:pt>
                <c:pt idx="28">
                  <c:v>6.0254585679900899E-2</c:v>
                </c:pt>
                <c:pt idx="29">
                  <c:v>6.0254585679900899E-2</c:v>
                </c:pt>
                <c:pt idx="30">
                  <c:v>5.9134157844533991E-2</c:v>
                </c:pt>
                <c:pt idx="31">
                  <c:v>5.9134157844533991E-2</c:v>
                </c:pt>
                <c:pt idx="32">
                  <c:v>5.8811880330935831E-2</c:v>
                </c:pt>
                <c:pt idx="33">
                  <c:v>5.8811880330935831E-2</c:v>
                </c:pt>
                <c:pt idx="34">
                  <c:v>5.6986585007257486E-2</c:v>
                </c:pt>
                <c:pt idx="35">
                  <c:v>5.6986585007257486E-2</c:v>
                </c:pt>
                <c:pt idx="36">
                  <c:v>5.5986327674053621E-2</c:v>
                </c:pt>
                <c:pt idx="37">
                  <c:v>5.5986327674053621E-2</c:v>
                </c:pt>
                <c:pt idx="38">
                  <c:v>5.5527814003506502E-2</c:v>
                </c:pt>
                <c:pt idx="39">
                  <c:v>5.5527814003506502E-2</c:v>
                </c:pt>
                <c:pt idx="40">
                  <c:v>5.5424245460704888E-2</c:v>
                </c:pt>
                <c:pt idx="41">
                  <c:v>5.5424245460704888E-2</c:v>
                </c:pt>
                <c:pt idx="42">
                  <c:v>5.5349086735952742E-2</c:v>
                </c:pt>
                <c:pt idx="43">
                  <c:v>5.5349086735952742E-2</c:v>
                </c:pt>
                <c:pt idx="44">
                  <c:v>5.5669006824836775E-2</c:v>
                </c:pt>
                <c:pt idx="45">
                  <c:v>5.5669006824836775E-2</c:v>
                </c:pt>
                <c:pt idx="46">
                  <c:v>5.4921979993919123E-2</c:v>
                </c:pt>
                <c:pt idx="47">
                  <c:v>5.4921979993919123E-2</c:v>
                </c:pt>
                <c:pt idx="48">
                  <c:v>5.4986564781248692E-2</c:v>
                </c:pt>
                <c:pt idx="49">
                  <c:v>5.4986564781248692E-2</c:v>
                </c:pt>
                <c:pt idx="50">
                  <c:v>5.4058768458245712E-2</c:v>
                </c:pt>
                <c:pt idx="51">
                  <c:v>5.4058768458245712E-2</c:v>
                </c:pt>
                <c:pt idx="52">
                  <c:v>5.3436058048122667E-2</c:v>
                </c:pt>
                <c:pt idx="53">
                  <c:v>5.3436058048122667E-2</c:v>
                </c:pt>
                <c:pt idx="54">
                  <c:v>5.262277493205833E-2</c:v>
                </c:pt>
                <c:pt idx="55">
                  <c:v>5.262277493205833E-2</c:v>
                </c:pt>
                <c:pt idx="56">
                  <c:v>5.2395751673259286E-2</c:v>
                </c:pt>
                <c:pt idx="57">
                  <c:v>5.2395751673259286E-2</c:v>
                </c:pt>
                <c:pt idx="58">
                  <c:v>5.4057291101615598E-2</c:v>
                </c:pt>
                <c:pt idx="59">
                  <c:v>5.4057291101615598E-2</c:v>
                </c:pt>
                <c:pt idx="60">
                  <c:v>5.774644841860236E-2</c:v>
                </c:pt>
                <c:pt idx="61">
                  <c:v>5.774644841860236E-2</c:v>
                </c:pt>
                <c:pt idx="62">
                  <c:v>5.4531488855176925E-2</c:v>
                </c:pt>
                <c:pt idx="63">
                  <c:v>5.4531488855176925E-2</c:v>
                </c:pt>
                <c:pt idx="64">
                  <c:v>5.2770859182981349E-2</c:v>
                </c:pt>
                <c:pt idx="65">
                  <c:v>5.2770859182981349E-2</c:v>
                </c:pt>
                <c:pt idx="66">
                  <c:v>5.3444727128251705E-2</c:v>
                </c:pt>
                <c:pt idx="67">
                  <c:v>5.3444727128251705E-2</c:v>
                </c:pt>
                <c:pt idx="68">
                  <c:v>5.5400796871243517E-2</c:v>
                </c:pt>
                <c:pt idx="69">
                  <c:v>5.5400796871243517E-2</c:v>
                </c:pt>
                <c:pt idx="70">
                  <c:v>5.6455581253425757E-2</c:v>
                </c:pt>
                <c:pt idx="71">
                  <c:v>5.6455581253425757E-2</c:v>
                </c:pt>
                <c:pt idx="72">
                  <c:v>5.8419610520470809E-2</c:v>
                </c:pt>
                <c:pt idx="73">
                  <c:v>5.8419610520470809E-2</c:v>
                </c:pt>
                <c:pt idx="74">
                  <c:v>5.6107034868697288E-2</c:v>
                </c:pt>
                <c:pt idx="75">
                  <c:v>5.6107034868697288E-2</c:v>
                </c:pt>
                <c:pt idx="76">
                  <c:v>5.5318260900551322E-2</c:v>
                </c:pt>
                <c:pt idx="77">
                  <c:v>5.5318260900551322E-2</c:v>
                </c:pt>
                <c:pt idx="78">
                  <c:v>5.4991944072009906E-2</c:v>
                </c:pt>
                <c:pt idx="79">
                  <c:v>5.4991944072009906E-2</c:v>
                </c:pt>
                <c:pt idx="80">
                  <c:v>5.4756799621474873E-2</c:v>
                </c:pt>
                <c:pt idx="81">
                  <c:v>5.4756799621474873E-2</c:v>
                </c:pt>
                <c:pt idx="82">
                  <c:v>5.4994269775366776E-2</c:v>
                </c:pt>
                <c:pt idx="83">
                  <c:v>5.4994269775366776E-2</c:v>
                </c:pt>
                <c:pt idx="84">
                  <c:v>5.5576106322100888E-2</c:v>
                </c:pt>
                <c:pt idx="85">
                  <c:v>5.5576106322100888E-2</c:v>
                </c:pt>
                <c:pt idx="86">
                  <c:v>5.4357673261459551E-2</c:v>
                </c:pt>
                <c:pt idx="87">
                  <c:v>5.4357673261459551E-2</c:v>
                </c:pt>
                <c:pt idx="88">
                  <c:v>5.5456570375155591E-2</c:v>
                </c:pt>
                <c:pt idx="89">
                  <c:v>5.5456570375155591E-2</c:v>
                </c:pt>
                <c:pt idx="90">
                  <c:v>5.4936239419708349E-2</c:v>
                </c:pt>
                <c:pt idx="91">
                  <c:v>5.4936239419708349E-2</c:v>
                </c:pt>
                <c:pt idx="92">
                  <c:v>5.5012387782944511E-2</c:v>
                </c:pt>
                <c:pt idx="93">
                  <c:v>5.5012387782944511E-2</c:v>
                </c:pt>
                <c:pt idx="94">
                  <c:v>5.6376161420874427E-2</c:v>
                </c:pt>
                <c:pt idx="95">
                  <c:v>5.6376161420874427E-2</c:v>
                </c:pt>
                <c:pt idx="96">
                  <c:v>6.0869414500708097E-2</c:v>
                </c:pt>
                <c:pt idx="97">
                  <c:v>6.0869414500708097E-2</c:v>
                </c:pt>
                <c:pt idx="98">
                  <c:v>6.1030208305800297E-2</c:v>
                </c:pt>
                <c:pt idx="99">
                  <c:v>6.1030208305800297E-2</c:v>
                </c:pt>
                <c:pt idx="100">
                  <c:v>6.2579668144414846E-2</c:v>
                </c:pt>
                <c:pt idx="101">
                  <c:v>6.2579668144414846E-2</c:v>
                </c:pt>
                <c:pt idx="102">
                  <c:v>6.0917017445749053E-2</c:v>
                </c:pt>
                <c:pt idx="103">
                  <c:v>6.0917017445749053E-2</c:v>
                </c:pt>
                <c:pt idx="104">
                  <c:v>6.1813750975537991E-2</c:v>
                </c:pt>
                <c:pt idx="105">
                  <c:v>6.1813750975537991E-2</c:v>
                </c:pt>
                <c:pt idx="106">
                  <c:v>6.2803951532688945E-2</c:v>
                </c:pt>
                <c:pt idx="107">
                  <c:v>6.2803951532688945E-2</c:v>
                </c:pt>
                <c:pt idx="108">
                  <c:v>6.4828014618833224E-2</c:v>
                </c:pt>
                <c:pt idx="109">
                  <c:v>6.4828014618833224E-2</c:v>
                </c:pt>
                <c:pt idx="110">
                  <c:v>6.6622361987677431E-2</c:v>
                </c:pt>
                <c:pt idx="111">
                  <c:v>6.6622361987677431E-2</c:v>
                </c:pt>
                <c:pt idx="112">
                  <c:v>7.0123272089226765E-2</c:v>
                </c:pt>
                <c:pt idx="113">
                  <c:v>7.0123272089226765E-2</c:v>
                </c:pt>
                <c:pt idx="114">
                  <c:v>7.1445293367391277E-2</c:v>
                </c:pt>
                <c:pt idx="115">
                  <c:v>7.1445293367391277E-2</c:v>
                </c:pt>
                <c:pt idx="116">
                  <c:v>7.4259914502488866E-2</c:v>
                </c:pt>
                <c:pt idx="117">
                  <c:v>7.4259914502488866E-2</c:v>
                </c:pt>
                <c:pt idx="118">
                  <c:v>7.3934702782179451E-2</c:v>
                </c:pt>
                <c:pt idx="119">
                  <c:v>7.3934702782179451E-2</c:v>
                </c:pt>
                <c:pt idx="120">
                  <c:v>7.5306495825957748E-2</c:v>
                </c:pt>
                <c:pt idx="121">
                  <c:v>7.5306495825957748E-2</c:v>
                </c:pt>
                <c:pt idx="122">
                  <c:v>6.7427148548892174E-2</c:v>
                </c:pt>
                <c:pt idx="123">
                  <c:v>6.7427148548892174E-2</c:v>
                </c:pt>
                <c:pt idx="124">
                  <c:v>6.7351089126768723E-2</c:v>
                </c:pt>
                <c:pt idx="125">
                  <c:v>6.7351089126768723E-2</c:v>
                </c:pt>
                <c:pt idx="126">
                  <c:v>6.4408234638709955E-2</c:v>
                </c:pt>
                <c:pt idx="127">
                  <c:v>6.4408234638709955E-2</c:v>
                </c:pt>
                <c:pt idx="128">
                  <c:v>6.3768485185357937E-2</c:v>
                </c:pt>
                <c:pt idx="129">
                  <c:v>6.3768485185357937E-2</c:v>
                </c:pt>
                <c:pt idx="130">
                  <c:v>6.6973102555685407E-2</c:v>
                </c:pt>
                <c:pt idx="131">
                  <c:v>6.6973102555685407E-2</c:v>
                </c:pt>
                <c:pt idx="132">
                  <c:v>7.3906788872180454E-2</c:v>
                </c:pt>
                <c:pt idx="133">
                  <c:v>7.3906788872180454E-2</c:v>
                </c:pt>
                <c:pt idx="134">
                  <c:v>7.8124494092444402E-2</c:v>
                </c:pt>
                <c:pt idx="135">
                  <c:v>7.8124494092444402E-2</c:v>
                </c:pt>
                <c:pt idx="136">
                  <c:v>8.4405947820884564E-2</c:v>
                </c:pt>
                <c:pt idx="137">
                  <c:v>8.4405947820884564E-2</c:v>
                </c:pt>
                <c:pt idx="138">
                  <c:v>8.2869238640769047E-2</c:v>
                </c:pt>
                <c:pt idx="139">
                  <c:v>8.2869238640769047E-2</c:v>
                </c:pt>
                <c:pt idx="140">
                  <c:v>8.4587702142488133E-2</c:v>
                </c:pt>
                <c:pt idx="141">
                  <c:v>8.4587702142488133E-2</c:v>
                </c:pt>
                <c:pt idx="142">
                  <c:v>8.6690084969756984E-2</c:v>
                </c:pt>
                <c:pt idx="143">
                  <c:v>8.6690084969756984E-2</c:v>
                </c:pt>
                <c:pt idx="144">
                  <c:v>9.1644133138627959E-2</c:v>
                </c:pt>
                <c:pt idx="145">
                  <c:v>9.1644133138627959E-2</c:v>
                </c:pt>
                <c:pt idx="146">
                  <c:v>9.7288538658205775E-2</c:v>
                </c:pt>
                <c:pt idx="147">
                  <c:v>9.7288538658205775E-2</c:v>
                </c:pt>
                <c:pt idx="148">
                  <c:v>0.10435235180882915</c:v>
                </c:pt>
                <c:pt idx="149">
                  <c:v>0.10435235180882915</c:v>
                </c:pt>
                <c:pt idx="150">
                  <c:v>9.6476977497063771E-2</c:v>
                </c:pt>
                <c:pt idx="151">
                  <c:v>9.6476977497063771E-2</c:v>
                </c:pt>
                <c:pt idx="152">
                  <c:v>9.0951605848598016E-2</c:v>
                </c:pt>
                <c:pt idx="153">
                  <c:v>9.0951605848598016E-2</c:v>
                </c:pt>
                <c:pt idx="154">
                  <c:v>0.10206306592577261</c:v>
                </c:pt>
                <c:pt idx="155">
                  <c:v>0.10206306592577261</c:v>
                </c:pt>
                <c:pt idx="156">
                  <c:v>0.11614026967440053</c:v>
                </c:pt>
                <c:pt idx="157">
                  <c:v>0.11614026967440053</c:v>
                </c:pt>
                <c:pt idx="158">
                  <c:v>0.13205216099144385</c:v>
                </c:pt>
                <c:pt idx="159">
                  <c:v>0.13205216099144385</c:v>
                </c:pt>
                <c:pt idx="160">
                  <c:v>0.12772402331892083</c:v>
                </c:pt>
                <c:pt idx="161">
                  <c:v>0.12772402331892083</c:v>
                </c:pt>
                <c:pt idx="162">
                  <c:v>0.14260337955713742</c:v>
                </c:pt>
                <c:pt idx="163">
                  <c:v>0.14260337955713742</c:v>
                </c:pt>
                <c:pt idx="164">
                  <c:v>0.16639858210357605</c:v>
                </c:pt>
                <c:pt idx="165">
                  <c:v>0.16639858210357605</c:v>
                </c:pt>
                <c:pt idx="166">
                  <c:v>0.12713164026881268</c:v>
                </c:pt>
                <c:pt idx="167">
                  <c:v>0.12713164026881268</c:v>
                </c:pt>
                <c:pt idx="168">
                  <c:v>0.12282442121786934</c:v>
                </c:pt>
                <c:pt idx="169">
                  <c:v>0.12282442121786934</c:v>
                </c:pt>
                <c:pt idx="170">
                  <c:v>0.12253913060251825</c:v>
                </c:pt>
                <c:pt idx="171">
                  <c:v>0.12253913060251825</c:v>
                </c:pt>
                <c:pt idx="172">
                  <c:v>0.12669024849571139</c:v>
                </c:pt>
                <c:pt idx="173">
                  <c:v>0.12669024849571139</c:v>
                </c:pt>
                <c:pt idx="174">
                  <c:v>0.14201607310539643</c:v>
                </c:pt>
                <c:pt idx="175">
                  <c:v>0.14201607310539643</c:v>
                </c:pt>
                <c:pt idx="176">
                  <c:v>0.16030529984371567</c:v>
                </c:pt>
                <c:pt idx="177">
                  <c:v>0.16030529984371567</c:v>
                </c:pt>
                <c:pt idx="178">
                  <c:v>0.17863433552929689</c:v>
                </c:pt>
                <c:pt idx="179">
                  <c:v>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A52-4E8A-8087-E908649B59E5}"/>
            </c:ext>
          </c:extLst>
        </c:ser>
        <c:ser>
          <c:idx val="3"/>
          <c:order val="3"/>
          <c:tx>
            <c:strRef>
              <c:f>Mereni_metodika_void!$AQ$128</c:f>
              <c:strCache>
                <c:ptCount val="1"/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Mereni_metodika_void!$AM$129:$AM$308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Mereni_metodika_void!$AQ$129:$AQ$308</c:f>
              <c:numCache>
                <c:formatCode>0.0%</c:formatCode>
                <c:ptCount val="180"/>
                <c:pt idx="0">
                  <c:v>-0.11494212545972594</c:v>
                </c:pt>
                <c:pt idx="1">
                  <c:v>-0.11494212545972594</c:v>
                </c:pt>
                <c:pt idx="2">
                  <c:v>-0.10494985902850873</c:v>
                </c:pt>
                <c:pt idx="3">
                  <c:v>-0.10494985902850873</c:v>
                </c:pt>
                <c:pt idx="4">
                  <c:v>-9.5416830645596126E-2</c:v>
                </c:pt>
                <c:pt idx="5">
                  <c:v>-9.5416830645596126E-2</c:v>
                </c:pt>
                <c:pt idx="6">
                  <c:v>-9.1249904318829844E-2</c:v>
                </c:pt>
                <c:pt idx="7">
                  <c:v>-9.1249904318829844E-2</c:v>
                </c:pt>
                <c:pt idx="8">
                  <c:v>-8.7004265095181652E-2</c:v>
                </c:pt>
                <c:pt idx="9">
                  <c:v>-8.7004265095181652E-2</c:v>
                </c:pt>
                <c:pt idx="10">
                  <c:v>-8.3021674435446099E-2</c:v>
                </c:pt>
                <c:pt idx="11">
                  <c:v>-8.3021674435446099E-2</c:v>
                </c:pt>
                <c:pt idx="12">
                  <c:v>-7.9286085911959805E-2</c:v>
                </c:pt>
                <c:pt idx="13">
                  <c:v>-7.9286085911959805E-2</c:v>
                </c:pt>
                <c:pt idx="14">
                  <c:v>-7.4926304983119446E-2</c:v>
                </c:pt>
                <c:pt idx="15">
                  <c:v>-7.4926304983119446E-2</c:v>
                </c:pt>
                <c:pt idx="16">
                  <c:v>-7.1059320228630415E-2</c:v>
                </c:pt>
                <c:pt idx="17">
                  <c:v>-7.1059320228630415E-2</c:v>
                </c:pt>
                <c:pt idx="18">
                  <c:v>-6.8491093124051439E-2</c:v>
                </c:pt>
                <c:pt idx="19">
                  <c:v>-6.8491093124051439E-2</c:v>
                </c:pt>
                <c:pt idx="20">
                  <c:v>-6.6151187177027296E-2</c:v>
                </c:pt>
                <c:pt idx="21">
                  <c:v>-6.6151187177027296E-2</c:v>
                </c:pt>
                <c:pt idx="22">
                  <c:v>-6.4892809266898721E-2</c:v>
                </c:pt>
                <c:pt idx="23">
                  <c:v>-6.4892809266898721E-2</c:v>
                </c:pt>
                <c:pt idx="24">
                  <c:v>-6.3702065215049355E-2</c:v>
                </c:pt>
                <c:pt idx="25">
                  <c:v>-6.3702065215049355E-2</c:v>
                </c:pt>
                <c:pt idx="26">
                  <c:v>-6.1658303648605327E-2</c:v>
                </c:pt>
                <c:pt idx="27">
                  <c:v>-6.1658303648605327E-2</c:v>
                </c:pt>
                <c:pt idx="28">
                  <c:v>-6.0254585679900899E-2</c:v>
                </c:pt>
                <c:pt idx="29">
                  <c:v>-6.0254585679900899E-2</c:v>
                </c:pt>
                <c:pt idx="30">
                  <c:v>-5.9134157844533991E-2</c:v>
                </c:pt>
                <c:pt idx="31">
                  <c:v>-5.9134157844533991E-2</c:v>
                </c:pt>
                <c:pt idx="32">
                  <c:v>-5.8811880330935831E-2</c:v>
                </c:pt>
                <c:pt idx="33">
                  <c:v>-5.8811880330935831E-2</c:v>
                </c:pt>
                <c:pt idx="34">
                  <c:v>-5.6986585007257486E-2</c:v>
                </c:pt>
                <c:pt idx="35">
                  <c:v>-5.6986585007257486E-2</c:v>
                </c:pt>
                <c:pt idx="36">
                  <c:v>-5.5986327674053621E-2</c:v>
                </c:pt>
                <c:pt idx="37">
                  <c:v>-5.5986327674053621E-2</c:v>
                </c:pt>
                <c:pt idx="38">
                  <c:v>-5.5527814003506502E-2</c:v>
                </c:pt>
                <c:pt idx="39">
                  <c:v>-5.5527814003506502E-2</c:v>
                </c:pt>
                <c:pt idx="40">
                  <c:v>-5.5424245460704888E-2</c:v>
                </c:pt>
                <c:pt idx="41">
                  <c:v>-5.5424245460704888E-2</c:v>
                </c:pt>
                <c:pt idx="42">
                  <c:v>-5.5349086735952742E-2</c:v>
                </c:pt>
                <c:pt idx="43">
                  <c:v>-5.5349086735952742E-2</c:v>
                </c:pt>
                <c:pt idx="44">
                  <c:v>-5.5669006824836775E-2</c:v>
                </c:pt>
                <c:pt idx="45">
                  <c:v>-5.5669006824836775E-2</c:v>
                </c:pt>
                <c:pt idx="46">
                  <c:v>-5.4921979993919123E-2</c:v>
                </c:pt>
                <c:pt idx="47">
                  <c:v>-5.4921979993919123E-2</c:v>
                </c:pt>
                <c:pt idx="48">
                  <c:v>-5.4986564781248692E-2</c:v>
                </c:pt>
                <c:pt idx="49">
                  <c:v>-5.4986564781248692E-2</c:v>
                </c:pt>
                <c:pt idx="50">
                  <c:v>-5.4058768458245712E-2</c:v>
                </c:pt>
                <c:pt idx="51">
                  <c:v>-5.4058768458245712E-2</c:v>
                </c:pt>
                <c:pt idx="52">
                  <c:v>-5.3436058048122667E-2</c:v>
                </c:pt>
                <c:pt idx="53">
                  <c:v>-5.3436058048122667E-2</c:v>
                </c:pt>
                <c:pt idx="54">
                  <c:v>-5.262277493205833E-2</c:v>
                </c:pt>
                <c:pt idx="55">
                  <c:v>-5.262277493205833E-2</c:v>
                </c:pt>
                <c:pt idx="56">
                  <c:v>-5.2395751673259286E-2</c:v>
                </c:pt>
                <c:pt idx="57">
                  <c:v>-5.2395751673259286E-2</c:v>
                </c:pt>
                <c:pt idx="58">
                  <c:v>-5.4057291101615598E-2</c:v>
                </c:pt>
                <c:pt idx="59">
                  <c:v>-5.4057291101615598E-2</c:v>
                </c:pt>
                <c:pt idx="60">
                  <c:v>-5.774644841860236E-2</c:v>
                </c:pt>
                <c:pt idx="61">
                  <c:v>-5.774644841860236E-2</c:v>
                </c:pt>
                <c:pt idx="62">
                  <c:v>-5.4531488855176925E-2</c:v>
                </c:pt>
                <c:pt idx="63">
                  <c:v>-5.4531488855176925E-2</c:v>
                </c:pt>
                <c:pt idx="64">
                  <c:v>-5.2770859182981349E-2</c:v>
                </c:pt>
                <c:pt idx="65">
                  <c:v>-5.2770859182981349E-2</c:v>
                </c:pt>
                <c:pt idx="66">
                  <c:v>-5.3444727128251705E-2</c:v>
                </c:pt>
                <c:pt idx="67">
                  <c:v>-5.3444727128251705E-2</c:v>
                </c:pt>
                <c:pt idx="68">
                  <c:v>-5.5400796871243517E-2</c:v>
                </c:pt>
                <c:pt idx="69">
                  <c:v>-5.5400796871243517E-2</c:v>
                </c:pt>
                <c:pt idx="70">
                  <c:v>-5.6455581253425757E-2</c:v>
                </c:pt>
                <c:pt idx="71">
                  <c:v>-5.6455581253425757E-2</c:v>
                </c:pt>
                <c:pt idx="72">
                  <c:v>-5.8419610520470809E-2</c:v>
                </c:pt>
                <c:pt idx="73">
                  <c:v>-5.8419610520470809E-2</c:v>
                </c:pt>
                <c:pt idx="74">
                  <c:v>-5.6107034868697288E-2</c:v>
                </c:pt>
                <c:pt idx="75">
                  <c:v>-5.6107034868697288E-2</c:v>
                </c:pt>
                <c:pt idx="76">
                  <c:v>-5.5318260900551322E-2</c:v>
                </c:pt>
                <c:pt idx="77">
                  <c:v>-5.5318260900551322E-2</c:v>
                </c:pt>
                <c:pt idx="78">
                  <c:v>-5.4991944072009906E-2</c:v>
                </c:pt>
                <c:pt idx="79">
                  <c:v>-5.4991944072009906E-2</c:v>
                </c:pt>
                <c:pt idx="80">
                  <c:v>-5.4756799621474873E-2</c:v>
                </c:pt>
                <c:pt idx="81">
                  <c:v>-5.4756799621474873E-2</c:v>
                </c:pt>
                <c:pt idx="82">
                  <c:v>-5.4994269775366776E-2</c:v>
                </c:pt>
                <c:pt idx="83">
                  <c:v>-5.4994269775366776E-2</c:v>
                </c:pt>
                <c:pt idx="84">
                  <c:v>-5.5576106322100888E-2</c:v>
                </c:pt>
                <c:pt idx="85">
                  <c:v>-5.5576106322100888E-2</c:v>
                </c:pt>
                <c:pt idx="86">
                  <c:v>-5.4357673261459551E-2</c:v>
                </c:pt>
                <c:pt idx="87">
                  <c:v>-5.4357673261459551E-2</c:v>
                </c:pt>
                <c:pt idx="88">
                  <c:v>-5.5456570375155591E-2</c:v>
                </c:pt>
                <c:pt idx="89">
                  <c:v>-5.5456570375155591E-2</c:v>
                </c:pt>
                <c:pt idx="90">
                  <c:v>-5.4936239419708349E-2</c:v>
                </c:pt>
                <c:pt idx="91">
                  <c:v>-5.4936239419708349E-2</c:v>
                </c:pt>
                <c:pt idx="92">
                  <c:v>-5.5012387782944511E-2</c:v>
                </c:pt>
                <c:pt idx="93">
                  <c:v>-5.5012387782944511E-2</c:v>
                </c:pt>
                <c:pt idx="94">
                  <c:v>-5.6376161420874427E-2</c:v>
                </c:pt>
                <c:pt idx="95">
                  <c:v>-5.6376161420874427E-2</c:v>
                </c:pt>
                <c:pt idx="96">
                  <c:v>-6.0869414500708097E-2</c:v>
                </c:pt>
                <c:pt idx="97">
                  <c:v>-6.0869414500708097E-2</c:v>
                </c:pt>
                <c:pt idx="98">
                  <c:v>-6.1030208305800297E-2</c:v>
                </c:pt>
                <c:pt idx="99">
                  <c:v>-6.1030208305800297E-2</c:v>
                </c:pt>
                <c:pt idx="100">
                  <c:v>-6.2579668144414846E-2</c:v>
                </c:pt>
                <c:pt idx="101">
                  <c:v>-6.2579668144414846E-2</c:v>
                </c:pt>
                <c:pt idx="102">
                  <c:v>-6.0917017445749053E-2</c:v>
                </c:pt>
                <c:pt idx="103">
                  <c:v>-6.0917017445749053E-2</c:v>
                </c:pt>
                <c:pt idx="104">
                  <c:v>-6.1813750975537991E-2</c:v>
                </c:pt>
                <c:pt idx="105">
                  <c:v>-6.1813750975537991E-2</c:v>
                </c:pt>
                <c:pt idx="106">
                  <c:v>-6.2803951532688945E-2</c:v>
                </c:pt>
                <c:pt idx="107">
                  <c:v>-6.2803951532688945E-2</c:v>
                </c:pt>
                <c:pt idx="108">
                  <c:v>-6.4828014618833224E-2</c:v>
                </c:pt>
                <c:pt idx="109">
                  <c:v>-6.4828014618833224E-2</c:v>
                </c:pt>
                <c:pt idx="110">
                  <c:v>-6.6622361987677431E-2</c:v>
                </c:pt>
                <c:pt idx="111">
                  <c:v>-6.6622361987677431E-2</c:v>
                </c:pt>
                <c:pt idx="112">
                  <c:v>-7.0123272089226765E-2</c:v>
                </c:pt>
                <c:pt idx="113">
                  <c:v>-7.0123272089226765E-2</c:v>
                </c:pt>
                <c:pt idx="114">
                  <c:v>-7.1445293367391277E-2</c:v>
                </c:pt>
                <c:pt idx="115">
                  <c:v>-7.1445293367391277E-2</c:v>
                </c:pt>
                <c:pt idx="116">
                  <c:v>-7.4259914502488866E-2</c:v>
                </c:pt>
                <c:pt idx="117">
                  <c:v>-7.4259914502488866E-2</c:v>
                </c:pt>
                <c:pt idx="118">
                  <c:v>-7.3934702782179451E-2</c:v>
                </c:pt>
                <c:pt idx="119">
                  <c:v>-7.3934702782179451E-2</c:v>
                </c:pt>
                <c:pt idx="120">
                  <c:v>-7.5306495825957748E-2</c:v>
                </c:pt>
                <c:pt idx="121">
                  <c:v>-7.5306495825957748E-2</c:v>
                </c:pt>
                <c:pt idx="122">
                  <c:v>-6.7427148548892174E-2</c:v>
                </c:pt>
                <c:pt idx="123">
                  <c:v>-6.7427148548892174E-2</c:v>
                </c:pt>
                <c:pt idx="124">
                  <c:v>-6.7351089126768723E-2</c:v>
                </c:pt>
                <c:pt idx="125">
                  <c:v>-6.7351089126768723E-2</c:v>
                </c:pt>
                <c:pt idx="126">
                  <c:v>-6.4408234638709955E-2</c:v>
                </c:pt>
                <c:pt idx="127">
                  <c:v>-6.4408234638709955E-2</c:v>
                </c:pt>
                <c:pt idx="128">
                  <c:v>-6.3768485185357937E-2</c:v>
                </c:pt>
                <c:pt idx="129">
                  <c:v>-6.3768485185357937E-2</c:v>
                </c:pt>
                <c:pt idx="130">
                  <c:v>-6.6973102555685407E-2</c:v>
                </c:pt>
                <c:pt idx="131">
                  <c:v>-6.6973102555685407E-2</c:v>
                </c:pt>
                <c:pt idx="132">
                  <c:v>-7.3906788872180454E-2</c:v>
                </c:pt>
                <c:pt idx="133">
                  <c:v>-7.3906788872180454E-2</c:v>
                </c:pt>
                <c:pt idx="134">
                  <c:v>-7.8124494092444402E-2</c:v>
                </c:pt>
                <c:pt idx="135">
                  <c:v>-7.8124494092444402E-2</c:v>
                </c:pt>
                <c:pt idx="136">
                  <c:v>-8.4405947820884564E-2</c:v>
                </c:pt>
                <c:pt idx="137">
                  <c:v>-8.4405947820884564E-2</c:v>
                </c:pt>
                <c:pt idx="138">
                  <c:v>-8.2869238640769047E-2</c:v>
                </c:pt>
                <c:pt idx="139">
                  <c:v>-8.2869238640769047E-2</c:v>
                </c:pt>
                <c:pt idx="140">
                  <c:v>-8.4587702142488133E-2</c:v>
                </c:pt>
                <c:pt idx="141">
                  <c:v>-8.4587702142488133E-2</c:v>
                </c:pt>
                <c:pt idx="142">
                  <c:v>-8.6690084969756984E-2</c:v>
                </c:pt>
                <c:pt idx="143">
                  <c:v>-8.6690084969756984E-2</c:v>
                </c:pt>
                <c:pt idx="144">
                  <c:v>-9.1644133138627959E-2</c:v>
                </c:pt>
                <c:pt idx="145">
                  <c:v>-9.1644133138627959E-2</c:v>
                </c:pt>
                <c:pt idx="146">
                  <c:v>-9.7288538658205775E-2</c:v>
                </c:pt>
                <c:pt idx="147">
                  <c:v>-9.7288538658205775E-2</c:v>
                </c:pt>
                <c:pt idx="148">
                  <c:v>-0.10435235180882915</c:v>
                </c:pt>
                <c:pt idx="149">
                  <c:v>-0.10435235180882915</c:v>
                </c:pt>
                <c:pt idx="150">
                  <c:v>-9.6476977497063771E-2</c:v>
                </c:pt>
                <c:pt idx="151">
                  <c:v>-9.6476977497063771E-2</c:v>
                </c:pt>
                <c:pt idx="152">
                  <c:v>-9.0951605848598016E-2</c:v>
                </c:pt>
                <c:pt idx="153">
                  <c:v>-9.0951605848598016E-2</c:v>
                </c:pt>
                <c:pt idx="154">
                  <c:v>-0.10206306592577261</c:v>
                </c:pt>
                <c:pt idx="155">
                  <c:v>-0.10206306592577261</c:v>
                </c:pt>
                <c:pt idx="156">
                  <c:v>-0.11614026967440053</c:v>
                </c:pt>
                <c:pt idx="157">
                  <c:v>-0.11614026967440053</c:v>
                </c:pt>
                <c:pt idx="158">
                  <c:v>-0.13205216099144385</c:v>
                </c:pt>
                <c:pt idx="159">
                  <c:v>-0.13205216099144385</c:v>
                </c:pt>
                <c:pt idx="160">
                  <c:v>-0.12772402331892083</c:v>
                </c:pt>
                <c:pt idx="161">
                  <c:v>-0.12772402331892083</c:v>
                </c:pt>
                <c:pt idx="162">
                  <c:v>-0.14260337955713742</c:v>
                </c:pt>
                <c:pt idx="163">
                  <c:v>-0.14260337955713742</c:v>
                </c:pt>
                <c:pt idx="164">
                  <c:v>-0.16639858210357605</c:v>
                </c:pt>
                <c:pt idx="165">
                  <c:v>-0.16639858210357605</c:v>
                </c:pt>
                <c:pt idx="166">
                  <c:v>-0.12713164026881268</c:v>
                </c:pt>
                <c:pt idx="167">
                  <c:v>-0.12713164026881268</c:v>
                </c:pt>
                <c:pt idx="168">
                  <c:v>-0.12282442121786934</c:v>
                </c:pt>
                <c:pt idx="169">
                  <c:v>-0.12282442121786934</c:v>
                </c:pt>
                <c:pt idx="170">
                  <c:v>-0.12253913060251825</c:v>
                </c:pt>
                <c:pt idx="171">
                  <c:v>-0.12253913060251825</c:v>
                </c:pt>
                <c:pt idx="172">
                  <c:v>-0.12669024849571139</c:v>
                </c:pt>
                <c:pt idx="173">
                  <c:v>-0.12669024849571139</c:v>
                </c:pt>
                <c:pt idx="174">
                  <c:v>-0.14201607310539643</c:v>
                </c:pt>
                <c:pt idx="175">
                  <c:v>-0.14201607310539643</c:v>
                </c:pt>
                <c:pt idx="176">
                  <c:v>-0.16030529984371567</c:v>
                </c:pt>
                <c:pt idx="177">
                  <c:v>-0.16030529984371567</c:v>
                </c:pt>
                <c:pt idx="178">
                  <c:v>-0.17863433552929689</c:v>
                </c:pt>
                <c:pt idx="179">
                  <c:v>-0.17863433552929689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A52-4E8A-8087-E908649B5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8297600"/>
        <c:axId val="1218296520"/>
      </c:scatterChart>
      <c:valAx>
        <c:axId val="1218297600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/>
                  <a:t>Energy </a:t>
                </a:r>
                <a:r>
                  <a:rPr lang="en-US" sz="1100"/>
                  <a:t>[MeV]</a:t>
                </a:r>
                <a:endParaRPr lang="cs-CZ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18296520"/>
        <c:crossesAt val="-0.2"/>
        <c:crossBetween val="midCat"/>
      </c:valAx>
      <c:valAx>
        <c:axId val="1218296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Eval./E-1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182976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1446162393978591"/>
          <c:y val="5.721548134589801E-2"/>
          <c:w val="0.70629973348149555"/>
          <c:h val="6.5993264953993644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spcBef>
          <a:spcPts val="1200"/>
        </a:spcBef>
        <a:defRPr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4659326790979"/>
          <c:y val="4.2751110828783585E-2"/>
          <c:w val="0.84873446854632628"/>
          <c:h val="0.81787449768593945"/>
        </c:manualLayout>
      </c:layout>
      <c:scatterChart>
        <c:scatterStyle val="lineMarker"/>
        <c:varyColors val="0"/>
        <c:ser>
          <c:idx val="0"/>
          <c:order val="0"/>
          <c:tx>
            <c:strRef>
              <c:f>Ostrost_svazku!$AK$128</c:f>
              <c:strCache>
                <c:ptCount val="1"/>
                <c:pt idx="0">
                  <c:v>In axis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Ostrost_svazku!$AK$129:$AK$308</c:f>
              <c:numCache>
                <c:formatCode>0.00E+00</c:formatCode>
                <c:ptCount val="180"/>
                <c:pt idx="0">
                  <c:v>2857.6331088041957</c:v>
                </c:pt>
                <c:pt idx="1">
                  <c:v>2857.6331088041957</c:v>
                </c:pt>
                <c:pt idx="2">
                  <c:v>2459.3712882319123</c:v>
                </c:pt>
                <c:pt idx="3">
                  <c:v>2459.3712882319123</c:v>
                </c:pt>
                <c:pt idx="4">
                  <c:v>2151.3692050729642</c:v>
                </c:pt>
                <c:pt idx="5">
                  <c:v>2151.3692050729642</c:v>
                </c:pt>
                <c:pt idx="6">
                  <c:v>1981.5946082936277</c:v>
                </c:pt>
                <c:pt idx="7">
                  <c:v>1981.5946082936277</c:v>
                </c:pt>
                <c:pt idx="8">
                  <c:v>1834.274756395298</c:v>
                </c:pt>
                <c:pt idx="9">
                  <c:v>1834.274756395298</c:v>
                </c:pt>
                <c:pt idx="10">
                  <c:v>1708.9415654860838</c:v>
                </c:pt>
                <c:pt idx="11">
                  <c:v>1708.9415654860838</c:v>
                </c:pt>
                <c:pt idx="12">
                  <c:v>1596.5317974066181</c:v>
                </c:pt>
                <c:pt idx="13">
                  <c:v>1596.5317974066181</c:v>
                </c:pt>
                <c:pt idx="14">
                  <c:v>1522.5685459924055</c:v>
                </c:pt>
                <c:pt idx="15">
                  <c:v>1522.5685459924055</c:v>
                </c:pt>
                <c:pt idx="16">
                  <c:v>1452.462773376247</c:v>
                </c:pt>
                <c:pt idx="17">
                  <c:v>1452.462773376247</c:v>
                </c:pt>
                <c:pt idx="18">
                  <c:v>1381.0267716070023</c:v>
                </c:pt>
                <c:pt idx="19">
                  <c:v>1381.0267716070023</c:v>
                </c:pt>
                <c:pt idx="20">
                  <c:v>1312.5125713051714</c:v>
                </c:pt>
                <c:pt idx="21">
                  <c:v>1312.5125713051714</c:v>
                </c:pt>
                <c:pt idx="22">
                  <c:v>1230.1236507042729</c:v>
                </c:pt>
                <c:pt idx="23">
                  <c:v>1230.1236507042729</c:v>
                </c:pt>
                <c:pt idx="24">
                  <c:v>1152.0164093220048</c:v>
                </c:pt>
                <c:pt idx="25">
                  <c:v>1152.0164093220048</c:v>
                </c:pt>
                <c:pt idx="26">
                  <c:v>1080.5804377209211</c:v>
                </c:pt>
                <c:pt idx="27">
                  <c:v>1080.5804377209211</c:v>
                </c:pt>
                <c:pt idx="28">
                  <c:v>1012.0428641512709</c:v>
                </c:pt>
                <c:pt idx="29">
                  <c:v>1012.0428641512709</c:v>
                </c:pt>
                <c:pt idx="30">
                  <c:v>944.87646595625154</c:v>
                </c:pt>
                <c:pt idx="31">
                  <c:v>944.87646595625154</c:v>
                </c:pt>
                <c:pt idx="32">
                  <c:v>880.34619941513245</c:v>
                </c:pt>
                <c:pt idx="33">
                  <c:v>880.34619941513245</c:v>
                </c:pt>
                <c:pt idx="34">
                  <c:v>812.48026472787546</c:v>
                </c:pt>
                <c:pt idx="35">
                  <c:v>812.48026472787546</c:v>
                </c:pt>
                <c:pt idx="36">
                  <c:v>748.14529856860054</c:v>
                </c:pt>
                <c:pt idx="37">
                  <c:v>748.14529856860054</c:v>
                </c:pt>
                <c:pt idx="38">
                  <c:v>692.61779810832115</c:v>
                </c:pt>
                <c:pt idx="39">
                  <c:v>692.61779810832115</c:v>
                </c:pt>
                <c:pt idx="40">
                  <c:v>639.59663078966241</c:v>
                </c:pt>
                <c:pt idx="41">
                  <c:v>639.59663078966241</c:v>
                </c:pt>
                <c:pt idx="42">
                  <c:v>600.28570880926588</c:v>
                </c:pt>
                <c:pt idx="43">
                  <c:v>600.28570880926588</c:v>
                </c:pt>
                <c:pt idx="44">
                  <c:v>561.97593894829879</c:v>
                </c:pt>
                <c:pt idx="45">
                  <c:v>561.97593894829879</c:v>
                </c:pt>
                <c:pt idx="46">
                  <c:v>529.2300379266195</c:v>
                </c:pt>
                <c:pt idx="47">
                  <c:v>529.2300379266195</c:v>
                </c:pt>
                <c:pt idx="48">
                  <c:v>497.27817736647728</c:v>
                </c:pt>
                <c:pt idx="49">
                  <c:v>497.27817736647728</c:v>
                </c:pt>
                <c:pt idx="50">
                  <c:v>465.92152412381779</c:v>
                </c:pt>
                <c:pt idx="51">
                  <c:v>465.92152412381779</c:v>
                </c:pt>
                <c:pt idx="52">
                  <c:v>435.45471077869388</c:v>
                </c:pt>
                <c:pt idx="53">
                  <c:v>435.45471077869388</c:v>
                </c:pt>
                <c:pt idx="54">
                  <c:v>411.6523589136001</c:v>
                </c:pt>
                <c:pt idx="55">
                  <c:v>411.6523589136001</c:v>
                </c:pt>
                <c:pt idx="56">
                  <c:v>388.28364798638069</c:v>
                </c:pt>
                <c:pt idx="57">
                  <c:v>388.28364798638069</c:v>
                </c:pt>
                <c:pt idx="58">
                  <c:v>367.92615510305671</c:v>
                </c:pt>
                <c:pt idx="59">
                  <c:v>367.92615510305671</c:v>
                </c:pt>
                <c:pt idx="60">
                  <c:v>347.84362233612592</c:v>
                </c:pt>
                <c:pt idx="61">
                  <c:v>347.84362233612592</c:v>
                </c:pt>
                <c:pt idx="62">
                  <c:v>330.15701588659306</c:v>
                </c:pt>
                <c:pt idx="63">
                  <c:v>330.15701588659306</c:v>
                </c:pt>
                <c:pt idx="64">
                  <c:v>312.75516450253673</c:v>
                </c:pt>
                <c:pt idx="65">
                  <c:v>312.75516450253673</c:v>
                </c:pt>
                <c:pt idx="66">
                  <c:v>295.9145310628914</c:v>
                </c:pt>
                <c:pt idx="67">
                  <c:v>295.9145310628914</c:v>
                </c:pt>
                <c:pt idx="68">
                  <c:v>279.40036537561821</c:v>
                </c:pt>
                <c:pt idx="69">
                  <c:v>279.40036537561821</c:v>
                </c:pt>
                <c:pt idx="70">
                  <c:v>263.60498514324672</c:v>
                </c:pt>
                <c:pt idx="71">
                  <c:v>263.60498514324672</c:v>
                </c:pt>
                <c:pt idx="72">
                  <c:v>248.14732221166776</c:v>
                </c:pt>
                <c:pt idx="73">
                  <c:v>248.14732221166776</c:v>
                </c:pt>
                <c:pt idx="74">
                  <c:v>233.77375496484461</c:v>
                </c:pt>
                <c:pt idx="75">
                  <c:v>233.77375496484461</c:v>
                </c:pt>
                <c:pt idx="76">
                  <c:v>219.73415649250538</c:v>
                </c:pt>
                <c:pt idx="77">
                  <c:v>219.73415649250538</c:v>
                </c:pt>
                <c:pt idx="78">
                  <c:v>208.27119700223633</c:v>
                </c:pt>
                <c:pt idx="79">
                  <c:v>208.27119700223633</c:v>
                </c:pt>
                <c:pt idx="80">
                  <c:v>196.97691211011872</c:v>
                </c:pt>
                <c:pt idx="81">
                  <c:v>196.97691211011872</c:v>
                </c:pt>
                <c:pt idx="82">
                  <c:v>186.68209309601585</c:v>
                </c:pt>
                <c:pt idx="83">
                  <c:v>186.68209309601585</c:v>
                </c:pt>
                <c:pt idx="84">
                  <c:v>176.56351991812977</c:v>
                </c:pt>
                <c:pt idx="85">
                  <c:v>176.56351991812977</c:v>
                </c:pt>
                <c:pt idx="86">
                  <c:v>164.45436177336339</c:v>
                </c:pt>
                <c:pt idx="87">
                  <c:v>164.45436177336339</c:v>
                </c:pt>
                <c:pt idx="88">
                  <c:v>152.80939406351229</c:v>
                </c:pt>
                <c:pt idx="89">
                  <c:v>152.80939406351229</c:v>
                </c:pt>
                <c:pt idx="90">
                  <c:v>142.53689243159695</c:v>
                </c:pt>
                <c:pt idx="91">
                  <c:v>142.53689243159695</c:v>
                </c:pt>
                <c:pt idx="92">
                  <c:v>132.63163779018106</c:v>
                </c:pt>
                <c:pt idx="93">
                  <c:v>132.63163779018106</c:v>
                </c:pt>
                <c:pt idx="94">
                  <c:v>124.76147003425939</c:v>
                </c:pt>
                <c:pt idx="95">
                  <c:v>124.76147003425939</c:v>
                </c:pt>
                <c:pt idx="96">
                  <c:v>117.08633441054062</c:v>
                </c:pt>
                <c:pt idx="97">
                  <c:v>117.08633441054062</c:v>
                </c:pt>
                <c:pt idx="98">
                  <c:v>109.58422968504972</c:v>
                </c:pt>
                <c:pt idx="99">
                  <c:v>109.58422968504972</c:v>
                </c:pt>
                <c:pt idx="100">
                  <c:v>102.33647334159834</c:v>
                </c:pt>
                <c:pt idx="101">
                  <c:v>102.33647334159834</c:v>
                </c:pt>
                <c:pt idx="102">
                  <c:v>95.501733411073189</c:v>
                </c:pt>
                <c:pt idx="103">
                  <c:v>95.501733411073189</c:v>
                </c:pt>
                <c:pt idx="104">
                  <c:v>88.902174495095366</c:v>
                </c:pt>
                <c:pt idx="105">
                  <c:v>88.902174495095366</c:v>
                </c:pt>
                <c:pt idx="106">
                  <c:v>83.64007697540859</c:v>
                </c:pt>
                <c:pt idx="107">
                  <c:v>83.64007697540859</c:v>
                </c:pt>
                <c:pt idx="108">
                  <c:v>78.53704822916697</c:v>
                </c:pt>
                <c:pt idx="109">
                  <c:v>78.53704822916697</c:v>
                </c:pt>
                <c:pt idx="110">
                  <c:v>73.97168667899173</c:v>
                </c:pt>
                <c:pt idx="111">
                  <c:v>73.97168667899173</c:v>
                </c:pt>
                <c:pt idx="112">
                  <c:v>69.542094378835841</c:v>
                </c:pt>
                <c:pt idx="113">
                  <c:v>69.542094378835841</c:v>
                </c:pt>
                <c:pt idx="114">
                  <c:v>64.44068650966021</c:v>
                </c:pt>
                <c:pt idx="115">
                  <c:v>64.44068650966021</c:v>
                </c:pt>
                <c:pt idx="116">
                  <c:v>59.564408188369811</c:v>
                </c:pt>
                <c:pt idx="117">
                  <c:v>59.564408188369811</c:v>
                </c:pt>
                <c:pt idx="118">
                  <c:v>55.318252243833975</c:v>
                </c:pt>
                <c:pt idx="119">
                  <c:v>55.318252243833975</c:v>
                </c:pt>
                <c:pt idx="120">
                  <c:v>51.249754128940545</c:v>
                </c:pt>
                <c:pt idx="121">
                  <c:v>51.249754128940545</c:v>
                </c:pt>
                <c:pt idx="122">
                  <c:v>47.470954688416718</c:v>
                </c:pt>
                <c:pt idx="123">
                  <c:v>47.470954688416718</c:v>
                </c:pt>
                <c:pt idx="124">
                  <c:v>43.861324268681336</c:v>
                </c:pt>
                <c:pt idx="125">
                  <c:v>43.861324268681336</c:v>
                </c:pt>
                <c:pt idx="126">
                  <c:v>41.167872756223716</c:v>
                </c:pt>
                <c:pt idx="127">
                  <c:v>41.167872756223716</c:v>
                </c:pt>
                <c:pt idx="128">
                  <c:v>38.563366420681064</c:v>
                </c:pt>
                <c:pt idx="129">
                  <c:v>38.563366420681064</c:v>
                </c:pt>
                <c:pt idx="130">
                  <c:v>36.272826133990563</c:v>
                </c:pt>
                <c:pt idx="131">
                  <c:v>36.272826133990563</c:v>
                </c:pt>
                <c:pt idx="132">
                  <c:v>34.053868894772101</c:v>
                </c:pt>
                <c:pt idx="133">
                  <c:v>34.053868894772101</c:v>
                </c:pt>
                <c:pt idx="134">
                  <c:v>31.819826251937819</c:v>
                </c:pt>
                <c:pt idx="135">
                  <c:v>31.819826251937819</c:v>
                </c:pt>
                <c:pt idx="136">
                  <c:v>29.67412956871733</c:v>
                </c:pt>
                <c:pt idx="137">
                  <c:v>29.67412956871733</c:v>
                </c:pt>
                <c:pt idx="138">
                  <c:v>27.610139732648321</c:v>
                </c:pt>
                <c:pt idx="139">
                  <c:v>27.610139732648321</c:v>
                </c:pt>
                <c:pt idx="140">
                  <c:v>25.640437484303799</c:v>
                </c:pt>
                <c:pt idx="141">
                  <c:v>25.640437484303799</c:v>
                </c:pt>
                <c:pt idx="142">
                  <c:v>24.064861528556214</c:v>
                </c:pt>
                <c:pt idx="143">
                  <c:v>24.064861528556214</c:v>
                </c:pt>
                <c:pt idx="144">
                  <c:v>22.547773168541408</c:v>
                </c:pt>
                <c:pt idx="145">
                  <c:v>22.547773168541408</c:v>
                </c:pt>
                <c:pt idx="146">
                  <c:v>20.994932450473154</c:v>
                </c:pt>
                <c:pt idx="147">
                  <c:v>20.994932450473154</c:v>
                </c:pt>
                <c:pt idx="148">
                  <c:v>19.508541429129821</c:v>
                </c:pt>
                <c:pt idx="149">
                  <c:v>19.508541429129821</c:v>
                </c:pt>
                <c:pt idx="150">
                  <c:v>18.260041440577123</c:v>
                </c:pt>
                <c:pt idx="151">
                  <c:v>18.260041440577123</c:v>
                </c:pt>
                <c:pt idx="152">
                  <c:v>17.059031782787557</c:v>
                </c:pt>
                <c:pt idx="153">
                  <c:v>17.059031782787557</c:v>
                </c:pt>
                <c:pt idx="154">
                  <c:v>15.979639596591538</c:v>
                </c:pt>
                <c:pt idx="155">
                  <c:v>15.979639596591538</c:v>
                </c:pt>
                <c:pt idx="156">
                  <c:v>14.939811365620201</c:v>
                </c:pt>
                <c:pt idx="157">
                  <c:v>14.939811365620201</c:v>
                </c:pt>
                <c:pt idx="158">
                  <c:v>13.891888628950547</c:v>
                </c:pt>
                <c:pt idx="159">
                  <c:v>13.891888628950547</c:v>
                </c:pt>
                <c:pt idx="160">
                  <c:v>12.891206497712108</c:v>
                </c:pt>
                <c:pt idx="161">
                  <c:v>12.891206497712108</c:v>
                </c:pt>
                <c:pt idx="162">
                  <c:v>12.258967321667605</c:v>
                </c:pt>
                <c:pt idx="163">
                  <c:v>12.258967321667605</c:v>
                </c:pt>
                <c:pt idx="164">
                  <c:v>11.642205470697656</c:v>
                </c:pt>
                <c:pt idx="165">
                  <c:v>11.642205470697656</c:v>
                </c:pt>
                <c:pt idx="166">
                  <c:v>10.960253664247926</c:v>
                </c:pt>
                <c:pt idx="167">
                  <c:v>10.960253664247926</c:v>
                </c:pt>
                <c:pt idx="168">
                  <c:v>10.302251055215333</c:v>
                </c:pt>
                <c:pt idx="169">
                  <c:v>10.302251055215333</c:v>
                </c:pt>
                <c:pt idx="170">
                  <c:v>9.6219198611986059</c:v>
                </c:pt>
                <c:pt idx="171">
                  <c:v>9.6219198611986059</c:v>
                </c:pt>
                <c:pt idx="172">
                  <c:v>8.9704090522636815</c:v>
                </c:pt>
                <c:pt idx="173">
                  <c:v>8.9704090522636815</c:v>
                </c:pt>
                <c:pt idx="174">
                  <c:v>8.3945636075211798</c:v>
                </c:pt>
                <c:pt idx="175">
                  <c:v>8.3945636075211798</c:v>
                </c:pt>
                <c:pt idx="176">
                  <c:v>7.8426526289593488</c:v>
                </c:pt>
                <c:pt idx="177">
                  <c:v>7.8426526289593488</c:v>
                </c:pt>
                <c:pt idx="178">
                  <c:v>7.347332445066348</c:v>
                </c:pt>
                <c:pt idx="179">
                  <c:v>7.347332445066348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EB2-40DE-A59A-D3E2C7E1B1A2}"/>
            </c:ext>
          </c:extLst>
        </c:ser>
        <c:ser>
          <c:idx val="1"/>
          <c:order val="1"/>
          <c:tx>
            <c:strRef>
              <c:f>Ostrost_svazku!$AL$128</c:f>
              <c:strCache>
                <c:ptCount val="1"/>
                <c:pt idx="0">
                  <c:v>5mm shift</c:v>
                </c:pt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Ostrost_svazku!$AL$129:$AL$308</c:f>
              <c:numCache>
                <c:formatCode>0.00E+00</c:formatCode>
                <c:ptCount val="180"/>
                <c:pt idx="0">
                  <c:v>2715.8468443054221</c:v>
                </c:pt>
                <c:pt idx="1">
                  <c:v>2715.8468443054221</c:v>
                </c:pt>
                <c:pt idx="2">
                  <c:v>2327.0843162961196</c:v>
                </c:pt>
                <c:pt idx="3">
                  <c:v>2327.0843162961196</c:v>
                </c:pt>
                <c:pt idx="4">
                  <c:v>2029.7869149617015</c:v>
                </c:pt>
                <c:pt idx="5">
                  <c:v>2029.7869149617015</c:v>
                </c:pt>
                <c:pt idx="6">
                  <c:v>1890.7959887843788</c:v>
                </c:pt>
                <c:pt idx="7">
                  <c:v>1890.7959887843788</c:v>
                </c:pt>
                <c:pt idx="8">
                  <c:v>1767.0130934326132</c:v>
                </c:pt>
                <c:pt idx="9">
                  <c:v>1767.0130934326132</c:v>
                </c:pt>
                <c:pt idx="10">
                  <c:v>1652.1695577226856</c:v>
                </c:pt>
                <c:pt idx="11">
                  <c:v>1652.1695577226856</c:v>
                </c:pt>
                <c:pt idx="12">
                  <c:v>1548.7260507753465</c:v>
                </c:pt>
                <c:pt idx="13">
                  <c:v>1548.7260507753465</c:v>
                </c:pt>
                <c:pt idx="14">
                  <c:v>1465.5872851547667</c:v>
                </c:pt>
                <c:pt idx="15">
                  <c:v>1465.5872851547667</c:v>
                </c:pt>
                <c:pt idx="16">
                  <c:v>1387.9147900665225</c:v>
                </c:pt>
                <c:pt idx="17">
                  <c:v>1387.9147900665225</c:v>
                </c:pt>
                <c:pt idx="18">
                  <c:v>1319.4787601817839</c:v>
                </c:pt>
                <c:pt idx="19">
                  <c:v>1319.4787601817839</c:v>
                </c:pt>
                <c:pt idx="20">
                  <c:v>1253.9427621605603</c:v>
                </c:pt>
                <c:pt idx="21">
                  <c:v>1253.9427621605603</c:v>
                </c:pt>
                <c:pt idx="22">
                  <c:v>1177.4091103389349</c:v>
                </c:pt>
                <c:pt idx="23">
                  <c:v>1177.4091103389349</c:v>
                </c:pt>
                <c:pt idx="24">
                  <c:v>1104.7542399887889</c:v>
                </c:pt>
                <c:pt idx="25">
                  <c:v>1104.7542399887889</c:v>
                </c:pt>
                <c:pt idx="26">
                  <c:v>1037.1690992902795</c:v>
                </c:pt>
                <c:pt idx="27">
                  <c:v>1037.1690992902795</c:v>
                </c:pt>
                <c:pt idx="28">
                  <c:v>972.3119472818463</c:v>
                </c:pt>
                <c:pt idx="29">
                  <c:v>972.3119472818463</c:v>
                </c:pt>
                <c:pt idx="30">
                  <c:v>903.64728180235193</c:v>
                </c:pt>
                <c:pt idx="31">
                  <c:v>903.64728180235193</c:v>
                </c:pt>
                <c:pt idx="32">
                  <c:v>838.07665433055627</c:v>
                </c:pt>
                <c:pt idx="33">
                  <c:v>838.07665433055627</c:v>
                </c:pt>
                <c:pt idx="34">
                  <c:v>780.74613298645863</c:v>
                </c:pt>
                <c:pt idx="35">
                  <c:v>780.74613298645863</c:v>
                </c:pt>
                <c:pt idx="36">
                  <c:v>725.84564633291814</c:v>
                </c:pt>
                <c:pt idx="37">
                  <c:v>725.84564633291814</c:v>
                </c:pt>
                <c:pt idx="38">
                  <c:v>672.34131431827484</c:v>
                </c:pt>
                <c:pt idx="39">
                  <c:v>672.34131431827484</c:v>
                </c:pt>
                <c:pt idx="40">
                  <c:v>621.24941366174312</c:v>
                </c:pt>
                <c:pt idx="41">
                  <c:v>621.24941366174312</c:v>
                </c:pt>
                <c:pt idx="42">
                  <c:v>582.76721878502292</c:v>
                </c:pt>
                <c:pt idx="43">
                  <c:v>582.76721878502292</c:v>
                </c:pt>
                <c:pt idx="44">
                  <c:v>545.31121864395709</c:v>
                </c:pt>
                <c:pt idx="45">
                  <c:v>545.31121864395709</c:v>
                </c:pt>
                <c:pt idx="46">
                  <c:v>514.24401249537789</c:v>
                </c:pt>
                <c:pt idx="47">
                  <c:v>514.24401249537789</c:v>
                </c:pt>
                <c:pt idx="48">
                  <c:v>483.89790703822428</c:v>
                </c:pt>
                <c:pt idx="49">
                  <c:v>483.89790703822428</c:v>
                </c:pt>
                <c:pt idx="50">
                  <c:v>458.49293144685851</c:v>
                </c:pt>
                <c:pt idx="51">
                  <c:v>458.49293144685851</c:v>
                </c:pt>
                <c:pt idx="52">
                  <c:v>433.47043810541197</c:v>
                </c:pt>
                <c:pt idx="53">
                  <c:v>433.47043810541197</c:v>
                </c:pt>
                <c:pt idx="54">
                  <c:v>407.075806311517</c:v>
                </c:pt>
                <c:pt idx="55">
                  <c:v>407.075806311517</c:v>
                </c:pt>
                <c:pt idx="56">
                  <c:v>381.39551030008221</c:v>
                </c:pt>
                <c:pt idx="57">
                  <c:v>381.39551030008221</c:v>
                </c:pt>
                <c:pt idx="58">
                  <c:v>361.8811614827884</c:v>
                </c:pt>
                <c:pt idx="59">
                  <c:v>361.8811614827884</c:v>
                </c:pt>
                <c:pt idx="60">
                  <c:v>342.6062904818333</c:v>
                </c:pt>
                <c:pt idx="61">
                  <c:v>342.6062904818333</c:v>
                </c:pt>
                <c:pt idx="62">
                  <c:v>323.7192144982568</c:v>
                </c:pt>
                <c:pt idx="63">
                  <c:v>323.7192144982568</c:v>
                </c:pt>
                <c:pt idx="64">
                  <c:v>305.25077452064124</c:v>
                </c:pt>
                <c:pt idx="65">
                  <c:v>305.25077452064124</c:v>
                </c:pt>
                <c:pt idx="66">
                  <c:v>287.85023410881809</c:v>
                </c:pt>
                <c:pt idx="67">
                  <c:v>287.85023410881809</c:v>
                </c:pt>
                <c:pt idx="68">
                  <c:v>270.86414594605776</c:v>
                </c:pt>
                <c:pt idx="69">
                  <c:v>270.86414594605776</c:v>
                </c:pt>
                <c:pt idx="70">
                  <c:v>256.25531032927586</c:v>
                </c:pt>
                <c:pt idx="71">
                  <c:v>256.25531032927586</c:v>
                </c:pt>
                <c:pt idx="72">
                  <c:v>241.91458769586586</c:v>
                </c:pt>
                <c:pt idx="73">
                  <c:v>241.91458769586586</c:v>
                </c:pt>
                <c:pt idx="74">
                  <c:v>225.71765863286188</c:v>
                </c:pt>
                <c:pt idx="75">
                  <c:v>225.71765863286188</c:v>
                </c:pt>
                <c:pt idx="76">
                  <c:v>210.07756657733503</c:v>
                </c:pt>
                <c:pt idx="77">
                  <c:v>210.07756657733503</c:v>
                </c:pt>
                <c:pt idx="78">
                  <c:v>198.2012242011773</c:v>
                </c:pt>
                <c:pt idx="79">
                  <c:v>198.2012242011773</c:v>
                </c:pt>
                <c:pt idx="80">
                  <c:v>186.56971107156184</c:v>
                </c:pt>
                <c:pt idx="81">
                  <c:v>186.56971107156184</c:v>
                </c:pt>
                <c:pt idx="82">
                  <c:v>174.93453072710113</c:v>
                </c:pt>
                <c:pt idx="83">
                  <c:v>174.93453072710113</c:v>
                </c:pt>
                <c:pt idx="84">
                  <c:v>163.64534220874339</c:v>
                </c:pt>
                <c:pt idx="85">
                  <c:v>163.64534220874339</c:v>
                </c:pt>
                <c:pt idx="86">
                  <c:v>153.30838231144884</c:v>
                </c:pt>
                <c:pt idx="87">
                  <c:v>153.30838231144884</c:v>
                </c:pt>
                <c:pt idx="88">
                  <c:v>143.30490981283762</c:v>
                </c:pt>
                <c:pt idx="89">
                  <c:v>143.30490981283762</c:v>
                </c:pt>
                <c:pt idx="90">
                  <c:v>134.46640383815622</c:v>
                </c:pt>
                <c:pt idx="91">
                  <c:v>134.46640383815622</c:v>
                </c:pt>
                <c:pt idx="92">
                  <c:v>125.88887294465678</c:v>
                </c:pt>
                <c:pt idx="93">
                  <c:v>125.88887294465678</c:v>
                </c:pt>
                <c:pt idx="94">
                  <c:v>120.20085823258844</c:v>
                </c:pt>
                <c:pt idx="95">
                  <c:v>120.20085823258844</c:v>
                </c:pt>
                <c:pt idx="96">
                  <c:v>114.55230561933604</c:v>
                </c:pt>
                <c:pt idx="97">
                  <c:v>114.55230561933604</c:v>
                </c:pt>
                <c:pt idx="98">
                  <c:v>107.34834379720564</c:v>
                </c:pt>
                <c:pt idx="99">
                  <c:v>107.34834379720564</c:v>
                </c:pt>
                <c:pt idx="100">
                  <c:v>100.38085782897484</c:v>
                </c:pt>
                <c:pt idx="101">
                  <c:v>100.38085782897484</c:v>
                </c:pt>
                <c:pt idx="102">
                  <c:v>94.142451101229966</c:v>
                </c:pt>
                <c:pt idx="103">
                  <c:v>94.142451101229966</c:v>
                </c:pt>
                <c:pt idx="104">
                  <c:v>88.086833549890031</c:v>
                </c:pt>
                <c:pt idx="105">
                  <c:v>88.086833549890031</c:v>
                </c:pt>
                <c:pt idx="106">
                  <c:v>82.313708503739193</c:v>
                </c:pt>
                <c:pt idx="107">
                  <c:v>82.313708503739193</c:v>
                </c:pt>
                <c:pt idx="108">
                  <c:v>76.757782378895996</c:v>
                </c:pt>
                <c:pt idx="109">
                  <c:v>76.757782378895996</c:v>
                </c:pt>
                <c:pt idx="110">
                  <c:v>71.53681614818062</c:v>
                </c:pt>
                <c:pt idx="111">
                  <c:v>71.53681614818062</c:v>
                </c:pt>
                <c:pt idx="112">
                  <c:v>66.529763868942197</c:v>
                </c:pt>
                <c:pt idx="113">
                  <c:v>66.529763868942197</c:v>
                </c:pt>
                <c:pt idx="114">
                  <c:v>62.426234599707698</c:v>
                </c:pt>
                <c:pt idx="115">
                  <c:v>62.426234599707698</c:v>
                </c:pt>
                <c:pt idx="116">
                  <c:v>58.451269180421576</c:v>
                </c:pt>
                <c:pt idx="117">
                  <c:v>58.451269180421576</c:v>
                </c:pt>
                <c:pt idx="118">
                  <c:v>54.056555884771775</c:v>
                </c:pt>
                <c:pt idx="119">
                  <c:v>54.056555884771775</c:v>
                </c:pt>
                <c:pt idx="120">
                  <c:v>49.865077150522566</c:v>
                </c:pt>
                <c:pt idx="121">
                  <c:v>49.865077150522566</c:v>
                </c:pt>
                <c:pt idx="122">
                  <c:v>46.375077229414991</c:v>
                </c:pt>
                <c:pt idx="123">
                  <c:v>46.375077229414991</c:v>
                </c:pt>
                <c:pt idx="124">
                  <c:v>43.027736211872281</c:v>
                </c:pt>
                <c:pt idx="125">
                  <c:v>43.027736211872281</c:v>
                </c:pt>
                <c:pt idx="126">
                  <c:v>39.941260325289498</c:v>
                </c:pt>
                <c:pt idx="127">
                  <c:v>39.941260325289498</c:v>
                </c:pt>
                <c:pt idx="128">
                  <c:v>36.992396928981506</c:v>
                </c:pt>
                <c:pt idx="129">
                  <c:v>36.992396928981506</c:v>
                </c:pt>
                <c:pt idx="130">
                  <c:v>34.522341526257293</c:v>
                </c:pt>
                <c:pt idx="131">
                  <c:v>34.522341526257293</c:v>
                </c:pt>
                <c:pt idx="132">
                  <c:v>32.150013854262475</c:v>
                </c:pt>
                <c:pt idx="133">
                  <c:v>32.150013854262475</c:v>
                </c:pt>
                <c:pt idx="134">
                  <c:v>30.025325538337182</c:v>
                </c:pt>
                <c:pt idx="135">
                  <c:v>30.025325538337182</c:v>
                </c:pt>
                <c:pt idx="136">
                  <c:v>27.986178982077682</c:v>
                </c:pt>
                <c:pt idx="137">
                  <c:v>27.986178982077682</c:v>
                </c:pt>
                <c:pt idx="138">
                  <c:v>26.023089444985558</c:v>
                </c:pt>
                <c:pt idx="139">
                  <c:v>26.023089444985558</c:v>
                </c:pt>
                <c:pt idx="140">
                  <c:v>24.151177079027114</c:v>
                </c:pt>
                <c:pt idx="141">
                  <c:v>24.151177079027114</c:v>
                </c:pt>
                <c:pt idx="142">
                  <c:v>22.665309194361612</c:v>
                </c:pt>
                <c:pt idx="143">
                  <c:v>22.665309194361612</c:v>
                </c:pt>
                <c:pt idx="144">
                  <c:v>21.234986330978668</c:v>
                </c:pt>
                <c:pt idx="145">
                  <c:v>21.234986330978668</c:v>
                </c:pt>
                <c:pt idx="146">
                  <c:v>19.859915645372887</c:v>
                </c:pt>
                <c:pt idx="147">
                  <c:v>19.859915645372887</c:v>
                </c:pt>
                <c:pt idx="148">
                  <c:v>18.537933192519258</c:v>
                </c:pt>
                <c:pt idx="149">
                  <c:v>18.537933192519258</c:v>
                </c:pt>
                <c:pt idx="150">
                  <c:v>17.304129454301808</c:v>
                </c:pt>
                <c:pt idx="151">
                  <c:v>17.304129454301808</c:v>
                </c:pt>
                <c:pt idx="152">
                  <c:v>16.120925412057765</c:v>
                </c:pt>
                <c:pt idx="153">
                  <c:v>16.120925412057765</c:v>
                </c:pt>
                <c:pt idx="154">
                  <c:v>15.119108266992058</c:v>
                </c:pt>
                <c:pt idx="155">
                  <c:v>15.119108266992058</c:v>
                </c:pt>
                <c:pt idx="156">
                  <c:v>14.153072469067224</c:v>
                </c:pt>
                <c:pt idx="157">
                  <c:v>14.153072469067224</c:v>
                </c:pt>
                <c:pt idx="158">
                  <c:v>13.399064620848211</c:v>
                </c:pt>
                <c:pt idx="159">
                  <c:v>13.399064620848211</c:v>
                </c:pt>
                <c:pt idx="160">
                  <c:v>12.665206100339701</c:v>
                </c:pt>
                <c:pt idx="161">
                  <c:v>12.665206100339701</c:v>
                </c:pt>
                <c:pt idx="162">
                  <c:v>12.115631261202537</c:v>
                </c:pt>
                <c:pt idx="163">
                  <c:v>12.115631261202537</c:v>
                </c:pt>
                <c:pt idx="164">
                  <c:v>11.576221120446979</c:v>
                </c:pt>
                <c:pt idx="165">
                  <c:v>11.576221120446979</c:v>
                </c:pt>
                <c:pt idx="166">
                  <c:v>10.869200971935298</c:v>
                </c:pt>
                <c:pt idx="167">
                  <c:v>10.869200971935298</c:v>
                </c:pt>
                <c:pt idx="168">
                  <c:v>10.189099052977621</c:v>
                </c:pt>
                <c:pt idx="169">
                  <c:v>10.189099052977621</c:v>
                </c:pt>
                <c:pt idx="170">
                  <c:v>9.7388301051967652</c:v>
                </c:pt>
                <c:pt idx="171">
                  <c:v>9.7388301051967652</c:v>
                </c:pt>
                <c:pt idx="172">
                  <c:v>9.2969835002420584</c:v>
                </c:pt>
                <c:pt idx="173">
                  <c:v>9.2969835002420584</c:v>
                </c:pt>
                <c:pt idx="174">
                  <c:v>8.6704745722302636</c:v>
                </c:pt>
                <c:pt idx="175">
                  <c:v>8.6704745722302636</c:v>
                </c:pt>
                <c:pt idx="176">
                  <c:v>8.072138513905557</c:v>
                </c:pt>
                <c:pt idx="177">
                  <c:v>8.072138513905557</c:v>
                </c:pt>
                <c:pt idx="178">
                  <c:v>7.7309084381175301</c:v>
                </c:pt>
                <c:pt idx="179">
                  <c:v>7.7309084381175301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EB2-40DE-A59A-D3E2C7E1B1A2}"/>
            </c:ext>
          </c:extLst>
        </c:ser>
        <c:ser>
          <c:idx val="2"/>
          <c:order val="2"/>
          <c:tx>
            <c:strRef>
              <c:f>Ostrost_svazku!$AM$128</c:f>
              <c:strCache>
                <c:ptCount val="1"/>
                <c:pt idx="0">
                  <c:v>10mm  shift</c:v>
                </c:pt>
              </c:strCache>
            </c:strRef>
          </c:tx>
          <c:spPr>
            <a:ln w="1905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Ostrost_svazku!$AM$129:$AM$308</c:f>
              <c:numCache>
                <c:formatCode>0.00E+00</c:formatCode>
                <c:ptCount val="180"/>
                <c:pt idx="0">
                  <c:v>2975.6374835055954</c:v>
                </c:pt>
                <c:pt idx="1">
                  <c:v>2975.6374835055954</c:v>
                </c:pt>
                <c:pt idx="2">
                  <c:v>2506.7460288526022</c:v>
                </c:pt>
                <c:pt idx="3">
                  <c:v>2506.7460288526022</c:v>
                </c:pt>
                <c:pt idx="4">
                  <c:v>2161.0773254520682</c:v>
                </c:pt>
                <c:pt idx="5">
                  <c:v>2161.0773254520682</c:v>
                </c:pt>
                <c:pt idx="6">
                  <c:v>1972.8896851304889</c:v>
                </c:pt>
                <c:pt idx="7">
                  <c:v>1972.8896851304889</c:v>
                </c:pt>
                <c:pt idx="8">
                  <c:v>1812.425558600964</c:v>
                </c:pt>
                <c:pt idx="9">
                  <c:v>1812.425558600964</c:v>
                </c:pt>
                <c:pt idx="10">
                  <c:v>1677.6485370367839</c:v>
                </c:pt>
                <c:pt idx="11">
                  <c:v>1677.6485370367839</c:v>
                </c:pt>
                <c:pt idx="12">
                  <c:v>1557.8152354789975</c:v>
                </c:pt>
                <c:pt idx="13">
                  <c:v>1557.8152354789975</c:v>
                </c:pt>
                <c:pt idx="14">
                  <c:v>1474.9777318283557</c:v>
                </c:pt>
                <c:pt idx="15">
                  <c:v>1474.9777318283557</c:v>
                </c:pt>
                <c:pt idx="16">
                  <c:v>1397.3131120467731</c:v>
                </c:pt>
                <c:pt idx="17">
                  <c:v>1397.3131120467731</c:v>
                </c:pt>
                <c:pt idx="18">
                  <c:v>1327.9995169426045</c:v>
                </c:pt>
                <c:pt idx="19">
                  <c:v>1327.9995169426045</c:v>
                </c:pt>
                <c:pt idx="20">
                  <c:v>1261.51494465208</c:v>
                </c:pt>
                <c:pt idx="21">
                  <c:v>1261.51494465208</c:v>
                </c:pt>
                <c:pt idx="22">
                  <c:v>1178.7241115144993</c:v>
                </c:pt>
                <c:pt idx="23">
                  <c:v>1178.7241115144993</c:v>
                </c:pt>
                <c:pt idx="24">
                  <c:v>1100.5111849702032</c:v>
                </c:pt>
                <c:pt idx="25">
                  <c:v>1100.5111849702032</c:v>
                </c:pt>
                <c:pt idx="26">
                  <c:v>1025.2835344049613</c:v>
                </c:pt>
                <c:pt idx="27">
                  <c:v>1025.2835344049613</c:v>
                </c:pt>
                <c:pt idx="28">
                  <c:v>953.6992339804284</c:v>
                </c:pt>
                <c:pt idx="29">
                  <c:v>953.6992339804284</c:v>
                </c:pt>
                <c:pt idx="30">
                  <c:v>896.07907798183521</c:v>
                </c:pt>
                <c:pt idx="31">
                  <c:v>896.07907798183521</c:v>
                </c:pt>
                <c:pt idx="32">
                  <c:v>840.29543850054768</c:v>
                </c:pt>
                <c:pt idx="33">
                  <c:v>840.29543850054768</c:v>
                </c:pt>
                <c:pt idx="34">
                  <c:v>784.98199877643094</c:v>
                </c:pt>
                <c:pt idx="35">
                  <c:v>784.98199877643094</c:v>
                </c:pt>
                <c:pt idx="36">
                  <c:v>731.81359681444133</c:v>
                </c:pt>
                <c:pt idx="37">
                  <c:v>731.81359681444133</c:v>
                </c:pt>
                <c:pt idx="38">
                  <c:v>679.34787702157098</c:v>
                </c:pt>
                <c:pt idx="39">
                  <c:v>679.34787702157098</c:v>
                </c:pt>
                <c:pt idx="40">
                  <c:v>629.10707434781</c:v>
                </c:pt>
                <c:pt idx="41">
                  <c:v>629.10707434781</c:v>
                </c:pt>
                <c:pt idx="42">
                  <c:v>586.05934324809209</c:v>
                </c:pt>
                <c:pt idx="43">
                  <c:v>586.05934324809209</c:v>
                </c:pt>
                <c:pt idx="44">
                  <c:v>544.48706685015475</c:v>
                </c:pt>
                <c:pt idx="45">
                  <c:v>544.48706685015475</c:v>
                </c:pt>
                <c:pt idx="46">
                  <c:v>510.03211396577086</c:v>
                </c:pt>
                <c:pt idx="47">
                  <c:v>510.03211396577086</c:v>
                </c:pt>
                <c:pt idx="48">
                  <c:v>476.64120294801603</c:v>
                </c:pt>
                <c:pt idx="49">
                  <c:v>476.64120294801603</c:v>
                </c:pt>
                <c:pt idx="50">
                  <c:v>447.23252028231298</c:v>
                </c:pt>
                <c:pt idx="51">
                  <c:v>447.23252028231298</c:v>
                </c:pt>
                <c:pt idx="52">
                  <c:v>418.61436127777029</c:v>
                </c:pt>
                <c:pt idx="53">
                  <c:v>418.61436127777029</c:v>
                </c:pt>
                <c:pt idx="54">
                  <c:v>395.25398982348838</c:v>
                </c:pt>
                <c:pt idx="55">
                  <c:v>395.25398982348838</c:v>
                </c:pt>
                <c:pt idx="56">
                  <c:v>372.36282185487727</c:v>
                </c:pt>
                <c:pt idx="57">
                  <c:v>372.36282185487727</c:v>
                </c:pt>
                <c:pt idx="58">
                  <c:v>354.8686212554145</c:v>
                </c:pt>
                <c:pt idx="59">
                  <c:v>354.8686212554145</c:v>
                </c:pt>
                <c:pt idx="60">
                  <c:v>337.48233028520178</c:v>
                </c:pt>
                <c:pt idx="61">
                  <c:v>337.48233028520178</c:v>
                </c:pt>
                <c:pt idx="62">
                  <c:v>319.31502407561817</c:v>
                </c:pt>
                <c:pt idx="63">
                  <c:v>319.31502407561817</c:v>
                </c:pt>
                <c:pt idx="64">
                  <c:v>301.51699559846821</c:v>
                </c:pt>
                <c:pt idx="65">
                  <c:v>301.51699559846821</c:v>
                </c:pt>
                <c:pt idx="66">
                  <c:v>284.62119930860837</c:v>
                </c:pt>
                <c:pt idx="67">
                  <c:v>284.62119930860837</c:v>
                </c:pt>
                <c:pt idx="68">
                  <c:v>268.10517575892794</c:v>
                </c:pt>
                <c:pt idx="69">
                  <c:v>268.10517575892794</c:v>
                </c:pt>
                <c:pt idx="70">
                  <c:v>253.13600090752212</c:v>
                </c:pt>
                <c:pt idx="71">
                  <c:v>253.13600090752212</c:v>
                </c:pt>
                <c:pt idx="72">
                  <c:v>238.47668483329247</c:v>
                </c:pt>
                <c:pt idx="73">
                  <c:v>238.47668483329247</c:v>
                </c:pt>
                <c:pt idx="74">
                  <c:v>224.24853309657826</c:v>
                </c:pt>
                <c:pt idx="75">
                  <c:v>224.24853309657826</c:v>
                </c:pt>
                <c:pt idx="76">
                  <c:v>210.38491235163619</c:v>
                </c:pt>
                <c:pt idx="77">
                  <c:v>210.38491235163619</c:v>
                </c:pt>
                <c:pt idx="78">
                  <c:v>199.73308638182445</c:v>
                </c:pt>
                <c:pt idx="79">
                  <c:v>199.73308638182445</c:v>
                </c:pt>
                <c:pt idx="80">
                  <c:v>189.21888755583205</c:v>
                </c:pt>
                <c:pt idx="81">
                  <c:v>189.21888755583205</c:v>
                </c:pt>
                <c:pt idx="82">
                  <c:v>179.77010821048808</c:v>
                </c:pt>
                <c:pt idx="83">
                  <c:v>179.77010821048808</c:v>
                </c:pt>
                <c:pt idx="84">
                  <c:v>170.45657377739062</c:v>
                </c:pt>
                <c:pt idx="85">
                  <c:v>170.45657377739062</c:v>
                </c:pt>
                <c:pt idx="86">
                  <c:v>157.48404859624884</c:v>
                </c:pt>
                <c:pt idx="87">
                  <c:v>157.48404859624884</c:v>
                </c:pt>
                <c:pt idx="88">
                  <c:v>145.12004994206518</c:v>
                </c:pt>
                <c:pt idx="89">
                  <c:v>145.12004994206518</c:v>
                </c:pt>
                <c:pt idx="90">
                  <c:v>135.06769544329248</c:v>
                </c:pt>
                <c:pt idx="91">
                  <c:v>135.06769544329248</c:v>
                </c:pt>
                <c:pt idx="92">
                  <c:v>125.39934575206026</c:v>
                </c:pt>
                <c:pt idx="93">
                  <c:v>125.39934575206026</c:v>
                </c:pt>
                <c:pt idx="94">
                  <c:v>118.45528455795441</c:v>
                </c:pt>
                <c:pt idx="95">
                  <c:v>118.45528455795441</c:v>
                </c:pt>
                <c:pt idx="96">
                  <c:v>111.65097205386533</c:v>
                </c:pt>
                <c:pt idx="97">
                  <c:v>111.65097205386533</c:v>
                </c:pt>
                <c:pt idx="98">
                  <c:v>103.70847154974524</c:v>
                </c:pt>
                <c:pt idx="99">
                  <c:v>103.70847154974524</c:v>
                </c:pt>
                <c:pt idx="100">
                  <c:v>96.099761152413649</c:v>
                </c:pt>
                <c:pt idx="101">
                  <c:v>96.099761152413649</c:v>
                </c:pt>
                <c:pt idx="102">
                  <c:v>89.999129973999345</c:v>
                </c:pt>
                <c:pt idx="103">
                  <c:v>89.999129973999345</c:v>
                </c:pt>
                <c:pt idx="104">
                  <c:v>84.086066972031091</c:v>
                </c:pt>
                <c:pt idx="105">
                  <c:v>84.086066972031091</c:v>
                </c:pt>
                <c:pt idx="106">
                  <c:v>79.677488718892889</c:v>
                </c:pt>
                <c:pt idx="107">
                  <c:v>79.677488718892889</c:v>
                </c:pt>
                <c:pt idx="108">
                  <c:v>75.367786780039978</c:v>
                </c:pt>
                <c:pt idx="109">
                  <c:v>75.367786780039978</c:v>
                </c:pt>
                <c:pt idx="110">
                  <c:v>71.297626262773221</c:v>
                </c:pt>
                <c:pt idx="111">
                  <c:v>71.297626262773221</c:v>
                </c:pt>
                <c:pt idx="112">
                  <c:v>67.329658946321175</c:v>
                </c:pt>
                <c:pt idx="113">
                  <c:v>67.329658946321175</c:v>
                </c:pt>
                <c:pt idx="114">
                  <c:v>62.19422309814523</c:v>
                </c:pt>
                <c:pt idx="115">
                  <c:v>62.19422309814523</c:v>
                </c:pt>
                <c:pt idx="116">
                  <c:v>57.302102736349937</c:v>
                </c:pt>
                <c:pt idx="117">
                  <c:v>57.302102736349937</c:v>
                </c:pt>
                <c:pt idx="118">
                  <c:v>53.271204733824455</c:v>
                </c:pt>
                <c:pt idx="119">
                  <c:v>53.271204733824455</c:v>
                </c:pt>
                <c:pt idx="120">
                  <c:v>49.405224748866942</c:v>
                </c:pt>
                <c:pt idx="121">
                  <c:v>49.405224748866942</c:v>
                </c:pt>
                <c:pt idx="122">
                  <c:v>46.001952856149629</c:v>
                </c:pt>
                <c:pt idx="123">
                  <c:v>46.001952856149629</c:v>
                </c:pt>
                <c:pt idx="124">
                  <c:v>42.733417178564892</c:v>
                </c:pt>
                <c:pt idx="125">
                  <c:v>42.733417178564892</c:v>
                </c:pt>
                <c:pt idx="126">
                  <c:v>39.536185648601851</c:v>
                </c:pt>
                <c:pt idx="127">
                  <c:v>39.536185648601851</c:v>
                </c:pt>
                <c:pt idx="128">
                  <c:v>36.491766649244738</c:v>
                </c:pt>
                <c:pt idx="129">
                  <c:v>36.491766649244738</c:v>
                </c:pt>
                <c:pt idx="130">
                  <c:v>33.881553248090931</c:v>
                </c:pt>
                <c:pt idx="131">
                  <c:v>33.881553248090931</c:v>
                </c:pt>
                <c:pt idx="132">
                  <c:v>31.387713713947296</c:v>
                </c:pt>
                <c:pt idx="133">
                  <c:v>31.387713713947296</c:v>
                </c:pt>
                <c:pt idx="134">
                  <c:v>29.374308362382433</c:v>
                </c:pt>
                <c:pt idx="135">
                  <c:v>29.374308362382433</c:v>
                </c:pt>
                <c:pt idx="136">
                  <c:v>27.437532661849332</c:v>
                </c:pt>
                <c:pt idx="137">
                  <c:v>27.437532661849332</c:v>
                </c:pt>
                <c:pt idx="138">
                  <c:v>25.932589292226432</c:v>
                </c:pt>
                <c:pt idx="139">
                  <c:v>25.932589292226432</c:v>
                </c:pt>
                <c:pt idx="140">
                  <c:v>24.472411371670443</c:v>
                </c:pt>
                <c:pt idx="141">
                  <c:v>24.472411371670443</c:v>
                </c:pt>
                <c:pt idx="142">
                  <c:v>22.848799485507683</c:v>
                </c:pt>
                <c:pt idx="143">
                  <c:v>22.848799485507683</c:v>
                </c:pt>
                <c:pt idx="144">
                  <c:v>21.294040274060904</c:v>
                </c:pt>
                <c:pt idx="145">
                  <c:v>21.294040274060904</c:v>
                </c:pt>
                <c:pt idx="146">
                  <c:v>19.701998108122723</c:v>
                </c:pt>
                <c:pt idx="147">
                  <c:v>19.701998108122723</c:v>
                </c:pt>
                <c:pt idx="148">
                  <c:v>18.187983814775254</c:v>
                </c:pt>
                <c:pt idx="149">
                  <c:v>18.187983814775254</c:v>
                </c:pt>
                <c:pt idx="150">
                  <c:v>17.130645786839608</c:v>
                </c:pt>
                <c:pt idx="151">
                  <c:v>17.130645786839608</c:v>
                </c:pt>
                <c:pt idx="152">
                  <c:v>16.106837668291213</c:v>
                </c:pt>
                <c:pt idx="153">
                  <c:v>16.106837668291213</c:v>
                </c:pt>
                <c:pt idx="154">
                  <c:v>14.800710070204648</c:v>
                </c:pt>
                <c:pt idx="155">
                  <c:v>14.800710070204648</c:v>
                </c:pt>
                <c:pt idx="156">
                  <c:v>13.567143988765865</c:v>
                </c:pt>
                <c:pt idx="157">
                  <c:v>13.567143988765865</c:v>
                </c:pt>
                <c:pt idx="158">
                  <c:v>12.54721225144587</c:v>
                </c:pt>
                <c:pt idx="159">
                  <c:v>12.54721225144587</c:v>
                </c:pt>
                <c:pt idx="160">
                  <c:v>11.578772676255031</c:v>
                </c:pt>
                <c:pt idx="161">
                  <c:v>11.578772676255031</c:v>
                </c:pt>
                <c:pt idx="162">
                  <c:v>10.967678758981183</c:v>
                </c:pt>
                <c:pt idx="163">
                  <c:v>10.967678758981183</c:v>
                </c:pt>
                <c:pt idx="164">
                  <c:v>10.374225513794444</c:v>
                </c:pt>
                <c:pt idx="165">
                  <c:v>10.374225513794444</c:v>
                </c:pt>
                <c:pt idx="166">
                  <c:v>9.9496515704670614</c:v>
                </c:pt>
                <c:pt idx="167">
                  <c:v>9.9496515704670614</c:v>
                </c:pt>
                <c:pt idx="168">
                  <c:v>9.5314730740035412</c:v>
                </c:pt>
                <c:pt idx="169">
                  <c:v>9.5314730740035412</c:v>
                </c:pt>
                <c:pt idx="170">
                  <c:v>8.6910795792657449</c:v>
                </c:pt>
                <c:pt idx="171">
                  <c:v>8.6910795792657449</c:v>
                </c:pt>
                <c:pt idx="172">
                  <c:v>7.9050631991574063</c:v>
                </c:pt>
                <c:pt idx="173">
                  <c:v>7.9050631991574063</c:v>
                </c:pt>
                <c:pt idx="174">
                  <c:v>7.4413728485442183</c:v>
                </c:pt>
                <c:pt idx="175">
                  <c:v>7.4413728485442183</c:v>
                </c:pt>
                <c:pt idx="176">
                  <c:v>6.9943659498057089</c:v>
                </c:pt>
                <c:pt idx="177">
                  <c:v>6.9943659498057089</c:v>
                </c:pt>
                <c:pt idx="178">
                  <c:v>6.65933331141962</c:v>
                </c:pt>
                <c:pt idx="179">
                  <c:v>6.65933331141962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EB2-40DE-A59A-D3E2C7E1B1A2}"/>
            </c:ext>
          </c:extLst>
        </c:ser>
        <c:ser>
          <c:idx val="3"/>
          <c:order val="3"/>
          <c:tx>
            <c:strRef>
              <c:f>Ostrost_svazku!$AN$128</c:f>
              <c:strCache>
                <c:ptCount val="1"/>
                <c:pt idx="0">
                  <c:v>15mm  shift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Ostrost_svazku!$AN$129:$AN$308</c:f>
              <c:numCache>
                <c:formatCode>0.00E+00</c:formatCode>
                <c:ptCount val="180"/>
                <c:pt idx="0">
                  <c:v>2598.4360202290122</c:v>
                </c:pt>
                <c:pt idx="1">
                  <c:v>2598.4360202290122</c:v>
                </c:pt>
                <c:pt idx="2">
                  <c:v>2267.6622766285641</c:v>
                </c:pt>
                <c:pt idx="3">
                  <c:v>2267.6622766285641</c:v>
                </c:pt>
                <c:pt idx="4">
                  <c:v>2002.6867807294093</c:v>
                </c:pt>
                <c:pt idx="5">
                  <c:v>2002.6867807294093</c:v>
                </c:pt>
                <c:pt idx="6">
                  <c:v>1833.8267591432418</c:v>
                </c:pt>
                <c:pt idx="7">
                  <c:v>1833.8267591432418</c:v>
                </c:pt>
                <c:pt idx="8">
                  <c:v>1689.3231549649602</c:v>
                </c:pt>
                <c:pt idx="9">
                  <c:v>1689.3231549649602</c:v>
                </c:pt>
                <c:pt idx="10">
                  <c:v>1589.6412178134976</c:v>
                </c:pt>
                <c:pt idx="11">
                  <c:v>1589.6412178134976</c:v>
                </c:pt>
                <c:pt idx="12">
                  <c:v>1498.8520857414987</c:v>
                </c:pt>
                <c:pt idx="13">
                  <c:v>1498.8520857414987</c:v>
                </c:pt>
                <c:pt idx="14">
                  <c:v>1399.1236159155283</c:v>
                </c:pt>
                <c:pt idx="15">
                  <c:v>1399.1236159155283</c:v>
                </c:pt>
                <c:pt idx="16">
                  <c:v>1307.6873013458874</c:v>
                </c:pt>
                <c:pt idx="17">
                  <c:v>1307.6873013458874</c:v>
                </c:pt>
                <c:pt idx="18">
                  <c:v>1242.8491745621241</c:v>
                </c:pt>
                <c:pt idx="19">
                  <c:v>1242.8491745621241</c:v>
                </c:pt>
                <c:pt idx="20">
                  <c:v>1180.7396948444002</c:v>
                </c:pt>
                <c:pt idx="21">
                  <c:v>1180.7396948444002</c:v>
                </c:pt>
                <c:pt idx="22">
                  <c:v>1105.0030963023373</c:v>
                </c:pt>
                <c:pt idx="23">
                  <c:v>1105.0030963023373</c:v>
                </c:pt>
                <c:pt idx="24">
                  <c:v>1033.3640380772467</c:v>
                </c:pt>
                <c:pt idx="25">
                  <c:v>1033.3640380772467</c:v>
                </c:pt>
                <c:pt idx="26">
                  <c:v>971.3263070065691</c:v>
                </c:pt>
                <c:pt idx="27">
                  <c:v>971.3263070065691</c:v>
                </c:pt>
                <c:pt idx="28">
                  <c:v>911.67851982262528</c:v>
                </c:pt>
                <c:pt idx="29">
                  <c:v>911.67851982262528</c:v>
                </c:pt>
                <c:pt idx="30">
                  <c:v>852.13206117014454</c:v>
                </c:pt>
                <c:pt idx="31">
                  <c:v>852.13206117014454</c:v>
                </c:pt>
                <c:pt idx="32">
                  <c:v>794.87134964853067</c:v>
                </c:pt>
                <c:pt idx="33">
                  <c:v>794.87134964853067</c:v>
                </c:pt>
                <c:pt idx="34">
                  <c:v>738.84690753185032</c:v>
                </c:pt>
                <c:pt idx="35">
                  <c:v>738.84690753185032</c:v>
                </c:pt>
                <c:pt idx="36">
                  <c:v>685.32252359485324</c:v>
                </c:pt>
                <c:pt idx="37">
                  <c:v>685.32252359485324</c:v>
                </c:pt>
                <c:pt idx="38">
                  <c:v>631.63149418091098</c:v>
                </c:pt>
                <c:pt idx="39">
                  <c:v>631.63149418091098</c:v>
                </c:pt>
                <c:pt idx="40">
                  <c:v>580.63490183870181</c:v>
                </c:pt>
                <c:pt idx="41">
                  <c:v>580.63490183870181</c:v>
                </c:pt>
                <c:pt idx="42">
                  <c:v>544.0492363121499</c:v>
                </c:pt>
                <c:pt idx="43">
                  <c:v>544.0492363121499</c:v>
                </c:pt>
                <c:pt idx="44">
                  <c:v>508.47854190409743</c:v>
                </c:pt>
                <c:pt idx="45">
                  <c:v>508.47854190409743</c:v>
                </c:pt>
                <c:pt idx="46">
                  <c:v>477.85366664859902</c:v>
                </c:pt>
                <c:pt idx="47">
                  <c:v>477.85366664859902</c:v>
                </c:pt>
                <c:pt idx="48">
                  <c:v>448.06092269414853</c:v>
                </c:pt>
                <c:pt idx="49">
                  <c:v>448.06092269414853</c:v>
                </c:pt>
                <c:pt idx="50">
                  <c:v>419.52540950687904</c:v>
                </c:pt>
                <c:pt idx="51">
                  <c:v>419.52540950687904</c:v>
                </c:pt>
                <c:pt idx="52">
                  <c:v>391.83135761113601</c:v>
                </c:pt>
                <c:pt idx="53">
                  <c:v>391.83135761113601</c:v>
                </c:pt>
                <c:pt idx="54">
                  <c:v>370.68066792312152</c:v>
                </c:pt>
                <c:pt idx="55">
                  <c:v>370.68066792312152</c:v>
                </c:pt>
                <c:pt idx="56">
                  <c:v>349.90473726446857</c:v>
                </c:pt>
                <c:pt idx="57">
                  <c:v>349.90473726446857</c:v>
                </c:pt>
                <c:pt idx="58">
                  <c:v>330.40973180082847</c:v>
                </c:pt>
                <c:pt idx="59">
                  <c:v>330.40973180082847</c:v>
                </c:pt>
                <c:pt idx="60">
                  <c:v>311.26979197283327</c:v>
                </c:pt>
                <c:pt idx="61">
                  <c:v>311.26979197283327</c:v>
                </c:pt>
                <c:pt idx="62">
                  <c:v>294.95949072180917</c:v>
                </c:pt>
                <c:pt idx="63">
                  <c:v>294.95949072180917</c:v>
                </c:pt>
                <c:pt idx="64">
                  <c:v>278.95165054031287</c:v>
                </c:pt>
                <c:pt idx="65">
                  <c:v>278.95165054031287</c:v>
                </c:pt>
                <c:pt idx="66">
                  <c:v>263.31105764318505</c:v>
                </c:pt>
                <c:pt idx="67">
                  <c:v>263.31105764318505</c:v>
                </c:pt>
                <c:pt idx="68">
                  <c:v>248.02463098829034</c:v>
                </c:pt>
                <c:pt idx="69">
                  <c:v>248.02463098829034</c:v>
                </c:pt>
                <c:pt idx="70">
                  <c:v>235.07086542337629</c:v>
                </c:pt>
                <c:pt idx="71">
                  <c:v>235.07086542337629</c:v>
                </c:pt>
                <c:pt idx="72">
                  <c:v>222.32621465548843</c:v>
                </c:pt>
                <c:pt idx="73">
                  <c:v>222.32621465548843</c:v>
                </c:pt>
                <c:pt idx="74">
                  <c:v>208.84266482427898</c:v>
                </c:pt>
                <c:pt idx="75">
                  <c:v>208.84266482427898</c:v>
                </c:pt>
                <c:pt idx="76">
                  <c:v>195.72220890478357</c:v>
                </c:pt>
                <c:pt idx="77">
                  <c:v>195.72220890478357</c:v>
                </c:pt>
                <c:pt idx="78">
                  <c:v>185.10562883186932</c:v>
                </c:pt>
                <c:pt idx="79">
                  <c:v>185.10562883186932</c:v>
                </c:pt>
                <c:pt idx="80">
                  <c:v>174.67810491790769</c:v>
                </c:pt>
                <c:pt idx="81">
                  <c:v>174.67810491790769</c:v>
                </c:pt>
                <c:pt idx="82">
                  <c:v>163.88668551804344</c:v>
                </c:pt>
                <c:pt idx="83">
                  <c:v>163.88668551804344</c:v>
                </c:pt>
                <c:pt idx="84">
                  <c:v>153.40947566205779</c:v>
                </c:pt>
                <c:pt idx="85">
                  <c:v>153.40947566205779</c:v>
                </c:pt>
                <c:pt idx="86">
                  <c:v>143.79369107190814</c:v>
                </c:pt>
                <c:pt idx="87">
                  <c:v>143.79369107190814</c:v>
                </c:pt>
                <c:pt idx="88">
                  <c:v>134.48355246104185</c:v>
                </c:pt>
                <c:pt idx="89">
                  <c:v>134.48355246104185</c:v>
                </c:pt>
                <c:pt idx="90">
                  <c:v>125.31734160144082</c:v>
                </c:pt>
                <c:pt idx="91">
                  <c:v>125.31734160144082</c:v>
                </c:pt>
                <c:pt idx="92">
                  <c:v>116.49123906448197</c:v>
                </c:pt>
                <c:pt idx="93">
                  <c:v>116.49123906448197</c:v>
                </c:pt>
                <c:pt idx="94">
                  <c:v>109.17964298298256</c:v>
                </c:pt>
                <c:pt idx="95">
                  <c:v>109.17964298298256</c:v>
                </c:pt>
                <c:pt idx="96">
                  <c:v>102.08143804640565</c:v>
                </c:pt>
                <c:pt idx="97">
                  <c:v>102.08143804640565</c:v>
                </c:pt>
                <c:pt idx="98">
                  <c:v>96.459987305516677</c:v>
                </c:pt>
                <c:pt idx="99">
                  <c:v>96.459987305516677</c:v>
                </c:pt>
                <c:pt idx="100">
                  <c:v>90.971371738715703</c:v>
                </c:pt>
                <c:pt idx="101">
                  <c:v>90.971371738715703</c:v>
                </c:pt>
                <c:pt idx="102">
                  <c:v>85.40241950546725</c:v>
                </c:pt>
                <c:pt idx="103">
                  <c:v>85.40241950546725</c:v>
                </c:pt>
                <c:pt idx="104">
                  <c:v>79.991221367459232</c:v>
                </c:pt>
                <c:pt idx="105">
                  <c:v>79.991221367459232</c:v>
                </c:pt>
                <c:pt idx="106">
                  <c:v>75.327022004923435</c:v>
                </c:pt>
                <c:pt idx="107">
                  <c:v>75.327022004923435</c:v>
                </c:pt>
                <c:pt idx="108">
                  <c:v>70.800947855513627</c:v>
                </c:pt>
                <c:pt idx="109">
                  <c:v>70.800947855513627</c:v>
                </c:pt>
                <c:pt idx="110">
                  <c:v>66.361123614703644</c:v>
                </c:pt>
                <c:pt idx="111">
                  <c:v>66.361123614703644</c:v>
                </c:pt>
                <c:pt idx="112">
                  <c:v>62.077926444430254</c:v>
                </c:pt>
                <c:pt idx="113">
                  <c:v>62.077926444430254</c:v>
                </c:pt>
                <c:pt idx="114">
                  <c:v>58.469115683385844</c:v>
                </c:pt>
                <c:pt idx="115">
                  <c:v>58.469115683385844</c:v>
                </c:pt>
                <c:pt idx="116">
                  <c:v>54.959094098329814</c:v>
                </c:pt>
                <c:pt idx="117">
                  <c:v>54.959094098329814</c:v>
                </c:pt>
                <c:pt idx="118">
                  <c:v>51.399926330008995</c:v>
                </c:pt>
                <c:pt idx="119">
                  <c:v>51.399926330008995</c:v>
                </c:pt>
                <c:pt idx="120">
                  <c:v>47.965082674509425</c:v>
                </c:pt>
                <c:pt idx="121">
                  <c:v>47.965082674509425</c:v>
                </c:pt>
                <c:pt idx="122">
                  <c:v>44.056089698757305</c:v>
                </c:pt>
                <c:pt idx="123">
                  <c:v>44.056089698757305</c:v>
                </c:pt>
                <c:pt idx="124">
                  <c:v>40.355100447924819</c:v>
                </c:pt>
                <c:pt idx="125">
                  <c:v>40.355100447924819</c:v>
                </c:pt>
                <c:pt idx="126">
                  <c:v>37.590236691082112</c:v>
                </c:pt>
                <c:pt idx="127">
                  <c:v>37.590236691082112</c:v>
                </c:pt>
                <c:pt idx="128">
                  <c:v>34.939331101925305</c:v>
                </c:pt>
                <c:pt idx="129">
                  <c:v>34.939331101925305</c:v>
                </c:pt>
                <c:pt idx="130">
                  <c:v>32.695805149365199</c:v>
                </c:pt>
                <c:pt idx="131">
                  <c:v>32.695805149365199</c:v>
                </c:pt>
                <c:pt idx="132">
                  <c:v>30.535099559940065</c:v>
                </c:pt>
                <c:pt idx="133">
                  <c:v>30.535099559940065</c:v>
                </c:pt>
                <c:pt idx="134">
                  <c:v>28.269762374894064</c:v>
                </c:pt>
                <c:pt idx="135">
                  <c:v>28.269762374894064</c:v>
                </c:pt>
                <c:pt idx="136">
                  <c:v>26.115422222398646</c:v>
                </c:pt>
                <c:pt idx="137">
                  <c:v>26.115422222398646</c:v>
                </c:pt>
                <c:pt idx="138">
                  <c:v>24.284357509888746</c:v>
                </c:pt>
                <c:pt idx="139">
                  <c:v>24.284357509888746</c:v>
                </c:pt>
                <c:pt idx="140">
                  <c:v>22.538453985038682</c:v>
                </c:pt>
                <c:pt idx="141">
                  <c:v>22.538453985038682</c:v>
                </c:pt>
                <c:pt idx="142">
                  <c:v>21.171665688084559</c:v>
                </c:pt>
                <c:pt idx="143">
                  <c:v>21.171665688084559</c:v>
                </c:pt>
                <c:pt idx="144">
                  <c:v>19.854880193809638</c:v>
                </c:pt>
                <c:pt idx="145">
                  <c:v>19.854880193809638</c:v>
                </c:pt>
                <c:pt idx="146">
                  <c:v>18.907193624661428</c:v>
                </c:pt>
                <c:pt idx="147">
                  <c:v>18.907193624661428</c:v>
                </c:pt>
                <c:pt idx="148">
                  <c:v>17.978234703531768</c:v>
                </c:pt>
                <c:pt idx="149">
                  <c:v>17.978234703531768</c:v>
                </c:pt>
                <c:pt idx="150">
                  <c:v>16.773859273791462</c:v>
                </c:pt>
                <c:pt idx="151">
                  <c:v>16.773859273791462</c:v>
                </c:pt>
                <c:pt idx="152">
                  <c:v>15.619577629125962</c:v>
                </c:pt>
                <c:pt idx="153">
                  <c:v>15.619577629125962</c:v>
                </c:pt>
                <c:pt idx="154">
                  <c:v>14.995810476514762</c:v>
                </c:pt>
                <c:pt idx="155">
                  <c:v>14.995810476514762</c:v>
                </c:pt>
                <c:pt idx="156">
                  <c:v>14.377990224283208</c:v>
                </c:pt>
                <c:pt idx="157">
                  <c:v>14.377990224283208</c:v>
                </c:pt>
                <c:pt idx="158">
                  <c:v>13.49569589337003</c:v>
                </c:pt>
                <c:pt idx="159">
                  <c:v>13.49569589337003</c:v>
                </c:pt>
                <c:pt idx="160">
                  <c:v>12.645212706856503</c:v>
                </c:pt>
                <c:pt idx="161">
                  <c:v>12.645212706856503</c:v>
                </c:pt>
                <c:pt idx="162">
                  <c:v>11.887346706556828</c:v>
                </c:pt>
                <c:pt idx="163">
                  <c:v>11.887346706556828</c:v>
                </c:pt>
                <c:pt idx="164">
                  <c:v>11.157385305002313</c:v>
                </c:pt>
                <c:pt idx="165">
                  <c:v>11.157385305002313</c:v>
                </c:pt>
                <c:pt idx="166">
                  <c:v>10.534722037063704</c:v>
                </c:pt>
                <c:pt idx="167">
                  <c:v>10.534722037063704</c:v>
                </c:pt>
                <c:pt idx="168">
                  <c:v>9.932391581508357</c:v>
                </c:pt>
                <c:pt idx="169">
                  <c:v>9.932391581508357</c:v>
                </c:pt>
                <c:pt idx="170">
                  <c:v>9.3636797346875422</c:v>
                </c:pt>
                <c:pt idx="171">
                  <c:v>9.3636797346875422</c:v>
                </c:pt>
                <c:pt idx="172">
                  <c:v>8.8140492978781779</c:v>
                </c:pt>
                <c:pt idx="173">
                  <c:v>8.8140492978781779</c:v>
                </c:pt>
                <c:pt idx="174">
                  <c:v>8.4819061421291266</c:v>
                </c:pt>
                <c:pt idx="175">
                  <c:v>8.4819061421291266</c:v>
                </c:pt>
                <c:pt idx="176">
                  <c:v>8.1541961430487717</c:v>
                </c:pt>
                <c:pt idx="177">
                  <c:v>8.1541961430487717</c:v>
                </c:pt>
                <c:pt idx="178">
                  <c:v>8.3137439413176217</c:v>
                </c:pt>
                <c:pt idx="179">
                  <c:v>8.3137439413176217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EB2-40DE-A59A-D3E2C7E1B1A2}"/>
            </c:ext>
          </c:extLst>
        </c:ser>
        <c:ser>
          <c:idx val="4"/>
          <c:order val="4"/>
          <c:tx>
            <c:strRef>
              <c:f>Ostrost_svazku!$AO$128</c:f>
              <c:strCache>
                <c:ptCount val="1"/>
                <c:pt idx="0">
                  <c:v>20mm  shift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Ostrost_svazku!$AO$129:$AO$308</c:f>
              <c:numCache>
                <c:formatCode>0.00E+00</c:formatCode>
                <c:ptCount val="180"/>
                <c:pt idx="0">
                  <c:v>1512.8328251211601</c:v>
                </c:pt>
                <c:pt idx="1">
                  <c:v>1512.8328251211601</c:v>
                </c:pt>
                <c:pt idx="2">
                  <c:v>1289.2427226143791</c:v>
                </c:pt>
                <c:pt idx="3">
                  <c:v>1289.2427226143791</c:v>
                </c:pt>
                <c:pt idx="4">
                  <c:v>1120.4538178702987</c:v>
                </c:pt>
                <c:pt idx="5">
                  <c:v>1120.4538178702987</c:v>
                </c:pt>
                <c:pt idx="6">
                  <c:v>1059.2350268542737</c:v>
                </c:pt>
                <c:pt idx="7">
                  <c:v>1059.2350268542737</c:v>
                </c:pt>
                <c:pt idx="8">
                  <c:v>1002.2264576356617</c:v>
                </c:pt>
                <c:pt idx="9">
                  <c:v>1002.2264576356617</c:v>
                </c:pt>
                <c:pt idx="10">
                  <c:v>935.94445177645832</c:v>
                </c:pt>
                <c:pt idx="11">
                  <c:v>935.94445177645832</c:v>
                </c:pt>
                <c:pt idx="12">
                  <c:v>876.39993339268858</c:v>
                </c:pt>
                <c:pt idx="13">
                  <c:v>876.39993339268858</c:v>
                </c:pt>
                <c:pt idx="14">
                  <c:v>829.35167435715061</c:v>
                </c:pt>
                <c:pt idx="15">
                  <c:v>829.35167435715061</c:v>
                </c:pt>
                <c:pt idx="16">
                  <c:v>785.41784089887233</c:v>
                </c:pt>
                <c:pt idx="17">
                  <c:v>785.41784089887233</c:v>
                </c:pt>
                <c:pt idx="18">
                  <c:v>744.02815482864423</c:v>
                </c:pt>
                <c:pt idx="19">
                  <c:v>744.02815482864423</c:v>
                </c:pt>
                <c:pt idx="20">
                  <c:v>704.59971726773097</c:v>
                </c:pt>
                <c:pt idx="21">
                  <c:v>704.59971726773097</c:v>
                </c:pt>
                <c:pt idx="22">
                  <c:v>650.0240790754483</c:v>
                </c:pt>
                <c:pt idx="23">
                  <c:v>650.0240790754483</c:v>
                </c:pt>
                <c:pt idx="24">
                  <c:v>599.26766364806724</c:v>
                </c:pt>
                <c:pt idx="25">
                  <c:v>599.26766364806724</c:v>
                </c:pt>
                <c:pt idx="26">
                  <c:v>562.03810026870417</c:v>
                </c:pt>
                <c:pt idx="27">
                  <c:v>562.03810026870417</c:v>
                </c:pt>
                <c:pt idx="28">
                  <c:v>526.35467210096829</c:v>
                </c:pt>
                <c:pt idx="29">
                  <c:v>526.35467210096829</c:v>
                </c:pt>
                <c:pt idx="30">
                  <c:v>493.06197976944867</c:v>
                </c:pt>
                <c:pt idx="31">
                  <c:v>493.06197976944867</c:v>
                </c:pt>
                <c:pt idx="32">
                  <c:v>460.97641297422831</c:v>
                </c:pt>
                <c:pt idx="33">
                  <c:v>460.97641297422831</c:v>
                </c:pt>
                <c:pt idx="34">
                  <c:v>426.98792578384382</c:v>
                </c:pt>
                <c:pt idx="35">
                  <c:v>426.98792578384382</c:v>
                </c:pt>
                <c:pt idx="36">
                  <c:v>394.66088025115823</c:v>
                </c:pt>
                <c:pt idx="37">
                  <c:v>394.66088025115823</c:v>
                </c:pt>
                <c:pt idx="38">
                  <c:v>363.67397473730051</c:v>
                </c:pt>
                <c:pt idx="39">
                  <c:v>363.67397473730051</c:v>
                </c:pt>
                <c:pt idx="40">
                  <c:v>334.26004951234353</c:v>
                </c:pt>
                <c:pt idx="41">
                  <c:v>334.26004951234353</c:v>
                </c:pt>
                <c:pt idx="42">
                  <c:v>316.38813585939636</c:v>
                </c:pt>
                <c:pt idx="43">
                  <c:v>316.38813585939636</c:v>
                </c:pt>
                <c:pt idx="44">
                  <c:v>298.80415495562352</c:v>
                </c:pt>
                <c:pt idx="45">
                  <c:v>298.80415495562352</c:v>
                </c:pt>
                <c:pt idx="46">
                  <c:v>283.47500303157904</c:v>
                </c:pt>
                <c:pt idx="47">
                  <c:v>283.47500303157904</c:v>
                </c:pt>
                <c:pt idx="48">
                  <c:v>268.39225597726517</c:v>
                </c:pt>
                <c:pt idx="49">
                  <c:v>268.39225597726517</c:v>
                </c:pt>
                <c:pt idx="50">
                  <c:v>253.59256692486494</c:v>
                </c:pt>
                <c:pt idx="51">
                  <c:v>253.59256692486494</c:v>
                </c:pt>
                <c:pt idx="52">
                  <c:v>239.0768985330929</c:v>
                </c:pt>
                <c:pt idx="53">
                  <c:v>239.0768985330929</c:v>
                </c:pt>
                <c:pt idx="54">
                  <c:v>223.4877845465077</c:v>
                </c:pt>
                <c:pt idx="55">
                  <c:v>223.4877845465077</c:v>
                </c:pt>
                <c:pt idx="56">
                  <c:v>208.41079897798187</c:v>
                </c:pt>
                <c:pt idx="57">
                  <c:v>208.41079897798187</c:v>
                </c:pt>
                <c:pt idx="58">
                  <c:v>197.85254522006127</c:v>
                </c:pt>
                <c:pt idx="59">
                  <c:v>197.85254522006127</c:v>
                </c:pt>
                <c:pt idx="60">
                  <c:v>187.42204037046963</c:v>
                </c:pt>
                <c:pt idx="61">
                  <c:v>187.42204037046963</c:v>
                </c:pt>
                <c:pt idx="62">
                  <c:v>178.73431894665373</c:v>
                </c:pt>
                <c:pt idx="63">
                  <c:v>178.73431894665373</c:v>
                </c:pt>
                <c:pt idx="64">
                  <c:v>170.14134279163864</c:v>
                </c:pt>
                <c:pt idx="65">
                  <c:v>170.14134279163864</c:v>
                </c:pt>
                <c:pt idx="66">
                  <c:v>160.4975627331124</c:v>
                </c:pt>
                <c:pt idx="67">
                  <c:v>160.4975627331124</c:v>
                </c:pt>
                <c:pt idx="68">
                  <c:v>151.0842864314603</c:v>
                </c:pt>
                <c:pt idx="69">
                  <c:v>151.0842864314603</c:v>
                </c:pt>
                <c:pt idx="70">
                  <c:v>141.35392634340775</c:v>
                </c:pt>
                <c:pt idx="71">
                  <c:v>141.35392634340775</c:v>
                </c:pt>
                <c:pt idx="72">
                  <c:v>131.93118802550396</c:v>
                </c:pt>
                <c:pt idx="73">
                  <c:v>131.93118802550396</c:v>
                </c:pt>
                <c:pt idx="74">
                  <c:v>124.40585107550082</c:v>
                </c:pt>
                <c:pt idx="75">
                  <c:v>124.40585107550082</c:v>
                </c:pt>
                <c:pt idx="76">
                  <c:v>117.05183265708388</c:v>
                </c:pt>
                <c:pt idx="77">
                  <c:v>117.05183265708388</c:v>
                </c:pt>
                <c:pt idx="78">
                  <c:v>109.84579309930379</c:v>
                </c:pt>
                <c:pt idx="79">
                  <c:v>109.84579309930379</c:v>
                </c:pt>
                <c:pt idx="80">
                  <c:v>102.83529373757494</c:v>
                </c:pt>
                <c:pt idx="81">
                  <c:v>102.83529373757494</c:v>
                </c:pt>
                <c:pt idx="82">
                  <c:v>96.096843371962848</c:v>
                </c:pt>
                <c:pt idx="83">
                  <c:v>96.096843371962848</c:v>
                </c:pt>
                <c:pt idx="84">
                  <c:v>89.585508940605294</c:v>
                </c:pt>
                <c:pt idx="85">
                  <c:v>89.585508940605294</c:v>
                </c:pt>
                <c:pt idx="86">
                  <c:v>83.688641372142925</c:v>
                </c:pt>
                <c:pt idx="87">
                  <c:v>83.688641372142925</c:v>
                </c:pt>
                <c:pt idx="88">
                  <c:v>78.002157437907755</c:v>
                </c:pt>
                <c:pt idx="89">
                  <c:v>78.002157437907755</c:v>
                </c:pt>
                <c:pt idx="90">
                  <c:v>73.895715180102357</c:v>
                </c:pt>
                <c:pt idx="91">
                  <c:v>73.895715180102357</c:v>
                </c:pt>
                <c:pt idx="92">
                  <c:v>69.866827823843664</c:v>
                </c:pt>
                <c:pt idx="93">
                  <c:v>69.866827823843664</c:v>
                </c:pt>
                <c:pt idx="94">
                  <c:v>66.056696269889457</c:v>
                </c:pt>
                <c:pt idx="95">
                  <c:v>66.056696269889457</c:v>
                </c:pt>
                <c:pt idx="96">
                  <c:v>62.32140790116317</c:v>
                </c:pt>
                <c:pt idx="97">
                  <c:v>62.32140790116317</c:v>
                </c:pt>
                <c:pt idx="98">
                  <c:v>57.796739155069083</c:v>
                </c:pt>
                <c:pt idx="99">
                  <c:v>57.796739155069083</c:v>
                </c:pt>
                <c:pt idx="100">
                  <c:v>53.470980373454999</c:v>
                </c:pt>
                <c:pt idx="101">
                  <c:v>53.470980373454999</c:v>
                </c:pt>
                <c:pt idx="102">
                  <c:v>50.228581946460771</c:v>
                </c:pt>
                <c:pt idx="103">
                  <c:v>50.228581946460771</c:v>
                </c:pt>
                <c:pt idx="104">
                  <c:v>47.076622863750359</c:v>
                </c:pt>
                <c:pt idx="105">
                  <c:v>47.076622863750359</c:v>
                </c:pt>
                <c:pt idx="106">
                  <c:v>44.499572870201597</c:v>
                </c:pt>
                <c:pt idx="107">
                  <c:v>44.499572870201597</c:v>
                </c:pt>
                <c:pt idx="108">
                  <c:v>41.988818675566655</c:v>
                </c:pt>
                <c:pt idx="109">
                  <c:v>41.988818675566655</c:v>
                </c:pt>
                <c:pt idx="110">
                  <c:v>39.355462752974049</c:v>
                </c:pt>
                <c:pt idx="111">
                  <c:v>39.355462752974049</c:v>
                </c:pt>
                <c:pt idx="112">
                  <c:v>36.815538656798132</c:v>
                </c:pt>
                <c:pt idx="113">
                  <c:v>36.815538656798132</c:v>
                </c:pt>
                <c:pt idx="114">
                  <c:v>34.402343985828246</c:v>
                </c:pt>
                <c:pt idx="115">
                  <c:v>34.402343985828246</c:v>
                </c:pt>
                <c:pt idx="116">
                  <c:v>32.076155816777423</c:v>
                </c:pt>
                <c:pt idx="117">
                  <c:v>32.076155816777423</c:v>
                </c:pt>
                <c:pt idx="118">
                  <c:v>29.790057209966164</c:v>
                </c:pt>
                <c:pt idx="119">
                  <c:v>29.790057209966164</c:v>
                </c:pt>
                <c:pt idx="120">
                  <c:v>27.60068971721687</c:v>
                </c:pt>
                <c:pt idx="121">
                  <c:v>27.60068971721687</c:v>
                </c:pt>
                <c:pt idx="122">
                  <c:v>25.794475785200287</c:v>
                </c:pt>
                <c:pt idx="123">
                  <c:v>25.794475785200287</c:v>
                </c:pt>
                <c:pt idx="124">
                  <c:v>24.053691976792813</c:v>
                </c:pt>
                <c:pt idx="125">
                  <c:v>24.053691976792813</c:v>
                </c:pt>
                <c:pt idx="126">
                  <c:v>22.596222285198607</c:v>
                </c:pt>
                <c:pt idx="127">
                  <c:v>22.596222285198607</c:v>
                </c:pt>
                <c:pt idx="128">
                  <c:v>21.186560322431014</c:v>
                </c:pt>
                <c:pt idx="129">
                  <c:v>21.186560322431014</c:v>
                </c:pt>
                <c:pt idx="130">
                  <c:v>19.825633448946803</c:v>
                </c:pt>
                <c:pt idx="131">
                  <c:v>19.825633448946803</c:v>
                </c:pt>
                <c:pt idx="132">
                  <c:v>18.515294302483653</c:v>
                </c:pt>
                <c:pt idx="133">
                  <c:v>18.515294302483653</c:v>
                </c:pt>
                <c:pt idx="134">
                  <c:v>17.29131587342081</c:v>
                </c:pt>
                <c:pt idx="135">
                  <c:v>17.29131587342081</c:v>
                </c:pt>
                <c:pt idx="136">
                  <c:v>16.117106830459289</c:v>
                </c:pt>
                <c:pt idx="137">
                  <c:v>16.117106830459289</c:v>
                </c:pt>
                <c:pt idx="138">
                  <c:v>15.221561908580027</c:v>
                </c:pt>
                <c:pt idx="139">
                  <c:v>15.221561908580027</c:v>
                </c:pt>
                <c:pt idx="140">
                  <c:v>14.353964874131785</c:v>
                </c:pt>
                <c:pt idx="141">
                  <c:v>14.353964874131785</c:v>
                </c:pt>
                <c:pt idx="142">
                  <c:v>13.477119580422213</c:v>
                </c:pt>
                <c:pt idx="143">
                  <c:v>13.477119580422213</c:v>
                </c:pt>
                <c:pt idx="144">
                  <c:v>12.632947511401865</c:v>
                </c:pt>
                <c:pt idx="145">
                  <c:v>12.632947511401865</c:v>
                </c:pt>
                <c:pt idx="146">
                  <c:v>12.011667853297805</c:v>
                </c:pt>
                <c:pt idx="147">
                  <c:v>12.011667853297805</c:v>
                </c:pt>
                <c:pt idx="148">
                  <c:v>11.403987514449181</c:v>
                </c:pt>
                <c:pt idx="149">
                  <c:v>11.403987514449181</c:v>
                </c:pt>
                <c:pt idx="150">
                  <c:v>10.485340866597381</c:v>
                </c:pt>
                <c:pt idx="151">
                  <c:v>10.485340866597381</c:v>
                </c:pt>
                <c:pt idx="152">
                  <c:v>9.6178172062324538</c:v>
                </c:pt>
                <c:pt idx="153">
                  <c:v>9.6178172062324538</c:v>
                </c:pt>
                <c:pt idx="154">
                  <c:v>9.2705859301494513</c:v>
                </c:pt>
                <c:pt idx="155">
                  <c:v>9.2705859301494513</c:v>
                </c:pt>
                <c:pt idx="156">
                  <c:v>8.9251516247156779</c:v>
                </c:pt>
                <c:pt idx="157">
                  <c:v>8.9251516247156779</c:v>
                </c:pt>
                <c:pt idx="158">
                  <c:v>8.5205824374107362</c:v>
                </c:pt>
                <c:pt idx="159">
                  <c:v>8.5205824374107362</c:v>
                </c:pt>
                <c:pt idx="160">
                  <c:v>8.1233846836429944</c:v>
                </c:pt>
                <c:pt idx="161">
                  <c:v>8.1233846836429944</c:v>
                </c:pt>
                <c:pt idx="162">
                  <c:v>7.7606838593040024</c:v>
                </c:pt>
                <c:pt idx="163">
                  <c:v>7.7606838593040024</c:v>
                </c:pt>
                <c:pt idx="164">
                  <c:v>7.4055189236637045</c:v>
                </c:pt>
                <c:pt idx="165">
                  <c:v>7.4055189236637045</c:v>
                </c:pt>
                <c:pt idx="166">
                  <c:v>7.1063663050020089</c:v>
                </c:pt>
                <c:pt idx="167">
                  <c:v>7.1063663050020089</c:v>
                </c:pt>
                <c:pt idx="168">
                  <c:v>6.812018878673415</c:v>
                </c:pt>
                <c:pt idx="169">
                  <c:v>6.812018878673415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EB2-40DE-A59A-D3E2C7E1B1A2}"/>
            </c:ext>
          </c:extLst>
        </c:ser>
        <c:ser>
          <c:idx val="5"/>
          <c:order val="5"/>
          <c:tx>
            <c:strRef>
              <c:f>Ostrost_svazku!$AP$128</c:f>
              <c:strCache>
                <c:ptCount val="1"/>
                <c:pt idx="0">
                  <c:v>25mm  shift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Ostrost_svazku!$AP$129:$AP$308</c:f>
              <c:numCache>
                <c:formatCode>0.00E+00</c:formatCode>
                <c:ptCount val="180"/>
                <c:pt idx="0">
                  <c:v>560.5091054369318</c:v>
                </c:pt>
                <c:pt idx="1">
                  <c:v>560.5091054369318</c:v>
                </c:pt>
                <c:pt idx="2">
                  <c:v>557.03652777011393</c:v>
                </c:pt>
                <c:pt idx="3">
                  <c:v>557.03652777011393</c:v>
                </c:pt>
                <c:pt idx="4">
                  <c:v>547.01628363407724</c:v>
                </c:pt>
                <c:pt idx="5">
                  <c:v>547.01628363407724</c:v>
                </c:pt>
                <c:pt idx="6">
                  <c:v>509.94442682368452</c:v>
                </c:pt>
                <c:pt idx="7">
                  <c:v>509.94442682368452</c:v>
                </c:pt>
                <c:pt idx="8">
                  <c:v>477.19423183092727</c:v>
                </c:pt>
                <c:pt idx="9">
                  <c:v>477.19423183092727</c:v>
                </c:pt>
                <c:pt idx="10">
                  <c:v>452.40913001987929</c:v>
                </c:pt>
                <c:pt idx="11">
                  <c:v>452.40913001987929</c:v>
                </c:pt>
                <c:pt idx="12">
                  <c:v>429.40751924072936</c:v>
                </c:pt>
                <c:pt idx="13">
                  <c:v>429.40751924072936</c:v>
                </c:pt>
                <c:pt idx="14">
                  <c:v>403.88964443289291</c:v>
                </c:pt>
                <c:pt idx="15">
                  <c:v>403.88964443289291</c:v>
                </c:pt>
                <c:pt idx="16">
                  <c:v>380.03076672228104</c:v>
                </c:pt>
                <c:pt idx="17">
                  <c:v>380.03076672228104</c:v>
                </c:pt>
                <c:pt idx="18">
                  <c:v>358.40840909716087</c:v>
                </c:pt>
                <c:pt idx="19">
                  <c:v>358.40840909716087</c:v>
                </c:pt>
                <c:pt idx="20">
                  <c:v>337.71966775312666</c:v>
                </c:pt>
                <c:pt idx="21">
                  <c:v>337.71966775312666</c:v>
                </c:pt>
                <c:pt idx="22">
                  <c:v>315.2655630618068</c:v>
                </c:pt>
                <c:pt idx="23">
                  <c:v>315.2655630618068</c:v>
                </c:pt>
                <c:pt idx="24">
                  <c:v>293.9320975067111</c:v>
                </c:pt>
                <c:pt idx="25">
                  <c:v>293.9320975067111</c:v>
                </c:pt>
                <c:pt idx="26">
                  <c:v>275.82764044389887</c:v>
                </c:pt>
                <c:pt idx="27">
                  <c:v>275.82764044389887</c:v>
                </c:pt>
                <c:pt idx="28">
                  <c:v>258.33755035340988</c:v>
                </c:pt>
                <c:pt idx="29">
                  <c:v>258.33755035340988</c:v>
                </c:pt>
                <c:pt idx="30">
                  <c:v>240.8419506971122</c:v>
                </c:pt>
                <c:pt idx="31">
                  <c:v>240.8419506971122</c:v>
                </c:pt>
                <c:pt idx="32">
                  <c:v>223.9894366714301</c:v>
                </c:pt>
                <c:pt idx="33">
                  <c:v>223.9894366714301</c:v>
                </c:pt>
                <c:pt idx="34">
                  <c:v>206.34045399253401</c:v>
                </c:pt>
                <c:pt idx="35">
                  <c:v>206.34045399253401</c:v>
                </c:pt>
                <c:pt idx="36">
                  <c:v>189.57952877699134</c:v>
                </c:pt>
                <c:pt idx="37">
                  <c:v>189.57952877699134</c:v>
                </c:pt>
                <c:pt idx="38">
                  <c:v>175.9565637808947</c:v>
                </c:pt>
                <c:pt idx="39">
                  <c:v>175.9565637808947</c:v>
                </c:pt>
                <c:pt idx="40">
                  <c:v>162.87674611616836</c:v>
                </c:pt>
                <c:pt idx="41">
                  <c:v>162.87674611616836</c:v>
                </c:pt>
                <c:pt idx="42">
                  <c:v>153.29127705256872</c:v>
                </c:pt>
                <c:pt idx="43">
                  <c:v>153.29127705256872</c:v>
                </c:pt>
                <c:pt idx="44">
                  <c:v>143.89993106167913</c:v>
                </c:pt>
                <c:pt idx="45">
                  <c:v>143.89993106167913</c:v>
                </c:pt>
                <c:pt idx="46">
                  <c:v>136.31528392997311</c:v>
                </c:pt>
                <c:pt idx="47">
                  <c:v>136.31528392997311</c:v>
                </c:pt>
                <c:pt idx="48">
                  <c:v>128.84679062118562</c:v>
                </c:pt>
                <c:pt idx="49">
                  <c:v>128.84679062118562</c:v>
                </c:pt>
                <c:pt idx="50">
                  <c:v>122.30599276385463</c:v>
                </c:pt>
                <c:pt idx="51">
                  <c:v>122.30599276385463</c:v>
                </c:pt>
                <c:pt idx="52">
                  <c:v>115.83892909158004</c:v>
                </c:pt>
                <c:pt idx="53">
                  <c:v>115.83892909158004</c:v>
                </c:pt>
                <c:pt idx="54">
                  <c:v>110.39767534966811</c:v>
                </c:pt>
                <c:pt idx="55">
                  <c:v>110.39767534966811</c:v>
                </c:pt>
                <c:pt idx="56">
                  <c:v>104.99609323524521</c:v>
                </c:pt>
                <c:pt idx="57">
                  <c:v>104.99609323524521</c:v>
                </c:pt>
                <c:pt idx="58">
                  <c:v>99.419050911540339</c:v>
                </c:pt>
                <c:pt idx="59">
                  <c:v>99.419050911540339</c:v>
                </c:pt>
                <c:pt idx="60">
                  <c:v>93.924234931694556</c:v>
                </c:pt>
                <c:pt idx="61">
                  <c:v>93.924234931694556</c:v>
                </c:pt>
                <c:pt idx="62">
                  <c:v>90.830854266616115</c:v>
                </c:pt>
                <c:pt idx="63">
                  <c:v>90.830854266616115</c:v>
                </c:pt>
                <c:pt idx="64">
                  <c:v>87.700876182273149</c:v>
                </c:pt>
                <c:pt idx="65">
                  <c:v>87.700876182273149</c:v>
                </c:pt>
                <c:pt idx="66">
                  <c:v>82.899777946494126</c:v>
                </c:pt>
                <c:pt idx="67">
                  <c:v>82.899777946494126</c:v>
                </c:pt>
                <c:pt idx="68">
                  <c:v>78.200074029756209</c:v>
                </c:pt>
                <c:pt idx="69">
                  <c:v>78.200074029756209</c:v>
                </c:pt>
                <c:pt idx="70">
                  <c:v>72.676494142178484</c:v>
                </c:pt>
                <c:pt idx="71">
                  <c:v>72.676494142178484</c:v>
                </c:pt>
                <c:pt idx="72">
                  <c:v>67.361555550459443</c:v>
                </c:pt>
                <c:pt idx="73">
                  <c:v>67.361555550459443</c:v>
                </c:pt>
                <c:pt idx="74">
                  <c:v>64.40755476932307</c:v>
                </c:pt>
                <c:pt idx="75">
                  <c:v>64.40755476932307</c:v>
                </c:pt>
                <c:pt idx="76">
                  <c:v>61.469281070952114</c:v>
                </c:pt>
                <c:pt idx="77">
                  <c:v>61.469281070952114</c:v>
                </c:pt>
                <c:pt idx="78">
                  <c:v>58.685797518788185</c:v>
                </c:pt>
                <c:pt idx="79">
                  <c:v>58.685797518788185</c:v>
                </c:pt>
                <c:pt idx="80">
                  <c:v>55.918923264614534</c:v>
                </c:pt>
                <c:pt idx="81">
                  <c:v>55.918923264614534</c:v>
                </c:pt>
                <c:pt idx="82">
                  <c:v>53.441423046535618</c:v>
                </c:pt>
                <c:pt idx="83">
                  <c:v>53.441423046535618</c:v>
                </c:pt>
                <c:pt idx="84">
                  <c:v>50.98094212506971</c:v>
                </c:pt>
                <c:pt idx="85">
                  <c:v>50.98094212506971</c:v>
                </c:pt>
                <c:pt idx="86">
                  <c:v>47.851245658949345</c:v>
                </c:pt>
                <c:pt idx="87">
                  <c:v>47.851245658949345</c:v>
                </c:pt>
                <c:pt idx="88">
                  <c:v>44.816419778112248</c:v>
                </c:pt>
                <c:pt idx="89">
                  <c:v>44.816419778112248</c:v>
                </c:pt>
                <c:pt idx="90">
                  <c:v>41.968593904423294</c:v>
                </c:pt>
                <c:pt idx="91">
                  <c:v>41.968593904423294</c:v>
                </c:pt>
                <c:pt idx="92">
                  <c:v>39.210898513951953</c:v>
                </c:pt>
                <c:pt idx="93">
                  <c:v>39.210898513951953</c:v>
                </c:pt>
                <c:pt idx="94">
                  <c:v>36.756347352926028</c:v>
                </c:pt>
                <c:pt idx="95">
                  <c:v>36.756347352926028</c:v>
                </c:pt>
                <c:pt idx="96">
                  <c:v>34.372746717765054</c:v>
                </c:pt>
                <c:pt idx="97">
                  <c:v>34.372746717765054</c:v>
                </c:pt>
                <c:pt idx="98">
                  <c:v>31.698998415054781</c:v>
                </c:pt>
                <c:pt idx="99">
                  <c:v>31.698998415054781</c:v>
                </c:pt>
                <c:pt idx="100">
                  <c:v>29.15641387394993</c:v>
                </c:pt>
                <c:pt idx="101">
                  <c:v>29.15641387394993</c:v>
                </c:pt>
                <c:pt idx="102">
                  <c:v>27.203125138707403</c:v>
                </c:pt>
                <c:pt idx="103">
                  <c:v>27.203125138707403</c:v>
                </c:pt>
                <c:pt idx="104">
                  <c:v>25.31740751065847</c:v>
                </c:pt>
                <c:pt idx="105">
                  <c:v>25.31740751065847</c:v>
                </c:pt>
                <c:pt idx="106">
                  <c:v>24.34277722685049</c:v>
                </c:pt>
                <c:pt idx="107">
                  <c:v>24.34277722685049</c:v>
                </c:pt>
                <c:pt idx="108">
                  <c:v>23.373299202010077</c:v>
                </c:pt>
                <c:pt idx="109">
                  <c:v>23.373299202010077</c:v>
                </c:pt>
                <c:pt idx="110">
                  <c:v>22.093258942147472</c:v>
                </c:pt>
                <c:pt idx="111">
                  <c:v>22.093258942147472</c:v>
                </c:pt>
                <c:pt idx="112">
                  <c:v>20.846788705656326</c:v>
                </c:pt>
                <c:pt idx="113">
                  <c:v>20.846788705656326</c:v>
                </c:pt>
                <c:pt idx="114">
                  <c:v>19.362992452093799</c:v>
                </c:pt>
                <c:pt idx="115">
                  <c:v>19.362992452093799</c:v>
                </c:pt>
                <c:pt idx="116">
                  <c:v>17.941256251447783</c:v>
                </c:pt>
                <c:pt idx="117">
                  <c:v>17.941256251447783</c:v>
                </c:pt>
                <c:pt idx="118">
                  <c:v>16.55936203349999</c:v>
                </c:pt>
                <c:pt idx="119">
                  <c:v>16.55936203349999</c:v>
                </c:pt>
                <c:pt idx="120">
                  <c:v>15.243794414310663</c:v>
                </c:pt>
                <c:pt idx="121">
                  <c:v>15.243794414310663</c:v>
                </c:pt>
                <c:pt idx="122">
                  <c:v>13.959407454582385</c:v>
                </c:pt>
                <c:pt idx="123">
                  <c:v>13.959407454582385</c:v>
                </c:pt>
                <c:pt idx="124">
                  <c:v>12.746533140812979</c:v>
                </c:pt>
                <c:pt idx="125">
                  <c:v>12.746533140812979</c:v>
                </c:pt>
                <c:pt idx="126">
                  <c:v>12.039875768766661</c:v>
                </c:pt>
                <c:pt idx="127">
                  <c:v>12.039875768766661</c:v>
                </c:pt>
                <c:pt idx="128">
                  <c:v>11.352166227424931</c:v>
                </c:pt>
                <c:pt idx="129">
                  <c:v>11.352166227424931</c:v>
                </c:pt>
                <c:pt idx="130">
                  <c:v>10.578247721730785</c:v>
                </c:pt>
                <c:pt idx="131">
                  <c:v>10.578247721730785</c:v>
                </c:pt>
                <c:pt idx="132">
                  <c:v>9.836172616055924</c:v>
                </c:pt>
                <c:pt idx="133">
                  <c:v>9.836172616055924</c:v>
                </c:pt>
                <c:pt idx="134">
                  <c:v>9.5618377670522889</c:v>
                </c:pt>
                <c:pt idx="135">
                  <c:v>9.5618377670522889</c:v>
                </c:pt>
                <c:pt idx="136">
                  <c:v>9.2854121409006964</c:v>
                </c:pt>
                <c:pt idx="137">
                  <c:v>9.2854121409006964</c:v>
                </c:pt>
                <c:pt idx="138">
                  <c:v>8.757351850880795</c:v>
                </c:pt>
                <c:pt idx="139">
                  <c:v>8.757351850880795</c:v>
                </c:pt>
                <c:pt idx="140">
                  <c:v>8.2464262881988599</c:v>
                </c:pt>
                <c:pt idx="141">
                  <c:v>8.2464262881988599</c:v>
                </c:pt>
                <c:pt idx="142">
                  <c:v>7.8519604286930855</c:v>
                </c:pt>
                <c:pt idx="143">
                  <c:v>7.8519604286930855</c:v>
                </c:pt>
                <c:pt idx="144">
                  <c:v>7.4664353523679114</c:v>
                </c:pt>
                <c:pt idx="145">
                  <c:v>7.4664353523679114</c:v>
                </c:pt>
                <c:pt idx="146">
                  <c:v>7.0591980618125847</c:v>
                </c:pt>
                <c:pt idx="147">
                  <c:v>7.0591980618125847</c:v>
                </c:pt>
                <c:pt idx="148">
                  <c:v>6.6632957558705916</c:v>
                </c:pt>
                <c:pt idx="149">
                  <c:v>6.6632957558705916</c:v>
                </c:pt>
                <c:pt idx="150">
                  <c:v>6.3626161324135584</c:v>
                </c:pt>
                <c:pt idx="151">
                  <c:v>6.3626161324135584</c:v>
                </c:pt>
                <c:pt idx="152">
                  <c:v>6.0671000058605653</c:v>
                </c:pt>
                <c:pt idx="153">
                  <c:v>6.0671000058605653</c:v>
                </c:pt>
                <c:pt idx="154">
                  <c:v>5.6612912728589011</c:v>
                </c:pt>
                <c:pt idx="155">
                  <c:v>5.6612912728589011</c:v>
                </c:pt>
                <c:pt idx="156">
                  <c:v>5.2720389227956437</c:v>
                </c:pt>
                <c:pt idx="157">
                  <c:v>5.2720389227956437</c:v>
                </c:pt>
                <c:pt idx="158">
                  <c:v>5.0105222427495404</c:v>
                </c:pt>
                <c:pt idx="159">
                  <c:v>5.0105222427495404</c:v>
                </c:pt>
                <c:pt idx="160">
                  <c:v>4.7551015850644927</c:v>
                </c:pt>
                <c:pt idx="161">
                  <c:v>4.7551015850644927</c:v>
                </c:pt>
                <c:pt idx="162">
                  <c:v>4.5713071434777737</c:v>
                </c:pt>
                <c:pt idx="163">
                  <c:v>4.5713071434777737</c:v>
                </c:pt>
                <c:pt idx="164">
                  <c:v>4.3900615551912798</c:v>
                </c:pt>
                <c:pt idx="165">
                  <c:v>4.3900615551912798</c:v>
                </c:pt>
                <c:pt idx="166">
                  <c:v>4.230823493266894</c:v>
                </c:pt>
                <c:pt idx="167">
                  <c:v>4.230823493266894</c:v>
                </c:pt>
                <c:pt idx="168">
                  <c:v>4.0733255997571858</c:v>
                </c:pt>
                <c:pt idx="169">
                  <c:v>4.0733255997571858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EB2-40DE-A59A-D3E2C7E1B1A2}"/>
            </c:ext>
          </c:extLst>
        </c:ser>
        <c:ser>
          <c:idx val="6"/>
          <c:order val="6"/>
          <c:tx>
            <c:strRef>
              <c:f>Ostrost_svazku!$AQ$128</c:f>
              <c:strCache>
                <c:ptCount val="1"/>
                <c:pt idx="0">
                  <c:v>30mm  shift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Ostrost_svazku!$AQ$129:$AQ$308</c:f>
              <c:numCache>
                <c:formatCode>0.00E+00</c:formatCode>
                <c:ptCount val="180"/>
                <c:pt idx="0">
                  <c:v>92.069181798113817</c:v>
                </c:pt>
                <c:pt idx="1">
                  <c:v>92.069181798113817</c:v>
                </c:pt>
                <c:pt idx="2">
                  <c:v>84.198966182495454</c:v>
                </c:pt>
                <c:pt idx="3">
                  <c:v>84.198966182495454</c:v>
                </c:pt>
                <c:pt idx="4">
                  <c:v>77.450781038961068</c:v>
                </c:pt>
                <c:pt idx="5">
                  <c:v>77.450781038961068</c:v>
                </c:pt>
                <c:pt idx="6">
                  <c:v>73.208411956317008</c:v>
                </c:pt>
                <c:pt idx="7">
                  <c:v>73.208411956317008</c:v>
                </c:pt>
                <c:pt idx="8">
                  <c:v>69.352738411363561</c:v>
                </c:pt>
                <c:pt idx="9">
                  <c:v>69.352738411363561</c:v>
                </c:pt>
                <c:pt idx="10">
                  <c:v>65.349443590631921</c:v>
                </c:pt>
                <c:pt idx="11">
                  <c:v>65.349443590631921</c:v>
                </c:pt>
                <c:pt idx="12">
                  <c:v>61.663380870329753</c:v>
                </c:pt>
                <c:pt idx="13">
                  <c:v>61.663380870329753</c:v>
                </c:pt>
                <c:pt idx="14">
                  <c:v>58.468262890556865</c:v>
                </c:pt>
                <c:pt idx="15">
                  <c:v>58.468262890556865</c:v>
                </c:pt>
                <c:pt idx="16">
                  <c:v>55.455318774346189</c:v>
                </c:pt>
                <c:pt idx="17">
                  <c:v>55.455318774346189</c:v>
                </c:pt>
                <c:pt idx="18">
                  <c:v>54.195506045755586</c:v>
                </c:pt>
                <c:pt idx="19">
                  <c:v>54.195506045755586</c:v>
                </c:pt>
                <c:pt idx="20">
                  <c:v>52.921818368883969</c:v>
                </c:pt>
                <c:pt idx="21">
                  <c:v>52.921818368883969</c:v>
                </c:pt>
                <c:pt idx="22">
                  <c:v>48.542787299866873</c:v>
                </c:pt>
                <c:pt idx="23">
                  <c:v>48.542787299866873</c:v>
                </c:pt>
                <c:pt idx="24">
                  <c:v>44.471808443957556</c:v>
                </c:pt>
                <c:pt idx="25">
                  <c:v>44.471808443957556</c:v>
                </c:pt>
                <c:pt idx="26">
                  <c:v>41.333686314259289</c:v>
                </c:pt>
                <c:pt idx="27">
                  <c:v>41.333686314259289</c:v>
                </c:pt>
                <c:pt idx="28">
                  <c:v>38.344766534207579</c:v>
                </c:pt>
                <c:pt idx="29">
                  <c:v>38.344766534207579</c:v>
                </c:pt>
                <c:pt idx="30">
                  <c:v>35.754719711141931</c:v>
                </c:pt>
                <c:pt idx="31">
                  <c:v>35.754719711141931</c:v>
                </c:pt>
                <c:pt idx="32">
                  <c:v>33.267472121026863</c:v>
                </c:pt>
                <c:pt idx="33">
                  <c:v>33.267472121026863</c:v>
                </c:pt>
                <c:pt idx="34">
                  <c:v>31.039486932874301</c:v>
                </c:pt>
                <c:pt idx="35">
                  <c:v>31.039486932874301</c:v>
                </c:pt>
                <c:pt idx="36">
                  <c:v>28.900531715252967</c:v>
                </c:pt>
                <c:pt idx="37">
                  <c:v>28.900531715252967</c:v>
                </c:pt>
                <c:pt idx="38">
                  <c:v>27.856722158754106</c:v>
                </c:pt>
                <c:pt idx="39">
                  <c:v>27.856722158754106</c:v>
                </c:pt>
                <c:pt idx="40">
                  <c:v>26.810635941503701</c:v>
                </c:pt>
                <c:pt idx="41">
                  <c:v>26.810635941503701</c:v>
                </c:pt>
                <c:pt idx="42">
                  <c:v>26.007420249072435</c:v>
                </c:pt>
                <c:pt idx="43">
                  <c:v>26.007420249072435</c:v>
                </c:pt>
                <c:pt idx="44">
                  <c:v>25.191054225410372</c:v>
                </c:pt>
                <c:pt idx="45">
                  <c:v>25.191054225410372</c:v>
                </c:pt>
                <c:pt idx="46">
                  <c:v>23.989356413011834</c:v>
                </c:pt>
                <c:pt idx="47">
                  <c:v>23.989356413011834</c:v>
                </c:pt>
                <c:pt idx="48">
                  <c:v>22.804139909400359</c:v>
                </c:pt>
                <c:pt idx="49">
                  <c:v>22.804139909400359</c:v>
                </c:pt>
                <c:pt idx="50">
                  <c:v>21.629888113266691</c:v>
                </c:pt>
                <c:pt idx="51">
                  <c:v>21.629888113266691</c:v>
                </c:pt>
                <c:pt idx="52">
                  <c:v>20.475902383783637</c:v>
                </c:pt>
                <c:pt idx="53">
                  <c:v>20.475902383783637</c:v>
                </c:pt>
                <c:pt idx="54">
                  <c:v>19.520152895921026</c:v>
                </c:pt>
                <c:pt idx="55">
                  <c:v>19.520152895921026</c:v>
                </c:pt>
                <c:pt idx="56">
                  <c:v>18.576313736438927</c:v>
                </c:pt>
                <c:pt idx="57">
                  <c:v>18.576313736438927</c:v>
                </c:pt>
                <c:pt idx="58">
                  <c:v>18.280359678230354</c:v>
                </c:pt>
                <c:pt idx="59">
                  <c:v>18.280359678230354</c:v>
                </c:pt>
                <c:pt idx="60">
                  <c:v>17.970320437143808</c:v>
                </c:pt>
                <c:pt idx="61">
                  <c:v>17.970320437143808</c:v>
                </c:pt>
                <c:pt idx="62">
                  <c:v>17.587769858813619</c:v>
                </c:pt>
                <c:pt idx="63">
                  <c:v>17.587769858813619</c:v>
                </c:pt>
                <c:pt idx="64">
                  <c:v>17.194913704955493</c:v>
                </c:pt>
                <c:pt idx="65">
                  <c:v>17.194913704955493</c:v>
                </c:pt>
                <c:pt idx="66">
                  <c:v>16.647764955636607</c:v>
                </c:pt>
                <c:pt idx="67">
                  <c:v>16.647764955636607</c:v>
                </c:pt>
                <c:pt idx="68">
                  <c:v>16.097592654217262</c:v>
                </c:pt>
                <c:pt idx="69">
                  <c:v>16.097592654217262</c:v>
                </c:pt>
                <c:pt idx="70">
                  <c:v>15.319193540568694</c:v>
                </c:pt>
                <c:pt idx="71">
                  <c:v>15.319193540568694</c:v>
                </c:pt>
                <c:pt idx="72">
                  <c:v>14.552085422773354</c:v>
                </c:pt>
                <c:pt idx="73">
                  <c:v>14.552085422773354</c:v>
                </c:pt>
                <c:pt idx="74">
                  <c:v>13.841465996696241</c:v>
                </c:pt>
                <c:pt idx="75">
                  <c:v>13.841465996696241</c:v>
                </c:pt>
                <c:pt idx="76">
                  <c:v>13.142117499536601</c:v>
                </c:pt>
                <c:pt idx="77">
                  <c:v>13.142117499536601</c:v>
                </c:pt>
                <c:pt idx="78">
                  <c:v>12.570882875455757</c:v>
                </c:pt>
                <c:pt idx="79">
                  <c:v>12.570882875455757</c:v>
                </c:pt>
                <c:pt idx="80">
                  <c:v>12.003840033585425</c:v>
                </c:pt>
                <c:pt idx="81">
                  <c:v>12.003840033585425</c:v>
                </c:pt>
                <c:pt idx="82">
                  <c:v>11.422092074301764</c:v>
                </c:pt>
                <c:pt idx="83">
                  <c:v>11.422092074301764</c:v>
                </c:pt>
                <c:pt idx="84">
                  <c:v>10.849266811113162</c:v>
                </c:pt>
                <c:pt idx="85">
                  <c:v>10.849266811113162</c:v>
                </c:pt>
                <c:pt idx="86">
                  <c:v>10.229411339486131</c:v>
                </c:pt>
                <c:pt idx="87">
                  <c:v>10.229411339486131</c:v>
                </c:pt>
                <c:pt idx="88">
                  <c:v>9.6266790510312834</c:v>
                </c:pt>
                <c:pt idx="89">
                  <c:v>9.6266790510312834</c:v>
                </c:pt>
                <c:pt idx="90">
                  <c:v>9.2064574831002464</c:v>
                </c:pt>
                <c:pt idx="91">
                  <c:v>9.2064574831002464</c:v>
                </c:pt>
                <c:pt idx="92">
                  <c:v>8.7905767947124058</c:v>
                </c:pt>
                <c:pt idx="93">
                  <c:v>8.7905767947124058</c:v>
                </c:pt>
                <c:pt idx="94">
                  <c:v>8.1397504826648088</c:v>
                </c:pt>
                <c:pt idx="95">
                  <c:v>8.1397504826648088</c:v>
                </c:pt>
                <c:pt idx="96">
                  <c:v>7.5167636994922971</c:v>
                </c:pt>
                <c:pt idx="97">
                  <c:v>7.5167636994922971</c:v>
                </c:pt>
                <c:pt idx="98">
                  <c:v>6.8830109383957732</c:v>
                </c:pt>
                <c:pt idx="99">
                  <c:v>6.8830109383957732</c:v>
                </c:pt>
                <c:pt idx="100">
                  <c:v>6.285185885300999</c:v>
                </c:pt>
                <c:pt idx="101">
                  <c:v>6.285185885300999</c:v>
                </c:pt>
                <c:pt idx="102">
                  <c:v>5.9042211300139842</c:v>
                </c:pt>
                <c:pt idx="103">
                  <c:v>5.9042211300139842</c:v>
                </c:pt>
                <c:pt idx="104">
                  <c:v>5.5343015506171644</c:v>
                </c:pt>
                <c:pt idx="105">
                  <c:v>5.5343015506171644</c:v>
                </c:pt>
                <c:pt idx="106">
                  <c:v>5.3080983550795713</c:v>
                </c:pt>
                <c:pt idx="107">
                  <c:v>5.3080983550795713</c:v>
                </c:pt>
                <c:pt idx="108">
                  <c:v>5.0844684096040282</c:v>
                </c:pt>
                <c:pt idx="109">
                  <c:v>5.0844684096040282</c:v>
                </c:pt>
                <c:pt idx="110">
                  <c:v>4.908505931556804</c:v>
                </c:pt>
                <c:pt idx="111">
                  <c:v>4.908505931556804</c:v>
                </c:pt>
                <c:pt idx="112">
                  <c:v>4.7332406457476006</c:v>
                </c:pt>
                <c:pt idx="113">
                  <c:v>4.7332406457476006</c:v>
                </c:pt>
                <c:pt idx="114">
                  <c:v>4.4805491618990887</c:v>
                </c:pt>
                <c:pt idx="115">
                  <c:v>4.4805491618990887</c:v>
                </c:pt>
                <c:pt idx="116">
                  <c:v>4.233877758778009</c:v>
                </c:pt>
                <c:pt idx="117">
                  <c:v>4.233877758778009</c:v>
                </c:pt>
                <c:pt idx="118">
                  <c:v>4.0404251401933715</c:v>
                </c:pt>
                <c:pt idx="119">
                  <c:v>4.0404251401933715</c:v>
                </c:pt>
                <c:pt idx="120">
                  <c:v>3.8498703878015634</c:v>
                </c:pt>
                <c:pt idx="121">
                  <c:v>3.8498703878015634</c:v>
                </c:pt>
                <c:pt idx="122">
                  <c:v>3.6640216662939613</c:v>
                </c:pt>
                <c:pt idx="123">
                  <c:v>3.6640216662939613</c:v>
                </c:pt>
                <c:pt idx="124">
                  <c:v>3.4815735546097151</c:v>
                </c:pt>
                <c:pt idx="125">
                  <c:v>3.4815735546097151</c:v>
                </c:pt>
                <c:pt idx="126">
                  <c:v>3.4387236233386327</c:v>
                </c:pt>
                <c:pt idx="127">
                  <c:v>3.4387236233386327</c:v>
                </c:pt>
                <c:pt idx="128">
                  <c:v>3.3941607784312371</c:v>
                </c:pt>
                <c:pt idx="129">
                  <c:v>3.3941607784312371</c:v>
                </c:pt>
                <c:pt idx="130">
                  <c:v>3.1876508054181545</c:v>
                </c:pt>
                <c:pt idx="131">
                  <c:v>3.1876508054181545</c:v>
                </c:pt>
                <c:pt idx="132">
                  <c:v>2.9882518186501024</c:v>
                </c:pt>
                <c:pt idx="133">
                  <c:v>2.9882518186501024</c:v>
                </c:pt>
                <c:pt idx="134">
                  <c:v>2.7982630876262444</c:v>
                </c:pt>
                <c:pt idx="135">
                  <c:v>2.7982630876262444</c:v>
                </c:pt>
                <c:pt idx="136">
                  <c:v>2.6156761796363379</c:v>
                </c:pt>
                <c:pt idx="137">
                  <c:v>2.6156761796363379</c:v>
                </c:pt>
                <c:pt idx="138">
                  <c:v>2.6429628644312881</c:v>
                </c:pt>
                <c:pt idx="139">
                  <c:v>2.6429628644312881</c:v>
                </c:pt>
                <c:pt idx="140">
                  <c:v>2.6699259364422461</c:v>
                </c:pt>
                <c:pt idx="141">
                  <c:v>2.6699259364422461</c:v>
                </c:pt>
                <c:pt idx="142">
                  <c:v>2.6241090418295405</c:v>
                </c:pt>
                <c:pt idx="143">
                  <c:v>2.6241090418295405</c:v>
                </c:pt>
                <c:pt idx="144">
                  <c:v>2.5775966941132449</c:v>
                </c:pt>
                <c:pt idx="145">
                  <c:v>2.5775966941132449</c:v>
                </c:pt>
                <c:pt idx="146">
                  <c:v>2.5153966849191161</c:v>
                </c:pt>
                <c:pt idx="147">
                  <c:v>2.5153966849191161</c:v>
                </c:pt>
                <c:pt idx="148">
                  <c:v>2.4527994841765488</c:v>
                </c:pt>
                <c:pt idx="149">
                  <c:v>2.4527994841765488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EB2-40DE-A59A-D3E2C7E1B1A2}"/>
            </c:ext>
          </c:extLst>
        </c:ser>
        <c:ser>
          <c:idx val="7"/>
          <c:order val="7"/>
          <c:tx>
            <c:strRef>
              <c:f>Ostrost_svazku!$AR$128</c:f>
              <c:strCache>
                <c:ptCount val="1"/>
                <c:pt idx="0">
                  <c:v>35mm  shift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Ostrost_svazku!$AJ$129:$AJ$308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Ostrost_svazku!$AR$129:$AR$308</c:f>
              <c:numCache>
                <c:formatCode>0.00E+00</c:formatCode>
                <c:ptCount val="180"/>
                <c:pt idx="0">
                  <c:v>35.293954464683694</c:v>
                </c:pt>
                <c:pt idx="1">
                  <c:v>35.293954464683694</c:v>
                </c:pt>
                <c:pt idx="2">
                  <c:v>30.210858191885357</c:v>
                </c:pt>
                <c:pt idx="3">
                  <c:v>30.210858191885357</c:v>
                </c:pt>
                <c:pt idx="4">
                  <c:v>26.356503473491131</c:v>
                </c:pt>
                <c:pt idx="5">
                  <c:v>26.356503473491131</c:v>
                </c:pt>
                <c:pt idx="6">
                  <c:v>24.314236554634331</c:v>
                </c:pt>
                <c:pt idx="7">
                  <c:v>24.314236554634331</c:v>
                </c:pt>
                <c:pt idx="8">
                  <c:v>22.522308750437379</c:v>
                </c:pt>
                <c:pt idx="9">
                  <c:v>22.522308750437379</c:v>
                </c:pt>
                <c:pt idx="10">
                  <c:v>20.593889305417637</c:v>
                </c:pt>
                <c:pt idx="11">
                  <c:v>20.593889305417637</c:v>
                </c:pt>
                <c:pt idx="12">
                  <c:v>18.870714879977719</c:v>
                </c:pt>
                <c:pt idx="13">
                  <c:v>18.870714879977719</c:v>
                </c:pt>
                <c:pt idx="14">
                  <c:v>17.504768300839658</c:v>
                </c:pt>
                <c:pt idx="15">
                  <c:v>17.504768300839658</c:v>
                </c:pt>
                <c:pt idx="16">
                  <c:v>16.241664505160347</c:v>
                </c:pt>
                <c:pt idx="17">
                  <c:v>16.241664505160347</c:v>
                </c:pt>
                <c:pt idx="18">
                  <c:v>15.242093070922706</c:v>
                </c:pt>
                <c:pt idx="19">
                  <c:v>15.242093070922706</c:v>
                </c:pt>
                <c:pt idx="20">
                  <c:v>14.287422789679026</c:v>
                </c:pt>
                <c:pt idx="21">
                  <c:v>14.287422789679026</c:v>
                </c:pt>
                <c:pt idx="22">
                  <c:v>13.441491104747655</c:v>
                </c:pt>
                <c:pt idx="23">
                  <c:v>13.441491104747655</c:v>
                </c:pt>
                <c:pt idx="24">
                  <c:v>12.628321375072256</c:v>
                </c:pt>
                <c:pt idx="25">
                  <c:v>12.628321375072256</c:v>
                </c:pt>
                <c:pt idx="26">
                  <c:v>11.663352457591925</c:v>
                </c:pt>
                <c:pt idx="27">
                  <c:v>11.663352457591925</c:v>
                </c:pt>
                <c:pt idx="28">
                  <c:v>10.747210912323363</c:v>
                </c:pt>
                <c:pt idx="29">
                  <c:v>10.747210912323363</c:v>
                </c:pt>
                <c:pt idx="30">
                  <c:v>10.229155660180778</c:v>
                </c:pt>
                <c:pt idx="31">
                  <c:v>10.229155660180778</c:v>
                </c:pt>
                <c:pt idx="32">
                  <c:v>9.716633115387884</c:v>
                </c:pt>
                <c:pt idx="33">
                  <c:v>9.716633115387884</c:v>
                </c:pt>
                <c:pt idx="34">
                  <c:v>8.7018013829898884</c:v>
                </c:pt>
                <c:pt idx="35">
                  <c:v>8.7018013829898884</c:v>
                </c:pt>
                <c:pt idx="36">
                  <c:v>7.7665205127820922</c:v>
                </c:pt>
                <c:pt idx="37">
                  <c:v>7.7665205127820922</c:v>
                </c:pt>
                <c:pt idx="38">
                  <c:v>6.9619434718777837</c:v>
                </c:pt>
                <c:pt idx="39">
                  <c:v>6.9619434718777837</c:v>
                </c:pt>
                <c:pt idx="40">
                  <c:v>6.2177003572421299</c:v>
                </c:pt>
                <c:pt idx="41">
                  <c:v>6.2177003572421299</c:v>
                </c:pt>
                <c:pt idx="42">
                  <c:v>6.0302493116033862</c:v>
                </c:pt>
                <c:pt idx="43">
                  <c:v>6.0302493116033862</c:v>
                </c:pt>
                <c:pt idx="44">
                  <c:v>5.8385775309705084</c:v>
                </c:pt>
                <c:pt idx="45">
                  <c:v>5.8385775309705084</c:v>
                </c:pt>
                <c:pt idx="46">
                  <c:v>5.7901731428410574</c:v>
                </c:pt>
                <c:pt idx="47">
                  <c:v>5.7901731428410574</c:v>
                </c:pt>
                <c:pt idx="48">
                  <c:v>5.7353943642932945</c:v>
                </c:pt>
                <c:pt idx="49">
                  <c:v>5.7353943642932945</c:v>
                </c:pt>
                <c:pt idx="50">
                  <c:v>5.3563275543754152</c:v>
                </c:pt>
                <c:pt idx="51">
                  <c:v>5.3563275543754152</c:v>
                </c:pt>
                <c:pt idx="52">
                  <c:v>4.9896123081707389</c:v>
                </c:pt>
                <c:pt idx="53">
                  <c:v>4.9896123081707389</c:v>
                </c:pt>
                <c:pt idx="54">
                  <c:v>4.7711168414156564</c:v>
                </c:pt>
                <c:pt idx="55">
                  <c:v>4.7711168414156564</c:v>
                </c:pt>
                <c:pt idx="56">
                  <c:v>4.5538115600769435</c:v>
                </c:pt>
                <c:pt idx="57">
                  <c:v>4.5538115600769435</c:v>
                </c:pt>
                <c:pt idx="58">
                  <c:v>4.424181964874804</c:v>
                </c:pt>
                <c:pt idx="59">
                  <c:v>4.424181964874804</c:v>
                </c:pt>
                <c:pt idx="60">
                  <c:v>4.2919745743179041</c:v>
                </c:pt>
                <c:pt idx="61">
                  <c:v>4.2919745743179041</c:v>
                </c:pt>
                <c:pt idx="62">
                  <c:v>4.0327163142305222</c:v>
                </c:pt>
                <c:pt idx="63">
                  <c:v>4.0327163142305222</c:v>
                </c:pt>
                <c:pt idx="64">
                  <c:v>3.781022573594977</c:v>
                </c:pt>
                <c:pt idx="65">
                  <c:v>3.781022573594977</c:v>
                </c:pt>
                <c:pt idx="66">
                  <c:v>3.6793545266538303</c:v>
                </c:pt>
                <c:pt idx="67">
                  <c:v>3.6793545266538303</c:v>
                </c:pt>
                <c:pt idx="68">
                  <c:v>3.5759359052275177</c:v>
                </c:pt>
                <c:pt idx="69">
                  <c:v>3.5759359052275177</c:v>
                </c:pt>
                <c:pt idx="70">
                  <c:v>3.4087595094388958</c:v>
                </c:pt>
                <c:pt idx="71">
                  <c:v>3.4087595094388958</c:v>
                </c:pt>
                <c:pt idx="72">
                  <c:v>3.2434728127986117</c:v>
                </c:pt>
                <c:pt idx="73">
                  <c:v>3.2434728127986117</c:v>
                </c:pt>
                <c:pt idx="74">
                  <c:v>3.0180529973822288</c:v>
                </c:pt>
                <c:pt idx="75">
                  <c:v>3.0180529973822288</c:v>
                </c:pt>
                <c:pt idx="76">
                  <c:v>2.8013753698430794</c:v>
                </c:pt>
                <c:pt idx="77">
                  <c:v>2.8013753698430794</c:v>
                </c:pt>
                <c:pt idx="78">
                  <c:v>2.7085874514026513</c:v>
                </c:pt>
                <c:pt idx="79">
                  <c:v>2.7085874514026513</c:v>
                </c:pt>
                <c:pt idx="80">
                  <c:v>2.6150262422812114</c:v>
                </c:pt>
                <c:pt idx="81">
                  <c:v>2.6150262422812114</c:v>
                </c:pt>
                <c:pt idx="82">
                  <c:v>2.5097427865399777</c:v>
                </c:pt>
                <c:pt idx="83">
                  <c:v>2.5097427865399777</c:v>
                </c:pt>
                <c:pt idx="84">
                  <c:v>2.4049336796503198</c:v>
                </c:pt>
                <c:pt idx="85">
                  <c:v>2.4049336796503198</c:v>
                </c:pt>
                <c:pt idx="86">
                  <c:v>2.2111571275174651</c:v>
                </c:pt>
                <c:pt idx="87">
                  <c:v>2.2111571275174651</c:v>
                </c:pt>
                <c:pt idx="88">
                  <c:v>2.0275890554565503</c:v>
                </c:pt>
                <c:pt idx="89">
                  <c:v>2.0275890554565503</c:v>
                </c:pt>
                <c:pt idx="90">
                  <c:v>1.922591404342517</c:v>
                </c:pt>
                <c:pt idx="91">
                  <c:v>1.922591404342517</c:v>
                </c:pt>
                <c:pt idx="92">
                  <c:v>1.8197134379902269</c:v>
                </c:pt>
                <c:pt idx="93">
                  <c:v>1.8197134379902269</c:v>
                </c:pt>
                <c:pt idx="94">
                  <c:v>1.7625603779566885</c:v>
                </c:pt>
                <c:pt idx="95">
                  <c:v>1.7625603779566885</c:v>
                </c:pt>
                <c:pt idx="96">
                  <c:v>1.7049534642347204</c:v>
                </c:pt>
                <c:pt idx="97">
                  <c:v>1.7049534642347204</c:v>
                </c:pt>
                <c:pt idx="98">
                  <c:v>1.6476059961612162</c:v>
                </c:pt>
                <c:pt idx="99">
                  <c:v>1.6476059961612162</c:v>
                </c:pt>
                <c:pt idx="100">
                  <c:v>1.5902408802580978</c:v>
                </c:pt>
                <c:pt idx="101">
                  <c:v>1.5902408802580978</c:v>
                </c:pt>
                <c:pt idx="102">
                  <c:v>1.4622483608797412</c:v>
                </c:pt>
                <c:pt idx="103">
                  <c:v>1.4622483608797412</c:v>
                </c:pt>
                <c:pt idx="104">
                  <c:v>1.3406910690064497</c:v>
                </c:pt>
                <c:pt idx="105">
                  <c:v>1.3406910690064497</c:v>
                </c:pt>
                <c:pt idx="106">
                  <c:v>1.3041003804668692</c:v>
                </c:pt>
                <c:pt idx="107">
                  <c:v>1.3041003804668692</c:v>
                </c:pt>
                <c:pt idx="108">
                  <c:v>1.2673053886985137</c:v>
                </c:pt>
                <c:pt idx="109">
                  <c:v>1.2673053886985137</c:v>
                </c:pt>
                <c:pt idx="110">
                  <c:v>1.1884419461206279</c:v>
                </c:pt>
                <c:pt idx="111">
                  <c:v>1.1884419461206279</c:v>
                </c:pt>
                <c:pt idx="112">
                  <c:v>1.1124265136688292</c:v>
                </c:pt>
                <c:pt idx="113">
                  <c:v>1.1124265136688292</c:v>
                </c:pt>
                <c:pt idx="114">
                  <c:v>1.0617527725229696</c:v>
                </c:pt>
                <c:pt idx="115">
                  <c:v>1.0617527725229696</c:v>
                </c:pt>
                <c:pt idx="116">
                  <c:v>1.0118692932936295</c:v>
                </c:pt>
                <c:pt idx="117">
                  <c:v>1.0118692932936295</c:v>
                </c:pt>
                <c:pt idx="118">
                  <c:v>0.96093960223552366</c:v>
                </c:pt>
                <c:pt idx="119">
                  <c:v>0.96093960223552366</c:v>
                </c:pt>
                <c:pt idx="120">
                  <c:v>0.91108251017634134</c:v>
                </c:pt>
                <c:pt idx="121">
                  <c:v>0.91108251017634134</c:v>
                </c:pt>
                <c:pt idx="122">
                  <c:v>0.89105216718154701</c:v>
                </c:pt>
                <c:pt idx="123">
                  <c:v>0.89105216718154701</c:v>
                </c:pt>
                <c:pt idx="124">
                  <c:v>0.87070622122744057</c:v>
                </c:pt>
                <c:pt idx="125">
                  <c:v>0.87070622122744057</c:v>
                </c:pt>
                <c:pt idx="126">
                  <c:v>0.85542554066962118</c:v>
                </c:pt>
                <c:pt idx="127">
                  <c:v>0.85542554066962118</c:v>
                </c:pt>
                <c:pt idx="128">
                  <c:v>0.83984484700836282</c:v>
                </c:pt>
                <c:pt idx="129">
                  <c:v>0.83984484700836282</c:v>
                </c:pt>
                <c:pt idx="130">
                  <c:v>0.79352916126885709</c:v>
                </c:pt>
                <c:pt idx="131">
                  <c:v>0.79352916126885709</c:v>
                </c:pt>
                <c:pt idx="132">
                  <c:v>0.74856161747819117</c:v>
                </c:pt>
                <c:pt idx="133">
                  <c:v>0.74856161747819117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EB2-40DE-A59A-D3E2C7E1B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4419736"/>
        <c:axId val="1754415776"/>
      </c:scatterChart>
      <c:valAx>
        <c:axId val="1754419736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Energy [MeV]</a:t>
                </a:r>
                <a:endParaRPr lang="cs-CZ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54415776"/>
        <c:crossesAt val="0.1"/>
        <c:crossBetween val="midCat"/>
      </c:valAx>
      <c:valAx>
        <c:axId val="1754415776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/>
                  <a:t>Normalized flux </a:t>
                </a:r>
                <a:r>
                  <a:rPr lang="en-US" sz="1100"/>
                  <a:t>[cm</a:t>
                </a:r>
                <a:r>
                  <a:rPr lang="en-US" sz="1100" baseline="30000"/>
                  <a:t>-2</a:t>
                </a:r>
                <a:r>
                  <a:rPr lang="en-US" sz="1100" baseline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∙</a:t>
                </a:r>
                <a:r>
                  <a:rPr lang="en-US" sz="1100"/>
                  <a:t>s</a:t>
                </a:r>
                <a:r>
                  <a:rPr lang="en-US" sz="1100" baseline="30000"/>
                  <a:t>-1</a:t>
                </a:r>
                <a:r>
                  <a:rPr lang="en-US" sz="1100"/>
                  <a:t>]</a:t>
                </a:r>
                <a:endParaRPr lang="cs-CZ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544197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390400599830242"/>
          <c:y val="0"/>
          <c:w val="0.25403388859453335"/>
          <c:h val="0.4117836659904914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spcBef>
          <a:spcPts val="600"/>
        </a:spcBef>
        <a:defRPr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73133736281493"/>
          <c:y val="4.2643923240938165E-2"/>
          <c:w val="0.84226292125482194"/>
          <c:h val="0.79667673944719619"/>
        </c:manualLayout>
      </c:layout>
      <c:scatterChart>
        <c:scatterStyle val="lineMarker"/>
        <c:varyColors val="0"/>
        <c:ser>
          <c:idx val="3"/>
          <c:order val="0"/>
          <c:tx>
            <c:strRef>
              <c:f>RPSD!$AS$95</c:f>
              <c:strCache>
                <c:ptCount val="1"/>
                <c:pt idx="0">
                  <c:v>Calculation 5 cm beam diameter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RPSD!$AO$96:$AO$275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RPSD!$AS$96:$AS$275</c:f>
              <c:numCache>
                <c:formatCode>0.00E+00</c:formatCode>
                <c:ptCount val="180"/>
                <c:pt idx="0">
                  <c:v>4.8949746878279576E-4</c:v>
                </c:pt>
                <c:pt idx="1">
                  <c:v>4.8949746878279576E-4</c:v>
                </c:pt>
                <c:pt idx="2">
                  <c:v>4.7743585780124498E-4</c:v>
                </c:pt>
                <c:pt idx="3">
                  <c:v>4.7743585780124498E-4</c:v>
                </c:pt>
                <c:pt idx="4">
                  <c:v>3.9604749911958947E-4</c:v>
                </c:pt>
                <c:pt idx="5">
                  <c:v>3.9604749911958947E-4</c:v>
                </c:pt>
                <c:pt idx="6">
                  <c:v>3.6038448608888274E-4</c:v>
                </c:pt>
                <c:pt idx="7">
                  <c:v>3.6038448608888274E-4</c:v>
                </c:pt>
                <c:pt idx="8">
                  <c:v>3.1213947126040864E-4</c:v>
                </c:pt>
                <c:pt idx="9">
                  <c:v>3.1213947126040864E-4</c:v>
                </c:pt>
                <c:pt idx="10">
                  <c:v>2.9593780401060421E-4</c:v>
                </c:pt>
                <c:pt idx="11">
                  <c:v>2.9593780401060421E-4</c:v>
                </c:pt>
                <c:pt idx="12">
                  <c:v>2.6817311012439227E-4</c:v>
                </c:pt>
                <c:pt idx="13">
                  <c:v>2.6817311012439227E-4</c:v>
                </c:pt>
                <c:pt idx="14">
                  <c:v>2.5934916420533582E-4</c:v>
                </c:pt>
                <c:pt idx="15">
                  <c:v>2.5934916420533582E-4</c:v>
                </c:pt>
                <c:pt idx="16">
                  <c:v>2.2488949567045502E-4</c:v>
                </c:pt>
                <c:pt idx="17">
                  <c:v>2.2488949567045502E-4</c:v>
                </c:pt>
                <c:pt idx="18">
                  <c:v>2.1435596540042567E-4</c:v>
                </c:pt>
                <c:pt idx="19">
                  <c:v>2.1435596540042567E-4</c:v>
                </c:pt>
                <c:pt idx="20">
                  <c:v>2.1266791904439586E-4</c:v>
                </c:pt>
                <c:pt idx="21">
                  <c:v>2.1266791904439586E-4</c:v>
                </c:pt>
                <c:pt idx="22">
                  <c:v>1.8133433812961286E-4</c:v>
                </c:pt>
                <c:pt idx="23">
                  <c:v>1.8133433812961286E-4</c:v>
                </c:pt>
                <c:pt idx="24">
                  <c:v>1.8318419296070587E-4</c:v>
                </c:pt>
                <c:pt idx="25">
                  <c:v>1.8318419296070587E-4</c:v>
                </c:pt>
                <c:pt idx="26">
                  <c:v>1.7048345378167795E-4</c:v>
                </c:pt>
                <c:pt idx="27">
                  <c:v>1.7048345378167795E-4</c:v>
                </c:pt>
                <c:pt idx="28">
                  <c:v>1.7019779820781622E-4</c:v>
                </c:pt>
                <c:pt idx="29">
                  <c:v>1.7019779820781622E-4</c:v>
                </c:pt>
                <c:pt idx="30">
                  <c:v>1.6313607965878774E-4</c:v>
                </c:pt>
                <c:pt idx="31">
                  <c:v>1.6313607965878774E-4</c:v>
                </c:pt>
                <c:pt idx="32">
                  <c:v>1.584519567199294E-4</c:v>
                </c:pt>
                <c:pt idx="33">
                  <c:v>1.584519567199294E-4</c:v>
                </c:pt>
                <c:pt idx="34">
                  <c:v>1.4627469691541606E-4</c:v>
                </c:pt>
                <c:pt idx="35">
                  <c:v>1.4627469691541606E-4</c:v>
                </c:pt>
                <c:pt idx="36">
                  <c:v>1.281645331041581E-4</c:v>
                </c:pt>
                <c:pt idx="37">
                  <c:v>1.281645331041581E-4</c:v>
                </c:pt>
                <c:pt idx="38">
                  <c:v>1.1722950302783808E-4</c:v>
                </c:pt>
                <c:pt idx="39">
                  <c:v>1.1722950302783808E-4</c:v>
                </c:pt>
                <c:pt idx="40">
                  <c:v>1.1781132734101085E-4</c:v>
                </c:pt>
                <c:pt idx="41">
                  <c:v>1.1781132734101085E-4</c:v>
                </c:pt>
                <c:pt idx="42">
                  <c:v>1.114025111983441E-4</c:v>
                </c:pt>
                <c:pt idx="43">
                  <c:v>1.114025111983441E-4</c:v>
                </c:pt>
                <c:pt idx="44">
                  <c:v>1.1435844910057114E-4</c:v>
                </c:pt>
                <c:pt idx="45">
                  <c:v>1.1435844910057114E-4</c:v>
                </c:pt>
                <c:pt idx="46">
                  <c:v>1.1101771525545701E-4</c:v>
                </c:pt>
                <c:pt idx="47">
                  <c:v>1.1101771525545701E-4</c:v>
                </c:pt>
                <c:pt idx="48">
                  <c:v>1.0172824993515128E-4</c:v>
                </c:pt>
                <c:pt idx="49">
                  <c:v>1.0172824993515128E-4</c:v>
                </c:pt>
                <c:pt idx="50">
                  <c:v>1.0204816673464734E-4</c:v>
                </c:pt>
                <c:pt idx="51">
                  <c:v>1.0204816673464734E-4</c:v>
                </c:pt>
                <c:pt idx="52">
                  <c:v>9.5722481382010116E-5</c:v>
                </c:pt>
                <c:pt idx="53">
                  <c:v>9.5722481382010116E-5</c:v>
                </c:pt>
                <c:pt idx="54">
                  <c:v>9.4097404255810702E-5</c:v>
                </c:pt>
                <c:pt idx="55">
                  <c:v>9.4097404255810702E-5</c:v>
                </c:pt>
                <c:pt idx="56">
                  <c:v>8.5252097556720585E-5</c:v>
                </c:pt>
                <c:pt idx="57">
                  <c:v>8.5252097556720585E-5</c:v>
                </c:pt>
                <c:pt idx="58">
                  <c:v>8.1953167490045331E-5</c:v>
                </c:pt>
                <c:pt idx="59">
                  <c:v>8.1953167490045331E-5</c:v>
                </c:pt>
                <c:pt idx="60">
                  <c:v>8.6316483309367698E-5</c:v>
                </c:pt>
                <c:pt idx="61">
                  <c:v>8.6316483309367698E-5</c:v>
                </c:pt>
                <c:pt idx="62">
                  <c:v>7.4629340940157718E-5</c:v>
                </c:pt>
                <c:pt idx="63">
                  <c:v>7.4629340940157718E-5</c:v>
                </c:pt>
                <c:pt idx="64">
                  <c:v>7.9108360874879935E-5</c:v>
                </c:pt>
                <c:pt idx="65">
                  <c:v>7.9108360874879935E-5</c:v>
                </c:pt>
                <c:pt idx="66">
                  <c:v>7.3486859630822465E-5</c:v>
                </c:pt>
                <c:pt idx="67">
                  <c:v>7.3486859630822465E-5</c:v>
                </c:pt>
                <c:pt idx="68">
                  <c:v>6.7506967683428343E-5</c:v>
                </c:pt>
                <c:pt idx="69">
                  <c:v>6.7506967683428343E-5</c:v>
                </c:pt>
                <c:pt idx="70">
                  <c:v>6.3122893146250192E-5</c:v>
                </c:pt>
                <c:pt idx="71">
                  <c:v>6.3122893146250192E-5</c:v>
                </c:pt>
                <c:pt idx="72">
                  <c:v>6.4474116865831377E-5</c:v>
                </c:pt>
                <c:pt idx="73">
                  <c:v>6.4474116865831377E-5</c:v>
                </c:pt>
                <c:pt idx="74">
                  <c:v>5.5970895134649368E-5</c:v>
                </c:pt>
                <c:pt idx="75">
                  <c:v>5.5970895134649368E-5</c:v>
                </c:pt>
                <c:pt idx="76">
                  <c:v>5.3599903520051839E-5</c:v>
                </c:pt>
                <c:pt idx="77">
                  <c:v>5.3599903520051839E-5</c:v>
                </c:pt>
                <c:pt idx="78">
                  <c:v>5.8139835348081093E-5</c:v>
                </c:pt>
                <c:pt idx="79">
                  <c:v>5.8139835348081093E-5</c:v>
                </c:pt>
                <c:pt idx="80">
                  <c:v>6.0482596133004662E-5</c:v>
                </c:pt>
                <c:pt idx="81">
                  <c:v>6.0482596133004662E-5</c:v>
                </c:pt>
                <c:pt idx="82">
                  <c:v>5.4091906535047585E-5</c:v>
                </c:pt>
                <c:pt idx="83">
                  <c:v>5.4091906535047585E-5</c:v>
                </c:pt>
                <c:pt idx="84">
                  <c:v>5.7998184813667919E-5</c:v>
                </c:pt>
                <c:pt idx="85">
                  <c:v>5.7998184813667919E-5</c:v>
                </c:pt>
                <c:pt idx="86">
                  <c:v>5.0166301288845361E-5</c:v>
                </c:pt>
                <c:pt idx="87">
                  <c:v>5.0166301288845361E-5</c:v>
                </c:pt>
                <c:pt idx="88">
                  <c:v>4.6433297674841612E-5</c:v>
                </c:pt>
                <c:pt idx="89">
                  <c:v>4.6433297674841612E-5</c:v>
                </c:pt>
                <c:pt idx="90">
                  <c:v>5.5233676544030885E-5</c:v>
                </c:pt>
                <c:pt idx="91">
                  <c:v>5.5233676544030885E-5</c:v>
                </c:pt>
                <c:pt idx="92">
                  <c:v>4.4884219116747559E-5</c:v>
                </c:pt>
                <c:pt idx="93">
                  <c:v>4.4884219116747559E-5</c:v>
                </c:pt>
                <c:pt idx="94">
                  <c:v>3.6756995180686758E-5</c:v>
                </c:pt>
                <c:pt idx="95">
                  <c:v>3.6756995180686758E-5</c:v>
                </c:pt>
                <c:pt idx="96">
                  <c:v>3.9135249118915638E-5</c:v>
                </c:pt>
                <c:pt idx="97">
                  <c:v>3.9135249118915638E-5</c:v>
                </c:pt>
                <c:pt idx="98">
                  <c:v>3.4385615023557747E-5</c:v>
                </c:pt>
                <c:pt idx="99">
                  <c:v>3.4385615023557747E-5</c:v>
                </c:pt>
                <c:pt idx="100">
                  <c:v>3.6902606114663783E-5</c:v>
                </c:pt>
                <c:pt idx="101">
                  <c:v>3.6902606114663783E-5</c:v>
                </c:pt>
                <c:pt idx="102">
                  <c:v>3.9328825500950515E-5</c:v>
                </c:pt>
                <c:pt idx="103">
                  <c:v>3.9328825500950515E-5</c:v>
                </c:pt>
                <c:pt idx="104">
                  <c:v>3.0079620756184866E-5</c:v>
                </c:pt>
                <c:pt idx="105">
                  <c:v>3.0079620756184866E-5</c:v>
                </c:pt>
                <c:pt idx="106">
                  <c:v>3.187809815274889E-5</c:v>
                </c:pt>
                <c:pt idx="107">
                  <c:v>3.187809815274889E-5</c:v>
                </c:pt>
                <c:pt idx="108">
                  <c:v>4.0689690249617883E-5</c:v>
                </c:pt>
                <c:pt idx="109">
                  <c:v>4.0689690249617883E-5</c:v>
                </c:pt>
                <c:pt idx="110">
                  <c:v>3.9546722655270372E-5</c:v>
                </c:pt>
                <c:pt idx="111">
                  <c:v>3.9546722655270372E-5</c:v>
                </c:pt>
                <c:pt idx="112">
                  <c:v>4.2165303321795022E-5</c:v>
                </c:pt>
                <c:pt idx="113">
                  <c:v>4.2165303321795022E-5</c:v>
                </c:pt>
                <c:pt idx="114">
                  <c:v>2.8684292481262474E-5</c:v>
                </c:pt>
                <c:pt idx="115">
                  <c:v>2.8684292481262474E-5</c:v>
                </c:pt>
                <c:pt idx="116">
                  <c:v>4.4389992720050842E-5</c:v>
                </c:pt>
                <c:pt idx="117">
                  <c:v>4.4389992720050842E-5</c:v>
                </c:pt>
                <c:pt idx="118">
                  <c:v>3.339503463539728E-5</c:v>
                </c:pt>
                <c:pt idx="119">
                  <c:v>3.339503463539728E-5</c:v>
                </c:pt>
                <c:pt idx="120">
                  <c:v>4.1305885572384682E-5</c:v>
                </c:pt>
                <c:pt idx="121">
                  <c:v>4.1305885572384682E-5</c:v>
                </c:pt>
                <c:pt idx="122">
                  <c:v>4.3985770603383045E-5</c:v>
                </c:pt>
                <c:pt idx="123">
                  <c:v>4.3985770603383045E-5</c:v>
                </c:pt>
                <c:pt idx="124">
                  <c:v>3.5461621660015652E-5</c:v>
                </c:pt>
                <c:pt idx="125">
                  <c:v>3.5461621660015652E-5</c:v>
                </c:pt>
                <c:pt idx="126">
                  <c:v>2.5312770925767225E-5</c:v>
                </c:pt>
                <c:pt idx="127">
                  <c:v>2.5312770925767225E-5</c:v>
                </c:pt>
                <c:pt idx="128">
                  <c:v>4.7268233721142749E-5</c:v>
                </c:pt>
                <c:pt idx="129">
                  <c:v>4.7268233721142749E-5</c:v>
                </c:pt>
                <c:pt idx="130">
                  <c:v>2.8826543481352829E-5</c:v>
                </c:pt>
                <c:pt idx="131">
                  <c:v>2.8826543481352829E-5</c:v>
                </c:pt>
                <c:pt idx="132">
                  <c:v>3.0795999599764201E-5</c:v>
                </c:pt>
                <c:pt idx="133">
                  <c:v>3.0795999599764201E-5</c:v>
                </c:pt>
                <c:pt idx="134">
                  <c:v>3.3307520005187996E-5</c:v>
                </c:pt>
                <c:pt idx="135">
                  <c:v>3.3307520005187996E-5</c:v>
                </c:pt>
                <c:pt idx="136">
                  <c:v>2.746799978026182E-5</c:v>
                </c:pt>
                <c:pt idx="137">
                  <c:v>2.746799978026182E-5</c:v>
                </c:pt>
                <c:pt idx="138">
                  <c:v>2.962143802220929E-5</c:v>
                </c:pt>
                <c:pt idx="139">
                  <c:v>2.962143802220929E-5</c:v>
                </c:pt>
                <c:pt idx="140">
                  <c:v>1.9499913875176134E-5</c:v>
                </c:pt>
                <c:pt idx="141">
                  <c:v>1.9499913875176134E-5</c:v>
                </c:pt>
                <c:pt idx="142">
                  <c:v>2.8864560554398011E-5</c:v>
                </c:pt>
                <c:pt idx="143">
                  <c:v>2.8864560554398011E-5</c:v>
                </c:pt>
                <c:pt idx="144">
                  <c:v>3.7366182359610534E-5</c:v>
                </c:pt>
                <c:pt idx="145">
                  <c:v>3.7366182359610534E-5</c:v>
                </c:pt>
                <c:pt idx="146">
                  <c:v>2.2389484844342888E-5</c:v>
                </c:pt>
                <c:pt idx="147">
                  <c:v>2.2389484844342888E-5</c:v>
                </c:pt>
                <c:pt idx="148">
                  <c:v>2.1104942214744682E-5</c:v>
                </c:pt>
                <c:pt idx="149">
                  <c:v>2.1104942214744682E-5</c:v>
                </c:pt>
                <c:pt idx="150">
                  <c:v>1.3512012178917843E-5</c:v>
                </c:pt>
                <c:pt idx="151">
                  <c:v>1.3512012178917843E-5</c:v>
                </c:pt>
                <c:pt idx="152">
                  <c:v>1.4431333311026862E-5</c:v>
                </c:pt>
                <c:pt idx="153">
                  <c:v>1.4431333311026862E-5</c:v>
                </c:pt>
                <c:pt idx="154">
                  <c:v>3.6132016063339378E-5</c:v>
                </c:pt>
                <c:pt idx="155">
                  <c:v>3.6132016063339378E-5</c:v>
                </c:pt>
                <c:pt idx="156">
                  <c:v>2.4544417844385436E-5</c:v>
                </c:pt>
                <c:pt idx="157">
                  <c:v>2.4544417844385436E-5</c:v>
                </c:pt>
                <c:pt idx="158">
                  <c:v>1.4183764857511605E-5</c:v>
                </c:pt>
                <c:pt idx="159">
                  <c:v>1.4183764857511605E-5</c:v>
                </c:pt>
                <c:pt idx="160">
                  <c:v>8.811756645688007E-6</c:v>
                </c:pt>
                <c:pt idx="161">
                  <c:v>8.811756645688007E-6</c:v>
                </c:pt>
                <c:pt idx="162">
                  <c:v>2.1284445327340862E-5</c:v>
                </c:pt>
                <c:pt idx="163">
                  <c:v>2.1284445327340862E-5</c:v>
                </c:pt>
                <c:pt idx="164">
                  <c:v>4.0958322346851261E-5</c:v>
                </c:pt>
                <c:pt idx="165">
                  <c:v>4.0958322346851261E-5</c:v>
                </c:pt>
                <c:pt idx="166">
                  <c:v>3.5623465450829173E-5</c:v>
                </c:pt>
                <c:pt idx="167">
                  <c:v>3.5623465450829173E-5</c:v>
                </c:pt>
                <c:pt idx="168">
                  <c:v>3.2564514744315431E-5</c:v>
                </c:pt>
                <c:pt idx="169">
                  <c:v>3.2564514744315431E-5</c:v>
                </c:pt>
                <c:pt idx="170">
                  <c:v>2.2623410705246982E-5</c:v>
                </c:pt>
                <c:pt idx="171">
                  <c:v>2.2623410705246982E-5</c:v>
                </c:pt>
                <c:pt idx="172">
                  <c:v>1.0471094543440529E-5</c:v>
                </c:pt>
                <c:pt idx="173">
                  <c:v>1.0471094543440529E-5</c:v>
                </c:pt>
                <c:pt idx="174">
                  <c:v>1.1766274718993941E-5</c:v>
                </c:pt>
                <c:pt idx="175">
                  <c:v>1.1766274718993941E-5</c:v>
                </c:pt>
                <c:pt idx="176">
                  <c:v>1.2857106122643458E-5</c:v>
                </c:pt>
                <c:pt idx="177">
                  <c:v>1.2857106122643458E-5</c:v>
                </c:pt>
                <c:pt idx="178">
                  <c:v>4.6298654097221004E-6</c:v>
                </c:pt>
                <c:pt idx="179">
                  <c:v>4.6298654097221004E-6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23-4515-B5C1-3661EC9065AC}"/>
            </c:ext>
          </c:extLst>
        </c:ser>
        <c:ser>
          <c:idx val="1"/>
          <c:order val="1"/>
          <c:tx>
            <c:strRef>
              <c:f>RPSD!$AQ$95</c:f>
              <c:strCache>
                <c:ptCount val="1"/>
                <c:pt idx="0">
                  <c:v>Calculation 3 cm beam diameter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RPSD!$AO$96:$AO$275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RPSD!$AQ$96:$AQ$275</c:f>
              <c:numCache>
                <c:formatCode>0.00E+00</c:formatCode>
                <c:ptCount val="180"/>
                <c:pt idx="0">
                  <c:v>1.4122657087400903E-4</c:v>
                </c:pt>
                <c:pt idx="1">
                  <c:v>1.4122657087400903E-4</c:v>
                </c:pt>
                <c:pt idx="2">
                  <c:v>1.3876896509201764E-4</c:v>
                </c:pt>
                <c:pt idx="3">
                  <c:v>1.3876896509201764E-4</c:v>
                </c:pt>
                <c:pt idx="4">
                  <c:v>1.1918363321039571E-4</c:v>
                </c:pt>
                <c:pt idx="5">
                  <c:v>1.1918363321039571E-4</c:v>
                </c:pt>
                <c:pt idx="6">
                  <c:v>1.0131444479699603E-4</c:v>
                </c:pt>
                <c:pt idx="7">
                  <c:v>1.0131444479699603E-4</c:v>
                </c:pt>
                <c:pt idx="8">
                  <c:v>9.4632895340840406E-5</c:v>
                </c:pt>
                <c:pt idx="9">
                  <c:v>9.4632895340840406E-5</c:v>
                </c:pt>
                <c:pt idx="10">
                  <c:v>8.5953221223400433E-5</c:v>
                </c:pt>
                <c:pt idx="11">
                  <c:v>8.5953221223400433E-5</c:v>
                </c:pt>
                <c:pt idx="12">
                  <c:v>8.1309186311884218E-5</c:v>
                </c:pt>
                <c:pt idx="13">
                  <c:v>8.1309186311884218E-5</c:v>
                </c:pt>
                <c:pt idx="14">
                  <c:v>7.5012694455978135E-5</c:v>
                </c:pt>
                <c:pt idx="15">
                  <c:v>7.5012694455978135E-5</c:v>
                </c:pt>
                <c:pt idx="16">
                  <c:v>6.7701473430270553E-5</c:v>
                </c:pt>
                <c:pt idx="17">
                  <c:v>6.7701473430270553E-5</c:v>
                </c:pt>
                <c:pt idx="18">
                  <c:v>5.8492454473313416E-5</c:v>
                </c:pt>
                <c:pt idx="19">
                  <c:v>5.8492454473313416E-5</c:v>
                </c:pt>
                <c:pt idx="20">
                  <c:v>6.1664108748082924E-5</c:v>
                </c:pt>
                <c:pt idx="21">
                  <c:v>6.1664108748082924E-5</c:v>
                </c:pt>
                <c:pt idx="22">
                  <c:v>5.0983991026765096E-5</c:v>
                </c:pt>
                <c:pt idx="23">
                  <c:v>5.0983991026765096E-5</c:v>
                </c:pt>
                <c:pt idx="24">
                  <c:v>5.4326736515397656E-5</c:v>
                </c:pt>
                <c:pt idx="25">
                  <c:v>5.4326736515397656E-5</c:v>
                </c:pt>
                <c:pt idx="26">
                  <c:v>5.7672502574712681E-5</c:v>
                </c:pt>
                <c:pt idx="27">
                  <c:v>5.7672502574712681E-5</c:v>
                </c:pt>
                <c:pt idx="28">
                  <c:v>5.2641276024667505E-5</c:v>
                </c:pt>
                <c:pt idx="29">
                  <c:v>5.2641276024667505E-5</c:v>
                </c:pt>
                <c:pt idx="30">
                  <c:v>4.6722858691339297E-5</c:v>
                </c:pt>
                <c:pt idx="31">
                  <c:v>4.6722858691339297E-5</c:v>
                </c:pt>
                <c:pt idx="32">
                  <c:v>5.0011152486817423E-5</c:v>
                </c:pt>
                <c:pt idx="33">
                  <c:v>5.0011152486817423E-5</c:v>
                </c:pt>
                <c:pt idx="34">
                  <c:v>4.4165995199962893E-5</c:v>
                </c:pt>
                <c:pt idx="35">
                  <c:v>4.4165995199962893E-5</c:v>
                </c:pt>
                <c:pt idx="36">
                  <c:v>3.6143847850667044E-5</c:v>
                </c:pt>
                <c:pt idx="37">
                  <c:v>3.6143847850667044E-5</c:v>
                </c:pt>
                <c:pt idx="38">
                  <c:v>3.5012035387138596E-5</c:v>
                </c:pt>
                <c:pt idx="39">
                  <c:v>3.5012035387138596E-5</c:v>
                </c:pt>
                <c:pt idx="40">
                  <c:v>3.1041607901460821E-5</c:v>
                </c:pt>
                <c:pt idx="41">
                  <c:v>3.1041607901460821E-5</c:v>
                </c:pt>
                <c:pt idx="42">
                  <c:v>3.3021542967581752E-5</c:v>
                </c:pt>
                <c:pt idx="43">
                  <c:v>3.3021542967581752E-5</c:v>
                </c:pt>
                <c:pt idx="44">
                  <c:v>3.2299294491222597E-5</c:v>
                </c:pt>
                <c:pt idx="45">
                  <c:v>3.2299294491222597E-5</c:v>
                </c:pt>
                <c:pt idx="46">
                  <c:v>3.1070476016026305E-5</c:v>
                </c:pt>
                <c:pt idx="47">
                  <c:v>3.1070476016026305E-5</c:v>
                </c:pt>
                <c:pt idx="48">
                  <c:v>3.1470402086730687E-5</c:v>
                </c:pt>
                <c:pt idx="49">
                  <c:v>3.1470402086730687E-5</c:v>
                </c:pt>
                <c:pt idx="50">
                  <c:v>3.1569525379859797E-5</c:v>
                </c:pt>
                <c:pt idx="51">
                  <c:v>3.1569525379859797E-5</c:v>
                </c:pt>
                <c:pt idx="52">
                  <c:v>2.7639634446074979E-5</c:v>
                </c:pt>
                <c:pt idx="53">
                  <c:v>2.7639634446074979E-5</c:v>
                </c:pt>
                <c:pt idx="54">
                  <c:v>2.4951759930891271E-5</c:v>
                </c:pt>
                <c:pt idx="55">
                  <c:v>2.4951759930891271E-5</c:v>
                </c:pt>
                <c:pt idx="56">
                  <c:v>2.4177896567056933E-5</c:v>
                </c:pt>
                <c:pt idx="57">
                  <c:v>2.4177896567056933E-5</c:v>
                </c:pt>
                <c:pt idx="58">
                  <c:v>2.3050769319521436E-5</c:v>
                </c:pt>
                <c:pt idx="59">
                  <c:v>2.3050769319521436E-5</c:v>
                </c:pt>
                <c:pt idx="60">
                  <c:v>2.4280566805590098E-5</c:v>
                </c:pt>
                <c:pt idx="61">
                  <c:v>2.4280566805590098E-5</c:v>
                </c:pt>
                <c:pt idx="62">
                  <c:v>2.309202170658331E-5</c:v>
                </c:pt>
                <c:pt idx="63">
                  <c:v>2.309202170658331E-5</c:v>
                </c:pt>
                <c:pt idx="64">
                  <c:v>2.4478805434435813E-5</c:v>
                </c:pt>
                <c:pt idx="65">
                  <c:v>2.4478805434435813E-5</c:v>
                </c:pt>
                <c:pt idx="66">
                  <c:v>2.2741356863198448E-5</c:v>
                </c:pt>
                <c:pt idx="67">
                  <c:v>2.2741356863198448E-5</c:v>
                </c:pt>
                <c:pt idx="68">
                  <c:v>2.0889785491640112E-5</c:v>
                </c:pt>
                <c:pt idx="69">
                  <c:v>2.0889785491640112E-5</c:v>
                </c:pt>
                <c:pt idx="70">
                  <c:v>1.5753340495860968E-5</c:v>
                </c:pt>
                <c:pt idx="71">
                  <c:v>1.5753340495860968E-5</c:v>
                </c:pt>
                <c:pt idx="72">
                  <c:v>1.9951849536514743E-5</c:v>
                </c:pt>
                <c:pt idx="73">
                  <c:v>1.9951849536514743E-5</c:v>
                </c:pt>
                <c:pt idx="74">
                  <c:v>1.4139321807382643E-5</c:v>
                </c:pt>
                <c:pt idx="75">
                  <c:v>1.4139321807382643E-5</c:v>
                </c:pt>
                <c:pt idx="76">
                  <c:v>1.5079601446199575E-5</c:v>
                </c:pt>
                <c:pt idx="77">
                  <c:v>1.5079601446199575E-5</c:v>
                </c:pt>
                <c:pt idx="78">
                  <c:v>1.1994770280132627E-5</c:v>
                </c:pt>
                <c:pt idx="79">
                  <c:v>1.1994770280132627E-5</c:v>
                </c:pt>
                <c:pt idx="80">
                  <c:v>1.276155878193741E-5</c:v>
                </c:pt>
                <c:pt idx="81">
                  <c:v>1.276155878193741E-5</c:v>
                </c:pt>
                <c:pt idx="82">
                  <c:v>1.3572756762503246E-5</c:v>
                </c:pt>
                <c:pt idx="83">
                  <c:v>1.3572756762503246E-5</c:v>
                </c:pt>
                <c:pt idx="84">
                  <c:v>1.4552439716375432E-5</c:v>
                </c:pt>
                <c:pt idx="85">
                  <c:v>1.4552439716375432E-5</c:v>
                </c:pt>
                <c:pt idx="86">
                  <c:v>1.5526182318703619E-5</c:v>
                </c:pt>
                <c:pt idx="87">
                  <c:v>1.5526182318703619E-5</c:v>
                </c:pt>
                <c:pt idx="88">
                  <c:v>1.1054548670230702E-5</c:v>
                </c:pt>
                <c:pt idx="89">
                  <c:v>1.1054548670230702E-5</c:v>
                </c:pt>
                <c:pt idx="90">
                  <c:v>1.1789394261052522E-5</c:v>
                </c:pt>
                <c:pt idx="91">
                  <c:v>1.1789394261052522E-5</c:v>
                </c:pt>
                <c:pt idx="92">
                  <c:v>1.2627857052471825E-5</c:v>
                </c:pt>
                <c:pt idx="93">
                  <c:v>1.2627857052471825E-5</c:v>
                </c:pt>
                <c:pt idx="94">
                  <c:v>6.6920518499991033E-6</c:v>
                </c:pt>
                <c:pt idx="95">
                  <c:v>6.6920518499991033E-6</c:v>
                </c:pt>
                <c:pt idx="96">
                  <c:v>7.1243338746196372E-6</c:v>
                </c:pt>
                <c:pt idx="97">
                  <c:v>7.1243338746196372E-6</c:v>
                </c:pt>
                <c:pt idx="98">
                  <c:v>1.5202882466480716E-5</c:v>
                </c:pt>
                <c:pt idx="99">
                  <c:v>1.5202882466480716E-5</c:v>
                </c:pt>
                <c:pt idx="100">
                  <c:v>8.1579376731699682E-6</c:v>
                </c:pt>
                <c:pt idx="101">
                  <c:v>8.1579376731699682E-6</c:v>
                </c:pt>
                <c:pt idx="102">
                  <c:v>8.6939133912000699E-6</c:v>
                </c:pt>
                <c:pt idx="103">
                  <c:v>8.6939133912000699E-6</c:v>
                </c:pt>
                <c:pt idx="104">
                  <c:v>9.3111603567397339E-6</c:v>
                </c:pt>
                <c:pt idx="105">
                  <c:v>9.3111603567397339E-6</c:v>
                </c:pt>
                <c:pt idx="106">
                  <c:v>9.8692326671034891E-6</c:v>
                </c:pt>
                <c:pt idx="107">
                  <c:v>9.8692326671034891E-6</c:v>
                </c:pt>
                <c:pt idx="108">
                  <c:v>7.347785377476157E-6</c:v>
                </c:pt>
                <c:pt idx="109">
                  <c:v>7.347785377476157E-6</c:v>
                </c:pt>
                <c:pt idx="110">
                  <c:v>6.6772463926945136E-6</c:v>
                </c:pt>
                <c:pt idx="111">
                  <c:v>6.6772463926945136E-6</c:v>
                </c:pt>
                <c:pt idx="112">
                  <c:v>8.3048792351991807E-6</c:v>
                </c:pt>
                <c:pt idx="113">
                  <c:v>8.3048792351991807E-6</c:v>
                </c:pt>
                <c:pt idx="114">
                  <c:v>3.8050881638884704E-6</c:v>
                </c:pt>
                <c:pt idx="115">
                  <c:v>3.8050881638884704E-6</c:v>
                </c:pt>
                <c:pt idx="116">
                  <c:v>9.6170226797642755E-6</c:v>
                </c:pt>
                <c:pt idx="117">
                  <c:v>9.6170226797642755E-6</c:v>
                </c:pt>
                <c:pt idx="118">
                  <c:v>7.3837247940300443E-6</c:v>
                </c:pt>
                <c:pt idx="119">
                  <c:v>7.3837247940300443E-6</c:v>
                </c:pt>
                <c:pt idx="120">
                  <c:v>1.1187738238938039E-5</c:v>
                </c:pt>
                <c:pt idx="121">
                  <c:v>1.1187738238938039E-5</c:v>
                </c:pt>
                <c:pt idx="122">
                  <c:v>6.8080355244415358E-6</c:v>
                </c:pt>
                <c:pt idx="123">
                  <c:v>6.8080355244415358E-6</c:v>
                </c:pt>
                <c:pt idx="124">
                  <c:v>1.097899717850126E-5</c:v>
                </c:pt>
                <c:pt idx="125">
                  <c:v>1.097899717850126E-5</c:v>
                </c:pt>
                <c:pt idx="126">
                  <c:v>9.7976203539129614E-6</c:v>
                </c:pt>
                <c:pt idx="127">
                  <c:v>9.7976203539129614E-6</c:v>
                </c:pt>
                <c:pt idx="128">
                  <c:v>1.2545083895032505E-5</c:v>
                </c:pt>
                <c:pt idx="129">
                  <c:v>1.2545083895032505E-5</c:v>
                </c:pt>
                <c:pt idx="130">
                  <c:v>1.1158049305182161E-5</c:v>
                </c:pt>
                <c:pt idx="131">
                  <c:v>1.1158049305182161E-5</c:v>
                </c:pt>
                <c:pt idx="132">
                  <c:v>1.1919633066126423E-5</c:v>
                </c:pt>
                <c:pt idx="133">
                  <c:v>1.1919633066126423E-5</c:v>
                </c:pt>
                <c:pt idx="134">
                  <c:v>7.7371434465955957E-6</c:v>
                </c:pt>
                <c:pt idx="135">
                  <c:v>7.7371434465955957E-6</c:v>
                </c:pt>
                <c:pt idx="136">
                  <c:v>8.5065840960130146E-6</c:v>
                </c:pt>
                <c:pt idx="137">
                  <c:v>8.5065840960130146E-6</c:v>
                </c:pt>
                <c:pt idx="138">
                  <c:v>9.1747889034987651E-6</c:v>
                </c:pt>
                <c:pt idx="139">
                  <c:v>9.1747889034987651E-6</c:v>
                </c:pt>
                <c:pt idx="140">
                  <c:v>3.3547478068829406E-6</c:v>
                </c:pt>
                <c:pt idx="141">
                  <c:v>3.3547478068829406E-6</c:v>
                </c:pt>
                <c:pt idx="142">
                  <c:v>3.5767553820953424E-6</c:v>
                </c:pt>
                <c:pt idx="143">
                  <c:v>3.5767553820953424E-6</c:v>
                </c:pt>
                <c:pt idx="144">
                  <c:v>3.8582777419637893E-6</c:v>
                </c:pt>
                <c:pt idx="145">
                  <c:v>3.8582777419637893E-6</c:v>
                </c:pt>
                <c:pt idx="146">
                  <c:v>8.1586698104096911E-6</c:v>
                </c:pt>
                <c:pt idx="147">
                  <c:v>8.1586698104096911E-6</c:v>
                </c:pt>
                <c:pt idx="148">
                  <c:v>4.3564252916183932E-6</c:v>
                </c:pt>
                <c:pt idx="149">
                  <c:v>4.3564252916183932E-6</c:v>
                </c:pt>
                <c:pt idx="150">
                  <c:v>4.6492382224094797E-6</c:v>
                </c:pt>
                <c:pt idx="151">
                  <c:v>4.6492382224094797E-6</c:v>
                </c:pt>
                <c:pt idx="152">
                  <c:v>0</c:v>
                </c:pt>
                <c:pt idx="153">
                  <c:v>0</c:v>
                </c:pt>
                <c:pt idx="154">
                  <c:v>5.3275085907245057E-6</c:v>
                </c:pt>
                <c:pt idx="155">
                  <c:v>5.3275085907245057E-6</c:v>
                </c:pt>
                <c:pt idx="156">
                  <c:v>5.8454919567019203E-6</c:v>
                </c:pt>
                <c:pt idx="157">
                  <c:v>5.8454919567019203E-6</c:v>
                </c:pt>
                <c:pt idx="158">
                  <c:v>1.2549019607899226E-5</c:v>
                </c:pt>
                <c:pt idx="159">
                  <c:v>1.2549019607899226E-5</c:v>
                </c:pt>
                <c:pt idx="160">
                  <c:v>0</c:v>
                </c:pt>
                <c:pt idx="161">
                  <c:v>0</c:v>
                </c:pt>
                <c:pt idx="162">
                  <c:v>7.3219842577909588E-6</c:v>
                </c:pt>
                <c:pt idx="163">
                  <c:v>7.3219842577909588E-6</c:v>
                </c:pt>
                <c:pt idx="164">
                  <c:v>0</c:v>
                </c:pt>
                <c:pt idx="165">
                  <c:v>0</c:v>
                </c:pt>
                <c:pt idx="166">
                  <c:v>8.4872351981957195E-6</c:v>
                </c:pt>
                <c:pt idx="167">
                  <c:v>8.4872351981957195E-6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5.4040032857471942E-6</c:v>
                </c:pt>
                <c:pt idx="173">
                  <c:v>5.4040032857471942E-6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423-4515-B5C1-3661EC9065AC}"/>
            </c:ext>
          </c:extLst>
        </c:ser>
        <c:ser>
          <c:idx val="0"/>
          <c:order val="2"/>
          <c:tx>
            <c:strRef>
              <c:f>RPSD!$AP$95</c:f>
              <c:strCache>
                <c:ptCount val="1"/>
                <c:pt idx="0">
                  <c:v>Experiment (3 cm beam diameter)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RPSD!$AO$96:$AO$275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RPSD!$AP$96:$AP$275</c:f>
              <c:numCache>
                <c:formatCode>0.00E+00</c:formatCode>
                <c:ptCount val="180"/>
                <c:pt idx="0">
                  <c:v>1.1887120643897982E-4</c:v>
                </c:pt>
                <c:pt idx="1">
                  <c:v>1.1887120643897982E-4</c:v>
                </c:pt>
                <c:pt idx="2">
                  <c:v>1.2840613877043865E-4</c:v>
                </c:pt>
                <c:pt idx="3">
                  <c:v>1.2840613877043865E-4</c:v>
                </c:pt>
                <c:pt idx="4">
                  <c:v>1.3611021340332216E-4</c:v>
                </c:pt>
                <c:pt idx="5">
                  <c:v>1.3611021340332216E-4</c:v>
                </c:pt>
                <c:pt idx="6">
                  <c:v>8.9600565271902429E-5</c:v>
                </c:pt>
                <c:pt idx="7">
                  <c:v>8.9600565271902429E-5</c:v>
                </c:pt>
                <c:pt idx="8">
                  <c:v>6.1266579430524238E-5</c:v>
                </c:pt>
                <c:pt idx="9">
                  <c:v>6.1266579430524238E-5</c:v>
                </c:pt>
                <c:pt idx="10">
                  <c:v>6.9743463546547094E-5</c:v>
                </c:pt>
                <c:pt idx="11">
                  <c:v>6.9743463546547094E-5</c:v>
                </c:pt>
                <c:pt idx="12">
                  <c:v>7.9022786361567703E-5</c:v>
                </c:pt>
                <c:pt idx="13">
                  <c:v>7.9022786361567703E-5</c:v>
                </c:pt>
                <c:pt idx="14">
                  <c:v>9.8356627654517449E-5</c:v>
                </c:pt>
                <c:pt idx="15">
                  <c:v>9.8356627654517449E-5</c:v>
                </c:pt>
                <c:pt idx="16">
                  <c:v>1.2168837257514428E-4</c:v>
                </c:pt>
                <c:pt idx="17">
                  <c:v>1.2168837257514428E-4</c:v>
                </c:pt>
                <c:pt idx="18">
                  <c:v>1.0247588572083852E-4</c:v>
                </c:pt>
                <c:pt idx="19">
                  <c:v>1.0247588572083852E-4</c:v>
                </c:pt>
                <c:pt idx="20">
                  <c:v>8.6326291812787164E-5</c:v>
                </c:pt>
                <c:pt idx="21">
                  <c:v>8.6326291812787164E-5</c:v>
                </c:pt>
                <c:pt idx="22">
                  <c:v>6.7579514857694941E-5</c:v>
                </c:pt>
                <c:pt idx="23">
                  <c:v>6.7579514857694941E-5</c:v>
                </c:pt>
                <c:pt idx="24">
                  <c:v>5.2764920348985606E-5</c:v>
                </c:pt>
                <c:pt idx="25">
                  <c:v>5.2764920348985606E-5</c:v>
                </c:pt>
                <c:pt idx="26">
                  <c:v>5.3290242822544637E-5</c:v>
                </c:pt>
                <c:pt idx="27">
                  <c:v>5.3290242822544637E-5</c:v>
                </c:pt>
                <c:pt idx="28">
                  <c:v>5.3823253118731673E-5</c:v>
                </c:pt>
                <c:pt idx="29">
                  <c:v>5.3823253118731673E-5</c:v>
                </c:pt>
                <c:pt idx="30">
                  <c:v>5.7050255424436109E-5</c:v>
                </c:pt>
                <c:pt idx="31">
                  <c:v>5.7050255424436109E-5</c:v>
                </c:pt>
                <c:pt idx="32">
                  <c:v>6.0516920047007311E-5</c:v>
                </c:pt>
                <c:pt idx="33">
                  <c:v>6.0516920047007311E-5</c:v>
                </c:pt>
                <c:pt idx="34">
                  <c:v>5.3183638266541239E-5</c:v>
                </c:pt>
                <c:pt idx="35">
                  <c:v>5.3183638266541239E-5</c:v>
                </c:pt>
                <c:pt idx="36">
                  <c:v>4.6606796470892664E-5</c:v>
                </c:pt>
                <c:pt idx="37">
                  <c:v>4.6606796470892664E-5</c:v>
                </c:pt>
                <c:pt idx="38">
                  <c:v>4.1986164276485069E-5</c:v>
                </c:pt>
                <c:pt idx="39">
                  <c:v>4.1986164276485069E-5</c:v>
                </c:pt>
                <c:pt idx="40">
                  <c:v>3.7735564507692846E-5</c:v>
                </c:pt>
                <c:pt idx="41">
                  <c:v>3.7735564507692846E-5</c:v>
                </c:pt>
                <c:pt idx="42">
                  <c:v>3.3214650198683859E-5</c:v>
                </c:pt>
                <c:pt idx="43">
                  <c:v>3.3214650198683859E-5</c:v>
                </c:pt>
                <c:pt idx="44">
                  <c:v>2.9127743309086127E-5</c:v>
                </c:pt>
                <c:pt idx="45">
                  <c:v>2.9127743309086127E-5</c:v>
                </c:pt>
                <c:pt idx="46">
                  <c:v>2.9632448178951769E-5</c:v>
                </c:pt>
                <c:pt idx="47">
                  <c:v>2.9632448178951769E-5</c:v>
                </c:pt>
                <c:pt idx="48">
                  <c:v>3.0166774057271665E-5</c:v>
                </c:pt>
                <c:pt idx="49">
                  <c:v>3.0166774057271665E-5</c:v>
                </c:pt>
                <c:pt idx="50">
                  <c:v>3.1089288986093241E-5</c:v>
                </c:pt>
                <c:pt idx="51">
                  <c:v>3.1089288986093241E-5</c:v>
                </c:pt>
                <c:pt idx="52">
                  <c:v>3.2070048130711984E-5</c:v>
                </c:pt>
                <c:pt idx="53">
                  <c:v>3.2070048130711984E-5</c:v>
                </c:pt>
                <c:pt idx="54">
                  <c:v>2.5864602690226845E-5</c:v>
                </c:pt>
                <c:pt idx="55">
                  <c:v>2.5864602690226845E-5</c:v>
                </c:pt>
                <c:pt idx="56">
                  <c:v>2.0729293726983932E-5</c:v>
                </c:pt>
                <c:pt idx="57">
                  <c:v>2.0729293726983932E-5</c:v>
                </c:pt>
                <c:pt idx="58">
                  <c:v>2.3323617816567386E-5</c:v>
                </c:pt>
                <c:pt idx="59">
                  <c:v>2.3323617816567386E-5</c:v>
                </c:pt>
                <c:pt idx="60">
                  <c:v>2.6319343729853943E-5</c:v>
                </c:pt>
                <c:pt idx="61">
                  <c:v>2.6319343729853943E-5</c:v>
                </c:pt>
                <c:pt idx="62">
                  <c:v>2.7312777888757788E-5</c:v>
                </c:pt>
                <c:pt idx="63">
                  <c:v>2.7312777888757788E-5</c:v>
                </c:pt>
                <c:pt idx="64">
                  <c:v>2.8388290548633858E-5</c:v>
                </c:pt>
                <c:pt idx="65">
                  <c:v>2.8388290548633858E-5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423-4515-B5C1-3661EC9065AC}"/>
            </c:ext>
          </c:extLst>
        </c:ser>
        <c:ser>
          <c:idx val="2"/>
          <c:order val="3"/>
          <c:tx>
            <c:strRef>
              <c:f>RPSD!$AR$95</c:f>
              <c:strCache>
                <c:ptCount val="1"/>
                <c:pt idx="0">
                  <c:v>Calculation 1 cm beam diameter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RPSD!$AO$96:$AO$275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RPSD!$AR$96:$AR$275</c:f>
              <c:numCache>
                <c:formatCode>0.00E+00</c:formatCode>
                <c:ptCount val="180"/>
                <c:pt idx="0">
                  <c:v>1.434755785001407E-5</c:v>
                </c:pt>
                <c:pt idx="1">
                  <c:v>1.434755785001407E-5</c:v>
                </c:pt>
                <c:pt idx="2">
                  <c:v>1.2495956169811251E-5</c:v>
                </c:pt>
                <c:pt idx="3">
                  <c:v>1.2495956169811251E-5</c:v>
                </c:pt>
                <c:pt idx="4">
                  <c:v>1.0362218758386277E-5</c:v>
                </c:pt>
                <c:pt idx="5">
                  <c:v>1.0362218758386277E-5</c:v>
                </c:pt>
                <c:pt idx="6">
                  <c:v>9.51974474405759E-6</c:v>
                </c:pt>
                <c:pt idx="7">
                  <c:v>9.51974474405759E-6</c:v>
                </c:pt>
                <c:pt idx="8">
                  <c:v>5.1128926701338173E-6</c:v>
                </c:pt>
                <c:pt idx="9">
                  <c:v>5.1128926701338173E-6</c:v>
                </c:pt>
                <c:pt idx="10">
                  <c:v>7.2845680068045482E-6</c:v>
                </c:pt>
                <c:pt idx="11">
                  <c:v>7.2845680068045482E-6</c:v>
                </c:pt>
                <c:pt idx="12">
                  <c:v>5.8573386596538768E-6</c:v>
                </c:pt>
                <c:pt idx="13">
                  <c:v>5.8573386596538768E-6</c:v>
                </c:pt>
                <c:pt idx="14">
                  <c:v>6.2350618310613726E-6</c:v>
                </c:pt>
                <c:pt idx="15">
                  <c:v>6.2350618310613726E-6</c:v>
                </c:pt>
                <c:pt idx="16">
                  <c:v>4.4336657103460908E-6</c:v>
                </c:pt>
                <c:pt idx="17">
                  <c:v>4.4336657103460908E-6</c:v>
                </c:pt>
                <c:pt idx="18">
                  <c:v>4.681900008574047E-6</c:v>
                </c:pt>
                <c:pt idx="19">
                  <c:v>4.681900008574047E-6</c:v>
                </c:pt>
                <c:pt idx="20">
                  <c:v>7.4036781472219815E-6</c:v>
                </c:pt>
                <c:pt idx="21">
                  <c:v>7.4036781472219815E-6</c:v>
                </c:pt>
                <c:pt idx="22">
                  <c:v>2.6234049697038131E-6</c:v>
                </c:pt>
                <c:pt idx="23">
                  <c:v>2.6234049697038131E-6</c:v>
                </c:pt>
                <c:pt idx="24">
                  <c:v>2.7954043553268804E-6</c:v>
                </c:pt>
                <c:pt idx="25">
                  <c:v>2.7954043553268804E-6</c:v>
                </c:pt>
                <c:pt idx="26">
                  <c:v>0</c:v>
                </c:pt>
                <c:pt idx="27">
                  <c:v>0</c:v>
                </c:pt>
                <c:pt idx="28">
                  <c:v>3.1601467571640285E-6</c:v>
                </c:pt>
                <c:pt idx="29">
                  <c:v>3.1601467571640285E-6</c:v>
                </c:pt>
                <c:pt idx="30">
                  <c:v>3.365802104360327E-6</c:v>
                </c:pt>
                <c:pt idx="31">
                  <c:v>3.365802104360327E-6</c:v>
                </c:pt>
                <c:pt idx="32">
                  <c:v>0</c:v>
                </c:pt>
                <c:pt idx="33">
                  <c:v>0</c:v>
                </c:pt>
                <c:pt idx="34">
                  <c:v>3.8800595976162811E-6</c:v>
                </c:pt>
                <c:pt idx="35">
                  <c:v>3.8800595976162811E-6</c:v>
                </c:pt>
                <c:pt idx="36">
                  <c:v>4.1995632453772913E-6</c:v>
                </c:pt>
                <c:pt idx="37">
                  <c:v>4.1995632453772913E-6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5.171379517276975E-6</c:v>
                </c:pt>
                <c:pt idx="43">
                  <c:v>5.171379517276975E-6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6.6891421843795484E-6</c:v>
                </c:pt>
                <c:pt idx="51">
                  <c:v>6.6891421843795484E-6</c:v>
                </c:pt>
                <c:pt idx="52">
                  <c:v>7.1116168260942914E-6</c:v>
                </c:pt>
                <c:pt idx="53">
                  <c:v>7.1116168260942914E-6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2.0480136315725872E-6</c:v>
                </c:pt>
                <c:pt idx="67">
                  <c:v>2.0480136315725872E-6</c:v>
                </c:pt>
                <c:pt idx="68">
                  <c:v>3.2249533994388457E-6</c:v>
                </c:pt>
                <c:pt idx="69">
                  <c:v>3.2249533994388457E-6</c:v>
                </c:pt>
                <c:pt idx="70">
                  <c:v>0</c:v>
                </c:pt>
                <c:pt idx="71">
                  <c:v>0</c:v>
                </c:pt>
                <c:pt idx="72">
                  <c:v>1.1978013159108514E-6</c:v>
                </c:pt>
                <c:pt idx="73">
                  <c:v>1.1978013159108514E-6</c:v>
                </c:pt>
                <c:pt idx="74">
                  <c:v>1.2732835819040389E-6</c:v>
                </c:pt>
                <c:pt idx="75">
                  <c:v>1.2732835819040389E-6</c:v>
                </c:pt>
                <c:pt idx="76">
                  <c:v>0</c:v>
                </c:pt>
                <c:pt idx="77">
                  <c:v>0</c:v>
                </c:pt>
                <c:pt idx="78">
                  <c:v>2.8804498108936372E-6</c:v>
                </c:pt>
                <c:pt idx="79">
                  <c:v>2.8804498108936372E-6</c:v>
                </c:pt>
                <c:pt idx="80">
                  <c:v>1.5322852502386297E-6</c:v>
                </c:pt>
                <c:pt idx="81">
                  <c:v>1.5322852502386297E-6</c:v>
                </c:pt>
                <c:pt idx="82">
                  <c:v>1.6296518412506344E-6</c:v>
                </c:pt>
                <c:pt idx="83">
                  <c:v>1.6296518412506344E-6</c:v>
                </c:pt>
                <c:pt idx="84">
                  <c:v>1.7472986761912779E-6</c:v>
                </c:pt>
                <c:pt idx="85">
                  <c:v>1.7472986761912779E-6</c:v>
                </c:pt>
                <c:pt idx="86">
                  <c:v>1.8642386823142232E-6</c:v>
                </c:pt>
                <c:pt idx="87">
                  <c:v>1.8642386823142232E-6</c:v>
                </c:pt>
                <c:pt idx="88">
                  <c:v>1.9909887847280316E-6</c:v>
                </c:pt>
                <c:pt idx="89">
                  <c:v>1.9909887847280316E-6</c:v>
                </c:pt>
                <c:pt idx="90">
                  <c:v>2.1233000329079488E-6</c:v>
                </c:pt>
                <c:pt idx="91">
                  <c:v>2.1233000329079488E-6</c:v>
                </c:pt>
                <c:pt idx="92">
                  <c:v>2.2743141236958309E-6</c:v>
                </c:pt>
                <c:pt idx="93">
                  <c:v>2.2743141236958309E-6</c:v>
                </c:pt>
                <c:pt idx="94">
                  <c:v>2.4103471383263297E-6</c:v>
                </c:pt>
                <c:pt idx="95">
                  <c:v>2.4103471383263297E-6</c:v>
                </c:pt>
                <c:pt idx="96">
                  <c:v>0</c:v>
                </c:pt>
                <c:pt idx="97">
                  <c:v>0</c:v>
                </c:pt>
                <c:pt idx="98">
                  <c:v>2.7380756804085138E-6</c:v>
                </c:pt>
                <c:pt idx="99">
                  <c:v>2.7380756804085138E-6</c:v>
                </c:pt>
                <c:pt idx="100">
                  <c:v>5.876839083374108E-6</c:v>
                </c:pt>
                <c:pt idx="101">
                  <c:v>5.876839083374108E-6</c:v>
                </c:pt>
                <c:pt idx="102">
                  <c:v>3.1314292157080814E-6</c:v>
                </c:pt>
                <c:pt idx="103">
                  <c:v>3.1314292157080814E-6</c:v>
                </c:pt>
                <c:pt idx="104">
                  <c:v>3.3540839323720206E-6</c:v>
                </c:pt>
                <c:pt idx="105">
                  <c:v>3.3540839323720206E-6</c:v>
                </c:pt>
                <c:pt idx="106">
                  <c:v>3.5552774539926446E-6</c:v>
                </c:pt>
                <c:pt idx="107">
                  <c:v>3.5552774539926446E-6</c:v>
                </c:pt>
                <c:pt idx="108">
                  <c:v>3.7811757942485258E-6</c:v>
                </c:pt>
                <c:pt idx="109">
                  <c:v>3.7811757942485258E-6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4.9483148514273267E-6</c:v>
                </c:pt>
                <c:pt idx="117">
                  <c:v>4.9483148514273267E-6</c:v>
                </c:pt>
                <c:pt idx="118">
                  <c:v>5.3188943083259943E-6</c:v>
                </c:pt>
                <c:pt idx="119">
                  <c:v>5.3188943083259943E-6</c:v>
                </c:pt>
                <c:pt idx="120">
                  <c:v>5.7565552773475304E-6</c:v>
                </c:pt>
                <c:pt idx="121">
                  <c:v>5.7565552773475304E-6</c:v>
                </c:pt>
                <c:pt idx="122">
                  <c:v>6.1301930396329141E-6</c:v>
                </c:pt>
                <c:pt idx="123">
                  <c:v>6.1301930396329141E-6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9.2917804910275237E-6</c:v>
                </c:pt>
                <c:pt idx="135">
                  <c:v>9.2917804910275237E-6</c:v>
                </c:pt>
                <c:pt idx="136">
                  <c:v>5.1080975604911316E-6</c:v>
                </c:pt>
                <c:pt idx="137">
                  <c:v>5.1080975604911316E-6</c:v>
                </c:pt>
                <c:pt idx="138">
                  <c:v>-4.4068199945845876E-6</c:v>
                </c:pt>
                <c:pt idx="139">
                  <c:v>-4.4068199945845876E-6</c:v>
                </c:pt>
                <c:pt idx="140">
                  <c:v>1.2085410010520548E-6</c:v>
                </c:pt>
                <c:pt idx="141">
                  <c:v>1.2085410010520548E-6</c:v>
                </c:pt>
                <c:pt idx="142">
                  <c:v>3.8657950587328571E-6</c:v>
                </c:pt>
                <c:pt idx="143">
                  <c:v>3.8657950587328571E-6</c:v>
                </c:pt>
                <c:pt idx="144">
                  <c:v>1.1120084401516905E-5</c:v>
                </c:pt>
                <c:pt idx="145">
                  <c:v>1.1120084401516905E-5</c:v>
                </c:pt>
                <c:pt idx="146">
                  <c:v>0</c:v>
                </c:pt>
                <c:pt idx="147">
                  <c:v>0</c:v>
                </c:pt>
                <c:pt idx="148">
                  <c:v>3.1386629923968457E-6</c:v>
                </c:pt>
                <c:pt idx="149">
                  <c:v>3.1386629923968457E-6</c:v>
                </c:pt>
                <c:pt idx="150">
                  <c:v>1.67462953015729E-6</c:v>
                </c:pt>
                <c:pt idx="151">
                  <c:v>1.67462953015729E-6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6.3165740584736341E-6</c:v>
                </c:pt>
                <c:pt idx="157">
                  <c:v>6.3165740584736341E-6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2.855282844382856E-6</c:v>
                </c:pt>
                <c:pt idx="165">
                  <c:v>2.855282844382856E-6</c:v>
                </c:pt>
                <c:pt idx="166">
                  <c:v>1.5286406104708661E-5</c:v>
                </c:pt>
                <c:pt idx="167">
                  <c:v>1.5286406104708661E-5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4.3753527627643507E-6</c:v>
                </c:pt>
                <c:pt idx="175">
                  <c:v>4.3753527627643507E-6</c:v>
                </c:pt>
                <c:pt idx="176">
                  <c:v>4.7811888903570576E-6</c:v>
                </c:pt>
                <c:pt idx="177">
                  <c:v>4.7811888903570576E-6</c:v>
                </c:pt>
                <c:pt idx="178">
                  <c:v>5.164755707109947E-6</c:v>
                </c:pt>
                <c:pt idx="179">
                  <c:v>5.164755707109947E-6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423-4515-B5C1-3661EC906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0264824"/>
        <c:axId val="1150256184"/>
      </c:scatterChart>
      <c:valAx>
        <c:axId val="1150264824"/>
        <c:scaling>
          <c:orientation val="minMax"/>
          <c:max val="10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</a:t>
                </a:r>
                <a:r>
                  <a:rPr lang="cs-CZ"/>
                  <a:t>(</a:t>
                </a:r>
                <a:r>
                  <a:rPr lang="en-US"/>
                  <a:t>MeV</a:t>
                </a:r>
                <a:r>
                  <a:rPr lang="cs-CZ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50256184"/>
        <c:crosses val="autoZero"/>
        <c:crossBetween val="midCat"/>
        <c:majorUnit val="1"/>
      </c:valAx>
      <c:valAx>
        <c:axId val="1150256184"/>
        <c:scaling>
          <c:orientation val="minMax"/>
          <c:max val="5.0000000000000012E-4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Share in background </a:t>
                </a:r>
                <a:r>
                  <a:rPr lang="cs-CZ"/>
                  <a:t>(</a:t>
                </a:r>
                <a:r>
                  <a:rPr lang="en-US"/>
                  <a:t>-</a:t>
                </a:r>
                <a:r>
                  <a:rPr lang="cs-CZ"/>
                  <a:t>)</a:t>
                </a:r>
              </a:p>
            </c:rich>
          </c:tx>
          <c:layout>
            <c:manualLayout>
              <c:xMode val="edge"/>
              <c:yMode val="edge"/>
              <c:x val="7.5660704869943618E-3"/>
              <c:y val="0.201254944916778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50264824"/>
        <c:crosses val="autoZero"/>
        <c:crossBetween val="midCat"/>
        <c:majorUnit val="1.0000000000000003E-4"/>
      </c:valAx>
      <c:spPr>
        <a:noFill/>
        <a:ln w="635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44875840429432956"/>
          <c:y val="6.3267287007758813E-2"/>
          <c:w val="0.51208022067652337"/>
          <c:h val="0.3069008782936010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93098084961601"/>
          <c:y val="0.18223581924870857"/>
          <c:w val="0.81747306958025134"/>
          <c:h val="0.6699750027056206"/>
        </c:manualLayout>
      </c:layout>
      <c:scatterChart>
        <c:scatterStyle val="lineMarker"/>
        <c:varyColors val="0"/>
        <c:ser>
          <c:idx val="0"/>
          <c:order val="0"/>
          <c:tx>
            <c:strRef>
              <c:f>RPSD!$C$96</c:f>
              <c:strCache>
                <c:ptCount val="1"/>
                <c:pt idx="0">
                  <c:v>Void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RPSD!$B$97:$B$276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RPSD!$C$97:$C$276</c:f>
              <c:numCache>
                <c:formatCode>0.00E+00</c:formatCode>
                <c:ptCount val="180"/>
                <c:pt idx="0">
                  <c:v>910.44922396619893</c:v>
                </c:pt>
                <c:pt idx="1">
                  <c:v>910.44922396619893</c:v>
                </c:pt>
                <c:pt idx="2">
                  <c:v>854.27254316039762</c:v>
                </c:pt>
                <c:pt idx="3">
                  <c:v>854.27254316039762</c:v>
                </c:pt>
                <c:pt idx="4">
                  <c:v>801.52263988375012</c:v>
                </c:pt>
                <c:pt idx="5">
                  <c:v>801.52263988375012</c:v>
                </c:pt>
                <c:pt idx="6">
                  <c:v>746.75037609809397</c:v>
                </c:pt>
                <c:pt idx="7">
                  <c:v>746.75037609809397</c:v>
                </c:pt>
                <c:pt idx="8">
                  <c:v>694.34377475970405</c:v>
                </c:pt>
                <c:pt idx="9">
                  <c:v>694.34377475970405</c:v>
                </c:pt>
                <c:pt idx="10">
                  <c:v>650.34807090862739</c:v>
                </c:pt>
                <c:pt idx="11">
                  <c:v>650.34807090862739</c:v>
                </c:pt>
                <c:pt idx="12">
                  <c:v>606.42102744520218</c:v>
                </c:pt>
                <c:pt idx="13">
                  <c:v>606.42102744520218</c:v>
                </c:pt>
                <c:pt idx="14">
                  <c:v>568.98551154155859</c:v>
                </c:pt>
                <c:pt idx="15">
                  <c:v>568.98551154155859</c:v>
                </c:pt>
                <c:pt idx="16">
                  <c:v>532.52060384517063</c:v>
                </c:pt>
                <c:pt idx="17">
                  <c:v>532.52060384517063</c:v>
                </c:pt>
                <c:pt idx="18">
                  <c:v>505.18440677972541</c:v>
                </c:pt>
                <c:pt idx="19">
                  <c:v>505.18440677972541</c:v>
                </c:pt>
                <c:pt idx="20">
                  <c:v>477.63910762461421</c:v>
                </c:pt>
                <c:pt idx="21">
                  <c:v>477.63910762461421</c:v>
                </c:pt>
                <c:pt idx="22">
                  <c:v>449.48834868748486</c:v>
                </c:pt>
                <c:pt idx="23">
                  <c:v>449.48834868748486</c:v>
                </c:pt>
                <c:pt idx="24">
                  <c:v>421.88687285156783</c:v>
                </c:pt>
                <c:pt idx="25">
                  <c:v>421.88687285156783</c:v>
                </c:pt>
                <c:pt idx="26">
                  <c:v>397.24403553808958</c:v>
                </c:pt>
                <c:pt idx="27">
                  <c:v>397.24403553808958</c:v>
                </c:pt>
                <c:pt idx="28">
                  <c:v>372.53877969038274</c:v>
                </c:pt>
                <c:pt idx="29">
                  <c:v>372.53877969038274</c:v>
                </c:pt>
                <c:pt idx="30">
                  <c:v>349.82155415785905</c:v>
                </c:pt>
                <c:pt idx="31">
                  <c:v>349.82155415785905</c:v>
                </c:pt>
                <c:pt idx="32">
                  <c:v>326.99197526372365</c:v>
                </c:pt>
                <c:pt idx="33">
                  <c:v>326.99197526372365</c:v>
                </c:pt>
                <c:pt idx="34">
                  <c:v>303.13093009145956</c:v>
                </c:pt>
                <c:pt idx="35">
                  <c:v>303.13093009145956</c:v>
                </c:pt>
                <c:pt idx="36">
                  <c:v>280.28761911979387</c:v>
                </c:pt>
                <c:pt idx="37">
                  <c:v>280.28761911979387</c:v>
                </c:pt>
                <c:pt idx="38">
                  <c:v>260.86265917516124</c:v>
                </c:pt>
                <c:pt idx="39">
                  <c:v>260.86265917516124</c:v>
                </c:pt>
                <c:pt idx="40">
                  <c:v>241.94391354312307</c:v>
                </c:pt>
                <c:pt idx="41">
                  <c:v>241.94391354312307</c:v>
                </c:pt>
                <c:pt idx="42">
                  <c:v>227.08767821135777</c:v>
                </c:pt>
                <c:pt idx="43">
                  <c:v>227.08767821135777</c:v>
                </c:pt>
                <c:pt idx="44">
                  <c:v>212.45864634418481</c:v>
                </c:pt>
                <c:pt idx="45">
                  <c:v>212.45864634418481</c:v>
                </c:pt>
                <c:pt idx="46">
                  <c:v>199.19158689388141</c:v>
                </c:pt>
                <c:pt idx="47">
                  <c:v>199.19158689388141</c:v>
                </c:pt>
                <c:pt idx="48">
                  <c:v>186.15110672282805</c:v>
                </c:pt>
                <c:pt idx="49">
                  <c:v>186.15110672282805</c:v>
                </c:pt>
                <c:pt idx="50">
                  <c:v>175.51810941697445</c:v>
                </c:pt>
                <c:pt idx="51">
                  <c:v>175.51810941697445</c:v>
                </c:pt>
                <c:pt idx="52">
                  <c:v>165.0208724230682</c:v>
                </c:pt>
                <c:pt idx="53">
                  <c:v>165.0208724230682</c:v>
                </c:pt>
                <c:pt idx="54">
                  <c:v>156.79130077768943</c:v>
                </c:pt>
                <c:pt idx="55">
                  <c:v>156.79130077768943</c:v>
                </c:pt>
                <c:pt idx="56">
                  <c:v>148.4356436931688</c:v>
                </c:pt>
                <c:pt idx="57">
                  <c:v>148.4356436931688</c:v>
                </c:pt>
                <c:pt idx="58">
                  <c:v>141.27062014905999</c:v>
                </c:pt>
                <c:pt idx="59">
                  <c:v>141.27062014905999</c:v>
                </c:pt>
                <c:pt idx="60">
                  <c:v>134.12432216521975</c:v>
                </c:pt>
                <c:pt idx="61">
                  <c:v>134.12432216521975</c:v>
                </c:pt>
                <c:pt idx="62">
                  <c:v>127.02608645273561</c:v>
                </c:pt>
                <c:pt idx="63">
                  <c:v>127.02608645273561</c:v>
                </c:pt>
                <c:pt idx="64">
                  <c:v>120.04550967727253</c:v>
                </c:pt>
                <c:pt idx="65">
                  <c:v>120.04550967727253</c:v>
                </c:pt>
                <c:pt idx="66">
                  <c:v>114.5077373205051</c:v>
                </c:pt>
                <c:pt idx="67">
                  <c:v>114.5077373205051</c:v>
                </c:pt>
                <c:pt idx="68">
                  <c:v>109.04268255611406</c:v>
                </c:pt>
                <c:pt idx="69">
                  <c:v>109.04268255611406</c:v>
                </c:pt>
                <c:pt idx="70">
                  <c:v>103.48368789770888</c:v>
                </c:pt>
                <c:pt idx="71">
                  <c:v>103.48368789770888</c:v>
                </c:pt>
                <c:pt idx="72">
                  <c:v>97.72682648579881</c:v>
                </c:pt>
                <c:pt idx="73">
                  <c:v>97.72682648579881</c:v>
                </c:pt>
                <c:pt idx="74">
                  <c:v>92.32949583104589</c:v>
                </c:pt>
                <c:pt idx="75">
                  <c:v>92.32949583104589</c:v>
                </c:pt>
                <c:pt idx="76">
                  <c:v>86.55359676619608</c:v>
                </c:pt>
                <c:pt idx="77">
                  <c:v>86.55359676619608</c:v>
                </c:pt>
                <c:pt idx="78">
                  <c:v>81.459308095123319</c:v>
                </c:pt>
                <c:pt idx="79">
                  <c:v>81.459308095123319</c:v>
                </c:pt>
                <c:pt idx="80">
                  <c:v>76.450220723272707</c:v>
                </c:pt>
                <c:pt idx="81">
                  <c:v>76.450220723272707</c:v>
                </c:pt>
                <c:pt idx="82">
                  <c:v>71.79816736721007</c:v>
                </c:pt>
                <c:pt idx="83">
                  <c:v>71.79816736721007</c:v>
                </c:pt>
                <c:pt idx="84">
                  <c:v>67.134566582315145</c:v>
                </c:pt>
                <c:pt idx="85">
                  <c:v>67.134566582315145</c:v>
                </c:pt>
                <c:pt idx="86">
                  <c:v>62.95408525235009</c:v>
                </c:pt>
                <c:pt idx="87">
                  <c:v>62.95408525235009</c:v>
                </c:pt>
                <c:pt idx="88">
                  <c:v>58.806061560183956</c:v>
                </c:pt>
                <c:pt idx="89">
                  <c:v>58.806061560183956</c:v>
                </c:pt>
                <c:pt idx="90">
                  <c:v>55.129297801444253</c:v>
                </c:pt>
                <c:pt idx="91">
                  <c:v>55.129297801444253</c:v>
                </c:pt>
                <c:pt idx="92">
                  <c:v>51.626057567860258</c:v>
                </c:pt>
                <c:pt idx="93">
                  <c:v>51.626057567860258</c:v>
                </c:pt>
                <c:pt idx="94">
                  <c:v>48.726092467596331</c:v>
                </c:pt>
                <c:pt idx="95">
                  <c:v>48.726092467596331</c:v>
                </c:pt>
                <c:pt idx="96">
                  <c:v>45.69879355750593</c:v>
                </c:pt>
                <c:pt idx="97">
                  <c:v>45.69879355750593</c:v>
                </c:pt>
                <c:pt idx="98">
                  <c:v>42.766058726771966</c:v>
                </c:pt>
                <c:pt idx="99">
                  <c:v>42.766058726771966</c:v>
                </c:pt>
                <c:pt idx="100">
                  <c:v>39.89699080095123</c:v>
                </c:pt>
                <c:pt idx="101">
                  <c:v>39.89699080095123</c:v>
                </c:pt>
                <c:pt idx="102">
                  <c:v>37.433019162274555</c:v>
                </c:pt>
                <c:pt idx="103">
                  <c:v>37.433019162274555</c:v>
                </c:pt>
                <c:pt idx="104">
                  <c:v>34.977474025718749</c:v>
                </c:pt>
                <c:pt idx="105">
                  <c:v>34.977474025718749</c:v>
                </c:pt>
                <c:pt idx="106">
                  <c:v>32.913605191447843</c:v>
                </c:pt>
                <c:pt idx="107">
                  <c:v>32.913605191447843</c:v>
                </c:pt>
                <c:pt idx="108">
                  <c:v>31.003223532845222</c:v>
                </c:pt>
                <c:pt idx="109">
                  <c:v>31.003223532845222</c:v>
                </c:pt>
                <c:pt idx="110">
                  <c:v>29.273137810362119</c:v>
                </c:pt>
                <c:pt idx="111">
                  <c:v>29.273137810362119</c:v>
                </c:pt>
                <c:pt idx="112">
                  <c:v>27.513965050928448</c:v>
                </c:pt>
                <c:pt idx="113">
                  <c:v>27.513965050928448</c:v>
                </c:pt>
                <c:pt idx="114">
                  <c:v>25.609950082817154</c:v>
                </c:pt>
                <c:pt idx="115">
                  <c:v>25.609950082817154</c:v>
                </c:pt>
                <c:pt idx="116">
                  <c:v>23.807552488430137</c:v>
                </c:pt>
                <c:pt idx="117">
                  <c:v>23.807552488430137</c:v>
                </c:pt>
                <c:pt idx="118">
                  <c:v>22.059022089082454</c:v>
                </c:pt>
                <c:pt idx="119">
                  <c:v>22.059022089082454</c:v>
                </c:pt>
                <c:pt idx="120">
                  <c:v>20.349378436559238</c:v>
                </c:pt>
                <c:pt idx="121">
                  <c:v>20.349378436559238</c:v>
                </c:pt>
                <c:pt idx="122">
                  <c:v>19.077881685054152</c:v>
                </c:pt>
                <c:pt idx="123">
                  <c:v>19.077881685054152</c:v>
                </c:pt>
                <c:pt idx="124">
                  <c:v>17.838561687943947</c:v>
                </c:pt>
                <c:pt idx="125">
                  <c:v>17.838561687943947</c:v>
                </c:pt>
                <c:pt idx="126">
                  <c:v>16.673644583634314</c:v>
                </c:pt>
                <c:pt idx="127">
                  <c:v>16.673644583634314</c:v>
                </c:pt>
                <c:pt idx="128">
                  <c:v>15.496555865150091</c:v>
                </c:pt>
                <c:pt idx="129">
                  <c:v>15.496555865150091</c:v>
                </c:pt>
                <c:pt idx="130">
                  <c:v>14.599039761476071</c:v>
                </c:pt>
                <c:pt idx="131">
                  <c:v>14.599039761476071</c:v>
                </c:pt>
                <c:pt idx="132">
                  <c:v>13.721653635090798</c:v>
                </c:pt>
                <c:pt idx="133">
                  <c:v>13.721653635090798</c:v>
                </c:pt>
                <c:pt idx="134">
                  <c:v>12.545532403887119</c:v>
                </c:pt>
                <c:pt idx="135">
                  <c:v>12.545532403887119</c:v>
                </c:pt>
                <c:pt idx="136">
                  <c:v>11.486945272636023</c:v>
                </c:pt>
                <c:pt idx="137">
                  <c:v>11.486945272636023</c:v>
                </c:pt>
                <c:pt idx="138">
                  <c:v>10.627629311909949</c:v>
                </c:pt>
                <c:pt idx="139">
                  <c:v>10.627629311909949</c:v>
                </c:pt>
                <c:pt idx="140">
                  <c:v>9.7346073427003947</c:v>
                </c:pt>
                <c:pt idx="141">
                  <c:v>9.7346073427003947</c:v>
                </c:pt>
                <c:pt idx="142">
                  <c:v>9.1318003483870314</c:v>
                </c:pt>
                <c:pt idx="143">
                  <c:v>9.1318003483870314</c:v>
                </c:pt>
                <c:pt idx="144">
                  <c:v>8.4961612050693898</c:v>
                </c:pt>
                <c:pt idx="145">
                  <c:v>8.4961612050693898</c:v>
                </c:pt>
                <c:pt idx="146">
                  <c:v>7.9745295145204107</c:v>
                </c:pt>
                <c:pt idx="147">
                  <c:v>7.9745295145204107</c:v>
                </c:pt>
                <c:pt idx="148">
                  <c:v>7.481142210709903</c:v>
                </c:pt>
                <c:pt idx="149">
                  <c:v>7.481142210709903</c:v>
                </c:pt>
                <c:pt idx="150">
                  <c:v>7.029075976558774</c:v>
                </c:pt>
                <c:pt idx="151">
                  <c:v>7.029075976558774</c:v>
                </c:pt>
                <c:pt idx="152">
                  <c:v>6.6021332024346835</c:v>
                </c:pt>
                <c:pt idx="153">
                  <c:v>6.6021332024346835</c:v>
                </c:pt>
                <c:pt idx="154">
                  <c:v>6.0583741415016421</c:v>
                </c:pt>
                <c:pt idx="155">
                  <c:v>6.0583741415016421</c:v>
                </c:pt>
                <c:pt idx="156">
                  <c:v>5.5966018252779559</c:v>
                </c:pt>
                <c:pt idx="157">
                  <c:v>5.5966018252779559</c:v>
                </c:pt>
                <c:pt idx="158">
                  <c:v>5.1674119839216335</c:v>
                </c:pt>
                <c:pt idx="159">
                  <c:v>5.1674119839216335</c:v>
                </c:pt>
                <c:pt idx="160">
                  <c:v>4.7803546531696623</c:v>
                </c:pt>
                <c:pt idx="161">
                  <c:v>4.7803546531696623</c:v>
                </c:pt>
                <c:pt idx="162">
                  <c:v>4.4220722666971071</c:v>
                </c:pt>
                <c:pt idx="163">
                  <c:v>4.4220722666971071</c:v>
                </c:pt>
                <c:pt idx="164">
                  <c:v>4.1265829256585924</c:v>
                </c:pt>
                <c:pt idx="165">
                  <c:v>4.1265829256585924</c:v>
                </c:pt>
                <c:pt idx="166">
                  <c:v>3.827722983771729</c:v>
                </c:pt>
                <c:pt idx="167">
                  <c:v>3.827722983771729</c:v>
                </c:pt>
                <c:pt idx="168">
                  <c:v>3.5456536275923782</c:v>
                </c:pt>
                <c:pt idx="169">
                  <c:v>3.5456536275923782</c:v>
                </c:pt>
                <c:pt idx="170">
                  <c:v>3.2699821711714652</c:v>
                </c:pt>
                <c:pt idx="171">
                  <c:v>3.2699821711714652</c:v>
                </c:pt>
                <c:pt idx="172">
                  <c:v>2.9790275366446632</c:v>
                </c:pt>
                <c:pt idx="173">
                  <c:v>2.9790275366446632</c:v>
                </c:pt>
                <c:pt idx="174">
                  <c:v>2.7174907572998324</c:v>
                </c:pt>
                <c:pt idx="175">
                  <c:v>2.7174907572998324</c:v>
                </c:pt>
                <c:pt idx="176">
                  <c:v>2.4472934063307741</c:v>
                </c:pt>
                <c:pt idx="177">
                  <c:v>2.4472934063307741</c:v>
                </c:pt>
                <c:pt idx="178">
                  <c:v>2.2482781517960886</c:v>
                </c:pt>
                <c:pt idx="179">
                  <c:v>2.2482781517960886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8B6-4CB6-8A20-8DA9D1ADB7AA}"/>
            </c:ext>
          </c:extLst>
        </c:ser>
        <c:ser>
          <c:idx val="2"/>
          <c:order val="1"/>
          <c:tx>
            <c:strRef>
              <c:f>RPSD!$E$96</c:f>
              <c:strCache>
                <c:ptCount val="1"/>
                <c:pt idx="0">
                  <c:v>10 cm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RPSD!$B$97:$B$276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RPSD!$E$97:$E$276</c:f>
              <c:numCache>
                <c:formatCode>0.00E+00</c:formatCode>
                <c:ptCount val="180"/>
                <c:pt idx="0">
                  <c:v>53.730498449379802</c:v>
                </c:pt>
                <c:pt idx="1">
                  <c:v>53.730498449379802</c:v>
                </c:pt>
                <c:pt idx="2">
                  <c:v>67.037505761589557</c:v>
                </c:pt>
                <c:pt idx="3">
                  <c:v>67.037505761589557</c:v>
                </c:pt>
                <c:pt idx="4">
                  <c:v>62.985918704806714</c:v>
                </c:pt>
                <c:pt idx="5">
                  <c:v>62.985918704806714</c:v>
                </c:pt>
                <c:pt idx="6">
                  <c:v>61.973177986946574</c:v>
                </c:pt>
                <c:pt idx="7">
                  <c:v>61.973177986946574</c:v>
                </c:pt>
                <c:pt idx="8">
                  <c:v>60.901451754240334</c:v>
                </c:pt>
                <c:pt idx="9">
                  <c:v>60.901451754240334</c:v>
                </c:pt>
                <c:pt idx="10">
                  <c:v>56.409814031145388</c:v>
                </c:pt>
                <c:pt idx="11">
                  <c:v>56.409814031145388</c:v>
                </c:pt>
                <c:pt idx="12">
                  <c:v>54.21705092369227</c:v>
                </c:pt>
                <c:pt idx="13">
                  <c:v>54.21705092369227</c:v>
                </c:pt>
                <c:pt idx="14">
                  <c:v>48.32193245846571</c:v>
                </c:pt>
                <c:pt idx="15">
                  <c:v>48.32193245846571</c:v>
                </c:pt>
                <c:pt idx="16">
                  <c:v>45.905398905802819</c:v>
                </c:pt>
                <c:pt idx="17">
                  <c:v>45.905398905802819</c:v>
                </c:pt>
                <c:pt idx="18">
                  <c:v>40.484661300714137</c:v>
                </c:pt>
                <c:pt idx="19">
                  <c:v>40.484661300714137</c:v>
                </c:pt>
                <c:pt idx="20">
                  <c:v>38.816838066124127</c:v>
                </c:pt>
                <c:pt idx="21">
                  <c:v>38.816838066124127</c:v>
                </c:pt>
                <c:pt idx="22">
                  <c:v>36.684308844201681</c:v>
                </c:pt>
                <c:pt idx="23">
                  <c:v>36.684308844201681</c:v>
                </c:pt>
                <c:pt idx="24">
                  <c:v>33.8551887802873</c:v>
                </c:pt>
                <c:pt idx="25">
                  <c:v>33.8551887802873</c:v>
                </c:pt>
                <c:pt idx="26">
                  <c:v>31.259201941716995</c:v>
                </c:pt>
                <c:pt idx="27">
                  <c:v>31.259201941716995</c:v>
                </c:pt>
                <c:pt idx="28">
                  <c:v>28.735714230653283</c:v>
                </c:pt>
                <c:pt idx="29">
                  <c:v>28.735714230653283</c:v>
                </c:pt>
                <c:pt idx="30">
                  <c:v>26.39932607594001</c:v>
                </c:pt>
                <c:pt idx="31">
                  <c:v>26.39932607594001</c:v>
                </c:pt>
                <c:pt idx="32">
                  <c:v>24.304653695027248</c:v>
                </c:pt>
                <c:pt idx="33">
                  <c:v>24.304653695027248</c:v>
                </c:pt>
                <c:pt idx="34">
                  <c:v>21.881222894332094</c:v>
                </c:pt>
                <c:pt idx="35">
                  <c:v>21.881222894332094</c:v>
                </c:pt>
                <c:pt idx="36">
                  <c:v>19.724912210868528</c:v>
                </c:pt>
                <c:pt idx="37">
                  <c:v>19.724912210868528</c:v>
                </c:pt>
                <c:pt idx="38">
                  <c:v>17.859596733979007</c:v>
                </c:pt>
                <c:pt idx="39">
                  <c:v>17.859596733979007</c:v>
                </c:pt>
                <c:pt idx="40">
                  <c:v>16.110254893686356</c:v>
                </c:pt>
                <c:pt idx="41">
                  <c:v>16.110254893686356</c:v>
                </c:pt>
                <c:pt idx="42">
                  <c:v>14.71769739504477</c:v>
                </c:pt>
                <c:pt idx="43">
                  <c:v>14.71769739504477</c:v>
                </c:pt>
                <c:pt idx="44">
                  <c:v>13.384499922454648</c:v>
                </c:pt>
                <c:pt idx="45">
                  <c:v>13.384499922454648</c:v>
                </c:pt>
                <c:pt idx="46">
                  <c:v>12.238464424749187</c:v>
                </c:pt>
                <c:pt idx="47">
                  <c:v>12.238464424749187</c:v>
                </c:pt>
                <c:pt idx="48">
                  <c:v>11.152350719903247</c:v>
                </c:pt>
                <c:pt idx="49">
                  <c:v>11.152350719903247</c:v>
                </c:pt>
                <c:pt idx="50">
                  <c:v>10.230772271284076</c:v>
                </c:pt>
                <c:pt idx="51">
                  <c:v>10.230772271284076</c:v>
                </c:pt>
                <c:pt idx="52">
                  <c:v>9.3677736170385106</c:v>
                </c:pt>
                <c:pt idx="53">
                  <c:v>9.3677736170385106</c:v>
                </c:pt>
                <c:pt idx="54">
                  <c:v>8.6833855984882806</c:v>
                </c:pt>
                <c:pt idx="55">
                  <c:v>8.6833855984882806</c:v>
                </c:pt>
                <c:pt idx="56">
                  <c:v>8.034638562982618</c:v>
                </c:pt>
                <c:pt idx="57">
                  <c:v>8.034638562982618</c:v>
                </c:pt>
                <c:pt idx="58">
                  <c:v>7.4725284529863476</c:v>
                </c:pt>
                <c:pt idx="59">
                  <c:v>7.4725284529863476</c:v>
                </c:pt>
                <c:pt idx="60">
                  <c:v>6.9500541122252804</c:v>
                </c:pt>
                <c:pt idx="61">
                  <c:v>6.9500541122252804</c:v>
                </c:pt>
                <c:pt idx="62">
                  <c:v>6.4280479104709283</c:v>
                </c:pt>
                <c:pt idx="63">
                  <c:v>6.4280479104709283</c:v>
                </c:pt>
                <c:pt idx="64">
                  <c:v>5.9462392447598402</c:v>
                </c:pt>
                <c:pt idx="65">
                  <c:v>5.9462392447598402</c:v>
                </c:pt>
                <c:pt idx="66">
                  <c:v>5.5858658373906245</c:v>
                </c:pt>
                <c:pt idx="67">
                  <c:v>5.5858658373906245</c:v>
                </c:pt>
                <c:pt idx="68">
                  <c:v>5.2414091562497189</c:v>
                </c:pt>
                <c:pt idx="69">
                  <c:v>5.2414091562497189</c:v>
                </c:pt>
                <c:pt idx="70">
                  <c:v>4.8996364720806467</c:v>
                </c:pt>
                <c:pt idx="71">
                  <c:v>4.8996364720806467</c:v>
                </c:pt>
                <c:pt idx="72">
                  <c:v>4.5637311301290699</c:v>
                </c:pt>
                <c:pt idx="73">
                  <c:v>4.5637311301290699</c:v>
                </c:pt>
                <c:pt idx="74">
                  <c:v>4.2438985607413739</c:v>
                </c:pt>
                <c:pt idx="75">
                  <c:v>4.2438985607413739</c:v>
                </c:pt>
                <c:pt idx="76">
                  <c:v>3.9284664980167996</c:v>
                </c:pt>
                <c:pt idx="77">
                  <c:v>3.9284664980167996</c:v>
                </c:pt>
                <c:pt idx="78">
                  <c:v>3.6429953317219859</c:v>
                </c:pt>
                <c:pt idx="79">
                  <c:v>3.6429953317219859</c:v>
                </c:pt>
                <c:pt idx="80">
                  <c:v>3.3693212683963907</c:v>
                </c:pt>
                <c:pt idx="81">
                  <c:v>3.3693212683963907</c:v>
                </c:pt>
                <c:pt idx="82">
                  <c:v>3.12261201185758</c:v>
                </c:pt>
                <c:pt idx="83">
                  <c:v>3.12261201185758</c:v>
                </c:pt>
                <c:pt idx="84">
                  <c:v>2.8780717993832154</c:v>
                </c:pt>
                <c:pt idx="85">
                  <c:v>2.8780717993832154</c:v>
                </c:pt>
                <c:pt idx="86">
                  <c:v>2.689973546485124</c:v>
                </c:pt>
                <c:pt idx="87">
                  <c:v>2.689973546485124</c:v>
                </c:pt>
                <c:pt idx="88">
                  <c:v>2.5173145180284937</c:v>
                </c:pt>
                <c:pt idx="89">
                  <c:v>2.5173145180284937</c:v>
                </c:pt>
                <c:pt idx="90">
                  <c:v>2.3581659813056586</c:v>
                </c:pt>
                <c:pt idx="91">
                  <c:v>2.3581659813056586</c:v>
                </c:pt>
                <c:pt idx="92">
                  <c:v>2.208065011119269</c:v>
                </c:pt>
                <c:pt idx="93">
                  <c:v>2.208065011119269</c:v>
                </c:pt>
                <c:pt idx="94">
                  <c:v>2.0763119690693963</c:v>
                </c:pt>
                <c:pt idx="95">
                  <c:v>2.0763119690693963</c:v>
                </c:pt>
                <c:pt idx="96">
                  <c:v>1.9514468122716571</c:v>
                </c:pt>
                <c:pt idx="97">
                  <c:v>1.9514468122716571</c:v>
                </c:pt>
                <c:pt idx="98">
                  <c:v>1.8214508519603216</c:v>
                </c:pt>
                <c:pt idx="99">
                  <c:v>1.8214508519603216</c:v>
                </c:pt>
                <c:pt idx="100">
                  <c:v>1.7002184538546907</c:v>
                </c:pt>
                <c:pt idx="101">
                  <c:v>1.7002184538546907</c:v>
                </c:pt>
                <c:pt idx="102">
                  <c:v>1.6020684297068217</c:v>
                </c:pt>
                <c:pt idx="103">
                  <c:v>1.6020684297068217</c:v>
                </c:pt>
                <c:pt idx="104">
                  <c:v>1.5071953786059575</c:v>
                </c:pt>
                <c:pt idx="105">
                  <c:v>1.5071953786059575</c:v>
                </c:pt>
                <c:pt idx="106">
                  <c:v>1.4261293072764749</c:v>
                </c:pt>
                <c:pt idx="107">
                  <c:v>1.4261293072764749</c:v>
                </c:pt>
                <c:pt idx="108">
                  <c:v>1.3510335687459643</c:v>
                </c:pt>
                <c:pt idx="109">
                  <c:v>1.3510335687459643</c:v>
                </c:pt>
                <c:pt idx="110">
                  <c:v>1.2816085540501283</c:v>
                </c:pt>
                <c:pt idx="111">
                  <c:v>1.2816085540501283</c:v>
                </c:pt>
                <c:pt idx="112">
                  <c:v>1.2172019895062769</c:v>
                </c:pt>
                <c:pt idx="113">
                  <c:v>1.2172019895062769</c:v>
                </c:pt>
                <c:pt idx="114">
                  <c:v>1.1326061500661631</c:v>
                </c:pt>
                <c:pt idx="115">
                  <c:v>1.1326061500661631</c:v>
                </c:pt>
                <c:pt idx="116">
                  <c:v>1.0593860884892239</c:v>
                </c:pt>
                <c:pt idx="117">
                  <c:v>1.0593860884892239</c:v>
                </c:pt>
                <c:pt idx="118">
                  <c:v>0.98416863381696729</c:v>
                </c:pt>
                <c:pt idx="119">
                  <c:v>0.98416863381696729</c:v>
                </c:pt>
                <c:pt idx="120">
                  <c:v>0.91398211300354149</c:v>
                </c:pt>
                <c:pt idx="121">
                  <c:v>0.91398211300354149</c:v>
                </c:pt>
                <c:pt idx="122">
                  <c:v>0.86689981263485716</c:v>
                </c:pt>
                <c:pt idx="123">
                  <c:v>0.86689981263485716</c:v>
                </c:pt>
                <c:pt idx="124">
                  <c:v>0.81774521692978097</c:v>
                </c:pt>
                <c:pt idx="125">
                  <c:v>0.81774521692978097</c:v>
                </c:pt>
                <c:pt idx="126">
                  <c:v>0.7686031049315506</c:v>
                </c:pt>
                <c:pt idx="127">
                  <c:v>0.7686031049315506</c:v>
                </c:pt>
                <c:pt idx="128">
                  <c:v>0.73024067379461122</c:v>
                </c:pt>
                <c:pt idx="129">
                  <c:v>0.73024067379461122</c:v>
                </c:pt>
                <c:pt idx="130">
                  <c:v>0.68617318862917154</c:v>
                </c:pt>
                <c:pt idx="131">
                  <c:v>0.68617318862917154</c:v>
                </c:pt>
                <c:pt idx="132">
                  <c:v>0.65134364652957466</c:v>
                </c:pt>
                <c:pt idx="133">
                  <c:v>0.65134364652957466</c:v>
                </c:pt>
                <c:pt idx="134">
                  <c:v>0.60055680615441887</c:v>
                </c:pt>
                <c:pt idx="135">
                  <c:v>0.60055680615441887</c:v>
                </c:pt>
                <c:pt idx="136">
                  <c:v>0.55680453458683399</c:v>
                </c:pt>
                <c:pt idx="137">
                  <c:v>0.55680453458683399</c:v>
                </c:pt>
                <c:pt idx="138">
                  <c:v>0.51754639748371312</c:v>
                </c:pt>
                <c:pt idx="139">
                  <c:v>0.51754639748371312</c:v>
                </c:pt>
                <c:pt idx="140">
                  <c:v>0.47982063539590614</c:v>
                </c:pt>
                <c:pt idx="141">
                  <c:v>0.47982063539590614</c:v>
                </c:pt>
                <c:pt idx="142">
                  <c:v>0.45104257018977872</c:v>
                </c:pt>
                <c:pt idx="143">
                  <c:v>0.45104257018977872</c:v>
                </c:pt>
                <c:pt idx="144">
                  <c:v>0.42284187642526644</c:v>
                </c:pt>
                <c:pt idx="145">
                  <c:v>0.42284187642526644</c:v>
                </c:pt>
                <c:pt idx="146">
                  <c:v>0.40415064635049175</c:v>
                </c:pt>
                <c:pt idx="147">
                  <c:v>0.40415064635049175</c:v>
                </c:pt>
                <c:pt idx="148">
                  <c:v>0.37919259543915884</c:v>
                </c:pt>
                <c:pt idx="149">
                  <c:v>0.37919259543915884</c:v>
                </c:pt>
                <c:pt idx="150">
                  <c:v>0.35957132920437695</c:v>
                </c:pt>
                <c:pt idx="151">
                  <c:v>0.35957132920437695</c:v>
                </c:pt>
                <c:pt idx="152">
                  <c:v>0.33692276405950478</c:v>
                </c:pt>
                <c:pt idx="153">
                  <c:v>0.33692276405950478</c:v>
                </c:pt>
                <c:pt idx="154">
                  <c:v>0.3133472836813368</c:v>
                </c:pt>
                <c:pt idx="155">
                  <c:v>0.3133472836813368</c:v>
                </c:pt>
                <c:pt idx="156">
                  <c:v>0.29135192849716757</c:v>
                </c:pt>
                <c:pt idx="157">
                  <c:v>0.29135192849716757</c:v>
                </c:pt>
                <c:pt idx="158">
                  <c:v>0.27045420323740954</c:v>
                </c:pt>
                <c:pt idx="159">
                  <c:v>0.27045420323740954</c:v>
                </c:pt>
                <c:pt idx="160">
                  <c:v>0.25138846195726283</c:v>
                </c:pt>
                <c:pt idx="161">
                  <c:v>0.25138846195726283</c:v>
                </c:pt>
                <c:pt idx="162">
                  <c:v>0.23798002452693148</c:v>
                </c:pt>
                <c:pt idx="163">
                  <c:v>0.23798002452693148</c:v>
                </c:pt>
                <c:pt idx="164">
                  <c:v>0.22235479285346901</c:v>
                </c:pt>
                <c:pt idx="165">
                  <c:v>0.22235479285346901</c:v>
                </c:pt>
                <c:pt idx="166">
                  <c:v>0.20987046182239311</c:v>
                </c:pt>
                <c:pt idx="167">
                  <c:v>0.20987046182239311</c:v>
                </c:pt>
                <c:pt idx="168">
                  <c:v>0.19769978392581625</c:v>
                </c:pt>
                <c:pt idx="169">
                  <c:v>0.19769978392581625</c:v>
                </c:pt>
                <c:pt idx="170">
                  <c:v>0.18229301712215409</c:v>
                </c:pt>
                <c:pt idx="171">
                  <c:v>0.18229301712215409</c:v>
                </c:pt>
                <c:pt idx="172">
                  <c:v>0.16923818068822816</c:v>
                </c:pt>
                <c:pt idx="173">
                  <c:v>0.16923818068822816</c:v>
                </c:pt>
                <c:pt idx="174">
                  <c:v>0.15472493520204939</c:v>
                </c:pt>
                <c:pt idx="175">
                  <c:v>0.15472493520204939</c:v>
                </c:pt>
                <c:pt idx="176">
                  <c:v>0.14132554845918122</c:v>
                </c:pt>
                <c:pt idx="177">
                  <c:v>0.14132554845918122</c:v>
                </c:pt>
                <c:pt idx="178">
                  <c:v>0.1327982404055317</c:v>
                </c:pt>
                <c:pt idx="179">
                  <c:v>0.1327982404055317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8B6-4CB6-8A20-8DA9D1ADB7AA}"/>
            </c:ext>
          </c:extLst>
        </c:ser>
        <c:ser>
          <c:idx val="4"/>
          <c:order val="2"/>
          <c:tx>
            <c:strRef>
              <c:f>RPSD!$G$96</c:f>
              <c:strCache>
                <c:ptCount val="1"/>
                <c:pt idx="0">
                  <c:v>20 cm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RPSD!$B$97:$B$276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RPSD!$G$97:$G$276</c:f>
              <c:numCache>
                <c:formatCode>0.00E+00</c:formatCode>
                <c:ptCount val="180"/>
                <c:pt idx="0">
                  <c:v>3.0328978526107151</c:v>
                </c:pt>
                <c:pt idx="1">
                  <c:v>3.0328978526107151</c:v>
                </c:pt>
                <c:pt idx="2">
                  <c:v>5.0218831713674934</c:v>
                </c:pt>
                <c:pt idx="3">
                  <c:v>5.0218831713674934</c:v>
                </c:pt>
                <c:pt idx="4">
                  <c:v>4.6002147633857255</c:v>
                </c:pt>
                <c:pt idx="5">
                  <c:v>4.6002147633857255</c:v>
                </c:pt>
                <c:pt idx="6">
                  <c:v>4.7715224305763053</c:v>
                </c:pt>
                <c:pt idx="7">
                  <c:v>4.7715224305763053</c:v>
                </c:pt>
                <c:pt idx="8">
                  <c:v>4.9825282855363184</c:v>
                </c:pt>
                <c:pt idx="9">
                  <c:v>4.9825282855363184</c:v>
                </c:pt>
                <c:pt idx="10">
                  <c:v>4.5545556055974554</c:v>
                </c:pt>
                <c:pt idx="11">
                  <c:v>4.5545556055974554</c:v>
                </c:pt>
                <c:pt idx="12">
                  <c:v>4.4916065138278434</c:v>
                </c:pt>
                <c:pt idx="13">
                  <c:v>4.4916065138278434</c:v>
                </c:pt>
                <c:pt idx="14">
                  <c:v>3.8128985818924206</c:v>
                </c:pt>
                <c:pt idx="15">
                  <c:v>3.8128985818924206</c:v>
                </c:pt>
                <c:pt idx="16">
                  <c:v>3.666246235722165</c:v>
                </c:pt>
                <c:pt idx="17">
                  <c:v>3.666246235722165</c:v>
                </c:pt>
                <c:pt idx="18">
                  <c:v>2.999978317658516</c:v>
                </c:pt>
                <c:pt idx="19">
                  <c:v>2.999978317658516</c:v>
                </c:pt>
                <c:pt idx="20">
                  <c:v>2.913647242966845</c:v>
                </c:pt>
                <c:pt idx="21">
                  <c:v>2.913647242966845</c:v>
                </c:pt>
                <c:pt idx="22">
                  <c:v>2.762638083107428</c:v>
                </c:pt>
                <c:pt idx="23">
                  <c:v>2.762638083107428</c:v>
                </c:pt>
                <c:pt idx="24">
                  <c:v>2.5101332656654853</c:v>
                </c:pt>
                <c:pt idx="25">
                  <c:v>2.5101332656654853</c:v>
                </c:pt>
                <c:pt idx="26">
                  <c:v>2.267290837322141</c:v>
                </c:pt>
                <c:pt idx="27">
                  <c:v>2.267290837322141</c:v>
                </c:pt>
                <c:pt idx="28">
                  <c:v>2.0441570611614979</c:v>
                </c:pt>
                <c:pt idx="29">
                  <c:v>2.0441570611614979</c:v>
                </c:pt>
                <c:pt idx="30">
                  <c:v>1.839096571586766</c:v>
                </c:pt>
                <c:pt idx="31">
                  <c:v>1.839096571586766</c:v>
                </c:pt>
                <c:pt idx="32">
                  <c:v>1.6627954216578931</c:v>
                </c:pt>
                <c:pt idx="33">
                  <c:v>1.6627954216578931</c:v>
                </c:pt>
                <c:pt idx="34">
                  <c:v>1.4571388350812771</c:v>
                </c:pt>
                <c:pt idx="35">
                  <c:v>1.4571388350812771</c:v>
                </c:pt>
                <c:pt idx="36">
                  <c:v>1.2765339272173373</c:v>
                </c:pt>
                <c:pt idx="37">
                  <c:v>1.2765339272173373</c:v>
                </c:pt>
                <c:pt idx="38">
                  <c:v>1.1245853684177791</c:v>
                </c:pt>
                <c:pt idx="39">
                  <c:v>1.1245853684177791</c:v>
                </c:pt>
                <c:pt idx="40">
                  <c:v>0.98711478863256052</c:v>
                </c:pt>
                <c:pt idx="41">
                  <c:v>0.98711478863256052</c:v>
                </c:pt>
                <c:pt idx="42">
                  <c:v>0.87456480863813757</c:v>
                </c:pt>
                <c:pt idx="43">
                  <c:v>0.87456480863813757</c:v>
                </c:pt>
                <c:pt idx="44">
                  <c:v>0.77457655865723418</c:v>
                </c:pt>
                <c:pt idx="45">
                  <c:v>0.77457655865723418</c:v>
                </c:pt>
                <c:pt idx="46">
                  <c:v>0.68868241370516403</c:v>
                </c:pt>
                <c:pt idx="47">
                  <c:v>0.68868241370516403</c:v>
                </c:pt>
                <c:pt idx="48">
                  <c:v>0.60976353995314736</c:v>
                </c:pt>
                <c:pt idx="49">
                  <c:v>0.60976353995314736</c:v>
                </c:pt>
                <c:pt idx="50">
                  <c:v>0.54611848152688591</c:v>
                </c:pt>
                <c:pt idx="51">
                  <c:v>0.54611848152688591</c:v>
                </c:pt>
                <c:pt idx="52">
                  <c:v>0.4866741904542139</c:v>
                </c:pt>
                <c:pt idx="53">
                  <c:v>0.4866741904542139</c:v>
                </c:pt>
                <c:pt idx="54">
                  <c:v>0.43919241146646604</c:v>
                </c:pt>
                <c:pt idx="55">
                  <c:v>0.43919241146646604</c:v>
                </c:pt>
                <c:pt idx="56">
                  <c:v>0.39762790952359595</c:v>
                </c:pt>
                <c:pt idx="57">
                  <c:v>0.39762790952359595</c:v>
                </c:pt>
                <c:pt idx="58">
                  <c:v>0.36120981572787952</c:v>
                </c:pt>
                <c:pt idx="59">
                  <c:v>0.36120981572787952</c:v>
                </c:pt>
                <c:pt idx="60">
                  <c:v>0.32883956387689223</c:v>
                </c:pt>
                <c:pt idx="61">
                  <c:v>0.32883956387689223</c:v>
                </c:pt>
                <c:pt idx="62">
                  <c:v>0.29725703392787078</c:v>
                </c:pt>
                <c:pt idx="63">
                  <c:v>0.29725703392787078</c:v>
                </c:pt>
                <c:pt idx="64">
                  <c:v>0.26862034670177121</c:v>
                </c:pt>
                <c:pt idx="65">
                  <c:v>0.26862034670177121</c:v>
                </c:pt>
                <c:pt idx="66">
                  <c:v>0.24832932959471582</c:v>
                </c:pt>
                <c:pt idx="67">
                  <c:v>0.24832932959471582</c:v>
                </c:pt>
                <c:pt idx="68">
                  <c:v>0.22982816395666744</c:v>
                </c:pt>
                <c:pt idx="69">
                  <c:v>0.22982816395666744</c:v>
                </c:pt>
                <c:pt idx="70">
                  <c:v>0.21130952112903506</c:v>
                </c:pt>
                <c:pt idx="71">
                  <c:v>0.21130952112903506</c:v>
                </c:pt>
                <c:pt idx="72">
                  <c:v>0.19453017075768447</c:v>
                </c:pt>
                <c:pt idx="73">
                  <c:v>0.19453017075768447</c:v>
                </c:pt>
                <c:pt idx="74">
                  <c:v>0.1773245017975521</c:v>
                </c:pt>
                <c:pt idx="75">
                  <c:v>0.1773245017975521</c:v>
                </c:pt>
                <c:pt idx="76">
                  <c:v>0.16233063359781261</c:v>
                </c:pt>
                <c:pt idx="77">
                  <c:v>0.16233063359781261</c:v>
                </c:pt>
                <c:pt idx="78">
                  <c:v>0.148568907263747</c:v>
                </c:pt>
                <c:pt idx="79">
                  <c:v>0.148568907263747</c:v>
                </c:pt>
                <c:pt idx="80">
                  <c:v>0.13552561825865336</c:v>
                </c:pt>
                <c:pt idx="81">
                  <c:v>0.13552561825865336</c:v>
                </c:pt>
                <c:pt idx="82">
                  <c:v>0.12379436684304633</c:v>
                </c:pt>
                <c:pt idx="83">
                  <c:v>0.12379436684304633</c:v>
                </c:pt>
                <c:pt idx="84">
                  <c:v>0.11236646950379063</c:v>
                </c:pt>
                <c:pt idx="85">
                  <c:v>0.11236646950379063</c:v>
                </c:pt>
                <c:pt idx="86">
                  <c:v>0.10533626999361574</c:v>
                </c:pt>
                <c:pt idx="87">
                  <c:v>0.10533626999361574</c:v>
                </c:pt>
                <c:pt idx="88">
                  <c:v>9.764349774260353E-2</c:v>
                </c:pt>
                <c:pt idx="89">
                  <c:v>9.764349774260353E-2</c:v>
                </c:pt>
                <c:pt idx="90">
                  <c:v>9.1711240249510911E-2</c:v>
                </c:pt>
                <c:pt idx="91">
                  <c:v>9.1711240249510911E-2</c:v>
                </c:pt>
                <c:pt idx="92">
                  <c:v>8.5635732220363511E-2</c:v>
                </c:pt>
                <c:pt idx="93">
                  <c:v>8.5635732220363511E-2</c:v>
                </c:pt>
                <c:pt idx="94">
                  <c:v>8.0645370408781489E-2</c:v>
                </c:pt>
                <c:pt idx="95">
                  <c:v>8.0645370408781489E-2</c:v>
                </c:pt>
                <c:pt idx="96">
                  <c:v>7.576673777346879E-2</c:v>
                </c:pt>
                <c:pt idx="97">
                  <c:v>7.576673777346879E-2</c:v>
                </c:pt>
                <c:pt idx="98">
                  <c:v>7.0501422318609494E-2</c:v>
                </c:pt>
                <c:pt idx="99">
                  <c:v>7.0501422318609494E-2</c:v>
                </c:pt>
                <c:pt idx="100">
                  <c:v>6.6362761406577653E-2</c:v>
                </c:pt>
                <c:pt idx="101">
                  <c:v>6.6362761406577653E-2</c:v>
                </c:pt>
                <c:pt idx="102">
                  <c:v>6.2770574761717809E-2</c:v>
                </c:pt>
                <c:pt idx="103">
                  <c:v>6.2770574761717809E-2</c:v>
                </c:pt>
                <c:pt idx="104">
                  <c:v>5.9293862405180989E-2</c:v>
                </c:pt>
                <c:pt idx="105">
                  <c:v>5.9293862405180989E-2</c:v>
                </c:pt>
                <c:pt idx="106">
                  <c:v>5.6465366526608891E-2</c:v>
                </c:pt>
                <c:pt idx="107">
                  <c:v>5.6465366526608891E-2</c:v>
                </c:pt>
                <c:pt idx="108">
                  <c:v>5.3699601274936608E-2</c:v>
                </c:pt>
                <c:pt idx="109">
                  <c:v>5.3699601274936608E-2</c:v>
                </c:pt>
                <c:pt idx="110">
                  <c:v>5.145815171078514E-2</c:v>
                </c:pt>
                <c:pt idx="111">
                  <c:v>5.145815171078514E-2</c:v>
                </c:pt>
                <c:pt idx="112">
                  <c:v>4.896983684375928E-2</c:v>
                </c:pt>
                <c:pt idx="113">
                  <c:v>4.896983684375928E-2</c:v>
                </c:pt>
                <c:pt idx="114">
                  <c:v>4.5660406158955308E-2</c:v>
                </c:pt>
                <c:pt idx="115">
                  <c:v>4.5660406158955308E-2</c:v>
                </c:pt>
                <c:pt idx="116">
                  <c:v>4.2835967485108067E-2</c:v>
                </c:pt>
                <c:pt idx="117">
                  <c:v>4.2835967485108067E-2</c:v>
                </c:pt>
                <c:pt idx="118">
                  <c:v>4.0432853917304348E-2</c:v>
                </c:pt>
                <c:pt idx="119">
                  <c:v>4.0432853917304348E-2</c:v>
                </c:pt>
                <c:pt idx="120">
                  <c:v>3.7572836678946779E-2</c:v>
                </c:pt>
                <c:pt idx="121">
                  <c:v>3.7572836678946779E-2</c:v>
                </c:pt>
                <c:pt idx="122">
                  <c:v>3.5864753489779272E-2</c:v>
                </c:pt>
                <c:pt idx="123">
                  <c:v>3.5864753489779272E-2</c:v>
                </c:pt>
                <c:pt idx="124">
                  <c:v>3.4650400906360533E-2</c:v>
                </c:pt>
                <c:pt idx="125">
                  <c:v>3.4650400906360533E-2</c:v>
                </c:pt>
                <c:pt idx="126">
                  <c:v>3.2784710918265646E-2</c:v>
                </c:pt>
                <c:pt idx="127">
                  <c:v>3.2784710918265646E-2</c:v>
                </c:pt>
                <c:pt idx="128">
                  <c:v>3.1273870297260732E-2</c:v>
                </c:pt>
                <c:pt idx="129">
                  <c:v>3.1273870297260732E-2</c:v>
                </c:pt>
                <c:pt idx="130">
                  <c:v>2.9792179131740607E-2</c:v>
                </c:pt>
                <c:pt idx="131">
                  <c:v>2.9792179131740607E-2</c:v>
                </c:pt>
                <c:pt idx="132">
                  <c:v>2.8307242202440592E-2</c:v>
                </c:pt>
                <c:pt idx="133">
                  <c:v>2.8307242202440592E-2</c:v>
                </c:pt>
                <c:pt idx="134">
                  <c:v>2.6340278142559688E-2</c:v>
                </c:pt>
                <c:pt idx="135">
                  <c:v>2.6340278142559688E-2</c:v>
                </c:pt>
                <c:pt idx="136">
                  <c:v>2.4707222031535043E-2</c:v>
                </c:pt>
                <c:pt idx="137">
                  <c:v>2.4707222031535043E-2</c:v>
                </c:pt>
                <c:pt idx="138">
                  <c:v>2.3053879896886082E-2</c:v>
                </c:pt>
                <c:pt idx="139">
                  <c:v>2.3053879896886082E-2</c:v>
                </c:pt>
                <c:pt idx="140">
                  <c:v>2.1739564030900133E-2</c:v>
                </c:pt>
                <c:pt idx="141">
                  <c:v>2.1739564030900133E-2</c:v>
                </c:pt>
                <c:pt idx="142">
                  <c:v>2.0435328758192109E-2</c:v>
                </c:pt>
                <c:pt idx="143">
                  <c:v>2.0435328758192109E-2</c:v>
                </c:pt>
                <c:pt idx="144">
                  <c:v>1.9501422649062777E-2</c:v>
                </c:pt>
                <c:pt idx="145">
                  <c:v>1.9501422649062777E-2</c:v>
                </c:pt>
                <c:pt idx="146">
                  <c:v>1.8545389169549384E-2</c:v>
                </c:pt>
                <c:pt idx="147">
                  <c:v>1.8545389169549384E-2</c:v>
                </c:pt>
                <c:pt idx="148">
                  <c:v>1.7787191234273754E-2</c:v>
                </c:pt>
                <c:pt idx="149">
                  <c:v>1.7787191234273754E-2</c:v>
                </c:pt>
                <c:pt idx="150">
                  <c:v>1.6832094032773786E-2</c:v>
                </c:pt>
                <c:pt idx="151">
                  <c:v>1.6832094032773786E-2</c:v>
                </c:pt>
                <c:pt idx="152">
                  <c:v>1.6030515216209233E-2</c:v>
                </c:pt>
                <c:pt idx="153">
                  <c:v>1.6030515216209233E-2</c:v>
                </c:pt>
                <c:pt idx="154">
                  <c:v>1.49766406842924E-2</c:v>
                </c:pt>
                <c:pt idx="155">
                  <c:v>1.49766406842924E-2</c:v>
                </c:pt>
                <c:pt idx="156">
                  <c:v>1.3854511485196518E-2</c:v>
                </c:pt>
                <c:pt idx="157">
                  <c:v>1.3854511485196518E-2</c:v>
                </c:pt>
                <c:pt idx="158">
                  <c:v>1.3199772270404905E-2</c:v>
                </c:pt>
                <c:pt idx="159">
                  <c:v>1.3199772270404905E-2</c:v>
                </c:pt>
                <c:pt idx="160">
                  <c:v>1.2290708737898582E-2</c:v>
                </c:pt>
                <c:pt idx="161">
                  <c:v>1.2290708737898582E-2</c:v>
                </c:pt>
                <c:pt idx="162">
                  <c:v>1.1727818396224454E-2</c:v>
                </c:pt>
                <c:pt idx="163">
                  <c:v>1.1727818396224454E-2</c:v>
                </c:pt>
                <c:pt idx="164">
                  <c:v>1.105026520717226E-2</c:v>
                </c:pt>
                <c:pt idx="165">
                  <c:v>1.105026520717226E-2</c:v>
                </c:pt>
                <c:pt idx="166">
                  <c:v>1.0494116067194827E-2</c:v>
                </c:pt>
                <c:pt idx="167">
                  <c:v>1.0494116067194827E-2</c:v>
                </c:pt>
                <c:pt idx="168">
                  <c:v>1.0027599942369762E-2</c:v>
                </c:pt>
                <c:pt idx="169">
                  <c:v>1.0027599942369762E-2</c:v>
                </c:pt>
                <c:pt idx="170">
                  <c:v>9.5088395043953014E-3</c:v>
                </c:pt>
                <c:pt idx="171">
                  <c:v>9.5088395043953014E-3</c:v>
                </c:pt>
                <c:pt idx="172">
                  <c:v>8.8056322977751265E-3</c:v>
                </c:pt>
                <c:pt idx="173">
                  <c:v>8.8056322977751265E-3</c:v>
                </c:pt>
                <c:pt idx="174">
                  <c:v>8.1998916323530163E-3</c:v>
                </c:pt>
                <c:pt idx="175">
                  <c:v>8.1998916323530163E-3</c:v>
                </c:pt>
                <c:pt idx="176">
                  <c:v>7.5794201928529401E-3</c:v>
                </c:pt>
                <c:pt idx="177">
                  <c:v>7.5794201928529401E-3</c:v>
                </c:pt>
                <c:pt idx="178">
                  <c:v>6.9944961085960924E-3</c:v>
                </c:pt>
                <c:pt idx="179">
                  <c:v>6.9944961085960924E-3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8B6-4CB6-8A20-8DA9D1ADB7AA}"/>
            </c:ext>
          </c:extLst>
        </c:ser>
        <c:ser>
          <c:idx val="6"/>
          <c:order val="3"/>
          <c:tx>
            <c:strRef>
              <c:f>RPSD!$I$96</c:f>
              <c:strCache>
                <c:ptCount val="1"/>
                <c:pt idx="0">
                  <c:v>30 cm</c:v>
                </c:pt>
              </c:strCache>
            </c:strRef>
          </c:tx>
          <c:spPr>
            <a:ln w="254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RPSD!$B$97:$B$276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RPSD!$I$97:$I$276</c:f>
              <c:numCache>
                <c:formatCode>0.00E+00</c:formatCode>
                <c:ptCount val="180"/>
                <c:pt idx="0">
                  <c:v>0.18199808954792362</c:v>
                </c:pt>
                <c:pt idx="1">
                  <c:v>0.18199808954792362</c:v>
                </c:pt>
                <c:pt idx="2">
                  <c:v>0.39474729416894289</c:v>
                </c:pt>
                <c:pt idx="3">
                  <c:v>0.39474729416894289</c:v>
                </c:pt>
                <c:pt idx="4">
                  <c:v>0.3447718947387598</c:v>
                </c:pt>
                <c:pt idx="5">
                  <c:v>0.3447718947387598</c:v>
                </c:pt>
                <c:pt idx="6">
                  <c:v>0.37444878683777999</c:v>
                </c:pt>
                <c:pt idx="7">
                  <c:v>0.37444878683777999</c:v>
                </c:pt>
                <c:pt idx="8">
                  <c:v>0.41735840819327796</c:v>
                </c:pt>
                <c:pt idx="9">
                  <c:v>0.41735840819327796</c:v>
                </c:pt>
                <c:pt idx="10">
                  <c:v>0.37523838129577269</c:v>
                </c:pt>
                <c:pt idx="11">
                  <c:v>0.37523838129577269</c:v>
                </c:pt>
                <c:pt idx="12">
                  <c:v>0.37842796839485759</c:v>
                </c:pt>
                <c:pt idx="13">
                  <c:v>0.37842796839485759</c:v>
                </c:pt>
                <c:pt idx="14">
                  <c:v>0.3066931558398896</c:v>
                </c:pt>
                <c:pt idx="15">
                  <c:v>0.3066931558398896</c:v>
                </c:pt>
                <c:pt idx="16">
                  <c:v>0.29750545969410086</c:v>
                </c:pt>
                <c:pt idx="17">
                  <c:v>0.29750545969410086</c:v>
                </c:pt>
                <c:pt idx="18">
                  <c:v>0.22567140166970928</c:v>
                </c:pt>
                <c:pt idx="19">
                  <c:v>0.22567140166970928</c:v>
                </c:pt>
                <c:pt idx="20">
                  <c:v>0.22225773203274343</c:v>
                </c:pt>
                <c:pt idx="21">
                  <c:v>0.22225773203274343</c:v>
                </c:pt>
                <c:pt idx="22">
                  <c:v>0.21145058701639183</c:v>
                </c:pt>
                <c:pt idx="23">
                  <c:v>0.21145058701639183</c:v>
                </c:pt>
                <c:pt idx="24">
                  <c:v>0.188979290508729</c:v>
                </c:pt>
                <c:pt idx="25">
                  <c:v>0.188979290508729</c:v>
                </c:pt>
                <c:pt idx="26">
                  <c:v>0.16735282886185124</c:v>
                </c:pt>
                <c:pt idx="27">
                  <c:v>0.16735282886185124</c:v>
                </c:pt>
                <c:pt idx="28">
                  <c:v>0.14773842866583459</c:v>
                </c:pt>
                <c:pt idx="29">
                  <c:v>0.14773842866583459</c:v>
                </c:pt>
                <c:pt idx="30">
                  <c:v>0.13018758521141766</c:v>
                </c:pt>
                <c:pt idx="31">
                  <c:v>0.13018758521141766</c:v>
                </c:pt>
                <c:pt idx="32">
                  <c:v>0.11579231075493109</c:v>
                </c:pt>
                <c:pt idx="33">
                  <c:v>0.11579231075493109</c:v>
                </c:pt>
                <c:pt idx="34">
                  <c:v>9.8467422394421966E-2</c:v>
                </c:pt>
                <c:pt idx="35">
                  <c:v>9.8467422394421966E-2</c:v>
                </c:pt>
                <c:pt idx="36">
                  <c:v>8.4109911151143718E-2</c:v>
                </c:pt>
                <c:pt idx="37">
                  <c:v>8.4109911151143718E-2</c:v>
                </c:pt>
                <c:pt idx="38">
                  <c:v>7.2009142012902969E-2</c:v>
                </c:pt>
                <c:pt idx="39">
                  <c:v>7.2009142012902969E-2</c:v>
                </c:pt>
                <c:pt idx="40">
                  <c:v>6.1400175842727396E-2</c:v>
                </c:pt>
                <c:pt idx="41">
                  <c:v>6.1400175842727396E-2</c:v>
                </c:pt>
                <c:pt idx="42">
                  <c:v>5.3010500657052116E-2</c:v>
                </c:pt>
                <c:pt idx="43">
                  <c:v>5.3010500657052116E-2</c:v>
                </c:pt>
                <c:pt idx="44">
                  <c:v>4.5651667564163292E-2</c:v>
                </c:pt>
                <c:pt idx="45">
                  <c:v>4.5651667564163292E-2</c:v>
                </c:pt>
                <c:pt idx="46">
                  <c:v>3.9524040058934937E-2</c:v>
                </c:pt>
                <c:pt idx="47">
                  <c:v>3.9524040058934937E-2</c:v>
                </c:pt>
                <c:pt idx="48">
                  <c:v>3.4118907087403422E-2</c:v>
                </c:pt>
                <c:pt idx="49">
                  <c:v>3.4118907087403422E-2</c:v>
                </c:pt>
                <c:pt idx="50">
                  <c:v>2.9730977758929397E-2</c:v>
                </c:pt>
                <c:pt idx="51">
                  <c:v>2.9730977758929397E-2</c:v>
                </c:pt>
                <c:pt idx="52">
                  <c:v>2.5807972882657605E-2</c:v>
                </c:pt>
                <c:pt idx="53">
                  <c:v>2.5807972882657605E-2</c:v>
                </c:pt>
                <c:pt idx="54">
                  <c:v>2.2702432339911566E-2</c:v>
                </c:pt>
                <c:pt idx="55">
                  <c:v>2.2702432339911566E-2</c:v>
                </c:pt>
                <c:pt idx="56">
                  <c:v>2.0082664039800135E-2</c:v>
                </c:pt>
                <c:pt idx="57">
                  <c:v>2.0082664039800135E-2</c:v>
                </c:pt>
                <c:pt idx="58">
                  <c:v>1.7887997167053051E-2</c:v>
                </c:pt>
                <c:pt idx="59">
                  <c:v>1.7887997167053051E-2</c:v>
                </c:pt>
                <c:pt idx="60">
                  <c:v>1.5875311530849649E-2</c:v>
                </c:pt>
                <c:pt idx="61">
                  <c:v>1.5875311530849649E-2</c:v>
                </c:pt>
                <c:pt idx="62">
                  <c:v>1.4047915313504047E-2</c:v>
                </c:pt>
                <c:pt idx="63">
                  <c:v>1.4047915313504047E-2</c:v>
                </c:pt>
                <c:pt idx="64">
                  <c:v>1.2436612061658093E-2</c:v>
                </c:pt>
                <c:pt idx="65">
                  <c:v>1.2436612061658093E-2</c:v>
                </c:pt>
                <c:pt idx="66">
                  <c:v>1.1322909364683081E-2</c:v>
                </c:pt>
                <c:pt idx="67">
                  <c:v>1.1322909364683081E-2</c:v>
                </c:pt>
                <c:pt idx="68">
                  <c:v>1.0317409196793468E-2</c:v>
                </c:pt>
                <c:pt idx="69">
                  <c:v>1.0317409196793468E-2</c:v>
                </c:pt>
                <c:pt idx="70">
                  <c:v>9.3680545004425388E-3</c:v>
                </c:pt>
                <c:pt idx="71">
                  <c:v>9.3680545004425388E-3</c:v>
                </c:pt>
                <c:pt idx="72">
                  <c:v>8.4788088525538201E-3</c:v>
                </c:pt>
                <c:pt idx="73">
                  <c:v>8.4788088525538201E-3</c:v>
                </c:pt>
                <c:pt idx="74">
                  <c:v>7.6475188136964174E-3</c:v>
                </c:pt>
                <c:pt idx="75">
                  <c:v>7.6475188136964174E-3</c:v>
                </c:pt>
                <c:pt idx="76">
                  <c:v>6.8825172581898622E-3</c:v>
                </c:pt>
                <c:pt idx="77">
                  <c:v>6.8825172581898622E-3</c:v>
                </c:pt>
                <c:pt idx="78">
                  <c:v>6.2126103395806808E-3</c:v>
                </c:pt>
                <c:pt idx="79">
                  <c:v>6.2126103395806808E-3</c:v>
                </c:pt>
                <c:pt idx="80">
                  <c:v>5.5877383934174844E-3</c:v>
                </c:pt>
                <c:pt idx="81">
                  <c:v>5.5877383934174844E-3</c:v>
                </c:pt>
                <c:pt idx="82">
                  <c:v>5.0259091668252431E-3</c:v>
                </c:pt>
                <c:pt idx="83">
                  <c:v>5.0259091668252431E-3</c:v>
                </c:pt>
                <c:pt idx="84">
                  <c:v>4.5287143324267871E-3</c:v>
                </c:pt>
                <c:pt idx="85">
                  <c:v>4.5287143324267871E-3</c:v>
                </c:pt>
                <c:pt idx="86">
                  <c:v>4.2145306403867855E-3</c:v>
                </c:pt>
                <c:pt idx="87">
                  <c:v>4.2145306403867855E-3</c:v>
                </c:pt>
                <c:pt idx="88">
                  <c:v>3.9318370988651475E-3</c:v>
                </c:pt>
                <c:pt idx="89">
                  <c:v>3.9318370988651475E-3</c:v>
                </c:pt>
                <c:pt idx="90">
                  <c:v>3.6834425419021632E-3</c:v>
                </c:pt>
                <c:pt idx="91">
                  <c:v>3.6834425419021632E-3</c:v>
                </c:pt>
                <c:pt idx="92">
                  <c:v>3.4421949071083611E-3</c:v>
                </c:pt>
                <c:pt idx="93">
                  <c:v>3.4421949071083611E-3</c:v>
                </c:pt>
                <c:pt idx="94">
                  <c:v>3.2407390878853343E-3</c:v>
                </c:pt>
                <c:pt idx="95">
                  <c:v>3.2407390878853343E-3</c:v>
                </c:pt>
                <c:pt idx="96">
                  <c:v>3.0391428269602935E-3</c:v>
                </c:pt>
                <c:pt idx="97">
                  <c:v>3.0391428269602935E-3</c:v>
                </c:pt>
                <c:pt idx="98">
                  <c:v>2.8372438361442434E-3</c:v>
                </c:pt>
                <c:pt idx="99">
                  <c:v>2.8372438361442434E-3</c:v>
                </c:pt>
                <c:pt idx="100">
                  <c:v>2.664784546997145E-3</c:v>
                </c:pt>
                <c:pt idx="101">
                  <c:v>2.664784546997145E-3</c:v>
                </c:pt>
                <c:pt idx="102">
                  <c:v>2.5394044372920197E-3</c:v>
                </c:pt>
                <c:pt idx="103">
                  <c:v>2.5394044372920197E-3</c:v>
                </c:pt>
                <c:pt idx="104">
                  <c:v>2.4142646389436742E-3</c:v>
                </c:pt>
                <c:pt idx="105">
                  <c:v>2.4142646389436742E-3</c:v>
                </c:pt>
                <c:pt idx="106">
                  <c:v>2.3167793721853404E-3</c:v>
                </c:pt>
                <c:pt idx="107">
                  <c:v>2.3167793721853404E-3</c:v>
                </c:pt>
                <c:pt idx="108">
                  <c:v>2.2178803256267272E-3</c:v>
                </c:pt>
                <c:pt idx="109">
                  <c:v>2.2178803256267272E-3</c:v>
                </c:pt>
                <c:pt idx="110">
                  <c:v>2.1267617493597175E-3</c:v>
                </c:pt>
                <c:pt idx="111">
                  <c:v>2.1267617493597175E-3</c:v>
                </c:pt>
                <c:pt idx="112">
                  <c:v>2.0363797117966057E-3</c:v>
                </c:pt>
                <c:pt idx="113">
                  <c:v>2.0363797117966057E-3</c:v>
                </c:pt>
                <c:pt idx="114">
                  <c:v>1.925989413086495E-3</c:v>
                </c:pt>
                <c:pt idx="115">
                  <c:v>1.925989413086495E-3</c:v>
                </c:pt>
                <c:pt idx="116">
                  <c:v>1.8180022279441876E-3</c:v>
                </c:pt>
                <c:pt idx="117">
                  <c:v>1.8180022279441876E-3</c:v>
                </c:pt>
                <c:pt idx="118">
                  <c:v>1.710302168059332E-3</c:v>
                </c:pt>
                <c:pt idx="119">
                  <c:v>1.710302168059332E-3</c:v>
                </c:pt>
                <c:pt idx="120">
                  <c:v>1.6175669517558E-3</c:v>
                </c:pt>
                <c:pt idx="121">
                  <c:v>1.6175669517558E-3</c:v>
                </c:pt>
                <c:pt idx="122">
                  <c:v>1.559514593996427E-3</c:v>
                </c:pt>
                <c:pt idx="123">
                  <c:v>1.559514593996427E-3</c:v>
                </c:pt>
                <c:pt idx="124">
                  <c:v>1.5003917583750327E-3</c:v>
                </c:pt>
                <c:pt idx="125">
                  <c:v>1.5003917583750327E-3</c:v>
                </c:pt>
                <c:pt idx="126">
                  <c:v>1.4413937598220957E-3</c:v>
                </c:pt>
                <c:pt idx="127">
                  <c:v>1.4413937598220957E-3</c:v>
                </c:pt>
                <c:pt idx="128">
                  <c:v>1.3837845736557463E-3</c:v>
                </c:pt>
                <c:pt idx="129">
                  <c:v>1.3837845736557463E-3</c:v>
                </c:pt>
                <c:pt idx="130">
                  <c:v>1.3351449308580568E-3</c:v>
                </c:pt>
                <c:pt idx="131">
                  <c:v>1.3351449308580568E-3</c:v>
                </c:pt>
                <c:pt idx="132">
                  <c:v>1.2845859181328356E-3</c:v>
                </c:pt>
                <c:pt idx="133">
                  <c:v>1.2845859181328356E-3</c:v>
                </c:pt>
                <c:pt idx="134">
                  <c:v>1.2090844591298386E-3</c:v>
                </c:pt>
                <c:pt idx="135">
                  <c:v>1.2090844591298386E-3</c:v>
                </c:pt>
                <c:pt idx="136">
                  <c:v>1.133973115965771E-3</c:v>
                </c:pt>
                <c:pt idx="137">
                  <c:v>1.133973115965771E-3</c:v>
                </c:pt>
                <c:pt idx="138">
                  <c:v>1.0736736909741662E-3</c:v>
                </c:pt>
                <c:pt idx="139">
                  <c:v>1.0736736909741662E-3</c:v>
                </c:pt>
                <c:pt idx="140">
                  <c:v>1.0133461776421582E-3</c:v>
                </c:pt>
                <c:pt idx="141">
                  <c:v>1.0133461776421582E-3</c:v>
                </c:pt>
                <c:pt idx="142">
                  <c:v>9.6783994526274781E-4</c:v>
                </c:pt>
                <c:pt idx="143">
                  <c:v>9.6783994526274781E-4</c:v>
                </c:pt>
                <c:pt idx="144">
                  <c:v>9.2225256878884006E-4</c:v>
                </c:pt>
                <c:pt idx="145">
                  <c:v>9.2225256878884006E-4</c:v>
                </c:pt>
                <c:pt idx="146">
                  <c:v>8.8841860231019041E-4</c:v>
                </c:pt>
                <c:pt idx="147">
                  <c:v>8.8841860231019041E-4</c:v>
                </c:pt>
                <c:pt idx="148">
                  <c:v>8.536577205982451E-4</c:v>
                </c:pt>
                <c:pt idx="149">
                  <c:v>8.536577205982451E-4</c:v>
                </c:pt>
                <c:pt idx="150">
                  <c:v>8.1813221184199876E-4</c:v>
                </c:pt>
                <c:pt idx="151">
                  <c:v>8.1813221184199876E-4</c:v>
                </c:pt>
                <c:pt idx="152">
                  <c:v>7.8224467558722611E-4</c:v>
                </c:pt>
                <c:pt idx="153">
                  <c:v>7.8224467558722611E-4</c:v>
                </c:pt>
                <c:pt idx="154">
                  <c:v>7.3964402597616005E-4</c:v>
                </c:pt>
                <c:pt idx="155">
                  <c:v>7.3964402597616005E-4</c:v>
                </c:pt>
                <c:pt idx="156">
                  <c:v>6.9705273914522829E-4</c:v>
                </c:pt>
                <c:pt idx="157">
                  <c:v>6.9705273914522829E-4</c:v>
                </c:pt>
                <c:pt idx="158">
                  <c:v>6.6049420364749749E-4</c:v>
                </c:pt>
                <c:pt idx="159">
                  <c:v>6.6049420364749749E-4</c:v>
                </c:pt>
                <c:pt idx="160">
                  <c:v>6.2638247469153031E-4</c:v>
                </c:pt>
                <c:pt idx="161">
                  <c:v>6.2638247469153031E-4</c:v>
                </c:pt>
                <c:pt idx="162">
                  <c:v>6.0104991257482537E-4</c:v>
                </c:pt>
                <c:pt idx="163">
                  <c:v>6.0104991257482537E-4</c:v>
                </c:pt>
                <c:pt idx="164">
                  <c:v>5.7409446856817497E-4</c:v>
                </c:pt>
                <c:pt idx="165">
                  <c:v>5.7409446856817497E-4</c:v>
                </c:pt>
                <c:pt idx="166">
                  <c:v>5.5265682298733898E-4</c:v>
                </c:pt>
                <c:pt idx="167">
                  <c:v>5.5265682298733898E-4</c:v>
                </c:pt>
                <c:pt idx="168">
                  <c:v>5.3071046635253926E-4</c:v>
                </c:pt>
                <c:pt idx="169">
                  <c:v>5.3071046635253926E-4</c:v>
                </c:pt>
                <c:pt idx="170">
                  <c:v>5.021258986025207E-4</c:v>
                </c:pt>
                <c:pt idx="171">
                  <c:v>5.021258986025207E-4</c:v>
                </c:pt>
                <c:pt idx="172">
                  <c:v>4.7424666028928603E-4</c:v>
                </c:pt>
                <c:pt idx="173">
                  <c:v>4.7424666028928603E-4</c:v>
                </c:pt>
                <c:pt idx="174">
                  <c:v>4.4453855892315149E-4</c:v>
                </c:pt>
                <c:pt idx="175">
                  <c:v>4.4453855892315149E-4</c:v>
                </c:pt>
                <c:pt idx="176">
                  <c:v>4.1499586667272288E-4</c:v>
                </c:pt>
                <c:pt idx="177">
                  <c:v>4.1499586667272288E-4</c:v>
                </c:pt>
                <c:pt idx="178">
                  <c:v>3.9401387639175606E-4</c:v>
                </c:pt>
                <c:pt idx="179">
                  <c:v>3.9401387639175606E-4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8B6-4CB6-8A20-8DA9D1ADB7AA}"/>
            </c:ext>
          </c:extLst>
        </c:ser>
        <c:ser>
          <c:idx val="8"/>
          <c:order val="4"/>
          <c:tx>
            <c:strRef>
              <c:f>RPSD!$K$96</c:f>
              <c:strCache>
                <c:ptCount val="1"/>
                <c:pt idx="0">
                  <c:v>Cone Fe-PE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RPSD!$B$97:$B$276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RPSD!$K$97:$K$276</c:f>
              <c:numCache>
                <c:formatCode>0.00E+00</c:formatCode>
                <c:ptCount val="180"/>
                <c:pt idx="0">
                  <c:v>1.2864241439658697E-5</c:v>
                </c:pt>
                <c:pt idx="1">
                  <c:v>1.2864241439658697E-5</c:v>
                </c:pt>
                <c:pt idx="2">
                  <c:v>5.3424335538988184E-5</c:v>
                </c:pt>
                <c:pt idx="3">
                  <c:v>5.3424335538988184E-5</c:v>
                </c:pt>
                <c:pt idx="4">
                  <c:v>3.3216959267799168E-5</c:v>
                </c:pt>
                <c:pt idx="5">
                  <c:v>3.3216959267799168E-5</c:v>
                </c:pt>
                <c:pt idx="6">
                  <c:v>3.9138917702744055E-5</c:v>
                </c:pt>
                <c:pt idx="7">
                  <c:v>3.9138917702744055E-5</c:v>
                </c:pt>
                <c:pt idx="8">
                  <c:v>3.8830570143654435E-5</c:v>
                </c:pt>
                <c:pt idx="9">
                  <c:v>3.8830570143654435E-5</c:v>
                </c:pt>
                <c:pt idx="10">
                  <c:v>5.6204769146204205E-5</c:v>
                </c:pt>
                <c:pt idx="11">
                  <c:v>5.6204769146204205E-5</c:v>
                </c:pt>
                <c:pt idx="12">
                  <c:v>6.3613224973804819E-5</c:v>
                </c:pt>
                <c:pt idx="13">
                  <c:v>6.3613224973804819E-5</c:v>
                </c:pt>
                <c:pt idx="14">
                  <c:v>7.1790052957760344E-5</c:v>
                </c:pt>
                <c:pt idx="15">
                  <c:v>7.1790052957760344E-5</c:v>
                </c:pt>
                <c:pt idx="16">
                  <c:v>1.2741245717961107E-4</c:v>
                </c:pt>
                <c:pt idx="17">
                  <c:v>1.2741245717961107E-4</c:v>
                </c:pt>
                <c:pt idx="18">
                  <c:v>6.1639550921494335E-5</c:v>
                </c:pt>
                <c:pt idx="19">
                  <c:v>6.1639550921494335E-5</c:v>
                </c:pt>
                <c:pt idx="20">
                  <c:v>3.8601494123035225E-5</c:v>
                </c:pt>
                <c:pt idx="21">
                  <c:v>3.8601494123035225E-5</c:v>
                </c:pt>
                <c:pt idx="22">
                  <c:v>4.7871582734005869E-5</c:v>
                </c:pt>
                <c:pt idx="23">
                  <c:v>4.7871582734005869E-5</c:v>
                </c:pt>
                <c:pt idx="24">
                  <c:v>1.0301024331558443E-4</c:v>
                </c:pt>
                <c:pt idx="25">
                  <c:v>1.0301024331558443E-4</c:v>
                </c:pt>
                <c:pt idx="26">
                  <c:v>8.0143837486254142E-5</c:v>
                </c:pt>
                <c:pt idx="27">
                  <c:v>8.0143837486254142E-5</c:v>
                </c:pt>
                <c:pt idx="28">
                  <c:v>4.3014484493002058E-5</c:v>
                </c:pt>
                <c:pt idx="29">
                  <c:v>4.3014484493002058E-5</c:v>
                </c:pt>
                <c:pt idx="30">
                  <c:v>1.0977578824062977E-5</c:v>
                </c:pt>
                <c:pt idx="31">
                  <c:v>1.0977578824062977E-5</c:v>
                </c:pt>
                <c:pt idx="32">
                  <c:v>3.8101521663863589E-5</c:v>
                </c:pt>
                <c:pt idx="33">
                  <c:v>3.8101521663863589E-5</c:v>
                </c:pt>
                <c:pt idx="34">
                  <c:v>2.5187439024623301E-5</c:v>
                </c:pt>
                <c:pt idx="35">
                  <c:v>2.5187439024623301E-5</c:v>
                </c:pt>
                <c:pt idx="36">
                  <c:v>1.6440636195358695E-5</c:v>
                </c:pt>
                <c:pt idx="37">
                  <c:v>1.6440636195358695E-5</c:v>
                </c:pt>
                <c:pt idx="38">
                  <c:v>3.323630901341006E-5</c:v>
                </c:pt>
                <c:pt idx="39">
                  <c:v>3.323630901341006E-5</c:v>
                </c:pt>
                <c:pt idx="40">
                  <c:v>3.4792403071730752E-5</c:v>
                </c:pt>
                <c:pt idx="41">
                  <c:v>3.4792403071730752E-5</c:v>
                </c:pt>
                <c:pt idx="42">
                  <c:v>2.0187683223639873E-5</c:v>
                </c:pt>
                <c:pt idx="43">
                  <c:v>2.0187683223639873E-5</c:v>
                </c:pt>
                <c:pt idx="44">
                  <c:v>2.0582137150697937E-5</c:v>
                </c:pt>
                <c:pt idx="45">
                  <c:v>2.0582137150697937E-5</c:v>
                </c:pt>
                <c:pt idx="46">
                  <c:v>1.5032193179755913E-5</c:v>
                </c:pt>
                <c:pt idx="47">
                  <c:v>1.5032193179755913E-5</c:v>
                </c:pt>
                <c:pt idx="48">
                  <c:v>8.4861742395928024E-6</c:v>
                </c:pt>
                <c:pt idx="49">
                  <c:v>8.4861742395928024E-6</c:v>
                </c:pt>
                <c:pt idx="50">
                  <c:v>1.435513933897755E-5</c:v>
                </c:pt>
                <c:pt idx="51">
                  <c:v>1.435513933897755E-5</c:v>
                </c:pt>
                <c:pt idx="52">
                  <c:v>7.2510674935430324E-6</c:v>
                </c:pt>
                <c:pt idx="53">
                  <c:v>7.2510674935430324E-6</c:v>
                </c:pt>
                <c:pt idx="54">
                  <c:v>1.1367663453725036E-5</c:v>
                </c:pt>
                <c:pt idx="55">
                  <c:v>1.1367663453725036E-5</c:v>
                </c:pt>
                <c:pt idx="56">
                  <c:v>8.6503661938813148E-6</c:v>
                </c:pt>
                <c:pt idx="57">
                  <c:v>8.6503661938813148E-6</c:v>
                </c:pt>
                <c:pt idx="58">
                  <c:v>1.4974081524389023E-5</c:v>
                </c:pt>
                <c:pt idx="59">
                  <c:v>1.4974081524389023E-5</c:v>
                </c:pt>
                <c:pt idx="60">
                  <c:v>1.2563758615881891E-5</c:v>
                </c:pt>
                <c:pt idx="61">
                  <c:v>1.2563758615881891E-5</c:v>
                </c:pt>
                <c:pt idx="62">
                  <c:v>9.2175634144172206E-6</c:v>
                </c:pt>
                <c:pt idx="63">
                  <c:v>9.2175634144172206E-6</c:v>
                </c:pt>
                <c:pt idx="64">
                  <c:v>1.4479695524030859E-5</c:v>
                </c:pt>
                <c:pt idx="65">
                  <c:v>1.4479695524030859E-5</c:v>
                </c:pt>
                <c:pt idx="66">
                  <c:v>9.8459932170314517E-6</c:v>
                </c:pt>
                <c:pt idx="67">
                  <c:v>9.8459932170314517E-6</c:v>
                </c:pt>
                <c:pt idx="68">
                  <c:v>2.7137331615392665E-5</c:v>
                </c:pt>
                <c:pt idx="69">
                  <c:v>2.7137331615392665E-5</c:v>
                </c:pt>
                <c:pt idx="70">
                  <c:v>1.6560198897673709E-5</c:v>
                </c:pt>
                <c:pt idx="71">
                  <c:v>1.6560198897673709E-5</c:v>
                </c:pt>
                <c:pt idx="72">
                  <c:v>2.4294011334941261E-5</c:v>
                </c:pt>
                <c:pt idx="73">
                  <c:v>2.4294011334941261E-5</c:v>
                </c:pt>
                <c:pt idx="74">
                  <c:v>2.7260577011227173E-5</c:v>
                </c:pt>
                <c:pt idx="75">
                  <c:v>2.7260577011227173E-5</c:v>
                </c:pt>
                <c:pt idx="76">
                  <c:v>2.0696363068336402E-5</c:v>
                </c:pt>
                <c:pt idx="77">
                  <c:v>2.0696363068336402E-5</c:v>
                </c:pt>
                <c:pt idx="78">
                  <c:v>2.6839813671991717E-5</c:v>
                </c:pt>
                <c:pt idx="79">
                  <c:v>2.6839813671991717E-5</c:v>
                </c:pt>
                <c:pt idx="80">
                  <c:v>3.3411080909250324E-5</c:v>
                </c:pt>
                <c:pt idx="81">
                  <c:v>3.3411080909250324E-5</c:v>
                </c:pt>
                <c:pt idx="82">
                  <c:v>3.2786895566963647E-5</c:v>
                </c:pt>
                <c:pt idx="83">
                  <c:v>3.2786895566963647E-5</c:v>
                </c:pt>
                <c:pt idx="84">
                  <c:v>3.4740283595649815E-5</c:v>
                </c:pt>
                <c:pt idx="85">
                  <c:v>3.4740283595649815E-5</c:v>
                </c:pt>
                <c:pt idx="86">
                  <c:v>1.9514624169052144E-5</c:v>
                </c:pt>
                <c:pt idx="87">
                  <c:v>1.9514624169052144E-5</c:v>
                </c:pt>
                <c:pt idx="88">
                  <c:v>2.5159569149090203E-5</c:v>
                </c:pt>
                <c:pt idx="89">
                  <c:v>2.5159569149090203E-5</c:v>
                </c:pt>
                <c:pt idx="90">
                  <c:v>3.0711822605798689E-5</c:v>
                </c:pt>
                <c:pt idx="91">
                  <c:v>3.0711822605798689E-5</c:v>
                </c:pt>
                <c:pt idx="92">
                  <c:v>2.5886245724580358E-5</c:v>
                </c:pt>
                <c:pt idx="93">
                  <c:v>2.5886245724580358E-5</c:v>
                </c:pt>
                <c:pt idx="94">
                  <c:v>3.248572613931032E-5</c:v>
                </c:pt>
                <c:pt idx="95">
                  <c:v>3.248572613931032E-5</c:v>
                </c:pt>
                <c:pt idx="96">
                  <c:v>3.2306897038745183E-5</c:v>
                </c:pt>
                <c:pt idx="97">
                  <c:v>3.2306897038745183E-5</c:v>
                </c:pt>
                <c:pt idx="98">
                  <c:v>2.5402127573102806E-5</c:v>
                </c:pt>
                <c:pt idx="99">
                  <c:v>2.5402127573102806E-5</c:v>
                </c:pt>
                <c:pt idx="100">
                  <c:v>2.7240540661739768E-5</c:v>
                </c:pt>
                <c:pt idx="101">
                  <c:v>2.7240540661739768E-5</c:v>
                </c:pt>
                <c:pt idx="102">
                  <c:v>2.9824948862210657E-5</c:v>
                </c:pt>
                <c:pt idx="103">
                  <c:v>2.9824948862210657E-5</c:v>
                </c:pt>
                <c:pt idx="104">
                  <c:v>1.7061575773865487E-5</c:v>
                </c:pt>
                <c:pt idx="105">
                  <c:v>1.7061575773865487E-5</c:v>
                </c:pt>
                <c:pt idx="106">
                  <c:v>1.392307824504671E-5</c:v>
                </c:pt>
                <c:pt idx="107">
                  <c:v>1.392307824504671E-5</c:v>
                </c:pt>
                <c:pt idx="108">
                  <c:v>2.9176732384245941E-5</c:v>
                </c:pt>
                <c:pt idx="109">
                  <c:v>2.9176732384245941E-5</c:v>
                </c:pt>
                <c:pt idx="110">
                  <c:v>3.4644159052937666E-5</c:v>
                </c:pt>
                <c:pt idx="111">
                  <c:v>3.4644159052937666E-5</c:v>
                </c:pt>
                <c:pt idx="112">
                  <c:v>3.6928053220364628E-5</c:v>
                </c:pt>
                <c:pt idx="113">
                  <c:v>3.6928053220364628E-5</c:v>
                </c:pt>
                <c:pt idx="114">
                  <c:v>4.0927520801066541E-5</c:v>
                </c:pt>
                <c:pt idx="115">
                  <c:v>4.0927520801066541E-5</c:v>
                </c:pt>
                <c:pt idx="116">
                  <c:v>3.7793174104773969E-5</c:v>
                </c:pt>
                <c:pt idx="117">
                  <c:v>3.7793174104773969E-5</c:v>
                </c:pt>
                <c:pt idx="118">
                  <c:v>4.1601640970736161E-5</c:v>
                </c:pt>
                <c:pt idx="119">
                  <c:v>4.1601640970736161E-5</c:v>
                </c:pt>
                <c:pt idx="120">
                  <c:v>4.3610581494885837E-5</c:v>
                </c:pt>
                <c:pt idx="121">
                  <c:v>4.3610581494885837E-5</c:v>
                </c:pt>
                <c:pt idx="122">
                  <c:v>4.0633841597520659E-5</c:v>
                </c:pt>
                <c:pt idx="123">
                  <c:v>4.0633841597520659E-5</c:v>
                </c:pt>
                <c:pt idx="124">
                  <c:v>3.1333792090120253E-5</c:v>
                </c:pt>
                <c:pt idx="125">
                  <c:v>3.1333792090120253E-5</c:v>
                </c:pt>
                <c:pt idx="126">
                  <c:v>1.414148069631282E-5</c:v>
                </c:pt>
                <c:pt idx="127">
                  <c:v>1.414148069631282E-5</c:v>
                </c:pt>
                <c:pt idx="128">
                  <c:v>1.1990163495587545E-5</c:v>
                </c:pt>
                <c:pt idx="129">
                  <c:v>1.1990163495587545E-5</c:v>
                </c:pt>
                <c:pt idx="130">
                  <c:v>1.1569400156352092E-5</c:v>
                </c:pt>
                <c:pt idx="131">
                  <c:v>1.1569400156352092E-5</c:v>
                </c:pt>
                <c:pt idx="132">
                  <c:v>1.2028488475603945E-5</c:v>
                </c:pt>
                <c:pt idx="133">
                  <c:v>1.2028488475603945E-5</c:v>
                </c:pt>
                <c:pt idx="134">
                  <c:v>7.403212670725411E-6</c:v>
                </c:pt>
                <c:pt idx="135">
                  <c:v>7.403212670725411E-6</c:v>
                </c:pt>
                <c:pt idx="136">
                  <c:v>8.3732903204402559E-6</c:v>
                </c:pt>
                <c:pt idx="137">
                  <c:v>8.3732903204402559E-6</c:v>
                </c:pt>
                <c:pt idx="138">
                  <c:v>9.4903948275307303E-6</c:v>
                </c:pt>
                <c:pt idx="139">
                  <c:v>9.4903948275307303E-6</c:v>
                </c:pt>
                <c:pt idx="140">
                  <c:v>1.0585715266175396E-5</c:v>
                </c:pt>
                <c:pt idx="141">
                  <c:v>1.0585715266175396E-5</c:v>
                </c:pt>
                <c:pt idx="142">
                  <c:v>1.3342804341589898E-5</c:v>
                </c:pt>
                <c:pt idx="143">
                  <c:v>1.3342804341589898E-5</c:v>
                </c:pt>
                <c:pt idx="144">
                  <c:v>1.8452791274021155E-5</c:v>
                </c:pt>
                <c:pt idx="145">
                  <c:v>1.8452791274021155E-5</c:v>
                </c:pt>
                <c:pt idx="146">
                  <c:v>2.1539325373094565E-5</c:v>
                </c:pt>
                <c:pt idx="147">
                  <c:v>2.1539325373094565E-5</c:v>
                </c:pt>
                <c:pt idx="148">
                  <c:v>2.3863541913633252E-5</c:v>
                </c:pt>
                <c:pt idx="149">
                  <c:v>2.3863541913633252E-5</c:v>
                </c:pt>
                <c:pt idx="150">
                  <c:v>2.8492843713969537E-5</c:v>
                </c:pt>
                <c:pt idx="151">
                  <c:v>2.8492843713969537E-5</c:v>
                </c:pt>
                <c:pt idx="152">
                  <c:v>3.0374824939498108E-5</c:v>
                </c:pt>
                <c:pt idx="153">
                  <c:v>3.0374824939498108E-5</c:v>
                </c:pt>
                <c:pt idx="154">
                  <c:v>2.6867121780716759E-5</c:v>
                </c:pt>
                <c:pt idx="155">
                  <c:v>2.6867121780716759E-5</c:v>
                </c:pt>
                <c:pt idx="156">
                  <c:v>2.6924734087809822E-5</c:v>
                </c:pt>
                <c:pt idx="157">
                  <c:v>2.6924734087809822E-5</c:v>
                </c:pt>
                <c:pt idx="158">
                  <c:v>2.3882111427566284E-5</c:v>
                </c:pt>
                <c:pt idx="159">
                  <c:v>2.3882111427566284E-5</c:v>
                </c:pt>
                <c:pt idx="160">
                  <c:v>2.2334131778695313E-5</c:v>
                </c:pt>
                <c:pt idx="161">
                  <c:v>2.2334131778695313E-5</c:v>
                </c:pt>
                <c:pt idx="162">
                  <c:v>1.9667112648172779E-5</c:v>
                </c:pt>
                <c:pt idx="163">
                  <c:v>1.9667112648172779E-5</c:v>
                </c:pt>
                <c:pt idx="164">
                  <c:v>1.6969976574884917E-5</c:v>
                </c:pt>
                <c:pt idx="165">
                  <c:v>1.6969976574884917E-5</c:v>
                </c:pt>
                <c:pt idx="166">
                  <c:v>1.857054383884354E-5</c:v>
                </c:pt>
                <c:pt idx="167">
                  <c:v>1.857054383884354E-5</c:v>
                </c:pt>
                <c:pt idx="168">
                  <c:v>1.908808711540054E-5</c:v>
                </c:pt>
                <c:pt idx="169">
                  <c:v>1.908808711540054E-5</c:v>
                </c:pt>
                <c:pt idx="170">
                  <c:v>1.9032035271663194E-5</c:v>
                </c:pt>
                <c:pt idx="171">
                  <c:v>1.9032035271663194E-5</c:v>
                </c:pt>
                <c:pt idx="172">
                  <c:v>1.8806173805556758E-5</c:v>
                </c:pt>
                <c:pt idx="173">
                  <c:v>1.8806173805556758E-5</c:v>
                </c:pt>
                <c:pt idx="174">
                  <c:v>1.8045541547446211E-5</c:v>
                </c:pt>
                <c:pt idx="175">
                  <c:v>1.8045541547446211E-5</c:v>
                </c:pt>
                <c:pt idx="176">
                  <c:v>1.7681048516817902E-5</c:v>
                </c:pt>
                <c:pt idx="177">
                  <c:v>1.7681048516817902E-5</c:v>
                </c:pt>
                <c:pt idx="178">
                  <c:v>1.894642825196858E-5</c:v>
                </c:pt>
                <c:pt idx="179">
                  <c:v>1.894642825196858E-5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8B6-4CB6-8A20-8DA9D1ADB7AA}"/>
            </c:ext>
          </c:extLst>
        </c:ser>
        <c:ser>
          <c:idx val="1"/>
          <c:order val="5"/>
          <c:tx>
            <c:v>Room efect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RPSD!$W$68:$W$127</c:f>
              <c:numCache>
                <c:formatCode>General</c:formatCode>
                <c:ptCount val="6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</c:numCache>
            </c:numRef>
          </c:xVal>
          <c:yVal>
            <c:numRef>
              <c:f>RPSD!$X$68:$X$127</c:f>
              <c:numCache>
                <c:formatCode>General</c:formatCode>
                <c:ptCount val="60"/>
                <c:pt idx="0">
                  <c:v>0.11728435847552385</c:v>
                </c:pt>
                <c:pt idx="1">
                  <c:v>0.11728435847552385</c:v>
                </c:pt>
                <c:pt idx="2">
                  <c:v>0.13434222776149568</c:v>
                </c:pt>
                <c:pt idx="3">
                  <c:v>0.13434222776149568</c:v>
                </c:pt>
                <c:pt idx="4">
                  <c:v>0.14722432677283706</c:v>
                </c:pt>
                <c:pt idx="5">
                  <c:v>0.14722432677283706</c:v>
                </c:pt>
                <c:pt idx="6">
                  <c:v>8.7333874356610594E-2</c:v>
                </c:pt>
                <c:pt idx="7">
                  <c:v>8.7333874356610594E-2</c:v>
                </c:pt>
                <c:pt idx="8">
                  <c:v>5.3894414165888097E-2</c:v>
                </c:pt>
                <c:pt idx="9">
                  <c:v>5.3894414165888097E-2</c:v>
                </c:pt>
                <c:pt idx="10">
                  <c:v>5.4523681233995168E-2</c:v>
                </c:pt>
                <c:pt idx="11">
                  <c:v>5.4523681233995168E-2</c:v>
                </c:pt>
                <c:pt idx="12">
                  <c:v>5.4965750487758841E-2</c:v>
                </c:pt>
                <c:pt idx="13">
                  <c:v>5.4965750487758841E-2</c:v>
                </c:pt>
                <c:pt idx="14">
                  <c:v>7.0690979071778376E-2</c:v>
                </c:pt>
                <c:pt idx="15">
                  <c:v>7.0690979071778376E-2</c:v>
                </c:pt>
                <c:pt idx="16">
                  <c:v>8.9762095699465388E-2</c:v>
                </c:pt>
                <c:pt idx="17">
                  <c:v>8.9762095699465388E-2</c:v>
                </c:pt>
                <c:pt idx="18">
                  <c:v>6.72107569091938E-2</c:v>
                </c:pt>
                <c:pt idx="19">
                  <c:v>6.72107569091938E-2</c:v>
                </c:pt>
                <c:pt idx="20">
                  <c:v>5.0156960385496691E-2</c:v>
                </c:pt>
                <c:pt idx="21">
                  <c:v>5.0156960385496691E-2</c:v>
                </c:pt>
                <c:pt idx="22">
                  <c:v>4.1169205040434469E-2</c:v>
                </c:pt>
                <c:pt idx="23">
                  <c:v>4.1169205040434469E-2</c:v>
                </c:pt>
                <c:pt idx="24">
                  <c:v>3.3685830687519028E-2</c:v>
                </c:pt>
                <c:pt idx="25">
                  <c:v>3.3685830687519028E-2</c:v>
                </c:pt>
                <c:pt idx="26">
                  <c:v>2.8496738186438702E-2</c:v>
                </c:pt>
                <c:pt idx="27">
                  <c:v>2.8496738186438702E-2</c:v>
                </c:pt>
                <c:pt idx="28">
                  <c:v>2.3999394239058548E-2</c:v>
                </c:pt>
                <c:pt idx="29">
                  <c:v>2.3999394239058548E-2</c:v>
                </c:pt>
                <c:pt idx="30">
                  <c:v>2.6024565161507862E-2</c:v>
                </c:pt>
                <c:pt idx="31">
                  <c:v>2.6024565161507862E-2</c:v>
                </c:pt>
                <c:pt idx="32">
                  <c:v>2.8175874085004618E-2</c:v>
                </c:pt>
                <c:pt idx="33">
                  <c:v>2.8175874085004618E-2</c:v>
                </c:pt>
                <c:pt idx="34">
                  <c:v>2.4972079910737324E-2</c:v>
                </c:pt>
                <c:pt idx="35">
                  <c:v>2.4972079910737324E-2</c:v>
                </c:pt>
                <c:pt idx="36">
                  <c:v>2.2048723245411822E-2</c:v>
                </c:pt>
                <c:pt idx="37">
                  <c:v>2.2048723245411822E-2</c:v>
                </c:pt>
                <c:pt idx="38">
                  <c:v>1.8772464258646305E-2</c:v>
                </c:pt>
                <c:pt idx="39">
                  <c:v>1.8772464258646305E-2</c:v>
                </c:pt>
                <c:pt idx="40">
                  <c:v>1.5901680377156047E-2</c:v>
                </c:pt>
                <c:pt idx="41">
                  <c:v>1.5901680377156047E-2</c:v>
                </c:pt>
                <c:pt idx="42">
                  <c:v>1.2265360114144606E-2</c:v>
                </c:pt>
                <c:pt idx="43">
                  <c:v>1.2265360114144606E-2</c:v>
                </c:pt>
                <c:pt idx="44">
                  <c:v>9.3698323045858095E-3</c:v>
                </c:pt>
                <c:pt idx="45">
                  <c:v>9.3698323045858095E-3</c:v>
                </c:pt>
                <c:pt idx="46">
                  <c:v>9.1712370800381693E-3</c:v>
                </c:pt>
                <c:pt idx="47">
                  <c:v>9.1712370800381693E-3</c:v>
                </c:pt>
                <c:pt idx="48">
                  <c:v>8.9620020802560277E-3</c:v>
                </c:pt>
                <c:pt idx="49">
                  <c:v>8.9620020802560277E-3</c:v>
                </c:pt>
                <c:pt idx="50">
                  <c:v>9.6319145569651824E-3</c:v>
                </c:pt>
                <c:pt idx="51">
                  <c:v>9.6319145569651824E-3</c:v>
                </c:pt>
                <c:pt idx="52">
                  <c:v>1.0350171480775279E-2</c:v>
                </c:pt>
                <c:pt idx="53">
                  <c:v>1.0350171480775279E-2</c:v>
                </c:pt>
                <c:pt idx="54">
                  <c:v>8.1335933797433372E-3</c:v>
                </c:pt>
                <c:pt idx="55">
                  <c:v>8.1335933797433372E-3</c:v>
                </c:pt>
                <c:pt idx="56">
                  <c:v>6.3425582244372707E-3</c:v>
                </c:pt>
                <c:pt idx="57">
                  <c:v>6.3425582244372707E-3</c:v>
                </c:pt>
                <c:pt idx="58">
                  <c:v>8.359717694635593E-3</c:v>
                </c:pt>
                <c:pt idx="59">
                  <c:v>8.359717694635593E-3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8B6-4CB6-8A20-8DA9D1ADB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1121176"/>
        <c:axId val="891121536"/>
      </c:scatterChart>
      <c:valAx>
        <c:axId val="891121176"/>
        <c:scaling>
          <c:orientation val="minMax"/>
          <c:max val="10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(</a:t>
                </a:r>
                <a:r>
                  <a:rPr lang="en-US"/>
                  <a:t>MeV</a:t>
                </a:r>
                <a:r>
                  <a:rPr lang="cs-CZ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91121536"/>
        <c:crossesAt val="1.0000000000000004E-6"/>
        <c:crossBetween val="midCat"/>
        <c:majorUnit val="1"/>
      </c:valAx>
      <c:valAx>
        <c:axId val="891121536"/>
        <c:scaling>
          <c:logBase val="10"/>
          <c:orientation val="minMax"/>
          <c:max val="1000"/>
          <c:min val="1.0000000000000004E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Flux density </a:t>
                </a:r>
                <a:r>
                  <a:rPr lang="cs-CZ" dirty="0"/>
                  <a:t>(</a:t>
                </a:r>
                <a:r>
                  <a:rPr lang="en-US" dirty="0"/>
                  <a:t>cm</a:t>
                </a:r>
                <a:r>
                  <a:rPr lang="en-US" baseline="30000" dirty="0"/>
                  <a:t>-2</a:t>
                </a:r>
                <a:r>
                  <a:rPr lang="en-US" dirty="0"/>
                  <a:t>∙s</a:t>
                </a:r>
                <a:r>
                  <a:rPr lang="en-US" baseline="30000" dirty="0"/>
                  <a:t>-1</a:t>
                </a:r>
                <a:r>
                  <a:rPr lang="cs-CZ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221972176317466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91121176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"/>
          <c:y val="3.7054986390316221E-3"/>
          <c:w val="0.99465020576131691"/>
          <c:h val="0.153571389996003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60473512551118E-2"/>
          <c:y val="3.2124134626261833E-2"/>
          <c:w val="0.8749045565870639"/>
          <c:h val="0.80164681860754661"/>
        </c:manualLayout>
      </c:layout>
      <c:scatterChart>
        <c:scatterStyle val="lineMarker"/>
        <c:varyColors val="0"/>
        <c:ser>
          <c:idx val="0"/>
          <c:order val="0"/>
          <c:tx>
            <c:strRef>
              <c:f>Paper!$P$97</c:f>
              <c:strCache>
                <c:ptCount val="1"/>
                <c:pt idx="0">
                  <c:v>5cm Cu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Paper!$AB$98:$AB$277</c:f>
              <c:numCache>
                <c:formatCode>0.0%</c:formatCode>
                <c:ptCount val="180"/>
                <c:pt idx="0">
                  <c:v>-3.203110497399253E-2</c:v>
                </c:pt>
                <c:pt idx="1">
                  <c:v>-3.203110497399253E-2</c:v>
                </c:pt>
                <c:pt idx="2">
                  <c:v>3.4573931913465694E-2</c:v>
                </c:pt>
                <c:pt idx="3">
                  <c:v>3.4573931913465694E-2</c:v>
                </c:pt>
                <c:pt idx="4">
                  <c:v>3.7754696092280104E-2</c:v>
                </c:pt>
                <c:pt idx="5">
                  <c:v>3.7754696092280104E-2</c:v>
                </c:pt>
                <c:pt idx="6">
                  <c:v>4.2296622914512971E-2</c:v>
                </c:pt>
                <c:pt idx="7">
                  <c:v>4.2296622914512971E-2</c:v>
                </c:pt>
                <c:pt idx="8">
                  <c:v>3.5805111594250594E-2</c:v>
                </c:pt>
                <c:pt idx="9">
                  <c:v>3.5805111594250594E-2</c:v>
                </c:pt>
                <c:pt idx="10">
                  <c:v>3.399654145175135E-2</c:v>
                </c:pt>
                <c:pt idx="11">
                  <c:v>3.399654145175135E-2</c:v>
                </c:pt>
                <c:pt idx="12">
                  <c:v>3.0436754016018419E-2</c:v>
                </c:pt>
                <c:pt idx="13">
                  <c:v>3.0436754016018419E-2</c:v>
                </c:pt>
                <c:pt idx="14">
                  <c:v>3.9567966234331342E-2</c:v>
                </c:pt>
                <c:pt idx="15">
                  <c:v>3.9567966234331342E-2</c:v>
                </c:pt>
                <c:pt idx="16">
                  <c:v>4.39465504439569E-2</c:v>
                </c:pt>
                <c:pt idx="17">
                  <c:v>4.39465504439569E-2</c:v>
                </c:pt>
                <c:pt idx="18">
                  <c:v>3.4936457765691209E-2</c:v>
                </c:pt>
                <c:pt idx="19">
                  <c:v>3.4936457765691209E-2</c:v>
                </c:pt>
                <c:pt idx="20">
                  <c:v>2.6109355470247397E-2</c:v>
                </c:pt>
                <c:pt idx="21">
                  <c:v>2.6109355470247397E-2</c:v>
                </c:pt>
                <c:pt idx="22">
                  <c:v>2.6539969886496095E-2</c:v>
                </c:pt>
                <c:pt idx="23">
                  <c:v>2.6539969886496095E-2</c:v>
                </c:pt>
                <c:pt idx="24">
                  <c:v>2.6334892149229461E-2</c:v>
                </c:pt>
                <c:pt idx="25">
                  <c:v>2.6334892149229461E-2</c:v>
                </c:pt>
                <c:pt idx="26">
                  <c:v>3.6301657245191077E-2</c:v>
                </c:pt>
                <c:pt idx="27">
                  <c:v>3.6301657245191077E-2</c:v>
                </c:pt>
                <c:pt idx="28">
                  <c:v>4.5495978421140171E-2</c:v>
                </c:pt>
                <c:pt idx="29">
                  <c:v>4.5495978421140171E-2</c:v>
                </c:pt>
                <c:pt idx="30">
                  <c:v>4.5324812084767574E-2</c:v>
                </c:pt>
                <c:pt idx="31">
                  <c:v>4.5324812084767574E-2</c:v>
                </c:pt>
                <c:pt idx="32">
                  <c:v>4.4860805733813125E-2</c:v>
                </c:pt>
                <c:pt idx="33">
                  <c:v>4.4860805733813125E-2</c:v>
                </c:pt>
                <c:pt idx="34">
                  <c:v>3.8673859994499571E-2</c:v>
                </c:pt>
                <c:pt idx="35">
                  <c:v>3.8673859994499571E-2</c:v>
                </c:pt>
                <c:pt idx="36">
                  <c:v>2.7463825408027498E-2</c:v>
                </c:pt>
                <c:pt idx="37">
                  <c:v>2.7463825408027498E-2</c:v>
                </c:pt>
                <c:pt idx="38">
                  <c:v>4.4150505165842624E-2</c:v>
                </c:pt>
                <c:pt idx="39">
                  <c:v>4.4150505165842624E-2</c:v>
                </c:pt>
                <c:pt idx="40">
                  <c:v>6.1567111782444117E-2</c:v>
                </c:pt>
                <c:pt idx="41">
                  <c:v>6.1567111782444117E-2</c:v>
                </c:pt>
                <c:pt idx="42">
                  <c:v>7.6379901932098759E-2</c:v>
                </c:pt>
                <c:pt idx="43">
                  <c:v>7.6379901932098759E-2</c:v>
                </c:pt>
                <c:pt idx="44">
                  <c:v>9.1667535914180309E-2</c:v>
                </c:pt>
                <c:pt idx="45">
                  <c:v>9.1667535914180309E-2</c:v>
                </c:pt>
                <c:pt idx="46">
                  <c:v>8.5188008198902487E-2</c:v>
                </c:pt>
                <c:pt idx="47">
                  <c:v>8.5188008198902487E-2</c:v>
                </c:pt>
                <c:pt idx="48">
                  <c:v>7.9016475905531847E-2</c:v>
                </c:pt>
                <c:pt idx="49">
                  <c:v>7.9016475905531847E-2</c:v>
                </c:pt>
                <c:pt idx="50">
                  <c:v>6.1172909033151646E-2</c:v>
                </c:pt>
                <c:pt idx="51">
                  <c:v>6.1172909033151646E-2</c:v>
                </c:pt>
                <c:pt idx="52">
                  <c:v>4.2785121432277862E-2</c:v>
                </c:pt>
                <c:pt idx="53">
                  <c:v>4.2785121432277862E-2</c:v>
                </c:pt>
                <c:pt idx="54">
                  <c:v>4.4230853097908751E-2</c:v>
                </c:pt>
                <c:pt idx="55">
                  <c:v>4.4230853097908751E-2</c:v>
                </c:pt>
                <c:pt idx="56">
                  <c:v>4.5494857687151891E-2</c:v>
                </c:pt>
                <c:pt idx="57">
                  <c:v>4.5494857687151891E-2</c:v>
                </c:pt>
                <c:pt idx="58">
                  <c:v>4.1066570179766115E-2</c:v>
                </c:pt>
                <c:pt idx="59">
                  <c:v>4.1066570179766115E-2</c:v>
                </c:pt>
                <c:pt idx="60">
                  <c:v>3.5720050504784995E-2</c:v>
                </c:pt>
                <c:pt idx="61">
                  <c:v>3.5720050504784995E-2</c:v>
                </c:pt>
                <c:pt idx="62">
                  <c:v>2.7403444763110407E-2</c:v>
                </c:pt>
                <c:pt idx="63">
                  <c:v>2.7403444763110407E-2</c:v>
                </c:pt>
                <c:pt idx="64">
                  <c:v>2.1850654544652848E-2</c:v>
                </c:pt>
                <c:pt idx="65">
                  <c:v>2.1850654544652848E-2</c:v>
                </c:pt>
                <c:pt idx="66">
                  <c:v>3.0910552119427726E-2</c:v>
                </c:pt>
                <c:pt idx="67">
                  <c:v>3.0910552119427726E-2</c:v>
                </c:pt>
                <c:pt idx="68">
                  <c:v>4.1549791627544685E-2</c:v>
                </c:pt>
                <c:pt idx="69">
                  <c:v>4.1549791627544685E-2</c:v>
                </c:pt>
                <c:pt idx="70">
                  <c:v>3.9124059057955352E-2</c:v>
                </c:pt>
                <c:pt idx="71">
                  <c:v>3.9124059057955352E-2</c:v>
                </c:pt>
                <c:pt idx="72">
                  <c:v>3.4414811983057403E-2</c:v>
                </c:pt>
                <c:pt idx="73">
                  <c:v>3.4414811983057403E-2</c:v>
                </c:pt>
                <c:pt idx="74">
                  <c:v>1.7292577186975189E-2</c:v>
                </c:pt>
                <c:pt idx="75">
                  <c:v>1.7292577186975189E-2</c:v>
                </c:pt>
                <c:pt idx="76">
                  <c:v>-1.7017312786090644E-3</c:v>
                </c:pt>
                <c:pt idx="77">
                  <c:v>-1.7017312786090644E-3</c:v>
                </c:pt>
                <c:pt idx="78">
                  <c:v>-5.5531479769292957E-3</c:v>
                </c:pt>
                <c:pt idx="79">
                  <c:v>-5.5531479769292957E-3</c:v>
                </c:pt>
                <c:pt idx="80">
                  <c:v>-8.1425816293734243E-3</c:v>
                </c:pt>
                <c:pt idx="81">
                  <c:v>-8.1425816293734243E-3</c:v>
                </c:pt>
                <c:pt idx="82">
                  <c:v>5.7481281060711709E-4</c:v>
                </c:pt>
                <c:pt idx="83">
                  <c:v>5.7481281060711709E-4</c:v>
                </c:pt>
                <c:pt idx="84">
                  <c:v>9.0795630897906321E-3</c:v>
                </c:pt>
                <c:pt idx="85">
                  <c:v>9.0795630897906321E-3</c:v>
                </c:pt>
                <c:pt idx="86">
                  <c:v>3.1760367439355175E-3</c:v>
                </c:pt>
                <c:pt idx="87">
                  <c:v>3.1760367439355175E-3</c:v>
                </c:pt>
                <c:pt idx="88">
                  <c:v>-1.2692191250831542E-3</c:v>
                </c:pt>
                <c:pt idx="89">
                  <c:v>-1.2692191250831542E-3</c:v>
                </c:pt>
                <c:pt idx="90">
                  <c:v>-6.3021820261680572E-3</c:v>
                </c:pt>
                <c:pt idx="91">
                  <c:v>-6.3021820261680572E-3</c:v>
                </c:pt>
                <c:pt idx="92">
                  <c:v>-1.1241301050326502E-2</c:v>
                </c:pt>
                <c:pt idx="93">
                  <c:v>-1.1241301050326502E-2</c:v>
                </c:pt>
                <c:pt idx="94">
                  <c:v>-1.4369329687921262E-2</c:v>
                </c:pt>
                <c:pt idx="95">
                  <c:v>-1.4369329687921262E-2</c:v>
                </c:pt>
                <c:pt idx="96">
                  <c:v>-1.8688121498182997E-2</c:v>
                </c:pt>
                <c:pt idx="97">
                  <c:v>-1.8688121498182997E-2</c:v>
                </c:pt>
                <c:pt idx="98">
                  <c:v>-2.8416583950148122E-2</c:v>
                </c:pt>
                <c:pt idx="99">
                  <c:v>-2.8416583950148122E-2</c:v>
                </c:pt>
                <c:pt idx="100">
                  <c:v>-3.7050691667200875E-2</c:v>
                </c:pt>
                <c:pt idx="101">
                  <c:v>-3.7050691667200875E-2</c:v>
                </c:pt>
                <c:pt idx="102">
                  <c:v>-2.3192897203665352E-2</c:v>
                </c:pt>
                <c:pt idx="103">
                  <c:v>-2.3192897203665352E-2</c:v>
                </c:pt>
                <c:pt idx="104">
                  <c:v>-7.9103372813776884E-3</c:v>
                </c:pt>
                <c:pt idx="105">
                  <c:v>-7.9103372813776884E-3</c:v>
                </c:pt>
                <c:pt idx="106">
                  <c:v>-1.4264512993129586E-3</c:v>
                </c:pt>
                <c:pt idx="107">
                  <c:v>-1.4264512993129586E-3</c:v>
                </c:pt>
                <c:pt idx="108">
                  <c:v>8.1383061728339534E-3</c:v>
                </c:pt>
                <c:pt idx="109">
                  <c:v>8.1383061728339534E-3</c:v>
                </c:pt>
                <c:pt idx="110">
                  <c:v>2.2064426247714319E-2</c:v>
                </c:pt>
                <c:pt idx="111">
                  <c:v>2.2064426247714319E-2</c:v>
                </c:pt>
                <c:pt idx="112">
                  <c:v>3.84796632857487E-2</c:v>
                </c:pt>
                <c:pt idx="113">
                  <c:v>3.84796632857487E-2</c:v>
                </c:pt>
                <c:pt idx="114">
                  <c:v>1.6406216659590189E-2</c:v>
                </c:pt>
                <c:pt idx="115">
                  <c:v>1.6406216659590189E-2</c:v>
                </c:pt>
                <c:pt idx="116">
                  <c:v>-4.7499023837207499E-3</c:v>
                </c:pt>
                <c:pt idx="117">
                  <c:v>-4.7499023837207499E-3</c:v>
                </c:pt>
                <c:pt idx="118">
                  <c:v>-2.9905958824228973E-3</c:v>
                </c:pt>
                <c:pt idx="119">
                  <c:v>-2.9905958824228973E-3</c:v>
                </c:pt>
                <c:pt idx="120">
                  <c:v>1.013471560886936E-3</c:v>
                </c:pt>
                <c:pt idx="121">
                  <c:v>1.013471560886936E-3</c:v>
                </c:pt>
                <c:pt idx="122">
                  <c:v>-2.0705379057099904E-3</c:v>
                </c:pt>
                <c:pt idx="123">
                  <c:v>-2.0705379057099904E-3</c:v>
                </c:pt>
                <c:pt idx="124">
                  <c:v>-3.6693492578515619E-3</c:v>
                </c:pt>
                <c:pt idx="125">
                  <c:v>-3.6693492578515619E-3</c:v>
                </c:pt>
                <c:pt idx="126">
                  <c:v>1.847496442253882E-2</c:v>
                </c:pt>
                <c:pt idx="127">
                  <c:v>1.847496442253882E-2</c:v>
                </c:pt>
                <c:pt idx="128">
                  <c:v>4.0537974085335993E-2</c:v>
                </c:pt>
                <c:pt idx="129">
                  <c:v>4.0537974085335993E-2</c:v>
                </c:pt>
                <c:pt idx="130">
                  <c:v>6.5647080263573132E-2</c:v>
                </c:pt>
                <c:pt idx="131">
                  <c:v>6.5647080263573132E-2</c:v>
                </c:pt>
                <c:pt idx="132">
                  <c:v>9.3687657303352045E-2</c:v>
                </c:pt>
                <c:pt idx="133">
                  <c:v>9.3687657303352045E-2</c:v>
                </c:pt>
                <c:pt idx="134">
                  <c:v>5.7591648586727828E-2</c:v>
                </c:pt>
                <c:pt idx="135">
                  <c:v>5.7591648586727828E-2</c:v>
                </c:pt>
                <c:pt idx="136">
                  <c:v>2.6064277972568606E-2</c:v>
                </c:pt>
                <c:pt idx="137">
                  <c:v>2.6064277972568606E-2</c:v>
                </c:pt>
                <c:pt idx="138">
                  <c:v>3.5336852832463794E-2</c:v>
                </c:pt>
                <c:pt idx="139">
                  <c:v>3.5336852832463794E-2</c:v>
                </c:pt>
                <c:pt idx="140">
                  <c:v>4.4039247847593721E-2</c:v>
                </c:pt>
                <c:pt idx="141">
                  <c:v>4.4039247847593721E-2</c:v>
                </c:pt>
                <c:pt idx="142">
                  <c:v>5.0114437973202808E-2</c:v>
                </c:pt>
                <c:pt idx="143">
                  <c:v>5.0114437973202808E-2</c:v>
                </c:pt>
                <c:pt idx="144">
                  <c:v>5.1775240086377794E-2</c:v>
                </c:pt>
                <c:pt idx="145">
                  <c:v>5.1775240086377794E-2</c:v>
                </c:pt>
                <c:pt idx="146">
                  <c:v>1.7199164588625582E-2</c:v>
                </c:pt>
                <c:pt idx="147">
                  <c:v>1.7199164588625582E-2</c:v>
                </c:pt>
                <c:pt idx="148">
                  <c:v>-2.1991258220125931E-2</c:v>
                </c:pt>
                <c:pt idx="149">
                  <c:v>-2.1991258220125931E-2</c:v>
                </c:pt>
                <c:pt idx="150">
                  <c:v>-3.8334260611197601E-2</c:v>
                </c:pt>
                <c:pt idx="151">
                  <c:v>-3.8334260611197601E-2</c:v>
                </c:pt>
                <c:pt idx="152">
                  <c:v>-4.7851270967203097E-2</c:v>
                </c:pt>
                <c:pt idx="153">
                  <c:v>-4.7851270967203097E-2</c:v>
                </c:pt>
                <c:pt idx="154">
                  <c:v>-7.7001017437247965E-2</c:v>
                </c:pt>
                <c:pt idx="155">
                  <c:v>-7.7001017437247965E-2</c:v>
                </c:pt>
                <c:pt idx="156">
                  <c:v>-0.10536203332902272</c:v>
                </c:pt>
                <c:pt idx="157">
                  <c:v>-0.10536203332902272</c:v>
                </c:pt>
                <c:pt idx="158">
                  <c:v>-0.1417746357356382</c:v>
                </c:pt>
                <c:pt idx="159">
                  <c:v>-0.1417746357356382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5C-4BFB-A665-B35DAD1CDE55}"/>
            </c:ext>
          </c:extLst>
        </c:ser>
        <c:ser>
          <c:idx val="1"/>
          <c:order val="1"/>
          <c:tx>
            <c:strRef>
              <c:f>Paper!$Q$97</c:f>
              <c:strCache>
                <c:ptCount val="1"/>
                <c:pt idx="0">
                  <c:v>10cm Cu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Paper!$AC$98:$AC$277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-6.9094074865714616E-2</c:v>
                </c:pt>
                <c:pt idx="3">
                  <c:v>-6.9094074865714616E-2</c:v>
                </c:pt>
                <c:pt idx="4">
                  <c:v>-4.3807799631914834E-2</c:v>
                </c:pt>
                <c:pt idx="5">
                  <c:v>-4.3807799631914834E-2</c:v>
                </c:pt>
                <c:pt idx="6">
                  <c:v>-3.4626455383682808E-3</c:v>
                </c:pt>
                <c:pt idx="7">
                  <c:v>-3.4626455383682808E-3</c:v>
                </c:pt>
                <c:pt idx="8">
                  <c:v>1.9282496481852096E-2</c:v>
                </c:pt>
                <c:pt idx="9">
                  <c:v>1.9282496481852096E-2</c:v>
                </c:pt>
                <c:pt idx="10">
                  <c:v>3.6590076759639434E-2</c:v>
                </c:pt>
                <c:pt idx="11">
                  <c:v>3.6590076759639434E-2</c:v>
                </c:pt>
                <c:pt idx="12">
                  <c:v>5.494894792334537E-2</c:v>
                </c:pt>
                <c:pt idx="13">
                  <c:v>5.494894792334537E-2</c:v>
                </c:pt>
                <c:pt idx="14">
                  <c:v>7.0189297868195943E-2</c:v>
                </c:pt>
                <c:pt idx="15">
                  <c:v>7.0189297868195943E-2</c:v>
                </c:pt>
                <c:pt idx="16">
                  <c:v>7.7163496345195925E-2</c:v>
                </c:pt>
                <c:pt idx="17">
                  <c:v>7.7163496345195925E-2</c:v>
                </c:pt>
                <c:pt idx="18">
                  <c:v>6.8699203916052332E-2</c:v>
                </c:pt>
                <c:pt idx="19">
                  <c:v>6.8699203916052332E-2</c:v>
                </c:pt>
                <c:pt idx="20">
                  <c:v>6.081728919290974E-2</c:v>
                </c:pt>
                <c:pt idx="21">
                  <c:v>6.081728919290974E-2</c:v>
                </c:pt>
                <c:pt idx="22">
                  <c:v>7.0163572593267443E-2</c:v>
                </c:pt>
                <c:pt idx="23">
                  <c:v>7.0163572593267443E-2</c:v>
                </c:pt>
                <c:pt idx="24">
                  <c:v>7.8190021887704964E-2</c:v>
                </c:pt>
                <c:pt idx="25">
                  <c:v>7.8190021887704964E-2</c:v>
                </c:pt>
                <c:pt idx="26">
                  <c:v>8.6449157766292029E-2</c:v>
                </c:pt>
                <c:pt idx="27">
                  <c:v>8.6449157766292029E-2</c:v>
                </c:pt>
                <c:pt idx="28">
                  <c:v>9.3600435485325928E-2</c:v>
                </c:pt>
                <c:pt idx="29">
                  <c:v>9.3600435485325928E-2</c:v>
                </c:pt>
                <c:pt idx="30">
                  <c:v>0.10558100358160227</c:v>
                </c:pt>
                <c:pt idx="31">
                  <c:v>0.10558100358160227</c:v>
                </c:pt>
                <c:pt idx="32">
                  <c:v>0.1205958894866932</c:v>
                </c:pt>
                <c:pt idx="33">
                  <c:v>0.1205958894866932</c:v>
                </c:pt>
                <c:pt idx="34">
                  <c:v>0.13549460931910029</c:v>
                </c:pt>
                <c:pt idx="35">
                  <c:v>0.13549460931910029</c:v>
                </c:pt>
                <c:pt idx="36">
                  <c:v>0.14360741611565064</c:v>
                </c:pt>
                <c:pt idx="37">
                  <c:v>0.14360741611565064</c:v>
                </c:pt>
                <c:pt idx="38">
                  <c:v>0.14302312322483046</c:v>
                </c:pt>
                <c:pt idx="39">
                  <c:v>0.14302312322483046</c:v>
                </c:pt>
                <c:pt idx="40">
                  <c:v>0.14320029725376338</c:v>
                </c:pt>
                <c:pt idx="41">
                  <c:v>0.14320029725376338</c:v>
                </c:pt>
                <c:pt idx="42">
                  <c:v>0.157137277819694</c:v>
                </c:pt>
                <c:pt idx="43">
                  <c:v>0.157137277819694</c:v>
                </c:pt>
                <c:pt idx="44">
                  <c:v>0.1707233465933593</c:v>
                </c:pt>
                <c:pt idx="45">
                  <c:v>0.1707233465933593</c:v>
                </c:pt>
                <c:pt idx="46">
                  <c:v>0.17066083468977511</c:v>
                </c:pt>
                <c:pt idx="47">
                  <c:v>0.17066083468977511</c:v>
                </c:pt>
                <c:pt idx="48">
                  <c:v>0.17159531197449973</c:v>
                </c:pt>
                <c:pt idx="49">
                  <c:v>0.17159531197449973</c:v>
                </c:pt>
                <c:pt idx="50">
                  <c:v>0.15430283939638967</c:v>
                </c:pt>
                <c:pt idx="51">
                  <c:v>0.15430283939638967</c:v>
                </c:pt>
                <c:pt idx="52">
                  <c:v>0.1385903690186634</c:v>
                </c:pt>
                <c:pt idx="53">
                  <c:v>0.1385903690186634</c:v>
                </c:pt>
                <c:pt idx="54">
                  <c:v>0.13296908362386528</c:v>
                </c:pt>
                <c:pt idx="55">
                  <c:v>0.13296908362386528</c:v>
                </c:pt>
                <c:pt idx="56">
                  <c:v>0.12855404924665281</c:v>
                </c:pt>
                <c:pt idx="57">
                  <c:v>0.12855404924665281</c:v>
                </c:pt>
                <c:pt idx="58">
                  <c:v>0.12262473004720409</c:v>
                </c:pt>
                <c:pt idx="59">
                  <c:v>0.12262473004720409</c:v>
                </c:pt>
                <c:pt idx="60">
                  <c:v>0.12050885632914921</c:v>
                </c:pt>
                <c:pt idx="61">
                  <c:v>0.12050885632914921</c:v>
                </c:pt>
                <c:pt idx="62">
                  <c:v>0.10636968010395687</c:v>
                </c:pt>
                <c:pt idx="63">
                  <c:v>0.10636968010395687</c:v>
                </c:pt>
                <c:pt idx="64">
                  <c:v>9.5796802395016201E-2</c:v>
                </c:pt>
                <c:pt idx="65">
                  <c:v>9.5796802395016201E-2</c:v>
                </c:pt>
                <c:pt idx="66">
                  <c:v>9.18475139452124E-2</c:v>
                </c:pt>
                <c:pt idx="67">
                  <c:v>9.18475139452124E-2</c:v>
                </c:pt>
                <c:pt idx="68">
                  <c:v>8.9822396027197104E-2</c:v>
                </c:pt>
                <c:pt idx="69">
                  <c:v>8.9822396027197104E-2</c:v>
                </c:pt>
                <c:pt idx="70">
                  <c:v>7.3964985652585469E-2</c:v>
                </c:pt>
                <c:pt idx="71">
                  <c:v>7.3964985652585469E-2</c:v>
                </c:pt>
                <c:pt idx="72">
                  <c:v>5.6940409633360778E-2</c:v>
                </c:pt>
                <c:pt idx="73">
                  <c:v>5.6940409633360778E-2</c:v>
                </c:pt>
                <c:pt idx="74">
                  <c:v>4.7912166314959315E-2</c:v>
                </c:pt>
                <c:pt idx="75">
                  <c:v>4.7912166314959315E-2</c:v>
                </c:pt>
                <c:pt idx="76">
                  <c:v>3.668897558627493E-2</c:v>
                </c:pt>
                <c:pt idx="77">
                  <c:v>3.668897558627493E-2</c:v>
                </c:pt>
                <c:pt idx="78">
                  <c:v>2.0052514428061441E-2</c:v>
                </c:pt>
                <c:pt idx="79">
                  <c:v>2.0052514428061441E-2</c:v>
                </c:pt>
                <c:pt idx="80">
                  <c:v>9.2617056579455959E-3</c:v>
                </c:pt>
                <c:pt idx="81">
                  <c:v>9.2617056579455959E-3</c:v>
                </c:pt>
                <c:pt idx="82">
                  <c:v>1.5282752633414054E-2</c:v>
                </c:pt>
                <c:pt idx="83">
                  <c:v>1.5282752633414054E-2</c:v>
                </c:pt>
                <c:pt idx="84">
                  <c:v>1.9827359496847885E-2</c:v>
                </c:pt>
                <c:pt idx="85">
                  <c:v>1.9827359496847885E-2</c:v>
                </c:pt>
                <c:pt idx="86">
                  <c:v>8.072966713728702E-3</c:v>
                </c:pt>
                <c:pt idx="87">
                  <c:v>8.072966713728702E-3</c:v>
                </c:pt>
                <c:pt idx="88">
                  <c:v>6.4539778046435181E-4</c:v>
                </c:pt>
                <c:pt idx="89">
                  <c:v>6.4539778046435181E-4</c:v>
                </c:pt>
                <c:pt idx="90">
                  <c:v>-4.7112817586933975E-3</c:v>
                </c:pt>
                <c:pt idx="91">
                  <c:v>-4.7112817586933975E-3</c:v>
                </c:pt>
                <c:pt idx="92">
                  <c:v>-7.8819458103738249E-3</c:v>
                </c:pt>
                <c:pt idx="93">
                  <c:v>-7.8819458103738249E-3</c:v>
                </c:pt>
                <c:pt idx="94">
                  <c:v>-3.7352581797651663E-3</c:v>
                </c:pt>
                <c:pt idx="95">
                  <c:v>-3.7352581797651663E-3</c:v>
                </c:pt>
                <c:pt idx="96">
                  <c:v>2.9029631678900714E-3</c:v>
                </c:pt>
                <c:pt idx="97">
                  <c:v>2.9029631678900714E-3</c:v>
                </c:pt>
                <c:pt idx="98">
                  <c:v>3.5286856840675007E-3</c:v>
                </c:pt>
                <c:pt idx="99">
                  <c:v>3.5286856840675007E-3</c:v>
                </c:pt>
                <c:pt idx="100">
                  <c:v>6.3607115479509257E-3</c:v>
                </c:pt>
                <c:pt idx="101">
                  <c:v>6.3607115479509257E-3</c:v>
                </c:pt>
                <c:pt idx="102">
                  <c:v>1.7578489615734938E-2</c:v>
                </c:pt>
                <c:pt idx="103">
                  <c:v>1.7578489615734938E-2</c:v>
                </c:pt>
                <c:pt idx="104">
                  <c:v>3.078667543579483E-2</c:v>
                </c:pt>
                <c:pt idx="105">
                  <c:v>3.078667543579483E-2</c:v>
                </c:pt>
                <c:pt idx="106">
                  <c:v>2.9265887240432331E-2</c:v>
                </c:pt>
                <c:pt idx="107">
                  <c:v>2.9265887240432331E-2</c:v>
                </c:pt>
                <c:pt idx="108">
                  <c:v>3.121976397550541E-2</c:v>
                </c:pt>
                <c:pt idx="109">
                  <c:v>3.121976397550541E-2</c:v>
                </c:pt>
                <c:pt idx="110">
                  <c:v>5.7824513389959531E-2</c:v>
                </c:pt>
                <c:pt idx="111">
                  <c:v>5.7824513389959531E-2</c:v>
                </c:pt>
                <c:pt idx="112">
                  <c:v>8.8807932164760572E-2</c:v>
                </c:pt>
                <c:pt idx="113">
                  <c:v>8.8807932164760572E-2</c:v>
                </c:pt>
                <c:pt idx="114">
                  <c:v>7.9570711874522582E-2</c:v>
                </c:pt>
                <c:pt idx="115">
                  <c:v>7.9570711874522582E-2</c:v>
                </c:pt>
                <c:pt idx="116">
                  <c:v>7.8085864113610404E-2</c:v>
                </c:pt>
                <c:pt idx="117">
                  <c:v>7.8085864113610404E-2</c:v>
                </c:pt>
                <c:pt idx="118">
                  <c:v>7.0507301255830157E-2</c:v>
                </c:pt>
                <c:pt idx="119">
                  <c:v>7.0507301255830157E-2</c:v>
                </c:pt>
                <c:pt idx="120">
                  <c:v>6.4829479970357928E-2</c:v>
                </c:pt>
                <c:pt idx="121">
                  <c:v>6.4829479970357928E-2</c:v>
                </c:pt>
                <c:pt idx="122">
                  <c:v>7.3045435463680919E-2</c:v>
                </c:pt>
                <c:pt idx="123">
                  <c:v>7.3045435463680919E-2</c:v>
                </c:pt>
                <c:pt idx="124">
                  <c:v>7.7439538002901376E-2</c:v>
                </c:pt>
                <c:pt idx="125">
                  <c:v>7.7439538002901376E-2</c:v>
                </c:pt>
                <c:pt idx="126">
                  <c:v>6.6805061490488926E-2</c:v>
                </c:pt>
                <c:pt idx="127">
                  <c:v>6.6805061490488926E-2</c:v>
                </c:pt>
                <c:pt idx="128">
                  <c:v>6.93496555242612E-2</c:v>
                </c:pt>
                <c:pt idx="129">
                  <c:v>6.93496555242612E-2</c:v>
                </c:pt>
                <c:pt idx="130">
                  <c:v>9.3183159571035068E-2</c:v>
                </c:pt>
                <c:pt idx="131">
                  <c:v>9.3183159571035068E-2</c:v>
                </c:pt>
                <c:pt idx="132">
                  <c:v>0.13280696795943703</c:v>
                </c:pt>
                <c:pt idx="133">
                  <c:v>0.13280696795943703</c:v>
                </c:pt>
                <c:pt idx="134">
                  <c:v>0.12176816426078774</c:v>
                </c:pt>
                <c:pt idx="135">
                  <c:v>0.12176816426078774</c:v>
                </c:pt>
                <c:pt idx="136">
                  <c:v>0.11873461559072473</c:v>
                </c:pt>
                <c:pt idx="137">
                  <c:v>0.11873461559072473</c:v>
                </c:pt>
                <c:pt idx="138">
                  <c:v>6.8273358512207949E-2</c:v>
                </c:pt>
                <c:pt idx="139">
                  <c:v>6.8273358512207949E-2</c:v>
                </c:pt>
                <c:pt idx="140">
                  <c:v>1.7643224995444351E-2</c:v>
                </c:pt>
                <c:pt idx="141">
                  <c:v>1.7643224995444351E-2</c:v>
                </c:pt>
                <c:pt idx="142">
                  <c:v>2.5956927711113575E-2</c:v>
                </c:pt>
                <c:pt idx="143">
                  <c:v>2.5956927711113575E-2</c:v>
                </c:pt>
                <c:pt idx="144">
                  <c:v>3.3125749101521329E-2</c:v>
                </c:pt>
                <c:pt idx="145">
                  <c:v>3.3125749101521329E-2</c:v>
                </c:pt>
                <c:pt idx="146">
                  <c:v>2.8830909428058105E-2</c:v>
                </c:pt>
                <c:pt idx="147">
                  <c:v>2.8830909428058105E-2</c:v>
                </c:pt>
                <c:pt idx="148">
                  <c:v>7.3911941779785106E-3</c:v>
                </c:pt>
                <c:pt idx="149">
                  <c:v>7.3911941779785106E-3</c:v>
                </c:pt>
                <c:pt idx="150">
                  <c:v>2.0367600604820346E-2</c:v>
                </c:pt>
                <c:pt idx="151">
                  <c:v>2.0367600604820346E-2</c:v>
                </c:pt>
                <c:pt idx="152">
                  <c:v>2.2815801143615255E-2</c:v>
                </c:pt>
                <c:pt idx="153">
                  <c:v>2.2815801143615255E-2</c:v>
                </c:pt>
                <c:pt idx="154">
                  <c:v>4.8558999346859366E-5</c:v>
                </c:pt>
                <c:pt idx="155">
                  <c:v>4.8558999346859366E-5</c:v>
                </c:pt>
                <c:pt idx="156">
                  <c:v>-2.1068941244635431E-2</c:v>
                </c:pt>
                <c:pt idx="157">
                  <c:v>-2.1068941244635431E-2</c:v>
                </c:pt>
                <c:pt idx="158">
                  <c:v>-3.7807223955204416E-2</c:v>
                </c:pt>
                <c:pt idx="159">
                  <c:v>-3.7807223955204416E-2</c:v>
                </c:pt>
                <c:pt idx="160">
                  <c:v>-5.1200561755523011E-2</c:v>
                </c:pt>
                <c:pt idx="161">
                  <c:v>-5.1200561755523011E-2</c:v>
                </c:pt>
                <c:pt idx="162">
                  <c:v>-4.424406630728106E-2</c:v>
                </c:pt>
                <c:pt idx="163">
                  <c:v>-4.424406630728106E-2</c:v>
                </c:pt>
                <c:pt idx="164">
                  <c:v>-4.8268888874095306E-2</c:v>
                </c:pt>
                <c:pt idx="165">
                  <c:v>-4.8268888874095306E-2</c:v>
                </c:pt>
                <c:pt idx="166">
                  <c:v>-3.9008371273206777E-2</c:v>
                </c:pt>
                <c:pt idx="167">
                  <c:v>-3.9008371273206777E-2</c:v>
                </c:pt>
                <c:pt idx="168">
                  <c:v>-2.9622051646294278E-2</c:v>
                </c:pt>
                <c:pt idx="169">
                  <c:v>-2.9622051646294278E-2</c:v>
                </c:pt>
                <c:pt idx="170">
                  <c:v>-5.0255823666188748E-3</c:v>
                </c:pt>
                <c:pt idx="171">
                  <c:v>-5.0255823666188748E-3</c:v>
                </c:pt>
                <c:pt idx="172">
                  <c:v>2.943471741240411E-2</c:v>
                </c:pt>
                <c:pt idx="173">
                  <c:v>2.943471741240411E-2</c:v>
                </c:pt>
                <c:pt idx="174">
                  <c:v>-3.2399252391186795E-2</c:v>
                </c:pt>
                <c:pt idx="175">
                  <c:v>-3.2399252391186795E-2</c:v>
                </c:pt>
                <c:pt idx="176">
                  <c:v>-9.0615785054010467E-2</c:v>
                </c:pt>
                <c:pt idx="177">
                  <c:v>-9.0615785054010467E-2</c:v>
                </c:pt>
                <c:pt idx="178">
                  <c:v>-7.0010218718632444E-2</c:v>
                </c:pt>
                <c:pt idx="179">
                  <c:v>-7.0010218718632444E-2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5C-4BFB-A665-B35DAD1CDE55}"/>
            </c:ext>
          </c:extLst>
        </c:ser>
        <c:ser>
          <c:idx val="2"/>
          <c:order val="2"/>
          <c:tx>
            <c:strRef>
              <c:f>Paper!$R$97</c:f>
              <c:strCache>
                <c:ptCount val="1"/>
                <c:pt idx="0">
                  <c:v>15cm Cu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Paper!$AD$98:$AD$277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-9.0085956123474364E-2</c:v>
                </c:pt>
                <c:pt idx="3">
                  <c:v>-9.0085956123474364E-2</c:v>
                </c:pt>
                <c:pt idx="4">
                  <c:v>-5.1146194991679272E-2</c:v>
                </c:pt>
                <c:pt idx="5">
                  <c:v>-5.1146194991679272E-2</c:v>
                </c:pt>
                <c:pt idx="6">
                  <c:v>9.5693435104582392E-4</c:v>
                </c:pt>
                <c:pt idx="7">
                  <c:v>9.5693435104582392E-4</c:v>
                </c:pt>
                <c:pt idx="8">
                  <c:v>2.4770573330626267E-2</c:v>
                </c:pt>
                <c:pt idx="9">
                  <c:v>2.4770573330626267E-2</c:v>
                </c:pt>
                <c:pt idx="10">
                  <c:v>4.5480528419035826E-2</c:v>
                </c:pt>
                <c:pt idx="11">
                  <c:v>4.5480528419035826E-2</c:v>
                </c:pt>
                <c:pt idx="12">
                  <c:v>6.5704085397544798E-2</c:v>
                </c:pt>
                <c:pt idx="13">
                  <c:v>6.5704085397544798E-2</c:v>
                </c:pt>
                <c:pt idx="14">
                  <c:v>9.8806676640957658E-2</c:v>
                </c:pt>
                <c:pt idx="15">
                  <c:v>9.8806676640957658E-2</c:v>
                </c:pt>
                <c:pt idx="16">
                  <c:v>0.11785489314280539</c:v>
                </c:pt>
                <c:pt idx="17">
                  <c:v>0.11785489314280539</c:v>
                </c:pt>
                <c:pt idx="18">
                  <c:v>0.12812831885089682</c:v>
                </c:pt>
                <c:pt idx="19">
                  <c:v>0.12812831885089682</c:v>
                </c:pt>
                <c:pt idx="20">
                  <c:v>0.13906624835870107</c:v>
                </c:pt>
                <c:pt idx="21">
                  <c:v>0.13906624835870107</c:v>
                </c:pt>
                <c:pt idx="22">
                  <c:v>0.15405242612647929</c:v>
                </c:pt>
                <c:pt idx="23">
                  <c:v>0.15405242612647929</c:v>
                </c:pt>
                <c:pt idx="24">
                  <c:v>0.16905763710479937</c:v>
                </c:pt>
                <c:pt idx="25">
                  <c:v>0.16905763710479937</c:v>
                </c:pt>
                <c:pt idx="26">
                  <c:v>0.19375440266740251</c:v>
                </c:pt>
                <c:pt idx="27">
                  <c:v>0.19375440266740251</c:v>
                </c:pt>
                <c:pt idx="28">
                  <c:v>0.22023201017430716</c:v>
                </c:pt>
                <c:pt idx="29">
                  <c:v>0.22023201017430716</c:v>
                </c:pt>
                <c:pt idx="30">
                  <c:v>0.23079832258416277</c:v>
                </c:pt>
                <c:pt idx="31">
                  <c:v>0.23079832258416277</c:v>
                </c:pt>
                <c:pt idx="32">
                  <c:v>0.24442871434045932</c:v>
                </c:pt>
                <c:pt idx="33">
                  <c:v>0.24442871434045932</c:v>
                </c:pt>
                <c:pt idx="34">
                  <c:v>0.24558709778272947</c:v>
                </c:pt>
                <c:pt idx="35">
                  <c:v>0.24558709778272947</c:v>
                </c:pt>
                <c:pt idx="36">
                  <c:v>0.23037816722758953</c:v>
                </c:pt>
                <c:pt idx="37">
                  <c:v>0.23037816722758953</c:v>
                </c:pt>
                <c:pt idx="38">
                  <c:v>0.23264922959693335</c:v>
                </c:pt>
                <c:pt idx="39">
                  <c:v>0.23264922959693335</c:v>
                </c:pt>
                <c:pt idx="40">
                  <c:v>0.23634283100783393</c:v>
                </c:pt>
                <c:pt idx="41">
                  <c:v>0.23634283100783393</c:v>
                </c:pt>
                <c:pt idx="42">
                  <c:v>0.23287060909779811</c:v>
                </c:pt>
                <c:pt idx="43">
                  <c:v>0.23287060909779811</c:v>
                </c:pt>
                <c:pt idx="44">
                  <c:v>0.23139272458262572</c:v>
                </c:pt>
                <c:pt idx="45">
                  <c:v>0.23139272458262572</c:v>
                </c:pt>
                <c:pt idx="46">
                  <c:v>0.22849128885263825</c:v>
                </c:pt>
                <c:pt idx="47">
                  <c:v>0.22849128885263825</c:v>
                </c:pt>
                <c:pt idx="48">
                  <c:v>0.22868006223736681</c:v>
                </c:pt>
                <c:pt idx="49">
                  <c:v>0.22868006223736681</c:v>
                </c:pt>
                <c:pt idx="50">
                  <c:v>0.21619003903529888</c:v>
                </c:pt>
                <c:pt idx="51">
                  <c:v>0.21619003903529888</c:v>
                </c:pt>
                <c:pt idx="52">
                  <c:v>0.2032589883958702</c:v>
                </c:pt>
                <c:pt idx="53">
                  <c:v>0.2032589883958702</c:v>
                </c:pt>
                <c:pt idx="54">
                  <c:v>0.19492293583640596</c:v>
                </c:pt>
                <c:pt idx="55">
                  <c:v>0.19492293583640596</c:v>
                </c:pt>
                <c:pt idx="56">
                  <c:v>0.19094886622991947</c:v>
                </c:pt>
                <c:pt idx="57">
                  <c:v>0.19094886622991947</c:v>
                </c:pt>
                <c:pt idx="58">
                  <c:v>0.17986107884129487</c:v>
                </c:pt>
                <c:pt idx="59">
                  <c:v>0.17986107884129487</c:v>
                </c:pt>
                <c:pt idx="60">
                  <c:v>0.17385280923173485</c:v>
                </c:pt>
                <c:pt idx="61">
                  <c:v>0.17385280923173485</c:v>
                </c:pt>
                <c:pt idx="62">
                  <c:v>0.16244827078873691</c:v>
                </c:pt>
                <c:pt idx="63">
                  <c:v>0.16244827078873691</c:v>
                </c:pt>
                <c:pt idx="64">
                  <c:v>0.15402391690117545</c:v>
                </c:pt>
                <c:pt idx="65">
                  <c:v>0.15402391690117545</c:v>
                </c:pt>
                <c:pt idx="66">
                  <c:v>0.15673019878162853</c:v>
                </c:pt>
                <c:pt idx="67">
                  <c:v>0.15673019878162853</c:v>
                </c:pt>
                <c:pt idx="68">
                  <c:v>0.15861346256390396</c:v>
                </c:pt>
                <c:pt idx="69">
                  <c:v>0.15861346256390396</c:v>
                </c:pt>
                <c:pt idx="70">
                  <c:v>0.15128807845235692</c:v>
                </c:pt>
                <c:pt idx="71">
                  <c:v>0.15128807845235692</c:v>
                </c:pt>
                <c:pt idx="72">
                  <c:v>0.14615030601239076</c:v>
                </c:pt>
                <c:pt idx="73">
                  <c:v>0.14615030601239076</c:v>
                </c:pt>
                <c:pt idx="74">
                  <c:v>0.11652562580765879</c:v>
                </c:pt>
                <c:pt idx="75">
                  <c:v>0.11652562580765879</c:v>
                </c:pt>
                <c:pt idx="76">
                  <c:v>9.1904411582403922E-2</c:v>
                </c:pt>
                <c:pt idx="77">
                  <c:v>9.1904411582403922E-2</c:v>
                </c:pt>
                <c:pt idx="78">
                  <c:v>5.068514354508924E-2</c:v>
                </c:pt>
                <c:pt idx="79">
                  <c:v>5.068514354508924E-2</c:v>
                </c:pt>
                <c:pt idx="80">
                  <c:v>1.9853313568278574E-2</c:v>
                </c:pt>
                <c:pt idx="81">
                  <c:v>1.9853313568278574E-2</c:v>
                </c:pt>
                <c:pt idx="82">
                  <c:v>2.3227579978351676E-2</c:v>
                </c:pt>
                <c:pt idx="83">
                  <c:v>2.3227579978351676E-2</c:v>
                </c:pt>
                <c:pt idx="84">
                  <c:v>2.9235089992601493E-2</c:v>
                </c:pt>
                <c:pt idx="85">
                  <c:v>2.9235089992601493E-2</c:v>
                </c:pt>
                <c:pt idx="86">
                  <c:v>2.6297113647200554E-2</c:v>
                </c:pt>
                <c:pt idx="87">
                  <c:v>2.6297113647200554E-2</c:v>
                </c:pt>
                <c:pt idx="88">
                  <c:v>2.6407783214330349E-2</c:v>
                </c:pt>
                <c:pt idx="89">
                  <c:v>2.6407783214330349E-2</c:v>
                </c:pt>
                <c:pt idx="90">
                  <c:v>2.10121723241532E-2</c:v>
                </c:pt>
                <c:pt idx="91">
                  <c:v>2.10121723241532E-2</c:v>
                </c:pt>
                <c:pt idx="92">
                  <c:v>1.7464212654462852E-2</c:v>
                </c:pt>
                <c:pt idx="93">
                  <c:v>1.7464212654462852E-2</c:v>
                </c:pt>
                <c:pt idx="94">
                  <c:v>6.7252679394564918E-3</c:v>
                </c:pt>
                <c:pt idx="95">
                  <c:v>6.7252679394564918E-3</c:v>
                </c:pt>
                <c:pt idx="96">
                  <c:v>-1.3661457682425659E-3</c:v>
                </c:pt>
                <c:pt idx="97">
                  <c:v>-1.3661457682425659E-3</c:v>
                </c:pt>
                <c:pt idx="98">
                  <c:v>-5.6878387531967833E-3</c:v>
                </c:pt>
                <c:pt idx="99">
                  <c:v>-5.6878387531967833E-3</c:v>
                </c:pt>
                <c:pt idx="100">
                  <c:v>7.2580187655368888E-4</c:v>
                </c:pt>
                <c:pt idx="101">
                  <c:v>7.2580187655368888E-4</c:v>
                </c:pt>
                <c:pt idx="102">
                  <c:v>6.9255765722553431E-3</c:v>
                </c:pt>
                <c:pt idx="103">
                  <c:v>6.9255765722553431E-3</c:v>
                </c:pt>
                <c:pt idx="104">
                  <c:v>1.6008954804454856E-2</c:v>
                </c:pt>
                <c:pt idx="105">
                  <c:v>1.6008954804454856E-2</c:v>
                </c:pt>
                <c:pt idx="106">
                  <c:v>3.1988591701650249E-2</c:v>
                </c:pt>
                <c:pt idx="107">
                  <c:v>3.1988591701650249E-2</c:v>
                </c:pt>
                <c:pt idx="108">
                  <c:v>4.6711907088127891E-2</c:v>
                </c:pt>
                <c:pt idx="109">
                  <c:v>4.6711907088127891E-2</c:v>
                </c:pt>
                <c:pt idx="110">
                  <c:v>3.0221331828702569E-2</c:v>
                </c:pt>
                <c:pt idx="111">
                  <c:v>3.0221331828702569E-2</c:v>
                </c:pt>
                <c:pt idx="112">
                  <c:v>1.9784025952257478E-2</c:v>
                </c:pt>
                <c:pt idx="113">
                  <c:v>1.9784025952257478E-2</c:v>
                </c:pt>
                <c:pt idx="114">
                  <c:v>8.1152462386573365E-3</c:v>
                </c:pt>
                <c:pt idx="115">
                  <c:v>8.1152462386573365E-3</c:v>
                </c:pt>
                <c:pt idx="116">
                  <c:v>-1.5373543031953485E-3</c:v>
                </c:pt>
                <c:pt idx="117">
                  <c:v>-1.5373543031953485E-3</c:v>
                </c:pt>
                <c:pt idx="118">
                  <c:v>-1.1744577332282069E-2</c:v>
                </c:pt>
                <c:pt idx="119">
                  <c:v>-1.1744577332282069E-2</c:v>
                </c:pt>
                <c:pt idx="120">
                  <c:v>-2.1705643235703009E-2</c:v>
                </c:pt>
                <c:pt idx="121">
                  <c:v>-2.1705643235703009E-2</c:v>
                </c:pt>
                <c:pt idx="122">
                  <c:v>-1.3798374855590989E-2</c:v>
                </c:pt>
                <c:pt idx="123">
                  <c:v>-1.3798374855590989E-2</c:v>
                </c:pt>
                <c:pt idx="124">
                  <c:v>-6.8135943095186668E-3</c:v>
                </c:pt>
                <c:pt idx="125">
                  <c:v>-6.8135943095186668E-3</c:v>
                </c:pt>
                <c:pt idx="126">
                  <c:v>2.1855049953109829E-2</c:v>
                </c:pt>
                <c:pt idx="127">
                  <c:v>2.1855049953109829E-2</c:v>
                </c:pt>
                <c:pt idx="128">
                  <c:v>5.0276240339931721E-2</c:v>
                </c:pt>
                <c:pt idx="129">
                  <c:v>5.0276240339931721E-2</c:v>
                </c:pt>
                <c:pt idx="130">
                  <c:v>6.7705679580375877E-2</c:v>
                </c:pt>
                <c:pt idx="131">
                  <c:v>6.7705679580375877E-2</c:v>
                </c:pt>
                <c:pt idx="132">
                  <c:v>8.5373050212039114E-2</c:v>
                </c:pt>
                <c:pt idx="133">
                  <c:v>8.5373050212039114E-2</c:v>
                </c:pt>
                <c:pt idx="134">
                  <c:v>8.2721052314575827E-2</c:v>
                </c:pt>
                <c:pt idx="135">
                  <c:v>8.2721052314575827E-2</c:v>
                </c:pt>
                <c:pt idx="136">
                  <c:v>8.9192298429926709E-2</c:v>
                </c:pt>
                <c:pt idx="137">
                  <c:v>8.9192298429926709E-2</c:v>
                </c:pt>
                <c:pt idx="138">
                  <c:v>6.0118069779368843E-2</c:v>
                </c:pt>
                <c:pt idx="139">
                  <c:v>6.0118069779368843E-2</c:v>
                </c:pt>
                <c:pt idx="140">
                  <c:v>3.5418941429124162E-2</c:v>
                </c:pt>
                <c:pt idx="141">
                  <c:v>3.5418941429124162E-2</c:v>
                </c:pt>
                <c:pt idx="142">
                  <c:v>3.8678058339584931E-2</c:v>
                </c:pt>
                <c:pt idx="143">
                  <c:v>3.8678058339584931E-2</c:v>
                </c:pt>
                <c:pt idx="144">
                  <c:v>4.2891735987733437E-2</c:v>
                </c:pt>
                <c:pt idx="145">
                  <c:v>4.2891735987733437E-2</c:v>
                </c:pt>
                <c:pt idx="146">
                  <c:v>3.1608529410716235E-2</c:v>
                </c:pt>
                <c:pt idx="147">
                  <c:v>3.1608529410716235E-2</c:v>
                </c:pt>
                <c:pt idx="148">
                  <c:v>1.7654471765418789E-2</c:v>
                </c:pt>
                <c:pt idx="149">
                  <c:v>1.7654471765418789E-2</c:v>
                </c:pt>
                <c:pt idx="150">
                  <c:v>2.9499504612139571E-2</c:v>
                </c:pt>
                <c:pt idx="151">
                  <c:v>2.9499504612139571E-2</c:v>
                </c:pt>
                <c:pt idx="152">
                  <c:v>5.0713933524414667E-2</c:v>
                </c:pt>
                <c:pt idx="153">
                  <c:v>5.0713933524414667E-2</c:v>
                </c:pt>
                <c:pt idx="154">
                  <c:v>-3.0917023147991163E-2</c:v>
                </c:pt>
                <c:pt idx="155">
                  <c:v>-3.0917023147991163E-2</c:v>
                </c:pt>
                <c:pt idx="156">
                  <c:v>-0.10063926095584275</c:v>
                </c:pt>
                <c:pt idx="157">
                  <c:v>-0.10063926095584275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65C-4BFB-A665-B35DAD1CDE55}"/>
            </c:ext>
          </c:extLst>
        </c:ser>
        <c:ser>
          <c:idx val="3"/>
          <c:order val="3"/>
          <c:tx>
            <c:strRef>
              <c:f>Paper!$S$97</c:f>
              <c:strCache>
                <c:ptCount val="1"/>
                <c:pt idx="0">
                  <c:v>20cm Cu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Paper!$AE$98:$AE$278</c:f>
              <c:numCache>
                <c:formatCode>0.0%</c:formatCode>
                <c:ptCount val="1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-7.6229372810375784E-2</c:v>
                </c:pt>
                <c:pt idx="9">
                  <c:v>-7.6229372810375784E-2</c:v>
                </c:pt>
                <c:pt idx="10">
                  <c:v>-2.8213894554180885E-2</c:v>
                </c:pt>
                <c:pt idx="11">
                  <c:v>-2.8213894554180885E-2</c:v>
                </c:pt>
                <c:pt idx="12">
                  <c:v>2.2566388607807575E-2</c:v>
                </c:pt>
                <c:pt idx="13">
                  <c:v>2.2566388607807575E-2</c:v>
                </c:pt>
                <c:pt idx="14">
                  <c:v>9.2782268563505799E-2</c:v>
                </c:pt>
                <c:pt idx="15">
                  <c:v>9.2782268563505799E-2</c:v>
                </c:pt>
                <c:pt idx="16">
                  <c:v>0.14902891791845208</c:v>
                </c:pt>
                <c:pt idx="17">
                  <c:v>0.14902891791845208</c:v>
                </c:pt>
                <c:pt idx="18">
                  <c:v>0.18263291769772216</c:v>
                </c:pt>
                <c:pt idx="19">
                  <c:v>0.18263291769772216</c:v>
                </c:pt>
                <c:pt idx="20">
                  <c:v>0.21882181301270864</c:v>
                </c:pt>
                <c:pt idx="21">
                  <c:v>0.21882181301270864</c:v>
                </c:pt>
                <c:pt idx="22">
                  <c:v>0.23704540483885306</c:v>
                </c:pt>
                <c:pt idx="23">
                  <c:v>0.23704540483885306</c:v>
                </c:pt>
                <c:pt idx="24">
                  <c:v>0.25468583842198589</c:v>
                </c:pt>
                <c:pt idx="25">
                  <c:v>0.25468583842198589</c:v>
                </c:pt>
                <c:pt idx="26">
                  <c:v>0.26519295798291465</c:v>
                </c:pt>
                <c:pt idx="27">
                  <c:v>0.26519295798291465</c:v>
                </c:pt>
                <c:pt idx="28">
                  <c:v>0.27646605406542624</c:v>
                </c:pt>
                <c:pt idx="29">
                  <c:v>0.27646605406542624</c:v>
                </c:pt>
                <c:pt idx="30">
                  <c:v>0.25947176563252561</c:v>
                </c:pt>
                <c:pt idx="31">
                  <c:v>0.25947176563252561</c:v>
                </c:pt>
                <c:pt idx="32">
                  <c:v>0.24533934394109336</c:v>
                </c:pt>
                <c:pt idx="33">
                  <c:v>0.24533934394109336</c:v>
                </c:pt>
                <c:pt idx="34">
                  <c:v>0.26314995894892967</c:v>
                </c:pt>
                <c:pt idx="35">
                  <c:v>0.26314995894892967</c:v>
                </c:pt>
                <c:pt idx="36">
                  <c:v>0.25924189780371143</c:v>
                </c:pt>
                <c:pt idx="37">
                  <c:v>0.25924189780371143</c:v>
                </c:pt>
                <c:pt idx="38">
                  <c:v>0.26530971036962958</c:v>
                </c:pt>
                <c:pt idx="39">
                  <c:v>0.26530971036962958</c:v>
                </c:pt>
                <c:pt idx="40">
                  <c:v>0.27437726814640984</c:v>
                </c:pt>
                <c:pt idx="41">
                  <c:v>0.27437726814640984</c:v>
                </c:pt>
                <c:pt idx="42">
                  <c:v>0.25906038966927869</c:v>
                </c:pt>
                <c:pt idx="43">
                  <c:v>0.25906038966927869</c:v>
                </c:pt>
                <c:pt idx="44">
                  <c:v>0.25021799313984205</c:v>
                </c:pt>
                <c:pt idx="45">
                  <c:v>0.25021799313984205</c:v>
                </c:pt>
                <c:pt idx="46">
                  <c:v>0.23561070860506916</c:v>
                </c:pt>
                <c:pt idx="47">
                  <c:v>0.23561070860506916</c:v>
                </c:pt>
                <c:pt idx="48">
                  <c:v>0.22205028230167945</c:v>
                </c:pt>
                <c:pt idx="49">
                  <c:v>0.22205028230167945</c:v>
                </c:pt>
                <c:pt idx="50">
                  <c:v>0.21800252515479102</c:v>
                </c:pt>
                <c:pt idx="51">
                  <c:v>0.21800252515479102</c:v>
                </c:pt>
                <c:pt idx="52">
                  <c:v>0.21408664341976658</c:v>
                </c:pt>
                <c:pt idx="53">
                  <c:v>0.21408664341976658</c:v>
                </c:pt>
                <c:pt idx="54">
                  <c:v>0.22485012302429586</c:v>
                </c:pt>
                <c:pt idx="55">
                  <c:v>0.22485012302429586</c:v>
                </c:pt>
                <c:pt idx="56">
                  <c:v>0.24276621332824488</c:v>
                </c:pt>
                <c:pt idx="57">
                  <c:v>0.24276621332824488</c:v>
                </c:pt>
                <c:pt idx="58">
                  <c:v>0.21435590128599724</c:v>
                </c:pt>
                <c:pt idx="59">
                  <c:v>0.21435590128599724</c:v>
                </c:pt>
                <c:pt idx="60">
                  <c:v>0.19273984358542617</c:v>
                </c:pt>
                <c:pt idx="61">
                  <c:v>0.19273984358542617</c:v>
                </c:pt>
                <c:pt idx="62">
                  <c:v>0.17056827064752222</c:v>
                </c:pt>
                <c:pt idx="63">
                  <c:v>0.17056827064752222</c:v>
                </c:pt>
                <c:pt idx="64">
                  <c:v>0.15310524945897597</c:v>
                </c:pt>
                <c:pt idx="65">
                  <c:v>0.15310524945897597</c:v>
                </c:pt>
                <c:pt idx="66">
                  <c:v>0.13757668079312535</c:v>
                </c:pt>
                <c:pt idx="67">
                  <c:v>0.13757668079312535</c:v>
                </c:pt>
                <c:pt idx="68">
                  <c:v>0.12432794727177199</c:v>
                </c:pt>
                <c:pt idx="69">
                  <c:v>0.12432794727177199</c:v>
                </c:pt>
                <c:pt idx="70">
                  <c:v>0.10418203270318216</c:v>
                </c:pt>
                <c:pt idx="71">
                  <c:v>0.10418203270318216</c:v>
                </c:pt>
                <c:pt idx="72">
                  <c:v>8.8283316623817942E-2</c:v>
                </c:pt>
                <c:pt idx="73">
                  <c:v>8.8283316623817942E-2</c:v>
                </c:pt>
                <c:pt idx="74">
                  <c:v>7.0624279681824831E-2</c:v>
                </c:pt>
                <c:pt idx="75">
                  <c:v>7.0624279681824831E-2</c:v>
                </c:pt>
                <c:pt idx="76">
                  <c:v>6.2139028962302278E-2</c:v>
                </c:pt>
                <c:pt idx="77">
                  <c:v>6.2139028962302278E-2</c:v>
                </c:pt>
                <c:pt idx="78">
                  <c:v>3.3483686866288886E-2</c:v>
                </c:pt>
                <c:pt idx="79">
                  <c:v>3.3483686866288886E-2</c:v>
                </c:pt>
                <c:pt idx="80">
                  <c:v>1.7945723118098833E-2</c:v>
                </c:pt>
                <c:pt idx="81">
                  <c:v>1.7945723118098833E-2</c:v>
                </c:pt>
                <c:pt idx="82">
                  <c:v>3.5805843015141781E-2</c:v>
                </c:pt>
                <c:pt idx="83">
                  <c:v>3.5805843015141781E-2</c:v>
                </c:pt>
                <c:pt idx="84">
                  <c:v>5.3765345022260602E-2</c:v>
                </c:pt>
                <c:pt idx="85">
                  <c:v>5.3765345022260602E-2</c:v>
                </c:pt>
                <c:pt idx="86">
                  <c:v>5.9207181738485826E-2</c:v>
                </c:pt>
                <c:pt idx="87">
                  <c:v>5.9207181738485826E-2</c:v>
                </c:pt>
                <c:pt idx="88">
                  <c:v>5.788978102578346E-2</c:v>
                </c:pt>
                <c:pt idx="89">
                  <c:v>5.788978102578346E-2</c:v>
                </c:pt>
                <c:pt idx="90">
                  <c:v>8.6217597348792641E-2</c:v>
                </c:pt>
                <c:pt idx="91">
                  <c:v>8.6217597348792641E-2</c:v>
                </c:pt>
                <c:pt idx="92">
                  <c:v>0.11361779844238962</c:v>
                </c:pt>
                <c:pt idx="93">
                  <c:v>0.11361779844238962</c:v>
                </c:pt>
                <c:pt idx="94">
                  <c:v>8.0725544628718504E-2</c:v>
                </c:pt>
                <c:pt idx="95">
                  <c:v>8.0725544628718504E-2</c:v>
                </c:pt>
                <c:pt idx="96">
                  <c:v>4.8928512704098592E-2</c:v>
                </c:pt>
                <c:pt idx="97">
                  <c:v>4.8928512704098592E-2</c:v>
                </c:pt>
                <c:pt idx="98">
                  <c:v>3.5670071642327272E-2</c:v>
                </c:pt>
                <c:pt idx="99">
                  <c:v>3.5670071642327272E-2</c:v>
                </c:pt>
                <c:pt idx="100">
                  <c:v>3.3077125949855013E-2</c:v>
                </c:pt>
                <c:pt idx="101">
                  <c:v>3.3077125949855013E-2</c:v>
                </c:pt>
                <c:pt idx="102">
                  <c:v>5.3157353560189469E-2</c:v>
                </c:pt>
                <c:pt idx="103">
                  <c:v>5.3157353560189469E-2</c:v>
                </c:pt>
                <c:pt idx="104">
                  <c:v>7.5543124315361254E-2</c:v>
                </c:pt>
                <c:pt idx="105">
                  <c:v>7.5543124315361254E-2</c:v>
                </c:pt>
                <c:pt idx="106">
                  <c:v>7.6550184676194233E-2</c:v>
                </c:pt>
                <c:pt idx="107">
                  <c:v>7.6550184676194233E-2</c:v>
                </c:pt>
                <c:pt idx="108">
                  <c:v>8.2026970002564648E-2</c:v>
                </c:pt>
                <c:pt idx="109">
                  <c:v>8.2026970002564648E-2</c:v>
                </c:pt>
                <c:pt idx="110">
                  <c:v>5.1292256929758917E-2</c:v>
                </c:pt>
                <c:pt idx="111">
                  <c:v>5.1292256929758917E-2</c:v>
                </c:pt>
                <c:pt idx="112">
                  <c:v>1.6667460431872838E-2</c:v>
                </c:pt>
                <c:pt idx="113">
                  <c:v>1.6667460431872838E-2</c:v>
                </c:pt>
                <c:pt idx="114">
                  <c:v>6.1132170660531671E-3</c:v>
                </c:pt>
                <c:pt idx="115">
                  <c:v>6.1132170660531671E-3</c:v>
                </c:pt>
                <c:pt idx="116">
                  <c:v>-1.0574050812457436E-3</c:v>
                </c:pt>
                <c:pt idx="117">
                  <c:v>-1.0574050812457436E-3</c:v>
                </c:pt>
                <c:pt idx="118">
                  <c:v>2.6186048027547759E-2</c:v>
                </c:pt>
                <c:pt idx="119">
                  <c:v>2.6186048027547759E-2</c:v>
                </c:pt>
                <c:pt idx="120">
                  <c:v>4.8641032648820914E-2</c:v>
                </c:pt>
                <c:pt idx="121">
                  <c:v>4.8641032648820914E-2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65C-4BFB-A665-B35DAD1CDE55}"/>
            </c:ext>
          </c:extLst>
        </c:ser>
        <c:ser>
          <c:idx val="4"/>
          <c:order val="4"/>
          <c:tx>
            <c:strRef>
              <c:f>Paper!$AF$97</c:f>
              <c:strCache>
                <c:ptCount val="1"/>
                <c:pt idx="0">
                  <c:v>1s unc.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Paper!$AF$98:$AF$277</c:f>
              <c:numCache>
                <c:formatCode>0.0%</c:formatCode>
                <c:ptCount val="180"/>
                <c:pt idx="0">
                  <c:v>0.10789979748174734</c:v>
                </c:pt>
                <c:pt idx="1">
                  <c:v>0.10789979748174734</c:v>
                </c:pt>
                <c:pt idx="2">
                  <c:v>9.5287965042628001E-2</c:v>
                </c:pt>
                <c:pt idx="3">
                  <c:v>9.5287965042628001E-2</c:v>
                </c:pt>
                <c:pt idx="4">
                  <c:v>8.4402103634347053E-2</c:v>
                </c:pt>
                <c:pt idx="5">
                  <c:v>8.4402103634347053E-2</c:v>
                </c:pt>
                <c:pt idx="6">
                  <c:v>8.1476518327368477E-2</c:v>
                </c:pt>
                <c:pt idx="7">
                  <c:v>8.1476518327368477E-2</c:v>
                </c:pt>
                <c:pt idx="8">
                  <c:v>7.902027256326917E-2</c:v>
                </c:pt>
                <c:pt idx="9">
                  <c:v>7.902027256326917E-2</c:v>
                </c:pt>
                <c:pt idx="10">
                  <c:v>7.4959408816519191E-2</c:v>
                </c:pt>
                <c:pt idx="11">
                  <c:v>7.4959408816519191E-2</c:v>
                </c:pt>
                <c:pt idx="12">
                  <c:v>7.1272363664137084E-2</c:v>
                </c:pt>
                <c:pt idx="13">
                  <c:v>7.1272363664137084E-2</c:v>
                </c:pt>
                <c:pt idx="14">
                  <c:v>6.8669673707412227E-2</c:v>
                </c:pt>
                <c:pt idx="15">
                  <c:v>6.8669673707412227E-2</c:v>
                </c:pt>
                <c:pt idx="16">
                  <c:v>6.85691048284785E-2</c:v>
                </c:pt>
                <c:pt idx="17">
                  <c:v>6.85691048284785E-2</c:v>
                </c:pt>
                <c:pt idx="18">
                  <c:v>6.4821789925540649E-2</c:v>
                </c:pt>
                <c:pt idx="19">
                  <c:v>6.4821789925540649E-2</c:v>
                </c:pt>
                <c:pt idx="20">
                  <c:v>6.4922202744753188E-2</c:v>
                </c:pt>
                <c:pt idx="21">
                  <c:v>6.4922202744753188E-2</c:v>
                </c:pt>
                <c:pt idx="22">
                  <c:v>6.4015417627380847E-2</c:v>
                </c:pt>
                <c:pt idx="23">
                  <c:v>6.4015417627380847E-2</c:v>
                </c:pt>
                <c:pt idx="24">
                  <c:v>6.3567123658868685E-2</c:v>
                </c:pt>
                <c:pt idx="25">
                  <c:v>6.3567123658868685E-2</c:v>
                </c:pt>
                <c:pt idx="26">
                  <c:v>6.1307138266010711E-2</c:v>
                </c:pt>
                <c:pt idx="27">
                  <c:v>6.1307138266010711E-2</c:v>
                </c:pt>
                <c:pt idx="28">
                  <c:v>6.0635476830397619E-2</c:v>
                </c:pt>
                <c:pt idx="29">
                  <c:v>6.0635476830397619E-2</c:v>
                </c:pt>
                <c:pt idx="30">
                  <c:v>6.1588279171186373E-2</c:v>
                </c:pt>
                <c:pt idx="31">
                  <c:v>6.1588279171186373E-2</c:v>
                </c:pt>
                <c:pt idx="32">
                  <c:v>6.4830362556926049E-2</c:v>
                </c:pt>
                <c:pt idx="33">
                  <c:v>6.4830362556926049E-2</c:v>
                </c:pt>
                <c:pt idx="34">
                  <c:v>6.0360862945725548E-2</c:v>
                </c:pt>
                <c:pt idx="35">
                  <c:v>6.0360862945725548E-2</c:v>
                </c:pt>
                <c:pt idx="36">
                  <c:v>5.8641604893682892E-2</c:v>
                </c:pt>
                <c:pt idx="37">
                  <c:v>5.8641604893682892E-2</c:v>
                </c:pt>
                <c:pt idx="38">
                  <c:v>5.6336822970895331E-2</c:v>
                </c:pt>
                <c:pt idx="39">
                  <c:v>5.6336822970895331E-2</c:v>
                </c:pt>
                <c:pt idx="40">
                  <c:v>6.0193429137931971E-2</c:v>
                </c:pt>
                <c:pt idx="41">
                  <c:v>6.0193429137931971E-2</c:v>
                </c:pt>
                <c:pt idx="42">
                  <c:v>6.3575455517114798E-2</c:v>
                </c:pt>
                <c:pt idx="43">
                  <c:v>6.3575455517114798E-2</c:v>
                </c:pt>
                <c:pt idx="44">
                  <c:v>6.8913752284831986E-2</c:v>
                </c:pt>
                <c:pt idx="45">
                  <c:v>6.8913752284831986E-2</c:v>
                </c:pt>
                <c:pt idx="46">
                  <c:v>6.7178619603712519E-2</c:v>
                </c:pt>
                <c:pt idx="47">
                  <c:v>6.7178619603712519E-2</c:v>
                </c:pt>
                <c:pt idx="48">
                  <c:v>6.6289353762919848E-2</c:v>
                </c:pt>
                <c:pt idx="49">
                  <c:v>6.6289353762919848E-2</c:v>
                </c:pt>
                <c:pt idx="50">
                  <c:v>6.2969013242695049E-2</c:v>
                </c:pt>
                <c:pt idx="51">
                  <c:v>6.2969013242695049E-2</c:v>
                </c:pt>
                <c:pt idx="52">
                  <c:v>6.211238695671259E-2</c:v>
                </c:pt>
                <c:pt idx="53">
                  <c:v>6.211238695671259E-2</c:v>
                </c:pt>
                <c:pt idx="54">
                  <c:v>6.0568547951400577E-2</c:v>
                </c:pt>
                <c:pt idx="55">
                  <c:v>6.0568547951400577E-2</c:v>
                </c:pt>
                <c:pt idx="56">
                  <c:v>6.0399602073901382E-2</c:v>
                </c:pt>
                <c:pt idx="57">
                  <c:v>6.0399602073901382E-2</c:v>
                </c:pt>
                <c:pt idx="58">
                  <c:v>5.3617542829839965E-2</c:v>
                </c:pt>
                <c:pt idx="59">
                  <c:v>5.3617542829839965E-2</c:v>
                </c:pt>
                <c:pt idx="60">
                  <c:v>5.3301749631509181E-2</c:v>
                </c:pt>
                <c:pt idx="61">
                  <c:v>5.3301749631509181E-2</c:v>
                </c:pt>
                <c:pt idx="62">
                  <c:v>5.4816965368099206E-2</c:v>
                </c:pt>
                <c:pt idx="63">
                  <c:v>5.4816965368099206E-2</c:v>
                </c:pt>
                <c:pt idx="64">
                  <c:v>5.7024897891504452E-2</c:v>
                </c:pt>
                <c:pt idx="65">
                  <c:v>5.7024897891504452E-2</c:v>
                </c:pt>
                <c:pt idx="66">
                  <c:v>5.921074347185868E-2</c:v>
                </c:pt>
                <c:pt idx="67">
                  <c:v>5.921074347185868E-2</c:v>
                </c:pt>
                <c:pt idx="68">
                  <c:v>6.3918267233385465E-2</c:v>
                </c:pt>
                <c:pt idx="69">
                  <c:v>6.3918267233385465E-2</c:v>
                </c:pt>
                <c:pt idx="70">
                  <c:v>6.5137412464933098E-2</c:v>
                </c:pt>
                <c:pt idx="71">
                  <c:v>6.5137412464933098E-2</c:v>
                </c:pt>
                <c:pt idx="72">
                  <c:v>6.6619089591317487E-2</c:v>
                </c:pt>
                <c:pt idx="73">
                  <c:v>6.6619089591317487E-2</c:v>
                </c:pt>
                <c:pt idx="74">
                  <c:v>6.0970435552916181E-2</c:v>
                </c:pt>
                <c:pt idx="75">
                  <c:v>6.0970435552916181E-2</c:v>
                </c:pt>
                <c:pt idx="76">
                  <c:v>5.9719312237275599E-2</c:v>
                </c:pt>
                <c:pt idx="77">
                  <c:v>5.9719312237275599E-2</c:v>
                </c:pt>
                <c:pt idx="78">
                  <c:v>5.8645310600101162E-2</c:v>
                </c:pt>
                <c:pt idx="79">
                  <c:v>5.8645310600101162E-2</c:v>
                </c:pt>
                <c:pt idx="80">
                  <c:v>5.9693441766755236E-2</c:v>
                </c:pt>
                <c:pt idx="81">
                  <c:v>5.9693441766755236E-2</c:v>
                </c:pt>
                <c:pt idx="82">
                  <c:v>5.8212197403871693E-2</c:v>
                </c:pt>
                <c:pt idx="83">
                  <c:v>5.8212197403871693E-2</c:v>
                </c:pt>
                <c:pt idx="84">
                  <c:v>6.0233328753109959E-2</c:v>
                </c:pt>
                <c:pt idx="85">
                  <c:v>6.0233328753109959E-2</c:v>
                </c:pt>
                <c:pt idx="86">
                  <c:v>6.852545106609037E-2</c:v>
                </c:pt>
                <c:pt idx="87">
                  <c:v>6.852545106609037E-2</c:v>
                </c:pt>
                <c:pt idx="88">
                  <c:v>8.0385129340493022E-2</c:v>
                </c:pt>
                <c:pt idx="89">
                  <c:v>8.0385129340493022E-2</c:v>
                </c:pt>
                <c:pt idx="90">
                  <c:v>7.3257769609786236E-2</c:v>
                </c:pt>
                <c:pt idx="91">
                  <c:v>7.3257769609786236E-2</c:v>
                </c:pt>
                <c:pt idx="92">
                  <c:v>6.8144110824096757E-2</c:v>
                </c:pt>
                <c:pt idx="93">
                  <c:v>6.8144110824096757E-2</c:v>
                </c:pt>
                <c:pt idx="94">
                  <c:v>6.959603863911723E-2</c:v>
                </c:pt>
                <c:pt idx="95">
                  <c:v>6.959603863911723E-2</c:v>
                </c:pt>
                <c:pt idx="96">
                  <c:v>7.3063860765280764E-2</c:v>
                </c:pt>
                <c:pt idx="97">
                  <c:v>7.3063860765280764E-2</c:v>
                </c:pt>
                <c:pt idx="98">
                  <c:v>6.7586207072358476E-2</c:v>
                </c:pt>
                <c:pt idx="99">
                  <c:v>6.7586207072358476E-2</c:v>
                </c:pt>
                <c:pt idx="100">
                  <c:v>7.1456173982378329E-2</c:v>
                </c:pt>
                <c:pt idx="101">
                  <c:v>7.1456173982378329E-2</c:v>
                </c:pt>
                <c:pt idx="102">
                  <c:v>7.0951964169496506E-2</c:v>
                </c:pt>
                <c:pt idx="103">
                  <c:v>7.0951964169496506E-2</c:v>
                </c:pt>
                <c:pt idx="104">
                  <c:v>7.6483729779327561E-2</c:v>
                </c:pt>
                <c:pt idx="105">
                  <c:v>7.6483729779327561E-2</c:v>
                </c:pt>
                <c:pt idx="106">
                  <c:v>8.3260747108837213E-2</c:v>
                </c:pt>
                <c:pt idx="107">
                  <c:v>8.3260747108837213E-2</c:v>
                </c:pt>
                <c:pt idx="108">
                  <c:v>9.486795366983887E-2</c:v>
                </c:pt>
                <c:pt idx="109">
                  <c:v>9.486795366983887E-2</c:v>
                </c:pt>
                <c:pt idx="110">
                  <c:v>8.6651380216841406E-2</c:v>
                </c:pt>
                <c:pt idx="111">
                  <c:v>8.6651380216841406E-2</c:v>
                </c:pt>
                <c:pt idx="112">
                  <c:v>8.4501724758160132E-2</c:v>
                </c:pt>
                <c:pt idx="113">
                  <c:v>8.4501724758160132E-2</c:v>
                </c:pt>
                <c:pt idx="114">
                  <c:v>6.9486162421696723E-2</c:v>
                </c:pt>
                <c:pt idx="115">
                  <c:v>6.9486162421696723E-2</c:v>
                </c:pt>
                <c:pt idx="116">
                  <c:v>7.3605597389117247E-2</c:v>
                </c:pt>
                <c:pt idx="117">
                  <c:v>7.3605597389117247E-2</c:v>
                </c:pt>
                <c:pt idx="118">
                  <c:v>6.7863683883605697E-2</c:v>
                </c:pt>
                <c:pt idx="119">
                  <c:v>6.7863683883605697E-2</c:v>
                </c:pt>
                <c:pt idx="120">
                  <c:v>6.7372738506507601E-2</c:v>
                </c:pt>
                <c:pt idx="121">
                  <c:v>6.7372738506507601E-2</c:v>
                </c:pt>
                <c:pt idx="122">
                  <c:v>6.1223815138649378E-2</c:v>
                </c:pt>
                <c:pt idx="123">
                  <c:v>6.1223815138649378E-2</c:v>
                </c:pt>
                <c:pt idx="124">
                  <c:v>6.5198556666502261E-2</c:v>
                </c:pt>
                <c:pt idx="125">
                  <c:v>6.5198556666502261E-2</c:v>
                </c:pt>
                <c:pt idx="126">
                  <c:v>7.5235498853364266E-2</c:v>
                </c:pt>
                <c:pt idx="127">
                  <c:v>7.5235498853364266E-2</c:v>
                </c:pt>
                <c:pt idx="128">
                  <c:v>9.2063750394929617E-2</c:v>
                </c:pt>
                <c:pt idx="129">
                  <c:v>9.2063750394929617E-2</c:v>
                </c:pt>
                <c:pt idx="130">
                  <c:v>0.10180928265712406</c:v>
                </c:pt>
                <c:pt idx="131">
                  <c:v>0.10180928265712406</c:v>
                </c:pt>
                <c:pt idx="132">
                  <c:v>0.12077276147757852</c:v>
                </c:pt>
                <c:pt idx="133">
                  <c:v>0.12077276147757852</c:v>
                </c:pt>
                <c:pt idx="134">
                  <c:v>0.12011141880784212</c:v>
                </c:pt>
                <c:pt idx="135">
                  <c:v>0.12011141880784212</c:v>
                </c:pt>
                <c:pt idx="136">
                  <c:v>0.12147253064489778</c:v>
                </c:pt>
                <c:pt idx="137">
                  <c:v>0.12147253064489778</c:v>
                </c:pt>
                <c:pt idx="138">
                  <c:v>0.14087682661229306</c:v>
                </c:pt>
                <c:pt idx="139">
                  <c:v>0.14087682661229306</c:v>
                </c:pt>
                <c:pt idx="140">
                  <c:v>0.16372204259140213</c:v>
                </c:pt>
                <c:pt idx="141">
                  <c:v>0.16372204259140213</c:v>
                </c:pt>
                <c:pt idx="142">
                  <c:v>0.17049431623973194</c:v>
                </c:pt>
                <c:pt idx="143">
                  <c:v>0.17049431623973194</c:v>
                </c:pt>
                <c:pt idx="144">
                  <c:v>0.17925924079835229</c:v>
                </c:pt>
                <c:pt idx="145">
                  <c:v>0.17925924079835229</c:v>
                </c:pt>
                <c:pt idx="146">
                  <c:v>0.13515265393302273</c:v>
                </c:pt>
                <c:pt idx="147">
                  <c:v>0.13515265393302273</c:v>
                </c:pt>
                <c:pt idx="148">
                  <c:v>0.10621144519938445</c:v>
                </c:pt>
                <c:pt idx="149">
                  <c:v>0.10621144519938445</c:v>
                </c:pt>
                <c:pt idx="150">
                  <c:v>9.2764383359325006E-2</c:v>
                </c:pt>
                <c:pt idx="151">
                  <c:v>9.2764383359325006E-2</c:v>
                </c:pt>
                <c:pt idx="152">
                  <c:v>0.10283423281803247</c:v>
                </c:pt>
                <c:pt idx="153">
                  <c:v>0.10283423281803247</c:v>
                </c:pt>
                <c:pt idx="154">
                  <c:v>0.12081796678109706</c:v>
                </c:pt>
                <c:pt idx="155">
                  <c:v>0.12081796678109706</c:v>
                </c:pt>
                <c:pt idx="156">
                  <c:v>0.15004311413946056</c:v>
                </c:pt>
                <c:pt idx="157">
                  <c:v>0.15004311413946056</c:v>
                </c:pt>
                <c:pt idx="158">
                  <c:v>0.1428283511104857</c:v>
                </c:pt>
                <c:pt idx="159">
                  <c:v>0.1428283511104857</c:v>
                </c:pt>
                <c:pt idx="160">
                  <c:v>0.12772402331892083</c:v>
                </c:pt>
                <c:pt idx="161">
                  <c:v>0.12772402331892083</c:v>
                </c:pt>
                <c:pt idx="162">
                  <c:v>0.14260337955713742</c:v>
                </c:pt>
                <c:pt idx="163">
                  <c:v>0.14260337955713742</c:v>
                </c:pt>
                <c:pt idx="164">
                  <c:v>0.16639858210357605</c:v>
                </c:pt>
                <c:pt idx="165">
                  <c:v>0.16639858210357605</c:v>
                </c:pt>
                <c:pt idx="166">
                  <c:v>0.12713164026881268</c:v>
                </c:pt>
                <c:pt idx="167">
                  <c:v>0.12713164026881268</c:v>
                </c:pt>
                <c:pt idx="168">
                  <c:v>0.12282442121786934</c:v>
                </c:pt>
                <c:pt idx="169">
                  <c:v>0.12282442121786934</c:v>
                </c:pt>
                <c:pt idx="170">
                  <c:v>0.12253913060251825</c:v>
                </c:pt>
                <c:pt idx="171">
                  <c:v>0.12253913060251825</c:v>
                </c:pt>
                <c:pt idx="172">
                  <c:v>0.12669024849571139</c:v>
                </c:pt>
                <c:pt idx="173">
                  <c:v>0.12669024849571139</c:v>
                </c:pt>
                <c:pt idx="174">
                  <c:v>0.14201607310539643</c:v>
                </c:pt>
                <c:pt idx="175">
                  <c:v>0.14201607310539643</c:v>
                </c:pt>
                <c:pt idx="176">
                  <c:v>0.16030529984371567</c:v>
                </c:pt>
                <c:pt idx="177">
                  <c:v>0.16030529984371567</c:v>
                </c:pt>
                <c:pt idx="178">
                  <c:v>0.17863433552929689</c:v>
                </c:pt>
                <c:pt idx="179">
                  <c:v>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65C-4BFB-A665-B35DAD1CDE55}"/>
            </c:ext>
          </c:extLst>
        </c:ser>
        <c:ser>
          <c:idx val="5"/>
          <c:order val="5"/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Paper!$AG$98:$AG$277</c:f>
              <c:numCache>
                <c:formatCode>0.0%</c:formatCode>
                <c:ptCount val="180"/>
                <c:pt idx="0">
                  <c:v>-0.10789979748174734</c:v>
                </c:pt>
                <c:pt idx="1">
                  <c:v>-0.10789979748174734</c:v>
                </c:pt>
                <c:pt idx="2">
                  <c:v>-9.5287965042628001E-2</c:v>
                </c:pt>
                <c:pt idx="3">
                  <c:v>-9.5287965042628001E-2</c:v>
                </c:pt>
                <c:pt idx="4">
                  <c:v>-8.4402103634347053E-2</c:v>
                </c:pt>
                <c:pt idx="5">
                  <c:v>-8.4402103634347053E-2</c:v>
                </c:pt>
                <c:pt idx="6">
                  <c:v>-8.1476518327368477E-2</c:v>
                </c:pt>
                <c:pt idx="7">
                  <c:v>-8.1476518327368477E-2</c:v>
                </c:pt>
                <c:pt idx="8">
                  <c:v>-7.902027256326917E-2</c:v>
                </c:pt>
                <c:pt idx="9">
                  <c:v>-7.902027256326917E-2</c:v>
                </c:pt>
                <c:pt idx="10">
                  <c:v>-7.4959408816519191E-2</c:v>
                </c:pt>
                <c:pt idx="11">
                  <c:v>-7.4959408816519191E-2</c:v>
                </c:pt>
                <c:pt idx="12">
                  <c:v>-7.1272363664137084E-2</c:v>
                </c:pt>
                <c:pt idx="13">
                  <c:v>-7.1272363664137084E-2</c:v>
                </c:pt>
                <c:pt idx="14">
                  <c:v>-6.8669673707412227E-2</c:v>
                </c:pt>
                <c:pt idx="15">
                  <c:v>-6.8669673707412227E-2</c:v>
                </c:pt>
                <c:pt idx="16">
                  <c:v>-6.85691048284785E-2</c:v>
                </c:pt>
                <c:pt idx="17">
                  <c:v>-6.85691048284785E-2</c:v>
                </c:pt>
                <c:pt idx="18">
                  <c:v>-6.4821789925540649E-2</c:v>
                </c:pt>
                <c:pt idx="19">
                  <c:v>-6.4821789925540649E-2</c:v>
                </c:pt>
                <c:pt idx="20">
                  <c:v>-6.4922202744753188E-2</c:v>
                </c:pt>
                <c:pt idx="21">
                  <c:v>-6.4922202744753188E-2</c:v>
                </c:pt>
                <c:pt idx="22">
                  <c:v>-6.4015417627380847E-2</c:v>
                </c:pt>
                <c:pt idx="23">
                  <c:v>-6.4015417627380847E-2</c:v>
                </c:pt>
                <c:pt idx="24">
                  <c:v>-6.3567123658868685E-2</c:v>
                </c:pt>
                <c:pt idx="25">
                  <c:v>-6.3567123658868685E-2</c:v>
                </c:pt>
                <c:pt idx="26">
                  <c:v>-6.1307138266010711E-2</c:v>
                </c:pt>
                <c:pt idx="27">
                  <c:v>-6.1307138266010711E-2</c:v>
                </c:pt>
                <c:pt idx="28">
                  <c:v>-6.0635476830397619E-2</c:v>
                </c:pt>
                <c:pt idx="29">
                  <c:v>-6.0635476830397619E-2</c:v>
                </c:pt>
                <c:pt idx="30">
                  <c:v>-6.1588279171186373E-2</c:v>
                </c:pt>
                <c:pt idx="31">
                  <c:v>-6.1588279171186373E-2</c:v>
                </c:pt>
                <c:pt idx="32">
                  <c:v>-6.4830362556926049E-2</c:v>
                </c:pt>
                <c:pt idx="33">
                  <c:v>-6.4830362556926049E-2</c:v>
                </c:pt>
                <c:pt idx="34">
                  <c:v>-6.0360862945725548E-2</c:v>
                </c:pt>
                <c:pt idx="35">
                  <c:v>-6.0360862945725548E-2</c:v>
                </c:pt>
                <c:pt idx="36">
                  <c:v>-5.8641604893682892E-2</c:v>
                </c:pt>
                <c:pt idx="37">
                  <c:v>-5.8641604893682892E-2</c:v>
                </c:pt>
                <c:pt idx="38">
                  <c:v>-5.6336822970895331E-2</c:v>
                </c:pt>
                <c:pt idx="39">
                  <c:v>-5.6336822970895331E-2</c:v>
                </c:pt>
                <c:pt idx="40">
                  <c:v>-6.0193429137931971E-2</c:v>
                </c:pt>
                <c:pt idx="41">
                  <c:v>-6.0193429137931971E-2</c:v>
                </c:pt>
                <c:pt idx="42">
                  <c:v>-6.3575455517114798E-2</c:v>
                </c:pt>
                <c:pt idx="43">
                  <c:v>-6.3575455517114798E-2</c:v>
                </c:pt>
                <c:pt idx="44">
                  <c:v>-6.8913752284831986E-2</c:v>
                </c:pt>
                <c:pt idx="45">
                  <c:v>-6.8913752284831986E-2</c:v>
                </c:pt>
                <c:pt idx="46">
                  <c:v>-6.7178619603712519E-2</c:v>
                </c:pt>
                <c:pt idx="47">
                  <c:v>-6.7178619603712519E-2</c:v>
                </c:pt>
                <c:pt idx="48">
                  <c:v>-6.6289353762919848E-2</c:v>
                </c:pt>
                <c:pt idx="49">
                  <c:v>-6.6289353762919848E-2</c:v>
                </c:pt>
                <c:pt idx="50">
                  <c:v>-6.2969013242695049E-2</c:v>
                </c:pt>
                <c:pt idx="51">
                  <c:v>-6.2969013242695049E-2</c:v>
                </c:pt>
                <c:pt idx="52">
                  <c:v>-6.211238695671259E-2</c:v>
                </c:pt>
                <c:pt idx="53">
                  <c:v>-6.211238695671259E-2</c:v>
                </c:pt>
                <c:pt idx="54">
                  <c:v>-6.0568547951400577E-2</c:v>
                </c:pt>
                <c:pt idx="55">
                  <c:v>-6.0568547951400577E-2</c:v>
                </c:pt>
                <c:pt idx="56">
                  <c:v>-6.0399602073901382E-2</c:v>
                </c:pt>
                <c:pt idx="57">
                  <c:v>-6.0399602073901382E-2</c:v>
                </c:pt>
                <c:pt idx="58">
                  <c:v>-5.3617542829839965E-2</c:v>
                </c:pt>
                <c:pt idx="59">
                  <c:v>-5.3617542829839965E-2</c:v>
                </c:pt>
                <c:pt idx="60">
                  <c:v>-5.3301749631509181E-2</c:v>
                </c:pt>
                <c:pt idx="61">
                  <c:v>-5.3301749631509181E-2</c:v>
                </c:pt>
                <c:pt idx="62">
                  <c:v>-5.4816965368099206E-2</c:v>
                </c:pt>
                <c:pt idx="63">
                  <c:v>-5.4816965368099206E-2</c:v>
                </c:pt>
                <c:pt idx="64">
                  <c:v>-5.7024897891504452E-2</c:v>
                </c:pt>
                <c:pt idx="65">
                  <c:v>-5.7024897891504452E-2</c:v>
                </c:pt>
                <c:pt idx="66">
                  <c:v>-5.921074347185868E-2</c:v>
                </c:pt>
                <c:pt idx="67">
                  <c:v>-5.921074347185868E-2</c:v>
                </c:pt>
                <c:pt idx="68">
                  <c:v>-6.3918267233385465E-2</c:v>
                </c:pt>
                <c:pt idx="69">
                  <c:v>-6.3918267233385465E-2</c:v>
                </c:pt>
                <c:pt idx="70">
                  <c:v>-6.5137412464933098E-2</c:v>
                </c:pt>
                <c:pt idx="71">
                  <c:v>-6.5137412464933098E-2</c:v>
                </c:pt>
                <c:pt idx="72">
                  <c:v>-6.6619089591317487E-2</c:v>
                </c:pt>
                <c:pt idx="73">
                  <c:v>-6.6619089591317487E-2</c:v>
                </c:pt>
                <c:pt idx="74">
                  <c:v>-6.0970435552916181E-2</c:v>
                </c:pt>
                <c:pt idx="75">
                  <c:v>-6.0970435552916181E-2</c:v>
                </c:pt>
                <c:pt idx="76">
                  <c:v>-5.9719312237275599E-2</c:v>
                </c:pt>
                <c:pt idx="77">
                  <c:v>-5.9719312237275599E-2</c:v>
                </c:pt>
                <c:pt idx="78">
                  <c:v>-5.8645310600101162E-2</c:v>
                </c:pt>
                <c:pt idx="79">
                  <c:v>-5.8645310600101162E-2</c:v>
                </c:pt>
                <c:pt idx="80">
                  <c:v>-5.9693441766755236E-2</c:v>
                </c:pt>
                <c:pt idx="81">
                  <c:v>-5.9693441766755236E-2</c:v>
                </c:pt>
                <c:pt idx="82">
                  <c:v>-5.8212197403871693E-2</c:v>
                </c:pt>
                <c:pt idx="83">
                  <c:v>-5.8212197403871693E-2</c:v>
                </c:pt>
                <c:pt idx="84">
                  <c:v>-6.0233328753109959E-2</c:v>
                </c:pt>
                <c:pt idx="85">
                  <c:v>-6.0233328753109959E-2</c:v>
                </c:pt>
                <c:pt idx="86">
                  <c:v>-6.852545106609037E-2</c:v>
                </c:pt>
                <c:pt idx="87">
                  <c:v>-6.852545106609037E-2</c:v>
                </c:pt>
                <c:pt idx="88">
                  <c:v>-8.0385129340493022E-2</c:v>
                </c:pt>
                <c:pt idx="89">
                  <c:v>-8.0385129340493022E-2</c:v>
                </c:pt>
                <c:pt idx="90">
                  <c:v>-7.3257769609786236E-2</c:v>
                </c:pt>
                <c:pt idx="91">
                  <c:v>-7.3257769609786236E-2</c:v>
                </c:pt>
                <c:pt idx="92">
                  <c:v>-6.8144110824096757E-2</c:v>
                </c:pt>
                <c:pt idx="93">
                  <c:v>-6.8144110824096757E-2</c:v>
                </c:pt>
                <c:pt idx="94">
                  <c:v>-6.959603863911723E-2</c:v>
                </c:pt>
                <c:pt idx="95">
                  <c:v>-6.959603863911723E-2</c:v>
                </c:pt>
                <c:pt idx="96">
                  <c:v>-7.3063860765280764E-2</c:v>
                </c:pt>
                <c:pt idx="97">
                  <c:v>-7.3063860765280764E-2</c:v>
                </c:pt>
                <c:pt idx="98">
                  <c:v>-6.7586207072358476E-2</c:v>
                </c:pt>
                <c:pt idx="99">
                  <c:v>-6.7586207072358476E-2</c:v>
                </c:pt>
                <c:pt idx="100">
                  <c:v>-7.1456173982378329E-2</c:v>
                </c:pt>
                <c:pt idx="101">
                  <c:v>-7.1456173982378329E-2</c:v>
                </c:pt>
                <c:pt idx="102">
                  <c:v>-7.0951964169496506E-2</c:v>
                </c:pt>
                <c:pt idx="103">
                  <c:v>-7.0951964169496506E-2</c:v>
                </c:pt>
                <c:pt idx="104">
                  <c:v>-7.6483729779327561E-2</c:v>
                </c:pt>
                <c:pt idx="105">
                  <c:v>-7.6483729779327561E-2</c:v>
                </c:pt>
                <c:pt idx="106">
                  <c:v>-8.3260747108837213E-2</c:v>
                </c:pt>
                <c:pt idx="107">
                  <c:v>-8.3260747108837213E-2</c:v>
                </c:pt>
                <c:pt idx="108">
                  <c:v>-9.486795366983887E-2</c:v>
                </c:pt>
                <c:pt idx="109">
                  <c:v>-9.486795366983887E-2</c:v>
                </c:pt>
                <c:pt idx="110">
                  <c:v>-8.6651380216841406E-2</c:v>
                </c:pt>
                <c:pt idx="111">
                  <c:v>-8.6651380216841406E-2</c:v>
                </c:pt>
                <c:pt idx="112">
                  <c:v>-8.4501724758160132E-2</c:v>
                </c:pt>
                <c:pt idx="113">
                  <c:v>-8.4501724758160132E-2</c:v>
                </c:pt>
                <c:pt idx="114">
                  <c:v>-6.9486162421696723E-2</c:v>
                </c:pt>
                <c:pt idx="115">
                  <c:v>-6.9486162421696723E-2</c:v>
                </c:pt>
                <c:pt idx="116">
                  <c:v>-7.3605597389117247E-2</c:v>
                </c:pt>
                <c:pt idx="117">
                  <c:v>-7.3605597389117247E-2</c:v>
                </c:pt>
                <c:pt idx="118">
                  <c:v>-6.7863683883605697E-2</c:v>
                </c:pt>
                <c:pt idx="119">
                  <c:v>-6.7863683883605697E-2</c:v>
                </c:pt>
                <c:pt idx="120">
                  <c:v>-6.7372738506507601E-2</c:v>
                </c:pt>
                <c:pt idx="121">
                  <c:v>-6.7372738506507601E-2</c:v>
                </c:pt>
                <c:pt idx="122">
                  <c:v>-6.1223815138649378E-2</c:v>
                </c:pt>
                <c:pt idx="123">
                  <c:v>-6.1223815138649378E-2</c:v>
                </c:pt>
                <c:pt idx="124">
                  <c:v>-6.5198556666502261E-2</c:v>
                </c:pt>
                <c:pt idx="125">
                  <c:v>-6.5198556666502261E-2</c:v>
                </c:pt>
                <c:pt idx="126">
                  <c:v>-7.5235498853364266E-2</c:v>
                </c:pt>
                <c:pt idx="127">
                  <c:v>-7.5235498853364266E-2</c:v>
                </c:pt>
                <c:pt idx="128">
                  <c:v>-9.2063750394929617E-2</c:v>
                </c:pt>
                <c:pt idx="129">
                  <c:v>-9.2063750394929617E-2</c:v>
                </c:pt>
                <c:pt idx="130">
                  <c:v>-0.10180928265712406</c:v>
                </c:pt>
                <c:pt idx="131">
                  <c:v>-0.10180928265712406</c:v>
                </c:pt>
                <c:pt idx="132">
                  <c:v>-0.12077276147757852</c:v>
                </c:pt>
                <c:pt idx="133">
                  <c:v>-0.12077276147757852</c:v>
                </c:pt>
                <c:pt idx="134">
                  <c:v>-0.12011141880784212</c:v>
                </c:pt>
                <c:pt idx="135">
                  <c:v>-0.12011141880784212</c:v>
                </c:pt>
                <c:pt idx="136">
                  <c:v>-0.12147253064489778</c:v>
                </c:pt>
                <c:pt idx="137">
                  <c:v>-0.12147253064489778</c:v>
                </c:pt>
                <c:pt idx="138">
                  <c:v>-0.14087682661229306</c:v>
                </c:pt>
                <c:pt idx="139">
                  <c:v>-0.14087682661229306</c:v>
                </c:pt>
                <c:pt idx="140">
                  <c:v>-0.16372204259140213</c:v>
                </c:pt>
                <c:pt idx="141">
                  <c:v>-0.16372204259140213</c:v>
                </c:pt>
                <c:pt idx="142">
                  <c:v>-0.17049431623973194</c:v>
                </c:pt>
                <c:pt idx="143">
                  <c:v>-0.17049431623973194</c:v>
                </c:pt>
                <c:pt idx="144">
                  <c:v>-0.17925924079835229</c:v>
                </c:pt>
                <c:pt idx="145">
                  <c:v>-0.17925924079835229</c:v>
                </c:pt>
                <c:pt idx="146">
                  <c:v>-0.13515265393302273</c:v>
                </c:pt>
                <c:pt idx="147">
                  <c:v>-0.13515265393302273</c:v>
                </c:pt>
                <c:pt idx="148">
                  <c:v>-0.10621144519938445</c:v>
                </c:pt>
                <c:pt idx="149">
                  <c:v>-0.10621144519938445</c:v>
                </c:pt>
                <c:pt idx="150">
                  <c:v>-9.2764383359325006E-2</c:v>
                </c:pt>
                <c:pt idx="151">
                  <c:v>-9.2764383359325006E-2</c:v>
                </c:pt>
                <c:pt idx="152">
                  <c:v>-0.10283423281803247</c:v>
                </c:pt>
                <c:pt idx="153">
                  <c:v>-0.10283423281803247</c:v>
                </c:pt>
                <c:pt idx="154">
                  <c:v>-0.12081796678109706</c:v>
                </c:pt>
                <c:pt idx="155">
                  <c:v>-0.12081796678109706</c:v>
                </c:pt>
                <c:pt idx="156">
                  <c:v>-0.15004311413946056</c:v>
                </c:pt>
                <c:pt idx="157">
                  <c:v>-0.15004311413946056</c:v>
                </c:pt>
                <c:pt idx="158">
                  <c:v>-0.1428283511104857</c:v>
                </c:pt>
                <c:pt idx="159">
                  <c:v>-0.1428283511104857</c:v>
                </c:pt>
                <c:pt idx="160">
                  <c:v>-0.12772402331892083</c:v>
                </c:pt>
                <c:pt idx="161">
                  <c:v>-0.12772402331892083</c:v>
                </c:pt>
                <c:pt idx="162">
                  <c:v>-0.14260337955713742</c:v>
                </c:pt>
                <c:pt idx="163">
                  <c:v>-0.14260337955713742</c:v>
                </c:pt>
                <c:pt idx="164">
                  <c:v>-0.16639858210357605</c:v>
                </c:pt>
                <c:pt idx="165">
                  <c:v>-0.16639858210357605</c:v>
                </c:pt>
                <c:pt idx="166">
                  <c:v>-0.12713164026881268</c:v>
                </c:pt>
                <c:pt idx="167">
                  <c:v>-0.12713164026881268</c:v>
                </c:pt>
                <c:pt idx="168">
                  <c:v>-0.12282442121786934</c:v>
                </c:pt>
                <c:pt idx="169">
                  <c:v>-0.12282442121786934</c:v>
                </c:pt>
                <c:pt idx="170">
                  <c:v>-0.12253913060251825</c:v>
                </c:pt>
                <c:pt idx="171">
                  <c:v>-0.12253913060251825</c:v>
                </c:pt>
                <c:pt idx="172">
                  <c:v>-0.12669024849571139</c:v>
                </c:pt>
                <c:pt idx="173">
                  <c:v>-0.12669024849571139</c:v>
                </c:pt>
                <c:pt idx="174">
                  <c:v>-0.14201607310539643</c:v>
                </c:pt>
                <c:pt idx="175">
                  <c:v>-0.14201607310539643</c:v>
                </c:pt>
                <c:pt idx="176">
                  <c:v>-0.16030529984371567</c:v>
                </c:pt>
                <c:pt idx="177">
                  <c:v>-0.16030529984371567</c:v>
                </c:pt>
                <c:pt idx="178">
                  <c:v>-0.17863433552929689</c:v>
                </c:pt>
                <c:pt idx="179">
                  <c:v>-0.17863433552929689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65C-4BFB-A665-B35DAD1CDE55}"/>
            </c:ext>
          </c:extLst>
        </c:ser>
        <c:ser>
          <c:idx val="6"/>
          <c:order val="6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965C-4BFB-A665-B35DAD1CDE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893520"/>
        <c:axId val="875893880"/>
      </c:scatterChart>
      <c:valAx>
        <c:axId val="87589352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cs-CZ" b="0"/>
                  <a:t>Energy </a:t>
                </a:r>
                <a:r>
                  <a:rPr lang="en-US" b="0"/>
                  <a:t>[MeV]</a:t>
                </a:r>
                <a:endParaRPr lang="cs-CZ" b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875893880"/>
        <c:crossesAt val="-0.2"/>
        <c:crossBetween val="midCat"/>
      </c:valAx>
      <c:valAx>
        <c:axId val="875893880"/>
        <c:scaling>
          <c:orientation val="minMax"/>
          <c:max val="0.4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C/E-1</a:t>
                </a:r>
                <a:endParaRPr lang="cs-CZ" b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875893520"/>
        <c:crosses val="autoZero"/>
        <c:crossBetween val="midCat"/>
      </c:valAx>
    </c:plotArea>
    <c:legend>
      <c:legendPos val="b"/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9.675548368953879E-2"/>
          <c:y val="4.4554908577604219E-2"/>
          <c:w val="0.87228096842424063"/>
          <c:h val="9.0599153047045591E-2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>
      <a:solidFill>
        <a:schemeClr val="bg1"/>
      </a:solidFill>
    </a:ln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00819033708069E-2"/>
          <c:y val="2.8810184740583569E-2"/>
          <c:w val="0.87483380391879451"/>
          <c:h val="0.80514182399472511"/>
        </c:manualLayout>
      </c:layout>
      <c:scatterChart>
        <c:scatterStyle val="lineMarker"/>
        <c:varyColors val="0"/>
        <c:ser>
          <c:idx val="0"/>
          <c:order val="0"/>
          <c:tx>
            <c:strRef>
              <c:f>Paper!$P$97</c:f>
              <c:strCache>
                <c:ptCount val="1"/>
                <c:pt idx="0">
                  <c:v>5cm Cu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Paper!$P$98:$P$277</c:f>
              <c:numCache>
                <c:formatCode>0.0%</c:formatCode>
                <c:ptCount val="180"/>
                <c:pt idx="0">
                  <c:v>-7.1907898915859469E-2</c:v>
                </c:pt>
                <c:pt idx="1">
                  <c:v>-7.1907898915859469E-2</c:v>
                </c:pt>
                <c:pt idx="2">
                  <c:v>4.8208790303825966E-2</c:v>
                </c:pt>
                <c:pt idx="3">
                  <c:v>4.8208790303825966E-2</c:v>
                </c:pt>
                <c:pt idx="4">
                  <c:v>2.8468249018531067E-2</c:v>
                </c:pt>
                <c:pt idx="5">
                  <c:v>2.8468249018531067E-2</c:v>
                </c:pt>
                <c:pt idx="6">
                  <c:v>3.5084723229590109E-2</c:v>
                </c:pt>
                <c:pt idx="7">
                  <c:v>3.5084723229590109E-2</c:v>
                </c:pt>
                <c:pt idx="8">
                  <c:v>3.9628280462510768E-2</c:v>
                </c:pt>
                <c:pt idx="9">
                  <c:v>3.9628280462510768E-2</c:v>
                </c:pt>
                <c:pt idx="10">
                  <c:v>2.5867550370684445E-2</c:v>
                </c:pt>
                <c:pt idx="11">
                  <c:v>2.5867550370684445E-2</c:v>
                </c:pt>
                <c:pt idx="12">
                  <c:v>3.0944628774381311E-2</c:v>
                </c:pt>
                <c:pt idx="13">
                  <c:v>3.0944628774381311E-2</c:v>
                </c:pt>
                <c:pt idx="14">
                  <c:v>6.990159903966342E-3</c:v>
                </c:pt>
                <c:pt idx="15">
                  <c:v>6.990159903966342E-3</c:v>
                </c:pt>
                <c:pt idx="16">
                  <c:v>1.734049323234288E-2</c:v>
                </c:pt>
                <c:pt idx="17">
                  <c:v>1.734049323234288E-2</c:v>
                </c:pt>
                <c:pt idx="18">
                  <c:v>-2.4852139518356187E-2</c:v>
                </c:pt>
                <c:pt idx="19">
                  <c:v>-2.4852139518356187E-2</c:v>
                </c:pt>
                <c:pt idx="20">
                  <c:v>-2.3704142140397622E-2</c:v>
                </c:pt>
                <c:pt idx="21">
                  <c:v>-2.3704142140397622E-2</c:v>
                </c:pt>
                <c:pt idx="22">
                  <c:v>-1.861032583402833E-2</c:v>
                </c:pt>
                <c:pt idx="23">
                  <c:v>-1.861032583402833E-2</c:v>
                </c:pt>
                <c:pt idx="24">
                  <c:v>-2.2984501831572968E-2</c:v>
                </c:pt>
                <c:pt idx="25">
                  <c:v>-2.2984501831572968E-2</c:v>
                </c:pt>
                <c:pt idx="26">
                  <c:v>-1.6284547434811558E-2</c:v>
                </c:pt>
                <c:pt idx="27">
                  <c:v>-1.6284547434811558E-2</c:v>
                </c:pt>
                <c:pt idx="28">
                  <c:v>-9.8309186657495884E-3</c:v>
                </c:pt>
                <c:pt idx="29">
                  <c:v>-9.8309186657495884E-3</c:v>
                </c:pt>
                <c:pt idx="30">
                  <c:v>-1.2109835452781326E-2</c:v>
                </c:pt>
                <c:pt idx="31">
                  <c:v>-1.2109835452781326E-2</c:v>
                </c:pt>
                <c:pt idx="32">
                  <c:v>-1.2477522114197837E-2</c:v>
                </c:pt>
                <c:pt idx="33">
                  <c:v>-1.2477522114197837E-2</c:v>
                </c:pt>
                <c:pt idx="34">
                  <c:v>-2.3908297999479022E-2</c:v>
                </c:pt>
                <c:pt idx="35">
                  <c:v>-2.3908297999479022E-2</c:v>
                </c:pt>
                <c:pt idx="36">
                  <c:v>-3.3750230764498346E-2</c:v>
                </c:pt>
                <c:pt idx="37">
                  <c:v>-3.3750230764498346E-2</c:v>
                </c:pt>
                <c:pt idx="38">
                  <c:v>-1.7306362504278305E-2</c:v>
                </c:pt>
                <c:pt idx="39">
                  <c:v>-1.7306362504278305E-2</c:v>
                </c:pt>
                <c:pt idx="40">
                  <c:v>1.1616565500482956E-4</c:v>
                </c:pt>
                <c:pt idx="41">
                  <c:v>1.1616565500482956E-4</c:v>
                </c:pt>
                <c:pt idx="42">
                  <c:v>1.4971487863379096E-2</c:v>
                </c:pt>
                <c:pt idx="43">
                  <c:v>1.4971487863379096E-2</c:v>
                </c:pt>
                <c:pt idx="44">
                  <c:v>3.0335438881740284E-2</c:v>
                </c:pt>
                <c:pt idx="45">
                  <c:v>3.0335438881740284E-2</c:v>
                </c:pt>
                <c:pt idx="46">
                  <c:v>2.5646418158204121E-2</c:v>
                </c:pt>
                <c:pt idx="47">
                  <c:v>2.5646418158204121E-2</c:v>
                </c:pt>
                <c:pt idx="48">
                  <c:v>2.1703062715490606E-2</c:v>
                </c:pt>
                <c:pt idx="49">
                  <c:v>2.1703062715490606E-2</c:v>
                </c:pt>
                <c:pt idx="50">
                  <c:v>6.6998949189938095E-3</c:v>
                </c:pt>
                <c:pt idx="51">
                  <c:v>6.6998949189938095E-3</c:v>
                </c:pt>
                <c:pt idx="52">
                  <c:v>-8.046214730110135E-3</c:v>
                </c:pt>
                <c:pt idx="53">
                  <c:v>-8.046214730110135E-3</c:v>
                </c:pt>
                <c:pt idx="54">
                  <c:v>-5.2274833473473503E-3</c:v>
                </c:pt>
                <c:pt idx="55">
                  <c:v>-5.2274833473473503E-3</c:v>
                </c:pt>
                <c:pt idx="56">
                  <c:v>-9.2076668582585786E-4</c:v>
                </c:pt>
                <c:pt idx="57">
                  <c:v>-9.2076668582585786E-4</c:v>
                </c:pt>
                <c:pt idx="58">
                  <c:v>-2.4029930533219224E-3</c:v>
                </c:pt>
                <c:pt idx="59">
                  <c:v>-2.4029930533219224E-3</c:v>
                </c:pt>
                <c:pt idx="60">
                  <c:v>-5.0024642968986566E-3</c:v>
                </c:pt>
                <c:pt idx="61">
                  <c:v>-5.0024642968986566E-3</c:v>
                </c:pt>
                <c:pt idx="62">
                  <c:v>-9.9428934066414509E-3</c:v>
                </c:pt>
                <c:pt idx="63">
                  <c:v>-9.9428934066414509E-3</c:v>
                </c:pt>
                <c:pt idx="64">
                  <c:v>-1.1865120609315327E-2</c:v>
                </c:pt>
                <c:pt idx="65">
                  <c:v>-1.1865120609315327E-2</c:v>
                </c:pt>
                <c:pt idx="66">
                  <c:v>-9.3892160532571545E-5</c:v>
                </c:pt>
                <c:pt idx="67">
                  <c:v>-9.3892160532571545E-5</c:v>
                </c:pt>
                <c:pt idx="68">
                  <c:v>1.3778270961859462E-2</c:v>
                </c:pt>
                <c:pt idx="69">
                  <c:v>1.3778270961859462E-2</c:v>
                </c:pt>
                <c:pt idx="70">
                  <c:v>1.5330060130371859E-2</c:v>
                </c:pt>
                <c:pt idx="71">
                  <c:v>1.5330060130371859E-2</c:v>
                </c:pt>
                <c:pt idx="72">
                  <c:v>1.5190113503756431E-2</c:v>
                </c:pt>
                <c:pt idx="73">
                  <c:v>1.5190113503756431E-2</c:v>
                </c:pt>
                <c:pt idx="74">
                  <c:v>2.7320750449113529E-3</c:v>
                </c:pt>
                <c:pt idx="75">
                  <c:v>2.7320750449113529E-3</c:v>
                </c:pt>
                <c:pt idx="76">
                  <c:v>-1.2245443930502864E-2</c:v>
                </c:pt>
                <c:pt idx="77">
                  <c:v>-1.2245443930502864E-2</c:v>
                </c:pt>
                <c:pt idx="78">
                  <c:v>-1.0947489457933224E-2</c:v>
                </c:pt>
                <c:pt idx="79">
                  <c:v>-1.0947489457933224E-2</c:v>
                </c:pt>
                <c:pt idx="80">
                  <c:v>-1.1790744593837998E-2</c:v>
                </c:pt>
                <c:pt idx="81">
                  <c:v>-1.1790744593837998E-2</c:v>
                </c:pt>
                <c:pt idx="82">
                  <c:v>-3.2643755412069542E-3</c:v>
                </c:pt>
                <c:pt idx="83">
                  <c:v>-3.2643755412069542E-3</c:v>
                </c:pt>
                <c:pt idx="84">
                  <c:v>4.5131903056117029E-3</c:v>
                </c:pt>
                <c:pt idx="85">
                  <c:v>4.5131903056117029E-3</c:v>
                </c:pt>
                <c:pt idx="86">
                  <c:v>-1.3592483490507679E-3</c:v>
                </c:pt>
                <c:pt idx="87">
                  <c:v>-1.3592483490507679E-3</c:v>
                </c:pt>
                <c:pt idx="88">
                  <c:v>-6.0017715709316244E-3</c:v>
                </c:pt>
                <c:pt idx="89">
                  <c:v>-6.0017715709316244E-3</c:v>
                </c:pt>
                <c:pt idx="90">
                  <c:v>-1.2173938423394759E-2</c:v>
                </c:pt>
                <c:pt idx="91">
                  <c:v>-1.2173938423394759E-2</c:v>
                </c:pt>
                <c:pt idx="92">
                  <c:v>-1.7574025692529083E-2</c:v>
                </c:pt>
                <c:pt idx="93">
                  <c:v>-1.7574025692529083E-2</c:v>
                </c:pt>
                <c:pt idx="94">
                  <c:v>-2.0399755157211041E-2</c:v>
                </c:pt>
                <c:pt idx="95">
                  <c:v>-2.0399755157211041E-2</c:v>
                </c:pt>
                <c:pt idx="96">
                  <c:v>-2.5102966953210237E-2</c:v>
                </c:pt>
                <c:pt idx="97">
                  <c:v>-2.5102966953210237E-2</c:v>
                </c:pt>
                <c:pt idx="98">
                  <c:v>-3.6135908984251452E-2</c:v>
                </c:pt>
                <c:pt idx="99">
                  <c:v>-3.6135908984251452E-2</c:v>
                </c:pt>
                <c:pt idx="100">
                  <c:v>-4.3671931243063011E-2</c:v>
                </c:pt>
                <c:pt idx="101">
                  <c:v>-4.3671931243063011E-2</c:v>
                </c:pt>
                <c:pt idx="102">
                  <c:v>-2.9325389444478489E-2</c:v>
                </c:pt>
                <c:pt idx="103">
                  <c:v>-2.9325389444478489E-2</c:v>
                </c:pt>
                <c:pt idx="104">
                  <c:v>-1.3207212209861652E-2</c:v>
                </c:pt>
                <c:pt idx="105">
                  <c:v>-1.3207212209861652E-2</c:v>
                </c:pt>
                <c:pt idx="106">
                  <c:v>-7.2964602109020227E-3</c:v>
                </c:pt>
                <c:pt idx="107">
                  <c:v>-7.2964602109020227E-3</c:v>
                </c:pt>
                <c:pt idx="108">
                  <c:v>2.7524668131975183E-3</c:v>
                </c:pt>
                <c:pt idx="109">
                  <c:v>2.7524668131975183E-3</c:v>
                </c:pt>
                <c:pt idx="110">
                  <c:v>1.6841893062085722E-2</c:v>
                </c:pt>
                <c:pt idx="111">
                  <c:v>1.6841893062085722E-2</c:v>
                </c:pt>
                <c:pt idx="112">
                  <c:v>3.4196539898651901E-2</c:v>
                </c:pt>
                <c:pt idx="113">
                  <c:v>3.4196539898651901E-2</c:v>
                </c:pt>
                <c:pt idx="114">
                  <c:v>1.2122482786978805E-2</c:v>
                </c:pt>
                <c:pt idx="115">
                  <c:v>1.2122482786978805E-2</c:v>
                </c:pt>
                <c:pt idx="116">
                  <c:v>-7.6231593678774967E-3</c:v>
                </c:pt>
                <c:pt idx="117">
                  <c:v>-7.6231593678774967E-3</c:v>
                </c:pt>
                <c:pt idx="118">
                  <c:v>-6.7691621766970966E-3</c:v>
                </c:pt>
                <c:pt idx="119">
                  <c:v>-6.7691621766970966E-3</c:v>
                </c:pt>
                <c:pt idx="120">
                  <c:v>1.5963847902678019E-4</c:v>
                </c:pt>
                <c:pt idx="121">
                  <c:v>1.5963847902678019E-4</c:v>
                </c:pt>
                <c:pt idx="122">
                  <c:v>-4.3456118583284908E-3</c:v>
                </c:pt>
                <c:pt idx="123">
                  <c:v>-4.3456118583284908E-3</c:v>
                </c:pt>
                <c:pt idx="124">
                  <c:v>-5.3632577309619123E-3</c:v>
                </c:pt>
                <c:pt idx="125">
                  <c:v>-5.3632577309619123E-3</c:v>
                </c:pt>
                <c:pt idx="126">
                  <c:v>1.7481836585699684E-2</c:v>
                </c:pt>
                <c:pt idx="127">
                  <c:v>1.7481836585699684E-2</c:v>
                </c:pt>
                <c:pt idx="128">
                  <c:v>4.022566434598418E-2</c:v>
                </c:pt>
                <c:pt idx="129">
                  <c:v>4.022566434598418E-2</c:v>
                </c:pt>
                <c:pt idx="130">
                  <c:v>6.4608437885148362E-2</c:v>
                </c:pt>
                <c:pt idx="131">
                  <c:v>6.4608437885148362E-2</c:v>
                </c:pt>
                <c:pt idx="132">
                  <c:v>9.3062392325926613E-2</c:v>
                </c:pt>
                <c:pt idx="133">
                  <c:v>9.3062392325926613E-2</c:v>
                </c:pt>
                <c:pt idx="134">
                  <c:v>5.7785795388658912E-2</c:v>
                </c:pt>
                <c:pt idx="135">
                  <c:v>5.7785795388658912E-2</c:v>
                </c:pt>
                <c:pt idx="136">
                  <c:v>2.5913431285634614E-2</c:v>
                </c:pt>
                <c:pt idx="137">
                  <c:v>2.5913431285634614E-2</c:v>
                </c:pt>
                <c:pt idx="138">
                  <c:v>3.5506942442888434E-2</c:v>
                </c:pt>
                <c:pt idx="139">
                  <c:v>3.5506942442888434E-2</c:v>
                </c:pt>
                <c:pt idx="140">
                  <c:v>4.4063629894484091E-2</c:v>
                </c:pt>
                <c:pt idx="141">
                  <c:v>4.4063629894484091E-2</c:v>
                </c:pt>
                <c:pt idx="142">
                  <c:v>5.0032786393224393E-2</c:v>
                </c:pt>
                <c:pt idx="143">
                  <c:v>5.0032786393224393E-2</c:v>
                </c:pt>
                <c:pt idx="144">
                  <c:v>5.1403569473309041E-2</c:v>
                </c:pt>
                <c:pt idx="145">
                  <c:v>5.1403569473309041E-2</c:v>
                </c:pt>
                <c:pt idx="146">
                  <c:v>1.7081124565939021E-2</c:v>
                </c:pt>
                <c:pt idx="147">
                  <c:v>1.7081124565939021E-2</c:v>
                </c:pt>
                <c:pt idx="148">
                  <c:v>-2.1163935453656912E-2</c:v>
                </c:pt>
                <c:pt idx="149">
                  <c:v>-2.1163935453656912E-2</c:v>
                </c:pt>
                <c:pt idx="150">
                  <c:v>-3.8315101480563718E-2</c:v>
                </c:pt>
                <c:pt idx="151">
                  <c:v>-3.8315101480563718E-2</c:v>
                </c:pt>
                <c:pt idx="152">
                  <c:v>-4.6621330917522408E-2</c:v>
                </c:pt>
                <c:pt idx="153">
                  <c:v>-4.6621330917522408E-2</c:v>
                </c:pt>
                <c:pt idx="154">
                  <c:v>-7.6233022599585532E-2</c:v>
                </c:pt>
                <c:pt idx="155">
                  <c:v>-7.6233022599585532E-2</c:v>
                </c:pt>
                <c:pt idx="156">
                  <c:v>-0.10475517026857983</c:v>
                </c:pt>
                <c:pt idx="157">
                  <c:v>-0.10475517026857983</c:v>
                </c:pt>
                <c:pt idx="158">
                  <c:v>-0.14243129085746975</c:v>
                </c:pt>
                <c:pt idx="159">
                  <c:v>-0.14243129085746975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3C-4986-AB1E-EB17AFE909BE}"/>
            </c:ext>
          </c:extLst>
        </c:ser>
        <c:ser>
          <c:idx val="1"/>
          <c:order val="1"/>
          <c:tx>
            <c:strRef>
              <c:f>Paper!$Q$97</c:f>
              <c:strCache>
                <c:ptCount val="1"/>
                <c:pt idx="0">
                  <c:v>10cm Cu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Paper!$Q$98:$Q$277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-3.6715518263587432E-2</c:v>
                </c:pt>
                <c:pt idx="3">
                  <c:v>-3.6715518263587432E-2</c:v>
                </c:pt>
                <c:pt idx="4">
                  <c:v>-5.9324301628168041E-2</c:v>
                </c:pt>
                <c:pt idx="5">
                  <c:v>-5.9324301628168041E-2</c:v>
                </c:pt>
                <c:pt idx="6">
                  <c:v>-1.6508311900134687E-2</c:v>
                </c:pt>
                <c:pt idx="7">
                  <c:v>-1.6508311900134687E-2</c:v>
                </c:pt>
                <c:pt idx="8">
                  <c:v>2.8665679285536871E-2</c:v>
                </c:pt>
                <c:pt idx="9">
                  <c:v>2.8665679285536871E-2</c:v>
                </c:pt>
                <c:pt idx="10">
                  <c:v>2.1778982063700436E-2</c:v>
                </c:pt>
                <c:pt idx="11">
                  <c:v>2.1778982063700436E-2</c:v>
                </c:pt>
                <c:pt idx="12">
                  <c:v>5.6268363739115479E-2</c:v>
                </c:pt>
                <c:pt idx="13">
                  <c:v>5.6268363739115479E-2</c:v>
                </c:pt>
                <c:pt idx="14">
                  <c:v>5.5621597344903684E-3</c:v>
                </c:pt>
                <c:pt idx="15">
                  <c:v>5.5621597344903684E-3</c:v>
                </c:pt>
                <c:pt idx="16">
                  <c:v>2.3612915507536636E-2</c:v>
                </c:pt>
                <c:pt idx="17">
                  <c:v>2.3612915507536636E-2</c:v>
                </c:pt>
                <c:pt idx="18">
                  <c:v>-5.0429053714602823E-2</c:v>
                </c:pt>
                <c:pt idx="19">
                  <c:v>-5.0429053714602823E-2</c:v>
                </c:pt>
                <c:pt idx="20">
                  <c:v>-3.890406421385828E-2</c:v>
                </c:pt>
                <c:pt idx="21">
                  <c:v>-3.890406421385828E-2</c:v>
                </c:pt>
                <c:pt idx="22">
                  <c:v>-2.0950508138646295E-2</c:v>
                </c:pt>
                <c:pt idx="23">
                  <c:v>-2.0950508138646295E-2</c:v>
                </c:pt>
                <c:pt idx="24">
                  <c:v>-2.2360536679613463E-2</c:v>
                </c:pt>
                <c:pt idx="25">
                  <c:v>-2.2360536679613463E-2</c:v>
                </c:pt>
                <c:pt idx="26">
                  <c:v>-2.0515692074818515E-2</c:v>
                </c:pt>
                <c:pt idx="27">
                  <c:v>-2.0515692074818515E-2</c:v>
                </c:pt>
                <c:pt idx="28">
                  <c:v>-1.8438600785634085E-2</c:v>
                </c:pt>
                <c:pt idx="29">
                  <c:v>-1.8438600785634085E-2</c:v>
                </c:pt>
                <c:pt idx="30">
                  <c:v>-1.2201882993878477E-2</c:v>
                </c:pt>
                <c:pt idx="31">
                  <c:v>-1.2201882993878477E-2</c:v>
                </c:pt>
                <c:pt idx="32">
                  <c:v>1.1377204690383724E-3</c:v>
                </c:pt>
                <c:pt idx="33">
                  <c:v>1.1377204690383724E-3</c:v>
                </c:pt>
                <c:pt idx="34">
                  <c:v>3.4751643008121835E-3</c:v>
                </c:pt>
                <c:pt idx="35">
                  <c:v>3.4751643008121835E-3</c:v>
                </c:pt>
                <c:pt idx="36">
                  <c:v>1.2247093983423607E-2</c:v>
                </c:pt>
                <c:pt idx="37">
                  <c:v>1.2247093983423607E-2</c:v>
                </c:pt>
                <c:pt idx="38">
                  <c:v>1.3088263782709664E-2</c:v>
                </c:pt>
                <c:pt idx="39">
                  <c:v>1.3088263782709664E-2</c:v>
                </c:pt>
                <c:pt idx="40">
                  <c:v>1.523073116478102E-2</c:v>
                </c:pt>
                <c:pt idx="41">
                  <c:v>1.523073116478102E-2</c:v>
                </c:pt>
                <c:pt idx="42">
                  <c:v>2.9334062605967048E-2</c:v>
                </c:pt>
                <c:pt idx="43">
                  <c:v>2.9334062605967048E-2</c:v>
                </c:pt>
                <c:pt idx="44">
                  <c:v>4.4350643338369578E-2</c:v>
                </c:pt>
                <c:pt idx="45">
                  <c:v>4.4350643338369578E-2</c:v>
                </c:pt>
                <c:pt idx="46">
                  <c:v>4.7398374680104993E-2</c:v>
                </c:pt>
                <c:pt idx="47">
                  <c:v>4.7398374680104993E-2</c:v>
                </c:pt>
                <c:pt idx="48">
                  <c:v>5.1642904738205653E-2</c:v>
                </c:pt>
                <c:pt idx="49">
                  <c:v>5.1642904738205653E-2</c:v>
                </c:pt>
                <c:pt idx="50">
                  <c:v>3.9984835310019395E-2</c:v>
                </c:pt>
                <c:pt idx="51">
                  <c:v>3.9984835310019395E-2</c:v>
                </c:pt>
                <c:pt idx="52">
                  <c:v>3.049732444222597E-2</c:v>
                </c:pt>
                <c:pt idx="53">
                  <c:v>3.049732444222597E-2</c:v>
                </c:pt>
                <c:pt idx="54">
                  <c:v>2.9777078669740886E-2</c:v>
                </c:pt>
                <c:pt idx="55">
                  <c:v>2.9777078669740886E-2</c:v>
                </c:pt>
                <c:pt idx="56">
                  <c:v>3.1082538049958197E-2</c:v>
                </c:pt>
                <c:pt idx="57">
                  <c:v>3.1082538049958197E-2</c:v>
                </c:pt>
                <c:pt idx="58">
                  <c:v>3.1404928415335709E-2</c:v>
                </c:pt>
                <c:pt idx="59">
                  <c:v>3.1404928415335709E-2</c:v>
                </c:pt>
                <c:pt idx="60">
                  <c:v>3.5589339969416933E-2</c:v>
                </c:pt>
                <c:pt idx="61">
                  <c:v>3.5589339969416933E-2</c:v>
                </c:pt>
                <c:pt idx="62">
                  <c:v>2.8342543265122533E-2</c:v>
                </c:pt>
                <c:pt idx="63">
                  <c:v>2.8342543265122533E-2</c:v>
                </c:pt>
                <c:pt idx="64">
                  <c:v>2.4752367840488843E-2</c:v>
                </c:pt>
                <c:pt idx="65">
                  <c:v>2.4752367840488843E-2</c:v>
                </c:pt>
                <c:pt idx="66">
                  <c:v>2.8093223345055041E-2</c:v>
                </c:pt>
                <c:pt idx="67">
                  <c:v>2.8093223345055041E-2</c:v>
                </c:pt>
                <c:pt idx="68">
                  <c:v>3.3286471060680833E-2</c:v>
                </c:pt>
                <c:pt idx="69">
                  <c:v>3.3286471060680833E-2</c:v>
                </c:pt>
                <c:pt idx="70">
                  <c:v>2.5945959879496439E-2</c:v>
                </c:pt>
                <c:pt idx="71">
                  <c:v>2.5945959879496439E-2</c:v>
                </c:pt>
                <c:pt idx="72">
                  <c:v>1.7977013974368017E-2</c:v>
                </c:pt>
                <c:pt idx="73">
                  <c:v>1.7977013974368017E-2</c:v>
                </c:pt>
                <c:pt idx="74">
                  <c:v>1.7757120510822899E-2</c:v>
                </c:pt>
                <c:pt idx="75">
                  <c:v>1.7757120510822899E-2</c:v>
                </c:pt>
                <c:pt idx="76">
                  <c:v>1.5890953834291066E-2</c:v>
                </c:pt>
                <c:pt idx="77">
                  <c:v>1.5890953834291066E-2</c:v>
                </c:pt>
                <c:pt idx="78">
                  <c:v>8.9284404877238988E-3</c:v>
                </c:pt>
                <c:pt idx="79">
                  <c:v>8.9284404877238988E-3</c:v>
                </c:pt>
                <c:pt idx="80">
                  <c:v>2.3539780974410895E-3</c:v>
                </c:pt>
                <c:pt idx="81">
                  <c:v>2.3539780974410895E-3</c:v>
                </c:pt>
                <c:pt idx="82">
                  <c:v>7.8188454981260591E-3</c:v>
                </c:pt>
                <c:pt idx="83">
                  <c:v>7.8188454981260591E-3</c:v>
                </c:pt>
                <c:pt idx="84">
                  <c:v>1.1068352284197003E-2</c:v>
                </c:pt>
                <c:pt idx="85">
                  <c:v>1.1068352284197003E-2</c:v>
                </c:pt>
                <c:pt idx="86">
                  <c:v>-1.050589276381908E-3</c:v>
                </c:pt>
                <c:pt idx="87">
                  <c:v>-1.050589276381908E-3</c:v>
                </c:pt>
                <c:pt idx="88">
                  <c:v>-9.4833676715179172E-3</c:v>
                </c:pt>
                <c:pt idx="89">
                  <c:v>-9.4833676715179172E-3</c:v>
                </c:pt>
                <c:pt idx="90">
                  <c:v>-1.5558923498025012E-2</c:v>
                </c:pt>
                <c:pt idx="91">
                  <c:v>-1.5558923498025012E-2</c:v>
                </c:pt>
                <c:pt idx="92">
                  <c:v>-1.9651619080354954E-2</c:v>
                </c:pt>
                <c:pt idx="93">
                  <c:v>-1.9651619080354954E-2</c:v>
                </c:pt>
                <c:pt idx="94">
                  <c:v>-1.6236237231579298E-2</c:v>
                </c:pt>
                <c:pt idx="95">
                  <c:v>-1.6236237231579298E-2</c:v>
                </c:pt>
                <c:pt idx="96">
                  <c:v>-1.0670925770809636E-2</c:v>
                </c:pt>
                <c:pt idx="97">
                  <c:v>-1.0670925770809636E-2</c:v>
                </c:pt>
                <c:pt idx="98">
                  <c:v>-1.0721668453117505E-2</c:v>
                </c:pt>
                <c:pt idx="99">
                  <c:v>-1.0721668453117505E-2</c:v>
                </c:pt>
                <c:pt idx="100">
                  <c:v>-8.2574692261486726E-3</c:v>
                </c:pt>
                <c:pt idx="101">
                  <c:v>-8.2574692261486726E-3</c:v>
                </c:pt>
                <c:pt idx="102">
                  <c:v>4.1958883848702833E-3</c:v>
                </c:pt>
                <c:pt idx="103">
                  <c:v>4.1958883848702833E-3</c:v>
                </c:pt>
                <c:pt idx="104">
                  <c:v>1.7947766754445649E-2</c:v>
                </c:pt>
                <c:pt idx="105">
                  <c:v>1.7947766754445649E-2</c:v>
                </c:pt>
                <c:pt idx="106">
                  <c:v>1.7830366823258448E-2</c:v>
                </c:pt>
                <c:pt idx="107">
                  <c:v>1.7830366823258448E-2</c:v>
                </c:pt>
                <c:pt idx="108">
                  <c:v>2.0881130185022245E-2</c:v>
                </c:pt>
                <c:pt idx="109">
                  <c:v>2.0881130185022245E-2</c:v>
                </c:pt>
                <c:pt idx="110">
                  <c:v>4.8173607726224255E-2</c:v>
                </c:pt>
                <c:pt idx="111">
                  <c:v>4.8173607726224255E-2</c:v>
                </c:pt>
                <c:pt idx="112">
                  <c:v>7.9949869402192064E-2</c:v>
                </c:pt>
                <c:pt idx="113">
                  <c:v>7.9949869402192064E-2</c:v>
                </c:pt>
                <c:pt idx="114">
                  <c:v>7.1879555838941567E-2</c:v>
                </c:pt>
                <c:pt idx="115">
                  <c:v>7.1879555838941567E-2</c:v>
                </c:pt>
                <c:pt idx="116">
                  <c:v>7.1884052107169083E-2</c:v>
                </c:pt>
                <c:pt idx="117">
                  <c:v>7.1884052107169083E-2</c:v>
                </c:pt>
                <c:pt idx="118">
                  <c:v>6.5012445624597071E-2</c:v>
                </c:pt>
                <c:pt idx="119">
                  <c:v>6.5012445624597071E-2</c:v>
                </c:pt>
                <c:pt idx="120">
                  <c:v>6.031098586282102E-2</c:v>
                </c:pt>
                <c:pt idx="121">
                  <c:v>6.031098586282102E-2</c:v>
                </c:pt>
                <c:pt idx="122">
                  <c:v>6.9610605711387441E-2</c:v>
                </c:pt>
                <c:pt idx="123">
                  <c:v>6.9610605711387441E-2</c:v>
                </c:pt>
                <c:pt idx="124">
                  <c:v>7.5235883055946751E-2</c:v>
                </c:pt>
                <c:pt idx="125">
                  <c:v>7.5235883055946751E-2</c:v>
                </c:pt>
                <c:pt idx="126">
                  <c:v>6.545093501891297E-2</c:v>
                </c:pt>
                <c:pt idx="127">
                  <c:v>6.545093501891297E-2</c:v>
                </c:pt>
                <c:pt idx="128">
                  <c:v>6.8760421760949653E-2</c:v>
                </c:pt>
                <c:pt idx="129">
                  <c:v>6.8760421760949653E-2</c:v>
                </c:pt>
                <c:pt idx="130">
                  <c:v>9.3551221311477084E-2</c:v>
                </c:pt>
                <c:pt idx="131">
                  <c:v>9.3551221311477084E-2</c:v>
                </c:pt>
                <c:pt idx="132">
                  <c:v>0.13296982741848651</c:v>
                </c:pt>
                <c:pt idx="133">
                  <c:v>0.13296982741848651</c:v>
                </c:pt>
                <c:pt idx="134">
                  <c:v>0.12177399380827714</c:v>
                </c:pt>
                <c:pt idx="135">
                  <c:v>0.12177399380827714</c:v>
                </c:pt>
                <c:pt idx="136">
                  <c:v>0.11923021105439457</c:v>
                </c:pt>
                <c:pt idx="137">
                  <c:v>0.11923021105439457</c:v>
                </c:pt>
                <c:pt idx="138">
                  <c:v>6.8176738151284555E-2</c:v>
                </c:pt>
                <c:pt idx="139">
                  <c:v>6.8176738151284555E-2</c:v>
                </c:pt>
                <c:pt idx="140">
                  <c:v>1.8027278787615009E-2</c:v>
                </c:pt>
                <c:pt idx="141">
                  <c:v>1.8027278787615009E-2</c:v>
                </c:pt>
                <c:pt idx="142">
                  <c:v>2.6354623971492019E-2</c:v>
                </c:pt>
                <c:pt idx="143">
                  <c:v>2.6354623971492019E-2</c:v>
                </c:pt>
                <c:pt idx="144">
                  <c:v>3.3476633511287046E-2</c:v>
                </c:pt>
                <c:pt idx="145">
                  <c:v>3.3476633511287046E-2</c:v>
                </c:pt>
                <c:pt idx="146">
                  <c:v>2.9220353178150749E-2</c:v>
                </c:pt>
                <c:pt idx="147">
                  <c:v>2.9220353178150749E-2</c:v>
                </c:pt>
                <c:pt idx="148">
                  <c:v>7.5902243457506291E-3</c:v>
                </c:pt>
                <c:pt idx="149">
                  <c:v>7.5902243457506291E-3</c:v>
                </c:pt>
                <c:pt idx="150">
                  <c:v>2.0801746800068965E-2</c:v>
                </c:pt>
                <c:pt idx="151">
                  <c:v>2.0801746800068965E-2</c:v>
                </c:pt>
                <c:pt idx="152">
                  <c:v>2.3166473264764731E-2</c:v>
                </c:pt>
                <c:pt idx="153">
                  <c:v>2.3166473264764731E-2</c:v>
                </c:pt>
                <c:pt idx="154">
                  <c:v>2.3784326681242085E-4</c:v>
                </c:pt>
                <c:pt idx="155">
                  <c:v>2.3784326681242085E-4</c:v>
                </c:pt>
                <c:pt idx="156">
                  <c:v>-2.0882251441119881E-2</c:v>
                </c:pt>
                <c:pt idx="157">
                  <c:v>-2.0882251441119881E-2</c:v>
                </c:pt>
                <c:pt idx="158">
                  <c:v>-3.7380668364628611E-2</c:v>
                </c:pt>
                <c:pt idx="159">
                  <c:v>-3.7380668364628611E-2</c:v>
                </c:pt>
                <c:pt idx="160">
                  <c:v>-5.0848235444056256E-2</c:v>
                </c:pt>
                <c:pt idx="161">
                  <c:v>-5.0848235444056256E-2</c:v>
                </c:pt>
                <c:pt idx="162">
                  <c:v>-4.3501476342289069E-2</c:v>
                </c:pt>
                <c:pt idx="163">
                  <c:v>-4.3501476342289069E-2</c:v>
                </c:pt>
                <c:pt idx="164">
                  <c:v>-4.8180715895880466E-2</c:v>
                </c:pt>
                <c:pt idx="165">
                  <c:v>-4.8180715895880466E-2</c:v>
                </c:pt>
                <c:pt idx="166">
                  <c:v>-3.8253232256625136E-2</c:v>
                </c:pt>
                <c:pt idx="167">
                  <c:v>-3.8253232256625136E-2</c:v>
                </c:pt>
                <c:pt idx="168">
                  <c:v>-2.8849380840399008E-2</c:v>
                </c:pt>
                <c:pt idx="169">
                  <c:v>-2.8849380840399008E-2</c:v>
                </c:pt>
                <c:pt idx="170">
                  <c:v>-4.4546043174290562E-3</c:v>
                </c:pt>
                <c:pt idx="171">
                  <c:v>-4.4546043174290562E-3</c:v>
                </c:pt>
                <c:pt idx="172">
                  <c:v>3.0038757704122565E-2</c:v>
                </c:pt>
                <c:pt idx="173">
                  <c:v>3.0038757704122565E-2</c:v>
                </c:pt>
                <c:pt idx="174">
                  <c:v>-3.1668754765860507E-2</c:v>
                </c:pt>
                <c:pt idx="175">
                  <c:v>-3.1668754765860507E-2</c:v>
                </c:pt>
                <c:pt idx="176">
                  <c:v>-8.9787646827234946E-2</c:v>
                </c:pt>
                <c:pt idx="177">
                  <c:v>-8.9787646827234946E-2</c:v>
                </c:pt>
                <c:pt idx="178">
                  <c:v>-6.9443805189292496E-2</c:v>
                </c:pt>
                <c:pt idx="179">
                  <c:v>-6.9443805189292496E-2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3C-4986-AB1E-EB17AFE909BE}"/>
            </c:ext>
          </c:extLst>
        </c:ser>
        <c:ser>
          <c:idx val="2"/>
          <c:order val="2"/>
          <c:tx>
            <c:strRef>
              <c:f>Paper!$R$97</c:f>
              <c:strCache>
                <c:ptCount val="1"/>
                <c:pt idx="0">
                  <c:v>15cm Cu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Paper!$R$98:$R$277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-2.8694123344530142E-2</c:v>
                </c:pt>
                <c:pt idx="3">
                  <c:v>-2.8694123344530142E-2</c:v>
                </c:pt>
                <c:pt idx="4">
                  <c:v>-7.1896494746911399E-2</c:v>
                </c:pt>
                <c:pt idx="5">
                  <c:v>-7.1896494746911399E-2</c:v>
                </c:pt>
                <c:pt idx="6">
                  <c:v>-1.7960697334218123E-2</c:v>
                </c:pt>
                <c:pt idx="7">
                  <c:v>-1.7960697334218123E-2</c:v>
                </c:pt>
                <c:pt idx="8">
                  <c:v>4.2551589618661234E-2</c:v>
                </c:pt>
                <c:pt idx="9">
                  <c:v>4.2551589618661234E-2</c:v>
                </c:pt>
                <c:pt idx="10">
                  <c:v>2.4468571169734998E-2</c:v>
                </c:pt>
                <c:pt idx="11">
                  <c:v>2.4468571169734998E-2</c:v>
                </c:pt>
                <c:pt idx="12">
                  <c:v>6.8218408163432942E-2</c:v>
                </c:pt>
                <c:pt idx="13">
                  <c:v>6.8218408163432942E-2</c:v>
                </c:pt>
                <c:pt idx="14">
                  <c:v>3.7096367100075689E-4</c:v>
                </c:pt>
                <c:pt idx="15">
                  <c:v>3.7096367100075689E-4</c:v>
                </c:pt>
                <c:pt idx="16">
                  <c:v>3.4143613424890029E-2</c:v>
                </c:pt>
                <c:pt idx="17">
                  <c:v>3.4143613424890029E-2</c:v>
                </c:pt>
                <c:pt idx="18">
                  <c:v>-5.8615143939136138E-2</c:v>
                </c:pt>
                <c:pt idx="19">
                  <c:v>-5.8615143939136138E-2</c:v>
                </c:pt>
                <c:pt idx="20">
                  <c:v>-2.110211459666167E-2</c:v>
                </c:pt>
                <c:pt idx="21">
                  <c:v>-2.110211459666167E-2</c:v>
                </c:pt>
                <c:pt idx="22">
                  <c:v>6.3933779164966342E-3</c:v>
                </c:pt>
                <c:pt idx="23">
                  <c:v>6.3933779164966342E-3</c:v>
                </c:pt>
                <c:pt idx="24">
                  <c:v>6.1310511468652962E-3</c:v>
                </c:pt>
                <c:pt idx="25">
                  <c:v>6.1310511468652962E-3</c:v>
                </c:pt>
                <c:pt idx="26">
                  <c:v>1.8149709138693959E-2</c:v>
                </c:pt>
                <c:pt idx="27">
                  <c:v>1.8149709138693959E-2</c:v>
                </c:pt>
                <c:pt idx="28">
                  <c:v>3.3910452266897373E-2</c:v>
                </c:pt>
                <c:pt idx="29">
                  <c:v>3.3910452266897373E-2</c:v>
                </c:pt>
                <c:pt idx="30">
                  <c:v>3.5538866754683207E-2</c:v>
                </c:pt>
                <c:pt idx="31">
                  <c:v>3.5538866754683207E-2</c:v>
                </c:pt>
                <c:pt idx="32">
                  <c:v>4.6865177205991815E-2</c:v>
                </c:pt>
                <c:pt idx="33">
                  <c:v>4.6865177205991815E-2</c:v>
                </c:pt>
                <c:pt idx="34">
                  <c:v>3.0999716743878025E-2</c:v>
                </c:pt>
                <c:pt idx="35">
                  <c:v>3.0999716743878025E-2</c:v>
                </c:pt>
                <c:pt idx="36">
                  <c:v>2.0465045649687763E-2</c:v>
                </c:pt>
                <c:pt idx="37">
                  <c:v>2.0465045649687763E-2</c:v>
                </c:pt>
                <c:pt idx="38">
                  <c:v>2.4340856052807558E-2</c:v>
                </c:pt>
                <c:pt idx="39">
                  <c:v>2.4340856052807558E-2</c:v>
                </c:pt>
                <c:pt idx="40">
                  <c:v>3.0545804974004165E-2</c:v>
                </c:pt>
                <c:pt idx="41">
                  <c:v>3.0545804974004165E-2</c:v>
                </c:pt>
                <c:pt idx="42">
                  <c:v>3.079761632841671E-2</c:v>
                </c:pt>
                <c:pt idx="43">
                  <c:v>3.079761632841671E-2</c:v>
                </c:pt>
                <c:pt idx="44">
                  <c:v>3.3588232686801778E-2</c:v>
                </c:pt>
                <c:pt idx="45">
                  <c:v>3.3588232686801778E-2</c:v>
                </c:pt>
                <c:pt idx="46">
                  <c:v>3.5905947250948644E-2</c:v>
                </c:pt>
                <c:pt idx="47">
                  <c:v>3.5905947250948644E-2</c:v>
                </c:pt>
                <c:pt idx="48">
                  <c:v>4.1410401287042431E-2</c:v>
                </c:pt>
                <c:pt idx="49">
                  <c:v>4.1410401287042431E-2</c:v>
                </c:pt>
                <c:pt idx="50">
                  <c:v>3.6829785881771437E-2</c:v>
                </c:pt>
                <c:pt idx="51">
                  <c:v>3.6829785881771437E-2</c:v>
                </c:pt>
                <c:pt idx="52">
                  <c:v>3.267422828558475E-2</c:v>
                </c:pt>
                <c:pt idx="53">
                  <c:v>3.267422828558475E-2</c:v>
                </c:pt>
                <c:pt idx="54">
                  <c:v>3.2754276725390108E-2</c:v>
                </c:pt>
                <c:pt idx="55">
                  <c:v>3.2754276725390108E-2</c:v>
                </c:pt>
                <c:pt idx="56">
                  <c:v>3.6985539189146488E-2</c:v>
                </c:pt>
                <c:pt idx="57">
                  <c:v>3.6985539189146488E-2</c:v>
                </c:pt>
                <c:pt idx="58">
                  <c:v>3.5864926175673828E-2</c:v>
                </c:pt>
                <c:pt idx="59">
                  <c:v>3.5864926175673828E-2</c:v>
                </c:pt>
                <c:pt idx="60">
                  <c:v>3.9626872713932393E-2</c:v>
                </c:pt>
                <c:pt idx="61">
                  <c:v>3.9626872713932393E-2</c:v>
                </c:pt>
                <c:pt idx="62">
                  <c:v>3.8786671860639998E-2</c:v>
                </c:pt>
                <c:pt idx="63">
                  <c:v>3.8786671860639998E-2</c:v>
                </c:pt>
                <c:pt idx="64">
                  <c:v>4.1262202700253825E-2</c:v>
                </c:pt>
                <c:pt idx="65">
                  <c:v>4.1262202700253825E-2</c:v>
                </c:pt>
                <c:pt idx="66">
                  <c:v>5.4464554462072101E-2</c:v>
                </c:pt>
                <c:pt idx="67">
                  <c:v>5.4464554462072101E-2</c:v>
                </c:pt>
                <c:pt idx="68">
                  <c:v>6.8051565480911513E-2</c:v>
                </c:pt>
                <c:pt idx="69">
                  <c:v>6.8051565480911513E-2</c:v>
                </c:pt>
                <c:pt idx="70">
                  <c:v>7.3770640796108955E-2</c:v>
                </c:pt>
                <c:pt idx="71">
                  <c:v>7.3770640796108955E-2</c:v>
                </c:pt>
                <c:pt idx="72">
                  <c:v>8.1873180608482921E-2</c:v>
                </c:pt>
                <c:pt idx="73">
                  <c:v>8.1873180608482921E-2</c:v>
                </c:pt>
                <c:pt idx="74">
                  <c:v>6.7735066846019931E-2</c:v>
                </c:pt>
                <c:pt idx="75">
                  <c:v>6.7735066846019931E-2</c:v>
                </c:pt>
                <c:pt idx="76">
                  <c:v>5.8646370261458136E-2</c:v>
                </c:pt>
                <c:pt idx="77">
                  <c:v>5.8646370261458136E-2</c:v>
                </c:pt>
                <c:pt idx="78">
                  <c:v>3.2865664691736685E-2</c:v>
                </c:pt>
                <c:pt idx="79">
                  <c:v>3.2865664691736685E-2</c:v>
                </c:pt>
                <c:pt idx="80">
                  <c:v>9.4176970405595029E-3</c:v>
                </c:pt>
                <c:pt idx="81">
                  <c:v>9.4176970405595029E-3</c:v>
                </c:pt>
                <c:pt idx="82">
                  <c:v>1.1294190010458838E-2</c:v>
                </c:pt>
                <c:pt idx="83">
                  <c:v>1.1294190010458838E-2</c:v>
                </c:pt>
                <c:pt idx="84">
                  <c:v>1.5697960615454587E-2</c:v>
                </c:pt>
                <c:pt idx="85">
                  <c:v>1.5697960615454587E-2</c:v>
                </c:pt>
                <c:pt idx="86">
                  <c:v>1.2064513430317225E-2</c:v>
                </c:pt>
                <c:pt idx="87">
                  <c:v>1.2064513430317225E-2</c:v>
                </c:pt>
                <c:pt idx="88">
                  <c:v>1.0896087140086275E-2</c:v>
                </c:pt>
                <c:pt idx="89">
                  <c:v>1.0896087140086275E-2</c:v>
                </c:pt>
                <c:pt idx="90">
                  <c:v>4.3160158734800724E-3</c:v>
                </c:pt>
                <c:pt idx="91">
                  <c:v>4.3160158734800724E-3</c:v>
                </c:pt>
                <c:pt idx="92">
                  <c:v>-7.9271641767841849E-4</c:v>
                </c:pt>
                <c:pt idx="93">
                  <c:v>-7.9271641767841849E-4</c:v>
                </c:pt>
                <c:pt idx="94">
                  <c:v>-1.2745504677893815E-2</c:v>
                </c:pt>
                <c:pt idx="95">
                  <c:v>-1.2745504677893815E-2</c:v>
                </c:pt>
                <c:pt idx="96">
                  <c:v>-2.129086217571452E-2</c:v>
                </c:pt>
                <c:pt idx="97">
                  <c:v>-2.129086217571452E-2</c:v>
                </c:pt>
                <c:pt idx="98">
                  <c:v>-2.6941865467760562E-2</c:v>
                </c:pt>
                <c:pt idx="99">
                  <c:v>-2.6941865467760562E-2</c:v>
                </c:pt>
                <c:pt idx="100">
                  <c:v>-2.0980198669740768E-2</c:v>
                </c:pt>
                <c:pt idx="101">
                  <c:v>-2.0980198669740768E-2</c:v>
                </c:pt>
                <c:pt idx="102">
                  <c:v>-1.2874338771591831E-2</c:v>
                </c:pt>
                <c:pt idx="103">
                  <c:v>-1.2874338771591831E-2</c:v>
                </c:pt>
                <c:pt idx="104">
                  <c:v>-2.8052895856934823E-3</c:v>
                </c:pt>
                <c:pt idx="105">
                  <c:v>-2.8052895856934823E-3</c:v>
                </c:pt>
                <c:pt idx="106">
                  <c:v>1.4602603189917129E-2</c:v>
                </c:pt>
                <c:pt idx="107">
                  <c:v>1.4602603189917129E-2</c:v>
                </c:pt>
                <c:pt idx="108">
                  <c:v>3.0745526967122849E-2</c:v>
                </c:pt>
                <c:pt idx="109">
                  <c:v>3.0745526967122849E-2</c:v>
                </c:pt>
                <c:pt idx="110">
                  <c:v>1.6169597445004236E-2</c:v>
                </c:pt>
                <c:pt idx="111">
                  <c:v>1.6169597445004236E-2</c:v>
                </c:pt>
                <c:pt idx="112">
                  <c:v>7.5308981947082021E-3</c:v>
                </c:pt>
                <c:pt idx="113">
                  <c:v>7.5308981947082021E-3</c:v>
                </c:pt>
                <c:pt idx="114">
                  <c:v>-2.7991566476903706E-3</c:v>
                </c:pt>
                <c:pt idx="115">
                  <c:v>-2.7991566476903706E-3</c:v>
                </c:pt>
                <c:pt idx="116">
                  <c:v>-1.0793329642201588E-2</c:v>
                </c:pt>
                <c:pt idx="117">
                  <c:v>-1.0793329642201588E-2</c:v>
                </c:pt>
                <c:pt idx="118">
                  <c:v>-1.9180258533273764E-2</c:v>
                </c:pt>
                <c:pt idx="119">
                  <c:v>-1.9180258533273764E-2</c:v>
                </c:pt>
                <c:pt idx="120">
                  <c:v>-2.7854289973513469E-2</c:v>
                </c:pt>
                <c:pt idx="121">
                  <c:v>-2.7854289973513469E-2</c:v>
                </c:pt>
                <c:pt idx="122">
                  <c:v>-1.8197757276311566E-2</c:v>
                </c:pt>
                <c:pt idx="123">
                  <c:v>-1.8197757276311566E-2</c:v>
                </c:pt>
                <c:pt idx="124">
                  <c:v>-1.0125529767030295E-2</c:v>
                </c:pt>
                <c:pt idx="125">
                  <c:v>-1.0125529767030295E-2</c:v>
                </c:pt>
                <c:pt idx="126">
                  <c:v>1.9583390585639959E-2</c:v>
                </c:pt>
                <c:pt idx="127">
                  <c:v>1.9583390585639959E-2</c:v>
                </c:pt>
                <c:pt idx="128">
                  <c:v>4.9656912600926972E-2</c:v>
                </c:pt>
                <c:pt idx="129">
                  <c:v>4.9656912600926972E-2</c:v>
                </c:pt>
                <c:pt idx="130">
                  <c:v>6.78239095922335E-2</c:v>
                </c:pt>
                <c:pt idx="131">
                  <c:v>6.78239095922335E-2</c:v>
                </c:pt>
                <c:pt idx="132">
                  <c:v>8.5795483251766891E-2</c:v>
                </c:pt>
                <c:pt idx="133">
                  <c:v>8.5795483251766891E-2</c:v>
                </c:pt>
                <c:pt idx="134">
                  <c:v>8.3292574122197705E-2</c:v>
                </c:pt>
                <c:pt idx="135">
                  <c:v>8.3292574122197705E-2</c:v>
                </c:pt>
                <c:pt idx="136">
                  <c:v>8.9790737188358616E-2</c:v>
                </c:pt>
                <c:pt idx="137">
                  <c:v>8.9790737188358616E-2</c:v>
                </c:pt>
                <c:pt idx="138">
                  <c:v>6.0413195727768931E-2</c:v>
                </c:pt>
                <c:pt idx="139">
                  <c:v>6.0413195727768931E-2</c:v>
                </c:pt>
                <c:pt idx="140">
                  <c:v>3.6026729449836647E-2</c:v>
                </c:pt>
                <c:pt idx="141">
                  <c:v>3.6026729449836647E-2</c:v>
                </c:pt>
                <c:pt idx="142">
                  <c:v>3.9627440900580346E-2</c:v>
                </c:pt>
                <c:pt idx="143">
                  <c:v>3.9627440900580346E-2</c:v>
                </c:pt>
                <c:pt idx="144">
                  <c:v>4.3408547651142548E-2</c:v>
                </c:pt>
                <c:pt idx="145">
                  <c:v>4.3408547651142548E-2</c:v>
                </c:pt>
                <c:pt idx="146">
                  <c:v>3.236223402625571E-2</c:v>
                </c:pt>
                <c:pt idx="147">
                  <c:v>3.236223402625571E-2</c:v>
                </c:pt>
                <c:pt idx="148">
                  <c:v>1.8606375151970944E-2</c:v>
                </c:pt>
                <c:pt idx="149">
                  <c:v>1.8606375151970944E-2</c:v>
                </c:pt>
                <c:pt idx="150">
                  <c:v>3.0493344609928252E-2</c:v>
                </c:pt>
                <c:pt idx="151">
                  <c:v>3.0493344609928252E-2</c:v>
                </c:pt>
                <c:pt idx="152">
                  <c:v>5.1138971972200409E-2</c:v>
                </c:pt>
                <c:pt idx="153">
                  <c:v>5.1138971972200409E-2</c:v>
                </c:pt>
                <c:pt idx="154">
                  <c:v>-3.0294856533194414E-2</c:v>
                </c:pt>
                <c:pt idx="155">
                  <c:v>-3.0294856533194414E-2</c:v>
                </c:pt>
                <c:pt idx="156">
                  <c:v>-9.9749084794793608E-2</c:v>
                </c:pt>
                <c:pt idx="157">
                  <c:v>-9.9749084794793608E-2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3C-4986-AB1E-EB17AFE909BE}"/>
            </c:ext>
          </c:extLst>
        </c:ser>
        <c:ser>
          <c:idx val="3"/>
          <c:order val="3"/>
          <c:tx>
            <c:strRef>
              <c:f>Paper!$S$97</c:f>
              <c:strCache>
                <c:ptCount val="1"/>
                <c:pt idx="0">
                  <c:v>20cm Cu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Paper!$S$98:$S$278</c:f>
              <c:numCache>
                <c:formatCode>0.0%</c:formatCode>
                <c:ptCount val="1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-5.1429124552523908E-2</c:v>
                </c:pt>
                <c:pt idx="9">
                  <c:v>-5.1429124552523908E-2</c:v>
                </c:pt>
                <c:pt idx="10">
                  <c:v>-5.1919797544265456E-2</c:v>
                </c:pt>
                <c:pt idx="11">
                  <c:v>-5.1919797544265456E-2</c:v>
                </c:pt>
                <c:pt idx="12">
                  <c:v>2.6711214625898538E-2</c:v>
                </c:pt>
                <c:pt idx="13">
                  <c:v>2.6711214625898538E-2</c:v>
                </c:pt>
                <c:pt idx="14">
                  <c:v>-3.2807417521946269E-2</c:v>
                </c:pt>
                <c:pt idx="15">
                  <c:v>-3.2807417521946269E-2</c:v>
                </c:pt>
                <c:pt idx="16">
                  <c:v>3.70781848781776E-2</c:v>
                </c:pt>
                <c:pt idx="17">
                  <c:v>3.70781848781776E-2</c:v>
                </c:pt>
                <c:pt idx="18">
                  <c:v>-6.9157131482841749E-2</c:v>
                </c:pt>
                <c:pt idx="19">
                  <c:v>-6.9157131482841749E-2</c:v>
                </c:pt>
                <c:pt idx="20">
                  <c:v>-2.7846777269562306E-3</c:v>
                </c:pt>
                <c:pt idx="21">
                  <c:v>-2.7846777269562306E-3</c:v>
                </c:pt>
                <c:pt idx="22">
                  <c:v>3.1918012620663294E-2</c:v>
                </c:pt>
                <c:pt idx="23">
                  <c:v>3.1918012620663294E-2</c:v>
                </c:pt>
                <c:pt idx="24">
                  <c:v>2.8206791866166592E-2</c:v>
                </c:pt>
                <c:pt idx="25">
                  <c:v>2.8206791866166592E-2</c:v>
                </c:pt>
                <c:pt idx="26">
                  <c:v>2.438471444715784E-2</c:v>
                </c:pt>
                <c:pt idx="27">
                  <c:v>2.438471444715784E-2</c:v>
                </c:pt>
                <c:pt idx="28">
                  <c:v>2.462568149602018E-2</c:v>
                </c:pt>
                <c:pt idx="29">
                  <c:v>2.462568149602018E-2</c:v>
                </c:pt>
                <c:pt idx="30">
                  <c:v>2.1919481959782328E-3</c:v>
                </c:pt>
                <c:pt idx="31">
                  <c:v>2.1919481959782328E-3</c:v>
                </c:pt>
                <c:pt idx="32">
                  <c:v>-9.7338103518056496E-3</c:v>
                </c:pt>
                <c:pt idx="33">
                  <c:v>-9.7338103518056496E-3</c:v>
                </c:pt>
                <c:pt idx="34">
                  <c:v>-1.651295607906067E-2</c:v>
                </c:pt>
                <c:pt idx="35">
                  <c:v>-1.651295607906067E-2</c:v>
                </c:pt>
                <c:pt idx="36">
                  <c:v>-1.7443289239942428E-2</c:v>
                </c:pt>
                <c:pt idx="37">
                  <c:v>-1.7443289239942428E-2</c:v>
                </c:pt>
                <c:pt idx="38">
                  <c:v>-9.4142253032210022E-3</c:v>
                </c:pt>
                <c:pt idx="39">
                  <c:v>-9.4142253032210022E-3</c:v>
                </c:pt>
                <c:pt idx="40">
                  <c:v>1.8704355617304991E-3</c:v>
                </c:pt>
                <c:pt idx="41">
                  <c:v>1.8704355617304991E-3</c:v>
                </c:pt>
                <c:pt idx="42">
                  <c:v>-6.2375174476297923E-3</c:v>
                </c:pt>
                <c:pt idx="43">
                  <c:v>-6.2375174476297923E-3</c:v>
                </c:pt>
                <c:pt idx="44">
                  <c:v>-8.6705134411134699E-3</c:v>
                </c:pt>
                <c:pt idx="45">
                  <c:v>-8.6705134411134699E-3</c:v>
                </c:pt>
                <c:pt idx="46">
                  <c:v>-1.4642557253120692E-2</c:v>
                </c:pt>
                <c:pt idx="47">
                  <c:v>-1.4642557253120692E-2</c:v>
                </c:pt>
                <c:pt idx="48">
                  <c:v>-1.9135727378411072E-2</c:v>
                </c:pt>
                <c:pt idx="49">
                  <c:v>-1.9135727378411072E-2</c:v>
                </c:pt>
                <c:pt idx="50">
                  <c:v>-1.4170456265645504E-2</c:v>
                </c:pt>
                <c:pt idx="51">
                  <c:v>-1.4170456265645504E-2</c:v>
                </c:pt>
                <c:pt idx="52">
                  <c:v>-8.6375713413152644E-3</c:v>
                </c:pt>
                <c:pt idx="53">
                  <c:v>-8.6375713413152644E-3</c:v>
                </c:pt>
                <c:pt idx="54">
                  <c:v>8.5900652583925652E-3</c:v>
                </c:pt>
                <c:pt idx="55">
                  <c:v>8.5900652583925652E-3</c:v>
                </c:pt>
                <c:pt idx="56">
                  <c:v>3.515373261971555E-2</c:v>
                </c:pt>
                <c:pt idx="57">
                  <c:v>3.515373261971555E-2</c:v>
                </c:pt>
                <c:pt idx="58">
                  <c:v>2.2696417782684275E-2</c:v>
                </c:pt>
                <c:pt idx="59">
                  <c:v>2.2696417782684275E-2</c:v>
                </c:pt>
                <c:pt idx="60">
                  <c:v>1.7020387948806892E-2</c:v>
                </c:pt>
                <c:pt idx="61">
                  <c:v>1.7020387948806892E-2</c:v>
                </c:pt>
                <c:pt idx="62">
                  <c:v>9.5018582744237357E-3</c:v>
                </c:pt>
                <c:pt idx="63">
                  <c:v>9.5018582744237357E-3</c:v>
                </c:pt>
                <c:pt idx="64">
                  <c:v>6.0279015285626958E-3</c:v>
                </c:pt>
                <c:pt idx="65">
                  <c:v>6.0279015285626958E-3</c:v>
                </c:pt>
                <c:pt idx="66">
                  <c:v>5.435645372548592E-3</c:v>
                </c:pt>
                <c:pt idx="67">
                  <c:v>5.435645372548592E-3</c:v>
                </c:pt>
                <c:pt idx="68">
                  <c:v>9.4909954746698055E-3</c:v>
                </c:pt>
                <c:pt idx="69">
                  <c:v>9.4909954746698055E-3</c:v>
                </c:pt>
                <c:pt idx="70">
                  <c:v>6.4224261025465079E-3</c:v>
                </c:pt>
                <c:pt idx="71">
                  <c:v>6.4224261025465079E-3</c:v>
                </c:pt>
                <c:pt idx="72">
                  <c:v>8.3853416721300089E-3</c:v>
                </c:pt>
                <c:pt idx="73">
                  <c:v>8.3853416721300089E-3</c:v>
                </c:pt>
                <c:pt idx="74">
                  <c:v>9.5614976563402898E-3</c:v>
                </c:pt>
                <c:pt idx="75">
                  <c:v>9.5614976563402898E-3</c:v>
                </c:pt>
                <c:pt idx="76">
                  <c:v>1.9027791604649069E-2</c:v>
                </c:pt>
                <c:pt idx="77">
                  <c:v>1.9027791604649069E-2</c:v>
                </c:pt>
                <c:pt idx="78">
                  <c:v>1.1290325310213234E-2</c:v>
                </c:pt>
                <c:pt idx="79">
                  <c:v>1.1290325310213234E-2</c:v>
                </c:pt>
                <c:pt idx="80">
                  <c:v>3.8535653320770358E-3</c:v>
                </c:pt>
                <c:pt idx="81">
                  <c:v>3.8535653320770358E-3</c:v>
                </c:pt>
                <c:pt idx="82">
                  <c:v>2.0662858928572003E-2</c:v>
                </c:pt>
                <c:pt idx="83">
                  <c:v>2.0662858928572003E-2</c:v>
                </c:pt>
                <c:pt idx="84">
                  <c:v>3.563238673959801E-2</c:v>
                </c:pt>
                <c:pt idx="85">
                  <c:v>3.563238673959801E-2</c:v>
                </c:pt>
                <c:pt idx="86">
                  <c:v>4.0897506068215295E-2</c:v>
                </c:pt>
                <c:pt idx="87">
                  <c:v>4.0897506068215295E-2</c:v>
                </c:pt>
                <c:pt idx="88">
                  <c:v>3.7336482483855127E-2</c:v>
                </c:pt>
                <c:pt idx="89">
                  <c:v>3.7336482483855127E-2</c:v>
                </c:pt>
                <c:pt idx="90">
                  <c:v>6.3249081264989737E-2</c:v>
                </c:pt>
                <c:pt idx="91">
                  <c:v>6.3249081264989737E-2</c:v>
                </c:pt>
                <c:pt idx="92">
                  <c:v>8.7058567002747056E-2</c:v>
                </c:pt>
                <c:pt idx="93">
                  <c:v>8.7058567002747056E-2</c:v>
                </c:pt>
                <c:pt idx="94">
                  <c:v>5.4553715549157555E-2</c:v>
                </c:pt>
                <c:pt idx="95">
                  <c:v>5.4553715549157555E-2</c:v>
                </c:pt>
                <c:pt idx="96">
                  <c:v>2.246249820992241E-2</c:v>
                </c:pt>
                <c:pt idx="97">
                  <c:v>2.246249820992241E-2</c:v>
                </c:pt>
                <c:pt idx="98">
                  <c:v>6.9372420922768629E-3</c:v>
                </c:pt>
                <c:pt idx="99">
                  <c:v>6.9372420922768629E-3</c:v>
                </c:pt>
                <c:pt idx="100">
                  <c:v>5.4165625010311746E-3</c:v>
                </c:pt>
                <c:pt idx="101">
                  <c:v>5.4165625010311746E-3</c:v>
                </c:pt>
                <c:pt idx="102">
                  <c:v>2.5963664489577987E-2</c:v>
                </c:pt>
                <c:pt idx="103">
                  <c:v>2.5963664489577987E-2</c:v>
                </c:pt>
                <c:pt idx="104">
                  <c:v>4.854416616598356E-2</c:v>
                </c:pt>
                <c:pt idx="105">
                  <c:v>4.854416616598356E-2</c:v>
                </c:pt>
                <c:pt idx="106">
                  <c:v>5.4113316461772198E-2</c:v>
                </c:pt>
                <c:pt idx="107">
                  <c:v>5.4113316461772198E-2</c:v>
                </c:pt>
                <c:pt idx="108">
                  <c:v>6.0220308080495943E-2</c:v>
                </c:pt>
                <c:pt idx="109">
                  <c:v>6.0220308080495943E-2</c:v>
                </c:pt>
                <c:pt idx="110">
                  <c:v>3.4021049392045644E-2</c:v>
                </c:pt>
                <c:pt idx="111">
                  <c:v>3.4021049392045644E-2</c:v>
                </c:pt>
                <c:pt idx="112">
                  <c:v>2.5658038616362955E-3</c:v>
                </c:pt>
                <c:pt idx="113">
                  <c:v>2.5658038616362955E-3</c:v>
                </c:pt>
                <c:pt idx="114">
                  <c:v>-9.2854385600029676E-3</c:v>
                </c:pt>
                <c:pt idx="115">
                  <c:v>-9.2854385600029676E-3</c:v>
                </c:pt>
                <c:pt idx="116">
                  <c:v>-1.2944870143486553E-2</c:v>
                </c:pt>
                <c:pt idx="117">
                  <c:v>-1.2944870143486553E-2</c:v>
                </c:pt>
                <c:pt idx="118">
                  <c:v>1.8926763078250808E-2</c:v>
                </c:pt>
                <c:pt idx="119">
                  <c:v>1.8926763078250808E-2</c:v>
                </c:pt>
                <c:pt idx="120">
                  <c:v>3.8573623243347344E-2</c:v>
                </c:pt>
                <c:pt idx="121">
                  <c:v>3.8573623243347344E-2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3C-4986-AB1E-EB17AFE909BE}"/>
            </c:ext>
          </c:extLst>
        </c:ser>
        <c:ser>
          <c:idx val="4"/>
          <c:order val="4"/>
          <c:tx>
            <c:strRef>
              <c:f>Paper!$AF$97</c:f>
              <c:strCache>
                <c:ptCount val="1"/>
                <c:pt idx="0">
                  <c:v>1s unc.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Paper!$AF$98:$AF$277</c:f>
              <c:numCache>
                <c:formatCode>0.0%</c:formatCode>
                <c:ptCount val="180"/>
                <c:pt idx="0">
                  <c:v>0.10789979748174734</c:v>
                </c:pt>
                <c:pt idx="1">
                  <c:v>0.10789979748174734</c:v>
                </c:pt>
                <c:pt idx="2">
                  <c:v>9.5287965042628001E-2</c:v>
                </c:pt>
                <c:pt idx="3">
                  <c:v>9.5287965042628001E-2</c:v>
                </c:pt>
                <c:pt idx="4">
                  <c:v>8.4402103634347053E-2</c:v>
                </c:pt>
                <c:pt idx="5">
                  <c:v>8.4402103634347053E-2</c:v>
                </c:pt>
                <c:pt idx="6">
                  <c:v>8.1476518327368477E-2</c:v>
                </c:pt>
                <c:pt idx="7">
                  <c:v>8.1476518327368477E-2</c:v>
                </c:pt>
                <c:pt idx="8">
                  <c:v>7.902027256326917E-2</c:v>
                </c:pt>
                <c:pt idx="9">
                  <c:v>7.902027256326917E-2</c:v>
                </c:pt>
                <c:pt idx="10">
                  <c:v>7.4959408816519191E-2</c:v>
                </c:pt>
                <c:pt idx="11">
                  <c:v>7.4959408816519191E-2</c:v>
                </c:pt>
                <c:pt idx="12">
                  <c:v>7.1272363664137084E-2</c:v>
                </c:pt>
                <c:pt idx="13">
                  <c:v>7.1272363664137084E-2</c:v>
                </c:pt>
                <c:pt idx="14">
                  <c:v>6.8669673707412227E-2</c:v>
                </c:pt>
                <c:pt idx="15">
                  <c:v>6.8669673707412227E-2</c:v>
                </c:pt>
                <c:pt idx="16">
                  <c:v>6.85691048284785E-2</c:v>
                </c:pt>
                <c:pt idx="17">
                  <c:v>6.85691048284785E-2</c:v>
                </c:pt>
                <c:pt idx="18">
                  <c:v>6.4821789925540649E-2</c:v>
                </c:pt>
                <c:pt idx="19">
                  <c:v>6.4821789925540649E-2</c:v>
                </c:pt>
                <c:pt idx="20">
                  <c:v>6.4922202744753188E-2</c:v>
                </c:pt>
                <c:pt idx="21">
                  <c:v>6.4922202744753188E-2</c:v>
                </c:pt>
                <c:pt idx="22">
                  <c:v>6.4015417627380847E-2</c:v>
                </c:pt>
                <c:pt idx="23">
                  <c:v>6.4015417627380847E-2</c:v>
                </c:pt>
                <c:pt idx="24">
                  <c:v>6.3567123658868685E-2</c:v>
                </c:pt>
                <c:pt idx="25">
                  <c:v>6.3567123658868685E-2</c:v>
                </c:pt>
                <c:pt idx="26">
                  <c:v>6.1307138266010711E-2</c:v>
                </c:pt>
                <c:pt idx="27">
                  <c:v>6.1307138266010711E-2</c:v>
                </c:pt>
                <c:pt idx="28">
                  <c:v>6.0635476830397619E-2</c:v>
                </c:pt>
                <c:pt idx="29">
                  <c:v>6.0635476830397619E-2</c:v>
                </c:pt>
                <c:pt idx="30">
                  <c:v>6.1588279171186373E-2</c:v>
                </c:pt>
                <c:pt idx="31">
                  <c:v>6.1588279171186373E-2</c:v>
                </c:pt>
                <c:pt idx="32">
                  <c:v>6.4830362556926049E-2</c:v>
                </c:pt>
                <c:pt idx="33">
                  <c:v>6.4830362556926049E-2</c:v>
                </c:pt>
                <c:pt idx="34">
                  <c:v>6.0360862945725548E-2</c:v>
                </c:pt>
                <c:pt idx="35">
                  <c:v>6.0360862945725548E-2</c:v>
                </c:pt>
                <c:pt idx="36">
                  <c:v>5.8641604893682892E-2</c:v>
                </c:pt>
                <c:pt idx="37">
                  <c:v>5.8641604893682892E-2</c:v>
                </c:pt>
                <c:pt idx="38">
                  <c:v>5.6336822970895331E-2</c:v>
                </c:pt>
                <c:pt idx="39">
                  <c:v>5.6336822970895331E-2</c:v>
                </c:pt>
                <c:pt idx="40">
                  <c:v>6.0193429137931971E-2</c:v>
                </c:pt>
                <c:pt idx="41">
                  <c:v>6.0193429137931971E-2</c:v>
                </c:pt>
                <c:pt idx="42">
                  <c:v>6.3575455517114798E-2</c:v>
                </c:pt>
                <c:pt idx="43">
                  <c:v>6.3575455517114798E-2</c:v>
                </c:pt>
                <c:pt idx="44">
                  <c:v>6.8913752284831986E-2</c:v>
                </c:pt>
                <c:pt idx="45">
                  <c:v>6.8913752284831986E-2</c:v>
                </c:pt>
                <c:pt idx="46">
                  <c:v>6.7178619603712519E-2</c:v>
                </c:pt>
                <c:pt idx="47">
                  <c:v>6.7178619603712519E-2</c:v>
                </c:pt>
                <c:pt idx="48">
                  <c:v>6.6289353762919848E-2</c:v>
                </c:pt>
                <c:pt idx="49">
                  <c:v>6.6289353762919848E-2</c:v>
                </c:pt>
                <c:pt idx="50">
                  <c:v>6.2969013242695049E-2</c:v>
                </c:pt>
                <c:pt idx="51">
                  <c:v>6.2969013242695049E-2</c:v>
                </c:pt>
                <c:pt idx="52">
                  <c:v>6.211238695671259E-2</c:v>
                </c:pt>
                <c:pt idx="53">
                  <c:v>6.211238695671259E-2</c:v>
                </c:pt>
                <c:pt idx="54">
                  <c:v>6.0568547951400577E-2</c:v>
                </c:pt>
                <c:pt idx="55">
                  <c:v>6.0568547951400577E-2</c:v>
                </c:pt>
                <c:pt idx="56">
                  <c:v>6.0399602073901382E-2</c:v>
                </c:pt>
                <c:pt idx="57">
                  <c:v>6.0399602073901382E-2</c:v>
                </c:pt>
                <c:pt idx="58">
                  <c:v>5.3617542829839965E-2</c:v>
                </c:pt>
                <c:pt idx="59">
                  <c:v>5.3617542829839965E-2</c:v>
                </c:pt>
                <c:pt idx="60">
                  <c:v>5.3301749631509181E-2</c:v>
                </c:pt>
                <c:pt idx="61">
                  <c:v>5.3301749631509181E-2</c:v>
                </c:pt>
                <c:pt idx="62">
                  <c:v>5.4816965368099206E-2</c:v>
                </c:pt>
                <c:pt idx="63">
                  <c:v>5.4816965368099206E-2</c:v>
                </c:pt>
                <c:pt idx="64">
                  <c:v>5.7024897891504452E-2</c:v>
                </c:pt>
                <c:pt idx="65">
                  <c:v>5.7024897891504452E-2</c:v>
                </c:pt>
                <c:pt idx="66">
                  <c:v>5.921074347185868E-2</c:v>
                </c:pt>
                <c:pt idx="67">
                  <c:v>5.921074347185868E-2</c:v>
                </c:pt>
                <c:pt idx="68">
                  <c:v>6.3918267233385465E-2</c:v>
                </c:pt>
                <c:pt idx="69">
                  <c:v>6.3918267233385465E-2</c:v>
                </c:pt>
                <c:pt idx="70">
                  <c:v>6.5137412464933098E-2</c:v>
                </c:pt>
                <c:pt idx="71">
                  <c:v>6.5137412464933098E-2</c:v>
                </c:pt>
                <c:pt idx="72">
                  <c:v>6.6619089591317487E-2</c:v>
                </c:pt>
                <c:pt idx="73">
                  <c:v>6.6619089591317487E-2</c:v>
                </c:pt>
                <c:pt idx="74">
                  <c:v>6.0970435552916181E-2</c:v>
                </c:pt>
                <c:pt idx="75">
                  <c:v>6.0970435552916181E-2</c:v>
                </c:pt>
                <c:pt idx="76">
                  <c:v>5.9719312237275599E-2</c:v>
                </c:pt>
                <c:pt idx="77">
                  <c:v>5.9719312237275599E-2</c:v>
                </c:pt>
                <c:pt idx="78">
                  <c:v>5.8645310600101162E-2</c:v>
                </c:pt>
                <c:pt idx="79">
                  <c:v>5.8645310600101162E-2</c:v>
                </c:pt>
                <c:pt idx="80">
                  <c:v>5.9693441766755236E-2</c:v>
                </c:pt>
                <c:pt idx="81">
                  <c:v>5.9693441766755236E-2</c:v>
                </c:pt>
                <c:pt idx="82">
                  <c:v>5.8212197403871693E-2</c:v>
                </c:pt>
                <c:pt idx="83">
                  <c:v>5.8212197403871693E-2</c:v>
                </c:pt>
                <c:pt idx="84">
                  <c:v>6.0233328753109959E-2</c:v>
                </c:pt>
                <c:pt idx="85">
                  <c:v>6.0233328753109959E-2</c:v>
                </c:pt>
                <c:pt idx="86">
                  <c:v>6.852545106609037E-2</c:v>
                </c:pt>
                <c:pt idx="87">
                  <c:v>6.852545106609037E-2</c:v>
                </c:pt>
                <c:pt idx="88">
                  <c:v>8.0385129340493022E-2</c:v>
                </c:pt>
                <c:pt idx="89">
                  <c:v>8.0385129340493022E-2</c:v>
                </c:pt>
                <c:pt idx="90">
                  <c:v>7.3257769609786236E-2</c:v>
                </c:pt>
                <c:pt idx="91">
                  <c:v>7.3257769609786236E-2</c:v>
                </c:pt>
                <c:pt idx="92">
                  <c:v>6.8144110824096757E-2</c:v>
                </c:pt>
                <c:pt idx="93">
                  <c:v>6.8144110824096757E-2</c:v>
                </c:pt>
                <c:pt idx="94">
                  <c:v>6.959603863911723E-2</c:v>
                </c:pt>
                <c:pt idx="95">
                  <c:v>6.959603863911723E-2</c:v>
                </c:pt>
                <c:pt idx="96">
                  <c:v>7.3063860765280764E-2</c:v>
                </c:pt>
                <c:pt idx="97">
                  <c:v>7.3063860765280764E-2</c:v>
                </c:pt>
                <c:pt idx="98">
                  <c:v>6.7586207072358476E-2</c:v>
                </c:pt>
                <c:pt idx="99">
                  <c:v>6.7586207072358476E-2</c:v>
                </c:pt>
                <c:pt idx="100">
                  <c:v>7.1456173982378329E-2</c:v>
                </c:pt>
                <c:pt idx="101">
                  <c:v>7.1456173982378329E-2</c:v>
                </c:pt>
                <c:pt idx="102">
                  <c:v>7.0951964169496506E-2</c:v>
                </c:pt>
                <c:pt idx="103">
                  <c:v>7.0951964169496506E-2</c:v>
                </c:pt>
                <c:pt idx="104">
                  <c:v>7.6483729779327561E-2</c:v>
                </c:pt>
                <c:pt idx="105">
                  <c:v>7.6483729779327561E-2</c:v>
                </c:pt>
                <c:pt idx="106">
                  <c:v>8.3260747108837213E-2</c:v>
                </c:pt>
                <c:pt idx="107">
                  <c:v>8.3260747108837213E-2</c:v>
                </c:pt>
                <c:pt idx="108">
                  <c:v>9.486795366983887E-2</c:v>
                </c:pt>
                <c:pt idx="109">
                  <c:v>9.486795366983887E-2</c:v>
                </c:pt>
                <c:pt idx="110">
                  <c:v>8.6651380216841406E-2</c:v>
                </c:pt>
                <c:pt idx="111">
                  <c:v>8.6651380216841406E-2</c:v>
                </c:pt>
                <c:pt idx="112">
                  <c:v>8.4501724758160132E-2</c:v>
                </c:pt>
                <c:pt idx="113">
                  <c:v>8.4501724758160132E-2</c:v>
                </c:pt>
                <c:pt idx="114">
                  <c:v>6.9486162421696723E-2</c:v>
                </c:pt>
                <c:pt idx="115">
                  <c:v>6.9486162421696723E-2</c:v>
                </c:pt>
                <c:pt idx="116">
                  <c:v>7.3605597389117247E-2</c:v>
                </c:pt>
                <c:pt idx="117">
                  <c:v>7.3605597389117247E-2</c:v>
                </c:pt>
                <c:pt idx="118">
                  <c:v>6.7863683883605697E-2</c:v>
                </c:pt>
                <c:pt idx="119">
                  <c:v>6.7863683883605697E-2</c:v>
                </c:pt>
                <c:pt idx="120">
                  <c:v>6.7372738506507601E-2</c:v>
                </c:pt>
                <c:pt idx="121">
                  <c:v>6.7372738506507601E-2</c:v>
                </c:pt>
                <c:pt idx="122">
                  <c:v>6.1223815138649378E-2</c:v>
                </c:pt>
                <c:pt idx="123">
                  <c:v>6.1223815138649378E-2</c:v>
                </c:pt>
                <c:pt idx="124">
                  <c:v>6.5198556666502261E-2</c:v>
                </c:pt>
                <c:pt idx="125">
                  <c:v>6.5198556666502261E-2</c:v>
                </c:pt>
                <c:pt idx="126">
                  <c:v>7.5235498853364266E-2</c:v>
                </c:pt>
                <c:pt idx="127">
                  <c:v>7.5235498853364266E-2</c:v>
                </c:pt>
                <c:pt idx="128">
                  <c:v>9.2063750394929617E-2</c:v>
                </c:pt>
                <c:pt idx="129">
                  <c:v>9.2063750394929617E-2</c:v>
                </c:pt>
                <c:pt idx="130">
                  <c:v>0.10180928265712406</c:v>
                </c:pt>
                <c:pt idx="131">
                  <c:v>0.10180928265712406</c:v>
                </c:pt>
                <c:pt idx="132">
                  <c:v>0.12077276147757852</c:v>
                </c:pt>
                <c:pt idx="133">
                  <c:v>0.12077276147757852</c:v>
                </c:pt>
                <c:pt idx="134">
                  <c:v>0.12011141880784212</c:v>
                </c:pt>
                <c:pt idx="135">
                  <c:v>0.12011141880784212</c:v>
                </c:pt>
                <c:pt idx="136">
                  <c:v>0.12147253064489778</c:v>
                </c:pt>
                <c:pt idx="137">
                  <c:v>0.12147253064489778</c:v>
                </c:pt>
                <c:pt idx="138">
                  <c:v>0.14087682661229306</c:v>
                </c:pt>
                <c:pt idx="139">
                  <c:v>0.14087682661229306</c:v>
                </c:pt>
                <c:pt idx="140">
                  <c:v>0.16372204259140213</c:v>
                </c:pt>
                <c:pt idx="141">
                  <c:v>0.16372204259140213</c:v>
                </c:pt>
                <c:pt idx="142">
                  <c:v>0.17049431623973194</c:v>
                </c:pt>
                <c:pt idx="143">
                  <c:v>0.17049431623973194</c:v>
                </c:pt>
                <c:pt idx="144">
                  <c:v>0.17925924079835229</c:v>
                </c:pt>
                <c:pt idx="145">
                  <c:v>0.17925924079835229</c:v>
                </c:pt>
                <c:pt idx="146">
                  <c:v>0.13515265393302273</c:v>
                </c:pt>
                <c:pt idx="147">
                  <c:v>0.13515265393302273</c:v>
                </c:pt>
                <c:pt idx="148">
                  <c:v>0.10621144519938445</c:v>
                </c:pt>
                <c:pt idx="149">
                  <c:v>0.10621144519938445</c:v>
                </c:pt>
                <c:pt idx="150">
                  <c:v>9.2764383359325006E-2</c:v>
                </c:pt>
                <c:pt idx="151">
                  <c:v>9.2764383359325006E-2</c:v>
                </c:pt>
                <c:pt idx="152">
                  <c:v>0.10283423281803247</c:v>
                </c:pt>
                <c:pt idx="153">
                  <c:v>0.10283423281803247</c:v>
                </c:pt>
                <c:pt idx="154">
                  <c:v>0.12081796678109706</c:v>
                </c:pt>
                <c:pt idx="155">
                  <c:v>0.12081796678109706</c:v>
                </c:pt>
                <c:pt idx="156">
                  <c:v>0.15004311413946056</c:v>
                </c:pt>
                <c:pt idx="157">
                  <c:v>0.15004311413946056</c:v>
                </c:pt>
                <c:pt idx="158">
                  <c:v>0.1428283511104857</c:v>
                </c:pt>
                <c:pt idx="159">
                  <c:v>0.1428283511104857</c:v>
                </c:pt>
                <c:pt idx="160">
                  <c:v>0.12772402331892083</c:v>
                </c:pt>
                <c:pt idx="161">
                  <c:v>0.12772402331892083</c:v>
                </c:pt>
                <c:pt idx="162">
                  <c:v>0.14260337955713742</c:v>
                </c:pt>
                <c:pt idx="163">
                  <c:v>0.14260337955713742</c:v>
                </c:pt>
                <c:pt idx="164">
                  <c:v>0.16639858210357605</c:v>
                </c:pt>
                <c:pt idx="165">
                  <c:v>0.16639858210357605</c:v>
                </c:pt>
                <c:pt idx="166">
                  <c:v>0.12713164026881268</c:v>
                </c:pt>
                <c:pt idx="167">
                  <c:v>0.12713164026881268</c:v>
                </c:pt>
                <c:pt idx="168">
                  <c:v>0.12282442121786934</c:v>
                </c:pt>
                <c:pt idx="169">
                  <c:v>0.12282442121786934</c:v>
                </c:pt>
                <c:pt idx="170">
                  <c:v>0.12253913060251825</c:v>
                </c:pt>
                <c:pt idx="171">
                  <c:v>0.12253913060251825</c:v>
                </c:pt>
                <c:pt idx="172">
                  <c:v>0.12669024849571139</c:v>
                </c:pt>
                <c:pt idx="173">
                  <c:v>0.12669024849571139</c:v>
                </c:pt>
                <c:pt idx="174">
                  <c:v>0.14201607310539643</c:v>
                </c:pt>
                <c:pt idx="175">
                  <c:v>0.14201607310539643</c:v>
                </c:pt>
                <c:pt idx="176">
                  <c:v>0.16030529984371567</c:v>
                </c:pt>
                <c:pt idx="177">
                  <c:v>0.16030529984371567</c:v>
                </c:pt>
                <c:pt idx="178">
                  <c:v>0.17863433552929689</c:v>
                </c:pt>
                <c:pt idx="179">
                  <c:v>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C3C-4986-AB1E-EB17AFE909BE}"/>
            </c:ext>
          </c:extLst>
        </c:ser>
        <c:ser>
          <c:idx val="5"/>
          <c:order val="5"/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Paper!$AG$98:$AG$277</c:f>
              <c:numCache>
                <c:formatCode>0.0%</c:formatCode>
                <c:ptCount val="180"/>
                <c:pt idx="0">
                  <c:v>-0.10789979748174734</c:v>
                </c:pt>
                <c:pt idx="1">
                  <c:v>-0.10789979748174734</c:v>
                </c:pt>
                <c:pt idx="2">
                  <c:v>-9.5287965042628001E-2</c:v>
                </c:pt>
                <c:pt idx="3">
                  <c:v>-9.5287965042628001E-2</c:v>
                </c:pt>
                <c:pt idx="4">
                  <c:v>-8.4402103634347053E-2</c:v>
                </c:pt>
                <c:pt idx="5">
                  <c:v>-8.4402103634347053E-2</c:v>
                </c:pt>
                <c:pt idx="6">
                  <c:v>-8.1476518327368477E-2</c:v>
                </c:pt>
                <c:pt idx="7">
                  <c:v>-8.1476518327368477E-2</c:v>
                </c:pt>
                <c:pt idx="8">
                  <c:v>-7.902027256326917E-2</c:v>
                </c:pt>
                <c:pt idx="9">
                  <c:v>-7.902027256326917E-2</c:v>
                </c:pt>
                <c:pt idx="10">
                  <c:v>-7.4959408816519191E-2</c:v>
                </c:pt>
                <c:pt idx="11">
                  <c:v>-7.4959408816519191E-2</c:v>
                </c:pt>
                <c:pt idx="12">
                  <c:v>-7.1272363664137084E-2</c:v>
                </c:pt>
                <c:pt idx="13">
                  <c:v>-7.1272363664137084E-2</c:v>
                </c:pt>
                <c:pt idx="14">
                  <c:v>-6.8669673707412227E-2</c:v>
                </c:pt>
                <c:pt idx="15">
                  <c:v>-6.8669673707412227E-2</c:v>
                </c:pt>
                <c:pt idx="16">
                  <c:v>-6.85691048284785E-2</c:v>
                </c:pt>
                <c:pt idx="17">
                  <c:v>-6.85691048284785E-2</c:v>
                </c:pt>
                <c:pt idx="18">
                  <c:v>-6.4821789925540649E-2</c:v>
                </c:pt>
                <c:pt idx="19">
                  <c:v>-6.4821789925540649E-2</c:v>
                </c:pt>
                <c:pt idx="20">
                  <c:v>-6.4922202744753188E-2</c:v>
                </c:pt>
                <c:pt idx="21">
                  <c:v>-6.4922202744753188E-2</c:v>
                </c:pt>
                <c:pt idx="22">
                  <c:v>-6.4015417627380847E-2</c:v>
                </c:pt>
                <c:pt idx="23">
                  <c:v>-6.4015417627380847E-2</c:v>
                </c:pt>
                <c:pt idx="24">
                  <c:v>-6.3567123658868685E-2</c:v>
                </c:pt>
                <c:pt idx="25">
                  <c:v>-6.3567123658868685E-2</c:v>
                </c:pt>
                <c:pt idx="26">
                  <c:v>-6.1307138266010711E-2</c:v>
                </c:pt>
                <c:pt idx="27">
                  <c:v>-6.1307138266010711E-2</c:v>
                </c:pt>
                <c:pt idx="28">
                  <c:v>-6.0635476830397619E-2</c:v>
                </c:pt>
                <c:pt idx="29">
                  <c:v>-6.0635476830397619E-2</c:v>
                </c:pt>
                <c:pt idx="30">
                  <c:v>-6.1588279171186373E-2</c:v>
                </c:pt>
                <c:pt idx="31">
                  <c:v>-6.1588279171186373E-2</c:v>
                </c:pt>
                <c:pt idx="32">
                  <c:v>-6.4830362556926049E-2</c:v>
                </c:pt>
                <c:pt idx="33">
                  <c:v>-6.4830362556926049E-2</c:v>
                </c:pt>
                <c:pt idx="34">
                  <c:v>-6.0360862945725548E-2</c:v>
                </c:pt>
                <c:pt idx="35">
                  <c:v>-6.0360862945725548E-2</c:v>
                </c:pt>
                <c:pt idx="36">
                  <c:v>-5.8641604893682892E-2</c:v>
                </c:pt>
                <c:pt idx="37">
                  <c:v>-5.8641604893682892E-2</c:v>
                </c:pt>
                <c:pt idx="38">
                  <c:v>-5.6336822970895331E-2</c:v>
                </c:pt>
                <c:pt idx="39">
                  <c:v>-5.6336822970895331E-2</c:v>
                </c:pt>
                <c:pt idx="40">
                  <c:v>-6.0193429137931971E-2</c:v>
                </c:pt>
                <c:pt idx="41">
                  <c:v>-6.0193429137931971E-2</c:v>
                </c:pt>
                <c:pt idx="42">
                  <c:v>-6.3575455517114798E-2</c:v>
                </c:pt>
                <c:pt idx="43">
                  <c:v>-6.3575455517114798E-2</c:v>
                </c:pt>
                <c:pt idx="44">
                  <c:v>-6.8913752284831986E-2</c:v>
                </c:pt>
                <c:pt idx="45">
                  <c:v>-6.8913752284831986E-2</c:v>
                </c:pt>
                <c:pt idx="46">
                  <c:v>-6.7178619603712519E-2</c:v>
                </c:pt>
                <c:pt idx="47">
                  <c:v>-6.7178619603712519E-2</c:v>
                </c:pt>
                <c:pt idx="48">
                  <c:v>-6.6289353762919848E-2</c:v>
                </c:pt>
                <c:pt idx="49">
                  <c:v>-6.6289353762919848E-2</c:v>
                </c:pt>
                <c:pt idx="50">
                  <c:v>-6.2969013242695049E-2</c:v>
                </c:pt>
                <c:pt idx="51">
                  <c:v>-6.2969013242695049E-2</c:v>
                </c:pt>
                <c:pt idx="52">
                  <c:v>-6.211238695671259E-2</c:v>
                </c:pt>
                <c:pt idx="53">
                  <c:v>-6.211238695671259E-2</c:v>
                </c:pt>
                <c:pt idx="54">
                  <c:v>-6.0568547951400577E-2</c:v>
                </c:pt>
                <c:pt idx="55">
                  <c:v>-6.0568547951400577E-2</c:v>
                </c:pt>
                <c:pt idx="56">
                  <c:v>-6.0399602073901382E-2</c:v>
                </c:pt>
                <c:pt idx="57">
                  <c:v>-6.0399602073901382E-2</c:v>
                </c:pt>
                <c:pt idx="58">
                  <c:v>-5.3617542829839965E-2</c:v>
                </c:pt>
                <c:pt idx="59">
                  <c:v>-5.3617542829839965E-2</c:v>
                </c:pt>
                <c:pt idx="60">
                  <c:v>-5.3301749631509181E-2</c:v>
                </c:pt>
                <c:pt idx="61">
                  <c:v>-5.3301749631509181E-2</c:v>
                </c:pt>
                <c:pt idx="62">
                  <c:v>-5.4816965368099206E-2</c:v>
                </c:pt>
                <c:pt idx="63">
                  <c:v>-5.4816965368099206E-2</c:v>
                </c:pt>
                <c:pt idx="64">
                  <c:v>-5.7024897891504452E-2</c:v>
                </c:pt>
                <c:pt idx="65">
                  <c:v>-5.7024897891504452E-2</c:v>
                </c:pt>
                <c:pt idx="66">
                  <c:v>-5.921074347185868E-2</c:v>
                </c:pt>
                <c:pt idx="67">
                  <c:v>-5.921074347185868E-2</c:v>
                </c:pt>
                <c:pt idx="68">
                  <c:v>-6.3918267233385465E-2</c:v>
                </c:pt>
                <c:pt idx="69">
                  <c:v>-6.3918267233385465E-2</c:v>
                </c:pt>
                <c:pt idx="70">
                  <c:v>-6.5137412464933098E-2</c:v>
                </c:pt>
                <c:pt idx="71">
                  <c:v>-6.5137412464933098E-2</c:v>
                </c:pt>
                <c:pt idx="72">
                  <c:v>-6.6619089591317487E-2</c:v>
                </c:pt>
                <c:pt idx="73">
                  <c:v>-6.6619089591317487E-2</c:v>
                </c:pt>
                <c:pt idx="74">
                  <c:v>-6.0970435552916181E-2</c:v>
                </c:pt>
                <c:pt idx="75">
                  <c:v>-6.0970435552916181E-2</c:v>
                </c:pt>
                <c:pt idx="76">
                  <c:v>-5.9719312237275599E-2</c:v>
                </c:pt>
                <c:pt idx="77">
                  <c:v>-5.9719312237275599E-2</c:v>
                </c:pt>
                <c:pt idx="78">
                  <c:v>-5.8645310600101162E-2</c:v>
                </c:pt>
                <c:pt idx="79">
                  <c:v>-5.8645310600101162E-2</c:v>
                </c:pt>
                <c:pt idx="80">
                  <c:v>-5.9693441766755236E-2</c:v>
                </c:pt>
                <c:pt idx="81">
                  <c:v>-5.9693441766755236E-2</c:v>
                </c:pt>
                <c:pt idx="82">
                  <c:v>-5.8212197403871693E-2</c:v>
                </c:pt>
                <c:pt idx="83">
                  <c:v>-5.8212197403871693E-2</c:v>
                </c:pt>
                <c:pt idx="84">
                  <c:v>-6.0233328753109959E-2</c:v>
                </c:pt>
                <c:pt idx="85">
                  <c:v>-6.0233328753109959E-2</c:v>
                </c:pt>
                <c:pt idx="86">
                  <c:v>-6.852545106609037E-2</c:v>
                </c:pt>
                <c:pt idx="87">
                  <c:v>-6.852545106609037E-2</c:v>
                </c:pt>
                <c:pt idx="88">
                  <c:v>-8.0385129340493022E-2</c:v>
                </c:pt>
                <c:pt idx="89">
                  <c:v>-8.0385129340493022E-2</c:v>
                </c:pt>
                <c:pt idx="90">
                  <c:v>-7.3257769609786236E-2</c:v>
                </c:pt>
                <c:pt idx="91">
                  <c:v>-7.3257769609786236E-2</c:v>
                </c:pt>
                <c:pt idx="92">
                  <c:v>-6.8144110824096757E-2</c:v>
                </c:pt>
                <c:pt idx="93">
                  <c:v>-6.8144110824096757E-2</c:v>
                </c:pt>
                <c:pt idx="94">
                  <c:v>-6.959603863911723E-2</c:v>
                </c:pt>
                <c:pt idx="95">
                  <c:v>-6.959603863911723E-2</c:v>
                </c:pt>
                <c:pt idx="96">
                  <c:v>-7.3063860765280764E-2</c:v>
                </c:pt>
                <c:pt idx="97">
                  <c:v>-7.3063860765280764E-2</c:v>
                </c:pt>
                <c:pt idx="98">
                  <c:v>-6.7586207072358476E-2</c:v>
                </c:pt>
                <c:pt idx="99">
                  <c:v>-6.7586207072358476E-2</c:v>
                </c:pt>
                <c:pt idx="100">
                  <c:v>-7.1456173982378329E-2</c:v>
                </c:pt>
                <c:pt idx="101">
                  <c:v>-7.1456173982378329E-2</c:v>
                </c:pt>
                <c:pt idx="102">
                  <c:v>-7.0951964169496506E-2</c:v>
                </c:pt>
                <c:pt idx="103">
                  <c:v>-7.0951964169496506E-2</c:v>
                </c:pt>
                <c:pt idx="104">
                  <c:v>-7.6483729779327561E-2</c:v>
                </c:pt>
                <c:pt idx="105">
                  <c:v>-7.6483729779327561E-2</c:v>
                </c:pt>
                <c:pt idx="106">
                  <c:v>-8.3260747108837213E-2</c:v>
                </c:pt>
                <c:pt idx="107">
                  <c:v>-8.3260747108837213E-2</c:v>
                </c:pt>
                <c:pt idx="108">
                  <c:v>-9.486795366983887E-2</c:v>
                </c:pt>
                <c:pt idx="109">
                  <c:v>-9.486795366983887E-2</c:v>
                </c:pt>
                <c:pt idx="110">
                  <c:v>-8.6651380216841406E-2</c:v>
                </c:pt>
                <c:pt idx="111">
                  <c:v>-8.6651380216841406E-2</c:v>
                </c:pt>
                <c:pt idx="112">
                  <c:v>-8.4501724758160132E-2</c:v>
                </c:pt>
                <c:pt idx="113">
                  <c:v>-8.4501724758160132E-2</c:v>
                </c:pt>
                <c:pt idx="114">
                  <c:v>-6.9486162421696723E-2</c:v>
                </c:pt>
                <c:pt idx="115">
                  <c:v>-6.9486162421696723E-2</c:v>
                </c:pt>
                <c:pt idx="116">
                  <c:v>-7.3605597389117247E-2</c:v>
                </c:pt>
                <c:pt idx="117">
                  <c:v>-7.3605597389117247E-2</c:v>
                </c:pt>
                <c:pt idx="118">
                  <c:v>-6.7863683883605697E-2</c:v>
                </c:pt>
                <c:pt idx="119">
                  <c:v>-6.7863683883605697E-2</c:v>
                </c:pt>
                <c:pt idx="120">
                  <c:v>-6.7372738506507601E-2</c:v>
                </c:pt>
                <c:pt idx="121">
                  <c:v>-6.7372738506507601E-2</c:v>
                </c:pt>
                <c:pt idx="122">
                  <c:v>-6.1223815138649378E-2</c:v>
                </c:pt>
                <c:pt idx="123">
                  <c:v>-6.1223815138649378E-2</c:v>
                </c:pt>
                <c:pt idx="124">
                  <c:v>-6.5198556666502261E-2</c:v>
                </c:pt>
                <c:pt idx="125">
                  <c:v>-6.5198556666502261E-2</c:v>
                </c:pt>
                <c:pt idx="126">
                  <c:v>-7.5235498853364266E-2</c:v>
                </c:pt>
                <c:pt idx="127">
                  <c:v>-7.5235498853364266E-2</c:v>
                </c:pt>
                <c:pt idx="128">
                  <c:v>-9.2063750394929617E-2</c:v>
                </c:pt>
                <c:pt idx="129">
                  <c:v>-9.2063750394929617E-2</c:v>
                </c:pt>
                <c:pt idx="130">
                  <c:v>-0.10180928265712406</c:v>
                </c:pt>
                <c:pt idx="131">
                  <c:v>-0.10180928265712406</c:v>
                </c:pt>
                <c:pt idx="132">
                  <c:v>-0.12077276147757852</c:v>
                </c:pt>
                <c:pt idx="133">
                  <c:v>-0.12077276147757852</c:v>
                </c:pt>
                <c:pt idx="134">
                  <c:v>-0.12011141880784212</c:v>
                </c:pt>
                <c:pt idx="135">
                  <c:v>-0.12011141880784212</c:v>
                </c:pt>
                <c:pt idx="136">
                  <c:v>-0.12147253064489778</c:v>
                </c:pt>
                <c:pt idx="137">
                  <c:v>-0.12147253064489778</c:v>
                </c:pt>
                <c:pt idx="138">
                  <c:v>-0.14087682661229306</c:v>
                </c:pt>
                <c:pt idx="139">
                  <c:v>-0.14087682661229306</c:v>
                </c:pt>
                <c:pt idx="140">
                  <c:v>-0.16372204259140213</c:v>
                </c:pt>
                <c:pt idx="141">
                  <c:v>-0.16372204259140213</c:v>
                </c:pt>
                <c:pt idx="142">
                  <c:v>-0.17049431623973194</c:v>
                </c:pt>
                <c:pt idx="143">
                  <c:v>-0.17049431623973194</c:v>
                </c:pt>
                <c:pt idx="144">
                  <c:v>-0.17925924079835229</c:v>
                </c:pt>
                <c:pt idx="145">
                  <c:v>-0.17925924079835229</c:v>
                </c:pt>
                <c:pt idx="146">
                  <c:v>-0.13515265393302273</c:v>
                </c:pt>
                <c:pt idx="147">
                  <c:v>-0.13515265393302273</c:v>
                </c:pt>
                <c:pt idx="148">
                  <c:v>-0.10621144519938445</c:v>
                </c:pt>
                <c:pt idx="149">
                  <c:v>-0.10621144519938445</c:v>
                </c:pt>
                <c:pt idx="150">
                  <c:v>-9.2764383359325006E-2</c:v>
                </c:pt>
                <c:pt idx="151">
                  <c:v>-9.2764383359325006E-2</c:v>
                </c:pt>
                <c:pt idx="152">
                  <c:v>-0.10283423281803247</c:v>
                </c:pt>
                <c:pt idx="153">
                  <c:v>-0.10283423281803247</c:v>
                </c:pt>
                <c:pt idx="154">
                  <c:v>-0.12081796678109706</c:v>
                </c:pt>
                <c:pt idx="155">
                  <c:v>-0.12081796678109706</c:v>
                </c:pt>
                <c:pt idx="156">
                  <c:v>-0.15004311413946056</c:v>
                </c:pt>
                <c:pt idx="157">
                  <c:v>-0.15004311413946056</c:v>
                </c:pt>
                <c:pt idx="158">
                  <c:v>-0.1428283511104857</c:v>
                </c:pt>
                <c:pt idx="159">
                  <c:v>-0.1428283511104857</c:v>
                </c:pt>
                <c:pt idx="160">
                  <c:v>-0.12772402331892083</c:v>
                </c:pt>
                <c:pt idx="161">
                  <c:v>-0.12772402331892083</c:v>
                </c:pt>
                <c:pt idx="162">
                  <c:v>-0.14260337955713742</c:v>
                </c:pt>
                <c:pt idx="163">
                  <c:v>-0.14260337955713742</c:v>
                </c:pt>
                <c:pt idx="164">
                  <c:v>-0.16639858210357605</c:v>
                </c:pt>
                <c:pt idx="165">
                  <c:v>-0.16639858210357605</c:v>
                </c:pt>
                <c:pt idx="166">
                  <c:v>-0.12713164026881268</c:v>
                </c:pt>
                <c:pt idx="167">
                  <c:v>-0.12713164026881268</c:v>
                </c:pt>
                <c:pt idx="168">
                  <c:v>-0.12282442121786934</c:v>
                </c:pt>
                <c:pt idx="169">
                  <c:v>-0.12282442121786934</c:v>
                </c:pt>
                <c:pt idx="170">
                  <c:v>-0.12253913060251825</c:v>
                </c:pt>
                <c:pt idx="171">
                  <c:v>-0.12253913060251825</c:v>
                </c:pt>
                <c:pt idx="172">
                  <c:v>-0.12669024849571139</c:v>
                </c:pt>
                <c:pt idx="173">
                  <c:v>-0.12669024849571139</c:v>
                </c:pt>
                <c:pt idx="174">
                  <c:v>-0.14201607310539643</c:v>
                </c:pt>
                <c:pt idx="175">
                  <c:v>-0.14201607310539643</c:v>
                </c:pt>
                <c:pt idx="176">
                  <c:v>-0.16030529984371567</c:v>
                </c:pt>
                <c:pt idx="177">
                  <c:v>-0.16030529984371567</c:v>
                </c:pt>
                <c:pt idx="178">
                  <c:v>-0.17863433552929689</c:v>
                </c:pt>
                <c:pt idx="179">
                  <c:v>-0.17863433552929689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C3C-4986-AB1E-EB17AFE909BE}"/>
            </c:ext>
          </c:extLst>
        </c:ser>
        <c:ser>
          <c:idx val="6"/>
          <c:order val="6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1C3C-4986-AB1E-EB17AFE90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893520"/>
        <c:axId val="875893880"/>
      </c:scatterChart>
      <c:valAx>
        <c:axId val="87589352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75893880"/>
        <c:crossesAt val="-0.2"/>
        <c:crossBetween val="midCat"/>
      </c:valAx>
      <c:valAx>
        <c:axId val="875893880"/>
        <c:scaling>
          <c:orientation val="minMax"/>
          <c:max val="0.2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758935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10951931619805785"/>
          <c:y val="3.9628321570341681E-3"/>
          <c:w val="0.86360720228100452"/>
          <c:h val="7.6245537309456879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87649778527562"/>
          <c:y val="3.0155395263228503E-2"/>
          <c:w val="0.84768859942962649"/>
          <c:h val="0.78128732147459112"/>
        </c:manualLayout>
      </c:layout>
      <c:scatterChart>
        <c:scatterStyle val="lineMarker"/>
        <c:varyColors val="0"/>
        <c:ser>
          <c:idx val="0"/>
          <c:order val="0"/>
          <c:tx>
            <c:strRef>
              <c:f>Paper!$P$97</c:f>
              <c:strCache>
                <c:ptCount val="1"/>
                <c:pt idx="0">
                  <c:v>5cm Cu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Paper!$X$98:$X$277</c:f>
              <c:numCache>
                <c:formatCode>0.0%</c:formatCode>
                <c:ptCount val="180"/>
                <c:pt idx="0">
                  <c:v>-9.4960279945571324E-2</c:v>
                </c:pt>
                <c:pt idx="1">
                  <c:v>-9.4960279945571324E-2</c:v>
                </c:pt>
                <c:pt idx="2">
                  <c:v>3.7382247917161937E-2</c:v>
                </c:pt>
                <c:pt idx="3">
                  <c:v>3.7382247917161937E-2</c:v>
                </c:pt>
                <c:pt idx="4">
                  <c:v>1.8246528178353705E-2</c:v>
                </c:pt>
                <c:pt idx="5">
                  <c:v>1.8246528178353705E-2</c:v>
                </c:pt>
                <c:pt idx="6">
                  <c:v>4.4055696683169776E-2</c:v>
                </c:pt>
                <c:pt idx="7">
                  <c:v>4.4055696683169776E-2</c:v>
                </c:pt>
                <c:pt idx="8">
                  <c:v>5.0066820181468463E-2</c:v>
                </c:pt>
                <c:pt idx="9">
                  <c:v>5.0066820181468463E-2</c:v>
                </c:pt>
                <c:pt idx="10">
                  <c:v>4.1348533800002141E-2</c:v>
                </c:pt>
                <c:pt idx="11">
                  <c:v>4.1348533800002141E-2</c:v>
                </c:pt>
                <c:pt idx="12">
                  <c:v>4.4061746213084341E-2</c:v>
                </c:pt>
                <c:pt idx="13">
                  <c:v>4.4061746213084341E-2</c:v>
                </c:pt>
                <c:pt idx="14">
                  <c:v>2.2304480641387014E-2</c:v>
                </c:pt>
                <c:pt idx="15">
                  <c:v>2.2304480641387014E-2</c:v>
                </c:pt>
                <c:pt idx="16">
                  <c:v>3.8546766933886145E-2</c:v>
                </c:pt>
                <c:pt idx="17">
                  <c:v>3.8546766933886145E-2</c:v>
                </c:pt>
                <c:pt idx="18">
                  <c:v>-1.7337675040250966E-3</c:v>
                </c:pt>
                <c:pt idx="19">
                  <c:v>-1.7337675040250966E-3</c:v>
                </c:pt>
                <c:pt idx="20">
                  <c:v>-4.8279466528012849E-3</c:v>
                </c:pt>
                <c:pt idx="21">
                  <c:v>-4.8279466528012849E-3</c:v>
                </c:pt>
                <c:pt idx="22">
                  <c:v>1.8264274762416211E-3</c:v>
                </c:pt>
                <c:pt idx="23">
                  <c:v>1.8264274762416211E-3</c:v>
                </c:pt>
                <c:pt idx="24">
                  <c:v>-4.1086387021540549E-3</c:v>
                </c:pt>
                <c:pt idx="25">
                  <c:v>-4.1086387021540549E-3</c:v>
                </c:pt>
                <c:pt idx="26">
                  <c:v>1.1664627503870983E-2</c:v>
                </c:pt>
                <c:pt idx="27">
                  <c:v>1.1664627503870983E-2</c:v>
                </c:pt>
                <c:pt idx="28">
                  <c:v>2.0550120612544021E-2</c:v>
                </c:pt>
                <c:pt idx="29">
                  <c:v>2.0550120612544021E-2</c:v>
                </c:pt>
                <c:pt idx="30">
                  <c:v>2.8265463978698335E-2</c:v>
                </c:pt>
                <c:pt idx="31">
                  <c:v>2.8265463978698335E-2</c:v>
                </c:pt>
                <c:pt idx="32">
                  <c:v>2.153289915281853E-2</c:v>
                </c:pt>
                <c:pt idx="33">
                  <c:v>2.153289915281853E-2</c:v>
                </c:pt>
                <c:pt idx="34">
                  <c:v>1.2501220563628346E-2</c:v>
                </c:pt>
                <c:pt idx="35">
                  <c:v>1.2501220563628346E-2</c:v>
                </c:pt>
                <c:pt idx="36">
                  <c:v>1.9722805730557624E-3</c:v>
                </c:pt>
                <c:pt idx="37">
                  <c:v>1.9722805730557624E-3</c:v>
                </c:pt>
                <c:pt idx="38">
                  <c:v>2.0746780214417893E-2</c:v>
                </c:pt>
                <c:pt idx="39">
                  <c:v>2.0746780214417893E-2</c:v>
                </c:pt>
                <c:pt idx="40">
                  <c:v>4.3087444463752789E-2</c:v>
                </c:pt>
                <c:pt idx="41">
                  <c:v>4.3087444463752789E-2</c:v>
                </c:pt>
                <c:pt idx="42">
                  <c:v>6.4784649235116065E-2</c:v>
                </c:pt>
                <c:pt idx="43">
                  <c:v>6.4784649235116065E-2</c:v>
                </c:pt>
                <c:pt idx="44">
                  <c:v>8.7385723507314328E-2</c:v>
                </c:pt>
                <c:pt idx="45">
                  <c:v>8.7385723507314328E-2</c:v>
                </c:pt>
                <c:pt idx="46">
                  <c:v>8.815854466906492E-2</c:v>
                </c:pt>
                <c:pt idx="47">
                  <c:v>8.815854466906492E-2</c:v>
                </c:pt>
                <c:pt idx="48">
                  <c:v>8.8757072009681082E-2</c:v>
                </c:pt>
                <c:pt idx="49">
                  <c:v>8.8757072009681082E-2</c:v>
                </c:pt>
                <c:pt idx="50">
                  <c:v>7.661054477825946E-2</c:v>
                </c:pt>
                <c:pt idx="51">
                  <c:v>7.661054477825946E-2</c:v>
                </c:pt>
                <c:pt idx="52">
                  <c:v>6.4685729933559477E-2</c:v>
                </c:pt>
                <c:pt idx="53">
                  <c:v>6.4685729933559477E-2</c:v>
                </c:pt>
                <c:pt idx="54">
                  <c:v>7.24806258983417E-2</c:v>
                </c:pt>
                <c:pt idx="55">
                  <c:v>7.24806258983417E-2</c:v>
                </c:pt>
                <c:pt idx="56">
                  <c:v>7.9438845207017383E-2</c:v>
                </c:pt>
                <c:pt idx="57">
                  <c:v>7.9438845207017383E-2</c:v>
                </c:pt>
                <c:pt idx="58">
                  <c:v>8.0023956033469457E-2</c:v>
                </c:pt>
                <c:pt idx="59">
                  <c:v>8.0023956033469457E-2</c:v>
                </c:pt>
                <c:pt idx="60">
                  <c:v>8.1086054324539303E-2</c:v>
                </c:pt>
                <c:pt idx="61">
                  <c:v>8.1086054324539303E-2</c:v>
                </c:pt>
                <c:pt idx="62">
                  <c:v>7.9203187301190914E-2</c:v>
                </c:pt>
                <c:pt idx="63">
                  <c:v>7.9203187301190914E-2</c:v>
                </c:pt>
                <c:pt idx="64">
                  <c:v>7.9689895010028211E-2</c:v>
                </c:pt>
                <c:pt idx="65">
                  <c:v>7.9689895010028211E-2</c:v>
                </c:pt>
                <c:pt idx="66">
                  <c:v>9.3182517759135663E-2</c:v>
                </c:pt>
                <c:pt idx="67">
                  <c:v>9.3182517759135663E-2</c:v>
                </c:pt>
                <c:pt idx="68">
                  <c:v>0.10919469597837295</c:v>
                </c:pt>
                <c:pt idx="69">
                  <c:v>0.10919469597837295</c:v>
                </c:pt>
                <c:pt idx="70">
                  <c:v>0.11170613562407361</c:v>
                </c:pt>
                <c:pt idx="71">
                  <c:v>0.11170613562407361</c:v>
                </c:pt>
                <c:pt idx="72">
                  <c:v>0.11172563946628222</c:v>
                </c:pt>
                <c:pt idx="73">
                  <c:v>0.11172563946628222</c:v>
                </c:pt>
                <c:pt idx="74">
                  <c:v>9.9948648312530031E-2</c:v>
                </c:pt>
                <c:pt idx="75">
                  <c:v>9.9948648312530031E-2</c:v>
                </c:pt>
                <c:pt idx="76">
                  <c:v>8.6531872431126367E-2</c:v>
                </c:pt>
                <c:pt idx="77">
                  <c:v>8.6531872431126367E-2</c:v>
                </c:pt>
                <c:pt idx="78">
                  <c:v>9.0248908580336185E-2</c:v>
                </c:pt>
                <c:pt idx="79">
                  <c:v>9.0248908580336185E-2</c:v>
                </c:pt>
                <c:pt idx="80">
                  <c:v>9.2502425393475196E-2</c:v>
                </c:pt>
                <c:pt idx="81">
                  <c:v>9.2502425393475196E-2</c:v>
                </c:pt>
                <c:pt idx="82">
                  <c:v>0.10519689582242941</c:v>
                </c:pt>
                <c:pt idx="83">
                  <c:v>0.10519689582242941</c:v>
                </c:pt>
                <c:pt idx="84">
                  <c:v>0.11784805756700667</c:v>
                </c:pt>
                <c:pt idx="85">
                  <c:v>0.11784805756700667</c:v>
                </c:pt>
                <c:pt idx="86">
                  <c:v>0.10828822287769801</c:v>
                </c:pt>
                <c:pt idx="87">
                  <c:v>0.10828822287769801</c:v>
                </c:pt>
                <c:pt idx="88">
                  <c:v>0.10088748288200744</c:v>
                </c:pt>
                <c:pt idx="89">
                  <c:v>0.10088748288200744</c:v>
                </c:pt>
                <c:pt idx="90">
                  <c:v>9.2031985805713479E-2</c:v>
                </c:pt>
                <c:pt idx="91">
                  <c:v>9.2031985805713479E-2</c:v>
                </c:pt>
                <c:pt idx="92">
                  <c:v>8.4321575347734434E-2</c:v>
                </c:pt>
                <c:pt idx="93">
                  <c:v>8.4321575347734434E-2</c:v>
                </c:pt>
                <c:pt idx="94">
                  <c:v>7.9876026398828737E-2</c:v>
                </c:pt>
                <c:pt idx="95">
                  <c:v>7.9876026398828737E-2</c:v>
                </c:pt>
                <c:pt idx="96">
                  <c:v>7.4517532556139576E-2</c:v>
                </c:pt>
                <c:pt idx="97">
                  <c:v>7.4517532556139576E-2</c:v>
                </c:pt>
                <c:pt idx="98">
                  <c:v>6.2708686249219658E-2</c:v>
                </c:pt>
                <c:pt idx="99">
                  <c:v>6.2708686249219658E-2</c:v>
                </c:pt>
                <c:pt idx="100">
                  <c:v>5.1053154563081682E-2</c:v>
                </c:pt>
                <c:pt idx="101">
                  <c:v>5.1053154563081682E-2</c:v>
                </c:pt>
                <c:pt idx="102">
                  <c:v>6.3781668557490567E-2</c:v>
                </c:pt>
                <c:pt idx="103">
                  <c:v>6.3781668557490567E-2</c:v>
                </c:pt>
                <c:pt idx="104">
                  <c:v>7.8851187356924868E-2</c:v>
                </c:pt>
                <c:pt idx="105">
                  <c:v>7.8851187356924868E-2</c:v>
                </c:pt>
                <c:pt idx="106">
                  <c:v>8.4200703618182882E-2</c:v>
                </c:pt>
                <c:pt idx="107">
                  <c:v>8.4200703618182882E-2</c:v>
                </c:pt>
                <c:pt idx="108">
                  <c:v>9.2431819196773457E-2</c:v>
                </c:pt>
                <c:pt idx="109">
                  <c:v>9.2431819196773457E-2</c:v>
                </c:pt>
                <c:pt idx="110">
                  <c:v>0.10651635344423438</c:v>
                </c:pt>
                <c:pt idx="111">
                  <c:v>0.10651635344423438</c:v>
                </c:pt>
                <c:pt idx="112">
                  <c:v>0.12270878011816966</c:v>
                </c:pt>
                <c:pt idx="113">
                  <c:v>0.12270878011816966</c:v>
                </c:pt>
                <c:pt idx="114">
                  <c:v>9.741796387980739E-2</c:v>
                </c:pt>
                <c:pt idx="115">
                  <c:v>9.741796387980739E-2</c:v>
                </c:pt>
                <c:pt idx="116">
                  <c:v>7.4280246334517352E-2</c:v>
                </c:pt>
                <c:pt idx="117">
                  <c:v>7.4280246334517352E-2</c:v>
                </c:pt>
                <c:pt idx="118">
                  <c:v>7.592822991082615E-2</c:v>
                </c:pt>
                <c:pt idx="119">
                  <c:v>7.592822991082615E-2</c:v>
                </c:pt>
                <c:pt idx="120">
                  <c:v>7.8748770603422891E-2</c:v>
                </c:pt>
                <c:pt idx="121">
                  <c:v>7.8748770603422891E-2</c:v>
                </c:pt>
                <c:pt idx="122">
                  <c:v>7.3393819869579158E-2</c:v>
                </c:pt>
                <c:pt idx="123">
                  <c:v>7.3393819869579158E-2</c:v>
                </c:pt>
                <c:pt idx="124">
                  <c:v>7.036925215906642E-2</c:v>
                </c:pt>
                <c:pt idx="125">
                  <c:v>7.036925215906642E-2</c:v>
                </c:pt>
                <c:pt idx="126">
                  <c:v>9.1850112079450597E-2</c:v>
                </c:pt>
                <c:pt idx="127">
                  <c:v>9.1850112079450597E-2</c:v>
                </c:pt>
                <c:pt idx="128">
                  <c:v>0.11446754519751834</c:v>
                </c:pt>
                <c:pt idx="129">
                  <c:v>0.11446754519751834</c:v>
                </c:pt>
                <c:pt idx="130">
                  <c:v>0.13885017115926956</c:v>
                </c:pt>
                <c:pt idx="131">
                  <c:v>0.13885017115926956</c:v>
                </c:pt>
                <c:pt idx="132">
                  <c:v>0.16727280831823288</c:v>
                </c:pt>
                <c:pt idx="133">
                  <c:v>0.16727280831823288</c:v>
                </c:pt>
                <c:pt idx="134">
                  <c:v>0.12863967075339988</c:v>
                </c:pt>
                <c:pt idx="135">
                  <c:v>0.12863967075339988</c:v>
                </c:pt>
                <c:pt idx="136">
                  <c:v>9.2680987318512598E-2</c:v>
                </c:pt>
                <c:pt idx="137">
                  <c:v>9.2680987318512598E-2</c:v>
                </c:pt>
                <c:pt idx="138">
                  <c:v>0.10152959483037627</c:v>
                </c:pt>
                <c:pt idx="139">
                  <c:v>0.10152959483037627</c:v>
                </c:pt>
                <c:pt idx="140">
                  <c:v>0.11162932958368699</c:v>
                </c:pt>
                <c:pt idx="141">
                  <c:v>0.11162932958368699</c:v>
                </c:pt>
                <c:pt idx="142">
                  <c:v>0.11844048009895869</c:v>
                </c:pt>
                <c:pt idx="143">
                  <c:v>0.11844048009895869</c:v>
                </c:pt>
                <c:pt idx="144">
                  <c:v>0.12048872125909038</c:v>
                </c:pt>
                <c:pt idx="145">
                  <c:v>0.12048872125909038</c:v>
                </c:pt>
                <c:pt idx="146">
                  <c:v>8.4217281711407299E-2</c:v>
                </c:pt>
                <c:pt idx="147">
                  <c:v>8.4217281711407299E-2</c:v>
                </c:pt>
                <c:pt idx="148">
                  <c:v>4.2233095876229365E-2</c:v>
                </c:pt>
                <c:pt idx="149">
                  <c:v>4.2233095876229365E-2</c:v>
                </c:pt>
                <c:pt idx="150">
                  <c:v>2.6703324238847692E-2</c:v>
                </c:pt>
                <c:pt idx="151">
                  <c:v>2.6703324238847692E-2</c:v>
                </c:pt>
                <c:pt idx="152">
                  <c:v>1.3818849101567832E-2</c:v>
                </c:pt>
                <c:pt idx="153">
                  <c:v>1.3818849101567832E-2</c:v>
                </c:pt>
                <c:pt idx="154">
                  <c:v>-1.5131015735012632E-2</c:v>
                </c:pt>
                <c:pt idx="155">
                  <c:v>-1.5131015735012632E-2</c:v>
                </c:pt>
                <c:pt idx="156">
                  <c:v>-4.3435423219572167E-2</c:v>
                </c:pt>
                <c:pt idx="157">
                  <c:v>-4.3435423219572167E-2</c:v>
                </c:pt>
                <c:pt idx="158">
                  <c:v>-8.2632202828940349E-2</c:v>
                </c:pt>
                <c:pt idx="159">
                  <c:v>-8.2632202828940349E-2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BA7-4817-A3B8-06019BD943DC}"/>
            </c:ext>
          </c:extLst>
        </c:ser>
        <c:ser>
          <c:idx val="1"/>
          <c:order val="1"/>
          <c:tx>
            <c:strRef>
              <c:f>Paper!$Q$97</c:f>
              <c:strCache>
                <c:ptCount val="1"/>
                <c:pt idx="0">
                  <c:v>10cm Cu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Paper!$Y$98:$Y$277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-5.5730072279241205E-2</c:v>
                </c:pt>
                <c:pt idx="3">
                  <c:v>-5.5730072279241205E-2</c:v>
                </c:pt>
                <c:pt idx="4">
                  <c:v>-7.7548850383154511E-2</c:v>
                </c:pt>
                <c:pt idx="5">
                  <c:v>-7.7548850383154511E-2</c:v>
                </c:pt>
                <c:pt idx="6">
                  <c:v>5.9864771016937546E-4</c:v>
                </c:pt>
                <c:pt idx="7">
                  <c:v>5.9864771016937546E-4</c:v>
                </c:pt>
                <c:pt idx="8">
                  <c:v>4.9308681453643644E-2</c:v>
                </c:pt>
                <c:pt idx="9">
                  <c:v>4.9308681453643644E-2</c:v>
                </c:pt>
                <c:pt idx="10">
                  <c:v>5.2565707908770465E-2</c:v>
                </c:pt>
                <c:pt idx="11">
                  <c:v>5.2565707908770465E-2</c:v>
                </c:pt>
                <c:pt idx="12">
                  <c:v>8.3422792463673234E-2</c:v>
                </c:pt>
                <c:pt idx="13">
                  <c:v>8.3422792463673234E-2</c:v>
                </c:pt>
                <c:pt idx="14">
                  <c:v>3.6138440141834982E-2</c:v>
                </c:pt>
                <c:pt idx="15">
                  <c:v>3.6138440141834982E-2</c:v>
                </c:pt>
                <c:pt idx="16">
                  <c:v>6.6467298457284052E-2</c:v>
                </c:pt>
                <c:pt idx="17">
                  <c:v>6.6467298457284052E-2</c:v>
                </c:pt>
                <c:pt idx="18">
                  <c:v>-5.2929570849715724E-3</c:v>
                </c:pt>
                <c:pt idx="19">
                  <c:v>-5.2929570849715724E-3</c:v>
                </c:pt>
                <c:pt idx="20">
                  <c:v>-1.6119098906454132E-3</c:v>
                </c:pt>
                <c:pt idx="21">
                  <c:v>-1.6119098906454132E-3</c:v>
                </c:pt>
                <c:pt idx="22">
                  <c:v>1.9846344171886132E-2</c:v>
                </c:pt>
                <c:pt idx="23">
                  <c:v>1.9846344171886132E-2</c:v>
                </c:pt>
                <c:pt idx="24">
                  <c:v>1.5374086312352375E-2</c:v>
                </c:pt>
                <c:pt idx="25">
                  <c:v>1.5374086312352375E-2</c:v>
                </c:pt>
                <c:pt idx="26">
                  <c:v>3.5910270951622136E-2</c:v>
                </c:pt>
                <c:pt idx="27">
                  <c:v>3.5910270951622136E-2</c:v>
                </c:pt>
                <c:pt idx="28">
                  <c:v>4.2524740967138097E-2</c:v>
                </c:pt>
                <c:pt idx="29">
                  <c:v>4.2524740967138097E-2</c:v>
                </c:pt>
                <c:pt idx="30">
                  <c:v>7.0125039411063295E-2</c:v>
                </c:pt>
                <c:pt idx="31">
                  <c:v>7.0125039411063295E-2</c:v>
                </c:pt>
                <c:pt idx="32">
                  <c:v>7.0998200850063586E-2</c:v>
                </c:pt>
                <c:pt idx="33">
                  <c:v>7.0998200850063586E-2</c:v>
                </c:pt>
                <c:pt idx="34">
                  <c:v>7.941783291172233E-2</c:v>
                </c:pt>
                <c:pt idx="35">
                  <c:v>7.941783291172233E-2</c:v>
                </c:pt>
                <c:pt idx="36">
                  <c:v>8.7668208001428161E-2</c:v>
                </c:pt>
                <c:pt idx="37">
                  <c:v>8.7668208001428161E-2</c:v>
                </c:pt>
                <c:pt idx="38">
                  <c:v>9.3348864473056237E-2</c:v>
                </c:pt>
                <c:pt idx="39">
                  <c:v>9.3348864473056237E-2</c:v>
                </c:pt>
                <c:pt idx="40">
                  <c:v>0.10385379074237999</c:v>
                </c:pt>
                <c:pt idx="41">
                  <c:v>0.10385379074237999</c:v>
                </c:pt>
                <c:pt idx="42">
                  <c:v>0.13252699548032432</c:v>
                </c:pt>
                <c:pt idx="43">
                  <c:v>0.13252699548032432</c:v>
                </c:pt>
                <c:pt idx="44">
                  <c:v>0.16207365313615307</c:v>
                </c:pt>
                <c:pt idx="45">
                  <c:v>0.16207365313615307</c:v>
                </c:pt>
                <c:pt idx="46">
                  <c:v>0.1768628202613467</c:v>
                </c:pt>
                <c:pt idx="47">
                  <c:v>0.1768628202613467</c:v>
                </c:pt>
                <c:pt idx="48">
                  <c:v>0.19182232674265043</c:v>
                </c:pt>
                <c:pt idx="49">
                  <c:v>0.19182232674265043</c:v>
                </c:pt>
                <c:pt idx="50">
                  <c:v>0.18844215343239545</c:v>
                </c:pt>
                <c:pt idx="51">
                  <c:v>0.18844215343239545</c:v>
                </c:pt>
                <c:pt idx="52">
                  <c:v>0.18670610729844017</c:v>
                </c:pt>
                <c:pt idx="53">
                  <c:v>0.18670610729844017</c:v>
                </c:pt>
                <c:pt idx="54">
                  <c:v>0.19516705511893595</c:v>
                </c:pt>
                <c:pt idx="55">
                  <c:v>0.19516705511893595</c:v>
                </c:pt>
                <c:pt idx="56">
                  <c:v>0.20243967354531822</c:v>
                </c:pt>
                <c:pt idx="57">
                  <c:v>0.20243967354531822</c:v>
                </c:pt>
                <c:pt idx="58">
                  <c:v>0.20859775616020104</c:v>
                </c:pt>
                <c:pt idx="59">
                  <c:v>0.20859775616020104</c:v>
                </c:pt>
                <c:pt idx="60">
                  <c:v>0.21971880989240034</c:v>
                </c:pt>
                <c:pt idx="61">
                  <c:v>0.21971880989240034</c:v>
                </c:pt>
                <c:pt idx="62">
                  <c:v>0.21918150227400179</c:v>
                </c:pt>
                <c:pt idx="63">
                  <c:v>0.21918150227400179</c:v>
                </c:pt>
                <c:pt idx="64">
                  <c:v>0.22235260109802413</c:v>
                </c:pt>
                <c:pt idx="65">
                  <c:v>0.22235260109802413</c:v>
                </c:pt>
                <c:pt idx="66">
                  <c:v>0.22709346152433718</c:v>
                </c:pt>
                <c:pt idx="67">
                  <c:v>0.22709346152433718</c:v>
                </c:pt>
                <c:pt idx="68">
                  <c:v>0.23458611117978823</c:v>
                </c:pt>
                <c:pt idx="69">
                  <c:v>0.23458611117978823</c:v>
                </c:pt>
                <c:pt idx="70">
                  <c:v>0.22788988127851573</c:v>
                </c:pt>
                <c:pt idx="71">
                  <c:v>0.22788988127851573</c:v>
                </c:pt>
                <c:pt idx="72">
                  <c:v>0.22034719653769175</c:v>
                </c:pt>
                <c:pt idx="73">
                  <c:v>0.22034719653769175</c:v>
                </c:pt>
                <c:pt idx="74">
                  <c:v>0.22400745489270246</c:v>
                </c:pt>
                <c:pt idx="75">
                  <c:v>0.22400745489270246</c:v>
                </c:pt>
                <c:pt idx="76">
                  <c:v>0.2263811382787968</c:v>
                </c:pt>
                <c:pt idx="77">
                  <c:v>0.2263811382787968</c:v>
                </c:pt>
                <c:pt idx="78">
                  <c:v>0.22433960656471541</c:v>
                </c:pt>
                <c:pt idx="79">
                  <c:v>0.22433960656471541</c:v>
                </c:pt>
                <c:pt idx="80">
                  <c:v>0.22254707866857393</c:v>
                </c:pt>
                <c:pt idx="81">
                  <c:v>0.22254707866857393</c:v>
                </c:pt>
                <c:pt idx="82">
                  <c:v>0.23685301613534593</c:v>
                </c:pt>
                <c:pt idx="83">
                  <c:v>0.23685301613534593</c:v>
                </c:pt>
                <c:pt idx="84">
                  <c:v>0.24984421732452367</c:v>
                </c:pt>
                <c:pt idx="85">
                  <c:v>0.24984421732452367</c:v>
                </c:pt>
                <c:pt idx="86">
                  <c:v>0.23103102521037244</c:v>
                </c:pt>
                <c:pt idx="87">
                  <c:v>0.23103102521037244</c:v>
                </c:pt>
                <c:pt idx="88">
                  <c:v>0.21302895726445881</c:v>
                </c:pt>
                <c:pt idx="89">
                  <c:v>0.21302895726445881</c:v>
                </c:pt>
                <c:pt idx="90">
                  <c:v>0.20255085410202511</c:v>
                </c:pt>
                <c:pt idx="91">
                  <c:v>0.20255085410202511</c:v>
                </c:pt>
                <c:pt idx="92">
                  <c:v>0.19348283626405505</c:v>
                </c:pt>
                <c:pt idx="93">
                  <c:v>0.19348283626405505</c:v>
                </c:pt>
                <c:pt idx="94">
                  <c:v>0.19518764304394987</c:v>
                </c:pt>
                <c:pt idx="95">
                  <c:v>0.19518764304394987</c:v>
                </c:pt>
                <c:pt idx="96">
                  <c:v>0.19946882380554132</c:v>
                </c:pt>
                <c:pt idx="97">
                  <c:v>0.19946882380554132</c:v>
                </c:pt>
                <c:pt idx="98">
                  <c:v>0.19882311908024231</c:v>
                </c:pt>
                <c:pt idx="99">
                  <c:v>0.19882311908024231</c:v>
                </c:pt>
                <c:pt idx="100">
                  <c:v>0.19800451536262043</c:v>
                </c:pt>
                <c:pt idx="101">
                  <c:v>0.19800451536262043</c:v>
                </c:pt>
                <c:pt idx="102">
                  <c:v>0.20484296381935474</c:v>
                </c:pt>
                <c:pt idx="103">
                  <c:v>0.20484296381935474</c:v>
                </c:pt>
                <c:pt idx="104">
                  <c:v>0.21718166078845069</c:v>
                </c:pt>
                <c:pt idx="105">
                  <c:v>0.21718166078845069</c:v>
                </c:pt>
                <c:pt idx="106">
                  <c:v>0.20992884507381193</c:v>
                </c:pt>
                <c:pt idx="107">
                  <c:v>0.20992884507381193</c:v>
                </c:pt>
                <c:pt idx="108">
                  <c:v>0.2090565281498491</c:v>
                </c:pt>
                <c:pt idx="109">
                  <c:v>0.2090565281498491</c:v>
                </c:pt>
                <c:pt idx="110">
                  <c:v>0.23815682895274448</c:v>
                </c:pt>
                <c:pt idx="111">
                  <c:v>0.23815682895274448</c:v>
                </c:pt>
                <c:pt idx="112">
                  <c:v>0.27073465350377601</c:v>
                </c:pt>
                <c:pt idx="113">
                  <c:v>0.27073465350377601</c:v>
                </c:pt>
                <c:pt idx="114">
                  <c:v>0.25685126777607592</c:v>
                </c:pt>
                <c:pt idx="115">
                  <c:v>0.25685126777607592</c:v>
                </c:pt>
                <c:pt idx="116">
                  <c:v>0.25631533115411997</c:v>
                </c:pt>
                <c:pt idx="117">
                  <c:v>0.25631533115411997</c:v>
                </c:pt>
                <c:pt idx="118">
                  <c:v>0.24634268145529137</c:v>
                </c:pt>
                <c:pt idx="119">
                  <c:v>0.24634268145529137</c:v>
                </c:pt>
                <c:pt idx="120">
                  <c:v>0.23584434429359025</c:v>
                </c:pt>
                <c:pt idx="121">
                  <c:v>0.23584434429359025</c:v>
                </c:pt>
                <c:pt idx="122">
                  <c:v>0.24088230719402093</c:v>
                </c:pt>
                <c:pt idx="123">
                  <c:v>0.24088230719402093</c:v>
                </c:pt>
                <c:pt idx="124">
                  <c:v>0.23961130680867182</c:v>
                </c:pt>
                <c:pt idx="125">
                  <c:v>0.23961130680867182</c:v>
                </c:pt>
                <c:pt idx="126">
                  <c:v>0.22427309763242187</c:v>
                </c:pt>
                <c:pt idx="127">
                  <c:v>0.22427309763242187</c:v>
                </c:pt>
                <c:pt idx="128">
                  <c:v>0.22215304377279743</c:v>
                </c:pt>
                <c:pt idx="129">
                  <c:v>0.22215304377279743</c:v>
                </c:pt>
                <c:pt idx="130">
                  <c:v>0.25038531319817636</c:v>
                </c:pt>
                <c:pt idx="131">
                  <c:v>0.25038531319817636</c:v>
                </c:pt>
                <c:pt idx="132">
                  <c:v>0.29129636485780264</c:v>
                </c:pt>
                <c:pt idx="133">
                  <c:v>0.29129636485780264</c:v>
                </c:pt>
                <c:pt idx="134">
                  <c:v>0.27423414929454948</c:v>
                </c:pt>
                <c:pt idx="135">
                  <c:v>0.27423414929454948</c:v>
                </c:pt>
                <c:pt idx="136">
                  <c:v>0.26836053209685318</c:v>
                </c:pt>
                <c:pt idx="137">
                  <c:v>0.26836053209685318</c:v>
                </c:pt>
                <c:pt idx="138">
                  <c:v>0.210627356939181</c:v>
                </c:pt>
                <c:pt idx="139">
                  <c:v>0.210627356939181</c:v>
                </c:pt>
                <c:pt idx="140">
                  <c:v>0.15022124269957171</c:v>
                </c:pt>
                <c:pt idx="141">
                  <c:v>0.15022124269957171</c:v>
                </c:pt>
                <c:pt idx="142">
                  <c:v>0.16240225361557292</c:v>
                </c:pt>
                <c:pt idx="143">
                  <c:v>0.16240225361557292</c:v>
                </c:pt>
                <c:pt idx="144">
                  <c:v>0.16984099423698029</c:v>
                </c:pt>
                <c:pt idx="145">
                  <c:v>0.16984099423698029</c:v>
                </c:pt>
                <c:pt idx="146">
                  <c:v>0.16439707361842326</c:v>
                </c:pt>
                <c:pt idx="147">
                  <c:v>0.16439707361842326</c:v>
                </c:pt>
                <c:pt idx="148">
                  <c:v>0.14225071869082306</c:v>
                </c:pt>
                <c:pt idx="149">
                  <c:v>0.14225071869082306</c:v>
                </c:pt>
                <c:pt idx="150">
                  <c:v>0.15509468315489561</c:v>
                </c:pt>
                <c:pt idx="151">
                  <c:v>0.15509468315489561</c:v>
                </c:pt>
                <c:pt idx="152">
                  <c:v>0.16180517024239438</c:v>
                </c:pt>
                <c:pt idx="153">
                  <c:v>0.16180517024239438</c:v>
                </c:pt>
                <c:pt idx="154">
                  <c:v>0.13750878649875409</c:v>
                </c:pt>
                <c:pt idx="155">
                  <c:v>0.13750878649875409</c:v>
                </c:pt>
                <c:pt idx="156">
                  <c:v>0.11357321339767479</c:v>
                </c:pt>
                <c:pt idx="157">
                  <c:v>0.11357321339767479</c:v>
                </c:pt>
                <c:pt idx="158">
                  <c:v>9.5455851800530622E-2</c:v>
                </c:pt>
                <c:pt idx="159">
                  <c:v>9.5455851800530622E-2</c:v>
                </c:pt>
                <c:pt idx="160">
                  <c:v>8.5347683391868046E-2</c:v>
                </c:pt>
                <c:pt idx="161">
                  <c:v>8.5347683391868046E-2</c:v>
                </c:pt>
                <c:pt idx="162">
                  <c:v>9.702865703268726E-2</c:v>
                </c:pt>
                <c:pt idx="163">
                  <c:v>9.702865703268726E-2</c:v>
                </c:pt>
                <c:pt idx="164">
                  <c:v>9.238571473762125E-2</c:v>
                </c:pt>
                <c:pt idx="165">
                  <c:v>9.238571473762125E-2</c:v>
                </c:pt>
                <c:pt idx="166">
                  <c:v>0.10568942202911846</c:v>
                </c:pt>
                <c:pt idx="167">
                  <c:v>0.10568942202911846</c:v>
                </c:pt>
                <c:pt idx="168">
                  <c:v>0.12157306783585242</c:v>
                </c:pt>
                <c:pt idx="169">
                  <c:v>0.12157306783585242</c:v>
                </c:pt>
                <c:pt idx="170">
                  <c:v>0.15163204579807954</c:v>
                </c:pt>
                <c:pt idx="171">
                  <c:v>0.15163204579807954</c:v>
                </c:pt>
                <c:pt idx="172">
                  <c:v>0.19401100343465605</c:v>
                </c:pt>
                <c:pt idx="173">
                  <c:v>0.19401100343465605</c:v>
                </c:pt>
                <c:pt idx="174">
                  <c:v>0.1262964737054566</c:v>
                </c:pt>
                <c:pt idx="175">
                  <c:v>0.1262964737054566</c:v>
                </c:pt>
                <c:pt idx="176">
                  <c:v>6.3781743133616731E-2</c:v>
                </c:pt>
                <c:pt idx="177">
                  <c:v>6.3781743133616731E-2</c:v>
                </c:pt>
                <c:pt idx="178">
                  <c:v>8.8574634872474745E-2</c:v>
                </c:pt>
                <c:pt idx="179">
                  <c:v>8.8574634872474745E-2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BA7-4817-A3B8-06019BD943DC}"/>
            </c:ext>
          </c:extLst>
        </c:ser>
        <c:ser>
          <c:idx val="2"/>
          <c:order val="2"/>
          <c:tx>
            <c:strRef>
              <c:f>Paper!$R$97</c:f>
              <c:strCache>
                <c:ptCount val="1"/>
                <c:pt idx="0">
                  <c:v>15cm Cu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Paper!$Z$98:$Z$277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-5.6724757810560078E-2</c:v>
                </c:pt>
                <c:pt idx="3">
                  <c:v>-5.6724757810560078E-2</c:v>
                </c:pt>
                <c:pt idx="4">
                  <c:v>-9.9256056716726104E-2</c:v>
                </c:pt>
                <c:pt idx="5">
                  <c:v>-9.9256056716726104E-2</c:v>
                </c:pt>
                <c:pt idx="6">
                  <c:v>8.7475352867312228E-3</c:v>
                </c:pt>
                <c:pt idx="7">
                  <c:v>8.7475352867312228E-3</c:v>
                </c:pt>
                <c:pt idx="8">
                  <c:v>7.5187582689049348E-2</c:v>
                </c:pt>
                <c:pt idx="9">
                  <c:v>7.5187582689049348E-2</c:v>
                </c:pt>
                <c:pt idx="10">
                  <c:v>7.2346532160618482E-2</c:v>
                </c:pt>
                <c:pt idx="11">
                  <c:v>7.2346532160618482E-2</c:v>
                </c:pt>
                <c:pt idx="12">
                  <c:v>0.11071158038372619</c:v>
                </c:pt>
                <c:pt idx="13">
                  <c:v>0.11071158038372619</c:v>
                </c:pt>
                <c:pt idx="14">
                  <c:v>4.7333638875641126E-2</c:v>
                </c:pt>
                <c:pt idx="15">
                  <c:v>4.7333638875641126E-2</c:v>
                </c:pt>
                <c:pt idx="16">
                  <c:v>0.10138185050859128</c:v>
                </c:pt>
                <c:pt idx="17">
                  <c:v>0.10138185050859128</c:v>
                </c:pt>
                <c:pt idx="18">
                  <c:v>1.1057292603529056E-2</c:v>
                </c:pt>
                <c:pt idx="19">
                  <c:v>1.1057292603529056E-2</c:v>
                </c:pt>
                <c:pt idx="20">
                  <c:v>3.7754698925924313E-2</c:v>
                </c:pt>
                <c:pt idx="21">
                  <c:v>3.7754698925924313E-2</c:v>
                </c:pt>
                <c:pt idx="22">
                  <c:v>7.1542842881881175E-2</c:v>
                </c:pt>
                <c:pt idx="23">
                  <c:v>7.1542842881881175E-2</c:v>
                </c:pt>
                <c:pt idx="24">
                  <c:v>6.6366310335244982E-2</c:v>
                </c:pt>
                <c:pt idx="25">
                  <c:v>6.6366310335244982E-2</c:v>
                </c:pt>
                <c:pt idx="26">
                  <c:v>0.10943425153514563</c:v>
                </c:pt>
                <c:pt idx="27">
                  <c:v>0.10943425153514563</c:v>
                </c:pt>
                <c:pt idx="28">
                  <c:v>0.13407427581129983</c:v>
                </c:pt>
                <c:pt idx="29">
                  <c:v>0.13407427581129983</c:v>
                </c:pt>
                <c:pt idx="30">
                  <c:v>0.17091000337121609</c:v>
                </c:pt>
                <c:pt idx="31">
                  <c:v>0.17091000337121609</c:v>
                </c:pt>
                <c:pt idx="32">
                  <c:v>0.16105708496330595</c:v>
                </c:pt>
                <c:pt idx="33">
                  <c:v>0.16105708496330595</c:v>
                </c:pt>
                <c:pt idx="34">
                  <c:v>0.15260321757547679</c:v>
                </c:pt>
                <c:pt idx="35">
                  <c:v>0.15260321757547679</c:v>
                </c:pt>
                <c:pt idx="36">
                  <c:v>0.13993857647539909</c:v>
                </c:pt>
                <c:pt idx="37">
                  <c:v>0.13993857647539909</c:v>
                </c:pt>
                <c:pt idx="38">
                  <c:v>0.15143347254572825</c:v>
                </c:pt>
                <c:pt idx="39">
                  <c:v>0.15143347254572825</c:v>
                </c:pt>
                <c:pt idx="40">
                  <c:v>0.1717868748134852</c:v>
                </c:pt>
                <c:pt idx="41">
                  <c:v>0.1717868748134852</c:v>
                </c:pt>
                <c:pt idx="42">
                  <c:v>0.19315564266857699</c:v>
                </c:pt>
                <c:pt idx="43">
                  <c:v>0.19315564266857699</c:v>
                </c:pt>
                <c:pt idx="44">
                  <c:v>0.21756407540603084</c:v>
                </c:pt>
                <c:pt idx="45">
                  <c:v>0.21756407540603084</c:v>
                </c:pt>
                <c:pt idx="46">
                  <c:v>0.23889477720211238</c:v>
                </c:pt>
                <c:pt idx="47">
                  <c:v>0.23889477720211238</c:v>
                </c:pt>
                <c:pt idx="48">
                  <c:v>0.26180791581742091</c:v>
                </c:pt>
                <c:pt idx="49">
                  <c:v>0.26180791581742091</c:v>
                </c:pt>
                <c:pt idx="50">
                  <c:v>0.27234467591536426</c:v>
                </c:pt>
                <c:pt idx="51">
                  <c:v>0.27234467591536426</c:v>
                </c:pt>
                <c:pt idx="52">
                  <c:v>0.28254638551686395</c:v>
                </c:pt>
                <c:pt idx="53">
                  <c:v>0.28254638551686395</c:v>
                </c:pt>
                <c:pt idx="54">
                  <c:v>0.29760483456146969</c:v>
                </c:pt>
                <c:pt idx="55">
                  <c:v>0.29760483456146969</c:v>
                </c:pt>
                <c:pt idx="56">
                  <c:v>0.31331185765309733</c:v>
                </c:pt>
                <c:pt idx="57">
                  <c:v>0.31331185765309733</c:v>
                </c:pt>
                <c:pt idx="58">
                  <c:v>0.32115587614111951</c:v>
                </c:pt>
                <c:pt idx="59">
                  <c:v>0.32115587614111951</c:v>
                </c:pt>
                <c:pt idx="60">
                  <c:v>0.33788531616133755</c:v>
                </c:pt>
                <c:pt idx="61">
                  <c:v>0.33788531616133755</c:v>
                </c:pt>
                <c:pt idx="62">
                  <c:v>0.34929739573866758</c:v>
                </c:pt>
                <c:pt idx="63">
                  <c:v>0.34929739573866758</c:v>
                </c:pt>
                <c:pt idx="64">
                  <c:v>0.36525092619450095</c:v>
                </c:pt>
                <c:pt idx="65">
                  <c:v>0.36525092619450095</c:v>
                </c:pt>
                <c:pt idx="66">
                  <c:v>0.38456737491892401</c:v>
                </c:pt>
                <c:pt idx="67">
                  <c:v>0.38456737491892401</c:v>
                </c:pt>
                <c:pt idx="68">
                  <c:v>0.40299631898258359</c:v>
                </c:pt>
                <c:pt idx="69">
                  <c:v>0.40299631898258359</c:v>
                </c:pt>
                <c:pt idx="70">
                  <c:v>0.41284455692833721</c:v>
                </c:pt>
                <c:pt idx="71">
                  <c:v>0.41284455692833721</c:v>
                </c:pt>
                <c:pt idx="72">
                  <c:v>0.42904016702127334</c:v>
                </c:pt>
                <c:pt idx="73">
                  <c:v>0.42904016702127334</c:v>
                </c:pt>
                <c:pt idx="74">
                  <c:v>0.41774261519295108</c:v>
                </c:pt>
                <c:pt idx="75">
                  <c:v>0.41774261519295108</c:v>
                </c:pt>
                <c:pt idx="76">
                  <c:v>0.41315333186782777</c:v>
                </c:pt>
                <c:pt idx="77">
                  <c:v>0.41315333186782777</c:v>
                </c:pt>
                <c:pt idx="78">
                  <c:v>0.38958961821889937</c:v>
                </c:pt>
                <c:pt idx="79">
                  <c:v>0.38958961821889937</c:v>
                </c:pt>
                <c:pt idx="80">
                  <c:v>0.36744075655253527</c:v>
                </c:pt>
                <c:pt idx="81">
                  <c:v>0.36744075655253527</c:v>
                </c:pt>
                <c:pt idx="82">
                  <c:v>0.38695084115775646</c:v>
                </c:pt>
                <c:pt idx="83">
                  <c:v>0.38695084115775646</c:v>
                </c:pt>
                <c:pt idx="84">
                  <c:v>0.40308538123020599</c:v>
                </c:pt>
                <c:pt idx="85">
                  <c:v>0.40308538123020599</c:v>
                </c:pt>
                <c:pt idx="86">
                  <c:v>0.39078776780707059</c:v>
                </c:pt>
                <c:pt idx="87">
                  <c:v>0.39078776780707059</c:v>
                </c:pt>
                <c:pt idx="88">
                  <c:v>0.38014995609563496</c:v>
                </c:pt>
                <c:pt idx="89">
                  <c:v>0.38014995609563496</c:v>
                </c:pt>
                <c:pt idx="90">
                  <c:v>0.3629185535222561</c:v>
                </c:pt>
                <c:pt idx="91">
                  <c:v>0.3629185535222561</c:v>
                </c:pt>
                <c:pt idx="92">
                  <c:v>0.35023650841832965</c:v>
                </c:pt>
                <c:pt idx="93">
                  <c:v>0.35023650841832965</c:v>
                </c:pt>
                <c:pt idx="94">
                  <c:v>0.33044684502291632</c:v>
                </c:pt>
                <c:pt idx="95">
                  <c:v>0.33044684502291632</c:v>
                </c:pt>
                <c:pt idx="96">
                  <c:v>0.3142655948893105</c:v>
                </c:pt>
                <c:pt idx="97">
                  <c:v>0.3142655948893105</c:v>
                </c:pt>
                <c:pt idx="98">
                  <c:v>0.30540773735942128</c:v>
                </c:pt>
                <c:pt idx="99">
                  <c:v>0.30540773735942128</c:v>
                </c:pt>
                <c:pt idx="100">
                  <c:v>0.30886797066387195</c:v>
                </c:pt>
                <c:pt idx="101">
                  <c:v>0.30886797066387195</c:v>
                </c:pt>
                <c:pt idx="102">
                  <c:v>0.30754313598886029</c:v>
                </c:pt>
                <c:pt idx="103">
                  <c:v>0.30754313598886029</c:v>
                </c:pt>
                <c:pt idx="104">
                  <c:v>0.30864798265732629</c:v>
                </c:pt>
                <c:pt idx="105">
                  <c:v>0.30864798265732629</c:v>
                </c:pt>
                <c:pt idx="106">
                  <c:v>0.32565653388343629</c:v>
                </c:pt>
                <c:pt idx="107">
                  <c:v>0.32565653388343629</c:v>
                </c:pt>
                <c:pt idx="108">
                  <c:v>0.33666723998525017</c:v>
                </c:pt>
                <c:pt idx="109">
                  <c:v>0.33666723998525017</c:v>
                </c:pt>
                <c:pt idx="110">
                  <c:v>0.31158063401752245</c:v>
                </c:pt>
                <c:pt idx="111">
                  <c:v>0.31158063401752245</c:v>
                </c:pt>
                <c:pt idx="112">
                  <c:v>0.29253473911714889</c:v>
                </c:pt>
                <c:pt idx="113">
                  <c:v>0.29253473911714889</c:v>
                </c:pt>
                <c:pt idx="114">
                  <c:v>0.27424785638495486</c:v>
                </c:pt>
                <c:pt idx="115">
                  <c:v>0.27424785638495486</c:v>
                </c:pt>
                <c:pt idx="116">
                  <c:v>0.26220578787646032</c:v>
                </c:pt>
                <c:pt idx="117">
                  <c:v>0.26220578787646032</c:v>
                </c:pt>
                <c:pt idx="118">
                  <c:v>0.24661929998466614</c:v>
                </c:pt>
                <c:pt idx="119">
                  <c:v>0.24661929998466614</c:v>
                </c:pt>
                <c:pt idx="120">
                  <c:v>0.22883959406453824</c:v>
                </c:pt>
                <c:pt idx="121">
                  <c:v>0.22883959406453824</c:v>
                </c:pt>
                <c:pt idx="122">
                  <c:v>0.23199233006299336</c:v>
                </c:pt>
                <c:pt idx="123">
                  <c:v>0.23199233006299336</c:v>
                </c:pt>
                <c:pt idx="124">
                  <c:v>0.23707132172612178</c:v>
                </c:pt>
                <c:pt idx="125">
                  <c:v>0.23707132172612178</c:v>
                </c:pt>
                <c:pt idx="126">
                  <c:v>0.26048937327376609</c:v>
                </c:pt>
                <c:pt idx="127">
                  <c:v>0.26048937327376609</c:v>
                </c:pt>
                <c:pt idx="128">
                  <c:v>0.29025307636945441</c:v>
                </c:pt>
                <c:pt idx="129">
                  <c:v>0.29025307636945441</c:v>
                </c:pt>
                <c:pt idx="130">
                  <c:v>0.30699090795333084</c:v>
                </c:pt>
                <c:pt idx="131">
                  <c:v>0.30699090795333084</c:v>
                </c:pt>
                <c:pt idx="132">
                  <c:v>0.3241480455052721</c:v>
                </c:pt>
                <c:pt idx="133">
                  <c:v>0.3241480455052721</c:v>
                </c:pt>
                <c:pt idx="134">
                  <c:v>0.31777290181136997</c:v>
                </c:pt>
                <c:pt idx="135">
                  <c:v>0.31777290181136997</c:v>
                </c:pt>
                <c:pt idx="136">
                  <c:v>0.32087709652767193</c:v>
                </c:pt>
                <c:pt idx="137">
                  <c:v>0.32087709652767193</c:v>
                </c:pt>
                <c:pt idx="138">
                  <c:v>0.2864443854041232</c:v>
                </c:pt>
                <c:pt idx="139">
                  <c:v>0.2864443854041232</c:v>
                </c:pt>
                <c:pt idx="140">
                  <c:v>0.25132472246641746</c:v>
                </c:pt>
                <c:pt idx="141">
                  <c:v>0.25132472246641746</c:v>
                </c:pt>
                <c:pt idx="142">
                  <c:v>0.25766064115866283</c:v>
                </c:pt>
                <c:pt idx="143">
                  <c:v>0.25766064115866283</c:v>
                </c:pt>
                <c:pt idx="144">
                  <c:v>0.26267729610973722</c:v>
                </c:pt>
                <c:pt idx="145">
                  <c:v>0.26267729610973722</c:v>
                </c:pt>
                <c:pt idx="146">
                  <c:v>0.24888854794916093</c:v>
                </c:pt>
                <c:pt idx="147">
                  <c:v>0.24888854794916093</c:v>
                </c:pt>
                <c:pt idx="148">
                  <c:v>0.23205840049075688</c:v>
                </c:pt>
                <c:pt idx="149">
                  <c:v>0.23205840049075688</c:v>
                </c:pt>
                <c:pt idx="150">
                  <c:v>0.25126654482669863</c:v>
                </c:pt>
                <c:pt idx="151">
                  <c:v>0.25126654482669863</c:v>
                </c:pt>
                <c:pt idx="152">
                  <c:v>0.27776947233164062</c:v>
                </c:pt>
                <c:pt idx="153">
                  <c:v>0.27776947233164062</c:v>
                </c:pt>
                <c:pt idx="154">
                  <c:v>0.1822615843926676</c:v>
                </c:pt>
                <c:pt idx="155">
                  <c:v>0.1822615843926676</c:v>
                </c:pt>
                <c:pt idx="156">
                  <c:v>9.788856829480963E-2</c:v>
                </c:pt>
                <c:pt idx="157">
                  <c:v>9.788856829480963E-2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BA7-4817-A3B8-06019BD943DC}"/>
            </c:ext>
          </c:extLst>
        </c:ser>
        <c:ser>
          <c:idx val="3"/>
          <c:order val="3"/>
          <c:tx>
            <c:strRef>
              <c:f>Paper!$S$97</c:f>
              <c:strCache>
                <c:ptCount val="1"/>
                <c:pt idx="0">
                  <c:v>20cm Cu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Paper!$AA$98:$AA$278</c:f>
              <c:numCache>
                <c:formatCode>0.0%</c:formatCode>
                <c:ptCount val="1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-1.202441768954543E-2</c:v>
                </c:pt>
                <c:pt idx="9">
                  <c:v>-1.202441768954543E-2</c:v>
                </c:pt>
                <c:pt idx="10">
                  <c:v>7.3482082048552666E-3</c:v>
                </c:pt>
                <c:pt idx="11">
                  <c:v>7.3482082048552666E-3</c:v>
                </c:pt>
                <c:pt idx="12">
                  <c:v>8.178532281808959E-2</c:v>
                </c:pt>
                <c:pt idx="13">
                  <c:v>8.178532281808959E-2</c:v>
                </c:pt>
                <c:pt idx="14">
                  <c:v>2.8134930151137993E-2</c:v>
                </c:pt>
                <c:pt idx="15">
                  <c:v>2.8134930151137993E-2</c:v>
                </c:pt>
                <c:pt idx="16">
                  <c:v>0.12724085631894133</c:v>
                </c:pt>
                <c:pt idx="17">
                  <c:v>0.12724085631894133</c:v>
                </c:pt>
                <c:pt idx="18">
                  <c:v>2.2435282816751556E-2</c:v>
                </c:pt>
                <c:pt idx="19">
                  <c:v>2.2435282816751556E-2</c:v>
                </c:pt>
                <c:pt idx="20">
                  <c:v>7.7397679063379021E-2</c:v>
                </c:pt>
                <c:pt idx="21">
                  <c:v>7.7397679063379021E-2</c:v>
                </c:pt>
                <c:pt idx="22">
                  <c:v>0.1220198600191702</c:v>
                </c:pt>
                <c:pt idx="23">
                  <c:v>0.1220198600191702</c:v>
                </c:pt>
                <c:pt idx="24">
                  <c:v>0.11142049995957115</c:v>
                </c:pt>
                <c:pt idx="25">
                  <c:v>0.11142049995957115</c:v>
                </c:pt>
                <c:pt idx="26">
                  <c:v>0.14848743921304708</c:v>
                </c:pt>
                <c:pt idx="27">
                  <c:v>0.14848743921304708</c:v>
                </c:pt>
                <c:pt idx="28">
                  <c:v>0.15732342382038467</c:v>
                </c:pt>
                <c:pt idx="29">
                  <c:v>0.15732342382038467</c:v>
                </c:pt>
                <c:pt idx="30">
                  <c:v>0.1799823396276421</c:v>
                </c:pt>
                <c:pt idx="31">
                  <c:v>0.1799823396276421</c:v>
                </c:pt>
                <c:pt idx="32">
                  <c:v>0.13671077343008697</c:v>
                </c:pt>
                <c:pt idx="33">
                  <c:v>0.13671077343008697</c:v>
                </c:pt>
                <c:pt idx="34">
                  <c:v>0.14115487196180165</c:v>
                </c:pt>
                <c:pt idx="35">
                  <c:v>0.14115487196180165</c:v>
                </c:pt>
                <c:pt idx="36">
                  <c:v>0.13664811558817203</c:v>
                </c:pt>
                <c:pt idx="37">
                  <c:v>0.13664811558817203</c:v>
                </c:pt>
                <c:pt idx="38">
                  <c:v>0.15661487485250003</c:v>
                </c:pt>
                <c:pt idx="39">
                  <c:v>0.15661487485250003</c:v>
                </c:pt>
                <c:pt idx="40">
                  <c:v>0.18824762401285144</c:v>
                </c:pt>
                <c:pt idx="41">
                  <c:v>0.18824762401285144</c:v>
                </c:pt>
                <c:pt idx="42">
                  <c:v>0.20574902170124676</c:v>
                </c:pt>
                <c:pt idx="43">
                  <c:v>0.20574902170124676</c:v>
                </c:pt>
                <c:pt idx="44">
                  <c:v>0.23145691444801519</c:v>
                </c:pt>
                <c:pt idx="45">
                  <c:v>0.23145691444801519</c:v>
                </c:pt>
                <c:pt idx="46">
                  <c:v>0.24945785057509662</c:v>
                </c:pt>
                <c:pt idx="47">
                  <c:v>0.24945785057509662</c:v>
                </c:pt>
                <c:pt idx="48">
                  <c:v>0.26680639729060585</c:v>
                </c:pt>
                <c:pt idx="49">
                  <c:v>0.26680639729060585</c:v>
                </c:pt>
                <c:pt idx="50">
                  <c:v>0.29217100688054498</c:v>
                </c:pt>
                <c:pt idx="51">
                  <c:v>0.29217100688054498</c:v>
                </c:pt>
                <c:pt idx="52">
                  <c:v>0.32436163997299294</c:v>
                </c:pt>
                <c:pt idx="53">
                  <c:v>0.32436163997299294</c:v>
                </c:pt>
                <c:pt idx="54">
                  <c:v>0.36622115899673702</c:v>
                </c:pt>
                <c:pt idx="55">
                  <c:v>0.36622115899673702</c:v>
                </c:pt>
                <c:pt idx="56">
                  <c:v>0.41556401553186073</c:v>
                </c:pt>
                <c:pt idx="57">
                  <c:v>0.41556401553186073</c:v>
                </c:pt>
                <c:pt idx="58">
                  <c:v>0.40970012451364757</c:v>
                </c:pt>
                <c:pt idx="59">
                  <c:v>0.40970012451364757</c:v>
                </c:pt>
                <c:pt idx="60">
                  <c:v>0.41926881388676218</c:v>
                </c:pt>
                <c:pt idx="61">
                  <c:v>0.41926881388676218</c:v>
                </c:pt>
                <c:pt idx="62">
                  <c:v>0.42585205836440987</c:v>
                </c:pt>
                <c:pt idx="63">
                  <c:v>0.42585205836440987</c:v>
                </c:pt>
                <c:pt idx="64">
                  <c:v>0.44260445961817774</c:v>
                </c:pt>
                <c:pt idx="65">
                  <c:v>0.44260445961817774</c:v>
                </c:pt>
                <c:pt idx="66">
                  <c:v>0.44213475797418322</c:v>
                </c:pt>
                <c:pt idx="67">
                  <c:v>0.44213475797418322</c:v>
                </c:pt>
                <c:pt idx="68">
                  <c:v>0.44625030899320484</c:v>
                </c:pt>
                <c:pt idx="69">
                  <c:v>0.44625030899320484</c:v>
                </c:pt>
                <c:pt idx="70">
                  <c:v>0.45076427503122396</c:v>
                </c:pt>
                <c:pt idx="71">
                  <c:v>0.45076427503122396</c:v>
                </c:pt>
                <c:pt idx="72">
                  <c:v>0.45666301950866695</c:v>
                </c:pt>
                <c:pt idx="73">
                  <c:v>0.45666301950866695</c:v>
                </c:pt>
                <c:pt idx="74">
                  <c:v>0.47027935292520828</c:v>
                </c:pt>
                <c:pt idx="75">
                  <c:v>0.47027935292520828</c:v>
                </c:pt>
                <c:pt idx="76">
                  <c:v>0.49466983179795432</c:v>
                </c:pt>
                <c:pt idx="77">
                  <c:v>0.49466983179795432</c:v>
                </c:pt>
                <c:pt idx="78">
                  <c:v>0.4917286983086131</c:v>
                </c:pt>
                <c:pt idx="79">
                  <c:v>0.4917286983086131</c:v>
                </c:pt>
                <c:pt idx="80">
                  <c:v>0.50406275068266071</c:v>
                </c:pt>
                <c:pt idx="81">
                  <c:v>0.50406275068266071</c:v>
                </c:pt>
                <c:pt idx="82">
                  <c:v>0.54636756934871356</c:v>
                </c:pt>
                <c:pt idx="83">
                  <c:v>0.54636756934871356</c:v>
                </c:pt>
                <c:pt idx="84">
                  <c:v>0.58903853772858894</c:v>
                </c:pt>
                <c:pt idx="85">
                  <c:v>0.58903853772858894</c:v>
                </c:pt>
                <c:pt idx="86">
                  <c:v>0.58354176791130663</c:v>
                </c:pt>
                <c:pt idx="87">
                  <c:v>0.58354176791130663</c:v>
                </c:pt>
                <c:pt idx="88">
                  <c:v>0.57279649344115535</c:v>
                </c:pt>
                <c:pt idx="89">
                  <c:v>0.57279649344115535</c:v>
                </c:pt>
                <c:pt idx="90">
                  <c:v>0.59018620655618581</c:v>
                </c:pt>
                <c:pt idx="91">
                  <c:v>0.59018620655618581</c:v>
                </c:pt>
                <c:pt idx="92">
                  <c:v>0.61988730096377531</c:v>
                </c:pt>
                <c:pt idx="93">
                  <c:v>0.61988730096377531</c:v>
                </c:pt>
                <c:pt idx="94">
                  <c:v>0.56157627927697784</c:v>
                </c:pt>
                <c:pt idx="95">
                  <c:v>0.56157627927697784</c:v>
                </c:pt>
                <c:pt idx="96">
                  <c:v>0.51776528346749751</c:v>
                </c:pt>
                <c:pt idx="97">
                  <c:v>0.51776528346749751</c:v>
                </c:pt>
                <c:pt idx="98">
                  <c:v>0.48370340961381464</c:v>
                </c:pt>
                <c:pt idx="99">
                  <c:v>0.48370340961381464</c:v>
                </c:pt>
                <c:pt idx="100">
                  <c:v>0.46796737958558765</c:v>
                </c:pt>
                <c:pt idx="101">
                  <c:v>0.46796737958558765</c:v>
                </c:pt>
                <c:pt idx="102">
                  <c:v>0.48470604899701697</c:v>
                </c:pt>
                <c:pt idx="103">
                  <c:v>0.48470604899701697</c:v>
                </c:pt>
                <c:pt idx="104">
                  <c:v>0.49965083874482508</c:v>
                </c:pt>
                <c:pt idx="105">
                  <c:v>0.49965083874482508</c:v>
                </c:pt>
                <c:pt idx="106">
                  <c:v>0.49880726695098709</c:v>
                </c:pt>
                <c:pt idx="107">
                  <c:v>0.49880726695098709</c:v>
                </c:pt>
                <c:pt idx="108">
                  <c:v>0.4888915890232437</c:v>
                </c:pt>
                <c:pt idx="109">
                  <c:v>0.4888915890232437</c:v>
                </c:pt>
                <c:pt idx="110">
                  <c:v>0.44259109291945253</c:v>
                </c:pt>
                <c:pt idx="111">
                  <c:v>0.44259109291945253</c:v>
                </c:pt>
                <c:pt idx="112">
                  <c:v>0.39116324350306342</c:v>
                </c:pt>
                <c:pt idx="113">
                  <c:v>0.39116324350306342</c:v>
                </c:pt>
                <c:pt idx="114">
                  <c:v>0.37956108827158697</c:v>
                </c:pt>
                <c:pt idx="115">
                  <c:v>0.37956108827158697</c:v>
                </c:pt>
                <c:pt idx="116">
                  <c:v>0.36588627598399537</c:v>
                </c:pt>
                <c:pt idx="117">
                  <c:v>0.36588627598399537</c:v>
                </c:pt>
                <c:pt idx="118">
                  <c:v>0.40211161899883563</c:v>
                </c:pt>
                <c:pt idx="119">
                  <c:v>0.40211161899883563</c:v>
                </c:pt>
                <c:pt idx="120">
                  <c:v>0.42282602233384603</c:v>
                </c:pt>
                <c:pt idx="121">
                  <c:v>0.42282602233384603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BA7-4817-A3B8-06019BD943DC}"/>
            </c:ext>
          </c:extLst>
        </c:ser>
        <c:ser>
          <c:idx val="4"/>
          <c:order val="4"/>
          <c:tx>
            <c:strRef>
              <c:f>Paper!$AF$97</c:f>
              <c:strCache>
                <c:ptCount val="1"/>
                <c:pt idx="0">
                  <c:v>1s unc.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Paper!$AF$98:$AF$277</c:f>
              <c:numCache>
                <c:formatCode>0.0%</c:formatCode>
                <c:ptCount val="180"/>
                <c:pt idx="0">
                  <c:v>0.10789979748174734</c:v>
                </c:pt>
                <c:pt idx="1">
                  <c:v>0.10789979748174734</c:v>
                </c:pt>
                <c:pt idx="2">
                  <c:v>9.5287965042628001E-2</c:v>
                </c:pt>
                <c:pt idx="3">
                  <c:v>9.5287965042628001E-2</c:v>
                </c:pt>
                <c:pt idx="4">
                  <c:v>8.4402103634347053E-2</c:v>
                </c:pt>
                <c:pt idx="5">
                  <c:v>8.4402103634347053E-2</c:v>
                </c:pt>
                <c:pt idx="6">
                  <c:v>8.1476518327368477E-2</c:v>
                </c:pt>
                <c:pt idx="7">
                  <c:v>8.1476518327368477E-2</c:v>
                </c:pt>
                <c:pt idx="8">
                  <c:v>7.902027256326917E-2</c:v>
                </c:pt>
                <c:pt idx="9">
                  <c:v>7.902027256326917E-2</c:v>
                </c:pt>
                <c:pt idx="10">
                  <c:v>7.4959408816519191E-2</c:v>
                </c:pt>
                <c:pt idx="11">
                  <c:v>7.4959408816519191E-2</c:v>
                </c:pt>
                <c:pt idx="12">
                  <c:v>7.1272363664137084E-2</c:v>
                </c:pt>
                <c:pt idx="13">
                  <c:v>7.1272363664137084E-2</c:v>
                </c:pt>
                <c:pt idx="14">
                  <c:v>6.8669673707412227E-2</c:v>
                </c:pt>
                <c:pt idx="15">
                  <c:v>6.8669673707412227E-2</c:v>
                </c:pt>
                <c:pt idx="16">
                  <c:v>6.85691048284785E-2</c:v>
                </c:pt>
                <c:pt idx="17">
                  <c:v>6.85691048284785E-2</c:v>
                </c:pt>
                <c:pt idx="18">
                  <c:v>6.4821789925540649E-2</c:v>
                </c:pt>
                <c:pt idx="19">
                  <c:v>6.4821789925540649E-2</c:v>
                </c:pt>
                <c:pt idx="20">
                  <c:v>6.4922202744753188E-2</c:v>
                </c:pt>
                <c:pt idx="21">
                  <c:v>6.4922202744753188E-2</c:v>
                </c:pt>
                <c:pt idx="22">
                  <c:v>6.4015417627380847E-2</c:v>
                </c:pt>
                <c:pt idx="23">
                  <c:v>6.4015417627380847E-2</c:v>
                </c:pt>
                <c:pt idx="24">
                  <c:v>6.3567123658868685E-2</c:v>
                </c:pt>
                <c:pt idx="25">
                  <c:v>6.3567123658868685E-2</c:v>
                </c:pt>
                <c:pt idx="26">
                  <c:v>6.1307138266010711E-2</c:v>
                </c:pt>
                <c:pt idx="27">
                  <c:v>6.1307138266010711E-2</c:v>
                </c:pt>
                <c:pt idx="28">
                  <c:v>6.0635476830397619E-2</c:v>
                </c:pt>
                <c:pt idx="29">
                  <c:v>6.0635476830397619E-2</c:v>
                </c:pt>
                <c:pt idx="30">
                  <c:v>6.1588279171186373E-2</c:v>
                </c:pt>
                <c:pt idx="31">
                  <c:v>6.1588279171186373E-2</c:v>
                </c:pt>
                <c:pt idx="32">
                  <c:v>6.4830362556926049E-2</c:v>
                </c:pt>
                <c:pt idx="33">
                  <c:v>6.4830362556926049E-2</c:v>
                </c:pt>
                <c:pt idx="34">
                  <c:v>6.0360862945725548E-2</c:v>
                </c:pt>
                <c:pt idx="35">
                  <c:v>6.0360862945725548E-2</c:v>
                </c:pt>
                <c:pt idx="36">
                  <c:v>5.8641604893682892E-2</c:v>
                </c:pt>
                <c:pt idx="37">
                  <c:v>5.8641604893682892E-2</c:v>
                </c:pt>
                <c:pt idx="38">
                  <c:v>5.6336822970895331E-2</c:v>
                </c:pt>
                <c:pt idx="39">
                  <c:v>5.6336822970895331E-2</c:v>
                </c:pt>
                <c:pt idx="40">
                  <c:v>6.0193429137931971E-2</c:v>
                </c:pt>
                <c:pt idx="41">
                  <c:v>6.0193429137931971E-2</c:v>
                </c:pt>
                <c:pt idx="42">
                  <c:v>6.3575455517114798E-2</c:v>
                </c:pt>
                <c:pt idx="43">
                  <c:v>6.3575455517114798E-2</c:v>
                </c:pt>
                <c:pt idx="44">
                  <c:v>6.8913752284831986E-2</c:v>
                </c:pt>
                <c:pt idx="45">
                  <c:v>6.8913752284831986E-2</c:v>
                </c:pt>
                <c:pt idx="46">
                  <c:v>6.7178619603712519E-2</c:v>
                </c:pt>
                <c:pt idx="47">
                  <c:v>6.7178619603712519E-2</c:v>
                </c:pt>
                <c:pt idx="48">
                  <c:v>6.6289353762919848E-2</c:v>
                </c:pt>
                <c:pt idx="49">
                  <c:v>6.6289353762919848E-2</c:v>
                </c:pt>
                <c:pt idx="50">
                  <c:v>6.2969013242695049E-2</c:v>
                </c:pt>
                <c:pt idx="51">
                  <c:v>6.2969013242695049E-2</c:v>
                </c:pt>
                <c:pt idx="52">
                  <c:v>6.211238695671259E-2</c:v>
                </c:pt>
                <c:pt idx="53">
                  <c:v>6.211238695671259E-2</c:v>
                </c:pt>
                <c:pt idx="54">
                  <c:v>6.0568547951400577E-2</c:v>
                </c:pt>
                <c:pt idx="55">
                  <c:v>6.0568547951400577E-2</c:v>
                </c:pt>
                <c:pt idx="56">
                  <c:v>6.0399602073901382E-2</c:v>
                </c:pt>
                <c:pt idx="57">
                  <c:v>6.0399602073901382E-2</c:v>
                </c:pt>
                <c:pt idx="58">
                  <c:v>5.3617542829839965E-2</c:v>
                </c:pt>
                <c:pt idx="59">
                  <c:v>5.3617542829839965E-2</c:v>
                </c:pt>
                <c:pt idx="60">
                  <c:v>5.3301749631509181E-2</c:v>
                </c:pt>
                <c:pt idx="61">
                  <c:v>5.3301749631509181E-2</c:v>
                </c:pt>
                <c:pt idx="62">
                  <c:v>5.4816965368099206E-2</c:v>
                </c:pt>
                <c:pt idx="63">
                  <c:v>5.4816965368099206E-2</c:v>
                </c:pt>
                <c:pt idx="64">
                  <c:v>5.7024897891504452E-2</c:v>
                </c:pt>
                <c:pt idx="65">
                  <c:v>5.7024897891504452E-2</c:v>
                </c:pt>
                <c:pt idx="66">
                  <c:v>5.921074347185868E-2</c:v>
                </c:pt>
                <c:pt idx="67">
                  <c:v>5.921074347185868E-2</c:v>
                </c:pt>
                <c:pt idx="68">
                  <c:v>6.3918267233385465E-2</c:v>
                </c:pt>
                <c:pt idx="69">
                  <c:v>6.3918267233385465E-2</c:v>
                </c:pt>
                <c:pt idx="70">
                  <c:v>6.5137412464933098E-2</c:v>
                </c:pt>
                <c:pt idx="71">
                  <c:v>6.5137412464933098E-2</c:v>
                </c:pt>
                <c:pt idx="72">
                  <c:v>6.6619089591317487E-2</c:v>
                </c:pt>
                <c:pt idx="73">
                  <c:v>6.6619089591317487E-2</c:v>
                </c:pt>
                <c:pt idx="74">
                  <c:v>6.0970435552916181E-2</c:v>
                </c:pt>
                <c:pt idx="75">
                  <c:v>6.0970435552916181E-2</c:v>
                </c:pt>
                <c:pt idx="76">
                  <c:v>5.9719312237275599E-2</c:v>
                </c:pt>
                <c:pt idx="77">
                  <c:v>5.9719312237275599E-2</c:v>
                </c:pt>
                <c:pt idx="78">
                  <c:v>5.8645310600101162E-2</c:v>
                </c:pt>
                <c:pt idx="79">
                  <c:v>5.8645310600101162E-2</c:v>
                </c:pt>
                <c:pt idx="80">
                  <c:v>5.9693441766755236E-2</c:v>
                </c:pt>
                <c:pt idx="81">
                  <c:v>5.9693441766755236E-2</c:v>
                </c:pt>
                <c:pt idx="82">
                  <c:v>5.8212197403871693E-2</c:v>
                </c:pt>
                <c:pt idx="83">
                  <c:v>5.8212197403871693E-2</c:v>
                </c:pt>
                <c:pt idx="84">
                  <c:v>6.0233328753109959E-2</c:v>
                </c:pt>
                <c:pt idx="85">
                  <c:v>6.0233328753109959E-2</c:v>
                </c:pt>
                <c:pt idx="86">
                  <c:v>6.852545106609037E-2</c:v>
                </c:pt>
                <c:pt idx="87">
                  <c:v>6.852545106609037E-2</c:v>
                </c:pt>
                <c:pt idx="88">
                  <c:v>8.0385129340493022E-2</c:v>
                </c:pt>
                <c:pt idx="89">
                  <c:v>8.0385129340493022E-2</c:v>
                </c:pt>
                <c:pt idx="90">
                  <c:v>7.3257769609786236E-2</c:v>
                </c:pt>
                <c:pt idx="91">
                  <c:v>7.3257769609786236E-2</c:v>
                </c:pt>
                <c:pt idx="92">
                  <c:v>6.8144110824096757E-2</c:v>
                </c:pt>
                <c:pt idx="93">
                  <c:v>6.8144110824096757E-2</c:v>
                </c:pt>
                <c:pt idx="94">
                  <c:v>6.959603863911723E-2</c:v>
                </c:pt>
                <c:pt idx="95">
                  <c:v>6.959603863911723E-2</c:v>
                </c:pt>
                <c:pt idx="96">
                  <c:v>7.3063860765280764E-2</c:v>
                </c:pt>
                <c:pt idx="97">
                  <c:v>7.3063860765280764E-2</c:v>
                </c:pt>
                <c:pt idx="98">
                  <c:v>6.7586207072358476E-2</c:v>
                </c:pt>
                <c:pt idx="99">
                  <c:v>6.7586207072358476E-2</c:v>
                </c:pt>
                <c:pt idx="100">
                  <c:v>7.1456173982378329E-2</c:v>
                </c:pt>
                <c:pt idx="101">
                  <c:v>7.1456173982378329E-2</c:v>
                </c:pt>
                <c:pt idx="102">
                  <c:v>7.0951964169496506E-2</c:v>
                </c:pt>
                <c:pt idx="103">
                  <c:v>7.0951964169496506E-2</c:v>
                </c:pt>
                <c:pt idx="104">
                  <c:v>7.6483729779327561E-2</c:v>
                </c:pt>
                <c:pt idx="105">
                  <c:v>7.6483729779327561E-2</c:v>
                </c:pt>
                <c:pt idx="106">
                  <c:v>8.3260747108837213E-2</c:v>
                </c:pt>
                <c:pt idx="107">
                  <c:v>8.3260747108837213E-2</c:v>
                </c:pt>
                <c:pt idx="108">
                  <c:v>9.486795366983887E-2</c:v>
                </c:pt>
                <c:pt idx="109">
                  <c:v>9.486795366983887E-2</c:v>
                </c:pt>
                <c:pt idx="110">
                  <c:v>8.6651380216841406E-2</c:v>
                </c:pt>
                <c:pt idx="111">
                  <c:v>8.6651380216841406E-2</c:v>
                </c:pt>
                <c:pt idx="112">
                  <c:v>8.4501724758160132E-2</c:v>
                </c:pt>
                <c:pt idx="113">
                  <c:v>8.4501724758160132E-2</c:v>
                </c:pt>
                <c:pt idx="114">
                  <c:v>6.9486162421696723E-2</c:v>
                </c:pt>
                <c:pt idx="115">
                  <c:v>6.9486162421696723E-2</c:v>
                </c:pt>
                <c:pt idx="116">
                  <c:v>7.3605597389117247E-2</c:v>
                </c:pt>
                <c:pt idx="117">
                  <c:v>7.3605597389117247E-2</c:v>
                </c:pt>
                <c:pt idx="118">
                  <c:v>6.7863683883605697E-2</c:v>
                </c:pt>
                <c:pt idx="119">
                  <c:v>6.7863683883605697E-2</c:v>
                </c:pt>
                <c:pt idx="120">
                  <c:v>6.7372738506507601E-2</c:v>
                </c:pt>
                <c:pt idx="121">
                  <c:v>6.7372738506507601E-2</c:v>
                </c:pt>
                <c:pt idx="122">
                  <c:v>6.1223815138649378E-2</c:v>
                </c:pt>
                <c:pt idx="123">
                  <c:v>6.1223815138649378E-2</c:v>
                </c:pt>
                <c:pt idx="124">
                  <c:v>6.5198556666502261E-2</c:v>
                </c:pt>
                <c:pt idx="125">
                  <c:v>6.5198556666502261E-2</c:v>
                </c:pt>
                <c:pt idx="126">
                  <c:v>7.5235498853364266E-2</c:v>
                </c:pt>
                <c:pt idx="127">
                  <c:v>7.5235498853364266E-2</c:v>
                </c:pt>
                <c:pt idx="128">
                  <c:v>9.2063750394929617E-2</c:v>
                </c:pt>
                <c:pt idx="129">
                  <c:v>9.2063750394929617E-2</c:v>
                </c:pt>
                <c:pt idx="130">
                  <c:v>0.10180928265712406</c:v>
                </c:pt>
                <c:pt idx="131">
                  <c:v>0.10180928265712406</c:v>
                </c:pt>
                <c:pt idx="132">
                  <c:v>0.12077276147757852</c:v>
                </c:pt>
                <c:pt idx="133">
                  <c:v>0.12077276147757852</c:v>
                </c:pt>
                <c:pt idx="134">
                  <c:v>0.12011141880784212</c:v>
                </c:pt>
                <c:pt idx="135">
                  <c:v>0.12011141880784212</c:v>
                </c:pt>
                <c:pt idx="136">
                  <c:v>0.12147253064489778</c:v>
                </c:pt>
                <c:pt idx="137">
                  <c:v>0.12147253064489778</c:v>
                </c:pt>
                <c:pt idx="138">
                  <c:v>0.14087682661229306</c:v>
                </c:pt>
                <c:pt idx="139">
                  <c:v>0.14087682661229306</c:v>
                </c:pt>
                <c:pt idx="140">
                  <c:v>0.16372204259140213</c:v>
                </c:pt>
                <c:pt idx="141">
                  <c:v>0.16372204259140213</c:v>
                </c:pt>
                <c:pt idx="142">
                  <c:v>0.17049431623973194</c:v>
                </c:pt>
                <c:pt idx="143">
                  <c:v>0.17049431623973194</c:v>
                </c:pt>
                <c:pt idx="144">
                  <c:v>0.17925924079835229</c:v>
                </c:pt>
                <c:pt idx="145">
                  <c:v>0.17925924079835229</c:v>
                </c:pt>
                <c:pt idx="146">
                  <c:v>0.13515265393302273</c:v>
                </c:pt>
                <c:pt idx="147">
                  <c:v>0.13515265393302273</c:v>
                </c:pt>
                <c:pt idx="148">
                  <c:v>0.10621144519938445</c:v>
                </c:pt>
                <c:pt idx="149">
                  <c:v>0.10621144519938445</c:v>
                </c:pt>
                <c:pt idx="150">
                  <c:v>9.2764383359325006E-2</c:v>
                </c:pt>
                <c:pt idx="151">
                  <c:v>9.2764383359325006E-2</c:v>
                </c:pt>
                <c:pt idx="152">
                  <c:v>0.10283423281803247</c:v>
                </c:pt>
                <c:pt idx="153">
                  <c:v>0.10283423281803247</c:v>
                </c:pt>
                <c:pt idx="154">
                  <c:v>0.12081796678109706</c:v>
                </c:pt>
                <c:pt idx="155">
                  <c:v>0.12081796678109706</c:v>
                </c:pt>
                <c:pt idx="156">
                  <c:v>0.15004311413946056</c:v>
                </c:pt>
                <c:pt idx="157">
                  <c:v>0.15004311413946056</c:v>
                </c:pt>
                <c:pt idx="158">
                  <c:v>0.1428283511104857</c:v>
                </c:pt>
                <c:pt idx="159">
                  <c:v>0.1428283511104857</c:v>
                </c:pt>
                <c:pt idx="160">
                  <c:v>0.12772402331892083</c:v>
                </c:pt>
                <c:pt idx="161">
                  <c:v>0.12772402331892083</c:v>
                </c:pt>
                <c:pt idx="162">
                  <c:v>0.14260337955713742</c:v>
                </c:pt>
                <c:pt idx="163">
                  <c:v>0.14260337955713742</c:v>
                </c:pt>
                <c:pt idx="164">
                  <c:v>0.16639858210357605</c:v>
                </c:pt>
                <c:pt idx="165">
                  <c:v>0.16639858210357605</c:v>
                </c:pt>
                <c:pt idx="166">
                  <c:v>0.12713164026881268</c:v>
                </c:pt>
                <c:pt idx="167">
                  <c:v>0.12713164026881268</c:v>
                </c:pt>
                <c:pt idx="168">
                  <c:v>0.12282442121786934</c:v>
                </c:pt>
                <c:pt idx="169">
                  <c:v>0.12282442121786934</c:v>
                </c:pt>
                <c:pt idx="170">
                  <c:v>0.12253913060251825</c:v>
                </c:pt>
                <c:pt idx="171">
                  <c:v>0.12253913060251825</c:v>
                </c:pt>
                <c:pt idx="172">
                  <c:v>0.12669024849571139</c:v>
                </c:pt>
                <c:pt idx="173">
                  <c:v>0.12669024849571139</c:v>
                </c:pt>
                <c:pt idx="174">
                  <c:v>0.14201607310539643</c:v>
                </c:pt>
                <c:pt idx="175">
                  <c:v>0.14201607310539643</c:v>
                </c:pt>
                <c:pt idx="176">
                  <c:v>0.16030529984371567</c:v>
                </c:pt>
                <c:pt idx="177">
                  <c:v>0.16030529984371567</c:v>
                </c:pt>
                <c:pt idx="178">
                  <c:v>0.17863433552929689</c:v>
                </c:pt>
                <c:pt idx="179">
                  <c:v>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BA7-4817-A3B8-06019BD943DC}"/>
            </c:ext>
          </c:extLst>
        </c:ser>
        <c:ser>
          <c:idx val="5"/>
          <c:order val="5"/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Paper!$AG$98:$AG$277</c:f>
              <c:numCache>
                <c:formatCode>0.0%</c:formatCode>
                <c:ptCount val="180"/>
                <c:pt idx="0">
                  <c:v>-0.10789979748174734</c:v>
                </c:pt>
                <c:pt idx="1">
                  <c:v>-0.10789979748174734</c:v>
                </c:pt>
                <c:pt idx="2">
                  <c:v>-9.5287965042628001E-2</c:v>
                </c:pt>
                <c:pt idx="3">
                  <c:v>-9.5287965042628001E-2</c:v>
                </c:pt>
                <c:pt idx="4">
                  <c:v>-8.4402103634347053E-2</c:v>
                </c:pt>
                <c:pt idx="5">
                  <c:v>-8.4402103634347053E-2</c:v>
                </c:pt>
                <c:pt idx="6">
                  <c:v>-8.1476518327368477E-2</c:v>
                </c:pt>
                <c:pt idx="7">
                  <c:v>-8.1476518327368477E-2</c:v>
                </c:pt>
                <c:pt idx="8">
                  <c:v>-7.902027256326917E-2</c:v>
                </c:pt>
                <c:pt idx="9">
                  <c:v>-7.902027256326917E-2</c:v>
                </c:pt>
                <c:pt idx="10">
                  <c:v>-7.4959408816519191E-2</c:v>
                </c:pt>
                <c:pt idx="11">
                  <c:v>-7.4959408816519191E-2</c:v>
                </c:pt>
                <c:pt idx="12">
                  <c:v>-7.1272363664137084E-2</c:v>
                </c:pt>
                <c:pt idx="13">
                  <c:v>-7.1272363664137084E-2</c:v>
                </c:pt>
                <c:pt idx="14">
                  <c:v>-6.8669673707412227E-2</c:v>
                </c:pt>
                <c:pt idx="15">
                  <c:v>-6.8669673707412227E-2</c:v>
                </c:pt>
                <c:pt idx="16">
                  <c:v>-6.85691048284785E-2</c:v>
                </c:pt>
                <c:pt idx="17">
                  <c:v>-6.85691048284785E-2</c:v>
                </c:pt>
                <c:pt idx="18">
                  <c:v>-6.4821789925540649E-2</c:v>
                </c:pt>
                <c:pt idx="19">
                  <c:v>-6.4821789925540649E-2</c:v>
                </c:pt>
                <c:pt idx="20">
                  <c:v>-6.4922202744753188E-2</c:v>
                </c:pt>
                <c:pt idx="21">
                  <c:v>-6.4922202744753188E-2</c:v>
                </c:pt>
                <c:pt idx="22">
                  <c:v>-6.4015417627380847E-2</c:v>
                </c:pt>
                <c:pt idx="23">
                  <c:v>-6.4015417627380847E-2</c:v>
                </c:pt>
                <c:pt idx="24">
                  <c:v>-6.3567123658868685E-2</c:v>
                </c:pt>
                <c:pt idx="25">
                  <c:v>-6.3567123658868685E-2</c:v>
                </c:pt>
                <c:pt idx="26">
                  <c:v>-6.1307138266010711E-2</c:v>
                </c:pt>
                <c:pt idx="27">
                  <c:v>-6.1307138266010711E-2</c:v>
                </c:pt>
                <c:pt idx="28">
                  <c:v>-6.0635476830397619E-2</c:v>
                </c:pt>
                <c:pt idx="29">
                  <c:v>-6.0635476830397619E-2</c:v>
                </c:pt>
                <c:pt idx="30">
                  <c:v>-6.1588279171186373E-2</c:v>
                </c:pt>
                <c:pt idx="31">
                  <c:v>-6.1588279171186373E-2</c:v>
                </c:pt>
                <c:pt idx="32">
                  <c:v>-6.4830362556926049E-2</c:v>
                </c:pt>
                <c:pt idx="33">
                  <c:v>-6.4830362556926049E-2</c:v>
                </c:pt>
                <c:pt idx="34">
                  <c:v>-6.0360862945725548E-2</c:v>
                </c:pt>
                <c:pt idx="35">
                  <c:v>-6.0360862945725548E-2</c:v>
                </c:pt>
                <c:pt idx="36">
                  <c:v>-5.8641604893682892E-2</c:v>
                </c:pt>
                <c:pt idx="37">
                  <c:v>-5.8641604893682892E-2</c:v>
                </c:pt>
                <c:pt idx="38">
                  <c:v>-5.6336822970895331E-2</c:v>
                </c:pt>
                <c:pt idx="39">
                  <c:v>-5.6336822970895331E-2</c:v>
                </c:pt>
                <c:pt idx="40">
                  <c:v>-6.0193429137931971E-2</c:v>
                </c:pt>
                <c:pt idx="41">
                  <c:v>-6.0193429137931971E-2</c:v>
                </c:pt>
                <c:pt idx="42">
                  <c:v>-6.3575455517114798E-2</c:v>
                </c:pt>
                <c:pt idx="43">
                  <c:v>-6.3575455517114798E-2</c:v>
                </c:pt>
                <c:pt idx="44">
                  <c:v>-6.8913752284831986E-2</c:v>
                </c:pt>
                <c:pt idx="45">
                  <c:v>-6.8913752284831986E-2</c:v>
                </c:pt>
                <c:pt idx="46">
                  <c:v>-6.7178619603712519E-2</c:v>
                </c:pt>
                <c:pt idx="47">
                  <c:v>-6.7178619603712519E-2</c:v>
                </c:pt>
                <c:pt idx="48">
                  <c:v>-6.6289353762919848E-2</c:v>
                </c:pt>
                <c:pt idx="49">
                  <c:v>-6.6289353762919848E-2</c:v>
                </c:pt>
                <c:pt idx="50">
                  <c:v>-6.2969013242695049E-2</c:v>
                </c:pt>
                <c:pt idx="51">
                  <c:v>-6.2969013242695049E-2</c:v>
                </c:pt>
                <c:pt idx="52">
                  <c:v>-6.211238695671259E-2</c:v>
                </c:pt>
                <c:pt idx="53">
                  <c:v>-6.211238695671259E-2</c:v>
                </c:pt>
                <c:pt idx="54">
                  <c:v>-6.0568547951400577E-2</c:v>
                </c:pt>
                <c:pt idx="55">
                  <c:v>-6.0568547951400577E-2</c:v>
                </c:pt>
                <c:pt idx="56">
                  <c:v>-6.0399602073901382E-2</c:v>
                </c:pt>
                <c:pt idx="57">
                  <c:v>-6.0399602073901382E-2</c:v>
                </c:pt>
                <c:pt idx="58">
                  <c:v>-5.3617542829839965E-2</c:v>
                </c:pt>
                <c:pt idx="59">
                  <c:v>-5.3617542829839965E-2</c:v>
                </c:pt>
                <c:pt idx="60">
                  <c:v>-5.3301749631509181E-2</c:v>
                </c:pt>
                <c:pt idx="61">
                  <c:v>-5.3301749631509181E-2</c:v>
                </c:pt>
                <c:pt idx="62">
                  <c:v>-5.4816965368099206E-2</c:v>
                </c:pt>
                <c:pt idx="63">
                  <c:v>-5.4816965368099206E-2</c:v>
                </c:pt>
                <c:pt idx="64">
                  <c:v>-5.7024897891504452E-2</c:v>
                </c:pt>
                <c:pt idx="65">
                  <c:v>-5.7024897891504452E-2</c:v>
                </c:pt>
                <c:pt idx="66">
                  <c:v>-5.921074347185868E-2</c:v>
                </c:pt>
                <c:pt idx="67">
                  <c:v>-5.921074347185868E-2</c:v>
                </c:pt>
                <c:pt idx="68">
                  <c:v>-6.3918267233385465E-2</c:v>
                </c:pt>
                <c:pt idx="69">
                  <c:v>-6.3918267233385465E-2</c:v>
                </c:pt>
                <c:pt idx="70">
                  <c:v>-6.5137412464933098E-2</c:v>
                </c:pt>
                <c:pt idx="71">
                  <c:v>-6.5137412464933098E-2</c:v>
                </c:pt>
                <c:pt idx="72">
                  <c:v>-6.6619089591317487E-2</c:v>
                </c:pt>
                <c:pt idx="73">
                  <c:v>-6.6619089591317487E-2</c:v>
                </c:pt>
                <c:pt idx="74">
                  <c:v>-6.0970435552916181E-2</c:v>
                </c:pt>
                <c:pt idx="75">
                  <c:v>-6.0970435552916181E-2</c:v>
                </c:pt>
                <c:pt idx="76">
                  <c:v>-5.9719312237275599E-2</c:v>
                </c:pt>
                <c:pt idx="77">
                  <c:v>-5.9719312237275599E-2</c:v>
                </c:pt>
                <c:pt idx="78">
                  <c:v>-5.8645310600101162E-2</c:v>
                </c:pt>
                <c:pt idx="79">
                  <c:v>-5.8645310600101162E-2</c:v>
                </c:pt>
                <c:pt idx="80">
                  <c:v>-5.9693441766755236E-2</c:v>
                </c:pt>
                <c:pt idx="81">
                  <c:v>-5.9693441766755236E-2</c:v>
                </c:pt>
                <c:pt idx="82">
                  <c:v>-5.8212197403871693E-2</c:v>
                </c:pt>
                <c:pt idx="83">
                  <c:v>-5.8212197403871693E-2</c:v>
                </c:pt>
                <c:pt idx="84">
                  <c:v>-6.0233328753109959E-2</c:v>
                </c:pt>
                <c:pt idx="85">
                  <c:v>-6.0233328753109959E-2</c:v>
                </c:pt>
                <c:pt idx="86">
                  <c:v>-6.852545106609037E-2</c:v>
                </c:pt>
                <c:pt idx="87">
                  <c:v>-6.852545106609037E-2</c:v>
                </c:pt>
                <c:pt idx="88">
                  <c:v>-8.0385129340493022E-2</c:v>
                </c:pt>
                <c:pt idx="89">
                  <c:v>-8.0385129340493022E-2</c:v>
                </c:pt>
                <c:pt idx="90">
                  <c:v>-7.3257769609786236E-2</c:v>
                </c:pt>
                <c:pt idx="91">
                  <c:v>-7.3257769609786236E-2</c:v>
                </c:pt>
                <c:pt idx="92">
                  <c:v>-6.8144110824096757E-2</c:v>
                </c:pt>
                <c:pt idx="93">
                  <c:v>-6.8144110824096757E-2</c:v>
                </c:pt>
                <c:pt idx="94">
                  <c:v>-6.959603863911723E-2</c:v>
                </c:pt>
                <c:pt idx="95">
                  <c:v>-6.959603863911723E-2</c:v>
                </c:pt>
                <c:pt idx="96">
                  <c:v>-7.3063860765280764E-2</c:v>
                </c:pt>
                <c:pt idx="97">
                  <c:v>-7.3063860765280764E-2</c:v>
                </c:pt>
                <c:pt idx="98">
                  <c:v>-6.7586207072358476E-2</c:v>
                </c:pt>
                <c:pt idx="99">
                  <c:v>-6.7586207072358476E-2</c:v>
                </c:pt>
                <c:pt idx="100">
                  <c:v>-7.1456173982378329E-2</c:v>
                </c:pt>
                <c:pt idx="101">
                  <c:v>-7.1456173982378329E-2</c:v>
                </c:pt>
                <c:pt idx="102">
                  <c:v>-7.0951964169496506E-2</c:v>
                </c:pt>
                <c:pt idx="103">
                  <c:v>-7.0951964169496506E-2</c:v>
                </c:pt>
                <c:pt idx="104">
                  <c:v>-7.6483729779327561E-2</c:v>
                </c:pt>
                <c:pt idx="105">
                  <c:v>-7.6483729779327561E-2</c:v>
                </c:pt>
                <c:pt idx="106">
                  <c:v>-8.3260747108837213E-2</c:v>
                </c:pt>
                <c:pt idx="107">
                  <c:v>-8.3260747108837213E-2</c:v>
                </c:pt>
                <c:pt idx="108">
                  <c:v>-9.486795366983887E-2</c:v>
                </c:pt>
                <c:pt idx="109">
                  <c:v>-9.486795366983887E-2</c:v>
                </c:pt>
                <c:pt idx="110">
                  <c:v>-8.6651380216841406E-2</c:v>
                </c:pt>
                <c:pt idx="111">
                  <c:v>-8.6651380216841406E-2</c:v>
                </c:pt>
                <c:pt idx="112">
                  <c:v>-8.4501724758160132E-2</c:v>
                </c:pt>
                <c:pt idx="113">
                  <c:v>-8.4501724758160132E-2</c:v>
                </c:pt>
                <c:pt idx="114">
                  <c:v>-6.9486162421696723E-2</c:v>
                </c:pt>
                <c:pt idx="115">
                  <c:v>-6.9486162421696723E-2</c:v>
                </c:pt>
                <c:pt idx="116">
                  <c:v>-7.3605597389117247E-2</c:v>
                </c:pt>
                <c:pt idx="117">
                  <c:v>-7.3605597389117247E-2</c:v>
                </c:pt>
                <c:pt idx="118">
                  <c:v>-6.7863683883605697E-2</c:v>
                </c:pt>
                <c:pt idx="119">
                  <c:v>-6.7863683883605697E-2</c:v>
                </c:pt>
                <c:pt idx="120">
                  <c:v>-6.7372738506507601E-2</c:v>
                </c:pt>
                <c:pt idx="121">
                  <c:v>-6.7372738506507601E-2</c:v>
                </c:pt>
                <c:pt idx="122">
                  <c:v>-6.1223815138649378E-2</c:v>
                </c:pt>
                <c:pt idx="123">
                  <c:v>-6.1223815138649378E-2</c:v>
                </c:pt>
                <c:pt idx="124">
                  <c:v>-6.5198556666502261E-2</c:v>
                </c:pt>
                <c:pt idx="125">
                  <c:v>-6.5198556666502261E-2</c:v>
                </c:pt>
                <c:pt idx="126">
                  <c:v>-7.5235498853364266E-2</c:v>
                </c:pt>
                <c:pt idx="127">
                  <c:v>-7.5235498853364266E-2</c:v>
                </c:pt>
                <c:pt idx="128">
                  <c:v>-9.2063750394929617E-2</c:v>
                </c:pt>
                <c:pt idx="129">
                  <c:v>-9.2063750394929617E-2</c:v>
                </c:pt>
                <c:pt idx="130">
                  <c:v>-0.10180928265712406</c:v>
                </c:pt>
                <c:pt idx="131">
                  <c:v>-0.10180928265712406</c:v>
                </c:pt>
                <c:pt idx="132">
                  <c:v>-0.12077276147757852</c:v>
                </c:pt>
                <c:pt idx="133">
                  <c:v>-0.12077276147757852</c:v>
                </c:pt>
                <c:pt idx="134">
                  <c:v>-0.12011141880784212</c:v>
                </c:pt>
                <c:pt idx="135">
                  <c:v>-0.12011141880784212</c:v>
                </c:pt>
                <c:pt idx="136">
                  <c:v>-0.12147253064489778</c:v>
                </c:pt>
                <c:pt idx="137">
                  <c:v>-0.12147253064489778</c:v>
                </c:pt>
                <c:pt idx="138">
                  <c:v>-0.14087682661229306</c:v>
                </c:pt>
                <c:pt idx="139">
                  <c:v>-0.14087682661229306</c:v>
                </c:pt>
                <c:pt idx="140">
                  <c:v>-0.16372204259140213</c:v>
                </c:pt>
                <c:pt idx="141">
                  <c:v>-0.16372204259140213</c:v>
                </c:pt>
                <c:pt idx="142">
                  <c:v>-0.17049431623973194</c:v>
                </c:pt>
                <c:pt idx="143">
                  <c:v>-0.17049431623973194</c:v>
                </c:pt>
                <c:pt idx="144">
                  <c:v>-0.17925924079835229</c:v>
                </c:pt>
                <c:pt idx="145">
                  <c:v>-0.17925924079835229</c:v>
                </c:pt>
                <c:pt idx="146">
                  <c:v>-0.13515265393302273</c:v>
                </c:pt>
                <c:pt idx="147">
                  <c:v>-0.13515265393302273</c:v>
                </c:pt>
                <c:pt idx="148">
                  <c:v>-0.10621144519938445</c:v>
                </c:pt>
                <c:pt idx="149">
                  <c:v>-0.10621144519938445</c:v>
                </c:pt>
                <c:pt idx="150">
                  <c:v>-9.2764383359325006E-2</c:v>
                </c:pt>
                <c:pt idx="151">
                  <c:v>-9.2764383359325006E-2</c:v>
                </c:pt>
                <c:pt idx="152">
                  <c:v>-0.10283423281803247</c:v>
                </c:pt>
                <c:pt idx="153">
                  <c:v>-0.10283423281803247</c:v>
                </c:pt>
                <c:pt idx="154">
                  <c:v>-0.12081796678109706</c:v>
                </c:pt>
                <c:pt idx="155">
                  <c:v>-0.12081796678109706</c:v>
                </c:pt>
                <c:pt idx="156">
                  <c:v>-0.15004311413946056</c:v>
                </c:pt>
                <c:pt idx="157">
                  <c:v>-0.15004311413946056</c:v>
                </c:pt>
                <c:pt idx="158">
                  <c:v>-0.1428283511104857</c:v>
                </c:pt>
                <c:pt idx="159">
                  <c:v>-0.1428283511104857</c:v>
                </c:pt>
                <c:pt idx="160">
                  <c:v>-0.12772402331892083</c:v>
                </c:pt>
                <c:pt idx="161">
                  <c:v>-0.12772402331892083</c:v>
                </c:pt>
                <c:pt idx="162">
                  <c:v>-0.14260337955713742</c:v>
                </c:pt>
                <c:pt idx="163">
                  <c:v>-0.14260337955713742</c:v>
                </c:pt>
                <c:pt idx="164">
                  <c:v>-0.16639858210357605</c:v>
                </c:pt>
                <c:pt idx="165">
                  <c:v>-0.16639858210357605</c:v>
                </c:pt>
                <c:pt idx="166">
                  <c:v>-0.12713164026881268</c:v>
                </c:pt>
                <c:pt idx="167">
                  <c:v>-0.12713164026881268</c:v>
                </c:pt>
                <c:pt idx="168">
                  <c:v>-0.12282442121786934</c:v>
                </c:pt>
                <c:pt idx="169">
                  <c:v>-0.12282442121786934</c:v>
                </c:pt>
                <c:pt idx="170">
                  <c:v>-0.12253913060251825</c:v>
                </c:pt>
                <c:pt idx="171">
                  <c:v>-0.12253913060251825</c:v>
                </c:pt>
                <c:pt idx="172">
                  <c:v>-0.12669024849571139</c:v>
                </c:pt>
                <c:pt idx="173">
                  <c:v>-0.12669024849571139</c:v>
                </c:pt>
                <c:pt idx="174">
                  <c:v>-0.14201607310539643</c:v>
                </c:pt>
                <c:pt idx="175">
                  <c:v>-0.14201607310539643</c:v>
                </c:pt>
                <c:pt idx="176">
                  <c:v>-0.16030529984371567</c:v>
                </c:pt>
                <c:pt idx="177">
                  <c:v>-0.16030529984371567</c:v>
                </c:pt>
                <c:pt idx="178">
                  <c:v>-0.17863433552929689</c:v>
                </c:pt>
                <c:pt idx="179">
                  <c:v>-0.17863433552929689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BA7-4817-A3B8-06019BD943DC}"/>
            </c:ext>
          </c:extLst>
        </c:ser>
        <c:ser>
          <c:idx val="6"/>
          <c:order val="6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7BA7-4817-A3B8-06019BD94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5893520"/>
        <c:axId val="875893880"/>
      </c:scatterChart>
      <c:valAx>
        <c:axId val="87589352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875893880"/>
        <c:crossesAt val="-0.2"/>
        <c:crossBetween val="midCat"/>
      </c:valAx>
      <c:valAx>
        <c:axId val="875893880"/>
        <c:scaling>
          <c:orientation val="minMax"/>
          <c:max val="0.70000000000000007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875893520"/>
        <c:crosses val="autoZero"/>
        <c:crossBetween val="midCat"/>
      </c:valAx>
    </c:plotArea>
    <c:legend>
      <c:legendPos val="b"/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13239194933539467"/>
          <c:y val="4.9847026666154842E-2"/>
          <c:w val="0.18078035384465832"/>
          <c:h val="0.3297209369800942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>
      <a:noFill/>
    </a:ln>
  </c:spPr>
  <c:txPr>
    <a:bodyPr/>
    <a:lstStyle/>
    <a:p>
      <a:pPr>
        <a:defRPr sz="1200" b="0">
          <a:solidFill>
            <a:sysClr val="windowText" lastClr="000000"/>
          </a:solidFill>
        </a:defRPr>
      </a:pPr>
      <a:endParaRPr lang="cs-CZ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00751346855388"/>
          <c:y val="3.1470428424998954E-2"/>
          <c:w val="0.84775534357760474"/>
          <c:h val="0.83640541283180569"/>
        </c:manualLayout>
      </c:layout>
      <c:scatterChart>
        <c:scatterStyle val="lineMarker"/>
        <c:varyColors val="0"/>
        <c:ser>
          <c:idx val="0"/>
          <c:order val="0"/>
          <c:tx>
            <c:strRef>
              <c:f>'vypocet Cr'!$C$119</c:f>
              <c:strCache>
                <c:ptCount val="1"/>
                <c:pt idx="0">
                  <c:v>Cr-5 ENDF/B-VIII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Cr'!$C$120:$C$299</c:f>
              <c:numCache>
                <c:formatCode>0.00E+00</c:formatCode>
                <c:ptCount val="180"/>
                <c:pt idx="0">
                  <c:v>-3.7785982689283126E-2</c:v>
                </c:pt>
                <c:pt idx="1">
                  <c:v>-3.7785982689283126E-2</c:v>
                </c:pt>
                <c:pt idx="2">
                  <c:v>1.8550491286594806E-2</c:v>
                </c:pt>
                <c:pt idx="3">
                  <c:v>1.8550491286594806E-2</c:v>
                </c:pt>
                <c:pt idx="4">
                  <c:v>4.7610793503960913E-2</c:v>
                </c:pt>
                <c:pt idx="5">
                  <c:v>4.7610793503960913E-2</c:v>
                </c:pt>
                <c:pt idx="6">
                  <c:v>2.5327448170702205E-2</c:v>
                </c:pt>
                <c:pt idx="7">
                  <c:v>2.5327448170702205E-2</c:v>
                </c:pt>
                <c:pt idx="8">
                  <c:v>2.0917161593127398E-2</c:v>
                </c:pt>
                <c:pt idx="9">
                  <c:v>2.0917161593127398E-2</c:v>
                </c:pt>
                <c:pt idx="10">
                  <c:v>6.6769810466098534E-3</c:v>
                </c:pt>
                <c:pt idx="11">
                  <c:v>6.6769810466098534E-3</c:v>
                </c:pt>
                <c:pt idx="12">
                  <c:v>4.5812828989499899E-4</c:v>
                </c:pt>
                <c:pt idx="13">
                  <c:v>4.5812828989499899E-4</c:v>
                </c:pt>
                <c:pt idx="14">
                  <c:v>1.440268726093108E-2</c:v>
                </c:pt>
                <c:pt idx="15">
                  <c:v>1.440268726093108E-2</c:v>
                </c:pt>
                <c:pt idx="16">
                  <c:v>2.761978126537068E-2</c:v>
                </c:pt>
                <c:pt idx="17">
                  <c:v>2.761978126537068E-2</c:v>
                </c:pt>
                <c:pt idx="18">
                  <c:v>2.1297506509306841E-2</c:v>
                </c:pt>
                <c:pt idx="19">
                  <c:v>2.1297506509306841E-2</c:v>
                </c:pt>
                <c:pt idx="20">
                  <c:v>1.1883721574401651E-2</c:v>
                </c:pt>
                <c:pt idx="21">
                  <c:v>1.1883721574401651E-2</c:v>
                </c:pt>
                <c:pt idx="22">
                  <c:v>1.0902673022933795E-2</c:v>
                </c:pt>
                <c:pt idx="23">
                  <c:v>1.0902673022933795E-2</c:v>
                </c:pt>
                <c:pt idx="24">
                  <c:v>-6.4420376608064212E-3</c:v>
                </c:pt>
                <c:pt idx="25">
                  <c:v>-6.4420376608064212E-3</c:v>
                </c:pt>
                <c:pt idx="26">
                  <c:v>-1.507544384706172E-2</c:v>
                </c:pt>
                <c:pt idx="27">
                  <c:v>-1.507544384706172E-2</c:v>
                </c:pt>
                <c:pt idx="28">
                  <c:v>1.6435286877789501E-3</c:v>
                </c:pt>
                <c:pt idx="29">
                  <c:v>1.6435286877789501E-3</c:v>
                </c:pt>
                <c:pt idx="30">
                  <c:v>-1.8390309540027627E-2</c:v>
                </c:pt>
                <c:pt idx="31">
                  <c:v>-1.8390309540027627E-2</c:v>
                </c:pt>
                <c:pt idx="32">
                  <c:v>-1.3911605627003998E-2</c:v>
                </c:pt>
                <c:pt idx="33">
                  <c:v>-1.3911605627003998E-2</c:v>
                </c:pt>
                <c:pt idx="34">
                  <c:v>-2.1434671637556857E-3</c:v>
                </c:pt>
                <c:pt idx="35">
                  <c:v>-2.1434671637556857E-3</c:v>
                </c:pt>
                <c:pt idx="36">
                  <c:v>-1.8414131963566671E-2</c:v>
                </c:pt>
                <c:pt idx="37">
                  <c:v>-1.8414131963566671E-2</c:v>
                </c:pt>
                <c:pt idx="38">
                  <c:v>-4.0457582913038248E-3</c:v>
                </c:pt>
                <c:pt idx="39">
                  <c:v>-4.0457582913038248E-3</c:v>
                </c:pt>
                <c:pt idx="40">
                  <c:v>-1.0226423646383709E-2</c:v>
                </c:pt>
                <c:pt idx="41">
                  <c:v>-1.0226423646383709E-2</c:v>
                </c:pt>
                <c:pt idx="42">
                  <c:v>2.4235039153537308E-3</c:v>
                </c:pt>
                <c:pt idx="43">
                  <c:v>2.4235039153537308E-3</c:v>
                </c:pt>
                <c:pt idx="44">
                  <c:v>-9.3021682146053886E-3</c:v>
                </c:pt>
                <c:pt idx="45">
                  <c:v>-9.3021682146053886E-3</c:v>
                </c:pt>
                <c:pt idx="46">
                  <c:v>-1.4561595794913562E-2</c:v>
                </c:pt>
                <c:pt idx="47">
                  <c:v>-1.4561595794913562E-2</c:v>
                </c:pt>
                <c:pt idx="48">
                  <c:v>-2.9933809480543472E-3</c:v>
                </c:pt>
                <c:pt idx="49">
                  <c:v>-2.9933809480543472E-3</c:v>
                </c:pt>
                <c:pt idx="50">
                  <c:v>-2.6264813920107488E-2</c:v>
                </c:pt>
                <c:pt idx="51">
                  <c:v>-2.6264813920107488E-2</c:v>
                </c:pt>
                <c:pt idx="52">
                  <c:v>-2.1731164112839263E-2</c:v>
                </c:pt>
                <c:pt idx="53">
                  <c:v>-2.1731164112839263E-2</c:v>
                </c:pt>
                <c:pt idx="54">
                  <c:v>-1.7721018757741125E-2</c:v>
                </c:pt>
                <c:pt idx="55">
                  <c:v>-1.7721018757741125E-2</c:v>
                </c:pt>
                <c:pt idx="56">
                  <c:v>-1.0764925806584169E-2</c:v>
                </c:pt>
                <c:pt idx="57">
                  <c:v>-1.0764925806584169E-2</c:v>
                </c:pt>
                <c:pt idx="58">
                  <c:v>-7.4192225628759711E-3</c:v>
                </c:pt>
                <c:pt idx="59">
                  <c:v>-7.4192225628759711E-3</c:v>
                </c:pt>
                <c:pt idx="60">
                  <c:v>-1.8408987145411837E-3</c:v>
                </c:pt>
                <c:pt idx="61">
                  <c:v>-1.8408987145411837E-3</c:v>
                </c:pt>
                <c:pt idx="62">
                  <c:v>-6.5744595788441718E-4</c:v>
                </c:pt>
                <c:pt idx="63">
                  <c:v>-6.5744595788441718E-4</c:v>
                </c:pt>
                <c:pt idx="64">
                  <c:v>7.0780230155282897E-3</c:v>
                </c:pt>
                <c:pt idx="65">
                  <c:v>7.0780230155282897E-3</c:v>
                </c:pt>
                <c:pt idx="66">
                  <c:v>1.4841613404909637E-2</c:v>
                </c:pt>
                <c:pt idx="67">
                  <c:v>1.4841613404909637E-2</c:v>
                </c:pt>
                <c:pt idx="68">
                  <c:v>2.469707077279315E-2</c:v>
                </c:pt>
                <c:pt idx="69">
                  <c:v>2.469707077279315E-2</c:v>
                </c:pt>
                <c:pt idx="70">
                  <c:v>1.9635087322023015E-2</c:v>
                </c:pt>
                <c:pt idx="71">
                  <c:v>1.9635087322023015E-2</c:v>
                </c:pt>
                <c:pt idx="72">
                  <c:v>1.6817141455690132E-2</c:v>
                </c:pt>
                <c:pt idx="73">
                  <c:v>1.6817141455690132E-2</c:v>
                </c:pt>
                <c:pt idx="74">
                  <c:v>3.6485107886155443E-2</c:v>
                </c:pt>
                <c:pt idx="75">
                  <c:v>3.6485107886155443E-2</c:v>
                </c:pt>
                <c:pt idx="76">
                  <c:v>5.960057369314975E-2</c:v>
                </c:pt>
                <c:pt idx="77">
                  <c:v>5.960057369314975E-2</c:v>
                </c:pt>
                <c:pt idx="78">
                  <c:v>5.8527127289219161E-2</c:v>
                </c:pt>
                <c:pt idx="79">
                  <c:v>5.8527127289219161E-2</c:v>
                </c:pt>
                <c:pt idx="80">
                  <c:v>5.9677941006487378E-2</c:v>
                </c:pt>
                <c:pt idx="81">
                  <c:v>5.9677941006487378E-2</c:v>
                </c:pt>
                <c:pt idx="82">
                  <c:v>5.4303126738115992E-2</c:v>
                </c:pt>
                <c:pt idx="83">
                  <c:v>5.4303126738115992E-2</c:v>
                </c:pt>
                <c:pt idx="84">
                  <c:v>5.1637601998733684E-2</c:v>
                </c:pt>
                <c:pt idx="85">
                  <c:v>5.1637601998733684E-2</c:v>
                </c:pt>
                <c:pt idx="86">
                  <c:v>4.5759330745513749E-2</c:v>
                </c:pt>
                <c:pt idx="87">
                  <c:v>4.5759330745513749E-2</c:v>
                </c:pt>
                <c:pt idx="88">
                  <c:v>4.2358299554879242E-2</c:v>
                </c:pt>
                <c:pt idx="89">
                  <c:v>4.2358299554879242E-2</c:v>
                </c:pt>
                <c:pt idx="90">
                  <c:v>4.0307905888396611E-2</c:v>
                </c:pt>
                <c:pt idx="91">
                  <c:v>4.0307905888396611E-2</c:v>
                </c:pt>
                <c:pt idx="92">
                  <c:v>4.3747558633498329E-2</c:v>
                </c:pt>
                <c:pt idx="93">
                  <c:v>4.3747558633498329E-2</c:v>
                </c:pt>
                <c:pt idx="94">
                  <c:v>4.3487204807323154E-2</c:v>
                </c:pt>
                <c:pt idx="95">
                  <c:v>4.3487204807323154E-2</c:v>
                </c:pt>
                <c:pt idx="96">
                  <c:v>4.5974268285426723E-2</c:v>
                </c:pt>
                <c:pt idx="97">
                  <c:v>4.5974268285426723E-2</c:v>
                </c:pt>
                <c:pt idx="98">
                  <c:v>5.4880664592171335E-2</c:v>
                </c:pt>
                <c:pt idx="99">
                  <c:v>5.4880664592171335E-2</c:v>
                </c:pt>
                <c:pt idx="100">
                  <c:v>6.5979179637792207E-2</c:v>
                </c:pt>
                <c:pt idx="101">
                  <c:v>6.5979179637792207E-2</c:v>
                </c:pt>
                <c:pt idx="102">
                  <c:v>6.7702742591256859E-2</c:v>
                </c:pt>
                <c:pt idx="103">
                  <c:v>6.7702742591256859E-2</c:v>
                </c:pt>
                <c:pt idx="104">
                  <c:v>7.1376199123592832E-2</c:v>
                </c:pt>
                <c:pt idx="105">
                  <c:v>7.1376199123592832E-2</c:v>
                </c:pt>
                <c:pt idx="106">
                  <c:v>6.2064476617038178E-2</c:v>
                </c:pt>
                <c:pt idx="107">
                  <c:v>6.2064476617038178E-2</c:v>
                </c:pt>
                <c:pt idx="108">
                  <c:v>5.859082675405447E-2</c:v>
                </c:pt>
                <c:pt idx="109">
                  <c:v>5.859082675405447E-2</c:v>
                </c:pt>
                <c:pt idx="110">
                  <c:v>5.8936237050563056E-2</c:v>
                </c:pt>
                <c:pt idx="111">
                  <c:v>5.8936237050563056E-2</c:v>
                </c:pt>
                <c:pt idx="112">
                  <c:v>7.211706779515481E-2</c:v>
                </c:pt>
                <c:pt idx="113">
                  <c:v>7.211706779515481E-2</c:v>
                </c:pt>
                <c:pt idx="114">
                  <c:v>6.9708779710041968E-2</c:v>
                </c:pt>
                <c:pt idx="115">
                  <c:v>6.9708779710041968E-2</c:v>
                </c:pt>
                <c:pt idx="116">
                  <c:v>7.0489143985329683E-2</c:v>
                </c:pt>
                <c:pt idx="117">
                  <c:v>7.0489143985329683E-2</c:v>
                </c:pt>
                <c:pt idx="118">
                  <c:v>6.8755646990404928E-2</c:v>
                </c:pt>
                <c:pt idx="119">
                  <c:v>6.8755646990404928E-2</c:v>
                </c:pt>
                <c:pt idx="120">
                  <c:v>7.2213038313700961E-2</c:v>
                </c:pt>
                <c:pt idx="121">
                  <c:v>7.2213038313700961E-2</c:v>
                </c:pt>
                <c:pt idx="122">
                  <c:v>7.0463095577899093E-2</c:v>
                </c:pt>
                <c:pt idx="123">
                  <c:v>7.0463095577899093E-2</c:v>
                </c:pt>
                <c:pt idx="124">
                  <c:v>7.1227568253264151E-2</c:v>
                </c:pt>
                <c:pt idx="125">
                  <c:v>7.1227568253264151E-2</c:v>
                </c:pt>
                <c:pt idx="126">
                  <c:v>5.8786881533588353E-2</c:v>
                </c:pt>
                <c:pt idx="127">
                  <c:v>5.8786881533588353E-2</c:v>
                </c:pt>
                <c:pt idx="128">
                  <c:v>4.8259965299304319E-2</c:v>
                </c:pt>
                <c:pt idx="129">
                  <c:v>4.8259965299304319E-2</c:v>
                </c:pt>
                <c:pt idx="130">
                  <c:v>5.4720125031168854E-2</c:v>
                </c:pt>
                <c:pt idx="131">
                  <c:v>5.4720125031168854E-2</c:v>
                </c:pt>
                <c:pt idx="132">
                  <c:v>6.3354733243143668E-2</c:v>
                </c:pt>
                <c:pt idx="133">
                  <c:v>6.3354733243143668E-2</c:v>
                </c:pt>
                <c:pt idx="134">
                  <c:v>7.4642122040686321E-2</c:v>
                </c:pt>
                <c:pt idx="135">
                  <c:v>7.4642122040686321E-2</c:v>
                </c:pt>
                <c:pt idx="136">
                  <c:v>8.9133121705622154E-2</c:v>
                </c:pt>
                <c:pt idx="137">
                  <c:v>8.9133121705622154E-2</c:v>
                </c:pt>
                <c:pt idx="138">
                  <c:v>9.0238842485316439E-2</c:v>
                </c:pt>
                <c:pt idx="139">
                  <c:v>9.0238842485316439E-2</c:v>
                </c:pt>
                <c:pt idx="140">
                  <c:v>0.11371411344162707</c:v>
                </c:pt>
                <c:pt idx="141">
                  <c:v>0.11371411344162707</c:v>
                </c:pt>
                <c:pt idx="142">
                  <c:v>0.10792901373568409</c:v>
                </c:pt>
                <c:pt idx="143">
                  <c:v>0.10792901373568409</c:v>
                </c:pt>
                <c:pt idx="144">
                  <c:v>0.10502752759935396</c:v>
                </c:pt>
                <c:pt idx="145">
                  <c:v>0.10502752759935396</c:v>
                </c:pt>
                <c:pt idx="146">
                  <c:v>9.4160893046893124E-2</c:v>
                </c:pt>
                <c:pt idx="147">
                  <c:v>9.4160893046893124E-2</c:v>
                </c:pt>
                <c:pt idx="148">
                  <c:v>8.4957234224819933E-2</c:v>
                </c:pt>
                <c:pt idx="149">
                  <c:v>8.4957234224819933E-2</c:v>
                </c:pt>
                <c:pt idx="150">
                  <c:v>7.0669593710726231E-2</c:v>
                </c:pt>
                <c:pt idx="151">
                  <c:v>7.0669593710726231E-2</c:v>
                </c:pt>
                <c:pt idx="152">
                  <c:v>5.7415984387485297E-2</c:v>
                </c:pt>
                <c:pt idx="153">
                  <c:v>5.7415984387485297E-2</c:v>
                </c:pt>
                <c:pt idx="154">
                  <c:v>6.1013367096004245E-2</c:v>
                </c:pt>
                <c:pt idx="155">
                  <c:v>6.1013367096004245E-2</c:v>
                </c:pt>
                <c:pt idx="156">
                  <c:v>6.5889414650516898E-2</c:v>
                </c:pt>
                <c:pt idx="157">
                  <c:v>6.5889414650516898E-2</c:v>
                </c:pt>
                <c:pt idx="158">
                  <c:v>6.5568724589497362E-2</c:v>
                </c:pt>
                <c:pt idx="159">
                  <c:v>6.5568724589497362E-2</c:v>
                </c:pt>
                <c:pt idx="160">
                  <c:v>6.8753482663493903E-2</c:v>
                </c:pt>
                <c:pt idx="161">
                  <c:v>6.8753482663493903E-2</c:v>
                </c:pt>
                <c:pt idx="162">
                  <c:v>5.3297179068044986E-2</c:v>
                </c:pt>
                <c:pt idx="163">
                  <c:v>5.3297179068044986E-2</c:v>
                </c:pt>
                <c:pt idx="164">
                  <c:v>4.4644599368253379E-2</c:v>
                </c:pt>
                <c:pt idx="165">
                  <c:v>4.4644599368253379E-2</c:v>
                </c:pt>
                <c:pt idx="166">
                  <c:v>2.4938651398084488E-2</c:v>
                </c:pt>
                <c:pt idx="167">
                  <c:v>2.4938651398084488E-2</c:v>
                </c:pt>
                <c:pt idx="168">
                  <c:v>6.1023760571290442E-3</c:v>
                </c:pt>
                <c:pt idx="169">
                  <c:v>6.1023760571290442E-3</c:v>
                </c:pt>
                <c:pt idx="170">
                  <c:v>-3.5809621885000475E-2</c:v>
                </c:pt>
                <c:pt idx="171">
                  <c:v>-3.5809621885000475E-2</c:v>
                </c:pt>
                <c:pt idx="172">
                  <c:v>-7.5592691173346216E-2</c:v>
                </c:pt>
                <c:pt idx="173">
                  <c:v>-7.5592691173346216E-2</c:v>
                </c:pt>
                <c:pt idx="174">
                  <c:v>-0.13784653683766812</c:v>
                </c:pt>
                <c:pt idx="175">
                  <c:v>-0.13784653683766812</c:v>
                </c:pt>
                <c:pt idx="176">
                  <c:v>-0.19555960730152644</c:v>
                </c:pt>
                <c:pt idx="177">
                  <c:v>-0.19555960730152644</c:v>
                </c:pt>
                <c:pt idx="178">
                  <c:v>-0.21932994495529123</c:v>
                </c:pt>
                <c:pt idx="179">
                  <c:v>-0.21932994495529123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88-41EE-B988-8AA3F9BBBC78}"/>
            </c:ext>
          </c:extLst>
        </c:ser>
        <c:ser>
          <c:idx val="1"/>
          <c:order val="1"/>
          <c:tx>
            <c:strRef>
              <c:f>'vypocet Cr'!$D$119</c:f>
              <c:strCache>
                <c:ptCount val="1"/>
                <c:pt idx="0">
                  <c:v>Cr-10 ENDF/B-VIII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Cr'!$D$120:$D$299</c:f>
              <c:numCache>
                <c:formatCode>0.00E+00</c:formatCode>
                <c:ptCount val="180"/>
                <c:pt idx="0">
                  <c:v>4.3338312813848034E-2</c:v>
                </c:pt>
                <c:pt idx="1">
                  <c:v>4.3338312813848034E-2</c:v>
                </c:pt>
                <c:pt idx="2">
                  <c:v>0.10117543899086123</c:v>
                </c:pt>
                <c:pt idx="3">
                  <c:v>0.10117543899086123</c:v>
                </c:pt>
                <c:pt idx="4">
                  <c:v>0.11057879759783718</c:v>
                </c:pt>
                <c:pt idx="5">
                  <c:v>0.11057879759783718</c:v>
                </c:pt>
                <c:pt idx="6">
                  <c:v>5.7589777409237985E-2</c:v>
                </c:pt>
                <c:pt idx="7">
                  <c:v>5.7589777409237985E-2</c:v>
                </c:pt>
                <c:pt idx="8">
                  <c:v>1.0983545750883783E-2</c:v>
                </c:pt>
                <c:pt idx="9">
                  <c:v>1.0983545750883783E-2</c:v>
                </c:pt>
                <c:pt idx="10">
                  <c:v>-3.2198364965495552E-2</c:v>
                </c:pt>
                <c:pt idx="11">
                  <c:v>-3.2198364965495552E-2</c:v>
                </c:pt>
                <c:pt idx="12">
                  <c:v>-5.3491413634640828E-2</c:v>
                </c:pt>
                <c:pt idx="13">
                  <c:v>-5.3491413634640828E-2</c:v>
                </c:pt>
                <c:pt idx="14">
                  <c:v>-3.7948270870245437E-2</c:v>
                </c:pt>
                <c:pt idx="15">
                  <c:v>-3.7948270870245437E-2</c:v>
                </c:pt>
                <c:pt idx="16">
                  <c:v>-9.6516066538672174E-3</c:v>
                </c:pt>
                <c:pt idx="17">
                  <c:v>-9.6516066538672174E-3</c:v>
                </c:pt>
                <c:pt idx="18">
                  <c:v>-1.4110353913131091E-2</c:v>
                </c:pt>
                <c:pt idx="19">
                  <c:v>-1.4110353913131091E-2</c:v>
                </c:pt>
                <c:pt idx="20">
                  <c:v>-1.8165987488946156E-2</c:v>
                </c:pt>
                <c:pt idx="21">
                  <c:v>-1.8165987488946156E-2</c:v>
                </c:pt>
                <c:pt idx="22">
                  <c:v>-2.4970100997171896E-2</c:v>
                </c:pt>
                <c:pt idx="23">
                  <c:v>-2.4970100997171896E-2</c:v>
                </c:pt>
                <c:pt idx="24">
                  <c:v>-4.6999996406670519E-2</c:v>
                </c:pt>
                <c:pt idx="25">
                  <c:v>-4.6999996406670519E-2</c:v>
                </c:pt>
                <c:pt idx="26">
                  <c:v>-5.5613429086047605E-2</c:v>
                </c:pt>
                <c:pt idx="27">
                  <c:v>-5.5613429086047605E-2</c:v>
                </c:pt>
                <c:pt idx="28">
                  <c:v>-3.2421196249425854E-2</c:v>
                </c:pt>
                <c:pt idx="29">
                  <c:v>-3.2421196249425854E-2</c:v>
                </c:pt>
                <c:pt idx="30">
                  <c:v>-6.6754848504933517E-2</c:v>
                </c:pt>
                <c:pt idx="31">
                  <c:v>-6.6754848504933517E-2</c:v>
                </c:pt>
                <c:pt idx="32">
                  <c:v>-6.8831829297100966E-2</c:v>
                </c:pt>
                <c:pt idx="33">
                  <c:v>-6.8831829297100966E-2</c:v>
                </c:pt>
                <c:pt idx="34">
                  <c:v>-4.5743091039181061E-2</c:v>
                </c:pt>
                <c:pt idx="35">
                  <c:v>-4.5743091039181061E-2</c:v>
                </c:pt>
                <c:pt idx="36">
                  <c:v>-4.7405854484610432E-2</c:v>
                </c:pt>
                <c:pt idx="37">
                  <c:v>-4.7405854484610432E-2</c:v>
                </c:pt>
                <c:pt idx="38">
                  <c:v>-1.1501911993055836E-2</c:v>
                </c:pt>
                <c:pt idx="39">
                  <c:v>-1.1501911993055836E-2</c:v>
                </c:pt>
                <c:pt idx="40">
                  <c:v>3.0527466506591328E-3</c:v>
                </c:pt>
                <c:pt idx="41">
                  <c:v>3.0527466506591328E-3</c:v>
                </c:pt>
                <c:pt idx="42">
                  <c:v>2.2460351465319661E-2</c:v>
                </c:pt>
                <c:pt idx="43">
                  <c:v>2.2460351465319661E-2</c:v>
                </c:pt>
                <c:pt idx="44">
                  <c:v>1.4618707246757623E-2</c:v>
                </c:pt>
                <c:pt idx="45">
                  <c:v>1.4618707246757623E-2</c:v>
                </c:pt>
                <c:pt idx="46">
                  <c:v>9.800147121860503E-3</c:v>
                </c:pt>
                <c:pt idx="47">
                  <c:v>9.800147121860503E-3</c:v>
                </c:pt>
                <c:pt idx="48">
                  <c:v>2.6206228987897928E-2</c:v>
                </c:pt>
                <c:pt idx="49">
                  <c:v>2.6206228987897928E-2</c:v>
                </c:pt>
                <c:pt idx="50">
                  <c:v>2.7126833667934225E-3</c:v>
                </c:pt>
                <c:pt idx="51">
                  <c:v>2.7126833667934225E-3</c:v>
                </c:pt>
                <c:pt idx="52">
                  <c:v>1.3649524803891477E-2</c:v>
                </c:pt>
                <c:pt idx="53">
                  <c:v>1.3649524803891477E-2</c:v>
                </c:pt>
                <c:pt idx="54">
                  <c:v>3.2544645672318628E-2</c:v>
                </c:pt>
                <c:pt idx="55">
                  <c:v>3.2544645672318628E-2</c:v>
                </c:pt>
                <c:pt idx="56">
                  <c:v>5.5331834171607586E-2</c:v>
                </c:pt>
                <c:pt idx="57">
                  <c:v>5.5331834171607586E-2</c:v>
                </c:pt>
                <c:pt idx="58">
                  <c:v>6.0601192896276856E-2</c:v>
                </c:pt>
                <c:pt idx="59">
                  <c:v>6.0601192896276856E-2</c:v>
                </c:pt>
                <c:pt idx="60">
                  <c:v>6.6487520138377221E-2</c:v>
                </c:pt>
                <c:pt idx="61">
                  <c:v>6.6487520138377221E-2</c:v>
                </c:pt>
                <c:pt idx="62">
                  <c:v>6.5865431537132091E-2</c:v>
                </c:pt>
                <c:pt idx="63">
                  <c:v>6.5865431537132091E-2</c:v>
                </c:pt>
                <c:pt idx="64">
                  <c:v>7.1838523608466431E-2</c:v>
                </c:pt>
                <c:pt idx="65">
                  <c:v>7.1838523608466431E-2</c:v>
                </c:pt>
                <c:pt idx="66">
                  <c:v>6.9182116097224577E-2</c:v>
                </c:pt>
                <c:pt idx="67">
                  <c:v>6.9182116097224577E-2</c:v>
                </c:pt>
                <c:pt idx="68">
                  <c:v>6.9235821777755779E-2</c:v>
                </c:pt>
                <c:pt idx="69">
                  <c:v>6.9235821777755779E-2</c:v>
                </c:pt>
                <c:pt idx="70">
                  <c:v>7.1116952186397464E-2</c:v>
                </c:pt>
                <c:pt idx="71">
                  <c:v>7.1116952186397464E-2</c:v>
                </c:pt>
                <c:pt idx="72">
                  <c:v>7.6263982493948834E-2</c:v>
                </c:pt>
                <c:pt idx="73">
                  <c:v>7.6263982493948834E-2</c:v>
                </c:pt>
                <c:pt idx="74">
                  <c:v>6.6710760718234896E-2</c:v>
                </c:pt>
                <c:pt idx="75">
                  <c:v>6.6710760718234896E-2</c:v>
                </c:pt>
                <c:pt idx="76">
                  <c:v>6.0800263749840378E-2</c:v>
                </c:pt>
                <c:pt idx="77">
                  <c:v>6.0800263749840378E-2</c:v>
                </c:pt>
                <c:pt idx="78">
                  <c:v>5.9770039986177581E-2</c:v>
                </c:pt>
                <c:pt idx="79">
                  <c:v>5.9770039986177581E-2</c:v>
                </c:pt>
                <c:pt idx="80">
                  <c:v>6.1987571139279218E-2</c:v>
                </c:pt>
                <c:pt idx="81">
                  <c:v>6.1987571139279218E-2</c:v>
                </c:pt>
                <c:pt idx="82">
                  <c:v>6.7386728592943257E-2</c:v>
                </c:pt>
                <c:pt idx="83">
                  <c:v>6.7386728592943257E-2</c:v>
                </c:pt>
                <c:pt idx="84">
                  <c:v>7.6337382267862131E-2</c:v>
                </c:pt>
                <c:pt idx="85">
                  <c:v>7.6337382267862131E-2</c:v>
                </c:pt>
                <c:pt idx="86">
                  <c:v>7.6344837289004763E-2</c:v>
                </c:pt>
                <c:pt idx="87">
                  <c:v>7.6344837289004763E-2</c:v>
                </c:pt>
                <c:pt idx="88">
                  <c:v>7.9249699225414805E-2</c:v>
                </c:pt>
                <c:pt idx="89">
                  <c:v>7.9249699225414805E-2</c:v>
                </c:pt>
                <c:pt idx="90">
                  <c:v>8.7226640261605981E-2</c:v>
                </c:pt>
                <c:pt idx="91">
                  <c:v>8.7226640261605981E-2</c:v>
                </c:pt>
                <c:pt idx="92">
                  <c:v>0.10173025076401543</c:v>
                </c:pt>
                <c:pt idx="93">
                  <c:v>0.10173025076401543</c:v>
                </c:pt>
                <c:pt idx="94">
                  <c:v>9.8992519695461967E-2</c:v>
                </c:pt>
                <c:pt idx="95">
                  <c:v>9.8992519695461967E-2</c:v>
                </c:pt>
                <c:pt idx="96">
                  <c:v>9.8860610675429506E-2</c:v>
                </c:pt>
                <c:pt idx="97">
                  <c:v>9.8860610675429506E-2</c:v>
                </c:pt>
                <c:pt idx="98">
                  <c:v>0.10704646981220112</c:v>
                </c:pt>
                <c:pt idx="99">
                  <c:v>0.10704646981220112</c:v>
                </c:pt>
                <c:pt idx="100">
                  <c:v>0.11665181307218142</c:v>
                </c:pt>
                <c:pt idx="101">
                  <c:v>0.11665181307218142</c:v>
                </c:pt>
                <c:pt idx="102">
                  <c:v>0.10846066838290502</c:v>
                </c:pt>
                <c:pt idx="103">
                  <c:v>0.10846066838290502</c:v>
                </c:pt>
                <c:pt idx="104">
                  <c:v>0.10131722748540817</c:v>
                </c:pt>
                <c:pt idx="105">
                  <c:v>0.10131722748540817</c:v>
                </c:pt>
                <c:pt idx="106">
                  <c:v>0.1040307127804978</c:v>
                </c:pt>
                <c:pt idx="107">
                  <c:v>0.1040307127804978</c:v>
                </c:pt>
                <c:pt idx="108">
                  <c:v>0.11273902937070712</c:v>
                </c:pt>
                <c:pt idx="109">
                  <c:v>0.11273902937070712</c:v>
                </c:pt>
                <c:pt idx="110">
                  <c:v>0.10988143843052778</c:v>
                </c:pt>
                <c:pt idx="111">
                  <c:v>0.10988143843052778</c:v>
                </c:pt>
                <c:pt idx="112">
                  <c:v>0.12033272897475178</c:v>
                </c:pt>
                <c:pt idx="113">
                  <c:v>0.12033272897475178</c:v>
                </c:pt>
                <c:pt idx="114">
                  <c:v>0.11340117949885964</c:v>
                </c:pt>
                <c:pt idx="115">
                  <c:v>0.11340117949885964</c:v>
                </c:pt>
                <c:pt idx="116">
                  <c:v>0.10918221865844813</c:v>
                </c:pt>
                <c:pt idx="117">
                  <c:v>0.10918221865844813</c:v>
                </c:pt>
                <c:pt idx="118">
                  <c:v>0.1202031819906566</c:v>
                </c:pt>
                <c:pt idx="119">
                  <c:v>0.1202031819906566</c:v>
                </c:pt>
                <c:pt idx="120">
                  <c:v>0.13763402251642343</c:v>
                </c:pt>
                <c:pt idx="121">
                  <c:v>0.13763402251642343</c:v>
                </c:pt>
                <c:pt idx="122">
                  <c:v>0.13369025206569463</c:v>
                </c:pt>
                <c:pt idx="123">
                  <c:v>0.13369025206569463</c:v>
                </c:pt>
                <c:pt idx="124">
                  <c:v>0.13278651829294752</c:v>
                </c:pt>
                <c:pt idx="125">
                  <c:v>0.13278651829294752</c:v>
                </c:pt>
                <c:pt idx="126">
                  <c:v>0.11990156031835042</c:v>
                </c:pt>
                <c:pt idx="127">
                  <c:v>0.11990156031835042</c:v>
                </c:pt>
                <c:pt idx="128">
                  <c:v>0.10993120348079777</c:v>
                </c:pt>
                <c:pt idx="129">
                  <c:v>0.10993120348079777</c:v>
                </c:pt>
                <c:pt idx="130">
                  <c:v>0.10684215293893051</c:v>
                </c:pt>
                <c:pt idx="131">
                  <c:v>0.10684215293893051</c:v>
                </c:pt>
                <c:pt idx="132">
                  <c:v>0.10603727838417787</c:v>
                </c:pt>
                <c:pt idx="133">
                  <c:v>0.10603727838417787</c:v>
                </c:pt>
                <c:pt idx="134">
                  <c:v>0.11466906254265918</c:v>
                </c:pt>
                <c:pt idx="135">
                  <c:v>0.11466906254265918</c:v>
                </c:pt>
                <c:pt idx="136">
                  <c:v>0.12609893074249579</c:v>
                </c:pt>
                <c:pt idx="137">
                  <c:v>0.12609893074249579</c:v>
                </c:pt>
                <c:pt idx="138">
                  <c:v>0.11332965222378633</c:v>
                </c:pt>
                <c:pt idx="139">
                  <c:v>0.11332965222378633</c:v>
                </c:pt>
                <c:pt idx="140">
                  <c:v>0.12029846076246087</c:v>
                </c:pt>
                <c:pt idx="141">
                  <c:v>0.12029846076246087</c:v>
                </c:pt>
                <c:pt idx="142">
                  <c:v>0.10871054221443543</c:v>
                </c:pt>
                <c:pt idx="143">
                  <c:v>0.10871054221443543</c:v>
                </c:pt>
                <c:pt idx="144">
                  <c:v>9.8648076082622715E-2</c:v>
                </c:pt>
                <c:pt idx="145">
                  <c:v>9.8648076082622715E-2</c:v>
                </c:pt>
                <c:pt idx="146">
                  <c:v>9.7370181363696018E-2</c:v>
                </c:pt>
                <c:pt idx="147">
                  <c:v>9.7370181363696018E-2</c:v>
                </c:pt>
                <c:pt idx="148">
                  <c:v>9.6897856088713263E-2</c:v>
                </c:pt>
                <c:pt idx="149">
                  <c:v>9.6897856088713263E-2</c:v>
                </c:pt>
                <c:pt idx="150">
                  <c:v>8.8114954024887782E-2</c:v>
                </c:pt>
                <c:pt idx="151">
                  <c:v>8.8114954024887782E-2</c:v>
                </c:pt>
                <c:pt idx="152">
                  <c:v>7.9746331791620717E-2</c:v>
                </c:pt>
                <c:pt idx="153">
                  <c:v>7.9746331791620717E-2</c:v>
                </c:pt>
                <c:pt idx="154">
                  <c:v>8.355248697848694E-2</c:v>
                </c:pt>
                <c:pt idx="155">
                  <c:v>8.355248697848694E-2</c:v>
                </c:pt>
                <c:pt idx="156">
                  <c:v>8.8775661362552771E-2</c:v>
                </c:pt>
                <c:pt idx="157">
                  <c:v>8.8775661362552771E-2</c:v>
                </c:pt>
                <c:pt idx="158">
                  <c:v>8.9193709463719184E-2</c:v>
                </c:pt>
                <c:pt idx="159">
                  <c:v>8.9193709463719184E-2</c:v>
                </c:pt>
                <c:pt idx="160">
                  <c:v>9.3151266064459337E-2</c:v>
                </c:pt>
                <c:pt idx="161">
                  <c:v>9.3151266064459337E-2</c:v>
                </c:pt>
                <c:pt idx="162">
                  <c:v>6.9650132379499574E-2</c:v>
                </c:pt>
                <c:pt idx="163">
                  <c:v>6.9650132379499574E-2</c:v>
                </c:pt>
                <c:pt idx="164">
                  <c:v>5.2803351656299791E-2</c:v>
                </c:pt>
                <c:pt idx="165">
                  <c:v>5.2803351656299791E-2</c:v>
                </c:pt>
                <c:pt idx="166">
                  <c:v>3.0635413920564014E-2</c:v>
                </c:pt>
                <c:pt idx="167">
                  <c:v>3.0635413920564014E-2</c:v>
                </c:pt>
                <c:pt idx="168">
                  <c:v>8.9734110631862762E-3</c:v>
                </c:pt>
                <c:pt idx="169">
                  <c:v>8.9734110631862762E-3</c:v>
                </c:pt>
                <c:pt idx="170">
                  <c:v>2.0691316449392705E-2</c:v>
                </c:pt>
                <c:pt idx="171">
                  <c:v>2.0691316449392705E-2</c:v>
                </c:pt>
                <c:pt idx="172">
                  <c:v>3.4476484035477206E-2</c:v>
                </c:pt>
                <c:pt idx="173">
                  <c:v>3.4476484035477206E-2</c:v>
                </c:pt>
                <c:pt idx="174">
                  <c:v>2.4535876398759759E-2</c:v>
                </c:pt>
                <c:pt idx="175">
                  <c:v>2.4535876398759759E-2</c:v>
                </c:pt>
                <c:pt idx="176">
                  <c:v>1.5877103375184332E-2</c:v>
                </c:pt>
                <c:pt idx="177">
                  <c:v>1.5877103375184332E-2</c:v>
                </c:pt>
                <c:pt idx="178">
                  <c:v>1.7839374073642666E-3</c:v>
                </c:pt>
                <c:pt idx="179">
                  <c:v>1.7839374073642666E-3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A88-41EE-B988-8AA3F9BBBC78}"/>
            </c:ext>
          </c:extLst>
        </c:ser>
        <c:ser>
          <c:idx val="2"/>
          <c:order val="2"/>
          <c:tx>
            <c:strRef>
              <c:f>'vypocet Cr'!$E$119</c:f>
              <c:strCache>
                <c:ptCount val="1"/>
                <c:pt idx="0">
                  <c:v>Cr-20 ENDF/B-VIII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Cr'!$E$120:$E$299</c:f>
              <c:numCache>
                <c:formatCode>0.00E+00</c:formatCode>
                <c:ptCount val="180"/>
                <c:pt idx="0">
                  <c:v>8.7298541433773913E-2</c:v>
                </c:pt>
                <c:pt idx="1">
                  <c:v>8.7298541433773913E-2</c:v>
                </c:pt>
                <c:pt idx="2">
                  <c:v>0.16796491811568171</c:v>
                </c:pt>
                <c:pt idx="3">
                  <c:v>0.16796491811568171</c:v>
                </c:pt>
                <c:pt idx="4">
                  <c:v>0.20632721170072021</c:v>
                </c:pt>
                <c:pt idx="5">
                  <c:v>0.20632721170072021</c:v>
                </c:pt>
                <c:pt idx="6">
                  <c:v>0.16026595112660447</c:v>
                </c:pt>
                <c:pt idx="7">
                  <c:v>0.16026595112660447</c:v>
                </c:pt>
                <c:pt idx="8">
                  <c:v>4.2005061358580287E-2</c:v>
                </c:pt>
                <c:pt idx="9">
                  <c:v>4.2005061358580287E-2</c:v>
                </c:pt>
                <c:pt idx="10">
                  <c:v>-7.0360239814443504E-2</c:v>
                </c:pt>
                <c:pt idx="11">
                  <c:v>-7.0360239814443504E-2</c:v>
                </c:pt>
                <c:pt idx="12">
                  <c:v>-0.17736826922874227</c:v>
                </c:pt>
                <c:pt idx="13">
                  <c:v>-0.17736826922874227</c:v>
                </c:pt>
                <c:pt idx="14">
                  <c:v>-0.2332843423689277</c:v>
                </c:pt>
                <c:pt idx="15">
                  <c:v>-0.2332843423689277</c:v>
                </c:pt>
                <c:pt idx="16">
                  <c:v>-0.21993309875810052</c:v>
                </c:pt>
                <c:pt idx="17">
                  <c:v>-0.21993309875810052</c:v>
                </c:pt>
                <c:pt idx="18">
                  <c:v>-0.2026306607681706</c:v>
                </c:pt>
                <c:pt idx="19">
                  <c:v>-0.2026306607681706</c:v>
                </c:pt>
                <c:pt idx="20">
                  <c:v>-0.20491512932669909</c:v>
                </c:pt>
                <c:pt idx="21">
                  <c:v>-0.20491512932669909</c:v>
                </c:pt>
                <c:pt idx="22">
                  <c:v>-0.19663486997728452</c:v>
                </c:pt>
                <c:pt idx="23">
                  <c:v>-0.19663486997728452</c:v>
                </c:pt>
                <c:pt idx="24">
                  <c:v>-0.25103337577941232</c:v>
                </c:pt>
                <c:pt idx="25">
                  <c:v>-0.25103337577941232</c:v>
                </c:pt>
                <c:pt idx="26">
                  <c:v>-0.27211345979748092</c:v>
                </c:pt>
                <c:pt idx="27">
                  <c:v>-0.27211345979748092</c:v>
                </c:pt>
                <c:pt idx="28">
                  <c:v>-0.25942578347289558</c:v>
                </c:pt>
                <c:pt idx="29">
                  <c:v>-0.25942578347289558</c:v>
                </c:pt>
                <c:pt idx="30">
                  <c:v>-0.26901804304811872</c:v>
                </c:pt>
                <c:pt idx="31">
                  <c:v>-0.26901804304811872</c:v>
                </c:pt>
                <c:pt idx="32">
                  <c:v>-0.27250129502886178</c:v>
                </c:pt>
                <c:pt idx="33">
                  <c:v>-0.27250129502886178</c:v>
                </c:pt>
                <c:pt idx="34">
                  <c:v>-0.25466545178831179</c:v>
                </c:pt>
                <c:pt idx="35">
                  <c:v>-0.25466545178831179</c:v>
                </c:pt>
                <c:pt idx="36">
                  <c:v>-0.26899306569991632</c:v>
                </c:pt>
                <c:pt idx="37">
                  <c:v>-0.26899306569991632</c:v>
                </c:pt>
                <c:pt idx="38">
                  <c:v>-0.23622565579347621</c:v>
                </c:pt>
                <c:pt idx="39">
                  <c:v>-0.23622565579347621</c:v>
                </c:pt>
                <c:pt idx="40">
                  <c:v>-0.21671025450040771</c:v>
                </c:pt>
                <c:pt idx="41">
                  <c:v>-0.21671025450040771</c:v>
                </c:pt>
                <c:pt idx="42">
                  <c:v>-0.16825891207027244</c:v>
                </c:pt>
                <c:pt idx="43">
                  <c:v>-0.16825891207027244</c:v>
                </c:pt>
                <c:pt idx="44">
                  <c:v>-0.17281882831690909</c:v>
                </c:pt>
                <c:pt idx="45">
                  <c:v>-0.17281882831690909</c:v>
                </c:pt>
                <c:pt idx="46">
                  <c:v>-0.15671813330466144</c:v>
                </c:pt>
                <c:pt idx="47">
                  <c:v>-0.15671813330466144</c:v>
                </c:pt>
                <c:pt idx="48">
                  <c:v>-0.14184867949221502</c:v>
                </c:pt>
                <c:pt idx="49">
                  <c:v>-0.14184867949221502</c:v>
                </c:pt>
                <c:pt idx="50">
                  <c:v>-0.14186782229285344</c:v>
                </c:pt>
                <c:pt idx="51">
                  <c:v>-0.14186782229285344</c:v>
                </c:pt>
                <c:pt idx="52">
                  <c:v>-0.124131386115789</c:v>
                </c:pt>
                <c:pt idx="53">
                  <c:v>-0.124131386115789</c:v>
                </c:pt>
                <c:pt idx="54">
                  <c:v>-9.4389838933681913E-2</c:v>
                </c:pt>
                <c:pt idx="55">
                  <c:v>-9.4389838933681913E-2</c:v>
                </c:pt>
                <c:pt idx="56">
                  <c:v>-5.061496301084456E-2</c:v>
                </c:pt>
                <c:pt idx="57">
                  <c:v>-5.061496301084456E-2</c:v>
                </c:pt>
                <c:pt idx="58">
                  <c:v>-3.1802929883184561E-3</c:v>
                </c:pt>
                <c:pt idx="59">
                  <c:v>-3.1802929883184561E-3</c:v>
                </c:pt>
                <c:pt idx="60">
                  <c:v>-2.4687269219273444E-3</c:v>
                </c:pt>
                <c:pt idx="61">
                  <c:v>-2.4687269219273444E-3</c:v>
                </c:pt>
                <c:pt idx="62">
                  <c:v>-3.7125538286600923E-3</c:v>
                </c:pt>
                <c:pt idx="63">
                  <c:v>-3.7125538286600923E-3</c:v>
                </c:pt>
                <c:pt idx="64">
                  <c:v>7.3689354142583152E-3</c:v>
                </c:pt>
                <c:pt idx="65">
                  <c:v>7.3689354142583152E-3</c:v>
                </c:pt>
                <c:pt idx="66">
                  <c:v>2.0570859488658E-2</c:v>
                </c:pt>
                <c:pt idx="67">
                  <c:v>2.0570859488658E-2</c:v>
                </c:pt>
                <c:pt idx="68">
                  <c:v>3.4495031906154994E-2</c:v>
                </c:pt>
                <c:pt idx="69">
                  <c:v>3.4495031906154994E-2</c:v>
                </c:pt>
                <c:pt idx="70">
                  <c:v>5.2712172026141646E-2</c:v>
                </c:pt>
                <c:pt idx="71">
                  <c:v>5.2712172026141646E-2</c:v>
                </c:pt>
                <c:pt idx="72">
                  <c:v>1.9238108395194686E-2</c:v>
                </c:pt>
                <c:pt idx="73">
                  <c:v>1.9238108395194686E-2</c:v>
                </c:pt>
                <c:pt idx="74">
                  <c:v>-8.9801530335702484E-3</c:v>
                </c:pt>
                <c:pt idx="75">
                  <c:v>-8.9801530335702484E-3</c:v>
                </c:pt>
                <c:pt idx="76">
                  <c:v>-8.8421038121559992E-3</c:v>
                </c:pt>
                <c:pt idx="77">
                  <c:v>-8.8421038121559992E-3</c:v>
                </c:pt>
                <c:pt idx="78">
                  <c:v>-1.4669985709808708E-3</c:v>
                </c:pt>
                <c:pt idx="79">
                  <c:v>-1.4669985709808708E-3</c:v>
                </c:pt>
                <c:pt idx="80">
                  <c:v>-3.2051803052968175E-4</c:v>
                </c:pt>
                <c:pt idx="81">
                  <c:v>-3.2051803052968175E-4</c:v>
                </c:pt>
                <c:pt idx="82">
                  <c:v>3.6250028880056018E-3</c:v>
                </c:pt>
                <c:pt idx="83">
                  <c:v>3.6250028880056018E-3</c:v>
                </c:pt>
                <c:pt idx="84">
                  <c:v>-2.6103659467321294E-2</c:v>
                </c:pt>
                <c:pt idx="85">
                  <c:v>-2.6103659467321294E-2</c:v>
                </c:pt>
                <c:pt idx="86">
                  <c:v>-5.519633449302952E-2</c:v>
                </c:pt>
                <c:pt idx="87">
                  <c:v>-5.519633449302952E-2</c:v>
                </c:pt>
                <c:pt idx="88">
                  <c:v>-3.7341903428613876E-2</c:v>
                </c:pt>
                <c:pt idx="89">
                  <c:v>-3.7341903428613876E-2</c:v>
                </c:pt>
                <c:pt idx="90">
                  <c:v>-1.7603999632168854E-2</c:v>
                </c:pt>
                <c:pt idx="91">
                  <c:v>-1.7603999632168854E-2</c:v>
                </c:pt>
                <c:pt idx="92">
                  <c:v>-2.6001947758166333E-2</c:v>
                </c:pt>
                <c:pt idx="93">
                  <c:v>-2.6001947758166333E-2</c:v>
                </c:pt>
                <c:pt idx="94">
                  <c:v>-3.1564669716282578E-2</c:v>
                </c:pt>
                <c:pt idx="95">
                  <c:v>-3.1564669716282578E-2</c:v>
                </c:pt>
                <c:pt idx="96">
                  <c:v>-9.2930478347438283E-3</c:v>
                </c:pt>
                <c:pt idx="97">
                  <c:v>-9.2930478347438283E-3</c:v>
                </c:pt>
                <c:pt idx="98">
                  <c:v>1.4847872101040105E-2</c:v>
                </c:pt>
                <c:pt idx="99">
                  <c:v>1.4847872101040105E-2</c:v>
                </c:pt>
                <c:pt idx="100">
                  <c:v>6.5243534212756638E-2</c:v>
                </c:pt>
                <c:pt idx="101">
                  <c:v>6.5243534212756638E-2</c:v>
                </c:pt>
                <c:pt idx="102">
                  <c:v>0.11784748591217276</c:v>
                </c:pt>
                <c:pt idx="103">
                  <c:v>0.11784748591217276</c:v>
                </c:pt>
                <c:pt idx="104">
                  <c:v>0.10616776824488805</c:v>
                </c:pt>
                <c:pt idx="105">
                  <c:v>0.10616776824488805</c:v>
                </c:pt>
                <c:pt idx="106">
                  <c:v>9.388143260448012E-2</c:v>
                </c:pt>
                <c:pt idx="107">
                  <c:v>9.388143260448012E-2</c:v>
                </c:pt>
                <c:pt idx="108">
                  <c:v>9.3088320937994684E-2</c:v>
                </c:pt>
                <c:pt idx="109">
                  <c:v>9.3088320937994684E-2</c:v>
                </c:pt>
                <c:pt idx="110">
                  <c:v>8.0385357950136571E-2</c:v>
                </c:pt>
                <c:pt idx="111">
                  <c:v>8.0385357950136571E-2</c:v>
                </c:pt>
                <c:pt idx="112">
                  <c:v>0.12339641066931994</c:v>
                </c:pt>
                <c:pt idx="113">
                  <c:v>0.12339641066931994</c:v>
                </c:pt>
                <c:pt idx="114">
                  <c:v>0.16717207391175237</c:v>
                </c:pt>
                <c:pt idx="115">
                  <c:v>0.16717207391175237</c:v>
                </c:pt>
                <c:pt idx="116">
                  <c:v>0.18199803461540931</c:v>
                </c:pt>
                <c:pt idx="117">
                  <c:v>0.18199803461540931</c:v>
                </c:pt>
                <c:pt idx="118">
                  <c:v>0.19423629297094158</c:v>
                </c:pt>
                <c:pt idx="119">
                  <c:v>0.19423629297094158</c:v>
                </c:pt>
                <c:pt idx="120">
                  <c:v>7.005907864106109E-2</c:v>
                </c:pt>
                <c:pt idx="121">
                  <c:v>7.005907864106109E-2</c:v>
                </c:pt>
                <c:pt idx="122">
                  <c:v>0.13314296788299718</c:v>
                </c:pt>
                <c:pt idx="123">
                  <c:v>0.13314296788299718</c:v>
                </c:pt>
                <c:pt idx="124">
                  <c:v>0.11361293319197396</c:v>
                </c:pt>
                <c:pt idx="125">
                  <c:v>0.11361293319197396</c:v>
                </c:pt>
                <c:pt idx="126">
                  <c:v>9.6486519619306765E-2</c:v>
                </c:pt>
                <c:pt idx="127">
                  <c:v>9.6486519619306765E-2</c:v>
                </c:pt>
                <c:pt idx="128">
                  <c:v>0.10981683402044617</c:v>
                </c:pt>
                <c:pt idx="129">
                  <c:v>0.10981683402044617</c:v>
                </c:pt>
                <c:pt idx="130">
                  <c:v>0.12468109905137958</c:v>
                </c:pt>
                <c:pt idx="131">
                  <c:v>0.12468109905137958</c:v>
                </c:pt>
                <c:pt idx="132">
                  <c:v>6.356270677224285E-2</c:v>
                </c:pt>
                <c:pt idx="133">
                  <c:v>6.356270677224285E-2</c:v>
                </c:pt>
                <c:pt idx="134">
                  <c:v>5.7622634805911677E-3</c:v>
                </c:pt>
                <c:pt idx="135">
                  <c:v>5.7622634805911677E-3</c:v>
                </c:pt>
                <c:pt idx="136">
                  <c:v>3.5822168648288466E-2</c:v>
                </c:pt>
                <c:pt idx="137">
                  <c:v>3.5822168648288466E-2</c:v>
                </c:pt>
                <c:pt idx="138">
                  <c:v>6.1336687854395056E-2</c:v>
                </c:pt>
                <c:pt idx="139">
                  <c:v>6.1336687854395056E-2</c:v>
                </c:pt>
                <c:pt idx="140">
                  <c:v>4.577810546155936E-2</c:v>
                </c:pt>
                <c:pt idx="141">
                  <c:v>4.577810546155936E-2</c:v>
                </c:pt>
                <c:pt idx="142">
                  <c:v>2.2269966057081314E-2</c:v>
                </c:pt>
                <c:pt idx="143">
                  <c:v>2.2269966057081314E-2</c:v>
                </c:pt>
                <c:pt idx="144">
                  <c:v>-1.6948065936440493E-2</c:v>
                </c:pt>
                <c:pt idx="145">
                  <c:v>-1.6948065936440493E-2</c:v>
                </c:pt>
                <c:pt idx="146">
                  <c:v>-5.5100704602900064E-2</c:v>
                </c:pt>
                <c:pt idx="147">
                  <c:v>-5.5100704602900064E-2</c:v>
                </c:pt>
                <c:pt idx="148">
                  <c:v>-3.5740058040999223E-2</c:v>
                </c:pt>
                <c:pt idx="149">
                  <c:v>-3.5740058040999223E-2</c:v>
                </c:pt>
                <c:pt idx="150">
                  <c:v>-1.6149682712003233E-2</c:v>
                </c:pt>
                <c:pt idx="151">
                  <c:v>-1.6149682712003233E-2</c:v>
                </c:pt>
                <c:pt idx="152">
                  <c:v>-4.8486715722187879E-2</c:v>
                </c:pt>
                <c:pt idx="153">
                  <c:v>-4.8486715722187879E-2</c:v>
                </c:pt>
                <c:pt idx="154">
                  <c:v>-8.1039335782918553E-2</c:v>
                </c:pt>
                <c:pt idx="155">
                  <c:v>-8.1039335782918553E-2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A88-41EE-B988-8AA3F9BBBC78}"/>
            </c:ext>
          </c:extLst>
        </c:ser>
        <c:ser>
          <c:idx val="12"/>
          <c:order val="3"/>
          <c:tx>
            <c:strRef>
              <c:f>'vypocet Cr'!$O$119</c:f>
              <c:strCache>
                <c:ptCount val="1"/>
                <c:pt idx="0">
                  <c:v>1s Unc.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Cr'!$O$120:$O$299</c:f>
              <c:numCache>
                <c:formatCode>0.00E+00</c:formatCode>
                <c:ptCount val="180"/>
                <c:pt idx="0">
                  <c:v>6.6976698552758729E-2</c:v>
                </c:pt>
                <c:pt idx="1">
                  <c:v>6.6976698552758729E-2</c:v>
                </c:pt>
                <c:pt idx="2">
                  <c:v>6.4536835500550851E-2</c:v>
                </c:pt>
                <c:pt idx="3">
                  <c:v>6.4536835500550851E-2</c:v>
                </c:pt>
                <c:pt idx="4">
                  <c:v>6.8277574683351716E-2</c:v>
                </c:pt>
                <c:pt idx="5">
                  <c:v>6.8277574683351716E-2</c:v>
                </c:pt>
                <c:pt idx="6">
                  <c:v>7.2490862613285592E-2</c:v>
                </c:pt>
                <c:pt idx="7">
                  <c:v>7.2490862613285592E-2</c:v>
                </c:pt>
                <c:pt idx="8">
                  <c:v>7.1992779502678753E-2</c:v>
                </c:pt>
                <c:pt idx="9">
                  <c:v>7.1992779502678753E-2</c:v>
                </c:pt>
                <c:pt idx="10">
                  <c:v>7.2093347515475109E-2</c:v>
                </c:pt>
                <c:pt idx="11">
                  <c:v>7.2093347515475109E-2</c:v>
                </c:pt>
                <c:pt idx="12">
                  <c:v>7.5950487028997898E-2</c:v>
                </c:pt>
                <c:pt idx="13">
                  <c:v>7.5950487028997898E-2</c:v>
                </c:pt>
                <c:pt idx="14">
                  <c:v>8.152095349641296E-2</c:v>
                </c:pt>
                <c:pt idx="15">
                  <c:v>8.152095349641296E-2</c:v>
                </c:pt>
                <c:pt idx="16">
                  <c:v>9.59553860066759E-2</c:v>
                </c:pt>
                <c:pt idx="17">
                  <c:v>9.59553860066759E-2</c:v>
                </c:pt>
                <c:pt idx="18">
                  <c:v>0.11458939961347732</c:v>
                </c:pt>
                <c:pt idx="19">
                  <c:v>0.11458939961347732</c:v>
                </c:pt>
                <c:pt idx="20">
                  <c:v>0.10511767802223908</c:v>
                </c:pt>
                <c:pt idx="21">
                  <c:v>0.10511767802223908</c:v>
                </c:pt>
                <c:pt idx="22">
                  <c:v>9.5730888182079921E-2</c:v>
                </c:pt>
                <c:pt idx="23">
                  <c:v>9.5730888182079921E-2</c:v>
                </c:pt>
                <c:pt idx="24">
                  <c:v>0.10061688409661146</c:v>
                </c:pt>
                <c:pt idx="25">
                  <c:v>0.10061688409661146</c:v>
                </c:pt>
                <c:pt idx="26">
                  <c:v>0.1060049654811029</c:v>
                </c:pt>
                <c:pt idx="27">
                  <c:v>0.1060049654811029</c:v>
                </c:pt>
                <c:pt idx="28">
                  <c:v>0.10475248718741863</c:v>
                </c:pt>
                <c:pt idx="29">
                  <c:v>0.10475248718741863</c:v>
                </c:pt>
                <c:pt idx="30">
                  <c:v>0.1037817258147907</c:v>
                </c:pt>
                <c:pt idx="31">
                  <c:v>0.1037817258147907</c:v>
                </c:pt>
                <c:pt idx="32">
                  <c:v>0.10183902510872662</c:v>
                </c:pt>
                <c:pt idx="33">
                  <c:v>0.10183902510872662</c:v>
                </c:pt>
                <c:pt idx="34">
                  <c:v>0.10042475900007443</c:v>
                </c:pt>
                <c:pt idx="35">
                  <c:v>0.10042475900007443</c:v>
                </c:pt>
                <c:pt idx="36">
                  <c:v>0.10434505555320862</c:v>
                </c:pt>
                <c:pt idx="37">
                  <c:v>0.10434505555320862</c:v>
                </c:pt>
                <c:pt idx="38">
                  <c:v>0.10898139605281169</c:v>
                </c:pt>
                <c:pt idx="39">
                  <c:v>0.10898139605281169</c:v>
                </c:pt>
                <c:pt idx="40">
                  <c:v>0.11650803250104505</c:v>
                </c:pt>
                <c:pt idx="41">
                  <c:v>0.11650803250104505</c:v>
                </c:pt>
                <c:pt idx="42">
                  <c:v>0.12475870969917381</c:v>
                </c:pt>
                <c:pt idx="43">
                  <c:v>0.12475870969917381</c:v>
                </c:pt>
                <c:pt idx="44">
                  <c:v>0.12120587761721185</c:v>
                </c:pt>
                <c:pt idx="45">
                  <c:v>0.12120587761721185</c:v>
                </c:pt>
                <c:pt idx="46">
                  <c:v>0.11822005396529724</c:v>
                </c:pt>
                <c:pt idx="47">
                  <c:v>0.11822005396529724</c:v>
                </c:pt>
                <c:pt idx="48">
                  <c:v>0.11549400184113111</c:v>
                </c:pt>
                <c:pt idx="49">
                  <c:v>0.11549400184113111</c:v>
                </c:pt>
                <c:pt idx="50">
                  <c:v>0.11274193583529647</c:v>
                </c:pt>
                <c:pt idx="51">
                  <c:v>0.11274193583529647</c:v>
                </c:pt>
                <c:pt idx="52">
                  <c:v>0.11590300318247822</c:v>
                </c:pt>
                <c:pt idx="53">
                  <c:v>0.11590300318247822</c:v>
                </c:pt>
                <c:pt idx="54">
                  <c:v>0.11934663320964059</c:v>
                </c:pt>
                <c:pt idx="55">
                  <c:v>0.11934663320964059</c:v>
                </c:pt>
                <c:pt idx="56">
                  <c:v>0.10529444253081591</c:v>
                </c:pt>
                <c:pt idx="57">
                  <c:v>0.10529444253081591</c:v>
                </c:pt>
                <c:pt idx="58">
                  <c:v>9.1657921944685666E-2</c:v>
                </c:pt>
                <c:pt idx="59">
                  <c:v>9.1657921944685666E-2</c:v>
                </c:pt>
                <c:pt idx="60">
                  <c:v>9.1967018993089789E-2</c:v>
                </c:pt>
                <c:pt idx="61">
                  <c:v>9.1967018993089789E-2</c:v>
                </c:pt>
                <c:pt idx="62">
                  <c:v>9.2819285550665348E-2</c:v>
                </c:pt>
                <c:pt idx="63">
                  <c:v>9.2819285550665348E-2</c:v>
                </c:pt>
                <c:pt idx="64">
                  <c:v>9.7379920251593852E-2</c:v>
                </c:pt>
                <c:pt idx="65">
                  <c:v>9.7379920251593852E-2</c:v>
                </c:pt>
                <c:pt idx="66">
                  <c:v>0.10223306138847678</c:v>
                </c:pt>
                <c:pt idx="67">
                  <c:v>0.10223306138847678</c:v>
                </c:pt>
                <c:pt idx="68">
                  <c:v>8.3420074441255057E-2</c:v>
                </c:pt>
                <c:pt idx="69">
                  <c:v>8.3420074441255057E-2</c:v>
                </c:pt>
                <c:pt idx="70">
                  <c:v>6.8223219516092087E-2</c:v>
                </c:pt>
                <c:pt idx="71">
                  <c:v>6.8223219516092087E-2</c:v>
                </c:pt>
                <c:pt idx="72">
                  <c:v>7.8023092309126629E-2</c:v>
                </c:pt>
                <c:pt idx="73">
                  <c:v>7.8023092309126629E-2</c:v>
                </c:pt>
                <c:pt idx="74">
                  <c:v>9.1044667041978791E-2</c:v>
                </c:pt>
                <c:pt idx="75">
                  <c:v>9.1044667041978791E-2</c:v>
                </c:pt>
                <c:pt idx="76">
                  <c:v>8.6812338722268817E-2</c:v>
                </c:pt>
                <c:pt idx="77">
                  <c:v>8.6812338722268817E-2</c:v>
                </c:pt>
                <c:pt idx="78">
                  <c:v>8.2736739210647836E-2</c:v>
                </c:pt>
                <c:pt idx="79">
                  <c:v>8.2736739210647836E-2</c:v>
                </c:pt>
                <c:pt idx="80">
                  <c:v>7.1718864686367817E-2</c:v>
                </c:pt>
                <c:pt idx="81">
                  <c:v>7.1718864686367817E-2</c:v>
                </c:pt>
                <c:pt idx="82">
                  <c:v>7.4402146727343424E-2</c:v>
                </c:pt>
                <c:pt idx="83">
                  <c:v>7.4402146727343424E-2</c:v>
                </c:pt>
                <c:pt idx="84">
                  <c:v>8.2268582129245357E-2</c:v>
                </c:pt>
                <c:pt idx="85">
                  <c:v>8.2268582129245357E-2</c:v>
                </c:pt>
                <c:pt idx="86">
                  <c:v>9.8165645805768295E-2</c:v>
                </c:pt>
                <c:pt idx="87">
                  <c:v>9.8165645805768295E-2</c:v>
                </c:pt>
                <c:pt idx="88">
                  <c:v>8.8835103066947307E-2</c:v>
                </c:pt>
                <c:pt idx="89">
                  <c:v>8.8835103066947307E-2</c:v>
                </c:pt>
                <c:pt idx="90">
                  <c:v>8.0575209809257267E-2</c:v>
                </c:pt>
                <c:pt idx="91">
                  <c:v>8.0575209809257267E-2</c:v>
                </c:pt>
                <c:pt idx="92">
                  <c:v>8.5207253166388983E-2</c:v>
                </c:pt>
                <c:pt idx="93">
                  <c:v>8.5207253166388983E-2</c:v>
                </c:pt>
                <c:pt idx="94">
                  <c:v>9.5533357239255504E-2</c:v>
                </c:pt>
                <c:pt idx="95">
                  <c:v>9.5533357239255504E-2</c:v>
                </c:pt>
                <c:pt idx="96">
                  <c:v>9.9434019830640111E-2</c:v>
                </c:pt>
                <c:pt idx="97">
                  <c:v>9.9434019830640111E-2</c:v>
                </c:pt>
                <c:pt idx="98">
                  <c:v>0.10933075548506342</c:v>
                </c:pt>
                <c:pt idx="99">
                  <c:v>0.10933075548506342</c:v>
                </c:pt>
                <c:pt idx="100">
                  <c:v>9.7308329664214419E-2</c:v>
                </c:pt>
                <c:pt idx="101">
                  <c:v>9.7308329664214419E-2</c:v>
                </c:pt>
                <c:pt idx="102">
                  <c:v>8.8935870289717806E-2</c:v>
                </c:pt>
                <c:pt idx="103">
                  <c:v>8.8935870289717806E-2</c:v>
                </c:pt>
                <c:pt idx="104">
                  <c:v>9.6451220682668343E-2</c:v>
                </c:pt>
                <c:pt idx="105">
                  <c:v>9.6451220682668343E-2</c:v>
                </c:pt>
                <c:pt idx="106">
                  <c:v>0.11024924884200461</c:v>
                </c:pt>
                <c:pt idx="107">
                  <c:v>0.11024924884200461</c:v>
                </c:pt>
                <c:pt idx="108">
                  <c:v>0.13382870722963455</c:v>
                </c:pt>
                <c:pt idx="109">
                  <c:v>0.13382870722963455</c:v>
                </c:pt>
                <c:pt idx="110">
                  <c:v>0.16476170098428611</c:v>
                </c:pt>
                <c:pt idx="111">
                  <c:v>0.16476170098428611</c:v>
                </c:pt>
                <c:pt idx="112">
                  <c:v>0.16010846196673115</c:v>
                </c:pt>
                <c:pt idx="113">
                  <c:v>0.16010846196673115</c:v>
                </c:pt>
                <c:pt idx="114">
                  <c:v>0.16466725468523497</c:v>
                </c:pt>
                <c:pt idx="115">
                  <c:v>0.16466725468523497</c:v>
                </c:pt>
                <c:pt idx="116">
                  <c:v>0.161074016075617</c:v>
                </c:pt>
                <c:pt idx="117">
                  <c:v>0.161074016075617</c:v>
                </c:pt>
                <c:pt idx="118">
                  <c:v>0.15847138866998328</c:v>
                </c:pt>
                <c:pt idx="119">
                  <c:v>0.15847138866998328</c:v>
                </c:pt>
                <c:pt idx="120">
                  <c:v>0.17036770463555129</c:v>
                </c:pt>
                <c:pt idx="121">
                  <c:v>0.17036770463555129</c:v>
                </c:pt>
                <c:pt idx="122">
                  <c:v>0.18410716018576631</c:v>
                </c:pt>
                <c:pt idx="123">
                  <c:v>0.18410716018576631</c:v>
                </c:pt>
                <c:pt idx="124">
                  <c:v>0.17145089886823639</c:v>
                </c:pt>
                <c:pt idx="125">
                  <c:v>0.17145089886823639</c:v>
                </c:pt>
                <c:pt idx="126">
                  <c:v>0.15924911089930174</c:v>
                </c:pt>
                <c:pt idx="127">
                  <c:v>0.15924911089930174</c:v>
                </c:pt>
                <c:pt idx="128">
                  <c:v>0.16982905882453081</c:v>
                </c:pt>
                <c:pt idx="129">
                  <c:v>0.16982905882453081</c:v>
                </c:pt>
                <c:pt idx="130">
                  <c:v>0.18888823864962323</c:v>
                </c:pt>
                <c:pt idx="131">
                  <c:v>0.18888823864962323</c:v>
                </c:pt>
                <c:pt idx="132">
                  <c:v>0.16440439556320768</c:v>
                </c:pt>
                <c:pt idx="133">
                  <c:v>0.16440439556320768</c:v>
                </c:pt>
                <c:pt idx="134">
                  <c:v>0.14400851902990608</c:v>
                </c:pt>
                <c:pt idx="135">
                  <c:v>0.14400851902990608</c:v>
                </c:pt>
                <c:pt idx="136">
                  <c:v>0.11313240142570914</c:v>
                </c:pt>
                <c:pt idx="137">
                  <c:v>0.11313240142570914</c:v>
                </c:pt>
                <c:pt idx="138">
                  <c:v>9.5019773964557769E-2</c:v>
                </c:pt>
                <c:pt idx="139">
                  <c:v>9.5019773964557769E-2</c:v>
                </c:pt>
                <c:pt idx="140">
                  <c:v>9.9306653267650744E-2</c:v>
                </c:pt>
                <c:pt idx="141">
                  <c:v>9.9306653267650744E-2</c:v>
                </c:pt>
                <c:pt idx="142">
                  <c:v>0.10780727385350425</c:v>
                </c:pt>
                <c:pt idx="143">
                  <c:v>0.10780727385350425</c:v>
                </c:pt>
                <c:pt idx="144">
                  <c:v>8.4170658683862212E-2</c:v>
                </c:pt>
                <c:pt idx="145">
                  <c:v>8.4170658683862212E-2</c:v>
                </c:pt>
                <c:pt idx="146">
                  <c:v>6.669980704826825E-2</c:v>
                </c:pt>
                <c:pt idx="147">
                  <c:v>6.669980704826825E-2</c:v>
                </c:pt>
                <c:pt idx="148">
                  <c:v>7.9629673657440392E-2</c:v>
                </c:pt>
                <c:pt idx="149">
                  <c:v>7.9629673657440392E-2</c:v>
                </c:pt>
                <c:pt idx="150">
                  <c:v>0.10134472437940908</c:v>
                </c:pt>
                <c:pt idx="151">
                  <c:v>0.10134472437940908</c:v>
                </c:pt>
                <c:pt idx="152">
                  <c:v>0.11687416633698482</c:v>
                </c:pt>
                <c:pt idx="153">
                  <c:v>0.11687416633698482</c:v>
                </c:pt>
                <c:pt idx="154">
                  <c:v>0.13736449366221859</c:v>
                </c:pt>
                <c:pt idx="155">
                  <c:v>0.13736449366221859</c:v>
                </c:pt>
                <c:pt idx="156">
                  <c:v>0.13714280216746846</c:v>
                </c:pt>
                <c:pt idx="157">
                  <c:v>0.13714280216746846</c:v>
                </c:pt>
                <c:pt idx="158">
                  <c:v>0.14250004475093839</c:v>
                </c:pt>
                <c:pt idx="159">
                  <c:v>0.14250004475093839</c:v>
                </c:pt>
                <c:pt idx="160">
                  <c:v>0.10855436944777219</c:v>
                </c:pt>
                <c:pt idx="161">
                  <c:v>0.10855436944777219</c:v>
                </c:pt>
                <c:pt idx="162">
                  <c:v>8.0665068435386303E-2</c:v>
                </c:pt>
                <c:pt idx="163">
                  <c:v>8.0665068435386303E-2</c:v>
                </c:pt>
                <c:pt idx="164">
                  <c:v>0.1205820687010413</c:v>
                </c:pt>
                <c:pt idx="165">
                  <c:v>0.1205820687010413</c:v>
                </c:pt>
                <c:pt idx="166">
                  <c:v>0.16976714095926984</c:v>
                </c:pt>
                <c:pt idx="167">
                  <c:v>0.16976714095926984</c:v>
                </c:pt>
                <c:pt idx="168">
                  <c:v>0.13378219524406074</c:v>
                </c:pt>
                <c:pt idx="169">
                  <c:v>0.13378219524406074</c:v>
                </c:pt>
                <c:pt idx="170">
                  <c:v>9.9021524032894492E-2</c:v>
                </c:pt>
                <c:pt idx="171">
                  <c:v>9.9021524032894492E-2</c:v>
                </c:pt>
                <c:pt idx="172">
                  <c:v>0.15997293614548749</c:v>
                </c:pt>
                <c:pt idx="173">
                  <c:v>0.15997293614548749</c:v>
                </c:pt>
                <c:pt idx="174">
                  <c:v>0.22622886145623361</c:v>
                </c:pt>
                <c:pt idx="175">
                  <c:v>0.22622886145623361</c:v>
                </c:pt>
                <c:pt idx="176">
                  <c:v>0.14906824407225081</c:v>
                </c:pt>
                <c:pt idx="177">
                  <c:v>0.14906824407225081</c:v>
                </c:pt>
                <c:pt idx="178">
                  <c:v>0.10639095386274572</c:v>
                </c:pt>
                <c:pt idx="179">
                  <c:v>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A88-41EE-B988-8AA3F9BBBC78}"/>
            </c:ext>
          </c:extLst>
        </c:ser>
        <c:ser>
          <c:idx val="13"/>
          <c:order val="4"/>
          <c:tx>
            <c:strRef>
              <c:f>'vypocet Cr'!$P$119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Cr'!$P$120:$P$299</c:f>
              <c:numCache>
                <c:formatCode>0.00E+00</c:formatCode>
                <c:ptCount val="180"/>
                <c:pt idx="0">
                  <c:v>-6.6976698552758729E-2</c:v>
                </c:pt>
                <c:pt idx="1">
                  <c:v>-6.6976698552758729E-2</c:v>
                </c:pt>
                <c:pt idx="2">
                  <c:v>-6.4536835500550851E-2</c:v>
                </c:pt>
                <c:pt idx="3">
                  <c:v>-6.4536835500550851E-2</c:v>
                </c:pt>
                <c:pt idx="4">
                  <c:v>-6.8277574683351716E-2</c:v>
                </c:pt>
                <c:pt idx="5">
                  <c:v>-6.8277574683351716E-2</c:v>
                </c:pt>
                <c:pt idx="6">
                  <c:v>-7.2490862613285592E-2</c:v>
                </c:pt>
                <c:pt idx="7">
                  <c:v>-7.2490862613285592E-2</c:v>
                </c:pt>
                <c:pt idx="8">
                  <c:v>-7.1992779502678753E-2</c:v>
                </c:pt>
                <c:pt idx="9">
                  <c:v>-7.1992779502678753E-2</c:v>
                </c:pt>
                <c:pt idx="10">
                  <c:v>-7.2093347515475109E-2</c:v>
                </c:pt>
                <c:pt idx="11">
                  <c:v>-7.2093347515475109E-2</c:v>
                </c:pt>
                <c:pt idx="12">
                  <c:v>-7.5950487028997898E-2</c:v>
                </c:pt>
                <c:pt idx="13">
                  <c:v>-7.5950487028997898E-2</c:v>
                </c:pt>
                <c:pt idx="14">
                  <c:v>-8.152095349641296E-2</c:v>
                </c:pt>
                <c:pt idx="15">
                  <c:v>-8.152095349641296E-2</c:v>
                </c:pt>
                <c:pt idx="16">
                  <c:v>-9.59553860066759E-2</c:v>
                </c:pt>
                <c:pt idx="17">
                  <c:v>-9.59553860066759E-2</c:v>
                </c:pt>
                <c:pt idx="18">
                  <c:v>-0.11458939961347732</c:v>
                </c:pt>
                <c:pt idx="19">
                  <c:v>-0.11458939961347732</c:v>
                </c:pt>
                <c:pt idx="20">
                  <c:v>-0.10511767802223908</c:v>
                </c:pt>
                <c:pt idx="21">
                  <c:v>-0.10511767802223908</c:v>
                </c:pt>
                <c:pt idx="22">
                  <c:v>-9.5730888182079921E-2</c:v>
                </c:pt>
                <c:pt idx="23">
                  <c:v>-9.5730888182079921E-2</c:v>
                </c:pt>
                <c:pt idx="24">
                  <c:v>-0.10061688409661146</c:v>
                </c:pt>
                <c:pt idx="25">
                  <c:v>-0.10061688409661146</c:v>
                </c:pt>
                <c:pt idx="26">
                  <c:v>-0.1060049654811029</c:v>
                </c:pt>
                <c:pt idx="27">
                  <c:v>-0.1060049654811029</c:v>
                </c:pt>
                <c:pt idx="28">
                  <c:v>-0.10475248718741863</c:v>
                </c:pt>
                <c:pt idx="29">
                  <c:v>-0.10475248718741863</c:v>
                </c:pt>
                <c:pt idx="30">
                  <c:v>-0.1037817258147907</c:v>
                </c:pt>
                <c:pt idx="31">
                  <c:v>-0.1037817258147907</c:v>
                </c:pt>
                <c:pt idx="32">
                  <c:v>-0.10183902510872662</c:v>
                </c:pt>
                <c:pt idx="33">
                  <c:v>-0.10183902510872662</c:v>
                </c:pt>
                <c:pt idx="34">
                  <c:v>-0.10042475900007443</c:v>
                </c:pt>
                <c:pt idx="35">
                  <c:v>-0.10042475900007443</c:v>
                </c:pt>
                <c:pt idx="36">
                  <c:v>-0.10434505555320862</c:v>
                </c:pt>
                <c:pt idx="37">
                  <c:v>-0.10434505555320862</c:v>
                </c:pt>
                <c:pt idx="38">
                  <c:v>-0.10898139605281169</c:v>
                </c:pt>
                <c:pt idx="39">
                  <c:v>-0.10898139605281169</c:v>
                </c:pt>
                <c:pt idx="40">
                  <c:v>-0.11650803250104505</c:v>
                </c:pt>
                <c:pt idx="41">
                  <c:v>-0.11650803250104505</c:v>
                </c:pt>
                <c:pt idx="42">
                  <c:v>-0.12475870969917381</c:v>
                </c:pt>
                <c:pt idx="43">
                  <c:v>-0.12475870969917381</c:v>
                </c:pt>
                <c:pt idx="44">
                  <c:v>-0.12120587761721185</c:v>
                </c:pt>
                <c:pt idx="45">
                  <c:v>-0.12120587761721185</c:v>
                </c:pt>
                <c:pt idx="46">
                  <c:v>-0.11822005396529724</c:v>
                </c:pt>
                <c:pt idx="47">
                  <c:v>-0.11822005396529724</c:v>
                </c:pt>
                <c:pt idx="48">
                  <c:v>-0.11549400184113111</c:v>
                </c:pt>
                <c:pt idx="49">
                  <c:v>-0.11549400184113111</c:v>
                </c:pt>
                <c:pt idx="50">
                  <c:v>-0.11274193583529647</c:v>
                </c:pt>
                <c:pt idx="51">
                  <c:v>-0.11274193583529647</c:v>
                </c:pt>
                <c:pt idx="52">
                  <c:v>-0.11590300318247822</c:v>
                </c:pt>
                <c:pt idx="53">
                  <c:v>-0.11590300318247822</c:v>
                </c:pt>
                <c:pt idx="54">
                  <c:v>-0.11934663320964059</c:v>
                </c:pt>
                <c:pt idx="55">
                  <c:v>-0.11934663320964059</c:v>
                </c:pt>
                <c:pt idx="56">
                  <c:v>-0.10529444253081591</c:v>
                </c:pt>
                <c:pt idx="57">
                  <c:v>-0.10529444253081591</c:v>
                </c:pt>
                <c:pt idx="58">
                  <c:v>-9.1657921944685666E-2</c:v>
                </c:pt>
                <c:pt idx="59">
                  <c:v>-9.1657921944685666E-2</c:v>
                </c:pt>
                <c:pt idx="60">
                  <c:v>-9.1967018993089789E-2</c:v>
                </c:pt>
                <c:pt idx="61">
                  <c:v>-9.1967018993089789E-2</c:v>
                </c:pt>
                <c:pt idx="62">
                  <c:v>-9.2819285550665348E-2</c:v>
                </c:pt>
                <c:pt idx="63">
                  <c:v>-9.2819285550665348E-2</c:v>
                </c:pt>
                <c:pt idx="64">
                  <c:v>-9.7379920251593852E-2</c:v>
                </c:pt>
                <c:pt idx="65">
                  <c:v>-9.7379920251593852E-2</c:v>
                </c:pt>
                <c:pt idx="66">
                  <c:v>-0.10223306138847678</c:v>
                </c:pt>
                <c:pt idx="67">
                  <c:v>-0.10223306138847678</c:v>
                </c:pt>
                <c:pt idx="68">
                  <c:v>-8.3420074441255057E-2</c:v>
                </c:pt>
                <c:pt idx="69">
                  <c:v>-8.3420074441255057E-2</c:v>
                </c:pt>
                <c:pt idx="70">
                  <c:v>-6.8223219516092087E-2</c:v>
                </c:pt>
                <c:pt idx="71">
                  <c:v>-6.8223219516092087E-2</c:v>
                </c:pt>
                <c:pt idx="72">
                  <c:v>-7.8023092309126629E-2</c:v>
                </c:pt>
                <c:pt idx="73">
                  <c:v>-7.8023092309126629E-2</c:v>
                </c:pt>
                <c:pt idx="74">
                  <c:v>-9.1044667041978791E-2</c:v>
                </c:pt>
                <c:pt idx="75">
                  <c:v>-9.1044667041978791E-2</c:v>
                </c:pt>
                <c:pt idx="76">
                  <c:v>-8.6812338722268817E-2</c:v>
                </c:pt>
                <c:pt idx="77">
                  <c:v>-8.6812338722268817E-2</c:v>
                </c:pt>
                <c:pt idx="78">
                  <c:v>-8.2736739210647836E-2</c:v>
                </c:pt>
                <c:pt idx="79">
                  <c:v>-8.2736739210647836E-2</c:v>
                </c:pt>
                <c:pt idx="80">
                  <c:v>-7.1718864686367817E-2</c:v>
                </c:pt>
                <c:pt idx="81">
                  <c:v>-7.1718864686367817E-2</c:v>
                </c:pt>
                <c:pt idx="82">
                  <c:v>-7.4402146727343424E-2</c:v>
                </c:pt>
                <c:pt idx="83">
                  <c:v>-7.4402146727343424E-2</c:v>
                </c:pt>
                <c:pt idx="84">
                  <c:v>-8.2268582129245357E-2</c:v>
                </c:pt>
                <c:pt idx="85">
                  <c:v>-8.2268582129245357E-2</c:v>
                </c:pt>
                <c:pt idx="86">
                  <c:v>-9.8165645805768295E-2</c:v>
                </c:pt>
                <c:pt idx="87">
                  <c:v>-9.8165645805768295E-2</c:v>
                </c:pt>
                <c:pt idx="88">
                  <c:v>-8.8835103066947307E-2</c:v>
                </c:pt>
                <c:pt idx="89">
                  <c:v>-8.8835103066947307E-2</c:v>
                </c:pt>
                <c:pt idx="90">
                  <c:v>-8.0575209809257267E-2</c:v>
                </c:pt>
                <c:pt idx="91">
                  <c:v>-8.0575209809257267E-2</c:v>
                </c:pt>
                <c:pt idx="92">
                  <c:v>-8.5207253166388983E-2</c:v>
                </c:pt>
                <c:pt idx="93">
                  <c:v>-8.5207253166388983E-2</c:v>
                </c:pt>
                <c:pt idx="94">
                  <c:v>-9.5533357239255504E-2</c:v>
                </c:pt>
                <c:pt idx="95">
                  <c:v>-9.5533357239255504E-2</c:v>
                </c:pt>
                <c:pt idx="96">
                  <c:v>-9.9434019830640111E-2</c:v>
                </c:pt>
                <c:pt idx="97">
                  <c:v>-9.9434019830640111E-2</c:v>
                </c:pt>
                <c:pt idx="98">
                  <c:v>-0.10933075548506342</c:v>
                </c:pt>
                <c:pt idx="99">
                  <c:v>-0.10933075548506342</c:v>
                </c:pt>
                <c:pt idx="100">
                  <c:v>-9.7308329664214419E-2</c:v>
                </c:pt>
                <c:pt idx="101">
                  <c:v>-9.7308329664214419E-2</c:v>
                </c:pt>
                <c:pt idx="102">
                  <c:v>-8.8935870289717806E-2</c:v>
                </c:pt>
                <c:pt idx="103">
                  <c:v>-8.8935870289717806E-2</c:v>
                </c:pt>
                <c:pt idx="104">
                  <c:v>-9.6451220682668343E-2</c:v>
                </c:pt>
                <c:pt idx="105">
                  <c:v>-9.6451220682668343E-2</c:v>
                </c:pt>
                <c:pt idx="106">
                  <c:v>-0.11024924884200461</c:v>
                </c:pt>
                <c:pt idx="107">
                  <c:v>-0.11024924884200461</c:v>
                </c:pt>
                <c:pt idx="108">
                  <c:v>-0.13382870722963455</c:v>
                </c:pt>
                <c:pt idx="109">
                  <c:v>-0.13382870722963455</c:v>
                </c:pt>
                <c:pt idx="110">
                  <c:v>-0.16476170098428611</c:v>
                </c:pt>
                <c:pt idx="111">
                  <c:v>-0.16476170098428611</c:v>
                </c:pt>
                <c:pt idx="112">
                  <c:v>-0.16010846196673115</c:v>
                </c:pt>
                <c:pt idx="113">
                  <c:v>-0.16010846196673115</c:v>
                </c:pt>
                <c:pt idx="114">
                  <c:v>-0.16466725468523497</c:v>
                </c:pt>
                <c:pt idx="115">
                  <c:v>-0.16466725468523497</c:v>
                </c:pt>
                <c:pt idx="116">
                  <c:v>-0.161074016075617</c:v>
                </c:pt>
                <c:pt idx="117">
                  <c:v>-0.161074016075617</c:v>
                </c:pt>
                <c:pt idx="118">
                  <c:v>-0.15847138866998328</c:v>
                </c:pt>
                <c:pt idx="119">
                  <c:v>-0.15847138866998328</c:v>
                </c:pt>
                <c:pt idx="120">
                  <c:v>-0.17036770463555129</c:v>
                </c:pt>
                <c:pt idx="121">
                  <c:v>-0.17036770463555129</c:v>
                </c:pt>
                <c:pt idx="122">
                  <c:v>-0.18410716018576631</c:v>
                </c:pt>
                <c:pt idx="123">
                  <c:v>-0.18410716018576631</c:v>
                </c:pt>
                <c:pt idx="124">
                  <c:v>-0.17145089886823639</c:v>
                </c:pt>
                <c:pt idx="125">
                  <c:v>-0.17145089886823639</c:v>
                </c:pt>
                <c:pt idx="126">
                  <c:v>-0.15924911089930174</c:v>
                </c:pt>
                <c:pt idx="127">
                  <c:v>-0.15924911089930174</c:v>
                </c:pt>
                <c:pt idx="128">
                  <c:v>-0.16982905882453081</c:v>
                </c:pt>
                <c:pt idx="129">
                  <c:v>-0.16982905882453081</c:v>
                </c:pt>
                <c:pt idx="130">
                  <c:v>-0.18888823864962323</c:v>
                </c:pt>
                <c:pt idx="131">
                  <c:v>-0.18888823864962323</c:v>
                </c:pt>
                <c:pt idx="132">
                  <c:v>-0.16440439556320768</c:v>
                </c:pt>
                <c:pt idx="133">
                  <c:v>-0.16440439556320768</c:v>
                </c:pt>
                <c:pt idx="134">
                  <c:v>-0.14400851902990608</c:v>
                </c:pt>
                <c:pt idx="135">
                  <c:v>-0.14400851902990608</c:v>
                </c:pt>
                <c:pt idx="136">
                  <c:v>-0.11313240142570914</c:v>
                </c:pt>
                <c:pt idx="137">
                  <c:v>-0.11313240142570914</c:v>
                </c:pt>
                <c:pt idx="138">
                  <c:v>-9.5019773964557769E-2</c:v>
                </c:pt>
                <c:pt idx="139">
                  <c:v>-9.5019773964557769E-2</c:v>
                </c:pt>
                <c:pt idx="140">
                  <c:v>-9.9306653267650744E-2</c:v>
                </c:pt>
                <c:pt idx="141">
                  <c:v>-9.9306653267650744E-2</c:v>
                </c:pt>
                <c:pt idx="142">
                  <c:v>-0.10780727385350425</c:v>
                </c:pt>
                <c:pt idx="143">
                  <c:v>-0.10780727385350425</c:v>
                </c:pt>
                <c:pt idx="144">
                  <c:v>-8.4170658683862212E-2</c:v>
                </c:pt>
                <c:pt idx="145">
                  <c:v>-8.4170658683862212E-2</c:v>
                </c:pt>
                <c:pt idx="146">
                  <c:v>-6.669980704826825E-2</c:v>
                </c:pt>
                <c:pt idx="147">
                  <c:v>-6.669980704826825E-2</c:v>
                </c:pt>
                <c:pt idx="148">
                  <c:v>-7.9629673657440392E-2</c:v>
                </c:pt>
                <c:pt idx="149">
                  <c:v>-7.9629673657440392E-2</c:v>
                </c:pt>
                <c:pt idx="150">
                  <c:v>-0.10134472437940908</c:v>
                </c:pt>
                <c:pt idx="151">
                  <c:v>-0.10134472437940908</c:v>
                </c:pt>
                <c:pt idx="152">
                  <c:v>-0.11687416633698482</c:v>
                </c:pt>
                <c:pt idx="153">
                  <c:v>-0.11687416633698482</c:v>
                </c:pt>
                <c:pt idx="154">
                  <c:v>-0.13736449366221859</c:v>
                </c:pt>
                <c:pt idx="155">
                  <c:v>-0.13736449366221859</c:v>
                </c:pt>
                <c:pt idx="156">
                  <c:v>-0.13714280216746846</c:v>
                </c:pt>
                <c:pt idx="157">
                  <c:v>-0.13714280216746846</c:v>
                </c:pt>
                <c:pt idx="158">
                  <c:v>-0.14250004475093839</c:v>
                </c:pt>
                <c:pt idx="159">
                  <c:v>-0.14250004475093839</c:v>
                </c:pt>
                <c:pt idx="160">
                  <c:v>-0.10855436944777219</c:v>
                </c:pt>
                <c:pt idx="161">
                  <c:v>-0.10855436944777219</c:v>
                </c:pt>
                <c:pt idx="162">
                  <c:v>-8.0665068435386303E-2</c:v>
                </c:pt>
                <c:pt idx="163">
                  <c:v>-8.0665068435386303E-2</c:v>
                </c:pt>
                <c:pt idx="164">
                  <c:v>-0.1205820687010413</c:v>
                </c:pt>
                <c:pt idx="165">
                  <c:v>-0.1205820687010413</c:v>
                </c:pt>
                <c:pt idx="166">
                  <c:v>-0.16976714095926984</c:v>
                </c:pt>
                <c:pt idx="167">
                  <c:v>-0.16976714095926984</c:v>
                </c:pt>
                <c:pt idx="168">
                  <c:v>-0.13378219524406074</c:v>
                </c:pt>
                <c:pt idx="169">
                  <c:v>-0.13378219524406074</c:v>
                </c:pt>
                <c:pt idx="170">
                  <c:v>-9.9021524032894492E-2</c:v>
                </c:pt>
                <c:pt idx="171">
                  <c:v>-9.9021524032894492E-2</c:v>
                </c:pt>
                <c:pt idx="172">
                  <c:v>-0.15997293614548749</c:v>
                </c:pt>
                <c:pt idx="173">
                  <c:v>-0.15997293614548749</c:v>
                </c:pt>
                <c:pt idx="174">
                  <c:v>-0.22622886145623361</c:v>
                </c:pt>
                <c:pt idx="175">
                  <c:v>-0.22622886145623361</c:v>
                </c:pt>
                <c:pt idx="176">
                  <c:v>-0.14906824407225081</c:v>
                </c:pt>
                <c:pt idx="177">
                  <c:v>-0.14906824407225081</c:v>
                </c:pt>
                <c:pt idx="178">
                  <c:v>-0.10639095386274572</c:v>
                </c:pt>
                <c:pt idx="179">
                  <c:v>-0.10639095386274572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A88-41EE-B988-8AA3F9BBBC78}"/>
            </c:ext>
          </c:extLst>
        </c:ser>
        <c:ser>
          <c:idx val="14"/>
          <c:order val="5"/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8A88-41EE-B988-8AA3F9BBB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664400"/>
        <c:axId val="156666800"/>
      </c:scatterChart>
      <c:valAx>
        <c:axId val="15666440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4602468044944099"/>
              <c:y val="0.943964064691644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666800"/>
        <c:crossesAt val="-0.4"/>
        <c:crossBetween val="midCat"/>
      </c:valAx>
      <c:valAx>
        <c:axId val="156666800"/>
        <c:scaling>
          <c:orientation val="minMax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664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2542651702632379"/>
          <c:y val="0.7014550870159727"/>
          <c:w val="0.35294662114416808"/>
          <c:h val="0.1717421989344303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81984040650345"/>
          <c:y val="3.1470428424998954E-2"/>
          <c:w val="0.82554335525979572"/>
          <c:h val="0.81015137704516837"/>
        </c:manualLayout>
      </c:layout>
      <c:scatterChart>
        <c:scatterStyle val="lineMarker"/>
        <c:varyColors val="0"/>
        <c:ser>
          <c:idx val="0"/>
          <c:order val="0"/>
          <c:tx>
            <c:strRef>
              <c:f>'vypocet Cr'!$L$119</c:f>
              <c:strCache>
                <c:ptCount val="1"/>
                <c:pt idx="0">
                  <c:v>Cr-5 JENDL-5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Cr'!$L$120:$L$299</c:f>
              <c:numCache>
                <c:formatCode>0.00E+00</c:formatCode>
                <c:ptCount val="180"/>
                <c:pt idx="0">
                  <c:v>-5.388114993444526E-2</c:v>
                </c:pt>
                <c:pt idx="1">
                  <c:v>-5.388114993444526E-2</c:v>
                </c:pt>
                <c:pt idx="2">
                  <c:v>1.4901941377893912E-3</c:v>
                </c:pt>
                <c:pt idx="3">
                  <c:v>1.4901941377893912E-3</c:v>
                </c:pt>
                <c:pt idx="4">
                  <c:v>3.3777632242316891E-2</c:v>
                </c:pt>
                <c:pt idx="5">
                  <c:v>3.3777632242316891E-2</c:v>
                </c:pt>
                <c:pt idx="6">
                  <c:v>1.8299311561054576E-2</c:v>
                </c:pt>
                <c:pt idx="7">
                  <c:v>1.8299311561054576E-2</c:v>
                </c:pt>
                <c:pt idx="8">
                  <c:v>2.2528829839195019E-2</c:v>
                </c:pt>
                <c:pt idx="9">
                  <c:v>2.2528829839195019E-2</c:v>
                </c:pt>
                <c:pt idx="10">
                  <c:v>1.7076454499312277E-2</c:v>
                </c:pt>
                <c:pt idx="11">
                  <c:v>1.7076454499312277E-2</c:v>
                </c:pt>
                <c:pt idx="12">
                  <c:v>1.9244291310647865E-2</c:v>
                </c:pt>
                <c:pt idx="13">
                  <c:v>1.9244291310647865E-2</c:v>
                </c:pt>
                <c:pt idx="14">
                  <c:v>4.0157691492926251E-2</c:v>
                </c:pt>
                <c:pt idx="15">
                  <c:v>4.0157691492926251E-2</c:v>
                </c:pt>
                <c:pt idx="16">
                  <c:v>5.7751265247104389E-2</c:v>
                </c:pt>
                <c:pt idx="17">
                  <c:v>5.7751265247104389E-2</c:v>
                </c:pt>
                <c:pt idx="18">
                  <c:v>5.3608720148997646E-2</c:v>
                </c:pt>
                <c:pt idx="19">
                  <c:v>5.3608720148997646E-2</c:v>
                </c:pt>
                <c:pt idx="20">
                  <c:v>4.4269983876203067E-2</c:v>
                </c:pt>
                <c:pt idx="21">
                  <c:v>4.4269983876203067E-2</c:v>
                </c:pt>
                <c:pt idx="22">
                  <c:v>4.2955311102893079E-2</c:v>
                </c:pt>
                <c:pt idx="23">
                  <c:v>4.2955311102893079E-2</c:v>
                </c:pt>
                <c:pt idx="24">
                  <c:v>2.4966919454209702E-2</c:v>
                </c:pt>
                <c:pt idx="25">
                  <c:v>2.4966919454209702E-2</c:v>
                </c:pt>
                <c:pt idx="26">
                  <c:v>1.6135731493563066E-2</c:v>
                </c:pt>
                <c:pt idx="27">
                  <c:v>1.6135731493563066E-2</c:v>
                </c:pt>
                <c:pt idx="28">
                  <c:v>3.4080915724421734E-2</c:v>
                </c:pt>
                <c:pt idx="29">
                  <c:v>3.4080915724421734E-2</c:v>
                </c:pt>
                <c:pt idx="30">
                  <c:v>1.3697996791359746E-2</c:v>
                </c:pt>
                <c:pt idx="31">
                  <c:v>1.3697996791359746E-2</c:v>
                </c:pt>
                <c:pt idx="32">
                  <c:v>1.872572397898975E-2</c:v>
                </c:pt>
                <c:pt idx="33">
                  <c:v>1.872572397898975E-2</c:v>
                </c:pt>
                <c:pt idx="34">
                  <c:v>3.0709326416271665E-2</c:v>
                </c:pt>
                <c:pt idx="35">
                  <c:v>3.0709326416271665E-2</c:v>
                </c:pt>
                <c:pt idx="36">
                  <c:v>1.4232305174076032E-2</c:v>
                </c:pt>
                <c:pt idx="37">
                  <c:v>1.4232305174076032E-2</c:v>
                </c:pt>
                <c:pt idx="38">
                  <c:v>2.9305142906697945E-2</c:v>
                </c:pt>
                <c:pt idx="39">
                  <c:v>2.9305142906697945E-2</c:v>
                </c:pt>
                <c:pt idx="40">
                  <c:v>2.2674202651901343E-2</c:v>
                </c:pt>
                <c:pt idx="41">
                  <c:v>2.2674202651901343E-2</c:v>
                </c:pt>
                <c:pt idx="42">
                  <c:v>3.5254850795377157E-2</c:v>
                </c:pt>
                <c:pt idx="43">
                  <c:v>3.5254850795377157E-2</c:v>
                </c:pt>
                <c:pt idx="44">
                  <c:v>2.2667583292354632E-2</c:v>
                </c:pt>
                <c:pt idx="45">
                  <c:v>2.2667583292354632E-2</c:v>
                </c:pt>
                <c:pt idx="46">
                  <c:v>1.7179486921502285E-2</c:v>
                </c:pt>
                <c:pt idx="47">
                  <c:v>1.7179486921502285E-2</c:v>
                </c:pt>
                <c:pt idx="48">
                  <c:v>3.011670414823131E-2</c:v>
                </c:pt>
                <c:pt idx="49">
                  <c:v>3.011670414823131E-2</c:v>
                </c:pt>
                <c:pt idx="50">
                  <c:v>7.7331719540525423E-3</c:v>
                </c:pt>
                <c:pt idx="51">
                  <c:v>7.7331719540525423E-3</c:v>
                </c:pt>
                <c:pt idx="52">
                  <c:v>1.4700235750530588E-2</c:v>
                </c:pt>
                <c:pt idx="53">
                  <c:v>1.4700235750530588E-2</c:v>
                </c:pt>
                <c:pt idx="54">
                  <c:v>2.0764060359332648E-2</c:v>
                </c:pt>
                <c:pt idx="55">
                  <c:v>2.0764060359332648E-2</c:v>
                </c:pt>
                <c:pt idx="56">
                  <c:v>2.8804566108833862E-2</c:v>
                </c:pt>
                <c:pt idx="57">
                  <c:v>2.8804566108833862E-2</c:v>
                </c:pt>
                <c:pt idx="58">
                  <c:v>3.1482176957513541E-2</c:v>
                </c:pt>
                <c:pt idx="59">
                  <c:v>3.1482176957513541E-2</c:v>
                </c:pt>
                <c:pt idx="60">
                  <c:v>3.4616678473885498E-2</c:v>
                </c:pt>
                <c:pt idx="61">
                  <c:v>3.4616678473885498E-2</c:v>
                </c:pt>
                <c:pt idx="62">
                  <c:v>3.1617830855183326E-2</c:v>
                </c:pt>
                <c:pt idx="63">
                  <c:v>3.1617830855183326E-2</c:v>
                </c:pt>
                <c:pt idx="64">
                  <c:v>3.4361006165181562E-2</c:v>
                </c:pt>
                <c:pt idx="65">
                  <c:v>3.4361006165181562E-2</c:v>
                </c:pt>
                <c:pt idx="66">
                  <c:v>3.6922749029567159E-2</c:v>
                </c:pt>
                <c:pt idx="67">
                  <c:v>3.6922749029567159E-2</c:v>
                </c:pt>
                <c:pt idx="68">
                  <c:v>4.2389436366473854E-2</c:v>
                </c:pt>
                <c:pt idx="69">
                  <c:v>4.2389436366473854E-2</c:v>
                </c:pt>
                <c:pt idx="70">
                  <c:v>3.4172288639756188E-2</c:v>
                </c:pt>
                <c:pt idx="71">
                  <c:v>3.4172288639756188E-2</c:v>
                </c:pt>
                <c:pt idx="72">
                  <c:v>3.0189532456859958E-2</c:v>
                </c:pt>
                <c:pt idx="73">
                  <c:v>3.0189532456859958E-2</c:v>
                </c:pt>
                <c:pt idx="74">
                  <c:v>5.0704911080690751E-2</c:v>
                </c:pt>
                <c:pt idx="75">
                  <c:v>5.0704911080690751E-2</c:v>
                </c:pt>
                <c:pt idx="76">
                  <c:v>7.5841182480401281E-2</c:v>
                </c:pt>
                <c:pt idx="77">
                  <c:v>7.5841182480401281E-2</c:v>
                </c:pt>
                <c:pt idx="78">
                  <c:v>7.6700525933523389E-2</c:v>
                </c:pt>
                <c:pt idx="79">
                  <c:v>7.6700525933523389E-2</c:v>
                </c:pt>
                <c:pt idx="80">
                  <c:v>7.9735386368188887E-2</c:v>
                </c:pt>
                <c:pt idx="81">
                  <c:v>7.9735386368188887E-2</c:v>
                </c:pt>
                <c:pt idx="82">
                  <c:v>7.5833461022927207E-2</c:v>
                </c:pt>
                <c:pt idx="83">
                  <c:v>7.5833461022927207E-2</c:v>
                </c:pt>
                <c:pt idx="84">
                  <c:v>7.4719631594425406E-2</c:v>
                </c:pt>
                <c:pt idx="85">
                  <c:v>7.4719631594425406E-2</c:v>
                </c:pt>
                <c:pt idx="86">
                  <c:v>7.0360185481341375E-2</c:v>
                </c:pt>
                <c:pt idx="87">
                  <c:v>7.0360185481341375E-2</c:v>
                </c:pt>
                <c:pt idx="88">
                  <c:v>6.8616107646145341E-2</c:v>
                </c:pt>
                <c:pt idx="89">
                  <c:v>6.8616107646145341E-2</c:v>
                </c:pt>
                <c:pt idx="90">
                  <c:v>6.7993457387715894E-2</c:v>
                </c:pt>
                <c:pt idx="91">
                  <c:v>6.7993457387715894E-2</c:v>
                </c:pt>
                <c:pt idx="92">
                  <c:v>7.2144508392078199E-2</c:v>
                </c:pt>
                <c:pt idx="93">
                  <c:v>7.2144508392078199E-2</c:v>
                </c:pt>
                <c:pt idx="94">
                  <c:v>7.1038025491049872E-2</c:v>
                </c:pt>
                <c:pt idx="95">
                  <c:v>7.1038025491049872E-2</c:v>
                </c:pt>
                <c:pt idx="96">
                  <c:v>7.1064055528268666E-2</c:v>
                </c:pt>
                <c:pt idx="97">
                  <c:v>7.1064055528268666E-2</c:v>
                </c:pt>
                <c:pt idx="98">
                  <c:v>7.5942467227649191E-2</c:v>
                </c:pt>
                <c:pt idx="99">
                  <c:v>7.5942467227649191E-2</c:v>
                </c:pt>
                <c:pt idx="100">
                  <c:v>8.2027419898266007E-2</c:v>
                </c:pt>
                <c:pt idx="101">
                  <c:v>8.2027419898266007E-2</c:v>
                </c:pt>
                <c:pt idx="102">
                  <c:v>7.8061730760216941E-2</c:v>
                </c:pt>
                <c:pt idx="103">
                  <c:v>7.8061730760216941E-2</c:v>
                </c:pt>
                <c:pt idx="104">
                  <c:v>7.647391410778881E-2</c:v>
                </c:pt>
                <c:pt idx="105">
                  <c:v>7.647391410778881E-2</c:v>
                </c:pt>
                <c:pt idx="106">
                  <c:v>6.2563870243021791E-2</c:v>
                </c:pt>
                <c:pt idx="107">
                  <c:v>6.2563870243021791E-2</c:v>
                </c:pt>
                <c:pt idx="108">
                  <c:v>5.5682506538015097E-2</c:v>
                </c:pt>
                <c:pt idx="109">
                  <c:v>5.5682506538015097E-2</c:v>
                </c:pt>
                <c:pt idx="110">
                  <c:v>5.3491829241045119E-2</c:v>
                </c:pt>
                <c:pt idx="111">
                  <c:v>5.3491829241045119E-2</c:v>
                </c:pt>
                <c:pt idx="112">
                  <c:v>6.5394702767087809E-2</c:v>
                </c:pt>
                <c:pt idx="113">
                  <c:v>6.5394702767087809E-2</c:v>
                </c:pt>
                <c:pt idx="114">
                  <c:v>6.3004043120769238E-2</c:v>
                </c:pt>
                <c:pt idx="115">
                  <c:v>6.3004043120769238E-2</c:v>
                </c:pt>
                <c:pt idx="116">
                  <c:v>6.4750560278174607E-2</c:v>
                </c:pt>
                <c:pt idx="117">
                  <c:v>6.4750560278174607E-2</c:v>
                </c:pt>
                <c:pt idx="118">
                  <c:v>6.4544275320774336E-2</c:v>
                </c:pt>
                <c:pt idx="119">
                  <c:v>6.4544275320774336E-2</c:v>
                </c:pt>
                <c:pt idx="120">
                  <c:v>6.9938218047708833E-2</c:v>
                </c:pt>
                <c:pt idx="121">
                  <c:v>6.9938218047708833E-2</c:v>
                </c:pt>
                <c:pt idx="122">
                  <c:v>6.9733194995184267E-2</c:v>
                </c:pt>
                <c:pt idx="123">
                  <c:v>6.9733194995184267E-2</c:v>
                </c:pt>
                <c:pt idx="124">
                  <c:v>7.1419049832748494E-2</c:v>
                </c:pt>
                <c:pt idx="125">
                  <c:v>7.1419049832748494E-2</c:v>
                </c:pt>
                <c:pt idx="126">
                  <c:v>5.9126754103695278E-2</c:v>
                </c:pt>
                <c:pt idx="127">
                  <c:v>5.9126754103695278E-2</c:v>
                </c:pt>
                <c:pt idx="128">
                  <c:v>4.7966014283745473E-2</c:v>
                </c:pt>
                <c:pt idx="129">
                  <c:v>4.7966014283745473E-2</c:v>
                </c:pt>
                <c:pt idx="130">
                  <c:v>5.3284580177251017E-2</c:v>
                </c:pt>
                <c:pt idx="131">
                  <c:v>5.3284580177251017E-2</c:v>
                </c:pt>
                <c:pt idx="132">
                  <c:v>6.0242987867141107E-2</c:v>
                </c:pt>
                <c:pt idx="133">
                  <c:v>6.0242987867141107E-2</c:v>
                </c:pt>
                <c:pt idx="134">
                  <c:v>6.9593159308814156E-2</c:v>
                </c:pt>
                <c:pt idx="135">
                  <c:v>6.9593159308814156E-2</c:v>
                </c:pt>
                <c:pt idx="136">
                  <c:v>8.1799194625452154E-2</c:v>
                </c:pt>
                <c:pt idx="137">
                  <c:v>8.1799194625452154E-2</c:v>
                </c:pt>
                <c:pt idx="138">
                  <c:v>8.0357914390982499E-2</c:v>
                </c:pt>
                <c:pt idx="139">
                  <c:v>8.0357914390982499E-2</c:v>
                </c:pt>
                <c:pt idx="140">
                  <c:v>0.10144059841845809</c:v>
                </c:pt>
                <c:pt idx="141">
                  <c:v>0.10144059841845809</c:v>
                </c:pt>
                <c:pt idx="142">
                  <c:v>9.3435364934538301E-2</c:v>
                </c:pt>
                <c:pt idx="143">
                  <c:v>9.3435364934538301E-2</c:v>
                </c:pt>
                <c:pt idx="144">
                  <c:v>8.8424610051788921E-2</c:v>
                </c:pt>
                <c:pt idx="145">
                  <c:v>8.8424610051788921E-2</c:v>
                </c:pt>
                <c:pt idx="146">
                  <c:v>7.5809474092753293E-2</c:v>
                </c:pt>
                <c:pt idx="147">
                  <c:v>7.5809474092753293E-2</c:v>
                </c:pt>
                <c:pt idx="148">
                  <c:v>6.5218453791339837E-2</c:v>
                </c:pt>
                <c:pt idx="149">
                  <c:v>6.5218453791339837E-2</c:v>
                </c:pt>
                <c:pt idx="150">
                  <c:v>5.0047128126291307E-2</c:v>
                </c:pt>
                <c:pt idx="151">
                  <c:v>5.0047128126291307E-2</c:v>
                </c:pt>
                <c:pt idx="152">
                  <c:v>3.6317585044910672E-2</c:v>
                </c:pt>
                <c:pt idx="153">
                  <c:v>3.6317585044910672E-2</c:v>
                </c:pt>
                <c:pt idx="154">
                  <c:v>3.9436686836916035E-2</c:v>
                </c:pt>
                <c:pt idx="155">
                  <c:v>3.9436686836916035E-2</c:v>
                </c:pt>
                <c:pt idx="156">
                  <c:v>4.3935720130035438E-2</c:v>
                </c:pt>
                <c:pt idx="157">
                  <c:v>4.3935720130035438E-2</c:v>
                </c:pt>
                <c:pt idx="158">
                  <c:v>4.333409009885214E-2</c:v>
                </c:pt>
                <c:pt idx="159">
                  <c:v>4.333409009885214E-2</c:v>
                </c:pt>
                <c:pt idx="160">
                  <c:v>4.6074507634999318E-2</c:v>
                </c:pt>
                <c:pt idx="161">
                  <c:v>4.6074507634999318E-2</c:v>
                </c:pt>
                <c:pt idx="162">
                  <c:v>3.0453113056097436E-2</c:v>
                </c:pt>
                <c:pt idx="163">
                  <c:v>3.0453113056097436E-2</c:v>
                </c:pt>
                <c:pt idx="164">
                  <c:v>2.13255327622488E-2</c:v>
                </c:pt>
                <c:pt idx="165">
                  <c:v>2.13255327622488E-2</c:v>
                </c:pt>
                <c:pt idx="166">
                  <c:v>1.1970790179300916E-3</c:v>
                </c:pt>
                <c:pt idx="167">
                  <c:v>1.1970790179300916E-3</c:v>
                </c:pt>
                <c:pt idx="168">
                  <c:v>-1.8322281624091774E-2</c:v>
                </c:pt>
                <c:pt idx="169">
                  <c:v>-1.8322281624091774E-2</c:v>
                </c:pt>
                <c:pt idx="170">
                  <c:v>-6.0457762857930919E-2</c:v>
                </c:pt>
                <c:pt idx="171">
                  <c:v>-6.0457762857930919E-2</c:v>
                </c:pt>
                <c:pt idx="172">
                  <c:v>-0.10064934792657987</c:v>
                </c:pt>
                <c:pt idx="173">
                  <c:v>-0.10064934792657987</c:v>
                </c:pt>
                <c:pt idx="174">
                  <c:v>-0.1624896962028739</c:v>
                </c:pt>
                <c:pt idx="175">
                  <c:v>-0.1624896962028739</c:v>
                </c:pt>
                <c:pt idx="176">
                  <c:v>-0.21968162989698337</c:v>
                </c:pt>
                <c:pt idx="177">
                  <c:v>-0.21968162989698337</c:v>
                </c:pt>
                <c:pt idx="178">
                  <c:v>-0.2436861883499859</c:v>
                </c:pt>
                <c:pt idx="179">
                  <c:v>-0.2436861883499859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D64-4688-93A6-7F8E0A4C6550}"/>
            </c:ext>
          </c:extLst>
        </c:ser>
        <c:ser>
          <c:idx val="1"/>
          <c:order val="1"/>
          <c:tx>
            <c:strRef>
              <c:f>'vypocet Cr'!$M$119</c:f>
              <c:strCache>
                <c:ptCount val="1"/>
                <c:pt idx="0">
                  <c:v>Cr-10 JENDL-5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Cr'!$M$120:$M$299</c:f>
              <c:numCache>
                <c:formatCode>0.00E+00</c:formatCode>
                <c:ptCount val="180"/>
                <c:pt idx="0">
                  <c:v>7.2244335762841061E-3</c:v>
                </c:pt>
                <c:pt idx="1">
                  <c:v>7.2244335762841061E-3</c:v>
                </c:pt>
                <c:pt idx="2">
                  <c:v>6.0477484909323032E-2</c:v>
                </c:pt>
                <c:pt idx="3">
                  <c:v>6.0477484909323032E-2</c:v>
                </c:pt>
                <c:pt idx="4">
                  <c:v>7.4201585647196033E-2</c:v>
                </c:pt>
                <c:pt idx="5">
                  <c:v>7.4201585647196033E-2</c:v>
                </c:pt>
                <c:pt idx="6">
                  <c:v>3.2908439960752434E-2</c:v>
                </c:pt>
                <c:pt idx="7">
                  <c:v>3.2908439960752434E-2</c:v>
                </c:pt>
                <c:pt idx="8">
                  <c:v>1.8247022949322567E-3</c:v>
                </c:pt>
                <c:pt idx="9">
                  <c:v>1.8247022949322567E-3</c:v>
                </c:pt>
                <c:pt idx="10">
                  <c:v>-2.4467008857038675E-2</c:v>
                </c:pt>
                <c:pt idx="11">
                  <c:v>-2.4467008857038675E-2</c:v>
                </c:pt>
                <c:pt idx="12">
                  <c:v>-2.8529538407015775E-2</c:v>
                </c:pt>
                <c:pt idx="13">
                  <c:v>-2.8529538407015775E-2</c:v>
                </c:pt>
                <c:pt idx="14">
                  <c:v>2.2394708870057123E-3</c:v>
                </c:pt>
                <c:pt idx="15">
                  <c:v>2.2394708870057123E-3</c:v>
                </c:pt>
                <c:pt idx="16">
                  <c:v>4.0982627923868087E-2</c:v>
                </c:pt>
                <c:pt idx="17">
                  <c:v>4.0982627923868087E-2</c:v>
                </c:pt>
                <c:pt idx="18">
                  <c:v>4.1694985893362846E-2</c:v>
                </c:pt>
                <c:pt idx="19">
                  <c:v>4.1694985893362846E-2</c:v>
                </c:pt>
                <c:pt idx="20">
                  <c:v>3.807128499617618E-2</c:v>
                </c:pt>
                <c:pt idx="21">
                  <c:v>3.807128499617618E-2</c:v>
                </c:pt>
                <c:pt idx="22">
                  <c:v>3.0006363840585415E-2</c:v>
                </c:pt>
                <c:pt idx="23">
                  <c:v>3.0006363840585415E-2</c:v>
                </c:pt>
                <c:pt idx="24">
                  <c:v>6.2638489371134032E-3</c:v>
                </c:pt>
                <c:pt idx="25">
                  <c:v>6.2638489371134032E-3</c:v>
                </c:pt>
                <c:pt idx="26">
                  <c:v>-2.9028115235926188E-3</c:v>
                </c:pt>
                <c:pt idx="27">
                  <c:v>-2.9028115235926188E-3</c:v>
                </c:pt>
                <c:pt idx="28">
                  <c:v>2.2933845398913633E-2</c:v>
                </c:pt>
                <c:pt idx="29">
                  <c:v>2.2933845398913633E-2</c:v>
                </c:pt>
                <c:pt idx="30">
                  <c:v>-1.3016450197122609E-2</c:v>
                </c:pt>
                <c:pt idx="31">
                  <c:v>-1.3016450197122609E-2</c:v>
                </c:pt>
                <c:pt idx="32">
                  <c:v>-1.4716509364864239E-2</c:v>
                </c:pt>
                <c:pt idx="33">
                  <c:v>-1.4716509364864239E-2</c:v>
                </c:pt>
                <c:pt idx="34">
                  <c:v>8.9690830151871737E-3</c:v>
                </c:pt>
                <c:pt idx="35">
                  <c:v>8.9690830151871737E-3</c:v>
                </c:pt>
                <c:pt idx="36">
                  <c:v>7.9126770512694122E-3</c:v>
                </c:pt>
                <c:pt idx="37">
                  <c:v>7.9126770512694122E-3</c:v>
                </c:pt>
                <c:pt idx="38">
                  <c:v>4.7087833800048662E-2</c:v>
                </c:pt>
                <c:pt idx="39">
                  <c:v>4.7087833800048662E-2</c:v>
                </c:pt>
                <c:pt idx="40">
                  <c:v>6.340717244730576E-2</c:v>
                </c:pt>
                <c:pt idx="41">
                  <c:v>6.340717244730576E-2</c:v>
                </c:pt>
                <c:pt idx="42">
                  <c:v>8.4970497987854277E-2</c:v>
                </c:pt>
                <c:pt idx="43">
                  <c:v>8.4970497987854277E-2</c:v>
                </c:pt>
                <c:pt idx="44">
                  <c:v>7.7984381245628009E-2</c:v>
                </c:pt>
                <c:pt idx="45">
                  <c:v>7.7984381245628009E-2</c:v>
                </c:pt>
                <c:pt idx="46">
                  <c:v>7.4804275555011568E-2</c:v>
                </c:pt>
                <c:pt idx="47">
                  <c:v>7.4804275555011568E-2</c:v>
                </c:pt>
                <c:pt idx="48">
                  <c:v>9.5683273121145662E-2</c:v>
                </c:pt>
                <c:pt idx="49">
                  <c:v>9.5683273121145662E-2</c:v>
                </c:pt>
                <c:pt idx="50">
                  <c:v>7.490302545483063E-2</c:v>
                </c:pt>
                <c:pt idx="51">
                  <c:v>7.490302545483063E-2</c:v>
                </c:pt>
                <c:pt idx="52">
                  <c:v>9.1106133085577801E-2</c:v>
                </c:pt>
                <c:pt idx="53">
                  <c:v>9.1106133085577801E-2</c:v>
                </c:pt>
                <c:pt idx="54">
                  <c:v>0.11440599360124892</c:v>
                </c:pt>
                <c:pt idx="55">
                  <c:v>0.11440599360124892</c:v>
                </c:pt>
                <c:pt idx="56">
                  <c:v>0.13924847227596349</c:v>
                </c:pt>
                <c:pt idx="57">
                  <c:v>0.13924847227596349</c:v>
                </c:pt>
                <c:pt idx="58">
                  <c:v>0.14168891421029306</c:v>
                </c:pt>
                <c:pt idx="59">
                  <c:v>0.14168891421029306</c:v>
                </c:pt>
                <c:pt idx="60">
                  <c:v>0.14106758950396259</c:v>
                </c:pt>
                <c:pt idx="61">
                  <c:v>0.14106758950396259</c:v>
                </c:pt>
                <c:pt idx="62">
                  <c:v>0.13052316364138705</c:v>
                </c:pt>
                <c:pt idx="63">
                  <c:v>0.13052316364138705</c:v>
                </c:pt>
                <c:pt idx="64">
                  <c:v>0.12535044838955112</c:v>
                </c:pt>
                <c:pt idx="65">
                  <c:v>0.12535044838955112</c:v>
                </c:pt>
                <c:pt idx="66">
                  <c:v>0.11124330911803448</c:v>
                </c:pt>
                <c:pt idx="67">
                  <c:v>0.11124330911803448</c:v>
                </c:pt>
                <c:pt idx="68">
                  <c:v>0.10211707933987957</c:v>
                </c:pt>
                <c:pt idx="69">
                  <c:v>0.10211707933987957</c:v>
                </c:pt>
                <c:pt idx="70">
                  <c:v>9.8183179012447885E-2</c:v>
                </c:pt>
                <c:pt idx="71">
                  <c:v>9.8183179012447885E-2</c:v>
                </c:pt>
                <c:pt idx="72">
                  <c:v>0.10163857689179068</c:v>
                </c:pt>
                <c:pt idx="73">
                  <c:v>0.10163857689179068</c:v>
                </c:pt>
                <c:pt idx="74">
                  <c:v>9.3458475071609204E-2</c:v>
                </c:pt>
                <c:pt idx="75">
                  <c:v>9.3458475071609204E-2</c:v>
                </c:pt>
                <c:pt idx="76">
                  <c:v>9.1050650208380546E-2</c:v>
                </c:pt>
                <c:pt idx="77">
                  <c:v>9.1050650208380546E-2</c:v>
                </c:pt>
                <c:pt idx="78">
                  <c:v>9.4003688914347849E-2</c:v>
                </c:pt>
                <c:pt idx="79">
                  <c:v>9.4003688914347849E-2</c:v>
                </c:pt>
                <c:pt idx="80">
                  <c:v>0.10015730784721444</c:v>
                </c:pt>
                <c:pt idx="81">
                  <c:v>0.10015730784721444</c:v>
                </c:pt>
                <c:pt idx="82">
                  <c:v>0.10917773232498407</c:v>
                </c:pt>
                <c:pt idx="83">
                  <c:v>0.10917773232498407</c:v>
                </c:pt>
                <c:pt idx="84">
                  <c:v>0.12220820528646215</c:v>
                </c:pt>
                <c:pt idx="85">
                  <c:v>0.12220820528646215</c:v>
                </c:pt>
                <c:pt idx="86">
                  <c:v>0.12615990952053702</c:v>
                </c:pt>
                <c:pt idx="87">
                  <c:v>0.12615990952053702</c:v>
                </c:pt>
                <c:pt idx="88">
                  <c:v>0.13339699882878464</c:v>
                </c:pt>
                <c:pt idx="89">
                  <c:v>0.13339699882878464</c:v>
                </c:pt>
                <c:pt idx="90">
                  <c:v>0.14532294606620599</c:v>
                </c:pt>
                <c:pt idx="91">
                  <c:v>0.14532294606620599</c:v>
                </c:pt>
                <c:pt idx="92">
                  <c:v>0.1621238362671924</c:v>
                </c:pt>
                <c:pt idx="93">
                  <c:v>0.1621238362671924</c:v>
                </c:pt>
                <c:pt idx="94">
                  <c:v>0.15737088615620176</c:v>
                </c:pt>
                <c:pt idx="95">
                  <c:v>0.15737088615620176</c:v>
                </c:pt>
                <c:pt idx="96">
                  <c:v>0.15160865090849573</c:v>
                </c:pt>
                <c:pt idx="97">
                  <c:v>0.15160865090849573</c:v>
                </c:pt>
                <c:pt idx="98">
                  <c:v>0.15082646817087864</c:v>
                </c:pt>
                <c:pt idx="99">
                  <c:v>0.15082646817087864</c:v>
                </c:pt>
                <c:pt idx="100">
                  <c:v>0.14933712065579274</c:v>
                </c:pt>
                <c:pt idx="101">
                  <c:v>0.14933712065579274</c:v>
                </c:pt>
                <c:pt idx="102">
                  <c:v>0.12860105962341617</c:v>
                </c:pt>
                <c:pt idx="103">
                  <c:v>0.12860105962341617</c:v>
                </c:pt>
                <c:pt idx="104">
                  <c:v>0.11014047801345694</c:v>
                </c:pt>
                <c:pt idx="105">
                  <c:v>0.11014047801345694</c:v>
                </c:pt>
                <c:pt idx="106">
                  <c:v>0.10330954419537064</c:v>
                </c:pt>
                <c:pt idx="107">
                  <c:v>0.10330954419537064</c:v>
                </c:pt>
                <c:pt idx="108">
                  <c:v>0.10500050544858741</c:v>
                </c:pt>
                <c:pt idx="109">
                  <c:v>0.10500050544858741</c:v>
                </c:pt>
                <c:pt idx="110">
                  <c:v>9.71427529673905E-2</c:v>
                </c:pt>
                <c:pt idx="111">
                  <c:v>9.71427529673905E-2</c:v>
                </c:pt>
                <c:pt idx="112">
                  <c:v>0.10548399543266918</c:v>
                </c:pt>
                <c:pt idx="113">
                  <c:v>0.10548399543266918</c:v>
                </c:pt>
                <c:pt idx="114">
                  <c:v>9.9144615632549282E-2</c:v>
                </c:pt>
                <c:pt idx="115">
                  <c:v>9.9144615632549282E-2</c:v>
                </c:pt>
                <c:pt idx="116">
                  <c:v>9.7520697536401357E-2</c:v>
                </c:pt>
                <c:pt idx="117">
                  <c:v>9.7520697536401357E-2</c:v>
                </c:pt>
                <c:pt idx="118">
                  <c:v>0.1121283437520566</c:v>
                </c:pt>
                <c:pt idx="119">
                  <c:v>0.1121283437520566</c:v>
                </c:pt>
                <c:pt idx="120">
                  <c:v>0.13405806731795988</c:v>
                </c:pt>
                <c:pt idx="121">
                  <c:v>0.13405806731795988</c:v>
                </c:pt>
                <c:pt idx="122">
                  <c:v>0.13383486572920811</c:v>
                </c:pt>
                <c:pt idx="123">
                  <c:v>0.13383486572920811</c:v>
                </c:pt>
                <c:pt idx="124">
                  <c:v>0.13523897586939637</c:v>
                </c:pt>
                <c:pt idx="125">
                  <c:v>0.13523897586939637</c:v>
                </c:pt>
                <c:pt idx="126">
                  <c:v>0.12291338375229488</c:v>
                </c:pt>
                <c:pt idx="127">
                  <c:v>0.12291338375229488</c:v>
                </c:pt>
                <c:pt idx="128">
                  <c:v>0.11177739809987552</c:v>
                </c:pt>
                <c:pt idx="129">
                  <c:v>0.11177739809987552</c:v>
                </c:pt>
                <c:pt idx="130">
                  <c:v>0.10633959120911163</c:v>
                </c:pt>
                <c:pt idx="131">
                  <c:v>0.10633959120911163</c:v>
                </c:pt>
                <c:pt idx="132">
                  <c:v>0.10202889289525685</c:v>
                </c:pt>
                <c:pt idx="133">
                  <c:v>0.10202889289525685</c:v>
                </c:pt>
                <c:pt idx="134">
                  <c:v>0.10639061488457102</c:v>
                </c:pt>
                <c:pt idx="135">
                  <c:v>0.10639061488457102</c:v>
                </c:pt>
                <c:pt idx="136">
                  <c:v>0.11281832832445571</c:v>
                </c:pt>
                <c:pt idx="137">
                  <c:v>0.11281832832445571</c:v>
                </c:pt>
                <c:pt idx="138">
                  <c:v>9.4649525998383943E-2</c:v>
                </c:pt>
                <c:pt idx="139">
                  <c:v>9.4649525998383943E-2</c:v>
                </c:pt>
                <c:pt idx="140">
                  <c:v>9.6768198655143189E-2</c:v>
                </c:pt>
                <c:pt idx="141">
                  <c:v>9.6768198655143189E-2</c:v>
                </c:pt>
                <c:pt idx="142">
                  <c:v>8.0504859672095197E-2</c:v>
                </c:pt>
                <c:pt idx="143">
                  <c:v>8.0504859672095197E-2</c:v>
                </c:pt>
                <c:pt idx="144">
                  <c:v>6.6131649813601978E-2</c:v>
                </c:pt>
                <c:pt idx="145">
                  <c:v>6.6131649813601978E-2</c:v>
                </c:pt>
                <c:pt idx="146">
                  <c:v>6.0806043324706405E-2</c:v>
                </c:pt>
                <c:pt idx="147">
                  <c:v>6.0806043324706405E-2</c:v>
                </c:pt>
                <c:pt idx="148">
                  <c:v>5.698690487501934E-2</c:v>
                </c:pt>
                <c:pt idx="149">
                  <c:v>5.698690487501934E-2</c:v>
                </c:pt>
                <c:pt idx="150">
                  <c:v>4.5896338100969825E-2</c:v>
                </c:pt>
                <c:pt idx="151">
                  <c:v>4.5896338100969825E-2</c:v>
                </c:pt>
                <c:pt idx="152">
                  <c:v>3.6138623911101897E-2</c:v>
                </c:pt>
                <c:pt idx="153">
                  <c:v>3.6138623911101897E-2</c:v>
                </c:pt>
                <c:pt idx="154">
                  <c:v>3.865936782457835E-2</c:v>
                </c:pt>
                <c:pt idx="155">
                  <c:v>3.865936782457835E-2</c:v>
                </c:pt>
                <c:pt idx="156">
                  <c:v>4.2764449651279568E-2</c:v>
                </c:pt>
                <c:pt idx="157">
                  <c:v>4.2764449651279568E-2</c:v>
                </c:pt>
                <c:pt idx="158">
                  <c:v>4.2332057375429999E-2</c:v>
                </c:pt>
                <c:pt idx="159">
                  <c:v>4.2332057375429999E-2</c:v>
                </c:pt>
                <c:pt idx="160">
                  <c:v>4.5261244520541144E-2</c:v>
                </c:pt>
                <c:pt idx="161">
                  <c:v>4.5261244520541144E-2</c:v>
                </c:pt>
                <c:pt idx="162">
                  <c:v>2.1728090414872892E-2</c:v>
                </c:pt>
                <c:pt idx="163">
                  <c:v>2.1728090414872892E-2</c:v>
                </c:pt>
                <c:pt idx="164">
                  <c:v>4.2876915173388763E-3</c:v>
                </c:pt>
                <c:pt idx="165">
                  <c:v>4.2876915173388763E-3</c:v>
                </c:pt>
                <c:pt idx="166">
                  <c:v>-1.8357350147868767E-2</c:v>
                </c:pt>
                <c:pt idx="167">
                  <c:v>-1.8357350147868767E-2</c:v>
                </c:pt>
                <c:pt idx="168">
                  <c:v>-4.085680292681193E-2</c:v>
                </c:pt>
                <c:pt idx="169">
                  <c:v>-4.085680292681193E-2</c:v>
                </c:pt>
                <c:pt idx="170">
                  <c:v>-3.1888349378939473E-2</c:v>
                </c:pt>
                <c:pt idx="171">
                  <c:v>-3.1888349378939473E-2</c:v>
                </c:pt>
                <c:pt idx="172">
                  <c:v>-2.1386985875332387E-2</c:v>
                </c:pt>
                <c:pt idx="173">
                  <c:v>-2.1386985875332387E-2</c:v>
                </c:pt>
                <c:pt idx="174">
                  <c:v>-3.2977181723644056E-2</c:v>
                </c:pt>
                <c:pt idx="175">
                  <c:v>-3.2977181723644056E-2</c:v>
                </c:pt>
                <c:pt idx="176">
                  <c:v>-4.3306018578274874E-2</c:v>
                </c:pt>
                <c:pt idx="177">
                  <c:v>-4.3306018578274874E-2</c:v>
                </c:pt>
                <c:pt idx="178">
                  <c:v>-5.8358936767583303E-2</c:v>
                </c:pt>
                <c:pt idx="179">
                  <c:v>-5.8358936767583303E-2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64-4688-93A6-7F8E0A4C6550}"/>
            </c:ext>
          </c:extLst>
        </c:ser>
        <c:ser>
          <c:idx val="2"/>
          <c:order val="2"/>
          <c:tx>
            <c:strRef>
              <c:f>'vypocet Cr'!$N$119</c:f>
              <c:strCache>
                <c:ptCount val="1"/>
                <c:pt idx="0">
                  <c:v>Cr-20 JENDL-5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Cr'!$N$120:$N$299</c:f>
              <c:numCache>
                <c:formatCode>0.00E+00</c:formatCode>
                <c:ptCount val="180"/>
                <c:pt idx="0">
                  <c:v>7.1386121439789285E-3</c:v>
                </c:pt>
                <c:pt idx="1">
                  <c:v>7.1386121439789285E-3</c:v>
                </c:pt>
                <c:pt idx="2">
                  <c:v>7.0324890566583642E-2</c:v>
                </c:pt>
                <c:pt idx="3">
                  <c:v>7.0324890566583642E-2</c:v>
                </c:pt>
                <c:pt idx="4">
                  <c:v>0.10869131569504242</c:v>
                </c:pt>
                <c:pt idx="5">
                  <c:v>0.10869131569504242</c:v>
                </c:pt>
                <c:pt idx="6">
                  <c:v>7.9331468537535033E-2</c:v>
                </c:pt>
                <c:pt idx="7">
                  <c:v>7.9331468537535033E-2</c:v>
                </c:pt>
                <c:pt idx="8">
                  <c:v>-1.1168956086824888E-2</c:v>
                </c:pt>
                <c:pt idx="9">
                  <c:v>-1.1168956086824888E-2</c:v>
                </c:pt>
                <c:pt idx="10">
                  <c:v>-9.2168229796967149E-2</c:v>
                </c:pt>
                <c:pt idx="11">
                  <c:v>-9.2168229796967149E-2</c:v>
                </c:pt>
                <c:pt idx="12">
                  <c:v>-0.16570995471912509</c:v>
                </c:pt>
                <c:pt idx="13">
                  <c:v>-0.16570995471912509</c:v>
                </c:pt>
                <c:pt idx="14">
                  <c:v>-0.19288798532618678</c:v>
                </c:pt>
                <c:pt idx="15">
                  <c:v>-0.19288798532618678</c:v>
                </c:pt>
                <c:pt idx="16">
                  <c:v>-0.15867397121055815</c:v>
                </c:pt>
                <c:pt idx="17">
                  <c:v>-0.15867397121055815</c:v>
                </c:pt>
                <c:pt idx="18">
                  <c:v>-0.12699912684975811</c:v>
                </c:pt>
                <c:pt idx="19">
                  <c:v>-0.12699912684975811</c:v>
                </c:pt>
                <c:pt idx="20">
                  <c:v>-0.12841557170376694</c:v>
                </c:pt>
                <c:pt idx="21">
                  <c:v>-0.12841557170376694</c:v>
                </c:pt>
                <c:pt idx="22">
                  <c:v>-0.12136257306989784</c:v>
                </c:pt>
                <c:pt idx="23">
                  <c:v>-0.12136257306989784</c:v>
                </c:pt>
                <c:pt idx="24">
                  <c:v>-0.18239526233550363</c:v>
                </c:pt>
                <c:pt idx="25">
                  <c:v>-0.18239526233550363</c:v>
                </c:pt>
                <c:pt idx="26">
                  <c:v>-0.20595133929082965</c:v>
                </c:pt>
                <c:pt idx="27">
                  <c:v>-0.20595133929082965</c:v>
                </c:pt>
                <c:pt idx="28">
                  <c:v>-0.18910010819623446</c:v>
                </c:pt>
                <c:pt idx="29">
                  <c:v>-0.18910010819623446</c:v>
                </c:pt>
                <c:pt idx="30">
                  <c:v>-0.1980575225337432</c:v>
                </c:pt>
                <c:pt idx="31">
                  <c:v>-0.1980575225337432</c:v>
                </c:pt>
                <c:pt idx="32">
                  <c:v>-0.19995377016287652</c:v>
                </c:pt>
                <c:pt idx="33">
                  <c:v>-0.19995377016287652</c:v>
                </c:pt>
                <c:pt idx="34">
                  <c:v>-0.18160326305355512</c:v>
                </c:pt>
                <c:pt idx="35">
                  <c:v>-0.18160326305355512</c:v>
                </c:pt>
                <c:pt idx="36">
                  <c:v>-0.195561215775504</c:v>
                </c:pt>
                <c:pt idx="37">
                  <c:v>-0.195561215775504</c:v>
                </c:pt>
                <c:pt idx="38">
                  <c:v>-0.15643597626158301</c:v>
                </c:pt>
                <c:pt idx="39">
                  <c:v>-0.15643597626158301</c:v>
                </c:pt>
                <c:pt idx="40">
                  <c:v>-0.13112586780098245</c:v>
                </c:pt>
                <c:pt idx="41">
                  <c:v>-0.13112586780098245</c:v>
                </c:pt>
                <c:pt idx="42">
                  <c:v>-7.2293630561414912E-2</c:v>
                </c:pt>
                <c:pt idx="43">
                  <c:v>-7.2293630561414912E-2</c:v>
                </c:pt>
                <c:pt idx="44">
                  <c:v>-7.0811865395095097E-2</c:v>
                </c:pt>
                <c:pt idx="45">
                  <c:v>-7.0811865395095097E-2</c:v>
                </c:pt>
                <c:pt idx="46">
                  <c:v>-4.4973423702904913E-2</c:v>
                </c:pt>
                <c:pt idx="47">
                  <c:v>-4.4973423702904913E-2</c:v>
                </c:pt>
                <c:pt idx="48">
                  <c:v>-1.8711943136405229E-2</c:v>
                </c:pt>
                <c:pt idx="49">
                  <c:v>-1.8711943136405229E-2</c:v>
                </c:pt>
                <c:pt idx="50">
                  <c:v>-7.8726020615550452E-3</c:v>
                </c:pt>
                <c:pt idx="51">
                  <c:v>-7.8726020615550452E-3</c:v>
                </c:pt>
                <c:pt idx="52">
                  <c:v>2.1374616525090095E-2</c:v>
                </c:pt>
                <c:pt idx="53">
                  <c:v>2.1374616525090095E-2</c:v>
                </c:pt>
                <c:pt idx="54">
                  <c:v>6.0202734817780268E-2</c:v>
                </c:pt>
                <c:pt idx="55">
                  <c:v>6.0202734817780268E-2</c:v>
                </c:pt>
                <c:pt idx="56">
                  <c:v>0.10918119497738132</c:v>
                </c:pt>
                <c:pt idx="57">
                  <c:v>0.10918119497738132</c:v>
                </c:pt>
                <c:pt idx="58">
                  <c:v>0.15478094179437152</c:v>
                </c:pt>
                <c:pt idx="59">
                  <c:v>0.15478094179437152</c:v>
                </c:pt>
                <c:pt idx="60">
                  <c:v>0.13873483159467748</c:v>
                </c:pt>
                <c:pt idx="61">
                  <c:v>0.13873483159467748</c:v>
                </c:pt>
                <c:pt idx="62">
                  <c:v>0.1154373355137015</c:v>
                </c:pt>
                <c:pt idx="63">
                  <c:v>0.1154373355137015</c:v>
                </c:pt>
                <c:pt idx="64">
                  <c:v>0.10368552839234257</c:v>
                </c:pt>
                <c:pt idx="65">
                  <c:v>0.10368552839234257</c:v>
                </c:pt>
                <c:pt idx="66">
                  <c:v>9.4933212036331316E-2</c:v>
                </c:pt>
                <c:pt idx="67">
                  <c:v>9.4933212036331316E-2</c:v>
                </c:pt>
                <c:pt idx="68">
                  <c:v>9.1618902486622078E-2</c:v>
                </c:pt>
                <c:pt idx="69">
                  <c:v>9.1618902486622078E-2</c:v>
                </c:pt>
                <c:pt idx="70">
                  <c:v>9.9641264688166586E-2</c:v>
                </c:pt>
                <c:pt idx="71">
                  <c:v>9.9641264688166586E-2</c:v>
                </c:pt>
                <c:pt idx="72">
                  <c:v>6.2208620201797959E-2</c:v>
                </c:pt>
                <c:pt idx="73">
                  <c:v>6.2208620201797959E-2</c:v>
                </c:pt>
                <c:pt idx="74">
                  <c:v>3.7159443709840145E-2</c:v>
                </c:pt>
                <c:pt idx="75">
                  <c:v>3.7159443709840145E-2</c:v>
                </c:pt>
                <c:pt idx="76">
                  <c:v>4.560405471982687E-2</c:v>
                </c:pt>
                <c:pt idx="77">
                  <c:v>4.560405471982687E-2</c:v>
                </c:pt>
                <c:pt idx="78">
                  <c:v>6.216417005685404E-2</c:v>
                </c:pt>
                <c:pt idx="79">
                  <c:v>6.216417005685404E-2</c:v>
                </c:pt>
                <c:pt idx="80">
                  <c:v>7.1360115230582055E-2</c:v>
                </c:pt>
                <c:pt idx="81">
                  <c:v>7.1360115230582055E-2</c:v>
                </c:pt>
                <c:pt idx="82">
                  <c:v>8.2194941193016957E-2</c:v>
                </c:pt>
                <c:pt idx="83">
                  <c:v>8.2194941193016957E-2</c:v>
                </c:pt>
                <c:pt idx="84">
                  <c:v>5.6673393550993767E-2</c:v>
                </c:pt>
                <c:pt idx="85">
                  <c:v>5.6673393550993767E-2</c:v>
                </c:pt>
                <c:pt idx="86">
                  <c:v>3.1581077379762013E-2</c:v>
                </c:pt>
                <c:pt idx="87">
                  <c:v>3.1581077379762013E-2</c:v>
                </c:pt>
                <c:pt idx="88">
                  <c:v>5.7791314602189781E-2</c:v>
                </c:pt>
                <c:pt idx="89">
                  <c:v>5.7791314602189781E-2</c:v>
                </c:pt>
                <c:pt idx="90">
                  <c:v>8.4818413660746828E-2</c:v>
                </c:pt>
                <c:pt idx="91">
                  <c:v>8.4818413660746828E-2</c:v>
                </c:pt>
                <c:pt idx="92">
                  <c:v>7.6750283223467886E-2</c:v>
                </c:pt>
                <c:pt idx="93">
                  <c:v>7.6750283223467886E-2</c:v>
                </c:pt>
                <c:pt idx="94">
                  <c:v>6.5718919702906664E-2</c:v>
                </c:pt>
                <c:pt idx="95">
                  <c:v>6.5718919702906664E-2</c:v>
                </c:pt>
                <c:pt idx="96">
                  <c:v>7.8630061630373227E-2</c:v>
                </c:pt>
                <c:pt idx="97">
                  <c:v>7.8630061630373227E-2</c:v>
                </c:pt>
                <c:pt idx="98">
                  <c:v>8.6836563315467297E-2</c:v>
                </c:pt>
                <c:pt idx="99">
                  <c:v>8.6836563315467297E-2</c:v>
                </c:pt>
                <c:pt idx="100">
                  <c:v>0.11880020376697353</c:v>
                </c:pt>
                <c:pt idx="101">
                  <c:v>0.11880020376697353</c:v>
                </c:pt>
                <c:pt idx="102">
                  <c:v>0.14999792695776648</c:v>
                </c:pt>
                <c:pt idx="103">
                  <c:v>0.14999792695776648</c:v>
                </c:pt>
                <c:pt idx="104">
                  <c:v>0.11686685349366832</c:v>
                </c:pt>
                <c:pt idx="105">
                  <c:v>0.11686685349366832</c:v>
                </c:pt>
                <c:pt idx="106">
                  <c:v>8.7083093792075461E-2</c:v>
                </c:pt>
                <c:pt idx="107">
                  <c:v>8.7083093792075461E-2</c:v>
                </c:pt>
                <c:pt idx="108">
                  <c:v>7.3920875746618986E-2</c:v>
                </c:pt>
                <c:pt idx="109">
                  <c:v>7.3920875746618986E-2</c:v>
                </c:pt>
                <c:pt idx="110">
                  <c:v>5.294528226638473E-2</c:v>
                </c:pt>
                <c:pt idx="111">
                  <c:v>5.294528226638473E-2</c:v>
                </c:pt>
                <c:pt idx="112">
                  <c:v>9.1490091371369875E-2</c:v>
                </c:pt>
                <c:pt idx="113">
                  <c:v>9.1490091371369875E-2</c:v>
                </c:pt>
                <c:pt idx="114">
                  <c:v>0.13524306849570666</c:v>
                </c:pt>
                <c:pt idx="115">
                  <c:v>0.13524306849570666</c:v>
                </c:pt>
                <c:pt idx="116">
                  <c:v>0.15458380761490442</c:v>
                </c:pt>
                <c:pt idx="117">
                  <c:v>0.15458380761490442</c:v>
                </c:pt>
                <c:pt idx="118">
                  <c:v>0.1734154131855401</c:v>
                </c:pt>
                <c:pt idx="119">
                  <c:v>0.1734154131855401</c:v>
                </c:pt>
                <c:pt idx="120">
                  <c:v>5.87331022877009E-2</c:v>
                </c:pt>
                <c:pt idx="121">
                  <c:v>5.87331022877009E-2</c:v>
                </c:pt>
                <c:pt idx="122">
                  <c:v>0.12699685048196807</c:v>
                </c:pt>
                <c:pt idx="123">
                  <c:v>0.12699685048196807</c:v>
                </c:pt>
                <c:pt idx="124">
                  <c:v>0.11078149850840169</c:v>
                </c:pt>
                <c:pt idx="125">
                  <c:v>0.11078149850840169</c:v>
                </c:pt>
                <c:pt idx="126">
                  <c:v>9.3917858040402535E-2</c:v>
                </c:pt>
                <c:pt idx="127">
                  <c:v>9.3917858040402535E-2</c:v>
                </c:pt>
                <c:pt idx="128">
                  <c:v>0.10446265495896889</c:v>
                </c:pt>
                <c:pt idx="129">
                  <c:v>0.10446265495896889</c:v>
                </c:pt>
                <c:pt idx="130">
                  <c:v>0.11454624196982799</c:v>
                </c:pt>
                <c:pt idx="131">
                  <c:v>0.11454624196982799</c:v>
                </c:pt>
                <c:pt idx="132">
                  <c:v>4.7736466997397642E-2</c:v>
                </c:pt>
                <c:pt idx="133">
                  <c:v>4.7736466997397642E-2</c:v>
                </c:pt>
                <c:pt idx="134">
                  <c:v>-1.6110982704632404E-2</c:v>
                </c:pt>
                <c:pt idx="135">
                  <c:v>-1.6110982704632404E-2</c:v>
                </c:pt>
                <c:pt idx="136">
                  <c:v>5.2074478925017154E-3</c:v>
                </c:pt>
                <c:pt idx="137">
                  <c:v>5.2074478925017154E-3</c:v>
                </c:pt>
                <c:pt idx="138">
                  <c:v>2.0571459607774845E-2</c:v>
                </c:pt>
                <c:pt idx="139">
                  <c:v>2.0571459607774845E-2</c:v>
                </c:pt>
                <c:pt idx="140">
                  <c:v>-2.3064068730478393E-3</c:v>
                </c:pt>
                <c:pt idx="141">
                  <c:v>-2.3064068730478393E-3</c:v>
                </c:pt>
                <c:pt idx="142">
                  <c:v>-3.2750381134269979E-2</c:v>
                </c:pt>
                <c:pt idx="143">
                  <c:v>-3.2750381134269979E-2</c:v>
                </c:pt>
                <c:pt idx="144">
                  <c:v>-7.6916910577168984E-2</c:v>
                </c:pt>
                <c:pt idx="145">
                  <c:v>-7.6916910577168984E-2</c:v>
                </c:pt>
                <c:pt idx="146">
                  <c:v>-0.11862842943606067</c:v>
                </c:pt>
                <c:pt idx="147">
                  <c:v>-0.11862842943606067</c:v>
                </c:pt>
                <c:pt idx="148">
                  <c:v>-0.10524073288390956</c:v>
                </c:pt>
                <c:pt idx="149">
                  <c:v>-0.10524073288390956</c:v>
                </c:pt>
                <c:pt idx="150">
                  <c:v>-9.0584250526133059E-2</c:v>
                </c:pt>
                <c:pt idx="151">
                  <c:v>-9.0584250526133059E-2</c:v>
                </c:pt>
                <c:pt idx="152">
                  <c:v>-0.12256848603935655</c:v>
                </c:pt>
                <c:pt idx="153">
                  <c:v>-0.12256848603935655</c:v>
                </c:pt>
                <c:pt idx="154">
                  <c:v>-0.15381697760983282</c:v>
                </c:pt>
                <c:pt idx="155">
                  <c:v>-0.15381697760983282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64-4688-93A6-7F8E0A4C6550}"/>
            </c:ext>
          </c:extLst>
        </c:ser>
        <c:ser>
          <c:idx val="12"/>
          <c:order val="3"/>
          <c:tx>
            <c:strRef>
              <c:f>'vypocet Cr'!$O$119</c:f>
              <c:strCache>
                <c:ptCount val="1"/>
                <c:pt idx="0">
                  <c:v>1s Unc.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Cr'!$O$120:$O$299</c:f>
              <c:numCache>
                <c:formatCode>0.00E+00</c:formatCode>
                <c:ptCount val="180"/>
                <c:pt idx="0">
                  <c:v>6.6976698552758729E-2</c:v>
                </c:pt>
                <c:pt idx="1">
                  <c:v>6.6976698552758729E-2</c:v>
                </c:pt>
                <c:pt idx="2">
                  <c:v>6.4536835500550851E-2</c:v>
                </c:pt>
                <c:pt idx="3">
                  <c:v>6.4536835500550851E-2</c:v>
                </c:pt>
                <c:pt idx="4">
                  <c:v>6.8277574683351716E-2</c:v>
                </c:pt>
                <c:pt idx="5">
                  <c:v>6.8277574683351716E-2</c:v>
                </c:pt>
                <c:pt idx="6">
                  <c:v>7.2490862613285592E-2</c:v>
                </c:pt>
                <c:pt idx="7">
                  <c:v>7.2490862613285592E-2</c:v>
                </c:pt>
                <c:pt idx="8">
                  <c:v>7.1992779502678753E-2</c:v>
                </c:pt>
                <c:pt idx="9">
                  <c:v>7.1992779502678753E-2</c:v>
                </c:pt>
                <c:pt idx="10">
                  <c:v>7.2093347515475109E-2</c:v>
                </c:pt>
                <c:pt idx="11">
                  <c:v>7.2093347515475109E-2</c:v>
                </c:pt>
                <c:pt idx="12">
                  <c:v>7.5950487028997898E-2</c:v>
                </c:pt>
                <c:pt idx="13">
                  <c:v>7.5950487028997898E-2</c:v>
                </c:pt>
                <c:pt idx="14">
                  <c:v>8.152095349641296E-2</c:v>
                </c:pt>
                <c:pt idx="15">
                  <c:v>8.152095349641296E-2</c:v>
                </c:pt>
                <c:pt idx="16">
                  <c:v>9.59553860066759E-2</c:v>
                </c:pt>
                <c:pt idx="17">
                  <c:v>9.59553860066759E-2</c:v>
                </c:pt>
                <c:pt idx="18">
                  <c:v>0.11458939961347732</c:v>
                </c:pt>
                <c:pt idx="19">
                  <c:v>0.11458939961347732</c:v>
                </c:pt>
                <c:pt idx="20">
                  <c:v>0.10511767802223908</c:v>
                </c:pt>
                <c:pt idx="21">
                  <c:v>0.10511767802223908</c:v>
                </c:pt>
                <c:pt idx="22">
                  <c:v>9.5730888182079921E-2</c:v>
                </c:pt>
                <c:pt idx="23">
                  <c:v>9.5730888182079921E-2</c:v>
                </c:pt>
                <c:pt idx="24">
                  <c:v>0.10061688409661146</c:v>
                </c:pt>
                <c:pt idx="25">
                  <c:v>0.10061688409661146</c:v>
                </c:pt>
                <c:pt idx="26">
                  <c:v>0.1060049654811029</c:v>
                </c:pt>
                <c:pt idx="27">
                  <c:v>0.1060049654811029</c:v>
                </c:pt>
                <c:pt idx="28">
                  <c:v>0.10475248718741863</c:v>
                </c:pt>
                <c:pt idx="29">
                  <c:v>0.10475248718741863</c:v>
                </c:pt>
                <c:pt idx="30">
                  <c:v>0.1037817258147907</c:v>
                </c:pt>
                <c:pt idx="31">
                  <c:v>0.1037817258147907</c:v>
                </c:pt>
                <c:pt idx="32">
                  <c:v>0.10183902510872662</c:v>
                </c:pt>
                <c:pt idx="33">
                  <c:v>0.10183902510872662</c:v>
                </c:pt>
                <c:pt idx="34">
                  <c:v>0.10042475900007443</c:v>
                </c:pt>
                <c:pt idx="35">
                  <c:v>0.10042475900007443</c:v>
                </c:pt>
                <c:pt idx="36">
                  <c:v>0.10434505555320862</c:v>
                </c:pt>
                <c:pt idx="37">
                  <c:v>0.10434505555320862</c:v>
                </c:pt>
                <c:pt idx="38">
                  <c:v>0.10898139605281169</c:v>
                </c:pt>
                <c:pt idx="39">
                  <c:v>0.10898139605281169</c:v>
                </c:pt>
                <c:pt idx="40">
                  <c:v>0.11650803250104505</c:v>
                </c:pt>
                <c:pt idx="41">
                  <c:v>0.11650803250104505</c:v>
                </c:pt>
                <c:pt idx="42">
                  <c:v>0.12475870969917381</c:v>
                </c:pt>
                <c:pt idx="43">
                  <c:v>0.12475870969917381</c:v>
                </c:pt>
                <c:pt idx="44">
                  <c:v>0.12120587761721185</c:v>
                </c:pt>
                <c:pt idx="45">
                  <c:v>0.12120587761721185</c:v>
                </c:pt>
                <c:pt idx="46">
                  <c:v>0.11822005396529724</c:v>
                </c:pt>
                <c:pt idx="47">
                  <c:v>0.11822005396529724</c:v>
                </c:pt>
                <c:pt idx="48">
                  <c:v>0.11549400184113111</c:v>
                </c:pt>
                <c:pt idx="49">
                  <c:v>0.11549400184113111</c:v>
                </c:pt>
                <c:pt idx="50">
                  <c:v>0.11274193583529647</c:v>
                </c:pt>
                <c:pt idx="51">
                  <c:v>0.11274193583529647</c:v>
                </c:pt>
                <c:pt idx="52">
                  <c:v>0.11590300318247822</c:v>
                </c:pt>
                <c:pt idx="53">
                  <c:v>0.11590300318247822</c:v>
                </c:pt>
                <c:pt idx="54">
                  <c:v>0.11934663320964059</c:v>
                </c:pt>
                <c:pt idx="55">
                  <c:v>0.11934663320964059</c:v>
                </c:pt>
                <c:pt idx="56">
                  <c:v>0.10529444253081591</c:v>
                </c:pt>
                <c:pt idx="57">
                  <c:v>0.10529444253081591</c:v>
                </c:pt>
                <c:pt idx="58">
                  <c:v>9.1657921944685666E-2</c:v>
                </c:pt>
                <c:pt idx="59">
                  <c:v>9.1657921944685666E-2</c:v>
                </c:pt>
                <c:pt idx="60">
                  <c:v>9.1967018993089789E-2</c:v>
                </c:pt>
                <c:pt idx="61">
                  <c:v>9.1967018993089789E-2</c:v>
                </c:pt>
                <c:pt idx="62">
                  <c:v>9.2819285550665348E-2</c:v>
                </c:pt>
                <c:pt idx="63">
                  <c:v>9.2819285550665348E-2</c:v>
                </c:pt>
                <c:pt idx="64">
                  <c:v>9.7379920251593852E-2</c:v>
                </c:pt>
                <c:pt idx="65">
                  <c:v>9.7379920251593852E-2</c:v>
                </c:pt>
                <c:pt idx="66">
                  <c:v>0.10223306138847678</c:v>
                </c:pt>
                <c:pt idx="67">
                  <c:v>0.10223306138847678</c:v>
                </c:pt>
                <c:pt idx="68">
                  <c:v>8.3420074441255057E-2</c:v>
                </c:pt>
                <c:pt idx="69">
                  <c:v>8.3420074441255057E-2</c:v>
                </c:pt>
                <c:pt idx="70">
                  <c:v>6.8223219516092087E-2</c:v>
                </c:pt>
                <c:pt idx="71">
                  <c:v>6.8223219516092087E-2</c:v>
                </c:pt>
                <c:pt idx="72">
                  <c:v>7.8023092309126629E-2</c:v>
                </c:pt>
                <c:pt idx="73">
                  <c:v>7.8023092309126629E-2</c:v>
                </c:pt>
                <c:pt idx="74">
                  <c:v>9.1044667041978791E-2</c:v>
                </c:pt>
                <c:pt idx="75">
                  <c:v>9.1044667041978791E-2</c:v>
                </c:pt>
                <c:pt idx="76">
                  <c:v>8.6812338722268817E-2</c:v>
                </c:pt>
                <c:pt idx="77">
                  <c:v>8.6812338722268817E-2</c:v>
                </c:pt>
                <c:pt idx="78">
                  <c:v>8.2736739210647836E-2</c:v>
                </c:pt>
                <c:pt idx="79">
                  <c:v>8.2736739210647836E-2</c:v>
                </c:pt>
                <c:pt idx="80">
                  <c:v>7.1718864686367817E-2</c:v>
                </c:pt>
                <c:pt idx="81">
                  <c:v>7.1718864686367817E-2</c:v>
                </c:pt>
                <c:pt idx="82">
                  <c:v>7.4402146727343424E-2</c:v>
                </c:pt>
                <c:pt idx="83">
                  <c:v>7.4402146727343424E-2</c:v>
                </c:pt>
                <c:pt idx="84">
                  <c:v>8.2268582129245357E-2</c:v>
                </c:pt>
                <c:pt idx="85">
                  <c:v>8.2268582129245357E-2</c:v>
                </c:pt>
                <c:pt idx="86">
                  <c:v>9.8165645805768295E-2</c:v>
                </c:pt>
                <c:pt idx="87">
                  <c:v>9.8165645805768295E-2</c:v>
                </c:pt>
                <c:pt idx="88">
                  <c:v>8.8835103066947307E-2</c:v>
                </c:pt>
                <c:pt idx="89">
                  <c:v>8.8835103066947307E-2</c:v>
                </c:pt>
                <c:pt idx="90">
                  <c:v>8.0575209809257267E-2</c:v>
                </c:pt>
                <c:pt idx="91">
                  <c:v>8.0575209809257267E-2</c:v>
                </c:pt>
                <c:pt idx="92">
                  <c:v>8.5207253166388983E-2</c:v>
                </c:pt>
                <c:pt idx="93">
                  <c:v>8.5207253166388983E-2</c:v>
                </c:pt>
                <c:pt idx="94">
                  <c:v>9.5533357239255504E-2</c:v>
                </c:pt>
                <c:pt idx="95">
                  <c:v>9.5533357239255504E-2</c:v>
                </c:pt>
                <c:pt idx="96">
                  <c:v>9.9434019830640111E-2</c:v>
                </c:pt>
                <c:pt idx="97">
                  <c:v>9.9434019830640111E-2</c:v>
                </c:pt>
                <c:pt idx="98">
                  <c:v>0.10933075548506342</c:v>
                </c:pt>
                <c:pt idx="99">
                  <c:v>0.10933075548506342</c:v>
                </c:pt>
                <c:pt idx="100">
                  <c:v>9.7308329664214419E-2</c:v>
                </c:pt>
                <c:pt idx="101">
                  <c:v>9.7308329664214419E-2</c:v>
                </c:pt>
                <c:pt idx="102">
                  <c:v>8.8935870289717806E-2</c:v>
                </c:pt>
                <c:pt idx="103">
                  <c:v>8.8935870289717806E-2</c:v>
                </c:pt>
                <c:pt idx="104">
                  <c:v>9.6451220682668343E-2</c:v>
                </c:pt>
                <c:pt idx="105">
                  <c:v>9.6451220682668343E-2</c:v>
                </c:pt>
                <c:pt idx="106">
                  <c:v>0.11024924884200461</c:v>
                </c:pt>
                <c:pt idx="107">
                  <c:v>0.11024924884200461</c:v>
                </c:pt>
                <c:pt idx="108">
                  <c:v>0.13382870722963455</c:v>
                </c:pt>
                <c:pt idx="109">
                  <c:v>0.13382870722963455</c:v>
                </c:pt>
                <c:pt idx="110">
                  <c:v>0.16476170098428611</c:v>
                </c:pt>
                <c:pt idx="111">
                  <c:v>0.16476170098428611</c:v>
                </c:pt>
                <c:pt idx="112">
                  <c:v>0.16010846196673115</c:v>
                </c:pt>
                <c:pt idx="113">
                  <c:v>0.16010846196673115</c:v>
                </c:pt>
                <c:pt idx="114">
                  <c:v>0.16466725468523497</c:v>
                </c:pt>
                <c:pt idx="115">
                  <c:v>0.16466725468523497</c:v>
                </c:pt>
                <c:pt idx="116">
                  <c:v>0.161074016075617</c:v>
                </c:pt>
                <c:pt idx="117">
                  <c:v>0.161074016075617</c:v>
                </c:pt>
                <c:pt idx="118">
                  <c:v>0.15847138866998328</c:v>
                </c:pt>
                <c:pt idx="119">
                  <c:v>0.15847138866998328</c:v>
                </c:pt>
                <c:pt idx="120">
                  <c:v>0.17036770463555129</c:v>
                </c:pt>
                <c:pt idx="121">
                  <c:v>0.17036770463555129</c:v>
                </c:pt>
                <c:pt idx="122">
                  <c:v>0.18410716018576631</c:v>
                </c:pt>
                <c:pt idx="123">
                  <c:v>0.18410716018576631</c:v>
                </c:pt>
                <c:pt idx="124">
                  <c:v>0.17145089886823639</c:v>
                </c:pt>
                <c:pt idx="125">
                  <c:v>0.17145089886823639</c:v>
                </c:pt>
                <c:pt idx="126">
                  <c:v>0.15924911089930174</c:v>
                </c:pt>
                <c:pt idx="127">
                  <c:v>0.15924911089930174</c:v>
                </c:pt>
                <c:pt idx="128">
                  <c:v>0.16982905882453081</c:v>
                </c:pt>
                <c:pt idx="129">
                  <c:v>0.16982905882453081</c:v>
                </c:pt>
                <c:pt idx="130">
                  <c:v>0.18888823864962323</c:v>
                </c:pt>
                <c:pt idx="131">
                  <c:v>0.18888823864962323</c:v>
                </c:pt>
                <c:pt idx="132">
                  <c:v>0.16440439556320768</c:v>
                </c:pt>
                <c:pt idx="133">
                  <c:v>0.16440439556320768</c:v>
                </c:pt>
                <c:pt idx="134">
                  <c:v>0.14400851902990608</c:v>
                </c:pt>
                <c:pt idx="135">
                  <c:v>0.14400851902990608</c:v>
                </c:pt>
                <c:pt idx="136">
                  <c:v>0.11313240142570914</c:v>
                </c:pt>
                <c:pt idx="137">
                  <c:v>0.11313240142570914</c:v>
                </c:pt>
                <c:pt idx="138">
                  <c:v>9.5019773964557769E-2</c:v>
                </c:pt>
                <c:pt idx="139">
                  <c:v>9.5019773964557769E-2</c:v>
                </c:pt>
                <c:pt idx="140">
                  <c:v>9.9306653267650744E-2</c:v>
                </c:pt>
                <c:pt idx="141">
                  <c:v>9.9306653267650744E-2</c:v>
                </c:pt>
                <c:pt idx="142">
                  <c:v>0.10780727385350425</c:v>
                </c:pt>
                <c:pt idx="143">
                  <c:v>0.10780727385350425</c:v>
                </c:pt>
                <c:pt idx="144">
                  <c:v>8.4170658683862212E-2</c:v>
                </c:pt>
                <c:pt idx="145">
                  <c:v>8.4170658683862212E-2</c:v>
                </c:pt>
                <c:pt idx="146">
                  <c:v>6.669980704826825E-2</c:v>
                </c:pt>
                <c:pt idx="147">
                  <c:v>6.669980704826825E-2</c:v>
                </c:pt>
                <c:pt idx="148">
                  <c:v>7.9629673657440392E-2</c:v>
                </c:pt>
                <c:pt idx="149">
                  <c:v>7.9629673657440392E-2</c:v>
                </c:pt>
                <c:pt idx="150">
                  <c:v>0.10134472437940908</c:v>
                </c:pt>
                <c:pt idx="151">
                  <c:v>0.10134472437940908</c:v>
                </c:pt>
                <c:pt idx="152">
                  <c:v>0.11687416633698482</c:v>
                </c:pt>
                <c:pt idx="153">
                  <c:v>0.11687416633698482</c:v>
                </c:pt>
                <c:pt idx="154">
                  <c:v>0.13736449366221859</c:v>
                </c:pt>
                <c:pt idx="155">
                  <c:v>0.13736449366221859</c:v>
                </c:pt>
                <c:pt idx="156">
                  <c:v>0.13714280216746846</c:v>
                </c:pt>
                <c:pt idx="157">
                  <c:v>0.13714280216746846</c:v>
                </c:pt>
                <c:pt idx="158">
                  <c:v>0.14250004475093839</c:v>
                </c:pt>
                <c:pt idx="159">
                  <c:v>0.14250004475093839</c:v>
                </c:pt>
                <c:pt idx="160">
                  <c:v>0.10855436944777219</c:v>
                </c:pt>
                <c:pt idx="161">
                  <c:v>0.10855436944777219</c:v>
                </c:pt>
                <c:pt idx="162">
                  <c:v>8.0665068435386303E-2</c:v>
                </c:pt>
                <c:pt idx="163">
                  <c:v>8.0665068435386303E-2</c:v>
                </c:pt>
                <c:pt idx="164">
                  <c:v>0.1205820687010413</c:v>
                </c:pt>
                <c:pt idx="165">
                  <c:v>0.1205820687010413</c:v>
                </c:pt>
                <c:pt idx="166">
                  <c:v>0.16976714095926984</c:v>
                </c:pt>
                <c:pt idx="167">
                  <c:v>0.16976714095926984</c:v>
                </c:pt>
                <c:pt idx="168">
                  <c:v>0.13378219524406074</c:v>
                </c:pt>
                <c:pt idx="169">
                  <c:v>0.13378219524406074</c:v>
                </c:pt>
                <c:pt idx="170">
                  <c:v>9.9021524032894492E-2</c:v>
                </c:pt>
                <c:pt idx="171">
                  <c:v>9.9021524032894492E-2</c:v>
                </c:pt>
                <c:pt idx="172">
                  <c:v>0.15997293614548749</c:v>
                </c:pt>
                <c:pt idx="173">
                  <c:v>0.15997293614548749</c:v>
                </c:pt>
                <c:pt idx="174">
                  <c:v>0.22622886145623361</c:v>
                </c:pt>
                <c:pt idx="175">
                  <c:v>0.22622886145623361</c:v>
                </c:pt>
                <c:pt idx="176">
                  <c:v>0.14906824407225081</c:v>
                </c:pt>
                <c:pt idx="177">
                  <c:v>0.14906824407225081</c:v>
                </c:pt>
                <c:pt idx="178">
                  <c:v>0.10639095386274572</c:v>
                </c:pt>
                <c:pt idx="179">
                  <c:v>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D64-4688-93A6-7F8E0A4C6550}"/>
            </c:ext>
          </c:extLst>
        </c:ser>
        <c:ser>
          <c:idx val="13"/>
          <c:order val="4"/>
          <c:tx>
            <c:strRef>
              <c:f>'vypocet Cr'!$P$119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Cr'!$P$120:$P$299</c:f>
              <c:numCache>
                <c:formatCode>0.00E+00</c:formatCode>
                <c:ptCount val="180"/>
                <c:pt idx="0">
                  <c:v>-6.6976698552758729E-2</c:v>
                </c:pt>
                <c:pt idx="1">
                  <c:v>-6.6976698552758729E-2</c:v>
                </c:pt>
                <c:pt idx="2">
                  <c:v>-6.4536835500550851E-2</c:v>
                </c:pt>
                <c:pt idx="3">
                  <c:v>-6.4536835500550851E-2</c:v>
                </c:pt>
                <c:pt idx="4">
                  <c:v>-6.8277574683351716E-2</c:v>
                </c:pt>
                <c:pt idx="5">
                  <c:v>-6.8277574683351716E-2</c:v>
                </c:pt>
                <c:pt idx="6">
                  <c:v>-7.2490862613285592E-2</c:v>
                </c:pt>
                <c:pt idx="7">
                  <c:v>-7.2490862613285592E-2</c:v>
                </c:pt>
                <c:pt idx="8">
                  <c:v>-7.1992779502678753E-2</c:v>
                </c:pt>
                <c:pt idx="9">
                  <c:v>-7.1992779502678753E-2</c:v>
                </c:pt>
                <c:pt idx="10">
                  <c:v>-7.2093347515475109E-2</c:v>
                </c:pt>
                <c:pt idx="11">
                  <c:v>-7.2093347515475109E-2</c:v>
                </c:pt>
                <c:pt idx="12">
                  <c:v>-7.5950487028997898E-2</c:v>
                </c:pt>
                <c:pt idx="13">
                  <c:v>-7.5950487028997898E-2</c:v>
                </c:pt>
                <c:pt idx="14">
                  <c:v>-8.152095349641296E-2</c:v>
                </c:pt>
                <c:pt idx="15">
                  <c:v>-8.152095349641296E-2</c:v>
                </c:pt>
                <c:pt idx="16">
                  <c:v>-9.59553860066759E-2</c:v>
                </c:pt>
                <c:pt idx="17">
                  <c:v>-9.59553860066759E-2</c:v>
                </c:pt>
                <c:pt idx="18">
                  <c:v>-0.11458939961347732</c:v>
                </c:pt>
                <c:pt idx="19">
                  <c:v>-0.11458939961347732</c:v>
                </c:pt>
                <c:pt idx="20">
                  <c:v>-0.10511767802223908</c:v>
                </c:pt>
                <c:pt idx="21">
                  <c:v>-0.10511767802223908</c:v>
                </c:pt>
                <c:pt idx="22">
                  <c:v>-9.5730888182079921E-2</c:v>
                </c:pt>
                <c:pt idx="23">
                  <c:v>-9.5730888182079921E-2</c:v>
                </c:pt>
                <c:pt idx="24">
                  <c:v>-0.10061688409661146</c:v>
                </c:pt>
                <c:pt idx="25">
                  <c:v>-0.10061688409661146</c:v>
                </c:pt>
                <c:pt idx="26">
                  <c:v>-0.1060049654811029</c:v>
                </c:pt>
                <c:pt idx="27">
                  <c:v>-0.1060049654811029</c:v>
                </c:pt>
                <c:pt idx="28">
                  <c:v>-0.10475248718741863</c:v>
                </c:pt>
                <c:pt idx="29">
                  <c:v>-0.10475248718741863</c:v>
                </c:pt>
                <c:pt idx="30">
                  <c:v>-0.1037817258147907</c:v>
                </c:pt>
                <c:pt idx="31">
                  <c:v>-0.1037817258147907</c:v>
                </c:pt>
                <c:pt idx="32">
                  <c:v>-0.10183902510872662</c:v>
                </c:pt>
                <c:pt idx="33">
                  <c:v>-0.10183902510872662</c:v>
                </c:pt>
                <c:pt idx="34">
                  <c:v>-0.10042475900007443</c:v>
                </c:pt>
                <c:pt idx="35">
                  <c:v>-0.10042475900007443</c:v>
                </c:pt>
                <c:pt idx="36">
                  <c:v>-0.10434505555320862</c:v>
                </c:pt>
                <c:pt idx="37">
                  <c:v>-0.10434505555320862</c:v>
                </c:pt>
                <c:pt idx="38">
                  <c:v>-0.10898139605281169</c:v>
                </c:pt>
                <c:pt idx="39">
                  <c:v>-0.10898139605281169</c:v>
                </c:pt>
                <c:pt idx="40">
                  <c:v>-0.11650803250104505</c:v>
                </c:pt>
                <c:pt idx="41">
                  <c:v>-0.11650803250104505</c:v>
                </c:pt>
                <c:pt idx="42">
                  <c:v>-0.12475870969917381</c:v>
                </c:pt>
                <c:pt idx="43">
                  <c:v>-0.12475870969917381</c:v>
                </c:pt>
                <c:pt idx="44">
                  <c:v>-0.12120587761721185</c:v>
                </c:pt>
                <c:pt idx="45">
                  <c:v>-0.12120587761721185</c:v>
                </c:pt>
                <c:pt idx="46">
                  <c:v>-0.11822005396529724</c:v>
                </c:pt>
                <c:pt idx="47">
                  <c:v>-0.11822005396529724</c:v>
                </c:pt>
                <c:pt idx="48">
                  <c:v>-0.11549400184113111</c:v>
                </c:pt>
                <c:pt idx="49">
                  <c:v>-0.11549400184113111</c:v>
                </c:pt>
                <c:pt idx="50">
                  <c:v>-0.11274193583529647</c:v>
                </c:pt>
                <c:pt idx="51">
                  <c:v>-0.11274193583529647</c:v>
                </c:pt>
                <c:pt idx="52">
                  <c:v>-0.11590300318247822</c:v>
                </c:pt>
                <c:pt idx="53">
                  <c:v>-0.11590300318247822</c:v>
                </c:pt>
                <c:pt idx="54">
                  <c:v>-0.11934663320964059</c:v>
                </c:pt>
                <c:pt idx="55">
                  <c:v>-0.11934663320964059</c:v>
                </c:pt>
                <c:pt idx="56">
                  <c:v>-0.10529444253081591</c:v>
                </c:pt>
                <c:pt idx="57">
                  <c:v>-0.10529444253081591</c:v>
                </c:pt>
                <c:pt idx="58">
                  <c:v>-9.1657921944685666E-2</c:v>
                </c:pt>
                <c:pt idx="59">
                  <c:v>-9.1657921944685666E-2</c:v>
                </c:pt>
                <c:pt idx="60">
                  <c:v>-9.1967018993089789E-2</c:v>
                </c:pt>
                <c:pt idx="61">
                  <c:v>-9.1967018993089789E-2</c:v>
                </c:pt>
                <c:pt idx="62">
                  <c:v>-9.2819285550665348E-2</c:v>
                </c:pt>
                <c:pt idx="63">
                  <c:v>-9.2819285550665348E-2</c:v>
                </c:pt>
                <c:pt idx="64">
                  <c:v>-9.7379920251593852E-2</c:v>
                </c:pt>
                <c:pt idx="65">
                  <c:v>-9.7379920251593852E-2</c:v>
                </c:pt>
                <c:pt idx="66">
                  <c:v>-0.10223306138847678</c:v>
                </c:pt>
                <c:pt idx="67">
                  <c:v>-0.10223306138847678</c:v>
                </c:pt>
                <c:pt idx="68">
                  <c:v>-8.3420074441255057E-2</c:v>
                </c:pt>
                <c:pt idx="69">
                  <c:v>-8.3420074441255057E-2</c:v>
                </c:pt>
                <c:pt idx="70">
                  <c:v>-6.8223219516092087E-2</c:v>
                </c:pt>
                <c:pt idx="71">
                  <c:v>-6.8223219516092087E-2</c:v>
                </c:pt>
                <c:pt idx="72">
                  <c:v>-7.8023092309126629E-2</c:v>
                </c:pt>
                <c:pt idx="73">
                  <c:v>-7.8023092309126629E-2</c:v>
                </c:pt>
                <c:pt idx="74">
                  <c:v>-9.1044667041978791E-2</c:v>
                </c:pt>
                <c:pt idx="75">
                  <c:v>-9.1044667041978791E-2</c:v>
                </c:pt>
                <c:pt idx="76">
                  <c:v>-8.6812338722268817E-2</c:v>
                </c:pt>
                <c:pt idx="77">
                  <c:v>-8.6812338722268817E-2</c:v>
                </c:pt>
                <c:pt idx="78">
                  <c:v>-8.2736739210647836E-2</c:v>
                </c:pt>
                <c:pt idx="79">
                  <c:v>-8.2736739210647836E-2</c:v>
                </c:pt>
                <c:pt idx="80">
                  <c:v>-7.1718864686367817E-2</c:v>
                </c:pt>
                <c:pt idx="81">
                  <c:v>-7.1718864686367817E-2</c:v>
                </c:pt>
                <c:pt idx="82">
                  <c:v>-7.4402146727343424E-2</c:v>
                </c:pt>
                <c:pt idx="83">
                  <c:v>-7.4402146727343424E-2</c:v>
                </c:pt>
                <c:pt idx="84">
                  <c:v>-8.2268582129245357E-2</c:v>
                </c:pt>
                <c:pt idx="85">
                  <c:v>-8.2268582129245357E-2</c:v>
                </c:pt>
                <c:pt idx="86">
                  <c:v>-9.8165645805768295E-2</c:v>
                </c:pt>
                <c:pt idx="87">
                  <c:v>-9.8165645805768295E-2</c:v>
                </c:pt>
                <c:pt idx="88">
                  <c:v>-8.8835103066947307E-2</c:v>
                </c:pt>
                <c:pt idx="89">
                  <c:v>-8.8835103066947307E-2</c:v>
                </c:pt>
                <c:pt idx="90">
                  <c:v>-8.0575209809257267E-2</c:v>
                </c:pt>
                <c:pt idx="91">
                  <c:v>-8.0575209809257267E-2</c:v>
                </c:pt>
                <c:pt idx="92">
                  <c:v>-8.5207253166388983E-2</c:v>
                </c:pt>
                <c:pt idx="93">
                  <c:v>-8.5207253166388983E-2</c:v>
                </c:pt>
                <c:pt idx="94">
                  <c:v>-9.5533357239255504E-2</c:v>
                </c:pt>
                <c:pt idx="95">
                  <c:v>-9.5533357239255504E-2</c:v>
                </c:pt>
                <c:pt idx="96">
                  <c:v>-9.9434019830640111E-2</c:v>
                </c:pt>
                <c:pt idx="97">
                  <c:v>-9.9434019830640111E-2</c:v>
                </c:pt>
                <c:pt idx="98">
                  <c:v>-0.10933075548506342</c:v>
                </c:pt>
                <c:pt idx="99">
                  <c:v>-0.10933075548506342</c:v>
                </c:pt>
                <c:pt idx="100">
                  <c:v>-9.7308329664214419E-2</c:v>
                </c:pt>
                <c:pt idx="101">
                  <c:v>-9.7308329664214419E-2</c:v>
                </c:pt>
                <c:pt idx="102">
                  <c:v>-8.8935870289717806E-2</c:v>
                </c:pt>
                <c:pt idx="103">
                  <c:v>-8.8935870289717806E-2</c:v>
                </c:pt>
                <c:pt idx="104">
                  <c:v>-9.6451220682668343E-2</c:v>
                </c:pt>
                <c:pt idx="105">
                  <c:v>-9.6451220682668343E-2</c:v>
                </c:pt>
                <c:pt idx="106">
                  <c:v>-0.11024924884200461</c:v>
                </c:pt>
                <c:pt idx="107">
                  <c:v>-0.11024924884200461</c:v>
                </c:pt>
                <c:pt idx="108">
                  <c:v>-0.13382870722963455</c:v>
                </c:pt>
                <c:pt idx="109">
                  <c:v>-0.13382870722963455</c:v>
                </c:pt>
                <c:pt idx="110">
                  <c:v>-0.16476170098428611</c:v>
                </c:pt>
                <c:pt idx="111">
                  <c:v>-0.16476170098428611</c:v>
                </c:pt>
                <c:pt idx="112">
                  <c:v>-0.16010846196673115</c:v>
                </c:pt>
                <c:pt idx="113">
                  <c:v>-0.16010846196673115</c:v>
                </c:pt>
                <c:pt idx="114">
                  <c:v>-0.16466725468523497</c:v>
                </c:pt>
                <c:pt idx="115">
                  <c:v>-0.16466725468523497</c:v>
                </c:pt>
                <c:pt idx="116">
                  <c:v>-0.161074016075617</c:v>
                </c:pt>
                <c:pt idx="117">
                  <c:v>-0.161074016075617</c:v>
                </c:pt>
                <c:pt idx="118">
                  <c:v>-0.15847138866998328</c:v>
                </c:pt>
                <c:pt idx="119">
                  <c:v>-0.15847138866998328</c:v>
                </c:pt>
                <c:pt idx="120">
                  <c:v>-0.17036770463555129</c:v>
                </c:pt>
                <c:pt idx="121">
                  <c:v>-0.17036770463555129</c:v>
                </c:pt>
                <c:pt idx="122">
                  <c:v>-0.18410716018576631</c:v>
                </c:pt>
                <c:pt idx="123">
                  <c:v>-0.18410716018576631</c:v>
                </c:pt>
                <c:pt idx="124">
                  <c:v>-0.17145089886823639</c:v>
                </c:pt>
                <c:pt idx="125">
                  <c:v>-0.17145089886823639</c:v>
                </c:pt>
                <c:pt idx="126">
                  <c:v>-0.15924911089930174</c:v>
                </c:pt>
                <c:pt idx="127">
                  <c:v>-0.15924911089930174</c:v>
                </c:pt>
                <c:pt idx="128">
                  <c:v>-0.16982905882453081</c:v>
                </c:pt>
                <c:pt idx="129">
                  <c:v>-0.16982905882453081</c:v>
                </c:pt>
                <c:pt idx="130">
                  <c:v>-0.18888823864962323</c:v>
                </c:pt>
                <c:pt idx="131">
                  <c:v>-0.18888823864962323</c:v>
                </c:pt>
                <c:pt idx="132">
                  <c:v>-0.16440439556320768</c:v>
                </c:pt>
                <c:pt idx="133">
                  <c:v>-0.16440439556320768</c:v>
                </c:pt>
                <c:pt idx="134">
                  <c:v>-0.14400851902990608</c:v>
                </c:pt>
                <c:pt idx="135">
                  <c:v>-0.14400851902990608</c:v>
                </c:pt>
                <c:pt idx="136">
                  <c:v>-0.11313240142570914</c:v>
                </c:pt>
                <c:pt idx="137">
                  <c:v>-0.11313240142570914</c:v>
                </c:pt>
                <c:pt idx="138">
                  <c:v>-9.5019773964557769E-2</c:v>
                </c:pt>
                <c:pt idx="139">
                  <c:v>-9.5019773964557769E-2</c:v>
                </c:pt>
                <c:pt idx="140">
                  <c:v>-9.9306653267650744E-2</c:v>
                </c:pt>
                <c:pt idx="141">
                  <c:v>-9.9306653267650744E-2</c:v>
                </c:pt>
                <c:pt idx="142">
                  <c:v>-0.10780727385350425</c:v>
                </c:pt>
                <c:pt idx="143">
                  <c:v>-0.10780727385350425</c:v>
                </c:pt>
                <c:pt idx="144">
                  <c:v>-8.4170658683862212E-2</c:v>
                </c:pt>
                <c:pt idx="145">
                  <c:v>-8.4170658683862212E-2</c:v>
                </c:pt>
                <c:pt idx="146">
                  <c:v>-6.669980704826825E-2</c:v>
                </c:pt>
                <c:pt idx="147">
                  <c:v>-6.669980704826825E-2</c:v>
                </c:pt>
                <c:pt idx="148">
                  <c:v>-7.9629673657440392E-2</c:v>
                </c:pt>
                <c:pt idx="149">
                  <c:v>-7.9629673657440392E-2</c:v>
                </c:pt>
                <c:pt idx="150">
                  <c:v>-0.10134472437940908</c:v>
                </c:pt>
                <c:pt idx="151">
                  <c:v>-0.10134472437940908</c:v>
                </c:pt>
                <c:pt idx="152">
                  <c:v>-0.11687416633698482</c:v>
                </c:pt>
                <c:pt idx="153">
                  <c:v>-0.11687416633698482</c:v>
                </c:pt>
                <c:pt idx="154">
                  <c:v>-0.13736449366221859</c:v>
                </c:pt>
                <c:pt idx="155">
                  <c:v>-0.13736449366221859</c:v>
                </c:pt>
                <c:pt idx="156">
                  <c:v>-0.13714280216746846</c:v>
                </c:pt>
                <c:pt idx="157">
                  <c:v>-0.13714280216746846</c:v>
                </c:pt>
                <c:pt idx="158">
                  <c:v>-0.14250004475093839</c:v>
                </c:pt>
                <c:pt idx="159">
                  <c:v>-0.14250004475093839</c:v>
                </c:pt>
                <c:pt idx="160">
                  <c:v>-0.10855436944777219</c:v>
                </c:pt>
                <c:pt idx="161">
                  <c:v>-0.10855436944777219</c:v>
                </c:pt>
                <c:pt idx="162">
                  <c:v>-8.0665068435386303E-2</c:v>
                </c:pt>
                <c:pt idx="163">
                  <c:v>-8.0665068435386303E-2</c:v>
                </c:pt>
                <c:pt idx="164">
                  <c:v>-0.1205820687010413</c:v>
                </c:pt>
                <c:pt idx="165">
                  <c:v>-0.1205820687010413</c:v>
                </c:pt>
                <c:pt idx="166">
                  <c:v>-0.16976714095926984</c:v>
                </c:pt>
                <c:pt idx="167">
                  <c:v>-0.16976714095926984</c:v>
                </c:pt>
                <c:pt idx="168">
                  <c:v>-0.13378219524406074</c:v>
                </c:pt>
                <c:pt idx="169">
                  <c:v>-0.13378219524406074</c:v>
                </c:pt>
                <c:pt idx="170">
                  <c:v>-9.9021524032894492E-2</c:v>
                </c:pt>
                <c:pt idx="171">
                  <c:v>-9.9021524032894492E-2</c:v>
                </c:pt>
                <c:pt idx="172">
                  <c:v>-0.15997293614548749</c:v>
                </c:pt>
                <c:pt idx="173">
                  <c:v>-0.15997293614548749</c:v>
                </c:pt>
                <c:pt idx="174">
                  <c:v>-0.22622886145623361</c:v>
                </c:pt>
                <c:pt idx="175">
                  <c:v>-0.22622886145623361</c:v>
                </c:pt>
                <c:pt idx="176">
                  <c:v>-0.14906824407225081</c:v>
                </c:pt>
                <c:pt idx="177">
                  <c:v>-0.14906824407225081</c:v>
                </c:pt>
                <c:pt idx="178">
                  <c:v>-0.10639095386274572</c:v>
                </c:pt>
                <c:pt idx="179">
                  <c:v>-0.10639095386274572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D64-4688-93A6-7F8E0A4C6550}"/>
            </c:ext>
          </c:extLst>
        </c:ser>
        <c:ser>
          <c:idx val="14"/>
          <c:order val="5"/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3D64-4688-93A6-7F8E0A4C6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664400"/>
        <c:axId val="156666800"/>
      </c:scatterChart>
      <c:valAx>
        <c:axId val="15666440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/>
                  <a:t>Energy </a:t>
                </a:r>
                <a:r>
                  <a:rPr lang="en-US" sz="1600"/>
                  <a:t>[MeV]</a:t>
                </a:r>
                <a:endParaRPr lang="cs-CZ" sz="1600"/>
              </a:p>
            </c:rich>
          </c:tx>
          <c:layout>
            <c:manualLayout>
              <c:xMode val="edge"/>
              <c:yMode val="edge"/>
              <c:x val="0.44602468044944099"/>
              <c:y val="0.9439640646916445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666800"/>
        <c:crossesAt val="-0.4"/>
        <c:crossBetween val="midCat"/>
      </c:valAx>
      <c:valAx>
        <c:axId val="156666800"/>
        <c:scaling>
          <c:orientation val="minMax"/>
          <c:max val="0.2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C/E-1</a:t>
                </a:r>
                <a:endParaRPr lang="cs-CZ" sz="16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664400"/>
        <c:crosses val="autoZero"/>
        <c:crossBetween val="midCat"/>
        <c:majorUnit val="0.1"/>
      </c:valAx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41293211070794972"/>
          <c:y val="0.68761363821521992"/>
          <c:w val="0.50933437908537083"/>
          <c:h val="0.1564952576662164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292896498400042"/>
          <c:y val="3.8917009981952654E-2"/>
          <c:w val="0.8484408444038477"/>
          <c:h val="0.82972340629118735"/>
        </c:manualLayout>
      </c:layout>
      <c:scatterChart>
        <c:scatterStyle val="lineMarker"/>
        <c:varyColors val="0"/>
        <c:ser>
          <c:idx val="1"/>
          <c:order val="0"/>
          <c:spPr>
            <a:ln w="158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'D:\UJV\Stilben\[Mereni_Ni_50.xls]Cf'!$AG$166:$AG$371</c:f>
              <c:numCache>
                <c:formatCode>General</c:formatCode>
                <c:ptCount val="206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  <c:pt idx="180">
                  <c:v>9.9999999999999822</c:v>
                </c:pt>
                <c:pt idx="181">
                  <c:v>10.099999999999982</c:v>
                </c:pt>
                <c:pt idx="182">
                  <c:v>10.099999999999982</c:v>
                </c:pt>
                <c:pt idx="183">
                  <c:v>10.199999999999982</c:v>
                </c:pt>
                <c:pt idx="184">
                  <c:v>10.199999999999982</c:v>
                </c:pt>
                <c:pt idx="185">
                  <c:v>10.299999999999981</c:v>
                </c:pt>
                <c:pt idx="186">
                  <c:v>10.299999999999981</c:v>
                </c:pt>
                <c:pt idx="187">
                  <c:v>10.399999999999981</c:v>
                </c:pt>
                <c:pt idx="188">
                  <c:v>10.399999999999981</c:v>
                </c:pt>
                <c:pt idx="189">
                  <c:v>10.49999999999998</c:v>
                </c:pt>
                <c:pt idx="190">
                  <c:v>10.49999999999998</c:v>
                </c:pt>
                <c:pt idx="191">
                  <c:v>10.59999999999998</c:v>
                </c:pt>
                <c:pt idx="192">
                  <c:v>10.59999999999998</c:v>
                </c:pt>
                <c:pt idx="193">
                  <c:v>10.69999999999998</c:v>
                </c:pt>
                <c:pt idx="194">
                  <c:v>10.69999999999998</c:v>
                </c:pt>
                <c:pt idx="195">
                  <c:v>10.799999999999979</c:v>
                </c:pt>
                <c:pt idx="196">
                  <c:v>10.799999999999979</c:v>
                </c:pt>
                <c:pt idx="197">
                  <c:v>10.899999999999979</c:v>
                </c:pt>
                <c:pt idx="198">
                  <c:v>10.899999999999979</c:v>
                </c:pt>
                <c:pt idx="199">
                  <c:v>10.999999999999979</c:v>
                </c:pt>
                <c:pt idx="200">
                  <c:v>10.999999999999979</c:v>
                </c:pt>
                <c:pt idx="201">
                  <c:v>11.099999999999978</c:v>
                </c:pt>
                <c:pt idx="202">
                  <c:v>11.099999999999978</c:v>
                </c:pt>
                <c:pt idx="203">
                  <c:v>11.199999999999978</c:v>
                </c:pt>
                <c:pt idx="204">
                  <c:v>11.199999999999978</c:v>
                </c:pt>
                <c:pt idx="205">
                  <c:v>11.299999999999978</c:v>
                </c:pt>
              </c:numCache>
            </c:numRef>
          </c:xVal>
          <c:yVal>
            <c:numRef>
              <c:f>'D:\UJV\Stilben\[Mereni_Ni_50.xls]Cf'!$AI$166:$AI$371</c:f>
              <c:numCache>
                <c:formatCode>General</c:formatCode>
                <c:ptCount val="206"/>
                <c:pt idx="0">
                  <c:v>-1.3993903727401391E-2</c:v>
                </c:pt>
                <c:pt idx="1">
                  <c:v>-1.3993903727401391E-2</c:v>
                </c:pt>
                <c:pt idx="2">
                  <c:v>-3.7472212742071243E-3</c:v>
                </c:pt>
                <c:pt idx="3">
                  <c:v>-3.7472212742071243E-3</c:v>
                </c:pt>
                <c:pt idx="4">
                  <c:v>7.6589925417811511E-3</c:v>
                </c:pt>
                <c:pt idx="5">
                  <c:v>7.6589925417811511E-3</c:v>
                </c:pt>
                <c:pt idx="6">
                  <c:v>1.1982592932645142E-2</c:v>
                </c:pt>
                <c:pt idx="7">
                  <c:v>1.1982592932645142E-2</c:v>
                </c:pt>
                <c:pt idx="8">
                  <c:v>1.5751898278152598E-2</c:v>
                </c:pt>
                <c:pt idx="9">
                  <c:v>1.5751898278152598E-2</c:v>
                </c:pt>
                <c:pt idx="10">
                  <c:v>1.3746803218284365E-2</c:v>
                </c:pt>
                <c:pt idx="11">
                  <c:v>1.3746803218284365E-2</c:v>
                </c:pt>
                <c:pt idx="12">
                  <c:v>1.7166661336102118E-2</c:v>
                </c:pt>
                <c:pt idx="13">
                  <c:v>1.7166661336102118E-2</c:v>
                </c:pt>
                <c:pt idx="14">
                  <c:v>1.2598654933686726E-2</c:v>
                </c:pt>
                <c:pt idx="15">
                  <c:v>1.2598654933686726E-2</c:v>
                </c:pt>
                <c:pt idx="16">
                  <c:v>7.9744359675906207E-3</c:v>
                </c:pt>
                <c:pt idx="17">
                  <c:v>7.9744359675906207E-3</c:v>
                </c:pt>
                <c:pt idx="18">
                  <c:v>1.7603189188639679E-3</c:v>
                </c:pt>
                <c:pt idx="19">
                  <c:v>1.7603189188639679E-3</c:v>
                </c:pt>
                <c:pt idx="20">
                  <c:v>-2.6335091807815347E-3</c:v>
                </c:pt>
                <c:pt idx="21">
                  <c:v>-2.6335091807815347E-3</c:v>
                </c:pt>
                <c:pt idx="22">
                  <c:v>-8.2656305718911138E-3</c:v>
                </c:pt>
                <c:pt idx="23">
                  <c:v>-8.2656305718911138E-3</c:v>
                </c:pt>
                <c:pt idx="24">
                  <c:v>-1.525355889263269E-2</c:v>
                </c:pt>
                <c:pt idx="25">
                  <c:v>-1.525355889263269E-2</c:v>
                </c:pt>
                <c:pt idx="26">
                  <c:v>-1.5876295674170926E-2</c:v>
                </c:pt>
                <c:pt idx="27">
                  <c:v>-1.5876295674170926E-2</c:v>
                </c:pt>
                <c:pt idx="28">
                  <c:v>-1.310346505651705E-2</c:v>
                </c:pt>
                <c:pt idx="29">
                  <c:v>-1.310346505651705E-2</c:v>
                </c:pt>
                <c:pt idx="30">
                  <c:v>-1.2290924738061926E-2</c:v>
                </c:pt>
                <c:pt idx="31">
                  <c:v>-1.2290924738061926E-2</c:v>
                </c:pt>
                <c:pt idx="32">
                  <c:v>-1.2639827426461192E-2</c:v>
                </c:pt>
                <c:pt idx="33">
                  <c:v>-1.2639827426461192E-2</c:v>
                </c:pt>
                <c:pt idx="34">
                  <c:v>-1.3721150339374488E-2</c:v>
                </c:pt>
                <c:pt idx="35">
                  <c:v>-1.3721150339374488E-2</c:v>
                </c:pt>
                <c:pt idx="36">
                  <c:v>-1.5112347768249546E-2</c:v>
                </c:pt>
                <c:pt idx="37">
                  <c:v>-1.5112347768249546E-2</c:v>
                </c:pt>
                <c:pt idx="38">
                  <c:v>-1.5337153188968444E-2</c:v>
                </c:pt>
                <c:pt idx="39">
                  <c:v>-1.5337153188968444E-2</c:v>
                </c:pt>
                <c:pt idx="40">
                  <c:v>-1.3141912867760897E-2</c:v>
                </c:pt>
                <c:pt idx="41">
                  <c:v>-1.3141912867760897E-2</c:v>
                </c:pt>
                <c:pt idx="42">
                  <c:v>-1.7956672983522215E-2</c:v>
                </c:pt>
                <c:pt idx="43">
                  <c:v>-1.7956672983522215E-2</c:v>
                </c:pt>
                <c:pt idx="44">
                  <c:v>-2.2028391009266568E-2</c:v>
                </c:pt>
                <c:pt idx="45">
                  <c:v>-2.2028391009266568E-2</c:v>
                </c:pt>
                <c:pt idx="46">
                  <c:v>-1.7364921286966095E-2</c:v>
                </c:pt>
                <c:pt idx="47">
                  <c:v>-1.7364921286966095E-2</c:v>
                </c:pt>
                <c:pt idx="48">
                  <c:v>-9.0840758829094925E-3</c:v>
                </c:pt>
                <c:pt idx="49">
                  <c:v>-9.0840758829094925E-3</c:v>
                </c:pt>
                <c:pt idx="50">
                  <c:v>-4.791407283596838E-3</c:v>
                </c:pt>
                <c:pt idx="51">
                  <c:v>-4.791407283596838E-3</c:v>
                </c:pt>
                <c:pt idx="52">
                  <c:v>1.4144408318932378E-3</c:v>
                </c:pt>
                <c:pt idx="53">
                  <c:v>1.4144408318932378E-3</c:v>
                </c:pt>
                <c:pt idx="54">
                  <c:v>5.1388717086227054E-3</c:v>
                </c:pt>
                <c:pt idx="55">
                  <c:v>5.1388717086227054E-3</c:v>
                </c:pt>
                <c:pt idx="56">
                  <c:v>1.2383636189810865E-2</c:v>
                </c:pt>
                <c:pt idx="57">
                  <c:v>1.2383636189810865E-2</c:v>
                </c:pt>
                <c:pt idx="58">
                  <c:v>1.3341681291316743E-2</c:v>
                </c:pt>
                <c:pt idx="59">
                  <c:v>1.3341681291316743E-2</c:v>
                </c:pt>
                <c:pt idx="60">
                  <c:v>1.4857067093558829E-2</c:v>
                </c:pt>
                <c:pt idx="61">
                  <c:v>1.4857067093558829E-2</c:v>
                </c:pt>
                <c:pt idx="62">
                  <c:v>2.0542528471120258E-2</c:v>
                </c:pt>
                <c:pt idx="63">
                  <c:v>2.0542528471120258E-2</c:v>
                </c:pt>
                <c:pt idx="64">
                  <c:v>2.7136446501689226E-2</c:v>
                </c:pt>
                <c:pt idx="65">
                  <c:v>2.7136446501689226E-2</c:v>
                </c:pt>
                <c:pt idx="66">
                  <c:v>2.8254726278355458E-2</c:v>
                </c:pt>
                <c:pt idx="67">
                  <c:v>2.8254726278355458E-2</c:v>
                </c:pt>
                <c:pt idx="68">
                  <c:v>2.9837667603383577E-2</c:v>
                </c:pt>
                <c:pt idx="69">
                  <c:v>2.9837667603383577E-2</c:v>
                </c:pt>
                <c:pt idx="70">
                  <c:v>3.0177229450760956E-2</c:v>
                </c:pt>
                <c:pt idx="71">
                  <c:v>3.0177229450760956E-2</c:v>
                </c:pt>
                <c:pt idx="72">
                  <c:v>3.3178108048003363E-2</c:v>
                </c:pt>
                <c:pt idx="73">
                  <c:v>3.3178108048003363E-2</c:v>
                </c:pt>
                <c:pt idx="74">
                  <c:v>2.9907042338307654E-2</c:v>
                </c:pt>
                <c:pt idx="75">
                  <c:v>2.9907042338307654E-2</c:v>
                </c:pt>
                <c:pt idx="76">
                  <c:v>3.3815761805742861E-2</c:v>
                </c:pt>
                <c:pt idx="77">
                  <c:v>3.3815761805742861E-2</c:v>
                </c:pt>
                <c:pt idx="78">
                  <c:v>2.9026345283133637E-2</c:v>
                </c:pt>
                <c:pt idx="79">
                  <c:v>2.9026345283133637E-2</c:v>
                </c:pt>
                <c:pt idx="80">
                  <c:v>2.9364005523651038E-2</c:v>
                </c:pt>
                <c:pt idx="81">
                  <c:v>2.9364005523651038E-2</c:v>
                </c:pt>
                <c:pt idx="82">
                  <c:v>2.914102073300473E-2</c:v>
                </c:pt>
                <c:pt idx="83">
                  <c:v>2.914102073300473E-2</c:v>
                </c:pt>
                <c:pt idx="84">
                  <c:v>3.0573310491019967E-2</c:v>
                </c:pt>
                <c:pt idx="85">
                  <c:v>3.0573310491019967E-2</c:v>
                </c:pt>
                <c:pt idx="86">
                  <c:v>3.2709560854068842E-2</c:v>
                </c:pt>
                <c:pt idx="87">
                  <c:v>3.2709560854068842E-2</c:v>
                </c:pt>
                <c:pt idx="88">
                  <c:v>3.4667295574015267E-2</c:v>
                </c:pt>
                <c:pt idx="89">
                  <c:v>3.4667295574015267E-2</c:v>
                </c:pt>
                <c:pt idx="90">
                  <c:v>3.6290890603077663E-2</c:v>
                </c:pt>
                <c:pt idx="91">
                  <c:v>3.6290890603077663E-2</c:v>
                </c:pt>
                <c:pt idx="92">
                  <c:v>3.5538911239882731E-2</c:v>
                </c:pt>
                <c:pt idx="93">
                  <c:v>3.5538911239882731E-2</c:v>
                </c:pt>
                <c:pt idx="94">
                  <c:v>3.0687888700623667E-2</c:v>
                </c:pt>
                <c:pt idx="95">
                  <c:v>3.0687888700623667E-2</c:v>
                </c:pt>
                <c:pt idx="96">
                  <c:v>2.6328179082929948E-2</c:v>
                </c:pt>
                <c:pt idx="97">
                  <c:v>2.6328179082929948E-2</c:v>
                </c:pt>
                <c:pt idx="98">
                  <c:v>3.0342032957619836E-2</c:v>
                </c:pt>
                <c:pt idx="99">
                  <c:v>3.0342032957619836E-2</c:v>
                </c:pt>
                <c:pt idx="100">
                  <c:v>2.5574102557428979E-2</c:v>
                </c:pt>
                <c:pt idx="101">
                  <c:v>2.5574102557428979E-2</c:v>
                </c:pt>
                <c:pt idx="102">
                  <c:v>2.419872758029662E-2</c:v>
                </c:pt>
                <c:pt idx="103">
                  <c:v>2.419872758029662E-2</c:v>
                </c:pt>
                <c:pt idx="104">
                  <c:v>2.0450411807458213E-2</c:v>
                </c:pt>
                <c:pt idx="105">
                  <c:v>2.0450411807458213E-2</c:v>
                </c:pt>
                <c:pt idx="106">
                  <c:v>1.3921455579781528E-2</c:v>
                </c:pt>
                <c:pt idx="107">
                  <c:v>1.3921455579781528E-2</c:v>
                </c:pt>
                <c:pt idx="108">
                  <c:v>9.5258800914304054E-3</c:v>
                </c:pt>
                <c:pt idx="109">
                  <c:v>9.5258800914304054E-3</c:v>
                </c:pt>
                <c:pt idx="110">
                  <c:v>9.7527716097502992E-3</c:v>
                </c:pt>
                <c:pt idx="111">
                  <c:v>9.7527716097502992E-3</c:v>
                </c:pt>
                <c:pt idx="112">
                  <c:v>5.4695160205060489E-3</c:v>
                </c:pt>
                <c:pt idx="113">
                  <c:v>5.4695160205060489E-3</c:v>
                </c:pt>
                <c:pt idx="114">
                  <c:v>-4.6173564817917345E-3</c:v>
                </c:pt>
                <c:pt idx="115">
                  <c:v>-4.6173564817917345E-3</c:v>
                </c:pt>
                <c:pt idx="116">
                  <c:v>-4.7562213145179166E-3</c:v>
                </c:pt>
                <c:pt idx="117">
                  <c:v>-4.7562213145179166E-3</c:v>
                </c:pt>
                <c:pt idx="118">
                  <c:v>-9.0278929448053269E-3</c:v>
                </c:pt>
                <c:pt idx="119">
                  <c:v>-9.0278929448053269E-3</c:v>
                </c:pt>
                <c:pt idx="120">
                  <c:v>-9.756174598628653E-3</c:v>
                </c:pt>
                <c:pt idx="121">
                  <c:v>-9.756174598628653E-3</c:v>
                </c:pt>
                <c:pt idx="122">
                  <c:v>-1.4970723357546678E-2</c:v>
                </c:pt>
                <c:pt idx="123">
                  <c:v>-1.4970723357546678E-2</c:v>
                </c:pt>
                <c:pt idx="124">
                  <c:v>-1.5779321155900417E-2</c:v>
                </c:pt>
                <c:pt idx="125">
                  <c:v>-1.5779321155900417E-2</c:v>
                </c:pt>
                <c:pt idx="126">
                  <c:v>-1.9543594220921556E-2</c:v>
                </c:pt>
                <c:pt idx="127">
                  <c:v>-1.9543594220921556E-2</c:v>
                </c:pt>
                <c:pt idx="128">
                  <c:v>-2.6530089040785687E-2</c:v>
                </c:pt>
                <c:pt idx="129">
                  <c:v>-2.6530089040785687E-2</c:v>
                </c:pt>
                <c:pt idx="130">
                  <c:v>-3.6355438088029768E-2</c:v>
                </c:pt>
                <c:pt idx="131">
                  <c:v>-3.6355438088029768E-2</c:v>
                </c:pt>
                <c:pt idx="132">
                  <c:v>-4.3639438664251795E-2</c:v>
                </c:pt>
                <c:pt idx="133">
                  <c:v>-4.3639438664251795E-2</c:v>
                </c:pt>
                <c:pt idx="134">
                  <c:v>-4.6518321651710992E-2</c:v>
                </c:pt>
                <c:pt idx="135">
                  <c:v>-4.6518321651710992E-2</c:v>
                </c:pt>
                <c:pt idx="136">
                  <c:v>-4.4358788107272673E-2</c:v>
                </c:pt>
                <c:pt idx="137">
                  <c:v>-4.4358788107272673E-2</c:v>
                </c:pt>
                <c:pt idx="138">
                  <c:v>-4.2752043760658776E-2</c:v>
                </c:pt>
                <c:pt idx="139">
                  <c:v>-4.2752043760658776E-2</c:v>
                </c:pt>
                <c:pt idx="140">
                  <c:v>-3.9504955690047194E-2</c:v>
                </c:pt>
                <c:pt idx="141">
                  <c:v>-3.9504955690047194E-2</c:v>
                </c:pt>
                <c:pt idx="142">
                  <c:v>-4.2476827374545723E-2</c:v>
                </c:pt>
                <c:pt idx="143">
                  <c:v>-4.2476827374545723E-2</c:v>
                </c:pt>
                <c:pt idx="144">
                  <c:v>-4.3714635753757669E-2</c:v>
                </c:pt>
                <c:pt idx="145">
                  <c:v>-4.3714635753757669E-2</c:v>
                </c:pt>
                <c:pt idx="146">
                  <c:v>-4.3191998591206593E-2</c:v>
                </c:pt>
                <c:pt idx="147">
                  <c:v>-4.3191998591206593E-2</c:v>
                </c:pt>
                <c:pt idx="148">
                  <c:v>-4.0820208271285519E-2</c:v>
                </c:pt>
                <c:pt idx="149">
                  <c:v>-4.0820208271285519E-2</c:v>
                </c:pt>
                <c:pt idx="150">
                  <c:v>-3.9377252226853621E-2</c:v>
                </c:pt>
                <c:pt idx="151">
                  <c:v>-3.9377252226853621E-2</c:v>
                </c:pt>
                <c:pt idx="152">
                  <c:v>-3.6249081681906214E-2</c:v>
                </c:pt>
                <c:pt idx="153">
                  <c:v>-3.6249081681906214E-2</c:v>
                </c:pt>
                <c:pt idx="154">
                  <c:v>-3.1401785715195585E-2</c:v>
                </c:pt>
                <c:pt idx="155">
                  <c:v>-3.1401785715195585E-2</c:v>
                </c:pt>
                <c:pt idx="156">
                  <c:v>-2.4826778388234549E-2</c:v>
                </c:pt>
                <c:pt idx="157">
                  <c:v>-2.4826778388234549E-2</c:v>
                </c:pt>
                <c:pt idx="158">
                  <c:v>-2.4643553037506094E-2</c:v>
                </c:pt>
                <c:pt idx="159">
                  <c:v>-2.4643553037506094E-2</c:v>
                </c:pt>
                <c:pt idx="160">
                  <c:v>-1.9886235959166831E-2</c:v>
                </c:pt>
                <c:pt idx="161">
                  <c:v>-1.9886235959166831E-2</c:v>
                </c:pt>
                <c:pt idx="162">
                  <c:v>-2.5706570462057599E-2</c:v>
                </c:pt>
                <c:pt idx="163">
                  <c:v>-2.5706570462057599E-2</c:v>
                </c:pt>
                <c:pt idx="164">
                  <c:v>-2.7632450224495786E-2</c:v>
                </c:pt>
                <c:pt idx="165">
                  <c:v>-2.7632450224495786E-2</c:v>
                </c:pt>
                <c:pt idx="166">
                  <c:v>-3.2871536734263573E-2</c:v>
                </c:pt>
                <c:pt idx="167">
                  <c:v>-3.2871536734263573E-2</c:v>
                </c:pt>
                <c:pt idx="168">
                  <c:v>-3.4227675800959756E-2</c:v>
                </c:pt>
                <c:pt idx="169">
                  <c:v>-3.4227675800959756E-2</c:v>
                </c:pt>
                <c:pt idx="170">
                  <c:v>-3.420346115678341E-2</c:v>
                </c:pt>
                <c:pt idx="171">
                  <c:v>-3.420346115678341E-2</c:v>
                </c:pt>
                <c:pt idx="172">
                  <c:v>-3.5882413222421139E-2</c:v>
                </c:pt>
                <c:pt idx="173">
                  <c:v>-3.5882413222421139E-2</c:v>
                </c:pt>
                <c:pt idx="174">
                  <c:v>-3.6544864015155554E-2</c:v>
                </c:pt>
                <c:pt idx="175">
                  <c:v>-3.6544864015155554E-2</c:v>
                </c:pt>
                <c:pt idx="176">
                  <c:v>-3.9785547991871062E-2</c:v>
                </c:pt>
                <c:pt idx="177">
                  <c:v>-3.9785547991871062E-2</c:v>
                </c:pt>
                <c:pt idx="178">
                  <c:v>-3.9008174700530529E-2</c:v>
                </c:pt>
                <c:pt idx="179">
                  <c:v>-3.9008174700530529E-2</c:v>
                </c:pt>
                <c:pt idx="180">
                  <c:v>-4.1627487428391174E-2</c:v>
                </c:pt>
                <c:pt idx="181">
                  <c:v>-4.1627487428391174E-2</c:v>
                </c:pt>
                <c:pt idx="182">
                  <c:v>-3.9890246998467438E-2</c:v>
                </c:pt>
                <c:pt idx="183">
                  <c:v>-3.9890246998467438E-2</c:v>
                </c:pt>
                <c:pt idx="184">
                  <c:v>-3.3124588387443366E-2</c:v>
                </c:pt>
                <c:pt idx="185">
                  <c:v>-3.3124588387443366E-2</c:v>
                </c:pt>
                <c:pt idx="186">
                  <c:v>-2.5701336384492235E-2</c:v>
                </c:pt>
                <c:pt idx="187">
                  <c:v>-2.5701336384492235E-2</c:v>
                </c:pt>
                <c:pt idx="188">
                  <c:v>-1.8980768473701337E-2</c:v>
                </c:pt>
                <c:pt idx="189">
                  <c:v>-1.8980768473701337E-2</c:v>
                </c:pt>
                <c:pt idx="190">
                  <c:v>-1.562844298250976E-2</c:v>
                </c:pt>
                <c:pt idx="191">
                  <c:v>-1.562844298250976E-2</c:v>
                </c:pt>
                <c:pt idx="192">
                  <c:v>-9.3212502426330834E-3</c:v>
                </c:pt>
                <c:pt idx="193">
                  <c:v>-9.3212502426330834E-3</c:v>
                </c:pt>
                <c:pt idx="194">
                  <c:v>-5.6654048650996991E-3</c:v>
                </c:pt>
                <c:pt idx="195">
                  <c:v>-5.6654048650996991E-3</c:v>
                </c:pt>
                <c:pt idx="196">
                  <c:v>2.3100227314887256E-4</c:v>
                </c:pt>
                <c:pt idx="197">
                  <c:v>2.3100227314887256E-4</c:v>
                </c:pt>
                <c:pt idx="198">
                  <c:v>7.5859391168253687E-4</c:v>
                </c:pt>
                <c:pt idx="199">
                  <c:v>7.5859391168253687E-4</c:v>
                </c:pt>
                <c:pt idx="200">
                  <c:v>2.8844647584935768E-3</c:v>
                </c:pt>
                <c:pt idx="201">
                  <c:v>2.8844647584935768E-3</c:v>
                </c:pt>
                <c:pt idx="202">
                  <c:v>9.6770896517495153E-4</c:v>
                </c:pt>
                <c:pt idx="203">
                  <c:v>9.6770896517495153E-4</c:v>
                </c:pt>
                <c:pt idx="204">
                  <c:v>3.5590201479513972E-3</c:v>
                </c:pt>
                <c:pt idx="205">
                  <c:v>3.5590201479513972E-3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585-4E5D-B742-7387A47A69D8}"/>
            </c:ext>
          </c:extLst>
        </c:ser>
        <c:ser>
          <c:idx val="0"/>
          <c:order val="1"/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12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3585-4E5D-B742-7387A47A6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950592"/>
        <c:axId val="-2126940800"/>
      </c:scatterChart>
      <c:valAx>
        <c:axId val="-2126950592"/>
        <c:scaling>
          <c:orientation val="minMax"/>
          <c:max val="1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Energy [MeV]</a:t>
                </a:r>
              </a:p>
            </c:rich>
          </c:tx>
          <c:layout>
            <c:manualLayout>
              <c:xMode val="edge"/>
              <c:yMode val="edge"/>
              <c:x val="0.47807933194154489"/>
              <c:y val="0.9373942470389170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-2126940800"/>
        <c:crossesAt val="-0.06"/>
        <c:crossBetween val="midCat"/>
      </c:valAx>
      <c:valAx>
        <c:axId val="-2126940800"/>
        <c:scaling>
          <c:orientation val="minMax"/>
          <c:max val="0.04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C/E-1 </a:t>
                </a:r>
                <a:r>
                  <a:rPr lang="en-US"/>
                  <a:t>[</a:t>
                </a:r>
                <a:r>
                  <a:rPr lang="cs-CZ"/>
                  <a:t>%</a:t>
                </a:r>
                <a:r>
                  <a:rPr lang="en-US"/>
                  <a:t>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1.1482254697286013E-2"/>
              <c:y val="0.39593908629441626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-2126950592"/>
        <c:crosses val="autoZero"/>
        <c:crossBetween val="midCat"/>
        <c:majorUnit val="0.02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44036394925947"/>
          <c:y val="3.1470428424998954E-2"/>
          <c:w val="0.81644678599442388"/>
          <c:h val="0.75992892452463123"/>
        </c:manualLayout>
      </c:layout>
      <c:scatterChart>
        <c:scatterStyle val="lineMarker"/>
        <c:varyColors val="0"/>
        <c:ser>
          <c:idx val="0"/>
          <c:order val="0"/>
          <c:tx>
            <c:strRef>
              <c:f>'vypocet Cr'!$I$119</c:f>
              <c:strCache>
                <c:ptCount val="1"/>
                <c:pt idx="0">
                  <c:v>Cr-5 JEFF-3.3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Cr'!$I$120:$I$299</c:f>
              <c:numCache>
                <c:formatCode>0.00E+00</c:formatCode>
                <c:ptCount val="180"/>
                <c:pt idx="0">
                  <c:v>-5.4829158740330453E-2</c:v>
                </c:pt>
                <c:pt idx="1">
                  <c:v>-5.4829158740330453E-2</c:v>
                </c:pt>
                <c:pt idx="2">
                  <c:v>-4.5946327617008009E-4</c:v>
                </c:pt>
                <c:pt idx="3">
                  <c:v>-4.5946327617008009E-4</c:v>
                </c:pt>
                <c:pt idx="4">
                  <c:v>2.800975691614016E-2</c:v>
                </c:pt>
                <c:pt idx="5">
                  <c:v>2.800975691614016E-2</c:v>
                </c:pt>
                <c:pt idx="6">
                  <c:v>5.5683800407393402E-3</c:v>
                </c:pt>
                <c:pt idx="7">
                  <c:v>5.5683800407393402E-3</c:v>
                </c:pt>
                <c:pt idx="8">
                  <c:v>7.3614349717421312E-4</c:v>
                </c:pt>
                <c:pt idx="9">
                  <c:v>7.3614349717421312E-4</c:v>
                </c:pt>
                <c:pt idx="10">
                  <c:v>-1.2547592158090093E-2</c:v>
                </c:pt>
                <c:pt idx="11">
                  <c:v>-1.2547592158090093E-2</c:v>
                </c:pt>
                <c:pt idx="12">
                  <c:v>-1.5563109947804743E-2</c:v>
                </c:pt>
                <c:pt idx="13">
                  <c:v>-1.5563109947804743E-2</c:v>
                </c:pt>
                <c:pt idx="14">
                  <c:v>2.5914110157656545E-3</c:v>
                </c:pt>
                <c:pt idx="15">
                  <c:v>2.5914110157656545E-3</c:v>
                </c:pt>
                <c:pt idx="16">
                  <c:v>1.9536339486931231E-2</c:v>
                </c:pt>
                <c:pt idx="17">
                  <c:v>1.9536339486931231E-2</c:v>
                </c:pt>
                <c:pt idx="18">
                  <c:v>1.5320546904406651E-2</c:v>
                </c:pt>
                <c:pt idx="19">
                  <c:v>1.5320546904406651E-2</c:v>
                </c:pt>
                <c:pt idx="20">
                  <c:v>5.8626670293009386E-3</c:v>
                </c:pt>
                <c:pt idx="21">
                  <c:v>5.8626670293009386E-3</c:v>
                </c:pt>
                <c:pt idx="22">
                  <c:v>3.1607908792381512E-3</c:v>
                </c:pt>
                <c:pt idx="23">
                  <c:v>3.1607908792381512E-3</c:v>
                </c:pt>
                <c:pt idx="24">
                  <c:v>-1.6153994261900673E-2</c:v>
                </c:pt>
                <c:pt idx="25">
                  <c:v>-1.6153994261900673E-2</c:v>
                </c:pt>
                <c:pt idx="26">
                  <c:v>-2.77607184926566E-2</c:v>
                </c:pt>
                <c:pt idx="27">
                  <c:v>-2.77607184926566E-2</c:v>
                </c:pt>
                <c:pt idx="28">
                  <c:v>-1.5944448009307388E-2</c:v>
                </c:pt>
                <c:pt idx="29">
                  <c:v>-1.5944448009307388E-2</c:v>
                </c:pt>
                <c:pt idx="30">
                  <c:v>-4.2970121930439364E-2</c:v>
                </c:pt>
                <c:pt idx="31">
                  <c:v>-4.2970121930439364E-2</c:v>
                </c:pt>
                <c:pt idx="32">
                  <c:v>-4.7121991929766516E-2</c:v>
                </c:pt>
                <c:pt idx="33">
                  <c:v>-4.7121991929766516E-2</c:v>
                </c:pt>
                <c:pt idx="34">
                  <c:v>-4.4473072596829644E-2</c:v>
                </c:pt>
                <c:pt idx="35">
                  <c:v>-4.4473072596829644E-2</c:v>
                </c:pt>
                <c:pt idx="36">
                  <c:v>-6.8248661286950396E-2</c:v>
                </c:pt>
                <c:pt idx="37">
                  <c:v>-6.8248661286950396E-2</c:v>
                </c:pt>
                <c:pt idx="38">
                  <c:v>-6.0103766925823976E-2</c:v>
                </c:pt>
                <c:pt idx="39">
                  <c:v>-6.0103766925823976E-2</c:v>
                </c:pt>
                <c:pt idx="40">
                  <c:v>-7.2256260562233665E-2</c:v>
                </c:pt>
                <c:pt idx="41">
                  <c:v>-7.2256260562233665E-2</c:v>
                </c:pt>
                <c:pt idx="42">
                  <c:v>-6.5438697965514381E-2</c:v>
                </c:pt>
                <c:pt idx="43">
                  <c:v>-6.5438697965514381E-2</c:v>
                </c:pt>
                <c:pt idx="44">
                  <c:v>-8.2776117779781222E-2</c:v>
                </c:pt>
                <c:pt idx="45">
                  <c:v>-8.2776117779781222E-2</c:v>
                </c:pt>
                <c:pt idx="46">
                  <c:v>-9.3206834680200745E-2</c:v>
                </c:pt>
                <c:pt idx="47">
                  <c:v>-9.3206834680200745E-2</c:v>
                </c:pt>
                <c:pt idx="48">
                  <c:v>-8.7080585820773382E-2</c:v>
                </c:pt>
                <c:pt idx="49">
                  <c:v>-8.7080585820773382E-2</c:v>
                </c:pt>
                <c:pt idx="50">
                  <c:v>-0.11247046592774612</c:v>
                </c:pt>
                <c:pt idx="51">
                  <c:v>-0.11247046592774612</c:v>
                </c:pt>
                <c:pt idx="52">
                  <c:v>-0.11024058999340036</c:v>
                </c:pt>
                <c:pt idx="53">
                  <c:v>-0.11024058999340036</c:v>
                </c:pt>
                <c:pt idx="54">
                  <c:v>-0.10789597756151748</c:v>
                </c:pt>
                <c:pt idx="55">
                  <c:v>-0.10789597756151748</c:v>
                </c:pt>
                <c:pt idx="56">
                  <c:v>-0.10272213772365002</c:v>
                </c:pt>
                <c:pt idx="57">
                  <c:v>-0.10272213772365002</c:v>
                </c:pt>
                <c:pt idx="58">
                  <c:v>-0.10063737506399129</c:v>
                </c:pt>
                <c:pt idx="59">
                  <c:v>-0.10063737506399129</c:v>
                </c:pt>
                <c:pt idx="60">
                  <c:v>-9.5864992310604413E-2</c:v>
                </c:pt>
                <c:pt idx="61">
                  <c:v>-9.5864992310604413E-2</c:v>
                </c:pt>
                <c:pt idx="62">
                  <c:v>-9.380629908365723E-2</c:v>
                </c:pt>
                <c:pt idx="63">
                  <c:v>-9.380629908365723E-2</c:v>
                </c:pt>
                <c:pt idx="64">
                  <c:v>-8.3934149051192453E-2</c:v>
                </c:pt>
                <c:pt idx="65">
                  <c:v>-8.3934149051192453E-2</c:v>
                </c:pt>
                <c:pt idx="66">
                  <c:v>-7.1845587600401495E-2</c:v>
                </c:pt>
                <c:pt idx="67">
                  <c:v>-7.1845587600401495E-2</c:v>
                </c:pt>
                <c:pt idx="68">
                  <c:v>-5.5718508011050494E-2</c:v>
                </c:pt>
                <c:pt idx="69">
                  <c:v>-5.5718508011050494E-2</c:v>
                </c:pt>
                <c:pt idx="70">
                  <c:v>-5.1796201199225345E-2</c:v>
                </c:pt>
                <c:pt idx="71">
                  <c:v>-5.1796201199225345E-2</c:v>
                </c:pt>
                <c:pt idx="72">
                  <c:v>-4.5015222867771265E-2</c:v>
                </c:pt>
                <c:pt idx="73">
                  <c:v>-4.5015222867771265E-2</c:v>
                </c:pt>
                <c:pt idx="74">
                  <c:v>-1.7133393224918803E-2</c:v>
                </c:pt>
                <c:pt idx="75">
                  <c:v>-1.7133393224918803E-2</c:v>
                </c:pt>
                <c:pt idx="76">
                  <c:v>1.3082024195053998E-2</c:v>
                </c:pt>
                <c:pt idx="77">
                  <c:v>1.3082024195053998E-2</c:v>
                </c:pt>
                <c:pt idx="78">
                  <c:v>1.8200251591389938E-2</c:v>
                </c:pt>
                <c:pt idx="79">
                  <c:v>1.8200251591389938E-2</c:v>
                </c:pt>
                <c:pt idx="80">
                  <c:v>2.3349441399882487E-2</c:v>
                </c:pt>
                <c:pt idx="81">
                  <c:v>2.3349441399882487E-2</c:v>
                </c:pt>
                <c:pt idx="82">
                  <c:v>2.0430499412029901E-2</c:v>
                </c:pt>
                <c:pt idx="83">
                  <c:v>2.0430499412029901E-2</c:v>
                </c:pt>
                <c:pt idx="84">
                  <c:v>1.9321157911630582E-2</c:v>
                </c:pt>
                <c:pt idx="85">
                  <c:v>1.9321157911630582E-2</c:v>
                </c:pt>
                <c:pt idx="86">
                  <c:v>1.4974533228139464E-2</c:v>
                </c:pt>
                <c:pt idx="87">
                  <c:v>1.4974533228139464E-2</c:v>
                </c:pt>
                <c:pt idx="88">
                  <c:v>1.3741189859789671E-2</c:v>
                </c:pt>
                <c:pt idx="89">
                  <c:v>1.3741189859789671E-2</c:v>
                </c:pt>
                <c:pt idx="90">
                  <c:v>1.4478805281969764E-2</c:v>
                </c:pt>
                <c:pt idx="91">
                  <c:v>1.4478805281969764E-2</c:v>
                </c:pt>
                <c:pt idx="92">
                  <c:v>2.1067893405548377E-2</c:v>
                </c:pt>
                <c:pt idx="93">
                  <c:v>2.1067893405548377E-2</c:v>
                </c:pt>
                <c:pt idx="94">
                  <c:v>2.4234462395502865E-2</c:v>
                </c:pt>
                <c:pt idx="95">
                  <c:v>2.4234462395502865E-2</c:v>
                </c:pt>
                <c:pt idx="96">
                  <c:v>2.9808229195192437E-2</c:v>
                </c:pt>
                <c:pt idx="97">
                  <c:v>2.9808229195192437E-2</c:v>
                </c:pt>
                <c:pt idx="98">
                  <c:v>4.0832777721711677E-2</c:v>
                </c:pt>
                <c:pt idx="99">
                  <c:v>4.0832777721711677E-2</c:v>
                </c:pt>
                <c:pt idx="100">
                  <c:v>5.3259733660658171E-2</c:v>
                </c:pt>
                <c:pt idx="101">
                  <c:v>5.3259733660658171E-2</c:v>
                </c:pt>
                <c:pt idx="102">
                  <c:v>5.5578528959366658E-2</c:v>
                </c:pt>
                <c:pt idx="103">
                  <c:v>5.5578528959366658E-2</c:v>
                </c:pt>
                <c:pt idx="104">
                  <c:v>5.9167896254127106E-2</c:v>
                </c:pt>
                <c:pt idx="105">
                  <c:v>5.9167896254127106E-2</c:v>
                </c:pt>
                <c:pt idx="106">
                  <c:v>4.918098709176344E-2</c:v>
                </c:pt>
                <c:pt idx="107">
                  <c:v>4.918098709176344E-2</c:v>
                </c:pt>
                <c:pt idx="108">
                  <c:v>4.4496025678627094E-2</c:v>
                </c:pt>
                <c:pt idx="109">
                  <c:v>4.4496025678627094E-2</c:v>
                </c:pt>
                <c:pt idx="110">
                  <c:v>4.3432853924811443E-2</c:v>
                </c:pt>
                <c:pt idx="111">
                  <c:v>4.3432853924811443E-2</c:v>
                </c:pt>
                <c:pt idx="112">
                  <c:v>5.4801652688812652E-2</c:v>
                </c:pt>
                <c:pt idx="113">
                  <c:v>5.4801652688812652E-2</c:v>
                </c:pt>
                <c:pt idx="114">
                  <c:v>5.1179435277358021E-2</c:v>
                </c:pt>
                <c:pt idx="115">
                  <c:v>5.1179435277358021E-2</c:v>
                </c:pt>
                <c:pt idx="116">
                  <c:v>5.1301244259542633E-2</c:v>
                </c:pt>
                <c:pt idx="117">
                  <c:v>5.1301244259542633E-2</c:v>
                </c:pt>
                <c:pt idx="118">
                  <c:v>4.9427003306752981E-2</c:v>
                </c:pt>
                <c:pt idx="119">
                  <c:v>4.9427003306752981E-2</c:v>
                </c:pt>
                <c:pt idx="120">
                  <c:v>5.329395717079155E-2</c:v>
                </c:pt>
                <c:pt idx="121">
                  <c:v>5.329395717079155E-2</c:v>
                </c:pt>
                <c:pt idx="122">
                  <c:v>5.2482256958598095E-2</c:v>
                </c:pt>
                <c:pt idx="123">
                  <c:v>5.2482256958598095E-2</c:v>
                </c:pt>
                <c:pt idx="124">
                  <c:v>5.4759298853460869E-2</c:v>
                </c:pt>
                <c:pt idx="125">
                  <c:v>5.4759298853460869E-2</c:v>
                </c:pt>
                <c:pt idx="126">
                  <c:v>4.4543321404532765E-2</c:v>
                </c:pt>
                <c:pt idx="127">
                  <c:v>4.4543321404532765E-2</c:v>
                </c:pt>
                <c:pt idx="128">
                  <c:v>3.6506531570124068E-2</c:v>
                </c:pt>
                <c:pt idx="129">
                  <c:v>3.6506531570124068E-2</c:v>
                </c:pt>
                <c:pt idx="130">
                  <c:v>4.5656889972566228E-2</c:v>
                </c:pt>
                <c:pt idx="131">
                  <c:v>4.5656889972566228E-2</c:v>
                </c:pt>
                <c:pt idx="132">
                  <c:v>5.7169212359512889E-2</c:v>
                </c:pt>
                <c:pt idx="133">
                  <c:v>5.7169212359512889E-2</c:v>
                </c:pt>
                <c:pt idx="134">
                  <c:v>7.1473072059671239E-2</c:v>
                </c:pt>
                <c:pt idx="135">
                  <c:v>7.1473072059671239E-2</c:v>
                </c:pt>
                <c:pt idx="136">
                  <c:v>8.8873692626803447E-2</c:v>
                </c:pt>
                <c:pt idx="137">
                  <c:v>8.8873692626803447E-2</c:v>
                </c:pt>
                <c:pt idx="138">
                  <c:v>9.268756738730044E-2</c:v>
                </c:pt>
                <c:pt idx="139">
                  <c:v>9.268756738730044E-2</c:v>
                </c:pt>
                <c:pt idx="140">
                  <c:v>0.11843022165513561</c:v>
                </c:pt>
                <c:pt idx="141">
                  <c:v>0.11843022165513561</c:v>
                </c:pt>
                <c:pt idx="142">
                  <c:v>0.11438469453408273</c:v>
                </c:pt>
                <c:pt idx="143">
                  <c:v>0.11438469453408273</c:v>
                </c:pt>
                <c:pt idx="144">
                  <c:v>0.11259655664815771</c:v>
                </c:pt>
                <c:pt idx="145">
                  <c:v>0.11259655664815771</c:v>
                </c:pt>
                <c:pt idx="146">
                  <c:v>0.10212055411436927</c:v>
                </c:pt>
                <c:pt idx="147">
                  <c:v>0.10212055411436927</c:v>
                </c:pt>
                <c:pt idx="148">
                  <c:v>9.2814873733400471E-2</c:v>
                </c:pt>
                <c:pt idx="149">
                  <c:v>9.2814873733400471E-2</c:v>
                </c:pt>
                <c:pt idx="150">
                  <c:v>7.7935815641478445E-2</c:v>
                </c:pt>
                <c:pt idx="151">
                  <c:v>7.7935815641478445E-2</c:v>
                </c:pt>
                <c:pt idx="152">
                  <c:v>6.3833175033419565E-2</c:v>
                </c:pt>
                <c:pt idx="153">
                  <c:v>6.3833175033419565E-2</c:v>
                </c:pt>
                <c:pt idx="154">
                  <c:v>6.6431167931801927E-2</c:v>
                </c:pt>
                <c:pt idx="155">
                  <c:v>6.6431167931801927E-2</c:v>
                </c:pt>
                <c:pt idx="156">
                  <c:v>6.9954554490835097E-2</c:v>
                </c:pt>
                <c:pt idx="157">
                  <c:v>6.9954554490835097E-2</c:v>
                </c:pt>
                <c:pt idx="158">
                  <c:v>6.7893884065893362E-2</c:v>
                </c:pt>
                <c:pt idx="159">
                  <c:v>6.7893884065893362E-2</c:v>
                </c:pt>
                <c:pt idx="160">
                  <c:v>6.8987248778747068E-2</c:v>
                </c:pt>
                <c:pt idx="161">
                  <c:v>6.8987248778747068E-2</c:v>
                </c:pt>
                <c:pt idx="162">
                  <c:v>5.1082554040620787E-2</c:v>
                </c:pt>
                <c:pt idx="163">
                  <c:v>5.1082554040620787E-2</c:v>
                </c:pt>
                <c:pt idx="164">
                  <c:v>3.9787106301086617E-2</c:v>
                </c:pt>
                <c:pt idx="165">
                  <c:v>3.9787106301086617E-2</c:v>
                </c:pt>
                <c:pt idx="166">
                  <c:v>1.7319502418008836E-2</c:v>
                </c:pt>
                <c:pt idx="167">
                  <c:v>1.7319502418008836E-2</c:v>
                </c:pt>
                <c:pt idx="168">
                  <c:v>-4.4655552478560789E-3</c:v>
                </c:pt>
                <c:pt idx="169">
                  <c:v>-4.4655552478560789E-3</c:v>
                </c:pt>
                <c:pt idx="170">
                  <c:v>-4.9003311099531932E-2</c:v>
                </c:pt>
                <c:pt idx="171">
                  <c:v>-4.9003311099531932E-2</c:v>
                </c:pt>
                <c:pt idx="172">
                  <c:v>-9.1336351789558901E-2</c:v>
                </c:pt>
                <c:pt idx="173">
                  <c:v>-9.1336351789558901E-2</c:v>
                </c:pt>
                <c:pt idx="174">
                  <c:v>-0.15529055909385836</c:v>
                </c:pt>
                <c:pt idx="175">
                  <c:v>-0.15529055909385836</c:v>
                </c:pt>
                <c:pt idx="176">
                  <c:v>-0.21426895229055676</c:v>
                </c:pt>
                <c:pt idx="177">
                  <c:v>-0.21426895229055676</c:v>
                </c:pt>
                <c:pt idx="178">
                  <c:v>-0.23956766059552037</c:v>
                </c:pt>
                <c:pt idx="179">
                  <c:v>-0.23956766059552037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53-424D-B2A8-16B8B320F9AB}"/>
            </c:ext>
          </c:extLst>
        </c:ser>
        <c:ser>
          <c:idx val="1"/>
          <c:order val="1"/>
          <c:tx>
            <c:strRef>
              <c:f>'vypocet Cr'!$J$119</c:f>
              <c:strCache>
                <c:ptCount val="1"/>
                <c:pt idx="0">
                  <c:v>Cr-10 JEFF-3.3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Cr'!$J$120:$J$299</c:f>
              <c:numCache>
                <c:formatCode>0.00E+00</c:formatCode>
                <c:ptCount val="180"/>
                <c:pt idx="0">
                  <c:v>6.4736629770483223E-3</c:v>
                </c:pt>
                <c:pt idx="1">
                  <c:v>6.4736629770483223E-3</c:v>
                </c:pt>
                <c:pt idx="2">
                  <c:v>6.0791747008270614E-2</c:v>
                </c:pt>
                <c:pt idx="3">
                  <c:v>6.0791747008270614E-2</c:v>
                </c:pt>
                <c:pt idx="4">
                  <c:v>7.3270895044091455E-2</c:v>
                </c:pt>
                <c:pt idx="5">
                  <c:v>7.3270895044091455E-2</c:v>
                </c:pt>
                <c:pt idx="6">
                  <c:v>2.8273872809313483E-2</c:v>
                </c:pt>
                <c:pt idx="7">
                  <c:v>2.8273872809313483E-2</c:v>
                </c:pt>
                <c:pt idx="8">
                  <c:v>-7.7449195322250031E-3</c:v>
                </c:pt>
                <c:pt idx="9">
                  <c:v>-7.7449195322250031E-3</c:v>
                </c:pt>
                <c:pt idx="10">
                  <c:v>-3.7952534741419575E-2</c:v>
                </c:pt>
                <c:pt idx="11">
                  <c:v>-3.7952534741419575E-2</c:v>
                </c:pt>
                <c:pt idx="12">
                  <c:v>-4.4082994810806131E-2</c:v>
                </c:pt>
                <c:pt idx="13">
                  <c:v>-4.4082994810806131E-2</c:v>
                </c:pt>
                <c:pt idx="14">
                  <c:v>-1.446342643099674E-2</c:v>
                </c:pt>
                <c:pt idx="15">
                  <c:v>-1.446342643099674E-2</c:v>
                </c:pt>
                <c:pt idx="16">
                  <c:v>2.2821347415857174E-2</c:v>
                </c:pt>
                <c:pt idx="17">
                  <c:v>2.2821347415857174E-2</c:v>
                </c:pt>
                <c:pt idx="18">
                  <c:v>2.0555634979757764E-2</c:v>
                </c:pt>
                <c:pt idx="19">
                  <c:v>2.0555634979757764E-2</c:v>
                </c:pt>
                <c:pt idx="20">
                  <c:v>1.2992062638413682E-2</c:v>
                </c:pt>
                <c:pt idx="21">
                  <c:v>1.2992062638413682E-2</c:v>
                </c:pt>
                <c:pt idx="22">
                  <c:v>3.1314934917925363E-4</c:v>
                </c:pt>
                <c:pt idx="23">
                  <c:v>3.1314934917925363E-4</c:v>
                </c:pt>
                <c:pt idx="24">
                  <c:v>-2.7572464045728329E-2</c:v>
                </c:pt>
                <c:pt idx="25">
                  <c:v>-2.7572464045728329E-2</c:v>
                </c:pt>
                <c:pt idx="26">
                  <c:v>-4.2310858986705613E-2</c:v>
                </c:pt>
                <c:pt idx="27">
                  <c:v>-4.2310858986705613E-2</c:v>
                </c:pt>
                <c:pt idx="28">
                  <c:v>-2.7582455987221532E-2</c:v>
                </c:pt>
                <c:pt idx="29">
                  <c:v>-2.7582455987221532E-2</c:v>
                </c:pt>
                <c:pt idx="30">
                  <c:v>-7.6884796113864451E-2</c:v>
                </c:pt>
                <c:pt idx="31">
                  <c:v>-7.6884796113864451E-2</c:v>
                </c:pt>
                <c:pt idx="32">
                  <c:v>-9.696919882522137E-2</c:v>
                </c:pt>
                <c:pt idx="33">
                  <c:v>-9.696919882522137E-2</c:v>
                </c:pt>
                <c:pt idx="34">
                  <c:v>-9.4532713639347232E-2</c:v>
                </c:pt>
                <c:pt idx="35">
                  <c:v>-9.4532713639347232E-2</c:v>
                </c:pt>
                <c:pt idx="36">
                  <c:v>-0.11618852484593811</c:v>
                </c:pt>
                <c:pt idx="37">
                  <c:v>-0.11618852484593811</c:v>
                </c:pt>
                <c:pt idx="38">
                  <c:v>-9.751197972442005E-2</c:v>
                </c:pt>
                <c:pt idx="39">
                  <c:v>-9.751197972442005E-2</c:v>
                </c:pt>
                <c:pt idx="40">
                  <c:v>-0.10120639775050377</c:v>
                </c:pt>
                <c:pt idx="41">
                  <c:v>-0.10120639775050377</c:v>
                </c:pt>
                <c:pt idx="42">
                  <c:v>-9.6982385640779434E-2</c:v>
                </c:pt>
                <c:pt idx="43">
                  <c:v>-9.6982385640779434E-2</c:v>
                </c:pt>
                <c:pt idx="44">
                  <c:v>-0.11967542414677534</c:v>
                </c:pt>
                <c:pt idx="45">
                  <c:v>-0.11967542414677534</c:v>
                </c:pt>
                <c:pt idx="46">
                  <c:v>-0.13672809578951073</c:v>
                </c:pt>
                <c:pt idx="47">
                  <c:v>-0.13672809578951073</c:v>
                </c:pt>
                <c:pt idx="48">
                  <c:v>-0.13265614308675822</c:v>
                </c:pt>
                <c:pt idx="49">
                  <c:v>-0.13265614308675822</c:v>
                </c:pt>
                <c:pt idx="50">
                  <c:v>-0.16179290054098938</c:v>
                </c:pt>
                <c:pt idx="51">
                  <c:v>-0.16179290054098938</c:v>
                </c:pt>
                <c:pt idx="52">
                  <c:v>-0.15688792021271203</c:v>
                </c:pt>
                <c:pt idx="53">
                  <c:v>-0.15688792021271203</c:v>
                </c:pt>
                <c:pt idx="54">
                  <c:v>-0.14432873078396935</c:v>
                </c:pt>
                <c:pt idx="55">
                  <c:v>-0.14432873078396935</c:v>
                </c:pt>
                <c:pt idx="56">
                  <c:v>-0.12849532234335925</c:v>
                </c:pt>
                <c:pt idx="57">
                  <c:v>-0.12849532234335925</c:v>
                </c:pt>
                <c:pt idx="58">
                  <c:v>-0.12698834433369377</c:v>
                </c:pt>
                <c:pt idx="59">
                  <c:v>-0.12698834433369377</c:v>
                </c:pt>
                <c:pt idx="60">
                  <c:v>-0.12370166302243579</c:v>
                </c:pt>
                <c:pt idx="61">
                  <c:v>-0.12370166302243579</c:v>
                </c:pt>
                <c:pt idx="62">
                  <c:v>-0.1231850400556499</c:v>
                </c:pt>
                <c:pt idx="63">
                  <c:v>-0.1231850400556499</c:v>
                </c:pt>
                <c:pt idx="64">
                  <c:v>-0.11341348882660163</c:v>
                </c:pt>
                <c:pt idx="65">
                  <c:v>-0.11341348882660163</c:v>
                </c:pt>
                <c:pt idx="66">
                  <c:v>-0.10632785284834412</c:v>
                </c:pt>
                <c:pt idx="67">
                  <c:v>-0.10632785284834412</c:v>
                </c:pt>
                <c:pt idx="68">
                  <c:v>-9.2824933627074668E-2</c:v>
                </c:pt>
                <c:pt idx="69">
                  <c:v>-9.2824933627074668E-2</c:v>
                </c:pt>
                <c:pt idx="70">
                  <c:v>-7.4583219929882705E-2</c:v>
                </c:pt>
                <c:pt idx="71">
                  <c:v>-7.4583219929882705E-2</c:v>
                </c:pt>
                <c:pt idx="72">
                  <c:v>-5.1475227932986201E-2</c:v>
                </c:pt>
                <c:pt idx="73">
                  <c:v>-5.1475227932986201E-2</c:v>
                </c:pt>
                <c:pt idx="74">
                  <c:v>-4.1469269385029262E-2</c:v>
                </c:pt>
                <c:pt idx="75">
                  <c:v>-4.1469269385029262E-2</c:v>
                </c:pt>
                <c:pt idx="76">
                  <c:v>-3.0718245773946218E-2</c:v>
                </c:pt>
                <c:pt idx="77">
                  <c:v>-3.0718245773946218E-2</c:v>
                </c:pt>
                <c:pt idx="78">
                  <c:v>-1.9539596564476347E-2</c:v>
                </c:pt>
                <c:pt idx="79">
                  <c:v>-1.9539596564476347E-2</c:v>
                </c:pt>
                <c:pt idx="80">
                  <c:v>-9.2720942284411079E-3</c:v>
                </c:pt>
                <c:pt idx="81">
                  <c:v>-9.2720942284411079E-3</c:v>
                </c:pt>
                <c:pt idx="82">
                  <c:v>6.0125843128955303E-4</c:v>
                </c:pt>
                <c:pt idx="83">
                  <c:v>6.0125843128955303E-4</c:v>
                </c:pt>
                <c:pt idx="84">
                  <c:v>1.2130203036586851E-2</c:v>
                </c:pt>
                <c:pt idx="85">
                  <c:v>1.2130203036586851E-2</c:v>
                </c:pt>
                <c:pt idx="86">
                  <c:v>1.4827206503363444E-2</c:v>
                </c:pt>
                <c:pt idx="87">
                  <c:v>1.4827206503363444E-2</c:v>
                </c:pt>
                <c:pt idx="88">
                  <c:v>2.1470373616149896E-2</c:v>
                </c:pt>
                <c:pt idx="89">
                  <c:v>2.1470373616149896E-2</c:v>
                </c:pt>
                <c:pt idx="90">
                  <c:v>3.4018244605539039E-2</c:v>
                </c:pt>
                <c:pt idx="91">
                  <c:v>3.4018244605539039E-2</c:v>
                </c:pt>
                <c:pt idx="92">
                  <c:v>5.3633947342514476E-2</c:v>
                </c:pt>
                <c:pt idx="93">
                  <c:v>5.3633947342514476E-2</c:v>
                </c:pt>
                <c:pt idx="94">
                  <c:v>5.706875041279269E-2</c:v>
                </c:pt>
                <c:pt idx="95">
                  <c:v>5.706875041279269E-2</c:v>
                </c:pt>
                <c:pt idx="96">
                  <c:v>6.2378819349810266E-2</c:v>
                </c:pt>
                <c:pt idx="97">
                  <c:v>6.2378819349810266E-2</c:v>
                </c:pt>
                <c:pt idx="98">
                  <c:v>7.3998434684005243E-2</c:v>
                </c:pt>
                <c:pt idx="99">
                  <c:v>7.3998434684005243E-2</c:v>
                </c:pt>
                <c:pt idx="100">
                  <c:v>8.5579239248583461E-2</c:v>
                </c:pt>
                <c:pt idx="101">
                  <c:v>8.5579239248583461E-2</c:v>
                </c:pt>
                <c:pt idx="102">
                  <c:v>7.8365772172934944E-2</c:v>
                </c:pt>
                <c:pt idx="103">
                  <c:v>7.8365772172934944E-2</c:v>
                </c:pt>
                <c:pt idx="104">
                  <c:v>7.0963005802058277E-2</c:v>
                </c:pt>
                <c:pt idx="105">
                  <c:v>7.0963005802058277E-2</c:v>
                </c:pt>
                <c:pt idx="106">
                  <c:v>7.1803760899195934E-2</c:v>
                </c:pt>
                <c:pt idx="107">
                  <c:v>7.1803760899195934E-2</c:v>
                </c:pt>
                <c:pt idx="108">
                  <c:v>7.765594103854534E-2</c:v>
                </c:pt>
                <c:pt idx="109">
                  <c:v>7.765594103854534E-2</c:v>
                </c:pt>
                <c:pt idx="110">
                  <c:v>7.2116514685545141E-2</c:v>
                </c:pt>
                <c:pt idx="111">
                  <c:v>7.2116514685545141E-2</c:v>
                </c:pt>
                <c:pt idx="112">
                  <c:v>7.9276955533139626E-2</c:v>
                </c:pt>
                <c:pt idx="113">
                  <c:v>7.9276955533139626E-2</c:v>
                </c:pt>
                <c:pt idx="114">
                  <c:v>7.0589595746131328E-2</c:v>
                </c:pt>
                <c:pt idx="115">
                  <c:v>7.0589595746131328E-2</c:v>
                </c:pt>
                <c:pt idx="116">
                  <c:v>6.6097406709926032E-2</c:v>
                </c:pt>
                <c:pt idx="117">
                  <c:v>6.6097406709926032E-2</c:v>
                </c:pt>
                <c:pt idx="118">
                  <c:v>7.7488775851128899E-2</c:v>
                </c:pt>
                <c:pt idx="119">
                  <c:v>7.7488775851128899E-2</c:v>
                </c:pt>
                <c:pt idx="120">
                  <c:v>9.6650201845348338E-2</c:v>
                </c:pt>
                <c:pt idx="121">
                  <c:v>9.6650201845348338E-2</c:v>
                </c:pt>
                <c:pt idx="122">
                  <c:v>9.6261158911083555E-2</c:v>
                </c:pt>
                <c:pt idx="123">
                  <c:v>9.6261158911083555E-2</c:v>
                </c:pt>
                <c:pt idx="124">
                  <c:v>0.10006972288354965</c:v>
                </c:pt>
                <c:pt idx="125">
                  <c:v>0.10006972288354965</c:v>
                </c:pt>
                <c:pt idx="126">
                  <c:v>9.3132043812935716E-2</c:v>
                </c:pt>
                <c:pt idx="127">
                  <c:v>9.3132043812935716E-2</c:v>
                </c:pt>
                <c:pt idx="128">
                  <c:v>8.9536665934005111E-2</c:v>
                </c:pt>
                <c:pt idx="129">
                  <c:v>8.9536665934005111E-2</c:v>
                </c:pt>
                <c:pt idx="130">
                  <c:v>9.3299092600423128E-2</c:v>
                </c:pt>
                <c:pt idx="131">
                  <c:v>9.3299092600423128E-2</c:v>
                </c:pt>
                <c:pt idx="132">
                  <c:v>9.9481962772596022E-2</c:v>
                </c:pt>
                <c:pt idx="133">
                  <c:v>9.9481962772596022E-2</c:v>
                </c:pt>
                <c:pt idx="134">
                  <c:v>0.11498224964941928</c:v>
                </c:pt>
                <c:pt idx="135">
                  <c:v>0.11498224964941928</c:v>
                </c:pt>
                <c:pt idx="136">
                  <c:v>0.13280470612384776</c:v>
                </c:pt>
                <c:pt idx="137">
                  <c:v>0.13280470612384776</c:v>
                </c:pt>
                <c:pt idx="138">
                  <c:v>0.12544386910736804</c:v>
                </c:pt>
                <c:pt idx="139">
                  <c:v>0.12544386910736804</c:v>
                </c:pt>
                <c:pt idx="140">
                  <c:v>0.13661020447325711</c:v>
                </c:pt>
                <c:pt idx="141">
                  <c:v>0.13661020447325711</c:v>
                </c:pt>
                <c:pt idx="142">
                  <c:v>0.12771656050390123</c:v>
                </c:pt>
                <c:pt idx="143">
                  <c:v>0.12771656050390123</c:v>
                </c:pt>
                <c:pt idx="144">
                  <c:v>0.11884250677720942</c:v>
                </c:pt>
                <c:pt idx="145">
                  <c:v>0.11884250677720942</c:v>
                </c:pt>
                <c:pt idx="146">
                  <c:v>0.11752675543765556</c:v>
                </c:pt>
                <c:pt idx="147">
                  <c:v>0.11752675543765556</c:v>
                </c:pt>
                <c:pt idx="148">
                  <c:v>0.115999468035759</c:v>
                </c:pt>
                <c:pt idx="149">
                  <c:v>0.115999468035759</c:v>
                </c:pt>
                <c:pt idx="150">
                  <c:v>0.10522478441942562</c:v>
                </c:pt>
                <c:pt idx="151">
                  <c:v>0.10522478441942562</c:v>
                </c:pt>
                <c:pt idx="152">
                  <c:v>9.4601056984381815E-2</c:v>
                </c:pt>
                <c:pt idx="153">
                  <c:v>9.4601056984381815E-2</c:v>
                </c:pt>
                <c:pt idx="154">
                  <c:v>9.6067028717074399E-2</c:v>
                </c:pt>
                <c:pt idx="155">
                  <c:v>9.6067028717074399E-2</c:v>
                </c:pt>
                <c:pt idx="156">
                  <c:v>9.8425517543285546E-2</c:v>
                </c:pt>
                <c:pt idx="157">
                  <c:v>9.8425517543285546E-2</c:v>
                </c:pt>
                <c:pt idx="158">
                  <c:v>9.5398739463285365E-2</c:v>
                </c:pt>
                <c:pt idx="159">
                  <c:v>9.5398739463285365E-2</c:v>
                </c:pt>
                <c:pt idx="160">
                  <c:v>9.5432328737537153E-2</c:v>
                </c:pt>
                <c:pt idx="161">
                  <c:v>9.5432328737537153E-2</c:v>
                </c:pt>
                <c:pt idx="162">
                  <c:v>6.7299593252513557E-2</c:v>
                </c:pt>
                <c:pt idx="163">
                  <c:v>6.7299593252513557E-2</c:v>
                </c:pt>
                <c:pt idx="164">
                  <c:v>4.5431413009751065E-2</c:v>
                </c:pt>
                <c:pt idx="165">
                  <c:v>4.5431413009751065E-2</c:v>
                </c:pt>
                <c:pt idx="166">
                  <c:v>1.8032793940055969E-2</c:v>
                </c:pt>
                <c:pt idx="167">
                  <c:v>1.8032793940055969E-2</c:v>
                </c:pt>
                <c:pt idx="168">
                  <c:v>-9.1361185183942428E-3</c:v>
                </c:pt>
                <c:pt idx="169">
                  <c:v>-9.1361185183942428E-3</c:v>
                </c:pt>
                <c:pt idx="170">
                  <c:v>-3.807535186929889E-3</c:v>
                </c:pt>
                <c:pt idx="171">
                  <c:v>-3.807535186929889E-3</c:v>
                </c:pt>
                <c:pt idx="172">
                  <c:v>2.997293724176453E-3</c:v>
                </c:pt>
                <c:pt idx="173">
                  <c:v>2.997293724176453E-3</c:v>
                </c:pt>
                <c:pt idx="174">
                  <c:v>-1.2727679768614109E-2</c:v>
                </c:pt>
                <c:pt idx="175">
                  <c:v>-1.2727679768614109E-2</c:v>
                </c:pt>
                <c:pt idx="176">
                  <c:v>-2.6901191646343969E-2</c:v>
                </c:pt>
                <c:pt idx="177">
                  <c:v>-2.6901191646343969E-2</c:v>
                </c:pt>
                <c:pt idx="178">
                  <c:v>-4.551370818262368E-2</c:v>
                </c:pt>
                <c:pt idx="179">
                  <c:v>-4.551370818262368E-2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53-424D-B2A8-16B8B320F9AB}"/>
            </c:ext>
          </c:extLst>
        </c:ser>
        <c:ser>
          <c:idx val="2"/>
          <c:order val="2"/>
          <c:tx>
            <c:strRef>
              <c:f>'vypocet Cr'!$K$119</c:f>
              <c:strCache>
                <c:ptCount val="1"/>
                <c:pt idx="0">
                  <c:v>Cr-20 JEFF-3.3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Cr'!$K$120:$K$299</c:f>
              <c:numCache>
                <c:formatCode>0.00E+00</c:formatCode>
                <c:ptCount val="180"/>
                <c:pt idx="0">
                  <c:v>6.6678683172474162E-3</c:v>
                </c:pt>
                <c:pt idx="1">
                  <c:v>6.6678683172474162E-3</c:v>
                </c:pt>
                <c:pt idx="2">
                  <c:v>7.5730664433560468E-2</c:v>
                </c:pt>
                <c:pt idx="3">
                  <c:v>7.5730664433560468E-2</c:v>
                </c:pt>
                <c:pt idx="4">
                  <c:v>0.12046099643008068</c:v>
                </c:pt>
                <c:pt idx="5">
                  <c:v>0.12046099643008068</c:v>
                </c:pt>
                <c:pt idx="6">
                  <c:v>0.10017681687299618</c:v>
                </c:pt>
                <c:pt idx="7">
                  <c:v>0.10017681687299618</c:v>
                </c:pt>
                <c:pt idx="8">
                  <c:v>2.3489183412781944E-2</c:v>
                </c:pt>
                <c:pt idx="9">
                  <c:v>2.3489183412781944E-2</c:v>
                </c:pt>
                <c:pt idx="10">
                  <c:v>-3.8422507659322314E-2</c:v>
                </c:pt>
                <c:pt idx="11">
                  <c:v>-3.8422507659322314E-2</c:v>
                </c:pt>
                <c:pt idx="12">
                  <c:v>-9.1726039496502154E-2</c:v>
                </c:pt>
                <c:pt idx="13">
                  <c:v>-9.1726039496502154E-2</c:v>
                </c:pt>
                <c:pt idx="14">
                  <c:v>-0.10140390644636332</c:v>
                </c:pt>
                <c:pt idx="15">
                  <c:v>-0.10140390644636332</c:v>
                </c:pt>
                <c:pt idx="16">
                  <c:v>-5.5350699924253677E-2</c:v>
                </c:pt>
                <c:pt idx="17">
                  <c:v>-5.5350699924253677E-2</c:v>
                </c:pt>
                <c:pt idx="18">
                  <c:v>-2.1900432850012086E-2</c:v>
                </c:pt>
                <c:pt idx="19">
                  <c:v>-2.1900432850012086E-2</c:v>
                </c:pt>
                <c:pt idx="20">
                  <c:v>-3.4523900160533971E-2</c:v>
                </c:pt>
                <c:pt idx="21">
                  <c:v>-3.4523900160533971E-2</c:v>
                </c:pt>
                <c:pt idx="22">
                  <c:v>-3.8365957835210573E-2</c:v>
                </c:pt>
                <c:pt idx="23">
                  <c:v>-3.8365957835210573E-2</c:v>
                </c:pt>
                <c:pt idx="24">
                  <c:v>-0.11443561287287685</c:v>
                </c:pt>
                <c:pt idx="25">
                  <c:v>-0.11443561287287685</c:v>
                </c:pt>
                <c:pt idx="26">
                  <c:v>-0.148534809695401</c:v>
                </c:pt>
                <c:pt idx="27">
                  <c:v>-0.148534809695401</c:v>
                </c:pt>
                <c:pt idx="28">
                  <c:v>-0.14543593065519733</c:v>
                </c:pt>
                <c:pt idx="29">
                  <c:v>-0.14543593065519733</c:v>
                </c:pt>
                <c:pt idx="30">
                  <c:v>-0.18190780704020926</c:v>
                </c:pt>
                <c:pt idx="31">
                  <c:v>-0.18190780704020926</c:v>
                </c:pt>
                <c:pt idx="32">
                  <c:v>-0.22052154584944883</c:v>
                </c:pt>
                <c:pt idx="33">
                  <c:v>-0.22052154584944883</c:v>
                </c:pt>
                <c:pt idx="34">
                  <c:v>-0.24389213734213333</c:v>
                </c:pt>
                <c:pt idx="35">
                  <c:v>-0.24389213734213333</c:v>
                </c:pt>
                <c:pt idx="36">
                  <c:v>-0.30263336571426058</c:v>
                </c:pt>
                <c:pt idx="37">
                  <c:v>-0.30263336571426058</c:v>
                </c:pt>
                <c:pt idx="38">
                  <c:v>-0.30332074714833435</c:v>
                </c:pt>
                <c:pt idx="39">
                  <c:v>-0.30332074714833435</c:v>
                </c:pt>
                <c:pt idx="40">
                  <c:v>-0.32176604716212254</c:v>
                </c:pt>
                <c:pt idx="41">
                  <c:v>-0.32176604716212254</c:v>
                </c:pt>
                <c:pt idx="42">
                  <c:v>-0.30561850887454967</c:v>
                </c:pt>
                <c:pt idx="43">
                  <c:v>-0.30561850887454967</c:v>
                </c:pt>
                <c:pt idx="44">
                  <c:v>-0.34005825904386366</c:v>
                </c:pt>
                <c:pt idx="45">
                  <c:v>-0.34005825904386366</c:v>
                </c:pt>
                <c:pt idx="46">
                  <c:v>-0.35183610629069872</c:v>
                </c:pt>
                <c:pt idx="47">
                  <c:v>-0.35183610629069872</c:v>
                </c:pt>
                <c:pt idx="48">
                  <c:v>-0.36004545764835216</c:v>
                </c:pt>
                <c:pt idx="49">
                  <c:v>-0.36004545764835216</c:v>
                </c:pt>
                <c:pt idx="50">
                  <c:v>-0.38026039018591895</c:v>
                </c:pt>
                <c:pt idx="51">
                  <c:v>-0.38026039018591895</c:v>
                </c:pt>
                <c:pt idx="52">
                  <c:v>-0.37757410575677508</c:v>
                </c:pt>
                <c:pt idx="53">
                  <c:v>-0.37757410575677508</c:v>
                </c:pt>
                <c:pt idx="54">
                  <c:v>-0.36424811283060921</c:v>
                </c:pt>
                <c:pt idx="55">
                  <c:v>-0.36424811283060921</c:v>
                </c:pt>
                <c:pt idx="56">
                  <c:v>-0.34077659091142731</c:v>
                </c:pt>
                <c:pt idx="57">
                  <c:v>-0.34077659091142731</c:v>
                </c:pt>
                <c:pt idx="58">
                  <c:v>-0.31445787351925214</c:v>
                </c:pt>
                <c:pt idx="59">
                  <c:v>-0.31445787351925214</c:v>
                </c:pt>
                <c:pt idx="60">
                  <c:v>-0.31795554352452438</c:v>
                </c:pt>
                <c:pt idx="61">
                  <c:v>-0.31795554352452438</c:v>
                </c:pt>
                <c:pt idx="62">
                  <c:v>-0.31820225219994858</c:v>
                </c:pt>
                <c:pt idx="63">
                  <c:v>-0.31820225219994858</c:v>
                </c:pt>
                <c:pt idx="64">
                  <c:v>-0.30350722306305988</c:v>
                </c:pt>
                <c:pt idx="65">
                  <c:v>-0.30350722306305988</c:v>
                </c:pt>
                <c:pt idx="66">
                  <c:v>-0.2796530123905302</c:v>
                </c:pt>
                <c:pt idx="67">
                  <c:v>-0.2796530123905302</c:v>
                </c:pt>
                <c:pt idx="68">
                  <c:v>-0.24779343402017895</c:v>
                </c:pt>
                <c:pt idx="69">
                  <c:v>-0.24779343402017895</c:v>
                </c:pt>
                <c:pt idx="70">
                  <c:v>-0.20647670312397326</c:v>
                </c:pt>
                <c:pt idx="71">
                  <c:v>-0.20647670312397326</c:v>
                </c:pt>
                <c:pt idx="72">
                  <c:v>-0.2011426632112725</c:v>
                </c:pt>
                <c:pt idx="73">
                  <c:v>-0.2011426632112725</c:v>
                </c:pt>
                <c:pt idx="74">
                  <c:v>-0.19354019809461154</c:v>
                </c:pt>
                <c:pt idx="75">
                  <c:v>-0.19354019809461154</c:v>
                </c:pt>
                <c:pt idx="76">
                  <c:v>-0.16750524450003412</c:v>
                </c:pt>
                <c:pt idx="77">
                  <c:v>-0.16750524450003412</c:v>
                </c:pt>
                <c:pt idx="78">
                  <c:v>-0.1420257962506013</c:v>
                </c:pt>
                <c:pt idx="79">
                  <c:v>-0.1420257962506013</c:v>
                </c:pt>
                <c:pt idx="80">
                  <c:v>-0.12855133020427101</c:v>
                </c:pt>
                <c:pt idx="81">
                  <c:v>-0.12855133020427101</c:v>
                </c:pt>
                <c:pt idx="82">
                  <c:v>-0.11829387340480468</c:v>
                </c:pt>
                <c:pt idx="83">
                  <c:v>-0.11829387340480468</c:v>
                </c:pt>
                <c:pt idx="84">
                  <c:v>-0.1403479164031326</c:v>
                </c:pt>
                <c:pt idx="85">
                  <c:v>-0.1403479164031326</c:v>
                </c:pt>
                <c:pt idx="86">
                  <c:v>-0.16240642222224666</c:v>
                </c:pt>
                <c:pt idx="87">
                  <c:v>-0.16240642222224666</c:v>
                </c:pt>
                <c:pt idx="88">
                  <c:v>-0.14063876330260461</c:v>
                </c:pt>
                <c:pt idx="89">
                  <c:v>-0.14063876330260461</c:v>
                </c:pt>
                <c:pt idx="90">
                  <c:v>-0.11499998689587543</c:v>
                </c:pt>
                <c:pt idx="91">
                  <c:v>-0.11499998689587543</c:v>
                </c:pt>
                <c:pt idx="92">
                  <c:v>-0.11337818942829225</c:v>
                </c:pt>
                <c:pt idx="93">
                  <c:v>-0.11337818942829225</c:v>
                </c:pt>
                <c:pt idx="94">
                  <c:v>-0.10886770810754776</c:v>
                </c:pt>
                <c:pt idx="95">
                  <c:v>-0.10886770810754776</c:v>
                </c:pt>
                <c:pt idx="96">
                  <c:v>-7.9518381240876734E-2</c:v>
                </c:pt>
                <c:pt idx="97">
                  <c:v>-7.9518381240876734E-2</c:v>
                </c:pt>
                <c:pt idx="98">
                  <c:v>-5.0820894960506457E-2</c:v>
                </c:pt>
                <c:pt idx="99">
                  <c:v>-5.0820894960506457E-2</c:v>
                </c:pt>
                <c:pt idx="100">
                  <c:v>5.2603087613789512E-4</c:v>
                </c:pt>
                <c:pt idx="101">
                  <c:v>5.2603087613789512E-4</c:v>
                </c:pt>
                <c:pt idx="102">
                  <c:v>5.1821959596525469E-2</c:v>
                </c:pt>
                <c:pt idx="103">
                  <c:v>5.1821959596525469E-2</c:v>
                </c:pt>
                <c:pt idx="104">
                  <c:v>4.0702624392394471E-2</c:v>
                </c:pt>
                <c:pt idx="105">
                  <c:v>4.0702624392394471E-2</c:v>
                </c:pt>
                <c:pt idx="106">
                  <c:v>2.6698232795836052E-2</c:v>
                </c:pt>
                <c:pt idx="107">
                  <c:v>2.6698232795836052E-2</c:v>
                </c:pt>
                <c:pt idx="108">
                  <c:v>2.2064000624787194E-2</c:v>
                </c:pt>
                <c:pt idx="109">
                  <c:v>2.2064000624787194E-2</c:v>
                </c:pt>
                <c:pt idx="110">
                  <c:v>6.0374653630252961E-3</c:v>
                </c:pt>
                <c:pt idx="111">
                  <c:v>6.0374653630252961E-3</c:v>
                </c:pt>
                <c:pt idx="112">
                  <c:v>4.1161529018523213E-2</c:v>
                </c:pt>
                <c:pt idx="113">
                  <c:v>4.1161529018523213E-2</c:v>
                </c:pt>
                <c:pt idx="114">
                  <c:v>7.8136249057939589E-2</c:v>
                </c:pt>
                <c:pt idx="115">
                  <c:v>7.8136249057939589E-2</c:v>
                </c:pt>
                <c:pt idx="116">
                  <c:v>9.0751659669349394E-2</c:v>
                </c:pt>
                <c:pt idx="117">
                  <c:v>9.0751659669349394E-2</c:v>
                </c:pt>
                <c:pt idx="118">
                  <c:v>0.10305770563846228</c:v>
                </c:pt>
                <c:pt idx="119">
                  <c:v>0.10305770563846228</c:v>
                </c:pt>
                <c:pt idx="120">
                  <c:v>-8.1437443697038869E-3</c:v>
                </c:pt>
                <c:pt idx="121">
                  <c:v>-8.1437443697038869E-3</c:v>
                </c:pt>
                <c:pt idx="122">
                  <c:v>5.5829871522288466E-2</c:v>
                </c:pt>
                <c:pt idx="123">
                  <c:v>5.5829871522288466E-2</c:v>
                </c:pt>
                <c:pt idx="124">
                  <c:v>4.5555117185719141E-2</c:v>
                </c:pt>
                <c:pt idx="125">
                  <c:v>4.5555117185719141E-2</c:v>
                </c:pt>
                <c:pt idx="126">
                  <c:v>3.9316090052101016E-2</c:v>
                </c:pt>
                <c:pt idx="127">
                  <c:v>3.9316090052101016E-2</c:v>
                </c:pt>
                <c:pt idx="128">
                  <c:v>6.3429025202228928E-2</c:v>
                </c:pt>
                <c:pt idx="129">
                  <c:v>6.3429025202228928E-2</c:v>
                </c:pt>
                <c:pt idx="130">
                  <c:v>9.0937516314907985E-2</c:v>
                </c:pt>
                <c:pt idx="131">
                  <c:v>9.0937516314907985E-2</c:v>
                </c:pt>
                <c:pt idx="132">
                  <c:v>4.4821380985573755E-2</c:v>
                </c:pt>
                <c:pt idx="133">
                  <c:v>4.4821380985573755E-2</c:v>
                </c:pt>
                <c:pt idx="134">
                  <c:v>4.478333077970742E-4</c:v>
                </c:pt>
                <c:pt idx="135">
                  <c:v>4.478333077970742E-4</c:v>
                </c:pt>
                <c:pt idx="136">
                  <c:v>4.2084260939248885E-2</c:v>
                </c:pt>
                <c:pt idx="137">
                  <c:v>4.2084260939248885E-2</c:v>
                </c:pt>
                <c:pt idx="138">
                  <c:v>7.8273666643409179E-2</c:v>
                </c:pt>
                <c:pt idx="139">
                  <c:v>7.8273666643409179E-2</c:v>
                </c:pt>
                <c:pt idx="140">
                  <c:v>7.0180503624613033E-2</c:v>
                </c:pt>
                <c:pt idx="141">
                  <c:v>7.0180503624613033E-2</c:v>
                </c:pt>
                <c:pt idx="142">
                  <c:v>5.1486685512605268E-2</c:v>
                </c:pt>
                <c:pt idx="143">
                  <c:v>5.1486685512605268E-2</c:v>
                </c:pt>
                <c:pt idx="144">
                  <c:v>1.3874075041772516E-2</c:v>
                </c:pt>
                <c:pt idx="145">
                  <c:v>1.3874075041772516E-2</c:v>
                </c:pt>
                <c:pt idx="146">
                  <c:v>-2.5162018993306168E-2</c:v>
                </c:pt>
                <c:pt idx="147">
                  <c:v>-2.5162018993306168E-2</c:v>
                </c:pt>
                <c:pt idx="148">
                  <c:v>-6.5304471589511248E-3</c:v>
                </c:pt>
                <c:pt idx="149">
                  <c:v>-6.5304471589511248E-3</c:v>
                </c:pt>
                <c:pt idx="150">
                  <c:v>1.0821097750751907E-2</c:v>
                </c:pt>
                <c:pt idx="151">
                  <c:v>1.0821097750751907E-2</c:v>
                </c:pt>
                <c:pt idx="152">
                  <c:v>-2.58273600204314E-2</c:v>
                </c:pt>
                <c:pt idx="153">
                  <c:v>-2.58273600204314E-2</c:v>
                </c:pt>
                <c:pt idx="154">
                  <c:v>-6.3107972265390999E-2</c:v>
                </c:pt>
                <c:pt idx="155">
                  <c:v>-6.3107972265390999E-2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753-424D-B2A8-16B8B320F9AB}"/>
            </c:ext>
          </c:extLst>
        </c:ser>
        <c:ser>
          <c:idx val="12"/>
          <c:order val="3"/>
          <c:tx>
            <c:strRef>
              <c:f>'vypocet Cr'!$O$119</c:f>
              <c:strCache>
                <c:ptCount val="1"/>
                <c:pt idx="0">
                  <c:v>1s Unc.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Cr'!$O$120:$O$299</c:f>
              <c:numCache>
                <c:formatCode>0.00E+00</c:formatCode>
                <c:ptCount val="180"/>
                <c:pt idx="0">
                  <c:v>6.6976698552758729E-2</c:v>
                </c:pt>
                <c:pt idx="1">
                  <c:v>6.6976698552758729E-2</c:v>
                </c:pt>
                <c:pt idx="2">
                  <c:v>6.4536835500550851E-2</c:v>
                </c:pt>
                <c:pt idx="3">
                  <c:v>6.4536835500550851E-2</c:v>
                </c:pt>
                <c:pt idx="4">
                  <c:v>6.8277574683351716E-2</c:v>
                </c:pt>
                <c:pt idx="5">
                  <c:v>6.8277574683351716E-2</c:v>
                </c:pt>
                <c:pt idx="6">
                  <c:v>7.2490862613285592E-2</c:v>
                </c:pt>
                <c:pt idx="7">
                  <c:v>7.2490862613285592E-2</c:v>
                </c:pt>
                <c:pt idx="8">
                  <c:v>7.1992779502678753E-2</c:v>
                </c:pt>
                <c:pt idx="9">
                  <c:v>7.1992779502678753E-2</c:v>
                </c:pt>
                <c:pt idx="10">
                  <c:v>7.2093347515475109E-2</c:v>
                </c:pt>
                <c:pt idx="11">
                  <c:v>7.2093347515475109E-2</c:v>
                </c:pt>
                <c:pt idx="12">
                  <c:v>7.5950487028997898E-2</c:v>
                </c:pt>
                <c:pt idx="13">
                  <c:v>7.5950487028997898E-2</c:v>
                </c:pt>
                <c:pt idx="14">
                  <c:v>8.152095349641296E-2</c:v>
                </c:pt>
                <c:pt idx="15">
                  <c:v>8.152095349641296E-2</c:v>
                </c:pt>
                <c:pt idx="16">
                  <c:v>9.59553860066759E-2</c:v>
                </c:pt>
                <c:pt idx="17">
                  <c:v>9.59553860066759E-2</c:v>
                </c:pt>
                <c:pt idx="18">
                  <c:v>0.11458939961347732</c:v>
                </c:pt>
                <c:pt idx="19">
                  <c:v>0.11458939961347732</c:v>
                </c:pt>
                <c:pt idx="20">
                  <c:v>0.10511767802223908</c:v>
                </c:pt>
                <c:pt idx="21">
                  <c:v>0.10511767802223908</c:v>
                </c:pt>
                <c:pt idx="22">
                  <c:v>9.5730888182079921E-2</c:v>
                </c:pt>
                <c:pt idx="23">
                  <c:v>9.5730888182079921E-2</c:v>
                </c:pt>
                <c:pt idx="24">
                  <c:v>0.10061688409661146</c:v>
                </c:pt>
                <c:pt idx="25">
                  <c:v>0.10061688409661146</c:v>
                </c:pt>
                <c:pt idx="26">
                  <c:v>0.1060049654811029</c:v>
                </c:pt>
                <c:pt idx="27">
                  <c:v>0.1060049654811029</c:v>
                </c:pt>
                <c:pt idx="28">
                  <c:v>0.10475248718741863</c:v>
                </c:pt>
                <c:pt idx="29">
                  <c:v>0.10475248718741863</c:v>
                </c:pt>
                <c:pt idx="30">
                  <c:v>0.1037817258147907</c:v>
                </c:pt>
                <c:pt idx="31">
                  <c:v>0.1037817258147907</c:v>
                </c:pt>
                <c:pt idx="32">
                  <c:v>0.10183902510872662</c:v>
                </c:pt>
                <c:pt idx="33">
                  <c:v>0.10183902510872662</c:v>
                </c:pt>
                <c:pt idx="34">
                  <c:v>0.10042475900007443</c:v>
                </c:pt>
                <c:pt idx="35">
                  <c:v>0.10042475900007443</c:v>
                </c:pt>
                <c:pt idx="36">
                  <c:v>0.10434505555320862</c:v>
                </c:pt>
                <c:pt idx="37">
                  <c:v>0.10434505555320862</c:v>
                </c:pt>
                <c:pt idx="38">
                  <c:v>0.10898139605281169</c:v>
                </c:pt>
                <c:pt idx="39">
                  <c:v>0.10898139605281169</c:v>
                </c:pt>
                <c:pt idx="40">
                  <c:v>0.11650803250104505</c:v>
                </c:pt>
                <c:pt idx="41">
                  <c:v>0.11650803250104505</c:v>
                </c:pt>
                <c:pt idx="42">
                  <c:v>0.12475870969917381</c:v>
                </c:pt>
                <c:pt idx="43">
                  <c:v>0.12475870969917381</c:v>
                </c:pt>
                <c:pt idx="44">
                  <c:v>0.12120587761721185</c:v>
                </c:pt>
                <c:pt idx="45">
                  <c:v>0.12120587761721185</c:v>
                </c:pt>
                <c:pt idx="46">
                  <c:v>0.11822005396529724</c:v>
                </c:pt>
                <c:pt idx="47">
                  <c:v>0.11822005396529724</c:v>
                </c:pt>
                <c:pt idx="48">
                  <c:v>0.11549400184113111</c:v>
                </c:pt>
                <c:pt idx="49">
                  <c:v>0.11549400184113111</c:v>
                </c:pt>
                <c:pt idx="50">
                  <c:v>0.11274193583529647</c:v>
                </c:pt>
                <c:pt idx="51">
                  <c:v>0.11274193583529647</c:v>
                </c:pt>
                <c:pt idx="52">
                  <c:v>0.11590300318247822</c:v>
                </c:pt>
                <c:pt idx="53">
                  <c:v>0.11590300318247822</c:v>
                </c:pt>
                <c:pt idx="54">
                  <c:v>0.11934663320964059</c:v>
                </c:pt>
                <c:pt idx="55">
                  <c:v>0.11934663320964059</c:v>
                </c:pt>
                <c:pt idx="56">
                  <c:v>0.10529444253081591</c:v>
                </c:pt>
                <c:pt idx="57">
                  <c:v>0.10529444253081591</c:v>
                </c:pt>
                <c:pt idx="58">
                  <c:v>9.1657921944685666E-2</c:v>
                </c:pt>
                <c:pt idx="59">
                  <c:v>9.1657921944685666E-2</c:v>
                </c:pt>
                <c:pt idx="60">
                  <c:v>9.1967018993089789E-2</c:v>
                </c:pt>
                <c:pt idx="61">
                  <c:v>9.1967018993089789E-2</c:v>
                </c:pt>
                <c:pt idx="62">
                  <c:v>9.2819285550665348E-2</c:v>
                </c:pt>
                <c:pt idx="63">
                  <c:v>9.2819285550665348E-2</c:v>
                </c:pt>
                <c:pt idx="64">
                  <c:v>9.7379920251593852E-2</c:v>
                </c:pt>
                <c:pt idx="65">
                  <c:v>9.7379920251593852E-2</c:v>
                </c:pt>
                <c:pt idx="66">
                  <c:v>0.10223306138847678</c:v>
                </c:pt>
                <c:pt idx="67">
                  <c:v>0.10223306138847678</c:v>
                </c:pt>
                <c:pt idx="68">
                  <c:v>8.3420074441255057E-2</c:v>
                </c:pt>
                <c:pt idx="69">
                  <c:v>8.3420074441255057E-2</c:v>
                </c:pt>
                <c:pt idx="70">
                  <c:v>6.8223219516092087E-2</c:v>
                </c:pt>
                <c:pt idx="71">
                  <c:v>6.8223219516092087E-2</c:v>
                </c:pt>
                <c:pt idx="72">
                  <c:v>7.8023092309126629E-2</c:v>
                </c:pt>
                <c:pt idx="73">
                  <c:v>7.8023092309126629E-2</c:v>
                </c:pt>
                <c:pt idx="74">
                  <c:v>9.1044667041978791E-2</c:v>
                </c:pt>
                <c:pt idx="75">
                  <c:v>9.1044667041978791E-2</c:v>
                </c:pt>
                <c:pt idx="76">
                  <c:v>8.6812338722268817E-2</c:v>
                </c:pt>
                <c:pt idx="77">
                  <c:v>8.6812338722268817E-2</c:v>
                </c:pt>
                <c:pt idx="78">
                  <c:v>8.2736739210647836E-2</c:v>
                </c:pt>
                <c:pt idx="79">
                  <c:v>8.2736739210647836E-2</c:v>
                </c:pt>
                <c:pt idx="80">
                  <c:v>7.1718864686367817E-2</c:v>
                </c:pt>
                <c:pt idx="81">
                  <c:v>7.1718864686367817E-2</c:v>
                </c:pt>
                <c:pt idx="82">
                  <c:v>7.4402146727343424E-2</c:v>
                </c:pt>
                <c:pt idx="83">
                  <c:v>7.4402146727343424E-2</c:v>
                </c:pt>
                <c:pt idx="84">
                  <c:v>8.2268582129245357E-2</c:v>
                </c:pt>
                <c:pt idx="85">
                  <c:v>8.2268582129245357E-2</c:v>
                </c:pt>
                <c:pt idx="86">
                  <c:v>9.8165645805768295E-2</c:v>
                </c:pt>
                <c:pt idx="87">
                  <c:v>9.8165645805768295E-2</c:v>
                </c:pt>
                <c:pt idx="88">
                  <c:v>8.8835103066947307E-2</c:v>
                </c:pt>
                <c:pt idx="89">
                  <c:v>8.8835103066947307E-2</c:v>
                </c:pt>
                <c:pt idx="90">
                  <c:v>8.0575209809257267E-2</c:v>
                </c:pt>
                <c:pt idx="91">
                  <c:v>8.0575209809257267E-2</c:v>
                </c:pt>
                <c:pt idx="92">
                  <c:v>8.5207253166388983E-2</c:v>
                </c:pt>
                <c:pt idx="93">
                  <c:v>8.5207253166388983E-2</c:v>
                </c:pt>
                <c:pt idx="94">
                  <c:v>9.5533357239255504E-2</c:v>
                </c:pt>
                <c:pt idx="95">
                  <c:v>9.5533357239255504E-2</c:v>
                </c:pt>
                <c:pt idx="96">
                  <c:v>9.9434019830640111E-2</c:v>
                </c:pt>
                <c:pt idx="97">
                  <c:v>9.9434019830640111E-2</c:v>
                </c:pt>
                <c:pt idx="98">
                  <c:v>0.10933075548506342</c:v>
                </c:pt>
                <c:pt idx="99">
                  <c:v>0.10933075548506342</c:v>
                </c:pt>
                <c:pt idx="100">
                  <c:v>9.7308329664214419E-2</c:v>
                </c:pt>
                <c:pt idx="101">
                  <c:v>9.7308329664214419E-2</c:v>
                </c:pt>
                <c:pt idx="102">
                  <c:v>8.8935870289717806E-2</c:v>
                </c:pt>
                <c:pt idx="103">
                  <c:v>8.8935870289717806E-2</c:v>
                </c:pt>
                <c:pt idx="104">
                  <c:v>9.6451220682668343E-2</c:v>
                </c:pt>
                <c:pt idx="105">
                  <c:v>9.6451220682668343E-2</c:v>
                </c:pt>
                <c:pt idx="106">
                  <c:v>0.11024924884200461</c:v>
                </c:pt>
                <c:pt idx="107">
                  <c:v>0.11024924884200461</c:v>
                </c:pt>
                <c:pt idx="108">
                  <c:v>0.13382870722963455</c:v>
                </c:pt>
                <c:pt idx="109">
                  <c:v>0.13382870722963455</c:v>
                </c:pt>
                <c:pt idx="110">
                  <c:v>0.16476170098428611</c:v>
                </c:pt>
                <c:pt idx="111">
                  <c:v>0.16476170098428611</c:v>
                </c:pt>
                <c:pt idx="112">
                  <c:v>0.16010846196673115</c:v>
                </c:pt>
                <c:pt idx="113">
                  <c:v>0.16010846196673115</c:v>
                </c:pt>
                <c:pt idx="114">
                  <c:v>0.16466725468523497</c:v>
                </c:pt>
                <c:pt idx="115">
                  <c:v>0.16466725468523497</c:v>
                </c:pt>
                <c:pt idx="116">
                  <c:v>0.161074016075617</c:v>
                </c:pt>
                <c:pt idx="117">
                  <c:v>0.161074016075617</c:v>
                </c:pt>
                <c:pt idx="118">
                  <c:v>0.15847138866998328</c:v>
                </c:pt>
                <c:pt idx="119">
                  <c:v>0.15847138866998328</c:v>
                </c:pt>
                <c:pt idx="120">
                  <c:v>0.17036770463555129</c:v>
                </c:pt>
                <c:pt idx="121">
                  <c:v>0.17036770463555129</c:v>
                </c:pt>
                <c:pt idx="122">
                  <c:v>0.18410716018576631</c:v>
                </c:pt>
                <c:pt idx="123">
                  <c:v>0.18410716018576631</c:v>
                </c:pt>
                <c:pt idx="124">
                  <c:v>0.17145089886823639</c:v>
                </c:pt>
                <c:pt idx="125">
                  <c:v>0.17145089886823639</c:v>
                </c:pt>
                <c:pt idx="126">
                  <c:v>0.15924911089930174</c:v>
                </c:pt>
                <c:pt idx="127">
                  <c:v>0.15924911089930174</c:v>
                </c:pt>
                <c:pt idx="128">
                  <c:v>0.16982905882453081</c:v>
                </c:pt>
                <c:pt idx="129">
                  <c:v>0.16982905882453081</c:v>
                </c:pt>
                <c:pt idx="130">
                  <c:v>0.18888823864962323</c:v>
                </c:pt>
                <c:pt idx="131">
                  <c:v>0.18888823864962323</c:v>
                </c:pt>
                <c:pt idx="132">
                  <c:v>0.16440439556320768</c:v>
                </c:pt>
                <c:pt idx="133">
                  <c:v>0.16440439556320768</c:v>
                </c:pt>
                <c:pt idx="134">
                  <c:v>0.14400851902990608</c:v>
                </c:pt>
                <c:pt idx="135">
                  <c:v>0.14400851902990608</c:v>
                </c:pt>
                <c:pt idx="136">
                  <c:v>0.11313240142570914</c:v>
                </c:pt>
                <c:pt idx="137">
                  <c:v>0.11313240142570914</c:v>
                </c:pt>
                <c:pt idx="138">
                  <c:v>9.5019773964557769E-2</c:v>
                </c:pt>
                <c:pt idx="139">
                  <c:v>9.5019773964557769E-2</c:v>
                </c:pt>
                <c:pt idx="140">
                  <c:v>9.9306653267650744E-2</c:v>
                </c:pt>
                <c:pt idx="141">
                  <c:v>9.9306653267650744E-2</c:v>
                </c:pt>
                <c:pt idx="142">
                  <c:v>0.10780727385350425</c:v>
                </c:pt>
                <c:pt idx="143">
                  <c:v>0.10780727385350425</c:v>
                </c:pt>
                <c:pt idx="144">
                  <c:v>8.4170658683862212E-2</c:v>
                </c:pt>
                <c:pt idx="145">
                  <c:v>8.4170658683862212E-2</c:v>
                </c:pt>
                <c:pt idx="146">
                  <c:v>6.669980704826825E-2</c:v>
                </c:pt>
                <c:pt idx="147">
                  <c:v>6.669980704826825E-2</c:v>
                </c:pt>
                <c:pt idx="148">
                  <c:v>7.9629673657440392E-2</c:v>
                </c:pt>
                <c:pt idx="149">
                  <c:v>7.9629673657440392E-2</c:v>
                </c:pt>
                <c:pt idx="150">
                  <c:v>0.10134472437940908</c:v>
                </c:pt>
                <c:pt idx="151">
                  <c:v>0.10134472437940908</c:v>
                </c:pt>
                <c:pt idx="152">
                  <c:v>0.11687416633698482</c:v>
                </c:pt>
                <c:pt idx="153">
                  <c:v>0.11687416633698482</c:v>
                </c:pt>
                <c:pt idx="154">
                  <c:v>0.13736449366221859</c:v>
                </c:pt>
                <c:pt idx="155">
                  <c:v>0.13736449366221859</c:v>
                </c:pt>
                <c:pt idx="156">
                  <c:v>0.13714280216746846</c:v>
                </c:pt>
                <c:pt idx="157">
                  <c:v>0.13714280216746846</c:v>
                </c:pt>
                <c:pt idx="158">
                  <c:v>0.14250004475093839</c:v>
                </c:pt>
                <c:pt idx="159">
                  <c:v>0.14250004475093839</c:v>
                </c:pt>
                <c:pt idx="160">
                  <c:v>0.10855436944777219</c:v>
                </c:pt>
                <c:pt idx="161">
                  <c:v>0.10855436944777219</c:v>
                </c:pt>
                <c:pt idx="162">
                  <c:v>8.0665068435386303E-2</c:v>
                </c:pt>
                <c:pt idx="163">
                  <c:v>8.0665068435386303E-2</c:v>
                </c:pt>
                <c:pt idx="164">
                  <c:v>0.1205820687010413</c:v>
                </c:pt>
                <c:pt idx="165">
                  <c:v>0.1205820687010413</c:v>
                </c:pt>
                <c:pt idx="166">
                  <c:v>0.16976714095926984</c:v>
                </c:pt>
                <c:pt idx="167">
                  <c:v>0.16976714095926984</c:v>
                </c:pt>
                <c:pt idx="168">
                  <c:v>0.13378219524406074</c:v>
                </c:pt>
                <c:pt idx="169">
                  <c:v>0.13378219524406074</c:v>
                </c:pt>
                <c:pt idx="170">
                  <c:v>9.9021524032894492E-2</c:v>
                </c:pt>
                <c:pt idx="171">
                  <c:v>9.9021524032894492E-2</c:v>
                </c:pt>
                <c:pt idx="172">
                  <c:v>0.15997293614548749</c:v>
                </c:pt>
                <c:pt idx="173">
                  <c:v>0.15997293614548749</c:v>
                </c:pt>
                <c:pt idx="174">
                  <c:v>0.22622886145623361</c:v>
                </c:pt>
                <c:pt idx="175">
                  <c:v>0.22622886145623361</c:v>
                </c:pt>
                <c:pt idx="176">
                  <c:v>0.14906824407225081</c:v>
                </c:pt>
                <c:pt idx="177">
                  <c:v>0.14906824407225081</c:v>
                </c:pt>
                <c:pt idx="178">
                  <c:v>0.10639095386274572</c:v>
                </c:pt>
                <c:pt idx="179">
                  <c:v>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753-424D-B2A8-16B8B320F9AB}"/>
            </c:ext>
          </c:extLst>
        </c:ser>
        <c:ser>
          <c:idx val="13"/>
          <c:order val="4"/>
          <c:tx>
            <c:strRef>
              <c:f>'vypocet Cr'!$P$119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Cr'!$P$120:$P$299</c:f>
              <c:numCache>
                <c:formatCode>0.00E+00</c:formatCode>
                <c:ptCount val="180"/>
                <c:pt idx="0">
                  <c:v>-6.6976698552758729E-2</c:v>
                </c:pt>
                <c:pt idx="1">
                  <c:v>-6.6976698552758729E-2</c:v>
                </c:pt>
                <c:pt idx="2">
                  <c:v>-6.4536835500550851E-2</c:v>
                </c:pt>
                <c:pt idx="3">
                  <c:v>-6.4536835500550851E-2</c:v>
                </c:pt>
                <c:pt idx="4">
                  <c:v>-6.8277574683351716E-2</c:v>
                </c:pt>
                <c:pt idx="5">
                  <c:v>-6.8277574683351716E-2</c:v>
                </c:pt>
                <c:pt idx="6">
                  <c:v>-7.2490862613285592E-2</c:v>
                </c:pt>
                <c:pt idx="7">
                  <c:v>-7.2490862613285592E-2</c:v>
                </c:pt>
                <c:pt idx="8">
                  <c:v>-7.1992779502678753E-2</c:v>
                </c:pt>
                <c:pt idx="9">
                  <c:v>-7.1992779502678753E-2</c:v>
                </c:pt>
                <c:pt idx="10">
                  <c:v>-7.2093347515475109E-2</c:v>
                </c:pt>
                <c:pt idx="11">
                  <c:v>-7.2093347515475109E-2</c:v>
                </c:pt>
                <c:pt idx="12">
                  <c:v>-7.5950487028997898E-2</c:v>
                </c:pt>
                <c:pt idx="13">
                  <c:v>-7.5950487028997898E-2</c:v>
                </c:pt>
                <c:pt idx="14">
                  <c:v>-8.152095349641296E-2</c:v>
                </c:pt>
                <c:pt idx="15">
                  <c:v>-8.152095349641296E-2</c:v>
                </c:pt>
                <c:pt idx="16">
                  <c:v>-9.59553860066759E-2</c:v>
                </c:pt>
                <c:pt idx="17">
                  <c:v>-9.59553860066759E-2</c:v>
                </c:pt>
                <c:pt idx="18">
                  <c:v>-0.11458939961347732</c:v>
                </c:pt>
                <c:pt idx="19">
                  <c:v>-0.11458939961347732</c:v>
                </c:pt>
                <c:pt idx="20">
                  <c:v>-0.10511767802223908</c:v>
                </c:pt>
                <c:pt idx="21">
                  <c:v>-0.10511767802223908</c:v>
                </c:pt>
                <c:pt idx="22">
                  <c:v>-9.5730888182079921E-2</c:v>
                </c:pt>
                <c:pt idx="23">
                  <c:v>-9.5730888182079921E-2</c:v>
                </c:pt>
                <c:pt idx="24">
                  <c:v>-0.10061688409661146</c:v>
                </c:pt>
                <c:pt idx="25">
                  <c:v>-0.10061688409661146</c:v>
                </c:pt>
                <c:pt idx="26">
                  <c:v>-0.1060049654811029</c:v>
                </c:pt>
                <c:pt idx="27">
                  <c:v>-0.1060049654811029</c:v>
                </c:pt>
                <c:pt idx="28">
                  <c:v>-0.10475248718741863</c:v>
                </c:pt>
                <c:pt idx="29">
                  <c:v>-0.10475248718741863</c:v>
                </c:pt>
                <c:pt idx="30">
                  <c:v>-0.1037817258147907</c:v>
                </c:pt>
                <c:pt idx="31">
                  <c:v>-0.1037817258147907</c:v>
                </c:pt>
                <c:pt idx="32">
                  <c:v>-0.10183902510872662</c:v>
                </c:pt>
                <c:pt idx="33">
                  <c:v>-0.10183902510872662</c:v>
                </c:pt>
                <c:pt idx="34">
                  <c:v>-0.10042475900007443</c:v>
                </c:pt>
                <c:pt idx="35">
                  <c:v>-0.10042475900007443</c:v>
                </c:pt>
                <c:pt idx="36">
                  <c:v>-0.10434505555320862</c:v>
                </c:pt>
                <c:pt idx="37">
                  <c:v>-0.10434505555320862</c:v>
                </c:pt>
                <c:pt idx="38">
                  <c:v>-0.10898139605281169</c:v>
                </c:pt>
                <c:pt idx="39">
                  <c:v>-0.10898139605281169</c:v>
                </c:pt>
                <c:pt idx="40">
                  <c:v>-0.11650803250104505</c:v>
                </c:pt>
                <c:pt idx="41">
                  <c:v>-0.11650803250104505</c:v>
                </c:pt>
                <c:pt idx="42">
                  <c:v>-0.12475870969917381</c:v>
                </c:pt>
                <c:pt idx="43">
                  <c:v>-0.12475870969917381</c:v>
                </c:pt>
                <c:pt idx="44">
                  <c:v>-0.12120587761721185</c:v>
                </c:pt>
                <c:pt idx="45">
                  <c:v>-0.12120587761721185</c:v>
                </c:pt>
                <c:pt idx="46">
                  <c:v>-0.11822005396529724</c:v>
                </c:pt>
                <c:pt idx="47">
                  <c:v>-0.11822005396529724</c:v>
                </c:pt>
                <c:pt idx="48">
                  <c:v>-0.11549400184113111</c:v>
                </c:pt>
                <c:pt idx="49">
                  <c:v>-0.11549400184113111</c:v>
                </c:pt>
                <c:pt idx="50">
                  <c:v>-0.11274193583529647</c:v>
                </c:pt>
                <c:pt idx="51">
                  <c:v>-0.11274193583529647</c:v>
                </c:pt>
                <c:pt idx="52">
                  <c:v>-0.11590300318247822</c:v>
                </c:pt>
                <c:pt idx="53">
                  <c:v>-0.11590300318247822</c:v>
                </c:pt>
                <c:pt idx="54">
                  <c:v>-0.11934663320964059</c:v>
                </c:pt>
                <c:pt idx="55">
                  <c:v>-0.11934663320964059</c:v>
                </c:pt>
                <c:pt idx="56">
                  <c:v>-0.10529444253081591</c:v>
                </c:pt>
                <c:pt idx="57">
                  <c:v>-0.10529444253081591</c:v>
                </c:pt>
                <c:pt idx="58">
                  <c:v>-9.1657921944685666E-2</c:v>
                </c:pt>
                <c:pt idx="59">
                  <c:v>-9.1657921944685666E-2</c:v>
                </c:pt>
                <c:pt idx="60">
                  <c:v>-9.1967018993089789E-2</c:v>
                </c:pt>
                <c:pt idx="61">
                  <c:v>-9.1967018993089789E-2</c:v>
                </c:pt>
                <c:pt idx="62">
                  <c:v>-9.2819285550665348E-2</c:v>
                </c:pt>
                <c:pt idx="63">
                  <c:v>-9.2819285550665348E-2</c:v>
                </c:pt>
                <c:pt idx="64">
                  <c:v>-9.7379920251593852E-2</c:v>
                </c:pt>
                <c:pt idx="65">
                  <c:v>-9.7379920251593852E-2</c:v>
                </c:pt>
                <c:pt idx="66">
                  <c:v>-0.10223306138847678</c:v>
                </c:pt>
                <c:pt idx="67">
                  <c:v>-0.10223306138847678</c:v>
                </c:pt>
                <c:pt idx="68">
                  <c:v>-8.3420074441255057E-2</c:v>
                </c:pt>
                <c:pt idx="69">
                  <c:v>-8.3420074441255057E-2</c:v>
                </c:pt>
                <c:pt idx="70">
                  <c:v>-6.8223219516092087E-2</c:v>
                </c:pt>
                <c:pt idx="71">
                  <c:v>-6.8223219516092087E-2</c:v>
                </c:pt>
                <c:pt idx="72">
                  <c:v>-7.8023092309126629E-2</c:v>
                </c:pt>
                <c:pt idx="73">
                  <c:v>-7.8023092309126629E-2</c:v>
                </c:pt>
                <c:pt idx="74">
                  <c:v>-9.1044667041978791E-2</c:v>
                </c:pt>
                <c:pt idx="75">
                  <c:v>-9.1044667041978791E-2</c:v>
                </c:pt>
                <c:pt idx="76">
                  <c:v>-8.6812338722268817E-2</c:v>
                </c:pt>
                <c:pt idx="77">
                  <c:v>-8.6812338722268817E-2</c:v>
                </c:pt>
                <c:pt idx="78">
                  <c:v>-8.2736739210647836E-2</c:v>
                </c:pt>
                <c:pt idx="79">
                  <c:v>-8.2736739210647836E-2</c:v>
                </c:pt>
                <c:pt idx="80">
                  <c:v>-7.1718864686367817E-2</c:v>
                </c:pt>
                <c:pt idx="81">
                  <c:v>-7.1718864686367817E-2</c:v>
                </c:pt>
                <c:pt idx="82">
                  <c:v>-7.4402146727343424E-2</c:v>
                </c:pt>
                <c:pt idx="83">
                  <c:v>-7.4402146727343424E-2</c:v>
                </c:pt>
                <c:pt idx="84">
                  <c:v>-8.2268582129245357E-2</c:v>
                </c:pt>
                <c:pt idx="85">
                  <c:v>-8.2268582129245357E-2</c:v>
                </c:pt>
                <c:pt idx="86">
                  <c:v>-9.8165645805768295E-2</c:v>
                </c:pt>
                <c:pt idx="87">
                  <c:v>-9.8165645805768295E-2</c:v>
                </c:pt>
                <c:pt idx="88">
                  <c:v>-8.8835103066947307E-2</c:v>
                </c:pt>
                <c:pt idx="89">
                  <c:v>-8.8835103066947307E-2</c:v>
                </c:pt>
                <c:pt idx="90">
                  <c:v>-8.0575209809257267E-2</c:v>
                </c:pt>
                <c:pt idx="91">
                  <c:v>-8.0575209809257267E-2</c:v>
                </c:pt>
                <c:pt idx="92">
                  <c:v>-8.5207253166388983E-2</c:v>
                </c:pt>
                <c:pt idx="93">
                  <c:v>-8.5207253166388983E-2</c:v>
                </c:pt>
                <c:pt idx="94">
                  <c:v>-9.5533357239255504E-2</c:v>
                </c:pt>
                <c:pt idx="95">
                  <c:v>-9.5533357239255504E-2</c:v>
                </c:pt>
                <c:pt idx="96">
                  <c:v>-9.9434019830640111E-2</c:v>
                </c:pt>
                <c:pt idx="97">
                  <c:v>-9.9434019830640111E-2</c:v>
                </c:pt>
                <c:pt idx="98">
                  <c:v>-0.10933075548506342</c:v>
                </c:pt>
                <c:pt idx="99">
                  <c:v>-0.10933075548506342</c:v>
                </c:pt>
                <c:pt idx="100">
                  <c:v>-9.7308329664214419E-2</c:v>
                </c:pt>
                <c:pt idx="101">
                  <c:v>-9.7308329664214419E-2</c:v>
                </c:pt>
                <c:pt idx="102">
                  <c:v>-8.8935870289717806E-2</c:v>
                </c:pt>
                <c:pt idx="103">
                  <c:v>-8.8935870289717806E-2</c:v>
                </c:pt>
                <c:pt idx="104">
                  <c:v>-9.6451220682668343E-2</c:v>
                </c:pt>
                <c:pt idx="105">
                  <c:v>-9.6451220682668343E-2</c:v>
                </c:pt>
                <c:pt idx="106">
                  <c:v>-0.11024924884200461</c:v>
                </c:pt>
                <c:pt idx="107">
                  <c:v>-0.11024924884200461</c:v>
                </c:pt>
                <c:pt idx="108">
                  <c:v>-0.13382870722963455</c:v>
                </c:pt>
                <c:pt idx="109">
                  <c:v>-0.13382870722963455</c:v>
                </c:pt>
                <c:pt idx="110">
                  <c:v>-0.16476170098428611</c:v>
                </c:pt>
                <c:pt idx="111">
                  <c:v>-0.16476170098428611</c:v>
                </c:pt>
                <c:pt idx="112">
                  <c:v>-0.16010846196673115</c:v>
                </c:pt>
                <c:pt idx="113">
                  <c:v>-0.16010846196673115</c:v>
                </c:pt>
                <c:pt idx="114">
                  <c:v>-0.16466725468523497</c:v>
                </c:pt>
                <c:pt idx="115">
                  <c:v>-0.16466725468523497</c:v>
                </c:pt>
                <c:pt idx="116">
                  <c:v>-0.161074016075617</c:v>
                </c:pt>
                <c:pt idx="117">
                  <c:v>-0.161074016075617</c:v>
                </c:pt>
                <c:pt idx="118">
                  <c:v>-0.15847138866998328</c:v>
                </c:pt>
                <c:pt idx="119">
                  <c:v>-0.15847138866998328</c:v>
                </c:pt>
                <c:pt idx="120">
                  <c:v>-0.17036770463555129</c:v>
                </c:pt>
                <c:pt idx="121">
                  <c:v>-0.17036770463555129</c:v>
                </c:pt>
                <c:pt idx="122">
                  <c:v>-0.18410716018576631</c:v>
                </c:pt>
                <c:pt idx="123">
                  <c:v>-0.18410716018576631</c:v>
                </c:pt>
                <c:pt idx="124">
                  <c:v>-0.17145089886823639</c:v>
                </c:pt>
                <c:pt idx="125">
                  <c:v>-0.17145089886823639</c:v>
                </c:pt>
                <c:pt idx="126">
                  <c:v>-0.15924911089930174</c:v>
                </c:pt>
                <c:pt idx="127">
                  <c:v>-0.15924911089930174</c:v>
                </c:pt>
                <c:pt idx="128">
                  <c:v>-0.16982905882453081</c:v>
                </c:pt>
                <c:pt idx="129">
                  <c:v>-0.16982905882453081</c:v>
                </c:pt>
                <c:pt idx="130">
                  <c:v>-0.18888823864962323</c:v>
                </c:pt>
                <c:pt idx="131">
                  <c:v>-0.18888823864962323</c:v>
                </c:pt>
                <c:pt idx="132">
                  <c:v>-0.16440439556320768</c:v>
                </c:pt>
                <c:pt idx="133">
                  <c:v>-0.16440439556320768</c:v>
                </c:pt>
                <c:pt idx="134">
                  <c:v>-0.14400851902990608</c:v>
                </c:pt>
                <c:pt idx="135">
                  <c:v>-0.14400851902990608</c:v>
                </c:pt>
                <c:pt idx="136">
                  <c:v>-0.11313240142570914</c:v>
                </c:pt>
                <c:pt idx="137">
                  <c:v>-0.11313240142570914</c:v>
                </c:pt>
                <c:pt idx="138">
                  <c:v>-9.5019773964557769E-2</c:v>
                </c:pt>
                <c:pt idx="139">
                  <c:v>-9.5019773964557769E-2</c:v>
                </c:pt>
                <c:pt idx="140">
                  <c:v>-9.9306653267650744E-2</c:v>
                </c:pt>
                <c:pt idx="141">
                  <c:v>-9.9306653267650744E-2</c:v>
                </c:pt>
                <c:pt idx="142">
                  <c:v>-0.10780727385350425</c:v>
                </c:pt>
                <c:pt idx="143">
                  <c:v>-0.10780727385350425</c:v>
                </c:pt>
                <c:pt idx="144">
                  <c:v>-8.4170658683862212E-2</c:v>
                </c:pt>
                <c:pt idx="145">
                  <c:v>-8.4170658683862212E-2</c:v>
                </c:pt>
                <c:pt idx="146">
                  <c:v>-6.669980704826825E-2</c:v>
                </c:pt>
                <c:pt idx="147">
                  <c:v>-6.669980704826825E-2</c:v>
                </c:pt>
                <c:pt idx="148">
                  <c:v>-7.9629673657440392E-2</c:v>
                </c:pt>
                <c:pt idx="149">
                  <c:v>-7.9629673657440392E-2</c:v>
                </c:pt>
                <c:pt idx="150">
                  <c:v>-0.10134472437940908</c:v>
                </c:pt>
                <c:pt idx="151">
                  <c:v>-0.10134472437940908</c:v>
                </c:pt>
                <c:pt idx="152">
                  <c:v>-0.11687416633698482</c:v>
                </c:pt>
                <c:pt idx="153">
                  <c:v>-0.11687416633698482</c:v>
                </c:pt>
                <c:pt idx="154">
                  <c:v>-0.13736449366221859</c:v>
                </c:pt>
                <c:pt idx="155">
                  <c:v>-0.13736449366221859</c:v>
                </c:pt>
                <c:pt idx="156">
                  <c:v>-0.13714280216746846</c:v>
                </c:pt>
                <c:pt idx="157">
                  <c:v>-0.13714280216746846</c:v>
                </c:pt>
                <c:pt idx="158">
                  <c:v>-0.14250004475093839</c:v>
                </c:pt>
                <c:pt idx="159">
                  <c:v>-0.14250004475093839</c:v>
                </c:pt>
                <c:pt idx="160">
                  <c:v>-0.10855436944777219</c:v>
                </c:pt>
                <c:pt idx="161">
                  <c:v>-0.10855436944777219</c:v>
                </c:pt>
                <c:pt idx="162">
                  <c:v>-8.0665068435386303E-2</c:v>
                </c:pt>
                <c:pt idx="163">
                  <c:v>-8.0665068435386303E-2</c:v>
                </c:pt>
                <c:pt idx="164">
                  <c:v>-0.1205820687010413</c:v>
                </c:pt>
                <c:pt idx="165">
                  <c:v>-0.1205820687010413</c:v>
                </c:pt>
                <c:pt idx="166">
                  <c:v>-0.16976714095926984</c:v>
                </c:pt>
                <c:pt idx="167">
                  <c:v>-0.16976714095926984</c:v>
                </c:pt>
                <c:pt idx="168">
                  <c:v>-0.13378219524406074</c:v>
                </c:pt>
                <c:pt idx="169">
                  <c:v>-0.13378219524406074</c:v>
                </c:pt>
                <c:pt idx="170">
                  <c:v>-9.9021524032894492E-2</c:v>
                </c:pt>
                <c:pt idx="171">
                  <c:v>-9.9021524032894492E-2</c:v>
                </c:pt>
                <c:pt idx="172">
                  <c:v>-0.15997293614548749</c:v>
                </c:pt>
                <c:pt idx="173">
                  <c:v>-0.15997293614548749</c:v>
                </c:pt>
                <c:pt idx="174">
                  <c:v>-0.22622886145623361</c:v>
                </c:pt>
                <c:pt idx="175">
                  <c:v>-0.22622886145623361</c:v>
                </c:pt>
                <c:pt idx="176">
                  <c:v>-0.14906824407225081</c:v>
                </c:pt>
                <c:pt idx="177">
                  <c:v>-0.14906824407225081</c:v>
                </c:pt>
                <c:pt idx="178">
                  <c:v>-0.10639095386274572</c:v>
                </c:pt>
                <c:pt idx="179">
                  <c:v>-0.10639095386274572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753-424D-B2A8-16B8B320F9AB}"/>
            </c:ext>
          </c:extLst>
        </c:ser>
        <c:ser>
          <c:idx val="14"/>
          <c:order val="5"/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4753-424D-B2A8-16B8B320F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664400"/>
        <c:axId val="156666800"/>
      </c:scatterChart>
      <c:valAx>
        <c:axId val="15666440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4602468044944099"/>
              <c:y val="0.9439640646916445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cs-CZ"/>
          </a:p>
        </c:txPr>
        <c:crossAx val="156666800"/>
        <c:crossesAt val="-0.4"/>
        <c:crossBetween val="midCat"/>
      </c:valAx>
      <c:valAx>
        <c:axId val="156666800"/>
        <c:scaling>
          <c:orientation val="minMax"/>
          <c:max val="0.2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cs-CZ"/>
          </a:p>
        </c:txPr>
        <c:crossAx val="156664400"/>
        <c:crosses val="autoZero"/>
        <c:crossBetween val="midCat"/>
      </c:valAx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57365411927410348"/>
          <c:y val="0.58946586339239571"/>
          <c:w val="0.31701615741558226"/>
          <c:h val="0.1868124833061192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 sz="1200"/>
          </a:pPr>
          <a:endParaRPr lang="cs-CZ"/>
        </a:p>
      </c:txPr>
    </c:legend>
    <c:plotVisOnly val="1"/>
    <c:dispBlanksAs val="gap"/>
    <c:showDLblsOverMax val="0"/>
    <c:extLst/>
  </c:chart>
  <c:txPr>
    <a:bodyPr/>
    <a:lstStyle/>
    <a:p>
      <a:pPr>
        <a:defRPr sz="1600"/>
      </a:pPr>
      <a:endParaRPr lang="cs-CZ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58730719852557"/>
          <c:y val="3.1470428424998954E-2"/>
          <c:w val="0.81018174972136769"/>
          <c:h val="0.77471011497973685"/>
        </c:manualLayout>
      </c:layout>
      <c:scatterChart>
        <c:scatterStyle val="lineMarker"/>
        <c:varyColors val="0"/>
        <c:ser>
          <c:idx val="0"/>
          <c:order val="0"/>
          <c:tx>
            <c:strRef>
              <c:f>'vypocet Cr'!$F$119</c:f>
              <c:strCache>
                <c:ptCount val="1"/>
                <c:pt idx="0">
                  <c:v>Cr-5 INDEN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Cr'!$F$120:$F$299</c:f>
              <c:numCache>
                <c:formatCode>0.00E+00</c:formatCode>
                <c:ptCount val="180"/>
                <c:pt idx="0">
                  <c:v>-3.0279603448183035E-2</c:v>
                </c:pt>
                <c:pt idx="1">
                  <c:v>-3.0279603448183035E-2</c:v>
                </c:pt>
                <c:pt idx="2">
                  <c:v>2.3998380695002597E-2</c:v>
                </c:pt>
                <c:pt idx="3">
                  <c:v>2.3998380695002597E-2</c:v>
                </c:pt>
                <c:pt idx="4">
                  <c:v>5.1058707385895907E-2</c:v>
                </c:pt>
                <c:pt idx="5">
                  <c:v>5.1058707385895907E-2</c:v>
                </c:pt>
                <c:pt idx="6">
                  <c:v>2.5104879241583555E-2</c:v>
                </c:pt>
                <c:pt idx="7">
                  <c:v>2.5104879241583555E-2</c:v>
                </c:pt>
                <c:pt idx="8">
                  <c:v>1.5471766169609324E-2</c:v>
                </c:pt>
                <c:pt idx="9">
                  <c:v>1.5471766169609324E-2</c:v>
                </c:pt>
                <c:pt idx="10">
                  <c:v>-4.0534911986265243E-3</c:v>
                </c:pt>
                <c:pt idx="11">
                  <c:v>-4.0534911986265243E-3</c:v>
                </c:pt>
                <c:pt idx="12">
                  <c:v>-1.3852323910382713E-2</c:v>
                </c:pt>
                <c:pt idx="13">
                  <c:v>-1.3852323910382713E-2</c:v>
                </c:pt>
                <c:pt idx="14">
                  <c:v>-5.76796387126155E-4</c:v>
                </c:pt>
                <c:pt idx="15">
                  <c:v>-5.76796387126155E-4</c:v>
                </c:pt>
                <c:pt idx="16">
                  <c:v>1.4736854223610596E-2</c:v>
                </c:pt>
                <c:pt idx="17">
                  <c:v>1.4736854223610596E-2</c:v>
                </c:pt>
                <c:pt idx="18">
                  <c:v>1.2722061440842314E-2</c:v>
                </c:pt>
                <c:pt idx="19">
                  <c:v>1.2722061440842314E-2</c:v>
                </c:pt>
                <c:pt idx="20">
                  <c:v>8.1203861987899639E-3</c:v>
                </c:pt>
                <c:pt idx="21">
                  <c:v>8.1203861987899639E-3</c:v>
                </c:pt>
                <c:pt idx="22">
                  <c:v>1.1586129265724887E-2</c:v>
                </c:pt>
                <c:pt idx="23">
                  <c:v>1.1586129265724887E-2</c:v>
                </c:pt>
                <c:pt idx="24">
                  <c:v>-1.6783209174754399E-3</c:v>
                </c:pt>
                <c:pt idx="25">
                  <c:v>-1.6783209174754399E-3</c:v>
                </c:pt>
                <c:pt idx="26">
                  <c:v>-7.2174974332401831E-3</c:v>
                </c:pt>
                <c:pt idx="27">
                  <c:v>-7.2174974332401831E-3</c:v>
                </c:pt>
                <c:pt idx="28">
                  <c:v>1.2270850534550348E-2</c:v>
                </c:pt>
                <c:pt idx="29">
                  <c:v>1.2270850534550348E-2</c:v>
                </c:pt>
                <c:pt idx="30">
                  <c:v>-5.7856090362085055E-3</c:v>
                </c:pt>
                <c:pt idx="31">
                  <c:v>-5.7856090362085055E-3</c:v>
                </c:pt>
                <c:pt idx="32">
                  <c:v>2.6581309632756067E-4</c:v>
                </c:pt>
                <c:pt idx="33">
                  <c:v>2.6581309632756067E-4</c:v>
                </c:pt>
                <c:pt idx="34">
                  <c:v>1.3538617940021425E-2</c:v>
                </c:pt>
                <c:pt idx="35">
                  <c:v>1.3538617940021425E-2</c:v>
                </c:pt>
                <c:pt idx="36">
                  <c:v>-1.083918413228302E-3</c:v>
                </c:pt>
                <c:pt idx="37">
                  <c:v>-1.083918413228302E-3</c:v>
                </c:pt>
                <c:pt idx="38">
                  <c:v>1.5197746882421592E-2</c:v>
                </c:pt>
                <c:pt idx="39">
                  <c:v>1.5197746882421592E-2</c:v>
                </c:pt>
                <c:pt idx="40">
                  <c:v>1.0406472794679766E-2</c:v>
                </c:pt>
                <c:pt idx="41">
                  <c:v>1.0406472794679766E-2</c:v>
                </c:pt>
                <c:pt idx="42">
                  <c:v>2.402439169124615E-2</c:v>
                </c:pt>
                <c:pt idx="43">
                  <c:v>2.402439169124615E-2</c:v>
                </c:pt>
                <c:pt idx="44">
                  <c:v>1.2067413652582903E-2</c:v>
                </c:pt>
                <c:pt idx="45">
                  <c:v>1.2067413652582903E-2</c:v>
                </c:pt>
                <c:pt idx="46">
                  <c:v>5.642345593856346E-3</c:v>
                </c:pt>
                <c:pt idx="47">
                  <c:v>5.642345593856346E-3</c:v>
                </c:pt>
                <c:pt idx="48">
                  <c:v>1.5116325395794217E-2</c:v>
                </c:pt>
                <c:pt idx="49">
                  <c:v>1.5116325395794217E-2</c:v>
                </c:pt>
                <c:pt idx="50">
                  <c:v>-1.1714773604117434E-2</c:v>
                </c:pt>
                <c:pt idx="51">
                  <c:v>-1.1714773604117434E-2</c:v>
                </c:pt>
                <c:pt idx="52">
                  <c:v>-1.0746138139545613E-2</c:v>
                </c:pt>
                <c:pt idx="53">
                  <c:v>-1.0746138139545613E-2</c:v>
                </c:pt>
                <c:pt idx="54">
                  <c:v>-1.0399663318187424E-2</c:v>
                </c:pt>
                <c:pt idx="55">
                  <c:v>-1.0399663318187424E-2</c:v>
                </c:pt>
                <c:pt idx="56">
                  <c:v>-6.8418881974772194E-3</c:v>
                </c:pt>
                <c:pt idx="57">
                  <c:v>-6.8418881974772194E-3</c:v>
                </c:pt>
                <c:pt idx="58">
                  <c:v>-6.4005710003794958E-3</c:v>
                </c:pt>
                <c:pt idx="59">
                  <c:v>-6.4005710003794958E-3</c:v>
                </c:pt>
                <c:pt idx="60">
                  <c:v>-3.0142862262279024E-3</c:v>
                </c:pt>
                <c:pt idx="61">
                  <c:v>-3.0142862262279024E-3</c:v>
                </c:pt>
                <c:pt idx="62">
                  <c:v>-3.4352104184049992E-3</c:v>
                </c:pt>
                <c:pt idx="63">
                  <c:v>-3.4352104184049992E-3</c:v>
                </c:pt>
                <c:pt idx="64">
                  <c:v>3.1743608193974815E-3</c:v>
                </c:pt>
                <c:pt idx="65">
                  <c:v>3.1743608193974815E-3</c:v>
                </c:pt>
                <c:pt idx="66">
                  <c:v>1.0216641208435462E-2</c:v>
                </c:pt>
                <c:pt idx="67">
                  <c:v>1.0216641208435462E-2</c:v>
                </c:pt>
                <c:pt idx="68">
                  <c:v>1.9688979132075568E-2</c:v>
                </c:pt>
                <c:pt idx="69">
                  <c:v>1.9688979132075568E-2</c:v>
                </c:pt>
                <c:pt idx="70">
                  <c:v>1.4629128396369317E-2</c:v>
                </c:pt>
                <c:pt idx="71">
                  <c:v>1.4629128396369317E-2</c:v>
                </c:pt>
                <c:pt idx="72">
                  <c:v>1.1948425003891261E-2</c:v>
                </c:pt>
                <c:pt idx="73">
                  <c:v>1.1948425003891261E-2</c:v>
                </c:pt>
                <c:pt idx="74">
                  <c:v>3.1635717400850583E-2</c:v>
                </c:pt>
                <c:pt idx="75">
                  <c:v>3.1635717400850583E-2</c:v>
                </c:pt>
                <c:pt idx="76">
                  <c:v>5.4501429208309027E-2</c:v>
                </c:pt>
                <c:pt idx="77">
                  <c:v>5.4501429208309027E-2</c:v>
                </c:pt>
                <c:pt idx="78">
                  <c:v>5.2842097965835277E-2</c:v>
                </c:pt>
                <c:pt idx="79">
                  <c:v>5.2842097965835277E-2</c:v>
                </c:pt>
                <c:pt idx="80">
                  <c:v>5.3080651416402391E-2</c:v>
                </c:pt>
                <c:pt idx="81">
                  <c:v>5.3080651416402391E-2</c:v>
                </c:pt>
                <c:pt idx="82">
                  <c:v>4.6636834518916981E-2</c:v>
                </c:pt>
                <c:pt idx="83">
                  <c:v>4.6636834518916981E-2</c:v>
                </c:pt>
                <c:pt idx="84">
                  <c:v>4.2991785851671294E-2</c:v>
                </c:pt>
                <c:pt idx="85">
                  <c:v>4.2991785851671294E-2</c:v>
                </c:pt>
                <c:pt idx="86">
                  <c:v>3.6394334613331081E-2</c:v>
                </c:pt>
                <c:pt idx="87">
                  <c:v>3.6394334613331081E-2</c:v>
                </c:pt>
                <c:pt idx="88">
                  <c:v>3.2640442147735094E-2</c:v>
                </c:pt>
                <c:pt idx="89">
                  <c:v>3.2640442147735094E-2</c:v>
                </c:pt>
                <c:pt idx="90">
                  <c:v>3.0632018526124627E-2</c:v>
                </c:pt>
                <c:pt idx="91">
                  <c:v>3.0632018526124627E-2</c:v>
                </c:pt>
                <c:pt idx="92">
                  <c:v>3.4198134669310543E-2</c:v>
                </c:pt>
                <c:pt idx="93">
                  <c:v>3.4198134669310543E-2</c:v>
                </c:pt>
                <c:pt idx="94">
                  <c:v>3.4477447454975163E-2</c:v>
                </c:pt>
                <c:pt idx="95">
                  <c:v>3.4477447454975163E-2</c:v>
                </c:pt>
                <c:pt idx="96">
                  <c:v>3.799501478803835E-2</c:v>
                </c:pt>
                <c:pt idx="97">
                  <c:v>3.799501478803835E-2</c:v>
                </c:pt>
                <c:pt idx="98">
                  <c:v>4.8523530175645702E-2</c:v>
                </c:pt>
                <c:pt idx="99">
                  <c:v>4.8523530175645702E-2</c:v>
                </c:pt>
                <c:pt idx="100">
                  <c:v>6.2227729672751364E-2</c:v>
                </c:pt>
                <c:pt idx="101">
                  <c:v>6.2227729672751364E-2</c:v>
                </c:pt>
                <c:pt idx="102">
                  <c:v>6.7587509568125759E-2</c:v>
                </c:pt>
                <c:pt idx="103">
                  <c:v>6.7587509568125759E-2</c:v>
                </c:pt>
                <c:pt idx="104">
                  <c:v>7.5859364578160005E-2</c:v>
                </c:pt>
                <c:pt idx="105">
                  <c:v>7.5859364578160005E-2</c:v>
                </c:pt>
                <c:pt idx="106">
                  <c:v>7.1476985565418927E-2</c:v>
                </c:pt>
                <c:pt idx="107">
                  <c:v>7.1476985565418927E-2</c:v>
                </c:pt>
                <c:pt idx="108">
                  <c:v>7.2892212557360114E-2</c:v>
                </c:pt>
                <c:pt idx="109">
                  <c:v>7.2892212557360114E-2</c:v>
                </c:pt>
                <c:pt idx="110">
                  <c:v>7.8153056445613212E-2</c:v>
                </c:pt>
                <c:pt idx="111">
                  <c:v>7.8153056445613212E-2</c:v>
                </c:pt>
                <c:pt idx="112">
                  <c:v>9.5335770798596897E-2</c:v>
                </c:pt>
                <c:pt idx="113">
                  <c:v>9.5335770798596897E-2</c:v>
                </c:pt>
                <c:pt idx="114">
                  <c:v>9.5899780937261259E-2</c:v>
                </c:pt>
                <c:pt idx="115">
                  <c:v>9.5899780937261259E-2</c:v>
                </c:pt>
                <c:pt idx="116">
                  <c:v>9.9135822725616274E-2</c:v>
                </c:pt>
                <c:pt idx="117">
                  <c:v>9.9135822725616274E-2</c:v>
                </c:pt>
                <c:pt idx="118">
                  <c:v>9.9059287157839959E-2</c:v>
                </c:pt>
                <c:pt idx="119">
                  <c:v>9.9059287157839959E-2</c:v>
                </c:pt>
                <c:pt idx="120">
                  <c:v>0.10371710583768179</c:v>
                </c:pt>
                <c:pt idx="121">
                  <c:v>0.10371710583768179</c:v>
                </c:pt>
                <c:pt idx="122">
                  <c:v>0.10229805301872585</c:v>
                </c:pt>
                <c:pt idx="123">
                  <c:v>0.10229805301872585</c:v>
                </c:pt>
                <c:pt idx="124">
                  <c:v>0.10298964072354977</c:v>
                </c:pt>
                <c:pt idx="125">
                  <c:v>0.10298964072354977</c:v>
                </c:pt>
                <c:pt idx="126">
                  <c:v>8.9667116874482478E-2</c:v>
                </c:pt>
                <c:pt idx="127">
                  <c:v>8.9667116874482478E-2</c:v>
                </c:pt>
                <c:pt idx="128">
                  <c:v>7.7864041618136426E-2</c:v>
                </c:pt>
                <c:pt idx="129">
                  <c:v>7.7864041618136426E-2</c:v>
                </c:pt>
                <c:pt idx="130">
                  <c:v>8.3284018266921001E-2</c:v>
                </c:pt>
                <c:pt idx="131">
                  <c:v>8.3284018266921001E-2</c:v>
                </c:pt>
                <c:pt idx="132">
                  <c:v>9.0541514911841592E-2</c:v>
                </c:pt>
                <c:pt idx="133">
                  <c:v>9.0541514911841592E-2</c:v>
                </c:pt>
                <c:pt idx="134">
                  <c:v>0.10026646771461878</c:v>
                </c:pt>
                <c:pt idx="135">
                  <c:v>0.10026646771461878</c:v>
                </c:pt>
                <c:pt idx="136">
                  <c:v>0.11294154296317727</c:v>
                </c:pt>
                <c:pt idx="137">
                  <c:v>0.11294154296317727</c:v>
                </c:pt>
                <c:pt idx="138">
                  <c:v>0.11157629132947444</c:v>
                </c:pt>
                <c:pt idx="139">
                  <c:v>0.11157629132947444</c:v>
                </c:pt>
                <c:pt idx="140">
                  <c:v>0.13332690578076289</c:v>
                </c:pt>
                <c:pt idx="141">
                  <c:v>0.13332690578076289</c:v>
                </c:pt>
                <c:pt idx="142">
                  <c:v>0.12516339792624009</c:v>
                </c:pt>
                <c:pt idx="143">
                  <c:v>0.12516339792624009</c:v>
                </c:pt>
                <c:pt idx="144">
                  <c:v>0.12011979998596578</c:v>
                </c:pt>
                <c:pt idx="145">
                  <c:v>0.12011979998596578</c:v>
                </c:pt>
                <c:pt idx="146">
                  <c:v>0.10725373688301665</c:v>
                </c:pt>
                <c:pt idx="147">
                  <c:v>0.10725373688301665</c:v>
                </c:pt>
                <c:pt idx="148">
                  <c:v>9.6496261461752164E-2</c:v>
                </c:pt>
                <c:pt idx="149">
                  <c:v>9.6496261461752164E-2</c:v>
                </c:pt>
                <c:pt idx="150">
                  <c:v>8.0986689386151056E-2</c:v>
                </c:pt>
                <c:pt idx="151">
                  <c:v>8.0986689386151056E-2</c:v>
                </c:pt>
                <c:pt idx="152">
                  <c:v>6.6922474624408812E-2</c:v>
                </c:pt>
                <c:pt idx="153">
                  <c:v>6.6922474624408812E-2</c:v>
                </c:pt>
                <c:pt idx="154">
                  <c:v>7.0125866996991082E-2</c:v>
                </c:pt>
                <c:pt idx="155">
                  <c:v>7.0125866996991082E-2</c:v>
                </c:pt>
                <c:pt idx="156">
                  <c:v>7.4658413305230598E-2</c:v>
                </c:pt>
                <c:pt idx="157">
                  <c:v>7.4658413305230598E-2</c:v>
                </c:pt>
                <c:pt idx="158">
                  <c:v>7.3902226821306538E-2</c:v>
                </c:pt>
                <c:pt idx="159">
                  <c:v>7.3902226821306538E-2</c:v>
                </c:pt>
                <c:pt idx="160">
                  <c:v>7.6516634664295813E-2</c:v>
                </c:pt>
                <c:pt idx="161">
                  <c:v>7.6516634664295813E-2</c:v>
                </c:pt>
                <c:pt idx="162">
                  <c:v>6.0226742000580202E-2</c:v>
                </c:pt>
                <c:pt idx="163">
                  <c:v>6.0226742000580202E-2</c:v>
                </c:pt>
                <c:pt idx="164">
                  <c:v>5.0589632939733509E-2</c:v>
                </c:pt>
                <c:pt idx="165">
                  <c:v>5.0589632939733509E-2</c:v>
                </c:pt>
                <c:pt idx="166">
                  <c:v>2.9691073126150602E-2</c:v>
                </c:pt>
                <c:pt idx="167">
                  <c:v>2.9691073126150602E-2</c:v>
                </c:pt>
                <c:pt idx="168">
                  <c:v>9.4251535983047585E-3</c:v>
                </c:pt>
                <c:pt idx="169">
                  <c:v>9.4251535983047585E-3</c:v>
                </c:pt>
                <c:pt idx="170">
                  <c:v>-3.4086781524787169E-2</c:v>
                </c:pt>
                <c:pt idx="171">
                  <c:v>-3.4086781524787169E-2</c:v>
                </c:pt>
                <c:pt idx="172">
                  <c:v>-7.5543578586066751E-2</c:v>
                </c:pt>
                <c:pt idx="173">
                  <c:v>-7.5543578586066751E-2</c:v>
                </c:pt>
                <c:pt idx="174">
                  <c:v>-0.13924630809313987</c:v>
                </c:pt>
                <c:pt idx="175">
                  <c:v>-0.13924630809313987</c:v>
                </c:pt>
                <c:pt idx="176">
                  <c:v>-0.1982254470505338</c:v>
                </c:pt>
                <c:pt idx="177">
                  <c:v>-0.1982254470505338</c:v>
                </c:pt>
                <c:pt idx="178">
                  <c:v>-0.22307308254796065</c:v>
                </c:pt>
                <c:pt idx="179">
                  <c:v>-0.22307308254796065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3AC-4066-ACC8-BF427D3E314A}"/>
            </c:ext>
          </c:extLst>
        </c:ser>
        <c:ser>
          <c:idx val="1"/>
          <c:order val="1"/>
          <c:tx>
            <c:strRef>
              <c:f>'vypocet Cr'!$G$119</c:f>
              <c:strCache>
                <c:ptCount val="1"/>
                <c:pt idx="0">
                  <c:v>Cr-10 INDEN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Cr'!$G$120:$G$299</c:f>
              <c:numCache>
                <c:formatCode>0.00E+00</c:formatCode>
                <c:ptCount val="180"/>
                <c:pt idx="0">
                  <c:v>5.9114570991896764E-2</c:v>
                </c:pt>
                <c:pt idx="1">
                  <c:v>5.9114570991896764E-2</c:v>
                </c:pt>
                <c:pt idx="2">
                  <c:v>0.11284970976061848</c:v>
                </c:pt>
                <c:pt idx="3">
                  <c:v>0.11284970976061848</c:v>
                </c:pt>
                <c:pt idx="4">
                  <c:v>0.12051302585074763</c:v>
                </c:pt>
                <c:pt idx="5">
                  <c:v>0.12051302585074763</c:v>
                </c:pt>
                <c:pt idx="6">
                  <c:v>6.4881631689965413E-2</c:v>
                </c:pt>
                <c:pt idx="7">
                  <c:v>6.4881631689965413E-2</c:v>
                </c:pt>
                <c:pt idx="8">
                  <c:v>1.3864334496312081E-2</c:v>
                </c:pt>
                <c:pt idx="9">
                  <c:v>1.3864334496312081E-2</c:v>
                </c:pt>
                <c:pt idx="10">
                  <c:v>-3.4359854382080557E-2</c:v>
                </c:pt>
                <c:pt idx="11">
                  <c:v>-3.4359854382080557E-2</c:v>
                </c:pt>
                <c:pt idx="12">
                  <c:v>-5.8677220249332418E-2</c:v>
                </c:pt>
                <c:pt idx="13">
                  <c:v>-5.8677220249332418E-2</c:v>
                </c:pt>
                <c:pt idx="14">
                  <c:v>-4.2037768227743966E-2</c:v>
                </c:pt>
                <c:pt idx="15">
                  <c:v>-4.2037768227743966E-2</c:v>
                </c:pt>
                <c:pt idx="16">
                  <c:v>-8.8152649281958428E-3</c:v>
                </c:pt>
                <c:pt idx="17">
                  <c:v>-8.8152649281958428E-3</c:v>
                </c:pt>
                <c:pt idx="18">
                  <c:v>-5.3191212325717219E-3</c:v>
                </c:pt>
                <c:pt idx="19">
                  <c:v>-5.3191212325717219E-3</c:v>
                </c:pt>
                <c:pt idx="20">
                  <c:v>-9.8896686350435914E-4</c:v>
                </c:pt>
                <c:pt idx="21">
                  <c:v>-9.8896686350435914E-4</c:v>
                </c:pt>
                <c:pt idx="22">
                  <c:v>-1.4357921679253316E-4</c:v>
                </c:pt>
                <c:pt idx="23">
                  <c:v>-1.4357921679253316E-4</c:v>
                </c:pt>
                <c:pt idx="24">
                  <c:v>-1.5404506198846923E-2</c:v>
                </c:pt>
                <c:pt idx="25">
                  <c:v>-1.5404506198846923E-2</c:v>
                </c:pt>
                <c:pt idx="26">
                  <c:v>-1.8817630445574607E-2</c:v>
                </c:pt>
                <c:pt idx="27">
                  <c:v>-1.8817630445574607E-2</c:v>
                </c:pt>
                <c:pt idx="28">
                  <c:v>9.9365365643846459E-3</c:v>
                </c:pt>
                <c:pt idx="29">
                  <c:v>9.9365365643846459E-3</c:v>
                </c:pt>
                <c:pt idx="30">
                  <c:v>-2.2270744701439749E-2</c:v>
                </c:pt>
                <c:pt idx="31">
                  <c:v>-2.2270744701439749E-2</c:v>
                </c:pt>
                <c:pt idx="32">
                  <c:v>-2.2255432050614865E-2</c:v>
                </c:pt>
                <c:pt idx="33">
                  <c:v>-2.2255432050614865E-2</c:v>
                </c:pt>
                <c:pt idx="34">
                  <c:v>3.7144895393872446E-3</c:v>
                </c:pt>
                <c:pt idx="35">
                  <c:v>3.7144895393872446E-3</c:v>
                </c:pt>
                <c:pt idx="36">
                  <c:v>4.7094382225887355E-3</c:v>
                </c:pt>
                <c:pt idx="37">
                  <c:v>4.7094382225887355E-3</c:v>
                </c:pt>
                <c:pt idx="38">
                  <c:v>4.4830586699981634E-2</c:v>
                </c:pt>
                <c:pt idx="39">
                  <c:v>4.4830586699981634E-2</c:v>
                </c:pt>
                <c:pt idx="40">
                  <c:v>6.1825328907279431E-2</c:v>
                </c:pt>
                <c:pt idx="41">
                  <c:v>6.1825328907279431E-2</c:v>
                </c:pt>
                <c:pt idx="42">
                  <c:v>8.230092320048632E-2</c:v>
                </c:pt>
                <c:pt idx="43">
                  <c:v>8.230092320048632E-2</c:v>
                </c:pt>
                <c:pt idx="44">
                  <c:v>7.2217874383147862E-2</c:v>
                </c:pt>
                <c:pt idx="45">
                  <c:v>7.2217874383147862E-2</c:v>
                </c:pt>
                <c:pt idx="46">
                  <c:v>6.2878167549732522E-2</c:v>
                </c:pt>
                <c:pt idx="47">
                  <c:v>6.2878167549732522E-2</c:v>
                </c:pt>
                <c:pt idx="48">
                  <c:v>7.2894033581874629E-2</c:v>
                </c:pt>
                <c:pt idx="49">
                  <c:v>7.2894033581874629E-2</c:v>
                </c:pt>
                <c:pt idx="50">
                  <c:v>3.8509341127828334E-2</c:v>
                </c:pt>
                <c:pt idx="51">
                  <c:v>3.8509341127828334E-2</c:v>
                </c:pt>
                <c:pt idx="52">
                  <c:v>3.9061606306045826E-2</c:v>
                </c:pt>
                <c:pt idx="53">
                  <c:v>3.9061606306045826E-2</c:v>
                </c:pt>
                <c:pt idx="54">
                  <c:v>4.760720908050442E-2</c:v>
                </c:pt>
                <c:pt idx="55">
                  <c:v>4.760720908050442E-2</c:v>
                </c:pt>
                <c:pt idx="56">
                  <c:v>6.095061926985168E-2</c:v>
                </c:pt>
                <c:pt idx="57">
                  <c:v>6.095061926985168E-2</c:v>
                </c:pt>
                <c:pt idx="58">
                  <c:v>5.8399341827483298E-2</c:v>
                </c:pt>
                <c:pt idx="59">
                  <c:v>5.8399341827483298E-2</c:v>
                </c:pt>
                <c:pt idx="60">
                  <c:v>5.8706411035034822E-2</c:v>
                </c:pt>
                <c:pt idx="61">
                  <c:v>5.8706411035034822E-2</c:v>
                </c:pt>
                <c:pt idx="62">
                  <c:v>5.4304009045001767E-2</c:v>
                </c:pt>
                <c:pt idx="63">
                  <c:v>5.4304009045001767E-2</c:v>
                </c:pt>
                <c:pt idx="64">
                  <c:v>5.7867513214828747E-2</c:v>
                </c:pt>
                <c:pt idx="65">
                  <c:v>5.7867513214828747E-2</c:v>
                </c:pt>
                <c:pt idx="66">
                  <c:v>5.3973236989302675E-2</c:v>
                </c:pt>
                <c:pt idx="67">
                  <c:v>5.3973236989302675E-2</c:v>
                </c:pt>
                <c:pt idx="68">
                  <c:v>5.3654643246377809E-2</c:v>
                </c:pt>
                <c:pt idx="69">
                  <c:v>5.3654643246377809E-2</c:v>
                </c:pt>
                <c:pt idx="70">
                  <c:v>5.5909826203585533E-2</c:v>
                </c:pt>
                <c:pt idx="71">
                  <c:v>5.5909826203585533E-2</c:v>
                </c:pt>
                <c:pt idx="72">
                  <c:v>6.177222040239605E-2</c:v>
                </c:pt>
                <c:pt idx="73">
                  <c:v>6.177222040239605E-2</c:v>
                </c:pt>
                <c:pt idx="74">
                  <c:v>5.3109358657990713E-2</c:v>
                </c:pt>
                <c:pt idx="75">
                  <c:v>5.3109358657990713E-2</c:v>
                </c:pt>
                <c:pt idx="76">
                  <c:v>4.7494293492806205E-2</c:v>
                </c:pt>
                <c:pt idx="77">
                  <c:v>4.7494293492806205E-2</c:v>
                </c:pt>
                <c:pt idx="78">
                  <c:v>4.5740614131311252E-2</c:v>
                </c:pt>
                <c:pt idx="79">
                  <c:v>4.5740614131311252E-2</c:v>
                </c:pt>
                <c:pt idx="80">
                  <c:v>4.6518217671466022E-2</c:v>
                </c:pt>
                <c:pt idx="81">
                  <c:v>4.6518217671466022E-2</c:v>
                </c:pt>
                <c:pt idx="82">
                  <c:v>4.9964414273051094E-2</c:v>
                </c:pt>
                <c:pt idx="83">
                  <c:v>4.9964414273051094E-2</c:v>
                </c:pt>
                <c:pt idx="84">
                  <c:v>5.7006713206688486E-2</c:v>
                </c:pt>
                <c:pt idx="85">
                  <c:v>5.7006713206688486E-2</c:v>
                </c:pt>
                <c:pt idx="86">
                  <c:v>5.556278163783146E-2</c:v>
                </c:pt>
                <c:pt idx="87">
                  <c:v>5.556278163783146E-2</c:v>
                </c:pt>
                <c:pt idx="88">
                  <c:v>5.756639538486219E-2</c:v>
                </c:pt>
                <c:pt idx="89">
                  <c:v>5.756639538486219E-2</c:v>
                </c:pt>
                <c:pt idx="90">
                  <c:v>6.5120316655927768E-2</c:v>
                </c:pt>
                <c:pt idx="91">
                  <c:v>6.5120316655927768E-2</c:v>
                </c:pt>
                <c:pt idx="92">
                  <c:v>7.9128803999094055E-2</c:v>
                </c:pt>
                <c:pt idx="93">
                  <c:v>7.9128803999094055E-2</c:v>
                </c:pt>
                <c:pt idx="94">
                  <c:v>7.6969027959772118E-2</c:v>
                </c:pt>
                <c:pt idx="95">
                  <c:v>7.6969027959772118E-2</c:v>
                </c:pt>
                <c:pt idx="96">
                  <c:v>7.8472329174865685E-2</c:v>
                </c:pt>
                <c:pt idx="97">
                  <c:v>7.8472329174865685E-2</c:v>
                </c:pt>
                <c:pt idx="98">
                  <c:v>8.9553035456701569E-2</c:v>
                </c:pt>
                <c:pt idx="99">
                  <c:v>8.9553035456701569E-2</c:v>
                </c:pt>
                <c:pt idx="100">
                  <c:v>0.10423942585924961</c:v>
                </c:pt>
                <c:pt idx="101">
                  <c:v>0.10423942585924961</c:v>
                </c:pt>
                <c:pt idx="102">
                  <c:v>0.10350802244007551</c:v>
                </c:pt>
                <c:pt idx="103">
                  <c:v>0.10350802244007551</c:v>
                </c:pt>
                <c:pt idx="104">
                  <c:v>0.10581829095324791</c:v>
                </c:pt>
                <c:pt idx="105">
                  <c:v>0.10581829095324791</c:v>
                </c:pt>
                <c:pt idx="106">
                  <c:v>0.11896721128492249</c:v>
                </c:pt>
                <c:pt idx="107">
                  <c:v>0.11896721128492249</c:v>
                </c:pt>
                <c:pt idx="108">
                  <c:v>0.13839794798484872</c:v>
                </c:pt>
                <c:pt idx="109">
                  <c:v>0.13839794798484872</c:v>
                </c:pt>
                <c:pt idx="110">
                  <c:v>0.14610907489884073</c:v>
                </c:pt>
                <c:pt idx="111">
                  <c:v>0.14610907489884073</c:v>
                </c:pt>
                <c:pt idx="112">
                  <c:v>0.16525774575894436</c:v>
                </c:pt>
                <c:pt idx="113">
                  <c:v>0.16525774575894436</c:v>
                </c:pt>
                <c:pt idx="114">
                  <c:v>0.16483286004119679</c:v>
                </c:pt>
                <c:pt idx="115">
                  <c:v>0.16483286004119679</c:v>
                </c:pt>
                <c:pt idx="116">
                  <c:v>0.16614416862848702</c:v>
                </c:pt>
                <c:pt idx="117">
                  <c:v>0.16614416862848702</c:v>
                </c:pt>
                <c:pt idx="118">
                  <c:v>0.18207313387201784</c:v>
                </c:pt>
                <c:pt idx="119">
                  <c:v>0.18207313387201784</c:v>
                </c:pt>
                <c:pt idx="120">
                  <c:v>0.20370417028832732</c:v>
                </c:pt>
                <c:pt idx="121">
                  <c:v>0.20370417028832732</c:v>
                </c:pt>
                <c:pt idx="122">
                  <c:v>0.20118949871133651</c:v>
                </c:pt>
                <c:pt idx="123">
                  <c:v>0.20118949871133651</c:v>
                </c:pt>
                <c:pt idx="124">
                  <c:v>0.20084975375216252</c:v>
                </c:pt>
                <c:pt idx="125">
                  <c:v>0.20084975375216252</c:v>
                </c:pt>
                <c:pt idx="126">
                  <c:v>0.18677959191175209</c:v>
                </c:pt>
                <c:pt idx="127">
                  <c:v>0.18677959191175209</c:v>
                </c:pt>
                <c:pt idx="128">
                  <c:v>0.17470981343772363</c:v>
                </c:pt>
                <c:pt idx="129">
                  <c:v>0.17470981343772363</c:v>
                </c:pt>
                <c:pt idx="130">
                  <c:v>0.16933687081079363</c:v>
                </c:pt>
                <c:pt idx="131">
                  <c:v>0.16933687081079363</c:v>
                </c:pt>
                <c:pt idx="132">
                  <c:v>0.16558610159886777</c:v>
                </c:pt>
                <c:pt idx="133">
                  <c:v>0.16558610159886777</c:v>
                </c:pt>
                <c:pt idx="134">
                  <c:v>0.1711682238464558</c:v>
                </c:pt>
                <c:pt idx="135">
                  <c:v>0.1711682238464558</c:v>
                </c:pt>
                <c:pt idx="136">
                  <c:v>0.17896938348126956</c:v>
                </c:pt>
                <c:pt idx="137">
                  <c:v>0.17896938348126956</c:v>
                </c:pt>
                <c:pt idx="138">
                  <c:v>0.16068769715993247</c:v>
                </c:pt>
                <c:pt idx="139">
                  <c:v>0.16068769715993247</c:v>
                </c:pt>
                <c:pt idx="140">
                  <c:v>0.16368888376780077</c:v>
                </c:pt>
                <c:pt idx="141">
                  <c:v>0.16368888376780077</c:v>
                </c:pt>
                <c:pt idx="142">
                  <c:v>0.14698118260506221</c:v>
                </c:pt>
                <c:pt idx="143">
                  <c:v>0.14698118260506221</c:v>
                </c:pt>
                <c:pt idx="144">
                  <c:v>0.13204163514629363</c:v>
                </c:pt>
                <c:pt idx="145">
                  <c:v>0.13204163514629363</c:v>
                </c:pt>
                <c:pt idx="146">
                  <c:v>0.12654369976765167</c:v>
                </c:pt>
                <c:pt idx="147">
                  <c:v>0.12654369976765167</c:v>
                </c:pt>
                <c:pt idx="148">
                  <c:v>0.12241421153807353</c:v>
                </c:pt>
                <c:pt idx="149">
                  <c:v>0.12241421153807353</c:v>
                </c:pt>
                <c:pt idx="150">
                  <c:v>0.11047587264237624</c:v>
                </c:pt>
                <c:pt idx="151">
                  <c:v>0.11047587264237624</c:v>
                </c:pt>
                <c:pt idx="152">
                  <c:v>9.9841582586893241E-2</c:v>
                </c:pt>
                <c:pt idx="153">
                  <c:v>9.9841582586893241E-2</c:v>
                </c:pt>
                <c:pt idx="154">
                  <c:v>0.10225080076975201</c:v>
                </c:pt>
                <c:pt idx="155">
                  <c:v>0.10225080076975201</c:v>
                </c:pt>
                <c:pt idx="156">
                  <c:v>0.10630289294062312</c:v>
                </c:pt>
                <c:pt idx="157">
                  <c:v>0.10630289294062312</c:v>
                </c:pt>
                <c:pt idx="158">
                  <c:v>0.10553471736966258</c:v>
                </c:pt>
                <c:pt idx="159">
                  <c:v>0.10553471736966258</c:v>
                </c:pt>
                <c:pt idx="160">
                  <c:v>0.10830881299770168</c:v>
                </c:pt>
                <c:pt idx="161">
                  <c:v>0.10830881299770168</c:v>
                </c:pt>
                <c:pt idx="162">
                  <c:v>8.3066761993587201E-2</c:v>
                </c:pt>
                <c:pt idx="163">
                  <c:v>8.3066761993587201E-2</c:v>
                </c:pt>
                <c:pt idx="164">
                  <c:v>6.4300849581886643E-2</c:v>
                </c:pt>
                <c:pt idx="165">
                  <c:v>6.4300849581886643E-2</c:v>
                </c:pt>
                <c:pt idx="166">
                  <c:v>4.0045999075376759E-2</c:v>
                </c:pt>
                <c:pt idx="167">
                  <c:v>4.0045999075376759E-2</c:v>
                </c:pt>
                <c:pt idx="168">
                  <c:v>1.5944867310804689E-2</c:v>
                </c:pt>
                <c:pt idx="169">
                  <c:v>1.5944867310804689E-2</c:v>
                </c:pt>
                <c:pt idx="170">
                  <c:v>2.5127786630808391E-2</c:v>
                </c:pt>
                <c:pt idx="171">
                  <c:v>2.5127786630808391E-2</c:v>
                </c:pt>
                <c:pt idx="172">
                  <c:v>3.5887397393364884E-2</c:v>
                </c:pt>
                <c:pt idx="173">
                  <c:v>3.5887397393364884E-2</c:v>
                </c:pt>
                <c:pt idx="174">
                  <c:v>2.3065027155257933E-2</c:v>
                </c:pt>
                <c:pt idx="175">
                  <c:v>2.3065027155257933E-2</c:v>
                </c:pt>
                <c:pt idx="176">
                  <c:v>1.1434056503173196E-2</c:v>
                </c:pt>
                <c:pt idx="177">
                  <c:v>1.1434056503173196E-2</c:v>
                </c:pt>
                <c:pt idx="178">
                  <c:v>-5.2468383843627953E-3</c:v>
                </c:pt>
                <c:pt idx="179">
                  <c:v>-5.2468383843627953E-3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AC-4066-ACC8-BF427D3E314A}"/>
            </c:ext>
          </c:extLst>
        </c:ser>
        <c:ser>
          <c:idx val="2"/>
          <c:order val="2"/>
          <c:tx>
            <c:strRef>
              <c:f>'vypocet Cr'!$H$119</c:f>
              <c:strCache>
                <c:ptCount val="1"/>
                <c:pt idx="0">
                  <c:v>Cr-20 INDEN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Cr'!$H$120:$H$299</c:f>
              <c:numCache>
                <c:formatCode>0.00E+00</c:formatCode>
                <c:ptCount val="180"/>
                <c:pt idx="0">
                  <c:v>0.11384721011885013</c:v>
                </c:pt>
                <c:pt idx="1">
                  <c:v>0.11384721011885013</c:v>
                </c:pt>
                <c:pt idx="2">
                  <c:v>0.18154457486866571</c:v>
                </c:pt>
                <c:pt idx="3">
                  <c:v>0.18154457486866571</c:v>
                </c:pt>
                <c:pt idx="4">
                  <c:v>0.21690631148769235</c:v>
                </c:pt>
                <c:pt idx="5">
                  <c:v>0.21690631148769235</c:v>
                </c:pt>
                <c:pt idx="6">
                  <c:v>0.17274632386426658</c:v>
                </c:pt>
                <c:pt idx="7">
                  <c:v>0.17274632386426658</c:v>
                </c:pt>
                <c:pt idx="8">
                  <c:v>5.5988564454045209E-2</c:v>
                </c:pt>
                <c:pt idx="9">
                  <c:v>5.5988564454045209E-2</c:v>
                </c:pt>
                <c:pt idx="10">
                  <c:v>-5.4286672790320734E-2</c:v>
                </c:pt>
                <c:pt idx="11">
                  <c:v>-5.4286672790320734E-2</c:v>
                </c:pt>
                <c:pt idx="12">
                  <c:v>-0.15588722491643237</c:v>
                </c:pt>
                <c:pt idx="13">
                  <c:v>-0.15588722491643237</c:v>
                </c:pt>
                <c:pt idx="14">
                  <c:v>-0.20050936275463116</c:v>
                </c:pt>
                <c:pt idx="15">
                  <c:v>-0.20050936275463116</c:v>
                </c:pt>
                <c:pt idx="16">
                  <c:v>-0.17037811069148845</c:v>
                </c:pt>
                <c:pt idx="17">
                  <c:v>-0.17037811069148845</c:v>
                </c:pt>
                <c:pt idx="18">
                  <c:v>-0.13122003830572992</c:v>
                </c:pt>
                <c:pt idx="19">
                  <c:v>-0.13122003830572992</c:v>
                </c:pt>
                <c:pt idx="20">
                  <c:v>-0.11468427391642144</c:v>
                </c:pt>
                <c:pt idx="21">
                  <c:v>-0.11468427391642144</c:v>
                </c:pt>
                <c:pt idx="22">
                  <c:v>-8.7112173216132516E-2</c:v>
                </c:pt>
                <c:pt idx="23">
                  <c:v>-8.7112173216132516E-2</c:v>
                </c:pt>
                <c:pt idx="24">
                  <c:v>-0.13141370969042143</c:v>
                </c:pt>
                <c:pt idx="25">
                  <c:v>-0.13141370969042143</c:v>
                </c:pt>
                <c:pt idx="26">
                  <c:v>-0.14423275523531132</c:v>
                </c:pt>
                <c:pt idx="27">
                  <c:v>-0.14423275523531132</c:v>
                </c:pt>
                <c:pt idx="28">
                  <c:v>-0.12099251620383877</c:v>
                </c:pt>
                <c:pt idx="29">
                  <c:v>-0.12099251620383877</c:v>
                </c:pt>
                <c:pt idx="30">
                  <c:v>-0.12643259117846117</c:v>
                </c:pt>
                <c:pt idx="31">
                  <c:v>-0.12643259117846117</c:v>
                </c:pt>
                <c:pt idx="32">
                  <c:v>-0.12932644892487022</c:v>
                </c:pt>
                <c:pt idx="33">
                  <c:v>-0.12932644892487022</c:v>
                </c:pt>
                <c:pt idx="34">
                  <c:v>-0.10850307607061316</c:v>
                </c:pt>
                <c:pt idx="35">
                  <c:v>-0.10850307607061316</c:v>
                </c:pt>
                <c:pt idx="36">
                  <c:v>-0.1253314940036111</c:v>
                </c:pt>
                <c:pt idx="37">
                  <c:v>-0.1253314940036111</c:v>
                </c:pt>
                <c:pt idx="38">
                  <c:v>-8.6940369509427295E-2</c:v>
                </c:pt>
                <c:pt idx="39">
                  <c:v>-8.6940369509427295E-2</c:v>
                </c:pt>
                <c:pt idx="40">
                  <c:v>-6.7916829421799108E-2</c:v>
                </c:pt>
                <c:pt idx="41">
                  <c:v>-6.7916829421799108E-2</c:v>
                </c:pt>
                <c:pt idx="42">
                  <c:v>-1.825846928551822E-2</c:v>
                </c:pt>
                <c:pt idx="43">
                  <c:v>-1.825846928551822E-2</c:v>
                </c:pt>
                <c:pt idx="44">
                  <c:v>-3.5524280909714712E-2</c:v>
                </c:pt>
                <c:pt idx="45">
                  <c:v>-3.5524280909714712E-2</c:v>
                </c:pt>
                <c:pt idx="46">
                  <c:v>-3.2409293734254829E-2</c:v>
                </c:pt>
                <c:pt idx="47">
                  <c:v>-3.2409293734254829E-2</c:v>
                </c:pt>
                <c:pt idx="48">
                  <c:v>-3.4983028528767224E-2</c:v>
                </c:pt>
                <c:pt idx="49">
                  <c:v>-3.4983028528767224E-2</c:v>
                </c:pt>
                <c:pt idx="50">
                  <c:v>-6.1990985708068047E-2</c:v>
                </c:pt>
                <c:pt idx="51">
                  <c:v>-6.1990985708068047E-2</c:v>
                </c:pt>
                <c:pt idx="52">
                  <c:v>-7.0476689214218902E-2</c:v>
                </c:pt>
                <c:pt idx="53">
                  <c:v>-7.0476689214218902E-2</c:v>
                </c:pt>
                <c:pt idx="54">
                  <c:v>-6.8153258590374799E-2</c:v>
                </c:pt>
                <c:pt idx="55">
                  <c:v>-6.8153258590374799E-2</c:v>
                </c:pt>
                <c:pt idx="56">
                  <c:v>-5.1668954963670077E-2</c:v>
                </c:pt>
                <c:pt idx="57">
                  <c:v>-5.1668954963670077E-2</c:v>
                </c:pt>
                <c:pt idx="58">
                  <c:v>-2.881983540469446E-2</c:v>
                </c:pt>
                <c:pt idx="59">
                  <c:v>-2.881983540469446E-2</c:v>
                </c:pt>
                <c:pt idx="60">
                  <c:v>-4.519723045656443E-2</c:v>
                </c:pt>
                <c:pt idx="61">
                  <c:v>-4.519723045656443E-2</c:v>
                </c:pt>
                <c:pt idx="62">
                  <c:v>-5.6551059072487142E-2</c:v>
                </c:pt>
                <c:pt idx="63">
                  <c:v>-5.6551059072487142E-2</c:v>
                </c:pt>
                <c:pt idx="64">
                  <c:v>-5.0329799524023389E-2</c:v>
                </c:pt>
                <c:pt idx="65">
                  <c:v>-5.0329799524023389E-2</c:v>
                </c:pt>
                <c:pt idx="66">
                  <c:v>-3.9084916308857021E-2</c:v>
                </c:pt>
                <c:pt idx="67">
                  <c:v>-3.9084916308857021E-2</c:v>
                </c:pt>
                <c:pt idx="68">
                  <c:v>-2.5879858092111352E-2</c:v>
                </c:pt>
                <c:pt idx="69">
                  <c:v>-2.5879858092111352E-2</c:v>
                </c:pt>
                <c:pt idx="70">
                  <c:v>-8.4399640465030457E-3</c:v>
                </c:pt>
                <c:pt idx="71">
                  <c:v>-8.4399640465030457E-3</c:v>
                </c:pt>
                <c:pt idx="72">
                  <c:v>-4.0115618665257702E-2</c:v>
                </c:pt>
                <c:pt idx="73">
                  <c:v>-4.0115618665257702E-2</c:v>
                </c:pt>
                <c:pt idx="74">
                  <c:v>-6.6334926238872827E-2</c:v>
                </c:pt>
                <c:pt idx="75">
                  <c:v>-6.6334926238872827E-2</c:v>
                </c:pt>
                <c:pt idx="76">
                  <c:v>-6.4795879124992628E-2</c:v>
                </c:pt>
                <c:pt idx="77">
                  <c:v>-6.4795879124992628E-2</c:v>
                </c:pt>
                <c:pt idx="78">
                  <c:v>-5.6117531983899904E-2</c:v>
                </c:pt>
                <c:pt idx="79">
                  <c:v>-5.6117531983899904E-2</c:v>
                </c:pt>
                <c:pt idx="80">
                  <c:v>-5.2081514167908516E-2</c:v>
                </c:pt>
                <c:pt idx="81">
                  <c:v>-5.2081514167908516E-2</c:v>
                </c:pt>
                <c:pt idx="82">
                  <c:v>-4.4906045154169405E-2</c:v>
                </c:pt>
                <c:pt idx="83">
                  <c:v>-4.4906045154169405E-2</c:v>
                </c:pt>
                <c:pt idx="84">
                  <c:v>-6.9310515832080477E-2</c:v>
                </c:pt>
                <c:pt idx="85">
                  <c:v>-6.9310515832080477E-2</c:v>
                </c:pt>
                <c:pt idx="86">
                  <c:v>-9.3964403309348077E-2</c:v>
                </c:pt>
                <c:pt idx="87">
                  <c:v>-9.3964403309348077E-2</c:v>
                </c:pt>
                <c:pt idx="88">
                  <c:v>-7.4100303040676385E-2</c:v>
                </c:pt>
                <c:pt idx="89">
                  <c:v>-7.4100303040676385E-2</c:v>
                </c:pt>
                <c:pt idx="90">
                  <c:v>-5.3198479914558949E-2</c:v>
                </c:pt>
                <c:pt idx="91">
                  <c:v>-5.3198479914558949E-2</c:v>
                </c:pt>
                <c:pt idx="92">
                  <c:v>-6.1600019493322389E-2</c:v>
                </c:pt>
                <c:pt idx="93">
                  <c:v>-6.1600019493322389E-2</c:v>
                </c:pt>
                <c:pt idx="94">
                  <c:v>-6.8425261887196887E-2</c:v>
                </c:pt>
                <c:pt idx="95">
                  <c:v>-6.8425261887196887E-2</c:v>
                </c:pt>
                <c:pt idx="96">
                  <c:v>-4.8500882698630843E-2</c:v>
                </c:pt>
                <c:pt idx="97">
                  <c:v>-4.8500882698630843E-2</c:v>
                </c:pt>
                <c:pt idx="98">
                  <c:v>-2.5701954935526183E-2</c:v>
                </c:pt>
                <c:pt idx="99">
                  <c:v>-2.5701954935526183E-2</c:v>
                </c:pt>
                <c:pt idx="100">
                  <c:v>2.6421539505816494E-2</c:v>
                </c:pt>
                <c:pt idx="101">
                  <c:v>2.6421539505816494E-2</c:v>
                </c:pt>
                <c:pt idx="102">
                  <c:v>8.5957841357129139E-2</c:v>
                </c:pt>
                <c:pt idx="103">
                  <c:v>8.5957841357129139E-2</c:v>
                </c:pt>
                <c:pt idx="104">
                  <c:v>9.015123003997294E-2</c:v>
                </c:pt>
                <c:pt idx="105">
                  <c:v>9.015123003997294E-2</c:v>
                </c:pt>
                <c:pt idx="106">
                  <c:v>9.7552198697909764E-2</c:v>
                </c:pt>
                <c:pt idx="107">
                  <c:v>9.7552198697909764E-2</c:v>
                </c:pt>
                <c:pt idx="108">
                  <c:v>0.11875544755495104</c:v>
                </c:pt>
                <c:pt idx="109">
                  <c:v>0.11875544755495104</c:v>
                </c:pt>
                <c:pt idx="110">
                  <c:v>0.12877131252821084</c:v>
                </c:pt>
                <c:pt idx="111">
                  <c:v>0.12877131252821084</c:v>
                </c:pt>
                <c:pt idx="112">
                  <c:v>0.19471263642035019</c:v>
                </c:pt>
                <c:pt idx="113">
                  <c:v>0.19471263642035019</c:v>
                </c:pt>
                <c:pt idx="114">
                  <c:v>0.26047086777803874</c:v>
                </c:pt>
                <c:pt idx="115">
                  <c:v>0.26047086777803874</c:v>
                </c:pt>
                <c:pt idx="116">
                  <c:v>0.29380303100902805</c:v>
                </c:pt>
                <c:pt idx="117">
                  <c:v>0.29380303100902805</c:v>
                </c:pt>
                <c:pt idx="118">
                  <c:v>0.32221341793902325</c:v>
                </c:pt>
                <c:pt idx="119">
                  <c:v>0.32221341793902325</c:v>
                </c:pt>
                <c:pt idx="120">
                  <c:v>0.19805286050525317</c:v>
                </c:pt>
                <c:pt idx="121">
                  <c:v>0.19805286050525317</c:v>
                </c:pt>
                <c:pt idx="122">
                  <c:v>0.28032381368385595</c:v>
                </c:pt>
                <c:pt idx="123">
                  <c:v>0.28032381368385595</c:v>
                </c:pt>
                <c:pt idx="124">
                  <c:v>0.26810463220645353</c:v>
                </c:pt>
                <c:pt idx="125">
                  <c:v>0.26810463220645353</c:v>
                </c:pt>
                <c:pt idx="126">
                  <c:v>0.25568412694874199</c:v>
                </c:pt>
                <c:pt idx="127">
                  <c:v>0.25568412694874199</c:v>
                </c:pt>
                <c:pt idx="128">
                  <c:v>0.27440298568747634</c:v>
                </c:pt>
                <c:pt idx="129">
                  <c:v>0.27440298568747634</c:v>
                </c:pt>
                <c:pt idx="130">
                  <c:v>0.29145310326249185</c:v>
                </c:pt>
                <c:pt idx="131">
                  <c:v>0.29145310326249185</c:v>
                </c:pt>
                <c:pt idx="132">
                  <c:v>0.21659777129098501</c:v>
                </c:pt>
                <c:pt idx="133">
                  <c:v>0.21659777129098501</c:v>
                </c:pt>
                <c:pt idx="134">
                  <c:v>0.14275874134208544</c:v>
                </c:pt>
                <c:pt idx="135">
                  <c:v>0.14275874134208544</c:v>
                </c:pt>
                <c:pt idx="136">
                  <c:v>0.16539077235075572</c:v>
                </c:pt>
                <c:pt idx="137">
                  <c:v>0.16539077235075572</c:v>
                </c:pt>
                <c:pt idx="138">
                  <c:v>0.17919343984251346</c:v>
                </c:pt>
                <c:pt idx="139">
                  <c:v>0.17919343984251346</c:v>
                </c:pt>
                <c:pt idx="140">
                  <c:v>0.14710402300900638</c:v>
                </c:pt>
                <c:pt idx="141">
                  <c:v>0.14710402300900638</c:v>
                </c:pt>
                <c:pt idx="142">
                  <c:v>0.10491532735487885</c:v>
                </c:pt>
                <c:pt idx="143">
                  <c:v>0.10491532735487885</c:v>
                </c:pt>
                <c:pt idx="144">
                  <c:v>4.6438127231413384E-2</c:v>
                </c:pt>
                <c:pt idx="145">
                  <c:v>4.6438127231413384E-2</c:v>
                </c:pt>
                <c:pt idx="146">
                  <c:v>-9.9185496970084497E-3</c:v>
                </c:pt>
                <c:pt idx="147">
                  <c:v>-9.9185496970084497E-3</c:v>
                </c:pt>
                <c:pt idx="148">
                  <c:v>-4.2719245658277005E-3</c:v>
                </c:pt>
                <c:pt idx="149">
                  <c:v>-4.2719245658277005E-3</c:v>
                </c:pt>
                <c:pt idx="150">
                  <c:v>3.8458877539964131E-3</c:v>
                </c:pt>
                <c:pt idx="151">
                  <c:v>3.8458877539964131E-3</c:v>
                </c:pt>
                <c:pt idx="152">
                  <c:v>-3.7796550729324752E-2</c:v>
                </c:pt>
                <c:pt idx="153">
                  <c:v>-3.7796550729324752E-2</c:v>
                </c:pt>
                <c:pt idx="154">
                  <c:v>-7.4822200893550295E-2</c:v>
                </c:pt>
                <c:pt idx="155">
                  <c:v>-7.4822200893550295E-2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3AC-4066-ACC8-BF427D3E314A}"/>
            </c:ext>
          </c:extLst>
        </c:ser>
        <c:ser>
          <c:idx val="12"/>
          <c:order val="3"/>
          <c:tx>
            <c:strRef>
              <c:f>'vypocet Cr'!$O$119</c:f>
              <c:strCache>
                <c:ptCount val="1"/>
                <c:pt idx="0">
                  <c:v>1s Unc.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Cr'!$O$120:$O$299</c:f>
              <c:numCache>
                <c:formatCode>0.00E+00</c:formatCode>
                <c:ptCount val="180"/>
                <c:pt idx="0">
                  <c:v>6.6976698552758729E-2</c:v>
                </c:pt>
                <c:pt idx="1">
                  <c:v>6.6976698552758729E-2</c:v>
                </c:pt>
                <c:pt idx="2">
                  <c:v>6.4536835500550851E-2</c:v>
                </c:pt>
                <c:pt idx="3">
                  <c:v>6.4536835500550851E-2</c:v>
                </c:pt>
                <c:pt idx="4">
                  <c:v>6.8277574683351716E-2</c:v>
                </c:pt>
                <c:pt idx="5">
                  <c:v>6.8277574683351716E-2</c:v>
                </c:pt>
                <c:pt idx="6">
                  <c:v>7.2490862613285592E-2</c:v>
                </c:pt>
                <c:pt idx="7">
                  <c:v>7.2490862613285592E-2</c:v>
                </c:pt>
                <c:pt idx="8">
                  <c:v>7.1992779502678753E-2</c:v>
                </c:pt>
                <c:pt idx="9">
                  <c:v>7.1992779502678753E-2</c:v>
                </c:pt>
                <c:pt idx="10">
                  <c:v>7.2093347515475109E-2</c:v>
                </c:pt>
                <c:pt idx="11">
                  <c:v>7.2093347515475109E-2</c:v>
                </c:pt>
                <c:pt idx="12">
                  <c:v>7.5950487028997898E-2</c:v>
                </c:pt>
                <c:pt idx="13">
                  <c:v>7.5950487028997898E-2</c:v>
                </c:pt>
                <c:pt idx="14">
                  <c:v>8.152095349641296E-2</c:v>
                </c:pt>
                <c:pt idx="15">
                  <c:v>8.152095349641296E-2</c:v>
                </c:pt>
                <c:pt idx="16">
                  <c:v>9.59553860066759E-2</c:v>
                </c:pt>
                <c:pt idx="17">
                  <c:v>9.59553860066759E-2</c:v>
                </c:pt>
                <c:pt idx="18">
                  <c:v>0.11458939961347732</c:v>
                </c:pt>
                <c:pt idx="19">
                  <c:v>0.11458939961347732</c:v>
                </c:pt>
                <c:pt idx="20">
                  <c:v>0.10511767802223908</c:v>
                </c:pt>
                <c:pt idx="21">
                  <c:v>0.10511767802223908</c:v>
                </c:pt>
                <c:pt idx="22">
                  <c:v>9.5730888182079921E-2</c:v>
                </c:pt>
                <c:pt idx="23">
                  <c:v>9.5730888182079921E-2</c:v>
                </c:pt>
                <c:pt idx="24">
                  <c:v>0.10061688409661146</c:v>
                </c:pt>
                <c:pt idx="25">
                  <c:v>0.10061688409661146</c:v>
                </c:pt>
                <c:pt idx="26">
                  <c:v>0.1060049654811029</c:v>
                </c:pt>
                <c:pt idx="27">
                  <c:v>0.1060049654811029</c:v>
                </c:pt>
                <c:pt idx="28">
                  <c:v>0.10475248718741863</c:v>
                </c:pt>
                <c:pt idx="29">
                  <c:v>0.10475248718741863</c:v>
                </c:pt>
                <c:pt idx="30">
                  <c:v>0.1037817258147907</c:v>
                </c:pt>
                <c:pt idx="31">
                  <c:v>0.1037817258147907</c:v>
                </c:pt>
                <c:pt idx="32">
                  <c:v>0.10183902510872662</c:v>
                </c:pt>
                <c:pt idx="33">
                  <c:v>0.10183902510872662</c:v>
                </c:pt>
                <c:pt idx="34">
                  <c:v>0.10042475900007443</c:v>
                </c:pt>
                <c:pt idx="35">
                  <c:v>0.10042475900007443</c:v>
                </c:pt>
                <c:pt idx="36">
                  <c:v>0.10434505555320862</c:v>
                </c:pt>
                <c:pt idx="37">
                  <c:v>0.10434505555320862</c:v>
                </c:pt>
                <c:pt idx="38">
                  <c:v>0.10898139605281169</c:v>
                </c:pt>
                <c:pt idx="39">
                  <c:v>0.10898139605281169</c:v>
                </c:pt>
                <c:pt idx="40">
                  <c:v>0.11650803250104505</c:v>
                </c:pt>
                <c:pt idx="41">
                  <c:v>0.11650803250104505</c:v>
                </c:pt>
                <c:pt idx="42">
                  <c:v>0.12475870969917381</c:v>
                </c:pt>
                <c:pt idx="43">
                  <c:v>0.12475870969917381</c:v>
                </c:pt>
                <c:pt idx="44">
                  <c:v>0.12120587761721185</c:v>
                </c:pt>
                <c:pt idx="45">
                  <c:v>0.12120587761721185</c:v>
                </c:pt>
                <c:pt idx="46">
                  <c:v>0.11822005396529724</c:v>
                </c:pt>
                <c:pt idx="47">
                  <c:v>0.11822005396529724</c:v>
                </c:pt>
                <c:pt idx="48">
                  <c:v>0.11549400184113111</c:v>
                </c:pt>
                <c:pt idx="49">
                  <c:v>0.11549400184113111</c:v>
                </c:pt>
                <c:pt idx="50">
                  <c:v>0.11274193583529647</c:v>
                </c:pt>
                <c:pt idx="51">
                  <c:v>0.11274193583529647</c:v>
                </c:pt>
                <c:pt idx="52">
                  <c:v>0.11590300318247822</c:v>
                </c:pt>
                <c:pt idx="53">
                  <c:v>0.11590300318247822</c:v>
                </c:pt>
                <c:pt idx="54">
                  <c:v>0.11934663320964059</c:v>
                </c:pt>
                <c:pt idx="55">
                  <c:v>0.11934663320964059</c:v>
                </c:pt>
                <c:pt idx="56">
                  <c:v>0.10529444253081591</c:v>
                </c:pt>
                <c:pt idx="57">
                  <c:v>0.10529444253081591</c:v>
                </c:pt>
                <c:pt idx="58">
                  <c:v>9.1657921944685666E-2</c:v>
                </c:pt>
                <c:pt idx="59">
                  <c:v>9.1657921944685666E-2</c:v>
                </c:pt>
                <c:pt idx="60">
                  <c:v>9.1967018993089789E-2</c:v>
                </c:pt>
                <c:pt idx="61">
                  <c:v>9.1967018993089789E-2</c:v>
                </c:pt>
                <c:pt idx="62">
                  <c:v>9.2819285550665348E-2</c:v>
                </c:pt>
                <c:pt idx="63">
                  <c:v>9.2819285550665348E-2</c:v>
                </c:pt>
                <c:pt idx="64">
                  <c:v>9.7379920251593852E-2</c:v>
                </c:pt>
                <c:pt idx="65">
                  <c:v>9.7379920251593852E-2</c:v>
                </c:pt>
                <c:pt idx="66">
                  <c:v>0.10223306138847678</c:v>
                </c:pt>
                <c:pt idx="67">
                  <c:v>0.10223306138847678</c:v>
                </c:pt>
                <c:pt idx="68">
                  <c:v>8.3420074441255057E-2</c:v>
                </c:pt>
                <c:pt idx="69">
                  <c:v>8.3420074441255057E-2</c:v>
                </c:pt>
                <c:pt idx="70">
                  <c:v>6.8223219516092087E-2</c:v>
                </c:pt>
                <c:pt idx="71">
                  <c:v>6.8223219516092087E-2</c:v>
                </c:pt>
                <c:pt idx="72">
                  <c:v>7.8023092309126629E-2</c:v>
                </c:pt>
                <c:pt idx="73">
                  <c:v>7.8023092309126629E-2</c:v>
                </c:pt>
                <c:pt idx="74">
                  <c:v>9.1044667041978791E-2</c:v>
                </c:pt>
                <c:pt idx="75">
                  <c:v>9.1044667041978791E-2</c:v>
                </c:pt>
                <c:pt idx="76">
                  <c:v>8.6812338722268817E-2</c:v>
                </c:pt>
                <c:pt idx="77">
                  <c:v>8.6812338722268817E-2</c:v>
                </c:pt>
                <c:pt idx="78">
                  <c:v>8.2736739210647836E-2</c:v>
                </c:pt>
                <c:pt idx="79">
                  <c:v>8.2736739210647836E-2</c:v>
                </c:pt>
                <c:pt idx="80">
                  <c:v>7.1718864686367817E-2</c:v>
                </c:pt>
                <c:pt idx="81">
                  <c:v>7.1718864686367817E-2</c:v>
                </c:pt>
                <c:pt idx="82">
                  <c:v>7.4402146727343424E-2</c:v>
                </c:pt>
                <c:pt idx="83">
                  <c:v>7.4402146727343424E-2</c:v>
                </c:pt>
                <c:pt idx="84">
                  <c:v>8.2268582129245357E-2</c:v>
                </c:pt>
                <c:pt idx="85">
                  <c:v>8.2268582129245357E-2</c:v>
                </c:pt>
                <c:pt idx="86">
                  <c:v>9.8165645805768295E-2</c:v>
                </c:pt>
                <c:pt idx="87">
                  <c:v>9.8165645805768295E-2</c:v>
                </c:pt>
                <c:pt idx="88">
                  <c:v>8.8835103066947307E-2</c:v>
                </c:pt>
                <c:pt idx="89">
                  <c:v>8.8835103066947307E-2</c:v>
                </c:pt>
                <c:pt idx="90">
                  <c:v>8.0575209809257267E-2</c:v>
                </c:pt>
                <c:pt idx="91">
                  <c:v>8.0575209809257267E-2</c:v>
                </c:pt>
                <c:pt idx="92">
                  <c:v>8.5207253166388983E-2</c:v>
                </c:pt>
                <c:pt idx="93">
                  <c:v>8.5207253166388983E-2</c:v>
                </c:pt>
                <c:pt idx="94">
                  <c:v>9.5533357239255504E-2</c:v>
                </c:pt>
                <c:pt idx="95">
                  <c:v>9.5533357239255504E-2</c:v>
                </c:pt>
                <c:pt idx="96">
                  <c:v>9.9434019830640111E-2</c:v>
                </c:pt>
                <c:pt idx="97">
                  <c:v>9.9434019830640111E-2</c:v>
                </c:pt>
                <c:pt idx="98">
                  <c:v>0.10933075548506342</c:v>
                </c:pt>
                <c:pt idx="99">
                  <c:v>0.10933075548506342</c:v>
                </c:pt>
                <c:pt idx="100">
                  <c:v>9.7308329664214419E-2</c:v>
                </c:pt>
                <c:pt idx="101">
                  <c:v>9.7308329664214419E-2</c:v>
                </c:pt>
                <c:pt idx="102">
                  <c:v>8.8935870289717806E-2</c:v>
                </c:pt>
                <c:pt idx="103">
                  <c:v>8.8935870289717806E-2</c:v>
                </c:pt>
                <c:pt idx="104">
                  <c:v>9.6451220682668343E-2</c:v>
                </c:pt>
                <c:pt idx="105">
                  <c:v>9.6451220682668343E-2</c:v>
                </c:pt>
                <c:pt idx="106">
                  <c:v>0.11024924884200461</c:v>
                </c:pt>
                <c:pt idx="107">
                  <c:v>0.11024924884200461</c:v>
                </c:pt>
                <c:pt idx="108">
                  <c:v>0.13382870722963455</c:v>
                </c:pt>
                <c:pt idx="109">
                  <c:v>0.13382870722963455</c:v>
                </c:pt>
                <c:pt idx="110">
                  <c:v>0.16476170098428611</c:v>
                </c:pt>
                <c:pt idx="111">
                  <c:v>0.16476170098428611</c:v>
                </c:pt>
                <c:pt idx="112">
                  <c:v>0.16010846196673115</c:v>
                </c:pt>
                <c:pt idx="113">
                  <c:v>0.16010846196673115</c:v>
                </c:pt>
                <c:pt idx="114">
                  <c:v>0.16466725468523497</c:v>
                </c:pt>
                <c:pt idx="115">
                  <c:v>0.16466725468523497</c:v>
                </c:pt>
                <c:pt idx="116">
                  <c:v>0.161074016075617</c:v>
                </c:pt>
                <c:pt idx="117">
                  <c:v>0.161074016075617</c:v>
                </c:pt>
                <c:pt idx="118">
                  <c:v>0.15847138866998328</c:v>
                </c:pt>
                <c:pt idx="119">
                  <c:v>0.15847138866998328</c:v>
                </c:pt>
                <c:pt idx="120">
                  <c:v>0.17036770463555129</c:v>
                </c:pt>
                <c:pt idx="121">
                  <c:v>0.17036770463555129</c:v>
                </c:pt>
                <c:pt idx="122">
                  <c:v>0.18410716018576631</c:v>
                </c:pt>
                <c:pt idx="123">
                  <c:v>0.18410716018576631</c:v>
                </c:pt>
                <c:pt idx="124">
                  <c:v>0.17145089886823639</c:v>
                </c:pt>
                <c:pt idx="125">
                  <c:v>0.17145089886823639</c:v>
                </c:pt>
                <c:pt idx="126">
                  <c:v>0.15924911089930174</c:v>
                </c:pt>
                <c:pt idx="127">
                  <c:v>0.15924911089930174</c:v>
                </c:pt>
                <c:pt idx="128">
                  <c:v>0.16982905882453081</c:v>
                </c:pt>
                <c:pt idx="129">
                  <c:v>0.16982905882453081</c:v>
                </c:pt>
                <c:pt idx="130">
                  <c:v>0.18888823864962323</c:v>
                </c:pt>
                <c:pt idx="131">
                  <c:v>0.18888823864962323</c:v>
                </c:pt>
                <c:pt idx="132">
                  <c:v>0.16440439556320768</c:v>
                </c:pt>
                <c:pt idx="133">
                  <c:v>0.16440439556320768</c:v>
                </c:pt>
                <c:pt idx="134">
                  <c:v>0.14400851902990608</c:v>
                </c:pt>
                <c:pt idx="135">
                  <c:v>0.14400851902990608</c:v>
                </c:pt>
                <c:pt idx="136">
                  <c:v>0.11313240142570914</c:v>
                </c:pt>
                <c:pt idx="137">
                  <c:v>0.11313240142570914</c:v>
                </c:pt>
                <c:pt idx="138">
                  <c:v>9.5019773964557769E-2</c:v>
                </c:pt>
                <c:pt idx="139">
                  <c:v>9.5019773964557769E-2</c:v>
                </c:pt>
                <c:pt idx="140">
                  <c:v>9.9306653267650744E-2</c:v>
                </c:pt>
                <c:pt idx="141">
                  <c:v>9.9306653267650744E-2</c:v>
                </c:pt>
                <c:pt idx="142">
                  <c:v>0.10780727385350425</c:v>
                </c:pt>
                <c:pt idx="143">
                  <c:v>0.10780727385350425</c:v>
                </c:pt>
                <c:pt idx="144">
                  <c:v>8.4170658683862212E-2</c:v>
                </c:pt>
                <c:pt idx="145">
                  <c:v>8.4170658683862212E-2</c:v>
                </c:pt>
                <c:pt idx="146">
                  <c:v>6.669980704826825E-2</c:v>
                </c:pt>
                <c:pt idx="147">
                  <c:v>6.669980704826825E-2</c:v>
                </c:pt>
                <c:pt idx="148">
                  <c:v>7.9629673657440392E-2</c:v>
                </c:pt>
                <c:pt idx="149">
                  <c:v>7.9629673657440392E-2</c:v>
                </c:pt>
                <c:pt idx="150">
                  <c:v>0.10134472437940908</c:v>
                </c:pt>
                <c:pt idx="151">
                  <c:v>0.10134472437940908</c:v>
                </c:pt>
                <c:pt idx="152">
                  <c:v>0.11687416633698482</c:v>
                </c:pt>
                <c:pt idx="153">
                  <c:v>0.11687416633698482</c:v>
                </c:pt>
                <c:pt idx="154">
                  <c:v>0.13736449366221859</c:v>
                </c:pt>
                <c:pt idx="155">
                  <c:v>0.13736449366221859</c:v>
                </c:pt>
                <c:pt idx="156">
                  <c:v>0.13714280216746846</c:v>
                </c:pt>
                <c:pt idx="157">
                  <c:v>0.13714280216746846</c:v>
                </c:pt>
                <c:pt idx="158">
                  <c:v>0.14250004475093839</c:v>
                </c:pt>
                <c:pt idx="159">
                  <c:v>0.14250004475093839</c:v>
                </c:pt>
                <c:pt idx="160">
                  <c:v>0.10855436944777219</c:v>
                </c:pt>
                <c:pt idx="161">
                  <c:v>0.10855436944777219</c:v>
                </c:pt>
                <c:pt idx="162">
                  <c:v>8.0665068435386303E-2</c:v>
                </c:pt>
                <c:pt idx="163">
                  <c:v>8.0665068435386303E-2</c:v>
                </c:pt>
                <c:pt idx="164">
                  <c:v>0.1205820687010413</c:v>
                </c:pt>
                <c:pt idx="165">
                  <c:v>0.1205820687010413</c:v>
                </c:pt>
                <c:pt idx="166">
                  <c:v>0.16976714095926984</c:v>
                </c:pt>
                <c:pt idx="167">
                  <c:v>0.16976714095926984</c:v>
                </c:pt>
                <c:pt idx="168">
                  <c:v>0.13378219524406074</c:v>
                </c:pt>
                <c:pt idx="169">
                  <c:v>0.13378219524406074</c:v>
                </c:pt>
                <c:pt idx="170">
                  <c:v>9.9021524032894492E-2</c:v>
                </c:pt>
                <c:pt idx="171">
                  <c:v>9.9021524032894492E-2</c:v>
                </c:pt>
                <c:pt idx="172">
                  <c:v>0.15997293614548749</c:v>
                </c:pt>
                <c:pt idx="173">
                  <c:v>0.15997293614548749</c:v>
                </c:pt>
                <c:pt idx="174">
                  <c:v>0.22622886145623361</c:v>
                </c:pt>
                <c:pt idx="175">
                  <c:v>0.22622886145623361</c:v>
                </c:pt>
                <c:pt idx="176">
                  <c:v>0.14906824407225081</c:v>
                </c:pt>
                <c:pt idx="177">
                  <c:v>0.14906824407225081</c:v>
                </c:pt>
                <c:pt idx="178">
                  <c:v>0.10639095386274572</c:v>
                </c:pt>
                <c:pt idx="179">
                  <c:v>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3AC-4066-ACC8-BF427D3E314A}"/>
            </c:ext>
          </c:extLst>
        </c:ser>
        <c:ser>
          <c:idx val="13"/>
          <c:order val="4"/>
          <c:tx>
            <c:strRef>
              <c:f>'vypocet Cr'!$P$119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'vypocet Cr'!$B$120:$B$299</c:f>
              <c:numCache>
                <c:formatCode>0.00E+00</c:formatCode>
                <c:ptCount val="180"/>
                <c:pt idx="0" formatCode="General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'vypocet Cr'!$P$120:$P$299</c:f>
              <c:numCache>
                <c:formatCode>0.00E+00</c:formatCode>
                <c:ptCount val="180"/>
                <c:pt idx="0">
                  <c:v>-6.6976698552758729E-2</c:v>
                </c:pt>
                <c:pt idx="1">
                  <c:v>-6.6976698552758729E-2</c:v>
                </c:pt>
                <c:pt idx="2">
                  <c:v>-6.4536835500550851E-2</c:v>
                </c:pt>
                <c:pt idx="3">
                  <c:v>-6.4536835500550851E-2</c:v>
                </c:pt>
                <c:pt idx="4">
                  <c:v>-6.8277574683351716E-2</c:v>
                </c:pt>
                <c:pt idx="5">
                  <c:v>-6.8277574683351716E-2</c:v>
                </c:pt>
                <c:pt idx="6">
                  <c:v>-7.2490862613285592E-2</c:v>
                </c:pt>
                <c:pt idx="7">
                  <c:v>-7.2490862613285592E-2</c:v>
                </c:pt>
                <c:pt idx="8">
                  <c:v>-7.1992779502678753E-2</c:v>
                </c:pt>
                <c:pt idx="9">
                  <c:v>-7.1992779502678753E-2</c:v>
                </c:pt>
                <c:pt idx="10">
                  <c:v>-7.2093347515475109E-2</c:v>
                </c:pt>
                <c:pt idx="11">
                  <c:v>-7.2093347515475109E-2</c:v>
                </c:pt>
                <c:pt idx="12">
                  <c:v>-7.5950487028997898E-2</c:v>
                </c:pt>
                <c:pt idx="13">
                  <c:v>-7.5950487028997898E-2</c:v>
                </c:pt>
                <c:pt idx="14">
                  <c:v>-8.152095349641296E-2</c:v>
                </c:pt>
                <c:pt idx="15">
                  <c:v>-8.152095349641296E-2</c:v>
                </c:pt>
                <c:pt idx="16">
                  <c:v>-9.59553860066759E-2</c:v>
                </c:pt>
                <c:pt idx="17">
                  <c:v>-9.59553860066759E-2</c:v>
                </c:pt>
                <c:pt idx="18">
                  <c:v>-0.11458939961347732</c:v>
                </c:pt>
                <c:pt idx="19">
                  <c:v>-0.11458939961347732</c:v>
                </c:pt>
                <c:pt idx="20">
                  <c:v>-0.10511767802223908</c:v>
                </c:pt>
                <c:pt idx="21">
                  <c:v>-0.10511767802223908</c:v>
                </c:pt>
                <c:pt idx="22">
                  <c:v>-9.5730888182079921E-2</c:v>
                </c:pt>
                <c:pt idx="23">
                  <c:v>-9.5730888182079921E-2</c:v>
                </c:pt>
                <c:pt idx="24">
                  <c:v>-0.10061688409661146</c:v>
                </c:pt>
                <c:pt idx="25">
                  <c:v>-0.10061688409661146</c:v>
                </c:pt>
                <c:pt idx="26">
                  <c:v>-0.1060049654811029</c:v>
                </c:pt>
                <c:pt idx="27">
                  <c:v>-0.1060049654811029</c:v>
                </c:pt>
                <c:pt idx="28">
                  <c:v>-0.10475248718741863</c:v>
                </c:pt>
                <c:pt idx="29">
                  <c:v>-0.10475248718741863</c:v>
                </c:pt>
                <c:pt idx="30">
                  <c:v>-0.1037817258147907</c:v>
                </c:pt>
                <c:pt idx="31">
                  <c:v>-0.1037817258147907</c:v>
                </c:pt>
                <c:pt idx="32">
                  <c:v>-0.10183902510872662</c:v>
                </c:pt>
                <c:pt idx="33">
                  <c:v>-0.10183902510872662</c:v>
                </c:pt>
                <c:pt idx="34">
                  <c:v>-0.10042475900007443</c:v>
                </c:pt>
                <c:pt idx="35">
                  <c:v>-0.10042475900007443</c:v>
                </c:pt>
                <c:pt idx="36">
                  <c:v>-0.10434505555320862</c:v>
                </c:pt>
                <c:pt idx="37">
                  <c:v>-0.10434505555320862</c:v>
                </c:pt>
                <c:pt idx="38">
                  <c:v>-0.10898139605281169</c:v>
                </c:pt>
                <c:pt idx="39">
                  <c:v>-0.10898139605281169</c:v>
                </c:pt>
                <c:pt idx="40">
                  <c:v>-0.11650803250104505</c:v>
                </c:pt>
                <c:pt idx="41">
                  <c:v>-0.11650803250104505</c:v>
                </c:pt>
                <c:pt idx="42">
                  <c:v>-0.12475870969917381</c:v>
                </c:pt>
                <c:pt idx="43">
                  <c:v>-0.12475870969917381</c:v>
                </c:pt>
                <c:pt idx="44">
                  <c:v>-0.12120587761721185</c:v>
                </c:pt>
                <c:pt idx="45">
                  <c:v>-0.12120587761721185</c:v>
                </c:pt>
                <c:pt idx="46">
                  <c:v>-0.11822005396529724</c:v>
                </c:pt>
                <c:pt idx="47">
                  <c:v>-0.11822005396529724</c:v>
                </c:pt>
                <c:pt idx="48">
                  <c:v>-0.11549400184113111</c:v>
                </c:pt>
                <c:pt idx="49">
                  <c:v>-0.11549400184113111</c:v>
                </c:pt>
                <c:pt idx="50">
                  <c:v>-0.11274193583529647</c:v>
                </c:pt>
                <c:pt idx="51">
                  <c:v>-0.11274193583529647</c:v>
                </c:pt>
                <c:pt idx="52">
                  <c:v>-0.11590300318247822</c:v>
                </c:pt>
                <c:pt idx="53">
                  <c:v>-0.11590300318247822</c:v>
                </c:pt>
                <c:pt idx="54">
                  <c:v>-0.11934663320964059</c:v>
                </c:pt>
                <c:pt idx="55">
                  <c:v>-0.11934663320964059</c:v>
                </c:pt>
                <c:pt idx="56">
                  <c:v>-0.10529444253081591</c:v>
                </c:pt>
                <c:pt idx="57">
                  <c:v>-0.10529444253081591</c:v>
                </c:pt>
                <c:pt idx="58">
                  <c:v>-9.1657921944685666E-2</c:v>
                </c:pt>
                <c:pt idx="59">
                  <c:v>-9.1657921944685666E-2</c:v>
                </c:pt>
                <c:pt idx="60">
                  <c:v>-9.1967018993089789E-2</c:v>
                </c:pt>
                <c:pt idx="61">
                  <c:v>-9.1967018993089789E-2</c:v>
                </c:pt>
                <c:pt idx="62">
                  <c:v>-9.2819285550665348E-2</c:v>
                </c:pt>
                <c:pt idx="63">
                  <c:v>-9.2819285550665348E-2</c:v>
                </c:pt>
                <c:pt idx="64">
                  <c:v>-9.7379920251593852E-2</c:v>
                </c:pt>
                <c:pt idx="65">
                  <c:v>-9.7379920251593852E-2</c:v>
                </c:pt>
                <c:pt idx="66">
                  <c:v>-0.10223306138847678</c:v>
                </c:pt>
                <c:pt idx="67">
                  <c:v>-0.10223306138847678</c:v>
                </c:pt>
                <c:pt idx="68">
                  <c:v>-8.3420074441255057E-2</c:v>
                </c:pt>
                <c:pt idx="69">
                  <c:v>-8.3420074441255057E-2</c:v>
                </c:pt>
                <c:pt idx="70">
                  <c:v>-6.8223219516092087E-2</c:v>
                </c:pt>
                <c:pt idx="71">
                  <c:v>-6.8223219516092087E-2</c:v>
                </c:pt>
                <c:pt idx="72">
                  <c:v>-7.8023092309126629E-2</c:v>
                </c:pt>
                <c:pt idx="73">
                  <c:v>-7.8023092309126629E-2</c:v>
                </c:pt>
                <c:pt idx="74">
                  <c:v>-9.1044667041978791E-2</c:v>
                </c:pt>
                <c:pt idx="75">
                  <c:v>-9.1044667041978791E-2</c:v>
                </c:pt>
                <c:pt idx="76">
                  <c:v>-8.6812338722268817E-2</c:v>
                </c:pt>
                <c:pt idx="77">
                  <c:v>-8.6812338722268817E-2</c:v>
                </c:pt>
                <c:pt idx="78">
                  <c:v>-8.2736739210647836E-2</c:v>
                </c:pt>
                <c:pt idx="79">
                  <c:v>-8.2736739210647836E-2</c:v>
                </c:pt>
                <c:pt idx="80">
                  <c:v>-7.1718864686367817E-2</c:v>
                </c:pt>
                <c:pt idx="81">
                  <c:v>-7.1718864686367817E-2</c:v>
                </c:pt>
                <c:pt idx="82">
                  <c:v>-7.4402146727343424E-2</c:v>
                </c:pt>
                <c:pt idx="83">
                  <c:v>-7.4402146727343424E-2</c:v>
                </c:pt>
                <c:pt idx="84">
                  <c:v>-8.2268582129245357E-2</c:v>
                </c:pt>
                <c:pt idx="85">
                  <c:v>-8.2268582129245357E-2</c:v>
                </c:pt>
                <c:pt idx="86">
                  <c:v>-9.8165645805768295E-2</c:v>
                </c:pt>
                <c:pt idx="87">
                  <c:v>-9.8165645805768295E-2</c:v>
                </c:pt>
                <c:pt idx="88">
                  <c:v>-8.8835103066947307E-2</c:v>
                </c:pt>
                <c:pt idx="89">
                  <c:v>-8.8835103066947307E-2</c:v>
                </c:pt>
                <c:pt idx="90">
                  <c:v>-8.0575209809257267E-2</c:v>
                </c:pt>
                <c:pt idx="91">
                  <c:v>-8.0575209809257267E-2</c:v>
                </c:pt>
                <c:pt idx="92">
                  <c:v>-8.5207253166388983E-2</c:v>
                </c:pt>
                <c:pt idx="93">
                  <c:v>-8.5207253166388983E-2</c:v>
                </c:pt>
                <c:pt idx="94">
                  <c:v>-9.5533357239255504E-2</c:v>
                </c:pt>
                <c:pt idx="95">
                  <c:v>-9.5533357239255504E-2</c:v>
                </c:pt>
                <c:pt idx="96">
                  <c:v>-9.9434019830640111E-2</c:v>
                </c:pt>
                <c:pt idx="97">
                  <c:v>-9.9434019830640111E-2</c:v>
                </c:pt>
                <c:pt idx="98">
                  <c:v>-0.10933075548506342</c:v>
                </c:pt>
                <c:pt idx="99">
                  <c:v>-0.10933075548506342</c:v>
                </c:pt>
                <c:pt idx="100">
                  <c:v>-9.7308329664214419E-2</c:v>
                </c:pt>
                <c:pt idx="101">
                  <c:v>-9.7308329664214419E-2</c:v>
                </c:pt>
                <c:pt idx="102">
                  <c:v>-8.8935870289717806E-2</c:v>
                </c:pt>
                <c:pt idx="103">
                  <c:v>-8.8935870289717806E-2</c:v>
                </c:pt>
                <c:pt idx="104">
                  <c:v>-9.6451220682668343E-2</c:v>
                </c:pt>
                <c:pt idx="105">
                  <c:v>-9.6451220682668343E-2</c:v>
                </c:pt>
                <c:pt idx="106">
                  <c:v>-0.11024924884200461</c:v>
                </c:pt>
                <c:pt idx="107">
                  <c:v>-0.11024924884200461</c:v>
                </c:pt>
                <c:pt idx="108">
                  <c:v>-0.13382870722963455</c:v>
                </c:pt>
                <c:pt idx="109">
                  <c:v>-0.13382870722963455</c:v>
                </c:pt>
                <c:pt idx="110">
                  <c:v>-0.16476170098428611</c:v>
                </c:pt>
                <c:pt idx="111">
                  <c:v>-0.16476170098428611</c:v>
                </c:pt>
                <c:pt idx="112">
                  <c:v>-0.16010846196673115</c:v>
                </c:pt>
                <c:pt idx="113">
                  <c:v>-0.16010846196673115</c:v>
                </c:pt>
                <c:pt idx="114">
                  <c:v>-0.16466725468523497</c:v>
                </c:pt>
                <c:pt idx="115">
                  <c:v>-0.16466725468523497</c:v>
                </c:pt>
                <c:pt idx="116">
                  <c:v>-0.161074016075617</c:v>
                </c:pt>
                <c:pt idx="117">
                  <c:v>-0.161074016075617</c:v>
                </c:pt>
                <c:pt idx="118">
                  <c:v>-0.15847138866998328</c:v>
                </c:pt>
                <c:pt idx="119">
                  <c:v>-0.15847138866998328</c:v>
                </c:pt>
                <c:pt idx="120">
                  <c:v>-0.17036770463555129</c:v>
                </c:pt>
                <c:pt idx="121">
                  <c:v>-0.17036770463555129</c:v>
                </c:pt>
                <c:pt idx="122">
                  <c:v>-0.18410716018576631</c:v>
                </c:pt>
                <c:pt idx="123">
                  <c:v>-0.18410716018576631</c:v>
                </c:pt>
                <c:pt idx="124">
                  <c:v>-0.17145089886823639</c:v>
                </c:pt>
                <c:pt idx="125">
                  <c:v>-0.17145089886823639</c:v>
                </c:pt>
                <c:pt idx="126">
                  <c:v>-0.15924911089930174</c:v>
                </c:pt>
                <c:pt idx="127">
                  <c:v>-0.15924911089930174</c:v>
                </c:pt>
                <c:pt idx="128">
                  <c:v>-0.16982905882453081</c:v>
                </c:pt>
                <c:pt idx="129">
                  <c:v>-0.16982905882453081</c:v>
                </c:pt>
                <c:pt idx="130">
                  <c:v>-0.18888823864962323</c:v>
                </c:pt>
                <c:pt idx="131">
                  <c:v>-0.18888823864962323</c:v>
                </c:pt>
                <c:pt idx="132">
                  <c:v>-0.16440439556320768</c:v>
                </c:pt>
                <c:pt idx="133">
                  <c:v>-0.16440439556320768</c:v>
                </c:pt>
                <c:pt idx="134">
                  <c:v>-0.14400851902990608</c:v>
                </c:pt>
                <c:pt idx="135">
                  <c:v>-0.14400851902990608</c:v>
                </c:pt>
                <c:pt idx="136">
                  <c:v>-0.11313240142570914</c:v>
                </c:pt>
                <c:pt idx="137">
                  <c:v>-0.11313240142570914</c:v>
                </c:pt>
                <c:pt idx="138">
                  <c:v>-9.5019773964557769E-2</c:v>
                </c:pt>
                <c:pt idx="139">
                  <c:v>-9.5019773964557769E-2</c:v>
                </c:pt>
                <c:pt idx="140">
                  <c:v>-9.9306653267650744E-2</c:v>
                </c:pt>
                <c:pt idx="141">
                  <c:v>-9.9306653267650744E-2</c:v>
                </c:pt>
                <c:pt idx="142">
                  <c:v>-0.10780727385350425</c:v>
                </c:pt>
                <c:pt idx="143">
                  <c:v>-0.10780727385350425</c:v>
                </c:pt>
                <c:pt idx="144">
                  <c:v>-8.4170658683862212E-2</c:v>
                </c:pt>
                <c:pt idx="145">
                  <c:v>-8.4170658683862212E-2</c:v>
                </c:pt>
                <c:pt idx="146">
                  <c:v>-6.669980704826825E-2</c:v>
                </c:pt>
                <c:pt idx="147">
                  <c:v>-6.669980704826825E-2</c:v>
                </c:pt>
                <c:pt idx="148">
                  <c:v>-7.9629673657440392E-2</c:v>
                </c:pt>
                <c:pt idx="149">
                  <c:v>-7.9629673657440392E-2</c:v>
                </c:pt>
                <c:pt idx="150">
                  <c:v>-0.10134472437940908</c:v>
                </c:pt>
                <c:pt idx="151">
                  <c:v>-0.10134472437940908</c:v>
                </c:pt>
                <c:pt idx="152">
                  <c:v>-0.11687416633698482</c:v>
                </c:pt>
                <c:pt idx="153">
                  <c:v>-0.11687416633698482</c:v>
                </c:pt>
                <c:pt idx="154">
                  <c:v>-0.13736449366221859</c:v>
                </c:pt>
                <c:pt idx="155">
                  <c:v>-0.13736449366221859</c:v>
                </c:pt>
                <c:pt idx="156">
                  <c:v>-0.13714280216746846</c:v>
                </c:pt>
                <c:pt idx="157">
                  <c:v>-0.13714280216746846</c:v>
                </c:pt>
                <c:pt idx="158">
                  <c:v>-0.14250004475093839</c:v>
                </c:pt>
                <c:pt idx="159">
                  <c:v>-0.14250004475093839</c:v>
                </c:pt>
                <c:pt idx="160">
                  <c:v>-0.10855436944777219</c:v>
                </c:pt>
                <c:pt idx="161">
                  <c:v>-0.10855436944777219</c:v>
                </c:pt>
                <c:pt idx="162">
                  <c:v>-8.0665068435386303E-2</c:v>
                </c:pt>
                <c:pt idx="163">
                  <c:v>-8.0665068435386303E-2</c:v>
                </c:pt>
                <c:pt idx="164">
                  <c:v>-0.1205820687010413</c:v>
                </c:pt>
                <c:pt idx="165">
                  <c:v>-0.1205820687010413</c:v>
                </c:pt>
                <c:pt idx="166">
                  <c:v>-0.16976714095926984</c:v>
                </c:pt>
                <c:pt idx="167">
                  <c:v>-0.16976714095926984</c:v>
                </c:pt>
                <c:pt idx="168">
                  <c:v>-0.13378219524406074</c:v>
                </c:pt>
                <c:pt idx="169">
                  <c:v>-0.13378219524406074</c:v>
                </c:pt>
                <c:pt idx="170">
                  <c:v>-9.9021524032894492E-2</c:v>
                </c:pt>
                <c:pt idx="171">
                  <c:v>-9.9021524032894492E-2</c:v>
                </c:pt>
                <c:pt idx="172">
                  <c:v>-0.15997293614548749</c:v>
                </c:pt>
                <c:pt idx="173">
                  <c:v>-0.15997293614548749</c:v>
                </c:pt>
                <c:pt idx="174">
                  <c:v>-0.22622886145623361</c:v>
                </c:pt>
                <c:pt idx="175">
                  <c:v>-0.22622886145623361</c:v>
                </c:pt>
                <c:pt idx="176">
                  <c:v>-0.14906824407225081</c:v>
                </c:pt>
                <c:pt idx="177">
                  <c:v>-0.14906824407225081</c:v>
                </c:pt>
                <c:pt idx="178">
                  <c:v>-0.10639095386274572</c:v>
                </c:pt>
                <c:pt idx="179">
                  <c:v>-0.10639095386274572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3AC-4066-ACC8-BF427D3E314A}"/>
            </c:ext>
          </c:extLst>
        </c:ser>
        <c:ser>
          <c:idx val="14"/>
          <c:order val="5"/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F3AC-4066-ACC8-BF427D3E3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664400"/>
        <c:axId val="156666800"/>
      </c:scatterChart>
      <c:valAx>
        <c:axId val="15666440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4602468044944099"/>
              <c:y val="0.9439640646916445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cs-CZ"/>
          </a:p>
        </c:txPr>
        <c:crossAx val="156666800"/>
        <c:crossesAt val="-0.4"/>
        <c:crossBetween val="midCat"/>
      </c:valAx>
      <c:valAx>
        <c:axId val="156666800"/>
        <c:scaling>
          <c:orientation val="minMax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400"/>
            </a:pPr>
            <a:endParaRPr lang="cs-CZ"/>
          </a:p>
        </c:txPr>
        <c:crossAx val="156664400"/>
        <c:crosses val="autoZero"/>
        <c:crossBetween val="midCat"/>
      </c:valAx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5581096782899057"/>
          <c:y val="0.72304921799007815"/>
          <c:w val="0.78600934660610322"/>
          <c:h val="8.9790107374134356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 sz="1200"/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</c:spPr>
  <c:txPr>
    <a:bodyPr/>
    <a:lstStyle/>
    <a:p>
      <a:pPr>
        <a:defRPr sz="1600"/>
      </a:pPr>
      <a:endParaRPr lang="cs-CZ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36280354187513"/>
          <c:y val="1.8105602808244546E-2"/>
          <c:w val="0.85877141748772645"/>
          <c:h val="0.84042027777777761"/>
        </c:manualLayout>
      </c:layout>
      <c:scatterChart>
        <c:scatterStyle val="lineMarker"/>
        <c:varyColors val="0"/>
        <c:ser>
          <c:idx val="5"/>
          <c:order val="0"/>
          <c:tx>
            <c:v>ENDF/B-VIII.1 (INDEN)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00"/>
              <c:pt idx="0">
                <c:v>1</c:v>
              </c:pt>
              <c:pt idx="1">
                <c:v>1.1000000000000001</c:v>
              </c:pt>
              <c:pt idx="2">
                <c:v>1.1000000000000001</c:v>
              </c:pt>
              <c:pt idx="3">
                <c:v>1.2</c:v>
              </c:pt>
              <c:pt idx="4">
                <c:v>1.2</c:v>
              </c:pt>
              <c:pt idx="5">
                <c:v>1.3</c:v>
              </c:pt>
              <c:pt idx="6">
                <c:v>1.3</c:v>
              </c:pt>
              <c:pt idx="7">
                <c:v>1.4</c:v>
              </c:pt>
              <c:pt idx="8">
                <c:v>1.4</c:v>
              </c:pt>
              <c:pt idx="9">
                <c:v>1.5</c:v>
              </c:pt>
              <c:pt idx="10">
                <c:v>1.5</c:v>
              </c:pt>
              <c:pt idx="11">
                <c:v>1.6</c:v>
              </c:pt>
              <c:pt idx="12">
                <c:v>1.6</c:v>
              </c:pt>
              <c:pt idx="13">
                <c:v>1.7</c:v>
              </c:pt>
              <c:pt idx="14">
                <c:v>1.7</c:v>
              </c:pt>
              <c:pt idx="15">
                <c:v>1.8</c:v>
              </c:pt>
              <c:pt idx="16">
                <c:v>1.8</c:v>
              </c:pt>
              <c:pt idx="17">
                <c:v>1.9</c:v>
              </c:pt>
              <c:pt idx="18">
                <c:v>1.9</c:v>
              </c:pt>
              <c:pt idx="19">
                <c:v>2</c:v>
              </c:pt>
              <c:pt idx="20">
                <c:v>2</c:v>
              </c:pt>
              <c:pt idx="21">
                <c:v>2.1</c:v>
              </c:pt>
              <c:pt idx="22">
                <c:v>2.1</c:v>
              </c:pt>
              <c:pt idx="23">
                <c:v>2.2000000000000002</c:v>
              </c:pt>
              <c:pt idx="24">
                <c:v>2.2000000000000002</c:v>
              </c:pt>
              <c:pt idx="25">
                <c:v>2.2999999999999998</c:v>
              </c:pt>
              <c:pt idx="26">
                <c:v>2.2999999999999998</c:v>
              </c:pt>
              <c:pt idx="27">
                <c:v>2.4</c:v>
              </c:pt>
              <c:pt idx="28">
                <c:v>2.4</c:v>
              </c:pt>
              <c:pt idx="29">
                <c:v>2.5</c:v>
              </c:pt>
              <c:pt idx="30">
                <c:v>2.5</c:v>
              </c:pt>
              <c:pt idx="31">
                <c:v>2.6</c:v>
              </c:pt>
              <c:pt idx="32">
                <c:v>2.6</c:v>
              </c:pt>
              <c:pt idx="33">
                <c:v>2.7</c:v>
              </c:pt>
              <c:pt idx="34">
                <c:v>2.7</c:v>
              </c:pt>
              <c:pt idx="35">
                <c:v>2.8</c:v>
              </c:pt>
              <c:pt idx="36">
                <c:v>2.8</c:v>
              </c:pt>
              <c:pt idx="37">
                <c:v>2.9</c:v>
              </c:pt>
              <c:pt idx="38">
                <c:v>2.9</c:v>
              </c:pt>
              <c:pt idx="39">
                <c:v>3</c:v>
              </c:pt>
              <c:pt idx="40">
                <c:v>3</c:v>
              </c:pt>
              <c:pt idx="41">
                <c:v>3.1</c:v>
              </c:pt>
              <c:pt idx="42">
                <c:v>3.1</c:v>
              </c:pt>
              <c:pt idx="43">
                <c:v>3.2</c:v>
              </c:pt>
              <c:pt idx="44">
                <c:v>3.2</c:v>
              </c:pt>
              <c:pt idx="45">
                <c:v>3.3</c:v>
              </c:pt>
              <c:pt idx="46">
                <c:v>3.3</c:v>
              </c:pt>
              <c:pt idx="47">
                <c:v>3.4</c:v>
              </c:pt>
              <c:pt idx="48">
                <c:v>3.4</c:v>
              </c:pt>
              <c:pt idx="49">
                <c:v>3.5</c:v>
              </c:pt>
              <c:pt idx="50">
                <c:v>3.5</c:v>
              </c:pt>
              <c:pt idx="51">
                <c:v>3.6</c:v>
              </c:pt>
              <c:pt idx="52">
                <c:v>3.6</c:v>
              </c:pt>
              <c:pt idx="53">
                <c:v>3.7</c:v>
              </c:pt>
              <c:pt idx="54">
                <c:v>3.7</c:v>
              </c:pt>
              <c:pt idx="55">
                <c:v>3.8</c:v>
              </c:pt>
              <c:pt idx="56">
                <c:v>3.8</c:v>
              </c:pt>
              <c:pt idx="57">
                <c:v>3.9</c:v>
              </c:pt>
              <c:pt idx="58">
                <c:v>3.9</c:v>
              </c:pt>
              <c:pt idx="59">
                <c:v>4</c:v>
              </c:pt>
              <c:pt idx="60">
                <c:v>4</c:v>
              </c:pt>
              <c:pt idx="61">
                <c:v>4.0999999999999996</c:v>
              </c:pt>
              <c:pt idx="62">
                <c:v>4.0999999999999996</c:v>
              </c:pt>
              <c:pt idx="63">
                <c:v>4.2</c:v>
              </c:pt>
              <c:pt idx="64">
                <c:v>4.2</c:v>
              </c:pt>
              <c:pt idx="65">
                <c:v>4.3</c:v>
              </c:pt>
              <c:pt idx="66">
                <c:v>4.3</c:v>
              </c:pt>
              <c:pt idx="67">
                <c:v>4.4000000000000004</c:v>
              </c:pt>
              <c:pt idx="68">
                <c:v>4.4000000000000004</c:v>
              </c:pt>
              <c:pt idx="69">
                <c:v>4.5</c:v>
              </c:pt>
              <c:pt idx="70">
                <c:v>4.5</c:v>
              </c:pt>
              <c:pt idx="71">
                <c:v>4.5999999999999996</c:v>
              </c:pt>
              <c:pt idx="72">
                <c:v>4.5999999999999996</c:v>
              </c:pt>
              <c:pt idx="73">
                <c:v>4.7</c:v>
              </c:pt>
              <c:pt idx="74">
                <c:v>4.7</c:v>
              </c:pt>
              <c:pt idx="75">
                <c:v>4.8</c:v>
              </c:pt>
              <c:pt idx="76">
                <c:v>4.8</c:v>
              </c:pt>
              <c:pt idx="77">
                <c:v>4.9000000000000004</c:v>
              </c:pt>
              <c:pt idx="78">
                <c:v>4.9000000000000004</c:v>
              </c:pt>
              <c:pt idx="79">
                <c:v>5</c:v>
              </c:pt>
              <c:pt idx="80">
                <c:v>5</c:v>
              </c:pt>
              <c:pt idx="81">
                <c:v>5.0999999999999996</c:v>
              </c:pt>
              <c:pt idx="82">
                <c:v>5.0999999999999996</c:v>
              </c:pt>
              <c:pt idx="83">
                <c:v>5.2</c:v>
              </c:pt>
              <c:pt idx="84">
                <c:v>5.2</c:v>
              </c:pt>
              <c:pt idx="85">
                <c:v>5.3</c:v>
              </c:pt>
              <c:pt idx="86">
                <c:v>5.3</c:v>
              </c:pt>
              <c:pt idx="87">
                <c:v>5.4</c:v>
              </c:pt>
              <c:pt idx="88">
                <c:v>5.4</c:v>
              </c:pt>
              <c:pt idx="89">
                <c:v>5.5</c:v>
              </c:pt>
              <c:pt idx="90">
                <c:v>5.5</c:v>
              </c:pt>
              <c:pt idx="91">
                <c:v>5.6</c:v>
              </c:pt>
              <c:pt idx="92">
                <c:v>5.6</c:v>
              </c:pt>
              <c:pt idx="93">
                <c:v>5.7</c:v>
              </c:pt>
              <c:pt idx="94">
                <c:v>5.7</c:v>
              </c:pt>
              <c:pt idx="95">
                <c:v>5.8</c:v>
              </c:pt>
              <c:pt idx="96">
                <c:v>5.8</c:v>
              </c:pt>
              <c:pt idx="97">
                <c:v>5.9</c:v>
              </c:pt>
              <c:pt idx="98">
                <c:v>5.9</c:v>
              </c:pt>
              <c:pt idx="99">
                <c:v>6</c:v>
              </c:pt>
              <c:pt idx="100">
                <c:v>6</c:v>
              </c:pt>
              <c:pt idx="101">
                <c:v>6.1</c:v>
              </c:pt>
              <c:pt idx="102">
                <c:v>6.1</c:v>
              </c:pt>
              <c:pt idx="103">
                <c:v>6.2</c:v>
              </c:pt>
              <c:pt idx="104">
                <c:v>6.2</c:v>
              </c:pt>
              <c:pt idx="105">
                <c:v>6.3</c:v>
              </c:pt>
              <c:pt idx="106">
                <c:v>6.3</c:v>
              </c:pt>
              <c:pt idx="107">
                <c:v>6.4</c:v>
              </c:pt>
              <c:pt idx="108">
                <c:v>6.4</c:v>
              </c:pt>
              <c:pt idx="109">
                <c:v>6.5</c:v>
              </c:pt>
              <c:pt idx="110">
                <c:v>6.5</c:v>
              </c:pt>
              <c:pt idx="111">
                <c:v>6.6</c:v>
              </c:pt>
              <c:pt idx="112">
                <c:v>6.6</c:v>
              </c:pt>
              <c:pt idx="113">
                <c:v>6.7</c:v>
              </c:pt>
              <c:pt idx="114">
                <c:v>6.7</c:v>
              </c:pt>
              <c:pt idx="115">
                <c:v>6.8</c:v>
              </c:pt>
              <c:pt idx="116">
                <c:v>6.8</c:v>
              </c:pt>
              <c:pt idx="117">
                <c:v>6.9</c:v>
              </c:pt>
              <c:pt idx="118">
                <c:v>6.9</c:v>
              </c:pt>
              <c:pt idx="119">
                <c:v>7</c:v>
              </c:pt>
              <c:pt idx="120">
                <c:v>7</c:v>
              </c:pt>
              <c:pt idx="121">
                <c:v>7.1</c:v>
              </c:pt>
              <c:pt idx="122">
                <c:v>7.1</c:v>
              </c:pt>
              <c:pt idx="123">
                <c:v>7.2</c:v>
              </c:pt>
              <c:pt idx="124">
                <c:v>7.2</c:v>
              </c:pt>
              <c:pt idx="125">
                <c:v>7.3</c:v>
              </c:pt>
              <c:pt idx="126">
                <c:v>7.3</c:v>
              </c:pt>
              <c:pt idx="127">
                <c:v>7.4</c:v>
              </c:pt>
              <c:pt idx="128">
                <c:v>7.4</c:v>
              </c:pt>
              <c:pt idx="129">
                <c:v>7.5</c:v>
              </c:pt>
              <c:pt idx="130">
                <c:v>7.5</c:v>
              </c:pt>
              <c:pt idx="131">
                <c:v>7.6</c:v>
              </c:pt>
              <c:pt idx="132">
                <c:v>7.6</c:v>
              </c:pt>
              <c:pt idx="133">
                <c:v>7.7</c:v>
              </c:pt>
              <c:pt idx="134">
                <c:v>7.7</c:v>
              </c:pt>
              <c:pt idx="135">
                <c:v>7.8</c:v>
              </c:pt>
              <c:pt idx="136">
                <c:v>7.8</c:v>
              </c:pt>
              <c:pt idx="137">
                <c:v>7.9</c:v>
              </c:pt>
              <c:pt idx="138">
                <c:v>7.9</c:v>
              </c:pt>
              <c:pt idx="139">
                <c:v>8</c:v>
              </c:pt>
              <c:pt idx="140">
                <c:v>8</c:v>
              </c:pt>
              <c:pt idx="141">
                <c:v>8.1</c:v>
              </c:pt>
              <c:pt idx="142">
                <c:v>8.1</c:v>
              </c:pt>
              <c:pt idx="143">
                <c:v>8.1999999999999993</c:v>
              </c:pt>
              <c:pt idx="144">
                <c:v>8.1999999999999993</c:v>
              </c:pt>
              <c:pt idx="145">
                <c:v>8.3000000000000007</c:v>
              </c:pt>
              <c:pt idx="146">
                <c:v>8.3000000000000007</c:v>
              </c:pt>
              <c:pt idx="147">
                <c:v>8.4</c:v>
              </c:pt>
              <c:pt idx="148">
                <c:v>8.4</c:v>
              </c:pt>
              <c:pt idx="149">
                <c:v>8.5</c:v>
              </c:pt>
              <c:pt idx="150">
                <c:v>8.5</c:v>
              </c:pt>
              <c:pt idx="151">
                <c:v>8.6</c:v>
              </c:pt>
              <c:pt idx="152">
                <c:v>8.6</c:v>
              </c:pt>
              <c:pt idx="153">
                <c:v>8.6999999999999993</c:v>
              </c:pt>
              <c:pt idx="154">
                <c:v>8.6999999999999993</c:v>
              </c:pt>
              <c:pt idx="155">
                <c:v>8.8000000000000007</c:v>
              </c:pt>
              <c:pt idx="156">
                <c:v>8.8000000000000007</c:v>
              </c:pt>
              <c:pt idx="157">
                <c:v>8.9</c:v>
              </c:pt>
              <c:pt idx="158">
                <c:v>8.9</c:v>
              </c:pt>
              <c:pt idx="159" formatCode="0.00">
                <c:v>9</c:v>
              </c:pt>
              <c:pt idx="160">
                <c:v>9</c:v>
              </c:pt>
              <c:pt idx="161">
                <c:v>9.1</c:v>
              </c:pt>
              <c:pt idx="162">
                <c:v>9.1</c:v>
              </c:pt>
              <c:pt idx="163">
                <c:v>9.1999999999999993</c:v>
              </c:pt>
              <c:pt idx="164">
                <c:v>9.1999999999999993</c:v>
              </c:pt>
              <c:pt idx="165">
                <c:v>9.3000000000000007</c:v>
              </c:pt>
              <c:pt idx="166">
                <c:v>9.3000000000000007</c:v>
              </c:pt>
              <c:pt idx="167">
                <c:v>9.4</c:v>
              </c:pt>
              <c:pt idx="168">
                <c:v>9.4</c:v>
              </c:pt>
              <c:pt idx="169">
                <c:v>9.5</c:v>
              </c:pt>
              <c:pt idx="170">
                <c:v>9.5</c:v>
              </c:pt>
              <c:pt idx="171">
                <c:v>9.6</c:v>
              </c:pt>
              <c:pt idx="172">
                <c:v>9.6</c:v>
              </c:pt>
              <c:pt idx="173">
                <c:v>9.6999999999999993</c:v>
              </c:pt>
              <c:pt idx="174">
                <c:v>9.6999999999999993</c:v>
              </c:pt>
              <c:pt idx="175">
                <c:v>9.8000000000000007</c:v>
              </c:pt>
              <c:pt idx="176">
                <c:v>9.8000000000000007</c:v>
              </c:pt>
              <c:pt idx="177">
                <c:v>9.9</c:v>
              </c:pt>
              <c:pt idx="178">
                <c:v>9.9</c:v>
              </c:pt>
              <c:pt idx="179">
                <c:v>10</c:v>
              </c:pt>
              <c:pt idx="180">
                <c:v>10</c:v>
              </c:pt>
              <c:pt idx="181">
                <c:v>10.1</c:v>
              </c:pt>
              <c:pt idx="182">
                <c:v>10.1</c:v>
              </c:pt>
              <c:pt idx="183">
                <c:v>10.199999999999999</c:v>
              </c:pt>
              <c:pt idx="184">
                <c:v>10.199999999999999</c:v>
              </c:pt>
              <c:pt idx="185">
                <c:v>10.3</c:v>
              </c:pt>
              <c:pt idx="186">
                <c:v>10.3</c:v>
              </c:pt>
              <c:pt idx="187">
                <c:v>10.4</c:v>
              </c:pt>
              <c:pt idx="188">
                <c:v>10.4</c:v>
              </c:pt>
              <c:pt idx="189">
                <c:v>10.5</c:v>
              </c:pt>
              <c:pt idx="190">
                <c:v>10.5</c:v>
              </c:pt>
              <c:pt idx="191">
                <c:v>10.6</c:v>
              </c:pt>
              <c:pt idx="192">
                <c:v>10.6</c:v>
              </c:pt>
              <c:pt idx="193">
                <c:v>10.7</c:v>
              </c:pt>
              <c:pt idx="194">
                <c:v>10.7</c:v>
              </c:pt>
              <c:pt idx="195">
                <c:v>10.8</c:v>
              </c:pt>
              <c:pt idx="196">
                <c:v>10.8</c:v>
              </c:pt>
              <c:pt idx="197">
                <c:v>10.9</c:v>
              </c:pt>
              <c:pt idx="198">
                <c:v>10.9</c:v>
              </c:pt>
              <c:pt idx="199">
                <c:v>11</c:v>
              </c:pt>
            </c:numLit>
          </c:xVal>
          <c:yVal>
            <c:numLit>
              <c:formatCode>0.00E+00</c:formatCode>
              <c:ptCount val="200"/>
              <c:pt idx="0" formatCode="0%">
                <c:v>1.8054044576385486E-2</c:v>
              </c:pt>
              <c:pt idx="1">
                <c:v>1.8054044576385486E-2</c:v>
              </c:pt>
              <c:pt idx="2" formatCode="General">
                <c:v>8.231963849151902E-2</c:v>
              </c:pt>
              <c:pt idx="3" formatCode="General">
                <c:v>8.231963849151902E-2</c:v>
              </c:pt>
              <c:pt idx="4" formatCode="General">
                <c:v>-0.10732181275945718</c:v>
              </c:pt>
              <c:pt idx="5" formatCode="General">
                <c:v>-0.10732181275945718</c:v>
              </c:pt>
              <c:pt idx="6" formatCode="General">
                <c:v>-5.8143640536864827E-2</c:v>
              </c:pt>
              <c:pt idx="7" formatCode="General">
                <c:v>-5.8143640536864827E-2</c:v>
              </c:pt>
              <c:pt idx="8" formatCode="General">
                <c:v>3.4683068927673588E-2</c:v>
              </c:pt>
              <c:pt idx="9" formatCode="General">
                <c:v>3.4683068927673588E-2</c:v>
              </c:pt>
              <c:pt idx="10" formatCode="General">
                <c:v>2.1885911218911813E-2</c:v>
              </c:pt>
              <c:pt idx="11" formatCode="General">
                <c:v>2.1885911218911813E-2</c:v>
              </c:pt>
              <c:pt idx="12" formatCode="General">
                <c:v>0.10996793158383311</c:v>
              </c:pt>
              <c:pt idx="13" formatCode="General">
                <c:v>0.10996793158383311</c:v>
              </c:pt>
              <c:pt idx="14" formatCode="General">
                <c:v>4.6954187222932875E-2</c:v>
              </c:pt>
              <c:pt idx="15" formatCode="General">
                <c:v>4.6954187222932875E-2</c:v>
              </c:pt>
              <c:pt idx="16" formatCode="General">
                <c:v>9.6558987170167754E-2</c:v>
              </c:pt>
              <c:pt idx="17" formatCode="General">
                <c:v>9.6558987170167754E-2</c:v>
              </c:pt>
              <c:pt idx="18" formatCode="General">
                <c:v>1.0774957566880294E-2</c:v>
              </c:pt>
              <c:pt idx="19" formatCode="General">
                <c:v>1.0774957566880294E-2</c:v>
              </c:pt>
              <c:pt idx="20" formatCode="General">
                <c:v>4.7991116646585841E-2</c:v>
              </c:pt>
              <c:pt idx="21" formatCode="General">
                <c:v>4.7991116646585841E-2</c:v>
              </c:pt>
              <c:pt idx="22" formatCode="General">
                <c:v>4.1817425496976757E-2</c:v>
              </c:pt>
              <c:pt idx="23" formatCode="General">
                <c:v>4.1817425496976757E-2</c:v>
              </c:pt>
              <c:pt idx="24" formatCode="General">
                <c:v>3.3465543979167789E-2</c:v>
              </c:pt>
              <c:pt idx="25" formatCode="General">
                <c:v>3.3465543979167789E-2</c:v>
              </c:pt>
              <c:pt idx="26" formatCode="General">
                <c:v>3.5763059482090132E-2</c:v>
              </c:pt>
              <c:pt idx="27" formatCode="General">
                <c:v>3.5763059482090132E-2</c:v>
              </c:pt>
              <c:pt idx="28" formatCode="General">
                <c:v>3.3518544103424919E-2</c:v>
              </c:pt>
              <c:pt idx="29" formatCode="General">
                <c:v>3.3518544103424919E-2</c:v>
              </c:pt>
              <c:pt idx="30" formatCode="General">
                <c:v>2.3896565387582891E-2</c:v>
              </c:pt>
              <c:pt idx="31" formatCode="General">
                <c:v>2.3896565387582891E-2</c:v>
              </c:pt>
              <c:pt idx="32" formatCode="General">
                <c:v>3.815874907042538E-2</c:v>
              </c:pt>
              <c:pt idx="33" formatCode="General">
                <c:v>3.815874907042538E-2</c:v>
              </c:pt>
              <c:pt idx="34" formatCode="General">
                <c:v>2.3947552025392005E-2</c:v>
              </c:pt>
              <c:pt idx="35" formatCode="General">
                <c:v>2.3947552025392005E-2</c:v>
              </c:pt>
              <c:pt idx="36" formatCode="General">
                <c:v>2.3308210703826493E-2</c:v>
              </c:pt>
              <c:pt idx="37" formatCode="General">
                <c:v>2.3308210703826493E-2</c:v>
              </c:pt>
              <c:pt idx="38" formatCode="General">
                <c:v>-2.2166027024905777E-4</c:v>
              </c:pt>
              <c:pt idx="39" formatCode="General">
                <c:v>-2.2166027024905777E-4</c:v>
              </c:pt>
              <c:pt idx="40" formatCode="General">
                <c:v>-8.7007838729209475E-3</c:v>
              </c:pt>
              <c:pt idx="41" formatCode="General">
                <c:v>-8.7007838729209475E-3</c:v>
              </c:pt>
              <c:pt idx="42" formatCode="General">
                <c:v>-1.5439366237367413E-2</c:v>
              </c:pt>
              <c:pt idx="43" formatCode="General">
                <c:v>-1.5439366237367413E-2</c:v>
              </c:pt>
              <c:pt idx="44" formatCode="General">
                <c:v>-1.1277829714814613E-2</c:v>
              </c:pt>
              <c:pt idx="45" formatCode="General">
                <c:v>-1.1277829714814613E-2</c:v>
              </c:pt>
              <c:pt idx="46" formatCode="General">
                <c:v>-9.1515581188368333E-3</c:v>
              </c:pt>
              <c:pt idx="47" formatCode="General">
                <c:v>-9.1515581188368333E-3</c:v>
              </c:pt>
              <c:pt idx="48" formatCode="General">
                <c:v>6.9601290691112538E-3</c:v>
              </c:pt>
              <c:pt idx="49" formatCode="General">
                <c:v>6.9601290691112538E-3</c:v>
              </c:pt>
              <c:pt idx="50" formatCode="General">
                <c:v>1.5350464917462947E-3</c:v>
              </c:pt>
              <c:pt idx="51" formatCode="General">
                <c:v>1.5350464917462947E-3</c:v>
              </c:pt>
              <c:pt idx="52" formatCode="General">
                <c:v>9.1098862769019018E-3</c:v>
              </c:pt>
              <c:pt idx="53" formatCode="General">
                <c:v>9.1098862769019018E-3</c:v>
              </c:pt>
              <c:pt idx="54" formatCode="General">
                <c:v>1.7693474668822873E-3</c:v>
              </c:pt>
              <c:pt idx="55" formatCode="General">
                <c:v>1.7693474668822873E-3</c:v>
              </c:pt>
              <c:pt idx="56" formatCode="General">
                <c:v>1.3597540758431892E-2</c:v>
              </c:pt>
              <c:pt idx="57" formatCode="General">
                <c:v>1.3597540758431892E-2</c:v>
              </c:pt>
              <c:pt idx="58" formatCode="General">
                <c:v>1.1116559300333284E-2</c:v>
              </c:pt>
              <c:pt idx="59" formatCode="General">
                <c:v>1.1116559300333284E-2</c:v>
              </c:pt>
              <c:pt idx="60" formatCode="General">
                <c:v>1.030446299466603E-2</c:v>
              </c:pt>
              <c:pt idx="61" formatCode="General">
                <c:v>1.030446299466603E-2</c:v>
              </c:pt>
              <c:pt idx="62" formatCode="General">
                <c:v>7.2407964104144185E-3</c:v>
              </c:pt>
              <c:pt idx="63" formatCode="General">
                <c:v>7.2407964104144185E-3</c:v>
              </c:pt>
              <c:pt idx="64" formatCode="General">
                <c:v>6.9075998434249275E-3</c:v>
              </c:pt>
              <c:pt idx="65" formatCode="General">
                <c:v>6.9075998434249275E-3</c:v>
              </c:pt>
              <c:pt idx="66" formatCode="General">
                <c:v>6.2290979293599946E-4</c:v>
              </c:pt>
              <c:pt idx="67" formatCode="General">
                <c:v>6.2290979293599946E-4</c:v>
              </c:pt>
              <c:pt idx="68" formatCode="General">
                <c:v>1.4575086426860118E-3</c:v>
              </c:pt>
              <c:pt idx="69" formatCode="General">
                <c:v>1.4575086426860118E-3</c:v>
              </c:pt>
              <c:pt idx="70" formatCode="General">
                <c:v>1.5871768192166069E-3</c:v>
              </c:pt>
              <c:pt idx="71" formatCode="General">
                <c:v>1.5871768192166069E-3</c:v>
              </c:pt>
              <c:pt idx="72" formatCode="General">
                <c:v>8.3590841117686665E-4</c:v>
              </c:pt>
              <c:pt idx="73" formatCode="General">
                <c:v>8.3590841117686665E-4</c:v>
              </c:pt>
              <c:pt idx="74" formatCode="General">
                <c:v>1.301302608209598E-3</c:v>
              </c:pt>
              <c:pt idx="75" formatCode="General">
                <c:v>1.301302608209598E-3</c:v>
              </c:pt>
              <c:pt idx="76" formatCode="General">
                <c:v>7.5439827677996618E-3</c:v>
              </c:pt>
              <c:pt idx="77" formatCode="General">
                <c:v>7.5439827677996618E-3</c:v>
              </c:pt>
              <c:pt idx="78" formatCode="General">
                <c:v>4.8476906913890172E-3</c:v>
              </c:pt>
              <c:pt idx="79" formatCode="General">
                <c:v>4.8476906913890172E-3</c:v>
              </c:pt>
              <c:pt idx="80" formatCode="General">
                <c:v>-3.2140980592251234E-3</c:v>
              </c:pt>
              <c:pt idx="81" formatCode="General">
                <c:v>-3.2140980592251234E-3</c:v>
              </c:pt>
              <c:pt idx="82" formatCode="General">
                <c:v>-7.6112017272682575E-3</c:v>
              </c:pt>
              <c:pt idx="83" formatCode="General">
                <c:v>-7.6112017272682575E-3</c:v>
              </c:pt>
              <c:pt idx="84" formatCode="General">
                <c:v>-4.445333701591947E-3</c:v>
              </c:pt>
              <c:pt idx="85" formatCode="General">
                <c:v>-4.445333701591947E-3</c:v>
              </c:pt>
              <c:pt idx="86" formatCode="General">
                <c:v>-5.2121973884070583E-3</c:v>
              </c:pt>
              <c:pt idx="87" formatCode="General">
                <c:v>-5.2121973884070583E-3</c:v>
              </c:pt>
              <c:pt idx="88" formatCode="General">
                <c:v>2.0839144643884921E-3</c:v>
              </c:pt>
              <c:pt idx="89" formatCode="General">
                <c:v>2.0839144643884921E-3</c:v>
              </c:pt>
              <c:pt idx="90" formatCode="General">
                <c:v>1.1617023518017966E-4</c:v>
              </c:pt>
              <c:pt idx="91" formatCode="General">
                <c:v>1.1617023518017966E-4</c:v>
              </c:pt>
              <c:pt idx="92" formatCode="General">
                <c:v>7.9167130894264304E-3</c:v>
              </c:pt>
              <c:pt idx="93" formatCode="General">
                <c:v>7.9167130894264304E-3</c:v>
              </c:pt>
              <c:pt idx="94" formatCode="General">
                <c:v>7.8296604165699613E-3</c:v>
              </c:pt>
              <c:pt idx="95" formatCode="General">
                <c:v>7.8296604165699613E-3</c:v>
              </c:pt>
              <c:pt idx="96" formatCode="General">
                <c:v>2.0448628512684586E-2</c:v>
              </c:pt>
              <c:pt idx="97" formatCode="General">
                <c:v>2.0448628512684586E-2</c:v>
              </c:pt>
              <c:pt idx="98" formatCode="General">
                <c:v>1.8378241733506107E-2</c:v>
              </c:pt>
              <c:pt idx="99" formatCode="General">
                <c:v>1.8378241733506107E-2</c:v>
              </c:pt>
              <c:pt idx="100">
                <c:v>1.8299622403896709E-2</c:v>
              </c:pt>
              <c:pt idx="101" formatCode="General">
                <c:v>1.8299622403896709E-2</c:v>
              </c:pt>
              <c:pt idx="102" formatCode="General">
                <c:v>1.7768336013538777E-2</c:v>
              </c:pt>
              <c:pt idx="103" formatCode="General">
                <c:v>1.7768336013538777E-2</c:v>
              </c:pt>
              <c:pt idx="104" formatCode="General">
                <c:v>1.3334415632429542E-2</c:v>
              </c:pt>
              <c:pt idx="105" formatCode="General">
                <c:v>1.3334415632429542E-2</c:v>
              </c:pt>
              <c:pt idx="106" formatCode="General">
                <c:v>2.4942940247909551E-3</c:v>
              </c:pt>
              <c:pt idx="107" formatCode="General">
                <c:v>2.4942940247909551E-3</c:v>
              </c:pt>
              <c:pt idx="108" formatCode="General">
                <c:v>-3.1345624260319394E-3</c:v>
              </c:pt>
              <c:pt idx="109" formatCode="General">
                <c:v>-3.1345624260319394E-3</c:v>
              </c:pt>
              <c:pt idx="110" formatCode="General">
                <c:v>-1.1317553828348981E-2</c:v>
              </c:pt>
              <c:pt idx="111" formatCode="General">
                <c:v>-1.1317553828348981E-2</c:v>
              </c:pt>
              <c:pt idx="112" formatCode="General">
                <c:v>-2.6814502078110536E-2</c:v>
              </c:pt>
              <c:pt idx="113" formatCode="General">
                <c:v>-2.6814502078110536E-2</c:v>
              </c:pt>
              <c:pt idx="114" formatCode="General">
                <c:v>-2.7656253669891218E-2</c:v>
              </c:pt>
              <c:pt idx="115" formatCode="General">
                <c:v>-2.7656253669891218E-2</c:v>
              </c:pt>
              <c:pt idx="116" formatCode="General">
                <c:v>-1.9469652543229632E-2</c:v>
              </c:pt>
              <c:pt idx="117" formatCode="General">
                <c:v>-1.9469652543229632E-2</c:v>
              </c:pt>
              <c:pt idx="118" formatCode="General">
                <c:v>-1.5988088672573064E-2</c:v>
              </c:pt>
              <c:pt idx="119" formatCode="General">
                <c:v>-1.5988088672573064E-2</c:v>
              </c:pt>
              <c:pt idx="120" formatCode="General">
                <c:v>-1.3593196526726969E-2</c:v>
              </c:pt>
              <c:pt idx="121" formatCode="General">
                <c:v>-1.3593196526726969E-2</c:v>
              </c:pt>
              <c:pt idx="122" formatCode="General">
                <c:v>-4.816428211863899E-3</c:v>
              </c:pt>
              <c:pt idx="123" formatCode="General">
                <c:v>-4.816428211863899E-3</c:v>
              </c:pt>
              <c:pt idx="124" formatCode="General">
                <c:v>-8.5280081709234734E-3</c:v>
              </c:pt>
              <c:pt idx="125" formatCode="General">
                <c:v>-8.5280081709234734E-3</c:v>
              </c:pt>
              <c:pt idx="126" formatCode="General">
                <c:v>8.9715165377650674E-3</c:v>
              </c:pt>
              <c:pt idx="127" formatCode="General">
                <c:v>8.9715165377650674E-3</c:v>
              </c:pt>
              <c:pt idx="128" formatCode="General">
                <c:v>3.7851409959350546E-2</c:v>
              </c:pt>
              <c:pt idx="129" formatCode="General">
                <c:v>3.7851409959350546E-2</c:v>
              </c:pt>
              <c:pt idx="130" formatCode="General">
                <c:v>3.2587176952283192E-2</c:v>
              </c:pt>
              <c:pt idx="131" formatCode="General">
                <c:v>3.2587176952283192E-2</c:v>
              </c:pt>
              <c:pt idx="132" formatCode="General">
                <c:v>4.56959767177465E-2</c:v>
              </c:pt>
              <c:pt idx="133" formatCode="General">
                <c:v>4.56959767177465E-2</c:v>
              </c:pt>
              <c:pt idx="134" formatCode="General">
                <c:v>4.4479826889943785E-2</c:v>
              </c:pt>
              <c:pt idx="135" formatCode="General">
                <c:v>4.4479826889943785E-2</c:v>
              </c:pt>
              <c:pt idx="136" formatCode="General">
                <c:v>2.3376617130323574E-2</c:v>
              </c:pt>
              <c:pt idx="137" formatCode="General">
                <c:v>2.3376617130323574E-2</c:v>
              </c:pt>
              <c:pt idx="138" formatCode="General">
                <c:v>4.2357621287270497E-2</c:v>
              </c:pt>
              <c:pt idx="139" formatCode="General">
                <c:v>4.2357621287270497E-2</c:v>
              </c:pt>
              <c:pt idx="140" formatCode="General">
                <c:v>4.264100676325544E-2</c:v>
              </c:pt>
              <c:pt idx="141">
                <c:v>4.264100676325544E-2</c:v>
              </c:pt>
              <c:pt idx="142" formatCode="General">
                <c:v>3.7554932179433509E-2</c:v>
              </c:pt>
              <c:pt idx="143" formatCode="General">
                <c:v>3.7554932179433509E-2</c:v>
              </c:pt>
              <c:pt idx="144" formatCode="General">
                <c:v>4.0409081772914579E-2</c:v>
              </c:pt>
              <c:pt idx="145" formatCode="General">
                <c:v>4.0409081772914579E-2</c:v>
              </c:pt>
              <c:pt idx="146" formatCode="General">
                <c:v>2.2781724585419161E-2</c:v>
              </c:pt>
              <c:pt idx="147" formatCode="General">
                <c:v>2.2781724585419161E-2</c:v>
              </c:pt>
              <c:pt idx="148" formatCode="General">
                <c:v>1.5944359272378028E-2</c:v>
              </c:pt>
              <c:pt idx="149" formatCode="General">
                <c:v>1.5944359272378028E-2</c:v>
              </c:pt>
              <c:pt idx="150" formatCode="General">
                <c:v>5.3064155095587928E-3</c:v>
              </c:pt>
              <c:pt idx="151" formatCode="General">
                <c:v>5.3064155095587928E-3</c:v>
              </c:pt>
              <c:pt idx="152" formatCode="General">
                <c:v>-1.9274385324885568E-4</c:v>
              </c:pt>
              <c:pt idx="153" formatCode="General">
                <c:v>-1.9274385324885568E-4</c:v>
              </c:pt>
              <c:pt idx="154" formatCode="General">
                <c:v>-3.8755503969539751E-3</c:v>
              </c:pt>
              <c:pt idx="155" formatCode="General">
                <c:v>-3.8755503969539751E-3</c:v>
              </c:pt>
              <c:pt idx="156" formatCode="General">
                <c:v>5.6472374191078867E-3</c:v>
              </c:pt>
              <c:pt idx="157" formatCode="General">
                <c:v>5.6472374191078867E-3</c:v>
              </c:pt>
              <c:pt idx="158" formatCode="General">
                <c:v>4.8161412691773986E-3</c:v>
              </c:pt>
              <c:pt idx="159" formatCode="General">
                <c:v>4.8161412691773986E-3</c:v>
              </c:pt>
              <c:pt idx="160" formatCode="General">
                <c:v>-2.9367154536699913E-2</c:v>
              </c:pt>
              <c:pt idx="161" formatCode="General">
                <c:v>-2.9367154536699913E-2</c:v>
              </c:pt>
              <c:pt idx="162" formatCode="General">
                <c:v>-5.6362027475501675E-2</c:v>
              </c:pt>
              <c:pt idx="163" formatCode="General">
                <c:v>-5.6362027475501675E-2</c:v>
              </c:pt>
              <c:pt idx="164" formatCode="General">
                <c:v>-7.5568790452762769E-2</c:v>
              </c:pt>
              <c:pt idx="165" formatCode="General">
                <c:v>-7.5568790452762769E-2</c:v>
              </c:pt>
              <c:pt idx="166" formatCode="General">
                <c:v>-7.0444581006361418E-2</c:v>
              </c:pt>
              <c:pt idx="167" formatCode="General">
                <c:v>-7.0444581006361418E-2</c:v>
              </c:pt>
              <c:pt idx="168" formatCode="General">
                <c:v>-8.4967842024675555E-2</c:v>
              </c:pt>
              <c:pt idx="169" formatCode="General">
                <c:v>-8.4967842024675555E-2</c:v>
              </c:pt>
              <c:pt idx="170" formatCode="General">
                <c:v>-9.4497495548063304E-2</c:v>
              </c:pt>
              <c:pt idx="171" formatCode="General">
                <c:v>-9.4497495548063304E-2</c:v>
              </c:pt>
              <c:pt idx="172" formatCode="General">
                <c:v>-9.0363358817821648E-2</c:v>
              </c:pt>
              <c:pt idx="173" formatCode="General">
                <c:v>-9.0363358817821648E-2</c:v>
              </c:pt>
              <c:pt idx="174" formatCode="General">
                <c:v>-6.8779974074425265E-2</c:v>
              </c:pt>
              <c:pt idx="175" formatCode="General">
                <c:v>-6.8779974074425265E-2</c:v>
              </c:pt>
              <c:pt idx="176" formatCode="General">
                <c:v>-5.0350455823518714E-2</c:v>
              </c:pt>
              <c:pt idx="177" formatCode="General">
                <c:v>-5.0350455823518714E-2</c:v>
              </c:pt>
              <c:pt idx="178" formatCode="General">
                <c:v>-3.0787940056441587E-2</c:v>
              </c:pt>
              <c:pt idx="179" formatCode="General">
                <c:v>-3.0787940056441587E-2</c:v>
              </c:pt>
              <c:pt idx="180" formatCode="General">
                <c:v>-1.6725085324484468E-2</c:v>
              </c:pt>
              <c:pt idx="181" formatCode="General">
                <c:v>-1.6725085324484468E-2</c:v>
              </c:pt>
              <c:pt idx="182" formatCode="General">
                <c:v>-3.4152257504406425E-2</c:v>
              </c:pt>
              <c:pt idx="183" formatCode="General">
                <c:v>-3.4152257504406425E-2</c:v>
              </c:pt>
              <c:pt idx="184" formatCode="General">
                <c:v>-5.9328187177684955E-2</c:v>
              </c:pt>
              <c:pt idx="185" formatCode="General">
                <c:v>-5.9328187177684955E-2</c:v>
              </c:pt>
              <c:pt idx="186" formatCode="General">
                <c:v>-1.3941967564424784E-3</c:v>
              </c:pt>
              <c:pt idx="187" formatCode="General">
                <c:v>-1.3941967564424784E-3</c:v>
              </c:pt>
              <c:pt idx="188" formatCode="General">
                <c:v>3.8233814764732088E-3</c:v>
              </c:pt>
              <c:pt idx="189" formatCode="General">
                <c:v>3.8233814764732088E-3</c:v>
              </c:pt>
              <c:pt idx="190" formatCode="General">
                <c:v>5.0139493703898363E-2</c:v>
              </c:pt>
              <c:pt idx="191" formatCode="General">
                <c:v>5.0139493703898363E-2</c:v>
              </c:pt>
              <c:pt idx="192" formatCode="General">
                <c:v>7.7533202539928459E-2</c:v>
              </c:pt>
              <c:pt idx="193" formatCode="General">
                <c:v>7.7533202539928459E-2</c:v>
              </c:pt>
              <c:pt idx="194" formatCode="General">
                <c:v>8.7641161229689679E-2</c:v>
              </c:pt>
              <c:pt idx="195" formatCode="General">
                <c:v>8.7641161229689679E-2</c:v>
              </c:pt>
              <c:pt idx="196" formatCode="General">
                <c:v>0.14471031038360205</c:v>
              </c:pt>
              <c:pt idx="197" formatCode="General">
                <c:v>0.14471031038360205</c:v>
              </c:pt>
              <c:pt idx="198" formatCode="General">
                <c:v>0.15587823840495663</c:v>
              </c:pt>
              <c:pt idx="199" formatCode="General">
                <c:v>0.15587823840495663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D0A6-488F-A205-E6725396B490}"/>
            </c:ext>
          </c:extLst>
        </c:ser>
        <c:ser>
          <c:idx val="1"/>
          <c:order val="1"/>
          <c:tx>
            <c:v>ENDF/B-VIII.0</c:v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00"/>
              <c:pt idx="0">
                <c:v>1</c:v>
              </c:pt>
              <c:pt idx="1">
                <c:v>1.1000000000000001</c:v>
              </c:pt>
              <c:pt idx="2">
                <c:v>1.1000000000000001</c:v>
              </c:pt>
              <c:pt idx="3">
                <c:v>1.2</c:v>
              </c:pt>
              <c:pt idx="4">
                <c:v>1.2</c:v>
              </c:pt>
              <c:pt idx="5">
                <c:v>1.3</c:v>
              </c:pt>
              <c:pt idx="6">
                <c:v>1.3</c:v>
              </c:pt>
              <c:pt idx="7">
                <c:v>1.4</c:v>
              </c:pt>
              <c:pt idx="8">
                <c:v>1.4</c:v>
              </c:pt>
              <c:pt idx="9">
                <c:v>1.5</c:v>
              </c:pt>
              <c:pt idx="10">
                <c:v>1.5</c:v>
              </c:pt>
              <c:pt idx="11">
                <c:v>1.6</c:v>
              </c:pt>
              <c:pt idx="12">
                <c:v>1.6</c:v>
              </c:pt>
              <c:pt idx="13">
                <c:v>1.7</c:v>
              </c:pt>
              <c:pt idx="14">
                <c:v>1.7</c:v>
              </c:pt>
              <c:pt idx="15">
                <c:v>1.8</c:v>
              </c:pt>
              <c:pt idx="16">
                <c:v>1.8</c:v>
              </c:pt>
              <c:pt idx="17">
                <c:v>1.9</c:v>
              </c:pt>
              <c:pt idx="18">
                <c:v>1.9</c:v>
              </c:pt>
              <c:pt idx="19">
                <c:v>2</c:v>
              </c:pt>
              <c:pt idx="20">
                <c:v>2</c:v>
              </c:pt>
              <c:pt idx="21">
                <c:v>2.1</c:v>
              </c:pt>
              <c:pt idx="22">
                <c:v>2.1</c:v>
              </c:pt>
              <c:pt idx="23">
                <c:v>2.2000000000000002</c:v>
              </c:pt>
              <c:pt idx="24">
                <c:v>2.2000000000000002</c:v>
              </c:pt>
              <c:pt idx="25">
                <c:v>2.2999999999999998</c:v>
              </c:pt>
              <c:pt idx="26">
                <c:v>2.2999999999999998</c:v>
              </c:pt>
              <c:pt idx="27">
                <c:v>2.4</c:v>
              </c:pt>
              <c:pt idx="28">
                <c:v>2.4</c:v>
              </c:pt>
              <c:pt idx="29">
                <c:v>2.5</c:v>
              </c:pt>
              <c:pt idx="30">
                <c:v>2.5</c:v>
              </c:pt>
              <c:pt idx="31">
                <c:v>2.6</c:v>
              </c:pt>
              <c:pt idx="32">
                <c:v>2.6</c:v>
              </c:pt>
              <c:pt idx="33">
                <c:v>2.7</c:v>
              </c:pt>
              <c:pt idx="34">
                <c:v>2.7</c:v>
              </c:pt>
              <c:pt idx="35">
                <c:v>2.8</c:v>
              </c:pt>
              <c:pt idx="36">
                <c:v>2.8</c:v>
              </c:pt>
              <c:pt idx="37">
                <c:v>2.9</c:v>
              </c:pt>
              <c:pt idx="38">
                <c:v>2.9</c:v>
              </c:pt>
              <c:pt idx="39">
                <c:v>3</c:v>
              </c:pt>
              <c:pt idx="40">
                <c:v>3</c:v>
              </c:pt>
              <c:pt idx="41">
                <c:v>3.1</c:v>
              </c:pt>
              <c:pt idx="42">
                <c:v>3.1</c:v>
              </c:pt>
              <c:pt idx="43">
                <c:v>3.2</c:v>
              </c:pt>
              <c:pt idx="44">
                <c:v>3.2</c:v>
              </c:pt>
              <c:pt idx="45">
                <c:v>3.3</c:v>
              </c:pt>
              <c:pt idx="46">
                <c:v>3.3</c:v>
              </c:pt>
              <c:pt idx="47">
                <c:v>3.4</c:v>
              </c:pt>
              <c:pt idx="48">
                <c:v>3.4</c:v>
              </c:pt>
              <c:pt idx="49">
                <c:v>3.5</c:v>
              </c:pt>
              <c:pt idx="50">
                <c:v>3.5</c:v>
              </c:pt>
              <c:pt idx="51">
                <c:v>3.6</c:v>
              </c:pt>
              <c:pt idx="52">
                <c:v>3.6</c:v>
              </c:pt>
              <c:pt idx="53">
                <c:v>3.7</c:v>
              </c:pt>
              <c:pt idx="54">
                <c:v>3.7</c:v>
              </c:pt>
              <c:pt idx="55">
                <c:v>3.8</c:v>
              </c:pt>
              <c:pt idx="56">
                <c:v>3.8</c:v>
              </c:pt>
              <c:pt idx="57">
                <c:v>3.9</c:v>
              </c:pt>
              <c:pt idx="58">
                <c:v>3.9</c:v>
              </c:pt>
              <c:pt idx="59">
                <c:v>4</c:v>
              </c:pt>
              <c:pt idx="60">
                <c:v>4</c:v>
              </c:pt>
              <c:pt idx="61">
                <c:v>4.0999999999999996</c:v>
              </c:pt>
              <c:pt idx="62">
                <c:v>4.0999999999999996</c:v>
              </c:pt>
              <c:pt idx="63">
                <c:v>4.2</c:v>
              </c:pt>
              <c:pt idx="64">
                <c:v>4.2</c:v>
              </c:pt>
              <c:pt idx="65">
                <c:v>4.3</c:v>
              </c:pt>
              <c:pt idx="66">
                <c:v>4.3</c:v>
              </c:pt>
              <c:pt idx="67">
                <c:v>4.4000000000000004</c:v>
              </c:pt>
              <c:pt idx="68">
                <c:v>4.4000000000000004</c:v>
              </c:pt>
              <c:pt idx="69">
                <c:v>4.5</c:v>
              </c:pt>
              <c:pt idx="70">
                <c:v>4.5</c:v>
              </c:pt>
              <c:pt idx="71">
                <c:v>4.5999999999999996</c:v>
              </c:pt>
              <c:pt idx="72">
                <c:v>4.5999999999999996</c:v>
              </c:pt>
              <c:pt idx="73">
                <c:v>4.7</c:v>
              </c:pt>
              <c:pt idx="74">
                <c:v>4.7</c:v>
              </c:pt>
              <c:pt idx="75">
                <c:v>4.8</c:v>
              </c:pt>
              <c:pt idx="76">
                <c:v>4.8</c:v>
              </c:pt>
              <c:pt idx="77">
                <c:v>4.9000000000000004</c:v>
              </c:pt>
              <c:pt idx="78">
                <c:v>4.9000000000000004</c:v>
              </c:pt>
              <c:pt idx="79">
                <c:v>5</c:v>
              </c:pt>
              <c:pt idx="80">
                <c:v>5</c:v>
              </c:pt>
              <c:pt idx="81">
                <c:v>5.0999999999999996</c:v>
              </c:pt>
              <c:pt idx="82">
                <c:v>5.0999999999999996</c:v>
              </c:pt>
              <c:pt idx="83">
                <c:v>5.2</c:v>
              </c:pt>
              <c:pt idx="84">
                <c:v>5.2</c:v>
              </c:pt>
              <c:pt idx="85">
                <c:v>5.3</c:v>
              </c:pt>
              <c:pt idx="86">
                <c:v>5.3</c:v>
              </c:pt>
              <c:pt idx="87">
                <c:v>5.4</c:v>
              </c:pt>
              <c:pt idx="88">
                <c:v>5.4</c:v>
              </c:pt>
              <c:pt idx="89">
                <c:v>5.5</c:v>
              </c:pt>
              <c:pt idx="90">
                <c:v>5.5</c:v>
              </c:pt>
              <c:pt idx="91">
                <c:v>5.6</c:v>
              </c:pt>
              <c:pt idx="92">
                <c:v>5.6</c:v>
              </c:pt>
              <c:pt idx="93">
                <c:v>5.7</c:v>
              </c:pt>
              <c:pt idx="94">
                <c:v>5.7</c:v>
              </c:pt>
              <c:pt idx="95">
                <c:v>5.8</c:v>
              </c:pt>
              <c:pt idx="96">
                <c:v>5.8</c:v>
              </c:pt>
              <c:pt idx="97">
                <c:v>5.9</c:v>
              </c:pt>
              <c:pt idx="98">
                <c:v>5.9</c:v>
              </c:pt>
              <c:pt idx="99">
                <c:v>6</c:v>
              </c:pt>
              <c:pt idx="100">
                <c:v>6</c:v>
              </c:pt>
              <c:pt idx="101">
                <c:v>6.1</c:v>
              </c:pt>
              <c:pt idx="102">
                <c:v>6.1</c:v>
              </c:pt>
              <c:pt idx="103">
                <c:v>6.2</c:v>
              </c:pt>
              <c:pt idx="104">
                <c:v>6.2</c:v>
              </c:pt>
              <c:pt idx="105">
                <c:v>6.3</c:v>
              </c:pt>
              <c:pt idx="106">
                <c:v>6.3</c:v>
              </c:pt>
              <c:pt idx="107">
                <c:v>6.4</c:v>
              </c:pt>
              <c:pt idx="108">
                <c:v>6.4</c:v>
              </c:pt>
              <c:pt idx="109">
                <c:v>6.5</c:v>
              </c:pt>
              <c:pt idx="110">
                <c:v>6.5</c:v>
              </c:pt>
              <c:pt idx="111">
                <c:v>6.6</c:v>
              </c:pt>
              <c:pt idx="112">
                <c:v>6.6</c:v>
              </c:pt>
              <c:pt idx="113">
                <c:v>6.7</c:v>
              </c:pt>
              <c:pt idx="114">
                <c:v>6.7</c:v>
              </c:pt>
              <c:pt idx="115">
                <c:v>6.8</c:v>
              </c:pt>
              <c:pt idx="116">
                <c:v>6.8</c:v>
              </c:pt>
              <c:pt idx="117">
                <c:v>6.9</c:v>
              </c:pt>
              <c:pt idx="118">
                <c:v>6.9</c:v>
              </c:pt>
              <c:pt idx="119">
                <c:v>7</c:v>
              </c:pt>
              <c:pt idx="120">
                <c:v>7</c:v>
              </c:pt>
              <c:pt idx="121">
                <c:v>7.1</c:v>
              </c:pt>
              <c:pt idx="122">
                <c:v>7.1</c:v>
              </c:pt>
              <c:pt idx="123">
                <c:v>7.2</c:v>
              </c:pt>
              <c:pt idx="124">
                <c:v>7.2</c:v>
              </c:pt>
              <c:pt idx="125">
                <c:v>7.3</c:v>
              </c:pt>
              <c:pt idx="126">
                <c:v>7.3</c:v>
              </c:pt>
              <c:pt idx="127">
                <c:v>7.4</c:v>
              </c:pt>
              <c:pt idx="128">
                <c:v>7.4</c:v>
              </c:pt>
              <c:pt idx="129">
                <c:v>7.5</c:v>
              </c:pt>
              <c:pt idx="130">
                <c:v>7.5</c:v>
              </c:pt>
              <c:pt idx="131">
                <c:v>7.6</c:v>
              </c:pt>
              <c:pt idx="132">
                <c:v>7.6</c:v>
              </c:pt>
              <c:pt idx="133">
                <c:v>7.7</c:v>
              </c:pt>
              <c:pt idx="134">
                <c:v>7.7</c:v>
              </c:pt>
              <c:pt idx="135">
                <c:v>7.8</c:v>
              </c:pt>
              <c:pt idx="136">
                <c:v>7.8</c:v>
              </c:pt>
              <c:pt idx="137">
                <c:v>7.9</c:v>
              </c:pt>
              <c:pt idx="138">
                <c:v>7.9</c:v>
              </c:pt>
              <c:pt idx="139">
                <c:v>8</c:v>
              </c:pt>
              <c:pt idx="140">
                <c:v>8</c:v>
              </c:pt>
              <c:pt idx="141">
                <c:v>8.1</c:v>
              </c:pt>
              <c:pt idx="142">
                <c:v>8.1</c:v>
              </c:pt>
              <c:pt idx="143">
                <c:v>8.1999999999999993</c:v>
              </c:pt>
              <c:pt idx="144">
                <c:v>8.1999999999999993</c:v>
              </c:pt>
              <c:pt idx="145">
                <c:v>8.3000000000000007</c:v>
              </c:pt>
              <c:pt idx="146">
                <c:v>8.3000000000000007</c:v>
              </c:pt>
              <c:pt idx="147">
                <c:v>8.4</c:v>
              </c:pt>
              <c:pt idx="148">
                <c:v>8.4</c:v>
              </c:pt>
              <c:pt idx="149">
                <c:v>8.5</c:v>
              </c:pt>
              <c:pt idx="150">
                <c:v>8.5</c:v>
              </c:pt>
              <c:pt idx="151">
                <c:v>8.6</c:v>
              </c:pt>
              <c:pt idx="152">
                <c:v>8.6</c:v>
              </c:pt>
              <c:pt idx="153">
                <c:v>8.6999999999999993</c:v>
              </c:pt>
              <c:pt idx="154">
                <c:v>8.6999999999999993</c:v>
              </c:pt>
              <c:pt idx="155">
                <c:v>8.8000000000000007</c:v>
              </c:pt>
              <c:pt idx="156">
                <c:v>8.8000000000000007</c:v>
              </c:pt>
              <c:pt idx="157">
                <c:v>8.9</c:v>
              </c:pt>
              <c:pt idx="158">
                <c:v>8.9</c:v>
              </c:pt>
              <c:pt idx="159" formatCode="0.00">
                <c:v>9</c:v>
              </c:pt>
              <c:pt idx="160">
                <c:v>9</c:v>
              </c:pt>
              <c:pt idx="161">
                <c:v>9.1</c:v>
              </c:pt>
              <c:pt idx="162">
                <c:v>9.1</c:v>
              </c:pt>
              <c:pt idx="163">
                <c:v>9.1999999999999993</c:v>
              </c:pt>
              <c:pt idx="164">
                <c:v>9.1999999999999993</c:v>
              </c:pt>
              <c:pt idx="165">
                <c:v>9.3000000000000007</c:v>
              </c:pt>
              <c:pt idx="166">
                <c:v>9.3000000000000007</c:v>
              </c:pt>
              <c:pt idx="167">
                <c:v>9.4</c:v>
              </c:pt>
              <c:pt idx="168">
                <c:v>9.4</c:v>
              </c:pt>
              <c:pt idx="169">
                <c:v>9.5</c:v>
              </c:pt>
              <c:pt idx="170">
                <c:v>9.5</c:v>
              </c:pt>
              <c:pt idx="171">
                <c:v>9.6</c:v>
              </c:pt>
              <c:pt idx="172">
                <c:v>9.6</c:v>
              </c:pt>
              <c:pt idx="173">
                <c:v>9.6999999999999993</c:v>
              </c:pt>
              <c:pt idx="174">
                <c:v>9.6999999999999993</c:v>
              </c:pt>
              <c:pt idx="175">
                <c:v>9.8000000000000007</c:v>
              </c:pt>
              <c:pt idx="176">
                <c:v>9.8000000000000007</c:v>
              </c:pt>
              <c:pt idx="177">
                <c:v>9.9</c:v>
              </c:pt>
              <c:pt idx="178">
                <c:v>9.9</c:v>
              </c:pt>
              <c:pt idx="179">
                <c:v>10</c:v>
              </c:pt>
              <c:pt idx="180">
                <c:v>10</c:v>
              </c:pt>
              <c:pt idx="181">
                <c:v>10.1</c:v>
              </c:pt>
              <c:pt idx="182">
                <c:v>10.1</c:v>
              </c:pt>
              <c:pt idx="183">
                <c:v>10.199999999999999</c:v>
              </c:pt>
              <c:pt idx="184">
                <c:v>10.199999999999999</c:v>
              </c:pt>
              <c:pt idx="185">
                <c:v>10.3</c:v>
              </c:pt>
              <c:pt idx="186">
                <c:v>10.3</c:v>
              </c:pt>
              <c:pt idx="187">
                <c:v>10.4</c:v>
              </c:pt>
              <c:pt idx="188">
                <c:v>10.4</c:v>
              </c:pt>
              <c:pt idx="189">
                <c:v>10.5</c:v>
              </c:pt>
              <c:pt idx="190">
                <c:v>10.5</c:v>
              </c:pt>
              <c:pt idx="191">
                <c:v>10.6</c:v>
              </c:pt>
              <c:pt idx="192">
                <c:v>10.6</c:v>
              </c:pt>
              <c:pt idx="193">
                <c:v>10.7</c:v>
              </c:pt>
              <c:pt idx="194">
                <c:v>10.7</c:v>
              </c:pt>
              <c:pt idx="195">
                <c:v>10.8</c:v>
              </c:pt>
              <c:pt idx="196">
                <c:v>10.8</c:v>
              </c:pt>
              <c:pt idx="197">
                <c:v>10.9</c:v>
              </c:pt>
              <c:pt idx="198">
                <c:v>10.9</c:v>
              </c:pt>
              <c:pt idx="199">
                <c:v>11</c:v>
              </c:pt>
            </c:numLit>
          </c:xVal>
          <c:yVal>
            <c:numLit>
              <c:formatCode>0.00E+00</c:formatCode>
              <c:ptCount val="200"/>
              <c:pt idx="0">
                <c:v>-2.7214607323958417E-2</c:v>
              </c:pt>
              <c:pt idx="1">
                <c:v>-2.7214607323958417E-2</c:v>
              </c:pt>
              <c:pt idx="2" formatCode="General">
                <c:v>5.7856027615810879E-2</c:v>
              </c:pt>
              <c:pt idx="3" formatCode="General">
                <c:v>5.7856027615810879E-2</c:v>
              </c:pt>
              <c:pt idx="4" formatCode="General">
                <c:v>-8.2116711071737236E-2</c:v>
              </c:pt>
              <c:pt idx="5" formatCode="General">
                <c:v>-8.2116711071737236E-2</c:v>
              </c:pt>
              <c:pt idx="6" formatCode="General">
                <c:v>-4.7943181879921193E-2</c:v>
              </c:pt>
              <c:pt idx="7" formatCode="General">
                <c:v>-4.7943181879921193E-2</c:v>
              </c:pt>
              <c:pt idx="8" formatCode="General">
                <c:v>1.951879699695791E-3</c:v>
              </c:pt>
              <c:pt idx="9" formatCode="General">
                <c:v>1.951879699695791E-3</c:v>
              </c:pt>
              <c:pt idx="10" formatCode="General">
                <c:v>-9.9547184696324731E-4</c:v>
              </c:pt>
              <c:pt idx="11" formatCode="General">
                <c:v>-9.9547184696324731E-4</c:v>
              </c:pt>
              <c:pt idx="12" formatCode="General">
                <c:v>9.8813664594338269E-2</c:v>
              </c:pt>
              <c:pt idx="13" formatCode="General">
                <c:v>9.8813664594338269E-2</c:v>
              </c:pt>
              <c:pt idx="14" formatCode="General">
                <c:v>4.8234584008761905E-2</c:v>
              </c:pt>
              <c:pt idx="15" formatCode="General">
                <c:v>4.8234584008761905E-2</c:v>
              </c:pt>
              <c:pt idx="16" formatCode="General">
                <c:v>0.10834868366424311</c:v>
              </c:pt>
              <c:pt idx="17" formatCode="General">
                <c:v>0.10834868366424311</c:v>
              </c:pt>
              <c:pt idx="18" formatCode="General">
                <c:v>2.983731461875716E-2</c:v>
              </c:pt>
              <c:pt idx="19" formatCode="General">
                <c:v>2.983731461875716E-2</c:v>
              </c:pt>
              <c:pt idx="20" formatCode="General">
                <c:v>7.3060115550401816E-2</c:v>
              </c:pt>
              <c:pt idx="21" formatCode="General">
                <c:v>7.3060115550401816E-2</c:v>
              </c:pt>
              <c:pt idx="22" formatCode="General">
                <c:v>7.0119754251451338E-2</c:v>
              </c:pt>
              <c:pt idx="23" formatCode="General">
                <c:v>7.0119754251451338E-2</c:v>
              </c:pt>
              <c:pt idx="24" formatCode="General">
                <c:v>6.6027310510348824E-2</c:v>
              </c:pt>
              <c:pt idx="25" formatCode="General">
                <c:v>6.6027310510348824E-2</c:v>
              </c:pt>
              <c:pt idx="26" formatCode="General">
                <c:v>7.5380644006650233E-2</c:v>
              </c:pt>
              <c:pt idx="27" formatCode="General">
                <c:v>7.5380644006650233E-2</c:v>
              </c:pt>
              <c:pt idx="28" formatCode="General">
                <c:v>7.9063752121997233E-2</c:v>
              </c:pt>
              <c:pt idx="29" formatCode="General">
                <c:v>7.9063752121997233E-2</c:v>
              </c:pt>
              <c:pt idx="30" formatCode="General">
                <c:v>6.7890960223284447E-2</c:v>
              </c:pt>
              <c:pt idx="31" formatCode="General">
                <c:v>6.7890960223284447E-2</c:v>
              </c:pt>
              <c:pt idx="32" formatCode="General">
                <c:v>7.9570574365599889E-2</c:v>
              </c:pt>
              <c:pt idx="33" formatCode="General">
                <c:v>7.9570574365599889E-2</c:v>
              </c:pt>
              <c:pt idx="34" formatCode="General">
                <c:v>7.0508965233505139E-2</c:v>
              </c:pt>
              <c:pt idx="35" formatCode="General">
                <c:v>7.0508965233505139E-2</c:v>
              </c:pt>
              <c:pt idx="36" formatCode="General">
                <c:v>6.3750318920282822E-2</c:v>
              </c:pt>
              <c:pt idx="37" formatCode="General">
                <c:v>6.3750318920282822E-2</c:v>
              </c:pt>
              <c:pt idx="38" formatCode="General">
                <c:v>4.2381014168137998E-2</c:v>
              </c:pt>
              <c:pt idx="39" formatCode="General">
                <c:v>4.2381014168137998E-2</c:v>
              </c:pt>
              <c:pt idx="40" formatCode="General">
                <c:v>3.2569816704851151E-2</c:v>
              </c:pt>
              <c:pt idx="41" formatCode="General">
                <c:v>3.2569816704851151E-2</c:v>
              </c:pt>
              <c:pt idx="42" formatCode="General">
                <c:v>2.5407125523711604E-2</c:v>
              </c:pt>
              <c:pt idx="43" formatCode="General">
                <c:v>2.5407125523711604E-2</c:v>
              </c:pt>
              <c:pt idx="44" formatCode="General">
                <c:v>2.9363202965129398E-2</c:v>
              </c:pt>
              <c:pt idx="45" formatCode="General">
                <c:v>2.9363202965129398E-2</c:v>
              </c:pt>
              <c:pt idx="46" formatCode="General">
                <c:v>3.2858832130829629E-2</c:v>
              </c:pt>
              <c:pt idx="47" formatCode="General">
                <c:v>3.2858832130829629E-2</c:v>
              </c:pt>
              <c:pt idx="48" formatCode="General">
                <c:v>4.9048013024861836E-2</c:v>
              </c:pt>
              <c:pt idx="49" formatCode="General">
                <c:v>4.9048013024861836E-2</c:v>
              </c:pt>
              <c:pt idx="50" formatCode="General">
                <c:v>4.4124784950075657E-2</c:v>
              </c:pt>
              <c:pt idx="51" formatCode="General">
                <c:v>4.4124784950075657E-2</c:v>
              </c:pt>
              <c:pt idx="52" formatCode="General">
                <c:v>4.8032037192777821E-2</c:v>
              </c:pt>
              <c:pt idx="53" formatCode="General">
                <c:v>4.8032037192777821E-2</c:v>
              </c:pt>
              <c:pt idx="54" formatCode="General">
                <c:v>3.37751467311731E-2</c:v>
              </c:pt>
              <c:pt idx="55" formatCode="General">
                <c:v>3.37751467311731E-2</c:v>
              </c:pt>
              <c:pt idx="56" formatCode="General">
                <c:v>3.0293095761874111E-2</c:v>
              </c:pt>
              <c:pt idx="57" formatCode="General">
                <c:v>3.0293095761874111E-2</c:v>
              </c:pt>
              <c:pt idx="58" formatCode="General">
                <c:v>1.3455452581500715E-2</c:v>
              </c:pt>
              <c:pt idx="59" formatCode="General">
                <c:v>1.3455452581500715E-2</c:v>
              </c:pt>
              <c:pt idx="60" formatCode="General">
                <c:v>-2.8100803571459165E-3</c:v>
              </c:pt>
              <c:pt idx="61" formatCode="General">
                <c:v>-2.8100803571459165E-3</c:v>
              </c:pt>
              <c:pt idx="62" formatCode="General">
                <c:v>-1.1996325770706862E-2</c:v>
              </c:pt>
              <c:pt idx="63" formatCode="General">
                <c:v>-1.1996325770706862E-2</c:v>
              </c:pt>
              <c:pt idx="64" formatCode="General">
                <c:v>-2.0898182798163134E-2</c:v>
              </c:pt>
              <c:pt idx="65" formatCode="General">
                <c:v>-2.0898182798163134E-2</c:v>
              </c:pt>
              <c:pt idx="66" formatCode="General">
                <c:v>-3.2136843077199106E-2</c:v>
              </c:pt>
              <c:pt idx="67" formatCode="General">
                <c:v>-3.2136843077199106E-2</c:v>
              </c:pt>
              <c:pt idx="68" formatCode="General">
                <c:v>-3.6986172247880256E-2</c:v>
              </c:pt>
              <c:pt idx="69" formatCode="General">
                <c:v>-3.6986172247880256E-2</c:v>
              </c:pt>
              <c:pt idx="70" formatCode="General">
                <c:v>-4.5775419909338422E-2</c:v>
              </c:pt>
              <c:pt idx="71" formatCode="General">
                <c:v>-4.5775419909338422E-2</c:v>
              </c:pt>
              <c:pt idx="72" formatCode="General">
                <c:v>-5.2343464369432935E-2</c:v>
              </c:pt>
              <c:pt idx="73" formatCode="General">
                <c:v>-5.2343464369432935E-2</c:v>
              </c:pt>
              <c:pt idx="74" formatCode="General">
                <c:v>-5.6385864571352418E-2</c:v>
              </c:pt>
              <c:pt idx="75" formatCode="General">
                <c:v>-5.6385864571352418E-2</c:v>
              </c:pt>
              <c:pt idx="76" formatCode="General">
                <c:v>-5.7056136120511081E-2</c:v>
              </c:pt>
              <c:pt idx="77" formatCode="General">
                <c:v>-5.7056136120511081E-2</c:v>
              </c:pt>
              <c:pt idx="78" formatCode="General">
                <c:v>-7.190929144800573E-2</c:v>
              </c:pt>
              <c:pt idx="79" formatCode="General">
                <c:v>-7.190929144800573E-2</c:v>
              </c:pt>
              <c:pt idx="80" formatCode="General">
                <c:v>-8.5228204191647672E-2</c:v>
              </c:pt>
              <c:pt idx="81" formatCode="General">
                <c:v>-8.5228204191647672E-2</c:v>
              </c:pt>
              <c:pt idx="82" formatCode="General">
                <c:v>-9.1090492096386533E-2</c:v>
              </c:pt>
              <c:pt idx="83" formatCode="General">
                <c:v>-9.1090492096386533E-2</c:v>
              </c:pt>
              <c:pt idx="84" formatCode="General">
                <c:v>-9.9663118117709559E-2</c:v>
              </c:pt>
              <c:pt idx="85" formatCode="General">
                <c:v>-9.9663118117709559E-2</c:v>
              </c:pt>
              <c:pt idx="86" formatCode="General">
                <c:v>-0.10929916667308726</c:v>
              </c:pt>
              <c:pt idx="87" formatCode="General">
                <c:v>-0.10929916667308726</c:v>
              </c:pt>
              <c:pt idx="88" formatCode="General">
                <c:v>-0.10742137207753588</c:v>
              </c:pt>
              <c:pt idx="89" formatCode="General">
                <c:v>-0.10742137207753588</c:v>
              </c:pt>
              <c:pt idx="90" formatCode="General">
                <c:v>-0.11720245493226888</c:v>
              </c:pt>
              <c:pt idx="91" formatCode="General">
                <c:v>-0.11720245493226888</c:v>
              </c:pt>
              <c:pt idx="92" formatCode="General">
                <c:v>-0.11692898976785582</c:v>
              </c:pt>
              <c:pt idx="93" formatCode="General">
                <c:v>-0.11692898976785582</c:v>
              </c:pt>
              <c:pt idx="94" formatCode="General">
                <c:v>-0.1225610456650279</c:v>
              </c:pt>
              <c:pt idx="95" formatCode="General">
                <c:v>-0.1225610456650279</c:v>
              </c:pt>
              <c:pt idx="96" formatCode="General">
                <c:v>-0.12351829736993691</c:v>
              </c:pt>
              <c:pt idx="97" formatCode="General">
                <c:v>-0.12351829736993691</c:v>
              </c:pt>
              <c:pt idx="98" formatCode="General">
                <c:v>-0.11890530695414114</c:v>
              </c:pt>
              <c:pt idx="99" formatCode="General">
                <c:v>-0.11890530695414114</c:v>
              </c:pt>
              <c:pt idx="100" formatCode="General">
                <c:v>-0.11994151614106441</c:v>
              </c:pt>
              <c:pt idx="101" formatCode="General">
                <c:v>-0.11994151614106441</c:v>
              </c:pt>
              <c:pt idx="102" formatCode="General">
                <c:v>-0.12685068334709948</c:v>
              </c:pt>
              <c:pt idx="103" formatCode="General">
                <c:v>-0.12685068334709948</c:v>
              </c:pt>
              <c:pt idx="104" formatCode="General">
                <c:v>-0.1374510376768584</c:v>
              </c:pt>
              <c:pt idx="105" formatCode="General">
                <c:v>-0.1374510376768584</c:v>
              </c:pt>
              <c:pt idx="106" formatCode="General">
                <c:v>-0.15182965904890966</c:v>
              </c:pt>
              <c:pt idx="107" formatCode="General">
                <c:v>-0.15182965904890966</c:v>
              </c:pt>
              <c:pt idx="108" formatCode="General">
                <c:v>-0.16175620714340688</c:v>
              </c:pt>
              <c:pt idx="109" formatCode="General">
                <c:v>-0.16175620714340688</c:v>
              </c:pt>
              <c:pt idx="110" formatCode="General">
                <c:v>-0.15627579973578765</c:v>
              </c:pt>
              <c:pt idx="111" formatCode="General">
                <c:v>-0.15627579973578765</c:v>
              </c:pt>
              <c:pt idx="112" formatCode="General">
                <c:v>-0.15241093763532954</c:v>
              </c:pt>
              <c:pt idx="113" formatCode="General">
                <c:v>-0.15241093763532954</c:v>
              </c:pt>
              <c:pt idx="114" formatCode="General">
                <c:v>-0.1540444858119665</c:v>
              </c:pt>
              <c:pt idx="115" formatCode="General">
                <c:v>-0.1540444858119665</c:v>
              </c:pt>
              <c:pt idx="116" formatCode="General">
                <c:v>-0.14835112148068053</c:v>
              </c:pt>
              <c:pt idx="117" formatCode="General">
                <c:v>-0.14835112148068053</c:v>
              </c:pt>
              <c:pt idx="118" formatCode="General">
                <c:v>-0.13511800833404131</c:v>
              </c:pt>
              <c:pt idx="119" formatCode="General">
                <c:v>-0.13511800833404131</c:v>
              </c:pt>
              <c:pt idx="120" formatCode="General">
                <c:v>-0.12453706093006922</c:v>
              </c:pt>
              <c:pt idx="121" formatCode="General">
                <c:v>-0.12453706093006922</c:v>
              </c:pt>
              <c:pt idx="122" formatCode="General">
                <c:v>-0.12322758527149436</c:v>
              </c:pt>
              <c:pt idx="123" formatCode="General">
                <c:v>-0.12322758527149436</c:v>
              </c:pt>
              <c:pt idx="124" formatCode="General">
                <c:v>-0.11766232970583967</c:v>
              </c:pt>
              <c:pt idx="125" formatCode="General">
                <c:v>-0.11766232970583967</c:v>
              </c:pt>
              <c:pt idx="126" formatCode="General">
                <c:v>-9.6894070533965815E-2</c:v>
              </c:pt>
              <c:pt idx="127" formatCode="General">
                <c:v>-9.6894070533965815E-2</c:v>
              </c:pt>
              <c:pt idx="128" formatCode="General">
                <c:v>-7.1516426384344189E-2</c:v>
              </c:pt>
              <c:pt idx="129" formatCode="General">
                <c:v>-7.1516426384344189E-2</c:v>
              </c:pt>
              <c:pt idx="130" formatCode="General">
                <c:v>-7.6173128168253945E-2</c:v>
              </c:pt>
              <c:pt idx="131" formatCode="General">
                <c:v>-7.6173128168253945E-2</c:v>
              </c:pt>
              <c:pt idx="132" formatCode="General">
                <c:v>-7.1430124383201288E-2</c:v>
              </c:pt>
              <c:pt idx="133" formatCode="General">
                <c:v>-7.1430124383201288E-2</c:v>
              </c:pt>
              <c:pt idx="134" formatCode="General">
                <c:v>-7.3459738185165047E-2</c:v>
              </c:pt>
              <c:pt idx="135" formatCode="General">
                <c:v>-7.3459738185165047E-2</c:v>
              </c:pt>
              <c:pt idx="136" formatCode="General">
                <c:v>-7.797856647293866E-2</c:v>
              </c:pt>
              <c:pt idx="137" formatCode="General">
                <c:v>-7.797856647293866E-2</c:v>
              </c:pt>
              <c:pt idx="138" formatCode="General">
                <c:v>-7.6113284917386559E-2</c:v>
              </c:pt>
              <c:pt idx="139" formatCode="General">
                <c:v>-7.6113284917386559E-2</c:v>
              </c:pt>
              <c:pt idx="140" formatCode="General">
                <c:v>-7.5974540103491806E-2</c:v>
              </c:pt>
              <c:pt idx="141">
                <c:v>-7.5974540103491806E-2</c:v>
              </c:pt>
              <c:pt idx="142" formatCode="General">
                <c:v>-9.0102025402338803E-2</c:v>
              </c:pt>
              <c:pt idx="143" formatCode="General">
                <c:v>-9.0102025402338803E-2</c:v>
              </c:pt>
              <c:pt idx="144" formatCode="General">
                <c:v>-0.1017635827940282</c:v>
              </c:pt>
              <c:pt idx="145" formatCode="General">
                <c:v>-0.1017635827940282</c:v>
              </c:pt>
              <c:pt idx="146" formatCode="General">
                <c:v>-0.11452666670867306</c:v>
              </c:pt>
              <c:pt idx="147" formatCode="General">
                <c:v>-0.11452666670867306</c:v>
              </c:pt>
              <c:pt idx="148" formatCode="General">
                <c:v>-0.14651836139582364</c:v>
              </c:pt>
              <c:pt idx="149" formatCode="General">
                <c:v>-0.14651836139582364</c:v>
              </c:pt>
              <c:pt idx="150" formatCode="General">
                <c:v>-0.14897733947746616</c:v>
              </c:pt>
              <c:pt idx="151" formatCode="General">
                <c:v>-0.14897733947746616</c:v>
              </c:pt>
              <c:pt idx="152" formatCode="General">
                <c:v>-0.16030818081917664</c:v>
              </c:pt>
              <c:pt idx="153" formatCode="General">
                <c:v>-0.16030818081917664</c:v>
              </c:pt>
              <c:pt idx="154" formatCode="General">
                <c:v>-0.16390296351009193</c:v>
              </c:pt>
              <c:pt idx="155" formatCode="General">
                <c:v>-0.16390296351009193</c:v>
              </c:pt>
              <c:pt idx="156" formatCode="General">
                <c:v>-0.1731600724661142</c:v>
              </c:pt>
              <c:pt idx="157" formatCode="General">
                <c:v>-0.1731600724661142</c:v>
              </c:pt>
              <c:pt idx="158" formatCode="General">
                <c:v>-0.18744682167895776</c:v>
              </c:pt>
              <c:pt idx="159" formatCode="General">
                <c:v>-0.18744682167895776</c:v>
              </c:pt>
              <c:pt idx="160" formatCode="General">
                <c:v>-0.20555467717213971</c:v>
              </c:pt>
              <c:pt idx="161" formatCode="General">
                <c:v>-0.20555467717213971</c:v>
              </c:pt>
              <c:pt idx="162" formatCode="General">
                <c:v>-0.22107174399941198</c:v>
              </c:pt>
              <c:pt idx="163" formatCode="General">
                <c:v>-0.22107174399941198</c:v>
              </c:pt>
              <c:pt idx="164" formatCode="General">
                <c:v>-0.2321152503510201</c:v>
              </c:pt>
              <c:pt idx="165" formatCode="General">
                <c:v>-0.2321152503510201</c:v>
              </c:pt>
              <c:pt idx="166" formatCode="General">
                <c:v>-0.24701023158388047</c:v>
              </c:pt>
              <c:pt idx="167" formatCode="General">
                <c:v>-0.24701023158388047</c:v>
              </c:pt>
              <c:pt idx="168" formatCode="General">
                <c:v>-0.25969842570362989</c:v>
              </c:pt>
              <c:pt idx="169" formatCode="General">
                <c:v>-0.25969842570362989</c:v>
              </c:pt>
              <c:pt idx="170" formatCode="General">
                <c:v>-0.27425436920651514</c:v>
              </c:pt>
              <c:pt idx="171" formatCode="General">
                <c:v>-0.27425436920651514</c:v>
              </c:pt>
              <c:pt idx="172" formatCode="General">
                <c:v>-0.27667046882744617</c:v>
              </c:pt>
              <c:pt idx="173" formatCode="General">
                <c:v>-0.27667046882744617</c:v>
              </c:pt>
              <c:pt idx="174" formatCode="General">
                <c:v>-0.2579323994204612</c:v>
              </c:pt>
              <c:pt idx="175" formatCode="General">
                <c:v>-0.2579323994204612</c:v>
              </c:pt>
              <c:pt idx="176" formatCode="General">
                <c:v>-0.24884905215531727</c:v>
              </c:pt>
              <c:pt idx="177" formatCode="General">
                <c:v>-0.24884905215531727</c:v>
              </c:pt>
              <c:pt idx="178" formatCode="General">
                <c:v>-0.23423173174335077</c:v>
              </c:pt>
              <c:pt idx="179" formatCode="General">
                <c:v>-0.23423173174335077</c:v>
              </c:pt>
              <c:pt idx="180" formatCode="General">
                <c:v>-0.23392533467797227</c:v>
              </c:pt>
              <c:pt idx="181" formatCode="General">
                <c:v>-0.23392533467797227</c:v>
              </c:pt>
              <c:pt idx="182" formatCode="General">
                <c:v>-0.26737665106698039</c:v>
              </c:pt>
              <c:pt idx="183" formatCode="General">
                <c:v>-0.26737665106698039</c:v>
              </c:pt>
              <c:pt idx="184" formatCode="General">
                <c:v>-0.28191257631435163</c:v>
              </c:pt>
              <c:pt idx="185" formatCode="General">
                <c:v>-0.28191257631435163</c:v>
              </c:pt>
              <c:pt idx="186" formatCode="General">
                <c:v>-0.24462445993811821</c:v>
              </c:pt>
              <c:pt idx="187" formatCode="General">
                <c:v>-0.24462445993811821</c:v>
              </c:pt>
              <c:pt idx="188" formatCode="General">
                <c:v>-0.23240924718062705</c:v>
              </c:pt>
              <c:pt idx="189" formatCode="General">
                <c:v>-0.23240924718062705</c:v>
              </c:pt>
              <c:pt idx="190" formatCode="General">
                <c:v>-0.20632743985212387</c:v>
              </c:pt>
              <c:pt idx="191" formatCode="General">
                <c:v>-0.20632743985212387</c:v>
              </c:pt>
              <c:pt idx="192" formatCode="General">
                <c:v>-0.17931152234824954</c:v>
              </c:pt>
              <c:pt idx="193" formatCode="General">
                <c:v>-0.17931152234824954</c:v>
              </c:pt>
              <c:pt idx="194" formatCode="General">
                <c:v>-0.14189337594300155</c:v>
              </c:pt>
              <c:pt idx="195" formatCode="General">
                <c:v>-0.14189337594300155</c:v>
              </c:pt>
              <c:pt idx="196" formatCode="General">
                <c:v>-0.12864811029395262</c:v>
              </c:pt>
              <c:pt idx="197" formatCode="General">
                <c:v>-0.12864811029395262</c:v>
              </c:pt>
              <c:pt idx="198" formatCode="General">
                <c:v>-0.1191569908944069</c:v>
              </c:pt>
              <c:pt idx="199" formatCode="General">
                <c:v>-0.1191569908944069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D0A6-488F-A205-E6725396B490}"/>
            </c:ext>
          </c:extLst>
        </c:ser>
        <c:ser>
          <c:idx val="3"/>
          <c:order val="2"/>
          <c:tx>
            <c:v>JEFF-3.3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00"/>
              <c:pt idx="0">
                <c:v>1</c:v>
              </c:pt>
              <c:pt idx="1">
                <c:v>1.1000000000000001</c:v>
              </c:pt>
              <c:pt idx="2">
                <c:v>1.1000000000000001</c:v>
              </c:pt>
              <c:pt idx="3">
                <c:v>1.2</c:v>
              </c:pt>
              <c:pt idx="4">
                <c:v>1.2</c:v>
              </c:pt>
              <c:pt idx="5">
                <c:v>1.3</c:v>
              </c:pt>
              <c:pt idx="6">
                <c:v>1.3</c:v>
              </c:pt>
              <c:pt idx="7">
                <c:v>1.4</c:v>
              </c:pt>
              <c:pt idx="8">
                <c:v>1.4</c:v>
              </c:pt>
              <c:pt idx="9">
                <c:v>1.5</c:v>
              </c:pt>
              <c:pt idx="10">
                <c:v>1.5</c:v>
              </c:pt>
              <c:pt idx="11">
                <c:v>1.6</c:v>
              </c:pt>
              <c:pt idx="12">
                <c:v>1.6</c:v>
              </c:pt>
              <c:pt idx="13">
                <c:v>1.7</c:v>
              </c:pt>
              <c:pt idx="14">
                <c:v>1.7</c:v>
              </c:pt>
              <c:pt idx="15">
                <c:v>1.8</c:v>
              </c:pt>
              <c:pt idx="16">
                <c:v>1.8</c:v>
              </c:pt>
              <c:pt idx="17">
                <c:v>1.9</c:v>
              </c:pt>
              <c:pt idx="18">
                <c:v>1.9</c:v>
              </c:pt>
              <c:pt idx="19">
                <c:v>2</c:v>
              </c:pt>
              <c:pt idx="20">
                <c:v>2</c:v>
              </c:pt>
              <c:pt idx="21">
                <c:v>2.1</c:v>
              </c:pt>
              <c:pt idx="22">
                <c:v>2.1</c:v>
              </c:pt>
              <c:pt idx="23">
                <c:v>2.2000000000000002</c:v>
              </c:pt>
              <c:pt idx="24">
                <c:v>2.2000000000000002</c:v>
              </c:pt>
              <c:pt idx="25">
                <c:v>2.2999999999999998</c:v>
              </c:pt>
              <c:pt idx="26">
                <c:v>2.2999999999999998</c:v>
              </c:pt>
              <c:pt idx="27">
                <c:v>2.4</c:v>
              </c:pt>
              <c:pt idx="28">
                <c:v>2.4</c:v>
              </c:pt>
              <c:pt idx="29">
                <c:v>2.5</c:v>
              </c:pt>
              <c:pt idx="30">
                <c:v>2.5</c:v>
              </c:pt>
              <c:pt idx="31">
                <c:v>2.6</c:v>
              </c:pt>
              <c:pt idx="32">
                <c:v>2.6</c:v>
              </c:pt>
              <c:pt idx="33">
                <c:v>2.7</c:v>
              </c:pt>
              <c:pt idx="34">
                <c:v>2.7</c:v>
              </c:pt>
              <c:pt idx="35">
                <c:v>2.8</c:v>
              </c:pt>
              <c:pt idx="36">
                <c:v>2.8</c:v>
              </c:pt>
              <c:pt idx="37">
                <c:v>2.9</c:v>
              </c:pt>
              <c:pt idx="38">
                <c:v>2.9</c:v>
              </c:pt>
              <c:pt idx="39">
                <c:v>3</c:v>
              </c:pt>
              <c:pt idx="40">
                <c:v>3</c:v>
              </c:pt>
              <c:pt idx="41">
                <c:v>3.1</c:v>
              </c:pt>
              <c:pt idx="42">
                <c:v>3.1</c:v>
              </c:pt>
              <c:pt idx="43">
                <c:v>3.2</c:v>
              </c:pt>
              <c:pt idx="44">
                <c:v>3.2</c:v>
              </c:pt>
              <c:pt idx="45">
                <c:v>3.3</c:v>
              </c:pt>
              <c:pt idx="46">
                <c:v>3.3</c:v>
              </c:pt>
              <c:pt idx="47">
                <c:v>3.4</c:v>
              </c:pt>
              <c:pt idx="48">
                <c:v>3.4</c:v>
              </c:pt>
              <c:pt idx="49">
                <c:v>3.5</c:v>
              </c:pt>
              <c:pt idx="50">
                <c:v>3.5</c:v>
              </c:pt>
              <c:pt idx="51">
                <c:v>3.6</c:v>
              </c:pt>
              <c:pt idx="52">
                <c:v>3.6</c:v>
              </c:pt>
              <c:pt idx="53">
                <c:v>3.7</c:v>
              </c:pt>
              <c:pt idx="54">
                <c:v>3.7</c:v>
              </c:pt>
              <c:pt idx="55">
                <c:v>3.8</c:v>
              </c:pt>
              <c:pt idx="56">
                <c:v>3.8</c:v>
              </c:pt>
              <c:pt idx="57">
                <c:v>3.9</c:v>
              </c:pt>
              <c:pt idx="58">
                <c:v>3.9</c:v>
              </c:pt>
              <c:pt idx="59">
                <c:v>4</c:v>
              </c:pt>
              <c:pt idx="60">
                <c:v>4</c:v>
              </c:pt>
              <c:pt idx="61">
                <c:v>4.0999999999999996</c:v>
              </c:pt>
              <c:pt idx="62">
                <c:v>4.0999999999999996</c:v>
              </c:pt>
              <c:pt idx="63">
                <c:v>4.2</c:v>
              </c:pt>
              <c:pt idx="64">
                <c:v>4.2</c:v>
              </c:pt>
              <c:pt idx="65">
                <c:v>4.3</c:v>
              </c:pt>
              <c:pt idx="66">
                <c:v>4.3</c:v>
              </c:pt>
              <c:pt idx="67">
                <c:v>4.4000000000000004</c:v>
              </c:pt>
              <c:pt idx="68">
                <c:v>4.4000000000000004</c:v>
              </c:pt>
              <c:pt idx="69">
                <c:v>4.5</c:v>
              </c:pt>
              <c:pt idx="70">
                <c:v>4.5</c:v>
              </c:pt>
              <c:pt idx="71">
                <c:v>4.5999999999999996</c:v>
              </c:pt>
              <c:pt idx="72">
                <c:v>4.5999999999999996</c:v>
              </c:pt>
              <c:pt idx="73">
                <c:v>4.7</c:v>
              </c:pt>
              <c:pt idx="74">
                <c:v>4.7</c:v>
              </c:pt>
              <c:pt idx="75">
                <c:v>4.8</c:v>
              </c:pt>
              <c:pt idx="76">
                <c:v>4.8</c:v>
              </c:pt>
              <c:pt idx="77">
                <c:v>4.9000000000000004</c:v>
              </c:pt>
              <c:pt idx="78">
                <c:v>4.9000000000000004</c:v>
              </c:pt>
              <c:pt idx="79">
                <c:v>5</c:v>
              </c:pt>
              <c:pt idx="80">
                <c:v>5</c:v>
              </c:pt>
              <c:pt idx="81">
                <c:v>5.0999999999999996</c:v>
              </c:pt>
              <c:pt idx="82">
                <c:v>5.0999999999999996</c:v>
              </c:pt>
              <c:pt idx="83">
                <c:v>5.2</c:v>
              </c:pt>
              <c:pt idx="84">
                <c:v>5.2</c:v>
              </c:pt>
              <c:pt idx="85">
                <c:v>5.3</c:v>
              </c:pt>
              <c:pt idx="86">
                <c:v>5.3</c:v>
              </c:pt>
              <c:pt idx="87">
                <c:v>5.4</c:v>
              </c:pt>
              <c:pt idx="88">
                <c:v>5.4</c:v>
              </c:pt>
              <c:pt idx="89">
                <c:v>5.5</c:v>
              </c:pt>
              <c:pt idx="90">
                <c:v>5.5</c:v>
              </c:pt>
              <c:pt idx="91">
                <c:v>5.6</c:v>
              </c:pt>
              <c:pt idx="92">
                <c:v>5.6</c:v>
              </c:pt>
              <c:pt idx="93">
                <c:v>5.7</c:v>
              </c:pt>
              <c:pt idx="94">
                <c:v>5.7</c:v>
              </c:pt>
              <c:pt idx="95">
                <c:v>5.8</c:v>
              </c:pt>
              <c:pt idx="96">
                <c:v>5.8</c:v>
              </c:pt>
              <c:pt idx="97">
                <c:v>5.9</c:v>
              </c:pt>
              <c:pt idx="98">
                <c:v>5.9</c:v>
              </c:pt>
              <c:pt idx="99">
                <c:v>6</c:v>
              </c:pt>
              <c:pt idx="100">
                <c:v>6</c:v>
              </c:pt>
              <c:pt idx="101">
                <c:v>6.1</c:v>
              </c:pt>
              <c:pt idx="102">
                <c:v>6.1</c:v>
              </c:pt>
              <c:pt idx="103">
                <c:v>6.2</c:v>
              </c:pt>
              <c:pt idx="104">
                <c:v>6.2</c:v>
              </c:pt>
              <c:pt idx="105">
                <c:v>6.3</c:v>
              </c:pt>
              <c:pt idx="106">
                <c:v>6.3</c:v>
              </c:pt>
              <c:pt idx="107">
                <c:v>6.4</c:v>
              </c:pt>
              <c:pt idx="108">
                <c:v>6.4</c:v>
              </c:pt>
              <c:pt idx="109">
                <c:v>6.5</c:v>
              </c:pt>
              <c:pt idx="110">
                <c:v>6.5</c:v>
              </c:pt>
              <c:pt idx="111">
                <c:v>6.6</c:v>
              </c:pt>
              <c:pt idx="112">
                <c:v>6.6</c:v>
              </c:pt>
              <c:pt idx="113">
                <c:v>6.7</c:v>
              </c:pt>
              <c:pt idx="114">
                <c:v>6.7</c:v>
              </c:pt>
              <c:pt idx="115">
                <c:v>6.8</c:v>
              </c:pt>
              <c:pt idx="116">
                <c:v>6.8</c:v>
              </c:pt>
              <c:pt idx="117">
                <c:v>6.9</c:v>
              </c:pt>
              <c:pt idx="118">
                <c:v>6.9</c:v>
              </c:pt>
              <c:pt idx="119">
                <c:v>7</c:v>
              </c:pt>
              <c:pt idx="120">
                <c:v>7</c:v>
              </c:pt>
              <c:pt idx="121">
                <c:v>7.1</c:v>
              </c:pt>
              <c:pt idx="122">
                <c:v>7.1</c:v>
              </c:pt>
              <c:pt idx="123">
                <c:v>7.2</c:v>
              </c:pt>
              <c:pt idx="124">
                <c:v>7.2</c:v>
              </c:pt>
              <c:pt idx="125">
                <c:v>7.3</c:v>
              </c:pt>
              <c:pt idx="126">
                <c:v>7.3</c:v>
              </c:pt>
              <c:pt idx="127">
                <c:v>7.4</c:v>
              </c:pt>
              <c:pt idx="128">
                <c:v>7.4</c:v>
              </c:pt>
              <c:pt idx="129">
                <c:v>7.5</c:v>
              </c:pt>
              <c:pt idx="130">
                <c:v>7.5</c:v>
              </c:pt>
              <c:pt idx="131">
                <c:v>7.6</c:v>
              </c:pt>
              <c:pt idx="132">
                <c:v>7.6</c:v>
              </c:pt>
              <c:pt idx="133">
                <c:v>7.7</c:v>
              </c:pt>
              <c:pt idx="134">
                <c:v>7.7</c:v>
              </c:pt>
              <c:pt idx="135">
                <c:v>7.8</c:v>
              </c:pt>
              <c:pt idx="136">
                <c:v>7.8</c:v>
              </c:pt>
              <c:pt idx="137">
                <c:v>7.9</c:v>
              </c:pt>
              <c:pt idx="138">
                <c:v>7.9</c:v>
              </c:pt>
              <c:pt idx="139">
                <c:v>8</c:v>
              </c:pt>
              <c:pt idx="140">
                <c:v>8</c:v>
              </c:pt>
              <c:pt idx="141">
                <c:v>8.1</c:v>
              </c:pt>
              <c:pt idx="142">
                <c:v>8.1</c:v>
              </c:pt>
              <c:pt idx="143">
                <c:v>8.1999999999999993</c:v>
              </c:pt>
              <c:pt idx="144">
                <c:v>8.1999999999999993</c:v>
              </c:pt>
              <c:pt idx="145">
                <c:v>8.3000000000000007</c:v>
              </c:pt>
              <c:pt idx="146">
                <c:v>8.3000000000000007</c:v>
              </c:pt>
              <c:pt idx="147">
                <c:v>8.4</c:v>
              </c:pt>
              <c:pt idx="148">
                <c:v>8.4</c:v>
              </c:pt>
              <c:pt idx="149">
                <c:v>8.5</c:v>
              </c:pt>
              <c:pt idx="150">
                <c:v>8.5</c:v>
              </c:pt>
              <c:pt idx="151">
                <c:v>8.6</c:v>
              </c:pt>
              <c:pt idx="152">
                <c:v>8.6</c:v>
              </c:pt>
              <c:pt idx="153">
                <c:v>8.6999999999999993</c:v>
              </c:pt>
              <c:pt idx="154">
                <c:v>8.6999999999999993</c:v>
              </c:pt>
              <c:pt idx="155">
                <c:v>8.8000000000000007</c:v>
              </c:pt>
              <c:pt idx="156">
                <c:v>8.8000000000000007</c:v>
              </c:pt>
              <c:pt idx="157">
                <c:v>8.9</c:v>
              </c:pt>
              <c:pt idx="158">
                <c:v>8.9</c:v>
              </c:pt>
              <c:pt idx="159" formatCode="0.00">
                <c:v>9</c:v>
              </c:pt>
              <c:pt idx="160">
                <c:v>9</c:v>
              </c:pt>
              <c:pt idx="161">
                <c:v>9.1</c:v>
              </c:pt>
              <c:pt idx="162">
                <c:v>9.1</c:v>
              </c:pt>
              <c:pt idx="163">
                <c:v>9.1999999999999993</c:v>
              </c:pt>
              <c:pt idx="164">
                <c:v>9.1999999999999993</c:v>
              </c:pt>
              <c:pt idx="165">
                <c:v>9.3000000000000007</c:v>
              </c:pt>
              <c:pt idx="166">
                <c:v>9.3000000000000007</c:v>
              </c:pt>
              <c:pt idx="167">
                <c:v>9.4</c:v>
              </c:pt>
              <c:pt idx="168">
                <c:v>9.4</c:v>
              </c:pt>
              <c:pt idx="169">
                <c:v>9.5</c:v>
              </c:pt>
              <c:pt idx="170">
                <c:v>9.5</c:v>
              </c:pt>
              <c:pt idx="171">
                <c:v>9.6</c:v>
              </c:pt>
              <c:pt idx="172">
                <c:v>9.6</c:v>
              </c:pt>
              <c:pt idx="173">
                <c:v>9.6999999999999993</c:v>
              </c:pt>
              <c:pt idx="174">
                <c:v>9.6999999999999993</c:v>
              </c:pt>
              <c:pt idx="175">
                <c:v>9.8000000000000007</c:v>
              </c:pt>
              <c:pt idx="176">
                <c:v>9.8000000000000007</c:v>
              </c:pt>
              <c:pt idx="177">
                <c:v>9.9</c:v>
              </c:pt>
              <c:pt idx="178">
                <c:v>9.9</c:v>
              </c:pt>
              <c:pt idx="179">
                <c:v>10</c:v>
              </c:pt>
              <c:pt idx="180">
                <c:v>10</c:v>
              </c:pt>
              <c:pt idx="181">
                <c:v>10.1</c:v>
              </c:pt>
              <c:pt idx="182">
                <c:v>10.1</c:v>
              </c:pt>
              <c:pt idx="183">
                <c:v>10.199999999999999</c:v>
              </c:pt>
              <c:pt idx="184">
                <c:v>10.199999999999999</c:v>
              </c:pt>
              <c:pt idx="185">
                <c:v>10.3</c:v>
              </c:pt>
              <c:pt idx="186">
                <c:v>10.3</c:v>
              </c:pt>
              <c:pt idx="187">
                <c:v>10.4</c:v>
              </c:pt>
              <c:pt idx="188">
                <c:v>10.4</c:v>
              </c:pt>
              <c:pt idx="189">
                <c:v>10.5</c:v>
              </c:pt>
              <c:pt idx="190">
                <c:v>10.5</c:v>
              </c:pt>
              <c:pt idx="191">
                <c:v>10.6</c:v>
              </c:pt>
              <c:pt idx="192">
                <c:v>10.6</c:v>
              </c:pt>
              <c:pt idx="193">
                <c:v>10.7</c:v>
              </c:pt>
              <c:pt idx="194">
                <c:v>10.7</c:v>
              </c:pt>
              <c:pt idx="195">
                <c:v>10.8</c:v>
              </c:pt>
              <c:pt idx="196">
                <c:v>10.8</c:v>
              </c:pt>
              <c:pt idx="197">
                <c:v>10.9</c:v>
              </c:pt>
              <c:pt idx="198">
                <c:v>10.9</c:v>
              </c:pt>
              <c:pt idx="199">
                <c:v>11</c:v>
              </c:pt>
            </c:numLit>
          </c:xVal>
          <c:yVal>
            <c:numLit>
              <c:formatCode>0.00E+00</c:formatCode>
              <c:ptCount val="200"/>
              <c:pt idx="0">
                <c:v>0.11738973583747869</c:v>
              </c:pt>
              <c:pt idx="1">
                <c:v>0.11738973583747869</c:v>
              </c:pt>
              <c:pt idx="2" formatCode="General">
                <c:v>0.25127681216667352</c:v>
              </c:pt>
              <c:pt idx="3" formatCode="General">
                <c:v>0.25127681216667352</c:v>
              </c:pt>
              <c:pt idx="4" formatCode="General">
                <c:v>8.9701062472325566E-2</c:v>
              </c:pt>
              <c:pt idx="5" formatCode="General">
                <c:v>8.9701062472325566E-2</c:v>
              </c:pt>
              <c:pt idx="6" formatCode="General">
                <c:v>0.17677728702959516</c:v>
              </c:pt>
              <c:pt idx="7" formatCode="General">
                <c:v>0.17677728702959516</c:v>
              </c:pt>
              <c:pt idx="8" formatCode="General">
                <c:v>0.24675960430648081</c:v>
              </c:pt>
              <c:pt idx="9" formatCode="General">
                <c:v>0.24675960430648081</c:v>
              </c:pt>
              <c:pt idx="10" formatCode="General">
                <c:v>0.25914476801038822</c:v>
              </c:pt>
              <c:pt idx="11" formatCode="General">
                <c:v>0.25914476801038822</c:v>
              </c:pt>
              <c:pt idx="12" formatCode="General">
                <c:v>0.3804554247223435</c:v>
              </c:pt>
              <c:pt idx="13" formatCode="General">
                <c:v>0.3804554247223435</c:v>
              </c:pt>
              <c:pt idx="14" formatCode="General">
                <c:v>0.31916161928715914</c:v>
              </c:pt>
              <c:pt idx="15" formatCode="General">
                <c:v>0.31916161928715914</c:v>
              </c:pt>
              <c:pt idx="16" formatCode="General">
                <c:v>0.40600189100803852</c:v>
              </c:pt>
              <c:pt idx="17" formatCode="General">
                <c:v>0.40600189100803852</c:v>
              </c:pt>
              <c:pt idx="18" formatCode="General">
                <c:v>0.31439985528114556</c:v>
              </c:pt>
              <c:pt idx="19" formatCode="General">
                <c:v>0.31439985528114556</c:v>
              </c:pt>
              <c:pt idx="20" formatCode="General">
                <c:v>0.35758027798185643</c:v>
              </c:pt>
              <c:pt idx="21" formatCode="General">
                <c:v>0.35758027798185643</c:v>
              </c:pt>
              <c:pt idx="22" formatCode="General">
                <c:v>0.36911041036870906</c:v>
              </c:pt>
              <c:pt idx="23" formatCode="General">
                <c:v>0.36911041036870906</c:v>
              </c:pt>
              <c:pt idx="24" formatCode="General">
                <c:v>0.37031463942076903</c:v>
              </c:pt>
              <c:pt idx="25" formatCode="General">
                <c:v>0.37031463942076903</c:v>
              </c:pt>
              <c:pt idx="26" formatCode="General">
                <c:v>0.41584589520363502</c:v>
              </c:pt>
              <c:pt idx="27" formatCode="General">
                <c:v>0.41584589520363502</c:v>
              </c:pt>
              <c:pt idx="28" formatCode="General">
                <c:v>0.44003035697296777</c:v>
              </c:pt>
              <c:pt idx="29" formatCode="General">
                <c:v>0.44003035697296777</c:v>
              </c:pt>
              <c:pt idx="30" formatCode="General">
                <c:v>0.46681692095522975</c:v>
              </c:pt>
              <c:pt idx="31" formatCode="General">
                <c:v>0.46681692095522975</c:v>
              </c:pt>
              <c:pt idx="32" formatCode="General">
                <c:v>0.46633770862071633</c:v>
              </c:pt>
              <c:pt idx="33" formatCode="General">
                <c:v>0.46633770862071633</c:v>
              </c:pt>
              <c:pt idx="34" formatCode="General">
                <c:v>0.45494879524391307</c:v>
              </c:pt>
              <c:pt idx="35" formatCode="General">
                <c:v>0.45494879524391307</c:v>
              </c:pt>
              <c:pt idx="36" formatCode="General">
                <c:v>0.4680442912633187</c:v>
              </c:pt>
              <c:pt idx="37" formatCode="General">
                <c:v>0.4680442912633187</c:v>
              </c:pt>
              <c:pt idx="38" formatCode="General">
                <c:v>0.45682505975544241</c:v>
              </c:pt>
              <c:pt idx="39" formatCode="General">
                <c:v>0.45682505975544241</c:v>
              </c:pt>
              <c:pt idx="40" formatCode="General">
                <c:v>0.46458256030960854</c:v>
              </c:pt>
              <c:pt idx="41" formatCode="General">
                <c:v>0.46458256030960854</c:v>
              </c:pt>
              <c:pt idx="42" formatCode="General">
                <c:v>0.48948828710676517</c:v>
              </c:pt>
              <c:pt idx="43" formatCode="General">
                <c:v>0.48948828710676517</c:v>
              </c:pt>
              <c:pt idx="44" formatCode="General">
                <c:v>0.52624240754069596</c:v>
              </c:pt>
              <c:pt idx="45" formatCode="General">
                <c:v>0.52624240754069596</c:v>
              </c:pt>
              <c:pt idx="46" formatCode="General">
                <c:v>0.55062145332712409</c:v>
              </c:pt>
              <c:pt idx="47" formatCode="General">
                <c:v>0.55062145332712409</c:v>
              </c:pt>
              <c:pt idx="48" formatCode="General">
                <c:v>0.58923441010634714</c:v>
              </c:pt>
              <c:pt idx="49" formatCode="General">
                <c:v>0.58923441010634714</c:v>
              </c:pt>
              <c:pt idx="50" formatCode="General">
                <c:v>0.59444163019815277</c:v>
              </c:pt>
              <c:pt idx="51" formatCode="General">
                <c:v>0.59444163019815277</c:v>
              </c:pt>
              <c:pt idx="52" formatCode="General">
                <c:v>0.61363962952868811</c:v>
              </c:pt>
              <c:pt idx="53" formatCode="General">
                <c:v>0.61363962952868811</c:v>
              </c:pt>
              <c:pt idx="54" formatCode="General">
                <c:v>0.60749431042536761</c:v>
              </c:pt>
              <c:pt idx="55" formatCode="General">
                <c:v>0.60749431042536761</c:v>
              </c:pt>
              <c:pt idx="56" formatCode="General">
                <c:v>0.61279410795418654</c:v>
              </c:pt>
              <c:pt idx="57" formatCode="General">
                <c:v>0.61279410795418654</c:v>
              </c:pt>
              <c:pt idx="58" formatCode="General">
                <c:v>0.59572850372171149</c:v>
              </c:pt>
              <c:pt idx="59" formatCode="General">
                <c:v>0.59572850372171149</c:v>
              </c:pt>
              <c:pt idx="60" formatCode="General">
                <c:v>0.58579159271704406</c:v>
              </c:pt>
              <c:pt idx="61" formatCode="General">
                <c:v>0.58579159271704406</c:v>
              </c:pt>
              <c:pt idx="62" formatCode="General">
                <c:v>0.58050830189877356</c:v>
              </c:pt>
              <c:pt idx="63" formatCode="General">
                <c:v>0.58050830189877356</c:v>
              </c:pt>
              <c:pt idx="64" formatCode="General">
                <c:v>0.58920750990455639</c:v>
              </c:pt>
              <c:pt idx="65" formatCode="General">
                <c:v>0.58920750990455639</c:v>
              </c:pt>
              <c:pt idx="66" formatCode="General">
                <c:v>0.57627965365217793</c:v>
              </c:pt>
              <c:pt idx="67" formatCode="General">
                <c:v>0.57627965365217793</c:v>
              </c:pt>
              <c:pt idx="68" formatCode="General">
                <c:v>0.57788684991822059</c:v>
              </c:pt>
              <c:pt idx="69" formatCode="General">
                <c:v>0.57788684991822059</c:v>
              </c:pt>
              <c:pt idx="70" formatCode="General">
                <c:v>0.56497746736789112</c:v>
              </c:pt>
              <c:pt idx="71" formatCode="General">
                <c:v>0.56497746736789112</c:v>
              </c:pt>
              <c:pt idx="72" formatCode="General">
                <c:v>0.56084473303741489</c:v>
              </c:pt>
              <c:pt idx="73" formatCode="General">
                <c:v>0.56084473303741489</c:v>
              </c:pt>
              <c:pt idx="74" formatCode="General">
                <c:v>0.55830501699342472</c:v>
              </c:pt>
              <c:pt idx="75" formatCode="General">
                <c:v>0.55830501699342472</c:v>
              </c:pt>
              <c:pt idx="76" formatCode="General">
                <c:v>0.56464177451425801</c:v>
              </c:pt>
              <c:pt idx="77" formatCode="General">
                <c:v>0.56464177451425801</c:v>
              </c:pt>
              <c:pt idx="78" formatCode="General">
                <c:v>0.53983011875144693</c:v>
              </c:pt>
              <c:pt idx="79" formatCode="General">
                <c:v>0.53983011875144693</c:v>
              </c:pt>
              <c:pt idx="80" formatCode="General">
                <c:v>0.52554874454488854</c:v>
              </c:pt>
              <c:pt idx="81" formatCode="General">
                <c:v>0.52554874454488854</c:v>
              </c:pt>
              <c:pt idx="82" formatCode="General">
                <c:v>0.52171887864334487</c:v>
              </c:pt>
              <c:pt idx="83" formatCode="General">
                <c:v>0.52171887864334487</c:v>
              </c:pt>
              <c:pt idx="84" formatCode="General">
                <c:v>0.51952930954330045</c:v>
              </c:pt>
              <c:pt idx="85" formatCode="General">
                <c:v>0.51952930954330045</c:v>
              </c:pt>
              <c:pt idx="86" formatCode="General">
                <c:v>0.51181773038563128</c:v>
              </c:pt>
              <c:pt idx="87" formatCode="General">
                <c:v>0.51181773038563128</c:v>
              </c:pt>
              <c:pt idx="88" formatCode="General">
                <c:v>0.5172334133481038</c:v>
              </c:pt>
              <c:pt idx="89" formatCode="General">
                <c:v>0.5172334133481038</c:v>
              </c:pt>
              <c:pt idx="90" formatCode="General">
                <c:v>0.50905681341551556</c:v>
              </c:pt>
              <c:pt idx="91" formatCode="General">
                <c:v>0.50905681341551556</c:v>
              </c:pt>
              <c:pt idx="92" formatCode="General">
                <c:v>0.50380003724924927</c:v>
              </c:pt>
              <c:pt idx="93" formatCode="General">
                <c:v>0.50380003724924927</c:v>
              </c:pt>
              <c:pt idx="94" formatCode="General">
                <c:v>0.49604949142109445</c:v>
              </c:pt>
              <c:pt idx="95" formatCode="General">
                <c:v>0.49604949142109445</c:v>
              </c:pt>
              <c:pt idx="96" formatCode="General">
                <c:v>0.49032920178331452</c:v>
              </c:pt>
              <c:pt idx="97" formatCode="General">
                <c:v>0.49032920178331452</c:v>
              </c:pt>
              <c:pt idx="98" formatCode="General">
                <c:v>0.49323252951726571</c:v>
              </c:pt>
              <c:pt idx="99" formatCode="General">
                <c:v>0.49323252951726571</c:v>
              </c:pt>
              <c:pt idx="100" formatCode="General">
                <c:v>0.50244161919829256</c:v>
              </c:pt>
              <c:pt idx="101" formatCode="General">
                <c:v>0.50244161919829256</c:v>
              </c:pt>
              <c:pt idx="102" formatCode="General">
                <c:v>0.49010743220043307</c:v>
              </c:pt>
              <c:pt idx="103" formatCode="General">
                <c:v>0.49010743220043307</c:v>
              </c:pt>
              <c:pt idx="104" formatCode="General">
                <c:v>0.48413244806112354</c:v>
              </c:pt>
              <c:pt idx="105" formatCode="General">
                <c:v>0.48413244806112354</c:v>
              </c:pt>
              <c:pt idx="106" formatCode="General">
                <c:v>0.45926956487307624</c:v>
              </c:pt>
              <c:pt idx="107" formatCode="General">
                <c:v>0.45926956487307624</c:v>
              </c:pt>
              <c:pt idx="108" formatCode="General">
                <c:v>0.44325852890959694</c:v>
              </c:pt>
              <c:pt idx="109" formatCode="General">
                <c:v>0.44325852890959694</c:v>
              </c:pt>
              <c:pt idx="110" formatCode="General">
                <c:v>0.44505436005447785</c:v>
              </c:pt>
              <c:pt idx="111" formatCode="General">
                <c:v>0.44505436005447785</c:v>
              </c:pt>
              <c:pt idx="112" formatCode="General">
                <c:v>0.44495994879106759</c:v>
              </c:pt>
              <c:pt idx="113" formatCode="General">
                <c:v>0.44495994879106759</c:v>
              </c:pt>
              <c:pt idx="114" formatCode="General">
                <c:v>0.45473953481207152</c:v>
              </c:pt>
              <c:pt idx="115" formatCode="General">
                <c:v>0.45473953481207152</c:v>
              </c:pt>
              <c:pt idx="116" formatCode="General">
                <c:v>0.46350228621940204</c:v>
              </c:pt>
              <c:pt idx="117" formatCode="General">
                <c:v>0.46350228621940204</c:v>
              </c:pt>
              <c:pt idx="118" formatCode="General">
                <c:v>0.4748037288720699</c:v>
              </c:pt>
              <c:pt idx="119" formatCode="General">
                <c:v>0.4748037288720699</c:v>
              </c:pt>
              <c:pt idx="120" formatCode="General">
                <c:v>0.48460377378027442</c:v>
              </c:pt>
              <c:pt idx="121" formatCode="General">
                <c:v>0.48460377378027442</c:v>
              </c:pt>
              <c:pt idx="122" formatCode="General">
                <c:v>0.49751042002152568</c:v>
              </c:pt>
              <c:pt idx="123" formatCode="General">
                <c:v>0.49751042002152568</c:v>
              </c:pt>
              <c:pt idx="124" formatCode="General">
                <c:v>0.51187630605310552</c:v>
              </c:pt>
              <c:pt idx="125" formatCode="General">
                <c:v>0.51187630605310552</c:v>
              </c:pt>
              <c:pt idx="126" formatCode="General">
                <c:v>0.54701879743027337</c:v>
              </c:pt>
              <c:pt idx="127" formatCode="General">
                <c:v>0.54701879743027337</c:v>
              </c:pt>
              <c:pt idx="128" formatCode="General">
                <c:v>0.57515194664655289</c:v>
              </c:pt>
              <c:pt idx="129" formatCode="General">
                <c:v>0.57515194664655289</c:v>
              </c:pt>
              <c:pt idx="130" formatCode="General">
                <c:v>0.575675137389559</c:v>
              </c:pt>
              <c:pt idx="131" formatCode="General">
                <c:v>0.575675137389559</c:v>
              </c:pt>
              <c:pt idx="132" formatCode="General">
                <c:v>0.5771641233318745</c:v>
              </c:pt>
              <c:pt idx="133" formatCode="General">
                <c:v>0.5771641233318745</c:v>
              </c:pt>
              <c:pt idx="134" formatCode="General">
                <c:v>0.57331120190264517</c:v>
              </c:pt>
              <c:pt idx="135" formatCode="General">
                <c:v>0.57331120190264517</c:v>
              </c:pt>
              <c:pt idx="136" formatCode="General">
                <c:v>0.56872051303714555</c:v>
              </c:pt>
              <c:pt idx="137" formatCode="General">
                <c:v>0.56872051303714555</c:v>
              </c:pt>
              <c:pt idx="138" formatCode="General">
                <c:v>0.55283718133326532</c:v>
              </c:pt>
              <c:pt idx="139" formatCode="General">
                <c:v>0.55283718133326532</c:v>
              </c:pt>
              <c:pt idx="140" formatCode="General">
                <c:v>0.55677178936319449</c:v>
              </c:pt>
              <c:pt idx="141">
                <c:v>0.55677178936319449</c:v>
              </c:pt>
              <c:pt idx="142" formatCode="General">
                <c:v>0.53629492425277592</c:v>
              </c:pt>
              <c:pt idx="143" formatCode="General">
                <c:v>0.53629492425277592</c:v>
              </c:pt>
              <c:pt idx="144" formatCode="General">
                <c:v>0.50919372336037738</c:v>
              </c:pt>
              <c:pt idx="145" formatCode="General">
                <c:v>0.50919372336037738</c:v>
              </c:pt>
              <c:pt idx="146" formatCode="General">
                <c:v>0.47536304594729528</c:v>
              </c:pt>
              <c:pt idx="147" formatCode="General">
                <c:v>0.47536304594729528</c:v>
              </c:pt>
              <c:pt idx="148" formatCode="General">
                <c:v>0.45179367620011113</c:v>
              </c:pt>
              <c:pt idx="149" formatCode="General">
                <c:v>0.45179367620011113</c:v>
              </c:pt>
              <c:pt idx="150" formatCode="General">
                <c:v>0.43351229423106652</c:v>
              </c:pt>
              <c:pt idx="151" formatCode="General">
                <c:v>0.43351229423106652</c:v>
              </c:pt>
              <c:pt idx="152" formatCode="General">
                <c:v>0.40991489678631088</c:v>
              </c:pt>
              <c:pt idx="153" formatCode="General">
                <c:v>0.40991489678631088</c:v>
              </c:pt>
              <c:pt idx="154" formatCode="General">
                <c:v>0.4026982779172763</c:v>
              </c:pt>
              <c:pt idx="155" formatCode="General">
                <c:v>0.4026982779172763</c:v>
              </c:pt>
              <c:pt idx="156" formatCode="General">
                <c:v>0.38926757988257488</c:v>
              </c:pt>
              <c:pt idx="157" formatCode="General">
                <c:v>0.38926757988257488</c:v>
              </c:pt>
              <c:pt idx="158" formatCode="General">
                <c:v>0.35102195081400889</c:v>
              </c:pt>
              <c:pt idx="159" formatCode="General">
                <c:v>0.35102195081400889</c:v>
              </c:pt>
              <c:pt idx="160" formatCode="General">
                <c:v>0.31919804851875311</c:v>
              </c:pt>
              <c:pt idx="161" formatCode="General">
                <c:v>0.31919804851875311</c:v>
              </c:pt>
              <c:pt idx="162" formatCode="General">
                <c:v>0.31048241811831701</c:v>
              </c:pt>
              <c:pt idx="163" formatCode="General">
                <c:v>0.31048241811831701</c:v>
              </c:pt>
              <c:pt idx="164" formatCode="General">
                <c:v>0.29669906579867633</c:v>
              </c:pt>
              <c:pt idx="165" formatCode="General">
                <c:v>0.29669906579867633</c:v>
              </c:pt>
              <c:pt idx="166" formatCode="General">
                <c:v>0.27859206406117254</c:v>
              </c:pt>
              <c:pt idx="167" formatCode="General">
                <c:v>0.27859206406117254</c:v>
              </c:pt>
              <c:pt idx="168" formatCode="General">
                <c:v>0.27346528681143356</c:v>
              </c:pt>
              <c:pt idx="169" formatCode="General">
                <c:v>0.27346528681143356</c:v>
              </c:pt>
              <c:pt idx="170" formatCode="General">
                <c:v>0.26971495294496695</c:v>
              </c:pt>
              <c:pt idx="171" formatCode="General">
                <c:v>0.26971495294496695</c:v>
              </c:pt>
              <c:pt idx="172" formatCode="General">
                <c:v>0.27519884112456605</c:v>
              </c:pt>
              <c:pt idx="173" formatCode="General">
                <c:v>0.27519884112456605</c:v>
              </c:pt>
              <c:pt idx="174" formatCode="General">
                <c:v>0.31511771349239837</c:v>
              </c:pt>
              <c:pt idx="175" formatCode="General">
                <c:v>0.31511771349239837</c:v>
              </c:pt>
              <c:pt idx="176" formatCode="General">
                <c:v>0.3448654270164806</c:v>
              </c:pt>
              <c:pt idx="177" formatCode="General">
                <c:v>0.3448654270164806</c:v>
              </c:pt>
              <c:pt idx="178" formatCode="General">
                <c:v>0.37147639860415582</c:v>
              </c:pt>
              <c:pt idx="179" formatCode="General">
                <c:v>0.37147639860415582</c:v>
              </c:pt>
              <c:pt idx="180" formatCode="General">
                <c:v>0.3942978772486454</c:v>
              </c:pt>
              <c:pt idx="181" formatCode="General">
                <c:v>0.3942978772486454</c:v>
              </c:pt>
              <c:pt idx="182" formatCode="General">
                <c:v>0.35863009765423071</c:v>
              </c:pt>
              <c:pt idx="183" formatCode="General">
                <c:v>0.35863009765423071</c:v>
              </c:pt>
              <c:pt idx="184" formatCode="General">
                <c:v>0.32060264257647209</c:v>
              </c:pt>
              <c:pt idx="185" formatCode="General">
                <c:v>0.32060264257647209</c:v>
              </c:pt>
              <c:pt idx="186" formatCode="General">
                <c:v>0.40113093920617415</c:v>
              </c:pt>
              <c:pt idx="187" formatCode="General">
                <c:v>0.40113093920617415</c:v>
              </c:pt>
              <c:pt idx="188" formatCode="General">
                <c:v>0.45910718371961656</c:v>
              </c:pt>
              <c:pt idx="189" formatCode="General">
                <c:v>0.45910718371961656</c:v>
              </c:pt>
              <c:pt idx="190" formatCode="General">
                <c:v>0.48368037838767886</c:v>
              </c:pt>
              <c:pt idx="191" formatCode="General">
                <c:v>0.48368037838767886</c:v>
              </c:pt>
              <c:pt idx="192" formatCode="General">
                <c:v>0.55671640857134186</c:v>
              </c:pt>
              <c:pt idx="193" formatCode="General">
                <c:v>0.55671640857134186</c:v>
              </c:pt>
              <c:pt idx="194" formatCode="General">
                <c:v>0.60806142692077381</c:v>
              </c:pt>
              <c:pt idx="195" formatCode="General">
                <c:v>0.60806142692077381</c:v>
              </c:pt>
              <c:pt idx="196" formatCode="General">
                <c:v>0.65566839591436188</c:v>
              </c:pt>
              <c:pt idx="197" formatCode="General">
                <c:v>0.65566839591436188</c:v>
              </c:pt>
              <c:pt idx="198" formatCode="General">
                <c:v>0.63936270050557598</c:v>
              </c:pt>
              <c:pt idx="199" formatCode="General">
                <c:v>0.63936270050557598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D0A6-488F-A205-E6725396B490}"/>
            </c:ext>
          </c:extLst>
        </c:ser>
        <c:ser>
          <c:idx val="2"/>
          <c:order val="3"/>
          <c:tx>
            <c:v>JENDL-4</c:v>
          </c:tx>
          <c:spPr>
            <a:ln w="25400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00"/>
              <c:pt idx="0">
                <c:v>1</c:v>
              </c:pt>
              <c:pt idx="1">
                <c:v>1.1000000000000001</c:v>
              </c:pt>
              <c:pt idx="2">
                <c:v>1.1000000000000001</c:v>
              </c:pt>
              <c:pt idx="3">
                <c:v>1.2</c:v>
              </c:pt>
              <c:pt idx="4">
                <c:v>1.2</c:v>
              </c:pt>
              <c:pt idx="5">
                <c:v>1.3</c:v>
              </c:pt>
              <c:pt idx="6">
                <c:v>1.3</c:v>
              </c:pt>
              <c:pt idx="7">
                <c:v>1.4</c:v>
              </c:pt>
              <c:pt idx="8">
                <c:v>1.4</c:v>
              </c:pt>
              <c:pt idx="9">
                <c:v>1.5</c:v>
              </c:pt>
              <c:pt idx="10">
                <c:v>1.5</c:v>
              </c:pt>
              <c:pt idx="11">
                <c:v>1.6</c:v>
              </c:pt>
              <c:pt idx="12">
                <c:v>1.6</c:v>
              </c:pt>
              <c:pt idx="13">
                <c:v>1.7</c:v>
              </c:pt>
              <c:pt idx="14">
                <c:v>1.7</c:v>
              </c:pt>
              <c:pt idx="15">
                <c:v>1.8</c:v>
              </c:pt>
              <c:pt idx="16">
                <c:v>1.8</c:v>
              </c:pt>
              <c:pt idx="17">
                <c:v>1.9</c:v>
              </c:pt>
              <c:pt idx="18">
                <c:v>1.9</c:v>
              </c:pt>
              <c:pt idx="19">
                <c:v>2</c:v>
              </c:pt>
              <c:pt idx="20">
                <c:v>2</c:v>
              </c:pt>
              <c:pt idx="21">
                <c:v>2.1</c:v>
              </c:pt>
              <c:pt idx="22">
                <c:v>2.1</c:v>
              </c:pt>
              <c:pt idx="23">
                <c:v>2.2000000000000002</c:v>
              </c:pt>
              <c:pt idx="24">
                <c:v>2.2000000000000002</c:v>
              </c:pt>
              <c:pt idx="25">
                <c:v>2.2999999999999998</c:v>
              </c:pt>
              <c:pt idx="26">
                <c:v>2.2999999999999998</c:v>
              </c:pt>
              <c:pt idx="27">
                <c:v>2.4</c:v>
              </c:pt>
              <c:pt idx="28">
                <c:v>2.4</c:v>
              </c:pt>
              <c:pt idx="29">
                <c:v>2.5</c:v>
              </c:pt>
              <c:pt idx="30">
                <c:v>2.5</c:v>
              </c:pt>
              <c:pt idx="31">
                <c:v>2.6</c:v>
              </c:pt>
              <c:pt idx="32">
                <c:v>2.6</c:v>
              </c:pt>
              <c:pt idx="33">
                <c:v>2.7</c:v>
              </c:pt>
              <c:pt idx="34">
                <c:v>2.7</c:v>
              </c:pt>
              <c:pt idx="35">
                <c:v>2.8</c:v>
              </c:pt>
              <c:pt idx="36">
                <c:v>2.8</c:v>
              </c:pt>
              <c:pt idx="37">
                <c:v>2.9</c:v>
              </c:pt>
              <c:pt idx="38">
                <c:v>2.9</c:v>
              </c:pt>
              <c:pt idx="39">
                <c:v>3</c:v>
              </c:pt>
              <c:pt idx="40">
                <c:v>3</c:v>
              </c:pt>
              <c:pt idx="41">
                <c:v>3.1</c:v>
              </c:pt>
              <c:pt idx="42">
                <c:v>3.1</c:v>
              </c:pt>
              <c:pt idx="43">
                <c:v>3.2</c:v>
              </c:pt>
              <c:pt idx="44">
                <c:v>3.2</c:v>
              </c:pt>
              <c:pt idx="45">
                <c:v>3.3</c:v>
              </c:pt>
              <c:pt idx="46">
                <c:v>3.3</c:v>
              </c:pt>
              <c:pt idx="47">
                <c:v>3.4</c:v>
              </c:pt>
              <c:pt idx="48">
                <c:v>3.4</c:v>
              </c:pt>
              <c:pt idx="49">
                <c:v>3.5</c:v>
              </c:pt>
              <c:pt idx="50">
                <c:v>3.5</c:v>
              </c:pt>
              <c:pt idx="51">
                <c:v>3.6</c:v>
              </c:pt>
              <c:pt idx="52">
                <c:v>3.6</c:v>
              </c:pt>
              <c:pt idx="53">
                <c:v>3.7</c:v>
              </c:pt>
              <c:pt idx="54">
                <c:v>3.7</c:v>
              </c:pt>
              <c:pt idx="55">
                <c:v>3.8</c:v>
              </c:pt>
              <c:pt idx="56">
                <c:v>3.8</c:v>
              </c:pt>
              <c:pt idx="57">
                <c:v>3.9</c:v>
              </c:pt>
              <c:pt idx="58">
                <c:v>3.9</c:v>
              </c:pt>
              <c:pt idx="59">
                <c:v>4</c:v>
              </c:pt>
              <c:pt idx="60">
                <c:v>4</c:v>
              </c:pt>
              <c:pt idx="61">
                <c:v>4.0999999999999996</c:v>
              </c:pt>
              <c:pt idx="62">
                <c:v>4.0999999999999996</c:v>
              </c:pt>
              <c:pt idx="63">
                <c:v>4.2</c:v>
              </c:pt>
              <c:pt idx="64">
                <c:v>4.2</c:v>
              </c:pt>
              <c:pt idx="65">
                <c:v>4.3</c:v>
              </c:pt>
              <c:pt idx="66">
                <c:v>4.3</c:v>
              </c:pt>
              <c:pt idx="67">
                <c:v>4.4000000000000004</c:v>
              </c:pt>
              <c:pt idx="68">
                <c:v>4.4000000000000004</c:v>
              </c:pt>
              <c:pt idx="69">
                <c:v>4.5</c:v>
              </c:pt>
              <c:pt idx="70">
                <c:v>4.5</c:v>
              </c:pt>
              <c:pt idx="71">
                <c:v>4.5999999999999996</c:v>
              </c:pt>
              <c:pt idx="72">
                <c:v>4.5999999999999996</c:v>
              </c:pt>
              <c:pt idx="73">
                <c:v>4.7</c:v>
              </c:pt>
              <c:pt idx="74">
                <c:v>4.7</c:v>
              </c:pt>
              <c:pt idx="75">
                <c:v>4.8</c:v>
              </c:pt>
              <c:pt idx="76">
                <c:v>4.8</c:v>
              </c:pt>
              <c:pt idx="77">
                <c:v>4.9000000000000004</c:v>
              </c:pt>
              <c:pt idx="78">
                <c:v>4.9000000000000004</c:v>
              </c:pt>
              <c:pt idx="79">
                <c:v>5</c:v>
              </c:pt>
              <c:pt idx="80">
                <c:v>5</c:v>
              </c:pt>
              <c:pt idx="81">
                <c:v>5.0999999999999996</c:v>
              </c:pt>
              <c:pt idx="82">
                <c:v>5.0999999999999996</c:v>
              </c:pt>
              <c:pt idx="83">
                <c:v>5.2</c:v>
              </c:pt>
              <c:pt idx="84">
                <c:v>5.2</c:v>
              </c:pt>
              <c:pt idx="85">
                <c:v>5.3</c:v>
              </c:pt>
              <c:pt idx="86">
                <c:v>5.3</c:v>
              </c:pt>
              <c:pt idx="87">
                <c:v>5.4</c:v>
              </c:pt>
              <c:pt idx="88">
                <c:v>5.4</c:v>
              </c:pt>
              <c:pt idx="89">
                <c:v>5.5</c:v>
              </c:pt>
              <c:pt idx="90">
                <c:v>5.5</c:v>
              </c:pt>
              <c:pt idx="91">
                <c:v>5.6</c:v>
              </c:pt>
              <c:pt idx="92">
                <c:v>5.6</c:v>
              </c:pt>
              <c:pt idx="93">
                <c:v>5.7</c:v>
              </c:pt>
              <c:pt idx="94">
                <c:v>5.7</c:v>
              </c:pt>
              <c:pt idx="95">
                <c:v>5.8</c:v>
              </c:pt>
              <c:pt idx="96">
                <c:v>5.8</c:v>
              </c:pt>
              <c:pt idx="97">
                <c:v>5.9</c:v>
              </c:pt>
              <c:pt idx="98">
                <c:v>5.9</c:v>
              </c:pt>
              <c:pt idx="99">
                <c:v>6</c:v>
              </c:pt>
              <c:pt idx="100">
                <c:v>6</c:v>
              </c:pt>
              <c:pt idx="101">
                <c:v>6.1</c:v>
              </c:pt>
              <c:pt idx="102">
                <c:v>6.1</c:v>
              </c:pt>
              <c:pt idx="103">
                <c:v>6.2</c:v>
              </c:pt>
              <c:pt idx="104">
                <c:v>6.2</c:v>
              </c:pt>
              <c:pt idx="105">
                <c:v>6.3</c:v>
              </c:pt>
              <c:pt idx="106">
                <c:v>6.3</c:v>
              </c:pt>
              <c:pt idx="107">
                <c:v>6.4</c:v>
              </c:pt>
              <c:pt idx="108">
                <c:v>6.4</c:v>
              </c:pt>
              <c:pt idx="109">
                <c:v>6.5</c:v>
              </c:pt>
              <c:pt idx="110">
                <c:v>6.5</c:v>
              </c:pt>
              <c:pt idx="111">
                <c:v>6.6</c:v>
              </c:pt>
              <c:pt idx="112">
                <c:v>6.6</c:v>
              </c:pt>
              <c:pt idx="113">
                <c:v>6.7</c:v>
              </c:pt>
              <c:pt idx="114">
                <c:v>6.7</c:v>
              </c:pt>
              <c:pt idx="115">
                <c:v>6.8</c:v>
              </c:pt>
              <c:pt idx="116">
                <c:v>6.8</c:v>
              </c:pt>
              <c:pt idx="117">
                <c:v>6.9</c:v>
              </c:pt>
              <c:pt idx="118">
                <c:v>6.9</c:v>
              </c:pt>
              <c:pt idx="119">
                <c:v>7</c:v>
              </c:pt>
              <c:pt idx="120">
                <c:v>7</c:v>
              </c:pt>
              <c:pt idx="121">
                <c:v>7.1</c:v>
              </c:pt>
              <c:pt idx="122">
                <c:v>7.1</c:v>
              </c:pt>
              <c:pt idx="123">
                <c:v>7.2</c:v>
              </c:pt>
              <c:pt idx="124">
                <c:v>7.2</c:v>
              </c:pt>
              <c:pt idx="125">
                <c:v>7.3</c:v>
              </c:pt>
              <c:pt idx="126">
                <c:v>7.3</c:v>
              </c:pt>
              <c:pt idx="127">
                <c:v>7.4</c:v>
              </c:pt>
              <c:pt idx="128">
                <c:v>7.4</c:v>
              </c:pt>
              <c:pt idx="129">
                <c:v>7.5</c:v>
              </c:pt>
              <c:pt idx="130">
                <c:v>7.5</c:v>
              </c:pt>
              <c:pt idx="131">
                <c:v>7.6</c:v>
              </c:pt>
              <c:pt idx="132">
                <c:v>7.6</c:v>
              </c:pt>
              <c:pt idx="133">
                <c:v>7.7</c:v>
              </c:pt>
              <c:pt idx="134">
                <c:v>7.7</c:v>
              </c:pt>
              <c:pt idx="135">
                <c:v>7.8</c:v>
              </c:pt>
              <c:pt idx="136">
                <c:v>7.8</c:v>
              </c:pt>
              <c:pt idx="137">
                <c:v>7.9</c:v>
              </c:pt>
              <c:pt idx="138">
                <c:v>7.9</c:v>
              </c:pt>
              <c:pt idx="139">
                <c:v>8</c:v>
              </c:pt>
              <c:pt idx="140">
                <c:v>8</c:v>
              </c:pt>
              <c:pt idx="141">
                <c:v>8.1</c:v>
              </c:pt>
              <c:pt idx="142">
                <c:v>8.1</c:v>
              </c:pt>
              <c:pt idx="143">
                <c:v>8.1999999999999993</c:v>
              </c:pt>
              <c:pt idx="144">
                <c:v>8.1999999999999993</c:v>
              </c:pt>
              <c:pt idx="145">
                <c:v>8.3000000000000007</c:v>
              </c:pt>
              <c:pt idx="146">
                <c:v>8.3000000000000007</c:v>
              </c:pt>
              <c:pt idx="147">
                <c:v>8.4</c:v>
              </c:pt>
              <c:pt idx="148">
                <c:v>8.4</c:v>
              </c:pt>
              <c:pt idx="149">
                <c:v>8.5</c:v>
              </c:pt>
              <c:pt idx="150">
                <c:v>8.5</c:v>
              </c:pt>
              <c:pt idx="151">
                <c:v>8.6</c:v>
              </c:pt>
              <c:pt idx="152">
                <c:v>8.6</c:v>
              </c:pt>
              <c:pt idx="153">
                <c:v>8.6999999999999993</c:v>
              </c:pt>
              <c:pt idx="154">
                <c:v>8.6999999999999993</c:v>
              </c:pt>
              <c:pt idx="155">
                <c:v>8.8000000000000007</c:v>
              </c:pt>
              <c:pt idx="156">
                <c:v>8.8000000000000007</c:v>
              </c:pt>
              <c:pt idx="157">
                <c:v>8.9</c:v>
              </c:pt>
              <c:pt idx="158">
                <c:v>8.9</c:v>
              </c:pt>
              <c:pt idx="159" formatCode="0.00">
                <c:v>9</c:v>
              </c:pt>
              <c:pt idx="160">
                <c:v>9</c:v>
              </c:pt>
              <c:pt idx="161">
                <c:v>9.1</c:v>
              </c:pt>
              <c:pt idx="162">
                <c:v>9.1</c:v>
              </c:pt>
              <c:pt idx="163">
                <c:v>9.1999999999999993</c:v>
              </c:pt>
              <c:pt idx="164">
                <c:v>9.1999999999999993</c:v>
              </c:pt>
              <c:pt idx="165">
                <c:v>9.3000000000000007</c:v>
              </c:pt>
              <c:pt idx="166">
                <c:v>9.3000000000000007</c:v>
              </c:pt>
              <c:pt idx="167">
                <c:v>9.4</c:v>
              </c:pt>
              <c:pt idx="168">
                <c:v>9.4</c:v>
              </c:pt>
              <c:pt idx="169">
                <c:v>9.5</c:v>
              </c:pt>
              <c:pt idx="170">
                <c:v>9.5</c:v>
              </c:pt>
              <c:pt idx="171">
                <c:v>9.6</c:v>
              </c:pt>
              <c:pt idx="172">
                <c:v>9.6</c:v>
              </c:pt>
              <c:pt idx="173">
                <c:v>9.6999999999999993</c:v>
              </c:pt>
              <c:pt idx="174">
                <c:v>9.6999999999999993</c:v>
              </c:pt>
              <c:pt idx="175">
                <c:v>9.8000000000000007</c:v>
              </c:pt>
              <c:pt idx="176">
                <c:v>9.8000000000000007</c:v>
              </c:pt>
              <c:pt idx="177">
                <c:v>9.9</c:v>
              </c:pt>
              <c:pt idx="178">
                <c:v>9.9</c:v>
              </c:pt>
              <c:pt idx="179">
                <c:v>10</c:v>
              </c:pt>
              <c:pt idx="180">
                <c:v>10</c:v>
              </c:pt>
              <c:pt idx="181">
                <c:v>10.1</c:v>
              </c:pt>
              <c:pt idx="182">
                <c:v>10.1</c:v>
              </c:pt>
              <c:pt idx="183">
                <c:v>10.199999999999999</c:v>
              </c:pt>
              <c:pt idx="184">
                <c:v>10.199999999999999</c:v>
              </c:pt>
              <c:pt idx="185">
                <c:v>10.3</c:v>
              </c:pt>
              <c:pt idx="186">
                <c:v>10.3</c:v>
              </c:pt>
              <c:pt idx="187">
                <c:v>10.4</c:v>
              </c:pt>
              <c:pt idx="188">
                <c:v>10.4</c:v>
              </c:pt>
              <c:pt idx="189">
                <c:v>10.5</c:v>
              </c:pt>
              <c:pt idx="190">
                <c:v>10.5</c:v>
              </c:pt>
              <c:pt idx="191">
                <c:v>10.6</c:v>
              </c:pt>
              <c:pt idx="192">
                <c:v>10.6</c:v>
              </c:pt>
              <c:pt idx="193">
                <c:v>10.7</c:v>
              </c:pt>
              <c:pt idx="194">
                <c:v>10.7</c:v>
              </c:pt>
              <c:pt idx="195">
                <c:v>10.8</c:v>
              </c:pt>
              <c:pt idx="196">
                <c:v>10.8</c:v>
              </c:pt>
              <c:pt idx="197">
                <c:v>10.9</c:v>
              </c:pt>
              <c:pt idx="198">
                <c:v>10.9</c:v>
              </c:pt>
              <c:pt idx="199">
                <c:v>11</c:v>
              </c:pt>
            </c:numLit>
          </c:xVal>
          <c:yVal>
            <c:numLit>
              <c:formatCode>0.00E+00</c:formatCode>
              <c:ptCount val="200"/>
              <c:pt idx="0">
                <c:v>0.18199879002433539</c:v>
              </c:pt>
              <c:pt idx="1">
                <c:v>0.18199879002433539</c:v>
              </c:pt>
              <c:pt idx="2" formatCode="General">
                <c:v>0.14720782235267338</c:v>
              </c:pt>
              <c:pt idx="3" formatCode="General">
                <c:v>0.14720782235267338</c:v>
              </c:pt>
              <c:pt idx="4" formatCode="General">
                <c:v>3.5254845984781902E-2</c:v>
              </c:pt>
              <c:pt idx="5" formatCode="General">
                <c:v>3.5254845984781902E-2</c:v>
              </c:pt>
              <c:pt idx="6" formatCode="General">
                <c:v>6.5658566401862739E-2</c:v>
              </c:pt>
              <c:pt idx="7" formatCode="General">
                <c:v>6.5658566401862739E-2</c:v>
              </c:pt>
              <c:pt idx="8" formatCode="General">
                <c:v>8.6482524656594784E-2</c:v>
              </c:pt>
              <c:pt idx="9" formatCode="General">
                <c:v>8.6482524656594784E-2</c:v>
              </c:pt>
              <c:pt idx="10" formatCode="General">
                <c:v>0.11883114416146046</c:v>
              </c:pt>
              <c:pt idx="11" formatCode="General">
                <c:v>0.11883114416146046</c:v>
              </c:pt>
              <c:pt idx="12" formatCode="General">
                <c:v>0.20208463087909911</c:v>
              </c:pt>
              <c:pt idx="13" formatCode="General">
                <c:v>0.20208463087909911</c:v>
              </c:pt>
              <c:pt idx="14" formatCode="General">
                <c:v>0.20077416262819936</c:v>
              </c:pt>
              <c:pt idx="15" formatCode="General">
                <c:v>0.20077416262819936</c:v>
              </c:pt>
              <c:pt idx="16" formatCode="General">
                <c:v>0.22547399489908893</c:v>
              </c:pt>
              <c:pt idx="17" formatCode="General">
                <c:v>0.22547399489908893</c:v>
              </c:pt>
              <c:pt idx="18" formatCode="General">
                <c:v>0.21591873142117413</c:v>
              </c:pt>
              <c:pt idx="19" formatCode="General">
                <c:v>0.21591873142117413</c:v>
              </c:pt>
              <c:pt idx="20" formatCode="General">
                <c:v>0.23201529907851248</c:v>
              </c:pt>
              <c:pt idx="21" formatCode="General">
                <c:v>0.23201529907851248</c:v>
              </c:pt>
              <c:pt idx="22" formatCode="General">
                <c:v>0.21156869307010351</c:v>
              </c:pt>
              <c:pt idx="23" formatCode="General">
                <c:v>0.21156869307010351</c:v>
              </c:pt>
              <c:pt idx="24" formatCode="General">
                <c:v>0.21361529540949653</c:v>
              </c:pt>
              <c:pt idx="25" formatCode="General">
                <c:v>0.21361529540949653</c:v>
              </c:pt>
              <c:pt idx="26" formatCode="General">
                <c:v>0.22061671395254057</c:v>
              </c:pt>
              <c:pt idx="27" formatCode="General">
                <c:v>0.22061671395254057</c:v>
              </c:pt>
              <c:pt idx="28" formatCode="General">
                <c:v>0.23010621723107838</c:v>
              </c:pt>
              <c:pt idx="29" formatCode="General">
                <c:v>0.23010621723107838</c:v>
              </c:pt>
              <c:pt idx="30" formatCode="General">
                <c:v>0.22034443526124026</c:v>
              </c:pt>
              <c:pt idx="31" formatCode="General">
                <c:v>0.22034443526124026</c:v>
              </c:pt>
              <c:pt idx="32" formatCode="General">
                <c:v>0.24014865806162566</c:v>
              </c:pt>
              <c:pt idx="33" formatCode="General">
                <c:v>0.24014865806162566</c:v>
              </c:pt>
              <c:pt idx="34" formatCode="General">
                <c:v>0.23661552215063253</c:v>
              </c:pt>
              <c:pt idx="35" formatCode="General">
                <c:v>0.23661552215063253</c:v>
              </c:pt>
              <c:pt idx="36" formatCode="General">
                <c:v>0.24575746003621601</c:v>
              </c:pt>
              <c:pt idx="37" formatCode="General">
                <c:v>0.24575746003621601</c:v>
              </c:pt>
              <c:pt idx="38" formatCode="General">
                <c:v>0.22862849040981215</c:v>
              </c:pt>
              <c:pt idx="39" formatCode="General">
                <c:v>0.22862849040981215</c:v>
              </c:pt>
              <c:pt idx="40" formatCode="General">
                <c:v>0.22725957413534292</c:v>
              </c:pt>
              <c:pt idx="41" formatCode="General">
                <c:v>0.22725957413534292</c:v>
              </c:pt>
              <c:pt idx="42" formatCode="General">
                <c:v>0.2303321373036018</c:v>
              </c:pt>
              <c:pt idx="43" formatCode="General">
                <c:v>0.2303321373036018</c:v>
              </c:pt>
              <c:pt idx="44" formatCode="General">
                <c:v>0.24515634321813384</c:v>
              </c:pt>
              <c:pt idx="45" formatCode="General">
                <c:v>0.24515634321813384</c:v>
              </c:pt>
              <c:pt idx="46" formatCode="General">
                <c:v>0.24864183400670958</c:v>
              </c:pt>
              <c:pt idx="47" formatCode="General">
                <c:v>0.24864183400670958</c:v>
              </c:pt>
              <c:pt idx="48" formatCode="General">
                <c:v>0.26547899983206968</c:v>
              </c:pt>
              <c:pt idx="49" formatCode="General">
                <c:v>0.26547899983206968</c:v>
              </c:pt>
              <c:pt idx="50" formatCode="General">
                <c:v>0.25029767941176218</c:v>
              </c:pt>
              <c:pt idx="51" formatCode="General">
                <c:v>0.25029767941176218</c:v>
              </c:pt>
              <c:pt idx="52" formatCode="General">
                <c:v>0.2412891750995434</c:v>
              </c:pt>
              <c:pt idx="53" formatCode="General">
                <c:v>0.2412891750995434</c:v>
              </c:pt>
              <c:pt idx="54" formatCode="General">
                <c:v>0.21229367829301271</c:v>
              </c:pt>
              <c:pt idx="55" formatCode="General">
                <c:v>0.21229367829301271</c:v>
              </c:pt>
              <c:pt idx="56" formatCode="General">
                <c:v>0.19751074242115441</c:v>
              </c:pt>
              <c:pt idx="57" formatCode="General">
                <c:v>0.19751074242115441</c:v>
              </c:pt>
              <c:pt idx="58" formatCode="General">
                <c:v>0.16785025310619783</c:v>
              </c:pt>
              <c:pt idx="59" formatCode="General">
                <c:v>0.16785025310619783</c:v>
              </c:pt>
              <c:pt idx="60" formatCode="General">
                <c:v>0.152022631688566</c:v>
              </c:pt>
              <c:pt idx="61" formatCode="General">
                <c:v>0.152022631688566</c:v>
              </c:pt>
              <c:pt idx="62" formatCode="General">
                <c:v>0.13882161623713607</c:v>
              </c:pt>
              <c:pt idx="63" formatCode="General">
                <c:v>0.13882161623713607</c:v>
              </c:pt>
              <c:pt idx="64" formatCode="General">
                <c:v>0.13447097711581057</c:v>
              </c:pt>
              <c:pt idx="65" formatCode="General">
                <c:v>0.13447097711581057</c:v>
              </c:pt>
              <c:pt idx="66" formatCode="General">
                <c:v>0.12015714268658417</c:v>
              </c:pt>
              <c:pt idx="67" formatCode="General">
                <c:v>0.12015714268658417</c:v>
              </c:pt>
              <c:pt idx="68" formatCode="General">
                <c:v>0.11213861485794996</c:v>
              </c:pt>
              <c:pt idx="69" formatCode="General">
                <c:v>0.11213861485794996</c:v>
              </c:pt>
              <c:pt idx="70" formatCode="General">
                <c:v>9.7239038460709804E-2</c:v>
              </c:pt>
              <c:pt idx="71" formatCode="General">
                <c:v>9.7239038460709804E-2</c:v>
              </c:pt>
              <c:pt idx="72" formatCode="General">
                <c:v>8.3289570943672508E-2</c:v>
              </c:pt>
              <c:pt idx="73" formatCode="General">
                <c:v>8.3289570943672508E-2</c:v>
              </c:pt>
              <c:pt idx="74" formatCode="General">
                <c:v>6.8576459421149982E-2</c:v>
              </c:pt>
              <c:pt idx="75" formatCode="General">
                <c:v>6.8576459421149982E-2</c:v>
              </c:pt>
              <c:pt idx="76" formatCode="General">
                <c:v>6.1212671234860849E-2</c:v>
              </c:pt>
              <c:pt idx="77" formatCode="General">
                <c:v>6.1212671234860849E-2</c:v>
              </c:pt>
              <c:pt idx="78" formatCode="General">
                <c:v>3.7814283942041671E-2</c:v>
              </c:pt>
              <c:pt idx="79" formatCode="General">
                <c:v>3.7814283942041671E-2</c:v>
              </c:pt>
              <c:pt idx="80" formatCode="General">
                <c:v>2.565807436269707E-2</c:v>
              </c:pt>
              <c:pt idx="81" formatCode="General">
                <c:v>2.565807436269707E-2</c:v>
              </c:pt>
              <c:pt idx="82" formatCode="General">
                <c:v>1.7115383566865594E-2</c:v>
              </c:pt>
              <c:pt idx="83" formatCode="General">
                <c:v>1.7115383566865594E-2</c:v>
              </c:pt>
              <c:pt idx="84" formatCode="General">
                <c:v>1.7175766216704025E-2</c:v>
              </c:pt>
              <c:pt idx="85" formatCode="General">
                <c:v>1.7175766216704025E-2</c:v>
              </c:pt>
              <c:pt idx="86" formatCode="General">
                <c:v>1.7118891882123233E-2</c:v>
              </c:pt>
              <c:pt idx="87" formatCode="General">
                <c:v>1.7118891882123233E-2</c:v>
              </c:pt>
              <c:pt idx="88" formatCode="General">
                <c:v>2.5127070732975154E-2</c:v>
              </c:pt>
              <c:pt idx="89" formatCode="General">
                <c:v>2.5127070732975154E-2</c:v>
              </c:pt>
              <c:pt idx="90" formatCode="General">
                <c:v>2.2747450128411284E-2</c:v>
              </c:pt>
              <c:pt idx="91" formatCode="General">
                <c:v>2.2747450128411284E-2</c:v>
              </c:pt>
              <c:pt idx="92" formatCode="General">
                <c:v>2.3252836667791543E-2</c:v>
              </c:pt>
              <c:pt idx="93" formatCode="General">
                <c:v>2.3252836667791543E-2</c:v>
              </c:pt>
              <c:pt idx="94" formatCode="General">
                <c:v>2.0908224386745999E-2</c:v>
              </c:pt>
              <c:pt idx="95" formatCode="General">
                <c:v>2.0908224386745999E-2</c:v>
              </c:pt>
              <c:pt idx="96" formatCode="General">
                <c:v>2.4661025006573523E-2</c:v>
              </c:pt>
              <c:pt idx="97" formatCode="General">
                <c:v>2.4661025006573523E-2</c:v>
              </c:pt>
              <c:pt idx="98" formatCode="General">
                <c:v>2.458882080186231E-2</c:v>
              </c:pt>
              <c:pt idx="99" formatCode="General">
                <c:v>2.458882080186231E-2</c:v>
              </c:pt>
              <c:pt idx="100" formatCode="General">
                <c:v>2.9095207945391222E-2</c:v>
              </c:pt>
              <c:pt idx="101" formatCode="General">
                <c:v>2.9095207945391222E-2</c:v>
              </c:pt>
              <c:pt idx="102" formatCode="General">
                <c:v>2.6732469794868985E-2</c:v>
              </c:pt>
              <c:pt idx="103" formatCode="General">
                <c:v>2.6732469794868985E-2</c:v>
              </c:pt>
              <c:pt idx="104" formatCode="General">
                <c:v>2.3577069834947562E-2</c:v>
              </c:pt>
              <c:pt idx="105" formatCode="General">
                <c:v>2.3577069834947562E-2</c:v>
              </c:pt>
              <c:pt idx="106" formatCode="General">
                <c:v>1.350268731037918E-2</c:v>
              </c:pt>
              <c:pt idx="107" formatCode="General">
                <c:v>1.350268731037918E-2</c:v>
              </c:pt>
              <c:pt idx="108" formatCode="General">
                <c:v>1.1759845253243695E-2</c:v>
              </c:pt>
              <c:pt idx="109" formatCode="General">
                <c:v>1.1759845253243695E-2</c:v>
              </c:pt>
              <c:pt idx="110" formatCode="General">
                <c:v>1.2160448457524842E-2</c:v>
              </c:pt>
              <c:pt idx="111" formatCode="General">
                <c:v>1.2160448457524842E-2</c:v>
              </c:pt>
              <c:pt idx="112" formatCode="General">
                <c:v>1.7409543339676814E-2</c:v>
              </c:pt>
              <c:pt idx="113" formatCode="General">
                <c:v>1.7409543339676814E-2</c:v>
              </c:pt>
              <c:pt idx="114" formatCode="General">
                <c:v>2.8464980248079197E-2</c:v>
              </c:pt>
              <c:pt idx="115" formatCode="General">
                <c:v>2.8464980248079197E-2</c:v>
              </c:pt>
              <c:pt idx="116" formatCode="General">
                <c:v>3.3419684930047655E-2</c:v>
              </c:pt>
              <c:pt idx="117" formatCode="General">
                <c:v>3.3419684930047655E-2</c:v>
              </c:pt>
              <c:pt idx="118" formatCode="General">
                <c:v>4.6757694266501115E-2</c:v>
              </c:pt>
              <c:pt idx="119" formatCode="General">
                <c:v>4.6757694266501115E-2</c:v>
              </c:pt>
              <c:pt idx="120" formatCode="General">
                <c:v>6.3988785319754937E-2</c:v>
              </c:pt>
              <c:pt idx="121" formatCode="General">
                <c:v>6.3988785319754937E-2</c:v>
              </c:pt>
              <c:pt idx="122" formatCode="General">
                <c:v>7.6697818239170434E-2</c:v>
              </c:pt>
              <c:pt idx="123" formatCode="General">
                <c:v>7.6697818239170434E-2</c:v>
              </c:pt>
              <c:pt idx="124" formatCode="General">
                <c:v>7.9200833322913722E-2</c:v>
              </c:pt>
              <c:pt idx="125" formatCode="General">
                <c:v>7.9200833322913722E-2</c:v>
              </c:pt>
              <c:pt idx="126" formatCode="General">
                <c:v>0.11329103973387111</c:v>
              </c:pt>
              <c:pt idx="127" formatCode="General">
                <c:v>0.11329103973387111</c:v>
              </c:pt>
              <c:pt idx="128" formatCode="General">
                <c:v>0.14798332381201029</c:v>
              </c:pt>
              <c:pt idx="129" formatCode="General">
                <c:v>0.14798332381201029</c:v>
              </c:pt>
              <c:pt idx="130" formatCode="General">
                <c:v>0.15079249008042517</c:v>
              </c:pt>
              <c:pt idx="131" formatCode="General">
                <c:v>0.15079249008042517</c:v>
              </c:pt>
              <c:pt idx="132" formatCode="General">
                <c:v>0.16014815328255438</c:v>
              </c:pt>
              <c:pt idx="133" formatCode="General">
                <c:v>0.16014815328255438</c:v>
              </c:pt>
              <c:pt idx="134" formatCode="General">
                <c:v>0.16052993580449981</c:v>
              </c:pt>
              <c:pt idx="135" formatCode="General">
                <c:v>0.16052993580449981</c:v>
              </c:pt>
              <c:pt idx="136" formatCode="General">
                <c:v>0.15927847287247943</c:v>
              </c:pt>
              <c:pt idx="137" formatCode="General">
                <c:v>0.15927847287247943</c:v>
              </c:pt>
              <c:pt idx="138" formatCode="General">
                <c:v>0.16220207993351687</c:v>
              </c:pt>
              <c:pt idx="139" formatCode="General">
                <c:v>0.16220207993351687</c:v>
              </c:pt>
              <c:pt idx="140" formatCode="General">
                <c:v>0.16537950855613892</c:v>
              </c:pt>
              <c:pt idx="141">
                <c:v>0.16537950855613892</c:v>
              </c:pt>
              <c:pt idx="142" formatCode="General">
                <c:v>0.1526862539260363</c:v>
              </c:pt>
              <c:pt idx="143" formatCode="General">
                <c:v>0.1526862539260363</c:v>
              </c:pt>
              <c:pt idx="144" formatCode="General">
                <c:v>0.13767395387329029</c:v>
              </c:pt>
              <c:pt idx="145" formatCode="General">
                <c:v>0.13767395387329029</c:v>
              </c:pt>
              <c:pt idx="146" formatCode="General">
                <c:v>0.13247628684431967</c:v>
              </c:pt>
              <c:pt idx="147" formatCode="General">
                <c:v>0.13247628684431967</c:v>
              </c:pt>
              <c:pt idx="148" formatCode="General">
                <c:v>9.904450023415734E-2</c:v>
              </c:pt>
              <c:pt idx="149" formatCode="General">
                <c:v>9.904450023415734E-2</c:v>
              </c:pt>
              <c:pt idx="150" formatCode="General">
                <c:v>9.7308978028958437E-2</c:v>
              </c:pt>
              <c:pt idx="151" formatCode="General">
                <c:v>9.7308978028958437E-2</c:v>
              </c:pt>
              <c:pt idx="152" formatCode="General">
                <c:v>8.2850532928177012E-2</c:v>
              </c:pt>
              <c:pt idx="153" formatCode="General">
                <c:v>8.2850532928177012E-2</c:v>
              </c:pt>
              <c:pt idx="154" formatCode="General">
                <c:v>8.2853723869792839E-2</c:v>
              </c:pt>
              <c:pt idx="155" formatCode="General">
                <c:v>8.2853723869792839E-2</c:v>
              </c:pt>
              <c:pt idx="156" formatCode="General">
                <c:v>7.2843859311332304E-2</c:v>
              </c:pt>
              <c:pt idx="157" formatCode="General">
                <c:v>7.2843859311332304E-2</c:v>
              </c:pt>
              <c:pt idx="158" formatCode="General">
                <c:v>5.3834830227070141E-2</c:v>
              </c:pt>
              <c:pt idx="159" formatCode="General">
                <c:v>5.3834830227070141E-2</c:v>
              </c:pt>
              <c:pt idx="160" formatCode="General">
                <c:v>2.1876059034474427E-2</c:v>
              </c:pt>
              <c:pt idx="161" formatCode="General">
                <c:v>2.1876059034474427E-2</c:v>
              </c:pt>
              <c:pt idx="162" formatCode="General">
                <c:v>1.1955938751371686E-2</c:v>
              </c:pt>
              <c:pt idx="163" formatCode="General">
                <c:v>1.1955938751371686E-2</c:v>
              </c:pt>
              <c:pt idx="164" formatCode="General">
                <c:v>9.0266094743585157E-4</c:v>
              </c:pt>
              <c:pt idx="165" formatCode="General">
                <c:v>9.0266094743585157E-4</c:v>
              </c:pt>
              <c:pt idx="166" formatCode="General">
                <c:v>-1.6510237317117316E-2</c:v>
              </c:pt>
              <c:pt idx="167" formatCode="General">
                <c:v>-1.6510237317117316E-2</c:v>
              </c:pt>
              <c:pt idx="168" formatCode="General">
                <c:v>-2.5538286585219172E-2</c:v>
              </c:pt>
              <c:pt idx="169" formatCode="General">
                <c:v>-2.5538286585219172E-2</c:v>
              </c:pt>
              <c:pt idx="170" formatCode="General">
                <c:v>-3.8113081434546836E-2</c:v>
              </c:pt>
              <c:pt idx="171" formatCode="General">
                <c:v>-3.8113081434546836E-2</c:v>
              </c:pt>
              <c:pt idx="172" formatCode="General">
                <c:v>-3.6535403855544657E-2</c:v>
              </c:pt>
              <c:pt idx="173" formatCode="General">
                <c:v>-3.6535403855544657E-2</c:v>
              </c:pt>
              <c:pt idx="174" formatCode="General">
                <c:v>-2.2721530673599832E-2</c:v>
              </c:pt>
              <c:pt idx="175" formatCode="General">
                <c:v>-2.2721530673599832E-2</c:v>
              </c:pt>
              <c:pt idx="176" formatCode="General">
                <c:v>4.8388289748515501E-3</c:v>
              </c:pt>
              <c:pt idx="177" formatCode="General">
                <c:v>4.8388289748515501E-3</c:v>
              </c:pt>
              <c:pt idx="178" formatCode="General">
                <c:v>1.8219715362009392E-2</c:v>
              </c:pt>
              <c:pt idx="179" formatCode="General">
                <c:v>1.8219715362009392E-2</c:v>
              </c:pt>
              <c:pt idx="180" formatCode="General">
                <c:v>3.0050346709532549E-2</c:v>
              </c:pt>
              <c:pt idx="181" formatCode="General">
                <c:v>3.0050346709532549E-2</c:v>
              </c:pt>
              <c:pt idx="182" formatCode="General">
                <c:v>-5.6007091249526963E-3</c:v>
              </c:pt>
              <c:pt idx="183" formatCode="General">
                <c:v>-5.6007091249526963E-3</c:v>
              </c:pt>
              <c:pt idx="184" formatCode="General">
                <c:v>-2.9034112564537917E-2</c:v>
              </c:pt>
              <c:pt idx="185" formatCode="General">
                <c:v>-2.9034112564537917E-2</c:v>
              </c:pt>
              <c:pt idx="186" formatCode="General">
                <c:v>2.9232511404562844E-2</c:v>
              </c:pt>
              <c:pt idx="187" formatCode="General">
                <c:v>2.9232511404562844E-2</c:v>
              </c:pt>
              <c:pt idx="188" formatCode="General">
                <c:v>4.587265539762142E-2</c:v>
              </c:pt>
              <c:pt idx="189" formatCode="General">
                <c:v>4.587265539762142E-2</c:v>
              </c:pt>
              <c:pt idx="190" formatCode="General">
                <c:v>6.6235970678993006E-2</c:v>
              </c:pt>
              <c:pt idx="191" formatCode="General">
                <c:v>6.6235970678993006E-2</c:v>
              </c:pt>
              <c:pt idx="192" formatCode="General">
                <c:v>0.1116889353104924</c:v>
              </c:pt>
              <c:pt idx="193" formatCode="General">
                <c:v>0.1116889353104924</c:v>
              </c:pt>
              <c:pt idx="194" formatCode="General">
                <c:v>0.15203100877953335</c:v>
              </c:pt>
              <c:pt idx="195" formatCode="General">
                <c:v>0.15203100877953335</c:v>
              </c:pt>
              <c:pt idx="196" formatCode="General">
                <c:v>0.1866703686018738</c:v>
              </c:pt>
              <c:pt idx="197" formatCode="General">
                <c:v>0.1866703686018738</c:v>
              </c:pt>
              <c:pt idx="198" formatCode="General">
                <c:v>0.19269958264767428</c:v>
              </c:pt>
              <c:pt idx="199" formatCode="General">
                <c:v>0.19269958264767428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D0A6-488F-A205-E6725396B490}"/>
            </c:ext>
          </c:extLst>
        </c:ser>
        <c:ser>
          <c:idx val="6"/>
          <c:order val="4"/>
          <c:tx>
            <c:v>Experimental uncertainty</c:v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00"/>
              <c:pt idx="0">
                <c:v>1</c:v>
              </c:pt>
              <c:pt idx="1">
                <c:v>1.1000000000000001</c:v>
              </c:pt>
              <c:pt idx="2">
                <c:v>1.1000000000000001</c:v>
              </c:pt>
              <c:pt idx="3">
                <c:v>1.2</c:v>
              </c:pt>
              <c:pt idx="4">
                <c:v>1.2</c:v>
              </c:pt>
              <c:pt idx="5">
                <c:v>1.3</c:v>
              </c:pt>
              <c:pt idx="6">
                <c:v>1.3</c:v>
              </c:pt>
              <c:pt idx="7">
                <c:v>1.4</c:v>
              </c:pt>
              <c:pt idx="8">
                <c:v>1.4</c:v>
              </c:pt>
              <c:pt idx="9">
                <c:v>1.5</c:v>
              </c:pt>
              <c:pt idx="10">
                <c:v>1.5</c:v>
              </c:pt>
              <c:pt idx="11">
                <c:v>1.6</c:v>
              </c:pt>
              <c:pt idx="12">
                <c:v>1.6</c:v>
              </c:pt>
              <c:pt idx="13">
                <c:v>1.7</c:v>
              </c:pt>
              <c:pt idx="14">
                <c:v>1.7</c:v>
              </c:pt>
              <c:pt idx="15">
                <c:v>1.8</c:v>
              </c:pt>
              <c:pt idx="16">
                <c:v>1.8</c:v>
              </c:pt>
              <c:pt idx="17">
                <c:v>1.9</c:v>
              </c:pt>
              <c:pt idx="18">
                <c:v>1.9</c:v>
              </c:pt>
              <c:pt idx="19">
                <c:v>2</c:v>
              </c:pt>
              <c:pt idx="20">
                <c:v>2</c:v>
              </c:pt>
              <c:pt idx="21">
                <c:v>2.1</c:v>
              </c:pt>
              <c:pt idx="22">
                <c:v>2.1</c:v>
              </c:pt>
              <c:pt idx="23">
                <c:v>2.2000000000000002</c:v>
              </c:pt>
              <c:pt idx="24">
                <c:v>2.2000000000000002</c:v>
              </c:pt>
              <c:pt idx="25">
                <c:v>2.2999999999999998</c:v>
              </c:pt>
              <c:pt idx="26">
                <c:v>2.2999999999999998</c:v>
              </c:pt>
              <c:pt idx="27">
                <c:v>2.4</c:v>
              </c:pt>
              <c:pt idx="28">
                <c:v>2.4</c:v>
              </c:pt>
              <c:pt idx="29">
                <c:v>2.5</c:v>
              </c:pt>
              <c:pt idx="30">
                <c:v>2.5</c:v>
              </c:pt>
              <c:pt idx="31">
                <c:v>2.6</c:v>
              </c:pt>
              <c:pt idx="32">
                <c:v>2.6</c:v>
              </c:pt>
              <c:pt idx="33">
                <c:v>2.7</c:v>
              </c:pt>
              <c:pt idx="34">
                <c:v>2.7</c:v>
              </c:pt>
              <c:pt idx="35">
                <c:v>2.8</c:v>
              </c:pt>
              <c:pt idx="36">
                <c:v>2.8</c:v>
              </c:pt>
              <c:pt idx="37">
                <c:v>2.9</c:v>
              </c:pt>
              <c:pt idx="38">
                <c:v>2.9</c:v>
              </c:pt>
              <c:pt idx="39">
                <c:v>3</c:v>
              </c:pt>
              <c:pt idx="40">
                <c:v>3</c:v>
              </c:pt>
              <c:pt idx="41">
                <c:v>3.1</c:v>
              </c:pt>
              <c:pt idx="42">
                <c:v>3.1</c:v>
              </c:pt>
              <c:pt idx="43">
                <c:v>3.2</c:v>
              </c:pt>
              <c:pt idx="44">
                <c:v>3.2</c:v>
              </c:pt>
              <c:pt idx="45">
                <c:v>3.3</c:v>
              </c:pt>
              <c:pt idx="46">
                <c:v>3.3</c:v>
              </c:pt>
              <c:pt idx="47">
                <c:v>3.4</c:v>
              </c:pt>
              <c:pt idx="48">
                <c:v>3.4</c:v>
              </c:pt>
              <c:pt idx="49">
                <c:v>3.5</c:v>
              </c:pt>
              <c:pt idx="50">
                <c:v>3.5</c:v>
              </c:pt>
              <c:pt idx="51">
                <c:v>3.6</c:v>
              </c:pt>
              <c:pt idx="52">
                <c:v>3.6</c:v>
              </c:pt>
              <c:pt idx="53">
                <c:v>3.7</c:v>
              </c:pt>
              <c:pt idx="54">
                <c:v>3.7</c:v>
              </c:pt>
              <c:pt idx="55">
                <c:v>3.8</c:v>
              </c:pt>
              <c:pt idx="56">
                <c:v>3.8</c:v>
              </c:pt>
              <c:pt idx="57">
                <c:v>3.9</c:v>
              </c:pt>
              <c:pt idx="58">
                <c:v>3.9</c:v>
              </c:pt>
              <c:pt idx="59">
                <c:v>4</c:v>
              </c:pt>
              <c:pt idx="60">
                <c:v>4</c:v>
              </c:pt>
              <c:pt idx="61">
                <c:v>4.0999999999999996</c:v>
              </c:pt>
              <c:pt idx="62">
                <c:v>4.0999999999999996</c:v>
              </c:pt>
              <c:pt idx="63">
                <c:v>4.2</c:v>
              </c:pt>
              <c:pt idx="64">
                <c:v>4.2</c:v>
              </c:pt>
              <c:pt idx="65">
                <c:v>4.3</c:v>
              </c:pt>
              <c:pt idx="66">
                <c:v>4.3</c:v>
              </c:pt>
              <c:pt idx="67">
                <c:v>4.4000000000000004</c:v>
              </c:pt>
              <c:pt idx="68">
                <c:v>4.4000000000000004</c:v>
              </c:pt>
              <c:pt idx="69">
                <c:v>4.5</c:v>
              </c:pt>
              <c:pt idx="70">
                <c:v>4.5</c:v>
              </c:pt>
              <c:pt idx="71">
                <c:v>4.5999999999999996</c:v>
              </c:pt>
              <c:pt idx="72">
                <c:v>4.5999999999999996</c:v>
              </c:pt>
              <c:pt idx="73">
                <c:v>4.7</c:v>
              </c:pt>
              <c:pt idx="74">
                <c:v>4.7</c:v>
              </c:pt>
              <c:pt idx="75">
                <c:v>4.8</c:v>
              </c:pt>
              <c:pt idx="76">
                <c:v>4.8</c:v>
              </c:pt>
              <c:pt idx="77">
                <c:v>4.9000000000000004</c:v>
              </c:pt>
              <c:pt idx="78">
                <c:v>4.9000000000000004</c:v>
              </c:pt>
              <c:pt idx="79">
                <c:v>5</c:v>
              </c:pt>
              <c:pt idx="80">
                <c:v>5</c:v>
              </c:pt>
              <c:pt idx="81">
                <c:v>5.0999999999999996</c:v>
              </c:pt>
              <c:pt idx="82">
                <c:v>5.0999999999999996</c:v>
              </c:pt>
              <c:pt idx="83">
                <c:v>5.2</c:v>
              </c:pt>
              <c:pt idx="84">
                <c:v>5.2</c:v>
              </c:pt>
              <c:pt idx="85">
                <c:v>5.3</c:v>
              </c:pt>
              <c:pt idx="86">
                <c:v>5.3</c:v>
              </c:pt>
              <c:pt idx="87">
                <c:v>5.4</c:v>
              </c:pt>
              <c:pt idx="88">
                <c:v>5.4</c:v>
              </c:pt>
              <c:pt idx="89">
                <c:v>5.5</c:v>
              </c:pt>
              <c:pt idx="90">
                <c:v>5.5</c:v>
              </c:pt>
              <c:pt idx="91">
                <c:v>5.6</c:v>
              </c:pt>
              <c:pt idx="92">
                <c:v>5.6</c:v>
              </c:pt>
              <c:pt idx="93">
                <c:v>5.7</c:v>
              </c:pt>
              <c:pt idx="94">
                <c:v>5.7</c:v>
              </c:pt>
              <c:pt idx="95">
                <c:v>5.8</c:v>
              </c:pt>
              <c:pt idx="96">
                <c:v>5.8</c:v>
              </c:pt>
              <c:pt idx="97">
                <c:v>5.9</c:v>
              </c:pt>
              <c:pt idx="98">
                <c:v>5.9</c:v>
              </c:pt>
              <c:pt idx="99">
                <c:v>6</c:v>
              </c:pt>
              <c:pt idx="100">
                <c:v>6</c:v>
              </c:pt>
              <c:pt idx="101">
                <c:v>6.1</c:v>
              </c:pt>
              <c:pt idx="102">
                <c:v>6.1</c:v>
              </c:pt>
              <c:pt idx="103">
                <c:v>6.2</c:v>
              </c:pt>
              <c:pt idx="104">
                <c:v>6.2</c:v>
              </c:pt>
              <c:pt idx="105">
                <c:v>6.3</c:v>
              </c:pt>
              <c:pt idx="106">
                <c:v>6.3</c:v>
              </c:pt>
              <c:pt idx="107">
                <c:v>6.4</c:v>
              </c:pt>
              <c:pt idx="108">
                <c:v>6.4</c:v>
              </c:pt>
              <c:pt idx="109">
                <c:v>6.5</c:v>
              </c:pt>
              <c:pt idx="110">
                <c:v>6.5</c:v>
              </c:pt>
              <c:pt idx="111">
                <c:v>6.6</c:v>
              </c:pt>
              <c:pt idx="112">
                <c:v>6.6</c:v>
              </c:pt>
              <c:pt idx="113">
                <c:v>6.7</c:v>
              </c:pt>
              <c:pt idx="114">
                <c:v>6.7</c:v>
              </c:pt>
              <c:pt idx="115">
                <c:v>6.8</c:v>
              </c:pt>
              <c:pt idx="116">
                <c:v>6.8</c:v>
              </c:pt>
              <c:pt idx="117">
                <c:v>6.9</c:v>
              </c:pt>
              <c:pt idx="118">
                <c:v>6.9</c:v>
              </c:pt>
              <c:pt idx="119">
                <c:v>7</c:v>
              </c:pt>
              <c:pt idx="120">
                <c:v>7</c:v>
              </c:pt>
              <c:pt idx="121">
                <c:v>7.1</c:v>
              </c:pt>
              <c:pt idx="122">
                <c:v>7.1</c:v>
              </c:pt>
              <c:pt idx="123">
                <c:v>7.2</c:v>
              </c:pt>
              <c:pt idx="124">
                <c:v>7.2</c:v>
              </c:pt>
              <c:pt idx="125">
                <c:v>7.3</c:v>
              </c:pt>
              <c:pt idx="126">
                <c:v>7.3</c:v>
              </c:pt>
              <c:pt idx="127">
                <c:v>7.4</c:v>
              </c:pt>
              <c:pt idx="128">
                <c:v>7.4</c:v>
              </c:pt>
              <c:pt idx="129">
                <c:v>7.5</c:v>
              </c:pt>
              <c:pt idx="130">
                <c:v>7.5</c:v>
              </c:pt>
              <c:pt idx="131">
                <c:v>7.6</c:v>
              </c:pt>
              <c:pt idx="132">
                <c:v>7.6</c:v>
              </c:pt>
              <c:pt idx="133">
                <c:v>7.7</c:v>
              </c:pt>
              <c:pt idx="134">
                <c:v>7.7</c:v>
              </c:pt>
              <c:pt idx="135">
                <c:v>7.8</c:v>
              </c:pt>
              <c:pt idx="136">
                <c:v>7.8</c:v>
              </c:pt>
              <c:pt idx="137">
                <c:v>7.9</c:v>
              </c:pt>
              <c:pt idx="138">
                <c:v>7.9</c:v>
              </c:pt>
              <c:pt idx="139">
                <c:v>8</c:v>
              </c:pt>
              <c:pt idx="140">
                <c:v>8</c:v>
              </c:pt>
              <c:pt idx="141">
                <c:v>8.1</c:v>
              </c:pt>
              <c:pt idx="142">
                <c:v>8.1</c:v>
              </c:pt>
              <c:pt idx="143">
                <c:v>8.1999999999999993</c:v>
              </c:pt>
              <c:pt idx="144">
                <c:v>8.1999999999999993</c:v>
              </c:pt>
              <c:pt idx="145">
                <c:v>8.3000000000000007</c:v>
              </c:pt>
              <c:pt idx="146">
                <c:v>8.3000000000000007</c:v>
              </c:pt>
              <c:pt idx="147">
                <c:v>8.4</c:v>
              </c:pt>
              <c:pt idx="148">
                <c:v>8.4</c:v>
              </c:pt>
              <c:pt idx="149">
                <c:v>8.5</c:v>
              </c:pt>
              <c:pt idx="150">
                <c:v>8.5</c:v>
              </c:pt>
              <c:pt idx="151">
                <c:v>8.6</c:v>
              </c:pt>
              <c:pt idx="152">
                <c:v>8.6</c:v>
              </c:pt>
              <c:pt idx="153">
                <c:v>8.6999999999999993</c:v>
              </c:pt>
              <c:pt idx="154">
                <c:v>8.6999999999999993</c:v>
              </c:pt>
              <c:pt idx="155">
                <c:v>8.8000000000000007</c:v>
              </c:pt>
              <c:pt idx="156">
                <c:v>8.8000000000000007</c:v>
              </c:pt>
              <c:pt idx="157">
                <c:v>8.9</c:v>
              </c:pt>
              <c:pt idx="158">
                <c:v>8.9</c:v>
              </c:pt>
              <c:pt idx="159" formatCode="0.00">
                <c:v>9</c:v>
              </c:pt>
              <c:pt idx="160">
                <c:v>9</c:v>
              </c:pt>
              <c:pt idx="161">
                <c:v>9.1</c:v>
              </c:pt>
              <c:pt idx="162">
                <c:v>9.1</c:v>
              </c:pt>
              <c:pt idx="163">
                <c:v>9.1999999999999993</c:v>
              </c:pt>
              <c:pt idx="164">
                <c:v>9.1999999999999993</c:v>
              </c:pt>
              <c:pt idx="165">
                <c:v>9.3000000000000007</c:v>
              </c:pt>
              <c:pt idx="166">
                <c:v>9.3000000000000007</c:v>
              </c:pt>
              <c:pt idx="167">
                <c:v>9.4</c:v>
              </c:pt>
              <c:pt idx="168">
                <c:v>9.4</c:v>
              </c:pt>
              <c:pt idx="169">
                <c:v>9.5</c:v>
              </c:pt>
              <c:pt idx="170">
                <c:v>9.5</c:v>
              </c:pt>
              <c:pt idx="171">
                <c:v>9.6</c:v>
              </c:pt>
              <c:pt idx="172">
                <c:v>9.6</c:v>
              </c:pt>
              <c:pt idx="173">
                <c:v>9.6999999999999993</c:v>
              </c:pt>
              <c:pt idx="174">
                <c:v>9.6999999999999993</c:v>
              </c:pt>
              <c:pt idx="175">
                <c:v>9.8000000000000007</c:v>
              </c:pt>
              <c:pt idx="176">
                <c:v>9.8000000000000007</c:v>
              </c:pt>
              <c:pt idx="177">
                <c:v>9.9</c:v>
              </c:pt>
              <c:pt idx="178">
                <c:v>9.9</c:v>
              </c:pt>
              <c:pt idx="179">
                <c:v>10</c:v>
              </c:pt>
              <c:pt idx="180">
                <c:v>10</c:v>
              </c:pt>
              <c:pt idx="181">
                <c:v>10.1</c:v>
              </c:pt>
              <c:pt idx="182">
                <c:v>10.1</c:v>
              </c:pt>
              <c:pt idx="183">
                <c:v>10.199999999999999</c:v>
              </c:pt>
              <c:pt idx="184">
                <c:v>10.199999999999999</c:v>
              </c:pt>
              <c:pt idx="185">
                <c:v>10.3</c:v>
              </c:pt>
              <c:pt idx="186">
                <c:v>10.3</c:v>
              </c:pt>
              <c:pt idx="187">
                <c:v>10.4</c:v>
              </c:pt>
              <c:pt idx="188">
                <c:v>10.4</c:v>
              </c:pt>
              <c:pt idx="189">
                <c:v>10.5</c:v>
              </c:pt>
              <c:pt idx="190">
                <c:v>10.5</c:v>
              </c:pt>
              <c:pt idx="191">
                <c:v>10.6</c:v>
              </c:pt>
              <c:pt idx="192">
                <c:v>10.6</c:v>
              </c:pt>
              <c:pt idx="193">
                <c:v>10.7</c:v>
              </c:pt>
              <c:pt idx="194">
                <c:v>10.7</c:v>
              </c:pt>
              <c:pt idx="195">
                <c:v>10.8</c:v>
              </c:pt>
              <c:pt idx="196">
                <c:v>10.8</c:v>
              </c:pt>
              <c:pt idx="197">
                <c:v>10.9</c:v>
              </c:pt>
              <c:pt idx="198">
                <c:v>10.9</c:v>
              </c:pt>
              <c:pt idx="199">
                <c:v>11</c:v>
              </c:pt>
            </c:numLit>
          </c:xVal>
          <c:yVal>
            <c:numLit>
              <c:formatCode>0.00E+00</c:formatCode>
              <c:ptCount val="200"/>
              <c:pt idx="0">
                <c:v>0.12861330821792077</c:v>
              </c:pt>
              <c:pt idx="1">
                <c:v>0.12861330821792077</c:v>
              </c:pt>
              <c:pt idx="2" formatCode="General">
                <c:v>8.5138818851037495E-2</c:v>
              </c:pt>
              <c:pt idx="3" formatCode="General">
                <c:v>8.5138818851037495E-2</c:v>
              </c:pt>
              <c:pt idx="4" formatCode="General">
                <c:v>8.6886866589114944E-2</c:v>
              </c:pt>
              <c:pt idx="5" formatCode="General">
                <c:v>8.6886866589114944E-2</c:v>
              </c:pt>
              <c:pt idx="6" formatCode="General">
                <c:v>6.4069148334393963E-2</c:v>
              </c:pt>
              <c:pt idx="7" formatCode="General">
                <c:v>6.4069148334393963E-2</c:v>
              </c:pt>
              <c:pt idx="8" formatCode="General">
                <c:v>6.5545735807107111E-2</c:v>
              </c:pt>
              <c:pt idx="9" formatCode="General">
                <c:v>6.5545735807107111E-2</c:v>
              </c:pt>
              <c:pt idx="10" formatCode="General">
                <c:v>6.2264346438642551E-2</c:v>
              </c:pt>
              <c:pt idx="11" formatCode="General">
                <c:v>6.2264346438642551E-2</c:v>
              </c:pt>
              <c:pt idx="12" formatCode="General">
                <c:v>7.5072106362143759E-2</c:v>
              </c:pt>
              <c:pt idx="13" formatCode="General">
                <c:v>7.5072106362143759E-2</c:v>
              </c:pt>
              <c:pt idx="14" formatCode="General">
                <c:v>6.8439847993629219E-2</c:v>
              </c:pt>
              <c:pt idx="15" formatCode="General">
                <c:v>6.8439847993629219E-2</c:v>
              </c:pt>
              <c:pt idx="16" formatCode="General">
                <c:v>6.2192658254221003E-2</c:v>
              </c:pt>
              <c:pt idx="17" formatCode="General">
                <c:v>6.2192658254221003E-2</c:v>
              </c:pt>
              <c:pt idx="18" formatCode="General">
                <c:v>5.5940524626022989E-2</c:v>
              </c:pt>
              <c:pt idx="19" formatCode="General">
                <c:v>5.5940524626022989E-2</c:v>
              </c:pt>
              <c:pt idx="20" formatCode="General">
                <c:v>5.0790933578160946E-2</c:v>
              </c:pt>
              <c:pt idx="21" formatCode="General">
                <c:v>5.0790933578160946E-2</c:v>
              </c:pt>
              <c:pt idx="22" formatCode="General">
                <c:v>4.46228351852406E-2</c:v>
              </c:pt>
              <c:pt idx="23" formatCode="General">
                <c:v>4.46228351852406E-2</c:v>
              </c:pt>
              <c:pt idx="24" formatCode="General">
                <c:v>4.1604594997358788E-2</c:v>
              </c:pt>
              <c:pt idx="25" formatCode="General">
                <c:v>4.1604594997358788E-2</c:v>
              </c:pt>
              <c:pt idx="26" formatCode="General">
                <c:v>4.0693912085464017E-2</c:v>
              </c:pt>
              <c:pt idx="27" formatCode="General">
                <c:v>4.0693912085464017E-2</c:v>
              </c:pt>
              <c:pt idx="28" formatCode="General">
                <c:v>4.0198397395963259E-2</c:v>
              </c:pt>
              <c:pt idx="29" formatCode="General">
                <c:v>4.0198397395963259E-2</c:v>
              </c:pt>
              <c:pt idx="30" formatCode="General">
                <c:v>4.0968900345166787E-2</c:v>
              </c:pt>
              <c:pt idx="31" formatCode="General">
                <c:v>4.0968900345166787E-2</c:v>
              </c:pt>
              <c:pt idx="32" formatCode="General">
                <c:v>4.2562869225330327E-2</c:v>
              </c:pt>
              <c:pt idx="33" formatCode="General">
                <c:v>4.2562869225330327E-2</c:v>
              </c:pt>
              <c:pt idx="34" formatCode="General">
                <c:v>4.1191474593273533E-2</c:v>
              </c:pt>
              <c:pt idx="35" formatCode="General">
                <c:v>4.1191474593273533E-2</c:v>
              </c:pt>
              <c:pt idx="36" formatCode="General">
                <c:v>4.1219717045821044E-2</c:v>
              </c:pt>
              <c:pt idx="37" formatCode="General">
                <c:v>4.1219717045821044E-2</c:v>
              </c:pt>
              <c:pt idx="38" formatCode="General">
                <c:v>4.0963421651356052E-2</c:v>
              </c:pt>
              <c:pt idx="39" formatCode="General">
                <c:v>4.0963421651356052E-2</c:v>
              </c:pt>
              <c:pt idx="40" formatCode="General">
                <c:v>4.1443178085171083E-2</c:v>
              </c:pt>
              <c:pt idx="41" formatCode="General">
                <c:v>4.1443178085171083E-2</c:v>
              </c:pt>
              <c:pt idx="42" formatCode="General">
                <c:v>4.0974961196432534E-2</c:v>
              </c:pt>
              <c:pt idx="43" formatCode="General">
                <c:v>4.0974961196432534E-2</c:v>
              </c:pt>
              <c:pt idx="44" formatCode="General">
                <c:v>4.0631547627894581E-2</c:v>
              </c:pt>
              <c:pt idx="45" formatCode="General">
                <c:v>4.0631547627894581E-2</c:v>
              </c:pt>
              <c:pt idx="46" formatCode="General">
                <c:v>3.9201241301608444E-2</c:v>
              </c:pt>
              <c:pt idx="47" formatCode="General">
                <c:v>3.9201241301608444E-2</c:v>
              </c:pt>
              <c:pt idx="48" formatCode="General">
                <c:v>3.9956119958566703E-2</c:v>
              </c:pt>
              <c:pt idx="49" formatCode="General">
                <c:v>3.9956119958566703E-2</c:v>
              </c:pt>
              <c:pt idx="50" formatCode="General">
                <c:v>3.8562947602978036E-2</c:v>
              </c:pt>
              <c:pt idx="51" formatCode="General">
                <c:v>3.8562947602978036E-2</c:v>
              </c:pt>
              <c:pt idx="52" formatCode="General">
                <c:v>3.92082331644108E-2</c:v>
              </c:pt>
              <c:pt idx="53" formatCode="General">
                <c:v>3.92082331644108E-2</c:v>
              </c:pt>
              <c:pt idx="54" formatCode="General">
                <c:v>3.8040192291728572E-2</c:v>
              </c:pt>
              <c:pt idx="55" formatCode="General">
                <c:v>3.8040192291728572E-2</c:v>
              </c:pt>
              <c:pt idx="56" formatCode="General">
                <c:v>3.9817956765871562E-2</c:v>
              </c:pt>
              <c:pt idx="57" formatCode="General">
                <c:v>3.9817956765871562E-2</c:v>
              </c:pt>
              <c:pt idx="58" formatCode="General">
                <c:v>4.0832337833895331E-2</c:v>
              </c:pt>
              <c:pt idx="59" formatCode="General">
                <c:v>4.0832337833895331E-2</c:v>
              </c:pt>
              <c:pt idx="60" formatCode="General">
                <c:v>4.3081209426443931E-2</c:v>
              </c:pt>
              <c:pt idx="61" formatCode="General">
                <c:v>4.3081209426443931E-2</c:v>
              </c:pt>
              <c:pt idx="62" formatCode="General">
                <c:v>4.2856342628655883E-2</c:v>
              </c:pt>
              <c:pt idx="63" formatCode="General">
                <c:v>4.2856342628655883E-2</c:v>
              </c:pt>
              <c:pt idx="64" formatCode="General">
                <c:v>4.2612602049517681E-2</c:v>
              </c:pt>
              <c:pt idx="65" formatCode="General">
                <c:v>4.2612602049517681E-2</c:v>
              </c:pt>
              <c:pt idx="66" formatCode="General">
                <c:v>4.2050381718417809E-2</c:v>
              </c:pt>
              <c:pt idx="67" formatCode="General">
                <c:v>4.2050381718417809E-2</c:v>
              </c:pt>
              <c:pt idx="68" formatCode="General">
                <c:v>4.1923425260034571E-2</c:v>
              </c:pt>
              <c:pt idx="69" formatCode="General">
                <c:v>4.1923425260034571E-2</c:v>
              </c:pt>
              <c:pt idx="70" formatCode="General">
                <c:v>4.1695784763201883E-2</c:v>
              </c:pt>
              <c:pt idx="71" formatCode="General">
                <c:v>4.1695784763201883E-2</c:v>
              </c:pt>
              <c:pt idx="72" formatCode="General">
                <c:v>4.1536797786387275E-2</c:v>
              </c:pt>
              <c:pt idx="73" formatCode="General">
                <c:v>4.1536797786387275E-2</c:v>
              </c:pt>
              <c:pt idx="74" formatCode="General">
                <c:v>4.079497643622304E-2</c:v>
              </c:pt>
              <c:pt idx="75" formatCode="General">
                <c:v>4.079497643622304E-2</c:v>
              </c:pt>
              <c:pt idx="76" formatCode="General">
                <c:v>4.048755347781776E-2</c:v>
              </c:pt>
              <c:pt idx="77" formatCode="General">
                <c:v>4.048755347781776E-2</c:v>
              </c:pt>
              <c:pt idx="78" formatCode="General">
                <c:v>4.0824583331852779E-2</c:v>
              </c:pt>
              <c:pt idx="79" formatCode="General">
                <c:v>4.0824583331852779E-2</c:v>
              </c:pt>
              <c:pt idx="80" formatCode="General">
                <c:v>4.6415609764940455E-2</c:v>
              </c:pt>
              <c:pt idx="81" formatCode="General">
                <c:v>4.6415609764940455E-2</c:v>
              </c:pt>
              <c:pt idx="82" formatCode="General">
                <c:v>4.6136242189286095E-2</c:v>
              </c:pt>
              <c:pt idx="83" formatCode="General">
                <c:v>4.6136242189286095E-2</c:v>
              </c:pt>
              <c:pt idx="84" formatCode="General">
                <c:v>4.719882840438587E-2</c:v>
              </c:pt>
              <c:pt idx="85" formatCode="General">
                <c:v>4.719882840438587E-2</c:v>
              </c:pt>
              <c:pt idx="86" formatCode="General">
                <c:v>4.7644714050360082E-2</c:v>
              </c:pt>
              <c:pt idx="87" formatCode="General">
                <c:v>4.7644714050360082E-2</c:v>
              </c:pt>
              <c:pt idx="88" formatCode="General">
                <c:v>4.9296123339555943E-2</c:v>
              </c:pt>
              <c:pt idx="89" formatCode="General">
                <c:v>4.9296123339555943E-2</c:v>
              </c:pt>
              <c:pt idx="90" formatCode="General">
                <c:v>4.6929716100342786E-2</c:v>
              </c:pt>
              <c:pt idx="91" formatCode="General">
                <c:v>4.6929716100342786E-2</c:v>
              </c:pt>
              <c:pt idx="92" formatCode="General">
                <c:v>4.8729617450064294E-2</c:v>
              </c:pt>
              <c:pt idx="93" formatCode="General">
                <c:v>4.8729617450064294E-2</c:v>
              </c:pt>
              <c:pt idx="94" formatCode="General">
                <c:v>4.6268823441590945E-2</c:v>
              </c:pt>
              <c:pt idx="95" formatCode="General">
                <c:v>4.6268823441590945E-2</c:v>
              </c:pt>
              <c:pt idx="96" formatCode="General">
                <c:v>4.5277565337812804E-2</c:v>
              </c:pt>
              <c:pt idx="97" formatCode="General">
                <c:v>4.5277565337812804E-2</c:v>
              </c:pt>
              <c:pt idx="98" formatCode="General">
                <c:v>4.6232658771010515E-2</c:v>
              </c:pt>
              <c:pt idx="99" formatCode="General">
                <c:v>4.6232658771010515E-2</c:v>
              </c:pt>
              <c:pt idx="100" formatCode="General">
                <c:v>4.9238270154937647E-2</c:v>
              </c:pt>
              <c:pt idx="101" formatCode="General">
                <c:v>4.9238270154937647E-2</c:v>
              </c:pt>
              <c:pt idx="102" formatCode="General">
                <c:v>4.7177003469698865E-2</c:v>
              </c:pt>
              <c:pt idx="103" formatCode="General">
                <c:v>4.7177003469698865E-2</c:v>
              </c:pt>
              <c:pt idx="104" formatCode="General">
                <c:v>4.6836705771835477E-2</c:v>
              </c:pt>
              <c:pt idx="105" formatCode="General">
                <c:v>4.6836705771835477E-2</c:v>
              </c:pt>
              <c:pt idx="106" formatCode="General">
                <c:v>4.8694499934600129E-2</c:v>
              </c:pt>
              <c:pt idx="107" formatCode="General">
                <c:v>4.8694499934600129E-2</c:v>
              </c:pt>
              <c:pt idx="108" formatCode="General">
                <c:v>5.1161005302271127E-2</c:v>
              </c:pt>
              <c:pt idx="109" formatCode="General">
                <c:v>5.1161005302271127E-2</c:v>
              </c:pt>
              <c:pt idx="110" formatCode="General">
                <c:v>5.1806069198817556E-2</c:v>
              </c:pt>
              <c:pt idx="111" formatCode="General">
                <c:v>5.1806069198817556E-2</c:v>
              </c:pt>
              <c:pt idx="112" formatCode="General">
                <c:v>5.4127505362685055E-2</c:v>
              </c:pt>
              <c:pt idx="113" formatCode="General">
                <c:v>5.4127505362685055E-2</c:v>
              </c:pt>
              <c:pt idx="114" formatCode="General">
                <c:v>5.3599992370496612E-2</c:v>
              </c:pt>
              <c:pt idx="115" formatCode="General">
                <c:v>5.3599992370496612E-2</c:v>
              </c:pt>
              <c:pt idx="116" formatCode="General">
                <c:v>5.6227446859331738E-2</c:v>
              </c:pt>
              <c:pt idx="117" formatCode="General">
                <c:v>5.6227446859331738E-2</c:v>
              </c:pt>
              <c:pt idx="118" formatCode="General">
                <c:v>5.8352034573785599E-2</c:v>
              </c:pt>
              <c:pt idx="119" formatCode="General">
                <c:v>5.8352034573785599E-2</c:v>
              </c:pt>
              <c:pt idx="120" formatCode="General">
                <c:v>6.139524240885192E-2</c:v>
              </c:pt>
              <c:pt idx="121" formatCode="General">
                <c:v>6.139524240885192E-2</c:v>
              </c:pt>
              <c:pt idx="122" formatCode="General">
                <c:v>5.6742877162972959E-2</c:v>
              </c:pt>
              <c:pt idx="123" formatCode="General">
                <c:v>5.6742877162972959E-2</c:v>
              </c:pt>
              <c:pt idx="124" formatCode="General">
                <c:v>5.4957261205746399E-2</c:v>
              </c:pt>
              <c:pt idx="125" formatCode="General">
                <c:v>5.4957261205746399E-2</c:v>
              </c:pt>
              <c:pt idx="126" formatCode="General">
                <c:v>5.4182438331548184E-2</c:v>
              </c:pt>
              <c:pt idx="127" formatCode="General">
                <c:v>5.4182438331548184E-2</c:v>
              </c:pt>
              <c:pt idx="128" formatCode="General">
                <c:v>5.6074994482880391E-2</c:v>
              </c:pt>
              <c:pt idx="129" formatCode="General">
                <c:v>5.6074994482880391E-2</c:v>
              </c:pt>
              <c:pt idx="130" formatCode="General">
                <c:v>5.7400402131661837E-2</c:v>
              </c:pt>
              <c:pt idx="131" formatCode="General">
                <c:v>5.7400402131661837E-2</c:v>
              </c:pt>
              <c:pt idx="132" formatCode="General">
                <c:v>5.987743788677781E-2</c:v>
              </c:pt>
              <c:pt idx="133" formatCode="General">
                <c:v>5.987743788677781E-2</c:v>
              </c:pt>
              <c:pt idx="134" formatCode="General">
                <c:v>5.5710940669200307E-2</c:v>
              </c:pt>
              <c:pt idx="135" formatCode="General">
                <c:v>5.5710940669200307E-2</c:v>
              </c:pt>
              <c:pt idx="136" formatCode="General">
                <c:v>5.1941471201433692E-2</c:v>
              </c:pt>
              <c:pt idx="137" formatCode="General">
                <c:v>5.1941471201433692E-2</c:v>
              </c:pt>
              <c:pt idx="138" formatCode="General">
                <c:v>5.6735308605446066E-2</c:v>
              </c:pt>
              <c:pt idx="139" formatCode="General">
                <c:v>5.6735308605446066E-2</c:v>
              </c:pt>
              <c:pt idx="140" formatCode="General">
                <c:v>6.2613157448586226E-2</c:v>
              </c:pt>
              <c:pt idx="141">
                <c:v>6.2613157448586226E-2</c:v>
              </c:pt>
              <c:pt idx="142" formatCode="General">
                <c:v>5.8790526850691846E-2</c:v>
              </c:pt>
              <c:pt idx="143" formatCode="General">
                <c:v>5.8790526850691846E-2</c:v>
              </c:pt>
              <c:pt idx="144" formatCode="General">
                <c:v>5.6940101011004787E-2</c:v>
              </c:pt>
              <c:pt idx="145" formatCode="General">
                <c:v>5.6940101011004787E-2</c:v>
              </c:pt>
              <c:pt idx="146" formatCode="General">
                <c:v>5.353912606912728E-2</c:v>
              </c:pt>
              <c:pt idx="147" formatCode="General">
                <c:v>5.353912606912728E-2</c:v>
              </c:pt>
              <c:pt idx="148" formatCode="General">
                <c:v>5.6267290894507965E-2</c:v>
              </c:pt>
              <c:pt idx="149" formatCode="General">
                <c:v>5.6267290894507965E-2</c:v>
              </c:pt>
              <c:pt idx="150" formatCode="General">
                <c:v>5.6993025425465534E-2</c:v>
              </c:pt>
              <c:pt idx="151" formatCode="General">
                <c:v>5.6993025425465534E-2</c:v>
              </c:pt>
              <c:pt idx="152" formatCode="General">
                <c:v>6.1609801311935761E-2</c:v>
              </c:pt>
              <c:pt idx="153" formatCode="General">
                <c:v>6.1609801311935761E-2</c:v>
              </c:pt>
              <c:pt idx="154" formatCode="General">
                <c:v>6.9072192982735939E-2</c:v>
              </c:pt>
              <c:pt idx="155" formatCode="General">
                <c:v>6.9072192982735939E-2</c:v>
              </c:pt>
              <c:pt idx="156" formatCode="General">
                <c:v>7.7333267187680119E-2</c:v>
              </c:pt>
              <c:pt idx="157" formatCode="General">
                <c:v>7.7333267187680119E-2</c:v>
              </c:pt>
              <c:pt idx="158" formatCode="General">
                <c:v>7.2475858842875621E-2</c:v>
              </c:pt>
              <c:pt idx="159" formatCode="General">
                <c:v>7.2475858842875621E-2</c:v>
              </c:pt>
              <c:pt idx="160" formatCode="General">
                <c:v>7.1906204644149152E-2</c:v>
              </c:pt>
              <c:pt idx="161" formatCode="General">
                <c:v>7.1906204644149152E-2</c:v>
              </c:pt>
              <c:pt idx="162" formatCode="General">
                <c:v>6.8678397370256244E-2</c:v>
              </c:pt>
              <c:pt idx="163" formatCode="General">
                <c:v>6.8678397370256244E-2</c:v>
              </c:pt>
              <c:pt idx="164" formatCode="General">
                <c:v>6.6161019262273094E-2</c:v>
              </c:pt>
              <c:pt idx="165" formatCode="General">
                <c:v>6.6161019262273094E-2</c:v>
              </c:pt>
              <c:pt idx="166" formatCode="General">
                <c:v>6.4925113023537914E-2</c:v>
              </c:pt>
              <c:pt idx="167" formatCode="General">
                <c:v>6.4925113023537914E-2</c:v>
              </c:pt>
              <c:pt idx="168" formatCode="General">
                <c:v>7.4659343548397553E-2</c:v>
              </c:pt>
              <c:pt idx="169" formatCode="General">
                <c:v>7.4659343548397553E-2</c:v>
              </c:pt>
              <c:pt idx="170" formatCode="General">
                <c:v>6.8775352342895849E-2</c:v>
              </c:pt>
              <c:pt idx="171" formatCode="General">
                <c:v>6.8775352342895849E-2</c:v>
              </c:pt>
              <c:pt idx="172" formatCode="General">
                <c:v>8.5575641473256442E-2</c:v>
              </c:pt>
              <c:pt idx="173" formatCode="General">
                <c:v>8.5575641473256442E-2</c:v>
              </c:pt>
              <c:pt idx="174" formatCode="General">
                <c:v>8.6789632676246897E-2</c:v>
              </c:pt>
              <c:pt idx="175" formatCode="General">
                <c:v>8.6789632676246897E-2</c:v>
              </c:pt>
              <c:pt idx="176" formatCode="General">
                <c:v>0.10892224772618007</c:v>
              </c:pt>
              <c:pt idx="177" formatCode="General">
                <c:v>0.10892224772618007</c:v>
              </c:pt>
              <c:pt idx="178" formatCode="General">
                <c:v>0.10314101890264429</c:v>
              </c:pt>
              <c:pt idx="179" formatCode="General">
                <c:v>0.10314101890264429</c:v>
              </c:pt>
              <c:pt idx="180" formatCode="General">
                <c:v>0.10013726516018812</c:v>
              </c:pt>
              <c:pt idx="181" formatCode="General">
                <c:v>0.10013726516018812</c:v>
              </c:pt>
              <c:pt idx="182" formatCode="General">
                <c:v>9.1831325180860873E-2</c:v>
              </c:pt>
              <c:pt idx="183" formatCode="General">
                <c:v>9.1831325180860873E-2</c:v>
              </c:pt>
              <c:pt idx="184" formatCode="General">
                <c:v>0.10119440525962982</c:v>
              </c:pt>
              <c:pt idx="185" formatCode="General">
                <c:v>0.10119440525962982</c:v>
              </c:pt>
              <c:pt idx="186" formatCode="General">
                <c:v>0.12279308294536315</c:v>
              </c:pt>
              <c:pt idx="187" formatCode="General">
                <c:v>0.12279308294536315</c:v>
              </c:pt>
              <c:pt idx="188" formatCode="General">
                <c:v>0.14861102294914091</c:v>
              </c:pt>
              <c:pt idx="189" formatCode="General">
                <c:v>0.14861102294914091</c:v>
              </c:pt>
              <c:pt idx="190" formatCode="General">
                <c:v>0.15484397724697571</c:v>
              </c:pt>
              <c:pt idx="191" formatCode="General">
                <c:v>0.15484397724697571</c:v>
              </c:pt>
              <c:pt idx="192" formatCode="General">
                <c:v>0.17531763826342012</c:v>
              </c:pt>
              <c:pt idx="193" formatCode="General">
                <c:v>0.17531763826342012</c:v>
              </c:pt>
              <c:pt idx="194" formatCode="General">
                <c:v>0.19277491678447672</c:v>
              </c:pt>
              <c:pt idx="195" formatCode="General">
                <c:v>0.19277491678447672</c:v>
              </c:pt>
              <c:pt idx="196" formatCode="General">
                <c:v>0.22298357438968816</c:v>
              </c:pt>
              <c:pt idx="197" formatCode="General">
                <c:v>0.22298357438968816</c:v>
              </c:pt>
              <c:pt idx="198" formatCode="General">
                <c:v>0.20317820625082253</c:v>
              </c:pt>
              <c:pt idx="199" formatCode="General">
                <c:v>0.20317820625082253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5-D0A6-488F-A205-E6725396B490}"/>
            </c:ext>
          </c:extLst>
        </c:ser>
        <c:ser>
          <c:idx val="7"/>
          <c:order val="5"/>
          <c:tx>
            <c:v>#ODKAZ!</c:v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00"/>
              <c:pt idx="0">
                <c:v>1</c:v>
              </c:pt>
              <c:pt idx="1">
                <c:v>1.1000000000000001</c:v>
              </c:pt>
              <c:pt idx="2">
                <c:v>1.1000000000000001</c:v>
              </c:pt>
              <c:pt idx="3">
                <c:v>1.2</c:v>
              </c:pt>
              <c:pt idx="4">
                <c:v>1.2</c:v>
              </c:pt>
              <c:pt idx="5">
                <c:v>1.3</c:v>
              </c:pt>
              <c:pt idx="6">
                <c:v>1.3</c:v>
              </c:pt>
              <c:pt idx="7">
                <c:v>1.4</c:v>
              </c:pt>
              <c:pt idx="8">
                <c:v>1.4</c:v>
              </c:pt>
              <c:pt idx="9">
                <c:v>1.5</c:v>
              </c:pt>
              <c:pt idx="10">
                <c:v>1.5</c:v>
              </c:pt>
              <c:pt idx="11">
                <c:v>1.6</c:v>
              </c:pt>
              <c:pt idx="12">
                <c:v>1.6</c:v>
              </c:pt>
              <c:pt idx="13">
                <c:v>1.7</c:v>
              </c:pt>
              <c:pt idx="14">
                <c:v>1.7</c:v>
              </c:pt>
              <c:pt idx="15">
                <c:v>1.8</c:v>
              </c:pt>
              <c:pt idx="16">
                <c:v>1.8</c:v>
              </c:pt>
              <c:pt idx="17">
                <c:v>1.9</c:v>
              </c:pt>
              <c:pt idx="18">
                <c:v>1.9</c:v>
              </c:pt>
              <c:pt idx="19">
                <c:v>2</c:v>
              </c:pt>
              <c:pt idx="20">
                <c:v>2</c:v>
              </c:pt>
              <c:pt idx="21">
                <c:v>2.1</c:v>
              </c:pt>
              <c:pt idx="22">
                <c:v>2.1</c:v>
              </c:pt>
              <c:pt idx="23">
                <c:v>2.2000000000000002</c:v>
              </c:pt>
              <c:pt idx="24">
                <c:v>2.2000000000000002</c:v>
              </c:pt>
              <c:pt idx="25">
                <c:v>2.2999999999999998</c:v>
              </c:pt>
              <c:pt idx="26">
                <c:v>2.2999999999999998</c:v>
              </c:pt>
              <c:pt idx="27">
                <c:v>2.4</c:v>
              </c:pt>
              <c:pt idx="28">
                <c:v>2.4</c:v>
              </c:pt>
              <c:pt idx="29">
                <c:v>2.5</c:v>
              </c:pt>
              <c:pt idx="30">
                <c:v>2.5</c:v>
              </c:pt>
              <c:pt idx="31">
                <c:v>2.6</c:v>
              </c:pt>
              <c:pt idx="32">
                <c:v>2.6</c:v>
              </c:pt>
              <c:pt idx="33">
                <c:v>2.7</c:v>
              </c:pt>
              <c:pt idx="34">
                <c:v>2.7</c:v>
              </c:pt>
              <c:pt idx="35">
                <c:v>2.8</c:v>
              </c:pt>
              <c:pt idx="36">
                <c:v>2.8</c:v>
              </c:pt>
              <c:pt idx="37">
                <c:v>2.9</c:v>
              </c:pt>
              <c:pt idx="38">
                <c:v>2.9</c:v>
              </c:pt>
              <c:pt idx="39">
                <c:v>3</c:v>
              </c:pt>
              <c:pt idx="40">
                <c:v>3</c:v>
              </c:pt>
              <c:pt idx="41">
                <c:v>3.1</c:v>
              </c:pt>
              <c:pt idx="42">
                <c:v>3.1</c:v>
              </c:pt>
              <c:pt idx="43">
                <c:v>3.2</c:v>
              </c:pt>
              <c:pt idx="44">
                <c:v>3.2</c:v>
              </c:pt>
              <c:pt idx="45">
                <c:v>3.3</c:v>
              </c:pt>
              <c:pt idx="46">
                <c:v>3.3</c:v>
              </c:pt>
              <c:pt idx="47">
                <c:v>3.4</c:v>
              </c:pt>
              <c:pt idx="48">
                <c:v>3.4</c:v>
              </c:pt>
              <c:pt idx="49">
                <c:v>3.5</c:v>
              </c:pt>
              <c:pt idx="50">
                <c:v>3.5</c:v>
              </c:pt>
              <c:pt idx="51">
                <c:v>3.6</c:v>
              </c:pt>
              <c:pt idx="52">
                <c:v>3.6</c:v>
              </c:pt>
              <c:pt idx="53">
                <c:v>3.7</c:v>
              </c:pt>
              <c:pt idx="54">
                <c:v>3.7</c:v>
              </c:pt>
              <c:pt idx="55">
                <c:v>3.8</c:v>
              </c:pt>
              <c:pt idx="56">
                <c:v>3.8</c:v>
              </c:pt>
              <c:pt idx="57">
                <c:v>3.9</c:v>
              </c:pt>
              <c:pt idx="58">
                <c:v>3.9</c:v>
              </c:pt>
              <c:pt idx="59">
                <c:v>4</c:v>
              </c:pt>
              <c:pt idx="60">
                <c:v>4</c:v>
              </c:pt>
              <c:pt idx="61">
                <c:v>4.0999999999999996</c:v>
              </c:pt>
              <c:pt idx="62">
                <c:v>4.0999999999999996</c:v>
              </c:pt>
              <c:pt idx="63">
                <c:v>4.2</c:v>
              </c:pt>
              <c:pt idx="64">
                <c:v>4.2</c:v>
              </c:pt>
              <c:pt idx="65">
                <c:v>4.3</c:v>
              </c:pt>
              <c:pt idx="66">
                <c:v>4.3</c:v>
              </c:pt>
              <c:pt idx="67">
                <c:v>4.4000000000000004</c:v>
              </c:pt>
              <c:pt idx="68">
                <c:v>4.4000000000000004</c:v>
              </c:pt>
              <c:pt idx="69">
                <c:v>4.5</c:v>
              </c:pt>
              <c:pt idx="70">
                <c:v>4.5</c:v>
              </c:pt>
              <c:pt idx="71">
                <c:v>4.5999999999999996</c:v>
              </c:pt>
              <c:pt idx="72">
                <c:v>4.5999999999999996</c:v>
              </c:pt>
              <c:pt idx="73">
                <c:v>4.7</c:v>
              </c:pt>
              <c:pt idx="74">
                <c:v>4.7</c:v>
              </c:pt>
              <c:pt idx="75">
                <c:v>4.8</c:v>
              </c:pt>
              <c:pt idx="76">
                <c:v>4.8</c:v>
              </c:pt>
              <c:pt idx="77">
                <c:v>4.9000000000000004</c:v>
              </c:pt>
              <c:pt idx="78">
                <c:v>4.9000000000000004</c:v>
              </c:pt>
              <c:pt idx="79">
                <c:v>5</c:v>
              </c:pt>
              <c:pt idx="80">
                <c:v>5</c:v>
              </c:pt>
              <c:pt idx="81">
                <c:v>5.0999999999999996</c:v>
              </c:pt>
              <c:pt idx="82">
                <c:v>5.0999999999999996</c:v>
              </c:pt>
              <c:pt idx="83">
                <c:v>5.2</c:v>
              </c:pt>
              <c:pt idx="84">
                <c:v>5.2</c:v>
              </c:pt>
              <c:pt idx="85">
                <c:v>5.3</c:v>
              </c:pt>
              <c:pt idx="86">
                <c:v>5.3</c:v>
              </c:pt>
              <c:pt idx="87">
                <c:v>5.4</c:v>
              </c:pt>
              <c:pt idx="88">
                <c:v>5.4</c:v>
              </c:pt>
              <c:pt idx="89">
                <c:v>5.5</c:v>
              </c:pt>
              <c:pt idx="90">
                <c:v>5.5</c:v>
              </c:pt>
              <c:pt idx="91">
                <c:v>5.6</c:v>
              </c:pt>
              <c:pt idx="92">
                <c:v>5.6</c:v>
              </c:pt>
              <c:pt idx="93">
                <c:v>5.7</c:v>
              </c:pt>
              <c:pt idx="94">
                <c:v>5.7</c:v>
              </c:pt>
              <c:pt idx="95">
                <c:v>5.8</c:v>
              </c:pt>
              <c:pt idx="96">
                <c:v>5.8</c:v>
              </c:pt>
              <c:pt idx="97">
                <c:v>5.9</c:v>
              </c:pt>
              <c:pt idx="98">
                <c:v>5.9</c:v>
              </c:pt>
              <c:pt idx="99">
                <c:v>6</c:v>
              </c:pt>
              <c:pt idx="100">
                <c:v>6</c:v>
              </c:pt>
              <c:pt idx="101">
                <c:v>6.1</c:v>
              </c:pt>
              <c:pt idx="102">
                <c:v>6.1</c:v>
              </c:pt>
              <c:pt idx="103">
                <c:v>6.2</c:v>
              </c:pt>
              <c:pt idx="104">
                <c:v>6.2</c:v>
              </c:pt>
              <c:pt idx="105">
                <c:v>6.3</c:v>
              </c:pt>
              <c:pt idx="106">
                <c:v>6.3</c:v>
              </c:pt>
              <c:pt idx="107">
                <c:v>6.4</c:v>
              </c:pt>
              <c:pt idx="108">
                <c:v>6.4</c:v>
              </c:pt>
              <c:pt idx="109">
                <c:v>6.5</c:v>
              </c:pt>
              <c:pt idx="110">
                <c:v>6.5</c:v>
              </c:pt>
              <c:pt idx="111">
                <c:v>6.6</c:v>
              </c:pt>
              <c:pt idx="112">
                <c:v>6.6</c:v>
              </c:pt>
              <c:pt idx="113">
                <c:v>6.7</c:v>
              </c:pt>
              <c:pt idx="114">
                <c:v>6.7</c:v>
              </c:pt>
              <c:pt idx="115">
                <c:v>6.8</c:v>
              </c:pt>
              <c:pt idx="116">
                <c:v>6.8</c:v>
              </c:pt>
              <c:pt idx="117">
                <c:v>6.9</c:v>
              </c:pt>
              <c:pt idx="118">
                <c:v>6.9</c:v>
              </c:pt>
              <c:pt idx="119">
                <c:v>7</c:v>
              </c:pt>
              <c:pt idx="120">
                <c:v>7</c:v>
              </c:pt>
              <c:pt idx="121">
                <c:v>7.1</c:v>
              </c:pt>
              <c:pt idx="122">
                <c:v>7.1</c:v>
              </c:pt>
              <c:pt idx="123">
                <c:v>7.2</c:v>
              </c:pt>
              <c:pt idx="124">
                <c:v>7.2</c:v>
              </c:pt>
              <c:pt idx="125">
                <c:v>7.3</c:v>
              </c:pt>
              <c:pt idx="126">
                <c:v>7.3</c:v>
              </c:pt>
              <c:pt idx="127">
                <c:v>7.4</c:v>
              </c:pt>
              <c:pt idx="128">
                <c:v>7.4</c:v>
              </c:pt>
              <c:pt idx="129">
                <c:v>7.5</c:v>
              </c:pt>
              <c:pt idx="130">
                <c:v>7.5</c:v>
              </c:pt>
              <c:pt idx="131">
                <c:v>7.6</c:v>
              </c:pt>
              <c:pt idx="132">
                <c:v>7.6</c:v>
              </c:pt>
              <c:pt idx="133">
                <c:v>7.7</c:v>
              </c:pt>
              <c:pt idx="134">
                <c:v>7.7</c:v>
              </c:pt>
              <c:pt idx="135">
                <c:v>7.8</c:v>
              </c:pt>
              <c:pt idx="136">
                <c:v>7.8</c:v>
              </c:pt>
              <c:pt idx="137">
                <c:v>7.9</c:v>
              </c:pt>
              <c:pt idx="138">
                <c:v>7.9</c:v>
              </c:pt>
              <c:pt idx="139">
                <c:v>8</c:v>
              </c:pt>
              <c:pt idx="140">
                <c:v>8</c:v>
              </c:pt>
              <c:pt idx="141">
                <c:v>8.1</c:v>
              </c:pt>
              <c:pt idx="142">
                <c:v>8.1</c:v>
              </c:pt>
              <c:pt idx="143">
                <c:v>8.1999999999999993</c:v>
              </c:pt>
              <c:pt idx="144">
                <c:v>8.1999999999999993</c:v>
              </c:pt>
              <c:pt idx="145">
                <c:v>8.3000000000000007</c:v>
              </c:pt>
              <c:pt idx="146">
                <c:v>8.3000000000000007</c:v>
              </c:pt>
              <c:pt idx="147">
                <c:v>8.4</c:v>
              </c:pt>
              <c:pt idx="148">
                <c:v>8.4</c:v>
              </c:pt>
              <c:pt idx="149">
                <c:v>8.5</c:v>
              </c:pt>
              <c:pt idx="150">
                <c:v>8.5</c:v>
              </c:pt>
              <c:pt idx="151">
                <c:v>8.6</c:v>
              </c:pt>
              <c:pt idx="152">
                <c:v>8.6</c:v>
              </c:pt>
              <c:pt idx="153">
                <c:v>8.6999999999999993</c:v>
              </c:pt>
              <c:pt idx="154">
                <c:v>8.6999999999999993</c:v>
              </c:pt>
              <c:pt idx="155">
                <c:v>8.8000000000000007</c:v>
              </c:pt>
              <c:pt idx="156">
                <c:v>8.8000000000000007</c:v>
              </c:pt>
              <c:pt idx="157">
                <c:v>8.9</c:v>
              </c:pt>
              <c:pt idx="158">
                <c:v>8.9</c:v>
              </c:pt>
              <c:pt idx="159" formatCode="0.00">
                <c:v>9</c:v>
              </c:pt>
              <c:pt idx="160">
                <c:v>9</c:v>
              </c:pt>
              <c:pt idx="161">
                <c:v>9.1</c:v>
              </c:pt>
              <c:pt idx="162">
                <c:v>9.1</c:v>
              </c:pt>
              <c:pt idx="163">
                <c:v>9.1999999999999993</c:v>
              </c:pt>
              <c:pt idx="164">
                <c:v>9.1999999999999993</c:v>
              </c:pt>
              <c:pt idx="165">
                <c:v>9.3000000000000007</c:v>
              </c:pt>
              <c:pt idx="166">
                <c:v>9.3000000000000007</c:v>
              </c:pt>
              <c:pt idx="167">
                <c:v>9.4</c:v>
              </c:pt>
              <c:pt idx="168">
                <c:v>9.4</c:v>
              </c:pt>
              <c:pt idx="169">
                <c:v>9.5</c:v>
              </c:pt>
              <c:pt idx="170">
                <c:v>9.5</c:v>
              </c:pt>
              <c:pt idx="171">
                <c:v>9.6</c:v>
              </c:pt>
              <c:pt idx="172">
                <c:v>9.6</c:v>
              </c:pt>
              <c:pt idx="173">
                <c:v>9.6999999999999993</c:v>
              </c:pt>
              <c:pt idx="174">
                <c:v>9.6999999999999993</c:v>
              </c:pt>
              <c:pt idx="175">
                <c:v>9.8000000000000007</c:v>
              </c:pt>
              <c:pt idx="176">
                <c:v>9.8000000000000007</c:v>
              </c:pt>
              <c:pt idx="177">
                <c:v>9.9</c:v>
              </c:pt>
              <c:pt idx="178">
                <c:v>9.9</c:v>
              </c:pt>
              <c:pt idx="179">
                <c:v>10</c:v>
              </c:pt>
              <c:pt idx="180">
                <c:v>10</c:v>
              </c:pt>
              <c:pt idx="181">
                <c:v>10.1</c:v>
              </c:pt>
              <c:pt idx="182">
                <c:v>10.1</c:v>
              </c:pt>
              <c:pt idx="183">
                <c:v>10.199999999999999</c:v>
              </c:pt>
              <c:pt idx="184">
                <c:v>10.199999999999999</c:v>
              </c:pt>
              <c:pt idx="185">
                <c:v>10.3</c:v>
              </c:pt>
              <c:pt idx="186">
                <c:v>10.3</c:v>
              </c:pt>
              <c:pt idx="187">
                <c:v>10.4</c:v>
              </c:pt>
              <c:pt idx="188">
                <c:v>10.4</c:v>
              </c:pt>
              <c:pt idx="189">
                <c:v>10.5</c:v>
              </c:pt>
              <c:pt idx="190">
                <c:v>10.5</c:v>
              </c:pt>
              <c:pt idx="191">
                <c:v>10.6</c:v>
              </c:pt>
              <c:pt idx="192">
                <c:v>10.6</c:v>
              </c:pt>
              <c:pt idx="193">
                <c:v>10.7</c:v>
              </c:pt>
              <c:pt idx="194">
                <c:v>10.7</c:v>
              </c:pt>
              <c:pt idx="195">
                <c:v>10.8</c:v>
              </c:pt>
              <c:pt idx="196">
                <c:v>10.8</c:v>
              </c:pt>
              <c:pt idx="197">
                <c:v>10.9</c:v>
              </c:pt>
              <c:pt idx="198">
                <c:v>10.9</c:v>
              </c:pt>
              <c:pt idx="199">
                <c:v>11</c:v>
              </c:pt>
            </c:numLit>
          </c:xVal>
          <c:yVal>
            <c:numLit>
              <c:formatCode>0.00E+00</c:formatCode>
              <c:ptCount val="200"/>
              <c:pt idx="0">
                <c:v>-0.12861330821792077</c:v>
              </c:pt>
              <c:pt idx="1">
                <c:v>-0.12861330821792077</c:v>
              </c:pt>
              <c:pt idx="2">
                <c:v>-8.5138818851037495E-2</c:v>
              </c:pt>
              <c:pt idx="3">
                <c:v>-8.5138818851037495E-2</c:v>
              </c:pt>
              <c:pt idx="4">
                <c:v>-8.6886866589114944E-2</c:v>
              </c:pt>
              <c:pt idx="5">
                <c:v>-8.6886866589114944E-2</c:v>
              </c:pt>
              <c:pt idx="6">
                <c:v>-6.4069148334393963E-2</c:v>
              </c:pt>
              <c:pt idx="7">
                <c:v>-6.4069148334393963E-2</c:v>
              </c:pt>
              <c:pt idx="8">
                <c:v>-6.5545735807107111E-2</c:v>
              </c:pt>
              <c:pt idx="9">
                <c:v>-6.5545735807107111E-2</c:v>
              </c:pt>
              <c:pt idx="10">
                <c:v>-6.2264346438642551E-2</c:v>
              </c:pt>
              <c:pt idx="11">
                <c:v>-6.2264346438642551E-2</c:v>
              </c:pt>
              <c:pt idx="12">
                <c:v>-7.5072106362143759E-2</c:v>
              </c:pt>
              <c:pt idx="13">
                <c:v>-7.5072106362143759E-2</c:v>
              </c:pt>
              <c:pt idx="14">
                <c:v>-6.8439847993629219E-2</c:v>
              </c:pt>
              <c:pt idx="15">
                <c:v>-6.8439847993629219E-2</c:v>
              </c:pt>
              <c:pt idx="16">
                <c:v>-6.2192658254221003E-2</c:v>
              </c:pt>
              <c:pt idx="17">
                <c:v>-6.2192658254221003E-2</c:v>
              </c:pt>
              <c:pt idx="18">
                <c:v>-5.5940524626022989E-2</c:v>
              </c:pt>
              <c:pt idx="19">
                <c:v>-5.5940524626022989E-2</c:v>
              </c:pt>
              <c:pt idx="20">
                <c:v>-5.0790933578160946E-2</c:v>
              </c:pt>
              <c:pt idx="21">
                <c:v>-5.0790933578160946E-2</c:v>
              </c:pt>
              <c:pt idx="22">
                <c:v>-4.46228351852406E-2</c:v>
              </c:pt>
              <c:pt idx="23">
                <c:v>-4.46228351852406E-2</c:v>
              </c:pt>
              <c:pt idx="24">
                <c:v>-4.1604594997358788E-2</c:v>
              </c:pt>
              <c:pt idx="25">
                <c:v>-4.1604594997358788E-2</c:v>
              </c:pt>
              <c:pt idx="26">
                <c:v>-4.0693912085464017E-2</c:v>
              </c:pt>
              <c:pt idx="27">
                <c:v>-4.0693912085464017E-2</c:v>
              </c:pt>
              <c:pt idx="28">
                <c:v>-4.0198397395963259E-2</c:v>
              </c:pt>
              <c:pt idx="29">
                <c:v>-4.0198397395963259E-2</c:v>
              </c:pt>
              <c:pt idx="30">
                <c:v>-4.0968900345166787E-2</c:v>
              </c:pt>
              <c:pt idx="31">
                <c:v>-4.0968900345166787E-2</c:v>
              </c:pt>
              <c:pt idx="32">
                <c:v>-4.2562869225330327E-2</c:v>
              </c:pt>
              <c:pt idx="33">
                <c:v>-4.2562869225330327E-2</c:v>
              </c:pt>
              <c:pt idx="34">
                <c:v>-4.1191474593273533E-2</c:v>
              </c:pt>
              <c:pt idx="35">
                <c:v>-4.1191474593273533E-2</c:v>
              </c:pt>
              <c:pt idx="36">
                <c:v>-4.1219717045821044E-2</c:v>
              </c:pt>
              <c:pt idx="37">
                <c:v>-4.1219717045821044E-2</c:v>
              </c:pt>
              <c:pt idx="38">
                <c:v>-4.0963421651356052E-2</c:v>
              </c:pt>
              <c:pt idx="39">
                <c:v>-4.0963421651356052E-2</c:v>
              </c:pt>
              <c:pt idx="40">
                <c:v>-4.1443178085171083E-2</c:v>
              </c:pt>
              <c:pt idx="41">
                <c:v>-4.1443178085171083E-2</c:v>
              </c:pt>
              <c:pt idx="42">
                <c:v>-4.0974961196432534E-2</c:v>
              </c:pt>
              <c:pt idx="43">
                <c:v>-4.0974961196432534E-2</c:v>
              </c:pt>
              <c:pt idx="44">
                <c:v>-4.0631547627894581E-2</c:v>
              </c:pt>
              <c:pt idx="45">
                <c:v>-4.0631547627894581E-2</c:v>
              </c:pt>
              <c:pt idx="46">
                <c:v>-3.9201241301608444E-2</c:v>
              </c:pt>
              <c:pt idx="47">
                <c:v>-3.9201241301608444E-2</c:v>
              </c:pt>
              <c:pt idx="48">
                <c:v>-3.9956119958566703E-2</c:v>
              </c:pt>
              <c:pt idx="49">
                <c:v>-3.9956119958566703E-2</c:v>
              </c:pt>
              <c:pt idx="50">
                <c:v>-3.8562947602978036E-2</c:v>
              </c:pt>
              <c:pt idx="51">
                <c:v>-3.8562947602978036E-2</c:v>
              </c:pt>
              <c:pt idx="52">
                <c:v>-3.92082331644108E-2</c:v>
              </c:pt>
              <c:pt idx="53">
                <c:v>-3.92082331644108E-2</c:v>
              </c:pt>
              <c:pt idx="54">
                <c:v>-3.8040192291728572E-2</c:v>
              </c:pt>
              <c:pt idx="55">
                <c:v>-3.8040192291728572E-2</c:v>
              </c:pt>
              <c:pt idx="56">
                <c:v>-3.9817956765871562E-2</c:v>
              </c:pt>
              <c:pt idx="57">
                <c:v>-3.9817956765871562E-2</c:v>
              </c:pt>
              <c:pt idx="58">
                <c:v>-4.0832337833895331E-2</c:v>
              </c:pt>
              <c:pt idx="59">
                <c:v>-4.0832337833895331E-2</c:v>
              </c:pt>
              <c:pt idx="60">
                <c:v>-4.3081209426443931E-2</c:v>
              </c:pt>
              <c:pt idx="61">
                <c:v>-4.3081209426443931E-2</c:v>
              </c:pt>
              <c:pt idx="62">
                <c:v>-4.2856342628655883E-2</c:v>
              </c:pt>
              <c:pt idx="63">
                <c:v>-4.2856342628655883E-2</c:v>
              </c:pt>
              <c:pt idx="64">
                <c:v>-4.2612602049517681E-2</c:v>
              </c:pt>
              <c:pt idx="65">
                <c:v>-4.2612602049517681E-2</c:v>
              </c:pt>
              <c:pt idx="66">
                <c:v>-4.2050381718417809E-2</c:v>
              </c:pt>
              <c:pt idx="67">
                <c:v>-4.2050381718417809E-2</c:v>
              </c:pt>
              <c:pt idx="68">
                <c:v>-4.1923425260034571E-2</c:v>
              </c:pt>
              <c:pt idx="69">
                <c:v>-4.1923425260034571E-2</c:v>
              </c:pt>
              <c:pt idx="70">
                <c:v>-4.1695784763201883E-2</c:v>
              </c:pt>
              <c:pt idx="71">
                <c:v>-4.1695784763201883E-2</c:v>
              </c:pt>
              <c:pt idx="72">
                <c:v>-4.1536797786387275E-2</c:v>
              </c:pt>
              <c:pt idx="73">
                <c:v>-4.1536797786387275E-2</c:v>
              </c:pt>
              <c:pt idx="74">
                <c:v>-4.079497643622304E-2</c:v>
              </c:pt>
              <c:pt idx="75">
                <c:v>-4.079497643622304E-2</c:v>
              </c:pt>
              <c:pt idx="76">
                <c:v>-4.048755347781776E-2</c:v>
              </c:pt>
              <c:pt idx="77">
                <c:v>-4.048755347781776E-2</c:v>
              </c:pt>
              <c:pt idx="78">
                <c:v>-4.0824583331852779E-2</c:v>
              </c:pt>
              <c:pt idx="79">
                <c:v>-4.0824583331852779E-2</c:v>
              </c:pt>
              <c:pt idx="80">
                <c:v>-4.6415609764940455E-2</c:v>
              </c:pt>
              <c:pt idx="81">
                <c:v>-4.6415609764940455E-2</c:v>
              </c:pt>
              <c:pt idx="82">
                <c:v>-4.6136242189286095E-2</c:v>
              </c:pt>
              <c:pt idx="83">
                <c:v>-4.6136242189286095E-2</c:v>
              </c:pt>
              <c:pt idx="84">
                <c:v>-4.719882840438587E-2</c:v>
              </c:pt>
              <c:pt idx="85">
                <c:v>-4.719882840438587E-2</c:v>
              </c:pt>
              <c:pt idx="86">
                <c:v>-4.7644714050360082E-2</c:v>
              </c:pt>
              <c:pt idx="87">
                <c:v>-4.7644714050360082E-2</c:v>
              </c:pt>
              <c:pt idx="88">
                <c:v>-4.9296123339555943E-2</c:v>
              </c:pt>
              <c:pt idx="89">
                <c:v>-4.9296123339555943E-2</c:v>
              </c:pt>
              <c:pt idx="90">
                <c:v>-4.6929716100342786E-2</c:v>
              </c:pt>
              <c:pt idx="91">
                <c:v>-4.6929716100342786E-2</c:v>
              </c:pt>
              <c:pt idx="92">
                <c:v>-4.8729617450064294E-2</c:v>
              </c:pt>
              <c:pt idx="93">
                <c:v>-4.8729617450064294E-2</c:v>
              </c:pt>
              <c:pt idx="94">
                <c:v>-4.6268823441590945E-2</c:v>
              </c:pt>
              <c:pt idx="95">
                <c:v>-4.6268823441590945E-2</c:v>
              </c:pt>
              <c:pt idx="96">
                <c:v>-4.5277565337812804E-2</c:v>
              </c:pt>
              <c:pt idx="97">
                <c:v>-4.5277565337812804E-2</c:v>
              </c:pt>
              <c:pt idx="98">
                <c:v>-4.6232658771010515E-2</c:v>
              </c:pt>
              <c:pt idx="99">
                <c:v>-4.6232658771010515E-2</c:v>
              </c:pt>
              <c:pt idx="100">
                <c:v>-4.9238270154937647E-2</c:v>
              </c:pt>
              <c:pt idx="101">
                <c:v>-4.9238270154937647E-2</c:v>
              </c:pt>
              <c:pt idx="102">
                <c:v>-4.7177003469698865E-2</c:v>
              </c:pt>
              <c:pt idx="103">
                <c:v>-4.7177003469698865E-2</c:v>
              </c:pt>
              <c:pt idx="104">
                <c:v>-4.6836705771835477E-2</c:v>
              </c:pt>
              <c:pt idx="105">
                <c:v>-4.6836705771835477E-2</c:v>
              </c:pt>
              <c:pt idx="106">
                <c:v>-4.8694499934600129E-2</c:v>
              </c:pt>
              <c:pt idx="107">
                <c:v>-4.8694499934600129E-2</c:v>
              </c:pt>
              <c:pt idx="108">
                <c:v>-5.1161005302271127E-2</c:v>
              </c:pt>
              <c:pt idx="109">
                <c:v>-5.1161005302271127E-2</c:v>
              </c:pt>
              <c:pt idx="110">
                <c:v>-5.1806069198817556E-2</c:v>
              </c:pt>
              <c:pt idx="111">
                <c:v>-5.1806069198817556E-2</c:v>
              </c:pt>
              <c:pt idx="112">
                <c:v>-5.4127505362685055E-2</c:v>
              </c:pt>
              <c:pt idx="113">
                <c:v>-5.4127505362685055E-2</c:v>
              </c:pt>
              <c:pt idx="114">
                <c:v>-5.3599992370496612E-2</c:v>
              </c:pt>
              <c:pt idx="115">
                <c:v>-5.3599992370496612E-2</c:v>
              </c:pt>
              <c:pt idx="116">
                <c:v>-5.6227446859331738E-2</c:v>
              </c:pt>
              <c:pt idx="117">
                <c:v>-5.6227446859331738E-2</c:v>
              </c:pt>
              <c:pt idx="118">
                <c:v>-5.8352034573785599E-2</c:v>
              </c:pt>
              <c:pt idx="119">
                <c:v>-5.8352034573785599E-2</c:v>
              </c:pt>
              <c:pt idx="120">
                <c:v>-6.139524240885192E-2</c:v>
              </c:pt>
              <c:pt idx="121">
                <c:v>-6.139524240885192E-2</c:v>
              </c:pt>
              <c:pt idx="122">
                <c:v>-5.6742877162972959E-2</c:v>
              </c:pt>
              <c:pt idx="123">
                <c:v>-5.6742877162972959E-2</c:v>
              </c:pt>
              <c:pt idx="124">
                <c:v>-5.4957261205746399E-2</c:v>
              </c:pt>
              <c:pt idx="125">
                <c:v>-5.4957261205746399E-2</c:v>
              </c:pt>
              <c:pt idx="126">
                <c:v>-5.4182438331548184E-2</c:v>
              </c:pt>
              <c:pt idx="127">
                <c:v>-5.4182438331548184E-2</c:v>
              </c:pt>
              <c:pt idx="128">
                <c:v>-5.6074994482880391E-2</c:v>
              </c:pt>
              <c:pt idx="129">
                <c:v>-5.6074994482880391E-2</c:v>
              </c:pt>
              <c:pt idx="130">
                <c:v>-5.7400402131661837E-2</c:v>
              </c:pt>
              <c:pt idx="131">
                <c:v>-5.7400402131661837E-2</c:v>
              </c:pt>
              <c:pt idx="132">
                <c:v>-5.987743788677781E-2</c:v>
              </c:pt>
              <c:pt idx="133">
                <c:v>-5.987743788677781E-2</c:v>
              </c:pt>
              <c:pt idx="134">
                <c:v>-5.5710940669200307E-2</c:v>
              </c:pt>
              <c:pt idx="135">
                <c:v>-5.5710940669200307E-2</c:v>
              </c:pt>
              <c:pt idx="136">
                <c:v>-5.1941471201433692E-2</c:v>
              </c:pt>
              <c:pt idx="137">
                <c:v>-5.1941471201433692E-2</c:v>
              </c:pt>
              <c:pt idx="138">
                <c:v>-5.6735308605446066E-2</c:v>
              </c:pt>
              <c:pt idx="139">
                <c:v>-5.6735308605446066E-2</c:v>
              </c:pt>
              <c:pt idx="140">
                <c:v>-6.2613157448586226E-2</c:v>
              </c:pt>
              <c:pt idx="141">
                <c:v>-6.2613157448586226E-2</c:v>
              </c:pt>
              <c:pt idx="142">
                <c:v>-5.8790526850691846E-2</c:v>
              </c:pt>
              <c:pt idx="143">
                <c:v>-5.8790526850691846E-2</c:v>
              </c:pt>
              <c:pt idx="144">
                <c:v>-5.6940101011004787E-2</c:v>
              </c:pt>
              <c:pt idx="145">
                <c:v>-5.6940101011004787E-2</c:v>
              </c:pt>
              <c:pt idx="146">
                <c:v>-5.353912606912728E-2</c:v>
              </c:pt>
              <c:pt idx="147">
                <c:v>-5.353912606912728E-2</c:v>
              </c:pt>
              <c:pt idx="148">
                <c:v>-5.6267290894507965E-2</c:v>
              </c:pt>
              <c:pt idx="149">
                <c:v>-5.6267290894507965E-2</c:v>
              </c:pt>
              <c:pt idx="150">
                <c:v>-5.6993025425465534E-2</c:v>
              </c:pt>
              <c:pt idx="151">
                <c:v>-5.6993025425465534E-2</c:v>
              </c:pt>
              <c:pt idx="152">
                <c:v>-6.1609801311935761E-2</c:v>
              </c:pt>
              <c:pt idx="153">
                <c:v>-6.1609801311935761E-2</c:v>
              </c:pt>
              <c:pt idx="154">
                <c:v>-6.9072192982735939E-2</c:v>
              </c:pt>
              <c:pt idx="155">
                <c:v>-6.9072192982735939E-2</c:v>
              </c:pt>
              <c:pt idx="156">
                <c:v>-7.7333267187680119E-2</c:v>
              </c:pt>
              <c:pt idx="157">
                <c:v>-7.7333267187680119E-2</c:v>
              </c:pt>
              <c:pt idx="158">
                <c:v>-7.2475858842875621E-2</c:v>
              </c:pt>
              <c:pt idx="159">
                <c:v>-7.2475858842875621E-2</c:v>
              </c:pt>
              <c:pt idx="160">
                <c:v>-7.1906204644149152E-2</c:v>
              </c:pt>
              <c:pt idx="161">
                <c:v>-7.1906204644149152E-2</c:v>
              </c:pt>
              <c:pt idx="162">
                <c:v>-6.8678397370256244E-2</c:v>
              </c:pt>
              <c:pt idx="163">
                <c:v>-6.8678397370256244E-2</c:v>
              </c:pt>
              <c:pt idx="164">
                <c:v>-6.6161019262273094E-2</c:v>
              </c:pt>
              <c:pt idx="165">
                <c:v>-6.6161019262273094E-2</c:v>
              </c:pt>
              <c:pt idx="166">
                <c:v>-6.4925113023537914E-2</c:v>
              </c:pt>
              <c:pt idx="167">
                <c:v>-6.4925113023537914E-2</c:v>
              </c:pt>
              <c:pt idx="168">
                <c:v>-7.4659343548397553E-2</c:v>
              </c:pt>
              <c:pt idx="169">
                <c:v>-7.4659343548397553E-2</c:v>
              </c:pt>
              <c:pt idx="170">
                <c:v>-6.8775352342895849E-2</c:v>
              </c:pt>
              <c:pt idx="171">
                <c:v>-6.8775352342895849E-2</c:v>
              </c:pt>
              <c:pt idx="172">
                <c:v>-8.5575641473256442E-2</c:v>
              </c:pt>
              <c:pt idx="173">
                <c:v>-8.5575641473256442E-2</c:v>
              </c:pt>
              <c:pt idx="174">
                <c:v>-8.6789632676246897E-2</c:v>
              </c:pt>
              <c:pt idx="175">
                <c:v>-8.6789632676246897E-2</c:v>
              </c:pt>
              <c:pt idx="176">
                <c:v>-0.10892224772618007</c:v>
              </c:pt>
              <c:pt idx="177">
                <c:v>-0.10892224772618007</c:v>
              </c:pt>
              <c:pt idx="178">
                <c:v>-0.10314101890264429</c:v>
              </c:pt>
              <c:pt idx="179">
                <c:v>-0.10314101890264429</c:v>
              </c:pt>
              <c:pt idx="180">
                <c:v>-0.10013726516018812</c:v>
              </c:pt>
              <c:pt idx="181">
                <c:v>-0.10013726516018812</c:v>
              </c:pt>
              <c:pt idx="182">
                <c:v>-9.1831325180860873E-2</c:v>
              </c:pt>
              <c:pt idx="183">
                <c:v>-9.1831325180860873E-2</c:v>
              </c:pt>
              <c:pt idx="184">
                <c:v>-0.10119440525962982</c:v>
              </c:pt>
              <c:pt idx="185">
                <c:v>-0.10119440525962982</c:v>
              </c:pt>
              <c:pt idx="186">
                <c:v>-0.12279308294536315</c:v>
              </c:pt>
              <c:pt idx="187">
                <c:v>-0.12279308294536315</c:v>
              </c:pt>
              <c:pt idx="188">
                <c:v>-0.14861102294914091</c:v>
              </c:pt>
              <c:pt idx="189">
                <c:v>-0.14861102294914091</c:v>
              </c:pt>
              <c:pt idx="190">
                <c:v>-0.15484397724697571</c:v>
              </c:pt>
              <c:pt idx="191">
                <c:v>-0.15484397724697571</c:v>
              </c:pt>
              <c:pt idx="192">
                <c:v>-0.17531763826342012</c:v>
              </c:pt>
              <c:pt idx="193">
                <c:v>-0.17531763826342012</c:v>
              </c:pt>
              <c:pt idx="194">
                <c:v>-0.19277491678447672</c:v>
              </c:pt>
              <c:pt idx="195">
                <c:v>-0.19277491678447672</c:v>
              </c:pt>
              <c:pt idx="196">
                <c:v>-0.22298357438968816</c:v>
              </c:pt>
              <c:pt idx="197">
                <c:v>-0.22298357438968816</c:v>
              </c:pt>
              <c:pt idx="198">
                <c:v>-0.20317820625082253</c:v>
              </c:pt>
              <c:pt idx="199">
                <c:v>-0.20317820625082253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D0A6-488F-A205-E6725396B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059912"/>
        <c:axId val="503057944"/>
      </c:scatterChart>
      <c:valAx>
        <c:axId val="503059912"/>
        <c:scaling>
          <c:orientation val="minMax"/>
          <c:max val="11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Outgoing neutron energy (</a:t>
                </a:r>
                <a:r>
                  <a:rPr lang="en-US"/>
                  <a:t>MeV</a:t>
                </a:r>
                <a:r>
                  <a:rPr lang="cs-CZ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3057944"/>
        <c:crossesAt val="-0.4"/>
        <c:crossBetween val="midCat"/>
        <c:majorUnit val="1"/>
      </c:valAx>
      <c:valAx>
        <c:axId val="503057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C/E-1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3059912"/>
        <c:crossesAt val="0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5"/>
        <c:delete val="1"/>
      </c:legendEntry>
      <c:layout>
        <c:manualLayout>
          <c:xMode val="edge"/>
          <c:yMode val="edge"/>
          <c:x val="0.11701899987069014"/>
          <c:y val="4.3677777777777769E-3"/>
          <c:w val="0.83692482063681195"/>
          <c:h val="0.14560140724797357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54409722222222"/>
          <c:y val="2.6212071828644601E-2"/>
          <c:w val="0.8629979166666667"/>
          <c:h val="0.83910036353037376"/>
        </c:manualLayout>
      </c:layout>
      <c:scatterChart>
        <c:scatterStyle val="lineMarker"/>
        <c:varyColors val="0"/>
        <c:ser>
          <c:idx val="2"/>
          <c:order val="0"/>
          <c:tx>
            <c:v>INDEN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Paper!$R$98:$R$277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-2.8694123344530142E-2</c:v>
                </c:pt>
                <c:pt idx="3">
                  <c:v>-2.8694123344530142E-2</c:v>
                </c:pt>
                <c:pt idx="4">
                  <c:v>-7.1896494746911399E-2</c:v>
                </c:pt>
                <c:pt idx="5">
                  <c:v>-7.1896494746911399E-2</c:v>
                </c:pt>
                <c:pt idx="6">
                  <c:v>-1.7960697334218123E-2</c:v>
                </c:pt>
                <c:pt idx="7">
                  <c:v>-1.7960697334218123E-2</c:v>
                </c:pt>
                <c:pt idx="8">
                  <c:v>4.2551589618661234E-2</c:v>
                </c:pt>
                <c:pt idx="9">
                  <c:v>4.2551589618661234E-2</c:v>
                </c:pt>
                <c:pt idx="10">
                  <c:v>2.4468571169734998E-2</c:v>
                </c:pt>
                <c:pt idx="11">
                  <c:v>2.4468571169734998E-2</c:v>
                </c:pt>
                <c:pt idx="12">
                  <c:v>6.8218408163432942E-2</c:v>
                </c:pt>
                <c:pt idx="13">
                  <c:v>6.8218408163432942E-2</c:v>
                </c:pt>
                <c:pt idx="14">
                  <c:v>3.7096367100075689E-4</c:v>
                </c:pt>
                <c:pt idx="15">
                  <c:v>3.7096367100075689E-4</c:v>
                </c:pt>
                <c:pt idx="16">
                  <c:v>3.4143613424890029E-2</c:v>
                </c:pt>
                <c:pt idx="17">
                  <c:v>3.4143613424890029E-2</c:v>
                </c:pt>
                <c:pt idx="18">
                  <c:v>-5.8615143939136138E-2</c:v>
                </c:pt>
                <c:pt idx="19">
                  <c:v>-5.8615143939136138E-2</c:v>
                </c:pt>
                <c:pt idx="20">
                  <c:v>-2.110211459666167E-2</c:v>
                </c:pt>
                <c:pt idx="21">
                  <c:v>-2.110211459666167E-2</c:v>
                </c:pt>
                <c:pt idx="22">
                  <c:v>6.3933779164966342E-3</c:v>
                </c:pt>
                <c:pt idx="23">
                  <c:v>6.3933779164966342E-3</c:v>
                </c:pt>
                <c:pt idx="24">
                  <c:v>6.1310511468652962E-3</c:v>
                </c:pt>
                <c:pt idx="25">
                  <c:v>6.1310511468652962E-3</c:v>
                </c:pt>
                <c:pt idx="26">
                  <c:v>1.8149709138693959E-2</c:v>
                </c:pt>
                <c:pt idx="27">
                  <c:v>1.8149709138693959E-2</c:v>
                </c:pt>
                <c:pt idx="28">
                  <c:v>3.3910452266897373E-2</c:v>
                </c:pt>
                <c:pt idx="29">
                  <c:v>3.3910452266897373E-2</c:v>
                </c:pt>
                <c:pt idx="30">
                  <c:v>3.5538866754683207E-2</c:v>
                </c:pt>
                <c:pt idx="31">
                  <c:v>3.5538866754683207E-2</c:v>
                </c:pt>
                <c:pt idx="32">
                  <c:v>4.6865177205991815E-2</c:v>
                </c:pt>
                <c:pt idx="33">
                  <c:v>4.6865177205991815E-2</c:v>
                </c:pt>
                <c:pt idx="34">
                  <c:v>3.0999716743878025E-2</c:v>
                </c:pt>
                <c:pt idx="35">
                  <c:v>3.0999716743878025E-2</c:v>
                </c:pt>
                <c:pt idx="36">
                  <c:v>2.0465045649687763E-2</c:v>
                </c:pt>
                <c:pt idx="37">
                  <c:v>2.0465045649687763E-2</c:v>
                </c:pt>
                <c:pt idx="38">
                  <c:v>2.4340856052807558E-2</c:v>
                </c:pt>
                <c:pt idx="39">
                  <c:v>2.4340856052807558E-2</c:v>
                </c:pt>
                <c:pt idx="40">
                  <c:v>3.0545804974004165E-2</c:v>
                </c:pt>
                <c:pt idx="41">
                  <c:v>3.0545804974004165E-2</c:v>
                </c:pt>
                <c:pt idx="42">
                  <c:v>3.079761632841671E-2</c:v>
                </c:pt>
                <c:pt idx="43">
                  <c:v>3.079761632841671E-2</c:v>
                </c:pt>
                <c:pt idx="44">
                  <c:v>3.3588232686801778E-2</c:v>
                </c:pt>
                <c:pt idx="45">
                  <c:v>3.3588232686801778E-2</c:v>
                </c:pt>
                <c:pt idx="46">
                  <c:v>3.5905947250948644E-2</c:v>
                </c:pt>
                <c:pt idx="47">
                  <c:v>3.5905947250948644E-2</c:v>
                </c:pt>
                <c:pt idx="48">
                  <c:v>4.1410401287042431E-2</c:v>
                </c:pt>
                <c:pt idx="49">
                  <c:v>4.1410401287042431E-2</c:v>
                </c:pt>
                <c:pt idx="50">
                  <c:v>3.6829785881771437E-2</c:v>
                </c:pt>
                <c:pt idx="51">
                  <c:v>3.6829785881771437E-2</c:v>
                </c:pt>
                <c:pt idx="52">
                  <c:v>3.267422828558475E-2</c:v>
                </c:pt>
                <c:pt idx="53">
                  <c:v>3.267422828558475E-2</c:v>
                </c:pt>
                <c:pt idx="54">
                  <c:v>3.2754276725390108E-2</c:v>
                </c:pt>
                <c:pt idx="55">
                  <c:v>3.2754276725390108E-2</c:v>
                </c:pt>
                <c:pt idx="56">
                  <c:v>3.6985539189146488E-2</c:v>
                </c:pt>
                <c:pt idx="57">
                  <c:v>3.6985539189146488E-2</c:v>
                </c:pt>
                <c:pt idx="58">
                  <c:v>3.5864926175673828E-2</c:v>
                </c:pt>
                <c:pt idx="59">
                  <c:v>3.5864926175673828E-2</c:v>
                </c:pt>
                <c:pt idx="60">
                  <c:v>3.9626872713932393E-2</c:v>
                </c:pt>
                <c:pt idx="61">
                  <c:v>3.9626872713932393E-2</c:v>
                </c:pt>
                <c:pt idx="62">
                  <c:v>3.8786671860639998E-2</c:v>
                </c:pt>
                <c:pt idx="63">
                  <c:v>3.8786671860639998E-2</c:v>
                </c:pt>
                <c:pt idx="64">
                  <c:v>4.1262202700253825E-2</c:v>
                </c:pt>
                <c:pt idx="65">
                  <c:v>4.1262202700253825E-2</c:v>
                </c:pt>
                <c:pt idx="66">
                  <c:v>5.4464554462072101E-2</c:v>
                </c:pt>
                <c:pt idx="67">
                  <c:v>5.4464554462072101E-2</c:v>
                </c:pt>
                <c:pt idx="68">
                  <c:v>6.8051565480911513E-2</c:v>
                </c:pt>
                <c:pt idx="69">
                  <c:v>6.8051565480911513E-2</c:v>
                </c:pt>
                <c:pt idx="70">
                  <c:v>7.3770640796108955E-2</c:v>
                </c:pt>
                <c:pt idx="71">
                  <c:v>7.3770640796108955E-2</c:v>
                </c:pt>
                <c:pt idx="72">
                  <c:v>8.1873180608482921E-2</c:v>
                </c:pt>
                <c:pt idx="73">
                  <c:v>8.1873180608482921E-2</c:v>
                </c:pt>
                <c:pt idx="74">
                  <c:v>6.7735066846019931E-2</c:v>
                </c:pt>
                <c:pt idx="75">
                  <c:v>6.7735066846019931E-2</c:v>
                </c:pt>
                <c:pt idx="76">
                  <c:v>5.8646370261458136E-2</c:v>
                </c:pt>
                <c:pt idx="77">
                  <c:v>5.8646370261458136E-2</c:v>
                </c:pt>
                <c:pt idx="78">
                  <c:v>3.2865664691736685E-2</c:v>
                </c:pt>
                <c:pt idx="79">
                  <c:v>3.2865664691736685E-2</c:v>
                </c:pt>
                <c:pt idx="80">
                  <c:v>9.4176970405595029E-3</c:v>
                </c:pt>
                <c:pt idx="81">
                  <c:v>9.4176970405595029E-3</c:v>
                </c:pt>
                <c:pt idx="82">
                  <c:v>1.1294190010458838E-2</c:v>
                </c:pt>
                <c:pt idx="83">
                  <c:v>1.1294190010458838E-2</c:v>
                </c:pt>
                <c:pt idx="84">
                  <c:v>1.5697960615454587E-2</c:v>
                </c:pt>
                <c:pt idx="85">
                  <c:v>1.5697960615454587E-2</c:v>
                </c:pt>
                <c:pt idx="86">
                  <c:v>1.2064513430317225E-2</c:v>
                </c:pt>
                <c:pt idx="87">
                  <c:v>1.2064513430317225E-2</c:v>
                </c:pt>
                <c:pt idx="88">
                  <c:v>1.0896087140086275E-2</c:v>
                </c:pt>
                <c:pt idx="89">
                  <c:v>1.0896087140086275E-2</c:v>
                </c:pt>
                <c:pt idx="90">
                  <c:v>4.3160158734800724E-3</c:v>
                </c:pt>
                <c:pt idx="91">
                  <c:v>4.3160158734800724E-3</c:v>
                </c:pt>
                <c:pt idx="92">
                  <c:v>-7.9271641767841849E-4</c:v>
                </c:pt>
                <c:pt idx="93">
                  <c:v>-7.9271641767841849E-4</c:v>
                </c:pt>
                <c:pt idx="94">
                  <c:v>-1.2745504677893815E-2</c:v>
                </c:pt>
                <c:pt idx="95">
                  <c:v>-1.2745504677893815E-2</c:v>
                </c:pt>
                <c:pt idx="96">
                  <c:v>-2.129086217571452E-2</c:v>
                </c:pt>
                <c:pt idx="97">
                  <c:v>-2.129086217571452E-2</c:v>
                </c:pt>
                <c:pt idx="98">
                  <c:v>-2.6941865467760562E-2</c:v>
                </c:pt>
                <c:pt idx="99">
                  <c:v>-2.6941865467760562E-2</c:v>
                </c:pt>
                <c:pt idx="100">
                  <c:v>-2.0980198669740768E-2</c:v>
                </c:pt>
                <c:pt idx="101">
                  <c:v>-2.0980198669740768E-2</c:v>
                </c:pt>
                <c:pt idx="102">
                  <c:v>-1.2874338771591831E-2</c:v>
                </c:pt>
                <c:pt idx="103">
                  <c:v>-1.2874338771591831E-2</c:v>
                </c:pt>
                <c:pt idx="104">
                  <c:v>-2.8052895856934823E-3</c:v>
                </c:pt>
                <c:pt idx="105">
                  <c:v>-2.8052895856934823E-3</c:v>
                </c:pt>
                <c:pt idx="106">
                  <c:v>1.4602603189917129E-2</c:v>
                </c:pt>
                <c:pt idx="107">
                  <c:v>1.4602603189917129E-2</c:v>
                </c:pt>
                <c:pt idx="108">
                  <c:v>3.0745526967122849E-2</c:v>
                </c:pt>
                <c:pt idx="109">
                  <c:v>3.0745526967122849E-2</c:v>
                </c:pt>
                <c:pt idx="110">
                  <c:v>1.6169597445004236E-2</c:v>
                </c:pt>
                <c:pt idx="111">
                  <c:v>1.6169597445004236E-2</c:v>
                </c:pt>
                <c:pt idx="112">
                  <c:v>7.5308981947082021E-3</c:v>
                </c:pt>
                <c:pt idx="113">
                  <c:v>7.5308981947082021E-3</c:v>
                </c:pt>
                <c:pt idx="114">
                  <c:v>-2.7991566476903706E-3</c:v>
                </c:pt>
                <c:pt idx="115">
                  <c:v>-2.7991566476903706E-3</c:v>
                </c:pt>
                <c:pt idx="116">
                  <c:v>-1.0793329642201588E-2</c:v>
                </c:pt>
                <c:pt idx="117">
                  <c:v>-1.0793329642201588E-2</c:v>
                </c:pt>
                <c:pt idx="118">
                  <c:v>-1.9180258533273764E-2</c:v>
                </c:pt>
                <c:pt idx="119">
                  <c:v>-1.9180258533273764E-2</c:v>
                </c:pt>
                <c:pt idx="120">
                  <c:v>-2.7854289973513469E-2</c:v>
                </c:pt>
                <c:pt idx="121">
                  <c:v>-2.7854289973513469E-2</c:v>
                </c:pt>
                <c:pt idx="122">
                  <c:v>-1.8197757276311566E-2</c:v>
                </c:pt>
                <c:pt idx="123">
                  <c:v>-1.8197757276311566E-2</c:v>
                </c:pt>
                <c:pt idx="124">
                  <c:v>-1.0125529767030295E-2</c:v>
                </c:pt>
                <c:pt idx="125">
                  <c:v>-1.0125529767030295E-2</c:v>
                </c:pt>
                <c:pt idx="126">
                  <c:v>1.9583390585639959E-2</c:v>
                </c:pt>
                <c:pt idx="127">
                  <c:v>1.9583390585639959E-2</c:v>
                </c:pt>
                <c:pt idx="128">
                  <c:v>4.9656912600926972E-2</c:v>
                </c:pt>
                <c:pt idx="129">
                  <c:v>4.9656912600926972E-2</c:v>
                </c:pt>
                <c:pt idx="130">
                  <c:v>6.78239095922335E-2</c:v>
                </c:pt>
                <c:pt idx="131">
                  <c:v>6.78239095922335E-2</c:v>
                </c:pt>
                <c:pt idx="132">
                  <c:v>8.5795483251766891E-2</c:v>
                </c:pt>
                <c:pt idx="133">
                  <c:v>8.5795483251766891E-2</c:v>
                </c:pt>
                <c:pt idx="134">
                  <c:v>8.3292574122197705E-2</c:v>
                </c:pt>
                <c:pt idx="135">
                  <c:v>8.3292574122197705E-2</c:v>
                </c:pt>
                <c:pt idx="136">
                  <c:v>8.9790737188358616E-2</c:v>
                </c:pt>
                <c:pt idx="137">
                  <c:v>8.9790737188358616E-2</c:v>
                </c:pt>
                <c:pt idx="138">
                  <c:v>6.0413195727768931E-2</c:v>
                </c:pt>
                <c:pt idx="139">
                  <c:v>6.0413195727768931E-2</c:v>
                </c:pt>
                <c:pt idx="140">
                  <c:v>3.6026729449836647E-2</c:v>
                </c:pt>
                <c:pt idx="141">
                  <c:v>3.6026729449836647E-2</c:v>
                </c:pt>
                <c:pt idx="142">
                  <c:v>3.9627440900580346E-2</c:v>
                </c:pt>
                <c:pt idx="143">
                  <c:v>3.9627440900580346E-2</c:v>
                </c:pt>
                <c:pt idx="144">
                  <c:v>4.3408547651142548E-2</c:v>
                </c:pt>
                <c:pt idx="145">
                  <c:v>4.3408547651142548E-2</c:v>
                </c:pt>
                <c:pt idx="146">
                  <c:v>3.236223402625571E-2</c:v>
                </c:pt>
                <c:pt idx="147">
                  <c:v>3.236223402625571E-2</c:v>
                </c:pt>
                <c:pt idx="148">
                  <c:v>1.8606375151970944E-2</c:v>
                </c:pt>
                <c:pt idx="149">
                  <c:v>1.8606375151970944E-2</c:v>
                </c:pt>
                <c:pt idx="150">
                  <c:v>3.0493344609928252E-2</c:v>
                </c:pt>
                <c:pt idx="151">
                  <c:v>3.0493344609928252E-2</c:v>
                </c:pt>
                <c:pt idx="152">
                  <c:v>5.1138971972200409E-2</c:v>
                </c:pt>
                <c:pt idx="153">
                  <c:v>5.1138971972200409E-2</c:v>
                </c:pt>
                <c:pt idx="154">
                  <c:v>-3.0294856533194414E-2</c:v>
                </c:pt>
                <c:pt idx="155">
                  <c:v>-3.0294856533194414E-2</c:v>
                </c:pt>
                <c:pt idx="156">
                  <c:v>-9.9749084794793608E-2</c:v>
                </c:pt>
                <c:pt idx="157">
                  <c:v>-9.9749084794793608E-2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04-4118-9AA8-16C19D4C98D5}"/>
            </c:ext>
          </c:extLst>
        </c:ser>
        <c:ser>
          <c:idx val="6"/>
          <c:order val="1"/>
          <c:tx>
            <c:v>ENDF/B-VIII</c:v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Paper!$V$98:$V$277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-0.1048145055791575</c:v>
                </c:pt>
                <c:pt idx="3">
                  <c:v>-0.1048145055791575</c:v>
                </c:pt>
                <c:pt idx="4">
                  <c:v>-0.13312495685036274</c:v>
                </c:pt>
                <c:pt idx="5">
                  <c:v>-0.13312495685036274</c:v>
                </c:pt>
                <c:pt idx="6">
                  <c:v>-7.1580557905934539E-2</c:v>
                </c:pt>
                <c:pt idx="7">
                  <c:v>-7.1580557905934539E-2</c:v>
                </c:pt>
                <c:pt idx="8">
                  <c:v>-2.7345889432253134E-3</c:v>
                </c:pt>
                <c:pt idx="9">
                  <c:v>-2.7345889432253134E-3</c:v>
                </c:pt>
                <c:pt idx="10">
                  <c:v>-1.0507530493061745E-2</c:v>
                </c:pt>
                <c:pt idx="11">
                  <c:v>-1.0507530493061745E-2</c:v>
                </c:pt>
                <c:pt idx="12">
                  <c:v>4.1376615791596683E-2</c:v>
                </c:pt>
                <c:pt idx="13">
                  <c:v>4.1376615791596683E-2</c:v>
                </c:pt>
                <c:pt idx="14">
                  <c:v>-1.7446533705634426E-2</c:v>
                </c:pt>
                <c:pt idx="15">
                  <c:v>-1.7446533705634426E-2</c:v>
                </c:pt>
                <c:pt idx="16">
                  <c:v>2.3598991539546699E-2</c:v>
                </c:pt>
                <c:pt idx="17">
                  <c:v>2.3598991539546699E-2</c:v>
                </c:pt>
                <c:pt idx="18">
                  <c:v>-6.1854163913065641E-2</c:v>
                </c:pt>
                <c:pt idx="19">
                  <c:v>-6.1854163913065641E-2</c:v>
                </c:pt>
                <c:pt idx="20">
                  <c:v>-2.1020916192639905E-2</c:v>
                </c:pt>
                <c:pt idx="21">
                  <c:v>-2.1020916192639905E-2</c:v>
                </c:pt>
                <c:pt idx="22">
                  <c:v>6.5535145497197522E-3</c:v>
                </c:pt>
                <c:pt idx="23">
                  <c:v>6.5535145497197522E-3</c:v>
                </c:pt>
                <c:pt idx="24">
                  <c:v>6.3842753402678643E-3</c:v>
                </c:pt>
                <c:pt idx="25">
                  <c:v>6.3842753402678643E-3</c:v>
                </c:pt>
                <c:pt idx="26">
                  <c:v>1.8529369309825405E-2</c:v>
                </c:pt>
                <c:pt idx="27">
                  <c:v>1.8529369309825405E-2</c:v>
                </c:pt>
                <c:pt idx="28">
                  <c:v>3.4338220103986572E-2</c:v>
                </c:pt>
                <c:pt idx="29">
                  <c:v>3.4338220103986572E-2</c:v>
                </c:pt>
                <c:pt idx="30">
                  <c:v>3.5957054108719744E-2</c:v>
                </c:pt>
                <c:pt idx="31">
                  <c:v>3.5957054108719744E-2</c:v>
                </c:pt>
                <c:pt idx="32">
                  <c:v>4.9932649376415394E-2</c:v>
                </c:pt>
                <c:pt idx="33">
                  <c:v>4.9932649376415394E-2</c:v>
                </c:pt>
                <c:pt idx="34">
                  <c:v>4.4687881161119769E-2</c:v>
                </c:pt>
                <c:pt idx="35">
                  <c:v>4.4687881161119769E-2</c:v>
                </c:pt>
                <c:pt idx="36">
                  <c:v>2.4449051194425087E-2</c:v>
                </c:pt>
                <c:pt idx="37">
                  <c:v>2.4449051194425087E-2</c:v>
                </c:pt>
                <c:pt idx="38">
                  <c:v>2.7623663508365759E-2</c:v>
                </c:pt>
                <c:pt idx="39">
                  <c:v>2.7623663508365759E-2</c:v>
                </c:pt>
                <c:pt idx="40">
                  <c:v>3.7746962089889369E-2</c:v>
                </c:pt>
                <c:pt idx="41">
                  <c:v>3.7746962089889369E-2</c:v>
                </c:pt>
                <c:pt idx="42">
                  <c:v>3.9934321568187769E-2</c:v>
                </c:pt>
                <c:pt idx="43">
                  <c:v>3.9934321568187769E-2</c:v>
                </c:pt>
                <c:pt idx="44">
                  <c:v>4.6959440267158703E-2</c:v>
                </c:pt>
                <c:pt idx="45">
                  <c:v>4.6959440267158703E-2</c:v>
                </c:pt>
                <c:pt idx="46">
                  <c:v>5.841947136235337E-2</c:v>
                </c:pt>
                <c:pt idx="47">
                  <c:v>5.841947136235337E-2</c:v>
                </c:pt>
                <c:pt idx="48">
                  <c:v>7.1058708441721352E-2</c:v>
                </c:pt>
                <c:pt idx="49">
                  <c:v>7.1058708441721352E-2</c:v>
                </c:pt>
                <c:pt idx="50">
                  <c:v>6.771764598700547E-2</c:v>
                </c:pt>
                <c:pt idx="51">
                  <c:v>6.771764598700547E-2</c:v>
                </c:pt>
                <c:pt idx="52">
                  <c:v>5.9120319396685828E-2</c:v>
                </c:pt>
                <c:pt idx="53">
                  <c:v>5.9120319396685828E-2</c:v>
                </c:pt>
                <c:pt idx="54">
                  <c:v>5.0687056728929258E-2</c:v>
                </c:pt>
                <c:pt idx="55">
                  <c:v>5.0687056728929258E-2</c:v>
                </c:pt>
                <c:pt idx="56">
                  <c:v>4.1793372729032052E-2</c:v>
                </c:pt>
                <c:pt idx="57">
                  <c:v>4.1793372729032052E-2</c:v>
                </c:pt>
                <c:pt idx="58">
                  <c:v>2.9639973534123287E-2</c:v>
                </c:pt>
                <c:pt idx="59">
                  <c:v>2.9639973534123287E-2</c:v>
                </c:pt>
                <c:pt idx="60">
                  <c:v>2.5672545265152058E-2</c:v>
                </c:pt>
                <c:pt idx="61">
                  <c:v>2.5672545265152058E-2</c:v>
                </c:pt>
                <c:pt idx="62">
                  <c:v>3.3052488747007169E-2</c:v>
                </c:pt>
                <c:pt idx="63">
                  <c:v>3.3052488747007169E-2</c:v>
                </c:pt>
                <c:pt idx="64">
                  <c:v>3.4731202567378494E-2</c:v>
                </c:pt>
                <c:pt idx="65">
                  <c:v>3.4731202567378494E-2</c:v>
                </c:pt>
                <c:pt idx="66">
                  <c:v>5.2060212903715097E-2</c:v>
                </c:pt>
                <c:pt idx="67">
                  <c:v>5.2060212903715097E-2</c:v>
                </c:pt>
                <c:pt idx="68">
                  <c:v>7.2153414901886759E-2</c:v>
                </c:pt>
                <c:pt idx="69">
                  <c:v>7.2153414901886759E-2</c:v>
                </c:pt>
                <c:pt idx="70">
                  <c:v>7.6041652674422755E-2</c:v>
                </c:pt>
                <c:pt idx="71">
                  <c:v>7.6041652674422755E-2</c:v>
                </c:pt>
                <c:pt idx="72">
                  <c:v>8.6096152871985687E-2</c:v>
                </c:pt>
                <c:pt idx="73">
                  <c:v>8.6096152871985687E-2</c:v>
                </c:pt>
                <c:pt idx="74">
                  <c:v>7.3583584799629786E-2</c:v>
                </c:pt>
                <c:pt idx="75">
                  <c:v>7.3583584799629786E-2</c:v>
                </c:pt>
                <c:pt idx="76">
                  <c:v>6.607211456061246E-2</c:v>
                </c:pt>
                <c:pt idx="77">
                  <c:v>6.607211456061246E-2</c:v>
                </c:pt>
                <c:pt idx="78">
                  <c:v>4.3366014362685279E-2</c:v>
                </c:pt>
                <c:pt idx="79">
                  <c:v>4.3366014362685279E-2</c:v>
                </c:pt>
                <c:pt idx="80">
                  <c:v>3.0792208056199977E-2</c:v>
                </c:pt>
                <c:pt idx="81">
                  <c:v>3.0792208056199977E-2</c:v>
                </c:pt>
                <c:pt idx="82">
                  <c:v>4.653944381179298E-2</c:v>
                </c:pt>
                <c:pt idx="83">
                  <c:v>4.653944381179298E-2</c:v>
                </c:pt>
                <c:pt idx="84">
                  <c:v>6.0046375740237634E-2</c:v>
                </c:pt>
                <c:pt idx="85">
                  <c:v>6.0046375740237634E-2</c:v>
                </c:pt>
                <c:pt idx="86">
                  <c:v>5.1618415228278369E-2</c:v>
                </c:pt>
                <c:pt idx="87">
                  <c:v>5.1618415228278369E-2</c:v>
                </c:pt>
                <c:pt idx="88">
                  <c:v>4.6361985900015723E-2</c:v>
                </c:pt>
                <c:pt idx="89">
                  <c:v>4.6361985900015723E-2</c:v>
                </c:pt>
                <c:pt idx="90">
                  <c:v>3.7114592277223135E-2</c:v>
                </c:pt>
                <c:pt idx="91">
                  <c:v>3.7114592277223135E-2</c:v>
                </c:pt>
                <c:pt idx="92">
                  <c:v>2.9868878926905484E-2</c:v>
                </c:pt>
                <c:pt idx="93">
                  <c:v>2.9868878926905484E-2</c:v>
                </c:pt>
                <c:pt idx="94">
                  <c:v>1.9330115401509751E-2</c:v>
                </c:pt>
                <c:pt idx="95">
                  <c:v>1.9330115401509751E-2</c:v>
                </c:pt>
                <c:pt idx="96">
                  <c:v>1.2954744149627828E-2</c:v>
                </c:pt>
                <c:pt idx="97">
                  <c:v>1.2954744149627828E-2</c:v>
                </c:pt>
                <c:pt idx="98">
                  <c:v>1.2919562017240871E-2</c:v>
                </c:pt>
                <c:pt idx="99">
                  <c:v>1.2919562017240871E-2</c:v>
                </c:pt>
                <c:pt idx="100">
                  <c:v>2.0027534568743288E-2</c:v>
                </c:pt>
                <c:pt idx="101">
                  <c:v>2.0027534568743288E-2</c:v>
                </c:pt>
                <c:pt idx="102">
                  <c:v>2.0099393885777195E-2</c:v>
                </c:pt>
                <c:pt idx="103">
                  <c:v>2.0099393885777195E-2</c:v>
                </c:pt>
                <c:pt idx="104">
                  <c:v>2.3578386070601809E-2</c:v>
                </c:pt>
                <c:pt idx="105">
                  <c:v>2.3578386070601809E-2</c:v>
                </c:pt>
                <c:pt idx="106">
                  <c:v>3.8125934199713996E-2</c:v>
                </c:pt>
                <c:pt idx="107">
                  <c:v>3.8125934199713996E-2</c:v>
                </c:pt>
                <c:pt idx="108">
                  <c:v>5.177343049072225E-2</c:v>
                </c:pt>
                <c:pt idx="109">
                  <c:v>5.177343049072225E-2</c:v>
                </c:pt>
                <c:pt idx="110">
                  <c:v>3.7528443984834681E-2</c:v>
                </c:pt>
                <c:pt idx="111">
                  <c:v>3.7528443984834681E-2</c:v>
                </c:pt>
                <c:pt idx="112">
                  <c:v>3.1974254047174577E-2</c:v>
                </c:pt>
                <c:pt idx="113">
                  <c:v>3.1974254047174577E-2</c:v>
                </c:pt>
                <c:pt idx="114">
                  <c:v>2.4447787885526262E-2</c:v>
                </c:pt>
                <c:pt idx="115">
                  <c:v>2.4447787885526262E-2</c:v>
                </c:pt>
                <c:pt idx="116">
                  <c:v>1.899943685335348E-2</c:v>
                </c:pt>
                <c:pt idx="117">
                  <c:v>1.899943685335348E-2</c:v>
                </c:pt>
                <c:pt idx="118">
                  <c:v>1.3199463544250056E-2</c:v>
                </c:pt>
                <c:pt idx="119">
                  <c:v>1.3199463544250056E-2</c:v>
                </c:pt>
                <c:pt idx="120">
                  <c:v>3.7648489096071547E-3</c:v>
                </c:pt>
                <c:pt idx="121">
                  <c:v>3.7648489096071547E-3</c:v>
                </c:pt>
                <c:pt idx="122">
                  <c:v>9.9336859907421804E-3</c:v>
                </c:pt>
                <c:pt idx="123">
                  <c:v>9.9336859907421804E-3</c:v>
                </c:pt>
                <c:pt idx="124">
                  <c:v>1.6276275105814308E-2</c:v>
                </c:pt>
                <c:pt idx="125">
                  <c:v>1.6276275105814308E-2</c:v>
                </c:pt>
                <c:pt idx="126">
                  <c:v>4.6993617827604917E-2</c:v>
                </c:pt>
                <c:pt idx="127">
                  <c:v>4.6993617827604917E-2</c:v>
                </c:pt>
                <c:pt idx="128">
                  <c:v>7.7273404159892811E-2</c:v>
                </c:pt>
                <c:pt idx="129">
                  <c:v>7.7273404159892811E-2</c:v>
                </c:pt>
                <c:pt idx="130">
                  <c:v>9.4580839150690155E-2</c:v>
                </c:pt>
                <c:pt idx="131">
                  <c:v>9.4580839150690155E-2</c:v>
                </c:pt>
                <c:pt idx="132">
                  <c:v>0.11090912746359427</c:v>
                </c:pt>
                <c:pt idx="133">
                  <c:v>0.11090912746359427</c:v>
                </c:pt>
                <c:pt idx="134">
                  <c:v>0.10604255413603458</c:v>
                </c:pt>
                <c:pt idx="135">
                  <c:v>0.10604255413603458</c:v>
                </c:pt>
                <c:pt idx="136">
                  <c:v>0.11490982045895004</c:v>
                </c:pt>
                <c:pt idx="137">
                  <c:v>0.11490982045895004</c:v>
                </c:pt>
                <c:pt idx="138">
                  <c:v>8.9714069778716432E-2</c:v>
                </c:pt>
                <c:pt idx="139">
                  <c:v>8.9714069778716432E-2</c:v>
                </c:pt>
                <c:pt idx="140">
                  <c:v>6.9811012744799283E-2</c:v>
                </c:pt>
                <c:pt idx="141">
                  <c:v>6.9811012744799283E-2</c:v>
                </c:pt>
                <c:pt idx="142">
                  <c:v>7.4804563160621784E-2</c:v>
                </c:pt>
                <c:pt idx="143">
                  <c:v>7.4804563160621784E-2</c:v>
                </c:pt>
                <c:pt idx="144">
                  <c:v>7.6697298911905687E-2</c:v>
                </c:pt>
                <c:pt idx="145">
                  <c:v>7.6697298911905687E-2</c:v>
                </c:pt>
                <c:pt idx="146">
                  <c:v>6.1425241845362466E-2</c:v>
                </c:pt>
                <c:pt idx="147">
                  <c:v>6.1425241845362466E-2</c:v>
                </c:pt>
                <c:pt idx="148">
                  <c:v>4.5846403528346569E-2</c:v>
                </c:pt>
                <c:pt idx="149">
                  <c:v>4.5846403528346569E-2</c:v>
                </c:pt>
                <c:pt idx="150">
                  <c:v>5.8567125786405771E-2</c:v>
                </c:pt>
                <c:pt idx="151">
                  <c:v>5.8567125786405771E-2</c:v>
                </c:pt>
                <c:pt idx="152">
                  <c:v>7.9980191979183601E-2</c:v>
                </c:pt>
                <c:pt idx="153">
                  <c:v>7.9980191979183601E-2</c:v>
                </c:pt>
                <c:pt idx="154">
                  <c:v>-2.6248149803868026E-3</c:v>
                </c:pt>
                <c:pt idx="155">
                  <c:v>-2.6248149803868026E-3</c:v>
                </c:pt>
                <c:pt idx="156">
                  <c:v>-6.9520185992498984E-2</c:v>
                </c:pt>
                <c:pt idx="157">
                  <c:v>-6.9520185992498984E-2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04-4118-9AA8-16C19D4C98D5}"/>
            </c:ext>
          </c:extLst>
        </c:ser>
        <c:ser>
          <c:idx val="10"/>
          <c:order val="2"/>
          <c:tx>
            <c:v>JEFF-3.3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Paper!$Z$98:$Z$277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-5.6724757810560078E-2</c:v>
                </c:pt>
                <c:pt idx="3">
                  <c:v>-5.6724757810560078E-2</c:v>
                </c:pt>
                <c:pt idx="4">
                  <c:v>-9.9256056716726104E-2</c:v>
                </c:pt>
                <c:pt idx="5">
                  <c:v>-9.9256056716726104E-2</c:v>
                </c:pt>
                <c:pt idx="6">
                  <c:v>8.7475352867312228E-3</c:v>
                </c:pt>
                <c:pt idx="7">
                  <c:v>8.7475352867312228E-3</c:v>
                </c:pt>
                <c:pt idx="8">
                  <c:v>7.5187582689049348E-2</c:v>
                </c:pt>
                <c:pt idx="9">
                  <c:v>7.5187582689049348E-2</c:v>
                </c:pt>
                <c:pt idx="10">
                  <c:v>7.2346532160618482E-2</c:v>
                </c:pt>
                <c:pt idx="11">
                  <c:v>7.2346532160618482E-2</c:v>
                </c:pt>
                <c:pt idx="12">
                  <c:v>0.11071158038372619</c:v>
                </c:pt>
                <c:pt idx="13">
                  <c:v>0.11071158038372619</c:v>
                </c:pt>
                <c:pt idx="14">
                  <c:v>4.7333638875641126E-2</c:v>
                </c:pt>
                <c:pt idx="15">
                  <c:v>4.7333638875641126E-2</c:v>
                </c:pt>
                <c:pt idx="16">
                  <c:v>0.10138185050859128</c:v>
                </c:pt>
                <c:pt idx="17">
                  <c:v>0.10138185050859128</c:v>
                </c:pt>
                <c:pt idx="18">
                  <c:v>1.1057292603529056E-2</c:v>
                </c:pt>
                <c:pt idx="19">
                  <c:v>1.1057292603529056E-2</c:v>
                </c:pt>
                <c:pt idx="20">
                  <c:v>3.7754698925924313E-2</c:v>
                </c:pt>
                <c:pt idx="21">
                  <c:v>3.7754698925924313E-2</c:v>
                </c:pt>
                <c:pt idx="22">
                  <c:v>7.1542842881881175E-2</c:v>
                </c:pt>
                <c:pt idx="23">
                  <c:v>7.1542842881881175E-2</c:v>
                </c:pt>
                <c:pt idx="24">
                  <c:v>6.6366310335244982E-2</c:v>
                </c:pt>
                <c:pt idx="25">
                  <c:v>6.6366310335244982E-2</c:v>
                </c:pt>
                <c:pt idx="26">
                  <c:v>0.10943425153514563</c:v>
                </c:pt>
                <c:pt idx="27">
                  <c:v>0.10943425153514563</c:v>
                </c:pt>
                <c:pt idx="28">
                  <c:v>0.13407427581129983</c:v>
                </c:pt>
                <c:pt idx="29">
                  <c:v>0.13407427581129983</c:v>
                </c:pt>
                <c:pt idx="30">
                  <c:v>0.17091000337121609</c:v>
                </c:pt>
                <c:pt idx="31">
                  <c:v>0.17091000337121609</c:v>
                </c:pt>
                <c:pt idx="32">
                  <c:v>0.16105708496330595</c:v>
                </c:pt>
                <c:pt idx="33">
                  <c:v>0.16105708496330595</c:v>
                </c:pt>
                <c:pt idx="34">
                  <c:v>0.15260321757547679</c:v>
                </c:pt>
                <c:pt idx="35">
                  <c:v>0.15260321757547679</c:v>
                </c:pt>
                <c:pt idx="36">
                  <c:v>0.13993857647539909</c:v>
                </c:pt>
                <c:pt idx="37">
                  <c:v>0.13993857647539909</c:v>
                </c:pt>
                <c:pt idx="38">
                  <c:v>0.15143347254572825</c:v>
                </c:pt>
                <c:pt idx="39">
                  <c:v>0.15143347254572825</c:v>
                </c:pt>
                <c:pt idx="40">
                  <c:v>0.1717868748134852</c:v>
                </c:pt>
                <c:pt idx="41">
                  <c:v>0.1717868748134852</c:v>
                </c:pt>
                <c:pt idx="42">
                  <c:v>0.19315564266857699</c:v>
                </c:pt>
                <c:pt idx="43">
                  <c:v>0.19315564266857699</c:v>
                </c:pt>
                <c:pt idx="44">
                  <c:v>0.21756407540603084</c:v>
                </c:pt>
                <c:pt idx="45">
                  <c:v>0.21756407540603084</c:v>
                </c:pt>
                <c:pt idx="46">
                  <c:v>0.23889477720211238</c:v>
                </c:pt>
                <c:pt idx="47">
                  <c:v>0.23889477720211238</c:v>
                </c:pt>
                <c:pt idx="48">
                  <c:v>0.26180791581742091</c:v>
                </c:pt>
                <c:pt idx="49">
                  <c:v>0.26180791581742091</c:v>
                </c:pt>
                <c:pt idx="50">
                  <c:v>0.27234467591536426</c:v>
                </c:pt>
                <c:pt idx="51">
                  <c:v>0.27234467591536426</c:v>
                </c:pt>
                <c:pt idx="52">
                  <c:v>0.28254638551686395</c:v>
                </c:pt>
                <c:pt idx="53">
                  <c:v>0.28254638551686395</c:v>
                </c:pt>
                <c:pt idx="54">
                  <c:v>0.29760483456146969</c:v>
                </c:pt>
                <c:pt idx="55">
                  <c:v>0.29760483456146969</c:v>
                </c:pt>
                <c:pt idx="56">
                  <c:v>0.31331185765309733</c:v>
                </c:pt>
                <c:pt idx="57">
                  <c:v>0.31331185765309733</c:v>
                </c:pt>
                <c:pt idx="58">
                  <c:v>0.32115587614111951</c:v>
                </c:pt>
                <c:pt idx="59">
                  <c:v>0.32115587614111951</c:v>
                </c:pt>
                <c:pt idx="60">
                  <c:v>0.33788531616133755</c:v>
                </c:pt>
                <c:pt idx="61">
                  <c:v>0.33788531616133755</c:v>
                </c:pt>
                <c:pt idx="62">
                  <c:v>0.34929739573866758</c:v>
                </c:pt>
                <c:pt idx="63">
                  <c:v>0.34929739573866758</c:v>
                </c:pt>
                <c:pt idx="64">
                  <c:v>0.36525092619450095</c:v>
                </c:pt>
                <c:pt idx="65">
                  <c:v>0.36525092619450095</c:v>
                </c:pt>
                <c:pt idx="66">
                  <c:v>0.38456737491892401</c:v>
                </c:pt>
                <c:pt idx="67">
                  <c:v>0.38456737491892401</c:v>
                </c:pt>
                <c:pt idx="68">
                  <c:v>0.40299631898258359</c:v>
                </c:pt>
                <c:pt idx="69">
                  <c:v>0.40299631898258359</c:v>
                </c:pt>
                <c:pt idx="70">
                  <c:v>0.41284455692833721</c:v>
                </c:pt>
                <c:pt idx="71">
                  <c:v>0.41284455692833721</c:v>
                </c:pt>
                <c:pt idx="72">
                  <c:v>0.42904016702127334</c:v>
                </c:pt>
                <c:pt idx="73">
                  <c:v>0.42904016702127334</c:v>
                </c:pt>
                <c:pt idx="74">
                  <c:v>0.41774261519295108</c:v>
                </c:pt>
                <c:pt idx="75">
                  <c:v>0.41774261519295108</c:v>
                </c:pt>
                <c:pt idx="76">
                  <c:v>0.41315333186782777</c:v>
                </c:pt>
                <c:pt idx="77">
                  <c:v>0.41315333186782777</c:v>
                </c:pt>
                <c:pt idx="78">
                  <c:v>0.38958961821889937</c:v>
                </c:pt>
                <c:pt idx="79">
                  <c:v>0.38958961821889937</c:v>
                </c:pt>
                <c:pt idx="80">
                  <c:v>0.36744075655253527</c:v>
                </c:pt>
                <c:pt idx="81">
                  <c:v>0.36744075655253527</c:v>
                </c:pt>
                <c:pt idx="82">
                  <c:v>0.38695084115775646</c:v>
                </c:pt>
                <c:pt idx="83">
                  <c:v>0.38695084115775646</c:v>
                </c:pt>
                <c:pt idx="84">
                  <c:v>0.40308538123020599</c:v>
                </c:pt>
                <c:pt idx="85">
                  <c:v>0.40308538123020599</c:v>
                </c:pt>
                <c:pt idx="86">
                  <c:v>0.39078776780707059</c:v>
                </c:pt>
                <c:pt idx="87">
                  <c:v>0.39078776780707059</c:v>
                </c:pt>
                <c:pt idx="88">
                  <c:v>0.38014995609563496</c:v>
                </c:pt>
                <c:pt idx="89">
                  <c:v>0.38014995609563496</c:v>
                </c:pt>
                <c:pt idx="90">
                  <c:v>0.3629185535222561</c:v>
                </c:pt>
                <c:pt idx="91">
                  <c:v>0.3629185535222561</c:v>
                </c:pt>
                <c:pt idx="92">
                  <c:v>0.35023650841832965</c:v>
                </c:pt>
                <c:pt idx="93">
                  <c:v>0.35023650841832965</c:v>
                </c:pt>
                <c:pt idx="94">
                  <c:v>0.33044684502291632</c:v>
                </c:pt>
                <c:pt idx="95">
                  <c:v>0.33044684502291632</c:v>
                </c:pt>
                <c:pt idx="96">
                  <c:v>0.3142655948893105</c:v>
                </c:pt>
                <c:pt idx="97">
                  <c:v>0.3142655948893105</c:v>
                </c:pt>
                <c:pt idx="98">
                  <c:v>0.30540773735942128</c:v>
                </c:pt>
                <c:pt idx="99">
                  <c:v>0.30540773735942128</c:v>
                </c:pt>
                <c:pt idx="100">
                  <c:v>0.30886797066387195</c:v>
                </c:pt>
                <c:pt idx="101">
                  <c:v>0.30886797066387195</c:v>
                </c:pt>
                <c:pt idx="102">
                  <c:v>0.30754313598886029</c:v>
                </c:pt>
                <c:pt idx="103">
                  <c:v>0.30754313598886029</c:v>
                </c:pt>
                <c:pt idx="104">
                  <c:v>0.30864798265732629</c:v>
                </c:pt>
                <c:pt idx="105">
                  <c:v>0.30864798265732629</c:v>
                </c:pt>
                <c:pt idx="106">
                  <c:v>0.32565653388343629</c:v>
                </c:pt>
                <c:pt idx="107">
                  <c:v>0.32565653388343629</c:v>
                </c:pt>
                <c:pt idx="108">
                  <c:v>0.33666723998525017</c:v>
                </c:pt>
                <c:pt idx="109">
                  <c:v>0.33666723998525017</c:v>
                </c:pt>
                <c:pt idx="110">
                  <c:v>0.31158063401752245</c:v>
                </c:pt>
                <c:pt idx="111">
                  <c:v>0.31158063401752245</c:v>
                </c:pt>
                <c:pt idx="112">
                  <c:v>0.29253473911714889</c:v>
                </c:pt>
                <c:pt idx="113">
                  <c:v>0.29253473911714889</c:v>
                </c:pt>
                <c:pt idx="114">
                  <c:v>0.27424785638495486</c:v>
                </c:pt>
                <c:pt idx="115">
                  <c:v>0.27424785638495486</c:v>
                </c:pt>
                <c:pt idx="116">
                  <c:v>0.26220578787646032</c:v>
                </c:pt>
                <c:pt idx="117">
                  <c:v>0.26220578787646032</c:v>
                </c:pt>
                <c:pt idx="118">
                  <c:v>0.24661929998466614</c:v>
                </c:pt>
                <c:pt idx="119">
                  <c:v>0.24661929998466614</c:v>
                </c:pt>
                <c:pt idx="120">
                  <c:v>0.22883959406453824</c:v>
                </c:pt>
                <c:pt idx="121">
                  <c:v>0.22883959406453824</c:v>
                </c:pt>
                <c:pt idx="122">
                  <c:v>0.23199233006299336</c:v>
                </c:pt>
                <c:pt idx="123">
                  <c:v>0.23199233006299336</c:v>
                </c:pt>
                <c:pt idx="124">
                  <c:v>0.23707132172612178</c:v>
                </c:pt>
                <c:pt idx="125">
                  <c:v>0.23707132172612178</c:v>
                </c:pt>
                <c:pt idx="126">
                  <c:v>0.26048937327376609</c:v>
                </c:pt>
                <c:pt idx="127">
                  <c:v>0.26048937327376609</c:v>
                </c:pt>
                <c:pt idx="128">
                  <c:v>0.29025307636945441</c:v>
                </c:pt>
                <c:pt idx="129">
                  <c:v>0.29025307636945441</c:v>
                </c:pt>
                <c:pt idx="130">
                  <c:v>0.30699090795333084</c:v>
                </c:pt>
                <c:pt idx="131">
                  <c:v>0.30699090795333084</c:v>
                </c:pt>
                <c:pt idx="132">
                  <c:v>0.3241480455052721</c:v>
                </c:pt>
                <c:pt idx="133">
                  <c:v>0.3241480455052721</c:v>
                </c:pt>
                <c:pt idx="134">
                  <c:v>0.31777290181136997</c:v>
                </c:pt>
                <c:pt idx="135">
                  <c:v>0.31777290181136997</c:v>
                </c:pt>
                <c:pt idx="136">
                  <c:v>0.32087709652767193</c:v>
                </c:pt>
                <c:pt idx="137">
                  <c:v>0.32087709652767193</c:v>
                </c:pt>
                <c:pt idx="138">
                  <c:v>0.2864443854041232</c:v>
                </c:pt>
                <c:pt idx="139">
                  <c:v>0.2864443854041232</c:v>
                </c:pt>
                <c:pt idx="140">
                  <c:v>0.25132472246641746</c:v>
                </c:pt>
                <c:pt idx="141">
                  <c:v>0.25132472246641746</c:v>
                </c:pt>
                <c:pt idx="142">
                  <c:v>0.25766064115866283</c:v>
                </c:pt>
                <c:pt idx="143">
                  <c:v>0.25766064115866283</c:v>
                </c:pt>
                <c:pt idx="144">
                  <c:v>0.26267729610973722</c:v>
                </c:pt>
                <c:pt idx="145">
                  <c:v>0.26267729610973722</c:v>
                </c:pt>
                <c:pt idx="146">
                  <c:v>0.24888854794916093</c:v>
                </c:pt>
                <c:pt idx="147">
                  <c:v>0.24888854794916093</c:v>
                </c:pt>
                <c:pt idx="148">
                  <c:v>0.23205840049075688</c:v>
                </c:pt>
                <c:pt idx="149">
                  <c:v>0.23205840049075688</c:v>
                </c:pt>
                <c:pt idx="150">
                  <c:v>0.25126654482669863</c:v>
                </c:pt>
                <c:pt idx="151">
                  <c:v>0.25126654482669863</c:v>
                </c:pt>
                <c:pt idx="152">
                  <c:v>0.27776947233164062</c:v>
                </c:pt>
                <c:pt idx="153">
                  <c:v>0.27776947233164062</c:v>
                </c:pt>
                <c:pt idx="154">
                  <c:v>0.1822615843926676</c:v>
                </c:pt>
                <c:pt idx="155">
                  <c:v>0.1822615843926676</c:v>
                </c:pt>
                <c:pt idx="156">
                  <c:v>9.788856829480963E-2</c:v>
                </c:pt>
                <c:pt idx="157">
                  <c:v>9.788856829480963E-2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904-4118-9AA8-16C19D4C98D5}"/>
            </c:ext>
          </c:extLst>
        </c:ser>
        <c:ser>
          <c:idx val="14"/>
          <c:order val="3"/>
          <c:tx>
            <c:v>JENDL-5</c:v>
          </c:tx>
          <c:spPr>
            <a:ln w="25400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Paper!$AD$98:$AD$277</c:f>
              <c:numCache>
                <c:formatCode>0.0%</c:formatCode>
                <c:ptCount val="180"/>
                <c:pt idx="0">
                  <c:v>0</c:v>
                </c:pt>
                <c:pt idx="1">
                  <c:v>0</c:v>
                </c:pt>
                <c:pt idx="2">
                  <c:v>-9.0085956123474364E-2</c:v>
                </c:pt>
                <c:pt idx="3">
                  <c:v>-9.0085956123474364E-2</c:v>
                </c:pt>
                <c:pt idx="4">
                  <c:v>-5.1146194991679272E-2</c:v>
                </c:pt>
                <c:pt idx="5">
                  <c:v>-5.1146194991679272E-2</c:v>
                </c:pt>
                <c:pt idx="6">
                  <c:v>9.5693435104582392E-4</c:v>
                </c:pt>
                <c:pt idx="7">
                  <c:v>9.5693435104582392E-4</c:v>
                </c:pt>
                <c:pt idx="8">
                  <c:v>2.4770573330626267E-2</c:v>
                </c:pt>
                <c:pt idx="9">
                  <c:v>2.4770573330626267E-2</c:v>
                </c:pt>
                <c:pt idx="10">
                  <c:v>4.5480528419035826E-2</c:v>
                </c:pt>
                <c:pt idx="11">
                  <c:v>4.5480528419035826E-2</c:v>
                </c:pt>
                <c:pt idx="12">
                  <c:v>6.5704085397544798E-2</c:v>
                </c:pt>
                <c:pt idx="13">
                  <c:v>6.5704085397544798E-2</c:v>
                </c:pt>
                <c:pt idx="14">
                  <c:v>9.8806676640957658E-2</c:v>
                </c:pt>
                <c:pt idx="15">
                  <c:v>9.8806676640957658E-2</c:v>
                </c:pt>
                <c:pt idx="16">
                  <c:v>0.11785489314280539</c:v>
                </c:pt>
                <c:pt idx="17">
                  <c:v>0.11785489314280539</c:v>
                </c:pt>
                <c:pt idx="18">
                  <c:v>0.12812831885089682</c:v>
                </c:pt>
                <c:pt idx="19">
                  <c:v>0.12812831885089682</c:v>
                </c:pt>
                <c:pt idx="20">
                  <c:v>0.13906624835870107</c:v>
                </c:pt>
                <c:pt idx="21">
                  <c:v>0.13906624835870107</c:v>
                </c:pt>
                <c:pt idx="22">
                  <c:v>0.15405242612647929</c:v>
                </c:pt>
                <c:pt idx="23">
                  <c:v>0.15405242612647929</c:v>
                </c:pt>
                <c:pt idx="24">
                  <c:v>0.16905763710479937</c:v>
                </c:pt>
                <c:pt idx="25">
                  <c:v>0.16905763710479937</c:v>
                </c:pt>
                <c:pt idx="26">
                  <c:v>0.19375440266740251</c:v>
                </c:pt>
                <c:pt idx="27">
                  <c:v>0.19375440266740251</c:v>
                </c:pt>
                <c:pt idx="28">
                  <c:v>0.22023201017430716</c:v>
                </c:pt>
                <c:pt idx="29">
                  <c:v>0.22023201017430716</c:v>
                </c:pt>
                <c:pt idx="30">
                  <c:v>0.23079832258416277</c:v>
                </c:pt>
                <c:pt idx="31">
                  <c:v>0.23079832258416277</c:v>
                </c:pt>
                <c:pt idx="32">
                  <c:v>0.24442871434045932</c:v>
                </c:pt>
                <c:pt idx="33">
                  <c:v>0.24442871434045932</c:v>
                </c:pt>
                <c:pt idx="34">
                  <c:v>0.24558709778272947</c:v>
                </c:pt>
                <c:pt idx="35">
                  <c:v>0.24558709778272947</c:v>
                </c:pt>
                <c:pt idx="36">
                  <c:v>0.23037816722758953</c:v>
                </c:pt>
                <c:pt idx="37">
                  <c:v>0.23037816722758953</c:v>
                </c:pt>
                <c:pt idx="38">
                  <c:v>0.23264922959693335</c:v>
                </c:pt>
                <c:pt idx="39">
                  <c:v>0.23264922959693335</c:v>
                </c:pt>
                <c:pt idx="40">
                  <c:v>0.23634283100783393</c:v>
                </c:pt>
                <c:pt idx="41">
                  <c:v>0.23634283100783393</c:v>
                </c:pt>
                <c:pt idx="42">
                  <c:v>0.23287060909779811</c:v>
                </c:pt>
                <c:pt idx="43">
                  <c:v>0.23287060909779811</c:v>
                </c:pt>
                <c:pt idx="44">
                  <c:v>0.23139272458262572</c:v>
                </c:pt>
                <c:pt idx="45">
                  <c:v>0.23139272458262572</c:v>
                </c:pt>
                <c:pt idx="46">
                  <c:v>0.22849128885263825</c:v>
                </c:pt>
                <c:pt idx="47">
                  <c:v>0.22849128885263825</c:v>
                </c:pt>
                <c:pt idx="48">
                  <c:v>0.22868006223736681</c:v>
                </c:pt>
                <c:pt idx="49">
                  <c:v>0.22868006223736681</c:v>
                </c:pt>
                <c:pt idx="50">
                  <c:v>0.21619003903529888</c:v>
                </c:pt>
                <c:pt idx="51">
                  <c:v>0.21619003903529888</c:v>
                </c:pt>
                <c:pt idx="52">
                  <c:v>0.2032589883958702</c:v>
                </c:pt>
                <c:pt idx="53">
                  <c:v>0.2032589883958702</c:v>
                </c:pt>
                <c:pt idx="54">
                  <c:v>0.19492293583640596</c:v>
                </c:pt>
                <c:pt idx="55">
                  <c:v>0.19492293583640596</c:v>
                </c:pt>
                <c:pt idx="56">
                  <c:v>0.19094886622991947</c:v>
                </c:pt>
                <c:pt idx="57">
                  <c:v>0.19094886622991947</c:v>
                </c:pt>
                <c:pt idx="58">
                  <c:v>0.17986107884129487</c:v>
                </c:pt>
                <c:pt idx="59">
                  <c:v>0.17986107884129487</c:v>
                </c:pt>
                <c:pt idx="60">
                  <c:v>0.17385280923173485</c:v>
                </c:pt>
                <c:pt idx="61">
                  <c:v>0.17385280923173485</c:v>
                </c:pt>
                <c:pt idx="62">
                  <c:v>0.16244827078873691</c:v>
                </c:pt>
                <c:pt idx="63">
                  <c:v>0.16244827078873691</c:v>
                </c:pt>
                <c:pt idx="64">
                  <c:v>0.15402391690117545</c:v>
                </c:pt>
                <c:pt idx="65">
                  <c:v>0.15402391690117545</c:v>
                </c:pt>
                <c:pt idx="66">
                  <c:v>0.15673019878162853</c:v>
                </c:pt>
                <c:pt idx="67">
                  <c:v>0.15673019878162853</c:v>
                </c:pt>
                <c:pt idx="68">
                  <c:v>0.15861346256390396</c:v>
                </c:pt>
                <c:pt idx="69">
                  <c:v>0.15861346256390396</c:v>
                </c:pt>
                <c:pt idx="70">
                  <c:v>0.15128807845235692</c:v>
                </c:pt>
                <c:pt idx="71">
                  <c:v>0.15128807845235692</c:v>
                </c:pt>
                <c:pt idx="72">
                  <c:v>0.14615030601239076</c:v>
                </c:pt>
                <c:pt idx="73">
                  <c:v>0.14615030601239076</c:v>
                </c:pt>
                <c:pt idx="74">
                  <c:v>0.11652562580765879</c:v>
                </c:pt>
                <c:pt idx="75">
                  <c:v>0.11652562580765879</c:v>
                </c:pt>
                <c:pt idx="76">
                  <c:v>9.1904411582403922E-2</c:v>
                </c:pt>
                <c:pt idx="77">
                  <c:v>9.1904411582403922E-2</c:v>
                </c:pt>
                <c:pt idx="78">
                  <c:v>5.068514354508924E-2</c:v>
                </c:pt>
                <c:pt idx="79">
                  <c:v>5.068514354508924E-2</c:v>
                </c:pt>
                <c:pt idx="80">
                  <c:v>1.9853313568278574E-2</c:v>
                </c:pt>
                <c:pt idx="81">
                  <c:v>1.9853313568278574E-2</c:v>
                </c:pt>
                <c:pt idx="82">
                  <c:v>2.3227579978351676E-2</c:v>
                </c:pt>
                <c:pt idx="83">
                  <c:v>2.3227579978351676E-2</c:v>
                </c:pt>
                <c:pt idx="84">
                  <c:v>2.9235089992601493E-2</c:v>
                </c:pt>
                <c:pt idx="85">
                  <c:v>2.9235089992601493E-2</c:v>
                </c:pt>
                <c:pt idx="86">
                  <c:v>2.6297113647200554E-2</c:v>
                </c:pt>
                <c:pt idx="87">
                  <c:v>2.6297113647200554E-2</c:v>
                </c:pt>
                <c:pt idx="88">
                  <c:v>2.6407783214330349E-2</c:v>
                </c:pt>
                <c:pt idx="89">
                  <c:v>2.6407783214330349E-2</c:v>
                </c:pt>
                <c:pt idx="90">
                  <c:v>2.10121723241532E-2</c:v>
                </c:pt>
                <c:pt idx="91">
                  <c:v>2.10121723241532E-2</c:v>
                </c:pt>
                <c:pt idx="92">
                  <c:v>1.7464212654462852E-2</c:v>
                </c:pt>
                <c:pt idx="93">
                  <c:v>1.7464212654462852E-2</c:v>
                </c:pt>
                <c:pt idx="94">
                  <c:v>6.7252679394564918E-3</c:v>
                </c:pt>
                <c:pt idx="95">
                  <c:v>6.7252679394564918E-3</c:v>
                </c:pt>
                <c:pt idx="96">
                  <c:v>-1.3661457682425659E-3</c:v>
                </c:pt>
                <c:pt idx="97">
                  <c:v>-1.3661457682425659E-3</c:v>
                </c:pt>
                <c:pt idx="98">
                  <c:v>-5.6878387531967833E-3</c:v>
                </c:pt>
                <c:pt idx="99">
                  <c:v>-5.6878387531967833E-3</c:v>
                </c:pt>
                <c:pt idx="100">
                  <c:v>7.2580187655368888E-4</c:v>
                </c:pt>
                <c:pt idx="101">
                  <c:v>7.2580187655368888E-4</c:v>
                </c:pt>
                <c:pt idx="102">
                  <c:v>6.9255765722553431E-3</c:v>
                </c:pt>
                <c:pt idx="103">
                  <c:v>6.9255765722553431E-3</c:v>
                </c:pt>
                <c:pt idx="104">
                  <c:v>1.6008954804454856E-2</c:v>
                </c:pt>
                <c:pt idx="105">
                  <c:v>1.6008954804454856E-2</c:v>
                </c:pt>
                <c:pt idx="106">
                  <c:v>3.1988591701650249E-2</c:v>
                </c:pt>
                <c:pt idx="107">
                  <c:v>3.1988591701650249E-2</c:v>
                </c:pt>
                <c:pt idx="108">
                  <c:v>4.6711907088127891E-2</c:v>
                </c:pt>
                <c:pt idx="109">
                  <c:v>4.6711907088127891E-2</c:v>
                </c:pt>
                <c:pt idx="110">
                  <c:v>3.0221331828702569E-2</c:v>
                </c:pt>
                <c:pt idx="111">
                  <c:v>3.0221331828702569E-2</c:v>
                </c:pt>
                <c:pt idx="112">
                  <c:v>1.9784025952257478E-2</c:v>
                </c:pt>
                <c:pt idx="113">
                  <c:v>1.9784025952257478E-2</c:v>
                </c:pt>
                <c:pt idx="114">
                  <c:v>8.1152462386573365E-3</c:v>
                </c:pt>
                <c:pt idx="115">
                  <c:v>8.1152462386573365E-3</c:v>
                </c:pt>
                <c:pt idx="116">
                  <c:v>-1.5373543031953485E-3</c:v>
                </c:pt>
                <c:pt idx="117">
                  <c:v>-1.5373543031953485E-3</c:v>
                </c:pt>
                <c:pt idx="118">
                  <c:v>-1.1744577332282069E-2</c:v>
                </c:pt>
                <c:pt idx="119">
                  <c:v>-1.1744577332282069E-2</c:v>
                </c:pt>
                <c:pt idx="120">
                  <c:v>-2.1705643235703009E-2</c:v>
                </c:pt>
                <c:pt idx="121">
                  <c:v>-2.1705643235703009E-2</c:v>
                </c:pt>
                <c:pt idx="122">
                  <c:v>-1.3798374855590989E-2</c:v>
                </c:pt>
                <c:pt idx="123">
                  <c:v>-1.3798374855590989E-2</c:v>
                </c:pt>
                <c:pt idx="124">
                  <c:v>-6.8135943095186668E-3</c:v>
                </c:pt>
                <c:pt idx="125">
                  <c:v>-6.8135943095186668E-3</c:v>
                </c:pt>
                <c:pt idx="126">
                  <c:v>2.1855049953109829E-2</c:v>
                </c:pt>
                <c:pt idx="127">
                  <c:v>2.1855049953109829E-2</c:v>
                </c:pt>
                <c:pt idx="128">
                  <c:v>5.0276240339931721E-2</c:v>
                </c:pt>
                <c:pt idx="129">
                  <c:v>5.0276240339931721E-2</c:v>
                </c:pt>
                <c:pt idx="130">
                  <c:v>6.7705679580375877E-2</c:v>
                </c:pt>
                <c:pt idx="131">
                  <c:v>6.7705679580375877E-2</c:v>
                </c:pt>
                <c:pt idx="132">
                  <c:v>8.5373050212039114E-2</c:v>
                </c:pt>
                <c:pt idx="133">
                  <c:v>8.5373050212039114E-2</c:v>
                </c:pt>
                <c:pt idx="134">
                  <c:v>8.2721052314575827E-2</c:v>
                </c:pt>
                <c:pt idx="135">
                  <c:v>8.2721052314575827E-2</c:v>
                </c:pt>
                <c:pt idx="136">
                  <c:v>8.9192298429926709E-2</c:v>
                </c:pt>
                <c:pt idx="137">
                  <c:v>8.9192298429926709E-2</c:v>
                </c:pt>
                <c:pt idx="138">
                  <c:v>6.0118069779368843E-2</c:v>
                </c:pt>
                <c:pt idx="139">
                  <c:v>6.0118069779368843E-2</c:v>
                </c:pt>
                <c:pt idx="140">
                  <c:v>3.5418941429124162E-2</c:v>
                </c:pt>
                <c:pt idx="141">
                  <c:v>3.5418941429124162E-2</c:v>
                </c:pt>
                <c:pt idx="142">
                  <c:v>3.8678058339584931E-2</c:v>
                </c:pt>
                <c:pt idx="143">
                  <c:v>3.8678058339584931E-2</c:v>
                </c:pt>
                <c:pt idx="144">
                  <c:v>4.2891735987733437E-2</c:v>
                </c:pt>
                <c:pt idx="145">
                  <c:v>4.2891735987733437E-2</c:v>
                </c:pt>
                <c:pt idx="146">
                  <c:v>3.1608529410716235E-2</c:v>
                </c:pt>
                <c:pt idx="147">
                  <c:v>3.1608529410716235E-2</c:v>
                </c:pt>
                <c:pt idx="148">
                  <c:v>1.7654471765418789E-2</c:v>
                </c:pt>
                <c:pt idx="149">
                  <c:v>1.7654471765418789E-2</c:v>
                </c:pt>
                <c:pt idx="150">
                  <c:v>2.9499504612139571E-2</c:v>
                </c:pt>
                <c:pt idx="151">
                  <c:v>2.9499504612139571E-2</c:v>
                </c:pt>
                <c:pt idx="152">
                  <c:v>5.0713933524414667E-2</c:v>
                </c:pt>
                <c:pt idx="153">
                  <c:v>5.0713933524414667E-2</c:v>
                </c:pt>
                <c:pt idx="154">
                  <c:v>-3.0917023147991163E-2</c:v>
                </c:pt>
                <c:pt idx="155">
                  <c:v>-3.0917023147991163E-2</c:v>
                </c:pt>
                <c:pt idx="156">
                  <c:v>-0.10063926095584275</c:v>
                </c:pt>
                <c:pt idx="157">
                  <c:v>-0.10063926095584275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904-4118-9AA8-16C19D4C98D5}"/>
            </c:ext>
          </c:extLst>
        </c:ser>
        <c:ser>
          <c:idx val="16"/>
          <c:order val="4"/>
          <c:tx>
            <c:strRef>
              <c:f>Paper!$AF$97</c:f>
              <c:strCache>
                <c:ptCount val="1"/>
                <c:pt idx="0">
                  <c:v>1s unc.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Paper!$AF$98:$AF$277</c:f>
              <c:numCache>
                <c:formatCode>0.0%</c:formatCode>
                <c:ptCount val="180"/>
                <c:pt idx="0">
                  <c:v>0.10789979748174734</c:v>
                </c:pt>
                <c:pt idx="1">
                  <c:v>0.10789979748174734</c:v>
                </c:pt>
                <c:pt idx="2">
                  <c:v>9.5287965042628001E-2</c:v>
                </c:pt>
                <c:pt idx="3">
                  <c:v>9.5287965042628001E-2</c:v>
                </c:pt>
                <c:pt idx="4">
                  <c:v>8.4402103634347053E-2</c:v>
                </c:pt>
                <c:pt idx="5">
                  <c:v>8.4402103634347053E-2</c:v>
                </c:pt>
                <c:pt idx="6">
                  <c:v>8.1476518327368477E-2</c:v>
                </c:pt>
                <c:pt idx="7">
                  <c:v>8.1476518327368477E-2</c:v>
                </c:pt>
                <c:pt idx="8">
                  <c:v>7.902027256326917E-2</c:v>
                </c:pt>
                <c:pt idx="9">
                  <c:v>7.902027256326917E-2</c:v>
                </c:pt>
                <c:pt idx="10">
                  <c:v>7.4959408816519191E-2</c:v>
                </c:pt>
                <c:pt idx="11">
                  <c:v>7.4959408816519191E-2</c:v>
                </c:pt>
                <c:pt idx="12">
                  <c:v>7.1272363664137084E-2</c:v>
                </c:pt>
                <c:pt idx="13">
                  <c:v>7.1272363664137084E-2</c:v>
                </c:pt>
                <c:pt idx="14">
                  <c:v>6.8669673707412227E-2</c:v>
                </c:pt>
                <c:pt idx="15">
                  <c:v>6.8669673707412227E-2</c:v>
                </c:pt>
                <c:pt idx="16">
                  <c:v>6.85691048284785E-2</c:v>
                </c:pt>
                <c:pt idx="17">
                  <c:v>6.85691048284785E-2</c:v>
                </c:pt>
                <c:pt idx="18">
                  <c:v>6.4821789925540649E-2</c:v>
                </c:pt>
                <c:pt idx="19">
                  <c:v>6.4821789925540649E-2</c:v>
                </c:pt>
                <c:pt idx="20">
                  <c:v>6.4922202744753188E-2</c:v>
                </c:pt>
                <c:pt idx="21">
                  <c:v>6.4922202744753188E-2</c:v>
                </c:pt>
                <c:pt idx="22">
                  <c:v>6.4015417627380847E-2</c:v>
                </c:pt>
                <c:pt idx="23">
                  <c:v>6.4015417627380847E-2</c:v>
                </c:pt>
                <c:pt idx="24">
                  <c:v>6.3567123658868685E-2</c:v>
                </c:pt>
                <c:pt idx="25">
                  <c:v>6.3567123658868685E-2</c:v>
                </c:pt>
                <c:pt idx="26">
                  <c:v>6.1307138266010711E-2</c:v>
                </c:pt>
                <c:pt idx="27">
                  <c:v>6.1307138266010711E-2</c:v>
                </c:pt>
                <c:pt idx="28">
                  <c:v>6.0635476830397619E-2</c:v>
                </c:pt>
                <c:pt idx="29">
                  <c:v>6.0635476830397619E-2</c:v>
                </c:pt>
                <c:pt idx="30">
                  <c:v>6.1588279171186373E-2</c:v>
                </c:pt>
                <c:pt idx="31">
                  <c:v>6.1588279171186373E-2</c:v>
                </c:pt>
                <c:pt idx="32">
                  <c:v>6.4830362556926049E-2</c:v>
                </c:pt>
                <c:pt idx="33">
                  <c:v>6.4830362556926049E-2</c:v>
                </c:pt>
                <c:pt idx="34">
                  <c:v>6.0360862945725548E-2</c:v>
                </c:pt>
                <c:pt idx="35">
                  <c:v>6.0360862945725548E-2</c:v>
                </c:pt>
                <c:pt idx="36">
                  <c:v>5.8641604893682892E-2</c:v>
                </c:pt>
                <c:pt idx="37">
                  <c:v>5.8641604893682892E-2</c:v>
                </c:pt>
                <c:pt idx="38">
                  <c:v>5.6336822970895331E-2</c:v>
                </c:pt>
                <c:pt idx="39">
                  <c:v>5.6336822970895331E-2</c:v>
                </c:pt>
                <c:pt idx="40">
                  <c:v>6.0193429137931971E-2</c:v>
                </c:pt>
                <c:pt idx="41">
                  <c:v>6.0193429137931971E-2</c:v>
                </c:pt>
                <c:pt idx="42">
                  <c:v>6.3575455517114798E-2</c:v>
                </c:pt>
                <c:pt idx="43">
                  <c:v>6.3575455517114798E-2</c:v>
                </c:pt>
                <c:pt idx="44">
                  <c:v>6.8913752284831986E-2</c:v>
                </c:pt>
                <c:pt idx="45">
                  <c:v>6.8913752284831986E-2</c:v>
                </c:pt>
                <c:pt idx="46">
                  <c:v>6.7178619603712519E-2</c:v>
                </c:pt>
                <c:pt idx="47">
                  <c:v>6.7178619603712519E-2</c:v>
                </c:pt>
                <c:pt idx="48">
                  <c:v>6.6289353762919848E-2</c:v>
                </c:pt>
                <c:pt idx="49">
                  <c:v>6.6289353762919848E-2</c:v>
                </c:pt>
                <c:pt idx="50">
                  <c:v>6.2969013242695049E-2</c:v>
                </c:pt>
                <c:pt idx="51">
                  <c:v>6.2969013242695049E-2</c:v>
                </c:pt>
                <c:pt idx="52">
                  <c:v>6.211238695671259E-2</c:v>
                </c:pt>
                <c:pt idx="53">
                  <c:v>6.211238695671259E-2</c:v>
                </c:pt>
                <c:pt idx="54">
                  <c:v>6.0568547951400577E-2</c:v>
                </c:pt>
                <c:pt idx="55">
                  <c:v>6.0568547951400577E-2</c:v>
                </c:pt>
                <c:pt idx="56">
                  <c:v>6.0399602073901382E-2</c:v>
                </c:pt>
                <c:pt idx="57">
                  <c:v>6.0399602073901382E-2</c:v>
                </c:pt>
                <c:pt idx="58">
                  <c:v>5.3617542829839965E-2</c:v>
                </c:pt>
                <c:pt idx="59">
                  <c:v>5.3617542829839965E-2</c:v>
                </c:pt>
                <c:pt idx="60">
                  <c:v>5.3301749631509181E-2</c:v>
                </c:pt>
                <c:pt idx="61">
                  <c:v>5.3301749631509181E-2</c:v>
                </c:pt>
                <c:pt idx="62">
                  <c:v>5.4816965368099206E-2</c:v>
                </c:pt>
                <c:pt idx="63">
                  <c:v>5.4816965368099206E-2</c:v>
                </c:pt>
                <c:pt idx="64">
                  <c:v>5.7024897891504452E-2</c:v>
                </c:pt>
                <c:pt idx="65">
                  <c:v>5.7024897891504452E-2</c:v>
                </c:pt>
                <c:pt idx="66">
                  <c:v>5.921074347185868E-2</c:v>
                </c:pt>
                <c:pt idx="67">
                  <c:v>5.921074347185868E-2</c:v>
                </c:pt>
                <c:pt idx="68">
                  <c:v>6.3918267233385465E-2</c:v>
                </c:pt>
                <c:pt idx="69">
                  <c:v>6.3918267233385465E-2</c:v>
                </c:pt>
                <c:pt idx="70">
                  <c:v>6.5137412464933098E-2</c:v>
                </c:pt>
                <c:pt idx="71">
                  <c:v>6.5137412464933098E-2</c:v>
                </c:pt>
                <c:pt idx="72">
                  <c:v>6.6619089591317487E-2</c:v>
                </c:pt>
                <c:pt idx="73">
                  <c:v>6.6619089591317487E-2</c:v>
                </c:pt>
                <c:pt idx="74">
                  <c:v>6.0970435552916181E-2</c:v>
                </c:pt>
                <c:pt idx="75">
                  <c:v>6.0970435552916181E-2</c:v>
                </c:pt>
                <c:pt idx="76">
                  <c:v>5.9719312237275599E-2</c:v>
                </c:pt>
                <c:pt idx="77">
                  <c:v>5.9719312237275599E-2</c:v>
                </c:pt>
                <c:pt idx="78">
                  <c:v>5.8645310600101162E-2</c:v>
                </c:pt>
                <c:pt idx="79">
                  <c:v>5.8645310600101162E-2</c:v>
                </c:pt>
                <c:pt idx="80">
                  <c:v>5.9693441766755236E-2</c:v>
                </c:pt>
                <c:pt idx="81">
                  <c:v>5.9693441766755236E-2</c:v>
                </c:pt>
                <c:pt idx="82">
                  <c:v>5.8212197403871693E-2</c:v>
                </c:pt>
                <c:pt idx="83">
                  <c:v>5.8212197403871693E-2</c:v>
                </c:pt>
                <c:pt idx="84">
                  <c:v>6.0233328753109959E-2</c:v>
                </c:pt>
                <c:pt idx="85">
                  <c:v>6.0233328753109959E-2</c:v>
                </c:pt>
                <c:pt idx="86">
                  <c:v>6.852545106609037E-2</c:v>
                </c:pt>
                <c:pt idx="87">
                  <c:v>6.852545106609037E-2</c:v>
                </c:pt>
                <c:pt idx="88">
                  <c:v>8.0385129340493022E-2</c:v>
                </c:pt>
                <c:pt idx="89">
                  <c:v>8.0385129340493022E-2</c:v>
                </c:pt>
                <c:pt idx="90">
                  <c:v>7.3257769609786236E-2</c:v>
                </c:pt>
                <c:pt idx="91">
                  <c:v>7.3257769609786236E-2</c:v>
                </c:pt>
                <c:pt idx="92">
                  <c:v>6.8144110824096757E-2</c:v>
                </c:pt>
                <c:pt idx="93">
                  <c:v>6.8144110824096757E-2</c:v>
                </c:pt>
                <c:pt idx="94">
                  <c:v>6.959603863911723E-2</c:v>
                </c:pt>
                <c:pt idx="95">
                  <c:v>6.959603863911723E-2</c:v>
                </c:pt>
                <c:pt idx="96">
                  <c:v>7.3063860765280764E-2</c:v>
                </c:pt>
                <c:pt idx="97">
                  <c:v>7.3063860765280764E-2</c:v>
                </c:pt>
                <c:pt idx="98">
                  <c:v>6.7586207072358476E-2</c:v>
                </c:pt>
                <c:pt idx="99">
                  <c:v>6.7586207072358476E-2</c:v>
                </c:pt>
                <c:pt idx="100">
                  <c:v>7.1456173982378329E-2</c:v>
                </c:pt>
                <c:pt idx="101">
                  <c:v>7.1456173982378329E-2</c:v>
                </c:pt>
                <c:pt idx="102">
                  <c:v>7.0951964169496506E-2</c:v>
                </c:pt>
                <c:pt idx="103">
                  <c:v>7.0951964169496506E-2</c:v>
                </c:pt>
                <c:pt idx="104">
                  <c:v>7.6483729779327561E-2</c:v>
                </c:pt>
                <c:pt idx="105">
                  <c:v>7.6483729779327561E-2</c:v>
                </c:pt>
                <c:pt idx="106">
                  <c:v>8.3260747108837213E-2</c:v>
                </c:pt>
                <c:pt idx="107">
                  <c:v>8.3260747108837213E-2</c:v>
                </c:pt>
                <c:pt idx="108">
                  <c:v>9.486795366983887E-2</c:v>
                </c:pt>
                <c:pt idx="109">
                  <c:v>9.486795366983887E-2</c:v>
                </c:pt>
                <c:pt idx="110">
                  <c:v>8.6651380216841406E-2</c:v>
                </c:pt>
                <c:pt idx="111">
                  <c:v>8.6651380216841406E-2</c:v>
                </c:pt>
                <c:pt idx="112">
                  <c:v>8.4501724758160132E-2</c:v>
                </c:pt>
                <c:pt idx="113">
                  <c:v>8.4501724758160132E-2</c:v>
                </c:pt>
                <c:pt idx="114">
                  <c:v>6.9486162421696723E-2</c:v>
                </c:pt>
                <c:pt idx="115">
                  <c:v>6.9486162421696723E-2</c:v>
                </c:pt>
                <c:pt idx="116">
                  <c:v>7.3605597389117247E-2</c:v>
                </c:pt>
                <c:pt idx="117">
                  <c:v>7.3605597389117247E-2</c:v>
                </c:pt>
                <c:pt idx="118">
                  <c:v>6.7863683883605697E-2</c:v>
                </c:pt>
                <c:pt idx="119">
                  <c:v>6.7863683883605697E-2</c:v>
                </c:pt>
                <c:pt idx="120">
                  <c:v>6.7372738506507601E-2</c:v>
                </c:pt>
                <c:pt idx="121">
                  <c:v>6.7372738506507601E-2</c:v>
                </c:pt>
                <c:pt idx="122">
                  <c:v>6.1223815138649378E-2</c:v>
                </c:pt>
                <c:pt idx="123">
                  <c:v>6.1223815138649378E-2</c:v>
                </c:pt>
                <c:pt idx="124">
                  <c:v>6.5198556666502261E-2</c:v>
                </c:pt>
                <c:pt idx="125">
                  <c:v>6.5198556666502261E-2</c:v>
                </c:pt>
                <c:pt idx="126">
                  <c:v>7.5235498853364266E-2</c:v>
                </c:pt>
                <c:pt idx="127">
                  <c:v>7.5235498853364266E-2</c:v>
                </c:pt>
                <c:pt idx="128">
                  <c:v>9.2063750394929617E-2</c:v>
                </c:pt>
                <c:pt idx="129">
                  <c:v>9.2063750394929617E-2</c:v>
                </c:pt>
                <c:pt idx="130">
                  <c:v>0.10180928265712406</c:v>
                </c:pt>
                <c:pt idx="131">
                  <c:v>0.10180928265712406</c:v>
                </c:pt>
                <c:pt idx="132">
                  <c:v>0.12077276147757852</c:v>
                </c:pt>
                <c:pt idx="133">
                  <c:v>0.12077276147757852</c:v>
                </c:pt>
                <c:pt idx="134">
                  <c:v>0.12011141880784212</c:v>
                </c:pt>
                <c:pt idx="135">
                  <c:v>0.12011141880784212</c:v>
                </c:pt>
                <c:pt idx="136">
                  <c:v>0.12147253064489778</c:v>
                </c:pt>
                <c:pt idx="137">
                  <c:v>0.12147253064489778</c:v>
                </c:pt>
                <c:pt idx="138">
                  <c:v>0.14087682661229306</c:v>
                </c:pt>
                <c:pt idx="139">
                  <c:v>0.14087682661229306</c:v>
                </c:pt>
                <c:pt idx="140">
                  <c:v>0.16372204259140213</c:v>
                </c:pt>
                <c:pt idx="141">
                  <c:v>0.16372204259140213</c:v>
                </c:pt>
                <c:pt idx="142">
                  <c:v>0.17049431623973194</c:v>
                </c:pt>
                <c:pt idx="143">
                  <c:v>0.17049431623973194</c:v>
                </c:pt>
                <c:pt idx="144">
                  <c:v>0.17925924079835229</c:v>
                </c:pt>
                <c:pt idx="145">
                  <c:v>0.17925924079835229</c:v>
                </c:pt>
                <c:pt idx="146">
                  <c:v>0.13515265393302273</c:v>
                </c:pt>
                <c:pt idx="147">
                  <c:v>0.13515265393302273</c:v>
                </c:pt>
                <c:pt idx="148">
                  <c:v>0.10621144519938445</c:v>
                </c:pt>
                <c:pt idx="149">
                  <c:v>0.10621144519938445</c:v>
                </c:pt>
                <c:pt idx="150">
                  <c:v>9.2764383359325006E-2</c:v>
                </c:pt>
                <c:pt idx="151">
                  <c:v>9.2764383359325006E-2</c:v>
                </c:pt>
                <c:pt idx="152">
                  <c:v>0.10283423281803247</c:v>
                </c:pt>
                <c:pt idx="153">
                  <c:v>0.10283423281803247</c:v>
                </c:pt>
                <c:pt idx="154">
                  <c:v>0.12081796678109706</c:v>
                </c:pt>
                <c:pt idx="155">
                  <c:v>0.12081796678109706</c:v>
                </c:pt>
                <c:pt idx="156">
                  <c:v>0.15004311413946056</c:v>
                </c:pt>
                <c:pt idx="157">
                  <c:v>0.15004311413946056</c:v>
                </c:pt>
                <c:pt idx="158">
                  <c:v>0.1428283511104857</c:v>
                </c:pt>
                <c:pt idx="159">
                  <c:v>0.1428283511104857</c:v>
                </c:pt>
                <c:pt idx="160">
                  <c:v>0.12772402331892083</c:v>
                </c:pt>
                <c:pt idx="161">
                  <c:v>0.12772402331892083</c:v>
                </c:pt>
                <c:pt idx="162">
                  <c:v>0.14260337955713742</c:v>
                </c:pt>
                <c:pt idx="163">
                  <c:v>0.14260337955713742</c:v>
                </c:pt>
                <c:pt idx="164">
                  <c:v>0.16639858210357605</c:v>
                </c:pt>
                <c:pt idx="165">
                  <c:v>0.16639858210357605</c:v>
                </c:pt>
                <c:pt idx="166">
                  <c:v>0.12713164026881268</c:v>
                </c:pt>
                <c:pt idx="167">
                  <c:v>0.12713164026881268</c:v>
                </c:pt>
                <c:pt idx="168">
                  <c:v>0.12282442121786934</c:v>
                </c:pt>
                <c:pt idx="169">
                  <c:v>0.12282442121786934</c:v>
                </c:pt>
                <c:pt idx="170">
                  <c:v>0.12253913060251825</c:v>
                </c:pt>
                <c:pt idx="171">
                  <c:v>0.12253913060251825</c:v>
                </c:pt>
                <c:pt idx="172">
                  <c:v>0.12669024849571139</c:v>
                </c:pt>
                <c:pt idx="173">
                  <c:v>0.12669024849571139</c:v>
                </c:pt>
                <c:pt idx="174">
                  <c:v>0.14201607310539643</c:v>
                </c:pt>
                <c:pt idx="175">
                  <c:v>0.14201607310539643</c:v>
                </c:pt>
                <c:pt idx="176">
                  <c:v>0.16030529984371567</c:v>
                </c:pt>
                <c:pt idx="177">
                  <c:v>0.16030529984371567</c:v>
                </c:pt>
                <c:pt idx="178">
                  <c:v>0.17863433552929689</c:v>
                </c:pt>
                <c:pt idx="179">
                  <c:v>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904-4118-9AA8-16C19D4C98D5}"/>
            </c:ext>
          </c:extLst>
        </c:ser>
        <c:ser>
          <c:idx val="17"/>
          <c:order val="5"/>
          <c:tx>
            <c:strRef>
              <c:f>Paper!$AG$97</c:f>
              <c:strCache>
                <c:ptCount val="1"/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Paper!$O$98:$O$277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Paper!$AG$98:$AG$277</c:f>
              <c:numCache>
                <c:formatCode>0.0%</c:formatCode>
                <c:ptCount val="180"/>
                <c:pt idx="0">
                  <c:v>-0.10789979748174734</c:v>
                </c:pt>
                <c:pt idx="1">
                  <c:v>-0.10789979748174734</c:v>
                </c:pt>
                <c:pt idx="2">
                  <c:v>-9.5287965042628001E-2</c:v>
                </c:pt>
                <c:pt idx="3">
                  <c:v>-9.5287965042628001E-2</c:v>
                </c:pt>
                <c:pt idx="4">
                  <c:v>-8.4402103634347053E-2</c:v>
                </c:pt>
                <c:pt idx="5">
                  <c:v>-8.4402103634347053E-2</c:v>
                </c:pt>
                <c:pt idx="6">
                  <c:v>-8.1476518327368477E-2</c:v>
                </c:pt>
                <c:pt idx="7">
                  <c:v>-8.1476518327368477E-2</c:v>
                </c:pt>
                <c:pt idx="8">
                  <c:v>-7.902027256326917E-2</c:v>
                </c:pt>
                <c:pt idx="9">
                  <c:v>-7.902027256326917E-2</c:v>
                </c:pt>
                <c:pt idx="10">
                  <c:v>-7.4959408816519191E-2</c:v>
                </c:pt>
                <c:pt idx="11">
                  <c:v>-7.4959408816519191E-2</c:v>
                </c:pt>
                <c:pt idx="12">
                  <c:v>-7.1272363664137084E-2</c:v>
                </c:pt>
                <c:pt idx="13">
                  <c:v>-7.1272363664137084E-2</c:v>
                </c:pt>
                <c:pt idx="14">
                  <c:v>-6.8669673707412227E-2</c:v>
                </c:pt>
                <c:pt idx="15">
                  <c:v>-6.8669673707412227E-2</c:v>
                </c:pt>
                <c:pt idx="16">
                  <c:v>-6.85691048284785E-2</c:v>
                </c:pt>
                <c:pt idx="17">
                  <c:v>-6.85691048284785E-2</c:v>
                </c:pt>
                <c:pt idx="18">
                  <c:v>-6.4821789925540649E-2</c:v>
                </c:pt>
                <c:pt idx="19">
                  <c:v>-6.4821789925540649E-2</c:v>
                </c:pt>
                <c:pt idx="20">
                  <c:v>-6.4922202744753188E-2</c:v>
                </c:pt>
                <c:pt idx="21">
                  <c:v>-6.4922202744753188E-2</c:v>
                </c:pt>
                <c:pt idx="22">
                  <c:v>-6.4015417627380847E-2</c:v>
                </c:pt>
                <c:pt idx="23">
                  <c:v>-6.4015417627380847E-2</c:v>
                </c:pt>
                <c:pt idx="24">
                  <c:v>-6.3567123658868685E-2</c:v>
                </c:pt>
                <c:pt idx="25">
                  <c:v>-6.3567123658868685E-2</c:v>
                </c:pt>
                <c:pt idx="26">
                  <c:v>-6.1307138266010711E-2</c:v>
                </c:pt>
                <c:pt idx="27">
                  <c:v>-6.1307138266010711E-2</c:v>
                </c:pt>
                <c:pt idx="28">
                  <c:v>-6.0635476830397619E-2</c:v>
                </c:pt>
                <c:pt idx="29">
                  <c:v>-6.0635476830397619E-2</c:v>
                </c:pt>
                <c:pt idx="30">
                  <c:v>-6.1588279171186373E-2</c:v>
                </c:pt>
                <c:pt idx="31">
                  <c:v>-6.1588279171186373E-2</c:v>
                </c:pt>
                <c:pt idx="32">
                  <c:v>-6.4830362556926049E-2</c:v>
                </c:pt>
                <c:pt idx="33">
                  <c:v>-6.4830362556926049E-2</c:v>
                </c:pt>
                <c:pt idx="34">
                  <c:v>-6.0360862945725548E-2</c:v>
                </c:pt>
                <c:pt idx="35">
                  <c:v>-6.0360862945725548E-2</c:v>
                </c:pt>
                <c:pt idx="36">
                  <c:v>-5.8641604893682892E-2</c:v>
                </c:pt>
                <c:pt idx="37">
                  <c:v>-5.8641604893682892E-2</c:v>
                </c:pt>
                <c:pt idx="38">
                  <c:v>-5.6336822970895331E-2</c:v>
                </c:pt>
                <c:pt idx="39">
                  <c:v>-5.6336822970895331E-2</c:v>
                </c:pt>
                <c:pt idx="40">
                  <c:v>-6.0193429137931971E-2</c:v>
                </c:pt>
                <c:pt idx="41">
                  <c:v>-6.0193429137931971E-2</c:v>
                </c:pt>
                <c:pt idx="42">
                  <c:v>-6.3575455517114798E-2</c:v>
                </c:pt>
                <c:pt idx="43">
                  <c:v>-6.3575455517114798E-2</c:v>
                </c:pt>
                <c:pt idx="44">
                  <c:v>-6.8913752284831986E-2</c:v>
                </c:pt>
                <c:pt idx="45">
                  <c:v>-6.8913752284831986E-2</c:v>
                </c:pt>
                <c:pt idx="46">
                  <c:v>-6.7178619603712519E-2</c:v>
                </c:pt>
                <c:pt idx="47">
                  <c:v>-6.7178619603712519E-2</c:v>
                </c:pt>
                <c:pt idx="48">
                  <c:v>-6.6289353762919848E-2</c:v>
                </c:pt>
                <c:pt idx="49">
                  <c:v>-6.6289353762919848E-2</c:v>
                </c:pt>
                <c:pt idx="50">
                  <c:v>-6.2969013242695049E-2</c:v>
                </c:pt>
                <c:pt idx="51">
                  <c:v>-6.2969013242695049E-2</c:v>
                </c:pt>
                <c:pt idx="52">
                  <c:v>-6.211238695671259E-2</c:v>
                </c:pt>
                <c:pt idx="53">
                  <c:v>-6.211238695671259E-2</c:v>
                </c:pt>
                <c:pt idx="54">
                  <c:v>-6.0568547951400577E-2</c:v>
                </c:pt>
                <c:pt idx="55">
                  <c:v>-6.0568547951400577E-2</c:v>
                </c:pt>
                <c:pt idx="56">
                  <c:v>-6.0399602073901382E-2</c:v>
                </c:pt>
                <c:pt idx="57">
                  <c:v>-6.0399602073901382E-2</c:v>
                </c:pt>
                <c:pt idx="58">
                  <c:v>-5.3617542829839965E-2</c:v>
                </c:pt>
                <c:pt idx="59">
                  <c:v>-5.3617542829839965E-2</c:v>
                </c:pt>
                <c:pt idx="60">
                  <c:v>-5.3301749631509181E-2</c:v>
                </c:pt>
                <c:pt idx="61">
                  <c:v>-5.3301749631509181E-2</c:v>
                </c:pt>
                <c:pt idx="62">
                  <c:v>-5.4816965368099206E-2</c:v>
                </c:pt>
                <c:pt idx="63">
                  <c:v>-5.4816965368099206E-2</c:v>
                </c:pt>
                <c:pt idx="64">
                  <c:v>-5.7024897891504452E-2</c:v>
                </c:pt>
                <c:pt idx="65">
                  <c:v>-5.7024897891504452E-2</c:v>
                </c:pt>
                <c:pt idx="66">
                  <c:v>-5.921074347185868E-2</c:v>
                </c:pt>
                <c:pt idx="67">
                  <c:v>-5.921074347185868E-2</c:v>
                </c:pt>
                <c:pt idx="68">
                  <c:v>-6.3918267233385465E-2</c:v>
                </c:pt>
                <c:pt idx="69">
                  <c:v>-6.3918267233385465E-2</c:v>
                </c:pt>
                <c:pt idx="70">
                  <c:v>-6.5137412464933098E-2</c:v>
                </c:pt>
                <c:pt idx="71">
                  <c:v>-6.5137412464933098E-2</c:v>
                </c:pt>
                <c:pt idx="72">
                  <c:v>-6.6619089591317487E-2</c:v>
                </c:pt>
                <c:pt idx="73">
                  <c:v>-6.6619089591317487E-2</c:v>
                </c:pt>
                <c:pt idx="74">
                  <c:v>-6.0970435552916181E-2</c:v>
                </c:pt>
                <c:pt idx="75">
                  <c:v>-6.0970435552916181E-2</c:v>
                </c:pt>
                <c:pt idx="76">
                  <c:v>-5.9719312237275599E-2</c:v>
                </c:pt>
                <c:pt idx="77">
                  <c:v>-5.9719312237275599E-2</c:v>
                </c:pt>
                <c:pt idx="78">
                  <c:v>-5.8645310600101162E-2</c:v>
                </c:pt>
                <c:pt idx="79">
                  <c:v>-5.8645310600101162E-2</c:v>
                </c:pt>
                <c:pt idx="80">
                  <c:v>-5.9693441766755236E-2</c:v>
                </c:pt>
                <c:pt idx="81">
                  <c:v>-5.9693441766755236E-2</c:v>
                </c:pt>
                <c:pt idx="82">
                  <c:v>-5.8212197403871693E-2</c:v>
                </c:pt>
                <c:pt idx="83">
                  <c:v>-5.8212197403871693E-2</c:v>
                </c:pt>
                <c:pt idx="84">
                  <c:v>-6.0233328753109959E-2</c:v>
                </c:pt>
                <c:pt idx="85">
                  <c:v>-6.0233328753109959E-2</c:v>
                </c:pt>
                <c:pt idx="86">
                  <c:v>-6.852545106609037E-2</c:v>
                </c:pt>
                <c:pt idx="87">
                  <c:v>-6.852545106609037E-2</c:v>
                </c:pt>
                <c:pt idx="88">
                  <c:v>-8.0385129340493022E-2</c:v>
                </c:pt>
                <c:pt idx="89">
                  <c:v>-8.0385129340493022E-2</c:v>
                </c:pt>
                <c:pt idx="90">
                  <c:v>-7.3257769609786236E-2</c:v>
                </c:pt>
                <c:pt idx="91">
                  <c:v>-7.3257769609786236E-2</c:v>
                </c:pt>
                <c:pt idx="92">
                  <c:v>-6.8144110824096757E-2</c:v>
                </c:pt>
                <c:pt idx="93">
                  <c:v>-6.8144110824096757E-2</c:v>
                </c:pt>
                <c:pt idx="94">
                  <c:v>-6.959603863911723E-2</c:v>
                </c:pt>
                <c:pt idx="95">
                  <c:v>-6.959603863911723E-2</c:v>
                </c:pt>
                <c:pt idx="96">
                  <c:v>-7.3063860765280764E-2</c:v>
                </c:pt>
                <c:pt idx="97">
                  <c:v>-7.3063860765280764E-2</c:v>
                </c:pt>
                <c:pt idx="98">
                  <c:v>-6.7586207072358476E-2</c:v>
                </c:pt>
                <c:pt idx="99">
                  <c:v>-6.7586207072358476E-2</c:v>
                </c:pt>
                <c:pt idx="100">
                  <c:v>-7.1456173982378329E-2</c:v>
                </c:pt>
                <c:pt idx="101">
                  <c:v>-7.1456173982378329E-2</c:v>
                </c:pt>
                <c:pt idx="102">
                  <c:v>-7.0951964169496506E-2</c:v>
                </c:pt>
                <c:pt idx="103">
                  <c:v>-7.0951964169496506E-2</c:v>
                </c:pt>
                <c:pt idx="104">
                  <c:v>-7.6483729779327561E-2</c:v>
                </c:pt>
                <c:pt idx="105">
                  <c:v>-7.6483729779327561E-2</c:v>
                </c:pt>
                <c:pt idx="106">
                  <c:v>-8.3260747108837213E-2</c:v>
                </c:pt>
                <c:pt idx="107">
                  <c:v>-8.3260747108837213E-2</c:v>
                </c:pt>
                <c:pt idx="108">
                  <c:v>-9.486795366983887E-2</c:v>
                </c:pt>
                <c:pt idx="109">
                  <c:v>-9.486795366983887E-2</c:v>
                </c:pt>
                <c:pt idx="110">
                  <c:v>-8.6651380216841406E-2</c:v>
                </c:pt>
                <c:pt idx="111">
                  <c:v>-8.6651380216841406E-2</c:v>
                </c:pt>
                <c:pt idx="112">
                  <c:v>-8.4501724758160132E-2</c:v>
                </c:pt>
                <c:pt idx="113">
                  <c:v>-8.4501724758160132E-2</c:v>
                </c:pt>
                <c:pt idx="114">
                  <c:v>-6.9486162421696723E-2</c:v>
                </c:pt>
                <c:pt idx="115">
                  <c:v>-6.9486162421696723E-2</c:v>
                </c:pt>
                <c:pt idx="116">
                  <c:v>-7.3605597389117247E-2</c:v>
                </c:pt>
                <c:pt idx="117">
                  <c:v>-7.3605597389117247E-2</c:v>
                </c:pt>
                <c:pt idx="118">
                  <c:v>-6.7863683883605697E-2</c:v>
                </c:pt>
                <c:pt idx="119">
                  <c:v>-6.7863683883605697E-2</c:v>
                </c:pt>
                <c:pt idx="120">
                  <c:v>-6.7372738506507601E-2</c:v>
                </c:pt>
                <c:pt idx="121">
                  <c:v>-6.7372738506507601E-2</c:v>
                </c:pt>
                <c:pt idx="122">
                  <c:v>-6.1223815138649378E-2</c:v>
                </c:pt>
                <c:pt idx="123">
                  <c:v>-6.1223815138649378E-2</c:v>
                </c:pt>
                <c:pt idx="124">
                  <c:v>-6.5198556666502261E-2</c:v>
                </c:pt>
                <c:pt idx="125">
                  <c:v>-6.5198556666502261E-2</c:v>
                </c:pt>
                <c:pt idx="126">
                  <c:v>-7.5235498853364266E-2</c:v>
                </c:pt>
                <c:pt idx="127">
                  <c:v>-7.5235498853364266E-2</c:v>
                </c:pt>
                <c:pt idx="128">
                  <c:v>-9.2063750394929617E-2</c:v>
                </c:pt>
                <c:pt idx="129">
                  <c:v>-9.2063750394929617E-2</c:v>
                </c:pt>
                <c:pt idx="130">
                  <c:v>-0.10180928265712406</c:v>
                </c:pt>
                <c:pt idx="131">
                  <c:v>-0.10180928265712406</c:v>
                </c:pt>
                <c:pt idx="132">
                  <c:v>-0.12077276147757852</c:v>
                </c:pt>
                <c:pt idx="133">
                  <c:v>-0.12077276147757852</c:v>
                </c:pt>
                <c:pt idx="134">
                  <c:v>-0.12011141880784212</c:v>
                </c:pt>
                <c:pt idx="135">
                  <c:v>-0.12011141880784212</c:v>
                </c:pt>
                <c:pt idx="136">
                  <c:v>-0.12147253064489778</c:v>
                </c:pt>
                <c:pt idx="137">
                  <c:v>-0.12147253064489778</c:v>
                </c:pt>
                <c:pt idx="138">
                  <c:v>-0.14087682661229306</c:v>
                </c:pt>
                <c:pt idx="139">
                  <c:v>-0.14087682661229306</c:v>
                </c:pt>
                <c:pt idx="140">
                  <c:v>-0.16372204259140213</c:v>
                </c:pt>
                <c:pt idx="141">
                  <c:v>-0.16372204259140213</c:v>
                </c:pt>
                <c:pt idx="142">
                  <c:v>-0.17049431623973194</c:v>
                </c:pt>
                <c:pt idx="143">
                  <c:v>-0.17049431623973194</c:v>
                </c:pt>
                <c:pt idx="144">
                  <c:v>-0.17925924079835229</c:v>
                </c:pt>
                <c:pt idx="145">
                  <c:v>-0.17925924079835229</c:v>
                </c:pt>
                <c:pt idx="146">
                  <c:v>-0.13515265393302273</c:v>
                </c:pt>
                <c:pt idx="147">
                  <c:v>-0.13515265393302273</c:v>
                </c:pt>
                <c:pt idx="148">
                  <c:v>-0.10621144519938445</c:v>
                </c:pt>
                <c:pt idx="149">
                  <c:v>-0.10621144519938445</c:v>
                </c:pt>
                <c:pt idx="150">
                  <c:v>-9.2764383359325006E-2</c:v>
                </c:pt>
                <c:pt idx="151">
                  <c:v>-9.2764383359325006E-2</c:v>
                </c:pt>
                <c:pt idx="152">
                  <c:v>-0.10283423281803247</c:v>
                </c:pt>
                <c:pt idx="153">
                  <c:v>-0.10283423281803247</c:v>
                </c:pt>
                <c:pt idx="154">
                  <c:v>-0.12081796678109706</c:v>
                </c:pt>
                <c:pt idx="155">
                  <c:v>-0.12081796678109706</c:v>
                </c:pt>
                <c:pt idx="156">
                  <c:v>-0.15004311413946056</c:v>
                </c:pt>
                <c:pt idx="157">
                  <c:v>-0.15004311413946056</c:v>
                </c:pt>
                <c:pt idx="158">
                  <c:v>-0.1428283511104857</c:v>
                </c:pt>
                <c:pt idx="159">
                  <c:v>-0.1428283511104857</c:v>
                </c:pt>
                <c:pt idx="160">
                  <c:v>-0.12772402331892083</c:v>
                </c:pt>
                <c:pt idx="161">
                  <c:v>-0.12772402331892083</c:v>
                </c:pt>
                <c:pt idx="162">
                  <c:v>-0.14260337955713742</c:v>
                </c:pt>
                <c:pt idx="163">
                  <c:v>-0.14260337955713742</c:v>
                </c:pt>
                <c:pt idx="164">
                  <c:v>-0.16639858210357605</c:v>
                </c:pt>
                <c:pt idx="165">
                  <c:v>-0.16639858210357605</c:v>
                </c:pt>
                <c:pt idx="166">
                  <c:v>-0.12713164026881268</c:v>
                </c:pt>
                <c:pt idx="167">
                  <c:v>-0.12713164026881268</c:v>
                </c:pt>
                <c:pt idx="168">
                  <c:v>-0.12282442121786934</c:v>
                </c:pt>
                <c:pt idx="169">
                  <c:v>-0.12282442121786934</c:v>
                </c:pt>
                <c:pt idx="170">
                  <c:v>-0.12253913060251825</c:v>
                </c:pt>
                <c:pt idx="171">
                  <c:v>-0.12253913060251825</c:v>
                </c:pt>
                <c:pt idx="172">
                  <c:v>-0.12669024849571139</c:v>
                </c:pt>
                <c:pt idx="173">
                  <c:v>-0.12669024849571139</c:v>
                </c:pt>
                <c:pt idx="174">
                  <c:v>-0.14201607310539643</c:v>
                </c:pt>
                <c:pt idx="175">
                  <c:v>-0.14201607310539643</c:v>
                </c:pt>
                <c:pt idx="176">
                  <c:v>-0.16030529984371567</c:v>
                </c:pt>
                <c:pt idx="177">
                  <c:v>-0.16030529984371567</c:v>
                </c:pt>
                <c:pt idx="178">
                  <c:v>-0.17863433552929689</c:v>
                </c:pt>
                <c:pt idx="179">
                  <c:v>-0.17863433552929689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904-4118-9AA8-16C19D4C9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6075728"/>
        <c:axId val="1186074288"/>
      </c:scatterChart>
      <c:valAx>
        <c:axId val="1186075728"/>
        <c:scaling>
          <c:orientation val="minMax"/>
          <c:max val="9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6074288"/>
        <c:crossesAt val="-0.30000000000000004"/>
        <c:crossBetween val="midCat"/>
      </c:valAx>
      <c:valAx>
        <c:axId val="118607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86075728"/>
        <c:crossesAt val="0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9.8853081483650337E-2"/>
          <c:y val="0.75277406793639268"/>
          <c:w val="0.86692434022525577"/>
          <c:h val="0.1056368461108727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13426722954099"/>
          <c:y val="5.0925925925925923E-2"/>
          <c:w val="0.56306367258970869"/>
          <c:h val="0.65143912871652143"/>
        </c:manualLayout>
      </c:layout>
      <c:scatterChart>
        <c:scatterStyle val="lineMarker"/>
        <c:varyColors val="0"/>
        <c:ser>
          <c:idx val="0"/>
          <c:order val="0"/>
          <c:tx>
            <c:strRef>
              <c:f>Block_experiments!$AC$5</c:f>
              <c:strCache>
                <c:ptCount val="1"/>
                <c:pt idx="0">
                  <c:v>Cu block th=48cm</c:v>
                </c:pt>
              </c:strCache>
            </c:strRef>
          </c:tx>
          <c:spPr>
            <a:ln w="254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Block_experiments!$AB$6:$AB$185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Block_experiments!$AC$6:$AC$185</c:f>
              <c:numCache>
                <c:formatCode>General</c:formatCode>
                <c:ptCount val="180"/>
                <c:pt idx="0">
                  <c:v>4.6245104876990304</c:v>
                </c:pt>
                <c:pt idx="1">
                  <c:v>4.6245104876990304</c:v>
                </c:pt>
                <c:pt idx="2">
                  <c:v>5.3000365452797888</c:v>
                </c:pt>
                <c:pt idx="3">
                  <c:v>5.3000365452797888</c:v>
                </c:pt>
                <c:pt idx="4">
                  <c:v>5.9892514106655446</c:v>
                </c:pt>
                <c:pt idx="5">
                  <c:v>5.9892514106655446</c:v>
                </c:pt>
                <c:pt idx="6">
                  <c:v>7.5156631034939441</c:v>
                </c:pt>
                <c:pt idx="7">
                  <c:v>7.5156631034939441</c:v>
                </c:pt>
                <c:pt idx="8">
                  <c:v>9.462857250499372</c:v>
                </c:pt>
                <c:pt idx="9">
                  <c:v>9.462857250499372</c:v>
                </c:pt>
                <c:pt idx="10">
                  <c:v>11.662061338651139</c:v>
                </c:pt>
                <c:pt idx="11">
                  <c:v>11.662061338651139</c:v>
                </c:pt>
                <c:pt idx="12">
                  <c:v>14.475600717000249</c:v>
                </c:pt>
                <c:pt idx="13">
                  <c:v>14.475600717000249</c:v>
                </c:pt>
                <c:pt idx="14">
                  <c:v>16.378283115025376</c:v>
                </c:pt>
                <c:pt idx="15">
                  <c:v>16.378283115025376</c:v>
                </c:pt>
                <c:pt idx="16">
                  <c:v>18.67550638232342</c:v>
                </c:pt>
                <c:pt idx="17">
                  <c:v>18.67550638232342</c:v>
                </c:pt>
                <c:pt idx="18">
                  <c:v>20.661810555618128</c:v>
                </c:pt>
                <c:pt idx="19">
                  <c:v>20.661810555618128</c:v>
                </c:pt>
                <c:pt idx="20">
                  <c:v>23.00723492514927</c:v>
                </c:pt>
                <c:pt idx="21">
                  <c:v>23.00723492514927</c:v>
                </c:pt>
                <c:pt idx="22">
                  <c:v>24.870501576141926</c:v>
                </c:pt>
                <c:pt idx="23">
                  <c:v>24.870501576141926</c:v>
                </c:pt>
                <c:pt idx="24">
                  <c:v>27.121031155632998</c:v>
                </c:pt>
                <c:pt idx="25">
                  <c:v>27.121031155632998</c:v>
                </c:pt>
                <c:pt idx="26">
                  <c:v>29.342076355972246</c:v>
                </c:pt>
                <c:pt idx="27">
                  <c:v>29.342076355972246</c:v>
                </c:pt>
                <c:pt idx="28">
                  <c:v>31.926115385600994</c:v>
                </c:pt>
                <c:pt idx="29">
                  <c:v>31.926115385600994</c:v>
                </c:pt>
                <c:pt idx="30">
                  <c:v>34.22097154839183</c:v>
                </c:pt>
                <c:pt idx="31">
                  <c:v>34.22097154839183</c:v>
                </c:pt>
                <c:pt idx="32">
                  <c:v>36.846461401670126</c:v>
                </c:pt>
                <c:pt idx="33">
                  <c:v>36.846461401670126</c:v>
                </c:pt>
                <c:pt idx="34">
                  <c:v>38.925712674293905</c:v>
                </c:pt>
                <c:pt idx="35">
                  <c:v>38.925712674293905</c:v>
                </c:pt>
                <c:pt idx="36">
                  <c:v>41.331895395795172</c:v>
                </c:pt>
                <c:pt idx="37">
                  <c:v>41.331895395795172</c:v>
                </c:pt>
                <c:pt idx="38">
                  <c:v>42.898075165261922</c:v>
                </c:pt>
                <c:pt idx="39">
                  <c:v>42.898075165261922</c:v>
                </c:pt>
                <c:pt idx="40">
                  <c:v>44.730927233551334</c:v>
                </c:pt>
                <c:pt idx="41">
                  <c:v>44.730927233551334</c:v>
                </c:pt>
                <c:pt idx="42">
                  <c:v>46.811130623830095</c:v>
                </c:pt>
                <c:pt idx="43">
                  <c:v>46.811130623830095</c:v>
                </c:pt>
                <c:pt idx="44">
                  <c:v>49.206857572404161</c:v>
                </c:pt>
                <c:pt idx="45">
                  <c:v>49.206857572404161</c:v>
                </c:pt>
                <c:pt idx="46">
                  <c:v>51.16902042536114</c:v>
                </c:pt>
                <c:pt idx="47">
                  <c:v>51.16902042536114</c:v>
                </c:pt>
                <c:pt idx="48">
                  <c:v>53.45833943541296</c:v>
                </c:pt>
                <c:pt idx="49">
                  <c:v>53.45833943541296</c:v>
                </c:pt>
                <c:pt idx="50">
                  <c:v>54.790257850719343</c:v>
                </c:pt>
                <c:pt idx="51">
                  <c:v>54.790257850719343</c:v>
                </c:pt>
                <c:pt idx="52">
                  <c:v>56.342815650790158</c:v>
                </c:pt>
                <c:pt idx="53">
                  <c:v>56.342815650790158</c:v>
                </c:pt>
                <c:pt idx="54">
                  <c:v>56.953142242329896</c:v>
                </c:pt>
                <c:pt idx="55">
                  <c:v>56.953142242329896</c:v>
                </c:pt>
                <c:pt idx="56">
                  <c:v>57.783516915317684</c:v>
                </c:pt>
                <c:pt idx="57">
                  <c:v>57.783516915317684</c:v>
                </c:pt>
                <c:pt idx="58">
                  <c:v>57.800859395763268</c:v>
                </c:pt>
                <c:pt idx="59">
                  <c:v>57.800859395763268</c:v>
                </c:pt>
                <c:pt idx="60">
                  <c:v>57.962037188478959</c:v>
                </c:pt>
                <c:pt idx="61">
                  <c:v>57.962037188478959</c:v>
                </c:pt>
                <c:pt idx="62">
                  <c:v>58.116299471607405</c:v>
                </c:pt>
                <c:pt idx="63">
                  <c:v>58.116299471607405</c:v>
                </c:pt>
                <c:pt idx="64">
                  <c:v>58.409624630464982</c:v>
                </c:pt>
                <c:pt idx="65">
                  <c:v>58.409624630464982</c:v>
                </c:pt>
                <c:pt idx="66">
                  <c:v>58.037507432603078</c:v>
                </c:pt>
                <c:pt idx="67">
                  <c:v>58.037507432603078</c:v>
                </c:pt>
                <c:pt idx="68">
                  <c:v>57.839885312748336</c:v>
                </c:pt>
                <c:pt idx="69">
                  <c:v>57.839885312748336</c:v>
                </c:pt>
                <c:pt idx="70">
                  <c:v>57.347049983655239</c:v>
                </c:pt>
                <c:pt idx="71">
                  <c:v>57.347049983655239</c:v>
                </c:pt>
                <c:pt idx="72">
                  <c:v>56.983997360528399</c:v>
                </c:pt>
                <c:pt idx="73">
                  <c:v>56.983997360528399</c:v>
                </c:pt>
                <c:pt idx="74">
                  <c:v>56.567570629247676</c:v>
                </c:pt>
                <c:pt idx="75">
                  <c:v>56.567570629247676</c:v>
                </c:pt>
                <c:pt idx="76">
                  <c:v>56.252788370251267</c:v>
                </c:pt>
                <c:pt idx="77">
                  <c:v>56.252788370251267</c:v>
                </c:pt>
                <c:pt idx="78">
                  <c:v>55.14595498609404</c:v>
                </c:pt>
                <c:pt idx="79">
                  <c:v>55.14595498609404</c:v>
                </c:pt>
                <c:pt idx="80">
                  <c:v>54.122453615549858</c:v>
                </c:pt>
                <c:pt idx="81">
                  <c:v>54.122453615549858</c:v>
                </c:pt>
                <c:pt idx="82">
                  <c:v>53.270490256285861</c:v>
                </c:pt>
                <c:pt idx="83">
                  <c:v>53.270490256285861</c:v>
                </c:pt>
                <c:pt idx="84">
                  <c:v>52.554330072209474</c:v>
                </c:pt>
                <c:pt idx="85">
                  <c:v>52.554330072209474</c:v>
                </c:pt>
                <c:pt idx="86">
                  <c:v>51.785011375286693</c:v>
                </c:pt>
                <c:pt idx="87">
                  <c:v>51.785011375286693</c:v>
                </c:pt>
                <c:pt idx="88">
                  <c:v>51.111751531195196</c:v>
                </c:pt>
                <c:pt idx="89">
                  <c:v>51.111751531195196</c:v>
                </c:pt>
                <c:pt idx="90">
                  <c:v>50.157052432757681</c:v>
                </c:pt>
                <c:pt idx="91">
                  <c:v>50.157052432757681</c:v>
                </c:pt>
                <c:pt idx="92">
                  <c:v>49.315173742700189</c:v>
                </c:pt>
                <c:pt idx="93">
                  <c:v>49.315173742700189</c:v>
                </c:pt>
                <c:pt idx="94">
                  <c:v>48.436017948700702</c:v>
                </c:pt>
                <c:pt idx="95">
                  <c:v>48.436017948700702</c:v>
                </c:pt>
                <c:pt idx="96">
                  <c:v>47.666845273608594</c:v>
                </c:pt>
                <c:pt idx="97">
                  <c:v>47.666845273608594</c:v>
                </c:pt>
                <c:pt idx="98">
                  <c:v>46.967806565934829</c:v>
                </c:pt>
                <c:pt idx="99">
                  <c:v>46.967806565934829</c:v>
                </c:pt>
                <c:pt idx="100">
                  <c:v>46.352534009753803</c:v>
                </c:pt>
                <c:pt idx="101">
                  <c:v>46.352534009753803</c:v>
                </c:pt>
                <c:pt idx="102">
                  <c:v>45.381510718634431</c:v>
                </c:pt>
                <c:pt idx="103">
                  <c:v>45.381510718634431</c:v>
                </c:pt>
                <c:pt idx="104">
                  <c:v>44.501229124473987</c:v>
                </c:pt>
                <c:pt idx="105">
                  <c:v>44.501229124473987</c:v>
                </c:pt>
                <c:pt idx="106">
                  <c:v>43.247489873460552</c:v>
                </c:pt>
                <c:pt idx="107">
                  <c:v>43.247489873460552</c:v>
                </c:pt>
                <c:pt idx="108">
                  <c:v>42.101009519901112</c:v>
                </c:pt>
                <c:pt idx="109">
                  <c:v>42.101009519901112</c:v>
                </c:pt>
                <c:pt idx="110">
                  <c:v>41.490477115292563</c:v>
                </c:pt>
                <c:pt idx="111">
                  <c:v>41.490477115292563</c:v>
                </c:pt>
                <c:pt idx="112">
                  <c:v>40.962422392201681</c:v>
                </c:pt>
                <c:pt idx="113">
                  <c:v>40.962422392201681</c:v>
                </c:pt>
                <c:pt idx="114">
                  <c:v>40.638278955924974</c:v>
                </c:pt>
                <c:pt idx="115">
                  <c:v>40.638278955924974</c:v>
                </c:pt>
                <c:pt idx="116">
                  <c:v>40.351453846780998</c:v>
                </c:pt>
                <c:pt idx="117">
                  <c:v>40.351453846780998</c:v>
                </c:pt>
                <c:pt idx="118">
                  <c:v>40.11615905507557</c:v>
                </c:pt>
                <c:pt idx="119">
                  <c:v>40.11615905507557</c:v>
                </c:pt>
                <c:pt idx="120">
                  <c:v>39.968122872049982</c:v>
                </c:pt>
                <c:pt idx="121">
                  <c:v>39.968122872049982</c:v>
                </c:pt>
                <c:pt idx="122">
                  <c:v>39.68520073529961</c:v>
                </c:pt>
                <c:pt idx="123">
                  <c:v>39.68520073529961</c:v>
                </c:pt>
                <c:pt idx="124">
                  <c:v>39.474378478985258</c:v>
                </c:pt>
                <c:pt idx="125">
                  <c:v>39.474378478985258</c:v>
                </c:pt>
                <c:pt idx="126">
                  <c:v>39.956449133745338</c:v>
                </c:pt>
                <c:pt idx="127">
                  <c:v>39.956449133745338</c:v>
                </c:pt>
                <c:pt idx="128">
                  <c:v>40.526613765483603</c:v>
                </c:pt>
                <c:pt idx="129">
                  <c:v>40.526613765483603</c:v>
                </c:pt>
                <c:pt idx="130">
                  <c:v>39.915490643284166</c:v>
                </c:pt>
                <c:pt idx="131">
                  <c:v>39.915490643284166</c:v>
                </c:pt>
                <c:pt idx="132">
                  <c:v>39.365884740273621</c:v>
                </c:pt>
                <c:pt idx="133">
                  <c:v>39.365884740273621</c:v>
                </c:pt>
                <c:pt idx="134">
                  <c:v>38.833491355093223</c:v>
                </c:pt>
                <c:pt idx="135">
                  <c:v>38.833491355093223</c:v>
                </c:pt>
                <c:pt idx="136">
                  <c:v>38.365852823476835</c:v>
                </c:pt>
                <c:pt idx="137">
                  <c:v>38.365852823476835</c:v>
                </c:pt>
                <c:pt idx="138">
                  <c:v>37.854984623540972</c:v>
                </c:pt>
                <c:pt idx="139">
                  <c:v>37.854984623540972</c:v>
                </c:pt>
                <c:pt idx="140">
                  <c:v>37.403901083520019</c:v>
                </c:pt>
                <c:pt idx="141">
                  <c:v>37.403901083520019</c:v>
                </c:pt>
                <c:pt idx="142">
                  <c:v>36.539725977933685</c:v>
                </c:pt>
                <c:pt idx="143">
                  <c:v>36.539725977933685</c:v>
                </c:pt>
                <c:pt idx="144">
                  <c:v>35.736043607322905</c:v>
                </c:pt>
                <c:pt idx="145">
                  <c:v>35.736043607322905</c:v>
                </c:pt>
                <c:pt idx="146">
                  <c:v>34.674631708093123</c:v>
                </c:pt>
                <c:pt idx="147">
                  <c:v>34.674631708093123</c:v>
                </c:pt>
                <c:pt idx="148">
                  <c:v>33.685461901018492</c:v>
                </c:pt>
                <c:pt idx="149">
                  <c:v>33.685461901018492</c:v>
                </c:pt>
                <c:pt idx="150">
                  <c:v>32.94574190884417</c:v>
                </c:pt>
                <c:pt idx="151">
                  <c:v>32.94574190884417</c:v>
                </c:pt>
                <c:pt idx="152">
                  <c:v>32.267531229391984</c:v>
                </c:pt>
                <c:pt idx="153">
                  <c:v>32.267531229391984</c:v>
                </c:pt>
                <c:pt idx="154">
                  <c:v>31.605955290265161</c:v>
                </c:pt>
                <c:pt idx="155">
                  <c:v>31.605955290265161</c:v>
                </c:pt>
                <c:pt idx="156">
                  <c:v>30.990956262083031</c:v>
                </c:pt>
                <c:pt idx="157">
                  <c:v>30.990956262083031</c:v>
                </c:pt>
                <c:pt idx="158">
                  <c:v>30.022449246296929</c:v>
                </c:pt>
                <c:pt idx="159">
                  <c:v>30.022449246296929</c:v>
                </c:pt>
                <c:pt idx="160">
                  <c:v>29.112520052304539</c:v>
                </c:pt>
                <c:pt idx="161">
                  <c:v>29.112520052304539</c:v>
                </c:pt>
                <c:pt idx="162">
                  <c:v>28.38080504172153</c:v>
                </c:pt>
                <c:pt idx="163">
                  <c:v>28.38080504172153</c:v>
                </c:pt>
                <c:pt idx="164">
                  <c:v>27.698335725378517</c:v>
                </c:pt>
                <c:pt idx="165">
                  <c:v>27.698335725378517</c:v>
                </c:pt>
                <c:pt idx="166">
                  <c:v>27.013028909403918</c:v>
                </c:pt>
                <c:pt idx="167">
                  <c:v>27.013028909403918</c:v>
                </c:pt>
                <c:pt idx="168">
                  <c:v>26.356146548213392</c:v>
                </c:pt>
                <c:pt idx="169">
                  <c:v>26.356146548213392</c:v>
                </c:pt>
                <c:pt idx="170">
                  <c:v>25.912231742211947</c:v>
                </c:pt>
                <c:pt idx="171">
                  <c:v>25.912231742211947</c:v>
                </c:pt>
                <c:pt idx="172">
                  <c:v>25.49352130134967</c:v>
                </c:pt>
                <c:pt idx="173">
                  <c:v>25.49352130134967</c:v>
                </c:pt>
                <c:pt idx="174">
                  <c:v>25.709430130964833</c:v>
                </c:pt>
                <c:pt idx="175">
                  <c:v>25.709430130964833</c:v>
                </c:pt>
                <c:pt idx="176">
                  <c:v>25.965407799914527</c:v>
                </c:pt>
                <c:pt idx="177">
                  <c:v>25.965407799914527</c:v>
                </c:pt>
                <c:pt idx="178">
                  <c:v>26.073819913971242</c:v>
                </c:pt>
                <c:pt idx="179">
                  <c:v>26.073819913971242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3D-404B-BAE3-1D7C847C7FE0}"/>
            </c:ext>
          </c:extLst>
        </c:ser>
        <c:ser>
          <c:idx val="1"/>
          <c:order val="1"/>
          <c:tx>
            <c:strRef>
              <c:f>Block_experiments!$AD$5</c:f>
              <c:strCache>
                <c:ptCount val="1"/>
                <c:pt idx="0">
                  <c:v>5cm Cu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Block_experiments!$AB$6:$AB$185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Block_experiments!$AD$6:$AD$185</c:f>
              <c:numCache>
                <c:formatCode>General</c:formatCode>
                <c:ptCount val="180"/>
                <c:pt idx="0">
                  <c:v>3.8735389692590547</c:v>
                </c:pt>
                <c:pt idx="1">
                  <c:v>3.8735389692590547</c:v>
                </c:pt>
                <c:pt idx="2">
                  <c:v>3.7867262787758946</c:v>
                </c:pt>
                <c:pt idx="3">
                  <c:v>3.7867262787758946</c:v>
                </c:pt>
                <c:pt idx="4">
                  <c:v>3.7003051714750148</c:v>
                </c:pt>
                <c:pt idx="5">
                  <c:v>3.7003051714750148</c:v>
                </c:pt>
                <c:pt idx="6">
                  <c:v>3.6223644846021164</c:v>
                </c:pt>
                <c:pt idx="7">
                  <c:v>3.6223644846021164</c:v>
                </c:pt>
                <c:pt idx="8">
                  <c:v>3.5412929353899152</c:v>
                </c:pt>
                <c:pt idx="9">
                  <c:v>3.5412929353899152</c:v>
                </c:pt>
                <c:pt idx="10">
                  <c:v>3.5106726787544669</c:v>
                </c:pt>
                <c:pt idx="11">
                  <c:v>3.5106726787544669</c:v>
                </c:pt>
                <c:pt idx="12">
                  <c:v>3.4753960223216764</c:v>
                </c:pt>
                <c:pt idx="13">
                  <c:v>3.4753960223216764</c:v>
                </c:pt>
                <c:pt idx="14">
                  <c:v>3.4846465109971954</c:v>
                </c:pt>
                <c:pt idx="15">
                  <c:v>3.4846465109971954</c:v>
                </c:pt>
                <c:pt idx="16">
                  <c:v>3.4905336094825774</c:v>
                </c:pt>
                <c:pt idx="17">
                  <c:v>3.4905336094825774</c:v>
                </c:pt>
                <c:pt idx="18">
                  <c:v>3.4717530373350241</c:v>
                </c:pt>
                <c:pt idx="19">
                  <c:v>3.4717530373350241</c:v>
                </c:pt>
                <c:pt idx="20">
                  <c:v>3.450625207619491</c:v>
                </c:pt>
                <c:pt idx="21">
                  <c:v>3.450625207619491</c:v>
                </c:pt>
                <c:pt idx="22">
                  <c:v>3.4635624997551804</c:v>
                </c:pt>
                <c:pt idx="23">
                  <c:v>3.4635624997551804</c:v>
                </c:pt>
                <c:pt idx="24">
                  <c:v>3.4752668763432597</c:v>
                </c:pt>
                <c:pt idx="25">
                  <c:v>3.4752668763432597</c:v>
                </c:pt>
                <c:pt idx="26">
                  <c:v>3.5344947618618536</c:v>
                </c:pt>
                <c:pt idx="27">
                  <c:v>3.5344947618618536</c:v>
                </c:pt>
                <c:pt idx="28">
                  <c:v>3.5952663780537679</c:v>
                </c:pt>
                <c:pt idx="29">
                  <c:v>3.5952663780537679</c:v>
                </c:pt>
                <c:pt idx="30">
                  <c:v>3.623393382884708</c:v>
                </c:pt>
                <c:pt idx="31">
                  <c:v>3.623393382884708</c:v>
                </c:pt>
                <c:pt idx="32">
                  <c:v>3.6517988645722141</c:v>
                </c:pt>
                <c:pt idx="33">
                  <c:v>3.6517988645722141</c:v>
                </c:pt>
                <c:pt idx="34">
                  <c:v>3.6625396257089236</c:v>
                </c:pt>
                <c:pt idx="35">
                  <c:v>3.6625396257089236</c:v>
                </c:pt>
                <c:pt idx="36">
                  <c:v>3.673066007784108</c:v>
                </c:pt>
                <c:pt idx="37">
                  <c:v>3.673066007784108</c:v>
                </c:pt>
                <c:pt idx="38">
                  <c:v>3.7870398544990143</c:v>
                </c:pt>
                <c:pt idx="39">
                  <c:v>3.7870398544990143</c:v>
                </c:pt>
                <c:pt idx="40">
                  <c:v>3.9077074760485395</c:v>
                </c:pt>
                <c:pt idx="41">
                  <c:v>3.9077074760485395</c:v>
                </c:pt>
                <c:pt idx="42">
                  <c:v>4.0199125761292622</c:v>
                </c:pt>
                <c:pt idx="43">
                  <c:v>4.0199125761292622</c:v>
                </c:pt>
                <c:pt idx="44">
                  <c:v>4.1389000668393834</c:v>
                </c:pt>
                <c:pt idx="45">
                  <c:v>4.1389000668393834</c:v>
                </c:pt>
                <c:pt idx="46">
                  <c:v>4.1756618234133001</c:v>
                </c:pt>
                <c:pt idx="47">
                  <c:v>4.1756618234133001</c:v>
                </c:pt>
                <c:pt idx="48">
                  <c:v>4.213871850262354</c:v>
                </c:pt>
                <c:pt idx="49">
                  <c:v>4.213871850262354</c:v>
                </c:pt>
                <c:pt idx="50">
                  <c:v>4.2071742163262327</c:v>
                </c:pt>
                <c:pt idx="51">
                  <c:v>4.2071742163262327</c:v>
                </c:pt>
                <c:pt idx="52">
                  <c:v>4.2006681343960031</c:v>
                </c:pt>
                <c:pt idx="53">
                  <c:v>4.2006681343960031</c:v>
                </c:pt>
                <c:pt idx="54">
                  <c:v>4.2668775309788787</c:v>
                </c:pt>
                <c:pt idx="55">
                  <c:v>4.2668775309788787</c:v>
                </c:pt>
                <c:pt idx="56">
                  <c:v>4.336113694343684</c:v>
                </c:pt>
                <c:pt idx="57">
                  <c:v>4.336113694343684</c:v>
                </c:pt>
                <c:pt idx="58">
                  <c:v>4.3751898447066546</c:v>
                </c:pt>
                <c:pt idx="59">
                  <c:v>4.3751898447066546</c:v>
                </c:pt>
                <c:pt idx="60">
                  <c:v>4.4159349643157046</c:v>
                </c:pt>
                <c:pt idx="61">
                  <c:v>4.4159349643157046</c:v>
                </c:pt>
                <c:pt idx="62">
                  <c:v>4.4465157579984904</c:v>
                </c:pt>
                <c:pt idx="63">
                  <c:v>4.4465157579984904</c:v>
                </c:pt>
                <c:pt idx="64">
                  <c:v>4.4782498991251591</c:v>
                </c:pt>
                <c:pt idx="65">
                  <c:v>4.4782498991251591</c:v>
                </c:pt>
                <c:pt idx="66">
                  <c:v>4.5741832532320688</c:v>
                </c:pt>
                <c:pt idx="67">
                  <c:v>4.5741832532320688</c:v>
                </c:pt>
                <c:pt idx="68">
                  <c:v>4.6748892591873483</c:v>
                </c:pt>
                <c:pt idx="69">
                  <c:v>4.6748892591873483</c:v>
                </c:pt>
                <c:pt idx="70">
                  <c:v>4.7088791255794966</c:v>
                </c:pt>
                <c:pt idx="71">
                  <c:v>4.7088791255794966</c:v>
                </c:pt>
                <c:pt idx="72">
                  <c:v>4.7441328315443068</c:v>
                </c:pt>
                <c:pt idx="73">
                  <c:v>4.7441328315443068</c:v>
                </c:pt>
                <c:pt idx="74">
                  <c:v>4.7161115827552313</c:v>
                </c:pt>
                <c:pt idx="75">
                  <c:v>4.7161115827552313</c:v>
                </c:pt>
                <c:pt idx="76">
                  <c:v>4.6877328807471761</c:v>
                </c:pt>
                <c:pt idx="77">
                  <c:v>4.6877328807471761</c:v>
                </c:pt>
                <c:pt idx="78">
                  <c:v>4.7239636643192719</c:v>
                </c:pt>
                <c:pt idx="79">
                  <c:v>4.7239636643192719</c:v>
                </c:pt>
                <c:pt idx="80">
                  <c:v>4.7615642320793183</c:v>
                </c:pt>
                <c:pt idx="81">
                  <c:v>4.7615642320793183</c:v>
                </c:pt>
                <c:pt idx="82">
                  <c:v>4.8313801517395722</c:v>
                </c:pt>
                <c:pt idx="83">
                  <c:v>4.8313801517395722</c:v>
                </c:pt>
                <c:pt idx="84">
                  <c:v>4.9040640081140534</c:v>
                </c:pt>
                <c:pt idx="85">
                  <c:v>4.9040640081140534</c:v>
                </c:pt>
                <c:pt idx="86">
                  <c:v>4.8789904243306523</c:v>
                </c:pt>
                <c:pt idx="87">
                  <c:v>4.8789904243306523</c:v>
                </c:pt>
                <c:pt idx="88">
                  <c:v>4.8535097095509867</c:v>
                </c:pt>
                <c:pt idx="89">
                  <c:v>4.8535097095509867</c:v>
                </c:pt>
                <c:pt idx="90">
                  <c:v>4.8310937525580657</c:v>
                </c:pt>
                <c:pt idx="91">
                  <c:v>4.8310937525580657</c:v>
                </c:pt>
                <c:pt idx="92">
                  <c:v>4.8081646543357186</c:v>
                </c:pt>
                <c:pt idx="93">
                  <c:v>4.8081646543357186</c:v>
                </c:pt>
                <c:pt idx="94">
                  <c:v>4.792098688474157</c:v>
                </c:pt>
                <c:pt idx="95">
                  <c:v>4.792098688474157</c:v>
                </c:pt>
                <c:pt idx="96">
                  <c:v>4.7756984462118535</c:v>
                </c:pt>
                <c:pt idx="97">
                  <c:v>4.7756984462118535</c:v>
                </c:pt>
                <c:pt idx="98">
                  <c:v>4.7268920517652457</c:v>
                </c:pt>
                <c:pt idx="99">
                  <c:v>4.7268920517652457</c:v>
                </c:pt>
                <c:pt idx="100">
                  <c:v>4.6773510957609705</c:v>
                </c:pt>
                <c:pt idx="101">
                  <c:v>4.6773510957609705</c:v>
                </c:pt>
                <c:pt idx="102">
                  <c:v>4.7377049019810524</c:v>
                </c:pt>
                <c:pt idx="103">
                  <c:v>4.7377049019810524</c:v>
                </c:pt>
                <c:pt idx="104">
                  <c:v>4.8005053412684715</c:v>
                </c:pt>
                <c:pt idx="105">
                  <c:v>4.8005053412684715</c:v>
                </c:pt>
                <c:pt idx="106">
                  <c:v>4.8265054789996045</c:v>
                </c:pt>
                <c:pt idx="107">
                  <c:v>4.8265054789996045</c:v>
                </c:pt>
                <c:pt idx="108">
                  <c:v>4.8530020674690766</c:v>
                </c:pt>
                <c:pt idx="109">
                  <c:v>4.8530020674690766</c:v>
                </c:pt>
                <c:pt idx="110">
                  <c:v>4.916087179978577</c:v>
                </c:pt>
                <c:pt idx="111">
                  <c:v>4.916087179978577</c:v>
                </c:pt>
                <c:pt idx="112">
                  <c:v>4.9811916619144068</c:v>
                </c:pt>
                <c:pt idx="113">
                  <c:v>4.9811916619144068</c:v>
                </c:pt>
                <c:pt idx="114">
                  <c:v>4.8648451568658269</c:v>
                </c:pt>
                <c:pt idx="115">
                  <c:v>4.8648451568658269</c:v>
                </c:pt>
                <c:pt idx="116">
                  <c:v>4.748402071172916</c:v>
                </c:pt>
                <c:pt idx="117">
                  <c:v>4.748402071172916</c:v>
                </c:pt>
                <c:pt idx="118">
                  <c:v>4.7535848265683374</c:v>
                </c:pt>
                <c:pt idx="119">
                  <c:v>4.7535848265683374</c:v>
                </c:pt>
                <c:pt idx="120">
                  <c:v>4.7588409882250353</c:v>
                </c:pt>
                <c:pt idx="121">
                  <c:v>4.7588409882250353</c:v>
                </c:pt>
                <c:pt idx="122">
                  <c:v>4.7304992624971645</c:v>
                </c:pt>
                <c:pt idx="123">
                  <c:v>4.7304992624971645</c:v>
                </c:pt>
                <c:pt idx="124">
                  <c:v>4.7017988361633938</c:v>
                </c:pt>
                <c:pt idx="125">
                  <c:v>4.7017988361633938</c:v>
                </c:pt>
                <c:pt idx="126">
                  <c:v>4.7789859522284202</c:v>
                </c:pt>
                <c:pt idx="127">
                  <c:v>4.7789859522284202</c:v>
                </c:pt>
                <c:pt idx="128">
                  <c:v>4.8590655228309831</c:v>
                </c:pt>
                <c:pt idx="129">
                  <c:v>4.8590655228309831</c:v>
                </c:pt>
                <c:pt idx="130">
                  <c:v>4.9580134269966978</c:v>
                </c:pt>
                <c:pt idx="131">
                  <c:v>4.9580134269966978</c:v>
                </c:pt>
                <c:pt idx="132">
                  <c:v>5.0615458976051277</c:v>
                </c:pt>
                <c:pt idx="133">
                  <c:v>5.0615458976051277</c:v>
                </c:pt>
                <c:pt idx="134">
                  <c:v>4.8841223715573197</c:v>
                </c:pt>
                <c:pt idx="135">
                  <c:v>4.8841223715573197</c:v>
                </c:pt>
                <c:pt idx="136">
                  <c:v>4.7084889472542049</c:v>
                </c:pt>
                <c:pt idx="137">
                  <c:v>4.7084889472542049</c:v>
                </c:pt>
                <c:pt idx="138">
                  <c:v>4.7402547537703752</c:v>
                </c:pt>
                <c:pt idx="139">
                  <c:v>4.7402547537703752</c:v>
                </c:pt>
                <c:pt idx="140">
                  <c:v>4.7720572668657555</c:v>
                </c:pt>
                <c:pt idx="141">
                  <c:v>4.7720572668657555</c:v>
                </c:pt>
                <c:pt idx="142">
                  <c:v>4.771440385678356</c:v>
                </c:pt>
                <c:pt idx="143">
                  <c:v>4.771440385678356</c:v>
                </c:pt>
                <c:pt idx="144">
                  <c:v>4.7698988329457306</c:v>
                </c:pt>
                <c:pt idx="145">
                  <c:v>4.7698988329457306</c:v>
                </c:pt>
                <c:pt idx="146">
                  <c:v>4.5788267616712934</c:v>
                </c:pt>
                <c:pt idx="147">
                  <c:v>4.5788267616712934</c:v>
                </c:pt>
                <c:pt idx="148">
                  <c:v>4.3913921113844969</c:v>
                </c:pt>
                <c:pt idx="149">
                  <c:v>4.3913921113844969</c:v>
                </c:pt>
                <c:pt idx="150">
                  <c:v>4.3140050036447892</c:v>
                </c:pt>
                <c:pt idx="151">
                  <c:v>4.3140050036447892</c:v>
                </c:pt>
                <c:pt idx="152">
                  <c:v>4.2359660213142867</c:v>
                </c:pt>
                <c:pt idx="153">
                  <c:v>4.2359660213142867</c:v>
                </c:pt>
                <c:pt idx="154">
                  <c:v>4.1027119641166303</c:v>
                </c:pt>
                <c:pt idx="155">
                  <c:v>4.1027119641166303</c:v>
                </c:pt>
                <c:pt idx="156">
                  <c:v>3.9704860626159801</c:v>
                </c:pt>
                <c:pt idx="157">
                  <c:v>3.9704860626159801</c:v>
                </c:pt>
                <c:pt idx="158">
                  <c:v>3.7942396946085233</c:v>
                </c:pt>
                <c:pt idx="159">
                  <c:v>3.7942396946085233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3D-404B-BAE3-1D7C847C7FE0}"/>
            </c:ext>
          </c:extLst>
        </c:ser>
        <c:ser>
          <c:idx val="2"/>
          <c:order val="2"/>
          <c:tx>
            <c:strRef>
              <c:f>Block_experiments!$AE$5</c:f>
              <c:strCache>
                <c:ptCount val="1"/>
                <c:pt idx="0">
                  <c:v>10cm Cu</c:v>
                </c:pt>
              </c:strCache>
            </c:strRef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Block_experiments!$AB$6:$AB$185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Block_experiments!$AE$6:$AE$185</c:f>
              <c:numCache>
                <c:formatCode>General</c:formatCode>
                <c:ptCount val="180"/>
                <c:pt idx="2">
                  <c:v>12.275360733983787</c:v>
                </c:pt>
                <c:pt idx="3">
                  <c:v>12.275360733983787</c:v>
                </c:pt>
                <c:pt idx="4">
                  <c:v>11.968053253731519</c:v>
                </c:pt>
                <c:pt idx="5">
                  <c:v>11.968053253731519</c:v>
                </c:pt>
                <c:pt idx="6">
                  <c:v>11.851265280538122</c:v>
                </c:pt>
                <c:pt idx="7">
                  <c:v>11.851265280538122</c:v>
                </c:pt>
                <c:pt idx="8">
                  <c:v>11.733357892593292</c:v>
                </c:pt>
                <c:pt idx="9">
                  <c:v>11.733357892593292</c:v>
                </c:pt>
                <c:pt idx="10">
                  <c:v>11.774888995874457</c:v>
                </c:pt>
                <c:pt idx="11">
                  <c:v>11.774888995874457</c:v>
                </c:pt>
                <c:pt idx="12">
                  <c:v>11.816475608955503</c:v>
                </c:pt>
                <c:pt idx="13">
                  <c:v>11.816475608955503</c:v>
                </c:pt>
                <c:pt idx="14">
                  <c:v>11.842912673948817</c:v>
                </c:pt>
                <c:pt idx="15">
                  <c:v>11.842912673948817</c:v>
                </c:pt>
                <c:pt idx="16">
                  <c:v>11.871632050509845</c:v>
                </c:pt>
                <c:pt idx="17">
                  <c:v>11.871632050509845</c:v>
                </c:pt>
                <c:pt idx="18">
                  <c:v>11.848141536375065</c:v>
                </c:pt>
                <c:pt idx="19">
                  <c:v>11.848141536375065</c:v>
                </c:pt>
                <c:pt idx="20">
                  <c:v>11.8275439530296</c:v>
                </c:pt>
                <c:pt idx="21">
                  <c:v>11.8275439530296</c:v>
                </c:pt>
                <c:pt idx="22">
                  <c:v>12.000214746286019</c:v>
                </c:pt>
                <c:pt idx="23">
                  <c:v>12.000214746286019</c:v>
                </c:pt>
                <c:pt idx="24">
                  <c:v>12.184057055416236</c:v>
                </c:pt>
                <c:pt idx="25">
                  <c:v>12.184057055416236</c:v>
                </c:pt>
                <c:pt idx="26">
                  <c:v>12.449777382224607</c:v>
                </c:pt>
                <c:pt idx="27">
                  <c:v>12.449777382224607</c:v>
                </c:pt>
                <c:pt idx="28">
                  <c:v>12.735435941389678</c:v>
                </c:pt>
                <c:pt idx="29">
                  <c:v>12.735435941389678</c:v>
                </c:pt>
                <c:pt idx="30">
                  <c:v>13.086296811201608</c:v>
                </c:pt>
                <c:pt idx="31">
                  <c:v>13.086296811201608</c:v>
                </c:pt>
                <c:pt idx="32">
                  <c:v>13.465115077325352</c:v>
                </c:pt>
                <c:pt idx="33">
                  <c:v>13.465115077325352</c:v>
                </c:pt>
                <c:pt idx="34">
                  <c:v>13.907950317103008</c:v>
                </c:pt>
                <c:pt idx="35">
                  <c:v>13.907950317103008</c:v>
                </c:pt>
                <c:pt idx="36">
                  <c:v>14.386475338362555</c:v>
                </c:pt>
                <c:pt idx="37">
                  <c:v>14.386475338362555</c:v>
                </c:pt>
                <c:pt idx="38">
                  <c:v>14.796003389535832</c:v>
                </c:pt>
                <c:pt idx="39">
                  <c:v>14.796003389535832</c:v>
                </c:pt>
                <c:pt idx="40">
                  <c:v>15.238045854119973</c:v>
                </c:pt>
                <c:pt idx="41">
                  <c:v>15.238045854119973</c:v>
                </c:pt>
                <c:pt idx="42">
                  <c:v>15.876030333011931</c:v>
                </c:pt>
                <c:pt idx="43">
                  <c:v>15.876030333011931</c:v>
                </c:pt>
                <c:pt idx="44">
                  <c:v>16.571343618581611</c:v>
                </c:pt>
                <c:pt idx="45">
                  <c:v>16.571343618581611</c:v>
                </c:pt>
                <c:pt idx="46">
                  <c:v>17.045699158960883</c:v>
                </c:pt>
                <c:pt idx="47">
                  <c:v>17.045699158960883</c:v>
                </c:pt>
                <c:pt idx="48">
                  <c:v>17.556805672752347</c:v>
                </c:pt>
                <c:pt idx="49">
                  <c:v>17.556805672752347</c:v>
                </c:pt>
                <c:pt idx="50">
                  <c:v>17.845205721837665</c:v>
                </c:pt>
                <c:pt idx="51">
                  <c:v>17.845205721837665</c:v>
                </c:pt>
                <c:pt idx="52">
                  <c:v>18.154864358740056</c:v>
                </c:pt>
                <c:pt idx="53">
                  <c:v>18.154864358740056</c:v>
                </c:pt>
                <c:pt idx="54">
                  <c:v>18.593243953763196</c:v>
                </c:pt>
                <c:pt idx="55">
                  <c:v>18.593243953763196</c:v>
                </c:pt>
                <c:pt idx="56">
                  <c:v>19.063002718700094</c:v>
                </c:pt>
                <c:pt idx="57">
                  <c:v>19.063002718700094</c:v>
                </c:pt>
                <c:pt idx="58">
                  <c:v>19.506206347050256</c:v>
                </c:pt>
                <c:pt idx="59">
                  <c:v>19.506206347050256</c:v>
                </c:pt>
                <c:pt idx="60">
                  <c:v>19.980549509131865</c:v>
                </c:pt>
                <c:pt idx="61">
                  <c:v>19.980549509131865</c:v>
                </c:pt>
                <c:pt idx="62">
                  <c:v>20.318242398414554</c:v>
                </c:pt>
                <c:pt idx="63">
                  <c:v>20.318242398414554</c:v>
                </c:pt>
                <c:pt idx="64">
                  <c:v>20.678015266660431</c:v>
                </c:pt>
                <c:pt idx="65">
                  <c:v>20.678015266660431</c:v>
                </c:pt>
                <c:pt idx="66">
                  <c:v>21.073592054789181</c:v>
                </c:pt>
                <c:pt idx="67">
                  <c:v>21.073592054789181</c:v>
                </c:pt>
                <c:pt idx="68">
                  <c:v>21.49254654560341</c:v>
                </c:pt>
                <c:pt idx="69">
                  <c:v>21.49254654560341</c:v>
                </c:pt>
                <c:pt idx="70">
                  <c:v>21.641834247964212</c:v>
                </c:pt>
                <c:pt idx="71">
                  <c:v>21.641834247964212</c:v>
                </c:pt>
                <c:pt idx="72">
                  <c:v>21.801914852036777</c:v>
                </c:pt>
                <c:pt idx="73">
                  <c:v>21.801914852036777</c:v>
                </c:pt>
                <c:pt idx="74">
                  <c:v>22.077290944324822</c:v>
                </c:pt>
                <c:pt idx="75">
                  <c:v>22.077290944324822</c:v>
                </c:pt>
                <c:pt idx="76">
                  <c:v>22.365264122461941</c:v>
                </c:pt>
                <c:pt idx="77">
                  <c:v>22.365264122461941</c:v>
                </c:pt>
                <c:pt idx="78">
                  <c:v>22.556395309455503</c:v>
                </c:pt>
                <c:pt idx="79">
                  <c:v>22.556395309455503</c:v>
                </c:pt>
                <c:pt idx="80">
                  <c:v>22.757956878208986</c:v>
                </c:pt>
                <c:pt idx="81">
                  <c:v>22.757956878208986</c:v>
                </c:pt>
                <c:pt idx="82">
                  <c:v>23.171598902521811</c:v>
                </c:pt>
                <c:pt idx="83">
                  <c:v>23.171598902521811</c:v>
                </c:pt>
                <c:pt idx="84">
                  <c:v>23.608131019030314</c:v>
                </c:pt>
                <c:pt idx="85">
                  <c:v>23.608131019030314</c:v>
                </c:pt>
                <c:pt idx="86">
                  <c:v>23.377911031272347</c:v>
                </c:pt>
                <c:pt idx="87">
                  <c:v>23.377911031272347</c:v>
                </c:pt>
                <c:pt idx="88">
                  <c:v>23.148019338855345</c:v>
                </c:pt>
                <c:pt idx="89">
                  <c:v>23.148019338855345</c:v>
                </c:pt>
                <c:pt idx="90">
                  <c:v>23.047022338289977</c:v>
                </c:pt>
                <c:pt idx="91">
                  <c:v>23.047022338289977</c:v>
                </c:pt>
                <c:pt idx="92">
                  <c:v>22.945448065288058</c:v>
                </c:pt>
                <c:pt idx="93">
                  <c:v>22.945448065288058</c:v>
                </c:pt>
                <c:pt idx="94">
                  <c:v>23.078153963426868</c:v>
                </c:pt>
                <c:pt idx="95">
                  <c:v>23.078153963426868</c:v>
                </c:pt>
                <c:pt idx="96">
                  <c:v>23.216938244171555</c:v>
                </c:pt>
                <c:pt idx="97">
                  <c:v>23.216938244171555</c:v>
                </c:pt>
                <c:pt idx="98">
                  <c:v>23.239943067706136</c:v>
                </c:pt>
                <c:pt idx="99">
                  <c:v>23.239943067706136</c:v>
                </c:pt>
                <c:pt idx="100">
                  <c:v>23.263605157432302</c:v>
                </c:pt>
                <c:pt idx="101">
                  <c:v>23.263605157432302</c:v>
                </c:pt>
                <c:pt idx="102">
                  <c:v>23.425218142996183</c:v>
                </c:pt>
                <c:pt idx="103">
                  <c:v>23.425218142996183</c:v>
                </c:pt>
                <c:pt idx="104">
                  <c:v>23.592486046823762</c:v>
                </c:pt>
                <c:pt idx="105">
                  <c:v>23.592486046823762</c:v>
                </c:pt>
                <c:pt idx="106">
                  <c:v>23.51576632536533</c:v>
                </c:pt>
                <c:pt idx="107">
                  <c:v>23.51576632536533</c:v>
                </c:pt>
                <c:pt idx="108">
                  <c:v>23.438250942444604</c:v>
                </c:pt>
                <c:pt idx="109">
                  <c:v>23.438250942444604</c:v>
                </c:pt>
                <c:pt idx="110">
                  <c:v>23.930903699193532</c:v>
                </c:pt>
                <c:pt idx="111">
                  <c:v>23.930903699193532</c:v>
                </c:pt>
                <c:pt idx="112">
                  <c:v>24.442124715064466</c:v>
                </c:pt>
                <c:pt idx="113">
                  <c:v>24.442124715064466</c:v>
                </c:pt>
                <c:pt idx="114">
                  <c:v>24.251325398551781</c:v>
                </c:pt>
                <c:pt idx="115">
                  <c:v>24.251325398551781</c:v>
                </c:pt>
                <c:pt idx="116">
                  <c:v>24.057531001673286</c:v>
                </c:pt>
                <c:pt idx="117">
                  <c:v>24.057531001673286</c:v>
                </c:pt>
                <c:pt idx="118">
                  <c:v>23.835583980840021</c:v>
                </c:pt>
                <c:pt idx="119">
                  <c:v>23.835583980840021</c:v>
                </c:pt>
                <c:pt idx="120">
                  <c:v>23.609849169613302</c:v>
                </c:pt>
                <c:pt idx="121">
                  <c:v>23.609849169613302</c:v>
                </c:pt>
                <c:pt idx="122">
                  <c:v>23.539604024138768</c:v>
                </c:pt>
                <c:pt idx="123">
                  <c:v>23.539604024138768</c:v>
                </c:pt>
                <c:pt idx="124">
                  <c:v>23.464463626317677</c:v>
                </c:pt>
                <c:pt idx="125">
                  <c:v>23.464463626317677</c:v>
                </c:pt>
                <c:pt idx="126">
                  <c:v>23.108325067057258</c:v>
                </c:pt>
                <c:pt idx="127">
                  <c:v>23.108325067057258</c:v>
                </c:pt>
                <c:pt idx="128">
                  <c:v>22.741291218224948</c:v>
                </c:pt>
                <c:pt idx="129">
                  <c:v>22.741291218224948</c:v>
                </c:pt>
                <c:pt idx="130">
                  <c:v>23.267873357627575</c:v>
                </c:pt>
                <c:pt idx="131">
                  <c:v>23.267873357627575</c:v>
                </c:pt>
                <c:pt idx="132">
                  <c:v>23.818263503043173</c:v>
                </c:pt>
                <c:pt idx="133">
                  <c:v>23.818263503043173</c:v>
                </c:pt>
                <c:pt idx="134">
                  <c:v>23.464490189971833</c:v>
                </c:pt>
                <c:pt idx="135">
                  <c:v>23.464490189971833</c:v>
                </c:pt>
                <c:pt idx="136">
                  <c:v>23.106172840266083</c:v>
                </c:pt>
                <c:pt idx="137">
                  <c:v>23.106172840266083</c:v>
                </c:pt>
                <c:pt idx="138">
                  <c:v>21.900857684032708</c:v>
                </c:pt>
                <c:pt idx="139">
                  <c:v>21.900857684032708</c:v>
                </c:pt>
                <c:pt idx="140">
                  <c:v>20.73573965169863</c:v>
                </c:pt>
                <c:pt idx="141">
                  <c:v>20.73573965169863</c:v>
                </c:pt>
                <c:pt idx="142">
                  <c:v>20.75001398920222</c:v>
                </c:pt>
                <c:pt idx="143">
                  <c:v>20.75001398920222</c:v>
                </c:pt>
                <c:pt idx="144">
                  <c:v>20.753581057336252</c:v>
                </c:pt>
                <c:pt idx="145">
                  <c:v>20.753581057336252</c:v>
                </c:pt>
                <c:pt idx="146">
                  <c:v>20.347802902616429</c:v>
                </c:pt>
                <c:pt idx="147">
                  <c:v>20.347802902616429</c:v>
                </c:pt>
                <c:pt idx="148">
                  <c:v>19.940365350723479</c:v>
                </c:pt>
                <c:pt idx="149">
                  <c:v>19.940365350723479</c:v>
                </c:pt>
                <c:pt idx="150">
                  <c:v>19.950085678698056</c:v>
                </c:pt>
                <c:pt idx="151">
                  <c:v>19.950085678698056</c:v>
                </c:pt>
                <c:pt idx="152">
                  <c:v>19.94386156199683</c:v>
                </c:pt>
                <c:pt idx="153">
                  <c:v>19.94386156199683</c:v>
                </c:pt>
                <c:pt idx="154">
                  <c:v>19.372025339818364</c:v>
                </c:pt>
                <c:pt idx="155">
                  <c:v>19.372025339818364</c:v>
                </c:pt>
                <c:pt idx="156">
                  <c:v>18.802003625264014</c:v>
                </c:pt>
                <c:pt idx="157">
                  <c:v>18.802003625264014</c:v>
                </c:pt>
                <c:pt idx="158">
                  <c:v>18.421022706067937</c:v>
                </c:pt>
                <c:pt idx="159">
                  <c:v>18.421022706067937</c:v>
                </c:pt>
                <c:pt idx="160">
                  <c:v>18.038204028419464</c:v>
                </c:pt>
                <c:pt idx="161">
                  <c:v>18.038204028419464</c:v>
                </c:pt>
                <c:pt idx="162">
                  <c:v>17.833494193769116</c:v>
                </c:pt>
                <c:pt idx="163">
                  <c:v>17.833494193769116</c:v>
                </c:pt>
                <c:pt idx="164">
                  <c:v>17.606504064941252</c:v>
                </c:pt>
                <c:pt idx="165">
                  <c:v>17.606504064941252</c:v>
                </c:pt>
                <c:pt idx="166">
                  <c:v>17.557936720369273</c:v>
                </c:pt>
                <c:pt idx="167">
                  <c:v>17.557936720369273</c:v>
                </c:pt>
                <c:pt idx="168">
                  <c:v>17.500692754883506</c:v>
                </c:pt>
                <c:pt idx="169">
                  <c:v>17.500692754883506</c:v>
                </c:pt>
                <c:pt idx="170">
                  <c:v>17.853617741303832</c:v>
                </c:pt>
                <c:pt idx="171">
                  <c:v>17.853617741303832</c:v>
                </c:pt>
                <c:pt idx="172">
                  <c:v>18.217219089432152</c:v>
                </c:pt>
                <c:pt idx="173">
                  <c:v>18.217219089432152</c:v>
                </c:pt>
                <c:pt idx="174">
                  <c:v>16.982795082426513</c:v>
                </c:pt>
                <c:pt idx="175">
                  <c:v>16.982795082426513</c:v>
                </c:pt>
                <c:pt idx="176">
                  <c:v>15.806357678932097</c:v>
                </c:pt>
                <c:pt idx="177">
                  <c:v>15.806357678932097</c:v>
                </c:pt>
                <c:pt idx="178">
                  <c:v>15.838790232269405</c:v>
                </c:pt>
                <c:pt idx="179">
                  <c:v>15.838790232269405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03D-404B-BAE3-1D7C847C7FE0}"/>
            </c:ext>
          </c:extLst>
        </c:ser>
        <c:ser>
          <c:idx val="3"/>
          <c:order val="3"/>
          <c:tx>
            <c:strRef>
              <c:f>Block_experiments!$AF$5</c:f>
              <c:strCache>
                <c:ptCount val="1"/>
                <c:pt idx="0">
                  <c:v>15cm Cu</c:v>
                </c:pt>
              </c:strCache>
            </c:strRef>
          </c:tx>
          <c:spPr>
            <a:ln w="254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Block_experiments!$AB$6:$AB$185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Block_experiments!$AF$6:$AF$185</c:f>
              <c:numCache>
                <c:formatCode>General</c:formatCode>
                <c:ptCount val="180"/>
                <c:pt idx="2">
                  <c:v>47.558896672423707</c:v>
                </c:pt>
                <c:pt idx="3">
                  <c:v>47.558896672423707</c:v>
                </c:pt>
                <c:pt idx="4">
                  <c:v>45.816877805345818</c:v>
                </c:pt>
                <c:pt idx="5">
                  <c:v>45.816877805345818</c:v>
                </c:pt>
                <c:pt idx="6">
                  <c:v>44.650744191493544</c:v>
                </c:pt>
                <c:pt idx="7">
                  <c:v>44.650744191493544</c:v>
                </c:pt>
                <c:pt idx="8">
                  <c:v>43.506137472633512</c:v>
                </c:pt>
                <c:pt idx="9">
                  <c:v>43.506137472633512</c:v>
                </c:pt>
                <c:pt idx="10">
                  <c:v>43.470462010631969</c:v>
                </c:pt>
                <c:pt idx="11">
                  <c:v>43.470462010631969</c:v>
                </c:pt>
                <c:pt idx="12">
                  <c:v>43.434468982327004</c:v>
                </c:pt>
                <c:pt idx="13">
                  <c:v>43.434468982327004</c:v>
                </c:pt>
                <c:pt idx="14">
                  <c:v>43.912079574837549</c:v>
                </c:pt>
                <c:pt idx="15">
                  <c:v>43.912079574837549</c:v>
                </c:pt>
                <c:pt idx="16">
                  <c:v>44.415121448762612</c:v>
                </c:pt>
                <c:pt idx="17">
                  <c:v>44.415121448762612</c:v>
                </c:pt>
                <c:pt idx="18">
                  <c:v>45.194479842521986</c:v>
                </c:pt>
                <c:pt idx="19">
                  <c:v>45.194479842521986</c:v>
                </c:pt>
                <c:pt idx="20">
                  <c:v>46.030759890553931</c:v>
                </c:pt>
                <c:pt idx="21">
                  <c:v>46.030759890553931</c:v>
                </c:pt>
                <c:pt idx="22">
                  <c:v>47.084260718804991</c:v>
                </c:pt>
                <c:pt idx="23">
                  <c:v>47.084260718804991</c:v>
                </c:pt>
                <c:pt idx="24">
                  <c:v>48.217170058595379</c:v>
                </c:pt>
                <c:pt idx="25">
                  <c:v>48.217170058595379</c:v>
                </c:pt>
                <c:pt idx="26">
                  <c:v>50.348000181472429</c:v>
                </c:pt>
                <c:pt idx="27">
                  <c:v>50.348000181472429</c:v>
                </c:pt>
                <c:pt idx="28">
                  <c:v>52.683080840302537</c:v>
                </c:pt>
                <c:pt idx="29">
                  <c:v>52.683080840302537</c:v>
                </c:pt>
                <c:pt idx="30">
                  <c:v>54.491691196908633</c:v>
                </c:pt>
                <c:pt idx="31">
                  <c:v>54.491691196908633</c:v>
                </c:pt>
                <c:pt idx="32">
                  <c:v>56.466448922151976</c:v>
                </c:pt>
                <c:pt idx="33">
                  <c:v>56.466448922151976</c:v>
                </c:pt>
                <c:pt idx="34">
                  <c:v>58.083697233753725</c:v>
                </c:pt>
                <c:pt idx="35">
                  <c:v>58.083697233753725</c:v>
                </c:pt>
                <c:pt idx="36">
                  <c:v>59.843657104881714</c:v>
                </c:pt>
                <c:pt idx="37">
                  <c:v>59.843657104881714</c:v>
                </c:pt>
                <c:pt idx="38">
                  <c:v>62.640687640466652</c:v>
                </c:pt>
                <c:pt idx="39">
                  <c:v>62.640687640466652</c:v>
                </c:pt>
                <c:pt idx="40">
                  <c:v>65.717034643926084</c:v>
                </c:pt>
                <c:pt idx="41">
                  <c:v>65.717034643926084</c:v>
                </c:pt>
                <c:pt idx="42">
                  <c:v>68.581615594483338</c:v>
                </c:pt>
                <c:pt idx="43">
                  <c:v>68.581615594483338</c:v>
                </c:pt>
                <c:pt idx="44">
                  <c:v>71.725880354958989</c:v>
                </c:pt>
                <c:pt idx="45">
                  <c:v>71.725880354958989</c:v>
                </c:pt>
                <c:pt idx="46">
                  <c:v>74.85169657805146</c:v>
                </c:pt>
                <c:pt idx="47">
                  <c:v>74.85169657805146</c:v>
                </c:pt>
                <c:pt idx="48">
                  <c:v>78.272493676574953</c:v>
                </c:pt>
                <c:pt idx="49">
                  <c:v>78.272493676574953</c:v>
                </c:pt>
                <c:pt idx="50">
                  <c:v>81.051950970130534</c:v>
                </c:pt>
                <c:pt idx="51">
                  <c:v>81.051950970130534</c:v>
                </c:pt>
                <c:pt idx="52">
                  <c:v>84.074394715416872</c:v>
                </c:pt>
                <c:pt idx="53">
                  <c:v>84.074394715416872</c:v>
                </c:pt>
                <c:pt idx="54">
                  <c:v>87.336513687574069</c:v>
                </c:pt>
                <c:pt idx="55">
                  <c:v>87.336513687574069</c:v>
                </c:pt>
                <c:pt idx="56">
                  <c:v>90.881262086606938</c:v>
                </c:pt>
                <c:pt idx="57">
                  <c:v>90.881262086606938</c:v>
                </c:pt>
                <c:pt idx="58">
                  <c:v>94.022553585087095</c:v>
                </c:pt>
                <c:pt idx="59">
                  <c:v>94.022553585087095</c:v>
                </c:pt>
                <c:pt idx="60">
                  <c:v>97.426228422213896</c:v>
                </c:pt>
                <c:pt idx="61">
                  <c:v>97.426228422213896</c:v>
                </c:pt>
                <c:pt idx="62">
                  <c:v>100.84446622308351</c:v>
                </c:pt>
                <c:pt idx="63">
                  <c:v>100.84446622308351</c:v>
                </c:pt>
                <c:pt idx="64">
                  <c:v>104.53348256756739</c:v>
                </c:pt>
                <c:pt idx="65">
                  <c:v>104.53348256756739</c:v>
                </c:pt>
                <c:pt idx="66">
                  <c:v>108.23097150899311</c:v>
                </c:pt>
                <c:pt idx="67">
                  <c:v>108.23097150899311</c:v>
                </c:pt>
                <c:pt idx="68">
                  <c:v>112.20712674283003</c:v>
                </c:pt>
                <c:pt idx="69">
                  <c:v>112.20712674283003</c:v>
                </c:pt>
                <c:pt idx="70">
                  <c:v>115.35108383206091</c:v>
                </c:pt>
                <c:pt idx="71">
                  <c:v>115.35108383206091</c:v>
                </c:pt>
                <c:pt idx="72">
                  <c:v>118.72062810024364</c:v>
                </c:pt>
                <c:pt idx="73">
                  <c:v>118.72062810024364</c:v>
                </c:pt>
                <c:pt idx="74">
                  <c:v>120.05275069004109</c:v>
                </c:pt>
                <c:pt idx="75">
                  <c:v>120.05275069004109</c:v>
                </c:pt>
                <c:pt idx="76">
                  <c:v>121.4767058198119</c:v>
                </c:pt>
                <c:pt idx="77">
                  <c:v>121.4767058198119</c:v>
                </c:pt>
                <c:pt idx="78">
                  <c:v>121.19580188560258</c:v>
                </c:pt>
                <c:pt idx="79">
                  <c:v>121.19580188560258</c:v>
                </c:pt>
                <c:pt idx="80">
                  <c:v>120.94244529240089</c:v>
                </c:pt>
                <c:pt idx="81">
                  <c:v>120.94244529240089</c:v>
                </c:pt>
                <c:pt idx="82">
                  <c:v>123.93617411061547</c:v>
                </c:pt>
                <c:pt idx="83">
                  <c:v>123.93617411061547</c:v>
                </c:pt>
                <c:pt idx="84">
                  <c:v>127.12227859724385</c:v>
                </c:pt>
                <c:pt idx="85">
                  <c:v>127.12227859724385</c:v>
                </c:pt>
                <c:pt idx="86">
                  <c:v>127.08510875975742</c:v>
                </c:pt>
                <c:pt idx="87">
                  <c:v>127.08510875975742</c:v>
                </c:pt>
                <c:pt idx="88">
                  <c:v>127.07164220682854</c:v>
                </c:pt>
                <c:pt idx="89">
                  <c:v>127.07164220682854</c:v>
                </c:pt>
                <c:pt idx="90">
                  <c:v>126.54108378146957</c:v>
                </c:pt>
                <c:pt idx="91">
                  <c:v>126.54108378146957</c:v>
                </c:pt>
                <c:pt idx="92">
                  <c:v>126.02069573326023</c:v>
                </c:pt>
                <c:pt idx="93">
                  <c:v>126.02069573326023</c:v>
                </c:pt>
                <c:pt idx="94">
                  <c:v>124.74558486572674</c:v>
                </c:pt>
                <c:pt idx="95">
                  <c:v>124.74558486572674</c:v>
                </c:pt>
                <c:pt idx="96">
                  <c:v>123.46611226784738</c:v>
                </c:pt>
                <c:pt idx="97">
                  <c:v>123.46611226784738</c:v>
                </c:pt>
                <c:pt idx="98">
                  <c:v>123.42288252183207</c:v>
                </c:pt>
                <c:pt idx="99">
                  <c:v>123.42288252183207</c:v>
                </c:pt>
                <c:pt idx="100">
                  <c:v>123.3907880495868</c:v>
                </c:pt>
                <c:pt idx="101">
                  <c:v>123.3907880495868</c:v>
                </c:pt>
                <c:pt idx="102">
                  <c:v>123.49444476067499</c:v>
                </c:pt>
                <c:pt idx="103">
                  <c:v>123.49444476067499</c:v>
                </c:pt>
                <c:pt idx="104">
                  <c:v>123.60992591554218</c:v>
                </c:pt>
                <c:pt idx="105">
                  <c:v>123.60992591554218</c:v>
                </c:pt>
                <c:pt idx="106">
                  <c:v>124.6531195459176</c:v>
                </c:pt>
                <c:pt idx="107">
                  <c:v>124.6531195459176</c:v>
                </c:pt>
                <c:pt idx="108">
                  <c:v>125.73184566850048</c:v>
                </c:pt>
                <c:pt idx="109">
                  <c:v>125.73184566850048</c:v>
                </c:pt>
                <c:pt idx="110">
                  <c:v>123.21644875900724</c:v>
                </c:pt>
                <c:pt idx="111">
                  <c:v>123.21644875900724</c:v>
                </c:pt>
                <c:pt idx="112">
                  <c:v>120.69934883845323</c:v>
                </c:pt>
                <c:pt idx="113">
                  <c:v>120.69934883845323</c:v>
                </c:pt>
                <c:pt idx="114">
                  <c:v>118.7908904512912</c:v>
                </c:pt>
                <c:pt idx="115">
                  <c:v>118.7908904512912</c:v>
                </c:pt>
                <c:pt idx="116">
                  <c:v>116.86671135351567</c:v>
                </c:pt>
                <c:pt idx="117">
                  <c:v>116.86671135351567</c:v>
                </c:pt>
                <c:pt idx="118">
                  <c:v>114.88193169072184</c:v>
                </c:pt>
                <c:pt idx="119">
                  <c:v>114.88193169072184</c:v>
                </c:pt>
                <c:pt idx="120">
                  <c:v>112.88095176547708</c:v>
                </c:pt>
                <c:pt idx="121">
                  <c:v>112.88095176547708</c:v>
                </c:pt>
                <c:pt idx="122">
                  <c:v>112.24414410992482</c:v>
                </c:pt>
                <c:pt idx="123">
                  <c:v>112.24414410992482</c:v>
                </c:pt>
                <c:pt idx="124">
                  <c:v>111.59412891479494</c:v>
                </c:pt>
                <c:pt idx="125">
                  <c:v>111.59412891479494</c:v>
                </c:pt>
                <c:pt idx="126">
                  <c:v>113.08293339019863</c:v>
                </c:pt>
                <c:pt idx="127">
                  <c:v>113.08293339019863</c:v>
                </c:pt>
                <c:pt idx="128">
                  <c:v>114.62661243375392</c:v>
                </c:pt>
                <c:pt idx="129">
                  <c:v>114.62661243375392</c:v>
                </c:pt>
                <c:pt idx="130">
                  <c:v>115.22699376417194</c:v>
                </c:pt>
                <c:pt idx="131">
                  <c:v>115.22699376417194</c:v>
                </c:pt>
                <c:pt idx="132">
                  <c:v>115.8393889663347</c:v>
                </c:pt>
                <c:pt idx="133">
                  <c:v>115.8393889663347</c:v>
                </c:pt>
                <c:pt idx="134">
                  <c:v>114.44927009681585</c:v>
                </c:pt>
                <c:pt idx="135">
                  <c:v>114.44927009681585</c:v>
                </c:pt>
                <c:pt idx="136">
                  <c:v>113.03498690462037</c:v>
                </c:pt>
                <c:pt idx="137">
                  <c:v>113.03498690462037</c:v>
                </c:pt>
                <c:pt idx="138">
                  <c:v>109.0694931702846</c:v>
                </c:pt>
                <c:pt idx="139">
                  <c:v>109.0694931702846</c:v>
                </c:pt>
                <c:pt idx="140">
                  <c:v>105.15478225871239</c:v>
                </c:pt>
                <c:pt idx="141">
                  <c:v>105.15478225871239</c:v>
                </c:pt>
                <c:pt idx="142">
                  <c:v>104.28324265684411</c:v>
                </c:pt>
                <c:pt idx="143">
                  <c:v>104.28324265684411</c:v>
                </c:pt>
                <c:pt idx="144">
                  <c:v>103.39039695825689</c:v>
                </c:pt>
                <c:pt idx="145">
                  <c:v>103.39039695825689</c:v>
                </c:pt>
                <c:pt idx="146">
                  <c:v>101.02681726930604</c:v>
                </c:pt>
                <c:pt idx="147">
                  <c:v>101.02681726930604</c:v>
                </c:pt>
                <c:pt idx="148">
                  <c:v>98.657551051203811</c:v>
                </c:pt>
                <c:pt idx="149">
                  <c:v>98.657551051203811</c:v>
                </c:pt>
                <c:pt idx="150">
                  <c:v>99.017709969995678</c:v>
                </c:pt>
                <c:pt idx="151">
                  <c:v>99.017709969995678</c:v>
                </c:pt>
                <c:pt idx="152">
                  <c:v>99.379187580709129</c:v>
                </c:pt>
                <c:pt idx="153">
                  <c:v>99.379187580709129</c:v>
                </c:pt>
                <c:pt idx="154">
                  <c:v>90.963921157303815</c:v>
                </c:pt>
                <c:pt idx="155">
                  <c:v>90.963921157303815</c:v>
                </c:pt>
                <c:pt idx="156">
                  <c:v>83.114781354891747</c:v>
                </c:pt>
                <c:pt idx="157">
                  <c:v>83.114781354891747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03D-404B-BAE3-1D7C847C7FE0}"/>
            </c:ext>
          </c:extLst>
        </c:ser>
        <c:ser>
          <c:idx val="4"/>
          <c:order val="4"/>
          <c:tx>
            <c:strRef>
              <c:f>Block_experiments!$AG$5</c:f>
              <c:strCache>
                <c:ptCount val="1"/>
                <c:pt idx="0">
                  <c:v>20cm Cu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Block_experiments!$AB$6:$AB$185</c:f>
              <c:numCache>
                <c:formatCode>General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1.2000000000000002</c:v>
                </c:pt>
                <c:pt idx="4">
                  <c:v>1.2000000000000002</c:v>
                </c:pt>
                <c:pt idx="5">
                  <c:v>1.3000000000000003</c:v>
                </c:pt>
                <c:pt idx="6">
                  <c:v>1.3000000000000003</c:v>
                </c:pt>
                <c:pt idx="7">
                  <c:v>1.4000000000000004</c:v>
                </c:pt>
                <c:pt idx="8">
                  <c:v>1.4000000000000004</c:v>
                </c:pt>
                <c:pt idx="9">
                  <c:v>1.5000000000000004</c:v>
                </c:pt>
                <c:pt idx="10">
                  <c:v>1.5000000000000004</c:v>
                </c:pt>
                <c:pt idx="11">
                  <c:v>1.6000000000000005</c:v>
                </c:pt>
                <c:pt idx="12">
                  <c:v>1.6000000000000005</c:v>
                </c:pt>
                <c:pt idx="13">
                  <c:v>1.7000000000000006</c:v>
                </c:pt>
                <c:pt idx="14">
                  <c:v>1.7000000000000006</c:v>
                </c:pt>
                <c:pt idx="15">
                  <c:v>1.8000000000000007</c:v>
                </c:pt>
                <c:pt idx="16">
                  <c:v>1.8000000000000007</c:v>
                </c:pt>
                <c:pt idx="17">
                  <c:v>1.9000000000000008</c:v>
                </c:pt>
                <c:pt idx="18">
                  <c:v>1.9000000000000008</c:v>
                </c:pt>
                <c:pt idx="19">
                  <c:v>2.0000000000000009</c:v>
                </c:pt>
                <c:pt idx="20">
                  <c:v>2.0000000000000009</c:v>
                </c:pt>
                <c:pt idx="21">
                  <c:v>2.100000000000001</c:v>
                </c:pt>
                <c:pt idx="22">
                  <c:v>2.100000000000001</c:v>
                </c:pt>
                <c:pt idx="23">
                  <c:v>2.2000000000000011</c:v>
                </c:pt>
                <c:pt idx="24">
                  <c:v>2.2000000000000011</c:v>
                </c:pt>
                <c:pt idx="25">
                  <c:v>2.3000000000000012</c:v>
                </c:pt>
                <c:pt idx="26">
                  <c:v>2.3000000000000012</c:v>
                </c:pt>
                <c:pt idx="27">
                  <c:v>2.4000000000000012</c:v>
                </c:pt>
                <c:pt idx="28">
                  <c:v>2.4000000000000012</c:v>
                </c:pt>
                <c:pt idx="29">
                  <c:v>2.5000000000000013</c:v>
                </c:pt>
                <c:pt idx="30">
                  <c:v>2.5000000000000013</c:v>
                </c:pt>
                <c:pt idx="31">
                  <c:v>2.6000000000000014</c:v>
                </c:pt>
                <c:pt idx="32">
                  <c:v>2.6000000000000014</c:v>
                </c:pt>
                <c:pt idx="33">
                  <c:v>2.7000000000000015</c:v>
                </c:pt>
                <c:pt idx="34">
                  <c:v>2.7000000000000015</c:v>
                </c:pt>
                <c:pt idx="35">
                  <c:v>2.8000000000000016</c:v>
                </c:pt>
                <c:pt idx="36">
                  <c:v>2.8000000000000016</c:v>
                </c:pt>
                <c:pt idx="37">
                  <c:v>2.9000000000000017</c:v>
                </c:pt>
                <c:pt idx="38">
                  <c:v>2.9000000000000017</c:v>
                </c:pt>
                <c:pt idx="39">
                  <c:v>3.0000000000000018</c:v>
                </c:pt>
                <c:pt idx="40">
                  <c:v>3.0000000000000018</c:v>
                </c:pt>
                <c:pt idx="41">
                  <c:v>3.1000000000000019</c:v>
                </c:pt>
                <c:pt idx="42">
                  <c:v>3.1000000000000019</c:v>
                </c:pt>
                <c:pt idx="43">
                  <c:v>3.200000000000002</c:v>
                </c:pt>
                <c:pt idx="44">
                  <c:v>3.200000000000002</c:v>
                </c:pt>
                <c:pt idx="45">
                  <c:v>3.300000000000002</c:v>
                </c:pt>
                <c:pt idx="46">
                  <c:v>3.300000000000002</c:v>
                </c:pt>
                <c:pt idx="47">
                  <c:v>3.4000000000000021</c:v>
                </c:pt>
                <c:pt idx="48">
                  <c:v>3.4000000000000021</c:v>
                </c:pt>
                <c:pt idx="49">
                  <c:v>3.5000000000000022</c:v>
                </c:pt>
                <c:pt idx="50">
                  <c:v>3.5000000000000022</c:v>
                </c:pt>
                <c:pt idx="51">
                  <c:v>3.6000000000000023</c:v>
                </c:pt>
                <c:pt idx="52">
                  <c:v>3.6000000000000023</c:v>
                </c:pt>
                <c:pt idx="53">
                  <c:v>3.7000000000000024</c:v>
                </c:pt>
                <c:pt idx="54">
                  <c:v>3.7000000000000024</c:v>
                </c:pt>
                <c:pt idx="55">
                  <c:v>3.8000000000000025</c:v>
                </c:pt>
                <c:pt idx="56">
                  <c:v>3.8000000000000025</c:v>
                </c:pt>
                <c:pt idx="57">
                  <c:v>3.9000000000000026</c:v>
                </c:pt>
                <c:pt idx="58">
                  <c:v>3.9000000000000026</c:v>
                </c:pt>
                <c:pt idx="59">
                  <c:v>4.0000000000000027</c:v>
                </c:pt>
                <c:pt idx="60">
                  <c:v>4.0000000000000027</c:v>
                </c:pt>
                <c:pt idx="61">
                  <c:v>4.1000000000000023</c:v>
                </c:pt>
                <c:pt idx="62">
                  <c:v>4.1000000000000023</c:v>
                </c:pt>
                <c:pt idx="63">
                  <c:v>4.200000000000002</c:v>
                </c:pt>
                <c:pt idx="64">
                  <c:v>4.200000000000002</c:v>
                </c:pt>
                <c:pt idx="65">
                  <c:v>4.3000000000000016</c:v>
                </c:pt>
                <c:pt idx="66">
                  <c:v>4.3000000000000016</c:v>
                </c:pt>
                <c:pt idx="67">
                  <c:v>4.4000000000000012</c:v>
                </c:pt>
                <c:pt idx="68">
                  <c:v>4.4000000000000012</c:v>
                </c:pt>
                <c:pt idx="69">
                  <c:v>4.5000000000000009</c:v>
                </c:pt>
                <c:pt idx="70">
                  <c:v>4.5000000000000009</c:v>
                </c:pt>
                <c:pt idx="71">
                  <c:v>4.6000000000000005</c:v>
                </c:pt>
                <c:pt idx="72">
                  <c:v>4.6000000000000005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4.8999999999999995</c:v>
                </c:pt>
                <c:pt idx="78">
                  <c:v>4.8999999999999995</c:v>
                </c:pt>
                <c:pt idx="79">
                  <c:v>4.9999999999999991</c:v>
                </c:pt>
                <c:pt idx="80">
                  <c:v>4.9999999999999991</c:v>
                </c:pt>
                <c:pt idx="81">
                  <c:v>5.0999999999999988</c:v>
                </c:pt>
                <c:pt idx="82">
                  <c:v>5.0999999999999988</c:v>
                </c:pt>
                <c:pt idx="83">
                  <c:v>5.1999999999999984</c:v>
                </c:pt>
                <c:pt idx="84">
                  <c:v>5.1999999999999984</c:v>
                </c:pt>
                <c:pt idx="85">
                  <c:v>5.299999999999998</c:v>
                </c:pt>
                <c:pt idx="86">
                  <c:v>5.299999999999998</c:v>
                </c:pt>
                <c:pt idx="87">
                  <c:v>5.3999999999999977</c:v>
                </c:pt>
                <c:pt idx="88">
                  <c:v>5.3999999999999977</c:v>
                </c:pt>
                <c:pt idx="89">
                  <c:v>5.4999999999999973</c:v>
                </c:pt>
                <c:pt idx="90">
                  <c:v>5.4999999999999973</c:v>
                </c:pt>
                <c:pt idx="91">
                  <c:v>5.599999999999997</c:v>
                </c:pt>
                <c:pt idx="92">
                  <c:v>5.599999999999997</c:v>
                </c:pt>
                <c:pt idx="93">
                  <c:v>5.6999999999999966</c:v>
                </c:pt>
                <c:pt idx="94">
                  <c:v>5.6999999999999966</c:v>
                </c:pt>
                <c:pt idx="95">
                  <c:v>5.7999999999999963</c:v>
                </c:pt>
                <c:pt idx="96">
                  <c:v>5.7999999999999963</c:v>
                </c:pt>
                <c:pt idx="97">
                  <c:v>5.8999999999999959</c:v>
                </c:pt>
                <c:pt idx="98">
                  <c:v>5.8999999999999959</c:v>
                </c:pt>
                <c:pt idx="99">
                  <c:v>5.9999999999999956</c:v>
                </c:pt>
                <c:pt idx="100">
                  <c:v>5.9999999999999956</c:v>
                </c:pt>
                <c:pt idx="101">
                  <c:v>6.0999999999999952</c:v>
                </c:pt>
                <c:pt idx="102">
                  <c:v>6.0999999999999952</c:v>
                </c:pt>
                <c:pt idx="103">
                  <c:v>6.1999999999999948</c:v>
                </c:pt>
                <c:pt idx="104">
                  <c:v>6.1999999999999948</c:v>
                </c:pt>
                <c:pt idx="105">
                  <c:v>6.2999999999999945</c:v>
                </c:pt>
                <c:pt idx="106">
                  <c:v>6.2999999999999945</c:v>
                </c:pt>
                <c:pt idx="107">
                  <c:v>6.3999999999999941</c:v>
                </c:pt>
                <c:pt idx="108">
                  <c:v>6.3999999999999941</c:v>
                </c:pt>
                <c:pt idx="109">
                  <c:v>6.4999999999999938</c:v>
                </c:pt>
                <c:pt idx="110">
                  <c:v>6.4999999999999938</c:v>
                </c:pt>
                <c:pt idx="111">
                  <c:v>6.5999999999999934</c:v>
                </c:pt>
                <c:pt idx="112">
                  <c:v>6.5999999999999934</c:v>
                </c:pt>
                <c:pt idx="113">
                  <c:v>6.6999999999999931</c:v>
                </c:pt>
                <c:pt idx="114">
                  <c:v>6.6999999999999931</c:v>
                </c:pt>
                <c:pt idx="115">
                  <c:v>6.7999999999999927</c:v>
                </c:pt>
                <c:pt idx="116">
                  <c:v>6.7999999999999927</c:v>
                </c:pt>
                <c:pt idx="117">
                  <c:v>6.8999999999999924</c:v>
                </c:pt>
                <c:pt idx="118">
                  <c:v>6.8999999999999924</c:v>
                </c:pt>
                <c:pt idx="119">
                  <c:v>6.999999999999992</c:v>
                </c:pt>
                <c:pt idx="120">
                  <c:v>6.999999999999992</c:v>
                </c:pt>
                <c:pt idx="121">
                  <c:v>7.0999999999999917</c:v>
                </c:pt>
                <c:pt idx="122">
                  <c:v>7.0999999999999917</c:v>
                </c:pt>
                <c:pt idx="123">
                  <c:v>7.1999999999999913</c:v>
                </c:pt>
                <c:pt idx="124">
                  <c:v>7.1999999999999913</c:v>
                </c:pt>
                <c:pt idx="125">
                  <c:v>7.2999999999999909</c:v>
                </c:pt>
                <c:pt idx="126">
                  <c:v>7.2999999999999909</c:v>
                </c:pt>
                <c:pt idx="127">
                  <c:v>7.3999999999999906</c:v>
                </c:pt>
                <c:pt idx="128">
                  <c:v>7.3999999999999906</c:v>
                </c:pt>
                <c:pt idx="129">
                  <c:v>7.4999999999999902</c:v>
                </c:pt>
                <c:pt idx="130">
                  <c:v>7.4999999999999902</c:v>
                </c:pt>
                <c:pt idx="131">
                  <c:v>7.5999999999999899</c:v>
                </c:pt>
                <c:pt idx="132">
                  <c:v>7.5999999999999899</c:v>
                </c:pt>
                <c:pt idx="133">
                  <c:v>7.6999999999999895</c:v>
                </c:pt>
                <c:pt idx="134">
                  <c:v>7.6999999999999895</c:v>
                </c:pt>
                <c:pt idx="135">
                  <c:v>7.7999999999999892</c:v>
                </c:pt>
                <c:pt idx="136">
                  <c:v>7.7999999999999892</c:v>
                </c:pt>
                <c:pt idx="137">
                  <c:v>7.8999999999999888</c:v>
                </c:pt>
                <c:pt idx="138">
                  <c:v>7.8999999999999888</c:v>
                </c:pt>
                <c:pt idx="139">
                  <c:v>7.9999999999999885</c:v>
                </c:pt>
                <c:pt idx="140">
                  <c:v>7.9999999999999885</c:v>
                </c:pt>
                <c:pt idx="141">
                  <c:v>8.099999999999989</c:v>
                </c:pt>
                <c:pt idx="142">
                  <c:v>8.099999999999989</c:v>
                </c:pt>
                <c:pt idx="143">
                  <c:v>8.1999999999999886</c:v>
                </c:pt>
                <c:pt idx="144">
                  <c:v>8.1999999999999886</c:v>
                </c:pt>
                <c:pt idx="145">
                  <c:v>8.2999999999999883</c:v>
                </c:pt>
                <c:pt idx="146">
                  <c:v>8.2999999999999883</c:v>
                </c:pt>
                <c:pt idx="147">
                  <c:v>8.3999999999999879</c:v>
                </c:pt>
                <c:pt idx="148">
                  <c:v>8.3999999999999879</c:v>
                </c:pt>
                <c:pt idx="149">
                  <c:v>8.4999999999999876</c:v>
                </c:pt>
                <c:pt idx="150">
                  <c:v>8.4999999999999876</c:v>
                </c:pt>
                <c:pt idx="151">
                  <c:v>8.5999999999999872</c:v>
                </c:pt>
                <c:pt idx="152">
                  <c:v>8.5999999999999872</c:v>
                </c:pt>
                <c:pt idx="153">
                  <c:v>8.6999999999999869</c:v>
                </c:pt>
                <c:pt idx="154">
                  <c:v>8.6999999999999869</c:v>
                </c:pt>
                <c:pt idx="155">
                  <c:v>8.7999999999999865</c:v>
                </c:pt>
                <c:pt idx="156">
                  <c:v>8.7999999999999865</c:v>
                </c:pt>
                <c:pt idx="157">
                  <c:v>8.8999999999999861</c:v>
                </c:pt>
                <c:pt idx="158">
                  <c:v>8.8999999999999861</c:v>
                </c:pt>
                <c:pt idx="159">
                  <c:v>8.9999999999999858</c:v>
                </c:pt>
                <c:pt idx="160">
                  <c:v>8.9999999999999858</c:v>
                </c:pt>
                <c:pt idx="161">
                  <c:v>9.0999999999999854</c:v>
                </c:pt>
                <c:pt idx="162">
                  <c:v>9.0999999999999854</c:v>
                </c:pt>
                <c:pt idx="163">
                  <c:v>9.1999999999999851</c:v>
                </c:pt>
                <c:pt idx="164">
                  <c:v>9.1999999999999851</c:v>
                </c:pt>
                <c:pt idx="165">
                  <c:v>9.2999999999999847</c:v>
                </c:pt>
                <c:pt idx="166">
                  <c:v>9.2999999999999847</c:v>
                </c:pt>
                <c:pt idx="167">
                  <c:v>9.3999999999999844</c:v>
                </c:pt>
                <c:pt idx="168">
                  <c:v>9.3999999999999844</c:v>
                </c:pt>
                <c:pt idx="169">
                  <c:v>9.499999999999984</c:v>
                </c:pt>
                <c:pt idx="170">
                  <c:v>9.499999999999984</c:v>
                </c:pt>
                <c:pt idx="171">
                  <c:v>9.5999999999999837</c:v>
                </c:pt>
                <c:pt idx="172">
                  <c:v>9.5999999999999837</c:v>
                </c:pt>
                <c:pt idx="173">
                  <c:v>9.6999999999999833</c:v>
                </c:pt>
                <c:pt idx="174">
                  <c:v>9.6999999999999833</c:v>
                </c:pt>
                <c:pt idx="175">
                  <c:v>9.7999999999999829</c:v>
                </c:pt>
                <c:pt idx="176">
                  <c:v>9.7999999999999829</c:v>
                </c:pt>
                <c:pt idx="177">
                  <c:v>9.8999999999999826</c:v>
                </c:pt>
                <c:pt idx="178">
                  <c:v>9.8999999999999826</c:v>
                </c:pt>
                <c:pt idx="179">
                  <c:v>9.9999999999999822</c:v>
                </c:pt>
              </c:numCache>
            </c:numRef>
          </c:xVal>
          <c:yVal>
            <c:numRef>
              <c:f>Block_experiments!$AG$6:$AG$185</c:f>
              <c:numCache>
                <c:formatCode>General</c:formatCode>
                <c:ptCount val="180"/>
                <c:pt idx="8">
                  <c:v>132.25001387598286</c:v>
                </c:pt>
                <c:pt idx="9">
                  <c:v>132.25001387598286</c:v>
                </c:pt>
                <c:pt idx="10">
                  <c:v>135.31738416102678</c:v>
                </c:pt>
                <c:pt idx="11">
                  <c:v>135.31738416102678</c:v>
                </c:pt>
                <c:pt idx="12">
                  <c:v>138.64243716237783</c:v>
                </c:pt>
                <c:pt idx="13">
                  <c:v>138.64243716237783</c:v>
                </c:pt>
                <c:pt idx="14">
                  <c:v>144.36157189988626</c:v>
                </c:pt>
                <c:pt idx="15">
                  <c:v>144.36157189988626</c:v>
                </c:pt>
                <c:pt idx="16">
                  <c:v>150.60115586446682</c:v>
                </c:pt>
                <c:pt idx="17">
                  <c:v>150.60115586446682</c:v>
                </c:pt>
                <c:pt idx="18">
                  <c:v>156.73702008589112</c:v>
                </c:pt>
                <c:pt idx="19">
                  <c:v>156.73702008589112</c:v>
                </c:pt>
                <c:pt idx="20">
                  <c:v>163.49329939059137</c:v>
                </c:pt>
                <c:pt idx="21">
                  <c:v>163.49329939059137</c:v>
                </c:pt>
                <c:pt idx="22">
                  <c:v>167.9522830239911</c:v>
                </c:pt>
                <c:pt idx="23">
                  <c:v>167.9522830239911</c:v>
                </c:pt>
                <c:pt idx="24">
                  <c:v>172.83119347399571</c:v>
                </c:pt>
                <c:pt idx="25">
                  <c:v>172.83119347399571</c:v>
                </c:pt>
                <c:pt idx="26">
                  <c:v>179.51380225308588</c:v>
                </c:pt>
                <c:pt idx="27">
                  <c:v>179.51380225308588</c:v>
                </c:pt>
                <c:pt idx="28">
                  <c:v>186.88279307646087</c:v>
                </c:pt>
                <c:pt idx="29">
                  <c:v>186.88279307646087</c:v>
                </c:pt>
                <c:pt idx="30">
                  <c:v>190.58459216091907</c:v>
                </c:pt>
                <c:pt idx="31">
                  <c:v>190.58459216091907</c:v>
                </c:pt>
                <c:pt idx="32">
                  <c:v>194.67886841456752</c:v>
                </c:pt>
                <c:pt idx="33">
                  <c:v>194.67886841456752</c:v>
                </c:pt>
                <c:pt idx="34">
                  <c:v>204.68961186809449</c:v>
                </c:pt>
                <c:pt idx="35">
                  <c:v>204.68961186809449</c:v>
                </c:pt>
                <c:pt idx="36">
                  <c:v>215.7785201450985</c:v>
                </c:pt>
                <c:pt idx="37">
                  <c:v>215.7785201450985</c:v>
                </c:pt>
                <c:pt idx="38">
                  <c:v>229.75683737967728</c:v>
                </c:pt>
                <c:pt idx="39">
                  <c:v>229.75683737967728</c:v>
                </c:pt>
                <c:pt idx="40">
                  <c:v>245.42049920384758</c:v>
                </c:pt>
                <c:pt idx="41">
                  <c:v>245.42049920384758</c:v>
                </c:pt>
                <c:pt idx="42">
                  <c:v>257.93842496881973</c:v>
                </c:pt>
                <c:pt idx="43">
                  <c:v>257.93842496881973</c:v>
                </c:pt>
                <c:pt idx="44">
                  <c:v>271.81111265651771</c:v>
                </c:pt>
                <c:pt idx="45">
                  <c:v>271.81111265651771</c:v>
                </c:pt>
                <c:pt idx="46">
                  <c:v>284.9736216707235</c:v>
                </c:pt>
                <c:pt idx="47">
                  <c:v>284.9736216707235</c:v>
                </c:pt>
                <c:pt idx="48">
                  <c:v>299.49604246822003</c:v>
                </c:pt>
                <c:pt idx="49">
                  <c:v>299.49604246822003</c:v>
                </c:pt>
                <c:pt idx="50">
                  <c:v>316.89685210947835</c:v>
                </c:pt>
                <c:pt idx="51">
                  <c:v>316.89685210947835</c:v>
                </c:pt>
                <c:pt idx="52">
                  <c:v>336.18371147107223</c:v>
                </c:pt>
                <c:pt idx="53">
                  <c:v>336.18371147107223</c:v>
                </c:pt>
                <c:pt idx="54">
                  <c:v>360.04840553597325</c:v>
                </c:pt>
                <c:pt idx="55">
                  <c:v>360.04840553597325</c:v>
                </c:pt>
                <c:pt idx="56">
                  <c:v>386.71606619295392</c:v>
                </c:pt>
                <c:pt idx="57">
                  <c:v>386.71606619295392</c:v>
                </c:pt>
                <c:pt idx="58">
                  <c:v>400.12748130804232</c:v>
                </c:pt>
                <c:pt idx="59">
                  <c:v>400.12748130804232</c:v>
                </c:pt>
                <c:pt idx="60">
                  <c:v>414.71871903636321</c:v>
                </c:pt>
                <c:pt idx="61">
                  <c:v>414.71871903636321</c:v>
                </c:pt>
                <c:pt idx="62">
                  <c:v>431.32280580985821</c:v>
                </c:pt>
                <c:pt idx="63">
                  <c:v>431.32280580985821</c:v>
                </c:pt>
                <c:pt idx="64">
                  <c:v>449.36932227113101</c:v>
                </c:pt>
                <c:pt idx="65">
                  <c:v>449.36932227113101</c:v>
                </c:pt>
                <c:pt idx="66">
                  <c:v>463.57801830344727</c:v>
                </c:pt>
                <c:pt idx="67">
                  <c:v>463.57801830344727</c:v>
                </c:pt>
                <c:pt idx="68">
                  <c:v>478.86643544178185</c:v>
                </c:pt>
                <c:pt idx="69">
                  <c:v>478.86643544178185</c:v>
                </c:pt>
                <c:pt idx="70">
                  <c:v>492.26014976461954</c:v>
                </c:pt>
                <c:pt idx="71">
                  <c:v>492.26014976461954</c:v>
                </c:pt>
                <c:pt idx="72">
                  <c:v>506.65959737999862</c:v>
                </c:pt>
                <c:pt idx="73">
                  <c:v>506.65959737999862</c:v>
                </c:pt>
                <c:pt idx="74">
                  <c:v>524.11990914343596</c:v>
                </c:pt>
                <c:pt idx="75">
                  <c:v>524.11990914343596</c:v>
                </c:pt>
                <c:pt idx="76">
                  <c:v>542.91962049356539</c:v>
                </c:pt>
                <c:pt idx="77">
                  <c:v>542.91962049356539</c:v>
                </c:pt>
                <c:pt idx="78">
                  <c:v>554.39061643640366</c:v>
                </c:pt>
                <c:pt idx="79">
                  <c:v>554.39061643640366</c:v>
                </c:pt>
                <c:pt idx="80">
                  <c:v>566.63519217352848</c:v>
                </c:pt>
                <c:pt idx="81">
                  <c:v>566.63519217352848</c:v>
                </c:pt>
                <c:pt idx="82">
                  <c:v>591.93358518916443</c:v>
                </c:pt>
                <c:pt idx="83">
                  <c:v>591.93358518916443</c:v>
                </c:pt>
                <c:pt idx="84">
                  <c:v>619.37204785136646</c:v>
                </c:pt>
                <c:pt idx="85">
                  <c:v>619.37204785136646</c:v>
                </c:pt>
                <c:pt idx="86">
                  <c:v>622.07141854479289</c:v>
                </c:pt>
                <c:pt idx="87">
                  <c:v>622.07141854479289</c:v>
                </c:pt>
                <c:pt idx="88">
                  <c:v>624.97963852539908</c:v>
                </c:pt>
                <c:pt idx="89">
                  <c:v>624.97963852539908</c:v>
                </c:pt>
                <c:pt idx="90">
                  <c:v>640.04707259970587</c:v>
                </c:pt>
                <c:pt idx="91">
                  <c:v>640.04707259970587</c:v>
                </c:pt>
                <c:pt idx="92">
                  <c:v>656.03330879677617</c:v>
                </c:pt>
                <c:pt idx="93">
                  <c:v>656.03330879677617</c:v>
                </c:pt>
                <c:pt idx="94">
                  <c:v>636.93060551380961</c:v>
                </c:pt>
                <c:pt idx="95">
                  <c:v>636.93060551380961</c:v>
                </c:pt>
                <c:pt idx="96">
                  <c:v>618.00173189546945</c:v>
                </c:pt>
                <c:pt idx="97">
                  <c:v>618.00173189546945</c:v>
                </c:pt>
                <c:pt idx="98">
                  <c:v>611.13695416814824</c:v>
                </c:pt>
                <c:pt idx="99">
                  <c:v>611.13695416814824</c:v>
                </c:pt>
                <c:pt idx="100">
                  <c:v>604.23293205846369</c:v>
                </c:pt>
                <c:pt idx="101">
                  <c:v>604.23293205846369</c:v>
                </c:pt>
                <c:pt idx="102">
                  <c:v>610.83250844162865</c:v>
                </c:pt>
                <c:pt idx="103">
                  <c:v>610.83250844162865</c:v>
                </c:pt>
                <c:pt idx="104">
                  <c:v>617.72439655874064</c:v>
                </c:pt>
                <c:pt idx="105">
                  <c:v>617.72439655874064</c:v>
                </c:pt>
                <c:pt idx="106">
                  <c:v>615.10291495726949</c:v>
                </c:pt>
                <c:pt idx="107">
                  <c:v>615.10291495726949</c:v>
                </c:pt>
                <c:pt idx="108">
                  <c:v>612.40851549173703</c:v>
                </c:pt>
                <c:pt idx="109">
                  <c:v>612.40851549173703</c:v>
                </c:pt>
                <c:pt idx="110">
                  <c:v>587.97176721394248</c:v>
                </c:pt>
                <c:pt idx="111">
                  <c:v>587.97176721394248</c:v>
                </c:pt>
                <c:pt idx="112">
                  <c:v>564.0040769050313</c:v>
                </c:pt>
                <c:pt idx="113">
                  <c:v>564.0040769050313</c:v>
                </c:pt>
                <c:pt idx="114">
                  <c:v>556.00306129871478</c:v>
                </c:pt>
                <c:pt idx="115">
                  <c:v>556.00306129871478</c:v>
                </c:pt>
                <c:pt idx="116">
                  <c:v>547.88617272266492</c:v>
                </c:pt>
                <c:pt idx="117">
                  <c:v>547.88617272266492</c:v>
                </c:pt>
                <c:pt idx="118">
                  <c:v>555.07185422611428</c:v>
                </c:pt>
                <c:pt idx="119">
                  <c:v>555.07185422611428</c:v>
                </c:pt>
                <c:pt idx="120">
                  <c:v>562.54977047592001</c:v>
                </c:pt>
                <c:pt idx="121">
                  <c:v>562.54977047592001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03D-404B-BAE3-1D7C847C7F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4444264"/>
        <c:axId val="844442824"/>
      </c:scatterChart>
      <c:valAx>
        <c:axId val="84444426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4442824"/>
        <c:crosses val="autoZero"/>
        <c:crossBetween val="midCat"/>
      </c:valAx>
      <c:valAx>
        <c:axId val="84444282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Attenuation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44444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485077390472017"/>
          <c:y val="6.629097281665078E-3"/>
          <c:w val="0.27541489493273763"/>
          <c:h val="0.9155276586293906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72379416106343"/>
          <c:y val="2.7953924973352126E-2"/>
          <c:w val="0.82311323346827681"/>
          <c:h val="0.65807864297405461"/>
        </c:manualLayout>
      </c:layout>
      <c:scatterChart>
        <c:scatterStyle val="lineMarker"/>
        <c:varyColors val="0"/>
        <c:ser>
          <c:idx val="0"/>
          <c:order val="0"/>
          <c:tx>
            <c:strRef>
              <c:f>Pertubace!$Z$108</c:f>
              <c:strCache>
                <c:ptCount val="1"/>
                <c:pt idx="0">
                  <c:v>63Cu(n,tot.)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Pertubace!$Y$109:$Y$288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Pertubace!$Z$109:$Z$288</c:f>
              <c:numCache>
                <c:formatCode>0.00E+00</c:formatCode>
                <c:ptCount val="180"/>
                <c:pt idx="0">
                  <c:v>-1.0089746649137289E-2</c:v>
                </c:pt>
                <c:pt idx="1">
                  <c:v>-1.0089746649137289E-2</c:v>
                </c:pt>
                <c:pt idx="2">
                  <c:v>-9.0335871754358612E-3</c:v>
                </c:pt>
                <c:pt idx="3">
                  <c:v>-9.0335871754358612E-3</c:v>
                </c:pt>
                <c:pt idx="4">
                  <c:v>-9.0487990495013194E-3</c:v>
                </c:pt>
                <c:pt idx="5">
                  <c:v>-9.0487990495013194E-3</c:v>
                </c:pt>
                <c:pt idx="6">
                  <c:v>-8.8307238518032984E-3</c:v>
                </c:pt>
                <c:pt idx="7">
                  <c:v>-8.8307238518032984E-3</c:v>
                </c:pt>
                <c:pt idx="8">
                  <c:v>-8.6135076212126849E-3</c:v>
                </c:pt>
                <c:pt idx="9">
                  <c:v>-8.6135076212126849E-3</c:v>
                </c:pt>
                <c:pt idx="10">
                  <c:v>-8.6275457977719287E-3</c:v>
                </c:pt>
                <c:pt idx="11">
                  <c:v>-8.6275457977719287E-3</c:v>
                </c:pt>
                <c:pt idx="12">
                  <c:v>-8.5062369880508758E-3</c:v>
                </c:pt>
                <c:pt idx="13">
                  <c:v>-8.5062369880508758E-3</c:v>
                </c:pt>
                <c:pt idx="14">
                  <c:v>-8.6650517406268446E-3</c:v>
                </c:pt>
                <c:pt idx="15">
                  <c:v>-8.6650517406268446E-3</c:v>
                </c:pt>
                <c:pt idx="16">
                  <c:v>-8.595529993441299E-3</c:v>
                </c:pt>
                <c:pt idx="17">
                  <c:v>-8.595529993441299E-3</c:v>
                </c:pt>
                <c:pt idx="18">
                  <c:v>-8.8323853689794354E-3</c:v>
                </c:pt>
                <c:pt idx="19">
                  <c:v>-8.8323853689794354E-3</c:v>
                </c:pt>
                <c:pt idx="20">
                  <c:v>-8.7774324349287856E-3</c:v>
                </c:pt>
                <c:pt idx="21">
                  <c:v>-8.7774324349287856E-3</c:v>
                </c:pt>
                <c:pt idx="22">
                  <c:v>-8.7648282095434508E-3</c:v>
                </c:pt>
                <c:pt idx="23">
                  <c:v>-8.7648282095434508E-3</c:v>
                </c:pt>
                <c:pt idx="24">
                  <c:v>-8.8203187062357614E-3</c:v>
                </c:pt>
                <c:pt idx="25">
                  <c:v>-8.8203187062357614E-3</c:v>
                </c:pt>
                <c:pt idx="26">
                  <c:v>-8.8903408994688085E-3</c:v>
                </c:pt>
                <c:pt idx="27">
                  <c:v>-8.8903408994688085E-3</c:v>
                </c:pt>
                <c:pt idx="28">
                  <c:v>-8.9598105872948815E-3</c:v>
                </c:pt>
                <c:pt idx="29">
                  <c:v>-8.9598105872948815E-3</c:v>
                </c:pt>
                <c:pt idx="30">
                  <c:v>-9.0312486702867605E-3</c:v>
                </c:pt>
                <c:pt idx="31">
                  <c:v>-9.0312486702867605E-3</c:v>
                </c:pt>
                <c:pt idx="32">
                  <c:v>-9.0824086288507789E-3</c:v>
                </c:pt>
                <c:pt idx="33">
                  <c:v>-9.0824086288507789E-3</c:v>
                </c:pt>
                <c:pt idx="34">
                  <c:v>-9.1589776711570401E-3</c:v>
                </c:pt>
                <c:pt idx="35">
                  <c:v>-9.1589776711570401E-3</c:v>
                </c:pt>
                <c:pt idx="36">
                  <c:v>-9.2701161812749084E-3</c:v>
                </c:pt>
                <c:pt idx="37">
                  <c:v>-9.2701161812749084E-3</c:v>
                </c:pt>
                <c:pt idx="38">
                  <c:v>-9.3671270998239957E-3</c:v>
                </c:pt>
                <c:pt idx="39">
                  <c:v>-9.3671270998239957E-3</c:v>
                </c:pt>
                <c:pt idx="40">
                  <c:v>-9.4539965280398524E-3</c:v>
                </c:pt>
                <c:pt idx="41">
                  <c:v>-9.4539965280398524E-3</c:v>
                </c:pt>
                <c:pt idx="42">
                  <c:v>-9.5457309789101011E-3</c:v>
                </c:pt>
                <c:pt idx="43">
                  <c:v>-9.5457309789101011E-3</c:v>
                </c:pt>
                <c:pt idx="44">
                  <c:v>-9.6314060176450195E-3</c:v>
                </c:pt>
                <c:pt idx="45">
                  <c:v>-9.6314060176450195E-3</c:v>
                </c:pt>
                <c:pt idx="46">
                  <c:v>-9.7032900235544412E-3</c:v>
                </c:pt>
                <c:pt idx="47">
                  <c:v>-9.7032900235544412E-3</c:v>
                </c:pt>
                <c:pt idx="48">
                  <c:v>-9.7792245132670673E-3</c:v>
                </c:pt>
                <c:pt idx="49">
                  <c:v>-9.7792245132670673E-3</c:v>
                </c:pt>
                <c:pt idx="50">
                  <c:v>-9.8669079833138378E-3</c:v>
                </c:pt>
                <c:pt idx="51">
                  <c:v>-9.8669079833138378E-3</c:v>
                </c:pt>
                <c:pt idx="52">
                  <c:v>-9.9668690014618963E-3</c:v>
                </c:pt>
                <c:pt idx="53">
                  <c:v>-9.9668690014618963E-3</c:v>
                </c:pt>
                <c:pt idx="54">
                  <c:v>-1.0073855870692802E-2</c:v>
                </c:pt>
                <c:pt idx="55">
                  <c:v>-1.0073855870692802E-2</c:v>
                </c:pt>
                <c:pt idx="56">
                  <c:v>-1.0180773887002666E-2</c:v>
                </c:pt>
                <c:pt idx="57">
                  <c:v>-1.0180773887002666E-2</c:v>
                </c:pt>
                <c:pt idx="58">
                  <c:v>-1.0281204802904263E-2</c:v>
                </c:pt>
                <c:pt idx="59">
                  <c:v>-1.0281204802904263E-2</c:v>
                </c:pt>
                <c:pt idx="60">
                  <c:v>-1.0375386057741172E-2</c:v>
                </c:pt>
                <c:pt idx="61">
                  <c:v>-1.0375386057741172E-2</c:v>
                </c:pt>
                <c:pt idx="62">
                  <c:v>-1.0435801312089972E-2</c:v>
                </c:pt>
                <c:pt idx="63">
                  <c:v>-1.0435801312089972E-2</c:v>
                </c:pt>
                <c:pt idx="64">
                  <c:v>-1.0512492378373013E-2</c:v>
                </c:pt>
                <c:pt idx="65">
                  <c:v>-1.0512492378373013E-2</c:v>
                </c:pt>
                <c:pt idx="66">
                  <c:v>-1.0557928776748642E-2</c:v>
                </c:pt>
                <c:pt idx="67">
                  <c:v>-1.0557928776748642E-2</c:v>
                </c:pt>
                <c:pt idx="68">
                  <c:v>-1.0594627715296583E-2</c:v>
                </c:pt>
                <c:pt idx="69">
                  <c:v>-1.0594627715296583E-2</c:v>
                </c:pt>
                <c:pt idx="70">
                  <c:v>-1.0648919935488473E-2</c:v>
                </c:pt>
                <c:pt idx="71">
                  <c:v>-1.0648919935488473E-2</c:v>
                </c:pt>
                <c:pt idx="72">
                  <c:v>-1.069560550150956E-2</c:v>
                </c:pt>
                <c:pt idx="73">
                  <c:v>-1.069560550150956E-2</c:v>
                </c:pt>
                <c:pt idx="74">
                  <c:v>-1.0742644717569893E-2</c:v>
                </c:pt>
                <c:pt idx="75">
                  <c:v>-1.0742644717569893E-2</c:v>
                </c:pt>
                <c:pt idx="76">
                  <c:v>-1.0788781905108404E-2</c:v>
                </c:pt>
                <c:pt idx="77">
                  <c:v>-1.0788781905108404E-2</c:v>
                </c:pt>
                <c:pt idx="78">
                  <c:v>-1.083193376915853E-2</c:v>
                </c:pt>
                <c:pt idx="79">
                  <c:v>-1.083193376915853E-2</c:v>
                </c:pt>
                <c:pt idx="80">
                  <c:v>-1.0857820367695852E-2</c:v>
                </c:pt>
                <c:pt idx="81">
                  <c:v>-1.0857820367695852E-2</c:v>
                </c:pt>
                <c:pt idx="82">
                  <c:v>-1.0878152074914079E-2</c:v>
                </c:pt>
                <c:pt idx="83">
                  <c:v>-1.0878152074914079E-2</c:v>
                </c:pt>
                <c:pt idx="84">
                  <c:v>-1.0903990651762514E-2</c:v>
                </c:pt>
                <c:pt idx="85">
                  <c:v>-1.0903990651762514E-2</c:v>
                </c:pt>
                <c:pt idx="86">
                  <c:v>-1.0921799202013147E-2</c:v>
                </c:pt>
                <c:pt idx="87">
                  <c:v>-1.0921799202013147E-2</c:v>
                </c:pt>
                <c:pt idx="88">
                  <c:v>-1.0933203565208483E-2</c:v>
                </c:pt>
                <c:pt idx="89">
                  <c:v>-1.0933203565208483E-2</c:v>
                </c:pt>
                <c:pt idx="90">
                  <c:v>-1.0942192181920177E-2</c:v>
                </c:pt>
                <c:pt idx="91">
                  <c:v>-1.0942192181920177E-2</c:v>
                </c:pt>
                <c:pt idx="92">
                  <c:v>-1.0949627318831884E-2</c:v>
                </c:pt>
                <c:pt idx="93">
                  <c:v>-1.0949627318831884E-2</c:v>
                </c:pt>
                <c:pt idx="94">
                  <c:v>-1.0948573556103691E-2</c:v>
                </c:pt>
                <c:pt idx="95">
                  <c:v>-1.0948573556103691E-2</c:v>
                </c:pt>
                <c:pt idx="96">
                  <c:v>-1.0946633097181021E-2</c:v>
                </c:pt>
                <c:pt idx="97">
                  <c:v>-1.0946633097181021E-2</c:v>
                </c:pt>
                <c:pt idx="98">
                  <c:v>-1.0936071771144841E-2</c:v>
                </c:pt>
                <c:pt idx="99">
                  <c:v>-1.0936071771144841E-2</c:v>
                </c:pt>
                <c:pt idx="100">
                  <c:v>-1.0927728691603619E-2</c:v>
                </c:pt>
                <c:pt idx="101">
                  <c:v>-1.0927728691603619E-2</c:v>
                </c:pt>
                <c:pt idx="102">
                  <c:v>-1.092677377845367E-2</c:v>
                </c:pt>
                <c:pt idx="103">
                  <c:v>-1.092677377845367E-2</c:v>
                </c:pt>
                <c:pt idx="104">
                  <c:v>-1.0923487398761214E-2</c:v>
                </c:pt>
                <c:pt idx="105">
                  <c:v>-1.0923487398761214E-2</c:v>
                </c:pt>
                <c:pt idx="106">
                  <c:v>-1.0912237759044289E-2</c:v>
                </c:pt>
                <c:pt idx="107">
                  <c:v>-1.0912237759044289E-2</c:v>
                </c:pt>
                <c:pt idx="108">
                  <c:v>-1.0899521299743727E-2</c:v>
                </c:pt>
                <c:pt idx="109">
                  <c:v>-1.0899521299743727E-2</c:v>
                </c:pt>
                <c:pt idx="110">
                  <c:v>-1.0879012370944142E-2</c:v>
                </c:pt>
                <c:pt idx="111">
                  <c:v>-1.0879012370944142E-2</c:v>
                </c:pt>
                <c:pt idx="112">
                  <c:v>-1.0853852564588226E-2</c:v>
                </c:pt>
                <c:pt idx="113">
                  <c:v>-1.0853852564588226E-2</c:v>
                </c:pt>
                <c:pt idx="114">
                  <c:v>-1.0828675464433984E-2</c:v>
                </c:pt>
                <c:pt idx="115">
                  <c:v>-1.0828675464433984E-2</c:v>
                </c:pt>
                <c:pt idx="116">
                  <c:v>-1.0804504028119071E-2</c:v>
                </c:pt>
                <c:pt idx="117">
                  <c:v>-1.0804504028119071E-2</c:v>
                </c:pt>
                <c:pt idx="118">
                  <c:v>-1.0779536578667079E-2</c:v>
                </c:pt>
                <c:pt idx="119">
                  <c:v>-1.0779536578667079E-2</c:v>
                </c:pt>
                <c:pt idx="120">
                  <c:v>-1.0756222933942553E-2</c:v>
                </c:pt>
                <c:pt idx="121">
                  <c:v>-1.0756222933942553E-2</c:v>
                </c:pt>
                <c:pt idx="122">
                  <c:v>-1.0733345127570054E-2</c:v>
                </c:pt>
                <c:pt idx="123">
                  <c:v>-1.0733345127570054E-2</c:v>
                </c:pt>
                <c:pt idx="124">
                  <c:v>-1.0704108938844653E-2</c:v>
                </c:pt>
                <c:pt idx="125">
                  <c:v>-1.0704108938844653E-2</c:v>
                </c:pt>
                <c:pt idx="126">
                  <c:v>-1.0672496011577324E-2</c:v>
                </c:pt>
                <c:pt idx="127">
                  <c:v>-1.0672496011577324E-2</c:v>
                </c:pt>
                <c:pt idx="128">
                  <c:v>-1.064371939150071E-2</c:v>
                </c:pt>
                <c:pt idx="129">
                  <c:v>-1.064371939150071E-2</c:v>
                </c:pt>
                <c:pt idx="130">
                  <c:v>-1.0615323932551031E-2</c:v>
                </c:pt>
                <c:pt idx="131">
                  <c:v>-1.0615323932551031E-2</c:v>
                </c:pt>
                <c:pt idx="132">
                  <c:v>-1.059075290476719E-2</c:v>
                </c:pt>
                <c:pt idx="133">
                  <c:v>-1.059075290476719E-2</c:v>
                </c:pt>
                <c:pt idx="134">
                  <c:v>-1.0566868157570363E-2</c:v>
                </c:pt>
                <c:pt idx="135">
                  <c:v>-1.0566868157570363E-2</c:v>
                </c:pt>
                <c:pt idx="136">
                  <c:v>-1.0531724422748303E-2</c:v>
                </c:pt>
                <c:pt idx="137">
                  <c:v>-1.0531724422748303E-2</c:v>
                </c:pt>
                <c:pt idx="138">
                  <c:v>-1.049476098538573E-2</c:v>
                </c:pt>
                <c:pt idx="139">
                  <c:v>-1.049476098538573E-2</c:v>
                </c:pt>
                <c:pt idx="140">
                  <c:v>-1.045671672367751E-2</c:v>
                </c:pt>
                <c:pt idx="141">
                  <c:v>-1.045671672367751E-2</c:v>
                </c:pt>
                <c:pt idx="142">
                  <c:v>-1.0427971563820847E-2</c:v>
                </c:pt>
                <c:pt idx="143">
                  <c:v>-1.0427971563820847E-2</c:v>
                </c:pt>
                <c:pt idx="144">
                  <c:v>-1.0408297184424559E-2</c:v>
                </c:pt>
                <c:pt idx="145">
                  <c:v>-1.0408297184424559E-2</c:v>
                </c:pt>
                <c:pt idx="146">
                  <c:v>-1.0388075277420252E-2</c:v>
                </c:pt>
                <c:pt idx="147">
                  <c:v>-1.0388075277420252E-2</c:v>
                </c:pt>
                <c:pt idx="148">
                  <c:v>-1.0367896193054877E-2</c:v>
                </c:pt>
                <c:pt idx="149">
                  <c:v>-1.0367896193054877E-2</c:v>
                </c:pt>
                <c:pt idx="150">
                  <c:v>-1.034271682406546E-2</c:v>
                </c:pt>
                <c:pt idx="151">
                  <c:v>-1.034271682406546E-2</c:v>
                </c:pt>
                <c:pt idx="152">
                  <c:v>-1.0313573216704336E-2</c:v>
                </c:pt>
                <c:pt idx="153">
                  <c:v>-1.0313573216704336E-2</c:v>
                </c:pt>
                <c:pt idx="154">
                  <c:v>-1.0285822955035804E-2</c:v>
                </c:pt>
                <c:pt idx="155">
                  <c:v>-1.0285822955035804E-2</c:v>
                </c:pt>
                <c:pt idx="156">
                  <c:v>-1.0248492908234857E-2</c:v>
                </c:pt>
                <c:pt idx="157">
                  <c:v>-1.0248492908234857E-2</c:v>
                </c:pt>
                <c:pt idx="158">
                  <c:v>-1.0207747053037437E-2</c:v>
                </c:pt>
                <c:pt idx="159">
                  <c:v>-1.0207747053037437E-2</c:v>
                </c:pt>
                <c:pt idx="160">
                  <c:v>-1.0167160419214269E-2</c:v>
                </c:pt>
                <c:pt idx="161">
                  <c:v>-1.0167160419214269E-2</c:v>
                </c:pt>
                <c:pt idx="162">
                  <c:v>-1.0126357879096288E-2</c:v>
                </c:pt>
                <c:pt idx="163">
                  <c:v>-1.0126357879096288E-2</c:v>
                </c:pt>
                <c:pt idx="164">
                  <c:v>-1.0097271479976183E-2</c:v>
                </c:pt>
                <c:pt idx="165">
                  <c:v>-1.0097271479976183E-2</c:v>
                </c:pt>
                <c:pt idx="166">
                  <c:v>-1.00685857234682E-2</c:v>
                </c:pt>
                <c:pt idx="167">
                  <c:v>-1.00685857234682E-2</c:v>
                </c:pt>
                <c:pt idx="168">
                  <c:v>-1.0041709148206507E-2</c:v>
                </c:pt>
                <c:pt idx="169">
                  <c:v>-1.0041709148206507E-2</c:v>
                </c:pt>
                <c:pt idx="170">
                  <c:v>-1.0013111251396105E-2</c:v>
                </c:pt>
                <c:pt idx="171">
                  <c:v>-1.0013111251396105E-2</c:v>
                </c:pt>
                <c:pt idx="172">
                  <c:v>-9.9927733565995987E-3</c:v>
                </c:pt>
                <c:pt idx="173">
                  <c:v>-9.9927733565995987E-3</c:v>
                </c:pt>
                <c:pt idx="174">
                  <c:v>-9.9746466222056969E-3</c:v>
                </c:pt>
                <c:pt idx="175">
                  <c:v>-9.9746466222056969E-3</c:v>
                </c:pt>
                <c:pt idx="176">
                  <c:v>-9.9580504144126791E-3</c:v>
                </c:pt>
                <c:pt idx="177">
                  <c:v>-9.9580504144126791E-3</c:v>
                </c:pt>
                <c:pt idx="178">
                  <c:v>-9.9422201975584851E-3</c:v>
                </c:pt>
                <c:pt idx="179">
                  <c:v>-9.9422201975584851E-3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10-4FB8-99CE-F7437E00F603}"/>
            </c:ext>
          </c:extLst>
        </c:ser>
        <c:ser>
          <c:idx val="1"/>
          <c:order val="1"/>
          <c:tx>
            <c:strRef>
              <c:f>Pertubace!$AA$108</c:f>
              <c:strCache>
                <c:ptCount val="1"/>
                <c:pt idx="0">
                  <c:v>63Cu(n,n)</c:v>
                </c:pt>
              </c:strCache>
            </c:strRef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Pertubace!$Y$109:$Y$288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Pertubace!$AA$109:$AA$288</c:f>
              <c:numCache>
                <c:formatCode>0.00E+00</c:formatCode>
                <c:ptCount val="180"/>
                <c:pt idx="0">
                  <c:v>-8.9105305205305647E-3</c:v>
                </c:pt>
                <c:pt idx="1">
                  <c:v>-8.9105305205305647E-3</c:v>
                </c:pt>
                <c:pt idx="2">
                  <c:v>-7.5425959706239372E-3</c:v>
                </c:pt>
                <c:pt idx="3">
                  <c:v>-7.5425959706239372E-3</c:v>
                </c:pt>
                <c:pt idx="4">
                  <c:v>-7.3412407791452108E-3</c:v>
                </c:pt>
                <c:pt idx="5">
                  <c:v>-7.3412407791452108E-3</c:v>
                </c:pt>
                <c:pt idx="6">
                  <c:v>-6.9154140658751325E-3</c:v>
                </c:pt>
                <c:pt idx="7">
                  <c:v>-6.9154140658751325E-3</c:v>
                </c:pt>
                <c:pt idx="8">
                  <c:v>-6.2984012223754327E-3</c:v>
                </c:pt>
                <c:pt idx="9">
                  <c:v>-6.2984012223754327E-3</c:v>
                </c:pt>
                <c:pt idx="10">
                  <c:v>-5.9917145250059818E-3</c:v>
                </c:pt>
                <c:pt idx="11">
                  <c:v>-5.9917145250059818E-3</c:v>
                </c:pt>
                <c:pt idx="12">
                  <c:v>-5.574870099196977E-3</c:v>
                </c:pt>
                <c:pt idx="13">
                  <c:v>-5.574870099196977E-3</c:v>
                </c:pt>
                <c:pt idx="14">
                  <c:v>-5.5470227903096801E-3</c:v>
                </c:pt>
                <c:pt idx="15">
                  <c:v>-5.5470227903096801E-3</c:v>
                </c:pt>
                <c:pt idx="16">
                  <c:v>-5.3509913727864383E-3</c:v>
                </c:pt>
                <c:pt idx="17">
                  <c:v>-5.3509913727864383E-3</c:v>
                </c:pt>
                <c:pt idx="18">
                  <c:v>-5.4224221645296179E-3</c:v>
                </c:pt>
                <c:pt idx="19">
                  <c:v>-5.4224221645296179E-3</c:v>
                </c:pt>
                <c:pt idx="20">
                  <c:v>-5.2575369922228587E-3</c:v>
                </c:pt>
                <c:pt idx="21">
                  <c:v>-5.2575369922228587E-3</c:v>
                </c:pt>
                <c:pt idx="22">
                  <c:v>-5.0844439436730114E-3</c:v>
                </c:pt>
                <c:pt idx="23">
                  <c:v>-5.0844439436730114E-3</c:v>
                </c:pt>
                <c:pt idx="24">
                  <c:v>-4.9870581488944184E-3</c:v>
                </c:pt>
                <c:pt idx="25">
                  <c:v>-4.9870581488944184E-3</c:v>
                </c:pt>
                <c:pt idx="26">
                  <c:v>-4.9661866564304621E-3</c:v>
                </c:pt>
                <c:pt idx="27">
                  <c:v>-4.9661866564304621E-3</c:v>
                </c:pt>
                <c:pt idx="28">
                  <c:v>-4.9085913493831625E-3</c:v>
                </c:pt>
                <c:pt idx="29">
                  <c:v>-4.9085913493831625E-3</c:v>
                </c:pt>
                <c:pt idx="30">
                  <c:v>-4.8767826340269113E-3</c:v>
                </c:pt>
                <c:pt idx="31">
                  <c:v>-4.8767826340269113E-3</c:v>
                </c:pt>
                <c:pt idx="32">
                  <c:v>-4.7778945660531752E-3</c:v>
                </c:pt>
                <c:pt idx="33">
                  <c:v>-4.7778945660531752E-3</c:v>
                </c:pt>
                <c:pt idx="34">
                  <c:v>-4.779056714030879E-3</c:v>
                </c:pt>
                <c:pt idx="35">
                  <c:v>-4.779056714030879E-3</c:v>
                </c:pt>
                <c:pt idx="36">
                  <c:v>-4.7685883700388397E-3</c:v>
                </c:pt>
                <c:pt idx="37">
                  <c:v>-4.7685883700388397E-3</c:v>
                </c:pt>
                <c:pt idx="38">
                  <c:v>-4.7774624266271049E-3</c:v>
                </c:pt>
                <c:pt idx="39">
                  <c:v>-4.7774624266271049E-3</c:v>
                </c:pt>
                <c:pt idx="40">
                  <c:v>-4.7939165220016611E-3</c:v>
                </c:pt>
                <c:pt idx="41">
                  <c:v>-4.7939165220016611E-3</c:v>
                </c:pt>
                <c:pt idx="42">
                  <c:v>-4.8245096761582061E-3</c:v>
                </c:pt>
                <c:pt idx="43">
                  <c:v>-4.8245096761582061E-3</c:v>
                </c:pt>
                <c:pt idx="44">
                  <c:v>-4.8564828692846188E-3</c:v>
                </c:pt>
                <c:pt idx="45">
                  <c:v>-4.8564828692846188E-3</c:v>
                </c:pt>
                <c:pt idx="46">
                  <c:v>-4.8809360990806168E-3</c:v>
                </c:pt>
                <c:pt idx="47">
                  <c:v>-4.8809360990806168E-3</c:v>
                </c:pt>
                <c:pt idx="48">
                  <c:v>-4.9149757660395957E-3</c:v>
                </c:pt>
                <c:pt idx="49">
                  <c:v>-4.9149757660395957E-3</c:v>
                </c:pt>
                <c:pt idx="50">
                  <c:v>-4.9654505190515081E-3</c:v>
                </c:pt>
                <c:pt idx="51">
                  <c:v>-4.9654505190515081E-3</c:v>
                </c:pt>
                <c:pt idx="52">
                  <c:v>-5.0333216805440797E-3</c:v>
                </c:pt>
                <c:pt idx="53">
                  <c:v>-5.0333216805440797E-3</c:v>
                </c:pt>
                <c:pt idx="54">
                  <c:v>-5.1110979057191613E-3</c:v>
                </c:pt>
                <c:pt idx="55">
                  <c:v>-5.1110979057191613E-3</c:v>
                </c:pt>
                <c:pt idx="56">
                  <c:v>-5.192079081748755E-3</c:v>
                </c:pt>
                <c:pt idx="57">
                  <c:v>-5.192079081748755E-3</c:v>
                </c:pt>
                <c:pt idx="58">
                  <c:v>-5.2696440531542115E-3</c:v>
                </c:pt>
                <c:pt idx="59">
                  <c:v>-5.2696440531542115E-3</c:v>
                </c:pt>
                <c:pt idx="60">
                  <c:v>-5.3456007566628026E-3</c:v>
                </c:pt>
                <c:pt idx="61">
                  <c:v>-5.3456007566628026E-3</c:v>
                </c:pt>
                <c:pt idx="62">
                  <c:v>-5.3921791833919826E-3</c:v>
                </c:pt>
                <c:pt idx="63">
                  <c:v>-5.3921791833919826E-3</c:v>
                </c:pt>
                <c:pt idx="64">
                  <c:v>-5.4550643052621124E-3</c:v>
                </c:pt>
                <c:pt idx="65">
                  <c:v>-5.4550643052621124E-3</c:v>
                </c:pt>
                <c:pt idx="66">
                  <c:v>-5.4865782697221333E-3</c:v>
                </c:pt>
                <c:pt idx="67">
                  <c:v>-5.4865782697221333E-3</c:v>
                </c:pt>
                <c:pt idx="68">
                  <c:v>-5.5092601743324176E-3</c:v>
                </c:pt>
                <c:pt idx="69">
                  <c:v>-5.5092601743324176E-3</c:v>
                </c:pt>
                <c:pt idx="70">
                  <c:v>-5.5546354721077171E-3</c:v>
                </c:pt>
                <c:pt idx="71">
                  <c:v>-5.5546354721077171E-3</c:v>
                </c:pt>
                <c:pt idx="72">
                  <c:v>-5.5972417905997239E-3</c:v>
                </c:pt>
                <c:pt idx="73">
                  <c:v>-5.5972417905997239E-3</c:v>
                </c:pt>
                <c:pt idx="74">
                  <c:v>-5.6403235050627278E-3</c:v>
                </c:pt>
                <c:pt idx="75">
                  <c:v>-5.6403235050627278E-3</c:v>
                </c:pt>
                <c:pt idx="76">
                  <c:v>-5.6824101925537236E-3</c:v>
                </c:pt>
                <c:pt idx="77">
                  <c:v>-5.6824101925537236E-3</c:v>
                </c:pt>
                <c:pt idx="78">
                  <c:v>-5.7215459941464481E-3</c:v>
                </c:pt>
                <c:pt idx="79">
                  <c:v>-5.7215459941464481E-3</c:v>
                </c:pt>
                <c:pt idx="80">
                  <c:v>-5.7464772239353597E-3</c:v>
                </c:pt>
                <c:pt idx="81">
                  <c:v>-5.7464772239353597E-3</c:v>
                </c:pt>
                <c:pt idx="82">
                  <c:v>-5.7691177420733097E-3</c:v>
                </c:pt>
                <c:pt idx="83">
                  <c:v>-5.7691177420733097E-3</c:v>
                </c:pt>
                <c:pt idx="84">
                  <c:v>-5.797247810961836E-3</c:v>
                </c:pt>
                <c:pt idx="85">
                  <c:v>-5.797247810961836E-3</c:v>
                </c:pt>
                <c:pt idx="86">
                  <c:v>-5.8173385129122691E-3</c:v>
                </c:pt>
                <c:pt idx="87">
                  <c:v>-5.8173385129122691E-3</c:v>
                </c:pt>
                <c:pt idx="88">
                  <c:v>-5.8309599426288284E-3</c:v>
                </c:pt>
                <c:pt idx="89">
                  <c:v>-5.8309599426288284E-3</c:v>
                </c:pt>
                <c:pt idx="90">
                  <c:v>-5.8439394146701882E-3</c:v>
                </c:pt>
                <c:pt idx="91">
                  <c:v>-5.8439394146701882E-3</c:v>
                </c:pt>
                <c:pt idx="92">
                  <c:v>-5.8572252153122643E-3</c:v>
                </c:pt>
                <c:pt idx="93">
                  <c:v>-5.8572252153122643E-3</c:v>
                </c:pt>
                <c:pt idx="94">
                  <c:v>-5.861932020911868E-3</c:v>
                </c:pt>
                <c:pt idx="95">
                  <c:v>-5.861932020911868E-3</c:v>
                </c:pt>
                <c:pt idx="96">
                  <c:v>-5.8656736610427883E-3</c:v>
                </c:pt>
                <c:pt idx="97">
                  <c:v>-5.8656736610427883E-3</c:v>
                </c:pt>
                <c:pt idx="98">
                  <c:v>-5.8608517181064149E-3</c:v>
                </c:pt>
                <c:pt idx="99">
                  <c:v>-5.8608517181064149E-3</c:v>
                </c:pt>
                <c:pt idx="100">
                  <c:v>-5.8590248437346473E-3</c:v>
                </c:pt>
                <c:pt idx="101">
                  <c:v>-5.8590248437346473E-3</c:v>
                </c:pt>
                <c:pt idx="102">
                  <c:v>-5.8653586281731162E-3</c:v>
                </c:pt>
                <c:pt idx="103">
                  <c:v>-5.8653586281731162E-3</c:v>
                </c:pt>
                <c:pt idx="104">
                  <c:v>-5.8694143559726046E-3</c:v>
                </c:pt>
                <c:pt idx="105">
                  <c:v>-5.8694143559726046E-3</c:v>
                </c:pt>
                <c:pt idx="106">
                  <c:v>-5.8653837371790774E-3</c:v>
                </c:pt>
                <c:pt idx="107">
                  <c:v>-5.8653837371790774E-3</c:v>
                </c:pt>
                <c:pt idx="108">
                  <c:v>-5.8599680866495809E-3</c:v>
                </c:pt>
                <c:pt idx="109">
                  <c:v>-5.8599680866495809E-3</c:v>
                </c:pt>
                <c:pt idx="110">
                  <c:v>-5.8467803824862634E-3</c:v>
                </c:pt>
                <c:pt idx="111">
                  <c:v>-5.8467803824862634E-3</c:v>
                </c:pt>
                <c:pt idx="112">
                  <c:v>-5.8291753704284958E-3</c:v>
                </c:pt>
                <c:pt idx="113">
                  <c:v>-5.8291753704284958E-3</c:v>
                </c:pt>
                <c:pt idx="114">
                  <c:v>-5.8115128603567047E-3</c:v>
                </c:pt>
                <c:pt idx="115">
                  <c:v>-5.8115128603567047E-3</c:v>
                </c:pt>
                <c:pt idx="116">
                  <c:v>-5.7948552054496259E-3</c:v>
                </c:pt>
                <c:pt idx="117">
                  <c:v>-5.7948552054496259E-3</c:v>
                </c:pt>
                <c:pt idx="118">
                  <c:v>-5.7774063678565921E-3</c:v>
                </c:pt>
                <c:pt idx="119">
                  <c:v>-5.7774063678565921E-3</c:v>
                </c:pt>
                <c:pt idx="120">
                  <c:v>-5.7613993739110319E-3</c:v>
                </c:pt>
                <c:pt idx="121">
                  <c:v>-5.7613993739110319E-3</c:v>
                </c:pt>
                <c:pt idx="122">
                  <c:v>-5.7456983085526162E-3</c:v>
                </c:pt>
                <c:pt idx="123">
                  <c:v>-5.7456983085526162E-3</c:v>
                </c:pt>
                <c:pt idx="124">
                  <c:v>-5.7236102359305065E-3</c:v>
                </c:pt>
                <c:pt idx="125">
                  <c:v>-5.7236102359305065E-3</c:v>
                </c:pt>
                <c:pt idx="126">
                  <c:v>-5.6990593424987137E-3</c:v>
                </c:pt>
                <c:pt idx="127">
                  <c:v>-5.6990593424987137E-3</c:v>
                </c:pt>
                <c:pt idx="128">
                  <c:v>-5.6774712152329269E-3</c:v>
                </c:pt>
                <c:pt idx="129">
                  <c:v>-5.6774712152329269E-3</c:v>
                </c:pt>
                <c:pt idx="130">
                  <c:v>-5.6558820629129276E-3</c:v>
                </c:pt>
                <c:pt idx="131">
                  <c:v>-5.6558820629129276E-3</c:v>
                </c:pt>
                <c:pt idx="132">
                  <c:v>-5.6378657263645446E-3</c:v>
                </c:pt>
                <c:pt idx="133">
                  <c:v>-5.6378657263645446E-3</c:v>
                </c:pt>
                <c:pt idx="134">
                  <c:v>-5.6205035868871194E-3</c:v>
                </c:pt>
                <c:pt idx="135">
                  <c:v>-5.6205035868871194E-3</c:v>
                </c:pt>
                <c:pt idx="136">
                  <c:v>-5.5918545501306965E-3</c:v>
                </c:pt>
                <c:pt idx="137">
                  <c:v>-5.5918545501306965E-3</c:v>
                </c:pt>
                <c:pt idx="138">
                  <c:v>-5.5613477737023213E-3</c:v>
                </c:pt>
                <c:pt idx="139">
                  <c:v>-5.5613477737023213E-3</c:v>
                </c:pt>
                <c:pt idx="140">
                  <c:v>-5.5294073517297296E-3</c:v>
                </c:pt>
                <c:pt idx="141">
                  <c:v>-5.5294073517297296E-3</c:v>
                </c:pt>
                <c:pt idx="142">
                  <c:v>-5.5064599046493806E-3</c:v>
                </c:pt>
                <c:pt idx="143">
                  <c:v>-5.5064599046493806E-3</c:v>
                </c:pt>
                <c:pt idx="144">
                  <c:v>-5.4926391423846567E-3</c:v>
                </c:pt>
                <c:pt idx="145">
                  <c:v>-5.4926391423846567E-3</c:v>
                </c:pt>
                <c:pt idx="146">
                  <c:v>-5.4782412077782026E-3</c:v>
                </c:pt>
                <c:pt idx="147">
                  <c:v>-5.4782412077782026E-3</c:v>
                </c:pt>
                <c:pt idx="148">
                  <c:v>-5.4639390711231457E-3</c:v>
                </c:pt>
                <c:pt idx="149">
                  <c:v>-5.4639390711231457E-3</c:v>
                </c:pt>
                <c:pt idx="150">
                  <c:v>-5.4442902864710605E-3</c:v>
                </c:pt>
                <c:pt idx="151">
                  <c:v>-5.4442902864710605E-3</c:v>
                </c:pt>
                <c:pt idx="152">
                  <c:v>-5.4203759691710315E-3</c:v>
                </c:pt>
                <c:pt idx="153">
                  <c:v>-5.4203759691710315E-3</c:v>
                </c:pt>
                <c:pt idx="154">
                  <c:v>-5.3978315942468649E-3</c:v>
                </c:pt>
                <c:pt idx="155">
                  <c:v>-5.3978315942468649E-3</c:v>
                </c:pt>
                <c:pt idx="156">
                  <c:v>-5.3656622647690099E-3</c:v>
                </c:pt>
                <c:pt idx="157">
                  <c:v>-5.3656622647690099E-3</c:v>
                </c:pt>
                <c:pt idx="158">
                  <c:v>-5.3301492286085498E-3</c:v>
                </c:pt>
                <c:pt idx="159">
                  <c:v>-5.3301492286085498E-3</c:v>
                </c:pt>
                <c:pt idx="160">
                  <c:v>-5.2945994108859022E-3</c:v>
                </c:pt>
                <c:pt idx="161">
                  <c:v>-5.2945994108859022E-3</c:v>
                </c:pt>
                <c:pt idx="162">
                  <c:v>-5.2584689073244687E-3</c:v>
                </c:pt>
                <c:pt idx="163">
                  <c:v>-5.2584689073244687E-3</c:v>
                </c:pt>
                <c:pt idx="164">
                  <c:v>-5.2342152269020678E-3</c:v>
                </c:pt>
                <c:pt idx="165">
                  <c:v>-5.2342152269020678E-3</c:v>
                </c:pt>
                <c:pt idx="166">
                  <c:v>-5.2103260775150703E-3</c:v>
                </c:pt>
                <c:pt idx="167">
                  <c:v>-5.2103260775150703E-3</c:v>
                </c:pt>
                <c:pt idx="168">
                  <c:v>-5.1883214385021782E-3</c:v>
                </c:pt>
                <c:pt idx="169">
                  <c:v>-5.1883214385021782E-3</c:v>
                </c:pt>
                <c:pt idx="170">
                  <c:v>-5.1644167111801744E-3</c:v>
                </c:pt>
                <c:pt idx="171">
                  <c:v>-5.1644167111801744E-3</c:v>
                </c:pt>
                <c:pt idx="172">
                  <c:v>-5.1486749684935976E-3</c:v>
                </c:pt>
                <c:pt idx="173">
                  <c:v>-5.1486749684935976E-3</c:v>
                </c:pt>
                <c:pt idx="174">
                  <c:v>-5.1352904531252264E-3</c:v>
                </c:pt>
                <c:pt idx="175">
                  <c:v>-5.1352904531252264E-3</c:v>
                </c:pt>
                <c:pt idx="176">
                  <c:v>-5.1232964669245705E-3</c:v>
                </c:pt>
                <c:pt idx="177">
                  <c:v>-5.1232964669245705E-3</c:v>
                </c:pt>
                <c:pt idx="178">
                  <c:v>-5.1121458680521512E-3</c:v>
                </c:pt>
                <c:pt idx="179">
                  <c:v>-5.1121458680521512E-3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10-4FB8-99CE-F7437E00F603}"/>
            </c:ext>
          </c:extLst>
        </c:ser>
        <c:ser>
          <c:idx val="2"/>
          <c:order val="2"/>
          <c:tx>
            <c:strRef>
              <c:f>Pertubace!$AB$108</c:f>
              <c:strCache>
                <c:ptCount val="1"/>
                <c:pt idx="0">
                  <c:v>63Cu(n,n')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Pertubace!$Y$109:$Y$288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Pertubace!$AB$109:$AB$288</c:f>
              <c:numCache>
                <c:formatCode>0.00E+00</c:formatCode>
                <c:ptCount val="180"/>
                <c:pt idx="0">
                  <c:v>-1.1475980358008351E-3</c:v>
                </c:pt>
                <c:pt idx="1">
                  <c:v>-1.1475980358008351E-3</c:v>
                </c:pt>
                <c:pt idx="2">
                  <c:v>-1.4620762611296087E-3</c:v>
                </c:pt>
                <c:pt idx="3">
                  <c:v>-1.4620762611296087E-3</c:v>
                </c:pt>
                <c:pt idx="4">
                  <c:v>-1.6793242172216259E-3</c:v>
                </c:pt>
                <c:pt idx="5">
                  <c:v>-1.6793242172216259E-3</c:v>
                </c:pt>
                <c:pt idx="6">
                  <c:v>-1.8873180687353824E-3</c:v>
                </c:pt>
                <c:pt idx="7">
                  <c:v>-1.8873180687353824E-3</c:v>
                </c:pt>
                <c:pt idx="8">
                  <c:v>-2.288661970956161E-3</c:v>
                </c:pt>
                <c:pt idx="9">
                  <c:v>-2.288661970956161E-3</c:v>
                </c:pt>
                <c:pt idx="10">
                  <c:v>-2.6092931589162746E-3</c:v>
                </c:pt>
                <c:pt idx="11">
                  <c:v>-2.6092931589162746E-3</c:v>
                </c:pt>
                <c:pt idx="12">
                  <c:v>-2.9021501425847197E-3</c:v>
                </c:pt>
                <c:pt idx="13">
                  <c:v>-2.9021501425847197E-3</c:v>
                </c:pt>
                <c:pt idx="14">
                  <c:v>-3.084527825022955E-3</c:v>
                </c:pt>
                <c:pt idx="15">
                  <c:v>-3.084527825022955E-3</c:v>
                </c:pt>
                <c:pt idx="16">
                  <c:v>-3.2041572070026737E-3</c:v>
                </c:pt>
                <c:pt idx="17">
                  <c:v>-3.2041572070026737E-3</c:v>
                </c:pt>
                <c:pt idx="18">
                  <c:v>-3.3625759967938771E-3</c:v>
                </c:pt>
                <c:pt idx="19">
                  <c:v>-3.3625759967938771E-3</c:v>
                </c:pt>
                <c:pt idx="20">
                  <c:v>-3.4639221916391112E-3</c:v>
                </c:pt>
                <c:pt idx="21">
                  <c:v>-3.4639221916391112E-3</c:v>
                </c:pt>
                <c:pt idx="22">
                  <c:v>-3.6169441457506142E-3</c:v>
                </c:pt>
                <c:pt idx="23">
                  <c:v>-3.6169441457506142E-3</c:v>
                </c:pt>
                <c:pt idx="24">
                  <c:v>-3.7617647213556323E-3</c:v>
                </c:pt>
                <c:pt idx="25">
                  <c:v>-3.7617647213556323E-3</c:v>
                </c:pt>
                <c:pt idx="26">
                  <c:v>-3.8432054372308055E-3</c:v>
                </c:pt>
                <c:pt idx="27">
                  <c:v>-3.8432054372308055E-3</c:v>
                </c:pt>
                <c:pt idx="28">
                  <c:v>-3.9611631009947813E-3</c:v>
                </c:pt>
                <c:pt idx="29">
                  <c:v>-3.9611631009947813E-3</c:v>
                </c:pt>
                <c:pt idx="30">
                  <c:v>-4.0567955301996292E-3</c:v>
                </c:pt>
                <c:pt idx="31">
                  <c:v>-4.0567955301996292E-3</c:v>
                </c:pt>
                <c:pt idx="32">
                  <c:v>-4.1996515163272357E-3</c:v>
                </c:pt>
                <c:pt idx="33">
                  <c:v>-4.1996515163272357E-3</c:v>
                </c:pt>
                <c:pt idx="34">
                  <c:v>-4.2177984868056835E-3</c:v>
                </c:pt>
                <c:pt idx="35">
                  <c:v>-4.2177984868056835E-3</c:v>
                </c:pt>
                <c:pt idx="36">
                  <c:v>-4.16434008275116E-3</c:v>
                </c:pt>
                <c:pt idx="37">
                  <c:v>-4.16434008275116E-3</c:v>
                </c:pt>
                <c:pt idx="38">
                  <c:v>-4.1350291648621007E-3</c:v>
                </c:pt>
                <c:pt idx="39">
                  <c:v>-4.1350291648621007E-3</c:v>
                </c:pt>
                <c:pt idx="40">
                  <c:v>-4.1338516114423733E-3</c:v>
                </c:pt>
                <c:pt idx="41">
                  <c:v>-4.1338516114423733E-3</c:v>
                </c:pt>
                <c:pt idx="42">
                  <c:v>-4.1389413783366998E-3</c:v>
                </c:pt>
                <c:pt idx="43">
                  <c:v>-4.1389413783366998E-3</c:v>
                </c:pt>
                <c:pt idx="44">
                  <c:v>-4.1492714523343509E-3</c:v>
                </c:pt>
                <c:pt idx="45">
                  <c:v>-4.1492714523343509E-3</c:v>
                </c:pt>
                <c:pt idx="46">
                  <c:v>-4.1651533571410481E-3</c:v>
                </c:pt>
                <c:pt idx="47">
                  <c:v>-4.1651533571410481E-3</c:v>
                </c:pt>
                <c:pt idx="48">
                  <c:v>-4.1864714258331281E-3</c:v>
                </c:pt>
                <c:pt idx="49">
                  <c:v>-4.1864714258331281E-3</c:v>
                </c:pt>
                <c:pt idx="50">
                  <c:v>-4.2127044386077207E-3</c:v>
                </c:pt>
                <c:pt idx="51">
                  <c:v>-4.2127044386077207E-3</c:v>
                </c:pt>
                <c:pt idx="52">
                  <c:v>-4.2432864043729741E-3</c:v>
                </c:pt>
                <c:pt idx="53">
                  <c:v>-4.2432864043729741E-3</c:v>
                </c:pt>
                <c:pt idx="54">
                  <c:v>-4.2760002376970559E-3</c:v>
                </c:pt>
                <c:pt idx="55">
                  <c:v>-4.2760002376970559E-3</c:v>
                </c:pt>
                <c:pt idx="56">
                  <c:v>-4.309673132412776E-3</c:v>
                </c:pt>
                <c:pt idx="57">
                  <c:v>-4.309673132412776E-3</c:v>
                </c:pt>
                <c:pt idx="58">
                  <c:v>-4.3442890284505096E-3</c:v>
                </c:pt>
                <c:pt idx="59">
                  <c:v>-4.3442890284505096E-3</c:v>
                </c:pt>
                <c:pt idx="60">
                  <c:v>-4.3767384265645066E-3</c:v>
                </c:pt>
                <c:pt idx="61">
                  <c:v>-4.3767384265645066E-3</c:v>
                </c:pt>
                <c:pt idx="62">
                  <c:v>-4.4070175593711866E-3</c:v>
                </c:pt>
                <c:pt idx="63">
                  <c:v>-4.4070175593711866E-3</c:v>
                </c:pt>
                <c:pt idx="64">
                  <c:v>-4.4373348647486158E-3</c:v>
                </c:pt>
                <c:pt idx="65">
                  <c:v>-4.4373348647486158E-3</c:v>
                </c:pt>
                <c:pt idx="66">
                  <c:v>-4.4676471175343338E-3</c:v>
                </c:pt>
                <c:pt idx="67">
                  <c:v>-4.4676471175343338E-3</c:v>
                </c:pt>
                <c:pt idx="68">
                  <c:v>-4.4979608509741137E-3</c:v>
                </c:pt>
                <c:pt idx="69">
                  <c:v>-4.4979608509741137E-3</c:v>
                </c:pt>
                <c:pt idx="70">
                  <c:v>-4.5226888381910474E-3</c:v>
                </c:pt>
                <c:pt idx="71">
                  <c:v>-4.5226888381910474E-3</c:v>
                </c:pt>
                <c:pt idx="72">
                  <c:v>-4.5419508740541948E-3</c:v>
                </c:pt>
                <c:pt idx="73">
                  <c:v>-4.5419508740541948E-3</c:v>
                </c:pt>
                <c:pt idx="74">
                  <c:v>-4.5611188944787622E-3</c:v>
                </c:pt>
                <c:pt idx="75">
                  <c:v>-4.5611188944787622E-3</c:v>
                </c:pt>
                <c:pt idx="76">
                  <c:v>-4.5803462994942323E-3</c:v>
                </c:pt>
                <c:pt idx="77">
                  <c:v>-4.5803462994942323E-3</c:v>
                </c:pt>
                <c:pt idx="78">
                  <c:v>-4.5995422923675883E-3</c:v>
                </c:pt>
                <c:pt idx="79">
                  <c:v>-4.5995422923675883E-3</c:v>
                </c:pt>
                <c:pt idx="80">
                  <c:v>-4.6136461220188142E-3</c:v>
                </c:pt>
                <c:pt idx="81">
                  <c:v>-4.6136461220188142E-3</c:v>
                </c:pt>
                <c:pt idx="82">
                  <c:v>-4.6225430020237473E-3</c:v>
                </c:pt>
                <c:pt idx="83">
                  <c:v>-4.6225430020237473E-3</c:v>
                </c:pt>
                <c:pt idx="84">
                  <c:v>-4.6314662924988436E-3</c:v>
                </c:pt>
                <c:pt idx="85">
                  <c:v>-4.6314662924988436E-3</c:v>
                </c:pt>
                <c:pt idx="86">
                  <c:v>-4.6403796656875225E-3</c:v>
                </c:pt>
                <c:pt idx="87">
                  <c:v>-4.6403796656875225E-3</c:v>
                </c:pt>
                <c:pt idx="88">
                  <c:v>-4.6492674930847253E-3</c:v>
                </c:pt>
                <c:pt idx="89">
                  <c:v>-4.6492674930847253E-3</c:v>
                </c:pt>
                <c:pt idx="90">
                  <c:v>-4.6545897355206806E-3</c:v>
                </c:pt>
                <c:pt idx="91">
                  <c:v>-4.6545897355206806E-3</c:v>
                </c:pt>
                <c:pt idx="92">
                  <c:v>-4.6562758806366743E-3</c:v>
                </c:pt>
                <c:pt idx="93">
                  <c:v>-4.6562758806366743E-3</c:v>
                </c:pt>
                <c:pt idx="94">
                  <c:v>-4.6579792432633682E-3</c:v>
                </c:pt>
                <c:pt idx="95">
                  <c:v>-4.6579792432633682E-3</c:v>
                </c:pt>
                <c:pt idx="96">
                  <c:v>-4.6597129874972366E-3</c:v>
                </c:pt>
                <c:pt idx="97">
                  <c:v>-4.6597129874972366E-3</c:v>
                </c:pt>
                <c:pt idx="98">
                  <c:v>-4.661386334142076E-3</c:v>
                </c:pt>
                <c:pt idx="99">
                  <c:v>-4.661386334142076E-3</c:v>
                </c:pt>
                <c:pt idx="100">
                  <c:v>-4.6608645045235703E-3</c:v>
                </c:pt>
                <c:pt idx="101">
                  <c:v>-4.6608645045235703E-3</c:v>
                </c:pt>
                <c:pt idx="102">
                  <c:v>-4.658112245515383E-3</c:v>
                </c:pt>
                <c:pt idx="103">
                  <c:v>-4.658112245515383E-3</c:v>
                </c:pt>
                <c:pt idx="104">
                  <c:v>-4.6553678647936868E-3</c:v>
                </c:pt>
                <c:pt idx="105">
                  <c:v>-4.6553678647936868E-3</c:v>
                </c:pt>
                <c:pt idx="106">
                  <c:v>-4.6526135045529687E-3</c:v>
                </c:pt>
                <c:pt idx="107">
                  <c:v>-4.6526135045529687E-3</c:v>
                </c:pt>
                <c:pt idx="108">
                  <c:v>-4.649871863062714E-3</c:v>
                </c:pt>
                <c:pt idx="109">
                  <c:v>-4.649871863062714E-3</c:v>
                </c:pt>
                <c:pt idx="110">
                  <c:v>-4.6459546296391046E-3</c:v>
                </c:pt>
                <c:pt idx="111">
                  <c:v>-4.6459546296391046E-3</c:v>
                </c:pt>
                <c:pt idx="112">
                  <c:v>-4.6407033000335522E-3</c:v>
                </c:pt>
                <c:pt idx="113">
                  <c:v>-4.6407033000335522E-3</c:v>
                </c:pt>
                <c:pt idx="114">
                  <c:v>-4.6355671776793375E-3</c:v>
                </c:pt>
                <c:pt idx="115">
                  <c:v>-4.6355671776793375E-3</c:v>
                </c:pt>
                <c:pt idx="116">
                  <c:v>-4.6303710846371578E-3</c:v>
                </c:pt>
                <c:pt idx="117">
                  <c:v>-4.6303710846371578E-3</c:v>
                </c:pt>
                <c:pt idx="118">
                  <c:v>-4.6252034753250576E-3</c:v>
                </c:pt>
                <c:pt idx="119">
                  <c:v>-4.6252034753250576E-3</c:v>
                </c:pt>
                <c:pt idx="120">
                  <c:v>-4.6194015283511298E-3</c:v>
                </c:pt>
                <c:pt idx="121">
                  <c:v>-4.6194015283511298E-3</c:v>
                </c:pt>
                <c:pt idx="122">
                  <c:v>-4.613028529233041E-3</c:v>
                </c:pt>
                <c:pt idx="123">
                  <c:v>-4.613028529233041E-3</c:v>
                </c:pt>
                <c:pt idx="124">
                  <c:v>-4.606610636922347E-3</c:v>
                </c:pt>
                <c:pt idx="125">
                  <c:v>-4.606610636922347E-3</c:v>
                </c:pt>
                <c:pt idx="126">
                  <c:v>-4.6002597923404847E-3</c:v>
                </c:pt>
                <c:pt idx="127">
                  <c:v>-4.6002597923404847E-3</c:v>
                </c:pt>
                <c:pt idx="128">
                  <c:v>-4.5938443810461943E-3</c:v>
                </c:pt>
                <c:pt idx="129">
                  <c:v>-4.5938443810461943E-3</c:v>
                </c:pt>
                <c:pt idx="130">
                  <c:v>-4.5867172862636817E-3</c:v>
                </c:pt>
                <c:pt idx="131">
                  <c:v>-4.5867172862636817E-3</c:v>
                </c:pt>
                <c:pt idx="132">
                  <c:v>-4.5789056005628411E-3</c:v>
                </c:pt>
                <c:pt idx="133">
                  <c:v>-4.5789056005628411E-3</c:v>
                </c:pt>
                <c:pt idx="134">
                  <c:v>-4.5711043606030842E-3</c:v>
                </c:pt>
                <c:pt idx="135">
                  <c:v>-4.5711043606030842E-3</c:v>
                </c:pt>
                <c:pt idx="136">
                  <c:v>-4.5632621366906295E-3</c:v>
                </c:pt>
                <c:pt idx="137">
                  <c:v>-4.5632621366906295E-3</c:v>
                </c:pt>
                <c:pt idx="138">
                  <c:v>-4.5554676419297295E-3</c:v>
                </c:pt>
                <c:pt idx="139">
                  <c:v>-4.5554676419297295E-3</c:v>
                </c:pt>
                <c:pt idx="140">
                  <c:v>-4.5441272580116938E-3</c:v>
                </c:pt>
                <c:pt idx="141">
                  <c:v>-4.5441272580116938E-3</c:v>
                </c:pt>
                <c:pt idx="142">
                  <c:v>-4.5291698227424909E-3</c:v>
                </c:pt>
                <c:pt idx="143">
                  <c:v>-4.5291698227424909E-3</c:v>
                </c:pt>
                <c:pt idx="144">
                  <c:v>-4.5142196699526314E-3</c:v>
                </c:pt>
                <c:pt idx="145">
                  <c:v>-4.5142196699526314E-3</c:v>
                </c:pt>
                <c:pt idx="146">
                  <c:v>-4.4993216683480008E-3</c:v>
                </c:pt>
                <c:pt idx="147">
                  <c:v>-4.4993216683480008E-3</c:v>
                </c:pt>
                <c:pt idx="148">
                  <c:v>-4.4843498009972333E-3</c:v>
                </c:pt>
                <c:pt idx="149">
                  <c:v>-4.4843498009972333E-3</c:v>
                </c:pt>
                <c:pt idx="150">
                  <c:v>-4.4630441294716758E-3</c:v>
                </c:pt>
                <c:pt idx="151">
                  <c:v>-4.4630441294716758E-3</c:v>
                </c:pt>
                <c:pt idx="152">
                  <c:v>-4.4353962855956759E-3</c:v>
                </c:pt>
                <c:pt idx="153">
                  <c:v>-4.4353962855956759E-3</c:v>
                </c:pt>
                <c:pt idx="154">
                  <c:v>-4.4077635174448217E-3</c:v>
                </c:pt>
                <c:pt idx="155">
                  <c:v>-4.4077635174448217E-3</c:v>
                </c:pt>
                <c:pt idx="156">
                  <c:v>-4.3801244786904805E-3</c:v>
                </c:pt>
                <c:pt idx="157">
                  <c:v>-4.3801244786904805E-3</c:v>
                </c:pt>
                <c:pt idx="158">
                  <c:v>-4.3524046478110156E-3</c:v>
                </c:pt>
                <c:pt idx="159">
                  <c:v>-4.3524046478110156E-3</c:v>
                </c:pt>
                <c:pt idx="160">
                  <c:v>-4.3184943983326316E-3</c:v>
                </c:pt>
                <c:pt idx="161">
                  <c:v>-4.3184943983326316E-3</c:v>
                </c:pt>
                <c:pt idx="162">
                  <c:v>-4.278530938654216E-3</c:v>
                </c:pt>
                <c:pt idx="163">
                  <c:v>-4.278530938654216E-3</c:v>
                </c:pt>
                <c:pt idx="164">
                  <c:v>-4.2384283828211964E-3</c:v>
                </c:pt>
                <c:pt idx="165">
                  <c:v>-4.2384283828211964E-3</c:v>
                </c:pt>
                <c:pt idx="166">
                  <c:v>-4.1984260723033889E-3</c:v>
                </c:pt>
                <c:pt idx="167">
                  <c:v>-4.1984260723033889E-3</c:v>
                </c:pt>
                <c:pt idx="168">
                  <c:v>-4.1583093891926961E-3</c:v>
                </c:pt>
                <c:pt idx="169">
                  <c:v>-4.1583093891926961E-3</c:v>
                </c:pt>
                <c:pt idx="170">
                  <c:v>-4.1119150520403372E-3</c:v>
                </c:pt>
                <c:pt idx="171">
                  <c:v>-4.1119150520403372E-3</c:v>
                </c:pt>
                <c:pt idx="172">
                  <c:v>-4.0592276304541319E-3</c:v>
                </c:pt>
                <c:pt idx="173">
                  <c:v>-4.0592276304541319E-3</c:v>
                </c:pt>
                <c:pt idx="174">
                  <c:v>-4.0064470017819806E-3</c:v>
                </c:pt>
                <c:pt idx="175">
                  <c:v>-4.0064470017819806E-3</c:v>
                </c:pt>
                <c:pt idx="176">
                  <c:v>-3.9536788823431842E-3</c:v>
                </c:pt>
                <c:pt idx="177">
                  <c:v>-3.9536788823431842E-3</c:v>
                </c:pt>
                <c:pt idx="178">
                  <c:v>-3.9008690036155622E-3</c:v>
                </c:pt>
                <c:pt idx="179">
                  <c:v>-3.9008690036155622E-3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10-4FB8-99CE-F7437E00F603}"/>
            </c:ext>
          </c:extLst>
        </c:ser>
        <c:ser>
          <c:idx val="3"/>
          <c:order val="3"/>
          <c:tx>
            <c:strRef>
              <c:f>Pertubace!$AC$108</c:f>
              <c:strCache>
                <c:ptCount val="1"/>
                <c:pt idx="0">
                  <c:v>65Cu(n,tot.)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Pertubace!$Y$109:$Y$288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Pertubace!$AC$109:$AC$288</c:f>
              <c:numCache>
                <c:formatCode>0.00E+00</c:formatCode>
                <c:ptCount val="180"/>
                <c:pt idx="0">
                  <c:v>-4.4292750456885292E-3</c:v>
                </c:pt>
                <c:pt idx="1">
                  <c:v>-4.4292750456885292E-3</c:v>
                </c:pt>
                <c:pt idx="2">
                  <c:v>-3.988078688791391E-3</c:v>
                </c:pt>
                <c:pt idx="3">
                  <c:v>-3.988078688791391E-3</c:v>
                </c:pt>
                <c:pt idx="4">
                  <c:v>-3.9210077120527881E-3</c:v>
                </c:pt>
                <c:pt idx="5">
                  <c:v>-3.9210077120527881E-3</c:v>
                </c:pt>
                <c:pt idx="6">
                  <c:v>-3.8262845054895947E-3</c:v>
                </c:pt>
                <c:pt idx="7">
                  <c:v>-3.8262845054895947E-3</c:v>
                </c:pt>
                <c:pt idx="8">
                  <c:v>-3.7319097131641387E-3</c:v>
                </c:pt>
                <c:pt idx="9">
                  <c:v>-3.7319097131641387E-3</c:v>
                </c:pt>
                <c:pt idx="10">
                  <c:v>-3.7379855627343063E-3</c:v>
                </c:pt>
                <c:pt idx="11">
                  <c:v>-3.7379855627343063E-3</c:v>
                </c:pt>
                <c:pt idx="12">
                  <c:v>-3.6851764376563626E-3</c:v>
                </c:pt>
                <c:pt idx="13">
                  <c:v>-3.6851764376563626E-3</c:v>
                </c:pt>
                <c:pt idx="14">
                  <c:v>-3.7542639965029026E-3</c:v>
                </c:pt>
                <c:pt idx="15">
                  <c:v>-3.7542639965029026E-3</c:v>
                </c:pt>
                <c:pt idx="16">
                  <c:v>-3.724070430351647E-3</c:v>
                </c:pt>
                <c:pt idx="17">
                  <c:v>-3.724070430351647E-3</c:v>
                </c:pt>
                <c:pt idx="18">
                  <c:v>-3.8268693394637229E-3</c:v>
                </c:pt>
                <c:pt idx="19">
                  <c:v>-3.8268693394637229E-3</c:v>
                </c:pt>
                <c:pt idx="20">
                  <c:v>-3.8031330242181299E-3</c:v>
                </c:pt>
                <c:pt idx="21">
                  <c:v>-3.8031330242181299E-3</c:v>
                </c:pt>
                <c:pt idx="22">
                  <c:v>-3.7976382639451915E-3</c:v>
                </c:pt>
                <c:pt idx="23">
                  <c:v>-3.7976382639451915E-3</c:v>
                </c:pt>
                <c:pt idx="24">
                  <c:v>-3.8216865441574907E-3</c:v>
                </c:pt>
                <c:pt idx="25">
                  <c:v>-3.8216865441574907E-3</c:v>
                </c:pt>
                <c:pt idx="26">
                  <c:v>-3.8520680331246573E-3</c:v>
                </c:pt>
                <c:pt idx="27">
                  <c:v>-3.8520680331246573E-3</c:v>
                </c:pt>
                <c:pt idx="28">
                  <c:v>-3.8822310093399423E-3</c:v>
                </c:pt>
                <c:pt idx="29">
                  <c:v>-3.8822310093399423E-3</c:v>
                </c:pt>
                <c:pt idx="30">
                  <c:v>-3.9133665229758082E-3</c:v>
                </c:pt>
                <c:pt idx="31">
                  <c:v>-3.9133665229758082E-3</c:v>
                </c:pt>
                <c:pt idx="32">
                  <c:v>-3.9355375748640281E-3</c:v>
                </c:pt>
                <c:pt idx="33">
                  <c:v>-3.9355375748640281E-3</c:v>
                </c:pt>
                <c:pt idx="34">
                  <c:v>-3.968828812203974E-3</c:v>
                </c:pt>
                <c:pt idx="35">
                  <c:v>-3.968828812203974E-3</c:v>
                </c:pt>
                <c:pt idx="36">
                  <c:v>-4.0172348941097911E-3</c:v>
                </c:pt>
                <c:pt idx="37">
                  <c:v>-4.0172348941097911E-3</c:v>
                </c:pt>
                <c:pt idx="38">
                  <c:v>-4.0592742418518075E-3</c:v>
                </c:pt>
                <c:pt idx="39">
                  <c:v>-4.0592742418518075E-3</c:v>
                </c:pt>
                <c:pt idx="40">
                  <c:v>-4.0972350114474049E-3</c:v>
                </c:pt>
                <c:pt idx="41">
                  <c:v>-4.0972350114474049E-3</c:v>
                </c:pt>
                <c:pt idx="42">
                  <c:v>-4.1369377294150867E-3</c:v>
                </c:pt>
                <c:pt idx="43">
                  <c:v>-4.1369377294150867E-3</c:v>
                </c:pt>
                <c:pt idx="44">
                  <c:v>-4.1741343537115084E-3</c:v>
                </c:pt>
                <c:pt idx="45">
                  <c:v>-4.1741343537115084E-3</c:v>
                </c:pt>
                <c:pt idx="46">
                  <c:v>-4.205575817440417E-3</c:v>
                </c:pt>
                <c:pt idx="47">
                  <c:v>-4.205575817440417E-3</c:v>
                </c:pt>
                <c:pt idx="48">
                  <c:v>-4.2383622224047759E-3</c:v>
                </c:pt>
                <c:pt idx="49">
                  <c:v>-4.2383622224047759E-3</c:v>
                </c:pt>
                <c:pt idx="50">
                  <c:v>-4.2767122078266051E-3</c:v>
                </c:pt>
                <c:pt idx="51">
                  <c:v>-4.2767122078266051E-3</c:v>
                </c:pt>
                <c:pt idx="52">
                  <c:v>-4.3201550880315265E-3</c:v>
                </c:pt>
                <c:pt idx="53">
                  <c:v>-4.3201550880315265E-3</c:v>
                </c:pt>
                <c:pt idx="54">
                  <c:v>-4.3666986425800313E-3</c:v>
                </c:pt>
                <c:pt idx="55">
                  <c:v>-4.3666986425800313E-3</c:v>
                </c:pt>
                <c:pt idx="56">
                  <c:v>-4.4131948553171735E-3</c:v>
                </c:pt>
                <c:pt idx="57">
                  <c:v>-4.4131948553171735E-3</c:v>
                </c:pt>
                <c:pt idx="58">
                  <c:v>-4.4568194834062958E-3</c:v>
                </c:pt>
                <c:pt idx="59">
                  <c:v>-4.4568194834062958E-3</c:v>
                </c:pt>
                <c:pt idx="60">
                  <c:v>-4.4975804628337107E-3</c:v>
                </c:pt>
                <c:pt idx="61">
                  <c:v>-4.4975804628337107E-3</c:v>
                </c:pt>
                <c:pt idx="62">
                  <c:v>-4.5238479425651181E-3</c:v>
                </c:pt>
                <c:pt idx="63">
                  <c:v>-4.5238479425651181E-3</c:v>
                </c:pt>
                <c:pt idx="64">
                  <c:v>-4.5575084251473514E-3</c:v>
                </c:pt>
                <c:pt idx="65">
                  <c:v>-4.5575084251473514E-3</c:v>
                </c:pt>
                <c:pt idx="66">
                  <c:v>-4.5769747085595653E-3</c:v>
                </c:pt>
                <c:pt idx="67">
                  <c:v>-4.5769747085595653E-3</c:v>
                </c:pt>
                <c:pt idx="68">
                  <c:v>-4.5931123541464889E-3</c:v>
                </c:pt>
                <c:pt idx="69">
                  <c:v>-4.5931123541464889E-3</c:v>
                </c:pt>
                <c:pt idx="70">
                  <c:v>-4.6168683934084105E-3</c:v>
                </c:pt>
                <c:pt idx="71">
                  <c:v>-4.6168683934084105E-3</c:v>
                </c:pt>
                <c:pt idx="72">
                  <c:v>-4.6371314622237125E-3</c:v>
                </c:pt>
                <c:pt idx="73">
                  <c:v>-4.6371314622237125E-3</c:v>
                </c:pt>
                <c:pt idx="74">
                  <c:v>-4.6577246386040891E-3</c:v>
                </c:pt>
                <c:pt idx="75">
                  <c:v>-4.6577246386040891E-3</c:v>
                </c:pt>
                <c:pt idx="76">
                  <c:v>-4.6774515882735757E-3</c:v>
                </c:pt>
                <c:pt idx="77">
                  <c:v>-4.6774515882735757E-3</c:v>
                </c:pt>
                <c:pt idx="78">
                  <c:v>-4.6963538389999723E-3</c:v>
                </c:pt>
                <c:pt idx="79">
                  <c:v>-4.6963538389999723E-3</c:v>
                </c:pt>
                <c:pt idx="80">
                  <c:v>-4.7076388617822706E-3</c:v>
                </c:pt>
                <c:pt idx="81">
                  <c:v>-4.7076388617822706E-3</c:v>
                </c:pt>
                <c:pt idx="82">
                  <c:v>-4.7163314943841532E-3</c:v>
                </c:pt>
                <c:pt idx="83">
                  <c:v>-4.7163314943841532E-3</c:v>
                </c:pt>
                <c:pt idx="84">
                  <c:v>-4.7279202629303511E-3</c:v>
                </c:pt>
                <c:pt idx="85">
                  <c:v>-4.7279202629303511E-3</c:v>
                </c:pt>
                <c:pt idx="86">
                  <c:v>-4.7353917694449498E-3</c:v>
                </c:pt>
                <c:pt idx="87">
                  <c:v>-4.7353917694449498E-3</c:v>
                </c:pt>
                <c:pt idx="88">
                  <c:v>-4.7404978998053472E-3</c:v>
                </c:pt>
                <c:pt idx="89">
                  <c:v>-4.7404978998053472E-3</c:v>
                </c:pt>
                <c:pt idx="90">
                  <c:v>-4.7445646968681168E-3</c:v>
                </c:pt>
                <c:pt idx="91">
                  <c:v>-4.7445646968681168E-3</c:v>
                </c:pt>
                <c:pt idx="92">
                  <c:v>-4.7476976292971E-3</c:v>
                </c:pt>
                <c:pt idx="93">
                  <c:v>-4.7476976292971E-3</c:v>
                </c:pt>
                <c:pt idx="94">
                  <c:v>-4.7473976512930295E-3</c:v>
                </c:pt>
                <c:pt idx="95">
                  <c:v>-4.7473976512930295E-3</c:v>
                </c:pt>
                <c:pt idx="96">
                  <c:v>-4.7460345220143012E-3</c:v>
                </c:pt>
                <c:pt idx="97">
                  <c:v>-4.7460345220143012E-3</c:v>
                </c:pt>
                <c:pt idx="98">
                  <c:v>-4.7413671500310325E-3</c:v>
                </c:pt>
                <c:pt idx="99">
                  <c:v>-4.7413671500310325E-3</c:v>
                </c:pt>
                <c:pt idx="100">
                  <c:v>-4.7378445584889683E-3</c:v>
                </c:pt>
                <c:pt idx="101">
                  <c:v>-4.7378445584889683E-3</c:v>
                </c:pt>
                <c:pt idx="102">
                  <c:v>-4.7375788110672326E-3</c:v>
                </c:pt>
                <c:pt idx="103">
                  <c:v>-4.7375788110672326E-3</c:v>
                </c:pt>
                <c:pt idx="104">
                  <c:v>-4.7361433786923335E-3</c:v>
                </c:pt>
                <c:pt idx="105">
                  <c:v>-4.7361433786923335E-3</c:v>
                </c:pt>
                <c:pt idx="106">
                  <c:v>-4.7315255413785864E-3</c:v>
                </c:pt>
                <c:pt idx="107">
                  <c:v>-4.7315255413785864E-3</c:v>
                </c:pt>
                <c:pt idx="108">
                  <c:v>-4.7261350998501041E-3</c:v>
                </c:pt>
                <c:pt idx="109">
                  <c:v>-4.7261350998501041E-3</c:v>
                </c:pt>
                <c:pt idx="110">
                  <c:v>-4.7162101320999917E-3</c:v>
                </c:pt>
                <c:pt idx="111">
                  <c:v>-4.7162101320999917E-3</c:v>
                </c:pt>
                <c:pt idx="112">
                  <c:v>-4.7062060978645568E-3</c:v>
                </c:pt>
                <c:pt idx="113">
                  <c:v>-4.7062060978645568E-3</c:v>
                </c:pt>
                <c:pt idx="114">
                  <c:v>-4.6956826773662357E-3</c:v>
                </c:pt>
                <c:pt idx="115">
                  <c:v>-4.6956826773662357E-3</c:v>
                </c:pt>
                <c:pt idx="116">
                  <c:v>-4.6844256430993185E-3</c:v>
                </c:pt>
                <c:pt idx="117">
                  <c:v>-4.6844256430993185E-3</c:v>
                </c:pt>
                <c:pt idx="118">
                  <c:v>-4.6741514325332762E-3</c:v>
                </c:pt>
                <c:pt idx="119">
                  <c:v>-4.6741514325332762E-3</c:v>
                </c:pt>
                <c:pt idx="120">
                  <c:v>-4.6634807943955634E-3</c:v>
                </c:pt>
                <c:pt idx="121">
                  <c:v>-4.6634807943955634E-3</c:v>
                </c:pt>
                <c:pt idx="122">
                  <c:v>-4.6530956025444782E-3</c:v>
                </c:pt>
                <c:pt idx="123">
                  <c:v>-4.6530956025444782E-3</c:v>
                </c:pt>
                <c:pt idx="124">
                  <c:v>-4.6408749805641712E-3</c:v>
                </c:pt>
                <c:pt idx="125">
                  <c:v>-4.6408749805641712E-3</c:v>
                </c:pt>
                <c:pt idx="126">
                  <c:v>-4.6279390098250325E-3</c:v>
                </c:pt>
                <c:pt idx="127">
                  <c:v>-4.6279390098250325E-3</c:v>
                </c:pt>
                <c:pt idx="128">
                  <c:v>-4.6138984657417125E-3</c:v>
                </c:pt>
                <c:pt idx="129">
                  <c:v>-4.6138984657417125E-3</c:v>
                </c:pt>
                <c:pt idx="130">
                  <c:v>-4.6028300956513163E-3</c:v>
                </c:pt>
                <c:pt idx="131">
                  <c:v>-4.6028300956513163E-3</c:v>
                </c:pt>
                <c:pt idx="132">
                  <c:v>-4.5911758732099742E-3</c:v>
                </c:pt>
                <c:pt idx="133">
                  <c:v>-4.5911758732099742E-3</c:v>
                </c:pt>
                <c:pt idx="134">
                  <c:v>-4.5808014185930845E-3</c:v>
                </c:pt>
                <c:pt idx="135">
                  <c:v>-4.5808014185930845E-3</c:v>
                </c:pt>
                <c:pt idx="136">
                  <c:v>-4.5661431401206303E-3</c:v>
                </c:pt>
                <c:pt idx="137">
                  <c:v>-4.5661431401206303E-3</c:v>
                </c:pt>
                <c:pt idx="138">
                  <c:v>-4.5503440417466673E-3</c:v>
                </c:pt>
                <c:pt idx="139">
                  <c:v>-4.5503440417466673E-3</c:v>
                </c:pt>
                <c:pt idx="140">
                  <c:v>-4.5327010443732395E-3</c:v>
                </c:pt>
                <c:pt idx="141">
                  <c:v>-4.5327010443732395E-3</c:v>
                </c:pt>
                <c:pt idx="142">
                  <c:v>-4.5213340482837348E-3</c:v>
                </c:pt>
                <c:pt idx="143">
                  <c:v>-4.5213340482837348E-3</c:v>
                </c:pt>
                <c:pt idx="144">
                  <c:v>-4.5118784407413449E-3</c:v>
                </c:pt>
                <c:pt idx="145">
                  <c:v>-4.5118784407413449E-3</c:v>
                </c:pt>
                <c:pt idx="146">
                  <c:v>-4.5030437958743516E-3</c:v>
                </c:pt>
                <c:pt idx="147">
                  <c:v>-4.5030437958743516E-3</c:v>
                </c:pt>
                <c:pt idx="148">
                  <c:v>-4.4949102638081285E-3</c:v>
                </c:pt>
                <c:pt idx="149">
                  <c:v>-4.4949102638081285E-3</c:v>
                </c:pt>
                <c:pt idx="150">
                  <c:v>-4.4829489018872086E-3</c:v>
                </c:pt>
                <c:pt idx="151">
                  <c:v>-4.4829489018872086E-3</c:v>
                </c:pt>
                <c:pt idx="152">
                  <c:v>-4.4705359426695235E-3</c:v>
                </c:pt>
                <c:pt idx="153">
                  <c:v>-4.4705359426695235E-3</c:v>
                </c:pt>
                <c:pt idx="154">
                  <c:v>-4.4599021523317496E-3</c:v>
                </c:pt>
                <c:pt idx="155">
                  <c:v>-4.4599021523317496E-3</c:v>
                </c:pt>
                <c:pt idx="156">
                  <c:v>-4.4428527425892147E-3</c:v>
                </c:pt>
                <c:pt idx="157">
                  <c:v>-4.4428527425892147E-3</c:v>
                </c:pt>
                <c:pt idx="158">
                  <c:v>-4.4239418024206913E-3</c:v>
                </c:pt>
                <c:pt idx="159">
                  <c:v>-4.4239418024206913E-3</c:v>
                </c:pt>
                <c:pt idx="160">
                  <c:v>-4.4072004089344263E-3</c:v>
                </c:pt>
                <c:pt idx="161">
                  <c:v>-4.4072004089344263E-3</c:v>
                </c:pt>
                <c:pt idx="162">
                  <c:v>-4.390030290858684E-3</c:v>
                </c:pt>
                <c:pt idx="163">
                  <c:v>-4.390030290858684E-3</c:v>
                </c:pt>
                <c:pt idx="164">
                  <c:v>-4.3757604390483838E-3</c:v>
                </c:pt>
                <c:pt idx="165">
                  <c:v>-4.3757604390483838E-3</c:v>
                </c:pt>
                <c:pt idx="166">
                  <c:v>-4.3651651234299814E-3</c:v>
                </c:pt>
                <c:pt idx="167">
                  <c:v>-4.3651651234299814E-3</c:v>
                </c:pt>
                <c:pt idx="168">
                  <c:v>-4.3514320140884237E-3</c:v>
                </c:pt>
                <c:pt idx="169">
                  <c:v>-4.3514320140884237E-3</c:v>
                </c:pt>
                <c:pt idx="170">
                  <c:v>-4.3412000841709965E-3</c:v>
                </c:pt>
                <c:pt idx="171">
                  <c:v>-4.3412000841709965E-3</c:v>
                </c:pt>
                <c:pt idx="172">
                  <c:v>-4.3331086023495405E-3</c:v>
                </c:pt>
                <c:pt idx="173">
                  <c:v>-4.3331086023495405E-3</c:v>
                </c:pt>
                <c:pt idx="174">
                  <c:v>-4.3253248854268787E-3</c:v>
                </c:pt>
                <c:pt idx="175">
                  <c:v>-4.3253248854268787E-3</c:v>
                </c:pt>
                <c:pt idx="176">
                  <c:v>-4.3157187879566163E-3</c:v>
                </c:pt>
                <c:pt idx="177">
                  <c:v>-4.3157187879566163E-3</c:v>
                </c:pt>
                <c:pt idx="178">
                  <c:v>-4.3089835483257118E-3</c:v>
                </c:pt>
                <c:pt idx="179">
                  <c:v>-4.3089835483257118E-3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10-4FB8-99CE-F7437E00F603}"/>
            </c:ext>
          </c:extLst>
        </c:ser>
        <c:ser>
          <c:idx val="4"/>
          <c:order val="4"/>
          <c:tx>
            <c:strRef>
              <c:f>Pertubace!$AD$108</c:f>
              <c:strCache>
                <c:ptCount val="1"/>
                <c:pt idx="0">
                  <c:v>65Cu(n,n)</c:v>
                </c:pt>
              </c:strCache>
            </c:strRef>
          </c:tx>
          <c:spPr>
            <a:ln w="2540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Pertubace!$Y$109:$Y$288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Pertubace!$AD$109:$AD$288</c:f>
              <c:numCache>
                <c:formatCode>0.00E+00</c:formatCode>
                <c:ptCount val="180"/>
                <c:pt idx="0">
                  <c:v>-4.2413332602119231E-3</c:v>
                </c:pt>
                <c:pt idx="1">
                  <c:v>-4.2413332602119231E-3</c:v>
                </c:pt>
                <c:pt idx="2">
                  <c:v>-3.6954844134619949E-3</c:v>
                </c:pt>
                <c:pt idx="3">
                  <c:v>-3.6954844134619949E-3</c:v>
                </c:pt>
                <c:pt idx="4">
                  <c:v>-3.4167503894722813E-3</c:v>
                </c:pt>
                <c:pt idx="5">
                  <c:v>-3.4167503894722813E-3</c:v>
                </c:pt>
                <c:pt idx="6">
                  <c:v>-3.2219524185499128E-3</c:v>
                </c:pt>
                <c:pt idx="7">
                  <c:v>-3.2219524185499128E-3</c:v>
                </c:pt>
                <c:pt idx="8">
                  <c:v>-3.0501310575286652E-3</c:v>
                </c:pt>
                <c:pt idx="9">
                  <c:v>-3.0501310575286652E-3</c:v>
                </c:pt>
                <c:pt idx="10">
                  <c:v>-2.9431050756427639E-3</c:v>
                </c:pt>
                <c:pt idx="11">
                  <c:v>-2.9431050756427639E-3</c:v>
                </c:pt>
                <c:pt idx="12">
                  <c:v>-2.7672982382476951E-3</c:v>
                </c:pt>
                <c:pt idx="13">
                  <c:v>-2.7672982382476951E-3</c:v>
                </c:pt>
                <c:pt idx="14">
                  <c:v>-2.719260570034532E-3</c:v>
                </c:pt>
                <c:pt idx="15">
                  <c:v>-2.719260570034532E-3</c:v>
                </c:pt>
                <c:pt idx="16">
                  <c:v>-2.578860804197568E-3</c:v>
                </c:pt>
                <c:pt idx="17">
                  <c:v>-2.578860804197568E-3</c:v>
                </c:pt>
                <c:pt idx="18">
                  <c:v>-2.6095774126848863E-3</c:v>
                </c:pt>
                <c:pt idx="19">
                  <c:v>-2.6095774126848863E-3</c:v>
                </c:pt>
                <c:pt idx="20">
                  <c:v>-2.5285639074132233E-3</c:v>
                </c:pt>
                <c:pt idx="21">
                  <c:v>-2.5285639074132233E-3</c:v>
                </c:pt>
                <c:pt idx="22">
                  <c:v>-2.4766386044153344E-3</c:v>
                </c:pt>
                <c:pt idx="23">
                  <c:v>-2.4766386044153344E-3</c:v>
                </c:pt>
                <c:pt idx="24">
                  <c:v>-2.426628647786996E-3</c:v>
                </c:pt>
                <c:pt idx="25">
                  <c:v>-2.426628647786996E-3</c:v>
                </c:pt>
                <c:pt idx="26">
                  <c:v>-2.4029094152380197E-3</c:v>
                </c:pt>
                <c:pt idx="27">
                  <c:v>-2.4029094152380197E-3</c:v>
                </c:pt>
                <c:pt idx="28">
                  <c:v>-2.3700173547263515E-3</c:v>
                </c:pt>
                <c:pt idx="29">
                  <c:v>-2.3700173547263515E-3</c:v>
                </c:pt>
                <c:pt idx="30">
                  <c:v>-2.358713263091743E-3</c:v>
                </c:pt>
                <c:pt idx="31">
                  <c:v>-2.358713263091743E-3</c:v>
                </c:pt>
                <c:pt idx="32">
                  <c:v>-2.3162842046600871E-3</c:v>
                </c:pt>
                <c:pt idx="33">
                  <c:v>-2.3162842046600871E-3</c:v>
                </c:pt>
                <c:pt idx="34">
                  <c:v>-2.2781571015562528E-3</c:v>
                </c:pt>
                <c:pt idx="35">
                  <c:v>-2.2781571015562528E-3</c:v>
                </c:pt>
                <c:pt idx="36">
                  <c:v>-2.2726604201797874E-3</c:v>
                </c:pt>
                <c:pt idx="37">
                  <c:v>-2.2726604201797874E-3</c:v>
                </c:pt>
                <c:pt idx="38">
                  <c:v>-2.272647690308788E-3</c:v>
                </c:pt>
                <c:pt idx="39">
                  <c:v>-2.272647690308788E-3</c:v>
                </c:pt>
                <c:pt idx="40">
                  <c:v>-2.2587163811105242E-3</c:v>
                </c:pt>
                <c:pt idx="41">
                  <c:v>-2.2587163811105242E-3</c:v>
                </c:pt>
                <c:pt idx="42">
                  <c:v>-2.2561521252796417E-3</c:v>
                </c:pt>
                <c:pt idx="43">
                  <c:v>-2.2561521252796417E-3</c:v>
                </c:pt>
                <c:pt idx="44">
                  <c:v>-2.2396889492338349E-3</c:v>
                </c:pt>
                <c:pt idx="45">
                  <c:v>-2.2396889492338349E-3</c:v>
                </c:pt>
                <c:pt idx="46">
                  <c:v>-2.2355634070359395E-3</c:v>
                </c:pt>
                <c:pt idx="47">
                  <c:v>-2.2355634070359395E-3</c:v>
                </c:pt>
                <c:pt idx="48">
                  <c:v>-2.2380336263314988E-3</c:v>
                </c:pt>
                <c:pt idx="49">
                  <c:v>-2.2380336263314988E-3</c:v>
                </c:pt>
                <c:pt idx="50">
                  <c:v>-2.2491373665585158E-3</c:v>
                </c:pt>
                <c:pt idx="51">
                  <c:v>-2.2491373665585158E-3</c:v>
                </c:pt>
                <c:pt idx="52">
                  <c:v>-2.2690523104303057E-3</c:v>
                </c:pt>
                <c:pt idx="53">
                  <c:v>-2.2690523104303057E-3</c:v>
                </c:pt>
                <c:pt idx="54">
                  <c:v>-2.2944981620924131E-3</c:v>
                </c:pt>
                <c:pt idx="55">
                  <c:v>-2.2944981620924131E-3</c:v>
                </c:pt>
                <c:pt idx="56">
                  <c:v>-2.323417773368165E-3</c:v>
                </c:pt>
                <c:pt idx="57">
                  <c:v>-2.323417773368165E-3</c:v>
                </c:pt>
                <c:pt idx="58">
                  <c:v>-2.3529862843497925E-3</c:v>
                </c:pt>
                <c:pt idx="59">
                  <c:v>-2.3529862843497925E-3</c:v>
                </c:pt>
                <c:pt idx="60">
                  <c:v>-2.3817662517604649E-3</c:v>
                </c:pt>
                <c:pt idx="61">
                  <c:v>-2.3817662517604649E-3</c:v>
                </c:pt>
                <c:pt idx="62">
                  <c:v>-2.3981671411646126E-3</c:v>
                </c:pt>
                <c:pt idx="63">
                  <c:v>-2.3981671411646126E-3</c:v>
                </c:pt>
                <c:pt idx="64">
                  <c:v>-2.4219403598825916E-3</c:v>
                </c:pt>
                <c:pt idx="65">
                  <c:v>-2.4219403598825916E-3</c:v>
                </c:pt>
                <c:pt idx="66">
                  <c:v>-2.431518983551581E-3</c:v>
                </c:pt>
                <c:pt idx="67">
                  <c:v>-2.431518983551581E-3</c:v>
                </c:pt>
                <c:pt idx="68">
                  <c:v>-2.4377285395212776E-3</c:v>
                </c:pt>
                <c:pt idx="69">
                  <c:v>-2.4377285395212776E-3</c:v>
                </c:pt>
                <c:pt idx="70">
                  <c:v>-2.4545153172912432E-3</c:v>
                </c:pt>
                <c:pt idx="71">
                  <c:v>-2.4545153172912432E-3</c:v>
                </c:pt>
                <c:pt idx="72">
                  <c:v>-2.4707741622870772E-3</c:v>
                </c:pt>
                <c:pt idx="73">
                  <c:v>-2.4707741622870772E-3</c:v>
                </c:pt>
                <c:pt idx="74">
                  <c:v>-2.4873272623065659E-3</c:v>
                </c:pt>
                <c:pt idx="75">
                  <c:v>-2.4873272623065659E-3</c:v>
                </c:pt>
                <c:pt idx="76">
                  <c:v>-2.5030105201666419E-3</c:v>
                </c:pt>
                <c:pt idx="77">
                  <c:v>-2.5030105201666419E-3</c:v>
                </c:pt>
                <c:pt idx="78">
                  <c:v>-2.5178843330871557E-3</c:v>
                </c:pt>
                <c:pt idx="79">
                  <c:v>-2.5178843330871557E-3</c:v>
                </c:pt>
                <c:pt idx="80">
                  <c:v>-2.5270892696826574E-3</c:v>
                </c:pt>
                <c:pt idx="81">
                  <c:v>-2.5270892696826574E-3</c:v>
                </c:pt>
                <c:pt idx="82">
                  <c:v>-2.5357282051175168E-3</c:v>
                </c:pt>
                <c:pt idx="83">
                  <c:v>-2.5357282051175168E-3</c:v>
                </c:pt>
                <c:pt idx="84">
                  <c:v>-2.5472383152617128E-3</c:v>
                </c:pt>
                <c:pt idx="85">
                  <c:v>-2.5472383152617128E-3</c:v>
                </c:pt>
                <c:pt idx="86">
                  <c:v>-2.5546343517074432E-3</c:v>
                </c:pt>
                <c:pt idx="87">
                  <c:v>-2.5546343517074432E-3</c:v>
                </c:pt>
                <c:pt idx="88">
                  <c:v>-2.5596634566130518E-3</c:v>
                </c:pt>
                <c:pt idx="89">
                  <c:v>-2.5596634566130518E-3</c:v>
                </c:pt>
                <c:pt idx="90">
                  <c:v>-2.5648391642836619E-3</c:v>
                </c:pt>
                <c:pt idx="91">
                  <c:v>-2.5648391642836619E-3</c:v>
                </c:pt>
                <c:pt idx="92">
                  <c:v>-2.5702738848097672E-3</c:v>
                </c:pt>
                <c:pt idx="93">
                  <c:v>-2.5702738848097672E-3</c:v>
                </c:pt>
                <c:pt idx="94">
                  <c:v>-2.5722716060874017E-3</c:v>
                </c:pt>
                <c:pt idx="95">
                  <c:v>-2.5722716060874017E-3</c:v>
                </c:pt>
                <c:pt idx="96">
                  <c:v>-2.5732132663263524E-3</c:v>
                </c:pt>
                <c:pt idx="97">
                  <c:v>-2.5732132663263524E-3</c:v>
                </c:pt>
                <c:pt idx="98">
                  <c:v>-2.5708225187609322E-3</c:v>
                </c:pt>
                <c:pt idx="99">
                  <c:v>-2.5708225187609322E-3</c:v>
                </c:pt>
                <c:pt idx="100">
                  <c:v>-2.5701436809843774E-3</c:v>
                </c:pt>
                <c:pt idx="101">
                  <c:v>-2.5701436809843774E-3</c:v>
                </c:pt>
                <c:pt idx="102">
                  <c:v>-2.5733008475089048E-3</c:v>
                </c:pt>
                <c:pt idx="103">
                  <c:v>-2.5733008475089048E-3</c:v>
                </c:pt>
                <c:pt idx="104">
                  <c:v>-2.5752733824423173E-3</c:v>
                </c:pt>
                <c:pt idx="105">
                  <c:v>-2.5752733824423173E-3</c:v>
                </c:pt>
                <c:pt idx="106">
                  <c:v>-2.574048534555983E-3</c:v>
                </c:pt>
                <c:pt idx="107">
                  <c:v>-2.574048534555983E-3</c:v>
                </c:pt>
                <c:pt idx="108">
                  <c:v>-2.5720564769595279E-3</c:v>
                </c:pt>
                <c:pt idx="109">
                  <c:v>-2.5720564769595279E-3</c:v>
                </c:pt>
                <c:pt idx="110">
                  <c:v>-2.565645816492546E-3</c:v>
                </c:pt>
                <c:pt idx="111">
                  <c:v>-2.565645816492546E-3</c:v>
                </c:pt>
                <c:pt idx="112">
                  <c:v>-2.5592469126448974E-3</c:v>
                </c:pt>
                <c:pt idx="113">
                  <c:v>-2.5592469126448974E-3</c:v>
                </c:pt>
                <c:pt idx="114">
                  <c:v>-2.5523691351439109E-3</c:v>
                </c:pt>
                <c:pt idx="115">
                  <c:v>-2.5523691351439109E-3</c:v>
                </c:pt>
                <c:pt idx="116">
                  <c:v>-2.5447572241749355E-3</c:v>
                </c:pt>
                <c:pt idx="117">
                  <c:v>-2.5447572241749355E-3</c:v>
                </c:pt>
                <c:pt idx="118">
                  <c:v>-2.538072494155318E-3</c:v>
                </c:pt>
                <c:pt idx="119">
                  <c:v>-2.538072494155318E-3</c:v>
                </c:pt>
                <c:pt idx="120">
                  <c:v>-2.5309104316832828E-3</c:v>
                </c:pt>
                <c:pt idx="121">
                  <c:v>-2.5309104316832828E-3</c:v>
                </c:pt>
                <c:pt idx="122">
                  <c:v>-2.5239179428799986E-3</c:v>
                </c:pt>
                <c:pt idx="123">
                  <c:v>-2.5239179428799986E-3</c:v>
                </c:pt>
                <c:pt idx="124">
                  <c:v>-2.5151026620948143E-3</c:v>
                </c:pt>
                <c:pt idx="125">
                  <c:v>-2.5151026620948143E-3</c:v>
                </c:pt>
                <c:pt idx="126">
                  <c:v>-2.505505330973698E-3</c:v>
                </c:pt>
                <c:pt idx="127">
                  <c:v>-2.505505330973698E-3</c:v>
                </c:pt>
                <c:pt idx="128">
                  <c:v>-2.4948563781839808E-3</c:v>
                </c:pt>
                <c:pt idx="129">
                  <c:v>-2.4948563781839808E-3</c:v>
                </c:pt>
                <c:pt idx="130">
                  <c:v>-2.4869736712355784E-3</c:v>
                </c:pt>
                <c:pt idx="131">
                  <c:v>-2.4869736712355784E-3</c:v>
                </c:pt>
                <c:pt idx="132">
                  <c:v>-2.4782286416640668E-3</c:v>
                </c:pt>
                <c:pt idx="133">
                  <c:v>-2.4782286416640668E-3</c:v>
                </c:pt>
                <c:pt idx="134">
                  <c:v>-2.4708035469379716E-3</c:v>
                </c:pt>
                <c:pt idx="135">
                  <c:v>-2.4708035469379716E-3</c:v>
                </c:pt>
                <c:pt idx="136">
                  <c:v>-2.4590909877761375E-3</c:v>
                </c:pt>
                <c:pt idx="137">
                  <c:v>-2.4590909877761375E-3</c:v>
                </c:pt>
                <c:pt idx="138">
                  <c:v>-2.4462255478182671E-3</c:v>
                </c:pt>
                <c:pt idx="139">
                  <c:v>-2.4462255478182671E-3</c:v>
                </c:pt>
                <c:pt idx="140">
                  <c:v>-2.4312587734421323E-3</c:v>
                </c:pt>
                <c:pt idx="141">
                  <c:v>-2.4312587734421323E-3</c:v>
                </c:pt>
                <c:pt idx="142">
                  <c:v>-2.4223758990014766E-3</c:v>
                </c:pt>
                <c:pt idx="143">
                  <c:v>-2.4223758990014766E-3</c:v>
                </c:pt>
                <c:pt idx="144">
                  <c:v>-2.4154395822719482E-3</c:v>
                </c:pt>
                <c:pt idx="145">
                  <c:v>-2.4154395822719482E-3</c:v>
                </c:pt>
                <c:pt idx="146">
                  <c:v>-2.4090687723936407E-3</c:v>
                </c:pt>
                <c:pt idx="147">
                  <c:v>-2.4090687723936407E-3</c:v>
                </c:pt>
                <c:pt idx="148">
                  <c:v>-2.4034207761847695E-3</c:v>
                </c:pt>
                <c:pt idx="149">
                  <c:v>-2.4034207761847695E-3</c:v>
                </c:pt>
                <c:pt idx="150">
                  <c:v>-2.3938346445520047E-3</c:v>
                </c:pt>
                <c:pt idx="151">
                  <c:v>-2.3938346445520047E-3</c:v>
                </c:pt>
                <c:pt idx="152">
                  <c:v>-2.383479329243491E-3</c:v>
                </c:pt>
                <c:pt idx="153">
                  <c:v>-2.383479329243491E-3</c:v>
                </c:pt>
                <c:pt idx="154">
                  <c:v>-2.3750359401141482E-3</c:v>
                </c:pt>
                <c:pt idx="155">
                  <c:v>-2.3750359401141482E-3</c:v>
                </c:pt>
                <c:pt idx="156">
                  <c:v>-2.3600054758889763E-3</c:v>
                </c:pt>
                <c:pt idx="157">
                  <c:v>-2.3600054758889763E-3</c:v>
                </c:pt>
                <c:pt idx="158">
                  <c:v>-2.343238949876651E-3</c:v>
                </c:pt>
                <c:pt idx="159">
                  <c:v>-2.343238949876651E-3</c:v>
                </c:pt>
                <c:pt idx="160">
                  <c:v>-2.3284494663801114E-3</c:v>
                </c:pt>
                <c:pt idx="161">
                  <c:v>-2.3284494663801114E-3</c:v>
                </c:pt>
                <c:pt idx="162">
                  <c:v>-2.3131676144514273E-3</c:v>
                </c:pt>
                <c:pt idx="163">
                  <c:v>-2.3131676144514273E-3</c:v>
                </c:pt>
                <c:pt idx="164">
                  <c:v>-2.3007584975018769E-3</c:v>
                </c:pt>
                <c:pt idx="165">
                  <c:v>-2.3007584975018769E-3</c:v>
                </c:pt>
                <c:pt idx="166">
                  <c:v>-2.2921008286572973E-3</c:v>
                </c:pt>
                <c:pt idx="167">
                  <c:v>-2.2921008286572973E-3</c:v>
                </c:pt>
                <c:pt idx="168">
                  <c:v>-2.280244693669478E-3</c:v>
                </c:pt>
                <c:pt idx="169">
                  <c:v>-2.280244693669478E-3</c:v>
                </c:pt>
                <c:pt idx="170">
                  <c:v>-2.2717832920571717E-3</c:v>
                </c:pt>
                <c:pt idx="171">
                  <c:v>-2.2717832920571717E-3</c:v>
                </c:pt>
                <c:pt idx="172">
                  <c:v>-2.2654293243088417E-3</c:v>
                </c:pt>
                <c:pt idx="173">
                  <c:v>-2.2654293243088417E-3</c:v>
                </c:pt>
                <c:pt idx="174">
                  <c:v>-2.259396444732051E-3</c:v>
                </c:pt>
                <c:pt idx="175">
                  <c:v>-2.259396444732051E-3</c:v>
                </c:pt>
                <c:pt idx="176">
                  <c:v>-2.2515423428629525E-3</c:v>
                </c:pt>
                <c:pt idx="177">
                  <c:v>-2.2515423428629525E-3</c:v>
                </c:pt>
                <c:pt idx="178">
                  <c:v>-2.2465675222152382E-3</c:v>
                </c:pt>
                <c:pt idx="179">
                  <c:v>-2.2465675222152382E-3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C10-4FB8-99CE-F7437E00F603}"/>
            </c:ext>
          </c:extLst>
        </c:ser>
        <c:ser>
          <c:idx val="5"/>
          <c:order val="5"/>
          <c:tx>
            <c:strRef>
              <c:f>Pertubace!$AE$108</c:f>
              <c:strCache>
                <c:ptCount val="1"/>
                <c:pt idx="0">
                  <c:v>65Cu(n,n')</c:v>
                </c:pt>
              </c:strCache>
            </c:strRef>
          </c:tx>
          <c:spPr>
            <a:ln w="254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Pertubace!$Y$109:$Y$288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Pertubace!$AE$109:$AE$288</c:f>
              <c:numCache>
                <c:formatCode>0.00E+00</c:formatCode>
                <c:ptCount val="180"/>
                <c:pt idx="0">
                  <c:v>-1.7802296506328212E-4</c:v>
                </c:pt>
                <c:pt idx="1">
                  <c:v>-1.7802296506328212E-4</c:v>
                </c:pt>
                <c:pt idx="2">
                  <c:v>-2.8348172811544281E-4</c:v>
                </c:pt>
                <c:pt idx="3">
                  <c:v>-2.8348172811544281E-4</c:v>
                </c:pt>
                <c:pt idx="4">
                  <c:v>-4.9680324591287002E-4</c:v>
                </c:pt>
                <c:pt idx="5">
                  <c:v>-4.9680324591287002E-4</c:v>
                </c:pt>
                <c:pt idx="6">
                  <c:v>-5.9769690288557511E-4</c:v>
                </c:pt>
                <c:pt idx="7">
                  <c:v>-5.9769690288557511E-4</c:v>
                </c:pt>
                <c:pt idx="8">
                  <c:v>-6.7557516242437797E-4</c:v>
                </c:pt>
                <c:pt idx="9">
                  <c:v>-6.7557516242437797E-4</c:v>
                </c:pt>
                <c:pt idx="10">
                  <c:v>-7.8958283480896538E-4</c:v>
                </c:pt>
                <c:pt idx="11">
                  <c:v>-7.8958283480896538E-4</c:v>
                </c:pt>
                <c:pt idx="12">
                  <c:v>-9.136653895274586E-4</c:v>
                </c:pt>
                <c:pt idx="13">
                  <c:v>-9.136653895274586E-4</c:v>
                </c:pt>
                <c:pt idx="14">
                  <c:v>-1.0316666762111468E-3</c:v>
                </c:pt>
                <c:pt idx="15">
                  <c:v>-1.0316666762111468E-3</c:v>
                </c:pt>
                <c:pt idx="16">
                  <c:v>-1.1424751526159123E-3</c:v>
                </c:pt>
                <c:pt idx="17">
                  <c:v>-1.1424751526159123E-3</c:v>
                </c:pt>
                <c:pt idx="18">
                  <c:v>-1.2151163430816219E-3</c:v>
                </c:pt>
                <c:pt idx="19">
                  <c:v>-1.2151163430816219E-3</c:v>
                </c:pt>
                <c:pt idx="20">
                  <c:v>-1.2726594683464801E-3</c:v>
                </c:pt>
                <c:pt idx="21">
                  <c:v>-1.2726594683464801E-3</c:v>
                </c:pt>
                <c:pt idx="22">
                  <c:v>-1.319395285835707E-3</c:v>
                </c:pt>
                <c:pt idx="23">
                  <c:v>-1.319395285835707E-3</c:v>
                </c:pt>
                <c:pt idx="24">
                  <c:v>-1.393818950868314E-3</c:v>
                </c:pt>
                <c:pt idx="25">
                  <c:v>-1.393818950868314E-3</c:v>
                </c:pt>
                <c:pt idx="26">
                  <c:v>-1.4482836482283276E-3</c:v>
                </c:pt>
                <c:pt idx="27">
                  <c:v>-1.4482836482283276E-3</c:v>
                </c:pt>
                <c:pt idx="28">
                  <c:v>-1.5118398137482258E-3</c:v>
                </c:pt>
                <c:pt idx="29">
                  <c:v>-1.5118398137482258E-3</c:v>
                </c:pt>
                <c:pt idx="30">
                  <c:v>-1.5530821525479761E-3</c:v>
                </c:pt>
                <c:pt idx="31">
                  <c:v>-1.5530821525479761E-3</c:v>
                </c:pt>
                <c:pt idx="32">
                  <c:v>-1.5848529525878793E-3</c:v>
                </c:pt>
                <c:pt idx="33">
                  <c:v>-1.5848529525878793E-3</c:v>
                </c:pt>
                <c:pt idx="34">
                  <c:v>-1.5605431506428001E-3</c:v>
                </c:pt>
                <c:pt idx="35">
                  <c:v>-1.5605431506428001E-3</c:v>
                </c:pt>
                <c:pt idx="36">
                  <c:v>-1.5220085117892931E-3</c:v>
                </c:pt>
                <c:pt idx="37">
                  <c:v>-1.5220085117892931E-3</c:v>
                </c:pt>
                <c:pt idx="38">
                  <c:v>-1.4624496641203087E-3</c:v>
                </c:pt>
                <c:pt idx="39">
                  <c:v>-1.4624496641203087E-3</c:v>
                </c:pt>
                <c:pt idx="40">
                  <c:v>-1.3767479306614338E-3</c:v>
                </c:pt>
                <c:pt idx="41">
                  <c:v>-1.3767479306614338E-3</c:v>
                </c:pt>
                <c:pt idx="42">
                  <c:v>-1.2885906040268455E-3</c:v>
                </c:pt>
                <c:pt idx="43">
                  <c:v>-1.2885906040268455E-3</c:v>
                </c:pt>
                <c:pt idx="44">
                  <c:v>-1.2299024880534641E-3</c:v>
                </c:pt>
                <c:pt idx="45">
                  <c:v>-1.2299024880534641E-3</c:v>
                </c:pt>
                <c:pt idx="46">
                  <c:v>-1.195780462477522E-3</c:v>
                </c:pt>
                <c:pt idx="47">
                  <c:v>-1.195780462477522E-3</c:v>
                </c:pt>
                <c:pt idx="48">
                  <c:v>-1.1772638900298474E-3</c:v>
                </c:pt>
                <c:pt idx="49">
                  <c:v>-1.1772638900298474E-3</c:v>
                </c:pt>
                <c:pt idx="50">
                  <c:v>-1.1760360797816378E-3</c:v>
                </c:pt>
                <c:pt idx="51">
                  <c:v>-1.1760360797816378E-3</c:v>
                </c:pt>
                <c:pt idx="52">
                  <c:v>-1.1903562575478295E-3</c:v>
                </c:pt>
                <c:pt idx="53">
                  <c:v>-1.1903562575478295E-3</c:v>
                </c:pt>
                <c:pt idx="54">
                  <c:v>-1.2113466387089654E-3</c:v>
                </c:pt>
                <c:pt idx="55">
                  <c:v>-1.2113466387089654E-3</c:v>
                </c:pt>
                <c:pt idx="56">
                  <c:v>-1.2310738114526538E-3</c:v>
                </c:pt>
                <c:pt idx="57">
                  <c:v>-1.2310738114526538E-3</c:v>
                </c:pt>
                <c:pt idx="58">
                  <c:v>-1.2495413556459362E-3</c:v>
                </c:pt>
                <c:pt idx="59">
                  <c:v>-1.2495413556459362E-3</c:v>
                </c:pt>
                <c:pt idx="60">
                  <c:v>-1.2768373652038822E-3</c:v>
                </c:pt>
                <c:pt idx="61">
                  <c:v>-1.2768373652038822E-3</c:v>
                </c:pt>
                <c:pt idx="62">
                  <c:v>-1.3129741295467808E-3</c:v>
                </c:pt>
                <c:pt idx="63">
                  <c:v>-1.3129741295467808E-3</c:v>
                </c:pt>
                <c:pt idx="64">
                  <c:v>-1.3491106920200974E-3</c:v>
                </c:pt>
                <c:pt idx="65">
                  <c:v>-1.3491106920200974E-3</c:v>
                </c:pt>
                <c:pt idx="66">
                  <c:v>-1.3852403385499839E-3</c:v>
                </c:pt>
                <c:pt idx="67">
                  <c:v>-1.3852403385499839E-3</c:v>
                </c:pt>
                <c:pt idx="68">
                  <c:v>-1.4213692276270104E-3</c:v>
                </c:pt>
                <c:pt idx="69">
                  <c:v>-1.4213692276270104E-3</c:v>
                </c:pt>
                <c:pt idx="70">
                  <c:v>-1.4561392956605787E-3</c:v>
                </c:pt>
                <c:pt idx="71">
                  <c:v>-1.4561392956605787E-3</c:v>
                </c:pt>
                <c:pt idx="72">
                  <c:v>-1.4895061314249506E-3</c:v>
                </c:pt>
                <c:pt idx="73">
                  <c:v>-1.4895061314249506E-3</c:v>
                </c:pt>
                <c:pt idx="74">
                  <c:v>-1.5228921225243586E-3</c:v>
                </c:pt>
                <c:pt idx="75">
                  <c:v>-1.5228921225243586E-3</c:v>
                </c:pt>
                <c:pt idx="76">
                  <c:v>-1.556272386740388E-3</c:v>
                </c:pt>
                <c:pt idx="77">
                  <c:v>-1.556272386740388E-3</c:v>
                </c:pt>
                <c:pt idx="78">
                  <c:v>-1.5896368427291046E-3</c:v>
                </c:pt>
                <c:pt idx="79">
                  <c:v>-1.5896368427291046E-3</c:v>
                </c:pt>
                <c:pt idx="80">
                  <c:v>-1.6187712244818298E-3</c:v>
                </c:pt>
                <c:pt idx="81">
                  <c:v>-1.6187712244818298E-3</c:v>
                </c:pt>
                <c:pt idx="82">
                  <c:v>-1.6436287392950857E-3</c:v>
                </c:pt>
                <c:pt idx="83">
                  <c:v>-1.6436287392950857E-3</c:v>
                </c:pt>
                <c:pt idx="84">
                  <c:v>-1.6684816487216553E-3</c:v>
                </c:pt>
                <c:pt idx="85">
                  <c:v>-1.6684816487216553E-3</c:v>
                </c:pt>
                <c:pt idx="86">
                  <c:v>-1.6933443686431356E-3</c:v>
                </c:pt>
                <c:pt idx="87">
                  <c:v>-1.6933443686431356E-3</c:v>
                </c:pt>
                <c:pt idx="88">
                  <c:v>-1.7181897346583339E-3</c:v>
                </c:pt>
                <c:pt idx="89">
                  <c:v>-1.7181897346583339E-3</c:v>
                </c:pt>
                <c:pt idx="90">
                  <c:v>-1.7393052115971376E-3</c:v>
                </c:pt>
                <c:pt idx="91">
                  <c:v>-1.7393052115971376E-3</c:v>
                </c:pt>
                <c:pt idx="92">
                  <c:v>-1.7566525124885503E-3</c:v>
                </c:pt>
                <c:pt idx="93">
                  <c:v>-1.7566525124885503E-3</c:v>
                </c:pt>
                <c:pt idx="94">
                  <c:v>-1.7740059881168457E-3</c:v>
                </c:pt>
                <c:pt idx="95">
                  <c:v>-1.7740059881168457E-3</c:v>
                </c:pt>
                <c:pt idx="96">
                  <c:v>-1.7913467281300631E-3</c:v>
                </c:pt>
                <c:pt idx="97">
                  <c:v>-1.7913467281300631E-3</c:v>
                </c:pt>
                <c:pt idx="98">
                  <c:v>-1.8087054956835752E-3</c:v>
                </c:pt>
                <c:pt idx="99">
                  <c:v>-1.8087054956835752E-3</c:v>
                </c:pt>
                <c:pt idx="100">
                  <c:v>-1.8235051811317617E-3</c:v>
                </c:pt>
                <c:pt idx="101">
                  <c:v>-1.8235051811317617E-3</c:v>
                </c:pt>
                <c:pt idx="102">
                  <c:v>-1.8356897657551543E-3</c:v>
                </c:pt>
                <c:pt idx="103">
                  <c:v>-1.8356897657551543E-3</c:v>
                </c:pt>
                <c:pt idx="104">
                  <c:v>-1.847914448644618E-3</c:v>
                </c:pt>
                <c:pt idx="105">
                  <c:v>-1.847914448644618E-3</c:v>
                </c:pt>
                <c:pt idx="106">
                  <c:v>-1.8601183680552384E-3</c:v>
                </c:pt>
                <c:pt idx="107">
                  <c:v>-1.8601183680552384E-3</c:v>
                </c:pt>
                <c:pt idx="108">
                  <c:v>-1.872317586190223E-3</c:v>
                </c:pt>
                <c:pt idx="109">
                  <c:v>-1.872317586190223E-3</c:v>
                </c:pt>
                <c:pt idx="110">
                  <c:v>-1.8828546286158666E-3</c:v>
                </c:pt>
                <c:pt idx="111">
                  <c:v>-1.8828546286158666E-3</c:v>
                </c:pt>
                <c:pt idx="112">
                  <c:v>-1.8917342222895673E-3</c:v>
                </c:pt>
                <c:pt idx="113">
                  <c:v>-1.8917342222895673E-3</c:v>
                </c:pt>
                <c:pt idx="114">
                  <c:v>-1.9005960526010625E-3</c:v>
                </c:pt>
                <c:pt idx="115">
                  <c:v>-1.9005960526010625E-3</c:v>
                </c:pt>
                <c:pt idx="116">
                  <c:v>-1.9094155339201839E-3</c:v>
                </c:pt>
                <c:pt idx="117">
                  <c:v>-1.9094155339201839E-3</c:v>
                </c:pt>
                <c:pt idx="118">
                  <c:v>-1.9183151238268768E-3</c:v>
                </c:pt>
                <c:pt idx="119">
                  <c:v>-1.9183151238268768E-3</c:v>
                </c:pt>
                <c:pt idx="120">
                  <c:v>-1.9259971515120844E-3</c:v>
                </c:pt>
                <c:pt idx="121">
                  <c:v>-1.9259971515120844E-3</c:v>
                </c:pt>
                <c:pt idx="122">
                  <c:v>-1.9324882506326583E-3</c:v>
                </c:pt>
                <c:pt idx="123">
                  <c:v>-1.9324882506326583E-3</c:v>
                </c:pt>
                <c:pt idx="124">
                  <c:v>-1.938967405091778E-3</c:v>
                </c:pt>
                <c:pt idx="125">
                  <c:v>-1.938967405091778E-3</c:v>
                </c:pt>
                <c:pt idx="126">
                  <c:v>-1.945513351408371E-3</c:v>
                </c:pt>
                <c:pt idx="127">
                  <c:v>-1.945513351408371E-3</c:v>
                </c:pt>
                <c:pt idx="128">
                  <c:v>-1.9520021559534984E-3</c:v>
                </c:pt>
                <c:pt idx="129">
                  <c:v>-1.9520021559534984E-3</c:v>
                </c:pt>
                <c:pt idx="130">
                  <c:v>-1.957578148111626E-3</c:v>
                </c:pt>
                <c:pt idx="131">
                  <c:v>-1.957578148111626E-3</c:v>
                </c:pt>
                <c:pt idx="132">
                  <c:v>-1.9622804280775667E-3</c:v>
                </c:pt>
                <c:pt idx="133">
                  <c:v>-1.9622804280775667E-3</c:v>
                </c:pt>
                <c:pt idx="134">
                  <c:v>-1.9669435032556846E-3</c:v>
                </c:pt>
                <c:pt idx="135">
                  <c:v>-1.9669435032556846E-3</c:v>
                </c:pt>
                <c:pt idx="136">
                  <c:v>-1.9716078966696589E-3</c:v>
                </c:pt>
                <c:pt idx="137">
                  <c:v>-1.9716078966696589E-3</c:v>
                </c:pt>
                <c:pt idx="138">
                  <c:v>-1.976282000819242E-3</c:v>
                </c:pt>
                <c:pt idx="139">
                  <c:v>-1.976282000819242E-3</c:v>
                </c:pt>
                <c:pt idx="140">
                  <c:v>-1.9802263025090064E-3</c:v>
                </c:pt>
                <c:pt idx="141">
                  <c:v>-1.9802263025090064E-3</c:v>
                </c:pt>
                <c:pt idx="142">
                  <c:v>-1.9833881581474387E-3</c:v>
                </c:pt>
                <c:pt idx="143">
                  <c:v>-1.9833881581474387E-3</c:v>
                </c:pt>
                <c:pt idx="144">
                  <c:v>-1.9865329857762081E-3</c:v>
                </c:pt>
                <c:pt idx="145">
                  <c:v>-1.9865329857762081E-3</c:v>
                </c:pt>
                <c:pt idx="146">
                  <c:v>-1.9897206665043308E-3</c:v>
                </c:pt>
                <c:pt idx="147">
                  <c:v>-1.9897206665043308E-3</c:v>
                </c:pt>
                <c:pt idx="148">
                  <c:v>-1.9928943435867843E-3</c:v>
                </c:pt>
                <c:pt idx="149">
                  <c:v>-1.9928943435867843E-3</c:v>
                </c:pt>
                <c:pt idx="150">
                  <c:v>-1.9953844577230515E-3</c:v>
                </c:pt>
                <c:pt idx="151">
                  <c:v>-1.9953844577230515E-3</c:v>
                </c:pt>
                <c:pt idx="152">
                  <c:v>-1.9973204963162068E-3</c:v>
                </c:pt>
                <c:pt idx="153">
                  <c:v>-1.9973204963162068E-3</c:v>
                </c:pt>
                <c:pt idx="154">
                  <c:v>-1.9991849800886107E-3</c:v>
                </c:pt>
                <c:pt idx="155">
                  <c:v>-1.9991849800886107E-3</c:v>
                </c:pt>
                <c:pt idx="156">
                  <c:v>-2.0011831831538186E-3</c:v>
                </c:pt>
                <c:pt idx="157">
                  <c:v>-2.0011831831538186E-3</c:v>
                </c:pt>
                <c:pt idx="158">
                  <c:v>-2.0030692595378492E-3</c:v>
                </c:pt>
                <c:pt idx="159">
                  <c:v>-2.0030692595378492E-3</c:v>
                </c:pt>
                <c:pt idx="160">
                  <c:v>-2.0043830540736702E-3</c:v>
                </c:pt>
                <c:pt idx="161">
                  <c:v>-2.0043830540736702E-3</c:v>
                </c:pt>
                <c:pt idx="162">
                  <c:v>-2.0049921026325562E-3</c:v>
                </c:pt>
                <c:pt idx="163">
                  <c:v>-2.0049921026325562E-3</c:v>
                </c:pt>
                <c:pt idx="164">
                  <c:v>-2.0056822594423881E-3</c:v>
                </c:pt>
                <c:pt idx="165">
                  <c:v>-2.0056822594423881E-3</c:v>
                </c:pt>
                <c:pt idx="166">
                  <c:v>-2.0062818129701369E-3</c:v>
                </c:pt>
                <c:pt idx="167">
                  <c:v>-2.0062818129701369E-3</c:v>
                </c:pt>
                <c:pt idx="168">
                  <c:v>-2.0069218648623597E-3</c:v>
                </c:pt>
                <c:pt idx="169">
                  <c:v>-2.0069218648623597E-3</c:v>
                </c:pt>
                <c:pt idx="170">
                  <c:v>-2.0065232522378153E-3</c:v>
                </c:pt>
                <c:pt idx="171">
                  <c:v>-2.0065232522378153E-3</c:v>
                </c:pt>
                <c:pt idx="172">
                  <c:v>-2.0049969595219838E-3</c:v>
                </c:pt>
                <c:pt idx="173">
                  <c:v>-2.0049969595219838E-3</c:v>
                </c:pt>
                <c:pt idx="174">
                  <c:v>-2.0034625470244792E-3</c:v>
                </c:pt>
                <c:pt idx="175">
                  <c:v>-2.0034625470244792E-3</c:v>
                </c:pt>
                <c:pt idx="176">
                  <c:v>-2.0019262564810506E-3</c:v>
                </c:pt>
                <c:pt idx="177">
                  <c:v>-2.0019262564810506E-3</c:v>
                </c:pt>
                <c:pt idx="178">
                  <c:v>-2.0003863519724133E-3</c:v>
                </c:pt>
                <c:pt idx="179">
                  <c:v>-2.0003863519724133E-3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C10-4FB8-99CE-F7437E00F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5790464"/>
        <c:axId val="1165788304"/>
      </c:scatterChart>
      <c:valAx>
        <c:axId val="116579046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Energy 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800419730882885"/>
              <c:y val="0.79124856097923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165788304"/>
        <c:crossesAt val="-5.000000000000001E-2"/>
        <c:crossBetween val="midCat"/>
      </c:valAx>
      <c:valAx>
        <c:axId val="116578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Sensitivity </a:t>
                </a:r>
                <a:r>
                  <a:rPr lang="en-US"/>
                  <a:t>[%/%]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16579046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4.2549281353199679E-2"/>
          <c:y val="0.86014112192715231"/>
          <c:w val="0.89743024739726673"/>
          <c:h val="0.1398588780728477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200" b="0">
          <a:solidFill>
            <a:schemeClr val="tx1"/>
          </a:solidFill>
        </a:defRPr>
      </a:pPr>
      <a:endParaRPr lang="cs-CZ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42655620261587"/>
          <c:y val="6.1925940373506065E-2"/>
          <c:w val="0.83707317331460107"/>
          <c:h val="0.65805807128797233"/>
        </c:manualLayout>
      </c:layout>
      <c:scatterChart>
        <c:scatterStyle val="lineMarker"/>
        <c:varyColors val="0"/>
        <c:ser>
          <c:idx val="0"/>
          <c:order val="0"/>
          <c:tx>
            <c:strRef>
              <c:f>Pertubace!$AH$108</c:f>
              <c:strCache>
                <c:ptCount val="1"/>
                <c:pt idx="0">
                  <c:v>63Cu(n,tot.)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Pertubace!$AG$109:$AG$288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Pertubace!$AH$109:$AH$288</c:f>
              <c:numCache>
                <c:formatCode>0.00E+00</c:formatCode>
                <c:ptCount val="180"/>
                <c:pt idx="0">
                  <c:v>-3.9011438198052605E-2</c:v>
                </c:pt>
                <c:pt idx="1">
                  <c:v>-3.9011438198052605E-2</c:v>
                </c:pt>
                <c:pt idx="2">
                  <c:v>-3.5264989980098881E-2</c:v>
                </c:pt>
                <c:pt idx="3">
                  <c:v>-3.5264989980098881E-2</c:v>
                </c:pt>
                <c:pt idx="4">
                  <c:v>-3.5845720219551992E-2</c:v>
                </c:pt>
                <c:pt idx="5">
                  <c:v>-3.5845720219551992E-2</c:v>
                </c:pt>
                <c:pt idx="6">
                  <c:v>-3.5090113230916473E-2</c:v>
                </c:pt>
                <c:pt idx="7">
                  <c:v>-3.5090113230916473E-2</c:v>
                </c:pt>
                <c:pt idx="8">
                  <c:v>-3.4147411601494822E-2</c:v>
                </c:pt>
                <c:pt idx="9">
                  <c:v>-3.4147411601494822E-2</c:v>
                </c:pt>
                <c:pt idx="10">
                  <c:v>-3.4260941963452626E-2</c:v>
                </c:pt>
                <c:pt idx="11">
                  <c:v>-3.4260941963452626E-2</c:v>
                </c:pt>
                <c:pt idx="12">
                  <c:v>-3.385778645011335E-2</c:v>
                </c:pt>
                <c:pt idx="13">
                  <c:v>-3.385778645011335E-2</c:v>
                </c:pt>
                <c:pt idx="14">
                  <c:v>-3.4431372549019609E-2</c:v>
                </c:pt>
                <c:pt idx="15">
                  <c:v>-3.4431372549019609E-2</c:v>
                </c:pt>
                <c:pt idx="16">
                  <c:v>-3.4217701161325949E-2</c:v>
                </c:pt>
                <c:pt idx="17">
                  <c:v>-3.4217701161325949E-2</c:v>
                </c:pt>
                <c:pt idx="18">
                  <c:v>-3.516427582242429E-2</c:v>
                </c:pt>
                <c:pt idx="19">
                  <c:v>-3.516427582242429E-2</c:v>
                </c:pt>
                <c:pt idx="20">
                  <c:v>-3.4953769102350069E-2</c:v>
                </c:pt>
                <c:pt idx="21">
                  <c:v>-3.4953769102350069E-2</c:v>
                </c:pt>
                <c:pt idx="22">
                  <c:v>-3.4907138567409769E-2</c:v>
                </c:pt>
                <c:pt idx="23">
                  <c:v>-3.4907138567409769E-2</c:v>
                </c:pt>
                <c:pt idx="24">
                  <c:v>-3.5121578606034223E-2</c:v>
                </c:pt>
                <c:pt idx="25">
                  <c:v>-3.5121578606034223E-2</c:v>
                </c:pt>
                <c:pt idx="26">
                  <c:v>-3.539734417269743E-2</c:v>
                </c:pt>
                <c:pt idx="27">
                  <c:v>-3.539734417269743E-2</c:v>
                </c:pt>
                <c:pt idx="28">
                  <c:v>-3.5665104181771275E-2</c:v>
                </c:pt>
                <c:pt idx="29">
                  <c:v>-3.5665104181771275E-2</c:v>
                </c:pt>
                <c:pt idx="30">
                  <c:v>-3.5946950807882405E-2</c:v>
                </c:pt>
                <c:pt idx="31">
                  <c:v>-3.5946950807882405E-2</c:v>
                </c:pt>
                <c:pt idx="32">
                  <c:v>-3.6145998106297594E-2</c:v>
                </c:pt>
                <c:pt idx="33">
                  <c:v>-3.6145998106297594E-2</c:v>
                </c:pt>
                <c:pt idx="34">
                  <c:v>-3.6443752586589023E-2</c:v>
                </c:pt>
                <c:pt idx="35">
                  <c:v>-3.6443752586589023E-2</c:v>
                </c:pt>
                <c:pt idx="36">
                  <c:v>-3.687822781236462E-2</c:v>
                </c:pt>
                <c:pt idx="37">
                  <c:v>-3.687822781236462E-2</c:v>
                </c:pt>
                <c:pt idx="38">
                  <c:v>-3.7255729645171702E-2</c:v>
                </c:pt>
                <c:pt idx="39">
                  <c:v>-3.7255729645171702E-2</c:v>
                </c:pt>
                <c:pt idx="40">
                  <c:v>-3.7596312150148171E-2</c:v>
                </c:pt>
                <c:pt idx="41">
                  <c:v>-3.7596312150148171E-2</c:v>
                </c:pt>
                <c:pt idx="42">
                  <c:v>-3.7947195254837376E-2</c:v>
                </c:pt>
                <c:pt idx="43">
                  <c:v>-3.7947195254837376E-2</c:v>
                </c:pt>
                <c:pt idx="44">
                  <c:v>-3.8283284255248316E-2</c:v>
                </c:pt>
                <c:pt idx="45">
                  <c:v>-3.8283284255248316E-2</c:v>
                </c:pt>
                <c:pt idx="46">
                  <c:v>-3.8558641307467771E-2</c:v>
                </c:pt>
                <c:pt idx="47">
                  <c:v>-3.8558641307467771E-2</c:v>
                </c:pt>
                <c:pt idx="48">
                  <c:v>-3.8857626099005407E-2</c:v>
                </c:pt>
                <c:pt idx="49">
                  <c:v>-3.8857626099005407E-2</c:v>
                </c:pt>
                <c:pt idx="50">
                  <c:v>-3.9191127253574445E-2</c:v>
                </c:pt>
                <c:pt idx="51">
                  <c:v>-3.9191127253574445E-2</c:v>
                </c:pt>
                <c:pt idx="52">
                  <c:v>-3.9580652700724542E-2</c:v>
                </c:pt>
                <c:pt idx="53">
                  <c:v>-3.9580652700724542E-2</c:v>
                </c:pt>
                <c:pt idx="54">
                  <c:v>-3.9993416995239443E-2</c:v>
                </c:pt>
                <c:pt idx="55">
                  <c:v>-3.9993416995239443E-2</c:v>
                </c:pt>
                <c:pt idx="56">
                  <c:v>-4.0403667577058135E-2</c:v>
                </c:pt>
                <c:pt idx="57">
                  <c:v>-4.0403667577058135E-2</c:v>
                </c:pt>
                <c:pt idx="58">
                  <c:v>-4.0796438504731754E-2</c:v>
                </c:pt>
                <c:pt idx="59">
                  <c:v>-4.0796438504731754E-2</c:v>
                </c:pt>
                <c:pt idx="60">
                  <c:v>-4.1148626474392387E-2</c:v>
                </c:pt>
                <c:pt idx="61">
                  <c:v>-4.1148626474392387E-2</c:v>
                </c:pt>
                <c:pt idx="62">
                  <c:v>-4.1385390108705303E-2</c:v>
                </c:pt>
                <c:pt idx="63">
                  <c:v>-4.1385390108705303E-2</c:v>
                </c:pt>
                <c:pt idx="64">
                  <c:v>-4.1671725496971707E-2</c:v>
                </c:pt>
                <c:pt idx="65">
                  <c:v>-4.1671725496971707E-2</c:v>
                </c:pt>
                <c:pt idx="66">
                  <c:v>-4.1858006042296073E-2</c:v>
                </c:pt>
                <c:pt idx="67">
                  <c:v>-4.1858006042296073E-2</c:v>
                </c:pt>
                <c:pt idx="68">
                  <c:v>-4.1989295920179533E-2</c:v>
                </c:pt>
                <c:pt idx="69">
                  <c:v>-4.1989295920179533E-2</c:v>
                </c:pt>
                <c:pt idx="70">
                  <c:v>-4.2200749013321805E-2</c:v>
                </c:pt>
                <c:pt idx="71">
                  <c:v>-4.2200749013321805E-2</c:v>
                </c:pt>
                <c:pt idx="72">
                  <c:v>-4.2388469149127542E-2</c:v>
                </c:pt>
                <c:pt idx="73">
                  <c:v>-4.2388469149127542E-2</c:v>
                </c:pt>
                <c:pt idx="74">
                  <c:v>-4.2554888462418783E-2</c:v>
                </c:pt>
                <c:pt idx="75">
                  <c:v>-4.2554888462418783E-2</c:v>
                </c:pt>
                <c:pt idx="76">
                  <c:v>-4.273637463753225E-2</c:v>
                </c:pt>
                <c:pt idx="77">
                  <c:v>-4.273637463753225E-2</c:v>
                </c:pt>
                <c:pt idx="78">
                  <c:v>-4.2874456598830171E-2</c:v>
                </c:pt>
                <c:pt idx="79">
                  <c:v>-4.2874456598830171E-2</c:v>
                </c:pt>
                <c:pt idx="80">
                  <c:v>-4.3001964266494455E-2</c:v>
                </c:pt>
                <c:pt idx="81">
                  <c:v>-4.3001964266494455E-2</c:v>
                </c:pt>
                <c:pt idx="82">
                  <c:v>-4.3044512615037875E-2</c:v>
                </c:pt>
                <c:pt idx="83">
                  <c:v>-4.3044512615037875E-2</c:v>
                </c:pt>
                <c:pt idx="84">
                  <c:v>-4.3151116086126297E-2</c:v>
                </c:pt>
                <c:pt idx="85">
                  <c:v>-4.3151116086126297E-2</c:v>
                </c:pt>
                <c:pt idx="86">
                  <c:v>-4.3212756915577751E-2</c:v>
                </c:pt>
                <c:pt idx="87">
                  <c:v>-4.3212756915577751E-2</c:v>
                </c:pt>
                <c:pt idx="88">
                  <c:v>-4.3233679752584207E-2</c:v>
                </c:pt>
                <c:pt idx="89">
                  <c:v>-4.3233679752584207E-2</c:v>
                </c:pt>
                <c:pt idx="90">
                  <c:v>-4.3280640835210528E-2</c:v>
                </c:pt>
                <c:pt idx="91">
                  <c:v>-4.3280640835210528E-2</c:v>
                </c:pt>
                <c:pt idx="92">
                  <c:v>-4.3274264515572425E-2</c:v>
                </c:pt>
                <c:pt idx="93">
                  <c:v>-4.3274264515572425E-2</c:v>
                </c:pt>
                <c:pt idx="94">
                  <c:v>-4.3316824364281491E-2</c:v>
                </c:pt>
                <c:pt idx="95">
                  <c:v>-4.3316824364281491E-2</c:v>
                </c:pt>
                <c:pt idx="96">
                  <c:v>-4.3263431508589516E-2</c:v>
                </c:pt>
                <c:pt idx="97">
                  <c:v>-4.3263431508589516E-2</c:v>
                </c:pt>
                <c:pt idx="98">
                  <c:v>-4.3243877991805173E-2</c:v>
                </c:pt>
                <c:pt idx="99">
                  <c:v>-4.3243877991805173E-2</c:v>
                </c:pt>
                <c:pt idx="100">
                  <c:v>-4.3156073550515685E-2</c:v>
                </c:pt>
                <c:pt idx="101">
                  <c:v>-4.3156073550515685E-2</c:v>
                </c:pt>
                <c:pt idx="102">
                  <c:v>-4.3153961919094742E-2</c:v>
                </c:pt>
                <c:pt idx="103">
                  <c:v>-4.3153961919094742E-2</c:v>
                </c:pt>
                <c:pt idx="104">
                  <c:v>-4.3142994561018416E-2</c:v>
                </c:pt>
                <c:pt idx="105">
                  <c:v>-4.3142994561018416E-2</c:v>
                </c:pt>
                <c:pt idx="106">
                  <c:v>-4.3134232049427595E-2</c:v>
                </c:pt>
                <c:pt idx="107">
                  <c:v>-4.3134232049427595E-2</c:v>
                </c:pt>
                <c:pt idx="108">
                  <c:v>-4.3070539419087145E-2</c:v>
                </c:pt>
                <c:pt idx="109">
                  <c:v>-4.3070539419087145E-2</c:v>
                </c:pt>
                <c:pt idx="110">
                  <c:v>-4.2978501045088088E-2</c:v>
                </c:pt>
                <c:pt idx="111">
                  <c:v>-4.2978501045088088E-2</c:v>
                </c:pt>
                <c:pt idx="112">
                  <c:v>-4.2896653008836452E-2</c:v>
                </c:pt>
                <c:pt idx="113">
                  <c:v>-4.2896653008836452E-2</c:v>
                </c:pt>
                <c:pt idx="114">
                  <c:v>-4.275125851933468E-2</c:v>
                </c:pt>
                <c:pt idx="115">
                  <c:v>-4.275125851933468E-2</c:v>
                </c:pt>
                <c:pt idx="116">
                  <c:v>-4.2699400102522891E-2</c:v>
                </c:pt>
                <c:pt idx="117">
                  <c:v>-4.2699400102522891E-2</c:v>
                </c:pt>
                <c:pt idx="118">
                  <c:v>-4.2598424612828582E-2</c:v>
                </c:pt>
                <c:pt idx="119">
                  <c:v>-4.2598424612828582E-2</c:v>
                </c:pt>
                <c:pt idx="120">
                  <c:v>-4.2515600686590625E-2</c:v>
                </c:pt>
                <c:pt idx="121">
                  <c:v>-4.2515600686590625E-2</c:v>
                </c:pt>
                <c:pt idx="122">
                  <c:v>-4.2419428278128703E-2</c:v>
                </c:pt>
                <c:pt idx="123">
                  <c:v>-4.2419428278128703E-2</c:v>
                </c:pt>
                <c:pt idx="124">
                  <c:v>-4.228940151920027E-2</c:v>
                </c:pt>
                <c:pt idx="125">
                  <c:v>-4.228940151920027E-2</c:v>
                </c:pt>
                <c:pt idx="126">
                  <c:v>-4.2243310545508811E-2</c:v>
                </c:pt>
                <c:pt idx="127">
                  <c:v>-4.2243310545508811E-2</c:v>
                </c:pt>
                <c:pt idx="128">
                  <c:v>-4.2023693809005953E-2</c:v>
                </c:pt>
                <c:pt idx="129">
                  <c:v>-4.2023693809005953E-2</c:v>
                </c:pt>
                <c:pt idx="130">
                  <c:v>-4.1963791869336763E-2</c:v>
                </c:pt>
                <c:pt idx="131">
                  <c:v>-4.1963791869336763E-2</c:v>
                </c:pt>
                <c:pt idx="132">
                  <c:v>-4.1825517090376192E-2</c:v>
                </c:pt>
                <c:pt idx="133">
                  <c:v>-4.1825517090376192E-2</c:v>
                </c:pt>
                <c:pt idx="134">
                  <c:v>-4.1669496814935834E-2</c:v>
                </c:pt>
                <c:pt idx="135">
                  <c:v>-4.1669496814935834E-2</c:v>
                </c:pt>
                <c:pt idx="136">
                  <c:v>-4.1619289059670619E-2</c:v>
                </c:pt>
                <c:pt idx="137">
                  <c:v>-4.1619289059670619E-2</c:v>
                </c:pt>
                <c:pt idx="138">
                  <c:v>-4.1399376636195875E-2</c:v>
                </c:pt>
                <c:pt idx="139">
                  <c:v>-4.1399376636195875E-2</c:v>
                </c:pt>
                <c:pt idx="140">
                  <c:v>-4.128544974095421E-2</c:v>
                </c:pt>
                <c:pt idx="141">
                  <c:v>-4.128544974095421E-2</c:v>
                </c:pt>
                <c:pt idx="142">
                  <c:v>-4.1243634264372789E-2</c:v>
                </c:pt>
                <c:pt idx="143">
                  <c:v>-4.1243634264372789E-2</c:v>
                </c:pt>
                <c:pt idx="144">
                  <c:v>-4.1089931752022218E-2</c:v>
                </c:pt>
                <c:pt idx="145">
                  <c:v>-4.1089931752022218E-2</c:v>
                </c:pt>
                <c:pt idx="146">
                  <c:v>-4.1053000941033861E-2</c:v>
                </c:pt>
                <c:pt idx="147">
                  <c:v>-4.1053000941033861E-2</c:v>
                </c:pt>
                <c:pt idx="148">
                  <c:v>-4.0946341349684667E-2</c:v>
                </c:pt>
                <c:pt idx="149">
                  <c:v>-4.0946341349684667E-2</c:v>
                </c:pt>
                <c:pt idx="150">
                  <c:v>-4.0818441191179486E-2</c:v>
                </c:pt>
                <c:pt idx="151">
                  <c:v>-4.0818441191179486E-2</c:v>
                </c:pt>
                <c:pt idx="152">
                  <c:v>-4.073837346894281E-2</c:v>
                </c:pt>
                <c:pt idx="153">
                  <c:v>-4.073837346894281E-2</c:v>
                </c:pt>
                <c:pt idx="154">
                  <c:v>-4.0646582082593467E-2</c:v>
                </c:pt>
                <c:pt idx="155">
                  <c:v>-4.0646582082593467E-2</c:v>
                </c:pt>
                <c:pt idx="156">
                  <c:v>-4.050494653051042E-2</c:v>
                </c:pt>
                <c:pt idx="157">
                  <c:v>-4.050494653051042E-2</c:v>
                </c:pt>
                <c:pt idx="158">
                  <c:v>-4.0405461444821475E-2</c:v>
                </c:pt>
                <c:pt idx="159">
                  <c:v>-4.0405461444821475E-2</c:v>
                </c:pt>
                <c:pt idx="160">
                  <c:v>-4.0169895525694929E-2</c:v>
                </c:pt>
                <c:pt idx="161">
                  <c:v>-4.0169895525694929E-2</c:v>
                </c:pt>
                <c:pt idx="162">
                  <c:v>-3.9967586783772477E-2</c:v>
                </c:pt>
                <c:pt idx="163">
                  <c:v>-3.9967586783772477E-2</c:v>
                </c:pt>
                <c:pt idx="164">
                  <c:v>-3.9916643335956938E-2</c:v>
                </c:pt>
                <c:pt idx="165">
                  <c:v>-3.9916643335956938E-2</c:v>
                </c:pt>
                <c:pt idx="166">
                  <c:v>-3.9693149848428678E-2</c:v>
                </c:pt>
                <c:pt idx="167">
                  <c:v>-3.9693149848428678E-2</c:v>
                </c:pt>
                <c:pt idx="168">
                  <c:v>-3.9593559434047285E-2</c:v>
                </c:pt>
                <c:pt idx="169">
                  <c:v>-3.9593559434047285E-2</c:v>
                </c:pt>
                <c:pt idx="170">
                  <c:v>-3.9559928270246694E-2</c:v>
                </c:pt>
                <c:pt idx="171">
                  <c:v>-3.9559928270246694E-2</c:v>
                </c:pt>
                <c:pt idx="172">
                  <c:v>-3.9504272967417965E-2</c:v>
                </c:pt>
                <c:pt idx="173">
                  <c:v>-3.9504272967417965E-2</c:v>
                </c:pt>
                <c:pt idx="174">
                  <c:v>-3.9419029776088181E-2</c:v>
                </c:pt>
                <c:pt idx="175">
                  <c:v>-3.9419029776088181E-2</c:v>
                </c:pt>
                <c:pt idx="176">
                  <c:v>-3.9390943942784903E-2</c:v>
                </c:pt>
                <c:pt idx="177">
                  <c:v>-3.9390943942784903E-2</c:v>
                </c:pt>
                <c:pt idx="178">
                  <c:v>-3.9179919905938103E-2</c:v>
                </c:pt>
                <c:pt idx="179">
                  <c:v>-3.9179919905938103E-2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CF-45FB-8E69-A76F92DE3588}"/>
            </c:ext>
          </c:extLst>
        </c:ser>
        <c:ser>
          <c:idx val="1"/>
          <c:order val="1"/>
          <c:tx>
            <c:strRef>
              <c:f>Pertubace!$AI$108</c:f>
              <c:strCache>
                <c:ptCount val="1"/>
                <c:pt idx="0">
                  <c:v>63Cu(n,n)</c:v>
                </c:pt>
              </c:strCache>
            </c:strRef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Pertubace!$AG$109:$AG$288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Pertubace!$AI$109:$AI$288</c:f>
              <c:numCache>
                <c:formatCode>0.00E+00</c:formatCode>
                <c:ptCount val="180"/>
                <c:pt idx="0">
                  <c:v>-3.4345073966699037E-2</c:v>
                </c:pt>
                <c:pt idx="1">
                  <c:v>-3.4345073966699037E-2</c:v>
                </c:pt>
                <c:pt idx="2">
                  <c:v>-2.9379112840035228E-2</c:v>
                </c:pt>
                <c:pt idx="3">
                  <c:v>-2.9379112840035228E-2</c:v>
                </c:pt>
                <c:pt idx="4">
                  <c:v>-2.9114819759679569E-2</c:v>
                </c:pt>
                <c:pt idx="5">
                  <c:v>-2.9114819759679569E-2</c:v>
                </c:pt>
                <c:pt idx="6">
                  <c:v>-2.7557407159797046E-2</c:v>
                </c:pt>
                <c:pt idx="7">
                  <c:v>-2.7557407159797046E-2</c:v>
                </c:pt>
                <c:pt idx="8">
                  <c:v>-2.5023132629287171E-2</c:v>
                </c:pt>
                <c:pt idx="9">
                  <c:v>-2.5023132629287171E-2</c:v>
                </c:pt>
                <c:pt idx="10">
                  <c:v>-2.3824483585260469E-2</c:v>
                </c:pt>
                <c:pt idx="11">
                  <c:v>-2.3824483585260469E-2</c:v>
                </c:pt>
                <c:pt idx="12">
                  <c:v>-2.2265846939653933E-2</c:v>
                </c:pt>
                <c:pt idx="13">
                  <c:v>-2.2265846939653933E-2</c:v>
                </c:pt>
                <c:pt idx="14">
                  <c:v>-2.2112786995139938E-2</c:v>
                </c:pt>
                <c:pt idx="15">
                  <c:v>-2.2112786995139938E-2</c:v>
                </c:pt>
                <c:pt idx="16">
                  <c:v>-2.1392210660730618E-2</c:v>
                </c:pt>
                <c:pt idx="17">
                  <c:v>-2.1392210660730618E-2</c:v>
                </c:pt>
                <c:pt idx="18">
                  <c:v>-2.1688589271249774E-2</c:v>
                </c:pt>
                <c:pt idx="19">
                  <c:v>-2.1688589271249774E-2</c:v>
                </c:pt>
                <c:pt idx="20">
                  <c:v>-2.1038482941654894E-2</c:v>
                </c:pt>
                <c:pt idx="21">
                  <c:v>-2.1038482941654894E-2</c:v>
                </c:pt>
                <c:pt idx="22">
                  <c:v>-2.0354557728518595E-2</c:v>
                </c:pt>
                <c:pt idx="23">
                  <c:v>-2.0354557728518595E-2</c:v>
                </c:pt>
                <c:pt idx="24">
                  <c:v>-1.9964088771168838E-2</c:v>
                </c:pt>
                <c:pt idx="25">
                  <c:v>-1.9964088771168838E-2</c:v>
                </c:pt>
                <c:pt idx="26">
                  <c:v>-1.9881490229466774E-2</c:v>
                </c:pt>
                <c:pt idx="27">
                  <c:v>-1.9881490229466774E-2</c:v>
                </c:pt>
                <c:pt idx="28">
                  <c:v>-1.9647166387088206E-2</c:v>
                </c:pt>
                <c:pt idx="29">
                  <c:v>-1.9647166387088206E-2</c:v>
                </c:pt>
                <c:pt idx="30">
                  <c:v>-1.952130889501769E-2</c:v>
                </c:pt>
                <c:pt idx="31">
                  <c:v>-1.952130889501769E-2</c:v>
                </c:pt>
                <c:pt idx="32">
                  <c:v>-1.9126020853137218E-2</c:v>
                </c:pt>
                <c:pt idx="33">
                  <c:v>-1.9126020853137218E-2</c:v>
                </c:pt>
                <c:pt idx="34">
                  <c:v>-1.9129813681559117E-2</c:v>
                </c:pt>
                <c:pt idx="35">
                  <c:v>-1.9129813681559117E-2</c:v>
                </c:pt>
                <c:pt idx="36">
                  <c:v>-1.9085017109535099E-2</c:v>
                </c:pt>
                <c:pt idx="37">
                  <c:v>-1.9085017109535099E-2</c:v>
                </c:pt>
                <c:pt idx="38">
                  <c:v>-1.9116915937614668E-2</c:v>
                </c:pt>
                <c:pt idx="39">
                  <c:v>-1.9116915937614668E-2</c:v>
                </c:pt>
                <c:pt idx="40">
                  <c:v>-1.9181742634492061E-2</c:v>
                </c:pt>
                <c:pt idx="41">
                  <c:v>-1.9181742634492061E-2</c:v>
                </c:pt>
                <c:pt idx="42">
                  <c:v>-1.929570163591033E-2</c:v>
                </c:pt>
                <c:pt idx="43">
                  <c:v>-1.929570163591033E-2</c:v>
                </c:pt>
                <c:pt idx="44">
                  <c:v>-1.9421724087365595E-2</c:v>
                </c:pt>
                <c:pt idx="45">
                  <c:v>-1.9421724087365595E-2</c:v>
                </c:pt>
                <c:pt idx="46">
                  <c:v>-1.9512967370712685E-2</c:v>
                </c:pt>
                <c:pt idx="47">
                  <c:v>-1.9512967370712685E-2</c:v>
                </c:pt>
                <c:pt idx="48">
                  <c:v>-1.9650192063985168E-2</c:v>
                </c:pt>
                <c:pt idx="49">
                  <c:v>-1.9650192063985168E-2</c:v>
                </c:pt>
                <c:pt idx="50">
                  <c:v>-1.9839959180538335E-2</c:v>
                </c:pt>
                <c:pt idx="51">
                  <c:v>-1.9839959180538335E-2</c:v>
                </c:pt>
                <c:pt idx="52">
                  <c:v>-2.0108311908774431E-2</c:v>
                </c:pt>
                <c:pt idx="53">
                  <c:v>-2.0108311908774431E-2</c:v>
                </c:pt>
                <c:pt idx="54">
                  <c:v>-2.0411957508436641E-2</c:v>
                </c:pt>
                <c:pt idx="55">
                  <c:v>-2.0411957508436641E-2</c:v>
                </c:pt>
                <c:pt idx="56">
                  <c:v>-2.0723527116660163E-2</c:v>
                </c:pt>
                <c:pt idx="57">
                  <c:v>-2.0723527116660163E-2</c:v>
                </c:pt>
                <c:pt idx="58">
                  <c:v>-2.1033463361729669E-2</c:v>
                </c:pt>
                <c:pt idx="59">
                  <c:v>-2.1033463361729669E-2</c:v>
                </c:pt>
                <c:pt idx="60">
                  <c:v>-2.1317928225323832E-2</c:v>
                </c:pt>
                <c:pt idx="61">
                  <c:v>-2.1317928225323832E-2</c:v>
                </c:pt>
                <c:pt idx="62">
                  <c:v>-2.1503968102963501E-2</c:v>
                </c:pt>
                <c:pt idx="63">
                  <c:v>-2.1503968102963501E-2</c:v>
                </c:pt>
                <c:pt idx="64">
                  <c:v>-2.1739155813529958E-2</c:v>
                </c:pt>
                <c:pt idx="65">
                  <c:v>-2.1739155813529958E-2</c:v>
                </c:pt>
                <c:pt idx="66">
                  <c:v>-2.1873489425981874E-2</c:v>
                </c:pt>
                <c:pt idx="67">
                  <c:v>-2.1873489425981874E-2</c:v>
                </c:pt>
                <c:pt idx="68">
                  <c:v>-2.1950494303535198E-2</c:v>
                </c:pt>
                <c:pt idx="69">
                  <c:v>-2.1950494303535198E-2</c:v>
                </c:pt>
                <c:pt idx="70">
                  <c:v>-2.2131108016605127E-2</c:v>
                </c:pt>
                <c:pt idx="71">
                  <c:v>-2.2131108016605127E-2</c:v>
                </c:pt>
                <c:pt idx="72">
                  <c:v>-2.2304403412741244E-2</c:v>
                </c:pt>
                <c:pt idx="73">
                  <c:v>-2.2304403412741244E-2</c:v>
                </c:pt>
                <c:pt idx="74">
                  <c:v>-2.2457172033734176E-2</c:v>
                </c:pt>
                <c:pt idx="75">
                  <c:v>-2.2457172033734176E-2</c:v>
                </c:pt>
                <c:pt idx="76">
                  <c:v>-2.2625217861192929E-2</c:v>
                </c:pt>
                <c:pt idx="77">
                  <c:v>-2.2625217861192929E-2</c:v>
                </c:pt>
                <c:pt idx="78">
                  <c:v>-2.2751508172920473E-2</c:v>
                </c:pt>
                <c:pt idx="79">
                  <c:v>-2.2751508172920473E-2</c:v>
                </c:pt>
                <c:pt idx="80">
                  <c:v>-2.2875408101029667E-2</c:v>
                </c:pt>
                <c:pt idx="81">
                  <c:v>-2.2875408101029667E-2</c:v>
                </c:pt>
                <c:pt idx="82">
                  <c:v>-2.2927993874278227E-2</c:v>
                </c:pt>
                <c:pt idx="83">
                  <c:v>-2.2927993874278227E-2</c:v>
                </c:pt>
                <c:pt idx="84">
                  <c:v>-2.3046500296306054E-2</c:v>
                </c:pt>
                <c:pt idx="85">
                  <c:v>-2.3046500296306054E-2</c:v>
                </c:pt>
                <c:pt idx="86">
                  <c:v>-2.3115633469454378E-2</c:v>
                </c:pt>
                <c:pt idx="87">
                  <c:v>-2.3115633469454378E-2</c:v>
                </c:pt>
                <c:pt idx="88">
                  <c:v>-2.3145232942953817E-2</c:v>
                </c:pt>
                <c:pt idx="89">
                  <c:v>-2.3145232942953817E-2</c:v>
                </c:pt>
                <c:pt idx="90">
                  <c:v>-2.3210110926397728E-2</c:v>
                </c:pt>
                <c:pt idx="91">
                  <c:v>-2.3210110926397728E-2</c:v>
                </c:pt>
                <c:pt idx="92">
                  <c:v>-2.3227573117073592E-2</c:v>
                </c:pt>
                <c:pt idx="93">
                  <c:v>-2.3227573117073592E-2</c:v>
                </c:pt>
                <c:pt idx="94">
                  <c:v>-2.3293687167356594E-2</c:v>
                </c:pt>
                <c:pt idx="95">
                  <c:v>-2.3293687167356594E-2</c:v>
                </c:pt>
                <c:pt idx="96">
                  <c:v>-2.3261125334688371E-2</c:v>
                </c:pt>
                <c:pt idx="97">
                  <c:v>-2.3261125334688371E-2</c:v>
                </c:pt>
                <c:pt idx="98">
                  <c:v>-2.326455379273034E-2</c:v>
                </c:pt>
                <c:pt idx="99">
                  <c:v>-2.326455379273034E-2</c:v>
                </c:pt>
                <c:pt idx="100">
                  <c:v>-2.3199840846197521E-2</c:v>
                </c:pt>
                <c:pt idx="101">
                  <c:v>-2.3199840846197521E-2</c:v>
                </c:pt>
                <c:pt idx="102">
                  <c:v>-2.3225780334708106E-2</c:v>
                </c:pt>
                <c:pt idx="103">
                  <c:v>-2.3225780334708106E-2</c:v>
                </c:pt>
                <c:pt idx="104">
                  <c:v>-2.3242717751137169E-2</c:v>
                </c:pt>
                <c:pt idx="105">
                  <c:v>-2.3242717751137169E-2</c:v>
                </c:pt>
                <c:pt idx="106">
                  <c:v>-2.3264737671332317E-2</c:v>
                </c:pt>
                <c:pt idx="107">
                  <c:v>-2.3264737671332317E-2</c:v>
                </c:pt>
                <c:pt idx="108">
                  <c:v>-2.3227306315011652E-2</c:v>
                </c:pt>
                <c:pt idx="109">
                  <c:v>-2.3227306315011652E-2</c:v>
                </c:pt>
                <c:pt idx="110">
                  <c:v>-2.3164228127799339E-2</c:v>
                </c:pt>
                <c:pt idx="111">
                  <c:v>-2.3164228127799339E-2</c:v>
                </c:pt>
                <c:pt idx="112">
                  <c:v>-2.3110529693439304E-2</c:v>
                </c:pt>
                <c:pt idx="113">
                  <c:v>-2.3110529693439304E-2</c:v>
                </c:pt>
                <c:pt idx="114">
                  <c:v>-2.2992208066399678E-2</c:v>
                </c:pt>
                <c:pt idx="115">
                  <c:v>-2.2992208066399678E-2</c:v>
                </c:pt>
                <c:pt idx="116">
                  <c:v>-2.2969977417254327E-2</c:v>
                </c:pt>
                <c:pt idx="117">
                  <c:v>-2.2969977417254327E-2</c:v>
                </c:pt>
                <c:pt idx="118">
                  <c:v>-2.2898148697561266E-2</c:v>
                </c:pt>
                <c:pt idx="119">
                  <c:v>-2.2898148697561266E-2</c:v>
                </c:pt>
                <c:pt idx="120">
                  <c:v>-2.2841651025875483E-2</c:v>
                </c:pt>
                <c:pt idx="121">
                  <c:v>-2.2841651025875483E-2</c:v>
                </c:pt>
                <c:pt idx="122">
                  <c:v>-2.2773670659723664E-2</c:v>
                </c:pt>
                <c:pt idx="123">
                  <c:v>-2.2773670659723664E-2</c:v>
                </c:pt>
                <c:pt idx="124">
                  <c:v>-2.266867591270293E-2</c:v>
                </c:pt>
                <c:pt idx="125">
                  <c:v>-2.266867591270293E-2</c:v>
                </c:pt>
                <c:pt idx="126">
                  <c:v>-2.2651439550088134E-2</c:v>
                </c:pt>
                <c:pt idx="127">
                  <c:v>-2.2651439550088134E-2</c:v>
                </c:pt>
                <c:pt idx="128">
                  <c:v>-2.2454359102676381E-2</c:v>
                </c:pt>
                <c:pt idx="129">
                  <c:v>-2.2454359102676381E-2</c:v>
                </c:pt>
                <c:pt idx="130">
                  <c:v>-2.242154837240325E-2</c:v>
                </c:pt>
                <c:pt idx="131">
                  <c:v>-2.242154837240325E-2</c:v>
                </c:pt>
                <c:pt idx="132">
                  <c:v>-2.2306371576667688E-2</c:v>
                </c:pt>
                <c:pt idx="133">
                  <c:v>-2.2306371576667688E-2</c:v>
                </c:pt>
                <c:pt idx="134">
                  <c:v>-2.2172681879096066E-2</c:v>
                </c:pt>
                <c:pt idx="135">
                  <c:v>-2.2172681879096066E-2</c:v>
                </c:pt>
                <c:pt idx="136">
                  <c:v>-2.2148535089711562E-2</c:v>
                </c:pt>
                <c:pt idx="137">
                  <c:v>-2.2148535089711562E-2</c:v>
                </c:pt>
                <c:pt idx="138">
                  <c:v>-2.1950104072786577E-2</c:v>
                </c:pt>
                <c:pt idx="139">
                  <c:v>-2.1950104072786577E-2</c:v>
                </c:pt>
                <c:pt idx="140">
                  <c:v>-2.1864020030100639E-2</c:v>
                </c:pt>
                <c:pt idx="141">
                  <c:v>-2.1864020030100639E-2</c:v>
                </c:pt>
                <c:pt idx="142">
                  <c:v>-2.1842462586115996E-2</c:v>
                </c:pt>
                <c:pt idx="143">
                  <c:v>-2.1842462586115996E-2</c:v>
                </c:pt>
                <c:pt idx="144">
                  <c:v>-2.1706564081994808E-2</c:v>
                </c:pt>
                <c:pt idx="145">
                  <c:v>-2.1706564081994808E-2</c:v>
                </c:pt>
                <c:pt idx="146">
                  <c:v>-2.1694658436607814E-2</c:v>
                </c:pt>
                <c:pt idx="147">
                  <c:v>-2.1694658436607814E-2</c:v>
                </c:pt>
                <c:pt idx="148">
                  <c:v>-2.1610009309203791E-2</c:v>
                </c:pt>
                <c:pt idx="149">
                  <c:v>-2.1610009309203791E-2</c:v>
                </c:pt>
                <c:pt idx="150">
                  <c:v>-2.1499731959430533E-2</c:v>
                </c:pt>
                <c:pt idx="151">
                  <c:v>-2.1499731959430533E-2</c:v>
                </c:pt>
                <c:pt idx="152">
                  <c:v>-2.1439179783802519E-2</c:v>
                </c:pt>
                <c:pt idx="153">
                  <c:v>-2.1439179783802519E-2</c:v>
                </c:pt>
                <c:pt idx="154">
                  <c:v>-2.1367960558294565E-2</c:v>
                </c:pt>
                <c:pt idx="155">
                  <c:v>-2.1367960558294565E-2</c:v>
                </c:pt>
                <c:pt idx="156">
                  <c:v>-2.1243770977419335E-2</c:v>
                </c:pt>
                <c:pt idx="157">
                  <c:v>-2.1243770977419335E-2</c:v>
                </c:pt>
                <c:pt idx="158">
                  <c:v>-2.1164079674310964E-2</c:v>
                </c:pt>
                <c:pt idx="159">
                  <c:v>-2.1164079674310964E-2</c:v>
                </c:pt>
                <c:pt idx="160">
                  <c:v>-2.0946306878358408E-2</c:v>
                </c:pt>
                <c:pt idx="161">
                  <c:v>-2.0946306878358408E-2</c:v>
                </c:pt>
                <c:pt idx="162">
                  <c:v>-2.0756482643245505E-2</c:v>
                </c:pt>
                <c:pt idx="163">
                  <c:v>-2.0756482643245505E-2</c:v>
                </c:pt>
                <c:pt idx="164">
                  <c:v>-2.0725356167495129E-2</c:v>
                </c:pt>
                <c:pt idx="165">
                  <c:v>-2.0725356167495129E-2</c:v>
                </c:pt>
                <c:pt idx="166">
                  <c:v>-2.0518722875275338E-2</c:v>
                </c:pt>
                <c:pt idx="167">
                  <c:v>-2.0518722875275338E-2</c:v>
                </c:pt>
                <c:pt idx="168">
                  <c:v>-2.044062603262339E-2</c:v>
                </c:pt>
                <c:pt idx="169">
                  <c:v>-2.044062603262339E-2</c:v>
                </c:pt>
                <c:pt idx="170">
                  <c:v>-2.0419748299649428E-2</c:v>
                </c:pt>
                <c:pt idx="171">
                  <c:v>-2.0419748299649428E-2</c:v>
                </c:pt>
                <c:pt idx="172">
                  <c:v>-2.0381478806151397E-2</c:v>
                </c:pt>
                <c:pt idx="173">
                  <c:v>-2.0381478806151397E-2</c:v>
                </c:pt>
                <c:pt idx="174">
                  <c:v>-2.0313840333230259E-2</c:v>
                </c:pt>
                <c:pt idx="175">
                  <c:v>-2.0313840333230259E-2</c:v>
                </c:pt>
                <c:pt idx="176">
                  <c:v>-2.0304037052342162E-2</c:v>
                </c:pt>
                <c:pt idx="177">
                  <c:v>-2.0304037052342162E-2</c:v>
                </c:pt>
                <c:pt idx="178">
                  <c:v>-2.0106350062324849E-2</c:v>
                </c:pt>
                <c:pt idx="179">
                  <c:v>-2.0106350062324849E-2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CF-45FB-8E69-A76F92DE3588}"/>
            </c:ext>
          </c:extLst>
        </c:ser>
        <c:ser>
          <c:idx val="2"/>
          <c:order val="2"/>
          <c:tx>
            <c:strRef>
              <c:f>Pertubace!$AJ$108</c:f>
              <c:strCache>
                <c:ptCount val="1"/>
                <c:pt idx="0">
                  <c:v>63Cu(n,n')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Pertubace!$AG$109:$AG$288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Pertubace!$AJ$109:$AJ$288</c:f>
              <c:numCache>
                <c:formatCode>0.00E+00</c:formatCode>
                <c:ptCount val="180"/>
                <c:pt idx="0">
                  <c:v>-4.6642968024553973E-3</c:v>
                </c:pt>
                <c:pt idx="1">
                  <c:v>-4.6642968024553973E-3</c:v>
                </c:pt>
                <c:pt idx="2">
                  <c:v>-5.9040724483923092E-3</c:v>
                </c:pt>
                <c:pt idx="3">
                  <c:v>-5.9040724483923092E-3</c:v>
                </c:pt>
                <c:pt idx="4">
                  <c:v>-6.7707758492805224E-3</c:v>
                </c:pt>
                <c:pt idx="5">
                  <c:v>-6.7707758492805224E-3</c:v>
                </c:pt>
                <c:pt idx="6">
                  <c:v>-7.582460115834736E-3</c:v>
                </c:pt>
                <c:pt idx="7">
                  <c:v>-7.582460115834736E-3</c:v>
                </c:pt>
                <c:pt idx="8">
                  <c:v>-9.196099646206846E-3</c:v>
                </c:pt>
                <c:pt idx="9">
                  <c:v>-9.196099646206846E-3</c:v>
                </c:pt>
                <c:pt idx="10">
                  <c:v>-1.0523448602558029E-2</c:v>
                </c:pt>
                <c:pt idx="11">
                  <c:v>-1.0523448602558029E-2</c:v>
                </c:pt>
                <c:pt idx="12">
                  <c:v>-1.1675801314241443E-2</c:v>
                </c:pt>
                <c:pt idx="13">
                  <c:v>-1.1675801314241443E-2</c:v>
                </c:pt>
                <c:pt idx="14">
                  <c:v>-1.2396849338025808E-2</c:v>
                </c:pt>
                <c:pt idx="15">
                  <c:v>-1.2396849338025808E-2</c:v>
                </c:pt>
                <c:pt idx="16">
                  <c:v>-1.2877862331970113E-2</c:v>
                </c:pt>
                <c:pt idx="17">
                  <c:v>-1.2877862331970113E-2</c:v>
                </c:pt>
                <c:pt idx="18">
                  <c:v>-1.3514044576833634E-2</c:v>
                </c:pt>
                <c:pt idx="19">
                  <c:v>-1.3514044576833634E-2</c:v>
                </c:pt>
                <c:pt idx="20">
                  <c:v>-1.3919673815333248E-2</c:v>
                </c:pt>
                <c:pt idx="21">
                  <c:v>-1.3919673815333248E-2</c:v>
                </c:pt>
                <c:pt idx="22">
                  <c:v>-1.4529890408608364E-2</c:v>
                </c:pt>
                <c:pt idx="23">
                  <c:v>-1.4529890408608364E-2</c:v>
                </c:pt>
                <c:pt idx="24">
                  <c:v>-1.5107888690070967E-2</c:v>
                </c:pt>
                <c:pt idx="25">
                  <c:v>-1.5107888690070967E-2</c:v>
                </c:pt>
                <c:pt idx="26">
                  <c:v>-1.5433185482209802E-2</c:v>
                </c:pt>
                <c:pt idx="27">
                  <c:v>-1.5433185482209802E-2</c:v>
                </c:pt>
                <c:pt idx="28">
                  <c:v>-1.5903765990539612E-2</c:v>
                </c:pt>
                <c:pt idx="29">
                  <c:v>-1.5903765990539612E-2</c:v>
                </c:pt>
                <c:pt idx="30">
                  <c:v>-1.6285776316816099E-2</c:v>
                </c:pt>
                <c:pt idx="31">
                  <c:v>-1.6285776316816099E-2</c:v>
                </c:pt>
                <c:pt idx="32">
                  <c:v>-1.6855370812704617E-2</c:v>
                </c:pt>
                <c:pt idx="33">
                  <c:v>-1.6855370812704617E-2</c:v>
                </c:pt>
                <c:pt idx="34">
                  <c:v>-1.69290334507671E-2</c:v>
                </c:pt>
                <c:pt idx="35">
                  <c:v>-1.69290334507671E-2</c:v>
                </c:pt>
                <c:pt idx="36">
                  <c:v>-1.6716113141972633E-2</c:v>
                </c:pt>
                <c:pt idx="37">
                  <c:v>-1.6716113141972633E-2</c:v>
                </c:pt>
                <c:pt idx="38">
                  <c:v>-1.6598106809911247E-2</c:v>
                </c:pt>
                <c:pt idx="39">
                  <c:v>-1.6598106809911247E-2</c:v>
                </c:pt>
                <c:pt idx="40">
                  <c:v>-1.6593599573513963E-2</c:v>
                </c:pt>
                <c:pt idx="41">
                  <c:v>-1.6593599573513963E-2</c:v>
                </c:pt>
                <c:pt idx="42">
                  <c:v>-1.6612794589047616E-2</c:v>
                </c:pt>
                <c:pt idx="43">
                  <c:v>-1.6612794589047616E-2</c:v>
                </c:pt>
                <c:pt idx="44">
                  <c:v>-1.665494869589686E-2</c:v>
                </c:pt>
                <c:pt idx="45">
                  <c:v>-1.665494869589686E-2</c:v>
                </c:pt>
                <c:pt idx="46">
                  <c:v>-1.6718038621700751E-2</c:v>
                </c:pt>
                <c:pt idx="47">
                  <c:v>-1.6718038621700751E-2</c:v>
                </c:pt>
                <c:pt idx="48">
                  <c:v>-1.6802467492122667E-2</c:v>
                </c:pt>
                <c:pt idx="49">
                  <c:v>-1.6802467492122667E-2</c:v>
                </c:pt>
                <c:pt idx="50">
                  <c:v>-1.6907870913938968E-2</c:v>
                </c:pt>
                <c:pt idx="51">
                  <c:v>-1.6907870913938968E-2</c:v>
                </c:pt>
                <c:pt idx="52">
                  <c:v>-1.7029326018230352E-2</c:v>
                </c:pt>
                <c:pt idx="53">
                  <c:v>-1.7029326018230352E-2</c:v>
                </c:pt>
                <c:pt idx="54">
                  <c:v>-1.7159052324493627E-2</c:v>
                </c:pt>
                <c:pt idx="55">
                  <c:v>-1.7159052324493627E-2</c:v>
                </c:pt>
                <c:pt idx="56">
                  <c:v>-1.7294966835739368E-2</c:v>
                </c:pt>
                <c:pt idx="57">
                  <c:v>-1.7294966835739368E-2</c:v>
                </c:pt>
                <c:pt idx="58">
                  <c:v>-1.7431560165829939E-2</c:v>
                </c:pt>
                <c:pt idx="59">
                  <c:v>-1.7431560165829939E-2</c:v>
                </c:pt>
                <c:pt idx="60">
                  <c:v>-1.756143703789502E-2</c:v>
                </c:pt>
                <c:pt idx="61">
                  <c:v>-1.756143703789502E-2</c:v>
                </c:pt>
                <c:pt idx="62">
                  <c:v>-1.7681630029892904E-2</c:v>
                </c:pt>
                <c:pt idx="63">
                  <c:v>-1.7681630029892904E-2</c:v>
                </c:pt>
                <c:pt idx="64">
                  <c:v>-1.7803308008050547E-2</c:v>
                </c:pt>
                <c:pt idx="65">
                  <c:v>-1.7803308008050547E-2</c:v>
                </c:pt>
                <c:pt idx="66">
                  <c:v>-1.7924093655589127E-2</c:v>
                </c:pt>
                <c:pt idx="67">
                  <c:v>-1.7924093655589127E-2</c:v>
                </c:pt>
                <c:pt idx="68">
                  <c:v>-1.8045577100050048E-2</c:v>
                </c:pt>
                <c:pt idx="69">
                  <c:v>-1.8045577100050048E-2</c:v>
                </c:pt>
                <c:pt idx="70">
                  <c:v>-1.8142458651571453E-2</c:v>
                </c:pt>
                <c:pt idx="71">
                  <c:v>-1.8142458651571453E-2</c:v>
                </c:pt>
                <c:pt idx="72">
                  <c:v>-1.8220774548351453E-2</c:v>
                </c:pt>
                <c:pt idx="73">
                  <c:v>-1.8220774548351453E-2</c:v>
                </c:pt>
                <c:pt idx="74">
                  <c:v>-1.8297621353240489E-2</c:v>
                </c:pt>
                <c:pt idx="75">
                  <c:v>-1.8297621353240489E-2</c:v>
                </c:pt>
                <c:pt idx="76">
                  <c:v>-1.8374641337686751E-2</c:v>
                </c:pt>
                <c:pt idx="77">
                  <c:v>-1.8374641337686751E-2</c:v>
                </c:pt>
                <c:pt idx="78">
                  <c:v>-1.8449085083481438E-2</c:v>
                </c:pt>
                <c:pt idx="79">
                  <c:v>-1.8449085083481438E-2</c:v>
                </c:pt>
                <c:pt idx="80">
                  <c:v>-1.8507336849280666E-2</c:v>
                </c:pt>
                <c:pt idx="81">
                  <c:v>-1.8507336849280666E-2</c:v>
                </c:pt>
                <c:pt idx="82">
                  <c:v>-1.8541986717971193E-2</c:v>
                </c:pt>
                <c:pt idx="83">
                  <c:v>-1.8541986717971193E-2</c:v>
                </c:pt>
                <c:pt idx="84">
                  <c:v>-1.8576545729900574E-2</c:v>
                </c:pt>
                <c:pt idx="85">
                  <c:v>-1.8576545729900574E-2</c:v>
                </c:pt>
                <c:pt idx="86">
                  <c:v>-1.8614604822118592E-2</c:v>
                </c:pt>
                <c:pt idx="87">
                  <c:v>-1.8614604822118592E-2</c:v>
                </c:pt>
                <c:pt idx="88">
                  <c:v>-1.8650358028475103E-2</c:v>
                </c:pt>
                <c:pt idx="89">
                  <c:v>-1.8650358028475103E-2</c:v>
                </c:pt>
                <c:pt idx="90">
                  <c:v>-1.867068664194349E-2</c:v>
                </c:pt>
                <c:pt idx="91">
                  <c:v>-1.867068664194349E-2</c:v>
                </c:pt>
                <c:pt idx="92">
                  <c:v>-1.8676110775601759E-2</c:v>
                </c:pt>
                <c:pt idx="93">
                  <c:v>-1.8676110775601759E-2</c:v>
                </c:pt>
                <c:pt idx="94">
                  <c:v>-1.8683138675340036E-2</c:v>
                </c:pt>
                <c:pt idx="95">
                  <c:v>-1.8683138675340036E-2</c:v>
                </c:pt>
                <c:pt idx="96">
                  <c:v>-1.8690757714933452E-2</c:v>
                </c:pt>
                <c:pt idx="97">
                  <c:v>-1.8690757714933452E-2</c:v>
                </c:pt>
                <c:pt idx="98">
                  <c:v>-1.869704709301594E-2</c:v>
                </c:pt>
                <c:pt idx="99">
                  <c:v>-1.869704709301594E-2</c:v>
                </c:pt>
                <c:pt idx="100">
                  <c:v>-1.8696011766651914E-2</c:v>
                </c:pt>
                <c:pt idx="101">
                  <c:v>-1.8696011766651914E-2</c:v>
                </c:pt>
                <c:pt idx="102">
                  <c:v>-1.8686408793469667E-2</c:v>
                </c:pt>
                <c:pt idx="103">
                  <c:v>-1.8686408793469667E-2</c:v>
                </c:pt>
                <c:pt idx="104">
                  <c:v>-1.867586637399522E-2</c:v>
                </c:pt>
                <c:pt idx="105">
                  <c:v>-1.867586637399522E-2</c:v>
                </c:pt>
                <c:pt idx="106">
                  <c:v>-1.8663164290822664E-2</c:v>
                </c:pt>
                <c:pt idx="107">
                  <c:v>-1.8663164290822664E-2</c:v>
                </c:pt>
                <c:pt idx="108">
                  <c:v>-1.8653612232137785E-2</c:v>
                </c:pt>
                <c:pt idx="109">
                  <c:v>-1.8653612232137785E-2</c:v>
                </c:pt>
                <c:pt idx="110">
                  <c:v>-1.8636548223350251E-2</c:v>
                </c:pt>
                <c:pt idx="111">
                  <c:v>-1.8636548223350251E-2</c:v>
                </c:pt>
                <c:pt idx="112">
                  <c:v>-1.8616465913017723E-2</c:v>
                </c:pt>
                <c:pt idx="113">
                  <c:v>-1.8616465913017723E-2</c:v>
                </c:pt>
                <c:pt idx="114">
                  <c:v>-1.859593447122395E-2</c:v>
                </c:pt>
                <c:pt idx="115">
                  <c:v>-1.859593447122395E-2</c:v>
                </c:pt>
                <c:pt idx="116">
                  <c:v>-1.8574931766857396E-2</c:v>
                </c:pt>
                <c:pt idx="117">
                  <c:v>-1.8574931766857396E-2</c:v>
                </c:pt>
                <c:pt idx="118">
                  <c:v>-1.8553373286655198E-2</c:v>
                </c:pt>
                <c:pt idx="119">
                  <c:v>-1.8553373286655198E-2</c:v>
                </c:pt>
                <c:pt idx="120">
                  <c:v>-1.8531770858398702E-2</c:v>
                </c:pt>
                <c:pt idx="121">
                  <c:v>-1.8531770858398702E-2</c:v>
                </c:pt>
                <c:pt idx="122">
                  <c:v>-1.8505956470987558E-2</c:v>
                </c:pt>
                <c:pt idx="123">
                  <c:v>-1.8505956470987558E-2</c:v>
                </c:pt>
                <c:pt idx="124">
                  <c:v>-1.8480624501704061E-2</c:v>
                </c:pt>
                <c:pt idx="125">
                  <c:v>-1.8480624501704061E-2</c:v>
                </c:pt>
                <c:pt idx="126">
                  <c:v>-1.8454220721686981E-2</c:v>
                </c:pt>
                <c:pt idx="127">
                  <c:v>-1.8454220721686981E-2</c:v>
                </c:pt>
                <c:pt idx="128">
                  <c:v>-1.8430549808005084E-2</c:v>
                </c:pt>
                <c:pt idx="129">
                  <c:v>-1.8430549808005084E-2</c:v>
                </c:pt>
                <c:pt idx="130">
                  <c:v>-1.8401665012770251E-2</c:v>
                </c:pt>
                <c:pt idx="131">
                  <c:v>-1.8401665012770251E-2</c:v>
                </c:pt>
                <c:pt idx="132">
                  <c:v>-1.8370826585848602E-2</c:v>
                </c:pt>
                <c:pt idx="133">
                  <c:v>-1.8370826585848602E-2</c:v>
                </c:pt>
                <c:pt idx="134">
                  <c:v>-1.8340508141648153E-2</c:v>
                </c:pt>
                <c:pt idx="135">
                  <c:v>-1.8340508141648153E-2</c:v>
                </c:pt>
                <c:pt idx="136">
                  <c:v>-1.8308647052685208E-2</c:v>
                </c:pt>
                <c:pt idx="137">
                  <c:v>-1.8308647052685208E-2</c:v>
                </c:pt>
                <c:pt idx="138">
                  <c:v>-1.8277917256770096E-2</c:v>
                </c:pt>
                <c:pt idx="139">
                  <c:v>-1.8277917256770096E-2</c:v>
                </c:pt>
                <c:pt idx="140">
                  <c:v>-1.8226559303107858E-2</c:v>
                </c:pt>
                <c:pt idx="141">
                  <c:v>-1.8226559303107858E-2</c:v>
                </c:pt>
                <c:pt idx="142">
                  <c:v>-1.8170290975603288E-2</c:v>
                </c:pt>
                <c:pt idx="143">
                  <c:v>-1.8170290975603288E-2</c:v>
                </c:pt>
                <c:pt idx="144">
                  <c:v>-1.8113669650616542E-2</c:v>
                </c:pt>
                <c:pt idx="145">
                  <c:v>-1.8113669650616542E-2</c:v>
                </c:pt>
                <c:pt idx="146">
                  <c:v>-1.805174091264335E-2</c:v>
                </c:pt>
                <c:pt idx="147">
                  <c:v>-1.805174091264335E-2</c:v>
                </c:pt>
                <c:pt idx="148">
                  <c:v>-1.7992076352124381E-2</c:v>
                </c:pt>
                <c:pt idx="149">
                  <c:v>-1.7992076352124381E-2</c:v>
                </c:pt>
                <c:pt idx="150">
                  <c:v>-1.7909013718640152E-2</c:v>
                </c:pt>
                <c:pt idx="151">
                  <c:v>-1.7909013718640152E-2</c:v>
                </c:pt>
                <c:pt idx="152">
                  <c:v>-1.7799041813956872E-2</c:v>
                </c:pt>
                <c:pt idx="153">
                  <c:v>-1.7799041813956872E-2</c:v>
                </c:pt>
                <c:pt idx="154">
                  <c:v>-1.7686628904738759E-2</c:v>
                </c:pt>
                <c:pt idx="155">
                  <c:v>-1.7686628904738759E-2</c:v>
                </c:pt>
                <c:pt idx="156">
                  <c:v>-1.7577992498967507E-2</c:v>
                </c:pt>
                <c:pt idx="157">
                  <c:v>-1.7577992498967507E-2</c:v>
                </c:pt>
                <c:pt idx="158">
                  <c:v>-1.7467393194597412E-2</c:v>
                </c:pt>
                <c:pt idx="159">
                  <c:v>-1.7467393194597412E-2</c:v>
                </c:pt>
                <c:pt idx="160">
                  <c:v>-1.732927057895467E-2</c:v>
                </c:pt>
                <c:pt idx="161">
                  <c:v>-1.732927057895467E-2</c:v>
                </c:pt>
                <c:pt idx="162">
                  <c:v>-1.7174697775387861E-2</c:v>
                </c:pt>
                <c:pt idx="163">
                  <c:v>-1.7174697775387861E-2</c:v>
                </c:pt>
                <c:pt idx="164">
                  <c:v>-1.7011230435218985E-2</c:v>
                </c:pt>
                <c:pt idx="165">
                  <c:v>-1.7011230435218985E-2</c:v>
                </c:pt>
                <c:pt idx="166">
                  <c:v>-1.6850860358100888E-2</c:v>
                </c:pt>
                <c:pt idx="167">
                  <c:v>-1.6850860358100888E-2</c:v>
                </c:pt>
                <c:pt idx="168">
                  <c:v>-1.66873441677431E-2</c:v>
                </c:pt>
                <c:pt idx="169">
                  <c:v>-1.66873441677431E-2</c:v>
                </c:pt>
                <c:pt idx="170">
                  <c:v>-1.6507051810206952E-2</c:v>
                </c:pt>
                <c:pt idx="171">
                  <c:v>-1.6507051810206952E-2</c:v>
                </c:pt>
                <c:pt idx="172">
                  <c:v>-1.6300402346380801E-2</c:v>
                </c:pt>
                <c:pt idx="173">
                  <c:v>-1.6300402346380801E-2</c:v>
                </c:pt>
                <c:pt idx="174">
                  <c:v>-1.6088546119286246E-2</c:v>
                </c:pt>
                <c:pt idx="175">
                  <c:v>-1.6088546119286246E-2</c:v>
                </c:pt>
                <c:pt idx="176">
                  <c:v>-1.5878458825502942E-2</c:v>
                </c:pt>
                <c:pt idx="177">
                  <c:v>-1.5878458825502942E-2</c:v>
                </c:pt>
                <c:pt idx="178">
                  <c:v>-1.5666212859251925E-2</c:v>
                </c:pt>
                <c:pt idx="179">
                  <c:v>-1.5666212859251925E-2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6CF-45FB-8E69-A76F92DE3588}"/>
            </c:ext>
          </c:extLst>
        </c:ser>
        <c:ser>
          <c:idx val="3"/>
          <c:order val="3"/>
          <c:tx>
            <c:strRef>
              <c:f>Pertubace!$AK$108</c:f>
              <c:strCache>
                <c:ptCount val="1"/>
                <c:pt idx="0">
                  <c:v>65Cu(n,tot.)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Pertubace!$AG$109:$AG$288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Pertubace!$AK$109:$AK$288</c:f>
              <c:numCache>
                <c:formatCode>0.00E+00</c:formatCode>
                <c:ptCount val="180"/>
                <c:pt idx="0">
                  <c:v>-1.7482060624103624E-2</c:v>
                </c:pt>
                <c:pt idx="1">
                  <c:v>-1.7482060624103624E-2</c:v>
                </c:pt>
                <c:pt idx="2">
                  <c:v>-1.5662526956654394E-2</c:v>
                </c:pt>
                <c:pt idx="3">
                  <c:v>-1.5662526956654394E-2</c:v>
                </c:pt>
                <c:pt idx="4">
                  <c:v>-1.5652499629135144E-2</c:v>
                </c:pt>
                <c:pt idx="5">
                  <c:v>-1.5652499629135144E-2</c:v>
                </c:pt>
                <c:pt idx="6">
                  <c:v>-1.5318686268024406E-2</c:v>
                </c:pt>
                <c:pt idx="7">
                  <c:v>-1.5318686268024406E-2</c:v>
                </c:pt>
                <c:pt idx="8">
                  <c:v>-1.4902059700105542E-2</c:v>
                </c:pt>
                <c:pt idx="9">
                  <c:v>-1.4902059700105542E-2</c:v>
                </c:pt>
                <c:pt idx="10">
                  <c:v>-1.4953418600978999E-2</c:v>
                </c:pt>
                <c:pt idx="11">
                  <c:v>-1.4953418600978999E-2</c:v>
                </c:pt>
                <c:pt idx="12">
                  <c:v>-1.4773738127349422E-2</c:v>
                </c:pt>
                <c:pt idx="13">
                  <c:v>-1.4773738127349422E-2</c:v>
                </c:pt>
                <c:pt idx="14">
                  <c:v>-1.502656276185688E-2</c:v>
                </c:pt>
                <c:pt idx="15">
                  <c:v>-1.502656276185688E-2</c:v>
                </c:pt>
                <c:pt idx="16">
                  <c:v>-1.4933305723801143E-2</c:v>
                </c:pt>
                <c:pt idx="17">
                  <c:v>-1.4933305723801143E-2</c:v>
                </c:pt>
                <c:pt idx="18">
                  <c:v>-1.5351153615008753E-2</c:v>
                </c:pt>
                <c:pt idx="19">
                  <c:v>-1.5351153615008753E-2</c:v>
                </c:pt>
                <c:pt idx="20">
                  <c:v>-1.5257694448011642E-2</c:v>
                </c:pt>
                <c:pt idx="21">
                  <c:v>-1.5257694448011642E-2</c:v>
                </c:pt>
                <c:pt idx="22">
                  <c:v>-1.5235890164770904E-2</c:v>
                </c:pt>
                <c:pt idx="23">
                  <c:v>-1.5235890164770904E-2</c:v>
                </c:pt>
                <c:pt idx="24">
                  <c:v>-1.5331713855955793E-2</c:v>
                </c:pt>
                <c:pt idx="25">
                  <c:v>-1.5331713855955793E-2</c:v>
                </c:pt>
                <c:pt idx="26">
                  <c:v>-1.545186141360322E-2</c:v>
                </c:pt>
                <c:pt idx="27">
                  <c:v>-1.545186141360322E-2</c:v>
                </c:pt>
                <c:pt idx="28">
                  <c:v>-1.5572087741336756E-2</c:v>
                </c:pt>
                <c:pt idx="29">
                  <c:v>-1.5572087741336756E-2</c:v>
                </c:pt>
                <c:pt idx="30">
                  <c:v>-1.5695935654362701E-2</c:v>
                </c:pt>
                <c:pt idx="31">
                  <c:v>-1.5695935654362701E-2</c:v>
                </c:pt>
                <c:pt idx="32">
                  <c:v>-1.5783860202181681E-2</c:v>
                </c:pt>
                <c:pt idx="33">
                  <c:v>-1.5783860202181681E-2</c:v>
                </c:pt>
                <c:pt idx="34">
                  <c:v>-1.5915447687353076E-2</c:v>
                </c:pt>
                <c:pt idx="35">
                  <c:v>-1.5915447687353076E-2</c:v>
                </c:pt>
                <c:pt idx="36">
                  <c:v>-1.6105816268417696E-2</c:v>
                </c:pt>
                <c:pt idx="37">
                  <c:v>-1.6105816268417696E-2</c:v>
                </c:pt>
                <c:pt idx="38">
                  <c:v>-1.6272109519198139E-2</c:v>
                </c:pt>
                <c:pt idx="39">
                  <c:v>-1.6272109519198139E-2</c:v>
                </c:pt>
                <c:pt idx="40">
                  <c:v>-1.6424165451495054E-2</c:v>
                </c:pt>
                <c:pt idx="41">
                  <c:v>-1.6424165451495054E-2</c:v>
                </c:pt>
                <c:pt idx="42">
                  <c:v>-1.6580386708184486E-2</c:v>
                </c:pt>
                <c:pt idx="43">
                  <c:v>-1.6580386708184486E-2</c:v>
                </c:pt>
                <c:pt idx="44">
                  <c:v>-1.6728942330938218E-2</c:v>
                </c:pt>
                <c:pt idx="45">
                  <c:v>-1.6728942330938218E-2</c:v>
                </c:pt>
                <c:pt idx="46">
                  <c:v>-1.6853960866051676E-2</c:v>
                </c:pt>
                <c:pt idx="47">
                  <c:v>-1.6853960866051676E-2</c:v>
                </c:pt>
                <c:pt idx="48">
                  <c:v>-1.6980724566931463E-2</c:v>
                </c:pt>
                <c:pt idx="49">
                  <c:v>-1.6980724566931463E-2</c:v>
                </c:pt>
                <c:pt idx="50">
                  <c:v>-1.7130183358388288E-2</c:v>
                </c:pt>
                <c:pt idx="51">
                  <c:v>-1.7130183358388288E-2</c:v>
                </c:pt>
                <c:pt idx="52">
                  <c:v>-1.7302965815014823E-2</c:v>
                </c:pt>
                <c:pt idx="53">
                  <c:v>-1.7302965815014823E-2</c:v>
                </c:pt>
                <c:pt idx="54">
                  <c:v>-1.7487163140716924E-2</c:v>
                </c:pt>
                <c:pt idx="55">
                  <c:v>-1.7487163140716924E-2</c:v>
                </c:pt>
                <c:pt idx="56">
                  <c:v>-1.7666016387046429E-2</c:v>
                </c:pt>
                <c:pt idx="57">
                  <c:v>-1.7666016387046429E-2</c:v>
                </c:pt>
                <c:pt idx="58">
                  <c:v>-1.7839312890303848E-2</c:v>
                </c:pt>
                <c:pt idx="59">
                  <c:v>-1.7839312890303848E-2</c:v>
                </c:pt>
                <c:pt idx="60">
                  <c:v>-1.8004961294183507E-2</c:v>
                </c:pt>
                <c:pt idx="61">
                  <c:v>-1.8004961294183507E-2</c:v>
                </c:pt>
                <c:pt idx="62">
                  <c:v>-1.8107403038336484E-2</c:v>
                </c:pt>
                <c:pt idx="63">
                  <c:v>-1.8107403038336484E-2</c:v>
                </c:pt>
                <c:pt idx="64">
                  <c:v>-1.8234437092277737E-2</c:v>
                </c:pt>
                <c:pt idx="65">
                  <c:v>-1.8234437092277737E-2</c:v>
                </c:pt>
                <c:pt idx="66">
                  <c:v>-1.8311430010070493E-2</c:v>
                </c:pt>
                <c:pt idx="67">
                  <c:v>-1.8311430010070493E-2</c:v>
                </c:pt>
                <c:pt idx="68">
                  <c:v>-1.8366188238966293E-2</c:v>
                </c:pt>
                <c:pt idx="69">
                  <c:v>-1.8366188238966293E-2</c:v>
                </c:pt>
                <c:pt idx="70">
                  <c:v>-1.8460562826670485E-2</c:v>
                </c:pt>
                <c:pt idx="71">
                  <c:v>-1.8460562826670485E-2</c:v>
                </c:pt>
                <c:pt idx="72">
                  <c:v>-1.8537667360522193E-2</c:v>
                </c:pt>
                <c:pt idx="73">
                  <c:v>-1.8537667360522193E-2</c:v>
                </c:pt>
                <c:pt idx="74">
                  <c:v>-1.8615771959786608E-2</c:v>
                </c:pt>
                <c:pt idx="75">
                  <c:v>-1.8615771959786608E-2</c:v>
                </c:pt>
                <c:pt idx="76">
                  <c:v>-1.8701642426041359E-2</c:v>
                </c:pt>
                <c:pt idx="77">
                  <c:v>-1.8701642426041359E-2</c:v>
                </c:pt>
                <c:pt idx="78">
                  <c:v>-1.8767762230176809E-2</c:v>
                </c:pt>
                <c:pt idx="79">
                  <c:v>-1.8767762230176809E-2</c:v>
                </c:pt>
                <c:pt idx="80">
                  <c:v>-1.8804533060668031E-2</c:v>
                </c:pt>
                <c:pt idx="81">
                  <c:v>-1.8804533060668031E-2</c:v>
                </c:pt>
                <c:pt idx="82">
                  <c:v>-1.8847068851764272E-2</c:v>
                </c:pt>
                <c:pt idx="83">
                  <c:v>-1.8847068851764272E-2</c:v>
                </c:pt>
                <c:pt idx="84">
                  <c:v>-1.8875643642589059E-2</c:v>
                </c:pt>
                <c:pt idx="85">
                  <c:v>-1.8875643642589059E-2</c:v>
                </c:pt>
                <c:pt idx="86">
                  <c:v>-1.8907466769484495E-2</c:v>
                </c:pt>
                <c:pt idx="87">
                  <c:v>-1.8907466769484495E-2</c:v>
                </c:pt>
                <c:pt idx="88">
                  <c:v>-1.8920342147056363E-2</c:v>
                </c:pt>
                <c:pt idx="89">
                  <c:v>-1.8920342147056363E-2</c:v>
                </c:pt>
                <c:pt idx="90">
                  <c:v>-1.8946543509838445E-2</c:v>
                </c:pt>
                <c:pt idx="91">
                  <c:v>-1.8946543509838445E-2</c:v>
                </c:pt>
                <c:pt idx="92">
                  <c:v>-1.8948529031144853E-2</c:v>
                </c:pt>
                <c:pt idx="93">
                  <c:v>-1.8948529031144853E-2</c:v>
                </c:pt>
                <c:pt idx="94">
                  <c:v>-1.8960267593140154E-2</c:v>
                </c:pt>
                <c:pt idx="95">
                  <c:v>-1.8960267593140154E-2</c:v>
                </c:pt>
                <c:pt idx="96">
                  <c:v>-1.8949283718021383E-2</c:v>
                </c:pt>
                <c:pt idx="97">
                  <c:v>-1.8949283718021383E-2</c:v>
                </c:pt>
                <c:pt idx="98">
                  <c:v>-1.8919196621414763E-2</c:v>
                </c:pt>
                <c:pt idx="99">
                  <c:v>-1.8919196621414763E-2</c:v>
                </c:pt>
                <c:pt idx="100">
                  <c:v>-1.890917056727601E-2</c:v>
                </c:pt>
                <c:pt idx="101">
                  <c:v>-1.890917056727601E-2</c:v>
                </c:pt>
                <c:pt idx="102">
                  <c:v>-1.8884290435958739E-2</c:v>
                </c:pt>
                <c:pt idx="103">
                  <c:v>-1.8884290435958739E-2</c:v>
                </c:pt>
                <c:pt idx="104">
                  <c:v>-1.8894858294830664E-2</c:v>
                </c:pt>
                <c:pt idx="105">
                  <c:v>-1.8894858294830664E-2</c:v>
                </c:pt>
                <c:pt idx="106">
                  <c:v>-1.8892933768531316E-2</c:v>
                </c:pt>
                <c:pt idx="107">
                  <c:v>-1.8892933768531316E-2</c:v>
                </c:pt>
                <c:pt idx="108">
                  <c:v>-1.8849428750071052E-2</c:v>
                </c:pt>
                <c:pt idx="109">
                  <c:v>-1.8849428750071052E-2</c:v>
                </c:pt>
                <c:pt idx="110">
                  <c:v>-1.8786802030456851E-2</c:v>
                </c:pt>
                <c:pt idx="111">
                  <c:v>-1.8786802030456851E-2</c:v>
                </c:pt>
                <c:pt idx="112">
                  <c:v>-1.8776904280001974E-2</c:v>
                </c:pt>
                <c:pt idx="113">
                  <c:v>-1.8776904280001974E-2</c:v>
                </c:pt>
                <c:pt idx="114">
                  <c:v>-1.8737785929654874E-2</c:v>
                </c:pt>
                <c:pt idx="115">
                  <c:v>-1.8737785929654874E-2</c:v>
                </c:pt>
                <c:pt idx="116">
                  <c:v>-1.8696850884606323E-2</c:v>
                </c:pt>
                <c:pt idx="117">
                  <c:v>-1.8696850884606323E-2</c:v>
                </c:pt>
                <c:pt idx="118">
                  <c:v>-1.8641191479261854E-2</c:v>
                </c:pt>
                <c:pt idx="119">
                  <c:v>-1.8641191479261854E-2</c:v>
                </c:pt>
                <c:pt idx="120">
                  <c:v>-1.8609172722460179E-2</c:v>
                </c:pt>
                <c:pt idx="121">
                  <c:v>-1.8609172722460179E-2</c:v>
                </c:pt>
                <c:pt idx="122">
                  <c:v>-1.8557946238606546E-2</c:v>
                </c:pt>
                <c:pt idx="123">
                  <c:v>-1.8557946238606546E-2</c:v>
                </c:pt>
                <c:pt idx="124">
                  <c:v>-1.8479485539561413E-2</c:v>
                </c:pt>
                <c:pt idx="125">
                  <c:v>-1.8479485539561413E-2</c:v>
                </c:pt>
                <c:pt idx="126">
                  <c:v>-1.8474366029042816E-2</c:v>
                </c:pt>
                <c:pt idx="127">
                  <c:v>-1.8474366029042816E-2</c:v>
                </c:pt>
                <c:pt idx="128">
                  <c:v>-1.8403506914704212E-2</c:v>
                </c:pt>
                <c:pt idx="129">
                  <c:v>-1.8403506914704212E-2</c:v>
                </c:pt>
                <c:pt idx="130">
                  <c:v>-1.8357233492215842E-2</c:v>
                </c:pt>
                <c:pt idx="131">
                  <c:v>-1.8357233492215842E-2</c:v>
                </c:pt>
                <c:pt idx="132">
                  <c:v>-1.8308608814979092E-2</c:v>
                </c:pt>
                <c:pt idx="133">
                  <c:v>-1.8308608814979092E-2</c:v>
                </c:pt>
                <c:pt idx="134">
                  <c:v>-1.8261340480605067E-2</c:v>
                </c:pt>
                <c:pt idx="135">
                  <c:v>-1.8261340480605067E-2</c:v>
                </c:pt>
                <c:pt idx="136">
                  <c:v>-1.8245667880008101E-2</c:v>
                </c:pt>
                <c:pt idx="137">
                  <c:v>-1.8245667880008101E-2</c:v>
                </c:pt>
                <c:pt idx="138">
                  <c:v>-1.81352195184756E-2</c:v>
                </c:pt>
                <c:pt idx="139">
                  <c:v>-1.81352195184756E-2</c:v>
                </c:pt>
                <c:pt idx="140">
                  <c:v>-1.8065930102716687E-2</c:v>
                </c:pt>
                <c:pt idx="141">
                  <c:v>-1.8065930102716687E-2</c:v>
                </c:pt>
                <c:pt idx="142">
                  <c:v>-1.8024641177215601E-2</c:v>
                </c:pt>
                <c:pt idx="143">
                  <c:v>-1.8024641177215601E-2</c:v>
                </c:pt>
                <c:pt idx="144">
                  <c:v>-1.7962800901869982E-2</c:v>
                </c:pt>
                <c:pt idx="145">
                  <c:v>-1.7962800901869982E-2</c:v>
                </c:pt>
                <c:pt idx="146">
                  <c:v>-1.7942166291848097E-2</c:v>
                </c:pt>
                <c:pt idx="147">
                  <c:v>-1.7942166291848097E-2</c:v>
                </c:pt>
                <c:pt idx="148">
                  <c:v>-1.7925796153417009E-2</c:v>
                </c:pt>
                <c:pt idx="149">
                  <c:v>-1.7925796153417009E-2</c:v>
                </c:pt>
                <c:pt idx="150">
                  <c:v>-1.7852599273951851E-2</c:v>
                </c:pt>
                <c:pt idx="151">
                  <c:v>-1.7852599273951851E-2</c:v>
                </c:pt>
                <c:pt idx="152">
                  <c:v>-1.7846056660063839E-2</c:v>
                </c:pt>
                <c:pt idx="153">
                  <c:v>-1.7846056660063839E-2</c:v>
                </c:pt>
                <c:pt idx="154">
                  <c:v>-1.7775273542511929E-2</c:v>
                </c:pt>
                <c:pt idx="155">
                  <c:v>-1.7775273542511929E-2</c:v>
                </c:pt>
                <c:pt idx="156">
                  <c:v>-1.767092731461779E-2</c:v>
                </c:pt>
                <c:pt idx="157">
                  <c:v>-1.767092731461779E-2</c:v>
                </c:pt>
                <c:pt idx="158">
                  <c:v>-1.7688004708757126E-2</c:v>
                </c:pt>
                <c:pt idx="159">
                  <c:v>-1.7688004708757126E-2</c:v>
                </c:pt>
                <c:pt idx="160">
                  <c:v>-1.7564149073706608E-2</c:v>
                </c:pt>
                <c:pt idx="161">
                  <c:v>-1.7564149073706608E-2</c:v>
                </c:pt>
                <c:pt idx="162">
                  <c:v>-1.7484664714903106E-2</c:v>
                </c:pt>
                <c:pt idx="163">
                  <c:v>-1.7484664714903106E-2</c:v>
                </c:pt>
                <c:pt idx="164">
                  <c:v>-1.744692483637689E-2</c:v>
                </c:pt>
                <c:pt idx="165">
                  <c:v>-1.744692483637689E-2</c:v>
                </c:pt>
                <c:pt idx="166">
                  <c:v>-1.7384849410071315E-2</c:v>
                </c:pt>
                <c:pt idx="167">
                  <c:v>-1.7384849410071315E-2</c:v>
                </c:pt>
                <c:pt idx="168">
                  <c:v>-1.7351347291898224E-2</c:v>
                </c:pt>
                <c:pt idx="169">
                  <c:v>-1.7351347291898224E-2</c:v>
                </c:pt>
                <c:pt idx="170">
                  <c:v>-1.7275077141795502E-2</c:v>
                </c:pt>
                <c:pt idx="171">
                  <c:v>-1.7275077141795502E-2</c:v>
                </c:pt>
                <c:pt idx="172">
                  <c:v>-1.7298975115940664E-2</c:v>
                </c:pt>
                <c:pt idx="173">
                  <c:v>-1.7298975115940664E-2</c:v>
                </c:pt>
                <c:pt idx="174">
                  <c:v>-1.7267148080106223E-2</c:v>
                </c:pt>
                <c:pt idx="175">
                  <c:v>-1.7267148080106223E-2</c:v>
                </c:pt>
                <c:pt idx="176">
                  <c:v>-1.7231384839471221E-2</c:v>
                </c:pt>
                <c:pt idx="177">
                  <c:v>-1.7231384839471221E-2</c:v>
                </c:pt>
                <c:pt idx="178">
                  <c:v>-1.7186541368671378E-2</c:v>
                </c:pt>
                <c:pt idx="179">
                  <c:v>-1.7186541368671378E-2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6CF-45FB-8E69-A76F92DE3588}"/>
            </c:ext>
          </c:extLst>
        </c:ser>
        <c:ser>
          <c:idx val="4"/>
          <c:order val="4"/>
          <c:tx>
            <c:strRef>
              <c:f>Pertubace!$AL$108</c:f>
              <c:strCache>
                <c:ptCount val="1"/>
                <c:pt idx="0">
                  <c:v>65Cu(n,n)</c:v>
                </c:pt>
              </c:strCache>
            </c:strRef>
          </c:tx>
          <c:spPr>
            <a:ln w="2540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Pertubace!$AG$109:$AG$288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Pertubace!$AL$109:$AL$288</c:f>
              <c:numCache>
                <c:formatCode>0.00E+00</c:formatCode>
                <c:ptCount val="180"/>
                <c:pt idx="0">
                  <c:v>-1.6726681174110594E-2</c:v>
                </c:pt>
                <c:pt idx="1">
                  <c:v>-1.6726681174110594E-2</c:v>
                </c:pt>
                <c:pt idx="2">
                  <c:v>-1.4493492264913704E-2</c:v>
                </c:pt>
                <c:pt idx="3">
                  <c:v>-1.4493492264913704E-2</c:v>
                </c:pt>
                <c:pt idx="4">
                  <c:v>-1.3636329921376649E-2</c:v>
                </c:pt>
                <c:pt idx="5">
                  <c:v>-1.3636329921376649E-2</c:v>
                </c:pt>
                <c:pt idx="6">
                  <c:v>-1.2907268875924532E-2</c:v>
                </c:pt>
                <c:pt idx="7">
                  <c:v>-1.2907268875924532E-2</c:v>
                </c:pt>
                <c:pt idx="8">
                  <c:v>-1.2179179969864524E-2</c:v>
                </c:pt>
                <c:pt idx="9">
                  <c:v>-1.2179179969864524E-2</c:v>
                </c:pt>
                <c:pt idx="10">
                  <c:v>-1.1760762528171341E-2</c:v>
                </c:pt>
                <c:pt idx="11">
                  <c:v>-1.1760762528171341E-2</c:v>
                </c:pt>
                <c:pt idx="12">
                  <c:v>-1.1099888088610866E-2</c:v>
                </c:pt>
                <c:pt idx="13">
                  <c:v>-1.1099888088610866E-2</c:v>
                </c:pt>
                <c:pt idx="14">
                  <c:v>-1.0890313390313391E-2</c:v>
                </c:pt>
                <c:pt idx="15">
                  <c:v>-1.0890313390313391E-2</c:v>
                </c:pt>
                <c:pt idx="16">
                  <c:v>-1.0354696208866112E-2</c:v>
                </c:pt>
                <c:pt idx="17">
                  <c:v>-1.0354696208866112E-2</c:v>
                </c:pt>
                <c:pt idx="18">
                  <c:v>-1.0483237960858092E-2</c:v>
                </c:pt>
                <c:pt idx="19">
                  <c:v>-1.0483237960858092E-2</c:v>
                </c:pt>
                <c:pt idx="20">
                  <c:v>-1.015977483840589E-2</c:v>
                </c:pt>
                <c:pt idx="21">
                  <c:v>-1.015977483840589E-2</c:v>
                </c:pt>
                <c:pt idx="22">
                  <c:v>-9.9524291178051012E-3</c:v>
                </c:pt>
                <c:pt idx="23">
                  <c:v>-9.9524291178051012E-3</c:v>
                </c:pt>
                <c:pt idx="24">
                  <c:v>-9.7523414840414505E-3</c:v>
                </c:pt>
                <c:pt idx="25">
                  <c:v>-9.7523414840414505E-3</c:v>
                </c:pt>
                <c:pt idx="26">
                  <c:v>-9.6563765946636286E-3</c:v>
                </c:pt>
                <c:pt idx="27">
                  <c:v>-9.6563765946636286E-3</c:v>
                </c:pt>
                <c:pt idx="28">
                  <c:v>-9.5242790615321926E-3</c:v>
                </c:pt>
                <c:pt idx="29">
                  <c:v>-9.5242790615321926E-3</c:v>
                </c:pt>
                <c:pt idx="30">
                  <c:v>-9.4781245865602822E-3</c:v>
                </c:pt>
                <c:pt idx="31">
                  <c:v>-9.4781245865602822E-3</c:v>
                </c:pt>
                <c:pt idx="32">
                  <c:v>-9.307117818544465E-3</c:v>
                </c:pt>
                <c:pt idx="33">
                  <c:v>-9.307117818544465E-3</c:v>
                </c:pt>
                <c:pt idx="34">
                  <c:v>-9.154245787404966E-3</c:v>
                </c:pt>
                <c:pt idx="35">
                  <c:v>-9.154245787404966E-3</c:v>
                </c:pt>
                <c:pt idx="36">
                  <c:v>-9.1291660379379004E-3</c:v>
                </c:pt>
                <c:pt idx="37">
                  <c:v>-9.1291660379379004E-3</c:v>
                </c:pt>
                <c:pt idx="38">
                  <c:v>-9.1275378872528335E-3</c:v>
                </c:pt>
                <c:pt idx="39">
                  <c:v>-9.1275378872528335E-3</c:v>
                </c:pt>
                <c:pt idx="40">
                  <c:v>-9.072110635495555E-3</c:v>
                </c:pt>
                <c:pt idx="41">
                  <c:v>-9.072110635495555E-3</c:v>
                </c:pt>
                <c:pt idx="42">
                  <c:v>-9.0597482835107716E-3</c:v>
                </c:pt>
                <c:pt idx="43">
                  <c:v>-9.0597482835107716E-3</c:v>
                </c:pt>
                <c:pt idx="44">
                  <c:v>-8.9940511812427928E-3</c:v>
                </c:pt>
                <c:pt idx="45">
                  <c:v>-8.9940511812427928E-3</c:v>
                </c:pt>
                <c:pt idx="46">
                  <c:v>-8.9770504254746003E-3</c:v>
                </c:pt>
                <c:pt idx="47">
                  <c:v>-8.9770504254746003E-3</c:v>
                </c:pt>
                <c:pt idx="48">
                  <c:v>-8.9829731209041565E-3</c:v>
                </c:pt>
                <c:pt idx="49">
                  <c:v>-8.9829731209041565E-3</c:v>
                </c:pt>
                <c:pt idx="50">
                  <c:v>-9.0241734607661318E-3</c:v>
                </c:pt>
                <c:pt idx="51">
                  <c:v>-9.0241734607661318E-3</c:v>
                </c:pt>
                <c:pt idx="52">
                  <c:v>-9.1031823158205516E-3</c:v>
                </c:pt>
                <c:pt idx="53">
                  <c:v>-9.1031823158205516E-3</c:v>
                </c:pt>
                <c:pt idx="54">
                  <c:v>-9.2043572562036154E-3</c:v>
                </c:pt>
                <c:pt idx="55">
                  <c:v>-9.2043572562036154E-3</c:v>
                </c:pt>
                <c:pt idx="56">
                  <c:v>-9.3136948888021855E-3</c:v>
                </c:pt>
                <c:pt idx="57">
                  <c:v>-9.3136948888021855E-3</c:v>
                </c:pt>
                <c:pt idx="58">
                  <c:v>-9.432189899767348E-3</c:v>
                </c:pt>
                <c:pt idx="59">
                  <c:v>-9.432189899767348E-3</c:v>
                </c:pt>
                <c:pt idx="60">
                  <c:v>-9.5501245149707519E-3</c:v>
                </c:pt>
                <c:pt idx="61">
                  <c:v>-9.5501245149707519E-3</c:v>
                </c:pt>
                <c:pt idx="62">
                  <c:v>-9.6139925838544509E-3</c:v>
                </c:pt>
                <c:pt idx="63">
                  <c:v>-9.6139925838544509E-3</c:v>
                </c:pt>
                <c:pt idx="64">
                  <c:v>-9.7018753473081584E-3</c:v>
                </c:pt>
                <c:pt idx="65">
                  <c:v>-9.7018753473081584E-3</c:v>
                </c:pt>
                <c:pt idx="66">
                  <c:v>-9.7402693856999002E-3</c:v>
                </c:pt>
                <c:pt idx="67">
                  <c:v>-9.7402693856999002E-3</c:v>
                </c:pt>
                <c:pt idx="68">
                  <c:v>-9.7558350420036914E-3</c:v>
                </c:pt>
                <c:pt idx="69">
                  <c:v>-9.7558350420036914E-3</c:v>
                </c:pt>
                <c:pt idx="70">
                  <c:v>-9.8219376445679001E-3</c:v>
                </c:pt>
                <c:pt idx="71">
                  <c:v>-9.8219376445679001E-3</c:v>
                </c:pt>
                <c:pt idx="72">
                  <c:v>-9.8842771053375481E-3</c:v>
                </c:pt>
                <c:pt idx="73">
                  <c:v>-9.8842771053375481E-3</c:v>
                </c:pt>
                <c:pt idx="74">
                  <c:v>-9.9463175871965064E-3</c:v>
                </c:pt>
                <c:pt idx="75">
                  <c:v>-9.9463175871965064E-3</c:v>
                </c:pt>
                <c:pt idx="76">
                  <c:v>-1.0017371813898973E-2</c:v>
                </c:pt>
                <c:pt idx="77">
                  <c:v>-1.0017371813898973E-2</c:v>
                </c:pt>
                <c:pt idx="78">
                  <c:v>-1.0067273273423615E-2</c:v>
                </c:pt>
                <c:pt idx="79">
                  <c:v>-1.0067273273423615E-2</c:v>
                </c:pt>
                <c:pt idx="80">
                  <c:v>-1.0095993434506512E-2</c:v>
                </c:pt>
                <c:pt idx="81">
                  <c:v>-1.0095993434506512E-2</c:v>
                </c:pt>
                <c:pt idx="82">
                  <c:v>-1.0138117688984778E-2</c:v>
                </c:pt>
                <c:pt idx="83">
                  <c:v>-1.0138117688984778E-2</c:v>
                </c:pt>
                <c:pt idx="84">
                  <c:v>-1.016574702047804E-2</c:v>
                </c:pt>
                <c:pt idx="85">
                  <c:v>-1.016574702047804E-2</c:v>
                </c:pt>
                <c:pt idx="86">
                  <c:v>-1.0197933699387315E-2</c:v>
                </c:pt>
                <c:pt idx="87">
                  <c:v>-1.0197933699387315E-2</c:v>
                </c:pt>
                <c:pt idx="88">
                  <c:v>-1.0210328185029363E-2</c:v>
                </c:pt>
                <c:pt idx="89">
                  <c:v>-1.0210328185029363E-2</c:v>
                </c:pt>
                <c:pt idx="90">
                  <c:v>-1.0242214986703916E-2</c:v>
                </c:pt>
                <c:pt idx="91">
                  <c:v>-1.0242214986703916E-2</c:v>
                </c:pt>
                <c:pt idx="92">
                  <c:v>-1.0252540764386161E-2</c:v>
                </c:pt>
                <c:pt idx="93">
                  <c:v>-1.0252540764386161E-2</c:v>
                </c:pt>
                <c:pt idx="94">
                  <c:v>-1.0275133057362506E-2</c:v>
                </c:pt>
                <c:pt idx="95">
                  <c:v>-1.0275133057362506E-2</c:v>
                </c:pt>
                <c:pt idx="96">
                  <c:v>-1.0271698555709734E-2</c:v>
                </c:pt>
                <c:pt idx="97">
                  <c:v>-1.0271698555709734E-2</c:v>
                </c:pt>
                <c:pt idx="98">
                  <c:v>-1.0250667874502501E-2</c:v>
                </c:pt>
                <c:pt idx="99">
                  <c:v>-1.0250667874502501E-2</c:v>
                </c:pt>
                <c:pt idx="100">
                  <c:v>-1.0251919010385233E-2</c:v>
                </c:pt>
                <c:pt idx="101">
                  <c:v>-1.0251919010385233E-2</c:v>
                </c:pt>
                <c:pt idx="102">
                  <c:v>-1.0240315467629326E-2</c:v>
                </c:pt>
                <c:pt idx="103">
                  <c:v>-1.0240315467629326E-2</c:v>
                </c:pt>
                <c:pt idx="104">
                  <c:v>-1.0264734625794997E-2</c:v>
                </c:pt>
                <c:pt idx="105">
                  <c:v>-1.0264734625794997E-2</c:v>
                </c:pt>
                <c:pt idx="106">
                  <c:v>-1.0277304281896445E-2</c:v>
                </c:pt>
                <c:pt idx="107">
                  <c:v>-1.0277304281896445E-2</c:v>
                </c:pt>
                <c:pt idx="108">
                  <c:v>-1.0245552208264652E-2</c:v>
                </c:pt>
                <c:pt idx="109">
                  <c:v>-1.0245552208264652E-2</c:v>
                </c:pt>
                <c:pt idx="110">
                  <c:v>-1.0196655718124812E-2</c:v>
                </c:pt>
                <c:pt idx="111">
                  <c:v>-1.0196655718124812E-2</c:v>
                </c:pt>
                <c:pt idx="112">
                  <c:v>-1.0202090635335932E-2</c:v>
                </c:pt>
                <c:pt idx="113">
                  <c:v>-1.0202090635335932E-2</c:v>
                </c:pt>
                <c:pt idx="114">
                  <c:v>-1.0177281334327394E-2</c:v>
                </c:pt>
                <c:pt idx="115">
                  <c:v>-1.0177281334327394E-2</c:v>
                </c:pt>
                <c:pt idx="116">
                  <c:v>-1.0149974369276381E-2</c:v>
                </c:pt>
                <c:pt idx="117">
                  <c:v>-1.0149974369276381E-2</c:v>
                </c:pt>
                <c:pt idx="118">
                  <c:v>-1.0109253545362845E-2</c:v>
                </c:pt>
                <c:pt idx="119">
                  <c:v>-1.0109253545362845E-2</c:v>
                </c:pt>
                <c:pt idx="120">
                  <c:v>-1.009224056338932E-2</c:v>
                </c:pt>
                <c:pt idx="121">
                  <c:v>-1.009224056338932E-2</c:v>
                </c:pt>
                <c:pt idx="122">
                  <c:v>-1.0052983202669031E-2</c:v>
                </c:pt>
                <c:pt idx="123">
                  <c:v>-1.0052983202669031E-2</c:v>
                </c:pt>
                <c:pt idx="124">
                  <c:v>-9.9875590289033537E-3</c:v>
                </c:pt>
                <c:pt idx="125">
                  <c:v>-9.9875590289033537E-3</c:v>
                </c:pt>
                <c:pt idx="126">
                  <c:v>-9.9964559181503626E-3</c:v>
                </c:pt>
                <c:pt idx="127">
                  <c:v>-9.9964559181503626E-3</c:v>
                </c:pt>
                <c:pt idx="128">
                  <c:v>-9.9372527884976289E-3</c:v>
                </c:pt>
                <c:pt idx="129">
                  <c:v>-9.9372527884976289E-3</c:v>
                </c:pt>
                <c:pt idx="130">
                  <c:v>-9.9048230059702955E-3</c:v>
                </c:pt>
                <c:pt idx="131">
                  <c:v>-9.9048230059702955E-3</c:v>
                </c:pt>
                <c:pt idx="132">
                  <c:v>-9.8662859892950754E-3</c:v>
                </c:pt>
                <c:pt idx="133">
                  <c:v>-9.8662859892950754E-3</c:v>
                </c:pt>
                <c:pt idx="134">
                  <c:v>-9.8301566831274206E-3</c:v>
                </c:pt>
                <c:pt idx="135">
                  <c:v>-9.8301566831274206E-3</c:v>
                </c:pt>
                <c:pt idx="136">
                  <c:v>-9.8265310506963927E-3</c:v>
                </c:pt>
                <c:pt idx="137">
                  <c:v>-9.8265310506963927E-3</c:v>
                </c:pt>
                <c:pt idx="138">
                  <c:v>-9.7267150551478467E-3</c:v>
                </c:pt>
                <c:pt idx="139">
                  <c:v>-9.7267150551478467E-3</c:v>
                </c:pt>
                <c:pt idx="140">
                  <c:v>-9.6678942732499693E-3</c:v>
                </c:pt>
                <c:pt idx="141">
                  <c:v>-9.6678942732499693E-3</c:v>
                </c:pt>
                <c:pt idx="142">
                  <c:v>-9.6366118528598312E-3</c:v>
                </c:pt>
                <c:pt idx="143">
                  <c:v>-9.6366118528598312E-3</c:v>
                </c:pt>
                <c:pt idx="144">
                  <c:v>-9.5839334658182757E-3</c:v>
                </c:pt>
                <c:pt idx="145">
                  <c:v>-9.5839334658182757E-3</c:v>
                </c:pt>
                <c:pt idx="146">
                  <c:v>-9.5733129176834627E-3</c:v>
                </c:pt>
                <c:pt idx="147">
                  <c:v>-9.5733129176834627E-3</c:v>
                </c:pt>
                <c:pt idx="148">
                  <c:v>-9.5671136971860887E-3</c:v>
                </c:pt>
                <c:pt idx="149">
                  <c:v>-9.5671136971860887E-3</c:v>
                </c:pt>
                <c:pt idx="150">
                  <c:v>-9.5023619950853223E-3</c:v>
                </c:pt>
                <c:pt idx="151">
                  <c:v>-9.5023619950853223E-3</c:v>
                </c:pt>
                <c:pt idx="152">
                  <c:v>-9.5043036380136371E-3</c:v>
                </c:pt>
                <c:pt idx="153">
                  <c:v>-9.5043036380136371E-3</c:v>
                </c:pt>
                <c:pt idx="154">
                  <c:v>-9.4419831956114152E-3</c:v>
                </c:pt>
                <c:pt idx="155">
                  <c:v>-9.4419831956114152E-3</c:v>
                </c:pt>
                <c:pt idx="156">
                  <c:v>-9.3448651051046012E-3</c:v>
                </c:pt>
                <c:pt idx="157">
                  <c:v>-9.3448651051046012E-3</c:v>
                </c:pt>
                <c:pt idx="158">
                  <c:v>-9.370939477310122E-3</c:v>
                </c:pt>
                <c:pt idx="159">
                  <c:v>-9.370939477310122E-3</c:v>
                </c:pt>
                <c:pt idx="160">
                  <c:v>-9.2537793111172242E-3</c:v>
                </c:pt>
                <c:pt idx="161">
                  <c:v>-9.2537793111172242E-3</c:v>
                </c:pt>
                <c:pt idx="162">
                  <c:v>-9.181155523690027E-3</c:v>
                </c:pt>
                <c:pt idx="163">
                  <c:v>-9.181155523690027E-3</c:v>
                </c:pt>
                <c:pt idx="164">
                  <c:v>-9.1512199760177913E-3</c:v>
                </c:pt>
                <c:pt idx="165">
                  <c:v>-9.1512199760177913E-3</c:v>
                </c:pt>
                <c:pt idx="166">
                  <c:v>-9.0955608139053068E-3</c:v>
                </c:pt>
                <c:pt idx="167">
                  <c:v>-9.0955608139053068E-3</c:v>
                </c:pt>
                <c:pt idx="168">
                  <c:v>-9.069602571419989E-3</c:v>
                </c:pt>
                <c:pt idx="169">
                  <c:v>-9.069602571419989E-3</c:v>
                </c:pt>
                <c:pt idx="170">
                  <c:v>-9.0002746409473498E-3</c:v>
                </c:pt>
                <c:pt idx="171">
                  <c:v>-9.0002746409473498E-3</c:v>
                </c:pt>
                <c:pt idx="172">
                  <c:v>-9.0314374548538037E-3</c:v>
                </c:pt>
                <c:pt idx="173">
                  <c:v>-9.0314374548538037E-3</c:v>
                </c:pt>
                <c:pt idx="174">
                  <c:v>-9.0066027611546643E-3</c:v>
                </c:pt>
                <c:pt idx="175">
                  <c:v>-9.0066027611546643E-3</c:v>
                </c:pt>
                <c:pt idx="176">
                  <c:v>-8.9776237567048955E-3</c:v>
                </c:pt>
                <c:pt idx="177">
                  <c:v>-8.9776237567048955E-3</c:v>
                </c:pt>
                <c:pt idx="178">
                  <c:v>-8.9389304879019076E-3</c:v>
                </c:pt>
                <c:pt idx="179">
                  <c:v>-8.9389304879019076E-3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6CF-45FB-8E69-A76F92DE3588}"/>
            </c:ext>
          </c:extLst>
        </c:ser>
        <c:ser>
          <c:idx val="5"/>
          <c:order val="5"/>
          <c:tx>
            <c:strRef>
              <c:f>Pertubace!$AM$108</c:f>
              <c:strCache>
                <c:ptCount val="1"/>
                <c:pt idx="0">
                  <c:v>65Cu(n,n')</c:v>
                </c:pt>
              </c:strCache>
            </c:strRef>
          </c:tx>
          <c:spPr>
            <a:ln w="254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Pertubace!$AG$109:$AG$288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Pertubace!$AM$109:$AM$288</c:f>
              <c:numCache>
                <c:formatCode>0.00E+00</c:formatCode>
                <c:ptCount val="180"/>
                <c:pt idx="0">
                  <c:v>-7.2482521365400921E-4</c:v>
                </c:pt>
                <c:pt idx="1">
                  <c:v>-7.2482521365400921E-4</c:v>
                </c:pt>
                <c:pt idx="2">
                  <c:v>-1.1453128358747131E-3</c:v>
                </c:pt>
                <c:pt idx="3">
                  <c:v>-1.1453128358747131E-3</c:v>
                </c:pt>
                <c:pt idx="4">
                  <c:v>-2.0075433911882507E-3</c:v>
                </c:pt>
                <c:pt idx="5">
                  <c:v>-2.0075433911882507E-3</c:v>
                </c:pt>
                <c:pt idx="6">
                  <c:v>-2.4090950675233467E-3</c:v>
                </c:pt>
                <c:pt idx="7">
                  <c:v>-2.4090950675233467E-3</c:v>
                </c:pt>
                <c:pt idx="8">
                  <c:v>-2.7239683245604139E-3</c:v>
                </c:pt>
                <c:pt idx="9">
                  <c:v>-2.7239683245604139E-3</c:v>
                </c:pt>
                <c:pt idx="10">
                  <c:v>-3.2008813861016607E-3</c:v>
                </c:pt>
                <c:pt idx="11">
                  <c:v>-3.2008813861016607E-3</c:v>
                </c:pt>
                <c:pt idx="12">
                  <c:v>-3.6889724238859077E-3</c:v>
                </c:pt>
                <c:pt idx="13">
                  <c:v>-3.6889724238859077E-3</c:v>
                </c:pt>
                <c:pt idx="14">
                  <c:v>-4.1582034523210999E-3</c:v>
                </c:pt>
                <c:pt idx="15">
                  <c:v>-4.1582034523210999E-3</c:v>
                </c:pt>
                <c:pt idx="16">
                  <c:v>-4.6047609187071835E-3</c:v>
                </c:pt>
                <c:pt idx="17">
                  <c:v>-4.6047609187071835E-3</c:v>
                </c:pt>
                <c:pt idx="18">
                  <c:v>-4.8991560189177181E-3</c:v>
                </c:pt>
                <c:pt idx="19">
                  <c:v>-4.8991560189177181E-3</c:v>
                </c:pt>
                <c:pt idx="20">
                  <c:v>-5.1308270193912934E-3</c:v>
                </c:pt>
                <c:pt idx="21">
                  <c:v>-5.1308270193912934E-3</c:v>
                </c:pt>
                <c:pt idx="22">
                  <c:v>-5.3182530400661069E-3</c:v>
                </c:pt>
                <c:pt idx="23">
                  <c:v>-5.3182530400661069E-3</c:v>
                </c:pt>
                <c:pt idx="24">
                  <c:v>-5.6171064428166993E-3</c:v>
                </c:pt>
                <c:pt idx="25">
                  <c:v>-5.6171064428166993E-3</c:v>
                </c:pt>
                <c:pt idx="26">
                  <c:v>-5.8358715205778554E-3</c:v>
                </c:pt>
                <c:pt idx="27">
                  <c:v>-5.8358715205778554E-3</c:v>
                </c:pt>
                <c:pt idx="28">
                  <c:v>-6.0915847137996771E-3</c:v>
                </c:pt>
                <c:pt idx="29">
                  <c:v>-6.0915847137996771E-3</c:v>
                </c:pt>
                <c:pt idx="30">
                  <c:v>-6.2579253213380691E-3</c:v>
                </c:pt>
                <c:pt idx="31">
                  <c:v>-6.2579253213380691E-3</c:v>
                </c:pt>
                <c:pt idx="32">
                  <c:v>-6.3858857540913493E-3</c:v>
                </c:pt>
                <c:pt idx="33">
                  <c:v>-6.3858857540913493E-3</c:v>
                </c:pt>
                <c:pt idx="34">
                  <c:v>-6.2889668979628707E-3</c:v>
                </c:pt>
                <c:pt idx="35">
                  <c:v>-6.2889668979628707E-3</c:v>
                </c:pt>
                <c:pt idx="36">
                  <c:v>-6.1336101362434959E-3</c:v>
                </c:pt>
                <c:pt idx="37">
                  <c:v>-6.1336101362434959E-3</c:v>
                </c:pt>
                <c:pt idx="38">
                  <c:v>-5.8947957964668911E-3</c:v>
                </c:pt>
                <c:pt idx="39">
                  <c:v>-5.8947957964668911E-3</c:v>
                </c:pt>
                <c:pt idx="40">
                  <c:v>-5.5498690750584072E-3</c:v>
                </c:pt>
                <c:pt idx="41">
                  <c:v>-5.5498690750584072E-3</c:v>
                </c:pt>
                <c:pt idx="42">
                  <c:v>-5.1960870745804428E-3</c:v>
                </c:pt>
                <c:pt idx="43">
                  <c:v>-5.1960870745804428E-3</c:v>
                </c:pt>
                <c:pt idx="44">
                  <c:v>-4.9590003130957246E-3</c:v>
                </c:pt>
                <c:pt idx="45">
                  <c:v>-4.9590003130957246E-3</c:v>
                </c:pt>
                <c:pt idx="46">
                  <c:v>-4.8217952511117098E-3</c:v>
                </c:pt>
                <c:pt idx="47">
                  <c:v>-4.8217952511117098E-3</c:v>
                </c:pt>
                <c:pt idx="48">
                  <c:v>-4.7469735745597815E-3</c:v>
                </c:pt>
                <c:pt idx="49">
                  <c:v>-4.7469735745597815E-3</c:v>
                </c:pt>
                <c:pt idx="50">
                  <c:v>-4.7417346076613302E-3</c:v>
                </c:pt>
                <c:pt idx="51">
                  <c:v>-4.7417346076613302E-3</c:v>
                </c:pt>
                <c:pt idx="52">
                  <c:v>-4.7998228629771321E-3</c:v>
                </c:pt>
                <c:pt idx="53">
                  <c:v>-4.7998228629771321E-3</c:v>
                </c:pt>
                <c:pt idx="54">
                  <c:v>-4.8838550075877788E-3</c:v>
                </c:pt>
                <c:pt idx="55">
                  <c:v>-4.8838550075877788E-3</c:v>
                </c:pt>
                <c:pt idx="56">
                  <c:v>-4.9632305891533363E-3</c:v>
                </c:pt>
                <c:pt idx="57">
                  <c:v>-4.9632305891533363E-3</c:v>
                </c:pt>
                <c:pt idx="58">
                  <c:v>-5.0375391397134706E-3</c:v>
                </c:pt>
                <c:pt idx="59">
                  <c:v>-5.0375391397134706E-3</c:v>
                </c:pt>
                <c:pt idx="60">
                  <c:v>-5.1476612420609646E-3</c:v>
                </c:pt>
                <c:pt idx="61">
                  <c:v>-5.1476612420609646E-3</c:v>
                </c:pt>
                <c:pt idx="62">
                  <c:v>-5.2927982208015693E-3</c:v>
                </c:pt>
                <c:pt idx="63">
                  <c:v>-5.2927982208015693E-3</c:v>
                </c:pt>
                <c:pt idx="64">
                  <c:v>-5.4383087318524191E-3</c:v>
                </c:pt>
                <c:pt idx="65">
                  <c:v>-5.4383087318524191E-3</c:v>
                </c:pt>
                <c:pt idx="66">
                  <c:v>-5.5838242698892249E-3</c:v>
                </c:pt>
                <c:pt idx="67">
                  <c:v>-5.5838242698892249E-3</c:v>
                </c:pt>
                <c:pt idx="68">
                  <c:v>-5.7285259152822406E-3</c:v>
                </c:pt>
                <c:pt idx="69">
                  <c:v>-5.7285259152822406E-3</c:v>
                </c:pt>
                <c:pt idx="70">
                  <c:v>-5.8688686041261477E-3</c:v>
                </c:pt>
                <c:pt idx="71">
                  <c:v>-5.8688686041261477E-3</c:v>
                </c:pt>
                <c:pt idx="72">
                  <c:v>-6.0024927402153525E-3</c:v>
                </c:pt>
                <c:pt idx="73">
                  <c:v>-6.0024927402153525E-3</c:v>
                </c:pt>
                <c:pt idx="74">
                  <c:v>-6.1371199183055444E-3</c:v>
                </c:pt>
                <c:pt idx="75">
                  <c:v>-6.1371199183055444E-3</c:v>
                </c:pt>
                <c:pt idx="76">
                  <c:v>-6.2712438447077813E-3</c:v>
                </c:pt>
                <c:pt idx="77">
                  <c:v>-6.2712438447077813E-3</c:v>
                </c:pt>
                <c:pt idx="78">
                  <c:v>-6.4057715253615028E-3</c:v>
                </c:pt>
                <c:pt idx="79">
                  <c:v>-6.4057715253615028E-3</c:v>
                </c:pt>
                <c:pt idx="80">
                  <c:v>-6.5221495712696875E-3</c:v>
                </c:pt>
                <c:pt idx="81">
                  <c:v>-6.5221495712696875E-3</c:v>
                </c:pt>
                <c:pt idx="82">
                  <c:v>-6.6227865291910862E-3</c:v>
                </c:pt>
                <c:pt idx="83">
                  <c:v>-6.6227865291910862E-3</c:v>
                </c:pt>
                <c:pt idx="84">
                  <c:v>-6.7231974715216969E-3</c:v>
                </c:pt>
                <c:pt idx="85">
                  <c:v>-6.7231974715216969E-3</c:v>
                </c:pt>
                <c:pt idx="86">
                  <c:v>-6.8226758339642174E-3</c:v>
                </c:pt>
                <c:pt idx="87">
                  <c:v>-6.8226758339642174E-3</c:v>
                </c:pt>
                <c:pt idx="88">
                  <c:v>-6.9229054637652884E-3</c:v>
                </c:pt>
                <c:pt idx="89">
                  <c:v>-6.9229054637652884E-3</c:v>
                </c:pt>
                <c:pt idx="90">
                  <c:v>-7.0066923079445346E-3</c:v>
                </c:pt>
                <c:pt idx="91">
                  <c:v>-7.0066923079445346E-3</c:v>
                </c:pt>
                <c:pt idx="92">
                  <c:v>-7.0775256664653615E-3</c:v>
                </c:pt>
                <c:pt idx="93">
                  <c:v>-7.0775256664653615E-3</c:v>
                </c:pt>
                <c:pt idx="94">
                  <c:v>-7.1454760496747491E-3</c:v>
                </c:pt>
                <c:pt idx="95">
                  <c:v>-7.1454760496747491E-3</c:v>
                </c:pt>
                <c:pt idx="96">
                  <c:v>-7.2166826274747391E-3</c:v>
                </c:pt>
                <c:pt idx="97">
                  <c:v>-7.2166826274747391E-3</c:v>
                </c:pt>
                <c:pt idx="98">
                  <c:v>-7.2866471232118377E-3</c:v>
                </c:pt>
                <c:pt idx="99">
                  <c:v>-7.2866471232118377E-3</c:v>
                </c:pt>
                <c:pt idx="100">
                  <c:v>-7.3457974007859342E-3</c:v>
                </c:pt>
                <c:pt idx="101">
                  <c:v>-7.3457974007859342E-3</c:v>
                </c:pt>
                <c:pt idx="102">
                  <c:v>-7.3948203110861341E-3</c:v>
                </c:pt>
                <c:pt idx="103">
                  <c:v>-7.3948203110861341E-3</c:v>
                </c:pt>
                <c:pt idx="104">
                  <c:v>-7.4438833202859168E-3</c:v>
                </c:pt>
                <c:pt idx="105">
                  <c:v>-7.4438833202859168E-3</c:v>
                </c:pt>
                <c:pt idx="106">
                  <c:v>-7.492108899870409E-3</c:v>
                </c:pt>
                <c:pt idx="107">
                  <c:v>-7.492108899870409E-3</c:v>
                </c:pt>
                <c:pt idx="108">
                  <c:v>-7.5427158528960387E-3</c:v>
                </c:pt>
                <c:pt idx="109">
                  <c:v>-7.5427158528960387E-3</c:v>
                </c:pt>
                <c:pt idx="110">
                  <c:v>-7.5847715736040598E-3</c:v>
                </c:pt>
                <c:pt idx="111">
                  <c:v>-7.5847715736040598E-3</c:v>
                </c:pt>
                <c:pt idx="112">
                  <c:v>-7.619649997531717E-3</c:v>
                </c:pt>
                <c:pt idx="113">
                  <c:v>-7.619649997531717E-3</c:v>
                </c:pt>
                <c:pt idx="114">
                  <c:v>-7.655360335693126E-3</c:v>
                </c:pt>
                <c:pt idx="115">
                  <c:v>-7.655360335693126E-3</c:v>
                </c:pt>
                <c:pt idx="116">
                  <c:v>-7.6913645243076242E-3</c:v>
                </c:pt>
                <c:pt idx="117">
                  <c:v>-7.6913645243076242E-3</c:v>
                </c:pt>
                <c:pt idx="118">
                  <c:v>-7.7261466801162998E-3</c:v>
                </c:pt>
                <c:pt idx="119">
                  <c:v>-7.7261466801162998E-3</c:v>
                </c:pt>
                <c:pt idx="120">
                  <c:v>-7.757022314195422E-3</c:v>
                </c:pt>
                <c:pt idx="121">
                  <c:v>-7.757022314195422E-3</c:v>
                </c:pt>
                <c:pt idx="122">
                  <c:v>-7.7831000140736644E-3</c:v>
                </c:pt>
                <c:pt idx="123">
                  <c:v>-7.7831000140736644E-3</c:v>
                </c:pt>
                <c:pt idx="124">
                  <c:v>-7.8091537511280097E-3</c:v>
                </c:pt>
                <c:pt idx="125">
                  <c:v>-7.8091537511280097E-3</c:v>
                </c:pt>
                <c:pt idx="126">
                  <c:v>-7.8349950103058161E-3</c:v>
                </c:pt>
                <c:pt idx="127">
                  <c:v>-7.8349950103058161E-3</c:v>
                </c:pt>
                <c:pt idx="128">
                  <c:v>-7.8622833440799168E-3</c:v>
                </c:pt>
                <c:pt idx="129">
                  <c:v>-7.8622833440799168E-3</c:v>
                </c:pt>
                <c:pt idx="130">
                  <c:v>-7.8832599925167963E-3</c:v>
                </c:pt>
                <c:pt idx="131">
                  <c:v>-7.8832599925167963E-3</c:v>
                </c:pt>
                <c:pt idx="132">
                  <c:v>-7.9035646230188415E-3</c:v>
                </c:pt>
                <c:pt idx="133">
                  <c:v>-7.9035646230188415E-3</c:v>
                </c:pt>
                <c:pt idx="134">
                  <c:v>-7.9225946799331773E-3</c:v>
                </c:pt>
                <c:pt idx="135">
                  <c:v>-7.9225946799331773E-3</c:v>
                </c:pt>
                <c:pt idx="136">
                  <c:v>-7.9411212256999212E-3</c:v>
                </c:pt>
                <c:pt idx="137">
                  <c:v>-7.9411212256999212E-3</c:v>
                </c:pt>
                <c:pt idx="138">
                  <c:v>-7.9601599716750352E-3</c:v>
                </c:pt>
                <c:pt idx="139">
                  <c:v>-7.9601599716750352E-3</c:v>
                </c:pt>
                <c:pt idx="140">
                  <c:v>-7.9756281947247591E-3</c:v>
                </c:pt>
                <c:pt idx="141">
                  <c:v>-7.9756281947247591E-3</c:v>
                </c:pt>
                <c:pt idx="142">
                  <c:v>-7.9882213641303858E-3</c:v>
                </c:pt>
                <c:pt idx="143">
                  <c:v>-7.9882213641303858E-3</c:v>
                </c:pt>
                <c:pt idx="144">
                  <c:v>-8.0010574486316967E-3</c:v>
                </c:pt>
                <c:pt idx="145">
                  <c:v>-8.0010574486316967E-3</c:v>
                </c:pt>
                <c:pt idx="146">
                  <c:v>-8.0137327144839485E-3</c:v>
                </c:pt>
                <c:pt idx="147">
                  <c:v>-8.0137327144839485E-3</c:v>
                </c:pt>
                <c:pt idx="148">
                  <c:v>-8.0260824239234869E-3</c:v>
                </c:pt>
                <c:pt idx="149">
                  <c:v>-8.0260824239234869E-3</c:v>
                </c:pt>
                <c:pt idx="150">
                  <c:v>-8.0365938339875438E-3</c:v>
                </c:pt>
                <c:pt idx="151">
                  <c:v>-8.0365938339875438E-3</c:v>
                </c:pt>
                <c:pt idx="152">
                  <c:v>-8.0443091165569407E-3</c:v>
                </c:pt>
                <c:pt idx="153">
                  <c:v>-8.0443091165569407E-3</c:v>
                </c:pt>
                <c:pt idx="154">
                  <c:v>-8.0517225986290637E-3</c:v>
                </c:pt>
                <c:pt idx="155">
                  <c:v>-8.0517225986290637E-3</c:v>
                </c:pt>
                <c:pt idx="156">
                  <c:v>-8.0597524952777874E-3</c:v>
                </c:pt>
                <c:pt idx="157">
                  <c:v>-8.0597524952777874E-3</c:v>
                </c:pt>
                <c:pt idx="158">
                  <c:v>-8.0671577567409686E-3</c:v>
                </c:pt>
                <c:pt idx="159">
                  <c:v>-8.0671577567409686E-3</c:v>
                </c:pt>
                <c:pt idx="160">
                  <c:v>-8.0725695906973798E-3</c:v>
                </c:pt>
                <c:pt idx="161">
                  <c:v>-8.0725695906973798E-3</c:v>
                </c:pt>
                <c:pt idx="162">
                  <c:v>-8.0751976658501121E-3</c:v>
                </c:pt>
                <c:pt idx="163">
                  <c:v>-8.0751976658501121E-3</c:v>
                </c:pt>
                <c:pt idx="164">
                  <c:v>-8.0775143021652659E-3</c:v>
                </c:pt>
                <c:pt idx="165">
                  <c:v>-8.0775143021652659E-3</c:v>
                </c:pt>
                <c:pt idx="166">
                  <c:v>-8.0806871960395175E-3</c:v>
                </c:pt>
                <c:pt idx="167">
                  <c:v>-8.0806871960395175E-3</c:v>
                </c:pt>
                <c:pt idx="168">
                  <c:v>-8.083000390519391E-3</c:v>
                </c:pt>
                <c:pt idx="169">
                  <c:v>-8.083000390519391E-3</c:v>
                </c:pt>
                <c:pt idx="170">
                  <c:v>-8.0810352348180091E-3</c:v>
                </c:pt>
                <c:pt idx="171">
                  <c:v>-8.0810352348180091E-3</c:v>
                </c:pt>
                <c:pt idx="172">
                  <c:v>-8.0749487906926418E-3</c:v>
                </c:pt>
                <c:pt idx="173">
                  <c:v>-8.0749487906926418E-3</c:v>
                </c:pt>
                <c:pt idx="174">
                  <c:v>-8.0686468886989101E-3</c:v>
                </c:pt>
                <c:pt idx="175">
                  <c:v>-8.0686468886989101E-3</c:v>
                </c:pt>
                <c:pt idx="176">
                  <c:v>-8.062525827397294E-3</c:v>
                </c:pt>
                <c:pt idx="177">
                  <c:v>-8.062525827397294E-3</c:v>
                </c:pt>
                <c:pt idx="178">
                  <c:v>-8.0568791605152186E-3</c:v>
                </c:pt>
                <c:pt idx="179">
                  <c:v>-8.0568791605152186E-3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6CF-45FB-8E69-A76F92DE35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5790464"/>
        <c:axId val="1165788304"/>
      </c:scatterChart>
      <c:valAx>
        <c:axId val="116579046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Energy 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5531968593992544"/>
              <c:y val="0.790315378317965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165788304"/>
        <c:crossesAt val="-5.000000000000001E-2"/>
        <c:crossBetween val="midCat"/>
      </c:valAx>
      <c:valAx>
        <c:axId val="116578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Sensitivity </a:t>
                </a:r>
                <a:r>
                  <a:rPr lang="en-US"/>
                  <a:t>[%/%]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2.4499445009029991E-3"/>
              <c:y val="0.26471888138696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165790464"/>
        <c:crosses val="autoZero"/>
        <c:crossBetween val="midCat"/>
        <c:majorUnit val="1.0000000000000002E-2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9.6927962865021602E-2"/>
          <c:y val="0.85776830430445228"/>
          <c:w val="0.87523223652968996"/>
          <c:h val="0.1350633618920663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>
      <a:noFill/>
    </a:ln>
  </c:spPr>
  <c:txPr>
    <a:bodyPr/>
    <a:lstStyle/>
    <a:p>
      <a:pPr>
        <a:spcBef>
          <a:spcPts val="1200"/>
        </a:spcBef>
        <a:defRPr sz="1200" b="0">
          <a:solidFill>
            <a:schemeClr val="tx1"/>
          </a:solidFill>
        </a:defRPr>
      </a:pPr>
      <a:endParaRPr lang="cs-CZ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3641895005602"/>
          <c:y val="3.1268215960224922E-2"/>
          <c:w val="0.86469832183574868"/>
          <c:h val="0.7489876087988212"/>
        </c:manualLayout>
      </c:layout>
      <c:scatterChart>
        <c:scatterStyle val="lineMarker"/>
        <c:varyColors val="0"/>
        <c:ser>
          <c:idx val="0"/>
          <c:order val="0"/>
          <c:tx>
            <c:strRef>
              <c:f>Pertubace!$FY$97</c:f>
              <c:strCache>
                <c:ptCount val="1"/>
                <c:pt idx="0">
                  <c:v>63Cu(n,tot.)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Pertubace!$FX$98:$FX$277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Pertubace!$FY$98:$FY$277</c:f>
              <c:numCache>
                <c:formatCode>0.00E+00</c:formatCode>
                <c:ptCount val="180"/>
                <c:pt idx="0">
                  <c:v>-2.4878137525014863E-2</c:v>
                </c:pt>
                <c:pt idx="1">
                  <c:v>-2.4878137525014863E-2</c:v>
                </c:pt>
                <c:pt idx="2">
                  <c:v>-2.4440862259365481E-2</c:v>
                </c:pt>
                <c:pt idx="3">
                  <c:v>-2.4440862259365481E-2</c:v>
                </c:pt>
                <c:pt idx="4">
                  <c:v>-2.5423792105277503E-2</c:v>
                </c:pt>
                <c:pt idx="5">
                  <c:v>-2.5423792105277503E-2</c:v>
                </c:pt>
                <c:pt idx="6">
                  <c:v>-2.6032434157370506E-2</c:v>
                </c:pt>
                <c:pt idx="7">
                  <c:v>-2.6032434157370506E-2</c:v>
                </c:pt>
                <c:pt idx="8">
                  <c:v>-2.6750853012575362E-2</c:v>
                </c:pt>
                <c:pt idx="9">
                  <c:v>-2.6750853012575362E-2</c:v>
                </c:pt>
                <c:pt idx="10">
                  <c:v>-2.7587047898601946E-2</c:v>
                </c:pt>
                <c:pt idx="11">
                  <c:v>-2.7587047898601946E-2</c:v>
                </c:pt>
                <c:pt idx="12">
                  <c:v>-2.7784496349810367E-2</c:v>
                </c:pt>
                <c:pt idx="13">
                  <c:v>-2.7784496349810367E-2</c:v>
                </c:pt>
                <c:pt idx="14">
                  <c:v>-2.8157651647336548E-2</c:v>
                </c:pt>
                <c:pt idx="15">
                  <c:v>-2.8157651647336548E-2</c:v>
                </c:pt>
                <c:pt idx="16">
                  <c:v>-2.8402105950102743E-2</c:v>
                </c:pt>
                <c:pt idx="17">
                  <c:v>-2.8402105950102743E-2</c:v>
                </c:pt>
                <c:pt idx="18">
                  <c:v>-2.9068259233528272E-2</c:v>
                </c:pt>
                <c:pt idx="19">
                  <c:v>-2.9068259233528272E-2</c:v>
                </c:pt>
                <c:pt idx="20">
                  <c:v>-2.91329995964245E-2</c:v>
                </c:pt>
                <c:pt idx="21">
                  <c:v>-2.91329995964245E-2</c:v>
                </c:pt>
                <c:pt idx="22">
                  <c:v>-2.9601397889499233E-2</c:v>
                </c:pt>
                <c:pt idx="23">
                  <c:v>-2.9601397889499233E-2</c:v>
                </c:pt>
                <c:pt idx="24">
                  <c:v>-2.9850834051292484E-2</c:v>
                </c:pt>
                <c:pt idx="25">
                  <c:v>-2.9850834051292484E-2</c:v>
                </c:pt>
                <c:pt idx="26">
                  <c:v>-2.9913706638715447E-2</c:v>
                </c:pt>
                <c:pt idx="27">
                  <c:v>-2.9913706638715447E-2</c:v>
                </c:pt>
                <c:pt idx="28">
                  <c:v>-3.0177529277133752E-2</c:v>
                </c:pt>
                <c:pt idx="29">
                  <c:v>-3.0177529277133752E-2</c:v>
                </c:pt>
                <c:pt idx="30">
                  <c:v>-3.0470305591130471E-2</c:v>
                </c:pt>
                <c:pt idx="31">
                  <c:v>-3.0470305591130471E-2</c:v>
                </c:pt>
                <c:pt idx="32">
                  <c:v>-3.0816630463617902E-2</c:v>
                </c:pt>
                <c:pt idx="33">
                  <c:v>-3.0816630463617902E-2</c:v>
                </c:pt>
                <c:pt idx="34">
                  <c:v>-3.0857616819373677E-2</c:v>
                </c:pt>
                <c:pt idx="35">
                  <c:v>-3.0857616819373677E-2</c:v>
                </c:pt>
                <c:pt idx="36">
                  <c:v>-3.1119090644905922E-2</c:v>
                </c:pt>
                <c:pt idx="37">
                  <c:v>-3.1119090644905922E-2</c:v>
                </c:pt>
                <c:pt idx="38">
                  <c:v>-3.1324937401465268E-2</c:v>
                </c:pt>
                <c:pt idx="39">
                  <c:v>-3.1324937401465268E-2</c:v>
                </c:pt>
                <c:pt idx="40">
                  <c:v>-3.1579702746581416E-2</c:v>
                </c:pt>
                <c:pt idx="41">
                  <c:v>-3.1579702746581416E-2</c:v>
                </c:pt>
                <c:pt idx="42">
                  <c:v>-3.1620532957258342E-2</c:v>
                </c:pt>
                <c:pt idx="43">
                  <c:v>-3.1620532957258342E-2</c:v>
                </c:pt>
                <c:pt idx="44">
                  <c:v>-3.1639849941717521E-2</c:v>
                </c:pt>
                <c:pt idx="45">
                  <c:v>-3.1639849941717521E-2</c:v>
                </c:pt>
                <c:pt idx="46">
                  <c:v>-3.159712302754298E-2</c:v>
                </c:pt>
                <c:pt idx="47">
                  <c:v>-3.159712302754298E-2</c:v>
                </c:pt>
                <c:pt idx="48">
                  <c:v>-3.1850616237205247E-2</c:v>
                </c:pt>
                <c:pt idx="49">
                  <c:v>-3.1850616237205247E-2</c:v>
                </c:pt>
                <c:pt idx="50">
                  <c:v>-3.1840119863694831E-2</c:v>
                </c:pt>
                <c:pt idx="51">
                  <c:v>-3.1840119863694831E-2</c:v>
                </c:pt>
                <c:pt idx="52">
                  <c:v>-3.2077161606692148E-2</c:v>
                </c:pt>
                <c:pt idx="53">
                  <c:v>-3.2077161606692148E-2</c:v>
                </c:pt>
                <c:pt idx="54">
                  <c:v>-3.190355887521968E-2</c:v>
                </c:pt>
                <c:pt idx="55">
                  <c:v>-3.190355887521968E-2</c:v>
                </c:pt>
                <c:pt idx="56">
                  <c:v>-3.1928470077622902E-2</c:v>
                </c:pt>
                <c:pt idx="57">
                  <c:v>-3.1928470077622902E-2</c:v>
                </c:pt>
                <c:pt idx="58">
                  <c:v>-3.2587483424193313E-2</c:v>
                </c:pt>
                <c:pt idx="59">
                  <c:v>-3.2587483424193313E-2</c:v>
                </c:pt>
                <c:pt idx="60">
                  <c:v>-3.2085825077107694E-2</c:v>
                </c:pt>
                <c:pt idx="61">
                  <c:v>-3.2085825077107694E-2</c:v>
                </c:pt>
                <c:pt idx="62">
                  <c:v>-3.1778742923538994E-2</c:v>
                </c:pt>
                <c:pt idx="63">
                  <c:v>-3.1778742923538994E-2</c:v>
                </c:pt>
                <c:pt idx="64">
                  <c:v>-3.229885161243725E-2</c:v>
                </c:pt>
                <c:pt idx="65">
                  <c:v>-3.229885161243725E-2</c:v>
                </c:pt>
                <c:pt idx="66">
                  <c:v>-3.2343589769368429E-2</c:v>
                </c:pt>
                <c:pt idx="67">
                  <c:v>-3.2343589769368429E-2</c:v>
                </c:pt>
                <c:pt idx="68">
                  <c:v>-3.2531733802920244E-2</c:v>
                </c:pt>
                <c:pt idx="69">
                  <c:v>-3.2531733802920244E-2</c:v>
                </c:pt>
                <c:pt idx="70">
                  <c:v>-3.2513090201049505E-2</c:v>
                </c:pt>
                <c:pt idx="71">
                  <c:v>-3.2513090201049505E-2</c:v>
                </c:pt>
                <c:pt idx="72">
                  <c:v>-3.2583078854927575E-2</c:v>
                </c:pt>
                <c:pt idx="73">
                  <c:v>-3.2583078854927575E-2</c:v>
                </c:pt>
                <c:pt idx="74">
                  <c:v>-3.2624010960350433E-2</c:v>
                </c:pt>
                <c:pt idx="75">
                  <c:v>-3.2624010960350433E-2</c:v>
                </c:pt>
                <c:pt idx="76">
                  <c:v>-3.2080403052678959E-2</c:v>
                </c:pt>
                <c:pt idx="77">
                  <c:v>-3.2080403052678959E-2</c:v>
                </c:pt>
                <c:pt idx="78">
                  <c:v>-3.2582149220235362E-2</c:v>
                </c:pt>
                <c:pt idx="79">
                  <c:v>-3.2582149220235362E-2</c:v>
                </c:pt>
                <c:pt idx="80">
                  <c:v>-3.1345103431510334E-2</c:v>
                </c:pt>
                <c:pt idx="81">
                  <c:v>-3.1345103431510334E-2</c:v>
                </c:pt>
                <c:pt idx="82">
                  <c:v>-3.2236790251899496E-2</c:v>
                </c:pt>
                <c:pt idx="83">
                  <c:v>-3.2236790251899496E-2</c:v>
                </c:pt>
                <c:pt idx="84">
                  <c:v>-3.189204820881332E-2</c:v>
                </c:pt>
                <c:pt idx="85">
                  <c:v>-3.189204820881332E-2</c:v>
                </c:pt>
                <c:pt idx="86">
                  <c:v>-3.2003211597837589E-2</c:v>
                </c:pt>
                <c:pt idx="87">
                  <c:v>-3.2003211597837589E-2</c:v>
                </c:pt>
                <c:pt idx="88">
                  <c:v>-3.1745442075784419E-2</c:v>
                </c:pt>
                <c:pt idx="89">
                  <c:v>-3.1745442075784419E-2</c:v>
                </c:pt>
                <c:pt idx="90">
                  <c:v>-3.0821404668910889E-2</c:v>
                </c:pt>
                <c:pt idx="91">
                  <c:v>-3.0821404668910889E-2</c:v>
                </c:pt>
                <c:pt idx="92">
                  <c:v>-3.1723391270820085E-2</c:v>
                </c:pt>
                <c:pt idx="93">
                  <c:v>-3.1723391270820085E-2</c:v>
                </c:pt>
                <c:pt idx="94">
                  <c:v>-3.1858479964080672E-2</c:v>
                </c:pt>
                <c:pt idx="95">
                  <c:v>-3.1858479964080672E-2</c:v>
                </c:pt>
                <c:pt idx="96">
                  <c:v>-3.0517613027162258E-2</c:v>
                </c:pt>
                <c:pt idx="97">
                  <c:v>-3.0517613027162258E-2</c:v>
                </c:pt>
                <c:pt idx="98">
                  <c:v>-3.0978349242675181E-2</c:v>
                </c:pt>
                <c:pt idx="99">
                  <c:v>-3.0978349242675181E-2</c:v>
                </c:pt>
                <c:pt idx="100">
                  <c:v>-3.0221955802208923E-2</c:v>
                </c:pt>
                <c:pt idx="101">
                  <c:v>-3.0221955802208923E-2</c:v>
                </c:pt>
                <c:pt idx="102">
                  <c:v>-3.1330417062534199E-2</c:v>
                </c:pt>
                <c:pt idx="103">
                  <c:v>-3.1330417062534199E-2</c:v>
                </c:pt>
                <c:pt idx="104">
                  <c:v>-3.0557943792071673E-2</c:v>
                </c:pt>
                <c:pt idx="105">
                  <c:v>-3.0557943792071673E-2</c:v>
                </c:pt>
                <c:pt idx="106">
                  <c:v>-3.1172190545169672E-2</c:v>
                </c:pt>
                <c:pt idx="107">
                  <c:v>-3.1172190545169672E-2</c:v>
                </c:pt>
                <c:pt idx="108">
                  <c:v>-3.1271185789873826E-2</c:v>
                </c:pt>
                <c:pt idx="109">
                  <c:v>-3.1271185789873826E-2</c:v>
                </c:pt>
                <c:pt idx="110">
                  <c:v>-3.0786787026681577E-2</c:v>
                </c:pt>
                <c:pt idx="111">
                  <c:v>-3.0786787026681577E-2</c:v>
                </c:pt>
                <c:pt idx="112">
                  <c:v>-3.1354602739007698E-2</c:v>
                </c:pt>
                <c:pt idx="113">
                  <c:v>-3.1354602739007698E-2</c:v>
                </c:pt>
                <c:pt idx="114">
                  <c:v>-3.0665329336234354E-2</c:v>
                </c:pt>
                <c:pt idx="115">
                  <c:v>-3.0665329336234354E-2</c:v>
                </c:pt>
                <c:pt idx="116">
                  <c:v>-2.9833324421933708E-2</c:v>
                </c:pt>
                <c:pt idx="117">
                  <c:v>-2.9833324421933708E-2</c:v>
                </c:pt>
                <c:pt idx="118">
                  <c:v>-3.0924822794441548E-2</c:v>
                </c:pt>
                <c:pt idx="119">
                  <c:v>-3.0924822794441548E-2</c:v>
                </c:pt>
                <c:pt idx="120">
                  <c:v>-2.9427677151213506E-2</c:v>
                </c:pt>
                <c:pt idx="121">
                  <c:v>-2.9427677151213506E-2</c:v>
                </c:pt>
                <c:pt idx="122">
                  <c:v>-2.9886509033949748E-2</c:v>
                </c:pt>
                <c:pt idx="123">
                  <c:v>-2.9886509033949748E-2</c:v>
                </c:pt>
                <c:pt idx="124">
                  <c:v>-2.8289181222971176E-2</c:v>
                </c:pt>
                <c:pt idx="125">
                  <c:v>-2.8289181222971176E-2</c:v>
                </c:pt>
                <c:pt idx="126">
                  <c:v>-2.9721795832887109E-2</c:v>
                </c:pt>
                <c:pt idx="127">
                  <c:v>-2.9721795832887109E-2</c:v>
                </c:pt>
                <c:pt idx="128">
                  <c:v>-2.9186169919506007E-2</c:v>
                </c:pt>
                <c:pt idx="129">
                  <c:v>-2.9186169919506007E-2</c:v>
                </c:pt>
                <c:pt idx="130">
                  <c:v>-3.0339667696179368E-2</c:v>
                </c:pt>
                <c:pt idx="131">
                  <c:v>-3.0339667696179368E-2</c:v>
                </c:pt>
                <c:pt idx="132">
                  <c:v>-3.0381858177132647E-2</c:v>
                </c:pt>
                <c:pt idx="133">
                  <c:v>-3.0381858177132647E-2</c:v>
                </c:pt>
                <c:pt idx="134">
                  <c:v>-2.9192575850750323E-2</c:v>
                </c:pt>
                <c:pt idx="135">
                  <c:v>-2.9192575850750323E-2</c:v>
                </c:pt>
                <c:pt idx="136">
                  <c:v>-2.8082613632453634E-2</c:v>
                </c:pt>
                <c:pt idx="137">
                  <c:v>-2.8082613632453634E-2</c:v>
                </c:pt>
                <c:pt idx="138">
                  <c:v>-2.853170484857322E-2</c:v>
                </c:pt>
                <c:pt idx="139">
                  <c:v>-2.853170484857322E-2</c:v>
                </c:pt>
                <c:pt idx="140">
                  <c:v>-2.8457849021705624E-2</c:v>
                </c:pt>
                <c:pt idx="141">
                  <c:v>-2.8457849021705624E-2</c:v>
                </c:pt>
                <c:pt idx="142">
                  <c:v>-2.8794432790974545E-2</c:v>
                </c:pt>
                <c:pt idx="143">
                  <c:v>-2.8794432790974545E-2</c:v>
                </c:pt>
                <c:pt idx="144">
                  <c:v>-2.8686583029974826E-2</c:v>
                </c:pt>
                <c:pt idx="145">
                  <c:v>-2.8686583029974826E-2</c:v>
                </c:pt>
                <c:pt idx="146">
                  <c:v>-2.9323106146981109E-2</c:v>
                </c:pt>
                <c:pt idx="147">
                  <c:v>-2.9323106146981109E-2</c:v>
                </c:pt>
                <c:pt idx="148">
                  <c:v>-2.850871801427925E-2</c:v>
                </c:pt>
                <c:pt idx="149">
                  <c:v>-2.850871801427925E-2</c:v>
                </c:pt>
                <c:pt idx="150">
                  <c:v>-2.7515605757208263E-2</c:v>
                </c:pt>
                <c:pt idx="151">
                  <c:v>-2.7515605757208263E-2</c:v>
                </c:pt>
                <c:pt idx="152">
                  <c:v>-2.8587639434178611E-2</c:v>
                </c:pt>
                <c:pt idx="153">
                  <c:v>-2.8587639434178611E-2</c:v>
                </c:pt>
                <c:pt idx="154">
                  <c:v>-2.8345752442208372E-2</c:v>
                </c:pt>
                <c:pt idx="155">
                  <c:v>-2.8345752442208372E-2</c:v>
                </c:pt>
                <c:pt idx="156">
                  <c:v>-2.8338421528720036E-2</c:v>
                </c:pt>
                <c:pt idx="157">
                  <c:v>-2.8338421528720036E-2</c:v>
                </c:pt>
                <c:pt idx="158">
                  <c:v>-2.8952297813156568E-2</c:v>
                </c:pt>
                <c:pt idx="159">
                  <c:v>-2.8952297813156568E-2</c:v>
                </c:pt>
                <c:pt idx="160">
                  <c:v>-2.963333047995944E-2</c:v>
                </c:pt>
                <c:pt idx="161">
                  <c:v>-2.963333047995944E-2</c:v>
                </c:pt>
                <c:pt idx="162">
                  <c:v>-2.7878165811922869E-2</c:v>
                </c:pt>
                <c:pt idx="163">
                  <c:v>-2.7878165811922869E-2</c:v>
                </c:pt>
                <c:pt idx="164">
                  <c:v>-2.7618799049607606E-2</c:v>
                </c:pt>
                <c:pt idx="165">
                  <c:v>-2.7618799049607606E-2</c:v>
                </c:pt>
                <c:pt idx="166">
                  <c:v>-2.6138776835416992E-2</c:v>
                </c:pt>
                <c:pt idx="167">
                  <c:v>-2.6138776835416992E-2</c:v>
                </c:pt>
                <c:pt idx="168">
                  <c:v>-2.7184950190465892E-2</c:v>
                </c:pt>
                <c:pt idx="169">
                  <c:v>-2.7184950190465892E-2</c:v>
                </c:pt>
                <c:pt idx="170">
                  <c:v>-2.854306591356031E-2</c:v>
                </c:pt>
                <c:pt idx="171">
                  <c:v>-2.854306591356031E-2</c:v>
                </c:pt>
                <c:pt idx="172">
                  <c:v>-2.7176893604479811E-2</c:v>
                </c:pt>
                <c:pt idx="173">
                  <c:v>-2.7176893604479811E-2</c:v>
                </c:pt>
                <c:pt idx="174">
                  <c:v>-2.743437479723056E-2</c:v>
                </c:pt>
                <c:pt idx="175">
                  <c:v>-2.743437479723056E-2</c:v>
                </c:pt>
                <c:pt idx="176">
                  <c:v>-2.7743045176587409E-2</c:v>
                </c:pt>
                <c:pt idx="177">
                  <c:v>-2.7743045176587409E-2</c:v>
                </c:pt>
                <c:pt idx="178">
                  <c:v>-2.7957527067495967E-2</c:v>
                </c:pt>
                <c:pt idx="179">
                  <c:v>-2.7957527067495967E-2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4D-4A3B-850B-B8478FD3CB8B}"/>
            </c:ext>
          </c:extLst>
        </c:ser>
        <c:ser>
          <c:idx val="1"/>
          <c:order val="1"/>
          <c:tx>
            <c:strRef>
              <c:f>Pertubace!$FZ$97</c:f>
              <c:strCache>
                <c:ptCount val="1"/>
                <c:pt idx="0">
                  <c:v>63Cu(n,n)</c:v>
                </c:pt>
              </c:strCache>
            </c:strRef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Pertubace!$FX$98:$FX$277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Pertubace!$FZ$98:$FZ$277</c:f>
              <c:numCache>
                <c:formatCode>0.00E+00</c:formatCode>
                <c:ptCount val="180"/>
                <c:pt idx="0">
                  <c:v>-8.7777179692525836E-3</c:v>
                </c:pt>
                <c:pt idx="1">
                  <c:v>-8.7777179692525836E-3</c:v>
                </c:pt>
                <c:pt idx="2">
                  <c:v>-7.0892274211099022E-3</c:v>
                </c:pt>
                <c:pt idx="3">
                  <c:v>-7.0892274211099022E-3</c:v>
                </c:pt>
                <c:pt idx="4">
                  <c:v>-6.8133548482056704E-3</c:v>
                </c:pt>
                <c:pt idx="5">
                  <c:v>-6.8133548482056704E-3</c:v>
                </c:pt>
                <c:pt idx="6">
                  <c:v>-6.1295600985857169E-3</c:v>
                </c:pt>
                <c:pt idx="7">
                  <c:v>-6.1295600985857169E-3</c:v>
                </c:pt>
                <c:pt idx="8">
                  <c:v>-4.5265832796913584E-3</c:v>
                </c:pt>
                <c:pt idx="9">
                  <c:v>-4.5265832796913584E-3</c:v>
                </c:pt>
                <c:pt idx="10">
                  <c:v>-3.4796065375629287E-3</c:v>
                </c:pt>
                <c:pt idx="11">
                  <c:v>-3.4796065375629287E-3</c:v>
                </c:pt>
                <c:pt idx="12">
                  <c:v>-2.0583777075669414E-3</c:v>
                </c:pt>
                <c:pt idx="13">
                  <c:v>-2.0583777075669414E-3</c:v>
                </c:pt>
                <c:pt idx="14">
                  <c:v>-1.3742647581300974E-3</c:v>
                </c:pt>
                <c:pt idx="15">
                  <c:v>-1.3742647581300974E-3</c:v>
                </c:pt>
                <c:pt idx="16">
                  <c:v>-9.6333106981912476E-4</c:v>
                </c:pt>
                <c:pt idx="17">
                  <c:v>-9.6333106981912476E-4</c:v>
                </c:pt>
                <c:pt idx="18">
                  <c:v>-5.1890520813287623E-4</c:v>
                </c:pt>
                <c:pt idx="19">
                  <c:v>-5.1890520813287623E-4</c:v>
                </c:pt>
                <c:pt idx="20">
                  <c:v>-2.1462488944607118E-5</c:v>
                </c:pt>
                <c:pt idx="21">
                  <c:v>-2.1462488944607118E-5</c:v>
                </c:pt>
                <c:pt idx="22">
                  <c:v>5.1046255583399932E-4</c:v>
                </c:pt>
                <c:pt idx="23">
                  <c:v>5.1046255583399932E-4</c:v>
                </c:pt>
                <c:pt idx="24">
                  <c:v>1.2984542948793352E-3</c:v>
                </c:pt>
                <c:pt idx="25">
                  <c:v>1.2984542948793352E-3</c:v>
                </c:pt>
                <c:pt idx="26">
                  <c:v>1.4391383314207231E-3</c:v>
                </c:pt>
                <c:pt idx="27">
                  <c:v>1.4391383314207231E-3</c:v>
                </c:pt>
                <c:pt idx="28">
                  <c:v>2.0543256314905891E-3</c:v>
                </c:pt>
                <c:pt idx="29">
                  <c:v>2.0543256314905891E-3</c:v>
                </c:pt>
                <c:pt idx="30">
                  <c:v>2.4170351397081505E-3</c:v>
                </c:pt>
                <c:pt idx="31">
                  <c:v>2.4170351397081505E-3</c:v>
                </c:pt>
                <c:pt idx="32">
                  <c:v>2.8068700866509247E-3</c:v>
                </c:pt>
                <c:pt idx="33">
                  <c:v>2.8068700866509247E-3</c:v>
                </c:pt>
                <c:pt idx="34">
                  <c:v>3.3494859888100748E-3</c:v>
                </c:pt>
                <c:pt idx="35">
                  <c:v>3.3494859888100748E-3</c:v>
                </c:pt>
                <c:pt idx="36">
                  <c:v>3.9517063769093815E-3</c:v>
                </c:pt>
                <c:pt idx="37">
                  <c:v>3.9517063769093815E-3</c:v>
                </c:pt>
                <c:pt idx="38">
                  <c:v>4.4161736066029864E-3</c:v>
                </c:pt>
                <c:pt idx="39">
                  <c:v>4.4161736066029864E-3</c:v>
                </c:pt>
                <c:pt idx="40">
                  <c:v>4.4815639278959606E-3</c:v>
                </c:pt>
                <c:pt idx="41">
                  <c:v>4.4815639278959606E-3</c:v>
                </c:pt>
                <c:pt idx="42">
                  <c:v>4.9927181557577272E-3</c:v>
                </c:pt>
                <c:pt idx="43">
                  <c:v>4.9927181557577272E-3</c:v>
                </c:pt>
                <c:pt idx="44">
                  <c:v>5.5565849015306147E-3</c:v>
                </c:pt>
                <c:pt idx="45">
                  <c:v>5.5565849015306147E-3</c:v>
                </c:pt>
                <c:pt idx="46">
                  <c:v>5.900034169649509E-3</c:v>
                </c:pt>
                <c:pt idx="47">
                  <c:v>5.900034169649509E-3</c:v>
                </c:pt>
                <c:pt idx="48">
                  <c:v>5.8461065850751405E-3</c:v>
                </c:pt>
                <c:pt idx="49">
                  <c:v>5.8461065850751405E-3</c:v>
                </c:pt>
                <c:pt idx="50">
                  <c:v>6.3514498998926009E-3</c:v>
                </c:pt>
                <c:pt idx="51">
                  <c:v>6.3514498998926009E-3</c:v>
                </c:pt>
                <c:pt idx="52">
                  <c:v>6.4529097858224563E-3</c:v>
                </c:pt>
                <c:pt idx="53">
                  <c:v>6.4529097858224563E-3</c:v>
                </c:pt>
                <c:pt idx="54">
                  <c:v>7.1606829023349236E-3</c:v>
                </c:pt>
                <c:pt idx="55">
                  <c:v>7.1606829023349236E-3</c:v>
                </c:pt>
                <c:pt idx="56">
                  <c:v>7.3183039813037309E-3</c:v>
                </c:pt>
                <c:pt idx="57">
                  <c:v>7.3183039813037309E-3</c:v>
                </c:pt>
                <c:pt idx="58">
                  <c:v>7.0636879328127306E-3</c:v>
                </c:pt>
                <c:pt idx="59">
                  <c:v>7.0636879328127306E-3</c:v>
                </c:pt>
                <c:pt idx="60">
                  <c:v>7.6896155028611662E-3</c:v>
                </c:pt>
                <c:pt idx="61">
                  <c:v>7.6896155028611662E-3</c:v>
                </c:pt>
                <c:pt idx="62">
                  <c:v>8.084773374405621E-3</c:v>
                </c:pt>
                <c:pt idx="63">
                  <c:v>8.084773374405621E-3</c:v>
                </c:pt>
                <c:pt idx="64">
                  <c:v>7.756197862121267E-3</c:v>
                </c:pt>
                <c:pt idx="65">
                  <c:v>7.756197862121267E-3</c:v>
                </c:pt>
                <c:pt idx="66">
                  <c:v>7.8325005529527678E-3</c:v>
                </c:pt>
                <c:pt idx="67">
                  <c:v>7.8325005529527678E-3</c:v>
                </c:pt>
                <c:pt idx="68">
                  <c:v>7.7740348835990481E-3</c:v>
                </c:pt>
                <c:pt idx="69">
                  <c:v>7.7740348835990481E-3</c:v>
                </c:pt>
                <c:pt idx="70">
                  <c:v>7.9373440453146503E-3</c:v>
                </c:pt>
                <c:pt idx="71">
                  <c:v>7.9373440453146503E-3</c:v>
                </c:pt>
                <c:pt idx="72">
                  <c:v>8.1524209923122919E-3</c:v>
                </c:pt>
                <c:pt idx="73">
                  <c:v>8.1524209923122919E-3</c:v>
                </c:pt>
                <c:pt idx="74">
                  <c:v>8.0984200504025279E-3</c:v>
                </c:pt>
                <c:pt idx="75">
                  <c:v>8.0984200504025279E-3</c:v>
                </c:pt>
                <c:pt idx="76">
                  <c:v>8.3648155491860467E-3</c:v>
                </c:pt>
                <c:pt idx="77">
                  <c:v>8.3648155491860467E-3</c:v>
                </c:pt>
                <c:pt idx="78">
                  <c:v>8.1845123459070059E-3</c:v>
                </c:pt>
                <c:pt idx="79">
                  <c:v>8.1845123459070059E-3</c:v>
                </c:pt>
                <c:pt idx="80">
                  <c:v>9.7241953005705265E-3</c:v>
                </c:pt>
                <c:pt idx="81">
                  <c:v>9.7241953005705265E-3</c:v>
                </c:pt>
                <c:pt idx="82">
                  <c:v>9.0653078596424855E-3</c:v>
                </c:pt>
                <c:pt idx="83">
                  <c:v>9.0653078596424855E-3</c:v>
                </c:pt>
                <c:pt idx="84">
                  <c:v>8.9347957699741406E-3</c:v>
                </c:pt>
                <c:pt idx="85">
                  <c:v>8.9347957699741406E-3</c:v>
                </c:pt>
                <c:pt idx="86">
                  <c:v>8.8871723279348117E-3</c:v>
                </c:pt>
                <c:pt idx="87">
                  <c:v>8.8871723279348117E-3</c:v>
                </c:pt>
                <c:pt idx="88">
                  <c:v>9.0159741670000574E-3</c:v>
                </c:pt>
                <c:pt idx="89">
                  <c:v>9.0159741670000574E-3</c:v>
                </c:pt>
                <c:pt idx="90">
                  <c:v>9.8879471376199946E-3</c:v>
                </c:pt>
                <c:pt idx="91">
                  <c:v>9.8879471376199946E-3</c:v>
                </c:pt>
                <c:pt idx="92">
                  <c:v>9.0411843862431025E-3</c:v>
                </c:pt>
                <c:pt idx="93">
                  <c:v>9.0411843862431025E-3</c:v>
                </c:pt>
                <c:pt idx="94">
                  <c:v>9.0302577849569205E-3</c:v>
                </c:pt>
                <c:pt idx="95">
                  <c:v>9.0302577849569205E-3</c:v>
                </c:pt>
                <c:pt idx="96">
                  <c:v>9.9317313706218727E-3</c:v>
                </c:pt>
                <c:pt idx="97">
                  <c:v>9.9317313706218727E-3</c:v>
                </c:pt>
                <c:pt idx="98">
                  <c:v>9.7770785028155026E-3</c:v>
                </c:pt>
                <c:pt idx="99">
                  <c:v>9.7770785028155026E-3</c:v>
                </c:pt>
                <c:pt idx="100">
                  <c:v>1.03511265376893E-2</c:v>
                </c:pt>
                <c:pt idx="101">
                  <c:v>1.03511265376893E-2</c:v>
                </c:pt>
                <c:pt idx="102">
                  <c:v>9.1940081042337397E-3</c:v>
                </c:pt>
                <c:pt idx="103">
                  <c:v>9.1940081042337397E-3</c:v>
                </c:pt>
                <c:pt idx="104">
                  <c:v>1.0006672389167097E-2</c:v>
                </c:pt>
                <c:pt idx="105">
                  <c:v>1.0006672389167097E-2</c:v>
                </c:pt>
                <c:pt idx="106">
                  <c:v>9.522380669073547E-3</c:v>
                </c:pt>
                <c:pt idx="107">
                  <c:v>9.522380669073547E-3</c:v>
                </c:pt>
                <c:pt idx="108">
                  <c:v>9.1060691000407028E-3</c:v>
                </c:pt>
                <c:pt idx="109">
                  <c:v>9.1060691000407028E-3</c:v>
                </c:pt>
                <c:pt idx="110">
                  <c:v>9.4017414922511582E-3</c:v>
                </c:pt>
                <c:pt idx="111">
                  <c:v>9.4017414922511582E-3</c:v>
                </c:pt>
                <c:pt idx="112">
                  <c:v>8.2715585425752261E-3</c:v>
                </c:pt>
                <c:pt idx="113">
                  <c:v>8.2715585425752261E-3</c:v>
                </c:pt>
                <c:pt idx="114">
                  <c:v>9.4017754625182609E-3</c:v>
                </c:pt>
                <c:pt idx="115">
                  <c:v>9.4017754625182609E-3</c:v>
                </c:pt>
                <c:pt idx="116">
                  <c:v>1.0072473982763733E-2</c:v>
                </c:pt>
                <c:pt idx="117">
                  <c:v>1.0072473982763733E-2</c:v>
                </c:pt>
                <c:pt idx="118">
                  <c:v>9.0478455007809051E-3</c:v>
                </c:pt>
                <c:pt idx="119">
                  <c:v>9.0478455007809051E-3</c:v>
                </c:pt>
                <c:pt idx="120">
                  <c:v>1.044799630560829E-2</c:v>
                </c:pt>
                <c:pt idx="121">
                  <c:v>1.044799630560829E-2</c:v>
                </c:pt>
                <c:pt idx="122">
                  <c:v>9.7804196526419061E-3</c:v>
                </c:pt>
                <c:pt idx="123">
                  <c:v>9.7804196526419061E-3</c:v>
                </c:pt>
                <c:pt idx="124">
                  <c:v>1.079987195283999E-2</c:v>
                </c:pt>
                <c:pt idx="125">
                  <c:v>1.079987195283999E-2</c:v>
                </c:pt>
                <c:pt idx="126">
                  <c:v>9.6621806542200629E-3</c:v>
                </c:pt>
                <c:pt idx="127">
                  <c:v>9.6621806542200629E-3</c:v>
                </c:pt>
                <c:pt idx="128">
                  <c:v>9.6978029551218429E-3</c:v>
                </c:pt>
                <c:pt idx="129">
                  <c:v>9.6978029551218429E-3</c:v>
                </c:pt>
                <c:pt idx="130">
                  <c:v>8.5136410432395341E-3</c:v>
                </c:pt>
                <c:pt idx="131">
                  <c:v>8.5136410432395341E-3</c:v>
                </c:pt>
                <c:pt idx="132">
                  <c:v>8.7358244762264104E-3</c:v>
                </c:pt>
                <c:pt idx="133">
                  <c:v>8.7358244762264104E-3</c:v>
                </c:pt>
                <c:pt idx="134">
                  <c:v>9.6616166053045613E-3</c:v>
                </c:pt>
                <c:pt idx="135">
                  <c:v>9.6616166053045613E-3</c:v>
                </c:pt>
                <c:pt idx="136">
                  <c:v>1.0160513367511956E-2</c:v>
                </c:pt>
                <c:pt idx="137">
                  <c:v>1.0160513367511956E-2</c:v>
                </c:pt>
                <c:pt idx="138">
                  <c:v>1.015292775600175E-2</c:v>
                </c:pt>
                <c:pt idx="139">
                  <c:v>1.015292775600175E-2</c:v>
                </c:pt>
                <c:pt idx="140">
                  <c:v>1.0186410865504923E-2</c:v>
                </c:pt>
                <c:pt idx="141">
                  <c:v>1.0186410865504923E-2</c:v>
                </c:pt>
                <c:pt idx="142">
                  <c:v>9.6966003363758331E-3</c:v>
                </c:pt>
                <c:pt idx="143">
                  <c:v>9.6966003363758331E-3</c:v>
                </c:pt>
                <c:pt idx="144">
                  <c:v>9.9829918669835632E-3</c:v>
                </c:pt>
                <c:pt idx="145">
                  <c:v>9.9829918669835632E-3</c:v>
                </c:pt>
                <c:pt idx="146">
                  <c:v>9.1009022880418067E-3</c:v>
                </c:pt>
                <c:pt idx="147">
                  <c:v>9.1009022880418067E-3</c:v>
                </c:pt>
                <c:pt idx="148">
                  <c:v>9.4684371496567866E-3</c:v>
                </c:pt>
                <c:pt idx="149">
                  <c:v>9.4684371496567866E-3</c:v>
                </c:pt>
                <c:pt idx="150">
                  <c:v>1.0323008620770699E-2</c:v>
                </c:pt>
                <c:pt idx="151">
                  <c:v>1.0323008620770699E-2</c:v>
                </c:pt>
                <c:pt idx="152">
                  <c:v>9.8780958218624339E-3</c:v>
                </c:pt>
                <c:pt idx="153">
                  <c:v>9.8780958218624339E-3</c:v>
                </c:pt>
                <c:pt idx="154">
                  <c:v>9.5426883974411587E-3</c:v>
                </c:pt>
                <c:pt idx="155">
                  <c:v>9.5426883974411587E-3</c:v>
                </c:pt>
                <c:pt idx="156">
                  <c:v>9.5970997286295798E-3</c:v>
                </c:pt>
                <c:pt idx="157">
                  <c:v>9.5970997286295798E-3</c:v>
                </c:pt>
                <c:pt idx="158">
                  <c:v>8.5787145266771215E-3</c:v>
                </c:pt>
                <c:pt idx="159">
                  <c:v>8.5787145266771215E-3</c:v>
                </c:pt>
                <c:pt idx="160">
                  <c:v>8.1052829120217031E-3</c:v>
                </c:pt>
                <c:pt idx="161">
                  <c:v>8.1052829120217031E-3</c:v>
                </c:pt>
                <c:pt idx="162">
                  <c:v>9.3316130791950939E-3</c:v>
                </c:pt>
                <c:pt idx="163">
                  <c:v>9.3316130791950939E-3</c:v>
                </c:pt>
                <c:pt idx="164">
                  <c:v>9.5043559651522783E-3</c:v>
                </c:pt>
                <c:pt idx="165">
                  <c:v>9.5043559651522783E-3</c:v>
                </c:pt>
                <c:pt idx="166">
                  <c:v>1.1203457434257593E-2</c:v>
                </c:pt>
                <c:pt idx="167">
                  <c:v>1.1203457434257593E-2</c:v>
                </c:pt>
                <c:pt idx="168">
                  <c:v>9.9599040260203251E-3</c:v>
                </c:pt>
                <c:pt idx="169">
                  <c:v>9.9599040260203251E-3</c:v>
                </c:pt>
                <c:pt idx="170">
                  <c:v>8.2235821139335155E-3</c:v>
                </c:pt>
                <c:pt idx="171">
                  <c:v>8.2235821139335155E-3</c:v>
                </c:pt>
                <c:pt idx="172">
                  <c:v>9.3082228116710877E-3</c:v>
                </c:pt>
                <c:pt idx="173">
                  <c:v>9.3082228116710877E-3</c:v>
                </c:pt>
                <c:pt idx="174">
                  <c:v>9.1610211649239513E-3</c:v>
                </c:pt>
                <c:pt idx="175">
                  <c:v>9.1610211649239513E-3</c:v>
                </c:pt>
                <c:pt idx="176">
                  <c:v>9.3298240458808083E-3</c:v>
                </c:pt>
                <c:pt idx="177">
                  <c:v>9.3298240458808083E-3</c:v>
                </c:pt>
                <c:pt idx="178">
                  <c:v>8.2878944943561399E-3</c:v>
                </c:pt>
                <c:pt idx="179">
                  <c:v>8.2878944943561399E-3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4D-4A3B-850B-B8478FD3CB8B}"/>
            </c:ext>
          </c:extLst>
        </c:ser>
        <c:ser>
          <c:idx val="2"/>
          <c:order val="2"/>
          <c:tx>
            <c:strRef>
              <c:f>Pertubace!$GA$97</c:f>
              <c:strCache>
                <c:ptCount val="1"/>
                <c:pt idx="0">
                  <c:v>63Cu(n,n')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Pertubace!$FX$98:$FX$277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Pertubace!$GA$98:$GA$277</c:f>
              <c:numCache>
                <c:formatCode>0.00E+00</c:formatCode>
                <c:ptCount val="180"/>
                <c:pt idx="0">
                  <c:v>-1.5312378676739508E-2</c:v>
                </c:pt>
                <c:pt idx="1">
                  <c:v>-1.5312378676739508E-2</c:v>
                </c:pt>
                <c:pt idx="2">
                  <c:v>-1.6607371840249827E-2</c:v>
                </c:pt>
                <c:pt idx="3">
                  <c:v>-1.6607371840249827E-2</c:v>
                </c:pt>
                <c:pt idx="4">
                  <c:v>-1.7850511614215081E-2</c:v>
                </c:pt>
                <c:pt idx="5">
                  <c:v>-1.7850511614215081E-2</c:v>
                </c:pt>
                <c:pt idx="6">
                  <c:v>-1.916259853479356E-2</c:v>
                </c:pt>
                <c:pt idx="7">
                  <c:v>-1.916259853479356E-2</c:v>
                </c:pt>
                <c:pt idx="8">
                  <c:v>-2.1454181339324405E-2</c:v>
                </c:pt>
                <c:pt idx="9">
                  <c:v>-2.1454181339324405E-2</c:v>
                </c:pt>
                <c:pt idx="10">
                  <c:v>-2.3312649396478695E-2</c:v>
                </c:pt>
                <c:pt idx="11">
                  <c:v>-2.3312649396478695E-2</c:v>
                </c:pt>
                <c:pt idx="12">
                  <c:v>-2.4858139637956907E-2</c:v>
                </c:pt>
                <c:pt idx="13">
                  <c:v>-2.4858139637956907E-2</c:v>
                </c:pt>
                <c:pt idx="14">
                  <c:v>-2.5850117243938448E-2</c:v>
                </c:pt>
                <c:pt idx="15">
                  <c:v>-2.5850117243938448E-2</c:v>
                </c:pt>
                <c:pt idx="16">
                  <c:v>-2.6442725741447886E-2</c:v>
                </c:pt>
                <c:pt idx="17">
                  <c:v>-2.6442725741447886E-2</c:v>
                </c:pt>
                <c:pt idx="18">
                  <c:v>-2.7464276511704518E-2</c:v>
                </c:pt>
                <c:pt idx="19">
                  <c:v>-2.7464276511704518E-2</c:v>
                </c:pt>
                <c:pt idx="20">
                  <c:v>-2.7988881433441321E-2</c:v>
                </c:pt>
                <c:pt idx="21">
                  <c:v>-2.7988881433441321E-2</c:v>
                </c:pt>
                <c:pt idx="22">
                  <c:v>-2.8908170764530089E-2</c:v>
                </c:pt>
                <c:pt idx="23">
                  <c:v>-2.8908170764530089E-2</c:v>
                </c:pt>
                <c:pt idx="24">
                  <c:v>-2.9846383234408629E-2</c:v>
                </c:pt>
                <c:pt idx="25">
                  <c:v>-2.9846383234408629E-2</c:v>
                </c:pt>
                <c:pt idx="26">
                  <c:v>-3.0047438758821349E-2</c:v>
                </c:pt>
                <c:pt idx="27">
                  <c:v>-3.0047438758821349E-2</c:v>
                </c:pt>
                <c:pt idx="28">
                  <c:v>-3.0816414369610943E-2</c:v>
                </c:pt>
                <c:pt idx="29">
                  <c:v>-3.0816414369610943E-2</c:v>
                </c:pt>
                <c:pt idx="30">
                  <c:v>-3.1388527946304208E-2</c:v>
                </c:pt>
                <c:pt idx="31">
                  <c:v>-3.1388527946304208E-2</c:v>
                </c:pt>
                <c:pt idx="32">
                  <c:v>-3.1994914938157135E-2</c:v>
                </c:pt>
                <c:pt idx="33">
                  <c:v>-3.1994914938157135E-2</c:v>
                </c:pt>
                <c:pt idx="34">
                  <c:v>-3.1979284962571422E-2</c:v>
                </c:pt>
                <c:pt idx="35">
                  <c:v>-3.1979284962571422E-2</c:v>
                </c:pt>
                <c:pt idx="36">
                  <c:v>-3.1631020419070267E-2</c:v>
                </c:pt>
                <c:pt idx="37">
                  <c:v>-3.1631020419070267E-2</c:v>
                </c:pt>
                <c:pt idx="38">
                  <c:v>-3.1499471390151169E-2</c:v>
                </c:pt>
                <c:pt idx="39">
                  <c:v>-3.1499471390151169E-2</c:v>
                </c:pt>
                <c:pt idx="40">
                  <c:v>-3.1341657321706524E-2</c:v>
                </c:pt>
                <c:pt idx="41">
                  <c:v>-3.1341657321706524E-2</c:v>
                </c:pt>
                <c:pt idx="42">
                  <c:v>-3.1503193872189812E-2</c:v>
                </c:pt>
                <c:pt idx="43">
                  <c:v>-3.1503193872189812E-2</c:v>
                </c:pt>
                <c:pt idx="44">
                  <c:v>-3.1706174888143465E-2</c:v>
                </c:pt>
                <c:pt idx="45">
                  <c:v>-3.1706174888143465E-2</c:v>
                </c:pt>
                <c:pt idx="46">
                  <c:v>-3.1782703435450171E-2</c:v>
                </c:pt>
                <c:pt idx="47">
                  <c:v>-3.1782703435450171E-2</c:v>
                </c:pt>
                <c:pt idx="48">
                  <c:v>-3.1869293815509764E-2</c:v>
                </c:pt>
                <c:pt idx="49">
                  <c:v>-3.1869293815509764E-2</c:v>
                </c:pt>
                <c:pt idx="50">
                  <c:v>-3.2271178350283085E-2</c:v>
                </c:pt>
                <c:pt idx="51">
                  <c:v>-3.2271178350283085E-2</c:v>
                </c:pt>
                <c:pt idx="52">
                  <c:v>-3.2619167808466146E-2</c:v>
                </c:pt>
                <c:pt idx="53">
                  <c:v>-3.2619167808466146E-2</c:v>
                </c:pt>
                <c:pt idx="54">
                  <c:v>-3.3091812076324383E-2</c:v>
                </c:pt>
                <c:pt idx="55">
                  <c:v>-3.3091812076324383E-2</c:v>
                </c:pt>
                <c:pt idx="56">
                  <c:v>-3.3375177364159916E-2</c:v>
                </c:pt>
                <c:pt idx="57">
                  <c:v>-3.3375177364159916E-2</c:v>
                </c:pt>
                <c:pt idx="58">
                  <c:v>-3.3851572859879178E-2</c:v>
                </c:pt>
                <c:pt idx="59">
                  <c:v>-3.3851572859879178E-2</c:v>
                </c:pt>
                <c:pt idx="60">
                  <c:v>-3.4044211716402373E-2</c:v>
                </c:pt>
                <c:pt idx="61">
                  <c:v>-3.4044211716402373E-2</c:v>
                </c:pt>
                <c:pt idx="62">
                  <c:v>-3.4259880490049327E-2</c:v>
                </c:pt>
                <c:pt idx="63">
                  <c:v>-3.4259880490049327E-2</c:v>
                </c:pt>
                <c:pt idx="64">
                  <c:v>-3.4586824238922398E-2</c:v>
                </c:pt>
                <c:pt idx="65">
                  <c:v>-3.4586824238922398E-2</c:v>
                </c:pt>
                <c:pt idx="66">
                  <c:v>-3.4867065127782364E-2</c:v>
                </c:pt>
                <c:pt idx="67">
                  <c:v>-3.4867065127782364E-2</c:v>
                </c:pt>
                <c:pt idx="68">
                  <c:v>-3.5124550590652281E-2</c:v>
                </c:pt>
                <c:pt idx="69">
                  <c:v>-3.5124550590652281E-2</c:v>
                </c:pt>
                <c:pt idx="70">
                  <c:v>-3.5334264065185493E-2</c:v>
                </c:pt>
                <c:pt idx="71">
                  <c:v>-3.5334264065185493E-2</c:v>
                </c:pt>
                <c:pt idx="72">
                  <c:v>-3.572759871301414E-2</c:v>
                </c:pt>
                <c:pt idx="73">
                  <c:v>-3.572759871301414E-2</c:v>
                </c:pt>
                <c:pt idx="74">
                  <c:v>-3.582978776890252E-2</c:v>
                </c:pt>
                <c:pt idx="75">
                  <c:v>-3.582978776890252E-2</c:v>
                </c:pt>
                <c:pt idx="76">
                  <c:v>-3.5675382630651613E-2</c:v>
                </c:pt>
                <c:pt idx="77">
                  <c:v>-3.5675382630651613E-2</c:v>
                </c:pt>
                <c:pt idx="78">
                  <c:v>-3.6128948289477616E-2</c:v>
                </c:pt>
                <c:pt idx="79">
                  <c:v>-3.6128948289477616E-2</c:v>
                </c:pt>
                <c:pt idx="80">
                  <c:v>-3.6432923355085738E-2</c:v>
                </c:pt>
                <c:pt idx="81">
                  <c:v>-3.6432923355085738E-2</c:v>
                </c:pt>
                <c:pt idx="82">
                  <c:v>-3.6737050348371644E-2</c:v>
                </c:pt>
                <c:pt idx="83">
                  <c:v>-3.6737050348371644E-2</c:v>
                </c:pt>
                <c:pt idx="84">
                  <c:v>-3.6420414472630294E-2</c:v>
                </c:pt>
                <c:pt idx="85">
                  <c:v>-3.6420414472630294E-2</c:v>
                </c:pt>
                <c:pt idx="86">
                  <c:v>-3.6521325325388536E-2</c:v>
                </c:pt>
                <c:pt idx="87">
                  <c:v>-3.6521325325388536E-2</c:v>
                </c:pt>
                <c:pt idx="88">
                  <c:v>-3.6560553237697892E-2</c:v>
                </c:pt>
                <c:pt idx="89">
                  <c:v>-3.6560553237697892E-2</c:v>
                </c:pt>
                <c:pt idx="90">
                  <c:v>-3.6471246341487781E-2</c:v>
                </c:pt>
                <c:pt idx="91">
                  <c:v>-3.6471246341487781E-2</c:v>
                </c:pt>
                <c:pt idx="92">
                  <c:v>-3.6646417910828871E-2</c:v>
                </c:pt>
                <c:pt idx="93">
                  <c:v>-3.6646417910828871E-2</c:v>
                </c:pt>
                <c:pt idx="94">
                  <c:v>-3.6850257306740984E-2</c:v>
                </c:pt>
                <c:pt idx="95">
                  <c:v>-3.6850257306740984E-2</c:v>
                </c:pt>
                <c:pt idx="96">
                  <c:v>-3.6422221229449603E-2</c:v>
                </c:pt>
                <c:pt idx="97">
                  <c:v>-3.6422221229449603E-2</c:v>
                </c:pt>
                <c:pt idx="98">
                  <c:v>-3.6748772923002798E-2</c:v>
                </c:pt>
                <c:pt idx="99">
                  <c:v>-3.6748772923002798E-2</c:v>
                </c:pt>
                <c:pt idx="100">
                  <c:v>-3.6626091328350846E-2</c:v>
                </c:pt>
                <c:pt idx="101">
                  <c:v>-3.6626091328350846E-2</c:v>
                </c:pt>
                <c:pt idx="102">
                  <c:v>-3.6664439736931335E-2</c:v>
                </c:pt>
                <c:pt idx="103">
                  <c:v>-3.6664439736931335E-2</c:v>
                </c:pt>
                <c:pt idx="104">
                  <c:v>-3.6702658182538497E-2</c:v>
                </c:pt>
                <c:pt idx="105">
                  <c:v>-3.6702658182538497E-2</c:v>
                </c:pt>
                <c:pt idx="106">
                  <c:v>-3.6886734931433449E-2</c:v>
                </c:pt>
                <c:pt idx="107">
                  <c:v>-3.6886734931433449E-2</c:v>
                </c:pt>
                <c:pt idx="108">
                  <c:v>-3.6626707726333738E-2</c:v>
                </c:pt>
                <c:pt idx="109">
                  <c:v>-3.6626707726333738E-2</c:v>
                </c:pt>
                <c:pt idx="110">
                  <c:v>-3.6450631091228633E-2</c:v>
                </c:pt>
                <c:pt idx="111">
                  <c:v>-3.6450631091228633E-2</c:v>
                </c:pt>
                <c:pt idx="112">
                  <c:v>-3.5969620961187193E-2</c:v>
                </c:pt>
                <c:pt idx="113">
                  <c:v>-3.5969620961187193E-2</c:v>
                </c:pt>
                <c:pt idx="114">
                  <c:v>-3.640189609031895E-2</c:v>
                </c:pt>
                <c:pt idx="115">
                  <c:v>-3.640189609031895E-2</c:v>
                </c:pt>
                <c:pt idx="116">
                  <c:v>-3.6204327051606727E-2</c:v>
                </c:pt>
                <c:pt idx="117">
                  <c:v>-3.6204327051606727E-2</c:v>
                </c:pt>
                <c:pt idx="118">
                  <c:v>-3.6342607424612546E-2</c:v>
                </c:pt>
                <c:pt idx="119">
                  <c:v>-3.6342607424612546E-2</c:v>
                </c:pt>
                <c:pt idx="120">
                  <c:v>-3.6227051157062956E-2</c:v>
                </c:pt>
                <c:pt idx="121">
                  <c:v>-3.6227051157062956E-2</c:v>
                </c:pt>
                <c:pt idx="122">
                  <c:v>-3.6038029227653236E-2</c:v>
                </c:pt>
                <c:pt idx="123">
                  <c:v>-3.6038029227653236E-2</c:v>
                </c:pt>
                <c:pt idx="124">
                  <c:v>-3.5390423038824864E-2</c:v>
                </c:pt>
                <c:pt idx="125">
                  <c:v>-3.5390423038824864E-2</c:v>
                </c:pt>
                <c:pt idx="126">
                  <c:v>-3.5787372529420859E-2</c:v>
                </c:pt>
                <c:pt idx="127">
                  <c:v>-3.5787372529420859E-2</c:v>
                </c:pt>
                <c:pt idx="128">
                  <c:v>-3.5306538758407759E-2</c:v>
                </c:pt>
                <c:pt idx="129">
                  <c:v>-3.5306538758407759E-2</c:v>
                </c:pt>
                <c:pt idx="130">
                  <c:v>-3.5281471631205673E-2</c:v>
                </c:pt>
                <c:pt idx="131">
                  <c:v>-3.5281471631205673E-2</c:v>
                </c:pt>
                <c:pt idx="132">
                  <c:v>-3.5557730777171094E-2</c:v>
                </c:pt>
                <c:pt idx="133">
                  <c:v>-3.5557730777171094E-2</c:v>
                </c:pt>
                <c:pt idx="134">
                  <c:v>-3.5216231541453362E-2</c:v>
                </c:pt>
                <c:pt idx="135">
                  <c:v>-3.5216231541453362E-2</c:v>
                </c:pt>
                <c:pt idx="136">
                  <c:v>-3.4600436981729342E-2</c:v>
                </c:pt>
                <c:pt idx="137">
                  <c:v>-3.4600436981729342E-2</c:v>
                </c:pt>
                <c:pt idx="138">
                  <c:v>-3.4989836265234886E-2</c:v>
                </c:pt>
                <c:pt idx="139">
                  <c:v>-3.4989836265234886E-2</c:v>
                </c:pt>
                <c:pt idx="140">
                  <c:v>-3.4940431936460736E-2</c:v>
                </c:pt>
                <c:pt idx="141">
                  <c:v>-3.4940431936460736E-2</c:v>
                </c:pt>
                <c:pt idx="142">
                  <c:v>-3.4778143129807051E-2</c:v>
                </c:pt>
                <c:pt idx="143">
                  <c:v>-3.4778143129807051E-2</c:v>
                </c:pt>
                <c:pt idx="144">
                  <c:v>-3.4817032201129194E-2</c:v>
                </c:pt>
                <c:pt idx="145">
                  <c:v>-3.4817032201129194E-2</c:v>
                </c:pt>
                <c:pt idx="146">
                  <c:v>-3.4578259314194143E-2</c:v>
                </c:pt>
                <c:pt idx="147">
                  <c:v>-3.4578259314194143E-2</c:v>
                </c:pt>
                <c:pt idx="148">
                  <c:v>-3.4062088193064922E-2</c:v>
                </c:pt>
                <c:pt idx="149">
                  <c:v>-3.4062088193064922E-2</c:v>
                </c:pt>
                <c:pt idx="150">
                  <c:v>-3.3714076204980681E-2</c:v>
                </c:pt>
                <c:pt idx="151">
                  <c:v>-3.3714076204980681E-2</c:v>
                </c:pt>
                <c:pt idx="152">
                  <c:v>-3.4121676961854086E-2</c:v>
                </c:pt>
                <c:pt idx="153">
                  <c:v>-3.4121676961854086E-2</c:v>
                </c:pt>
                <c:pt idx="154">
                  <c:v>-3.3471225548358026E-2</c:v>
                </c:pt>
                <c:pt idx="155">
                  <c:v>-3.3471225548358026E-2</c:v>
                </c:pt>
                <c:pt idx="156">
                  <c:v>-3.340428539122569E-2</c:v>
                </c:pt>
                <c:pt idx="157">
                  <c:v>-3.340428539122569E-2</c:v>
                </c:pt>
                <c:pt idx="158">
                  <c:v>-3.2845411771668692E-2</c:v>
                </c:pt>
                <c:pt idx="159">
                  <c:v>-3.2845411771668692E-2</c:v>
                </c:pt>
                <c:pt idx="160">
                  <c:v>-3.28590147958411E-2</c:v>
                </c:pt>
                <c:pt idx="161">
                  <c:v>-3.28590147958411E-2</c:v>
                </c:pt>
                <c:pt idx="162">
                  <c:v>-3.2106725140951982E-2</c:v>
                </c:pt>
                <c:pt idx="163">
                  <c:v>-3.2106725140951982E-2</c:v>
                </c:pt>
                <c:pt idx="164">
                  <c:v>-3.1746886024911804E-2</c:v>
                </c:pt>
                <c:pt idx="165">
                  <c:v>-3.1746886024911804E-2</c:v>
                </c:pt>
                <c:pt idx="166">
                  <c:v>-3.1458008105603133E-2</c:v>
                </c:pt>
                <c:pt idx="167">
                  <c:v>-3.1458008105603133E-2</c:v>
                </c:pt>
                <c:pt idx="168">
                  <c:v>-3.1200756255733004E-2</c:v>
                </c:pt>
                <c:pt idx="169">
                  <c:v>-3.1200756255733004E-2</c:v>
                </c:pt>
                <c:pt idx="170">
                  <c:v>-3.0596725788447483E-2</c:v>
                </c:pt>
                <c:pt idx="171">
                  <c:v>-3.0596725788447483E-2</c:v>
                </c:pt>
                <c:pt idx="172">
                  <c:v>-2.9807957559681696E-2</c:v>
                </c:pt>
                <c:pt idx="173">
                  <c:v>-2.9807957559681696E-2</c:v>
                </c:pt>
                <c:pt idx="174">
                  <c:v>-2.9634738640705767E-2</c:v>
                </c:pt>
                <c:pt idx="175">
                  <c:v>-2.9634738640705767E-2</c:v>
                </c:pt>
                <c:pt idx="176">
                  <c:v>-2.9551223268703675E-2</c:v>
                </c:pt>
                <c:pt idx="177">
                  <c:v>-2.9551223268703675E-2</c:v>
                </c:pt>
                <c:pt idx="178">
                  <c:v>-2.8749596867081315E-2</c:v>
                </c:pt>
                <c:pt idx="179">
                  <c:v>-2.8749596867081315E-2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4D-4A3B-850B-B8478FD3CB8B}"/>
            </c:ext>
          </c:extLst>
        </c:ser>
        <c:ser>
          <c:idx val="3"/>
          <c:order val="3"/>
          <c:tx>
            <c:strRef>
              <c:f>Pertubace!$GB$97</c:f>
              <c:strCache>
                <c:ptCount val="1"/>
                <c:pt idx="0">
                  <c:v>65Cu(n,tot.)</c:v>
                </c:pt>
              </c:strCache>
            </c:strRef>
          </c:tx>
          <c:spPr>
            <a:ln w="254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Pertubace!$FX$98:$FX$277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Pertubace!$GB$98:$GB$277</c:f>
              <c:numCache>
                <c:formatCode>0.00E+00</c:formatCode>
                <c:ptCount val="180"/>
                <c:pt idx="0">
                  <c:v>-8.3803684663614555E-3</c:v>
                </c:pt>
                <c:pt idx="1">
                  <c:v>-8.3803684663614555E-3</c:v>
                </c:pt>
                <c:pt idx="2">
                  <c:v>-8.8545210366852613E-3</c:v>
                </c:pt>
                <c:pt idx="3">
                  <c:v>-8.8545210366852613E-3</c:v>
                </c:pt>
                <c:pt idx="4">
                  <c:v>-9.4103216873184011E-3</c:v>
                </c:pt>
                <c:pt idx="5">
                  <c:v>-9.4103216873184011E-3</c:v>
                </c:pt>
                <c:pt idx="6">
                  <c:v>-9.6578355954183449E-3</c:v>
                </c:pt>
                <c:pt idx="7">
                  <c:v>-9.6578355954183449E-3</c:v>
                </c:pt>
                <c:pt idx="8">
                  <c:v>-9.715466138240628E-3</c:v>
                </c:pt>
                <c:pt idx="9">
                  <c:v>-9.715466138240628E-3</c:v>
                </c:pt>
                <c:pt idx="10">
                  <c:v>-9.9526787496829975E-3</c:v>
                </c:pt>
                <c:pt idx="11">
                  <c:v>-9.9526787496829975E-3</c:v>
                </c:pt>
                <c:pt idx="12">
                  <c:v>-1.0423396670824443E-2</c:v>
                </c:pt>
                <c:pt idx="13">
                  <c:v>-1.0423396670824443E-2</c:v>
                </c:pt>
                <c:pt idx="14">
                  <c:v>-1.1089618582177342E-2</c:v>
                </c:pt>
                <c:pt idx="15">
                  <c:v>-1.1089618582177342E-2</c:v>
                </c:pt>
                <c:pt idx="16">
                  <c:v>-1.1162152866579065E-2</c:v>
                </c:pt>
                <c:pt idx="17">
                  <c:v>-1.1162152866579065E-2</c:v>
                </c:pt>
                <c:pt idx="18">
                  <c:v>-1.1467394672381118E-2</c:v>
                </c:pt>
                <c:pt idx="19">
                  <c:v>-1.1467394672381118E-2</c:v>
                </c:pt>
                <c:pt idx="20">
                  <c:v>-1.1741287246400636E-2</c:v>
                </c:pt>
                <c:pt idx="21">
                  <c:v>-1.1741287246400636E-2</c:v>
                </c:pt>
                <c:pt idx="22">
                  <c:v>-1.1601213809876431E-2</c:v>
                </c:pt>
                <c:pt idx="23">
                  <c:v>-1.1601213809876431E-2</c:v>
                </c:pt>
                <c:pt idx="24">
                  <c:v>-1.1894045124924892E-2</c:v>
                </c:pt>
                <c:pt idx="25">
                  <c:v>-1.1894045124924892E-2</c:v>
                </c:pt>
                <c:pt idx="26">
                  <c:v>-1.2197453668145552E-2</c:v>
                </c:pt>
                <c:pt idx="27">
                  <c:v>-1.2197453668145552E-2</c:v>
                </c:pt>
                <c:pt idx="28">
                  <c:v>-1.2471090041592808E-2</c:v>
                </c:pt>
                <c:pt idx="29">
                  <c:v>-1.2471090041592808E-2</c:v>
                </c:pt>
                <c:pt idx="30">
                  <c:v>-1.255122787993232E-2</c:v>
                </c:pt>
                <c:pt idx="31">
                  <c:v>-1.255122787993232E-2</c:v>
                </c:pt>
                <c:pt idx="32">
                  <c:v>-1.2674805567302211E-2</c:v>
                </c:pt>
                <c:pt idx="33">
                  <c:v>-1.2674805567302211E-2</c:v>
                </c:pt>
                <c:pt idx="34">
                  <c:v>-1.2867730561815123E-2</c:v>
                </c:pt>
                <c:pt idx="35">
                  <c:v>-1.2867730561815123E-2</c:v>
                </c:pt>
                <c:pt idx="36">
                  <c:v>-1.2942209989411344E-2</c:v>
                </c:pt>
                <c:pt idx="37">
                  <c:v>-1.2942209989411344E-2</c:v>
                </c:pt>
                <c:pt idx="38">
                  <c:v>-1.2955652415839748E-2</c:v>
                </c:pt>
                <c:pt idx="39">
                  <c:v>-1.2955652415839748E-2</c:v>
                </c:pt>
                <c:pt idx="40">
                  <c:v>-1.341414631696989E-2</c:v>
                </c:pt>
                <c:pt idx="41">
                  <c:v>-1.341414631696989E-2</c:v>
                </c:pt>
                <c:pt idx="42">
                  <c:v>-1.3700974292324567E-2</c:v>
                </c:pt>
                <c:pt idx="43">
                  <c:v>-1.3700974292324567E-2</c:v>
                </c:pt>
                <c:pt idx="44">
                  <c:v>-1.3843843690985813E-2</c:v>
                </c:pt>
                <c:pt idx="45">
                  <c:v>-1.3843843690985813E-2</c:v>
                </c:pt>
                <c:pt idx="46">
                  <c:v>-1.40399168725248E-2</c:v>
                </c:pt>
                <c:pt idx="47">
                  <c:v>-1.40399168725248E-2</c:v>
                </c:pt>
                <c:pt idx="48">
                  <c:v>-1.4062004644818814E-2</c:v>
                </c:pt>
                <c:pt idx="49">
                  <c:v>-1.4062004644818814E-2</c:v>
                </c:pt>
                <c:pt idx="50">
                  <c:v>-1.4412150784285127E-2</c:v>
                </c:pt>
                <c:pt idx="51">
                  <c:v>-1.4412150784285127E-2</c:v>
                </c:pt>
                <c:pt idx="52">
                  <c:v>-1.4242734549650251E-2</c:v>
                </c:pt>
                <c:pt idx="53">
                  <c:v>-1.4242734549650251E-2</c:v>
                </c:pt>
                <c:pt idx="54">
                  <c:v>-1.4452046196334421E-2</c:v>
                </c:pt>
                <c:pt idx="55">
                  <c:v>-1.4452046196334421E-2</c:v>
                </c:pt>
                <c:pt idx="56">
                  <c:v>-1.4651364660712795E-2</c:v>
                </c:pt>
                <c:pt idx="57">
                  <c:v>-1.4651364660712795E-2</c:v>
                </c:pt>
                <c:pt idx="58">
                  <c:v>-1.4291936790923825E-2</c:v>
                </c:pt>
                <c:pt idx="59">
                  <c:v>-1.4291936790923825E-2</c:v>
                </c:pt>
                <c:pt idx="60">
                  <c:v>-1.4622891315343193E-2</c:v>
                </c:pt>
                <c:pt idx="61">
                  <c:v>-1.4622891315343193E-2</c:v>
                </c:pt>
                <c:pt idx="62">
                  <c:v>-1.4933866319243096E-2</c:v>
                </c:pt>
                <c:pt idx="63">
                  <c:v>-1.4933866319243096E-2</c:v>
                </c:pt>
                <c:pt idx="64">
                  <c:v>-1.4302593803040701E-2</c:v>
                </c:pt>
                <c:pt idx="65">
                  <c:v>-1.4302593803040701E-2</c:v>
                </c:pt>
                <c:pt idx="66">
                  <c:v>-1.4452174612430379E-2</c:v>
                </c:pt>
                <c:pt idx="67">
                  <c:v>-1.4452174612430379E-2</c:v>
                </c:pt>
                <c:pt idx="68">
                  <c:v>-1.4589950001572278E-2</c:v>
                </c:pt>
                <c:pt idx="69">
                  <c:v>-1.4589950001572278E-2</c:v>
                </c:pt>
                <c:pt idx="70">
                  <c:v>-1.4677726958676647E-2</c:v>
                </c:pt>
                <c:pt idx="71">
                  <c:v>-1.4677726958676647E-2</c:v>
                </c:pt>
                <c:pt idx="72">
                  <c:v>-1.4473036008998961E-2</c:v>
                </c:pt>
                <c:pt idx="73">
                  <c:v>-1.4473036008998961E-2</c:v>
                </c:pt>
                <c:pt idx="74">
                  <c:v>-1.4397510668116315E-2</c:v>
                </c:pt>
                <c:pt idx="75">
                  <c:v>-1.4397510668116315E-2</c:v>
                </c:pt>
                <c:pt idx="76">
                  <c:v>-1.4405033808034616E-2</c:v>
                </c:pt>
                <c:pt idx="77">
                  <c:v>-1.4405033808034616E-2</c:v>
                </c:pt>
                <c:pt idx="78">
                  <c:v>-1.4253608620941346E-2</c:v>
                </c:pt>
                <c:pt idx="79">
                  <c:v>-1.4253608620941346E-2</c:v>
                </c:pt>
                <c:pt idx="80">
                  <c:v>-1.4781361816565754E-2</c:v>
                </c:pt>
                <c:pt idx="81">
                  <c:v>-1.4781361816565754E-2</c:v>
                </c:pt>
                <c:pt idx="82">
                  <c:v>-1.4257641319083199E-2</c:v>
                </c:pt>
                <c:pt idx="83">
                  <c:v>-1.4257641319083199E-2</c:v>
                </c:pt>
                <c:pt idx="84">
                  <c:v>-1.4516840421171767E-2</c:v>
                </c:pt>
                <c:pt idx="85">
                  <c:v>-1.4516840421171767E-2</c:v>
                </c:pt>
                <c:pt idx="86">
                  <c:v>-1.3950423213717852E-2</c:v>
                </c:pt>
                <c:pt idx="87">
                  <c:v>-1.3950423213717852E-2</c:v>
                </c:pt>
                <c:pt idx="88">
                  <c:v>-1.4430735745175362E-2</c:v>
                </c:pt>
                <c:pt idx="89">
                  <c:v>-1.4430735745175362E-2</c:v>
                </c:pt>
                <c:pt idx="90">
                  <c:v>-1.4978173790568282E-2</c:v>
                </c:pt>
                <c:pt idx="91">
                  <c:v>-1.4978173790568282E-2</c:v>
                </c:pt>
                <c:pt idx="92">
                  <c:v>-1.3990613565389692E-2</c:v>
                </c:pt>
                <c:pt idx="93">
                  <c:v>-1.3990613565389692E-2</c:v>
                </c:pt>
                <c:pt idx="94">
                  <c:v>-1.3604924561436135E-2</c:v>
                </c:pt>
                <c:pt idx="95">
                  <c:v>-1.3604924561436135E-2</c:v>
                </c:pt>
                <c:pt idx="96">
                  <c:v>-1.4316811115082203E-2</c:v>
                </c:pt>
                <c:pt idx="97">
                  <c:v>-1.4316811115082203E-2</c:v>
                </c:pt>
                <c:pt idx="98">
                  <c:v>-1.4034117257369989E-2</c:v>
                </c:pt>
                <c:pt idx="99">
                  <c:v>-1.4034117257369989E-2</c:v>
                </c:pt>
                <c:pt idx="100">
                  <c:v>-1.4365796826808728E-2</c:v>
                </c:pt>
                <c:pt idx="101">
                  <c:v>-1.4365796826808728E-2</c:v>
                </c:pt>
                <c:pt idx="102">
                  <c:v>-1.3244748530394233E-2</c:v>
                </c:pt>
                <c:pt idx="103">
                  <c:v>-1.3244748530394233E-2</c:v>
                </c:pt>
                <c:pt idx="104">
                  <c:v>-1.4231337292747601E-2</c:v>
                </c:pt>
                <c:pt idx="105">
                  <c:v>-1.4231337292747601E-2</c:v>
                </c:pt>
                <c:pt idx="106">
                  <c:v>-1.286368356287392E-2</c:v>
                </c:pt>
                <c:pt idx="107">
                  <c:v>-1.286368356287392E-2</c:v>
                </c:pt>
                <c:pt idx="108">
                  <c:v>-1.3410000230384668E-2</c:v>
                </c:pt>
                <c:pt idx="109">
                  <c:v>-1.3410000230384668E-2</c:v>
                </c:pt>
                <c:pt idx="110">
                  <c:v>-1.3119308196197476E-2</c:v>
                </c:pt>
                <c:pt idx="111">
                  <c:v>-1.3119308196197476E-2</c:v>
                </c:pt>
                <c:pt idx="112">
                  <c:v>-1.3069934714781377E-2</c:v>
                </c:pt>
                <c:pt idx="113">
                  <c:v>-1.3069934714781377E-2</c:v>
                </c:pt>
                <c:pt idx="114">
                  <c:v>-1.3339603000504848E-2</c:v>
                </c:pt>
                <c:pt idx="115">
                  <c:v>-1.3339603000504848E-2</c:v>
                </c:pt>
                <c:pt idx="116">
                  <c:v>-1.4204803406423014E-2</c:v>
                </c:pt>
                <c:pt idx="117">
                  <c:v>-1.4204803406423014E-2</c:v>
                </c:pt>
                <c:pt idx="118">
                  <c:v>-1.3031166152737176E-2</c:v>
                </c:pt>
                <c:pt idx="119">
                  <c:v>-1.3031166152737176E-2</c:v>
                </c:pt>
                <c:pt idx="120">
                  <c:v>-1.3811380778900918E-2</c:v>
                </c:pt>
                <c:pt idx="121">
                  <c:v>-1.3811380778900918E-2</c:v>
                </c:pt>
                <c:pt idx="122">
                  <c:v>-1.3523383843889677E-2</c:v>
                </c:pt>
                <c:pt idx="123">
                  <c:v>-1.3523383843889677E-2</c:v>
                </c:pt>
                <c:pt idx="124">
                  <c:v>-1.3738131477857506E-2</c:v>
                </c:pt>
                <c:pt idx="125">
                  <c:v>-1.3738131477857506E-2</c:v>
                </c:pt>
                <c:pt idx="126">
                  <c:v>-1.2863908423470054E-2</c:v>
                </c:pt>
                <c:pt idx="127">
                  <c:v>-1.2863908423470054E-2</c:v>
                </c:pt>
                <c:pt idx="128">
                  <c:v>-1.3642490903076414E-2</c:v>
                </c:pt>
                <c:pt idx="129">
                  <c:v>-1.3642490903076414E-2</c:v>
                </c:pt>
                <c:pt idx="130">
                  <c:v>-1.2176060970029741E-2</c:v>
                </c:pt>
                <c:pt idx="131">
                  <c:v>-1.2176060970029741E-2</c:v>
                </c:pt>
                <c:pt idx="132">
                  <c:v>-1.2012728605904422E-2</c:v>
                </c:pt>
                <c:pt idx="133">
                  <c:v>-1.2012728605904422E-2</c:v>
                </c:pt>
                <c:pt idx="134">
                  <c:v>-1.2907685304241573E-2</c:v>
                </c:pt>
                <c:pt idx="135">
                  <c:v>-1.2907685304241573E-2</c:v>
                </c:pt>
                <c:pt idx="136">
                  <c:v>-1.2910917661631627E-2</c:v>
                </c:pt>
                <c:pt idx="137">
                  <c:v>-1.2910917661631627E-2</c:v>
                </c:pt>
                <c:pt idx="138">
                  <c:v>-1.2466399636335567E-2</c:v>
                </c:pt>
                <c:pt idx="139">
                  <c:v>-1.2466399636335567E-2</c:v>
                </c:pt>
                <c:pt idx="140">
                  <c:v>-1.2944675140986819E-2</c:v>
                </c:pt>
                <c:pt idx="141">
                  <c:v>-1.2944675140986819E-2</c:v>
                </c:pt>
                <c:pt idx="142">
                  <c:v>-1.2248237806376022E-2</c:v>
                </c:pt>
                <c:pt idx="143">
                  <c:v>-1.2248237806376022E-2</c:v>
                </c:pt>
                <c:pt idx="144">
                  <c:v>-1.234403361513082E-2</c:v>
                </c:pt>
                <c:pt idx="145">
                  <c:v>-1.234403361513082E-2</c:v>
                </c:pt>
                <c:pt idx="146">
                  <c:v>-1.2073986364216423E-2</c:v>
                </c:pt>
                <c:pt idx="147">
                  <c:v>-1.2073986364216423E-2</c:v>
                </c:pt>
                <c:pt idx="148">
                  <c:v>-1.2023434887791831E-2</c:v>
                </c:pt>
                <c:pt idx="149">
                  <c:v>-1.2023434887791831E-2</c:v>
                </c:pt>
                <c:pt idx="150">
                  <c:v>-1.3378646435588648E-2</c:v>
                </c:pt>
                <c:pt idx="151">
                  <c:v>-1.3378646435588648E-2</c:v>
                </c:pt>
                <c:pt idx="152">
                  <c:v>-1.1937534016391277E-2</c:v>
                </c:pt>
                <c:pt idx="153">
                  <c:v>-1.1937534016391277E-2</c:v>
                </c:pt>
                <c:pt idx="154">
                  <c:v>-1.1604645307746769E-2</c:v>
                </c:pt>
                <c:pt idx="155">
                  <c:v>-1.1604645307746769E-2</c:v>
                </c:pt>
                <c:pt idx="156">
                  <c:v>-1.2483194821347805E-2</c:v>
                </c:pt>
                <c:pt idx="157">
                  <c:v>-1.2483194821347805E-2</c:v>
                </c:pt>
                <c:pt idx="158">
                  <c:v>-1.1216139437161541E-2</c:v>
                </c:pt>
                <c:pt idx="159">
                  <c:v>-1.1216139437161541E-2</c:v>
                </c:pt>
                <c:pt idx="160">
                  <c:v>-9.8852943694153449E-3</c:v>
                </c:pt>
                <c:pt idx="161">
                  <c:v>-9.8852943694153449E-3</c:v>
                </c:pt>
                <c:pt idx="162">
                  <c:v>-1.1954773346348887E-2</c:v>
                </c:pt>
                <c:pt idx="163">
                  <c:v>-1.1954773346348887E-2</c:v>
                </c:pt>
                <c:pt idx="164">
                  <c:v>-1.1860609115127079E-2</c:v>
                </c:pt>
                <c:pt idx="165">
                  <c:v>-1.1860609115127079E-2</c:v>
                </c:pt>
                <c:pt idx="166">
                  <c:v>-1.2691498177466273E-2</c:v>
                </c:pt>
                <c:pt idx="167">
                  <c:v>-1.2691498177466273E-2</c:v>
                </c:pt>
                <c:pt idx="168">
                  <c:v>-1.3299926697669946E-2</c:v>
                </c:pt>
                <c:pt idx="169">
                  <c:v>-1.3299926697669946E-2</c:v>
                </c:pt>
                <c:pt idx="170">
                  <c:v>-1.1496935007926885E-2</c:v>
                </c:pt>
                <c:pt idx="171">
                  <c:v>-1.1496935007926885E-2</c:v>
                </c:pt>
                <c:pt idx="172">
                  <c:v>-1.2641343943412908E-2</c:v>
                </c:pt>
                <c:pt idx="173">
                  <c:v>-1.2641343943412908E-2</c:v>
                </c:pt>
                <c:pt idx="174">
                  <c:v>-1.0403039558965954E-2</c:v>
                </c:pt>
                <c:pt idx="175">
                  <c:v>-1.0403039558965954E-2</c:v>
                </c:pt>
                <c:pt idx="176">
                  <c:v>-1.086110111915534E-2</c:v>
                </c:pt>
                <c:pt idx="177">
                  <c:v>-1.086110111915534E-2</c:v>
                </c:pt>
                <c:pt idx="178">
                  <c:v>-1.1620363971435153E-2</c:v>
                </c:pt>
                <c:pt idx="179">
                  <c:v>-1.1620363971435153E-2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E4D-4A3B-850B-B8478FD3CB8B}"/>
            </c:ext>
          </c:extLst>
        </c:ser>
        <c:ser>
          <c:idx val="4"/>
          <c:order val="4"/>
          <c:tx>
            <c:strRef>
              <c:f>Pertubace!$GC$97</c:f>
              <c:strCache>
                <c:ptCount val="1"/>
                <c:pt idx="0">
                  <c:v>65Cu(n,n)</c:v>
                </c:pt>
              </c:strCache>
            </c:strRef>
          </c:tx>
          <c:spPr>
            <a:ln w="2540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Pertubace!$FX$98:$FX$277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Pertubace!$GC$98:$GC$277</c:f>
              <c:numCache>
                <c:formatCode>0.00E+00</c:formatCode>
                <c:ptCount val="180"/>
                <c:pt idx="0">
                  <c:v>-4.5236813626841075E-3</c:v>
                </c:pt>
                <c:pt idx="1">
                  <c:v>-4.5236813626841075E-3</c:v>
                </c:pt>
                <c:pt idx="2">
                  <c:v>-4.0828887064086952E-3</c:v>
                </c:pt>
                <c:pt idx="3">
                  <c:v>-4.0828887064086952E-3</c:v>
                </c:pt>
                <c:pt idx="4">
                  <c:v>-3.2754212572026669E-3</c:v>
                </c:pt>
                <c:pt idx="5">
                  <c:v>-3.2754212572026669E-3</c:v>
                </c:pt>
                <c:pt idx="6">
                  <c:v>-2.9460188888059046E-3</c:v>
                </c:pt>
                <c:pt idx="7">
                  <c:v>-2.9460188888059046E-3</c:v>
                </c:pt>
                <c:pt idx="8">
                  <c:v>-2.4959211063289117E-3</c:v>
                </c:pt>
                <c:pt idx="9">
                  <c:v>-2.4959211063289117E-3</c:v>
                </c:pt>
                <c:pt idx="10">
                  <c:v>-1.9013160379649165E-3</c:v>
                </c:pt>
                <c:pt idx="11">
                  <c:v>-1.9013160379649165E-3</c:v>
                </c:pt>
                <c:pt idx="12">
                  <c:v>-1.5564054021540235E-3</c:v>
                </c:pt>
                <c:pt idx="13">
                  <c:v>-1.5564054021540235E-3</c:v>
                </c:pt>
                <c:pt idx="14">
                  <c:v>-1.4550564902612525E-3</c:v>
                </c:pt>
                <c:pt idx="15">
                  <c:v>-1.4550564902612525E-3</c:v>
                </c:pt>
                <c:pt idx="16">
                  <c:v>-8.0622172444507162E-4</c:v>
                </c:pt>
                <c:pt idx="17">
                  <c:v>-8.0622172444507162E-4</c:v>
                </c:pt>
                <c:pt idx="18">
                  <c:v>-6.069519327051348E-4</c:v>
                </c:pt>
                <c:pt idx="19">
                  <c:v>-6.069519327051348E-4</c:v>
                </c:pt>
                <c:pt idx="20">
                  <c:v>-6.1600833156487942E-4</c:v>
                </c:pt>
                <c:pt idx="21">
                  <c:v>-6.1600833156487942E-4</c:v>
                </c:pt>
                <c:pt idx="22">
                  <c:v>-1.9336448741495032E-4</c:v>
                </c:pt>
                <c:pt idx="23">
                  <c:v>-1.9336448741495032E-4</c:v>
                </c:pt>
                <c:pt idx="24">
                  <c:v>-4.6725311477702996E-6</c:v>
                </c:pt>
                <c:pt idx="25">
                  <c:v>-4.6725311477702996E-6</c:v>
                </c:pt>
                <c:pt idx="26">
                  <c:v>1.5630754773242732E-4</c:v>
                </c:pt>
                <c:pt idx="27">
                  <c:v>1.5630754773242732E-4</c:v>
                </c:pt>
                <c:pt idx="28">
                  <c:v>2.6070265120994477E-4</c:v>
                </c:pt>
                <c:pt idx="29">
                  <c:v>2.6070265120994477E-4</c:v>
                </c:pt>
                <c:pt idx="30">
                  <c:v>4.7555691623119858E-4</c:v>
                </c:pt>
                <c:pt idx="31">
                  <c:v>4.7555691623119858E-4</c:v>
                </c:pt>
                <c:pt idx="32">
                  <c:v>7.4802940720681426E-4</c:v>
                </c:pt>
                <c:pt idx="33">
                  <c:v>7.4802940720681426E-4</c:v>
                </c:pt>
                <c:pt idx="34">
                  <c:v>1.0231052340549508E-3</c:v>
                </c:pt>
                <c:pt idx="35">
                  <c:v>1.0231052340549508E-3</c:v>
                </c:pt>
                <c:pt idx="36">
                  <c:v>1.3256763211602761E-3</c:v>
                </c:pt>
                <c:pt idx="37">
                  <c:v>1.3256763211602761E-3</c:v>
                </c:pt>
                <c:pt idx="38">
                  <c:v>1.5341927107484004E-3</c:v>
                </c:pt>
                <c:pt idx="39">
                  <c:v>1.5341927107484004E-3</c:v>
                </c:pt>
                <c:pt idx="40">
                  <c:v>1.4109453194302644E-3</c:v>
                </c:pt>
                <c:pt idx="41">
                  <c:v>1.4109453194302644E-3</c:v>
                </c:pt>
                <c:pt idx="42">
                  <c:v>1.4954926305892763E-3</c:v>
                </c:pt>
                <c:pt idx="43">
                  <c:v>1.4954926305892763E-3</c:v>
                </c:pt>
                <c:pt idx="44">
                  <c:v>1.852944919244415E-3</c:v>
                </c:pt>
                <c:pt idx="45">
                  <c:v>1.852944919244415E-3</c:v>
                </c:pt>
                <c:pt idx="46">
                  <c:v>1.9101002122999535E-3</c:v>
                </c:pt>
                <c:pt idx="47">
                  <c:v>1.9101002122999535E-3</c:v>
                </c:pt>
                <c:pt idx="48">
                  <c:v>1.9946854916995365E-3</c:v>
                </c:pt>
                <c:pt idx="49">
                  <c:v>1.9946854916995365E-3</c:v>
                </c:pt>
                <c:pt idx="50">
                  <c:v>2.1122793990904151E-3</c:v>
                </c:pt>
                <c:pt idx="51">
                  <c:v>2.1122793990904151E-3</c:v>
                </c:pt>
                <c:pt idx="52">
                  <c:v>2.302322059565876E-3</c:v>
                </c:pt>
                <c:pt idx="53">
                  <c:v>2.302322059565876E-3</c:v>
                </c:pt>
                <c:pt idx="54">
                  <c:v>2.4005539166457447E-3</c:v>
                </c:pt>
                <c:pt idx="55">
                  <c:v>2.4005539166457447E-3</c:v>
                </c:pt>
                <c:pt idx="56">
                  <c:v>2.31375511226108E-3</c:v>
                </c:pt>
                <c:pt idx="57">
                  <c:v>2.31375511226108E-3</c:v>
                </c:pt>
                <c:pt idx="58">
                  <c:v>2.8538750552526892E-3</c:v>
                </c:pt>
                <c:pt idx="59">
                  <c:v>2.8538750552526892E-3</c:v>
                </c:pt>
                <c:pt idx="60">
                  <c:v>2.7468884194658495E-3</c:v>
                </c:pt>
                <c:pt idx="61">
                  <c:v>2.7468884194658495E-3</c:v>
                </c:pt>
                <c:pt idx="62">
                  <c:v>2.3984582717772904E-3</c:v>
                </c:pt>
                <c:pt idx="63">
                  <c:v>2.3984582717772904E-3</c:v>
                </c:pt>
                <c:pt idx="64">
                  <c:v>3.0392884872341196E-3</c:v>
                </c:pt>
                <c:pt idx="65">
                  <c:v>3.0392884872341196E-3</c:v>
                </c:pt>
                <c:pt idx="66">
                  <c:v>3.0169480023324556E-3</c:v>
                </c:pt>
                <c:pt idx="67">
                  <c:v>3.0169480023324556E-3</c:v>
                </c:pt>
                <c:pt idx="68">
                  <c:v>2.9203222120897663E-3</c:v>
                </c:pt>
                <c:pt idx="69">
                  <c:v>2.9203222120897663E-3</c:v>
                </c:pt>
                <c:pt idx="70">
                  <c:v>3.1383364452895264E-3</c:v>
                </c:pt>
                <c:pt idx="71">
                  <c:v>3.1383364452895264E-3</c:v>
                </c:pt>
                <c:pt idx="72">
                  <c:v>3.3648599065312637E-3</c:v>
                </c:pt>
                <c:pt idx="73">
                  <c:v>3.3648599065312637E-3</c:v>
                </c:pt>
                <c:pt idx="74">
                  <c:v>3.3369365066396846E-3</c:v>
                </c:pt>
                <c:pt idx="75">
                  <c:v>3.3369365066396846E-3</c:v>
                </c:pt>
                <c:pt idx="76">
                  <c:v>3.2853612297724885E-3</c:v>
                </c:pt>
                <c:pt idx="77">
                  <c:v>3.2853612297724885E-3</c:v>
                </c:pt>
                <c:pt idx="78">
                  <c:v>3.6489502593352778E-3</c:v>
                </c:pt>
                <c:pt idx="79">
                  <c:v>3.6489502593352778E-3</c:v>
                </c:pt>
                <c:pt idx="80">
                  <c:v>3.1448041144697758E-3</c:v>
                </c:pt>
                <c:pt idx="81">
                  <c:v>3.1448041144697758E-3</c:v>
                </c:pt>
                <c:pt idx="82">
                  <c:v>3.7354385384154604E-3</c:v>
                </c:pt>
                <c:pt idx="83">
                  <c:v>3.7354385384154604E-3</c:v>
                </c:pt>
                <c:pt idx="84">
                  <c:v>3.3914687959655391E-3</c:v>
                </c:pt>
                <c:pt idx="85">
                  <c:v>3.3914687959655391E-3</c:v>
                </c:pt>
                <c:pt idx="86">
                  <c:v>4.1307598451035535E-3</c:v>
                </c:pt>
                <c:pt idx="87">
                  <c:v>4.1307598451035535E-3</c:v>
                </c:pt>
                <c:pt idx="88">
                  <c:v>3.5219370939780152E-3</c:v>
                </c:pt>
                <c:pt idx="89">
                  <c:v>3.5219370939780152E-3</c:v>
                </c:pt>
                <c:pt idx="90">
                  <c:v>2.8372823622251748E-3</c:v>
                </c:pt>
                <c:pt idx="91">
                  <c:v>2.8372823622251748E-3</c:v>
                </c:pt>
                <c:pt idx="92">
                  <c:v>3.9151084317044955E-3</c:v>
                </c:pt>
                <c:pt idx="93">
                  <c:v>3.9151084317044955E-3</c:v>
                </c:pt>
                <c:pt idx="94">
                  <c:v>4.4224347035991063E-3</c:v>
                </c:pt>
                <c:pt idx="95">
                  <c:v>4.4224347035991063E-3</c:v>
                </c:pt>
                <c:pt idx="96">
                  <c:v>3.4532199338813438E-3</c:v>
                </c:pt>
                <c:pt idx="97">
                  <c:v>3.4532199338813438E-3</c:v>
                </c:pt>
                <c:pt idx="98">
                  <c:v>3.8071607094462348E-3</c:v>
                </c:pt>
                <c:pt idx="99">
                  <c:v>3.8071607094462348E-3</c:v>
                </c:pt>
                <c:pt idx="100">
                  <c:v>3.4755887291443087E-3</c:v>
                </c:pt>
                <c:pt idx="101">
                  <c:v>3.4755887291443087E-3</c:v>
                </c:pt>
                <c:pt idx="102">
                  <c:v>4.525512893251731E-3</c:v>
                </c:pt>
                <c:pt idx="103">
                  <c:v>4.525512893251731E-3</c:v>
                </c:pt>
                <c:pt idx="104">
                  <c:v>3.471995079112989E-3</c:v>
                </c:pt>
                <c:pt idx="105">
                  <c:v>3.471995079112989E-3</c:v>
                </c:pt>
                <c:pt idx="106">
                  <c:v>4.9727101063141831E-3</c:v>
                </c:pt>
                <c:pt idx="107">
                  <c:v>4.9727101063141831E-3</c:v>
                </c:pt>
                <c:pt idx="108">
                  <c:v>4.4735710391116366E-3</c:v>
                </c:pt>
                <c:pt idx="109">
                  <c:v>4.4735710391116366E-3</c:v>
                </c:pt>
                <c:pt idx="110">
                  <c:v>4.4420833999041379E-3</c:v>
                </c:pt>
                <c:pt idx="111">
                  <c:v>4.4420833999041379E-3</c:v>
                </c:pt>
                <c:pt idx="112">
                  <c:v>4.3847283278419177E-3</c:v>
                </c:pt>
                <c:pt idx="113">
                  <c:v>4.3847283278419177E-3</c:v>
                </c:pt>
                <c:pt idx="114">
                  <c:v>4.2944256552993575E-3</c:v>
                </c:pt>
                <c:pt idx="115">
                  <c:v>4.2944256552993575E-3</c:v>
                </c:pt>
                <c:pt idx="116">
                  <c:v>3.1486664495525671E-3</c:v>
                </c:pt>
                <c:pt idx="117">
                  <c:v>3.1486664495525671E-3</c:v>
                </c:pt>
                <c:pt idx="118">
                  <c:v>4.4899983981418444E-3</c:v>
                </c:pt>
                <c:pt idx="119">
                  <c:v>4.4899983981418444E-3</c:v>
                </c:pt>
                <c:pt idx="120">
                  <c:v>3.7097336959310378E-3</c:v>
                </c:pt>
                <c:pt idx="121">
                  <c:v>3.7097336959310378E-3</c:v>
                </c:pt>
                <c:pt idx="122">
                  <c:v>3.7072931429194375E-3</c:v>
                </c:pt>
                <c:pt idx="123">
                  <c:v>3.7072931429194375E-3</c:v>
                </c:pt>
                <c:pt idx="124">
                  <c:v>3.4659587833103813E-3</c:v>
                </c:pt>
                <c:pt idx="125">
                  <c:v>3.4659587833103813E-3</c:v>
                </c:pt>
                <c:pt idx="126">
                  <c:v>4.4094111067480577E-3</c:v>
                </c:pt>
                <c:pt idx="127">
                  <c:v>4.4094111067480577E-3</c:v>
                </c:pt>
                <c:pt idx="128">
                  <c:v>3.3863987209174105E-3</c:v>
                </c:pt>
                <c:pt idx="129">
                  <c:v>3.3863987209174105E-3</c:v>
                </c:pt>
                <c:pt idx="130">
                  <c:v>4.9687500000000001E-3</c:v>
                </c:pt>
                <c:pt idx="131">
                  <c:v>4.9687500000000001E-3</c:v>
                </c:pt>
                <c:pt idx="132">
                  <c:v>5.2196538787365361E-3</c:v>
                </c:pt>
                <c:pt idx="133">
                  <c:v>5.2196538787365361E-3</c:v>
                </c:pt>
                <c:pt idx="134">
                  <c:v>4.1146446455240272E-3</c:v>
                </c:pt>
                <c:pt idx="135">
                  <c:v>4.1146446455240272E-3</c:v>
                </c:pt>
                <c:pt idx="136">
                  <c:v>3.9295668031517732E-3</c:v>
                </c:pt>
                <c:pt idx="137">
                  <c:v>3.9295668031517732E-3</c:v>
                </c:pt>
                <c:pt idx="138">
                  <c:v>4.3499326706178017E-3</c:v>
                </c:pt>
                <c:pt idx="139">
                  <c:v>4.3499326706178017E-3</c:v>
                </c:pt>
                <c:pt idx="140">
                  <c:v>4.0920358315048866E-3</c:v>
                </c:pt>
                <c:pt idx="141">
                  <c:v>4.0920358315048866E-3</c:v>
                </c:pt>
                <c:pt idx="142">
                  <c:v>4.5731050513067636E-3</c:v>
                </c:pt>
                <c:pt idx="143">
                  <c:v>4.5731050513067636E-3</c:v>
                </c:pt>
                <c:pt idx="144">
                  <c:v>4.7167985398678253E-3</c:v>
                </c:pt>
                <c:pt idx="145">
                  <c:v>4.7167985398678253E-3</c:v>
                </c:pt>
                <c:pt idx="146">
                  <c:v>4.7840617396816363E-3</c:v>
                </c:pt>
                <c:pt idx="147">
                  <c:v>4.7840617396816363E-3</c:v>
                </c:pt>
                <c:pt idx="148">
                  <c:v>4.7184592765965811E-3</c:v>
                </c:pt>
                <c:pt idx="149">
                  <c:v>4.7184592765965811E-3</c:v>
                </c:pt>
                <c:pt idx="150">
                  <c:v>3.3805619012700831E-3</c:v>
                </c:pt>
                <c:pt idx="151">
                  <c:v>3.3805619012700831E-3</c:v>
                </c:pt>
                <c:pt idx="152">
                  <c:v>5.0535543496065989E-3</c:v>
                </c:pt>
                <c:pt idx="153">
                  <c:v>5.0535543496065989E-3</c:v>
                </c:pt>
                <c:pt idx="154">
                  <c:v>5.12262160271185E-3</c:v>
                </c:pt>
                <c:pt idx="155">
                  <c:v>5.12262160271185E-3</c:v>
                </c:pt>
                <c:pt idx="156">
                  <c:v>4.2326153324287645E-3</c:v>
                </c:pt>
                <c:pt idx="157">
                  <c:v>4.2326153324287645E-3</c:v>
                </c:pt>
                <c:pt idx="158">
                  <c:v>5.3188826088243126E-3</c:v>
                </c:pt>
                <c:pt idx="159">
                  <c:v>5.3188826088243126E-3</c:v>
                </c:pt>
                <c:pt idx="160">
                  <c:v>6.7886374261689501E-3</c:v>
                </c:pt>
                <c:pt idx="161">
                  <c:v>6.7886374261689501E-3</c:v>
                </c:pt>
                <c:pt idx="162">
                  <c:v>4.4118417605449305E-3</c:v>
                </c:pt>
                <c:pt idx="163">
                  <c:v>4.4118417605449305E-3</c:v>
                </c:pt>
                <c:pt idx="164">
                  <c:v>4.503509971920225E-3</c:v>
                </c:pt>
                <c:pt idx="165">
                  <c:v>4.503509971920225E-3</c:v>
                </c:pt>
                <c:pt idx="166">
                  <c:v>3.6817824021202175E-3</c:v>
                </c:pt>
                <c:pt idx="167">
                  <c:v>3.6817824021202175E-3</c:v>
                </c:pt>
                <c:pt idx="168">
                  <c:v>3.0282874893351117E-3</c:v>
                </c:pt>
                <c:pt idx="169">
                  <c:v>3.0282874893351117E-3</c:v>
                </c:pt>
                <c:pt idx="170">
                  <c:v>4.7369887054989745E-3</c:v>
                </c:pt>
                <c:pt idx="171">
                  <c:v>4.7369887054989745E-3</c:v>
                </c:pt>
                <c:pt idx="172">
                  <c:v>3.3029177718832893E-3</c:v>
                </c:pt>
                <c:pt idx="173">
                  <c:v>3.3029177718832893E-3</c:v>
                </c:pt>
                <c:pt idx="174">
                  <c:v>5.7299820000817087E-3</c:v>
                </c:pt>
                <c:pt idx="175">
                  <c:v>5.7299820000817087E-3</c:v>
                </c:pt>
                <c:pt idx="176">
                  <c:v>5.229074733636976E-3</c:v>
                </c:pt>
                <c:pt idx="177">
                  <c:v>5.229074733636976E-3</c:v>
                </c:pt>
                <c:pt idx="178">
                  <c:v>4.3495738309145358E-3</c:v>
                </c:pt>
                <c:pt idx="179">
                  <c:v>4.3495738309145358E-3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E4D-4A3B-850B-B8478FD3CB8B}"/>
            </c:ext>
          </c:extLst>
        </c:ser>
        <c:ser>
          <c:idx val="5"/>
          <c:order val="5"/>
          <c:tx>
            <c:strRef>
              <c:f>Pertubace!$GD$97</c:f>
              <c:strCache>
                <c:ptCount val="1"/>
                <c:pt idx="0">
                  <c:v>65Cu(n,n')</c:v>
                </c:pt>
              </c:strCache>
            </c:strRef>
          </c:tx>
          <c:spPr>
            <a:ln w="254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Pertubace!$FX$98:$FX$277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Pertubace!$GD$98:$GD$277</c:f>
              <c:numCache>
                <c:formatCode>0.00E+00</c:formatCode>
                <c:ptCount val="180"/>
                <c:pt idx="0">
                  <c:v>-3.604353477136368E-3</c:v>
                </c:pt>
                <c:pt idx="1">
                  <c:v>-3.604353477136368E-3</c:v>
                </c:pt>
                <c:pt idx="2">
                  <c:v>-4.5442354911391482E-3</c:v>
                </c:pt>
                <c:pt idx="3">
                  <c:v>-4.5442354911391482E-3</c:v>
                </c:pt>
                <c:pt idx="4">
                  <c:v>-5.890432241780646E-3</c:v>
                </c:pt>
                <c:pt idx="5">
                  <c:v>-5.890432241780646E-3</c:v>
                </c:pt>
                <c:pt idx="6">
                  <c:v>-6.4571267559731943E-3</c:v>
                </c:pt>
                <c:pt idx="7">
                  <c:v>-6.4571267559731943E-3</c:v>
                </c:pt>
                <c:pt idx="8">
                  <c:v>-6.9574692768220392E-3</c:v>
                </c:pt>
                <c:pt idx="9">
                  <c:v>-6.9574692768220392E-3</c:v>
                </c:pt>
                <c:pt idx="10">
                  <c:v>-7.7868547286177557E-3</c:v>
                </c:pt>
                <c:pt idx="11">
                  <c:v>-7.7868547286177557E-3</c:v>
                </c:pt>
                <c:pt idx="12">
                  <c:v>-8.6237550415672066E-3</c:v>
                </c:pt>
                <c:pt idx="13">
                  <c:v>-8.6237550415672066E-3</c:v>
                </c:pt>
                <c:pt idx="14">
                  <c:v>-9.3559083839284997E-3</c:v>
                </c:pt>
                <c:pt idx="15">
                  <c:v>-9.3559083839284997E-3</c:v>
                </c:pt>
                <c:pt idx="16">
                  <c:v>-1.0026015715255793E-2</c:v>
                </c:pt>
                <c:pt idx="17">
                  <c:v>-1.0026015715255793E-2</c:v>
                </c:pt>
                <c:pt idx="18">
                  <c:v>-1.0500090783269351E-2</c:v>
                </c:pt>
                <c:pt idx="19">
                  <c:v>-1.0500090783269351E-2</c:v>
                </c:pt>
                <c:pt idx="20">
                  <c:v>-1.0783181818739397E-2</c:v>
                </c:pt>
                <c:pt idx="21">
                  <c:v>-1.0783181818739397E-2</c:v>
                </c:pt>
                <c:pt idx="22">
                  <c:v>-1.1052628643068217E-2</c:v>
                </c:pt>
                <c:pt idx="23">
                  <c:v>-1.1052628643068217E-2</c:v>
                </c:pt>
                <c:pt idx="24">
                  <c:v>-1.1540300557305858E-2</c:v>
                </c:pt>
                <c:pt idx="25">
                  <c:v>-1.1540300557305858E-2</c:v>
                </c:pt>
                <c:pt idx="26">
                  <c:v>-1.1987602671028021E-2</c:v>
                </c:pt>
                <c:pt idx="27">
                  <c:v>-1.1987602671028021E-2</c:v>
                </c:pt>
                <c:pt idx="28">
                  <c:v>-1.2361223020261962E-2</c:v>
                </c:pt>
                <c:pt idx="29">
                  <c:v>-1.2361223020261962E-2</c:v>
                </c:pt>
                <c:pt idx="30">
                  <c:v>-1.2565133257924898E-2</c:v>
                </c:pt>
                <c:pt idx="31">
                  <c:v>-1.2565133257924898E-2</c:v>
                </c:pt>
                <c:pt idx="32">
                  <c:v>-1.2644337221549526E-2</c:v>
                </c:pt>
                <c:pt idx="33">
                  <c:v>-1.2644337221549526E-2</c:v>
                </c:pt>
                <c:pt idx="34">
                  <c:v>-1.2346287168449405E-2</c:v>
                </c:pt>
                <c:pt idx="35">
                  <c:v>-1.2346287168449405E-2</c:v>
                </c:pt>
                <c:pt idx="36">
                  <c:v>-1.1994709012382379E-2</c:v>
                </c:pt>
                <c:pt idx="37">
                  <c:v>-1.1994709012382379E-2</c:v>
                </c:pt>
                <c:pt idx="38">
                  <c:v>-1.144045256422146E-2</c:v>
                </c:pt>
                <c:pt idx="39">
                  <c:v>-1.144045256422146E-2</c:v>
                </c:pt>
                <c:pt idx="40">
                  <c:v>-1.07188227023951E-2</c:v>
                </c:pt>
                <c:pt idx="41">
                  <c:v>-1.07188227023951E-2</c:v>
                </c:pt>
                <c:pt idx="42">
                  <c:v>-1.0134207154642407E-2</c:v>
                </c:pt>
                <c:pt idx="43">
                  <c:v>-1.0134207154642407E-2</c:v>
                </c:pt>
                <c:pt idx="44">
                  <c:v>-9.8341621830731422E-3</c:v>
                </c:pt>
                <c:pt idx="45">
                  <c:v>-9.8341621830731422E-3</c:v>
                </c:pt>
                <c:pt idx="46">
                  <c:v>-9.5829622285333368E-3</c:v>
                </c:pt>
                <c:pt idx="47">
                  <c:v>-9.5829622285333368E-3</c:v>
                </c:pt>
                <c:pt idx="48">
                  <c:v>-9.4735257615413924E-3</c:v>
                </c:pt>
                <c:pt idx="49">
                  <c:v>-9.4735257615413924E-3</c:v>
                </c:pt>
                <c:pt idx="50">
                  <c:v>-9.6655352099603558E-3</c:v>
                </c:pt>
                <c:pt idx="51">
                  <c:v>-9.6655352099603558E-3</c:v>
                </c:pt>
                <c:pt idx="52">
                  <c:v>-9.6321482656666901E-3</c:v>
                </c:pt>
                <c:pt idx="53">
                  <c:v>-9.6321482656666901E-3</c:v>
                </c:pt>
                <c:pt idx="54">
                  <c:v>-9.9434314586994716E-3</c:v>
                </c:pt>
                <c:pt idx="55">
                  <c:v>-9.9434314586994716E-3</c:v>
                </c:pt>
                <c:pt idx="56">
                  <c:v>-1.0088223019781321E-2</c:v>
                </c:pt>
                <c:pt idx="57">
                  <c:v>-1.0088223019781321E-2</c:v>
                </c:pt>
                <c:pt idx="58">
                  <c:v>-1.0392109916015914E-2</c:v>
                </c:pt>
                <c:pt idx="59">
                  <c:v>-1.0392109916015914E-2</c:v>
                </c:pt>
                <c:pt idx="60">
                  <c:v>-1.0674580742415677E-2</c:v>
                </c:pt>
                <c:pt idx="61">
                  <c:v>-1.0674580742415677E-2</c:v>
                </c:pt>
                <c:pt idx="62">
                  <c:v>-1.0877833429619089E-2</c:v>
                </c:pt>
                <c:pt idx="63">
                  <c:v>-1.0877833429619089E-2</c:v>
                </c:pt>
                <c:pt idx="64">
                  <c:v>-1.1112590733451303E-2</c:v>
                </c:pt>
                <c:pt idx="65">
                  <c:v>-1.1112590733451303E-2</c:v>
                </c:pt>
                <c:pt idx="66">
                  <c:v>-1.144824613435747E-2</c:v>
                </c:pt>
                <c:pt idx="67">
                  <c:v>-1.144824613435747E-2</c:v>
                </c:pt>
                <c:pt idx="68">
                  <c:v>-1.1727788958418497E-2</c:v>
                </c:pt>
                <c:pt idx="69">
                  <c:v>-1.1727788958418497E-2</c:v>
                </c:pt>
                <c:pt idx="70">
                  <c:v>-1.2189089881288863E-2</c:v>
                </c:pt>
                <c:pt idx="71">
                  <c:v>-1.2189089881288863E-2</c:v>
                </c:pt>
                <c:pt idx="72">
                  <c:v>-1.2343998280900307E-2</c:v>
                </c:pt>
                <c:pt idx="73">
                  <c:v>-1.2343998280900307E-2</c:v>
                </c:pt>
                <c:pt idx="74">
                  <c:v>-1.2578259038832572E-2</c:v>
                </c:pt>
                <c:pt idx="75">
                  <c:v>-1.2578259038832572E-2</c:v>
                </c:pt>
                <c:pt idx="76">
                  <c:v>-1.2742759425004059E-2</c:v>
                </c:pt>
                <c:pt idx="77">
                  <c:v>-1.2742759425004059E-2</c:v>
                </c:pt>
                <c:pt idx="78">
                  <c:v>-1.3117000751008233E-2</c:v>
                </c:pt>
                <c:pt idx="79">
                  <c:v>-1.3117000751008233E-2</c:v>
                </c:pt>
                <c:pt idx="80">
                  <c:v>-1.3391094938199389E-2</c:v>
                </c:pt>
                <c:pt idx="81">
                  <c:v>-1.3391094938199389E-2</c:v>
                </c:pt>
                <c:pt idx="82">
                  <c:v>-1.3625981273054005E-2</c:v>
                </c:pt>
                <c:pt idx="83">
                  <c:v>-1.3625981273054005E-2</c:v>
                </c:pt>
                <c:pt idx="84">
                  <c:v>-1.3778416715384505E-2</c:v>
                </c:pt>
                <c:pt idx="85">
                  <c:v>-1.3778416715384505E-2</c:v>
                </c:pt>
                <c:pt idx="86">
                  <c:v>-1.409974898115216E-2</c:v>
                </c:pt>
                <c:pt idx="87">
                  <c:v>-1.409974898115216E-2</c:v>
                </c:pt>
                <c:pt idx="88">
                  <c:v>-1.4158784363033663E-2</c:v>
                </c:pt>
                <c:pt idx="89">
                  <c:v>-1.4158784363033663E-2</c:v>
                </c:pt>
                <c:pt idx="90">
                  <c:v>-1.4299888121947079E-2</c:v>
                </c:pt>
                <c:pt idx="91">
                  <c:v>-1.4299888121947079E-2</c:v>
                </c:pt>
                <c:pt idx="92">
                  <c:v>-1.4470200112861918E-2</c:v>
                </c:pt>
                <c:pt idx="93">
                  <c:v>-1.4470200112861918E-2</c:v>
                </c:pt>
                <c:pt idx="94">
                  <c:v>-1.4727350497743086E-2</c:v>
                </c:pt>
                <c:pt idx="95">
                  <c:v>-1.4727350497743086E-2</c:v>
                </c:pt>
                <c:pt idx="96">
                  <c:v>-1.465039202108649E-2</c:v>
                </c:pt>
                <c:pt idx="97">
                  <c:v>-1.465039202108649E-2</c:v>
                </c:pt>
                <c:pt idx="98">
                  <c:v>-1.4847119756692463E-2</c:v>
                </c:pt>
                <c:pt idx="99">
                  <c:v>-1.4847119756692463E-2</c:v>
                </c:pt>
                <c:pt idx="100">
                  <c:v>-1.4995214108228834E-2</c:v>
                </c:pt>
                <c:pt idx="101">
                  <c:v>-1.4995214108228834E-2</c:v>
                </c:pt>
                <c:pt idx="102">
                  <c:v>-1.5090794946771902E-2</c:v>
                </c:pt>
                <c:pt idx="103">
                  <c:v>-1.5090794946771902E-2</c:v>
                </c:pt>
                <c:pt idx="104">
                  <c:v>-1.5159285915351014E-2</c:v>
                </c:pt>
                <c:pt idx="105">
                  <c:v>-1.5159285915351014E-2</c:v>
                </c:pt>
                <c:pt idx="106">
                  <c:v>-1.5294719765864908E-2</c:v>
                </c:pt>
                <c:pt idx="107">
                  <c:v>-1.5294719765864908E-2</c:v>
                </c:pt>
                <c:pt idx="108">
                  <c:v>-1.5497707672577314E-2</c:v>
                </c:pt>
                <c:pt idx="109">
                  <c:v>-1.5497707672577314E-2</c:v>
                </c:pt>
                <c:pt idx="110">
                  <c:v>-1.5317622623422273E-2</c:v>
                </c:pt>
                <c:pt idx="111">
                  <c:v>-1.5317622623422273E-2</c:v>
                </c:pt>
                <c:pt idx="112">
                  <c:v>-1.5311393887485689E-2</c:v>
                </c:pt>
                <c:pt idx="113">
                  <c:v>-1.5311393887485689E-2</c:v>
                </c:pt>
                <c:pt idx="114">
                  <c:v>-1.5590919853995683E-2</c:v>
                </c:pt>
                <c:pt idx="115">
                  <c:v>-1.5590919853995683E-2</c:v>
                </c:pt>
                <c:pt idx="116">
                  <c:v>-1.5407793748086075E-2</c:v>
                </c:pt>
                <c:pt idx="117">
                  <c:v>-1.5407793748086075E-2</c:v>
                </c:pt>
                <c:pt idx="118">
                  <c:v>-1.5622171719194264E-2</c:v>
                </c:pt>
                <c:pt idx="119">
                  <c:v>-1.5622171719194264E-2</c:v>
                </c:pt>
                <c:pt idx="120">
                  <c:v>-1.574349633126379E-2</c:v>
                </c:pt>
                <c:pt idx="121">
                  <c:v>-1.574349633126379E-2</c:v>
                </c:pt>
                <c:pt idx="122">
                  <c:v>-1.5507869204243576E-2</c:v>
                </c:pt>
                <c:pt idx="123">
                  <c:v>-1.5507869204243576E-2</c:v>
                </c:pt>
                <c:pt idx="124">
                  <c:v>-1.5600492860766833E-2</c:v>
                </c:pt>
                <c:pt idx="125">
                  <c:v>-1.5600492860766833E-2</c:v>
                </c:pt>
                <c:pt idx="126">
                  <c:v>-1.5724544556693917E-2</c:v>
                </c:pt>
                <c:pt idx="127">
                  <c:v>-1.5724544556693917E-2</c:v>
                </c:pt>
                <c:pt idx="128">
                  <c:v>-1.5574346675487925E-2</c:v>
                </c:pt>
                <c:pt idx="129">
                  <c:v>-1.5574346675487925E-2</c:v>
                </c:pt>
                <c:pt idx="130">
                  <c:v>-1.5718085106382979E-2</c:v>
                </c:pt>
                <c:pt idx="131">
                  <c:v>-1.5718085106382979E-2</c:v>
                </c:pt>
                <c:pt idx="132">
                  <c:v>-1.5882851264673849E-2</c:v>
                </c:pt>
                <c:pt idx="133">
                  <c:v>-1.5882851264673849E-2</c:v>
                </c:pt>
                <c:pt idx="134">
                  <c:v>-1.5815610200218828E-2</c:v>
                </c:pt>
                <c:pt idx="135">
                  <c:v>-1.5815610200218828E-2</c:v>
                </c:pt>
                <c:pt idx="136">
                  <c:v>-1.5599043457316863E-2</c:v>
                </c:pt>
                <c:pt idx="137">
                  <c:v>-1.5599043457316863E-2</c:v>
                </c:pt>
                <c:pt idx="138">
                  <c:v>-1.5628135962467087E-2</c:v>
                </c:pt>
                <c:pt idx="139">
                  <c:v>-1.5628135962467087E-2</c:v>
                </c:pt>
                <c:pt idx="140">
                  <c:v>-1.59095689702069E-2</c:v>
                </c:pt>
                <c:pt idx="141">
                  <c:v>-1.59095689702069E-2</c:v>
                </c:pt>
                <c:pt idx="142">
                  <c:v>-1.5749003155885632E-2</c:v>
                </c:pt>
                <c:pt idx="143">
                  <c:v>-1.5749003155885632E-2</c:v>
                </c:pt>
                <c:pt idx="144">
                  <c:v>-1.6011512580603106E-2</c:v>
                </c:pt>
                <c:pt idx="145">
                  <c:v>-1.6011512580603106E-2</c:v>
                </c:pt>
                <c:pt idx="146">
                  <c:v>-1.5865981042118629E-2</c:v>
                </c:pt>
                <c:pt idx="147">
                  <c:v>-1.5865981042118629E-2</c:v>
                </c:pt>
                <c:pt idx="148">
                  <c:v>-1.5821376590681117E-2</c:v>
                </c:pt>
                <c:pt idx="149">
                  <c:v>-1.5821376590681117E-2</c:v>
                </c:pt>
                <c:pt idx="150">
                  <c:v>-1.5855472826240235E-2</c:v>
                </c:pt>
                <c:pt idx="151">
                  <c:v>-1.5855472826240235E-2</c:v>
                </c:pt>
                <c:pt idx="152">
                  <c:v>-1.6076740978720933E-2</c:v>
                </c:pt>
                <c:pt idx="153">
                  <c:v>-1.6076740978720933E-2</c:v>
                </c:pt>
                <c:pt idx="154">
                  <c:v>-1.5854359114170026E-2</c:v>
                </c:pt>
                <c:pt idx="155">
                  <c:v>-1.5854359114170026E-2</c:v>
                </c:pt>
                <c:pt idx="156">
                  <c:v>-1.5897218453188599E-2</c:v>
                </c:pt>
                <c:pt idx="157">
                  <c:v>-1.5897218453188599E-2</c:v>
                </c:pt>
                <c:pt idx="158">
                  <c:v>-1.5721895067025714E-2</c:v>
                </c:pt>
                <c:pt idx="159">
                  <c:v>-1.5721895067025714E-2</c:v>
                </c:pt>
                <c:pt idx="160">
                  <c:v>-1.5847863591168587E-2</c:v>
                </c:pt>
                <c:pt idx="161">
                  <c:v>-1.5847863591168587E-2</c:v>
                </c:pt>
                <c:pt idx="162">
                  <c:v>-1.5620852638341091E-2</c:v>
                </c:pt>
                <c:pt idx="163">
                  <c:v>-1.5620852638341091E-2</c:v>
                </c:pt>
                <c:pt idx="164">
                  <c:v>-1.5627672978616169E-2</c:v>
                </c:pt>
                <c:pt idx="165">
                  <c:v>-1.5627672978616169E-2</c:v>
                </c:pt>
                <c:pt idx="166">
                  <c:v>-1.5667730676517725E-2</c:v>
                </c:pt>
                <c:pt idx="167">
                  <c:v>-1.5667730676517725E-2</c:v>
                </c:pt>
                <c:pt idx="168">
                  <c:v>-1.5648845788721055E-2</c:v>
                </c:pt>
                <c:pt idx="169">
                  <c:v>-1.5648845788721055E-2</c:v>
                </c:pt>
                <c:pt idx="170">
                  <c:v>-1.5521048652429689E-2</c:v>
                </c:pt>
                <c:pt idx="171">
                  <c:v>-1.5521048652429689E-2</c:v>
                </c:pt>
                <c:pt idx="172">
                  <c:v>-1.5209737695254936E-2</c:v>
                </c:pt>
                <c:pt idx="173">
                  <c:v>-1.5209737695254936E-2</c:v>
                </c:pt>
                <c:pt idx="174">
                  <c:v>-1.5378202555555824E-2</c:v>
                </c:pt>
                <c:pt idx="175">
                  <c:v>-1.5378202555555824E-2</c:v>
                </c:pt>
                <c:pt idx="176">
                  <c:v>-1.5436972150308287E-2</c:v>
                </c:pt>
                <c:pt idx="177">
                  <c:v>-1.5436972150308287E-2</c:v>
                </c:pt>
                <c:pt idx="178">
                  <c:v>-1.5266989173001613E-2</c:v>
                </c:pt>
                <c:pt idx="179">
                  <c:v>-1.5266989173001613E-2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E4D-4A3B-850B-B8478FD3CB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5790464"/>
        <c:axId val="1165788304"/>
      </c:scatterChart>
      <c:valAx>
        <c:axId val="116579046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Energy 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5122249887396282"/>
              <c:y val="0.840170400757336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165788304"/>
        <c:crossesAt val="-5.000000000000001E-2"/>
        <c:crossBetween val="midCat"/>
      </c:valAx>
      <c:valAx>
        <c:axId val="116578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Sensitivity </a:t>
                </a:r>
                <a:r>
                  <a:rPr lang="en-US"/>
                  <a:t>[%/%]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"/>
              <c:y val="0.3243470828374285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16579046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468647566414498"/>
          <c:y val="0.90191744334261781"/>
          <c:w val="0.73410074539756687"/>
          <c:h val="8.5460278336145182E-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solidFill>
      <a:schemeClr val="bg1"/>
    </a:solidFill>
    <a:ln>
      <a:noFill/>
    </a:ln>
  </c:spPr>
  <c:txPr>
    <a:bodyPr/>
    <a:lstStyle/>
    <a:p>
      <a:pPr>
        <a:spcBef>
          <a:spcPts val="1200"/>
        </a:spcBef>
        <a:defRPr sz="1200" b="0">
          <a:solidFill>
            <a:schemeClr val="tx1"/>
          </a:solidFill>
          <a:latin typeface="+mn-lt"/>
        </a:defRPr>
      </a:pPr>
      <a:endParaRPr lang="cs-CZ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35223621524248"/>
          <c:y val="2.949566010527227E-2"/>
          <c:w val="0.77999506053252465"/>
          <c:h val="0.8665268138215629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Spektra!$N$4</c:f>
              <c:strCache>
                <c:ptCount val="1"/>
                <c:pt idx="0">
                  <c:v>Measurement 1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Spektra!$M$5:$M$1127</c:f>
              <c:numCache>
                <c:formatCode>General</c:formatCode>
                <c:ptCount val="112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</c:numCache>
            </c:numRef>
          </c:xVal>
          <c:yVal>
            <c:numRef>
              <c:f>Spektra!$N$5:$N$1127</c:f>
              <c:numCache>
                <c:formatCode>0.000E+00</c:formatCode>
                <c:ptCount val="1123"/>
                <c:pt idx="1">
                  <c:v>9.3450716725001807E-11</c:v>
                </c:pt>
                <c:pt idx="2">
                  <c:v>2.1184314610754593E-8</c:v>
                </c:pt>
                <c:pt idx="3">
                  <c:v>1.8432780668268887E-8</c:v>
                </c:pt>
                <c:pt idx="4">
                  <c:v>9.5991874593134943E-9</c:v>
                </c:pt>
                <c:pt idx="5">
                  <c:v>9.6183329136585129E-9</c:v>
                </c:pt>
                <c:pt idx="6">
                  <c:v>1.5550027588400948E-8</c:v>
                </c:pt>
                <c:pt idx="7">
                  <c:v>2.2243808379566921E-8</c:v>
                </c:pt>
                <c:pt idx="8">
                  <c:v>2.4854830361801182E-8</c:v>
                </c:pt>
                <c:pt idx="9">
                  <c:v>2.3995748074144305E-8</c:v>
                </c:pt>
                <c:pt idx="10">
                  <c:v>2.1608462931672982E-8</c:v>
                </c:pt>
                <c:pt idx="11">
                  <c:v>1.9076896450999238E-8</c:v>
                </c:pt>
                <c:pt idx="12">
                  <c:v>1.6936449583455698E-8</c:v>
                </c:pt>
                <c:pt idx="13">
                  <c:v>1.4995817067887261E-8</c:v>
                </c:pt>
                <c:pt idx="14">
                  <c:v>1.3370618041839477E-8</c:v>
                </c:pt>
                <c:pt idx="15">
                  <c:v>1.1993638151949034E-8</c:v>
                </c:pt>
                <c:pt idx="16">
                  <c:v>1.0829945341165375E-8</c:v>
                </c:pt>
                <c:pt idx="17">
                  <c:v>9.8452793227658347E-9</c:v>
                </c:pt>
                <c:pt idx="18">
                  <c:v>8.9866448819942226E-9</c:v>
                </c:pt>
                <c:pt idx="19">
                  <c:v>8.2622525450803715E-9</c:v>
                </c:pt>
                <c:pt idx="20">
                  <c:v>7.5947740831687674E-9</c:v>
                </c:pt>
                <c:pt idx="21">
                  <c:v>7.0918420310177584E-9</c:v>
                </c:pt>
                <c:pt idx="22">
                  <c:v>6.6182066292777441E-9</c:v>
                </c:pt>
                <c:pt idx="23">
                  <c:v>6.1663291220467839E-9</c:v>
                </c:pt>
                <c:pt idx="24">
                  <c:v>5.7864056810481754E-9</c:v>
                </c:pt>
                <c:pt idx="25">
                  <c:v>5.3975626229180664E-9</c:v>
                </c:pt>
                <c:pt idx="26">
                  <c:v>5.0166688470013849E-9</c:v>
                </c:pt>
                <c:pt idx="27">
                  <c:v>4.6529425350198082E-9</c:v>
                </c:pt>
                <c:pt idx="28">
                  <c:v>4.3285147872201119E-9</c:v>
                </c:pt>
                <c:pt idx="29">
                  <c:v>4.019127230650517E-9</c:v>
                </c:pt>
                <c:pt idx="30">
                  <c:v>3.7591521137550049E-9</c:v>
                </c:pt>
                <c:pt idx="31">
                  <c:v>3.5159712550568771E-9</c:v>
                </c:pt>
                <c:pt idx="32">
                  <c:v>3.3207100130819534E-9</c:v>
                </c:pt>
                <c:pt idx="33">
                  <c:v>3.1156707807787744E-9</c:v>
                </c:pt>
                <c:pt idx="34">
                  <c:v>2.921081309131746E-9</c:v>
                </c:pt>
                <c:pt idx="35">
                  <c:v>2.7733291575685344E-9</c:v>
                </c:pt>
                <c:pt idx="36">
                  <c:v>2.6106114559227637E-9</c:v>
                </c:pt>
                <c:pt idx="37">
                  <c:v>2.4917081078852817E-9</c:v>
                </c:pt>
                <c:pt idx="38">
                  <c:v>2.3784774870611382E-9</c:v>
                </c:pt>
                <c:pt idx="39">
                  <c:v>2.2782717464834103E-9</c:v>
                </c:pt>
                <c:pt idx="40">
                  <c:v>2.1950468669719276E-9</c:v>
                </c:pt>
                <c:pt idx="41">
                  <c:v>2.0976401694270975E-9</c:v>
                </c:pt>
                <c:pt idx="42">
                  <c:v>1.9925081131114703E-9</c:v>
                </c:pt>
                <c:pt idx="43">
                  <c:v>1.9226439990103507E-9</c:v>
                </c:pt>
                <c:pt idx="44">
                  <c:v>1.8537502198273021E-9</c:v>
                </c:pt>
                <c:pt idx="45">
                  <c:v>1.756380842856244E-9</c:v>
                </c:pt>
                <c:pt idx="46">
                  <c:v>1.6988698386736451E-9</c:v>
                </c:pt>
                <c:pt idx="47">
                  <c:v>1.6228478299001513E-9</c:v>
                </c:pt>
                <c:pt idx="48">
                  <c:v>1.5615674477665836E-9</c:v>
                </c:pt>
                <c:pt idx="49">
                  <c:v>1.4802832380912426E-9</c:v>
                </c:pt>
                <c:pt idx="50">
                  <c:v>1.4097473536622278E-9</c:v>
                </c:pt>
                <c:pt idx="51">
                  <c:v>1.3685081196442058E-9</c:v>
                </c:pt>
                <c:pt idx="52">
                  <c:v>1.3168937661175774E-9</c:v>
                </c:pt>
                <c:pt idx="53">
                  <c:v>1.263040178164631E-9</c:v>
                </c:pt>
                <c:pt idx="54">
                  <c:v>1.2111272600478269E-9</c:v>
                </c:pt>
                <c:pt idx="55">
                  <c:v>1.1673875475870832E-9</c:v>
                </c:pt>
                <c:pt idx="56">
                  <c:v>1.134172236930034E-9</c:v>
                </c:pt>
                <c:pt idx="57">
                  <c:v>1.099389462174562E-9</c:v>
                </c:pt>
                <c:pt idx="58">
                  <c:v>1.0674430510257595E-9</c:v>
                </c:pt>
                <c:pt idx="59">
                  <c:v>1.0240019031551915E-9</c:v>
                </c:pt>
                <c:pt idx="60">
                  <c:v>9.849645829897155E-10</c:v>
                </c:pt>
                <c:pt idx="61">
                  <c:v>9.5066697569327915E-10</c:v>
                </c:pt>
                <c:pt idx="62">
                  <c:v>9.2416936831518365E-10</c:v>
                </c:pt>
                <c:pt idx="63">
                  <c:v>8.8610238306777872E-10</c:v>
                </c:pt>
                <c:pt idx="64">
                  <c:v>8.7322678511645063E-10</c:v>
                </c:pt>
                <c:pt idx="65">
                  <c:v>8.3489855585264191E-10</c:v>
                </c:pt>
                <c:pt idx="66">
                  <c:v>8.0478085281866576E-10</c:v>
                </c:pt>
                <c:pt idx="67">
                  <c:v>7.7966410667013283E-10</c:v>
                </c:pt>
                <c:pt idx="68">
                  <c:v>7.5137511175098303E-10</c:v>
                </c:pt>
                <c:pt idx="69">
                  <c:v>7.310353990452617E-10</c:v>
                </c:pt>
                <c:pt idx="70">
                  <c:v>7.0386602133927078E-10</c:v>
                </c:pt>
                <c:pt idx="71">
                  <c:v>6.895349210108361E-10</c:v>
                </c:pt>
                <c:pt idx="72">
                  <c:v>6.6128324666545806E-10</c:v>
                </c:pt>
                <c:pt idx="73">
                  <c:v>6.3997319904166577E-10</c:v>
                </c:pt>
                <c:pt idx="74">
                  <c:v>6.1940956289331259E-10</c:v>
                </c:pt>
                <c:pt idx="75">
                  <c:v>5.8977702731837197E-10</c:v>
                </c:pt>
                <c:pt idx="76">
                  <c:v>5.80036357563889E-10</c:v>
                </c:pt>
                <c:pt idx="77">
                  <c:v>5.731320514160753E-10</c:v>
                </c:pt>
                <c:pt idx="78">
                  <c:v>5.4984401338236883E-10</c:v>
                </c:pt>
                <c:pt idx="79">
                  <c:v>5.3207942026691328E-10</c:v>
                </c:pt>
                <c:pt idx="80">
                  <c:v>5.1095597551198077E-10</c:v>
                </c:pt>
                <c:pt idx="81">
                  <c:v>4.915865977243306E-10</c:v>
                </c:pt>
                <c:pt idx="82">
                  <c:v>4.7658372706800041E-10</c:v>
                </c:pt>
                <c:pt idx="83">
                  <c:v>4.7083635870711775E-10</c:v>
                </c:pt>
                <c:pt idx="84">
                  <c:v>4.5508707657534824E-10</c:v>
                </c:pt>
                <c:pt idx="85">
                  <c:v>4.4452535419788203E-10</c:v>
                </c:pt>
                <c:pt idx="86">
                  <c:v>4.2885071321365648E-10</c:v>
                </c:pt>
                <c:pt idx="87">
                  <c:v>4.1261626362285143E-10</c:v>
                </c:pt>
                <c:pt idx="88">
                  <c:v>4.0272631157328053E-10</c:v>
                </c:pt>
                <c:pt idx="89">
                  <c:v>3.9063444567116367E-10</c:v>
                </c:pt>
                <c:pt idx="90">
                  <c:v>3.8130430222817232E-10</c:v>
                </c:pt>
                <c:pt idx="91">
                  <c:v>3.7242200567044455E-10</c:v>
                </c:pt>
                <c:pt idx="92">
                  <c:v>3.6182296271920629E-10</c:v>
                </c:pt>
                <c:pt idx="93">
                  <c:v>3.5473205370253281E-10</c:v>
                </c:pt>
                <c:pt idx="94">
                  <c:v>3.4838755616129865E-10</c:v>
                </c:pt>
                <c:pt idx="95">
                  <c:v>3.3663157542312955E-10</c:v>
                </c:pt>
                <c:pt idx="96">
                  <c:v>3.242784655046089E-10</c:v>
                </c:pt>
                <c:pt idx="97">
                  <c:v>3.1390334599600247E-10</c:v>
                </c:pt>
                <c:pt idx="98">
                  <c:v>3.1218659960249204E-10</c:v>
                </c:pt>
                <c:pt idx="99">
                  <c:v>3.0315502074967644E-10</c:v>
                </c:pt>
                <c:pt idx="100">
                  <c:v>2.9972152796265556E-10</c:v>
                </c:pt>
                <c:pt idx="101">
                  <c:v>2.9162296345413902E-10</c:v>
                </c:pt>
                <c:pt idx="102">
                  <c:v>2.8665932714246764E-10</c:v>
                </c:pt>
                <c:pt idx="103">
                  <c:v>2.7882200665035484E-10</c:v>
                </c:pt>
                <c:pt idx="104">
                  <c:v>2.7035023640411863E-10</c:v>
                </c:pt>
                <c:pt idx="105">
                  <c:v>2.6669282017446602E-10</c:v>
                </c:pt>
                <c:pt idx="106">
                  <c:v>2.5586985378059603E-10</c:v>
                </c:pt>
                <c:pt idx="107">
                  <c:v>2.5430238968217341E-10</c:v>
                </c:pt>
                <c:pt idx="108">
                  <c:v>2.5336937533787431E-10</c:v>
                </c:pt>
                <c:pt idx="109">
                  <c:v>2.3971004533733489E-10</c:v>
                </c:pt>
                <c:pt idx="110">
                  <c:v>2.3631387312408608E-10</c:v>
                </c:pt>
                <c:pt idx="111">
                  <c:v>2.314995191075025E-10</c:v>
                </c:pt>
                <c:pt idx="112">
                  <c:v>2.2564018902530388E-10</c:v>
                </c:pt>
                <c:pt idx="113">
                  <c:v>2.2257990197600269E-10</c:v>
                </c:pt>
                <c:pt idx="114">
                  <c:v>2.2317703115635417E-10</c:v>
                </c:pt>
                <c:pt idx="115">
                  <c:v>2.1119712697555323E-10</c:v>
                </c:pt>
                <c:pt idx="116">
                  <c:v>2.0914449541809508E-10</c:v>
                </c:pt>
                <c:pt idx="117">
                  <c:v>2.0959234230335868E-10</c:v>
                </c:pt>
                <c:pt idx="118">
                  <c:v>2.0291195959817685E-10</c:v>
                </c:pt>
                <c:pt idx="119">
                  <c:v>1.9888133763080455E-10</c:v>
                </c:pt>
                <c:pt idx="120">
                  <c:v>1.992918639422962E-10</c:v>
                </c:pt>
                <c:pt idx="121">
                  <c:v>1.9425358648308084E-10</c:v>
                </c:pt>
                <c:pt idx="122">
                  <c:v>1.8813301238447849E-10</c:v>
                </c:pt>
                <c:pt idx="123">
                  <c:v>1.8354258181052673E-10</c:v>
                </c:pt>
                <c:pt idx="124">
                  <c:v>1.8048229476122552E-10</c:v>
                </c:pt>
                <c:pt idx="125">
                  <c:v>1.755186584495541E-10</c:v>
                </c:pt>
                <c:pt idx="126">
                  <c:v>1.6943540492472371E-10</c:v>
                </c:pt>
                <c:pt idx="127">
                  <c:v>1.6995789295753125E-10</c:v>
                </c:pt>
                <c:pt idx="128">
                  <c:v>1.7189856279367347E-10</c:v>
                </c:pt>
                <c:pt idx="129">
                  <c:v>1.5909760598988927E-10</c:v>
                </c:pt>
                <c:pt idx="130">
                  <c:v>1.6193396959655864E-10</c:v>
                </c:pt>
                <c:pt idx="131">
                  <c:v>1.4987942426821376E-10</c:v>
                </c:pt>
                <c:pt idx="132">
                  <c:v>1.5249186443225134E-10</c:v>
                </c:pt>
                <c:pt idx="133">
                  <c:v>1.4812535730093137E-10</c:v>
                </c:pt>
                <c:pt idx="134">
                  <c:v>1.4312440041548799E-10</c:v>
                </c:pt>
                <c:pt idx="135">
                  <c:v>1.451770319729461E-10</c:v>
                </c:pt>
                <c:pt idx="136">
                  <c:v>1.4039999853013451E-10</c:v>
                </c:pt>
                <c:pt idx="137">
                  <c:v>1.3872057271039606E-10</c:v>
                </c:pt>
                <c:pt idx="138">
                  <c:v>1.3498851533319951E-10</c:v>
                </c:pt>
                <c:pt idx="139">
                  <c:v>1.3715310861197349E-10</c:v>
                </c:pt>
                <c:pt idx="140">
                  <c:v>1.3278660148065352E-10</c:v>
                </c:pt>
                <c:pt idx="141">
                  <c:v>1.2953971156249253E-10</c:v>
                </c:pt>
                <c:pt idx="142">
                  <c:v>1.3077129049696738E-10</c:v>
                </c:pt>
                <c:pt idx="143">
                  <c:v>1.30099520169072E-10</c:v>
                </c:pt>
                <c:pt idx="144">
                  <c:v>1.2823349148047371E-10</c:v>
                </c:pt>
                <c:pt idx="145">
                  <c:v>1.2569569246398007E-10</c:v>
                </c:pt>
                <c:pt idx="146">
                  <c:v>1.2226219967695922E-10</c:v>
                </c:pt>
                <c:pt idx="147">
                  <c:v>1.1867942459485055E-10</c:v>
                </c:pt>
                <c:pt idx="148">
                  <c:v>1.1308133852905571E-10</c:v>
                </c:pt>
                <c:pt idx="149">
                  <c:v>1.1789569254563924E-10</c:v>
                </c:pt>
                <c:pt idx="150">
                  <c:v>1.1334258254545946E-10</c:v>
                </c:pt>
                <c:pt idx="151">
                  <c:v>1.1532057295537364E-10</c:v>
                </c:pt>
                <c:pt idx="152">
                  <c:v>1.0871483139773573E-10</c:v>
                </c:pt>
                <c:pt idx="153">
                  <c:v>1.0785645820098051E-10</c:v>
                </c:pt>
                <c:pt idx="154">
                  <c:v>1.05169376889399E-10</c:v>
                </c:pt>
                <c:pt idx="155">
                  <c:v>1.0214641041386979E-10</c:v>
                </c:pt>
                <c:pt idx="156">
                  <c:v>1.0173588410237817E-10</c:v>
                </c:pt>
                <c:pt idx="157">
                  <c:v>9.8414353036673219E-11</c:v>
                </c:pt>
                <c:pt idx="158">
                  <c:v>1.0106411377448278E-10</c:v>
                </c:pt>
                <c:pt idx="159">
                  <c:v>9.8265070741585369E-11</c:v>
                </c:pt>
                <c:pt idx="160">
                  <c:v>9.6212439184127266E-11</c:v>
                </c:pt>
                <c:pt idx="161">
                  <c:v>9.4383731069300949E-11</c:v>
                </c:pt>
                <c:pt idx="162">
                  <c:v>9.277894639710642E-11</c:v>
                </c:pt>
                <c:pt idx="163">
                  <c:v>9.1733970331491397E-11</c:v>
                </c:pt>
                <c:pt idx="164">
                  <c:v>9.0091865085524898E-11</c:v>
                </c:pt>
                <c:pt idx="165">
                  <c:v>8.7591386642803221E-11</c:v>
                </c:pt>
                <c:pt idx="166">
                  <c:v>8.8822965577278075E-11</c:v>
                </c:pt>
                <c:pt idx="167">
                  <c:v>8.4045932134466481E-11</c:v>
                </c:pt>
                <c:pt idx="168">
                  <c:v>8.2291865167184102E-11</c:v>
                </c:pt>
                <c:pt idx="169">
                  <c:v>8.3971290986922556E-11</c:v>
                </c:pt>
                <c:pt idx="170">
                  <c:v>8.1209568527797097E-11</c:v>
                </c:pt>
                <c:pt idx="171">
                  <c:v>7.9156936970338994E-11</c:v>
                </c:pt>
                <c:pt idx="172">
                  <c:v>7.7328228855512677E-11</c:v>
                </c:pt>
                <c:pt idx="173">
                  <c:v>7.9231578117882918E-11</c:v>
                </c:pt>
                <c:pt idx="174">
                  <c:v>7.5835405904634054E-11</c:v>
                </c:pt>
                <c:pt idx="175">
                  <c:v>7.5835405904634054E-11</c:v>
                </c:pt>
                <c:pt idx="176">
                  <c:v>7.4603826970159187E-11</c:v>
                </c:pt>
                <c:pt idx="177">
                  <c:v>7.3334927461912363E-11</c:v>
                </c:pt>
                <c:pt idx="178">
                  <c:v>7.2364592543841265E-11</c:v>
                </c:pt>
                <c:pt idx="179">
                  <c:v>7.0237319838839211E-11</c:v>
                </c:pt>
                <c:pt idx="180">
                  <c:v>7.1991386806121603E-11</c:v>
                </c:pt>
                <c:pt idx="181">
                  <c:v>6.8781817461732557E-11</c:v>
                </c:pt>
                <c:pt idx="182">
                  <c:v>6.9229664346996156E-11</c:v>
                </c:pt>
                <c:pt idx="183">
                  <c:v>6.6355980166554804E-11</c:v>
                </c:pt>
                <c:pt idx="184">
                  <c:v>6.6467941887870697E-11</c:v>
                </c:pt>
                <c:pt idx="185">
                  <c:v>6.5273683527167799E-11</c:v>
                </c:pt>
                <c:pt idx="186">
                  <c:v>6.4415310330412594E-11</c:v>
                </c:pt>
                <c:pt idx="187">
                  <c:v>6.4676554346816349E-11</c:v>
                </c:pt>
                <c:pt idx="188">
                  <c:v>6.0832535248303898E-11</c:v>
                </c:pt>
                <c:pt idx="189">
                  <c:v>5.9190430002337413E-11</c:v>
                </c:pt>
                <c:pt idx="190">
                  <c:v>6.113109983847961E-11</c:v>
                </c:pt>
                <c:pt idx="191">
                  <c:v>6.213875533032269E-11</c:v>
                </c:pt>
                <c:pt idx="192">
                  <c:v>5.8705262543301857E-11</c:v>
                </c:pt>
                <c:pt idx="193">
                  <c:v>5.698851614979144E-11</c:v>
                </c:pt>
                <c:pt idx="194">
                  <c:v>5.7249760166195196E-11</c:v>
                </c:pt>
                <c:pt idx="195">
                  <c:v>5.5309090330052986E-11</c:v>
                </c:pt>
                <c:pt idx="196">
                  <c:v>5.3890908526718294E-11</c:v>
                </c:pt>
                <c:pt idx="197">
                  <c:v>5.5682296067772642E-11</c:v>
                </c:pt>
                <c:pt idx="198">
                  <c:v>5.415215254312205E-11</c:v>
                </c:pt>
                <c:pt idx="199">
                  <c:v>5.381626737917437E-11</c:v>
                </c:pt>
                <c:pt idx="200">
                  <c:v>5.1166506641364804E-11</c:v>
                </c:pt>
                <c:pt idx="201">
                  <c:v>5.3629664510314538E-11</c:v>
                </c:pt>
                <c:pt idx="202">
                  <c:v>5.1950238690576084E-11</c:v>
                </c:pt>
                <c:pt idx="203">
                  <c:v>5.1726315247944291E-11</c:v>
                </c:pt>
                <c:pt idx="204">
                  <c:v>4.7359808116624315E-11</c:v>
                </c:pt>
                <c:pt idx="205">
                  <c:v>4.7322487542852353E-11</c:v>
                </c:pt>
                <c:pt idx="206">
                  <c:v>4.8367463608467389E-11</c:v>
                </c:pt>
                <c:pt idx="207">
                  <c:v>4.512057369030638E-11</c:v>
                </c:pt>
                <c:pt idx="208">
                  <c:v>4.5904305739517661E-11</c:v>
                </c:pt>
                <c:pt idx="209">
                  <c:v>4.6090908608377485E-11</c:v>
                </c:pt>
                <c:pt idx="210">
                  <c:v>4.7135884673992528E-11</c:v>
                </c:pt>
                <c:pt idx="211">
                  <c:v>4.317990385416417E-11</c:v>
                </c:pt>
                <c:pt idx="212">
                  <c:v>4.4523444509954937E-11</c:v>
                </c:pt>
                <c:pt idx="213">
                  <c:v>4.4411482788639037E-11</c:v>
                </c:pt>
                <c:pt idx="214">
                  <c:v>4.3254545001708108E-11</c:v>
                </c:pt>
                <c:pt idx="215">
                  <c:v>4.2246889509865034E-11</c:v>
                </c:pt>
                <c:pt idx="216">
                  <c:v>4.3329186149252039E-11</c:v>
                </c:pt>
                <c:pt idx="217">
                  <c:v>4.1425836886881791E-11</c:v>
                </c:pt>
                <c:pt idx="218">
                  <c:v>4.2022966067233241E-11</c:v>
                </c:pt>
                <c:pt idx="219">
                  <c:v>4.262009524758469E-11</c:v>
                </c:pt>
                <c:pt idx="220">
                  <c:v>3.9373205329423681E-11</c:v>
                </c:pt>
                <c:pt idx="221">
                  <c:v>3.7955023526088996E-11</c:v>
                </c:pt>
                <c:pt idx="222">
                  <c:v>3.9858372788459243E-11</c:v>
                </c:pt>
                <c:pt idx="223">
                  <c:v>3.9709090493371375E-11</c:v>
                </c:pt>
                <c:pt idx="224">
                  <c:v>3.8813396722844201E-11</c:v>
                </c:pt>
                <c:pt idx="225">
                  <c:v>3.564114795222713E-11</c:v>
                </c:pt>
                <c:pt idx="226">
                  <c:v>3.8626793853984376E-11</c:v>
                </c:pt>
                <c:pt idx="227">
                  <c:v>3.5230621640735505E-11</c:v>
                </c:pt>
                <c:pt idx="228">
                  <c:v>3.3849760411172776E-11</c:v>
                </c:pt>
                <c:pt idx="229">
                  <c:v>3.485741590301585E-11</c:v>
                </c:pt>
                <c:pt idx="230">
                  <c:v>3.6462200575210373E-11</c:v>
                </c:pt>
                <c:pt idx="231">
                  <c:v>3.3177990083277402E-11</c:v>
                </c:pt>
                <c:pt idx="232">
                  <c:v>3.302870778818954E-11</c:v>
                </c:pt>
                <c:pt idx="233">
                  <c:v>3.3215310657049364E-11</c:v>
                </c:pt>
                <c:pt idx="234">
                  <c:v>3.4745454181699956E-11</c:v>
                </c:pt>
                <c:pt idx="235">
                  <c:v>3.4782774755471918E-11</c:v>
                </c:pt>
                <c:pt idx="236">
                  <c:v>3.1909090575030572E-11</c:v>
                </c:pt>
                <c:pt idx="237">
                  <c:v>3.2021052296346466E-11</c:v>
                </c:pt>
                <c:pt idx="238">
                  <c:v>3.302870778818954E-11</c:v>
                </c:pt>
                <c:pt idx="239">
                  <c:v>3.1610525984854841E-11</c:v>
                </c:pt>
                <c:pt idx="240">
                  <c:v>3.1797128853714672E-11</c:v>
                </c:pt>
                <c:pt idx="241">
                  <c:v>2.9856459017572462E-11</c:v>
                </c:pt>
                <c:pt idx="242">
                  <c:v>3.0640191066783743E-11</c:v>
                </c:pt>
                <c:pt idx="243">
                  <c:v>3.2244975738978259E-11</c:v>
                </c:pt>
                <c:pt idx="244">
                  <c:v>3.0117703033976224E-11</c:v>
                </c:pt>
                <c:pt idx="245">
                  <c:v>3.153588483731091E-11</c:v>
                </c:pt>
                <c:pt idx="246">
                  <c:v>2.9856459017572462E-11</c:v>
                </c:pt>
                <c:pt idx="247">
                  <c:v>2.9819138443800493E-11</c:v>
                </c:pt>
                <c:pt idx="248">
                  <c:v>2.9445932706080844E-11</c:v>
                </c:pt>
                <c:pt idx="249">
                  <c:v>2.9557894427396738E-11</c:v>
                </c:pt>
                <c:pt idx="250">
                  <c:v>2.8736841804413495E-11</c:v>
                </c:pt>
                <c:pt idx="251">
                  <c:v>2.7691865738798459E-11</c:v>
                </c:pt>
                <c:pt idx="252">
                  <c:v>2.7467942296166665E-11</c:v>
                </c:pt>
                <c:pt idx="253">
                  <c:v>2.6460286804323595E-11</c:v>
                </c:pt>
                <c:pt idx="254">
                  <c:v>2.627368393546377E-11</c:v>
                </c:pt>
                <c:pt idx="255">
                  <c:v>2.8326315492921873E-11</c:v>
                </c:pt>
                <c:pt idx="256">
                  <c:v>2.5042105000988903E-11</c:v>
                </c:pt>
                <c:pt idx="257">
                  <c:v>2.6908133689587185E-11</c:v>
                </c:pt>
                <c:pt idx="258">
                  <c:v>2.4892822705901044E-11</c:v>
                </c:pt>
                <c:pt idx="259">
                  <c:v>2.6422966230551629E-11</c:v>
                </c:pt>
                <c:pt idx="260">
                  <c:v>2.649760737809556E-11</c:v>
                </c:pt>
                <c:pt idx="261">
                  <c:v>2.5154066722304799E-11</c:v>
                </c:pt>
                <c:pt idx="262">
                  <c:v>2.2877511722214896E-11</c:v>
                </c:pt>
                <c:pt idx="263">
                  <c:v>2.3026794017302761E-11</c:v>
                </c:pt>
                <c:pt idx="264">
                  <c:v>2.4930143279673006E-11</c:v>
                </c:pt>
                <c:pt idx="265">
                  <c:v>2.4930143279673006E-11</c:v>
                </c:pt>
                <c:pt idx="266">
                  <c:v>2.4631578689497281E-11</c:v>
                </c:pt>
                <c:pt idx="267">
                  <c:v>2.3511961476338311E-11</c:v>
                </c:pt>
                <c:pt idx="268">
                  <c:v>2.3399999755022417E-11</c:v>
                </c:pt>
                <c:pt idx="269">
                  <c:v>2.4109090656689763E-11</c:v>
                </c:pt>
                <c:pt idx="270">
                  <c:v>2.261626770581114E-11</c:v>
                </c:pt>
                <c:pt idx="271">
                  <c:v>2.2243061968091481E-11</c:v>
                </c:pt>
                <c:pt idx="272">
                  <c:v>2.0339712705721237E-11</c:v>
                </c:pt>
                <c:pt idx="273">
                  <c:v>2.3101435164846696E-11</c:v>
                </c:pt>
                <c:pt idx="274">
                  <c:v>2.1720573935283969E-11</c:v>
                </c:pt>
                <c:pt idx="275">
                  <c:v>2.1981817951687725E-11</c:v>
                </c:pt>
                <c:pt idx="276">
                  <c:v>2.0414353853265171E-11</c:v>
                </c:pt>
                <c:pt idx="277">
                  <c:v>1.8921530902386548E-11</c:v>
                </c:pt>
                <c:pt idx="278">
                  <c:v>2.0526315574581068E-11</c:v>
                </c:pt>
                <c:pt idx="279">
                  <c:v>2.0377033279493205E-11</c:v>
                </c:pt>
                <c:pt idx="280">
                  <c:v>2.0339712705721237E-11</c:v>
                </c:pt>
                <c:pt idx="281">
                  <c:v>2.1160765328704483E-11</c:v>
                </c:pt>
                <c:pt idx="282">
                  <c:v>1.9966506968001584E-11</c:v>
                </c:pt>
                <c:pt idx="283">
                  <c:v>1.8921530902386548E-11</c:v>
                </c:pt>
                <c:pt idx="284">
                  <c:v>2.0302392131949274E-11</c:v>
                </c:pt>
                <c:pt idx="285">
                  <c:v>1.9817224672913725E-11</c:v>
                </c:pt>
                <c:pt idx="286">
                  <c:v>1.9220095492562273E-11</c:v>
                </c:pt>
                <c:pt idx="287">
                  <c:v>1.8511004590894927E-11</c:v>
                </c:pt>
                <c:pt idx="288">
                  <c:v>1.7615310820367753E-11</c:v>
                </c:pt>
                <c:pt idx="289">
                  <c:v>1.9033492623702445E-11</c:v>
                </c:pt>
                <c:pt idx="290">
                  <c:v>1.7839234262999546E-11</c:v>
                </c:pt>
                <c:pt idx="291">
                  <c:v>1.6943540492472372E-11</c:v>
                </c:pt>
                <c:pt idx="292">
                  <c:v>1.7354066803963994E-11</c:v>
                </c:pt>
                <c:pt idx="293">
                  <c:v>1.806315770563134E-11</c:v>
                </c:pt>
                <c:pt idx="294">
                  <c:v>1.6943540492472372E-11</c:v>
                </c:pt>
                <c:pt idx="295">
                  <c:v>1.5823923279313405E-11</c:v>
                </c:pt>
                <c:pt idx="296">
                  <c:v>1.6570334754752717E-11</c:v>
                </c:pt>
                <c:pt idx="297">
                  <c:v>1.5861243853085371E-11</c:v>
                </c:pt>
                <c:pt idx="298">
                  <c:v>1.6197129017033061E-11</c:v>
                </c:pt>
                <c:pt idx="299">
                  <c:v>1.6756937623612544E-11</c:v>
                </c:pt>
                <c:pt idx="300">
                  <c:v>1.7354066803963994E-11</c:v>
                </c:pt>
                <c:pt idx="301">
                  <c:v>1.6047846721945198E-11</c:v>
                </c:pt>
                <c:pt idx="302">
                  <c:v>1.5077511803874093E-11</c:v>
                </c:pt>
                <c:pt idx="303">
                  <c:v>1.5786602705541439E-11</c:v>
                </c:pt>
                <c:pt idx="304">
                  <c:v>1.5450717541593749E-11</c:v>
                </c:pt>
                <c:pt idx="305">
                  <c:v>1.5450717541593749E-11</c:v>
                </c:pt>
                <c:pt idx="306">
                  <c:v>1.4592344344838541E-11</c:v>
                </c:pt>
                <c:pt idx="307">
                  <c:v>1.5674640984225543E-11</c:v>
                </c:pt>
                <c:pt idx="308">
                  <c:v>1.4890908935014266E-11</c:v>
                </c:pt>
                <c:pt idx="309">
                  <c:v>1.4741626639926403E-11</c:v>
                </c:pt>
                <c:pt idx="310">
                  <c:v>1.5413396967821784E-11</c:v>
                </c:pt>
                <c:pt idx="311">
                  <c:v>1.392057401694316E-11</c:v>
                </c:pt>
                <c:pt idx="312">
                  <c:v>1.3659330000539403E-11</c:v>
                </c:pt>
                <c:pt idx="313">
                  <c:v>1.291291852510009E-11</c:v>
                </c:pt>
                <c:pt idx="314">
                  <c:v>1.4890908935014266E-11</c:v>
                </c:pt>
                <c:pt idx="315">
                  <c:v>1.358468885299547E-11</c:v>
                </c:pt>
                <c:pt idx="316">
                  <c:v>1.4555023771066575E-11</c:v>
                </c:pt>
                <c:pt idx="317">
                  <c:v>1.4107176885802988E-11</c:v>
                </c:pt>
                <c:pt idx="318">
                  <c:v>1.2427751066064537E-11</c:v>
                </c:pt>
                <c:pt idx="319">
                  <c:v>1.2054545328344882E-11</c:v>
                </c:pt>
                <c:pt idx="320">
                  <c:v>1.2166507049660778E-11</c:v>
                </c:pt>
                <c:pt idx="321">
                  <c:v>1.2203827623432744E-11</c:v>
                </c:pt>
                <c:pt idx="322">
                  <c:v>1.3099521393959918E-11</c:v>
                </c:pt>
                <c:pt idx="323">
                  <c:v>1.239043049229257E-11</c:v>
                </c:pt>
                <c:pt idx="324">
                  <c:v>1.2465071639836503E-11</c:v>
                </c:pt>
                <c:pt idx="325">
                  <c:v>1.1121530984045741E-11</c:v>
                </c:pt>
                <c:pt idx="326">
                  <c:v>1.14947367217654E-11</c:v>
                </c:pt>
                <c:pt idx="327">
                  <c:v>1.1606698443081295E-11</c:v>
                </c:pt>
                <c:pt idx="328">
                  <c:v>1.2091865902116847E-11</c:v>
                </c:pt>
                <c:pt idx="329">
                  <c:v>1.0860286967641985E-11</c:v>
                </c:pt>
                <c:pt idx="330">
                  <c:v>1.2017224754572916E-11</c:v>
                </c:pt>
                <c:pt idx="331">
                  <c:v>1.097224868895788E-11</c:v>
                </c:pt>
                <c:pt idx="332">
                  <c:v>1.3099521393959918E-11</c:v>
                </c:pt>
                <c:pt idx="333">
                  <c:v>1.1718660164397191E-11</c:v>
                </c:pt>
                <c:pt idx="334">
                  <c:v>1.1681339590625226E-11</c:v>
                </c:pt>
                <c:pt idx="335">
                  <c:v>1.0934928115185914E-11</c:v>
                </c:pt>
                <c:pt idx="336">
                  <c:v>1.1158851557817708E-11</c:v>
                </c:pt>
                <c:pt idx="337">
                  <c:v>1.0748325246326086E-11</c:v>
                </c:pt>
                <c:pt idx="338">
                  <c:v>1.1382775000449501E-11</c:v>
                </c:pt>
                <c:pt idx="339">
                  <c:v>1.0337798934834465E-11</c:v>
                </c:pt>
                <c:pt idx="340">
                  <c:v>9.8526314757989109E-12</c:v>
                </c:pt>
                <c:pt idx="341">
                  <c:v>1.0599042951238226E-11</c:v>
                </c:pt>
                <c:pt idx="342">
                  <c:v>9.7406697544830158E-12</c:v>
                </c:pt>
                <c:pt idx="343">
                  <c:v>1.003923434465874E-11</c:v>
                </c:pt>
                <c:pt idx="344">
                  <c:v>9.8153109020269469E-12</c:v>
                </c:pt>
                <c:pt idx="345">
                  <c:v>1.0412440082378396E-11</c:v>
                </c:pt>
                <c:pt idx="346">
                  <c:v>1.0524401803694293E-11</c:v>
                </c:pt>
                <c:pt idx="347">
                  <c:v>1.0599042951238226E-11</c:v>
                </c:pt>
                <c:pt idx="348">
                  <c:v>9.8153109020269469E-12</c:v>
                </c:pt>
                <c:pt idx="349">
                  <c:v>9.8899520495708781E-12</c:v>
                </c:pt>
                <c:pt idx="350">
                  <c:v>8.5464113937801173E-12</c:v>
                </c:pt>
                <c:pt idx="351">
                  <c:v>8.8449759839558419E-12</c:v>
                </c:pt>
                <c:pt idx="352">
                  <c:v>9.5540668856231879E-12</c:v>
                </c:pt>
                <c:pt idx="353">
                  <c:v>9.2928228692194289E-12</c:v>
                </c:pt>
                <c:pt idx="354">
                  <c:v>8.9196171314997731E-12</c:v>
                </c:pt>
                <c:pt idx="355">
                  <c:v>9.6287080331671191E-12</c:v>
                </c:pt>
                <c:pt idx="356">
                  <c:v>8.1732056560604615E-12</c:v>
                </c:pt>
                <c:pt idx="357">
                  <c:v>1.0300478361062499E-11</c:v>
                </c:pt>
                <c:pt idx="358">
                  <c:v>8.1732056560604615E-12</c:v>
                </c:pt>
                <c:pt idx="359">
                  <c:v>8.0612439347445648E-12</c:v>
                </c:pt>
                <c:pt idx="360">
                  <c:v>8.0985645085165304E-12</c:v>
                </c:pt>
                <c:pt idx="361">
                  <c:v>7.6133970494809779E-12</c:v>
                </c:pt>
                <c:pt idx="362">
                  <c:v>7.7253587707968746E-12</c:v>
                </c:pt>
                <c:pt idx="363">
                  <c:v>7.8373204921127713E-12</c:v>
                </c:pt>
                <c:pt idx="364">
                  <c:v>8.0612439347445648E-12</c:v>
                </c:pt>
                <c:pt idx="365">
                  <c:v>8.9196171314997731E-12</c:v>
                </c:pt>
                <c:pt idx="366">
                  <c:v>8.2851673773763583E-12</c:v>
                </c:pt>
                <c:pt idx="367">
                  <c:v>7.5014353281650811E-12</c:v>
                </c:pt>
                <c:pt idx="368">
                  <c:v>7.9119616396567025E-12</c:v>
                </c:pt>
                <c:pt idx="369">
                  <c:v>8.5090908200081517E-12</c:v>
                </c:pt>
                <c:pt idx="370">
                  <c:v>7.7999999183408057E-12</c:v>
                </c:pt>
                <c:pt idx="371">
                  <c:v>8.7330142626399452E-12</c:v>
                </c:pt>
                <c:pt idx="372">
                  <c:v>6.978947295357563E-12</c:v>
                </c:pt>
                <c:pt idx="373">
                  <c:v>7.5014353281650811E-12</c:v>
                </c:pt>
                <c:pt idx="374">
                  <c:v>7.9866027872006336E-12</c:v>
                </c:pt>
                <c:pt idx="375">
                  <c:v>7.7999999183408057E-12</c:v>
                </c:pt>
                <c:pt idx="376">
                  <c:v>7.1282295904454253E-12</c:v>
                </c:pt>
                <c:pt idx="377">
                  <c:v>7.4641147543931155E-12</c:v>
                </c:pt>
                <c:pt idx="378">
                  <c:v>5.8966506559705613E-12</c:v>
                </c:pt>
                <c:pt idx="379">
                  <c:v>6.7550238527257696E-12</c:v>
                </c:pt>
                <c:pt idx="380">
                  <c:v>7.1282295904454253E-12</c:v>
                </c:pt>
                <c:pt idx="381">
                  <c:v>6.6430621314098728E-12</c:v>
                </c:pt>
                <c:pt idx="382">
                  <c:v>6.9416267215855975E-12</c:v>
                </c:pt>
                <c:pt idx="383">
                  <c:v>6.2698563936902171E-12</c:v>
                </c:pt>
                <c:pt idx="384">
                  <c:v>7.0909090166734598E-12</c:v>
                </c:pt>
                <c:pt idx="385">
                  <c:v>6.2698563936902171E-12</c:v>
                </c:pt>
                <c:pt idx="386">
                  <c:v>6.1578946723743203E-12</c:v>
                </c:pt>
                <c:pt idx="387">
                  <c:v>5.7846889346546645E-12</c:v>
                </c:pt>
                <c:pt idx="388">
                  <c:v>6.1952152461462851E-12</c:v>
                </c:pt>
                <c:pt idx="389">
                  <c:v>6.4564592625500449E-12</c:v>
                </c:pt>
                <c:pt idx="390">
                  <c:v>6.0832535248303892E-12</c:v>
                </c:pt>
                <c:pt idx="391">
                  <c:v>6.0832535248303892E-12</c:v>
                </c:pt>
                <c:pt idx="392">
                  <c:v>6.1578946723743203E-12</c:v>
                </c:pt>
                <c:pt idx="393">
                  <c:v>5.4114831969350088E-12</c:v>
                </c:pt>
                <c:pt idx="394">
                  <c:v>5.8966506559705613E-12</c:v>
                </c:pt>
                <c:pt idx="395">
                  <c:v>5.4114831969350088E-12</c:v>
                </c:pt>
                <c:pt idx="396">
                  <c:v>5.8966506559705613E-12</c:v>
                </c:pt>
                <c:pt idx="397">
                  <c:v>5.3368420493910776E-12</c:v>
                </c:pt>
                <c:pt idx="398">
                  <c:v>5.4488037707069743E-12</c:v>
                </c:pt>
                <c:pt idx="399">
                  <c:v>5.2995214756191128E-12</c:v>
                </c:pt>
                <c:pt idx="400">
                  <c:v>6.3444975412341482E-12</c:v>
                </c:pt>
                <c:pt idx="401">
                  <c:v>5.7473683608826998E-12</c:v>
                </c:pt>
                <c:pt idx="402">
                  <c:v>5.5234449182509055E-12</c:v>
                </c:pt>
                <c:pt idx="403">
                  <c:v>6.1578946723743203E-12</c:v>
                </c:pt>
                <c:pt idx="404">
                  <c:v>5.4861243444789399E-12</c:v>
                </c:pt>
                <c:pt idx="405">
                  <c:v>5.8220095084266301E-12</c:v>
                </c:pt>
                <c:pt idx="406">
                  <c:v>5.2622009018471465E-12</c:v>
                </c:pt>
                <c:pt idx="407">
                  <c:v>5.5234449182509055E-12</c:v>
                </c:pt>
                <c:pt idx="408">
                  <c:v>4.7397128690396284E-12</c:v>
                </c:pt>
                <c:pt idx="409">
                  <c:v>5.0755980329873186E-12</c:v>
                </c:pt>
                <c:pt idx="410">
                  <c:v>5.3368420493910776E-12</c:v>
                </c:pt>
                <c:pt idx="411">
                  <c:v>5.0755980329873186E-12</c:v>
                </c:pt>
                <c:pt idx="412">
                  <c:v>5.0755980329873186E-12</c:v>
                </c:pt>
                <c:pt idx="413">
                  <c:v>4.7770334428115939E-12</c:v>
                </c:pt>
                <c:pt idx="414">
                  <c:v>5.1875597543032153E-12</c:v>
                </c:pt>
                <c:pt idx="415">
                  <c:v>4.5904305739517661E-12</c:v>
                </c:pt>
                <c:pt idx="416">
                  <c:v>4.8889951641274907E-12</c:v>
                </c:pt>
                <c:pt idx="417">
                  <c:v>5.0009568854433874E-12</c:v>
                </c:pt>
                <c:pt idx="418">
                  <c:v>4.0306219673722824E-12</c:v>
                </c:pt>
                <c:pt idx="419">
                  <c:v>4.2172248362321103E-12</c:v>
                </c:pt>
                <c:pt idx="420">
                  <c:v>4.3665071313199726E-12</c:v>
                </c:pt>
                <c:pt idx="421">
                  <c:v>4.665071721495698E-12</c:v>
                </c:pt>
                <c:pt idx="422">
                  <c:v>5.5234449182509055E-12</c:v>
                </c:pt>
                <c:pt idx="423">
                  <c:v>5.2248803280751809E-12</c:v>
                </c:pt>
                <c:pt idx="424">
                  <c:v>4.7397128690396284E-12</c:v>
                </c:pt>
                <c:pt idx="425">
                  <c:v>5.2622009018471465E-12</c:v>
                </c:pt>
                <c:pt idx="426">
                  <c:v>4.7023922952676628E-12</c:v>
                </c:pt>
                <c:pt idx="427">
                  <c:v>5.112918606759285E-12</c:v>
                </c:pt>
                <c:pt idx="428">
                  <c:v>3.7320573771965578E-12</c:v>
                </c:pt>
                <c:pt idx="429">
                  <c:v>3.9186602460563857E-12</c:v>
                </c:pt>
                <c:pt idx="430">
                  <c:v>4.5157894264078349E-12</c:v>
                </c:pt>
                <c:pt idx="431">
                  <c:v>4.5531100001798005E-12</c:v>
                </c:pt>
                <c:pt idx="432">
                  <c:v>4.3665071313199726E-12</c:v>
                </c:pt>
                <c:pt idx="433">
                  <c:v>3.4708133607927987E-12</c:v>
                </c:pt>
                <c:pt idx="434">
                  <c:v>3.6947368034245922E-12</c:v>
                </c:pt>
                <c:pt idx="435">
                  <c:v>3.9933013936003168E-12</c:v>
                </c:pt>
                <c:pt idx="436">
                  <c:v>4.329186557548007E-12</c:v>
                </c:pt>
                <c:pt idx="437">
                  <c:v>4.1425836886881791E-12</c:v>
                </c:pt>
                <c:pt idx="438">
                  <c:v>4.6277511477237316E-12</c:v>
                </c:pt>
                <c:pt idx="439">
                  <c:v>3.620095655880661E-12</c:v>
                </c:pt>
                <c:pt idx="440">
                  <c:v>3.5081339345647647E-12</c:v>
                </c:pt>
                <c:pt idx="441">
                  <c:v>3.3215310657049364E-12</c:v>
                </c:pt>
                <c:pt idx="442">
                  <c:v>3.2842104919329712E-12</c:v>
                </c:pt>
                <c:pt idx="443">
                  <c:v>4.3665071313199726E-12</c:v>
                </c:pt>
                <c:pt idx="444">
                  <c:v>3.8440190985124545E-12</c:v>
                </c:pt>
                <c:pt idx="445">
                  <c:v>3.0602870493011774E-12</c:v>
                </c:pt>
                <c:pt idx="446">
                  <c:v>4.0306219673722824E-12</c:v>
                </c:pt>
                <c:pt idx="447">
                  <c:v>3.4334927870208332E-12</c:v>
                </c:pt>
                <c:pt idx="448">
                  <c:v>3.9559808198283512E-12</c:v>
                </c:pt>
                <c:pt idx="449">
                  <c:v>3.620095655880661E-12</c:v>
                </c:pt>
                <c:pt idx="450">
                  <c:v>3.358851639476902E-12</c:v>
                </c:pt>
                <c:pt idx="451">
                  <c:v>3.0229664755292118E-12</c:v>
                </c:pt>
                <c:pt idx="452">
                  <c:v>3.5454545083367299E-12</c:v>
                </c:pt>
                <c:pt idx="453">
                  <c:v>2.7990430328974183E-12</c:v>
                </c:pt>
                <c:pt idx="454">
                  <c:v>2.5751195902656249E-12</c:v>
                </c:pt>
                <c:pt idx="455">
                  <c:v>3.3961722132488676E-12</c:v>
                </c:pt>
                <c:pt idx="456">
                  <c:v>3.2468899181610053E-12</c:v>
                </c:pt>
                <c:pt idx="457">
                  <c:v>2.8736841804413499E-12</c:v>
                </c:pt>
                <c:pt idx="458">
                  <c:v>3.2095693443890397E-12</c:v>
                </c:pt>
                <c:pt idx="459">
                  <c:v>2.9110047542133151E-12</c:v>
                </c:pt>
                <c:pt idx="460">
                  <c:v>3.2095693443890397E-12</c:v>
                </c:pt>
                <c:pt idx="461">
                  <c:v>3.3215310657049364E-12</c:v>
                </c:pt>
                <c:pt idx="462">
                  <c:v>3.3961722132488676E-12</c:v>
                </c:pt>
                <c:pt idx="463">
                  <c:v>3.0229664755292118E-12</c:v>
                </c:pt>
                <c:pt idx="464">
                  <c:v>3.0229664755292118E-12</c:v>
                </c:pt>
                <c:pt idx="465">
                  <c:v>3.3961722132488676E-12</c:v>
                </c:pt>
                <c:pt idx="466">
                  <c:v>3.8066985247404889E-12</c:v>
                </c:pt>
                <c:pt idx="467">
                  <c:v>2.9856459017572462E-12</c:v>
                </c:pt>
                <c:pt idx="468">
                  <c:v>3.0602870493011774E-12</c:v>
                </c:pt>
                <c:pt idx="469">
                  <c:v>3.2095693443890397E-12</c:v>
                </c:pt>
                <c:pt idx="470">
                  <c:v>2.9483253279852806E-12</c:v>
                </c:pt>
                <c:pt idx="471">
                  <c:v>2.8363636066693839E-12</c:v>
                </c:pt>
                <c:pt idx="472">
                  <c:v>2.2392344263179351E-12</c:v>
                </c:pt>
                <c:pt idx="473">
                  <c:v>2.5377990164936593E-12</c:v>
                </c:pt>
                <c:pt idx="474">
                  <c:v>3.0976076230731425E-12</c:v>
                </c:pt>
                <c:pt idx="475">
                  <c:v>2.6497607378095564E-12</c:v>
                </c:pt>
                <c:pt idx="476">
                  <c:v>2.5004784427216937E-12</c:v>
                </c:pt>
                <c:pt idx="477">
                  <c:v>3.1722487706170741E-12</c:v>
                </c:pt>
                <c:pt idx="478">
                  <c:v>3.0229664755292118E-12</c:v>
                </c:pt>
                <c:pt idx="479">
                  <c:v>2.8363636066693839E-12</c:v>
                </c:pt>
                <c:pt idx="480">
                  <c:v>2.5377990164936593E-12</c:v>
                </c:pt>
                <c:pt idx="481">
                  <c:v>2.8363636066693839E-12</c:v>
                </c:pt>
                <c:pt idx="482">
                  <c:v>2.9110047542133151E-12</c:v>
                </c:pt>
                <c:pt idx="483">
                  <c:v>2.7244018853534872E-12</c:v>
                </c:pt>
                <c:pt idx="484">
                  <c:v>2.388516721405797E-12</c:v>
                </c:pt>
                <c:pt idx="485">
                  <c:v>2.6497607378095564E-12</c:v>
                </c:pt>
                <c:pt idx="486">
                  <c:v>2.4258372951777626E-12</c:v>
                </c:pt>
                <c:pt idx="487">
                  <c:v>2.1272727050020379E-12</c:v>
                </c:pt>
                <c:pt idx="488">
                  <c:v>2.5751195902656249E-12</c:v>
                </c:pt>
                <c:pt idx="489">
                  <c:v>2.7244018853534872E-12</c:v>
                </c:pt>
                <c:pt idx="490">
                  <c:v>2.2765550000899002E-12</c:v>
                </c:pt>
                <c:pt idx="491">
                  <c:v>2.2019138525459691E-12</c:v>
                </c:pt>
                <c:pt idx="492">
                  <c:v>2.4631578689497277E-12</c:v>
                </c:pt>
                <c:pt idx="493">
                  <c:v>2.5377990164936593E-12</c:v>
                </c:pt>
                <c:pt idx="494">
                  <c:v>2.2392344263179351E-12</c:v>
                </c:pt>
                <c:pt idx="495">
                  <c:v>1.9033492623702445E-12</c:v>
                </c:pt>
                <c:pt idx="496">
                  <c:v>2.3138755738618658E-12</c:v>
                </c:pt>
                <c:pt idx="497">
                  <c:v>2.2019138525459691E-12</c:v>
                </c:pt>
                <c:pt idx="498">
                  <c:v>2.1645932787740035E-12</c:v>
                </c:pt>
                <c:pt idx="499">
                  <c:v>2.2392344263179351E-12</c:v>
                </c:pt>
                <c:pt idx="500">
                  <c:v>2.388516721405797E-12</c:v>
                </c:pt>
                <c:pt idx="501">
                  <c:v>2.8736841804413499E-12</c:v>
                </c:pt>
                <c:pt idx="502">
                  <c:v>2.4631578689497277E-12</c:v>
                </c:pt>
                <c:pt idx="503">
                  <c:v>1.8660286885982789E-12</c:v>
                </c:pt>
                <c:pt idx="504">
                  <c:v>2.0526315574581068E-12</c:v>
                </c:pt>
                <c:pt idx="505">
                  <c:v>2.1272727050020379E-12</c:v>
                </c:pt>
                <c:pt idx="506">
                  <c:v>2.1272727050020379E-12</c:v>
                </c:pt>
                <c:pt idx="507">
                  <c:v>1.94066983614221E-12</c:v>
                </c:pt>
                <c:pt idx="508">
                  <c:v>1.7167463935104166E-12</c:v>
                </c:pt>
                <c:pt idx="509">
                  <c:v>2.1272727050020379E-12</c:v>
                </c:pt>
                <c:pt idx="510">
                  <c:v>2.2019138525459691E-12</c:v>
                </c:pt>
                <c:pt idx="511">
                  <c:v>1.8287081148263133E-12</c:v>
                </c:pt>
                <c:pt idx="512">
                  <c:v>1.9033492623702445E-12</c:v>
                </c:pt>
                <c:pt idx="513">
                  <c:v>1.5301435246505887E-12</c:v>
                </c:pt>
                <c:pt idx="514">
                  <c:v>2.0153109836861412E-12</c:v>
                </c:pt>
                <c:pt idx="515">
                  <c:v>2.3511961476338314E-12</c:v>
                </c:pt>
                <c:pt idx="516">
                  <c:v>1.8660286885982789E-12</c:v>
                </c:pt>
                <c:pt idx="517">
                  <c:v>2.0526315574581068E-12</c:v>
                </c:pt>
                <c:pt idx="518">
                  <c:v>1.2688995082468296E-12</c:v>
                </c:pt>
                <c:pt idx="519">
                  <c:v>1.9033492623702445E-12</c:v>
                </c:pt>
                <c:pt idx="520">
                  <c:v>2.0526315574581068E-12</c:v>
                </c:pt>
                <c:pt idx="521">
                  <c:v>1.4555023771066575E-12</c:v>
                </c:pt>
                <c:pt idx="522">
                  <c:v>2.3511961476338314E-12</c:v>
                </c:pt>
                <c:pt idx="523">
                  <c:v>2.0153109836861412E-12</c:v>
                </c:pt>
                <c:pt idx="524">
                  <c:v>1.94066983614221E-12</c:v>
                </c:pt>
                <c:pt idx="525">
                  <c:v>1.8660286885982789E-12</c:v>
                </c:pt>
                <c:pt idx="526">
                  <c:v>1.9779904099141756E-12</c:v>
                </c:pt>
                <c:pt idx="527">
                  <c:v>1.94066983614221E-12</c:v>
                </c:pt>
                <c:pt idx="528">
                  <c:v>1.6047846721945198E-12</c:v>
                </c:pt>
                <c:pt idx="529">
                  <c:v>1.9033492623702445E-12</c:v>
                </c:pt>
                <c:pt idx="530">
                  <c:v>2.0153109836861412E-12</c:v>
                </c:pt>
                <c:pt idx="531">
                  <c:v>1.7913875410543477E-12</c:v>
                </c:pt>
                <c:pt idx="532">
                  <c:v>1.9033492623702445E-12</c:v>
                </c:pt>
                <c:pt idx="533">
                  <c:v>2.4631578689497277E-12</c:v>
                </c:pt>
                <c:pt idx="534">
                  <c:v>1.2688995082468296E-12</c:v>
                </c:pt>
                <c:pt idx="535">
                  <c:v>1.6047846721945198E-12</c:v>
                </c:pt>
                <c:pt idx="536">
                  <c:v>1.7913875410543477E-12</c:v>
                </c:pt>
                <c:pt idx="537">
                  <c:v>1.7913875410543477E-12</c:v>
                </c:pt>
                <c:pt idx="538">
                  <c:v>1.4928229508786231E-12</c:v>
                </c:pt>
                <c:pt idx="539">
                  <c:v>1.5674640984225543E-12</c:v>
                </c:pt>
                <c:pt idx="540">
                  <c:v>1.6047846721945198E-12</c:v>
                </c:pt>
                <c:pt idx="541">
                  <c:v>1.3435406557907608E-12</c:v>
                </c:pt>
                <c:pt idx="542">
                  <c:v>1.4928229508786231E-12</c:v>
                </c:pt>
                <c:pt idx="543">
                  <c:v>1.4555023771066575E-12</c:v>
                </c:pt>
                <c:pt idx="544">
                  <c:v>1.5674640984225543E-12</c:v>
                </c:pt>
                <c:pt idx="545">
                  <c:v>1.7540669672823824E-12</c:v>
                </c:pt>
                <c:pt idx="546">
                  <c:v>1.5301435246505887E-12</c:v>
                </c:pt>
                <c:pt idx="547">
                  <c:v>1.2688995082468296E-12</c:v>
                </c:pt>
                <c:pt idx="548">
                  <c:v>1.5674640984225543E-12</c:v>
                </c:pt>
                <c:pt idx="549">
                  <c:v>1.3808612295627264E-12</c:v>
                </c:pt>
                <c:pt idx="550">
                  <c:v>1.1942583607028985E-12</c:v>
                </c:pt>
                <c:pt idx="551">
                  <c:v>1.5674640984225543E-12</c:v>
                </c:pt>
                <c:pt idx="552">
                  <c:v>1.4555023771066575E-12</c:v>
                </c:pt>
                <c:pt idx="553">
                  <c:v>2.0153109836861412E-12</c:v>
                </c:pt>
                <c:pt idx="554">
                  <c:v>1.8660286885982789E-12</c:v>
                </c:pt>
                <c:pt idx="555">
                  <c:v>1.4555023771066575E-12</c:v>
                </c:pt>
                <c:pt idx="556">
                  <c:v>1.3062200820187952E-12</c:v>
                </c:pt>
                <c:pt idx="557">
                  <c:v>1.7540669672823824E-12</c:v>
                </c:pt>
                <c:pt idx="558">
                  <c:v>1.0822966393870018E-12</c:v>
                </c:pt>
                <c:pt idx="559">
                  <c:v>1.6047846721945198E-12</c:v>
                </c:pt>
                <c:pt idx="560">
                  <c:v>1.4555023771066575E-12</c:v>
                </c:pt>
                <c:pt idx="561">
                  <c:v>1.6047846721945198E-12</c:v>
                </c:pt>
                <c:pt idx="562">
                  <c:v>1.0822966393870018E-12</c:v>
                </c:pt>
                <c:pt idx="563">
                  <c:v>1.0822966393870018E-12</c:v>
                </c:pt>
                <c:pt idx="564">
                  <c:v>1.4555023771066575E-12</c:v>
                </c:pt>
                <c:pt idx="565">
                  <c:v>1.0076554918430706E-12</c:v>
                </c:pt>
                <c:pt idx="566">
                  <c:v>1.3062200820187952E-12</c:v>
                </c:pt>
                <c:pt idx="567">
                  <c:v>1.1196172131589675E-12</c:v>
                </c:pt>
                <c:pt idx="568">
                  <c:v>1.4928229508786231E-12</c:v>
                </c:pt>
                <c:pt idx="569">
                  <c:v>1.0822966393870018E-12</c:v>
                </c:pt>
                <c:pt idx="570">
                  <c:v>1.3808612295627264E-12</c:v>
                </c:pt>
                <c:pt idx="571">
                  <c:v>1.1569377869309329E-12</c:v>
                </c:pt>
                <c:pt idx="572">
                  <c:v>1.1942583607028985E-12</c:v>
                </c:pt>
                <c:pt idx="573">
                  <c:v>1.4555023771066575E-12</c:v>
                </c:pt>
                <c:pt idx="574">
                  <c:v>1.1569377869309329E-12</c:v>
                </c:pt>
                <c:pt idx="575">
                  <c:v>1.6421052459664856E-12</c:v>
                </c:pt>
                <c:pt idx="576">
                  <c:v>1.6047846721945198E-12</c:v>
                </c:pt>
                <c:pt idx="577">
                  <c:v>1.0822966393870018E-12</c:v>
                </c:pt>
                <c:pt idx="578">
                  <c:v>1.3808612295627264E-12</c:v>
                </c:pt>
                <c:pt idx="579">
                  <c:v>8.5837319675520829E-13</c:v>
                </c:pt>
                <c:pt idx="580">
                  <c:v>1.4555023771066575E-12</c:v>
                </c:pt>
                <c:pt idx="581">
                  <c:v>1.1569377869309329E-12</c:v>
                </c:pt>
                <c:pt idx="582">
                  <c:v>1.2315789344748639E-12</c:v>
                </c:pt>
                <c:pt idx="583">
                  <c:v>1.1942583607028985E-12</c:v>
                </c:pt>
                <c:pt idx="584">
                  <c:v>1.1942583607028985E-12</c:v>
                </c:pt>
                <c:pt idx="585">
                  <c:v>1.3808612295627264E-12</c:v>
                </c:pt>
                <c:pt idx="586">
                  <c:v>1.1569377869309329E-12</c:v>
                </c:pt>
                <c:pt idx="587">
                  <c:v>1.2688995082468296E-12</c:v>
                </c:pt>
                <c:pt idx="588">
                  <c:v>1.0822966393870018E-12</c:v>
                </c:pt>
                <c:pt idx="589">
                  <c:v>1.4928229508786231E-12</c:v>
                </c:pt>
                <c:pt idx="590">
                  <c:v>1.3808612295627264E-12</c:v>
                </c:pt>
                <c:pt idx="591">
                  <c:v>1.1569377869309329E-12</c:v>
                </c:pt>
                <c:pt idx="592">
                  <c:v>9.3301434429913944E-13</c:v>
                </c:pt>
                <c:pt idx="593">
                  <c:v>1.1569377869309329E-12</c:v>
                </c:pt>
                <c:pt idx="594">
                  <c:v>9.3301434429913944E-13</c:v>
                </c:pt>
                <c:pt idx="595">
                  <c:v>9.7033491807110502E-13</c:v>
                </c:pt>
                <c:pt idx="596">
                  <c:v>7.4641147543931155E-13</c:v>
                </c:pt>
                <c:pt idx="597">
                  <c:v>1.1942583607028985E-12</c:v>
                </c:pt>
                <c:pt idx="598">
                  <c:v>1.0449760656150362E-12</c:v>
                </c:pt>
                <c:pt idx="599">
                  <c:v>8.9569377052717387E-13</c:v>
                </c:pt>
                <c:pt idx="600">
                  <c:v>8.9569377052717387E-13</c:v>
                </c:pt>
                <c:pt idx="601">
                  <c:v>1.3062200820187952E-12</c:v>
                </c:pt>
                <c:pt idx="602">
                  <c:v>8.2105262298324281E-13</c:v>
                </c:pt>
                <c:pt idx="603">
                  <c:v>1.3808612295627264E-12</c:v>
                </c:pt>
                <c:pt idx="604">
                  <c:v>1.418181803334692E-12</c:v>
                </c:pt>
                <c:pt idx="605">
                  <c:v>7.8373204921127713E-13</c:v>
                </c:pt>
                <c:pt idx="606">
                  <c:v>1.2688995082468296E-12</c:v>
                </c:pt>
                <c:pt idx="607">
                  <c:v>9.3301434429913944E-13</c:v>
                </c:pt>
                <c:pt idx="608">
                  <c:v>9.7033491807110502E-13</c:v>
                </c:pt>
                <c:pt idx="609">
                  <c:v>1.0822966393870018E-12</c:v>
                </c:pt>
                <c:pt idx="610">
                  <c:v>1.3062200820187952E-12</c:v>
                </c:pt>
                <c:pt idx="611">
                  <c:v>8.5837319675520829E-13</c:v>
                </c:pt>
                <c:pt idx="612">
                  <c:v>1.3062200820187952E-12</c:v>
                </c:pt>
                <c:pt idx="613">
                  <c:v>9.7033491807110502E-13</c:v>
                </c:pt>
                <c:pt idx="614">
                  <c:v>7.8373204921127713E-13</c:v>
                </c:pt>
                <c:pt idx="615">
                  <c:v>1.1942583607028985E-12</c:v>
                </c:pt>
                <c:pt idx="616">
                  <c:v>9.3301434429913944E-13</c:v>
                </c:pt>
                <c:pt idx="617">
                  <c:v>8.9569377052717387E-13</c:v>
                </c:pt>
                <c:pt idx="618">
                  <c:v>1.1196172131589675E-12</c:v>
                </c:pt>
                <c:pt idx="619">
                  <c:v>7.8373204921127713E-13</c:v>
                </c:pt>
                <c:pt idx="620">
                  <c:v>6.3444975412341482E-13</c:v>
                </c:pt>
                <c:pt idx="621">
                  <c:v>9.3301434429913944E-13</c:v>
                </c:pt>
                <c:pt idx="622">
                  <c:v>8.5837319675520829E-13</c:v>
                </c:pt>
                <c:pt idx="623">
                  <c:v>8.5837319675520829E-13</c:v>
                </c:pt>
                <c:pt idx="624">
                  <c:v>7.4641147543931155E-13</c:v>
                </c:pt>
                <c:pt idx="625">
                  <c:v>1.1196172131589675E-12</c:v>
                </c:pt>
                <c:pt idx="626">
                  <c:v>1.0822966393870018E-12</c:v>
                </c:pt>
                <c:pt idx="627">
                  <c:v>8.9569377052717387E-13</c:v>
                </c:pt>
                <c:pt idx="628">
                  <c:v>9.7033491807110502E-13</c:v>
                </c:pt>
                <c:pt idx="629">
                  <c:v>7.8373204921127713E-13</c:v>
                </c:pt>
                <c:pt idx="630">
                  <c:v>7.4641147543931155E-13</c:v>
                </c:pt>
                <c:pt idx="631">
                  <c:v>9.7033491807110502E-13</c:v>
                </c:pt>
                <c:pt idx="632">
                  <c:v>7.0909090166734598E-13</c:v>
                </c:pt>
                <c:pt idx="633">
                  <c:v>5.9712918035144924E-13</c:v>
                </c:pt>
                <c:pt idx="634">
                  <c:v>5.9712918035144924E-13</c:v>
                </c:pt>
                <c:pt idx="635">
                  <c:v>9.3301434429913944E-13</c:v>
                </c:pt>
                <c:pt idx="636">
                  <c:v>7.8373204921127713E-13</c:v>
                </c:pt>
                <c:pt idx="637">
                  <c:v>8.5837319675520829E-13</c:v>
                </c:pt>
                <c:pt idx="638">
                  <c:v>9.7033491807110502E-13</c:v>
                </c:pt>
                <c:pt idx="639">
                  <c:v>6.717703278953804E-13</c:v>
                </c:pt>
                <c:pt idx="640">
                  <c:v>6.3444975412341482E-13</c:v>
                </c:pt>
                <c:pt idx="641">
                  <c:v>7.4641147543931155E-13</c:v>
                </c:pt>
                <c:pt idx="642">
                  <c:v>7.4641147543931155E-13</c:v>
                </c:pt>
                <c:pt idx="643">
                  <c:v>8.2105262298324281E-13</c:v>
                </c:pt>
                <c:pt idx="644">
                  <c:v>9.3301434429913944E-13</c:v>
                </c:pt>
                <c:pt idx="645">
                  <c:v>7.0909090166734598E-13</c:v>
                </c:pt>
                <c:pt idx="646">
                  <c:v>7.0909090166734598E-13</c:v>
                </c:pt>
                <c:pt idx="647">
                  <c:v>1.0449760656150362E-12</c:v>
                </c:pt>
                <c:pt idx="648">
                  <c:v>9.3301434429913944E-13</c:v>
                </c:pt>
                <c:pt idx="649">
                  <c:v>6.717703278953804E-13</c:v>
                </c:pt>
                <c:pt idx="650">
                  <c:v>6.717703278953804E-13</c:v>
                </c:pt>
                <c:pt idx="651">
                  <c:v>5.5980860657948377E-13</c:v>
                </c:pt>
                <c:pt idx="652">
                  <c:v>7.4641147543931155E-13</c:v>
                </c:pt>
                <c:pt idx="653">
                  <c:v>8.2105262298324281E-13</c:v>
                </c:pt>
                <c:pt idx="654">
                  <c:v>6.717703278953804E-13</c:v>
                </c:pt>
                <c:pt idx="655">
                  <c:v>6.717703278953804E-13</c:v>
                </c:pt>
                <c:pt idx="656">
                  <c:v>7.4641147543931155E-13</c:v>
                </c:pt>
                <c:pt idx="657">
                  <c:v>8.9569377052717387E-13</c:v>
                </c:pt>
                <c:pt idx="658">
                  <c:v>7.8373204921127713E-13</c:v>
                </c:pt>
                <c:pt idx="659">
                  <c:v>7.0909090166734598E-13</c:v>
                </c:pt>
                <c:pt idx="660">
                  <c:v>6.3444975412341482E-13</c:v>
                </c:pt>
                <c:pt idx="661">
                  <c:v>5.9712918035144924E-13</c:v>
                </c:pt>
                <c:pt idx="662">
                  <c:v>8.9569377052717387E-13</c:v>
                </c:pt>
                <c:pt idx="663">
                  <c:v>5.2248803280751809E-13</c:v>
                </c:pt>
                <c:pt idx="664">
                  <c:v>5.9712918035144924E-13</c:v>
                </c:pt>
                <c:pt idx="665">
                  <c:v>4.8516745903555251E-13</c:v>
                </c:pt>
                <c:pt idx="666">
                  <c:v>6.717703278953804E-13</c:v>
                </c:pt>
                <c:pt idx="667">
                  <c:v>6.717703278953804E-13</c:v>
                </c:pt>
                <c:pt idx="668">
                  <c:v>6.3444975412341482E-13</c:v>
                </c:pt>
                <c:pt idx="669">
                  <c:v>5.2248803280751809E-13</c:v>
                </c:pt>
                <c:pt idx="670">
                  <c:v>4.8516745903555251E-13</c:v>
                </c:pt>
                <c:pt idx="671">
                  <c:v>5.9712918035144924E-13</c:v>
                </c:pt>
                <c:pt idx="672">
                  <c:v>8.9569377052717387E-13</c:v>
                </c:pt>
                <c:pt idx="673">
                  <c:v>5.2248803280751809E-13</c:v>
                </c:pt>
                <c:pt idx="674">
                  <c:v>6.3444975412341482E-13</c:v>
                </c:pt>
                <c:pt idx="675">
                  <c:v>8.9569377052717387E-13</c:v>
                </c:pt>
                <c:pt idx="676">
                  <c:v>4.8516745903555251E-13</c:v>
                </c:pt>
                <c:pt idx="677">
                  <c:v>4.8516745903555251E-13</c:v>
                </c:pt>
                <c:pt idx="678">
                  <c:v>6.3444975412341482E-13</c:v>
                </c:pt>
                <c:pt idx="679">
                  <c:v>4.8516745903555251E-13</c:v>
                </c:pt>
                <c:pt idx="680">
                  <c:v>5.5980860657948377E-13</c:v>
                </c:pt>
                <c:pt idx="681">
                  <c:v>4.1052631149162141E-13</c:v>
                </c:pt>
                <c:pt idx="682">
                  <c:v>8.9569377052717387E-13</c:v>
                </c:pt>
                <c:pt idx="683">
                  <c:v>6.717703278953804E-13</c:v>
                </c:pt>
                <c:pt idx="684">
                  <c:v>6.717703278953804E-13</c:v>
                </c:pt>
                <c:pt idx="685">
                  <c:v>4.8516745903555251E-13</c:v>
                </c:pt>
                <c:pt idx="686">
                  <c:v>7.4641147543931155E-13</c:v>
                </c:pt>
                <c:pt idx="687">
                  <c:v>5.2248803280751809E-13</c:v>
                </c:pt>
                <c:pt idx="688">
                  <c:v>4.8516745903555251E-13</c:v>
                </c:pt>
                <c:pt idx="689">
                  <c:v>6.717703278953804E-13</c:v>
                </c:pt>
                <c:pt idx="690">
                  <c:v>4.1052631149162141E-13</c:v>
                </c:pt>
                <c:pt idx="691">
                  <c:v>7.8373204921127713E-13</c:v>
                </c:pt>
                <c:pt idx="692">
                  <c:v>5.2248803280751809E-13</c:v>
                </c:pt>
                <c:pt idx="693">
                  <c:v>7.4641147543931155E-13</c:v>
                </c:pt>
                <c:pt idx="694">
                  <c:v>4.1052631149162141E-13</c:v>
                </c:pt>
                <c:pt idx="695">
                  <c:v>4.8516745903555251E-13</c:v>
                </c:pt>
                <c:pt idx="696">
                  <c:v>5.2248803280751809E-13</c:v>
                </c:pt>
                <c:pt idx="697">
                  <c:v>5.9712918035144924E-13</c:v>
                </c:pt>
                <c:pt idx="698">
                  <c:v>4.1052631149162141E-13</c:v>
                </c:pt>
                <c:pt idx="699">
                  <c:v>6.717703278953804E-13</c:v>
                </c:pt>
                <c:pt idx="700">
                  <c:v>2.9856459017572462E-13</c:v>
                </c:pt>
                <c:pt idx="701">
                  <c:v>4.4784688526358693E-13</c:v>
                </c:pt>
                <c:pt idx="702">
                  <c:v>5.9712918035144924E-13</c:v>
                </c:pt>
                <c:pt idx="703">
                  <c:v>4.8516745903555251E-13</c:v>
                </c:pt>
                <c:pt idx="704">
                  <c:v>5.5980860657948377E-13</c:v>
                </c:pt>
                <c:pt idx="705">
                  <c:v>5.9712918035144924E-13</c:v>
                </c:pt>
                <c:pt idx="706">
                  <c:v>7.4641147543931155E-13</c:v>
                </c:pt>
                <c:pt idx="707">
                  <c:v>5.5980860657948377E-13</c:v>
                </c:pt>
                <c:pt idx="708">
                  <c:v>9.3301434429913944E-13</c:v>
                </c:pt>
                <c:pt idx="709">
                  <c:v>4.8516745903555251E-13</c:v>
                </c:pt>
                <c:pt idx="710">
                  <c:v>6.717703278953804E-13</c:v>
                </c:pt>
                <c:pt idx="711">
                  <c:v>5.9712918035144924E-13</c:v>
                </c:pt>
                <c:pt idx="712">
                  <c:v>5.5980860657948377E-13</c:v>
                </c:pt>
                <c:pt idx="713">
                  <c:v>4.1052631149162141E-13</c:v>
                </c:pt>
                <c:pt idx="714">
                  <c:v>4.1052631149162141E-13</c:v>
                </c:pt>
                <c:pt idx="715">
                  <c:v>3.7320573771965578E-13</c:v>
                </c:pt>
                <c:pt idx="716">
                  <c:v>4.4784688526358693E-13</c:v>
                </c:pt>
                <c:pt idx="717">
                  <c:v>3.7320573771965578E-13</c:v>
                </c:pt>
                <c:pt idx="718">
                  <c:v>6.3444975412341482E-13</c:v>
                </c:pt>
                <c:pt idx="719">
                  <c:v>4.8516745903555251E-13</c:v>
                </c:pt>
                <c:pt idx="720">
                  <c:v>1.4928229508786231E-13</c:v>
                </c:pt>
                <c:pt idx="721">
                  <c:v>8.2105262298324281E-13</c:v>
                </c:pt>
                <c:pt idx="722">
                  <c:v>4.1052631149162141E-13</c:v>
                </c:pt>
                <c:pt idx="723">
                  <c:v>2.9856459017572462E-13</c:v>
                </c:pt>
                <c:pt idx="724">
                  <c:v>7.0909090166734598E-13</c:v>
                </c:pt>
                <c:pt idx="725">
                  <c:v>6.3444975412341482E-13</c:v>
                </c:pt>
                <c:pt idx="726">
                  <c:v>5.9712918035144924E-13</c:v>
                </c:pt>
                <c:pt idx="727">
                  <c:v>4.8516745903555251E-13</c:v>
                </c:pt>
                <c:pt idx="728">
                  <c:v>3.7320573771965578E-13</c:v>
                </c:pt>
                <c:pt idx="729">
                  <c:v>3.358851639476902E-13</c:v>
                </c:pt>
                <c:pt idx="730">
                  <c:v>5.5980860657948377E-13</c:v>
                </c:pt>
                <c:pt idx="731">
                  <c:v>4.1052631149162141E-13</c:v>
                </c:pt>
                <c:pt idx="732">
                  <c:v>3.358851639476902E-13</c:v>
                </c:pt>
                <c:pt idx="733">
                  <c:v>4.4784688526358693E-13</c:v>
                </c:pt>
                <c:pt idx="734">
                  <c:v>3.7320573771965578E-13</c:v>
                </c:pt>
                <c:pt idx="735">
                  <c:v>4.8516745903555251E-13</c:v>
                </c:pt>
                <c:pt idx="736">
                  <c:v>3.358851639476902E-13</c:v>
                </c:pt>
                <c:pt idx="737">
                  <c:v>4.1052631149162141E-13</c:v>
                </c:pt>
                <c:pt idx="738">
                  <c:v>6.717703278953804E-13</c:v>
                </c:pt>
                <c:pt idx="739">
                  <c:v>2.6124401640375904E-13</c:v>
                </c:pt>
                <c:pt idx="740">
                  <c:v>1.8660286885982789E-13</c:v>
                </c:pt>
                <c:pt idx="741">
                  <c:v>4.1052631149162141E-13</c:v>
                </c:pt>
                <c:pt idx="742">
                  <c:v>2.2392344263179347E-13</c:v>
                </c:pt>
                <c:pt idx="743">
                  <c:v>2.9856459017572462E-13</c:v>
                </c:pt>
                <c:pt idx="744">
                  <c:v>2.6124401640375904E-13</c:v>
                </c:pt>
                <c:pt idx="745">
                  <c:v>4.1052631149162141E-13</c:v>
                </c:pt>
                <c:pt idx="746">
                  <c:v>1.4928229508786231E-13</c:v>
                </c:pt>
                <c:pt idx="747">
                  <c:v>1.8660286885982789E-13</c:v>
                </c:pt>
                <c:pt idx="748">
                  <c:v>2.9856459017572462E-13</c:v>
                </c:pt>
                <c:pt idx="749">
                  <c:v>3.7320573771965578E-13</c:v>
                </c:pt>
                <c:pt idx="750">
                  <c:v>3.7320573771965578E-13</c:v>
                </c:pt>
                <c:pt idx="751">
                  <c:v>4.8516745903555251E-13</c:v>
                </c:pt>
                <c:pt idx="752">
                  <c:v>4.1052631149162141E-13</c:v>
                </c:pt>
                <c:pt idx="753">
                  <c:v>4.4784688526358693E-13</c:v>
                </c:pt>
                <c:pt idx="754">
                  <c:v>0</c:v>
                </c:pt>
                <c:pt idx="755">
                  <c:v>2.9856459017572462E-13</c:v>
                </c:pt>
                <c:pt idx="756">
                  <c:v>5.2248803280751809E-13</c:v>
                </c:pt>
                <c:pt idx="757">
                  <c:v>3.358851639476902E-13</c:v>
                </c:pt>
                <c:pt idx="758">
                  <c:v>4.1052631149162141E-13</c:v>
                </c:pt>
                <c:pt idx="759">
                  <c:v>4.8516745903555251E-13</c:v>
                </c:pt>
                <c:pt idx="760">
                  <c:v>3.7320573771965578E-13</c:v>
                </c:pt>
                <c:pt idx="761">
                  <c:v>2.9856459017572462E-13</c:v>
                </c:pt>
                <c:pt idx="762">
                  <c:v>3.7320573771965578E-13</c:v>
                </c:pt>
                <c:pt idx="763">
                  <c:v>7.4641147543931155E-14</c:v>
                </c:pt>
                <c:pt idx="764">
                  <c:v>2.2392344263179347E-13</c:v>
                </c:pt>
                <c:pt idx="765">
                  <c:v>1.1196172131589673E-13</c:v>
                </c:pt>
                <c:pt idx="766">
                  <c:v>2.6124401640375904E-13</c:v>
                </c:pt>
                <c:pt idx="767">
                  <c:v>1.4928229508786231E-13</c:v>
                </c:pt>
                <c:pt idx="768">
                  <c:v>4.8516745903555251E-13</c:v>
                </c:pt>
                <c:pt idx="769">
                  <c:v>2.2392344263179347E-13</c:v>
                </c:pt>
                <c:pt idx="770">
                  <c:v>4.1052631149162141E-13</c:v>
                </c:pt>
                <c:pt idx="771">
                  <c:v>5.5980860657948377E-13</c:v>
                </c:pt>
                <c:pt idx="772">
                  <c:v>4.8516745903555251E-13</c:v>
                </c:pt>
                <c:pt idx="773">
                  <c:v>2.9856459017572462E-13</c:v>
                </c:pt>
                <c:pt idx="774">
                  <c:v>2.9856459017572462E-13</c:v>
                </c:pt>
                <c:pt idx="775">
                  <c:v>1.8660286885982789E-13</c:v>
                </c:pt>
                <c:pt idx="776">
                  <c:v>1.4928229508786231E-13</c:v>
                </c:pt>
                <c:pt idx="777">
                  <c:v>3.7320573771965578E-13</c:v>
                </c:pt>
                <c:pt idx="778">
                  <c:v>4.1052631149162141E-13</c:v>
                </c:pt>
                <c:pt idx="779">
                  <c:v>2.6124401640375904E-13</c:v>
                </c:pt>
                <c:pt idx="780">
                  <c:v>3.358851639476902E-13</c:v>
                </c:pt>
                <c:pt idx="781">
                  <c:v>3.358851639476902E-13</c:v>
                </c:pt>
                <c:pt idx="782">
                  <c:v>3.358851639476902E-13</c:v>
                </c:pt>
                <c:pt idx="783">
                  <c:v>1.8660286885982789E-13</c:v>
                </c:pt>
                <c:pt idx="784">
                  <c:v>2.9856459017572462E-13</c:v>
                </c:pt>
                <c:pt idx="785">
                  <c:v>1.8660286885982789E-13</c:v>
                </c:pt>
                <c:pt idx="786">
                  <c:v>3.7320573771965578E-13</c:v>
                </c:pt>
                <c:pt idx="787">
                  <c:v>1.4928229508786231E-13</c:v>
                </c:pt>
                <c:pt idx="788">
                  <c:v>3.358851639476902E-13</c:v>
                </c:pt>
                <c:pt idx="789">
                  <c:v>1.8660286885982789E-13</c:v>
                </c:pt>
                <c:pt idx="790">
                  <c:v>3.358851639476902E-13</c:v>
                </c:pt>
                <c:pt idx="791">
                  <c:v>2.2392344263179347E-13</c:v>
                </c:pt>
                <c:pt idx="792">
                  <c:v>1.1196172131589673E-13</c:v>
                </c:pt>
                <c:pt idx="793">
                  <c:v>3.7320573771965578E-13</c:v>
                </c:pt>
                <c:pt idx="794">
                  <c:v>2.9856459017572462E-13</c:v>
                </c:pt>
                <c:pt idx="795">
                  <c:v>1.8660286885982789E-13</c:v>
                </c:pt>
                <c:pt idx="796">
                  <c:v>2.2392344263179347E-13</c:v>
                </c:pt>
                <c:pt idx="797">
                  <c:v>1.1196172131589673E-13</c:v>
                </c:pt>
                <c:pt idx="798">
                  <c:v>2.6124401640375904E-13</c:v>
                </c:pt>
                <c:pt idx="799">
                  <c:v>1.1196172131589673E-13</c:v>
                </c:pt>
                <c:pt idx="800">
                  <c:v>1.4928229508786231E-13</c:v>
                </c:pt>
                <c:pt idx="801">
                  <c:v>2.2392344263179347E-13</c:v>
                </c:pt>
                <c:pt idx="802">
                  <c:v>2.9856459017572462E-13</c:v>
                </c:pt>
                <c:pt idx="803">
                  <c:v>4.1052631149162141E-13</c:v>
                </c:pt>
                <c:pt idx="804">
                  <c:v>1.8660286885982789E-13</c:v>
                </c:pt>
                <c:pt idx="805">
                  <c:v>1.8660286885982789E-13</c:v>
                </c:pt>
                <c:pt idx="806">
                  <c:v>2.6124401640375904E-13</c:v>
                </c:pt>
                <c:pt idx="807">
                  <c:v>7.4641147543931155E-14</c:v>
                </c:pt>
                <c:pt idx="808">
                  <c:v>2.6124401640375904E-13</c:v>
                </c:pt>
                <c:pt idx="809">
                  <c:v>1.4928229508786231E-13</c:v>
                </c:pt>
                <c:pt idx="810">
                  <c:v>1.8660286885982789E-13</c:v>
                </c:pt>
                <c:pt idx="811">
                  <c:v>1.4928229508786231E-13</c:v>
                </c:pt>
                <c:pt idx="812">
                  <c:v>1.4928229508786231E-13</c:v>
                </c:pt>
                <c:pt idx="813">
                  <c:v>2.6124401640375904E-13</c:v>
                </c:pt>
                <c:pt idx="814">
                  <c:v>3.7320573771965578E-13</c:v>
                </c:pt>
                <c:pt idx="815">
                  <c:v>1.8660286885982789E-13</c:v>
                </c:pt>
                <c:pt idx="816">
                  <c:v>3.358851639476902E-13</c:v>
                </c:pt>
                <c:pt idx="817">
                  <c:v>2.6124401640375904E-13</c:v>
                </c:pt>
                <c:pt idx="818">
                  <c:v>1.8660286885982789E-13</c:v>
                </c:pt>
                <c:pt idx="819">
                  <c:v>2.2392344263179347E-13</c:v>
                </c:pt>
                <c:pt idx="820">
                  <c:v>1.8660286885982789E-13</c:v>
                </c:pt>
                <c:pt idx="821">
                  <c:v>4.1052631149162141E-13</c:v>
                </c:pt>
                <c:pt idx="822">
                  <c:v>1.1196172131589673E-13</c:v>
                </c:pt>
                <c:pt idx="823">
                  <c:v>3.7320573771965578E-13</c:v>
                </c:pt>
                <c:pt idx="824">
                  <c:v>2.2392344263179347E-13</c:v>
                </c:pt>
                <c:pt idx="825">
                  <c:v>7.4641147543931155E-14</c:v>
                </c:pt>
                <c:pt idx="826">
                  <c:v>2.9856459017572462E-13</c:v>
                </c:pt>
                <c:pt idx="827">
                  <c:v>2.6124401640375904E-13</c:v>
                </c:pt>
                <c:pt idx="828">
                  <c:v>1.8660286885982789E-13</c:v>
                </c:pt>
                <c:pt idx="829">
                  <c:v>1.4928229508786231E-13</c:v>
                </c:pt>
                <c:pt idx="830">
                  <c:v>2.2392344263179347E-13</c:v>
                </c:pt>
                <c:pt idx="831">
                  <c:v>1.1196172131589673E-13</c:v>
                </c:pt>
                <c:pt idx="832">
                  <c:v>2.9856459017572462E-13</c:v>
                </c:pt>
                <c:pt idx="833">
                  <c:v>1.8660286885982789E-13</c:v>
                </c:pt>
                <c:pt idx="834">
                  <c:v>2.2392344263179347E-13</c:v>
                </c:pt>
                <c:pt idx="835">
                  <c:v>1.4928229508786231E-13</c:v>
                </c:pt>
                <c:pt idx="836">
                  <c:v>1.8660286885982789E-13</c:v>
                </c:pt>
                <c:pt idx="837">
                  <c:v>1.8660286885982789E-13</c:v>
                </c:pt>
                <c:pt idx="838">
                  <c:v>2.2392344263179347E-13</c:v>
                </c:pt>
                <c:pt idx="839">
                  <c:v>1.8660286885982789E-13</c:v>
                </c:pt>
                <c:pt idx="840">
                  <c:v>2.6124401640375904E-13</c:v>
                </c:pt>
                <c:pt idx="841">
                  <c:v>2.2392344263179347E-13</c:v>
                </c:pt>
                <c:pt idx="842">
                  <c:v>1.4928229508786231E-13</c:v>
                </c:pt>
                <c:pt idx="843">
                  <c:v>2.2392344263179347E-13</c:v>
                </c:pt>
                <c:pt idx="844">
                  <c:v>1.8660286885982789E-13</c:v>
                </c:pt>
                <c:pt idx="845">
                  <c:v>1.1196172131589673E-13</c:v>
                </c:pt>
                <c:pt idx="846">
                  <c:v>2.9856459017572462E-13</c:v>
                </c:pt>
                <c:pt idx="847">
                  <c:v>2.2392344263179347E-13</c:v>
                </c:pt>
                <c:pt idx="848">
                  <c:v>2.9856459017572462E-13</c:v>
                </c:pt>
                <c:pt idx="849">
                  <c:v>3.7320573771965578E-13</c:v>
                </c:pt>
                <c:pt idx="850">
                  <c:v>2.6124401640375904E-13</c:v>
                </c:pt>
                <c:pt idx="851">
                  <c:v>2.2392344263179347E-13</c:v>
                </c:pt>
                <c:pt idx="852">
                  <c:v>2.2392344263179347E-13</c:v>
                </c:pt>
                <c:pt idx="853">
                  <c:v>3.358851639476902E-13</c:v>
                </c:pt>
                <c:pt idx="854">
                  <c:v>7.4641147543931155E-14</c:v>
                </c:pt>
                <c:pt idx="855">
                  <c:v>7.4641147543931155E-14</c:v>
                </c:pt>
                <c:pt idx="856">
                  <c:v>2.6124401640375904E-13</c:v>
                </c:pt>
                <c:pt idx="857">
                  <c:v>2.2392344263179347E-13</c:v>
                </c:pt>
                <c:pt idx="858">
                  <c:v>2.6124401640375904E-13</c:v>
                </c:pt>
                <c:pt idx="859">
                  <c:v>1.1196172131589673E-13</c:v>
                </c:pt>
                <c:pt idx="860">
                  <c:v>1.4928229508786231E-13</c:v>
                </c:pt>
                <c:pt idx="861">
                  <c:v>1.4928229508786231E-13</c:v>
                </c:pt>
                <c:pt idx="862">
                  <c:v>2.9856459017572462E-13</c:v>
                </c:pt>
                <c:pt idx="863">
                  <c:v>1.1196172131589673E-13</c:v>
                </c:pt>
                <c:pt idx="864">
                  <c:v>1.4928229508786231E-13</c:v>
                </c:pt>
                <c:pt idx="865">
                  <c:v>2.2392344263179347E-13</c:v>
                </c:pt>
                <c:pt idx="866">
                  <c:v>1.4928229508786231E-13</c:v>
                </c:pt>
                <c:pt idx="867">
                  <c:v>1.4928229508786231E-13</c:v>
                </c:pt>
                <c:pt idx="868">
                  <c:v>1.4928229508786231E-13</c:v>
                </c:pt>
                <c:pt idx="869">
                  <c:v>3.7320573771965578E-14</c:v>
                </c:pt>
                <c:pt idx="870">
                  <c:v>1.4928229508786231E-13</c:v>
                </c:pt>
                <c:pt idx="871">
                  <c:v>2.2392344263179347E-13</c:v>
                </c:pt>
                <c:pt idx="872">
                  <c:v>1.8660286885982789E-13</c:v>
                </c:pt>
                <c:pt idx="873">
                  <c:v>1.4928229508786231E-13</c:v>
                </c:pt>
                <c:pt idx="874">
                  <c:v>1.1196172131589673E-13</c:v>
                </c:pt>
                <c:pt idx="875">
                  <c:v>1.4928229508786231E-13</c:v>
                </c:pt>
                <c:pt idx="876">
                  <c:v>1.8660286885982789E-13</c:v>
                </c:pt>
                <c:pt idx="877">
                  <c:v>1.4928229508786231E-13</c:v>
                </c:pt>
                <c:pt idx="878">
                  <c:v>1.8660286885982789E-13</c:v>
                </c:pt>
                <c:pt idx="879">
                  <c:v>1.8660286885982789E-13</c:v>
                </c:pt>
                <c:pt idx="880">
                  <c:v>1.1196172131589673E-13</c:v>
                </c:pt>
                <c:pt idx="881">
                  <c:v>3.7320573771965578E-14</c:v>
                </c:pt>
                <c:pt idx="882">
                  <c:v>2.2392344263179347E-13</c:v>
                </c:pt>
                <c:pt idx="883">
                  <c:v>1.4928229508786231E-13</c:v>
                </c:pt>
                <c:pt idx="884">
                  <c:v>1.8660286885982789E-13</c:v>
                </c:pt>
                <c:pt idx="885">
                  <c:v>7.4641147543931155E-14</c:v>
                </c:pt>
                <c:pt idx="886">
                  <c:v>1.4928229508786231E-13</c:v>
                </c:pt>
                <c:pt idx="887">
                  <c:v>2.2392344263179347E-13</c:v>
                </c:pt>
                <c:pt idx="888">
                  <c:v>7.4641147543931155E-14</c:v>
                </c:pt>
                <c:pt idx="889">
                  <c:v>2.9856459017572462E-13</c:v>
                </c:pt>
                <c:pt idx="890">
                  <c:v>2.2392344263179347E-13</c:v>
                </c:pt>
                <c:pt idx="891">
                  <c:v>1.1196172131589673E-13</c:v>
                </c:pt>
                <c:pt idx="892">
                  <c:v>3.7320573771965578E-14</c:v>
                </c:pt>
                <c:pt idx="893">
                  <c:v>1.1196172131589673E-13</c:v>
                </c:pt>
                <c:pt idx="894">
                  <c:v>7.4641147543931155E-14</c:v>
                </c:pt>
                <c:pt idx="895">
                  <c:v>1.1196172131589673E-13</c:v>
                </c:pt>
                <c:pt idx="896">
                  <c:v>1.4928229508786231E-13</c:v>
                </c:pt>
                <c:pt idx="897">
                  <c:v>7.4641147543931155E-14</c:v>
                </c:pt>
                <c:pt idx="898">
                  <c:v>3.7320573771965578E-14</c:v>
                </c:pt>
                <c:pt idx="899">
                  <c:v>1.4928229508786231E-13</c:v>
                </c:pt>
                <c:pt idx="900">
                  <c:v>7.4641147543931155E-14</c:v>
                </c:pt>
                <c:pt idx="901">
                  <c:v>1.1196172131589673E-13</c:v>
                </c:pt>
                <c:pt idx="902">
                  <c:v>0</c:v>
                </c:pt>
                <c:pt idx="903">
                  <c:v>3.7320573771965578E-14</c:v>
                </c:pt>
                <c:pt idx="904">
                  <c:v>1.4928229508786231E-13</c:v>
                </c:pt>
                <c:pt idx="905">
                  <c:v>7.4641147543931155E-14</c:v>
                </c:pt>
                <c:pt idx="906">
                  <c:v>1.1196172131589673E-13</c:v>
                </c:pt>
                <c:pt idx="907">
                  <c:v>2.6124401640375904E-13</c:v>
                </c:pt>
                <c:pt idx="908">
                  <c:v>7.4641147543931155E-14</c:v>
                </c:pt>
                <c:pt idx="909">
                  <c:v>2.2392344263179347E-13</c:v>
                </c:pt>
                <c:pt idx="910">
                  <c:v>7.4641147543931155E-14</c:v>
                </c:pt>
                <c:pt idx="911">
                  <c:v>7.4641147543931155E-14</c:v>
                </c:pt>
                <c:pt idx="912">
                  <c:v>3.7320573771965578E-14</c:v>
                </c:pt>
                <c:pt idx="913">
                  <c:v>7.4641147543931155E-14</c:v>
                </c:pt>
                <c:pt idx="914">
                  <c:v>7.4641147543931155E-14</c:v>
                </c:pt>
                <c:pt idx="915">
                  <c:v>3.7320573771965578E-14</c:v>
                </c:pt>
                <c:pt idx="916">
                  <c:v>7.4641147543931155E-14</c:v>
                </c:pt>
                <c:pt idx="917">
                  <c:v>7.4641147543931155E-14</c:v>
                </c:pt>
                <c:pt idx="918">
                  <c:v>3.7320573771965578E-14</c:v>
                </c:pt>
                <c:pt idx="919">
                  <c:v>3.7320573771965578E-14</c:v>
                </c:pt>
                <c:pt idx="920">
                  <c:v>3.358851639476902E-13</c:v>
                </c:pt>
                <c:pt idx="921">
                  <c:v>1.1196172131589673E-13</c:v>
                </c:pt>
                <c:pt idx="922">
                  <c:v>1.8660286885982789E-13</c:v>
                </c:pt>
                <c:pt idx="923">
                  <c:v>1.1196172131589673E-13</c:v>
                </c:pt>
                <c:pt idx="924">
                  <c:v>1.4928229508786231E-13</c:v>
                </c:pt>
                <c:pt idx="925">
                  <c:v>1.1196172131589673E-13</c:v>
                </c:pt>
                <c:pt idx="926">
                  <c:v>7.4641147543931155E-14</c:v>
                </c:pt>
                <c:pt idx="927">
                  <c:v>1.1196172131589673E-13</c:v>
                </c:pt>
                <c:pt idx="928">
                  <c:v>1.1196172131589673E-13</c:v>
                </c:pt>
                <c:pt idx="929">
                  <c:v>1.4928229508786231E-13</c:v>
                </c:pt>
                <c:pt idx="930">
                  <c:v>7.4641147543931155E-14</c:v>
                </c:pt>
                <c:pt idx="931">
                  <c:v>2.2392344263179347E-13</c:v>
                </c:pt>
                <c:pt idx="932">
                  <c:v>1.1196172131589673E-13</c:v>
                </c:pt>
                <c:pt idx="933">
                  <c:v>1.4928229508786231E-13</c:v>
                </c:pt>
                <c:pt idx="934">
                  <c:v>7.4641147543931155E-14</c:v>
                </c:pt>
                <c:pt idx="935">
                  <c:v>3.7320573771965578E-14</c:v>
                </c:pt>
                <c:pt idx="936">
                  <c:v>0</c:v>
                </c:pt>
                <c:pt idx="937">
                  <c:v>1.4928229508786231E-13</c:v>
                </c:pt>
                <c:pt idx="938">
                  <c:v>1.1196172131589673E-13</c:v>
                </c:pt>
                <c:pt idx="939">
                  <c:v>3.7320573771965578E-14</c:v>
                </c:pt>
                <c:pt idx="940">
                  <c:v>0</c:v>
                </c:pt>
                <c:pt idx="941">
                  <c:v>1.8660286885982789E-13</c:v>
                </c:pt>
                <c:pt idx="942">
                  <c:v>1.1196172131589673E-13</c:v>
                </c:pt>
                <c:pt idx="943">
                  <c:v>7.4641147543931155E-14</c:v>
                </c:pt>
                <c:pt idx="944">
                  <c:v>1.1196172131589673E-13</c:v>
                </c:pt>
                <c:pt idx="945">
                  <c:v>3.7320573771965578E-14</c:v>
                </c:pt>
                <c:pt idx="946">
                  <c:v>1.8660286885982789E-13</c:v>
                </c:pt>
                <c:pt idx="947">
                  <c:v>1.8660286885982789E-13</c:v>
                </c:pt>
                <c:pt idx="948">
                  <c:v>3.7320573771965578E-14</c:v>
                </c:pt>
                <c:pt idx="949">
                  <c:v>1.1196172131589673E-13</c:v>
                </c:pt>
                <c:pt idx="950">
                  <c:v>1.8660286885982789E-13</c:v>
                </c:pt>
                <c:pt idx="951">
                  <c:v>1.1196172131589673E-13</c:v>
                </c:pt>
                <c:pt idx="952">
                  <c:v>7.4641147543931155E-14</c:v>
                </c:pt>
                <c:pt idx="953">
                  <c:v>1.8660286885982789E-13</c:v>
                </c:pt>
                <c:pt idx="954">
                  <c:v>1.4928229508786231E-13</c:v>
                </c:pt>
                <c:pt idx="955">
                  <c:v>3.7320573771965578E-14</c:v>
                </c:pt>
                <c:pt idx="956">
                  <c:v>7.4641147543931155E-14</c:v>
                </c:pt>
                <c:pt idx="957">
                  <c:v>1.1196172131589673E-13</c:v>
                </c:pt>
                <c:pt idx="958">
                  <c:v>0</c:v>
                </c:pt>
                <c:pt idx="959">
                  <c:v>1.1196172131589673E-13</c:v>
                </c:pt>
                <c:pt idx="960">
                  <c:v>1.4928229508786231E-13</c:v>
                </c:pt>
                <c:pt idx="961">
                  <c:v>3.7320573771965578E-14</c:v>
                </c:pt>
                <c:pt idx="962">
                  <c:v>7.4641147543931155E-14</c:v>
                </c:pt>
                <c:pt idx="963">
                  <c:v>3.7320573771965578E-14</c:v>
                </c:pt>
                <c:pt idx="964">
                  <c:v>7.4641147543931155E-14</c:v>
                </c:pt>
                <c:pt idx="965">
                  <c:v>1.1196172131589673E-13</c:v>
                </c:pt>
                <c:pt idx="966">
                  <c:v>0</c:v>
                </c:pt>
                <c:pt idx="967">
                  <c:v>7.4641147543931155E-14</c:v>
                </c:pt>
                <c:pt idx="968">
                  <c:v>3.7320573771965578E-14</c:v>
                </c:pt>
                <c:pt idx="969">
                  <c:v>1.8660286885982789E-13</c:v>
                </c:pt>
                <c:pt idx="970">
                  <c:v>1.1196172131589673E-13</c:v>
                </c:pt>
                <c:pt idx="971">
                  <c:v>1.1196172131589673E-13</c:v>
                </c:pt>
                <c:pt idx="972">
                  <c:v>1.4928229508786231E-13</c:v>
                </c:pt>
                <c:pt idx="973">
                  <c:v>1.1196172131589673E-13</c:v>
                </c:pt>
                <c:pt idx="974">
                  <c:v>0</c:v>
                </c:pt>
                <c:pt idx="975">
                  <c:v>0</c:v>
                </c:pt>
                <c:pt idx="976">
                  <c:v>1.1196172131589673E-13</c:v>
                </c:pt>
                <c:pt idx="977">
                  <c:v>1.1196172131589673E-13</c:v>
                </c:pt>
                <c:pt idx="978">
                  <c:v>1.1196172131589673E-13</c:v>
                </c:pt>
                <c:pt idx="979">
                  <c:v>0</c:v>
                </c:pt>
                <c:pt idx="980">
                  <c:v>3.7320573771965578E-14</c:v>
                </c:pt>
                <c:pt idx="981">
                  <c:v>1.1196172131589673E-13</c:v>
                </c:pt>
                <c:pt idx="982">
                  <c:v>1.4928229508786231E-13</c:v>
                </c:pt>
                <c:pt idx="983">
                  <c:v>0</c:v>
                </c:pt>
                <c:pt idx="984">
                  <c:v>3.7320573771965578E-14</c:v>
                </c:pt>
                <c:pt idx="985">
                  <c:v>1.1196172131589673E-13</c:v>
                </c:pt>
                <c:pt idx="986">
                  <c:v>1.1196172131589673E-13</c:v>
                </c:pt>
                <c:pt idx="987">
                  <c:v>3.7320573771965578E-14</c:v>
                </c:pt>
                <c:pt idx="988">
                  <c:v>7.4641147543931155E-14</c:v>
                </c:pt>
                <c:pt idx="989">
                  <c:v>3.7320573771965578E-14</c:v>
                </c:pt>
                <c:pt idx="990">
                  <c:v>1.4928229508786231E-13</c:v>
                </c:pt>
                <c:pt idx="991">
                  <c:v>0</c:v>
                </c:pt>
                <c:pt idx="992">
                  <c:v>1.8660286885982789E-13</c:v>
                </c:pt>
                <c:pt idx="993">
                  <c:v>1.1196172131589673E-13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7.4641147543931155E-14</c:v>
                </c:pt>
                <c:pt idx="998">
                  <c:v>3.7320573771965578E-14</c:v>
                </c:pt>
                <c:pt idx="999">
                  <c:v>7.4641147543931155E-14</c:v>
                </c:pt>
                <c:pt idx="1000">
                  <c:v>1.8660286885982789E-13</c:v>
                </c:pt>
                <c:pt idx="1001">
                  <c:v>1.1196172131589673E-13</c:v>
                </c:pt>
                <c:pt idx="1002">
                  <c:v>0</c:v>
                </c:pt>
                <c:pt idx="1003">
                  <c:v>3.7320573771965578E-14</c:v>
                </c:pt>
                <c:pt idx="1004">
                  <c:v>0</c:v>
                </c:pt>
                <c:pt idx="1005">
                  <c:v>1.1196172131589673E-13</c:v>
                </c:pt>
                <c:pt idx="1006">
                  <c:v>1.8660286885982789E-13</c:v>
                </c:pt>
                <c:pt idx="1007">
                  <c:v>3.7320573771965578E-14</c:v>
                </c:pt>
                <c:pt idx="1008">
                  <c:v>7.4641147543931155E-14</c:v>
                </c:pt>
                <c:pt idx="1009">
                  <c:v>3.7320573771965578E-14</c:v>
                </c:pt>
                <c:pt idx="1010">
                  <c:v>7.4641147543931155E-14</c:v>
                </c:pt>
                <c:pt idx="1011">
                  <c:v>3.7320573771965578E-14</c:v>
                </c:pt>
                <c:pt idx="1012">
                  <c:v>3.7320573771965578E-14</c:v>
                </c:pt>
                <c:pt idx="1013">
                  <c:v>7.4641147543931155E-14</c:v>
                </c:pt>
                <c:pt idx="1014">
                  <c:v>0</c:v>
                </c:pt>
                <c:pt idx="1015">
                  <c:v>3.7320573771965578E-14</c:v>
                </c:pt>
                <c:pt idx="1016">
                  <c:v>7.4641147543931155E-14</c:v>
                </c:pt>
                <c:pt idx="1017">
                  <c:v>1.4928229508786231E-13</c:v>
                </c:pt>
                <c:pt idx="1018">
                  <c:v>7.4641147543931155E-14</c:v>
                </c:pt>
                <c:pt idx="1019">
                  <c:v>7.4641147543931155E-14</c:v>
                </c:pt>
                <c:pt idx="1020">
                  <c:v>3.7320573771965578E-14</c:v>
                </c:pt>
                <c:pt idx="1021">
                  <c:v>1.1196172131589673E-13</c:v>
                </c:pt>
                <c:pt idx="1022">
                  <c:v>7.4641147543931155E-14</c:v>
                </c:pt>
                <c:pt idx="1023">
                  <c:v>3.7320573771965578E-14</c:v>
                </c:pt>
                <c:pt idx="1024">
                  <c:v>0</c:v>
                </c:pt>
                <c:pt idx="1025">
                  <c:v>3.7320573771965578E-14</c:v>
                </c:pt>
                <c:pt idx="1026">
                  <c:v>1.4928229508786231E-13</c:v>
                </c:pt>
                <c:pt idx="1027">
                  <c:v>7.4641147543931155E-14</c:v>
                </c:pt>
                <c:pt idx="1028">
                  <c:v>1.1196172131589673E-13</c:v>
                </c:pt>
                <c:pt idx="1029">
                  <c:v>7.4641147543931155E-14</c:v>
                </c:pt>
                <c:pt idx="1030">
                  <c:v>3.7320573771965578E-14</c:v>
                </c:pt>
                <c:pt idx="1031">
                  <c:v>3.7320573771965578E-14</c:v>
                </c:pt>
                <c:pt idx="1032">
                  <c:v>1.1196172131589673E-13</c:v>
                </c:pt>
                <c:pt idx="1033">
                  <c:v>3.7320573771965578E-14</c:v>
                </c:pt>
                <c:pt idx="1034">
                  <c:v>0</c:v>
                </c:pt>
                <c:pt idx="1035">
                  <c:v>0</c:v>
                </c:pt>
                <c:pt idx="1036">
                  <c:v>7.4641147543931155E-14</c:v>
                </c:pt>
                <c:pt idx="1037">
                  <c:v>1.4928229508786231E-13</c:v>
                </c:pt>
                <c:pt idx="1038">
                  <c:v>1.4928229508786231E-13</c:v>
                </c:pt>
                <c:pt idx="1039">
                  <c:v>3.7320573771965578E-14</c:v>
                </c:pt>
                <c:pt idx="1040">
                  <c:v>0</c:v>
                </c:pt>
                <c:pt idx="1041">
                  <c:v>3.7320573771965578E-14</c:v>
                </c:pt>
                <c:pt idx="1042">
                  <c:v>3.7320573771965578E-14</c:v>
                </c:pt>
                <c:pt idx="1043">
                  <c:v>7.4641147543931155E-14</c:v>
                </c:pt>
                <c:pt idx="1044">
                  <c:v>1.1196172131589673E-13</c:v>
                </c:pt>
                <c:pt idx="1045">
                  <c:v>3.7320573771965578E-14</c:v>
                </c:pt>
                <c:pt idx="1046">
                  <c:v>0</c:v>
                </c:pt>
                <c:pt idx="1047">
                  <c:v>3.7320573771965578E-14</c:v>
                </c:pt>
                <c:pt idx="1048">
                  <c:v>0</c:v>
                </c:pt>
                <c:pt idx="1049">
                  <c:v>3.7320573771965578E-14</c:v>
                </c:pt>
                <c:pt idx="1050">
                  <c:v>0</c:v>
                </c:pt>
                <c:pt idx="1051">
                  <c:v>0</c:v>
                </c:pt>
                <c:pt idx="1052">
                  <c:v>3.7320573771965578E-14</c:v>
                </c:pt>
                <c:pt idx="1053">
                  <c:v>7.4641147543931155E-14</c:v>
                </c:pt>
                <c:pt idx="1054">
                  <c:v>0</c:v>
                </c:pt>
                <c:pt idx="1055">
                  <c:v>0</c:v>
                </c:pt>
                <c:pt idx="1056">
                  <c:v>7.4641147543931155E-14</c:v>
                </c:pt>
                <c:pt idx="1057">
                  <c:v>0</c:v>
                </c:pt>
                <c:pt idx="1058">
                  <c:v>0</c:v>
                </c:pt>
                <c:pt idx="1059">
                  <c:v>7.4641147543931155E-14</c:v>
                </c:pt>
                <c:pt idx="1060">
                  <c:v>3.7320573771965578E-14</c:v>
                </c:pt>
                <c:pt idx="1061">
                  <c:v>0</c:v>
                </c:pt>
                <c:pt idx="1062">
                  <c:v>0</c:v>
                </c:pt>
                <c:pt idx="1063">
                  <c:v>3.7320573771965578E-14</c:v>
                </c:pt>
                <c:pt idx="1064">
                  <c:v>0</c:v>
                </c:pt>
                <c:pt idx="1065">
                  <c:v>0</c:v>
                </c:pt>
                <c:pt idx="1066">
                  <c:v>7.4641147543931155E-14</c:v>
                </c:pt>
                <c:pt idx="1067">
                  <c:v>3.7320573771965578E-14</c:v>
                </c:pt>
                <c:pt idx="1068">
                  <c:v>3.7320573771965578E-14</c:v>
                </c:pt>
                <c:pt idx="1069">
                  <c:v>0</c:v>
                </c:pt>
                <c:pt idx="1070">
                  <c:v>0</c:v>
                </c:pt>
                <c:pt idx="1071">
                  <c:v>3.7320573771965578E-14</c:v>
                </c:pt>
                <c:pt idx="1072">
                  <c:v>3.7320573771965578E-14</c:v>
                </c:pt>
                <c:pt idx="1073">
                  <c:v>7.4641147543931155E-14</c:v>
                </c:pt>
                <c:pt idx="1074">
                  <c:v>3.7320573771965578E-14</c:v>
                </c:pt>
                <c:pt idx="1075">
                  <c:v>7.4641147543931155E-14</c:v>
                </c:pt>
                <c:pt idx="1076">
                  <c:v>0</c:v>
                </c:pt>
                <c:pt idx="1077">
                  <c:v>7.4641147543931155E-14</c:v>
                </c:pt>
                <c:pt idx="1078">
                  <c:v>0</c:v>
                </c:pt>
                <c:pt idx="1079">
                  <c:v>0</c:v>
                </c:pt>
                <c:pt idx="1080">
                  <c:v>7.4641147543931155E-14</c:v>
                </c:pt>
                <c:pt idx="1081">
                  <c:v>3.7320573771965578E-14</c:v>
                </c:pt>
                <c:pt idx="1082">
                  <c:v>1.1196172131589673E-13</c:v>
                </c:pt>
                <c:pt idx="1083">
                  <c:v>0</c:v>
                </c:pt>
                <c:pt idx="1084">
                  <c:v>3.7320573771965578E-14</c:v>
                </c:pt>
                <c:pt idx="1085">
                  <c:v>3.7320573771965578E-14</c:v>
                </c:pt>
                <c:pt idx="1086">
                  <c:v>3.7320573771965578E-14</c:v>
                </c:pt>
                <c:pt idx="1087">
                  <c:v>7.4641147543931155E-14</c:v>
                </c:pt>
                <c:pt idx="1088">
                  <c:v>0</c:v>
                </c:pt>
                <c:pt idx="1089">
                  <c:v>3.7320573771965578E-14</c:v>
                </c:pt>
                <c:pt idx="1090">
                  <c:v>3.7320573771965578E-14</c:v>
                </c:pt>
                <c:pt idx="1091">
                  <c:v>1.1196172131589673E-13</c:v>
                </c:pt>
                <c:pt idx="1092">
                  <c:v>0</c:v>
                </c:pt>
                <c:pt idx="1093">
                  <c:v>3.7320573771965578E-14</c:v>
                </c:pt>
                <c:pt idx="1094">
                  <c:v>0</c:v>
                </c:pt>
                <c:pt idx="1095">
                  <c:v>3.7320573771965578E-14</c:v>
                </c:pt>
                <c:pt idx="1096">
                  <c:v>0</c:v>
                </c:pt>
                <c:pt idx="1097">
                  <c:v>1.1196172131589673E-13</c:v>
                </c:pt>
                <c:pt idx="1098">
                  <c:v>3.7320573771965578E-14</c:v>
                </c:pt>
                <c:pt idx="1099">
                  <c:v>1.1196172131589673E-13</c:v>
                </c:pt>
                <c:pt idx="1100">
                  <c:v>7.4641147543931155E-14</c:v>
                </c:pt>
                <c:pt idx="1101">
                  <c:v>7.4641147543931155E-14</c:v>
                </c:pt>
                <c:pt idx="1102">
                  <c:v>0</c:v>
                </c:pt>
                <c:pt idx="1103">
                  <c:v>3.7320573771965578E-14</c:v>
                </c:pt>
                <c:pt idx="1104">
                  <c:v>7.4641147543931155E-14</c:v>
                </c:pt>
                <c:pt idx="1105">
                  <c:v>3.7320573771965578E-14</c:v>
                </c:pt>
                <c:pt idx="1106">
                  <c:v>3.7320573771965578E-14</c:v>
                </c:pt>
                <c:pt idx="1107">
                  <c:v>3.7320573771965578E-14</c:v>
                </c:pt>
                <c:pt idx="1108">
                  <c:v>0</c:v>
                </c:pt>
                <c:pt idx="1109">
                  <c:v>7.4641147543931155E-14</c:v>
                </c:pt>
                <c:pt idx="1110">
                  <c:v>3.7320573771965578E-14</c:v>
                </c:pt>
                <c:pt idx="1111">
                  <c:v>1.1196172131589673E-13</c:v>
                </c:pt>
                <c:pt idx="1112">
                  <c:v>7.4641147543931155E-14</c:v>
                </c:pt>
                <c:pt idx="1113">
                  <c:v>1.1196172131589673E-13</c:v>
                </c:pt>
                <c:pt idx="1114">
                  <c:v>0</c:v>
                </c:pt>
                <c:pt idx="1115">
                  <c:v>3.7320573771965578E-14</c:v>
                </c:pt>
                <c:pt idx="1116">
                  <c:v>0</c:v>
                </c:pt>
                <c:pt idx="1117">
                  <c:v>3.7320573771965578E-14</c:v>
                </c:pt>
                <c:pt idx="1118">
                  <c:v>0</c:v>
                </c:pt>
                <c:pt idx="1119">
                  <c:v>1.1196172131589673E-13</c:v>
                </c:pt>
                <c:pt idx="1120">
                  <c:v>0</c:v>
                </c:pt>
                <c:pt idx="1121">
                  <c:v>7.4641147543931155E-14</c:v>
                </c:pt>
                <c:pt idx="1122">
                  <c:v>3.7320573771965578E-14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2EC-495C-BC48-3041A9C464FC}"/>
            </c:ext>
          </c:extLst>
        </c:ser>
        <c:ser>
          <c:idx val="1"/>
          <c:order val="1"/>
          <c:tx>
            <c:strRef>
              <c:f>Spektra!$O$4</c:f>
              <c:strCache>
                <c:ptCount val="1"/>
                <c:pt idx="0">
                  <c:v>Measurement 2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Spektra!$M$5:$M$1127</c:f>
              <c:numCache>
                <c:formatCode>General</c:formatCode>
                <c:ptCount val="112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</c:numCache>
            </c:numRef>
          </c:xVal>
          <c:yVal>
            <c:numRef>
              <c:f>Spektra!$O$5:$O$1127</c:f>
              <c:numCache>
                <c:formatCode>0.000E+00</c:formatCode>
                <c:ptCount val="1123"/>
                <c:pt idx="1">
                  <c:v>9.3353201983174791E-11</c:v>
                </c:pt>
                <c:pt idx="2">
                  <c:v>2.0208226433262296E-8</c:v>
                </c:pt>
                <c:pt idx="3">
                  <c:v>2.3254262793796108E-8</c:v>
                </c:pt>
                <c:pt idx="4">
                  <c:v>1.2223059126472177E-8</c:v>
                </c:pt>
                <c:pt idx="5">
                  <c:v>1.0430915490948044E-8</c:v>
                </c:pt>
                <c:pt idx="6">
                  <c:v>1.5201046089948189E-8</c:v>
                </c:pt>
                <c:pt idx="7">
                  <c:v>2.1819477593889096E-8</c:v>
                </c:pt>
                <c:pt idx="8">
                  <c:v>2.5051757886758763E-8</c:v>
                </c:pt>
                <c:pt idx="9">
                  <c:v>2.4724922578753978E-8</c:v>
                </c:pt>
                <c:pt idx="10">
                  <c:v>2.27099336847095E-8</c:v>
                </c:pt>
                <c:pt idx="11">
                  <c:v>2.033745422029633E-8</c:v>
                </c:pt>
                <c:pt idx="12">
                  <c:v>1.7989750021802261E-8</c:v>
                </c:pt>
                <c:pt idx="13">
                  <c:v>1.5952166085239565E-8</c:v>
                </c:pt>
                <c:pt idx="14">
                  <c:v>1.4152424701500241E-8</c:v>
                </c:pt>
                <c:pt idx="15">
                  <c:v>1.2750276785230658E-8</c:v>
                </c:pt>
                <c:pt idx="16">
                  <c:v>1.1450070829796208E-8</c:v>
                </c:pt>
                <c:pt idx="17">
                  <c:v>1.0377268781811217E-8</c:v>
                </c:pt>
                <c:pt idx="18">
                  <c:v>9.4374603612799633E-9</c:v>
                </c:pt>
                <c:pt idx="19">
                  <c:v>8.6639435255977187E-9</c:v>
                </c:pt>
                <c:pt idx="20">
                  <c:v>7.9671309132010133E-9</c:v>
                </c:pt>
                <c:pt idx="21">
                  <c:v>7.3978944034437354E-9</c:v>
                </c:pt>
                <c:pt idx="22">
                  <c:v>6.8743765177291723E-9</c:v>
                </c:pt>
                <c:pt idx="23">
                  <c:v>6.4428244191063142E-9</c:v>
                </c:pt>
                <c:pt idx="24">
                  <c:v>5.9935662637732732E-9</c:v>
                </c:pt>
                <c:pt idx="25">
                  <c:v>5.6179732324396918E-9</c:v>
                </c:pt>
                <c:pt idx="26">
                  <c:v>5.2344521160119999E-9</c:v>
                </c:pt>
                <c:pt idx="27">
                  <c:v>4.8794721059231121E-9</c:v>
                </c:pt>
                <c:pt idx="28">
                  <c:v>4.5151105284728586E-9</c:v>
                </c:pt>
                <c:pt idx="29">
                  <c:v>4.2024136388859042E-9</c:v>
                </c:pt>
                <c:pt idx="30">
                  <c:v>3.9223540329363797E-9</c:v>
                </c:pt>
                <c:pt idx="31">
                  <c:v>3.6501564447051836E-9</c:v>
                </c:pt>
                <c:pt idx="32">
                  <c:v>3.4252630975355254E-9</c:v>
                </c:pt>
                <c:pt idx="33">
                  <c:v>3.2262020942975171E-9</c:v>
                </c:pt>
                <c:pt idx="34">
                  <c:v>3.0307087293518594E-9</c:v>
                </c:pt>
                <c:pt idx="35">
                  <c:v>2.8847658962444049E-9</c:v>
                </c:pt>
                <c:pt idx="36">
                  <c:v>2.7110747653075564E-9</c:v>
                </c:pt>
                <c:pt idx="37">
                  <c:v>2.6049044924222333E-9</c:v>
                </c:pt>
                <c:pt idx="38">
                  <c:v>2.446012453661062E-9</c:v>
                </c:pt>
                <c:pt idx="39">
                  <c:v>2.3368030814896622E-9</c:v>
                </c:pt>
                <c:pt idx="40">
                  <c:v>2.2458943724105054E-9</c:v>
                </c:pt>
                <c:pt idx="41">
                  <c:v>2.155580269713407E-9</c:v>
                </c:pt>
                <c:pt idx="42">
                  <c:v>2.0446531457716158E-9</c:v>
                </c:pt>
                <c:pt idx="43">
                  <c:v>1.983408688419597E-9</c:v>
                </c:pt>
                <c:pt idx="44">
                  <c:v>1.9203804119214023E-9</c:v>
                </c:pt>
                <c:pt idx="45">
                  <c:v>1.8257719297983264E-9</c:v>
                </c:pt>
                <c:pt idx="46">
                  <c:v>1.7672362348534623E-9</c:v>
                </c:pt>
                <c:pt idx="47">
                  <c:v>1.6688619123106831E-9</c:v>
                </c:pt>
                <c:pt idx="48">
                  <c:v>1.6177257634536574E-9</c:v>
                </c:pt>
                <c:pt idx="49">
                  <c:v>1.5319042423098896E-9</c:v>
                </c:pt>
                <c:pt idx="50">
                  <c:v>1.4744916927533582E-9</c:v>
                </c:pt>
                <c:pt idx="51">
                  <c:v>1.4212413878712357E-9</c:v>
                </c:pt>
                <c:pt idx="52">
                  <c:v>1.3557686184690233E-9</c:v>
                </c:pt>
                <c:pt idx="53">
                  <c:v>1.29399562211073E-9</c:v>
                </c:pt>
                <c:pt idx="54">
                  <c:v>1.2599709235818305E-9</c:v>
                </c:pt>
                <c:pt idx="55">
                  <c:v>1.2057956754387283E-9</c:v>
                </c:pt>
                <c:pt idx="56">
                  <c:v>1.1824738917868806E-9</c:v>
                </c:pt>
                <c:pt idx="57">
                  <c:v>1.1316680798087763E-9</c:v>
                </c:pt>
                <c:pt idx="58">
                  <c:v>1.0916312500835083E-9</c:v>
                </c:pt>
                <c:pt idx="59">
                  <c:v>1.0596546402039211E-9</c:v>
                </c:pt>
                <c:pt idx="60">
                  <c:v>1.0182964629629676E-9</c:v>
                </c:pt>
                <c:pt idx="61">
                  <c:v>9.8645198783494885E-10</c:v>
                </c:pt>
                <c:pt idx="62">
                  <c:v>9.6279986730417999E-10</c:v>
                </c:pt>
                <c:pt idx="63">
                  <c:v>9.165527042551904E-10</c:v>
                </c:pt>
                <c:pt idx="64">
                  <c:v>8.9534507662843945E-10</c:v>
                </c:pt>
                <c:pt idx="65">
                  <c:v>8.652844206465961E-10</c:v>
                </c:pt>
                <c:pt idx="66">
                  <c:v>8.3291140651230332E-10</c:v>
                </c:pt>
                <c:pt idx="67">
                  <c:v>8.0919321860575001E-10</c:v>
                </c:pt>
                <c:pt idx="68">
                  <c:v>7.7900042787233818E-10</c:v>
                </c:pt>
                <c:pt idx="69">
                  <c:v>7.4966651302412199E-10</c:v>
                </c:pt>
                <c:pt idx="70">
                  <c:v>7.1821844215080898E-10</c:v>
                </c:pt>
                <c:pt idx="71">
                  <c:v>7.045424953634649E-10</c:v>
                </c:pt>
                <c:pt idx="72">
                  <c:v>6.8485441737975229E-10</c:v>
                </c:pt>
                <c:pt idx="73">
                  <c:v>6.6120229684898322E-10</c:v>
                </c:pt>
                <c:pt idx="74">
                  <c:v>6.3087737136400291E-10</c:v>
                </c:pt>
                <c:pt idx="75">
                  <c:v>6.2235467988783202E-10</c:v>
                </c:pt>
                <c:pt idx="76">
                  <c:v>5.9757941396873046E-10</c:v>
                </c:pt>
                <c:pt idx="77">
                  <c:v>5.8575335370334582E-10</c:v>
                </c:pt>
                <c:pt idx="78">
                  <c:v>5.5615516935199246E-10</c:v>
                </c:pt>
                <c:pt idx="79">
                  <c:v>5.470378714937631E-10</c:v>
                </c:pt>
                <c:pt idx="80">
                  <c:v>5.3560821548308421E-10</c:v>
                </c:pt>
                <c:pt idx="81">
                  <c:v>5.0977587155143429E-10</c:v>
                </c:pt>
                <c:pt idx="82">
                  <c:v>4.9193768008968123E-10</c:v>
                </c:pt>
                <c:pt idx="83">
                  <c:v>4.8149903471576635E-10</c:v>
                </c:pt>
                <c:pt idx="84">
                  <c:v>4.6795522267999085E-10</c:v>
                </c:pt>
                <c:pt idx="85">
                  <c:v>4.5342040000745124E-10</c:v>
                </c:pt>
                <c:pt idx="86">
                  <c:v>4.3439299578158124E-10</c:v>
                </c:pt>
                <c:pt idx="87">
                  <c:v>4.1787615183551349E-10</c:v>
                </c:pt>
                <c:pt idx="88">
                  <c:v>4.2164199225521693E-10</c:v>
                </c:pt>
                <c:pt idx="89">
                  <c:v>3.9878268023385925E-10</c:v>
                </c:pt>
                <c:pt idx="90">
                  <c:v>3.9052425826082533E-10</c:v>
                </c:pt>
                <c:pt idx="91">
                  <c:v>3.8147302777838026E-10</c:v>
                </c:pt>
                <c:pt idx="92">
                  <c:v>3.6237955617672592E-10</c:v>
                </c:pt>
                <c:pt idx="93">
                  <c:v>3.6555079021437094E-10</c:v>
                </c:pt>
                <c:pt idx="94">
                  <c:v>3.4784473350418635E-10</c:v>
                </c:pt>
                <c:pt idx="95">
                  <c:v>3.4447529733918851E-10</c:v>
                </c:pt>
                <c:pt idx="96">
                  <c:v>3.3436698884419509E-10</c:v>
                </c:pt>
                <c:pt idx="97">
                  <c:v>3.2736384701106235E-10</c:v>
                </c:pt>
                <c:pt idx="98">
                  <c:v>3.1210228320489578E-10</c:v>
                </c:pt>
                <c:pt idx="99">
                  <c:v>3.1355576547214968E-10</c:v>
                </c:pt>
                <c:pt idx="100">
                  <c:v>3.0285285059509785E-10</c:v>
                </c:pt>
                <c:pt idx="101">
                  <c:v>2.9082858820236049E-10</c:v>
                </c:pt>
                <c:pt idx="102">
                  <c:v>2.8626993927324586E-10</c:v>
                </c:pt>
                <c:pt idx="103">
                  <c:v>2.8382544636922779E-10</c:v>
                </c:pt>
                <c:pt idx="104">
                  <c:v>2.7926679744011312E-10</c:v>
                </c:pt>
                <c:pt idx="105">
                  <c:v>2.7424567688050855E-10</c:v>
                </c:pt>
                <c:pt idx="106">
                  <c:v>2.6763893930208146E-10</c:v>
                </c:pt>
                <c:pt idx="107">
                  <c:v>2.5673782229767674E-10</c:v>
                </c:pt>
                <c:pt idx="108">
                  <c:v>2.5217917336856207E-10</c:v>
                </c:pt>
                <c:pt idx="109">
                  <c:v>2.5462366627258008E-10</c:v>
                </c:pt>
                <c:pt idx="110">
                  <c:v>2.4471355990493944E-10</c:v>
                </c:pt>
                <c:pt idx="111">
                  <c:v>2.3936210246641347E-10</c:v>
                </c:pt>
                <c:pt idx="112">
                  <c:v>2.3949423721798205E-10</c:v>
                </c:pt>
                <c:pt idx="113">
                  <c:v>2.3024480460818411E-10</c:v>
                </c:pt>
                <c:pt idx="114">
                  <c:v>2.1386009541368492E-10</c:v>
                </c:pt>
                <c:pt idx="115">
                  <c:v>2.1762593583338838E-10</c:v>
                </c:pt>
                <c:pt idx="116">
                  <c:v>2.1670099257240859E-10</c:v>
                </c:pt>
                <c:pt idx="117">
                  <c:v>2.17295598954467E-10</c:v>
                </c:pt>
                <c:pt idx="118">
                  <c:v>2.1478503867466475E-10</c:v>
                </c:pt>
                <c:pt idx="119">
                  <c:v>2.0335538266398586E-10</c:v>
                </c:pt>
                <c:pt idx="120">
                  <c:v>1.9840032948016553E-10</c:v>
                </c:pt>
                <c:pt idx="121">
                  <c:v>1.9767358834653856E-10</c:v>
                </c:pt>
                <c:pt idx="122">
                  <c:v>1.869046060937024E-10</c:v>
                </c:pt>
                <c:pt idx="123">
                  <c:v>1.8115674440047084E-10</c:v>
                </c:pt>
                <c:pt idx="124">
                  <c:v>1.8809381885781927E-10</c:v>
                </c:pt>
                <c:pt idx="125">
                  <c:v>1.8043000326684386E-10</c:v>
                </c:pt>
                <c:pt idx="126">
                  <c:v>1.814210139036079E-10</c:v>
                </c:pt>
                <c:pt idx="127">
                  <c:v>1.6966102101400771E-10</c:v>
                </c:pt>
                <c:pt idx="128">
                  <c:v>1.6999135789292904E-10</c:v>
                </c:pt>
                <c:pt idx="129">
                  <c:v>1.68273606122538E-10</c:v>
                </c:pt>
                <c:pt idx="130">
                  <c:v>1.6364888981763903E-10</c:v>
                </c:pt>
                <c:pt idx="131">
                  <c:v>1.596187798947985E-10</c:v>
                </c:pt>
                <c:pt idx="132">
                  <c:v>1.5889203876117155E-10</c:v>
                </c:pt>
                <c:pt idx="133">
                  <c:v>1.54861928838331E-10</c:v>
                </c:pt>
                <c:pt idx="134">
                  <c:v>1.5406912032891976E-10</c:v>
                </c:pt>
                <c:pt idx="135">
                  <c:v>1.4349834020343643E-10</c:v>
                </c:pt>
                <c:pt idx="136">
                  <c:v>1.4409294658549485E-10</c:v>
                </c:pt>
                <c:pt idx="137">
                  <c:v>1.3933609552902735E-10</c:v>
                </c:pt>
                <c:pt idx="138">
                  <c:v>1.3794868063755766E-10</c:v>
                </c:pt>
                <c:pt idx="139">
                  <c:v>1.3550418773353965E-10</c:v>
                </c:pt>
                <c:pt idx="140">
                  <c:v>1.3841115226804755E-10</c:v>
                </c:pt>
                <c:pt idx="141">
                  <c:v>1.3358823383579576E-10</c:v>
                </c:pt>
                <c:pt idx="142">
                  <c:v>1.312758756833463E-10</c:v>
                </c:pt>
                <c:pt idx="143">
                  <c:v>1.228192515829596E-10</c:v>
                </c:pt>
                <c:pt idx="144">
                  <c:v>1.2103543243678432E-10</c:v>
                </c:pt>
                <c:pt idx="145">
                  <c:v>1.1984621967266744E-10</c:v>
                </c:pt>
                <c:pt idx="146">
                  <c:v>1.2770823739099566E-10</c:v>
                </c:pt>
                <c:pt idx="147">
                  <c:v>1.1885520903590337E-10</c:v>
                </c:pt>
                <c:pt idx="148">
                  <c:v>1.1931768066639326E-10</c:v>
                </c:pt>
                <c:pt idx="149">
                  <c:v>1.1482509911306283E-10</c:v>
                </c:pt>
                <c:pt idx="150">
                  <c:v>1.1370195372473022E-10</c:v>
                </c:pt>
                <c:pt idx="151">
                  <c:v>1.1277701046375045E-10</c:v>
                </c:pt>
                <c:pt idx="152">
                  <c:v>1.0874690054090991E-10</c:v>
                </c:pt>
                <c:pt idx="153">
                  <c:v>1.0927543954718408E-10</c:v>
                </c:pt>
                <c:pt idx="154">
                  <c:v>1.0339544310238398E-10</c:v>
                </c:pt>
                <c:pt idx="155">
                  <c:v>1.028669040961098E-10</c:v>
                </c:pt>
                <c:pt idx="156">
                  <c:v>1.0511319487277502E-10</c:v>
                </c:pt>
                <c:pt idx="157">
                  <c:v>1.0379184735708959E-10</c:v>
                </c:pt>
                <c:pt idx="158">
                  <c:v>9.8440389918563659E-11</c:v>
                </c:pt>
                <c:pt idx="159">
                  <c:v>1.0035634381630751E-10</c:v>
                </c:pt>
                <c:pt idx="160">
                  <c:v>9.8440389918563659E-11</c:v>
                </c:pt>
                <c:pt idx="161">
                  <c:v>9.533522325670292E-11</c:v>
                </c:pt>
                <c:pt idx="162">
                  <c:v>9.3947808365233235E-11</c:v>
                </c:pt>
                <c:pt idx="163">
                  <c:v>9.0314102697098344E-11</c:v>
                </c:pt>
                <c:pt idx="164">
                  <c:v>9.361747148631188E-11</c:v>
                </c:pt>
                <c:pt idx="165">
                  <c:v>8.5028712634356652E-11</c:v>
                </c:pt>
                <c:pt idx="166">
                  <c:v>9.1239045958078117E-11</c:v>
                </c:pt>
                <c:pt idx="167">
                  <c:v>8.4235904124945411E-11</c:v>
                </c:pt>
                <c:pt idx="168">
                  <c:v>8.4830510507003855E-11</c:v>
                </c:pt>
                <c:pt idx="169">
                  <c:v>8.5623319016415096E-11</c:v>
                </c:pt>
                <c:pt idx="170">
                  <c:v>8.4962645258572386E-11</c:v>
                </c:pt>
                <c:pt idx="171">
                  <c:v>8.0866467959947596E-11</c:v>
                </c:pt>
                <c:pt idx="172">
                  <c:v>7.9214783565340821E-11</c:v>
                </c:pt>
                <c:pt idx="173">
                  <c:v>7.8355907680145301E-11</c:v>
                </c:pt>
                <c:pt idx="174">
                  <c:v>7.9611187820046442E-11</c:v>
                </c:pt>
                <c:pt idx="175">
                  <c:v>8.1262872214653216E-11</c:v>
                </c:pt>
                <c:pt idx="176">
                  <c:v>7.7827368673871123E-11</c:v>
                </c:pt>
                <c:pt idx="177">
                  <c:v>7.6572088533969982E-11</c:v>
                </c:pt>
                <c:pt idx="178">
                  <c:v>7.3466921872109256E-11</c:v>
                </c:pt>
                <c:pt idx="179">
                  <c:v>7.4259730381520498E-11</c:v>
                </c:pt>
                <c:pt idx="180">
                  <c:v>7.5316808394068828E-11</c:v>
                </c:pt>
                <c:pt idx="181">
                  <c:v>6.9370744573484453E-11</c:v>
                </c:pt>
                <c:pt idx="182">
                  <c:v>6.6860184293682158E-11</c:v>
                </c:pt>
                <c:pt idx="183">
                  <c:v>6.8313666560936122E-11</c:v>
                </c:pt>
                <c:pt idx="184">
                  <c:v>6.6794116917897879E-11</c:v>
                </c:pt>
                <c:pt idx="185">
                  <c:v>6.6661982166329348E-11</c:v>
                </c:pt>
                <c:pt idx="186">
                  <c:v>6.8115464433583299E-11</c:v>
                </c:pt>
                <c:pt idx="187">
                  <c:v>6.1839063734077569E-11</c:v>
                </c:pt>
                <c:pt idx="188">
                  <c:v>6.3490748128684343E-11</c:v>
                </c:pt>
                <c:pt idx="189">
                  <c:v>6.3622882880252888E-11</c:v>
                </c:pt>
                <c:pt idx="190">
                  <c:v>5.9526705581628097E-11</c:v>
                </c:pt>
                <c:pt idx="191">
                  <c:v>6.2301535364567468E-11</c:v>
                </c:pt>
                <c:pt idx="192">
                  <c:v>5.9857042460549439E-11</c:v>
                </c:pt>
                <c:pt idx="193">
                  <c:v>6.025344671525506E-11</c:v>
                </c:pt>
                <c:pt idx="194">
                  <c:v>5.8271425441726943E-11</c:v>
                </c:pt>
                <c:pt idx="195">
                  <c:v>5.6421538919767352E-11</c:v>
                </c:pt>
                <c:pt idx="196">
                  <c:v>5.8139290690158399E-11</c:v>
                </c:pt>
                <c:pt idx="197">
                  <c:v>5.6685808422904441E-11</c:v>
                </c:pt>
                <c:pt idx="198">
                  <c:v>5.6553673671335897E-11</c:v>
                </c:pt>
                <c:pt idx="199">
                  <c:v>5.780895381123705E-11</c:v>
                </c:pt>
                <c:pt idx="200">
                  <c:v>5.3250304882122354E-11</c:v>
                </c:pt>
                <c:pt idx="201">
                  <c:v>5.569479778614037E-11</c:v>
                </c:pt>
                <c:pt idx="202">
                  <c:v>5.2127159493789751E-11</c:v>
                </c:pt>
                <c:pt idx="203">
                  <c:v>5.1268283608594231E-11</c:v>
                </c:pt>
                <c:pt idx="204">
                  <c:v>5.0013003468693077E-11</c:v>
                </c:pt>
                <c:pt idx="205">
                  <c:v>5.2655698500063916E-11</c:v>
                </c:pt>
                <c:pt idx="206">
                  <c:v>5.0673677226535787E-11</c:v>
                </c:pt>
                <c:pt idx="207">
                  <c:v>5.0607609850751515E-11</c:v>
                </c:pt>
                <c:pt idx="208">
                  <c:v>4.7039971558400883E-11</c:v>
                </c:pt>
                <c:pt idx="209">
                  <c:v>4.5322219788009843E-11</c:v>
                </c:pt>
                <c:pt idx="210">
                  <c:v>4.2547390005070465E-11</c:v>
                </c:pt>
                <c:pt idx="211">
                  <c:v>4.6445365176342446E-11</c:v>
                </c:pt>
                <c:pt idx="212">
                  <c:v>4.5322219788009843E-11</c:v>
                </c:pt>
                <c:pt idx="213">
                  <c:v>4.525615241222557E-11</c:v>
                </c:pt>
                <c:pt idx="214">
                  <c:v>4.267952475663901E-11</c:v>
                </c:pt>
                <c:pt idx="215">
                  <c:v>4.3009861635560365E-11</c:v>
                </c:pt>
                <c:pt idx="216">
                  <c:v>4.0565368731542336E-11</c:v>
                </c:pt>
                <c:pt idx="217">
                  <c:v>4.400087227232443E-11</c:v>
                </c:pt>
                <c:pt idx="218">
                  <c:v>4.0433233979973798E-11</c:v>
                </c:pt>
                <c:pt idx="219">
                  <c:v>4.1820648871443483E-11</c:v>
                </c:pt>
                <c:pt idx="220">
                  <c:v>3.7790538948602959E-11</c:v>
                </c:pt>
                <c:pt idx="221">
                  <c:v>4.0631436107326608E-11</c:v>
                </c:pt>
                <c:pt idx="222">
                  <c:v>3.8715482209582751E-11</c:v>
                </c:pt>
                <c:pt idx="223">
                  <c:v>3.9177953840072651E-11</c:v>
                </c:pt>
                <c:pt idx="224">
                  <c:v>3.983862759791536E-11</c:v>
                </c:pt>
                <c:pt idx="225">
                  <c:v>3.8253010579092858E-11</c:v>
                </c:pt>
                <c:pt idx="226">
                  <c:v>3.8649414833798479E-11</c:v>
                </c:pt>
                <c:pt idx="227">
                  <c:v>3.8120875827524314E-11</c:v>
                </c:pt>
                <c:pt idx="228">
                  <c:v>3.746020206968161E-11</c:v>
                </c:pt>
                <c:pt idx="229">
                  <c:v>3.5279978668800664E-11</c:v>
                </c:pt>
                <c:pt idx="230">
                  <c:v>3.5147843917232126E-11</c:v>
                </c:pt>
                <c:pt idx="231">
                  <c:v>3.5742450299290563E-11</c:v>
                </c:pt>
                <c:pt idx="232">
                  <c:v>3.4949641789879309E-11</c:v>
                </c:pt>
                <c:pt idx="233">
                  <c:v>3.4156833280468061E-11</c:v>
                </c:pt>
                <c:pt idx="234">
                  <c:v>3.3628294274193889E-11</c:v>
                </c:pt>
                <c:pt idx="235">
                  <c:v>3.5610315547722025E-11</c:v>
                </c:pt>
                <c:pt idx="236">
                  <c:v>3.3562226898409624E-11</c:v>
                </c:pt>
                <c:pt idx="237">
                  <c:v>3.1117733994391595E-11</c:v>
                </c:pt>
                <c:pt idx="238">
                  <c:v>3.4553237535173682E-11</c:v>
                </c:pt>
                <c:pt idx="239">
                  <c:v>3.0523127612333157E-11</c:v>
                </c:pt>
                <c:pt idx="240">
                  <c:v>2.9598184351353365E-11</c:v>
                </c:pt>
                <c:pt idx="241">
                  <c:v>3.3562226898409624E-11</c:v>
                </c:pt>
                <c:pt idx="242">
                  <c:v>3.1051666618607322E-11</c:v>
                </c:pt>
                <c:pt idx="243">
                  <c:v>3.3826496401546706E-11</c:v>
                </c:pt>
                <c:pt idx="244">
                  <c:v>3.0390992860764619E-11</c:v>
                </c:pt>
                <c:pt idx="245">
                  <c:v>3.1514138249097222E-11</c:v>
                </c:pt>
                <c:pt idx="246">
                  <c:v>3.1183801370175873E-11</c:v>
                </c:pt>
                <c:pt idx="247">
                  <c:v>3.078739711547024E-11</c:v>
                </c:pt>
                <c:pt idx="248">
                  <c:v>3.1712340376450039E-11</c:v>
                </c:pt>
                <c:pt idx="249">
                  <c:v>2.8475038963020762E-11</c:v>
                </c:pt>
                <c:pt idx="250">
                  <c:v>2.7021556695766801E-11</c:v>
                </c:pt>
                <c:pt idx="251">
                  <c:v>2.7814365205178052E-11</c:v>
                </c:pt>
                <c:pt idx="252">
                  <c:v>3.0060655981843264E-11</c:v>
                </c:pt>
                <c:pt idx="253">
                  <c:v>2.9532116975569099E-11</c:v>
                </c:pt>
                <c:pt idx="254">
                  <c:v>2.4907400670670133E-11</c:v>
                </c:pt>
                <c:pt idx="255">
                  <c:v>2.6955489319982532E-11</c:v>
                </c:pt>
                <c:pt idx="256">
                  <c:v>2.74840283262567E-11</c:v>
                </c:pt>
                <c:pt idx="257">
                  <c:v>2.6625152441061177E-11</c:v>
                </c:pt>
                <c:pt idx="258">
                  <c:v>2.5568074428512843E-11</c:v>
                </c:pt>
                <c:pt idx="259">
                  <c:v>2.6096613434787009E-11</c:v>
                </c:pt>
                <c:pt idx="260">
                  <c:v>2.3718187906553258E-11</c:v>
                </c:pt>
                <c:pt idx="261">
                  <c:v>2.5369872301160026E-11</c:v>
                </c:pt>
                <c:pt idx="262">
                  <c:v>2.4907400670670133E-11</c:v>
                </c:pt>
                <c:pt idx="263">
                  <c:v>2.3255716276063359E-11</c:v>
                </c:pt>
                <c:pt idx="264">
                  <c:v>2.2859312021357735E-11</c:v>
                </c:pt>
                <c:pt idx="265">
                  <c:v>2.4114592161258882E-11</c:v>
                </c:pt>
                <c:pt idx="266">
                  <c:v>2.2925379397142007E-11</c:v>
                </c:pt>
                <c:pt idx="267">
                  <c:v>2.4510996415964506E-11</c:v>
                </c:pt>
                <c:pt idx="268">
                  <c:v>2.2925379397142007E-11</c:v>
                </c:pt>
                <c:pt idx="269">
                  <c:v>2.4577063791748775E-11</c:v>
                </c:pt>
                <c:pt idx="270">
                  <c:v>2.4841333294885861E-11</c:v>
                </c:pt>
                <c:pt idx="271">
                  <c:v>2.0943358123613881E-11</c:v>
                </c:pt>
                <c:pt idx="272">
                  <c:v>2.100942549939815E-11</c:v>
                </c:pt>
                <c:pt idx="273">
                  <c:v>2.0943358123613881E-11</c:v>
                </c:pt>
                <c:pt idx="274">
                  <c:v>2.0613021244692523E-11</c:v>
                </c:pt>
                <c:pt idx="275">
                  <c:v>2.1471897129888046E-11</c:v>
                </c:pt>
                <c:pt idx="276">
                  <c:v>2.1802234008809398E-11</c:v>
                </c:pt>
                <c:pt idx="277">
                  <c:v>2.0613021244692523E-11</c:v>
                </c:pt>
                <c:pt idx="278">
                  <c:v>2.1075492875182422E-11</c:v>
                </c:pt>
                <c:pt idx="279">
                  <c:v>1.8630999971164397E-11</c:v>
                </c:pt>
                <c:pt idx="280">
                  <c:v>1.9952347486849813E-11</c:v>
                </c:pt>
                <c:pt idx="281">
                  <c:v>2.034875174155544E-11</c:v>
                </c:pt>
                <c:pt idx="282">
                  <c:v>1.9754145359496999E-11</c:v>
                </c:pt>
                <c:pt idx="283">
                  <c:v>2.0018414862634089E-11</c:v>
                </c:pt>
                <c:pt idx="284">
                  <c:v>1.9952347486849813E-11</c:v>
                </c:pt>
                <c:pt idx="285">
                  <c:v>1.8630999971164397E-11</c:v>
                </c:pt>
                <c:pt idx="286">
                  <c:v>1.9225606353222834E-11</c:v>
                </c:pt>
                <c:pt idx="287">
                  <c:v>1.9093471601654293E-11</c:v>
                </c:pt>
                <c:pt idx="288">
                  <c:v>1.8234595716458773E-11</c:v>
                </c:pt>
                <c:pt idx="289">
                  <c:v>1.8300663092243042E-11</c:v>
                </c:pt>
                <c:pt idx="290">
                  <c:v>1.9093471601654293E-11</c:v>
                </c:pt>
                <c:pt idx="291">
                  <c:v>1.8234595716458773E-11</c:v>
                </c:pt>
                <c:pt idx="292">
                  <c:v>1.7045382952341894E-11</c:v>
                </c:pt>
                <c:pt idx="293">
                  <c:v>1.7904258837537415E-11</c:v>
                </c:pt>
                <c:pt idx="294">
                  <c:v>1.8564932595380124E-11</c:v>
                </c:pt>
                <c:pt idx="295">
                  <c:v>1.7639989334400332E-11</c:v>
                </c:pt>
                <c:pt idx="296">
                  <c:v>1.671504607342054E-11</c:v>
                </c:pt>
                <c:pt idx="297">
                  <c:v>1.6582911321851998E-11</c:v>
                </c:pt>
                <c:pt idx="298">
                  <c:v>1.7970326213321687E-11</c:v>
                </c:pt>
                <c:pt idx="299">
                  <c:v>1.7243585079694708E-11</c:v>
                </c:pt>
                <c:pt idx="300">
                  <c:v>1.7309652455478977E-11</c:v>
                </c:pt>
                <c:pt idx="301">
                  <c:v>1.7970326213321687E-11</c:v>
                </c:pt>
                <c:pt idx="302">
                  <c:v>1.6186507067146374E-11</c:v>
                </c:pt>
                <c:pt idx="303">
                  <c:v>1.8829202098517207E-11</c:v>
                </c:pt>
                <c:pt idx="304">
                  <c:v>1.6120439691362102E-11</c:v>
                </c:pt>
                <c:pt idx="305">
                  <c:v>1.374201416312835E-11</c:v>
                </c:pt>
                <c:pt idx="306">
                  <c:v>1.4138418417833974E-11</c:v>
                </c:pt>
                <c:pt idx="307">
                  <c:v>1.2684936150580013E-11</c:v>
                </c:pt>
                <c:pt idx="308">
                  <c:v>1.4799092175676682E-11</c:v>
                </c:pt>
                <c:pt idx="309">
                  <c:v>1.6318641818714916E-11</c:v>
                </c:pt>
                <c:pt idx="310">
                  <c:v>1.5657968060872206E-11</c:v>
                </c:pt>
                <c:pt idx="311">
                  <c:v>1.4666957424108141E-11</c:v>
                </c:pt>
                <c:pt idx="312">
                  <c:v>1.3940216290481162E-11</c:v>
                </c:pt>
                <c:pt idx="313">
                  <c:v>1.4799092175676682E-11</c:v>
                </c:pt>
                <c:pt idx="314">
                  <c:v>1.301527302950137E-11</c:v>
                </c:pt>
                <c:pt idx="315">
                  <c:v>1.3675946787344078E-11</c:v>
                </c:pt>
                <c:pt idx="316">
                  <c:v>1.4270553169402517E-11</c:v>
                </c:pt>
                <c:pt idx="317">
                  <c:v>1.4468755296755329E-11</c:v>
                </c:pt>
                <c:pt idx="318">
                  <c:v>1.2949205653717099E-11</c:v>
                </c:pt>
                <c:pt idx="319">
                  <c:v>1.3609879411559807E-11</c:v>
                </c:pt>
                <c:pt idx="320">
                  <c:v>1.3147407781069909E-11</c:v>
                </c:pt>
                <c:pt idx="321">
                  <c:v>1.4006283666265433E-11</c:v>
                </c:pt>
                <c:pt idx="322">
                  <c:v>1.2090329768521576E-11</c:v>
                </c:pt>
                <c:pt idx="323">
                  <c:v>1.4468755296755329E-11</c:v>
                </c:pt>
                <c:pt idx="324">
                  <c:v>1.235459927165866E-11</c:v>
                </c:pt>
                <c:pt idx="325">
                  <c:v>1.2024262392737305E-11</c:v>
                </c:pt>
                <c:pt idx="326">
                  <c:v>1.2552801399011472E-11</c:v>
                </c:pt>
                <c:pt idx="327">
                  <c:v>1.2222464520090117E-11</c:v>
                </c:pt>
                <c:pt idx="328">
                  <c:v>1.1099319131757513E-11</c:v>
                </c:pt>
                <c:pt idx="329">
                  <c:v>1.1826060265384491E-11</c:v>
                </c:pt>
                <c:pt idx="330">
                  <c:v>1.1826060265384491E-11</c:v>
                </c:pt>
                <c:pt idx="331">
                  <c:v>1.2288531895874388E-11</c:v>
                </c:pt>
                <c:pt idx="332">
                  <c:v>1.0702914877051887E-11</c:v>
                </c:pt>
                <c:pt idx="333">
                  <c:v>9.9101063676406359E-12</c:v>
                </c:pt>
                <c:pt idx="334">
                  <c:v>1.2024262392737305E-11</c:v>
                </c:pt>
                <c:pt idx="335">
                  <c:v>1.1759992889600221E-11</c:v>
                </c:pt>
                <c:pt idx="336">
                  <c:v>1.1429656010678867E-11</c:v>
                </c:pt>
                <c:pt idx="337">
                  <c:v>9.8440389918563652E-12</c:v>
                </c:pt>
                <c:pt idx="338">
                  <c:v>1.1561790762247409E-11</c:v>
                </c:pt>
                <c:pt idx="339">
                  <c:v>9.8440389918563652E-12</c:v>
                </c:pt>
                <c:pt idx="340">
                  <c:v>9.3154999855821983E-12</c:v>
                </c:pt>
                <c:pt idx="341">
                  <c:v>1.0438645373914803E-11</c:v>
                </c:pt>
                <c:pt idx="342">
                  <c:v>9.2494326097979277E-12</c:v>
                </c:pt>
                <c:pt idx="343">
                  <c:v>9.7119042402878239E-12</c:v>
                </c:pt>
                <c:pt idx="344">
                  <c:v>1.1495723386463138E-11</c:v>
                </c:pt>
                <c:pt idx="345">
                  <c:v>8.4566241003866766E-12</c:v>
                </c:pt>
                <c:pt idx="346">
                  <c:v>8.5887588519552179E-12</c:v>
                </c:pt>
                <c:pt idx="347">
                  <c:v>1.0240443246561991E-11</c:v>
                </c:pt>
                <c:pt idx="348">
                  <c:v>9.3154999855821983E-12</c:v>
                </c:pt>
                <c:pt idx="349">
                  <c:v>9.8440389918563652E-12</c:v>
                </c:pt>
                <c:pt idx="350">
                  <c:v>9.5797694887192826E-12</c:v>
                </c:pt>
                <c:pt idx="351">
                  <c:v>9.3154999855821983E-12</c:v>
                </c:pt>
                <c:pt idx="352">
                  <c:v>8.6548262277394885E-12</c:v>
                </c:pt>
                <c:pt idx="353">
                  <c:v>8.3244893488181352E-12</c:v>
                </c:pt>
                <c:pt idx="354">
                  <c:v>8.1923545972495923E-12</c:v>
                </c:pt>
                <c:pt idx="355">
                  <c:v>1.0570780125483346E-11</c:v>
                </c:pt>
                <c:pt idx="356">
                  <c:v>8.9190957308765728E-12</c:v>
                </c:pt>
                <c:pt idx="357">
                  <c:v>9.0512304824451141E-12</c:v>
                </c:pt>
                <c:pt idx="358">
                  <c:v>8.7869609793080315E-12</c:v>
                </c:pt>
                <c:pt idx="359">
                  <c:v>8.1923545972495923E-12</c:v>
                </c:pt>
                <c:pt idx="360">
                  <c:v>8.3905567246024059E-12</c:v>
                </c:pt>
                <c:pt idx="361">
                  <c:v>9.2494326097979277E-12</c:v>
                </c:pt>
                <c:pt idx="362">
                  <c:v>9.2494326097979277E-12</c:v>
                </c:pt>
                <c:pt idx="363">
                  <c:v>7.3995460878383412E-12</c:v>
                </c:pt>
                <c:pt idx="364">
                  <c:v>7.9280850941125097E-12</c:v>
                </c:pt>
                <c:pt idx="365">
                  <c:v>8.1923545972495923E-12</c:v>
                </c:pt>
                <c:pt idx="366">
                  <c:v>8.060219845681051E-12</c:v>
                </c:pt>
                <c:pt idx="367">
                  <c:v>8.3905567246024059E-12</c:v>
                </c:pt>
                <c:pt idx="368">
                  <c:v>9.381567361366469E-12</c:v>
                </c:pt>
                <c:pt idx="369">
                  <c:v>7.7298829667596961E-12</c:v>
                </c:pt>
                <c:pt idx="370">
                  <c:v>8.3244893488181352E-12</c:v>
                </c:pt>
                <c:pt idx="371">
                  <c:v>7.9941524698967787E-12</c:v>
                </c:pt>
                <c:pt idx="372">
                  <c:v>7.0031418331327164E-12</c:v>
                </c:pt>
                <c:pt idx="373">
                  <c:v>8.1262872214653216E-12</c:v>
                </c:pt>
                <c:pt idx="374">
                  <c:v>7.7959503425439684E-12</c:v>
                </c:pt>
                <c:pt idx="375">
                  <c:v>5.6157269416630269E-12</c:v>
                </c:pt>
                <c:pt idx="376">
                  <c:v>6.4085354510742789E-12</c:v>
                </c:pt>
                <c:pt idx="377">
                  <c:v>7.5977482151911548E-12</c:v>
                </c:pt>
                <c:pt idx="378">
                  <c:v>6.9370744573484458E-12</c:v>
                </c:pt>
                <c:pt idx="379">
                  <c:v>7.2013439604855292E-12</c:v>
                </c:pt>
                <c:pt idx="380">
                  <c:v>6.8049397057799036E-12</c:v>
                </c:pt>
                <c:pt idx="381">
                  <c:v>7.3995460878383412E-12</c:v>
                </c:pt>
                <c:pt idx="382">
                  <c:v>5.8139290690158397E-12</c:v>
                </c:pt>
                <c:pt idx="383">
                  <c:v>5.2193226869574014E-12</c:v>
                </c:pt>
                <c:pt idx="384">
                  <c:v>6.6728049542113623E-12</c:v>
                </c:pt>
                <c:pt idx="385">
                  <c:v>7.0031418331327164E-12</c:v>
                </c:pt>
                <c:pt idx="386">
                  <c:v>6.6728049542113623E-12</c:v>
                </c:pt>
                <c:pt idx="387">
                  <c:v>5.8799964448001104E-12</c:v>
                </c:pt>
                <c:pt idx="388">
                  <c:v>5.2853900627416728E-12</c:v>
                </c:pt>
                <c:pt idx="389">
                  <c:v>6.4746028268585495E-12</c:v>
                </c:pt>
                <c:pt idx="390">
                  <c:v>6.276400699505736E-12</c:v>
                </c:pt>
                <c:pt idx="391">
                  <c:v>6.2103333237214653E-12</c:v>
                </c:pt>
                <c:pt idx="392">
                  <c:v>6.9370744573484458E-12</c:v>
                </c:pt>
                <c:pt idx="393">
                  <c:v>5.8139290690158397E-12</c:v>
                </c:pt>
                <c:pt idx="394">
                  <c:v>5.9460638205843819E-12</c:v>
                </c:pt>
                <c:pt idx="395">
                  <c:v>6.4085354510742789E-12</c:v>
                </c:pt>
                <c:pt idx="396">
                  <c:v>6.6728049542113623E-12</c:v>
                </c:pt>
                <c:pt idx="397">
                  <c:v>5.2853900627416728E-12</c:v>
                </c:pt>
                <c:pt idx="398">
                  <c:v>5.2853900627416728E-12</c:v>
                </c:pt>
                <c:pt idx="399">
                  <c:v>5.6817943174472976E-12</c:v>
                </c:pt>
                <c:pt idx="400">
                  <c:v>6.4746028268585495E-12</c:v>
                </c:pt>
                <c:pt idx="401">
                  <c:v>5.8799964448001104E-12</c:v>
                </c:pt>
                <c:pt idx="402">
                  <c:v>6.276400699505736E-12</c:v>
                </c:pt>
                <c:pt idx="403">
                  <c:v>5.8799964448001104E-12</c:v>
                </c:pt>
                <c:pt idx="404">
                  <c:v>5.6817943174472976E-12</c:v>
                </c:pt>
                <c:pt idx="405">
                  <c:v>5.4175248143102142E-12</c:v>
                </c:pt>
                <c:pt idx="406">
                  <c:v>5.1532553111731307E-12</c:v>
                </c:pt>
                <c:pt idx="407">
                  <c:v>5.2853900627416728E-12</c:v>
                </c:pt>
                <c:pt idx="408">
                  <c:v>5.7478616932315691E-12</c:v>
                </c:pt>
                <c:pt idx="409">
                  <c:v>4.7568510564675052E-12</c:v>
                </c:pt>
                <c:pt idx="410">
                  <c:v>5.6817943174472976E-12</c:v>
                </c:pt>
                <c:pt idx="411">
                  <c:v>5.0211205596045894E-12</c:v>
                </c:pt>
                <c:pt idx="412">
                  <c:v>4.6907836806832345E-12</c:v>
                </c:pt>
                <c:pt idx="413">
                  <c:v>6.2103333237214653E-12</c:v>
                </c:pt>
                <c:pt idx="414">
                  <c:v>4.7568510564675052E-12</c:v>
                </c:pt>
                <c:pt idx="415">
                  <c:v>4.8229184322517766E-12</c:v>
                </c:pt>
                <c:pt idx="416">
                  <c:v>5.2193226869574014E-12</c:v>
                </c:pt>
                <c:pt idx="417">
                  <c:v>4.2283120501933383E-12</c:v>
                </c:pt>
                <c:pt idx="418">
                  <c:v>5.7478616932315691E-12</c:v>
                </c:pt>
                <c:pt idx="419">
                  <c:v>4.8889858080360473E-12</c:v>
                </c:pt>
                <c:pt idx="420">
                  <c:v>4.8229184322517766E-12</c:v>
                </c:pt>
                <c:pt idx="421">
                  <c:v>4.4925815533304217E-12</c:v>
                </c:pt>
                <c:pt idx="422">
                  <c:v>4.6907836806832345E-12</c:v>
                </c:pt>
                <c:pt idx="423">
                  <c:v>3.9640425470562548E-12</c:v>
                </c:pt>
                <c:pt idx="424">
                  <c:v>5.1532553111731307E-12</c:v>
                </c:pt>
                <c:pt idx="425">
                  <c:v>3.8979751712719842E-12</c:v>
                </c:pt>
                <c:pt idx="426">
                  <c:v>5.0211205596045894E-12</c:v>
                </c:pt>
                <c:pt idx="427">
                  <c:v>4.1622446744090676E-12</c:v>
                </c:pt>
                <c:pt idx="428">
                  <c:v>4.7568510564675052E-12</c:v>
                </c:pt>
                <c:pt idx="429">
                  <c:v>4.1622446744090676E-12</c:v>
                </c:pt>
                <c:pt idx="430">
                  <c:v>4.9550531838203179E-12</c:v>
                </c:pt>
                <c:pt idx="431">
                  <c:v>4.9550531838203179E-12</c:v>
                </c:pt>
                <c:pt idx="432">
                  <c:v>4.3604468017618804E-12</c:v>
                </c:pt>
                <c:pt idx="433">
                  <c:v>4.5586489291146932E-12</c:v>
                </c:pt>
                <c:pt idx="434">
                  <c:v>3.7658404197034412E-12</c:v>
                </c:pt>
                <c:pt idx="435">
                  <c:v>3.7658404197034412E-12</c:v>
                </c:pt>
                <c:pt idx="436">
                  <c:v>4.2283120501933383E-12</c:v>
                </c:pt>
                <c:pt idx="437">
                  <c:v>3.9640425470562548E-12</c:v>
                </c:pt>
                <c:pt idx="438">
                  <c:v>3.5015709165663582E-12</c:v>
                </c:pt>
                <c:pt idx="439">
                  <c:v>4.4265141775461511E-12</c:v>
                </c:pt>
                <c:pt idx="440">
                  <c:v>3.6997730439191706E-12</c:v>
                </c:pt>
                <c:pt idx="441">
                  <c:v>3.8979751712719842E-12</c:v>
                </c:pt>
                <c:pt idx="442">
                  <c:v>3.8319077954877127E-12</c:v>
                </c:pt>
                <c:pt idx="443">
                  <c:v>3.5015709165663582E-12</c:v>
                </c:pt>
                <c:pt idx="444">
                  <c:v>4.2943794259776089E-12</c:v>
                </c:pt>
                <c:pt idx="445">
                  <c:v>3.1712340376450033E-12</c:v>
                </c:pt>
                <c:pt idx="446">
                  <c:v>3.8319077954877127E-12</c:v>
                </c:pt>
                <c:pt idx="447">
                  <c:v>3.1051666618607326E-12</c:v>
                </c:pt>
                <c:pt idx="448">
                  <c:v>4.0301099228405255E-12</c:v>
                </c:pt>
                <c:pt idx="449">
                  <c:v>3.7658404197034412E-12</c:v>
                </c:pt>
                <c:pt idx="450">
                  <c:v>3.1051666618607326E-12</c:v>
                </c:pt>
                <c:pt idx="451">
                  <c:v>4.2943794259776089E-12</c:v>
                </c:pt>
                <c:pt idx="452">
                  <c:v>3.0390992860764616E-12</c:v>
                </c:pt>
                <c:pt idx="453">
                  <c:v>3.7658404197034412E-12</c:v>
                </c:pt>
                <c:pt idx="454">
                  <c:v>3.5676382923506293E-12</c:v>
                </c:pt>
                <c:pt idx="455">
                  <c:v>3.6997730439191706E-12</c:v>
                </c:pt>
                <c:pt idx="456">
                  <c:v>3.5015709165663582E-12</c:v>
                </c:pt>
                <c:pt idx="457">
                  <c:v>2.7748297829393781E-12</c:v>
                </c:pt>
                <c:pt idx="458">
                  <c:v>2.9730319102921909E-12</c:v>
                </c:pt>
                <c:pt idx="459">
                  <c:v>3.5015709165663582E-12</c:v>
                </c:pt>
                <c:pt idx="460">
                  <c:v>3.9640425470562548E-12</c:v>
                </c:pt>
                <c:pt idx="461">
                  <c:v>3.8979751712719842E-12</c:v>
                </c:pt>
                <c:pt idx="462">
                  <c:v>3.2373014134292748E-12</c:v>
                </c:pt>
                <c:pt idx="463">
                  <c:v>3.5015709165663582E-12</c:v>
                </c:pt>
                <c:pt idx="464">
                  <c:v>3.6997730439191706E-12</c:v>
                </c:pt>
                <c:pt idx="465">
                  <c:v>3.2373014134292748E-12</c:v>
                </c:pt>
                <c:pt idx="466">
                  <c:v>3.3694361649978165E-12</c:v>
                </c:pt>
                <c:pt idx="467">
                  <c:v>3.303368789213545E-12</c:v>
                </c:pt>
                <c:pt idx="468">
                  <c:v>2.9730319102921909E-12</c:v>
                </c:pt>
                <c:pt idx="469">
                  <c:v>3.1051666618607326E-12</c:v>
                </c:pt>
                <c:pt idx="470">
                  <c:v>2.8408971587236488E-12</c:v>
                </c:pt>
                <c:pt idx="471">
                  <c:v>2.5766276555865654E-12</c:v>
                </c:pt>
                <c:pt idx="472">
                  <c:v>2.7087624071551071E-12</c:v>
                </c:pt>
                <c:pt idx="473">
                  <c:v>3.303368789213545E-12</c:v>
                </c:pt>
                <c:pt idx="474">
                  <c:v>2.8408971587236488E-12</c:v>
                </c:pt>
                <c:pt idx="475">
                  <c:v>2.8408971587236488E-12</c:v>
                </c:pt>
                <c:pt idx="476">
                  <c:v>3.1712340376450033E-12</c:v>
                </c:pt>
                <c:pt idx="477">
                  <c:v>2.8408971587236488E-12</c:v>
                </c:pt>
                <c:pt idx="478">
                  <c:v>2.3784255282337526E-12</c:v>
                </c:pt>
                <c:pt idx="479">
                  <c:v>2.8408971587236488E-12</c:v>
                </c:pt>
                <c:pt idx="480">
                  <c:v>3.1712340376450033E-12</c:v>
                </c:pt>
                <c:pt idx="481">
                  <c:v>3.3694361649978165E-12</c:v>
                </c:pt>
                <c:pt idx="482">
                  <c:v>2.2462907766652109E-12</c:v>
                </c:pt>
                <c:pt idx="483">
                  <c:v>2.8408971587236488E-12</c:v>
                </c:pt>
                <c:pt idx="484">
                  <c:v>2.3784255282337526E-12</c:v>
                </c:pt>
                <c:pt idx="485">
                  <c:v>2.4444929040180236E-12</c:v>
                </c:pt>
                <c:pt idx="486">
                  <c:v>2.0480886493123981E-12</c:v>
                </c:pt>
                <c:pt idx="487">
                  <c:v>3.4355035407820876E-12</c:v>
                </c:pt>
                <c:pt idx="488">
                  <c:v>2.7748297829393781E-12</c:v>
                </c:pt>
                <c:pt idx="489">
                  <c:v>2.5766276555865654E-12</c:v>
                </c:pt>
                <c:pt idx="490">
                  <c:v>2.9069645345079199E-12</c:v>
                </c:pt>
                <c:pt idx="491">
                  <c:v>2.5766276555865654E-12</c:v>
                </c:pt>
                <c:pt idx="492">
                  <c:v>3.1051666618607326E-12</c:v>
                </c:pt>
                <c:pt idx="493">
                  <c:v>2.5105602798022947E-12</c:v>
                </c:pt>
                <c:pt idx="494">
                  <c:v>2.1141560250966691E-12</c:v>
                </c:pt>
                <c:pt idx="495">
                  <c:v>1.8498865219595853E-12</c:v>
                </c:pt>
                <c:pt idx="496">
                  <c:v>2.3123581524494819E-12</c:v>
                </c:pt>
                <c:pt idx="497">
                  <c:v>2.3784255282337526E-12</c:v>
                </c:pt>
                <c:pt idx="498">
                  <c:v>2.7087624071551071E-12</c:v>
                </c:pt>
                <c:pt idx="499">
                  <c:v>2.2462907766652109E-12</c:v>
                </c:pt>
                <c:pt idx="500">
                  <c:v>2.3123581524494819E-12</c:v>
                </c:pt>
                <c:pt idx="501">
                  <c:v>2.1802234008809402E-12</c:v>
                </c:pt>
                <c:pt idx="502">
                  <c:v>2.0480886493123981E-12</c:v>
                </c:pt>
                <c:pt idx="503">
                  <c:v>2.5766276555865654E-12</c:v>
                </c:pt>
                <c:pt idx="504">
                  <c:v>2.3784255282337526E-12</c:v>
                </c:pt>
                <c:pt idx="505">
                  <c:v>2.3123581524494819E-12</c:v>
                </c:pt>
                <c:pt idx="506">
                  <c:v>2.3123581524494819E-12</c:v>
                </c:pt>
                <c:pt idx="507">
                  <c:v>2.0480886493123981E-12</c:v>
                </c:pt>
                <c:pt idx="508">
                  <c:v>2.1802234008809402E-12</c:v>
                </c:pt>
                <c:pt idx="509">
                  <c:v>2.1802234008809402E-12</c:v>
                </c:pt>
                <c:pt idx="510">
                  <c:v>2.6426950313708364E-12</c:v>
                </c:pt>
                <c:pt idx="511">
                  <c:v>1.7838191461753146E-12</c:v>
                </c:pt>
                <c:pt idx="512">
                  <c:v>2.5105602798022947E-12</c:v>
                </c:pt>
                <c:pt idx="513">
                  <c:v>2.0480886493123981E-12</c:v>
                </c:pt>
                <c:pt idx="514">
                  <c:v>1.5195496430382308E-12</c:v>
                </c:pt>
                <c:pt idx="515">
                  <c:v>2.3123581524494819E-12</c:v>
                </c:pt>
                <c:pt idx="516">
                  <c:v>2.0480886493123981E-12</c:v>
                </c:pt>
                <c:pt idx="517">
                  <c:v>2.0480886493123981E-12</c:v>
                </c:pt>
                <c:pt idx="518">
                  <c:v>1.7177517703910438E-12</c:v>
                </c:pt>
                <c:pt idx="519">
                  <c:v>2.7087624071551071E-12</c:v>
                </c:pt>
                <c:pt idx="520">
                  <c:v>2.1141560250966691E-12</c:v>
                </c:pt>
                <c:pt idx="521">
                  <c:v>1.3874148914696891E-12</c:v>
                </c:pt>
                <c:pt idx="522">
                  <c:v>1.9159538977438564E-12</c:v>
                </c:pt>
                <c:pt idx="523">
                  <c:v>1.2552801399011474E-12</c:v>
                </c:pt>
                <c:pt idx="524">
                  <c:v>1.8498865219595853E-12</c:v>
                </c:pt>
                <c:pt idx="525">
                  <c:v>1.5195496430382308E-12</c:v>
                </c:pt>
                <c:pt idx="526">
                  <c:v>2.0480886493123981E-12</c:v>
                </c:pt>
                <c:pt idx="527">
                  <c:v>1.9820212735281274E-12</c:v>
                </c:pt>
                <c:pt idx="528">
                  <c:v>1.9159538977438564E-12</c:v>
                </c:pt>
                <c:pt idx="529">
                  <c:v>1.3874148914696891E-12</c:v>
                </c:pt>
                <c:pt idx="530">
                  <c:v>1.5856170188225017E-12</c:v>
                </c:pt>
                <c:pt idx="531">
                  <c:v>1.9820212735281274E-12</c:v>
                </c:pt>
                <c:pt idx="532">
                  <c:v>1.6516843946067725E-12</c:v>
                </c:pt>
                <c:pt idx="533">
                  <c:v>1.7177517703910438E-12</c:v>
                </c:pt>
                <c:pt idx="534">
                  <c:v>1.7177517703910438E-12</c:v>
                </c:pt>
                <c:pt idx="535">
                  <c:v>1.3213475156854182E-12</c:v>
                </c:pt>
                <c:pt idx="536">
                  <c:v>1.7838191461753146E-12</c:v>
                </c:pt>
                <c:pt idx="537">
                  <c:v>1.8498865219595853E-12</c:v>
                </c:pt>
                <c:pt idx="538">
                  <c:v>1.7177517703910438E-12</c:v>
                </c:pt>
                <c:pt idx="539">
                  <c:v>1.6516843946067725E-12</c:v>
                </c:pt>
                <c:pt idx="540">
                  <c:v>1.4534822672539599E-12</c:v>
                </c:pt>
                <c:pt idx="541">
                  <c:v>1.3874148914696891E-12</c:v>
                </c:pt>
                <c:pt idx="542">
                  <c:v>1.5195496430382308E-12</c:v>
                </c:pt>
                <c:pt idx="543">
                  <c:v>1.3874148914696891E-12</c:v>
                </c:pt>
                <c:pt idx="544">
                  <c:v>1.5856170188225017E-12</c:v>
                </c:pt>
                <c:pt idx="545">
                  <c:v>2.2462907766652109E-12</c:v>
                </c:pt>
                <c:pt idx="546">
                  <c:v>9.9101063676406371E-13</c:v>
                </c:pt>
                <c:pt idx="547">
                  <c:v>1.7177517703910438E-12</c:v>
                </c:pt>
                <c:pt idx="548">
                  <c:v>1.6516843946067725E-12</c:v>
                </c:pt>
                <c:pt idx="549">
                  <c:v>1.5195496430382308E-12</c:v>
                </c:pt>
                <c:pt idx="550">
                  <c:v>1.7838191461753146E-12</c:v>
                </c:pt>
                <c:pt idx="551">
                  <c:v>9.9101063676406371E-13</c:v>
                </c:pt>
                <c:pt idx="552">
                  <c:v>1.1892127641168763E-12</c:v>
                </c:pt>
                <c:pt idx="553">
                  <c:v>1.3874148914696891E-12</c:v>
                </c:pt>
                <c:pt idx="554">
                  <c:v>1.5856170188225017E-12</c:v>
                </c:pt>
                <c:pt idx="555">
                  <c:v>1.3874148914696891E-12</c:v>
                </c:pt>
                <c:pt idx="556">
                  <c:v>1.0570780125483346E-12</c:v>
                </c:pt>
                <c:pt idx="557">
                  <c:v>1.1231453883326054E-12</c:v>
                </c:pt>
                <c:pt idx="558">
                  <c:v>2.3123581524494819E-12</c:v>
                </c:pt>
                <c:pt idx="559">
                  <c:v>1.6516843946067725E-12</c:v>
                </c:pt>
                <c:pt idx="560">
                  <c:v>1.1892127641168763E-12</c:v>
                </c:pt>
                <c:pt idx="561">
                  <c:v>9.9101063676406371E-13</c:v>
                </c:pt>
                <c:pt idx="562">
                  <c:v>1.7838191461753146E-12</c:v>
                </c:pt>
                <c:pt idx="563">
                  <c:v>1.1892127641168763E-12</c:v>
                </c:pt>
                <c:pt idx="564">
                  <c:v>1.4534822672539599E-12</c:v>
                </c:pt>
                <c:pt idx="565">
                  <c:v>9.2494326097979265E-13</c:v>
                </c:pt>
                <c:pt idx="566">
                  <c:v>1.3213475156854182E-12</c:v>
                </c:pt>
                <c:pt idx="567">
                  <c:v>1.2552801399011474E-12</c:v>
                </c:pt>
                <c:pt idx="568">
                  <c:v>9.9101063676406371E-13</c:v>
                </c:pt>
                <c:pt idx="569">
                  <c:v>2.0480886493123981E-12</c:v>
                </c:pt>
                <c:pt idx="570">
                  <c:v>1.5195496430382308E-12</c:v>
                </c:pt>
                <c:pt idx="571">
                  <c:v>1.3874148914696891E-12</c:v>
                </c:pt>
                <c:pt idx="572">
                  <c:v>1.2552801399011474E-12</c:v>
                </c:pt>
                <c:pt idx="573">
                  <c:v>1.1231453883326054E-12</c:v>
                </c:pt>
                <c:pt idx="574">
                  <c:v>1.0570780125483346E-12</c:v>
                </c:pt>
                <c:pt idx="575">
                  <c:v>1.2552801399011474E-12</c:v>
                </c:pt>
                <c:pt idx="576">
                  <c:v>1.3874148914696891E-12</c:v>
                </c:pt>
                <c:pt idx="577">
                  <c:v>8.5887588519552189E-13</c:v>
                </c:pt>
                <c:pt idx="578">
                  <c:v>1.4534822672539599E-12</c:v>
                </c:pt>
                <c:pt idx="579">
                  <c:v>1.3874148914696891E-12</c:v>
                </c:pt>
                <c:pt idx="580">
                  <c:v>1.5856170188225017E-12</c:v>
                </c:pt>
                <c:pt idx="581">
                  <c:v>1.1231453883326054E-12</c:v>
                </c:pt>
                <c:pt idx="582">
                  <c:v>9.2494326097979265E-13</c:v>
                </c:pt>
                <c:pt idx="583">
                  <c:v>1.1892127641168763E-12</c:v>
                </c:pt>
                <c:pt idx="584">
                  <c:v>1.7177517703910438E-12</c:v>
                </c:pt>
                <c:pt idx="585">
                  <c:v>7.9280850941125083E-13</c:v>
                </c:pt>
                <c:pt idx="586">
                  <c:v>1.4534822672539599E-12</c:v>
                </c:pt>
                <c:pt idx="587">
                  <c:v>1.3213475156854182E-12</c:v>
                </c:pt>
                <c:pt idx="588">
                  <c:v>1.1231453883326054E-12</c:v>
                </c:pt>
                <c:pt idx="589">
                  <c:v>1.7838191461753146E-12</c:v>
                </c:pt>
                <c:pt idx="590">
                  <c:v>9.2494326097979265E-13</c:v>
                </c:pt>
                <c:pt idx="591">
                  <c:v>9.2494326097979265E-13</c:v>
                </c:pt>
                <c:pt idx="592">
                  <c:v>1.4534822672539599E-12</c:v>
                </c:pt>
                <c:pt idx="593">
                  <c:v>1.3874148914696891E-12</c:v>
                </c:pt>
                <c:pt idx="594">
                  <c:v>1.0570780125483346E-12</c:v>
                </c:pt>
                <c:pt idx="595">
                  <c:v>1.1231453883326054E-12</c:v>
                </c:pt>
                <c:pt idx="596">
                  <c:v>1.1892127641168763E-12</c:v>
                </c:pt>
                <c:pt idx="597">
                  <c:v>8.5887588519552189E-13</c:v>
                </c:pt>
                <c:pt idx="598">
                  <c:v>1.1892127641168763E-12</c:v>
                </c:pt>
                <c:pt idx="599">
                  <c:v>9.9101063676406371E-13</c:v>
                </c:pt>
                <c:pt idx="600">
                  <c:v>9.9101063676406371E-13</c:v>
                </c:pt>
                <c:pt idx="601">
                  <c:v>5.9460638205843814E-13</c:v>
                </c:pt>
                <c:pt idx="602">
                  <c:v>1.0570780125483346E-12</c:v>
                </c:pt>
                <c:pt idx="603">
                  <c:v>1.0570780125483346E-12</c:v>
                </c:pt>
                <c:pt idx="604">
                  <c:v>1.1892127641168763E-12</c:v>
                </c:pt>
                <c:pt idx="605">
                  <c:v>1.0570780125483346E-12</c:v>
                </c:pt>
                <c:pt idx="606">
                  <c:v>8.5887588519552189E-13</c:v>
                </c:pt>
                <c:pt idx="607">
                  <c:v>1.1892127641168763E-12</c:v>
                </c:pt>
                <c:pt idx="608">
                  <c:v>1.0570780125483346E-12</c:v>
                </c:pt>
                <c:pt idx="609">
                  <c:v>7.9280850941125083E-13</c:v>
                </c:pt>
                <c:pt idx="610">
                  <c:v>9.9101063676406371E-13</c:v>
                </c:pt>
                <c:pt idx="611">
                  <c:v>8.5887588519552189E-13</c:v>
                </c:pt>
                <c:pt idx="612">
                  <c:v>9.2494326097979265E-13</c:v>
                </c:pt>
                <c:pt idx="613">
                  <c:v>7.2674113362697997E-13</c:v>
                </c:pt>
                <c:pt idx="614">
                  <c:v>5.9460638205843814E-13</c:v>
                </c:pt>
                <c:pt idx="615">
                  <c:v>6.6067375784270911E-13</c:v>
                </c:pt>
                <c:pt idx="616">
                  <c:v>1.0570780125483346E-12</c:v>
                </c:pt>
                <c:pt idx="617">
                  <c:v>9.9101063676406371E-13</c:v>
                </c:pt>
                <c:pt idx="618">
                  <c:v>9.9101063676406371E-13</c:v>
                </c:pt>
                <c:pt idx="619">
                  <c:v>8.5887588519552189E-13</c:v>
                </c:pt>
                <c:pt idx="620">
                  <c:v>1.1231453883326054E-12</c:v>
                </c:pt>
                <c:pt idx="621">
                  <c:v>9.9101063676406371E-13</c:v>
                </c:pt>
                <c:pt idx="622">
                  <c:v>1.0570780125483346E-12</c:v>
                </c:pt>
                <c:pt idx="623">
                  <c:v>1.1231453883326054E-12</c:v>
                </c:pt>
                <c:pt idx="624">
                  <c:v>1.2552801399011474E-12</c:v>
                </c:pt>
                <c:pt idx="625">
                  <c:v>5.2853900627416728E-13</c:v>
                </c:pt>
                <c:pt idx="626">
                  <c:v>1.0570780125483346E-12</c:v>
                </c:pt>
                <c:pt idx="627">
                  <c:v>3.9640425470562541E-13</c:v>
                </c:pt>
                <c:pt idx="628">
                  <c:v>6.6067375784270911E-13</c:v>
                </c:pt>
                <c:pt idx="629">
                  <c:v>7.2674113362697997E-13</c:v>
                </c:pt>
                <c:pt idx="630">
                  <c:v>8.5887588519552189E-13</c:v>
                </c:pt>
                <c:pt idx="631">
                  <c:v>9.9101063676406371E-13</c:v>
                </c:pt>
                <c:pt idx="632">
                  <c:v>7.9280850941125083E-13</c:v>
                </c:pt>
                <c:pt idx="633">
                  <c:v>7.9280850941125083E-13</c:v>
                </c:pt>
                <c:pt idx="634">
                  <c:v>7.2674113362697997E-13</c:v>
                </c:pt>
                <c:pt idx="635">
                  <c:v>8.5887588519552189E-13</c:v>
                </c:pt>
                <c:pt idx="636">
                  <c:v>4.6247163048989632E-13</c:v>
                </c:pt>
                <c:pt idx="637">
                  <c:v>5.9460638205843814E-13</c:v>
                </c:pt>
                <c:pt idx="638">
                  <c:v>7.9280850941125083E-13</c:v>
                </c:pt>
                <c:pt idx="639">
                  <c:v>8.5887588519552189E-13</c:v>
                </c:pt>
                <c:pt idx="640">
                  <c:v>7.2674113362697997E-13</c:v>
                </c:pt>
                <c:pt idx="641">
                  <c:v>1.0570780125483346E-12</c:v>
                </c:pt>
                <c:pt idx="642">
                  <c:v>1.1892127641168763E-12</c:v>
                </c:pt>
                <c:pt idx="643">
                  <c:v>5.9460638205843814E-13</c:v>
                </c:pt>
                <c:pt idx="644">
                  <c:v>5.9460638205843814E-13</c:v>
                </c:pt>
                <c:pt idx="645">
                  <c:v>1.0570780125483346E-12</c:v>
                </c:pt>
                <c:pt idx="646">
                  <c:v>9.2494326097979265E-13</c:v>
                </c:pt>
                <c:pt idx="647">
                  <c:v>9.9101063676406371E-13</c:v>
                </c:pt>
                <c:pt idx="648">
                  <c:v>7.2674113362697997E-13</c:v>
                </c:pt>
                <c:pt idx="649">
                  <c:v>7.9280850941125083E-13</c:v>
                </c:pt>
                <c:pt idx="650">
                  <c:v>1.2552801399011474E-12</c:v>
                </c:pt>
                <c:pt idx="651">
                  <c:v>9.2494326097979265E-13</c:v>
                </c:pt>
                <c:pt idx="652">
                  <c:v>8.5887588519552189E-13</c:v>
                </c:pt>
                <c:pt idx="653">
                  <c:v>5.2853900627416728E-13</c:v>
                </c:pt>
                <c:pt idx="654">
                  <c:v>6.6067375784270911E-13</c:v>
                </c:pt>
                <c:pt idx="655">
                  <c:v>9.2494326097979265E-13</c:v>
                </c:pt>
                <c:pt idx="656">
                  <c:v>3.9640425470562541E-13</c:v>
                </c:pt>
                <c:pt idx="657">
                  <c:v>5.9460638205843814E-13</c:v>
                </c:pt>
                <c:pt idx="658">
                  <c:v>1.0570780125483346E-12</c:v>
                </c:pt>
                <c:pt idx="659">
                  <c:v>6.6067375784270911E-13</c:v>
                </c:pt>
                <c:pt idx="660">
                  <c:v>9.9101063676406371E-13</c:v>
                </c:pt>
                <c:pt idx="661">
                  <c:v>7.2674113362697997E-13</c:v>
                </c:pt>
                <c:pt idx="662">
                  <c:v>8.5887588519552189E-13</c:v>
                </c:pt>
                <c:pt idx="663">
                  <c:v>7.2674113362697997E-13</c:v>
                </c:pt>
                <c:pt idx="664">
                  <c:v>6.6067375784270911E-13</c:v>
                </c:pt>
                <c:pt idx="665">
                  <c:v>9.2494326097979265E-13</c:v>
                </c:pt>
                <c:pt idx="666">
                  <c:v>5.2853900627416728E-13</c:v>
                </c:pt>
                <c:pt idx="667">
                  <c:v>3.9640425470562541E-13</c:v>
                </c:pt>
                <c:pt idx="668">
                  <c:v>6.6067375784270911E-13</c:v>
                </c:pt>
                <c:pt idx="669">
                  <c:v>7.2674113362697997E-13</c:v>
                </c:pt>
                <c:pt idx="670">
                  <c:v>5.9460638205843814E-13</c:v>
                </c:pt>
                <c:pt idx="671">
                  <c:v>5.9460638205843814E-13</c:v>
                </c:pt>
                <c:pt idx="672">
                  <c:v>5.9460638205843814E-13</c:v>
                </c:pt>
                <c:pt idx="673">
                  <c:v>5.2853900627416728E-13</c:v>
                </c:pt>
                <c:pt idx="674">
                  <c:v>9.2494326097979265E-13</c:v>
                </c:pt>
                <c:pt idx="675">
                  <c:v>9.2494326097979265E-13</c:v>
                </c:pt>
                <c:pt idx="676">
                  <c:v>7.9280850941125083E-13</c:v>
                </c:pt>
                <c:pt idx="677">
                  <c:v>5.2853900627416728E-13</c:v>
                </c:pt>
                <c:pt idx="678">
                  <c:v>4.6247163048989632E-13</c:v>
                </c:pt>
                <c:pt idx="679">
                  <c:v>7.2674113362697997E-13</c:v>
                </c:pt>
                <c:pt idx="680">
                  <c:v>5.9460638205843814E-13</c:v>
                </c:pt>
                <c:pt idx="681">
                  <c:v>5.9460638205843814E-13</c:v>
                </c:pt>
                <c:pt idx="682">
                  <c:v>3.3033687892135455E-13</c:v>
                </c:pt>
                <c:pt idx="683">
                  <c:v>8.5887588519552189E-13</c:v>
                </c:pt>
                <c:pt idx="684">
                  <c:v>2.6426950313708364E-13</c:v>
                </c:pt>
                <c:pt idx="685">
                  <c:v>3.9640425470562541E-13</c:v>
                </c:pt>
                <c:pt idx="686">
                  <c:v>5.9460638205843814E-13</c:v>
                </c:pt>
                <c:pt idx="687">
                  <c:v>6.6067375784270911E-13</c:v>
                </c:pt>
                <c:pt idx="688">
                  <c:v>4.6247163048989632E-13</c:v>
                </c:pt>
                <c:pt idx="689">
                  <c:v>2.6426950313708364E-13</c:v>
                </c:pt>
                <c:pt idx="690">
                  <c:v>5.9460638205843814E-13</c:v>
                </c:pt>
                <c:pt idx="691">
                  <c:v>5.2853900627416728E-13</c:v>
                </c:pt>
                <c:pt idx="692">
                  <c:v>6.6067375784270911E-13</c:v>
                </c:pt>
                <c:pt idx="693">
                  <c:v>3.3033687892135455E-13</c:v>
                </c:pt>
                <c:pt idx="694">
                  <c:v>6.6067375784270911E-13</c:v>
                </c:pt>
                <c:pt idx="695">
                  <c:v>5.9460638205843814E-13</c:v>
                </c:pt>
                <c:pt idx="696">
                  <c:v>3.3033687892135455E-13</c:v>
                </c:pt>
                <c:pt idx="697">
                  <c:v>6.6067375784270911E-13</c:v>
                </c:pt>
                <c:pt idx="698">
                  <c:v>3.9640425470562541E-13</c:v>
                </c:pt>
                <c:pt idx="699">
                  <c:v>3.3033687892135455E-13</c:v>
                </c:pt>
                <c:pt idx="700">
                  <c:v>5.9460638205843814E-13</c:v>
                </c:pt>
                <c:pt idx="701">
                  <c:v>6.6067375784270911E-13</c:v>
                </c:pt>
                <c:pt idx="702">
                  <c:v>4.6247163048989632E-13</c:v>
                </c:pt>
                <c:pt idx="703">
                  <c:v>9.2494326097979265E-13</c:v>
                </c:pt>
                <c:pt idx="704">
                  <c:v>7.2674113362697997E-13</c:v>
                </c:pt>
                <c:pt idx="705">
                  <c:v>5.9460638205843814E-13</c:v>
                </c:pt>
                <c:pt idx="706">
                  <c:v>3.9640425470562541E-13</c:v>
                </c:pt>
                <c:pt idx="707">
                  <c:v>1.9820212735281271E-13</c:v>
                </c:pt>
                <c:pt idx="708">
                  <c:v>5.9460638205843814E-13</c:v>
                </c:pt>
                <c:pt idx="709">
                  <c:v>5.9460638205843814E-13</c:v>
                </c:pt>
                <c:pt idx="710">
                  <c:v>5.9460638205843814E-13</c:v>
                </c:pt>
                <c:pt idx="711">
                  <c:v>3.3033687892135455E-13</c:v>
                </c:pt>
                <c:pt idx="712">
                  <c:v>6.6067375784270911E-13</c:v>
                </c:pt>
                <c:pt idx="713">
                  <c:v>2.6426950313708364E-13</c:v>
                </c:pt>
                <c:pt idx="714">
                  <c:v>1.9820212735281271E-13</c:v>
                </c:pt>
                <c:pt idx="715">
                  <c:v>6.6067375784270911E-13</c:v>
                </c:pt>
                <c:pt idx="716">
                  <c:v>5.9460638205843814E-13</c:v>
                </c:pt>
                <c:pt idx="717">
                  <c:v>3.9640425470562541E-13</c:v>
                </c:pt>
                <c:pt idx="718">
                  <c:v>5.9460638205843814E-13</c:v>
                </c:pt>
                <c:pt idx="719">
                  <c:v>3.3033687892135455E-13</c:v>
                </c:pt>
                <c:pt idx="720">
                  <c:v>4.6247163048989632E-13</c:v>
                </c:pt>
                <c:pt idx="721">
                  <c:v>5.2853900627416728E-13</c:v>
                </c:pt>
                <c:pt idx="722">
                  <c:v>5.9460638205843814E-13</c:v>
                </c:pt>
                <c:pt idx="723">
                  <c:v>6.6067375784270911E-13</c:v>
                </c:pt>
                <c:pt idx="724">
                  <c:v>2.6426950313708364E-13</c:v>
                </c:pt>
                <c:pt idx="725">
                  <c:v>9.9101063676406371E-13</c:v>
                </c:pt>
                <c:pt idx="726">
                  <c:v>1.9820212735281271E-13</c:v>
                </c:pt>
                <c:pt idx="727">
                  <c:v>2.6426950313708364E-13</c:v>
                </c:pt>
                <c:pt idx="728">
                  <c:v>7.9280850941125083E-13</c:v>
                </c:pt>
                <c:pt idx="729">
                  <c:v>5.9460638205843814E-13</c:v>
                </c:pt>
                <c:pt idx="730">
                  <c:v>5.2853900627416728E-13</c:v>
                </c:pt>
                <c:pt idx="731">
                  <c:v>4.6247163048989632E-13</c:v>
                </c:pt>
                <c:pt idx="732">
                  <c:v>5.2853900627416728E-13</c:v>
                </c:pt>
                <c:pt idx="733">
                  <c:v>2.6426950313708364E-13</c:v>
                </c:pt>
                <c:pt idx="734">
                  <c:v>3.3033687892135455E-13</c:v>
                </c:pt>
                <c:pt idx="735">
                  <c:v>5.2853900627416728E-13</c:v>
                </c:pt>
                <c:pt idx="736">
                  <c:v>2.6426950313708364E-13</c:v>
                </c:pt>
                <c:pt idx="737">
                  <c:v>6.6067375784270911E-14</c:v>
                </c:pt>
                <c:pt idx="738">
                  <c:v>3.9640425470562541E-13</c:v>
                </c:pt>
                <c:pt idx="739">
                  <c:v>3.9640425470562541E-13</c:v>
                </c:pt>
                <c:pt idx="740">
                  <c:v>4.6247163048989632E-13</c:v>
                </c:pt>
                <c:pt idx="741">
                  <c:v>3.3033687892135455E-13</c:v>
                </c:pt>
                <c:pt idx="742">
                  <c:v>1.3213475156854182E-13</c:v>
                </c:pt>
                <c:pt idx="743">
                  <c:v>3.3033687892135455E-13</c:v>
                </c:pt>
                <c:pt idx="744">
                  <c:v>2.6426950313708364E-13</c:v>
                </c:pt>
                <c:pt idx="745">
                  <c:v>3.3033687892135455E-13</c:v>
                </c:pt>
                <c:pt idx="746">
                  <c:v>4.6247163048989632E-13</c:v>
                </c:pt>
                <c:pt idx="747">
                  <c:v>2.6426950313708364E-13</c:v>
                </c:pt>
                <c:pt idx="748">
                  <c:v>1.9820212735281271E-13</c:v>
                </c:pt>
                <c:pt idx="749">
                  <c:v>2.6426950313708364E-13</c:v>
                </c:pt>
                <c:pt idx="750">
                  <c:v>5.2853900627416728E-13</c:v>
                </c:pt>
                <c:pt idx="751">
                  <c:v>3.3033687892135455E-13</c:v>
                </c:pt>
                <c:pt idx="752">
                  <c:v>2.6426950313708364E-13</c:v>
                </c:pt>
                <c:pt idx="753">
                  <c:v>3.3033687892135455E-13</c:v>
                </c:pt>
                <c:pt idx="754">
                  <c:v>6.6067375784270911E-13</c:v>
                </c:pt>
                <c:pt idx="755">
                  <c:v>4.6247163048989632E-13</c:v>
                </c:pt>
                <c:pt idx="756">
                  <c:v>1.9820212735281271E-13</c:v>
                </c:pt>
                <c:pt idx="757">
                  <c:v>6.6067375784270911E-14</c:v>
                </c:pt>
                <c:pt idx="758">
                  <c:v>5.9460638205843814E-13</c:v>
                </c:pt>
                <c:pt idx="759">
                  <c:v>2.6426950313708364E-13</c:v>
                </c:pt>
                <c:pt idx="760">
                  <c:v>2.6426950313708364E-13</c:v>
                </c:pt>
                <c:pt idx="761">
                  <c:v>3.3033687892135455E-13</c:v>
                </c:pt>
                <c:pt idx="762">
                  <c:v>3.3033687892135455E-13</c:v>
                </c:pt>
                <c:pt idx="763">
                  <c:v>1.9820212735281271E-13</c:v>
                </c:pt>
                <c:pt idx="764">
                  <c:v>3.3033687892135455E-13</c:v>
                </c:pt>
                <c:pt idx="765">
                  <c:v>3.3033687892135455E-13</c:v>
                </c:pt>
                <c:pt idx="766">
                  <c:v>3.3033687892135455E-13</c:v>
                </c:pt>
                <c:pt idx="767">
                  <c:v>1.9820212735281271E-13</c:v>
                </c:pt>
                <c:pt idx="768">
                  <c:v>3.3033687892135455E-13</c:v>
                </c:pt>
                <c:pt idx="769">
                  <c:v>3.3033687892135455E-13</c:v>
                </c:pt>
                <c:pt idx="770">
                  <c:v>3.3033687892135455E-13</c:v>
                </c:pt>
                <c:pt idx="771">
                  <c:v>4.6247163048989632E-13</c:v>
                </c:pt>
                <c:pt idx="772">
                  <c:v>3.3033687892135455E-13</c:v>
                </c:pt>
                <c:pt idx="773">
                  <c:v>2.6426950313708364E-13</c:v>
                </c:pt>
                <c:pt idx="774">
                  <c:v>1.9820212735281271E-13</c:v>
                </c:pt>
                <c:pt idx="775">
                  <c:v>3.3033687892135455E-13</c:v>
                </c:pt>
                <c:pt idx="776">
                  <c:v>3.9640425470562541E-13</c:v>
                </c:pt>
                <c:pt idx="777">
                  <c:v>3.9640425470562541E-13</c:v>
                </c:pt>
                <c:pt idx="778">
                  <c:v>2.6426950313708364E-13</c:v>
                </c:pt>
                <c:pt idx="779">
                  <c:v>2.6426950313708364E-13</c:v>
                </c:pt>
                <c:pt idx="780">
                  <c:v>1.9820212735281271E-13</c:v>
                </c:pt>
                <c:pt idx="781">
                  <c:v>2.6426950313708364E-13</c:v>
                </c:pt>
                <c:pt idx="782">
                  <c:v>1.3213475156854182E-13</c:v>
                </c:pt>
                <c:pt idx="783">
                  <c:v>3.9640425470562541E-13</c:v>
                </c:pt>
                <c:pt idx="784">
                  <c:v>1.9820212735281271E-13</c:v>
                </c:pt>
                <c:pt idx="785">
                  <c:v>2.6426950313708364E-13</c:v>
                </c:pt>
                <c:pt idx="786">
                  <c:v>3.9640425470562541E-13</c:v>
                </c:pt>
                <c:pt idx="787">
                  <c:v>4.6247163048989632E-13</c:v>
                </c:pt>
                <c:pt idx="788">
                  <c:v>3.3033687892135455E-13</c:v>
                </c:pt>
                <c:pt idx="789">
                  <c:v>5.2853900627416728E-13</c:v>
                </c:pt>
                <c:pt idx="790">
                  <c:v>1.3213475156854182E-13</c:v>
                </c:pt>
                <c:pt idx="791">
                  <c:v>3.9640425470562541E-13</c:v>
                </c:pt>
                <c:pt idx="792">
                  <c:v>1.3213475156854182E-13</c:v>
                </c:pt>
                <c:pt idx="793">
                  <c:v>3.3033687892135455E-13</c:v>
                </c:pt>
                <c:pt idx="794">
                  <c:v>1.3213475156854182E-13</c:v>
                </c:pt>
                <c:pt idx="795">
                  <c:v>6.6067375784270911E-14</c:v>
                </c:pt>
                <c:pt idx="796">
                  <c:v>6.6067375784270911E-14</c:v>
                </c:pt>
                <c:pt idx="797">
                  <c:v>1.9820212735281271E-13</c:v>
                </c:pt>
                <c:pt idx="798">
                  <c:v>1.9820212735281271E-13</c:v>
                </c:pt>
                <c:pt idx="799">
                  <c:v>1.3213475156854182E-13</c:v>
                </c:pt>
                <c:pt idx="800">
                  <c:v>0</c:v>
                </c:pt>
                <c:pt idx="801">
                  <c:v>3.9640425470562541E-13</c:v>
                </c:pt>
                <c:pt idx="802">
                  <c:v>2.6426950313708364E-13</c:v>
                </c:pt>
                <c:pt idx="803">
                  <c:v>1.3213475156854182E-13</c:v>
                </c:pt>
                <c:pt idx="804">
                  <c:v>6.6067375784270911E-14</c:v>
                </c:pt>
                <c:pt idx="805">
                  <c:v>2.6426950313708364E-13</c:v>
                </c:pt>
                <c:pt idx="806">
                  <c:v>2.6426950313708364E-13</c:v>
                </c:pt>
                <c:pt idx="807">
                  <c:v>3.3033687892135455E-13</c:v>
                </c:pt>
                <c:pt idx="808">
                  <c:v>3.3033687892135455E-13</c:v>
                </c:pt>
                <c:pt idx="809">
                  <c:v>1.3213475156854182E-13</c:v>
                </c:pt>
                <c:pt idx="810">
                  <c:v>3.9640425470562541E-13</c:v>
                </c:pt>
                <c:pt idx="811">
                  <c:v>1.3213475156854182E-13</c:v>
                </c:pt>
                <c:pt idx="812">
                  <c:v>1.9820212735281271E-13</c:v>
                </c:pt>
                <c:pt idx="813">
                  <c:v>2.6426950313708364E-13</c:v>
                </c:pt>
                <c:pt idx="814">
                  <c:v>1.9820212735281271E-13</c:v>
                </c:pt>
                <c:pt idx="815">
                  <c:v>1.9820212735281271E-13</c:v>
                </c:pt>
                <c:pt idx="816">
                  <c:v>2.6426950313708364E-13</c:v>
                </c:pt>
                <c:pt idx="817">
                  <c:v>1.3213475156854182E-13</c:v>
                </c:pt>
                <c:pt idx="818">
                  <c:v>6.6067375784270911E-14</c:v>
                </c:pt>
                <c:pt idx="819">
                  <c:v>1.3213475156854182E-13</c:v>
                </c:pt>
                <c:pt idx="820">
                  <c:v>3.9640425470562541E-13</c:v>
                </c:pt>
                <c:pt idx="821">
                  <c:v>3.3033687892135455E-13</c:v>
                </c:pt>
                <c:pt idx="822">
                  <c:v>1.9820212735281271E-13</c:v>
                </c:pt>
                <c:pt idx="823">
                  <c:v>2.6426950313708364E-13</c:v>
                </c:pt>
                <c:pt idx="824">
                  <c:v>1.3213475156854182E-13</c:v>
                </c:pt>
                <c:pt idx="825">
                  <c:v>1.9820212735281271E-13</c:v>
                </c:pt>
                <c:pt idx="826">
                  <c:v>3.3033687892135455E-13</c:v>
                </c:pt>
                <c:pt idx="827">
                  <c:v>2.6426950313708364E-13</c:v>
                </c:pt>
                <c:pt idx="828">
                  <c:v>0</c:v>
                </c:pt>
                <c:pt idx="829">
                  <c:v>1.3213475156854182E-13</c:v>
                </c:pt>
                <c:pt idx="830">
                  <c:v>1.3213475156854182E-13</c:v>
                </c:pt>
                <c:pt idx="831">
                  <c:v>1.3213475156854182E-13</c:v>
                </c:pt>
                <c:pt idx="832">
                  <c:v>1.9820212735281271E-13</c:v>
                </c:pt>
                <c:pt idx="833">
                  <c:v>1.3213475156854182E-13</c:v>
                </c:pt>
                <c:pt idx="834">
                  <c:v>1.3213475156854182E-13</c:v>
                </c:pt>
                <c:pt idx="835">
                  <c:v>1.9820212735281271E-13</c:v>
                </c:pt>
                <c:pt idx="836">
                  <c:v>3.9640425470562541E-13</c:v>
                </c:pt>
                <c:pt idx="837">
                  <c:v>6.6067375784270911E-14</c:v>
                </c:pt>
                <c:pt idx="838">
                  <c:v>6.6067375784270911E-14</c:v>
                </c:pt>
                <c:pt idx="839">
                  <c:v>1.3213475156854182E-13</c:v>
                </c:pt>
                <c:pt idx="840">
                  <c:v>1.3213475156854182E-13</c:v>
                </c:pt>
                <c:pt idx="841">
                  <c:v>1.9820212735281271E-13</c:v>
                </c:pt>
                <c:pt idx="842">
                  <c:v>1.9820212735281271E-13</c:v>
                </c:pt>
                <c:pt idx="843">
                  <c:v>3.9640425470562541E-13</c:v>
                </c:pt>
                <c:pt idx="844">
                  <c:v>2.6426950313708364E-13</c:v>
                </c:pt>
                <c:pt idx="845">
                  <c:v>1.3213475156854182E-13</c:v>
                </c:pt>
                <c:pt idx="846">
                  <c:v>6.6067375784270911E-14</c:v>
                </c:pt>
                <c:pt idx="847">
                  <c:v>6.6067375784270911E-14</c:v>
                </c:pt>
                <c:pt idx="848">
                  <c:v>1.9820212735281271E-13</c:v>
                </c:pt>
                <c:pt idx="849">
                  <c:v>6.6067375784270911E-14</c:v>
                </c:pt>
                <c:pt idx="850">
                  <c:v>6.6067375784270911E-14</c:v>
                </c:pt>
                <c:pt idx="851">
                  <c:v>1.9820212735281271E-13</c:v>
                </c:pt>
                <c:pt idx="852">
                  <c:v>1.9820212735281271E-13</c:v>
                </c:pt>
                <c:pt idx="853">
                  <c:v>0</c:v>
                </c:pt>
                <c:pt idx="854">
                  <c:v>1.9820212735281271E-13</c:v>
                </c:pt>
                <c:pt idx="855">
                  <c:v>1.3213475156854182E-13</c:v>
                </c:pt>
                <c:pt idx="856">
                  <c:v>1.3213475156854182E-13</c:v>
                </c:pt>
                <c:pt idx="857">
                  <c:v>2.6426950313708364E-13</c:v>
                </c:pt>
                <c:pt idx="858">
                  <c:v>6.6067375784270911E-14</c:v>
                </c:pt>
                <c:pt idx="859">
                  <c:v>1.3213475156854182E-13</c:v>
                </c:pt>
                <c:pt idx="860">
                  <c:v>6.6067375784270911E-14</c:v>
                </c:pt>
                <c:pt idx="861">
                  <c:v>1.9820212735281271E-13</c:v>
                </c:pt>
                <c:pt idx="862">
                  <c:v>2.6426950313708364E-13</c:v>
                </c:pt>
                <c:pt idx="863">
                  <c:v>6.6067375784270911E-14</c:v>
                </c:pt>
                <c:pt idx="864">
                  <c:v>1.9820212735281271E-13</c:v>
                </c:pt>
                <c:pt idx="865">
                  <c:v>0</c:v>
                </c:pt>
                <c:pt idx="866">
                  <c:v>1.9820212735281271E-13</c:v>
                </c:pt>
                <c:pt idx="867">
                  <c:v>0</c:v>
                </c:pt>
                <c:pt idx="868">
                  <c:v>6.6067375784270911E-14</c:v>
                </c:pt>
                <c:pt idx="869">
                  <c:v>6.6067375784270911E-14</c:v>
                </c:pt>
                <c:pt idx="870">
                  <c:v>3.3033687892135455E-13</c:v>
                </c:pt>
                <c:pt idx="871">
                  <c:v>6.6067375784270911E-14</c:v>
                </c:pt>
                <c:pt idx="872">
                  <c:v>1.9820212735281271E-13</c:v>
                </c:pt>
                <c:pt idx="873">
                  <c:v>6.6067375784270911E-14</c:v>
                </c:pt>
                <c:pt idx="874">
                  <c:v>5.2853900627416728E-13</c:v>
                </c:pt>
                <c:pt idx="875">
                  <c:v>1.9820212735281271E-13</c:v>
                </c:pt>
                <c:pt idx="876">
                  <c:v>1.9820212735281271E-13</c:v>
                </c:pt>
                <c:pt idx="877">
                  <c:v>1.9820212735281271E-13</c:v>
                </c:pt>
                <c:pt idx="878">
                  <c:v>1.9820212735281271E-13</c:v>
                </c:pt>
                <c:pt idx="879">
                  <c:v>1.3213475156854182E-13</c:v>
                </c:pt>
                <c:pt idx="880">
                  <c:v>1.3213475156854182E-13</c:v>
                </c:pt>
                <c:pt idx="881">
                  <c:v>3.3033687892135455E-13</c:v>
                </c:pt>
                <c:pt idx="882">
                  <c:v>0</c:v>
                </c:pt>
                <c:pt idx="883">
                  <c:v>3.9640425470562541E-13</c:v>
                </c:pt>
                <c:pt idx="884">
                  <c:v>6.6067375784270911E-14</c:v>
                </c:pt>
                <c:pt idx="885">
                  <c:v>6.6067375784270911E-14</c:v>
                </c:pt>
                <c:pt idx="886">
                  <c:v>2.6426950313708364E-13</c:v>
                </c:pt>
                <c:pt idx="887">
                  <c:v>3.3033687892135455E-13</c:v>
                </c:pt>
                <c:pt idx="888">
                  <c:v>6.6067375784270911E-14</c:v>
                </c:pt>
                <c:pt idx="889">
                  <c:v>1.9820212735281271E-13</c:v>
                </c:pt>
                <c:pt idx="890">
                  <c:v>1.3213475156854182E-13</c:v>
                </c:pt>
                <c:pt idx="891">
                  <c:v>1.3213475156854182E-13</c:v>
                </c:pt>
                <c:pt idx="892">
                  <c:v>6.6067375784270911E-14</c:v>
                </c:pt>
                <c:pt idx="893">
                  <c:v>1.3213475156854182E-13</c:v>
                </c:pt>
                <c:pt idx="894">
                  <c:v>1.3213475156854182E-13</c:v>
                </c:pt>
                <c:pt idx="895">
                  <c:v>6.6067375784270911E-14</c:v>
                </c:pt>
                <c:pt idx="896">
                  <c:v>2.6426950313708364E-13</c:v>
                </c:pt>
                <c:pt idx="897">
                  <c:v>1.3213475156854182E-13</c:v>
                </c:pt>
                <c:pt idx="898">
                  <c:v>1.9820212735281271E-13</c:v>
                </c:pt>
                <c:pt idx="899">
                  <c:v>0</c:v>
                </c:pt>
                <c:pt idx="900">
                  <c:v>1.3213475156854182E-13</c:v>
                </c:pt>
                <c:pt idx="901">
                  <c:v>1.3213475156854182E-13</c:v>
                </c:pt>
                <c:pt idx="902">
                  <c:v>1.3213475156854182E-13</c:v>
                </c:pt>
                <c:pt idx="903">
                  <c:v>1.3213475156854182E-13</c:v>
                </c:pt>
                <c:pt idx="904">
                  <c:v>1.3213475156854182E-13</c:v>
                </c:pt>
                <c:pt idx="905">
                  <c:v>1.9820212735281271E-13</c:v>
                </c:pt>
                <c:pt idx="906">
                  <c:v>1.3213475156854182E-13</c:v>
                </c:pt>
                <c:pt idx="907">
                  <c:v>1.3213475156854182E-13</c:v>
                </c:pt>
                <c:pt idx="908">
                  <c:v>6.6067375784270911E-14</c:v>
                </c:pt>
                <c:pt idx="909">
                  <c:v>0</c:v>
                </c:pt>
                <c:pt idx="910">
                  <c:v>2.6426950313708364E-13</c:v>
                </c:pt>
                <c:pt idx="911">
                  <c:v>1.3213475156854182E-13</c:v>
                </c:pt>
                <c:pt idx="912">
                  <c:v>1.3213475156854182E-13</c:v>
                </c:pt>
                <c:pt idx="913">
                  <c:v>1.3213475156854182E-13</c:v>
                </c:pt>
                <c:pt idx="914">
                  <c:v>6.6067375784270911E-14</c:v>
                </c:pt>
                <c:pt idx="915">
                  <c:v>1.3213475156854182E-13</c:v>
                </c:pt>
                <c:pt idx="916">
                  <c:v>1.3213475156854182E-13</c:v>
                </c:pt>
                <c:pt idx="917">
                  <c:v>1.3213475156854182E-13</c:v>
                </c:pt>
                <c:pt idx="918">
                  <c:v>1.3213475156854182E-13</c:v>
                </c:pt>
                <c:pt idx="919">
                  <c:v>2.6426950313708364E-13</c:v>
                </c:pt>
                <c:pt idx="920">
                  <c:v>0</c:v>
                </c:pt>
                <c:pt idx="921">
                  <c:v>3.9640425470562541E-13</c:v>
                </c:pt>
                <c:pt idx="922">
                  <c:v>6.6067375784270911E-14</c:v>
                </c:pt>
                <c:pt idx="923">
                  <c:v>1.3213475156854182E-13</c:v>
                </c:pt>
                <c:pt idx="924">
                  <c:v>6.6067375784270911E-14</c:v>
                </c:pt>
                <c:pt idx="925">
                  <c:v>6.6067375784270911E-14</c:v>
                </c:pt>
                <c:pt idx="926">
                  <c:v>1.9820212735281271E-13</c:v>
                </c:pt>
                <c:pt idx="927">
                  <c:v>6.6067375784270911E-14</c:v>
                </c:pt>
                <c:pt idx="928">
                  <c:v>1.3213475156854182E-13</c:v>
                </c:pt>
                <c:pt idx="929">
                  <c:v>1.3213475156854182E-13</c:v>
                </c:pt>
                <c:pt idx="930">
                  <c:v>2.6426950313708364E-13</c:v>
                </c:pt>
                <c:pt idx="931">
                  <c:v>6.6067375784270911E-14</c:v>
                </c:pt>
                <c:pt idx="932">
                  <c:v>0</c:v>
                </c:pt>
                <c:pt idx="933">
                  <c:v>1.3213475156854182E-13</c:v>
                </c:pt>
                <c:pt idx="934">
                  <c:v>1.9820212735281271E-13</c:v>
                </c:pt>
                <c:pt idx="935">
                  <c:v>6.6067375784270911E-14</c:v>
                </c:pt>
                <c:pt idx="936">
                  <c:v>1.3213475156854182E-13</c:v>
                </c:pt>
                <c:pt idx="937">
                  <c:v>1.3213475156854182E-13</c:v>
                </c:pt>
                <c:pt idx="938">
                  <c:v>6.6067375784270911E-14</c:v>
                </c:pt>
                <c:pt idx="939">
                  <c:v>6.6067375784270911E-14</c:v>
                </c:pt>
                <c:pt idx="940">
                  <c:v>1.3213475156854182E-13</c:v>
                </c:pt>
                <c:pt idx="941">
                  <c:v>1.3213475156854182E-13</c:v>
                </c:pt>
                <c:pt idx="942">
                  <c:v>3.9640425470562541E-13</c:v>
                </c:pt>
                <c:pt idx="943">
                  <c:v>1.9820212735281271E-13</c:v>
                </c:pt>
                <c:pt idx="944">
                  <c:v>1.3213475156854182E-13</c:v>
                </c:pt>
                <c:pt idx="945">
                  <c:v>1.3213475156854182E-13</c:v>
                </c:pt>
                <c:pt idx="946">
                  <c:v>0</c:v>
                </c:pt>
                <c:pt idx="947">
                  <c:v>1.3213475156854182E-13</c:v>
                </c:pt>
                <c:pt idx="948">
                  <c:v>1.3213475156854182E-13</c:v>
                </c:pt>
                <c:pt idx="949">
                  <c:v>1.3213475156854182E-13</c:v>
                </c:pt>
                <c:pt idx="950">
                  <c:v>1.9820212735281271E-13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1.9820212735281271E-13</c:v>
                </c:pt>
                <c:pt idx="955">
                  <c:v>0</c:v>
                </c:pt>
                <c:pt idx="956">
                  <c:v>1.3213475156854182E-13</c:v>
                </c:pt>
                <c:pt idx="957">
                  <c:v>6.6067375784270911E-14</c:v>
                </c:pt>
                <c:pt idx="958">
                  <c:v>6.6067375784270911E-14</c:v>
                </c:pt>
                <c:pt idx="959">
                  <c:v>1.3213475156854182E-13</c:v>
                </c:pt>
                <c:pt idx="960">
                  <c:v>6.6067375784270911E-14</c:v>
                </c:pt>
                <c:pt idx="961">
                  <c:v>0</c:v>
                </c:pt>
                <c:pt idx="962">
                  <c:v>6.6067375784270911E-14</c:v>
                </c:pt>
                <c:pt idx="963">
                  <c:v>1.3213475156854182E-13</c:v>
                </c:pt>
                <c:pt idx="964">
                  <c:v>2.6426950313708364E-13</c:v>
                </c:pt>
                <c:pt idx="965">
                  <c:v>6.6067375784270911E-14</c:v>
                </c:pt>
                <c:pt idx="966">
                  <c:v>1.3213475156854182E-13</c:v>
                </c:pt>
                <c:pt idx="967">
                  <c:v>6.6067375784270911E-14</c:v>
                </c:pt>
                <c:pt idx="968">
                  <c:v>1.3213475156854182E-13</c:v>
                </c:pt>
                <c:pt idx="969">
                  <c:v>0</c:v>
                </c:pt>
                <c:pt idx="970">
                  <c:v>0</c:v>
                </c:pt>
                <c:pt idx="971">
                  <c:v>1.3213475156854182E-13</c:v>
                </c:pt>
                <c:pt idx="972">
                  <c:v>6.6067375784270911E-14</c:v>
                </c:pt>
                <c:pt idx="973">
                  <c:v>6.6067375784270911E-14</c:v>
                </c:pt>
                <c:pt idx="974">
                  <c:v>6.6067375784270911E-14</c:v>
                </c:pt>
                <c:pt idx="975">
                  <c:v>1.9820212735281271E-13</c:v>
                </c:pt>
                <c:pt idx="976">
                  <c:v>0</c:v>
                </c:pt>
                <c:pt idx="977">
                  <c:v>1.3213475156854182E-13</c:v>
                </c:pt>
                <c:pt idx="978">
                  <c:v>0</c:v>
                </c:pt>
                <c:pt idx="979">
                  <c:v>6.6067375784270911E-14</c:v>
                </c:pt>
                <c:pt idx="980">
                  <c:v>6.6067375784270911E-14</c:v>
                </c:pt>
                <c:pt idx="981">
                  <c:v>0</c:v>
                </c:pt>
                <c:pt idx="982">
                  <c:v>0</c:v>
                </c:pt>
                <c:pt idx="983">
                  <c:v>1.3213475156854182E-13</c:v>
                </c:pt>
                <c:pt idx="984">
                  <c:v>1.3213475156854182E-13</c:v>
                </c:pt>
                <c:pt idx="985">
                  <c:v>6.6067375784270911E-14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1.3213475156854182E-13</c:v>
                </c:pt>
                <c:pt idx="990">
                  <c:v>0</c:v>
                </c:pt>
                <c:pt idx="991">
                  <c:v>1.3213475156854182E-13</c:v>
                </c:pt>
                <c:pt idx="992">
                  <c:v>0</c:v>
                </c:pt>
                <c:pt idx="993">
                  <c:v>6.6067375784270911E-14</c:v>
                </c:pt>
                <c:pt idx="994">
                  <c:v>1.3213475156854182E-13</c:v>
                </c:pt>
                <c:pt idx="995">
                  <c:v>0</c:v>
                </c:pt>
                <c:pt idx="996">
                  <c:v>1.9820212735281271E-13</c:v>
                </c:pt>
                <c:pt idx="997">
                  <c:v>1.9820212735281271E-13</c:v>
                </c:pt>
                <c:pt idx="998">
                  <c:v>1.3213475156854182E-13</c:v>
                </c:pt>
                <c:pt idx="999">
                  <c:v>6.6067375784270911E-14</c:v>
                </c:pt>
                <c:pt idx="1000">
                  <c:v>0</c:v>
                </c:pt>
                <c:pt idx="1001">
                  <c:v>6.6067375784270911E-14</c:v>
                </c:pt>
                <c:pt idx="1002">
                  <c:v>6.6067375784270911E-14</c:v>
                </c:pt>
                <c:pt idx="1003">
                  <c:v>1.3213475156854182E-13</c:v>
                </c:pt>
                <c:pt idx="1004">
                  <c:v>6.6067375784270911E-14</c:v>
                </c:pt>
                <c:pt idx="1005">
                  <c:v>6.6067375784270911E-14</c:v>
                </c:pt>
                <c:pt idx="1006">
                  <c:v>1.3213475156854182E-13</c:v>
                </c:pt>
                <c:pt idx="1007">
                  <c:v>6.6067375784270911E-14</c:v>
                </c:pt>
                <c:pt idx="1008">
                  <c:v>6.6067375784270911E-14</c:v>
                </c:pt>
                <c:pt idx="1009">
                  <c:v>1.9820212735281271E-13</c:v>
                </c:pt>
                <c:pt idx="1010">
                  <c:v>1.3213475156854182E-13</c:v>
                </c:pt>
                <c:pt idx="1011">
                  <c:v>1.3213475156854182E-13</c:v>
                </c:pt>
                <c:pt idx="1012">
                  <c:v>1.3213475156854182E-13</c:v>
                </c:pt>
                <c:pt idx="1013">
                  <c:v>6.6067375784270911E-14</c:v>
                </c:pt>
                <c:pt idx="1014">
                  <c:v>6.6067375784270911E-14</c:v>
                </c:pt>
                <c:pt idx="1015">
                  <c:v>6.6067375784270911E-14</c:v>
                </c:pt>
                <c:pt idx="1016">
                  <c:v>0</c:v>
                </c:pt>
                <c:pt idx="1017">
                  <c:v>0</c:v>
                </c:pt>
                <c:pt idx="1018">
                  <c:v>6.6067375784270911E-14</c:v>
                </c:pt>
                <c:pt idx="1019">
                  <c:v>6.6067375784270911E-14</c:v>
                </c:pt>
                <c:pt idx="1020">
                  <c:v>2.6426950313708364E-13</c:v>
                </c:pt>
                <c:pt idx="1021">
                  <c:v>0</c:v>
                </c:pt>
                <c:pt idx="1022">
                  <c:v>6.6067375784270911E-14</c:v>
                </c:pt>
                <c:pt idx="1023">
                  <c:v>0</c:v>
                </c:pt>
                <c:pt idx="1024">
                  <c:v>0</c:v>
                </c:pt>
                <c:pt idx="1025">
                  <c:v>1.3213475156854182E-13</c:v>
                </c:pt>
                <c:pt idx="1026">
                  <c:v>6.6067375784270911E-14</c:v>
                </c:pt>
                <c:pt idx="1027">
                  <c:v>6.6067375784270911E-14</c:v>
                </c:pt>
                <c:pt idx="1028">
                  <c:v>0</c:v>
                </c:pt>
                <c:pt idx="1029">
                  <c:v>0</c:v>
                </c:pt>
                <c:pt idx="1030">
                  <c:v>6.6067375784270911E-14</c:v>
                </c:pt>
                <c:pt idx="1031">
                  <c:v>1.9820212735281271E-13</c:v>
                </c:pt>
                <c:pt idx="1032">
                  <c:v>6.6067375784270911E-14</c:v>
                </c:pt>
                <c:pt idx="1033">
                  <c:v>1.3213475156854182E-13</c:v>
                </c:pt>
                <c:pt idx="1034">
                  <c:v>0</c:v>
                </c:pt>
                <c:pt idx="1035">
                  <c:v>6.6067375784270911E-14</c:v>
                </c:pt>
                <c:pt idx="1036">
                  <c:v>0</c:v>
                </c:pt>
                <c:pt idx="1037">
                  <c:v>1.3213475156854182E-13</c:v>
                </c:pt>
                <c:pt idx="1038">
                  <c:v>1.3213475156854182E-13</c:v>
                </c:pt>
                <c:pt idx="1039">
                  <c:v>6.6067375784270911E-14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1.3213475156854182E-13</c:v>
                </c:pt>
                <c:pt idx="1045">
                  <c:v>0</c:v>
                </c:pt>
                <c:pt idx="1046">
                  <c:v>6.6067375784270911E-14</c:v>
                </c:pt>
                <c:pt idx="1047">
                  <c:v>6.6067375784270911E-14</c:v>
                </c:pt>
                <c:pt idx="1048">
                  <c:v>1.9820212735281271E-13</c:v>
                </c:pt>
                <c:pt idx="1049">
                  <c:v>1.3213475156854182E-13</c:v>
                </c:pt>
                <c:pt idx="1050">
                  <c:v>6.6067375784270911E-14</c:v>
                </c:pt>
                <c:pt idx="1051">
                  <c:v>6.6067375784270911E-14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1.3213475156854182E-13</c:v>
                </c:pt>
                <c:pt idx="1056">
                  <c:v>0</c:v>
                </c:pt>
                <c:pt idx="1057">
                  <c:v>1.9820212735281271E-13</c:v>
                </c:pt>
                <c:pt idx="1058">
                  <c:v>6.6067375784270911E-14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6.6067375784270911E-14</c:v>
                </c:pt>
                <c:pt idx="1063">
                  <c:v>6.6067375784270911E-14</c:v>
                </c:pt>
                <c:pt idx="1064">
                  <c:v>0</c:v>
                </c:pt>
                <c:pt idx="1065">
                  <c:v>6.6067375784270911E-14</c:v>
                </c:pt>
                <c:pt idx="1066">
                  <c:v>0</c:v>
                </c:pt>
                <c:pt idx="1067">
                  <c:v>6.6067375784270911E-14</c:v>
                </c:pt>
                <c:pt idx="1068">
                  <c:v>6.6067375784270911E-14</c:v>
                </c:pt>
                <c:pt idx="1069">
                  <c:v>0</c:v>
                </c:pt>
                <c:pt idx="1070">
                  <c:v>6.6067375784270911E-14</c:v>
                </c:pt>
                <c:pt idx="1071">
                  <c:v>1.3213475156854182E-13</c:v>
                </c:pt>
                <c:pt idx="1072">
                  <c:v>0</c:v>
                </c:pt>
                <c:pt idx="1073">
                  <c:v>6.6067375784270911E-14</c:v>
                </c:pt>
                <c:pt idx="1074">
                  <c:v>6.6067375784270911E-14</c:v>
                </c:pt>
                <c:pt idx="1075">
                  <c:v>0</c:v>
                </c:pt>
                <c:pt idx="1076">
                  <c:v>0</c:v>
                </c:pt>
                <c:pt idx="1077">
                  <c:v>1.3213475156854182E-13</c:v>
                </c:pt>
                <c:pt idx="1078">
                  <c:v>1.9820212735281271E-13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6.6067375784270911E-14</c:v>
                </c:pt>
                <c:pt idx="1084">
                  <c:v>1.3213475156854182E-13</c:v>
                </c:pt>
                <c:pt idx="1085">
                  <c:v>6.6067375784270911E-14</c:v>
                </c:pt>
                <c:pt idx="1086">
                  <c:v>6.6067375784270911E-14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6.6067375784270911E-14</c:v>
                </c:pt>
                <c:pt idx="1094">
                  <c:v>0</c:v>
                </c:pt>
                <c:pt idx="1095">
                  <c:v>0</c:v>
                </c:pt>
                <c:pt idx="1096">
                  <c:v>6.6067375784270911E-14</c:v>
                </c:pt>
                <c:pt idx="1097">
                  <c:v>0</c:v>
                </c:pt>
                <c:pt idx="1098">
                  <c:v>1.3213475156854182E-13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1.3213475156854182E-13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1.3213475156854182E-13</c:v>
                </c:pt>
                <c:pt idx="1111">
                  <c:v>6.6067375784270911E-14</c:v>
                </c:pt>
                <c:pt idx="1112">
                  <c:v>0</c:v>
                </c:pt>
                <c:pt idx="1113">
                  <c:v>6.6067375784270911E-14</c:v>
                </c:pt>
                <c:pt idx="1114">
                  <c:v>6.6067375784270911E-14</c:v>
                </c:pt>
                <c:pt idx="1115">
                  <c:v>0</c:v>
                </c:pt>
                <c:pt idx="1116">
                  <c:v>0</c:v>
                </c:pt>
                <c:pt idx="1117">
                  <c:v>1.3213475156854182E-13</c:v>
                </c:pt>
                <c:pt idx="1118">
                  <c:v>0</c:v>
                </c:pt>
                <c:pt idx="1119">
                  <c:v>6.6067375784270911E-14</c:v>
                </c:pt>
                <c:pt idx="1120">
                  <c:v>1.3213475156854182E-13</c:v>
                </c:pt>
                <c:pt idx="1121">
                  <c:v>1.3213475156854182E-13</c:v>
                </c:pt>
                <c:pt idx="1122">
                  <c:v>1.3213475156854182E-13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2EC-495C-BC48-3041A9C464FC}"/>
            </c:ext>
          </c:extLst>
        </c:ser>
        <c:ser>
          <c:idx val="2"/>
          <c:order val="2"/>
          <c:tx>
            <c:strRef>
              <c:f>Spektra!$P$4</c:f>
              <c:strCache>
                <c:ptCount val="1"/>
                <c:pt idx="0">
                  <c:v>Measurement 3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Spektra!$M$5:$M$1127</c:f>
              <c:numCache>
                <c:formatCode>General</c:formatCode>
                <c:ptCount val="112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</c:numCache>
            </c:numRef>
          </c:xVal>
          <c:yVal>
            <c:numRef>
              <c:f>Spektra!$P$5:$P$1127</c:f>
              <c:numCache>
                <c:formatCode>0.000E+00</c:formatCode>
                <c:ptCount val="1123"/>
                <c:pt idx="1">
                  <c:v>5.7041376617814844E-11</c:v>
                </c:pt>
                <c:pt idx="2">
                  <c:v>1.8189239103263515E-8</c:v>
                </c:pt>
                <c:pt idx="3">
                  <c:v>2.2603140420831848E-8</c:v>
                </c:pt>
                <c:pt idx="4">
                  <c:v>1.1991031556807553E-8</c:v>
                </c:pt>
                <c:pt idx="5">
                  <c:v>9.6020372421688098E-9</c:v>
                </c:pt>
                <c:pt idx="6">
                  <c:v>1.3672298292466367E-8</c:v>
                </c:pt>
                <c:pt idx="7">
                  <c:v>2.0277930986120398E-8</c:v>
                </c:pt>
                <c:pt idx="8">
                  <c:v>2.4099981621026771E-8</c:v>
                </c:pt>
                <c:pt idx="9">
                  <c:v>2.4415286800997152E-8</c:v>
                </c:pt>
                <c:pt idx="10">
                  <c:v>2.2695631590076568E-8</c:v>
                </c:pt>
                <c:pt idx="11">
                  <c:v>2.0381589149377613E-8</c:v>
                </c:pt>
                <c:pt idx="12">
                  <c:v>1.8153294374613895E-8</c:v>
                </c:pt>
                <c:pt idx="13">
                  <c:v>1.6125263088040924E-8</c:v>
                </c:pt>
                <c:pt idx="14">
                  <c:v>1.4344823546830745E-8</c:v>
                </c:pt>
                <c:pt idx="15">
                  <c:v>1.2849559955208221E-8</c:v>
                </c:pt>
                <c:pt idx="16">
                  <c:v>1.1562911897159745E-8</c:v>
                </c:pt>
                <c:pt idx="17">
                  <c:v>1.0466783274354828E-8</c:v>
                </c:pt>
                <c:pt idx="18">
                  <c:v>9.5441606610126658E-9</c:v>
                </c:pt>
                <c:pt idx="19">
                  <c:v>8.7526342266869359E-9</c:v>
                </c:pt>
                <c:pt idx="20">
                  <c:v>8.037049538346421E-9</c:v>
                </c:pt>
                <c:pt idx="21">
                  <c:v>7.4480756713164883E-9</c:v>
                </c:pt>
                <c:pt idx="22">
                  <c:v>6.9375182303853417E-9</c:v>
                </c:pt>
                <c:pt idx="23">
                  <c:v>6.4772277292611085E-9</c:v>
                </c:pt>
                <c:pt idx="24">
                  <c:v>6.0632446797620764E-9</c:v>
                </c:pt>
                <c:pt idx="25">
                  <c:v>5.6639241099359538E-9</c:v>
                </c:pt>
                <c:pt idx="26">
                  <c:v>5.2575816352875717E-9</c:v>
                </c:pt>
                <c:pt idx="27">
                  <c:v>4.9243968914966362E-9</c:v>
                </c:pt>
                <c:pt idx="28">
                  <c:v>4.6021626072082539E-9</c:v>
                </c:pt>
                <c:pt idx="29">
                  <c:v>4.2671527868335612E-9</c:v>
                </c:pt>
                <c:pt idx="30">
                  <c:v>3.997010518935851E-9</c:v>
                </c:pt>
                <c:pt idx="31">
                  <c:v>3.7180522031335437E-9</c:v>
                </c:pt>
                <c:pt idx="32">
                  <c:v>3.4623558803988056E-9</c:v>
                </c:pt>
                <c:pt idx="33">
                  <c:v>3.2483888510791607E-9</c:v>
                </c:pt>
                <c:pt idx="34">
                  <c:v>3.0778215242512697E-9</c:v>
                </c:pt>
                <c:pt idx="35">
                  <c:v>2.8795687136528015E-9</c:v>
                </c:pt>
                <c:pt idx="36">
                  <c:v>2.7459359875199598E-9</c:v>
                </c:pt>
                <c:pt idx="37">
                  <c:v>2.5957847716290307E-9</c:v>
                </c:pt>
                <c:pt idx="38">
                  <c:v>2.4812070823706866E-9</c:v>
                </c:pt>
                <c:pt idx="39">
                  <c:v>2.3701248787727621E-9</c:v>
                </c:pt>
                <c:pt idx="40">
                  <c:v>2.2595994782003909E-9</c:v>
                </c:pt>
                <c:pt idx="41">
                  <c:v>2.1658709688988837E-9</c:v>
                </c:pt>
                <c:pt idx="42">
                  <c:v>2.069729646486645E-9</c:v>
                </c:pt>
                <c:pt idx="43">
                  <c:v>2.0068727716019381E-9</c:v>
                </c:pt>
                <c:pt idx="44">
                  <c:v>1.919578430595716E-9</c:v>
                </c:pt>
                <c:pt idx="45">
                  <c:v>1.8449049581687066E-9</c:v>
                </c:pt>
                <c:pt idx="46">
                  <c:v>1.7746549764447057E-9</c:v>
                </c:pt>
                <c:pt idx="47">
                  <c:v>1.6890929115179837E-9</c:v>
                </c:pt>
                <c:pt idx="48">
                  <c:v>1.6307523278405437E-9</c:v>
                </c:pt>
                <c:pt idx="49">
                  <c:v>1.5657919748593012E-9</c:v>
                </c:pt>
                <c:pt idx="50">
                  <c:v>1.4937787835543812E-9</c:v>
                </c:pt>
                <c:pt idx="51">
                  <c:v>1.4312931106867098E-9</c:v>
                </c:pt>
                <c:pt idx="52">
                  <c:v>1.3816448409081885E-9</c:v>
                </c:pt>
                <c:pt idx="53">
                  <c:v>1.3237063927492043E-9</c:v>
                </c:pt>
                <c:pt idx="54">
                  <c:v>1.2759450665572814E-9</c:v>
                </c:pt>
                <c:pt idx="55">
                  <c:v>1.2249357227162962E-9</c:v>
                </c:pt>
                <c:pt idx="56">
                  <c:v>1.1716372997702577E-9</c:v>
                </c:pt>
                <c:pt idx="57">
                  <c:v>1.1343005635567529E-9</c:v>
                </c:pt>
                <c:pt idx="58">
                  <c:v>1.1007067810150248E-9</c:v>
                </c:pt>
                <c:pt idx="59">
                  <c:v>1.059255889112708E-9</c:v>
                </c:pt>
                <c:pt idx="60">
                  <c:v>1.0127628364789901E-9</c:v>
                </c:pt>
                <c:pt idx="61">
                  <c:v>9.8554135522970767E-10</c:v>
                </c:pt>
                <c:pt idx="62">
                  <c:v>9.6394977123879931E-10</c:v>
                </c:pt>
                <c:pt idx="63">
                  <c:v>9.282525106005357E-10</c:v>
                </c:pt>
                <c:pt idx="64">
                  <c:v>8.9970088879020859E-10</c:v>
                </c:pt>
                <c:pt idx="65">
                  <c:v>8.7566555818714881E-10</c:v>
                </c:pt>
                <c:pt idx="66">
                  <c:v>8.3647281188846597E-10</c:v>
                </c:pt>
                <c:pt idx="67">
                  <c:v>8.1441722537626317E-10</c:v>
                </c:pt>
                <c:pt idx="68">
                  <c:v>7.8762881314685558E-10</c:v>
                </c:pt>
                <c:pt idx="69">
                  <c:v>7.6504735711051883E-10</c:v>
                </c:pt>
                <c:pt idx="70">
                  <c:v>7.3606266628031679E-10</c:v>
                </c:pt>
                <c:pt idx="71">
                  <c:v>7.1716229691291712E-10</c:v>
                </c:pt>
                <c:pt idx="72">
                  <c:v>6.9337443432121462E-10</c:v>
                </c:pt>
                <c:pt idx="73">
                  <c:v>6.6899883520253884E-10</c:v>
                </c:pt>
                <c:pt idx="74">
                  <c:v>6.4805685474144297E-10</c:v>
                </c:pt>
                <c:pt idx="75">
                  <c:v>6.2501139618381178E-10</c:v>
                </c:pt>
                <c:pt idx="76">
                  <c:v>6.0840010592146549E-10</c:v>
                </c:pt>
                <c:pt idx="77">
                  <c:v>5.9305708921732437E-10</c:v>
                </c:pt>
                <c:pt idx="78">
                  <c:v>5.7508472489251398E-10</c:v>
                </c:pt>
                <c:pt idx="79">
                  <c:v>5.6336092785447073E-10</c:v>
                </c:pt>
                <c:pt idx="80">
                  <c:v>5.4251174789763379E-10</c:v>
                </c:pt>
                <c:pt idx="81">
                  <c:v>5.2447751656998407E-10</c:v>
                </c:pt>
                <c:pt idx="82">
                  <c:v>5.0248379706062049E-10</c:v>
                </c:pt>
                <c:pt idx="83">
                  <c:v>4.8806878539906865E-10</c:v>
                </c:pt>
                <c:pt idx="84">
                  <c:v>4.7461271228152559E-10</c:v>
                </c:pt>
                <c:pt idx="85">
                  <c:v>4.5809422252343817E-10</c:v>
                </c:pt>
                <c:pt idx="86">
                  <c:v>4.4714376302088585E-10</c:v>
                </c:pt>
                <c:pt idx="87">
                  <c:v>4.3625517052117284E-10</c:v>
                </c:pt>
                <c:pt idx="88">
                  <c:v>4.1936547874604976E-10</c:v>
                </c:pt>
                <c:pt idx="89">
                  <c:v>4.0191898394537323E-10</c:v>
                </c:pt>
                <c:pt idx="90">
                  <c:v>3.9666028870403453E-10</c:v>
                </c:pt>
                <c:pt idx="91">
                  <c:v>3.8249274505383975E-10</c:v>
                </c:pt>
                <c:pt idx="92">
                  <c:v>3.7813112135367062E-10</c:v>
                </c:pt>
                <c:pt idx="93">
                  <c:v>3.6371610969211873E-10</c:v>
                </c:pt>
                <c:pt idx="94">
                  <c:v>3.5282751719240567E-10</c:v>
                </c:pt>
                <c:pt idx="95">
                  <c:v>3.4555814435879043E-10</c:v>
                </c:pt>
                <c:pt idx="96">
                  <c:v>3.4008291460751431E-10</c:v>
                </c:pt>
                <c:pt idx="97">
                  <c:v>3.2922525560922086E-10</c:v>
                </c:pt>
                <c:pt idx="98">
                  <c:v>3.2641030698003374E-10</c:v>
                </c:pt>
                <c:pt idx="99">
                  <c:v>3.1471744344341009E-10</c:v>
                </c:pt>
                <c:pt idx="100">
                  <c:v>3.1075795526169623E-10</c:v>
                </c:pt>
                <c:pt idx="101">
                  <c:v>3.0163257234290269E-10</c:v>
                </c:pt>
                <c:pt idx="102">
                  <c:v>2.9204318690281446E-10</c:v>
                </c:pt>
                <c:pt idx="103">
                  <c:v>2.9123891586590388E-10</c:v>
                </c:pt>
                <c:pt idx="104">
                  <c:v>2.8158766342297638E-10</c:v>
                </c:pt>
                <c:pt idx="105">
                  <c:v>2.7441109109362012E-10</c:v>
                </c:pt>
                <c:pt idx="106">
                  <c:v>2.6797692279833513E-10</c:v>
                </c:pt>
                <c:pt idx="107">
                  <c:v>2.7385428806806661E-10</c:v>
                </c:pt>
                <c:pt idx="108">
                  <c:v>2.6503824016346941E-10</c:v>
                </c:pt>
                <c:pt idx="109">
                  <c:v>2.5643872676880968E-10</c:v>
                </c:pt>
                <c:pt idx="110">
                  <c:v>2.4666374032020365E-10</c:v>
                </c:pt>
                <c:pt idx="111">
                  <c:v>2.4273518563990944E-10</c:v>
                </c:pt>
                <c:pt idx="112">
                  <c:v>2.3509461078925859E-10</c:v>
                </c:pt>
                <c:pt idx="113">
                  <c:v>2.3193939364445536E-10</c:v>
                </c:pt>
                <c:pt idx="114">
                  <c:v>2.2971218154224133E-10</c:v>
                </c:pt>
                <c:pt idx="115">
                  <c:v>2.2250467571146538E-10</c:v>
                </c:pt>
                <c:pt idx="116">
                  <c:v>2.1907105705388542E-10</c:v>
                </c:pt>
                <c:pt idx="117">
                  <c:v>2.1353396029976999E-10</c:v>
                </c:pt>
                <c:pt idx="118">
                  <c:v>2.1282248976711828E-10</c:v>
                </c:pt>
                <c:pt idx="119">
                  <c:v>2.068523239931279E-10</c:v>
                </c:pt>
                <c:pt idx="120">
                  <c:v>2.0085122471771788E-10</c:v>
                </c:pt>
                <c:pt idx="121">
                  <c:v>2.0119149323333393E-10</c:v>
                </c:pt>
                <c:pt idx="122">
                  <c:v>1.9571626348205774E-10</c:v>
                </c:pt>
                <c:pt idx="123">
                  <c:v>1.9206611031454032E-10</c:v>
                </c:pt>
                <c:pt idx="124">
                  <c:v>1.8637434605332669E-10</c:v>
                </c:pt>
                <c:pt idx="125">
                  <c:v>1.8498233848944293E-10</c:v>
                </c:pt>
                <c:pt idx="126">
                  <c:v>1.8170338733896117E-10</c:v>
                </c:pt>
                <c:pt idx="127">
                  <c:v>1.7551668705503329E-10</c:v>
                </c:pt>
                <c:pt idx="128">
                  <c:v>1.6849478223277518E-10</c:v>
                </c:pt>
                <c:pt idx="129">
                  <c:v>1.6926811976826618E-10</c:v>
                </c:pt>
                <c:pt idx="130">
                  <c:v>1.6267928396588301E-10</c:v>
                </c:pt>
                <c:pt idx="131">
                  <c:v>1.6048300536508862E-10</c:v>
                </c:pt>
                <c:pt idx="132">
                  <c:v>1.5797739175009783E-10</c:v>
                </c:pt>
                <c:pt idx="133">
                  <c:v>1.5349203404425013E-10</c:v>
                </c:pt>
                <c:pt idx="134">
                  <c:v>1.4956347936395595E-10</c:v>
                </c:pt>
                <c:pt idx="135">
                  <c:v>1.4956347936395595E-10</c:v>
                </c:pt>
                <c:pt idx="136">
                  <c:v>1.4269624204879603E-10</c:v>
                </c:pt>
                <c:pt idx="137">
                  <c:v>1.3966475890967139E-10</c:v>
                </c:pt>
                <c:pt idx="138">
                  <c:v>1.3756128081313592E-10</c:v>
                </c:pt>
                <c:pt idx="139">
                  <c:v>1.3920075638837677E-10</c:v>
                </c:pt>
                <c:pt idx="140">
                  <c:v>1.349628666938862E-10</c:v>
                </c:pt>
                <c:pt idx="141">
                  <c:v>1.3168391554340443E-10</c:v>
                </c:pt>
                <c:pt idx="142">
                  <c:v>1.3403486165129703E-10</c:v>
                </c:pt>
                <c:pt idx="143">
                  <c:v>1.2930203593409221E-10</c:v>
                </c:pt>
                <c:pt idx="144">
                  <c:v>1.272294913389764E-10</c:v>
                </c:pt>
                <c:pt idx="145">
                  <c:v>1.2673455531626215E-10</c:v>
                </c:pt>
                <c:pt idx="146">
                  <c:v>1.2497134573534271E-10</c:v>
                </c:pt>
                <c:pt idx="147">
                  <c:v>1.2218733060757516E-10</c:v>
                </c:pt>
                <c:pt idx="148">
                  <c:v>1.1918678096987015E-10</c:v>
                </c:pt>
                <c:pt idx="149">
                  <c:v>1.1767103940030783E-10</c:v>
                </c:pt>
                <c:pt idx="150">
                  <c:v>1.1665023385345976E-10</c:v>
                </c:pt>
                <c:pt idx="151">
                  <c:v>1.1745450489037037E-10</c:v>
                </c:pt>
                <c:pt idx="152">
                  <c:v>1.1303101418736194E-10</c:v>
                </c:pt>
                <c:pt idx="153">
                  <c:v>1.1136060511070142E-10</c:v>
                </c:pt>
                <c:pt idx="154">
                  <c:v>1.1324754869729942E-10</c:v>
                </c:pt>
                <c:pt idx="155">
                  <c:v>1.0897872550138921E-10</c:v>
                </c:pt>
                <c:pt idx="156">
                  <c:v>1.0709178191479122E-10</c:v>
                </c:pt>
                <c:pt idx="157">
                  <c:v>1.0792698645312146E-10</c:v>
                </c:pt>
                <c:pt idx="158">
                  <c:v>1.040912322770862E-10</c:v>
                </c:pt>
                <c:pt idx="159">
                  <c:v>1.0198775418055071E-10</c:v>
                </c:pt>
                <c:pt idx="160">
                  <c:v>9.6017588406560342E-11</c:v>
                </c:pt>
                <c:pt idx="161">
                  <c:v>9.8090133001676165E-11</c:v>
                </c:pt>
                <c:pt idx="162">
                  <c:v>9.73167954661852E-11</c:v>
                </c:pt>
                <c:pt idx="163">
                  <c:v>9.3202639777373163E-11</c:v>
                </c:pt>
                <c:pt idx="164">
                  <c:v>9.0294890643927069E-11</c:v>
                </c:pt>
                <c:pt idx="165">
                  <c:v>9.0480491652444912E-11</c:v>
                </c:pt>
                <c:pt idx="166">
                  <c:v>9.4316245828480179E-11</c:v>
                </c:pt>
                <c:pt idx="167">
                  <c:v>8.5871399940918654E-11</c:v>
                </c:pt>
                <c:pt idx="168">
                  <c:v>8.5345530416784787E-11</c:v>
                </c:pt>
                <c:pt idx="169">
                  <c:v>8.3736988342963538E-11</c:v>
                </c:pt>
                <c:pt idx="170">
                  <c:v>8.1355108733651324E-11</c:v>
                </c:pt>
                <c:pt idx="171">
                  <c:v>8.463405988413309E-11</c:v>
                </c:pt>
                <c:pt idx="172">
                  <c:v>8.3087384813151109E-11</c:v>
                </c:pt>
                <c:pt idx="173">
                  <c:v>8.200471226346374E-11</c:v>
                </c:pt>
                <c:pt idx="174">
                  <c:v>8.2839916801794011E-11</c:v>
                </c:pt>
                <c:pt idx="175">
                  <c:v>7.7859623073232069E-11</c:v>
                </c:pt>
                <c:pt idx="176">
                  <c:v>7.7550288059035691E-11</c:v>
                </c:pt>
                <c:pt idx="177">
                  <c:v>7.219879231343809E-11</c:v>
                </c:pt>
                <c:pt idx="178">
                  <c:v>7.513747494830383E-11</c:v>
                </c:pt>
                <c:pt idx="179">
                  <c:v>7.4054802398616449E-11</c:v>
                </c:pt>
                <c:pt idx="180">
                  <c:v>7.3188664358866556E-11</c:v>
                </c:pt>
                <c:pt idx="181">
                  <c:v>7.1456388279366746E-11</c:v>
                </c:pt>
                <c:pt idx="182">
                  <c:v>7.0219048222581169E-11</c:v>
                </c:pt>
                <c:pt idx="183">
                  <c:v>7.219879231343809E-11</c:v>
                </c:pt>
                <c:pt idx="184">
                  <c:v>6.697103057351905E-11</c:v>
                </c:pt>
                <c:pt idx="185">
                  <c:v>6.390861393297476E-11</c:v>
                </c:pt>
                <c:pt idx="186">
                  <c:v>6.5517156006796009E-11</c:v>
                </c:pt>
                <c:pt idx="187">
                  <c:v>6.5640890012474558E-11</c:v>
                </c:pt>
                <c:pt idx="188">
                  <c:v>6.4651017967046104E-11</c:v>
                </c:pt>
                <c:pt idx="189">
                  <c:v>6.4279815950010432E-11</c:v>
                </c:pt>
                <c:pt idx="190">
                  <c:v>6.3289943904581978E-11</c:v>
                </c:pt>
                <c:pt idx="191">
                  <c:v>6.2300071859153524E-11</c:v>
                </c:pt>
                <c:pt idx="192">
                  <c:v>6.1619534827921461E-11</c:v>
                </c:pt>
                <c:pt idx="193">
                  <c:v>6.0165660261198408E-11</c:v>
                </c:pt>
                <c:pt idx="194">
                  <c:v>5.6670174600779172E-11</c:v>
                </c:pt>
                <c:pt idx="195">
                  <c:v>5.8495251184537891E-11</c:v>
                </c:pt>
                <c:pt idx="196">
                  <c:v>5.4257361490047305E-11</c:v>
                </c:pt>
                <c:pt idx="197">
                  <c:v>5.9082987711511039E-11</c:v>
                </c:pt>
                <c:pt idx="198">
                  <c:v>5.7196044124913033E-11</c:v>
                </c:pt>
                <c:pt idx="199">
                  <c:v>5.5216300034056119E-11</c:v>
                </c:pt>
                <c:pt idx="200">
                  <c:v>5.626803908232386E-11</c:v>
                </c:pt>
                <c:pt idx="201">
                  <c:v>5.4566696504243696E-11</c:v>
                </c:pt>
                <c:pt idx="202">
                  <c:v>5.5432834543993602E-11</c:v>
                </c:pt>
                <c:pt idx="203">
                  <c:v>5.3669624963074157E-11</c:v>
                </c:pt>
                <c:pt idx="204">
                  <c:v>5.2061082889252915E-11</c:v>
                </c:pt>
                <c:pt idx="205">
                  <c:v>5.0328806809753111E-11</c:v>
                </c:pt>
                <c:pt idx="206">
                  <c:v>4.9400801767163937E-11</c:v>
                </c:pt>
                <c:pt idx="207">
                  <c:v>5.2092016390672555E-11</c:v>
                </c:pt>
                <c:pt idx="208">
                  <c:v>4.5967183109583976E-11</c:v>
                </c:pt>
                <c:pt idx="209">
                  <c:v>4.7359190673467749E-11</c:v>
                </c:pt>
                <c:pt idx="210">
                  <c:v>4.8534663727414039E-11</c:v>
                </c:pt>
                <c:pt idx="211">
                  <c:v>4.6183717619521452E-11</c:v>
                </c:pt>
                <c:pt idx="212">
                  <c:v>4.6059983613842897E-11</c:v>
                </c:pt>
                <c:pt idx="213">
                  <c:v>4.6895188152173156E-11</c:v>
                </c:pt>
                <c:pt idx="214">
                  <c:v>4.4698909551378772E-11</c:v>
                </c:pt>
                <c:pt idx="215">
                  <c:v>4.4234907030084178E-11</c:v>
                </c:pt>
                <c:pt idx="216">
                  <c:v>4.6493052633717843E-11</c:v>
                </c:pt>
                <c:pt idx="217">
                  <c:v>4.1389024899477365E-11</c:v>
                </c:pt>
                <c:pt idx="218">
                  <c:v>4.2595431454843296E-11</c:v>
                </c:pt>
                <c:pt idx="219">
                  <c:v>4.1945827925030867E-11</c:v>
                </c:pt>
                <c:pt idx="220">
                  <c:v>4.1543692406575554E-11</c:v>
                </c:pt>
                <c:pt idx="221">
                  <c:v>4.1172490389539889E-11</c:v>
                </c:pt>
                <c:pt idx="222">
                  <c:v>3.959488181713828E-11</c:v>
                </c:pt>
                <c:pt idx="223">
                  <c:v>3.959488181713828E-11</c:v>
                </c:pt>
                <c:pt idx="224">
                  <c:v>3.9378347307200811E-11</c:v>
                </c:pt>
                <c:pt idx="225">
                  <c:v>3.8914344785906224E-11</c:v>
                </c:pt>
                <c:pt idx="226">
                  <c:v>3.7986339743317038E-11</c:v>
                </c:pt>
                <c:pt idx="227">
                  <c:v>3.7646071227701006E-11</c:v>
                </c:pt>
                <c:pt idx="228">
                  <c:v>3.8048206746156319E-11</c:v>
                </c:pt>
                <c:pt idx="229">
                  <c:v>3.6872733692210029E-11</c:v>
                </c:pt>
                <c:pt idx="230">
                  <c:v>3.7831672236218849E-11</c:v>
                </c:pt>
                <c:pt idx="231">
                  <c:v>3.6161263159558326E-11</c:v>
                </c:pt>
                <c:pt idx="232">
                  <c:v>3.5697260638263733E-11</c:v>
                </c:pt>
                <c:pt idx="233">
                  <c:v>3.4552721085737083E-11</c:v>
                </c:pt>
                <c:pt idx="234">
                  <c:v>3.4892989601353115E-11</c:v>
                </c:pt>
                <c:pt idx="235">
                  <c:v>3.5882861646781575E-11</c:v>
                </c:pt>
                <c:pt idx="236">
                  <c:v>3.6037529153879764E-11</c:v>
                </c:pt>
                <c:pt idx="237">
                  <c:v>3.4676455091415638E-11</c:v>
                </c:pt>
                <c:pt idx="238">
                  <c:v>3.1521237946612428E-11</c:v>
                </c:pt>
                <c:pt idx="239">
                  <c:v>3.3439115034630068E-11</c:v>
                </c:pt>
                <c:pt idx="240">
                  <c:v>3.167590545371063E-11</c:v>
                </c:pt>
                <c:pt idx="241">
                  <c:v>3.4088718564442496E-11</c:v>
                </c:pt>
                <c:pt idx="242">
                  <c:v>3.1830572960808825E-11</c:v>
                </c:pt>
                <c:pt idx="243">
                  <c:v>3.1552171448032068E-11</c:v>
                </c:pt>
                <c:pt idx="244">
                  <c:v>3.195430696648738E-11</c:v>
                </c:pt>
                <c:pt idx="245">
                  <c:v>2.8768156320264536E-11</c:v>
                </c:pt>
                <c:pt idx="246">
                  <c:v>3.2789511504817645E-11</c:v>
                </c:pt>
                <c:pt idx="247">
                  <c:v>3.0531365901183974E-11</c:v>
                </c:pt>
                <c:pt idx="248">
                  <c:v>2.9634294360014434E-11</c:v>
                </c:pt>
                <c:pt idx="249">
                  <c:v>2.9974562875630466E-11</c:v>
                </c:pt>
                <c:pt idx="250">
                  <c:v>2.9417759850076958E-11</c:v>
                </c:pt>
                <c:pt idx="251">
                  <c:v>2.9386826348657324E-11</c:v>
                </c:pt>
                <c:pt idx="252">
                  <c:v>2.9665227861434075E-11</c:v>
                </c:pt>
                <c:pt idx="253">
                  <c:v>2.7066813742184375E-11</c:v>
                </c:pt>
                <c:pt idx="254">
                  <c:v>2.7468949260639684E-11</c:v>
                </c:pt>
                <c:pt idx="255">
                  <c:v>2.5272670659845297E-11</c:v>
                </c:pt>
                <c:pt idx="256">
                  <c:v>2.6200675702434473E-11</c:v>
                </c:pt>
                <c:pt idx="257">
                  <c:v>2.7345215254961129E-11</c:v>
                </c:pt>
                <c:pt idx="258">
                  <c:v>2.644814371379159E-11</c:v>
                </c:pt>
                <c:pt idx="259">
                  <c:v>2.6046008195336278E-11</c:v>
                </c:pt>
                <c:pt idx="260">
                  <c:v>2.5087069651327461E-11</c:v>
                </c:pt>
                <c:pt idx="261">
                  <c:v>2.5984141192496997E-11</c:v>
                </c:pt>
                <c:pt idx="262">
                  <c:v>2.5241737158425656E-11</c:v>
                </c:pt>
                <c:pt idx="263">
                  <c:v>2.505613614990782E-11</c:v>
                </c:pt>
                <c:pt idx="264">
                  <c:v>2.3540394580345496E-11</c:v>
                </c:pt>
                <c:pt idx="265">
                  <c:v>2.5303604161264937E-11</c:v>
                </c:pt>
                <c:pt idx="266">
                  <c:v>2.4715867634291789E-11</c:v>
                </c:pt>
                <c:pt idx="267">
                  <c:v>2.5736673181139886E-11</c:v>
                </c:pt>
                <c:pt idx="268">
                  <c:v>2.4468399622934675E-11</c:v>
                </c:pt>
                <c:pt idx="269">
                  <c:v>2.4901468642809625E-11</c:v>
                </c:pt>
                <c:pt idx="270">
                  <c:v>2.3664128586024054E-11</c:v>
                </c:pt>
                <c:pt idx="271">
                  <c:v>2.3014525056211628E-11</c:v>
                </c:pt>
                <c:pt idx="272">
                  <c:v>2.1405982982390386E-11</c:v>
                </c:pt>
                <c:pt idx="273">
                  <c:v>2.2241187520720644E-11</c:v>
                </c:pt>
                <c:pt idx="274">
                  <c:v>2.1746251498006417E-11</c:v>
                </c:pt>
                <c:pt idx="275">
                  <c:v>2.1622517492327859E-11</c:v>
                </c:pt>
                <c:pt idx="276">
                  <c:v>2.1436916483810023E-11</c:v>
                </c:pt>
                <c:pt idx="277">
                  <c:v>2.1777184999426055E-11</c:v>
                </c:pt>
                <c:pt idx="278">
                  <c:v>2.0818246455417238E-11</c:v>
                </c:pt>
                <c:pt idx="279">
                  <c:v>2.0941980461095796E-11</c:v>
                </c:pt>
                <c:pt idx="280">
                  <c:v>2.0972913962515433E-11</c:v>
                </c:pt>
                <c:pt idx="281">
                  <c:v>2.1436916483810023E-11</c:v>
                </c:pt>
                <c:pt idx="282">
                  <c:v>2.0385177435542288E-11</c:v>
                </c:pt>
                <c:pt idx="283">
                  <c:v>2.0447044438381566E-11</c:v>
                </c:pt>
                <c:pt idx="284">
                  <c:v>1.9178770880176355E-11</c:v>
                </c:pt>
                <c:pt idx="285">
                  <c:v>2.0570778444060128E-11</c:v>
                </c:pt>
                <c:pt idx="286">
                  <c:v>1.9983041917086976E-11</c:v>
                </c:pt>
                <c:pt idx="287">
                  <c:v>1.7941430823390787E-11</c:v>
                </c:pt>
                <c:pt idx="288">
                  <c:v>1.8745701860301409E-11</c:v>
                </c:pt>
                <c:pt idx="289">
                  <c:v>1.7446494800676557E-11</c:v>
                </c:pt>
                <c:pt idx="290">
                  <c:v>1.8498233848944292E-11</c:v>
                </c:pt>
                <c:pt idx="291">
                  <c:v>1.8405433344685374E-11</c:v>
                </c:pt>
                <c:pt idx="292">
                  <c:v>1.8034231327649702E-11</c:v>
                </c:pt>
                <c:pt idx="293">
                  <c:v>1.7693962812033671E-11</c:v>
                </c:pt>
                <c:pt idx="294">
                  <c:v>1.8529167350363932E-11</c:v>
                </c:pt>
                <c:pt idx="295">
                  <c:v>1.7353694296417639E-11</c:v>
                </c:pt>
                <c:pt idx="296">
                  <c:v>1.8157965333328257E-11</c:v>
                </c:pt>
                <c:pt idx="297">
                  <c:v>1.7879563820551507E-11</c:v>
                </c:pt>
                <c:pt idx="298">
                  <c:v>1.5714218721176756E-11</c:v>
                </c:pt>
                <c:pt idx="299">
                  <c:v>1.7384627797837276E-11</c:v>
                </c:pt>
                <c:pt idx="300">
                  <c:v>1.5899819729694592E-11</c:v>
                </c:pt>
                <c:pt idx="301">
                  <c:v>1.5435817208400003E-11</c:v>
                </c:pt>
                <c:pt idx="302">
                  <c:v>1.6487556256667737E-11</c:v>
                </c:pt>
                <c:pt idx="303">
                  <c:v>1.5312083202721447E-11</c:v>
                </c:pt>
                <c:pt idx="304">
                  <c:v>1.552861771265892E-11</c:v>
                </c:pt>
                <c:pt idx="305">
                  <c:v>1.6580356760926655E-11</c:v>
                </c:pt>
                <c:pt idx="306">
                  <c:v>1.6116354239632069E-11</c:v>
                </c:pt>
                <c:pt idx="307">
                  <c:v>1.5435817208400003E-11</c:v>
                </c:pt>
                <c:pt idx="308">
                  <c:v>1.5126482194203611E-11</c:v>
                </c:pt>
                <c:pt idx="309">
                  <c:v>1.5281149701301807E-11</c:v>
                </c:pt>
                <c:pt idx="310">
                  <c:v>1.3889142137418038E-11</c:v>
                </c:pt>
                <c:pt idx="311">
                  <c:v>1.4971814687105413E-11</c:v>
                </c:pt>
                <c:pt idx="312">
                  <c:v>1.4569679168650104E-11</c:v>
                </c:pt>
                <c:pt idx="313">
                  <c:v>1.3920075638837678E-11</c:v>
                </c:pt>
                <c:pt idx="314">
                  <c:v>1.5002748188525053E-11</c:v>
                </c:pt>
                <c:pt idx="315">
                  <c:v>1.3981942641676957E-11</c:v>
                </c:pt>
                <c:pt idx="316">
                  <c:v>1.345607311754309E-11</c:v>
                </c:pt>
                <c:pt idx="317">
                  <c:v>1.4012876143096596E-11</c:v>
                </c:pt>
                <c:pt idx="318">
                  <c:v>1.3517940120382367E-11</c:v>
                </c:pt>
                <c:pt idx="319">
                  <c:v>1.4136610148775153E-11</c:v>
                </c:pt>
                <c:pt idx="320">
                  <c:v>1.3270472109025254E-11</c:v>
                </c:pt>
                <c:pt idx="321">
                  <c:v>1.345607311754309E-11</c:v>
                </c:pt>
                <c:pt idx="322">
                  <c:v>1.2713669083471746E-11</c:v>
                </c:pt>
                <c:pt idx="323">
                  <c:v>1.3208605106185975E-11</c:v>
                </c:pt>
                <c:pt idx="324">
                  <c:v>1.3239538607605613E-11</c:v>
                </c:pt>
                <c:pt idx="325">
                  <c:v>1.3053937599087779E-11</c:v>
                </c:pt>
                <c:pt idx="326">
                  <c:v>1.252806807495391E-11</c:v>
                </c:pt>
                <c:pt idx="327">
                  <c:v>1.2559001576373551E-11</c:v>
                </c:pt>
                <c:pt idx="328">
                  <c:v>1.2961137094828861E-11</c:v>
                </c:pt>
                <c:pt idx="329">
                  <c:v>1.3115804601927057E-11</c:v>
                </c:pt>
                <c:pt idx="330">
                  <c:v>1.0579257485516636E-11</c:v>
                </c:pt>
                <c:pt idx="331">
                  <c:v>1.1940331547980764E-11</c:v>
                </c:pt>
                <c:pt idx="332">
                  <c:v>1.21259325564986E-11</c:v>
                </c:pt>
                <c:pt idx="333">
                  <c:v>1.0362722975579162E-11</c:v>
                </c:pt>
                <c:pt idx="334">
                  <c:v>1.249713457353427E-11</c:v>
                </c:pt>
                <c:pt idx="335">
                  <c:v>9.8987204542845701E-12</c:v>
                </c:pt>
                <c:pt idx="336">
                  <c:v>1.1414462023846896E-11</c:v>
                </c:pt>
                <c:pt idx="337">
                  <c:v>1.1630996533784371E-11</c:v>
                </c:pt>
                <c:pt idx="338">
                  <c:v>1.122886101532906E-11</c:v>
                </c:pt>
                <c:pt idx="339">
                  <c:v>1.0702991491195193E-11</c:v>
                </c:pt>
                <c:pt idx="340">
                  <c:v>1.1538196029525453E-11</c:v>
                </c:pt>
                <c:pt idx="341">
                  <c:v>1.082672549687375E-11</c:v>
                </c:pt>
                <c:pt idx="342">
                  <c:v>1.1538196029525453E-11</c:v>
                </c:pt>
                <c:pt idx="343">
                  <c:v>1.0610190986936275E-11</c:v>
                </c:pt>
                <c:pt idx="344">
                  <c:v>9.4037844315703415E-12</c:v>
                </c:pt>
                <c:pt idx="345">
                  <c:v>9.9915209585434881E-12</c:v>
                </c:pt>
                <c:pt idx="346">
                  <c:v>1.0919526001132668E-11</c:v>
                </c:pt>
                <c:pt idx="347">
                  <c:v>1.0548323984096996E-11</c:v>
                </c:pt>
                <c:pt idx="348">
                  <c:v>9.8987204542845701E-12</c:v>
                </c:pt>
                <c:pt idx="349">
                  <c:v>8.7232474003382786E-12</c:v>
                </c:pt>
                <c:pt idx="350">
                  <c:v>9.4965849358292595E-12</c:v>
                </c:pt>
                <c:pt idx="351">
                  <c:v>9.4347179329899819E-12</c:v>
                </c:pt>
                <c:pt idx="352">
                  <c:v>9.4037844315703415E-12</c:v>
                </c:pt>
                <c:pt idx="353">
                  <c:v>8.8160479045971966E-12</c:v>
                </c:pt>
                <c:pt idx="354">
                  <c:v>9.0325824145346713E-12</c:v>
                </c:pt>
                <c:pt idx="355">
                  <c:v>8.9707154116953937E-12</c:v>
                </c:pt>
                <c:pt idx="356">
                  <c:v>9.6203189415078178E-12</c:v>
                </c:pt>
                <c:pt idx="357">
                  <c:v>8.2901783804633276E-12</c:v>
                </c:pt>
                <c:pt idx="358">
                  <c:v>8.3829788847222456E-12</c:v>
                </c:pt>
                <c:pt idx="359">
                  <c:v>8.9397819102757533E-12</c:v>
                </c:pt>
                <c:pt idx="360">
                  <c:v>8.3829788847222456E-12</c:v>
                </c:pt>
                <c:pt idx="361">
                  <c:v>9.7440529471863746E-12</c:v>
                </c:pt>
                <c:pt idx="362">
                  <c:v>8.5685798932400831E-12</c:v>
                </c:pt>
                <c:pt idx="363">
                  <c:v>7.4859073435527064E-12</c:v>
                </c:pt>
                <c:pt idx="364">
                  <c:v>8.6304468960793607E-12</c:v>
                </c:pt>
                <c:pt idx="365">
                  <c:v>8.321111881882968E-12</c:v>
                </c:pt>
                <c:pt idx="366">
                  <c:v>8.2901783804633276E-12</c:v>
                </c:pt>
                <c:pt idx="367">
                  <c:v>8.3520453833026068E-12</c:v>
                </c:pt>
                <c:pt idx="368">
                  <c:v>8.1045773719454933E-12</c:v>
                </c:pt>
                <c:pt idx="369">
                  <c:v>7.7952423577491006E-12</c:v>
                </c:pt>
                <c:pt idx="370">
                  <c:v>8.22831137762405E-12</c:v>
                </c:pt>
                <c:pt idx="371">
                  <c:v>6.9291043179992002E-12</c:v>
                </c:pt>
                <c:pt idx="372">
                  <c:v>7.1765723293563145E-12</c:v>
                </c:pt>
                <c:pt idx="373">
                  <c:v>7.6096413492312647E-12</c:v>
                </c:pt>
                <c:pt idx="374">
                  <c:v>7.0837718250973965E-12</c:v>
                </c:pt>
                <c:pt idx="375">
                  <c:v>7.7333753549098215E-12</c:v>
                </c:pt>
                <c:pt idx="376">
                  <c:v>6.960037819418839E-12</c:v>
                </c:pt>
                <c:pt idx="377">
                  <c:v>7.4859073435527064E-12</c:v>
                </c:pt>
                <c:pt idx="378">
                  <c:v>7.3312398364545108E-12</c:v>
                </c:pt>
                <c:pt idx="379">
                  <c:v>6.867237315159921E-12</c:v>
                </c:pt>
                <c:pt idx="380">
                  <c:v>6.960037819418839E-12</c:v>
                </c:pt>
                <c:pt idx="381">
                  <c:v>7.5787078478116243E-12</c:v>
                </c:pt>
                <c:pt idx="382">
                  <c:v>7.2075058307759533E-12</c:v>
                </c:pt>
                <c:pt idx="383">
                  <c:v>6.5579023009635284E-12</c:v>
                </c:pt>
                <c:pt idx="384">
                  <c:v>6.0938997796689386E-12</c:v>
                </c:pt>
                <c:pt idx="385">
                  <c:v>6.6816363066420859E-12</c:v>
                </c:pt>
                <c:pt idx="386">
                  <c:v>6.5269687995438896E-12</c:v>
                </c:pt>
                <c:pt idx="387">
                  <c:v>6.5269687995438896E-12</c:v>
                </c:pt>
                <c:pt idx="388">
                  <c:v>6.8363038137402822E-12</c:v>
                </c:pt>
                <c:pt idx="389">
                  <c:v>6.588835802383168E-12</c:v>
                </c:pt>
                <c:pt idx="390">
                  <c:v>7.2075058307759533E-12</c:v>
                </c:pt>
                <c:pt idx="391">
                  <c:v>6.0629662782492998E-12</c:v>
                </c:pt>
                <c:pt idx="392">
                  <c:v>5.8154982668921855E-12</c:v>
                </c:pt>
                <c:pt idx="393">
                  <c:v>6.4960352981242492E-12</c:v>
                </c:pt>
                <c:pt idx="394">
                  <c:v>5.59896375695471E-12</c:v>
                </c:pt>
                <c:pt idx="395">
                  <c:v>5.8464317683118243E-12</c:v>
                </c:pt>
                <c:pt idx="396">
                  <c:v>5.1968282384993993E-12</c:v>
                </c:pt>
                <c:pt idx="397">
                  <c:v>6.867237315159921E-12</c:v>
                </c:pt>
                <c:pt idx="398">
                  <c:v>5.939232272570743E-12</c:v>
                </c:pt>
                <c:pt idx="399">
                  <c:v>6.5269687995438896E-12</c:v>
                </c:pt>
                <c:pt idx="400">
                  <c:v>6.2176337853474961E-12</c:v>
                </c:pt>
                <c:pt idx="401">
                  <c:v>5.3824292470172361E-12</c:v>
                </c:pt>
                <c:pt idx="402">
                  <c:v>5.9082987711511034E-12</c:v>
                </c:pt>
                <c:pt idx="403">
                  <c:v>5.3824292470172361E-12</c:v>
                </c:pt>
                <c:pt idx="404">
                  <c:v>5.4752297512761532E-12</c:v>
                </c:pt>
                <c:pt idx="405">
                  <c:v>5.6608307597939892E-12</c:v>
                </c:pt>
                <c:pt idx="406">
                  <c:v>5.8154982668921855E-12</c:v>
                </c:pt>
                <c:pt idx="407">
                  <c:v>5.939232272570743E-12</c:v>
                </c:pt>
                <c:pt idx="408">
                  <c:v>5.5680302555350712E-12</c:v>
                </c:pt>
                <c:pt idx="409">
                  <c:v>5.4442962498565136E-12</c:v>
                </c:pt>
                <c:pt idx="410">
                  <c:v>6.4651017967046104E-12</c:v>
                </c:pt>
                <c:pt idx="411">
                  <c:v>5.3824292470172361E-12</c:v>
                </c:pt>
                <c:pt idx="412">
                  <c:v>5.5680302555350712E-12</c:v>
                </c:pt>
                <c:pt idx="413">
                  <c:v>4.5781582101066148E-12</c:v>
                </c:pt>
                <c:pt idx="414">
                  <c:v>5.0730942328208426E-12</c:v>
                </c:pt>
                <c:pt idx="415">
                  <c:v>5.4133627484368749E-12</c:v>
                </c:pt>
                <c:pt idx="416">
                  <c:v>5.1040277342404822E-12</c:v>
                </c:pt>
                <c:pt idx="417">
                  <c:v>4.7328257172048112E-12</c:v>
                </c:pt>
                <c:pt idx="418">
                  <c:v>5.0112272299815642E-12</c:v>
                </c:pt>
                <c:pt idx="419">
                  <c:v>4.9184267257226463E-12</c:v>
                </c:pt>
                <c:pt idx="420">
                  <c:v>4.3616237001691393E-12</c:v>
                </c:pt>
                <c:pt idx="421">
                  <c:v>4.8565597228833679E-12</c:v>
                </c:pt>
                <c:pt idx="422">
                  <c:v>4.0832221873923854E-12</c:v>
                </c:pt>
                <c:pt idx="423">
                  <c:v>4.6400252129458924E-12</c:v>
                </c:pt>
                <c:pt idx="424">
                  <c:v>4.5781582101066148E-12</c:v>
                </c:pt>
                <c:pt idx="425">
                  <c:v>5.0112272299815642E-12</c:v>
                </c:pt>
                <c:pt idx="426">
                  <c:v>4.4853577058476969E-12</c:v>
                </c:pt>
                <c:pt idx="427">
                  <c:v>4.7018922157851708E-12</c:v>
                </c:pt>
                <c:pt idx="428">
                  <c:v>4.670958714365532E-12</c:v>
                </c:pt>
                <c:pt idx="429">
                  <c:v>4.8256262214637283E-12</c:v>
                </c:pt>
                <c:pt idx="430">
                  <c:v>4.4544242044280573E-12</c:v>
                </c:pt>
                <c:pt idx="431">
                  <c:v>4.9184267257226463E-12</c:v>
                </c:pt>
                <c:pt idx="432">
                  <c:v>4.0522886859727466E-12</c:v>
                </c:pt>
                <c:pt idx="433">
                  <c:v>4.4544242044280573E-12</c:v>
                </c:pt>
                <c:pt idx="434">
                  <c:v>4.3306901987494997E-12</c:v>
                </c:pt>
                <c:pt idx="435">
                  <c:v>4.670958714365532E-12</c:v>
                </c:pt>
                <c:pt idx="436">
                  <c:v>4.1450891902316638E-12</c:v>
                </c:pt>
                <c:pt idx="437">
                  <c:v>4.114155688812025E-12</c:v>
                </c:pt>
                <c:pt idx="438">
                  <c:v>4.2688231959102214E-12</c:v>
                </c:pt>
                <c:pt idx="439">
                  <c:v>3.8976211788745503E-12</c:v>
                </c:pt>
                <c:pt idx="440">
                  <c:v>3.8666876774549107E-12</c:v>
                </c:pt>
                <c:pt idx="441">
                  <c:v>4.114155688812025E-12</c:v>
                </c:pt>
                <c:pt idx="442">
                  <c:v>4.4853577058476969E-12</c:v>
                </c:pt>
                <c:pt idx="443">
                  <c:v>3.7429536717763532E-12</c:v>
                </c:pt>
                <c:pt idx="444">
                  <c:v>3.650153167517436E-12</c:v>
                </c:pt>
                <c:pt idx="445">
                  <c:v>4.114155688812025E-12</c:v>
                </c:pt>
                <c:pt idx="446">
                  <c:v>3.3098846519014034E-12</c:v>
                </c:pt>
                <c:pt idx="447">
                  <c:v>4.2688231959102214E-12</c:v>
                </c:pt>
                <c:pt idx="448">
                  <c:v>4.0522886859727466E-12</c:v>
                </c:pt>
                <c:pt idx="449">
                  <c:v>3.9904216831334675E-12</c:v>
                </c:pt>
                <c:pt idx="450">
                  <c:v>3.7738871731959928E-12</c:v>
                </c:pt>
                <c:pt idx="451">
                  <c:v>3.1861506462228462E-12</c:v>
                </c:pt>
                <c:pt idx="452">
                  <c:v>3.0314831391246499E-12</c:v>
                </c:pt>
                <c:pt idx="453">
                  <c:v>4.114155688812025E-12</c:v>
                </c:pt>
                <c:pt idx="454">
                  <c:v>3.4645521589996001E-12</c:v>
                </c:pt>
                <c:pt idx="455">
                  <c:v>3.3098846519014034E-12</c:v>
                </c:pt>
                <c:pt idx="456">
                  <c:v>3.7120201703567144E-12</c:v>
                </c:pt>
                <c:pt idx="457">
                  <c:v>3.5573526632585177E-12</c:v>
                </c:pt>
                <c:pt idx="458">
                  <c:v>3.6810866689370748E-12</c:v>
                </c:pt>
                <c:pt idx="459">
                  <c:v>3.4645521589996001E-12</c:v>
                </c:pt>
                <c:pt idx="460">
                  <c:v>3.2789511504817642E-12</c:v>
                </c:pt>
                <c:pt idx="461">
                  <c:v>3.9904216831334675E-12</c:v>
                </c:pt>
                <c:pt idx="462">
                  <c:v>3.3717516547406817E-12</c:v>
                </c:pt>
                <c:pt idx="463">
                  <c:v>3.1242836433835674E-12</c:v>
                </c:pt>
                <c:pt idx="464">
                  <c:v>2.9077491334460927E-12</c:v>
                </c:pt>
                <c:pt idx="465">
                  <c:v>2.4746801135711425E-12</c:v>
                </c:pt>
                <c:pt idx="466">
                  <c:v>3.4336186575799605E-12</c:v>
                </c:pt>
                <c:pt idx="467">
                  <c:v>2.7840151277675356E-12</c:v>
                </c:pt>
                <c:pt idx="468">
                  <c:v>3.3717516547406817E-12</c:v>
                </c:pt>
                <c:pt idx="469">
                  <c:v>3.650153167517436E-12</c:v>
                </c:pt>
                <c:pt idx="470">
                  <c:v>2.8149486291871752E-12</c:v>
                </c:pt>
                <c:pt idx="471">
                  <c:v>2.691214623508618E-12</c:v>
                </c:pt>
                <c:pt idx="472">
                  <c:v>3.4026851561603213E-12</c:v>
                </c:pt>
                <c:pt idx="473">
                  <c:v>2.6602811220889784E-12</c:v>
                </c:pt>
                <c:pt idx="474">
                  <c:v>3.4026851561603213E-12</c:v>
                </c:pt>
                <c:pt idx="475">
                  <c:v>2.5984141192496997E-12</c:v>
                </c:pt>
                <c:pt idx="476">
                  <c:v>2.845882130606814E-12</c:v>
                </c:pt>
                <c:pt idx="477">
                  <c:v>3.3717516547406817E-12</c:v>
                </c:pt>
                <c:pt idx="478">
                  <c:v>2.6293476206693393E-12</c:v>
                </c:pt>
                <c:pt idx="479">
                  <c:v>3.0005496377050107E-12</c:v>
                </c:pt>
                <c:pt idx="480">
                  <c:v>3.2170841476424858E-12</c:v>
                </c:pt>
                <c:pt idx="481">
                  <c:v>2.8149486291871752E-12</c:v>
                </c:pt>
                <c:pt idx="482">
                  <c:v>2.4746801135711425E-12</c:v>
                </c:pt>
                <c:pt idx="483">
                  <c:v>3.155217144803207E-12</c:v>
                </c:pt>
                <c:pt idx="484">
                  <c:v>2.5056136149907821E-12</c:v>
                </c:pt>
                <c:pt idx="485">
                  <c:v>2.6602811220889784E-12</c:v>
                </c:pt>
                <c:pt idx="486">
                  <c:v>2.5984141192496997E-12</c:v>
                </c:pt>
                <c:pt idx="487">
                  <c:v>2.0416110936961927E-12</c:v>
                </c:pt>
                <c:pt idx="488">
                  <c:v>2.196278600794389E-12</c:v>
                </c:pt>
                <c:pt idx="489">
                  <c:v>2.691214623508618E-12</c:v>
                </c:pt>
                <c:pt idx="490">
                  <c:v>2.196278600794389E-12</c:v>
                </c:pt>
                <c:pt idx="491">
                  <c:v>2.6293476206693393E-12</c:v>
                </c:pt>
                <c:pt idx="492">
                  <c:v>2.1034780965354715E-12</c:v>
                </c:pt>
                <c:pt idx="493">
                  <c:v>1.8869435865979964E-12</c:v>
                </c:pt>
                <c:pt idx="494">
                  <c:v>2.5674806178300609E-12</c:v>
                </c:pt>
                <c:pt idx="495">
                  <c:v>2.4128131107318642E-12</c:v>
                </c:pt>
                <c:pt idx="496">
                  <c:v>2.1034780965354715E-12</c:v>
                </c:pt>
                <c:pt idx="497">
                  <c:v>2.2272121022140286E-12</c:v>
                </c:pt>
                <c:pt idx="498">
                  <c:v>2.0725445951158319E-12</c:v>
                </c:pt>
                <c:pt idx="499">
                  <c:v>3.0005496377050107E-12</c:v>
                </c:pt>
                <c:pt idx="500">
                  <c:v>2.196278600794389E-12</c:v>
                </c:pt>
                <c:pt idx="501">
                  <c:v>1.7941430823390786E-12</c:v>
                </c:pt>
                <c:pt idx="502">
                  <c:v>2.5365471164104213E-12</c:v>
                </c:pt>
                <c:pt idx="503">
                  <c:v>2.2890791050533074E-12</c:v>
                </c:pt>
                <c:pt idx="504">
                  <c:v>2.4746801135711425E-12</c:v>
                </c:pt>
                <c:pt idx="505">
                  <c:v>2.1034780965354715E-12</c:v>
                </c:pt>
                <c:pt idx="506">
                  <c:v>2.5365471164104213E-12</c:v>
                </c:pt>
                <c:pt idx="507">
                  <c:v>1.917877088017636E-12</c:v>
                </c:pt>
                <c:pt idx="508">
                  <c:v>1.7013425780801607E-12</c:v>
                </c:pt>
                <c:pt idx="509">
                  <c:v>1.9797440908569143E-12</c:v>
                </c:pt>
                <c:pt idx="510">
                  <c:v>2.3509461078925854E-12</c:v>
                </c:pt>
                <c:pt idx="511">
                  <c:v>1.8869435865979964E-12</c:v>
                </c:pt>
                <c:pt idx="512">
                  <c:v>1.8869435865979964E-12</c:v>
                </c:pt>
                <c:pt idx="513">
                  <c:v>2.1034780965354715E-12</c:v>
                </c:pt>
                <c:pt idx="514">
                  <c:v>2.196278600794389E-12</c:v>
                </c:pt>
                <c:pt idx="515">
                  <c:v>1.9797440908569143E-12</c:v>
                </c:pt>
                <c:pt idx="516">
                  <c:v>2.1034780965354715E-12</c:v>
                </c:pt>
                <c:pt idx="517">
                  <c:v>1.6704090766605215E-12</c:v>
                </c:pt>
                <c:pt idx="518">
                  <c:v>1.9797440908569143E-12</c:v>
                </c:pt>
                <c:pt idx="519">
                  <c:v>1.9488105894372752E-12</c:v>
                </c:pt>
                <c:pt idx="520">
                  <c:v>2.0725445951158319E-12</c:v>
                </c:pt>
                <c:pt idx="521">
                  <c:v>1.7322760794998001E-12</c:v>
                </c:pt>
                <c:pt idx="522">
                  <c:v>2.0106775922765535E-12</c:v>
                </c:pt>
                <c:pt idx="523">
                  <c:v>1.8560100851783572E-12</c:v>
                </c:pt>
                <c:pt idx="524">
                  <c:v>1.8869435865979964E-12</c:v>
                </c:pt>
                <c:pt idx="525">
                  <c:v>1.8869435865979964E-12</c:v>
                </c:pt>
                <c:pt idx="526">
                  <c:v>1.8869435865979964E-12</c:v>
                </c:pt>
                <c:pt idx="527">
                  <c:v>1.7632095809194392E-12</c:v>
                </c:pt>
                <c:pt idx="528">
                  <c:v>1.7632095809194392E-12</c:v>
                </c:pt>
                <c:pt idx="529">
                  <c:v>1.8560100851783572E-12</c:v>
                </c:pt>
                <c:pt idx="530">
                  <c:v>1.7941430823390786E-12</c:v>
                </c:pt>
                <c:pt idx="531">
                  <c:v>2.2890791050533074E-12</c:v>
                </c:pt>
                <c:pt idx="532">
                  <c:v>1.7013425780801607E-12</c:v>
                </c:pt>
                <c:pt idx="533">
                  <c:v>1.825076583758718E-12</c:v>
                </c:pt>
                <c:pt idx="534">
                  <c:v>1.6704090766605215E-12</c:v>
                </c:pt>
                <c:pt idx="535">
                  <c:v>1.9488105894372752E-12</c:v>
                </c:pt>
                <c:pt idx="536">
                  <c:v>1.9488105894372752E-12</c:v>
                </c:pt>
                <c:pt idx="537">
                  <c:v>2.381879609312225E-12</c:v>
                </c:pt>
                <c:pt idx="538">
                  <c:v>1.9488105894372752E-12</c:v>
                </c:pt>
                <c:pt idx="539">
                  <c:v>1.9797440908569143E-12</c:v>
                </c:pt>
                <c:pt idx="540">
                  <c:v>1.2373400567855713E-12</c:v>
                </c:pt>
                <c:pt idx="541">
                  <c:v>1.7941430823390786E-12</c:v>
                </c:pt>
                <c:pt idx="542">
                  <c:v>1.8560100851783572E-12</c:v>
                </c:pt>
                <c:pt idx="543">
                  <c:v>1.5157415695623249E-12</c:v>
                </c:pt>
                <c:pt idx="544">
                  <c:v>1.6704090766605215E-12</c:v>
                </c:pt>
                <c:pt idx="545">
                  <c:v>1.825076583758718E-12</c:v>
                </c:pt>
                <c:pt idx="546">
                  <c:v>1.7322760794998001E-12</c:v>
                </c:pt>
                <c:pt idx="547">
                  <c:v>1.7632095809194392E-12</c:v>
                </c:pt>
                <c:pt idx="548">
                  <c:v>1.6085420738212429E-12</c:v>
                </c:pt>
                <c:pt idx="549">
                  <c:v>1.8869435865979964E-12</c:v>
                </c:pt>
                <c:pt idx="550">
                  <c:v>1.6704090766605215E-12</c:v>
                </c:pt>
                <c:pt idx="551">
                  <c:v>1.2992070596248498E-12</c:v>
                </c:pt>
                <c:pt idx="552">
                  <c:v>1.422941065303407E-12</c:v>
                </c:pt>
                <c:pt idx="553">
                  <c:v>1.4538745667230464E-12</c:v>
                </c:pt>
                <c:pt idx="554">
                  <c:v>1.3920075638837678E-12</c:v>
                </c:pt>
                <c:pt idx="555">
                  <c:v>1.3301405610444892E-12</c:v>
                </c:pt>
                <c:pt idx="556">
                  <c:v>1.2682735582052107E-12</c:v>
                </c:pt>
                <c:pt idx="557">
                  <c:v>1.3301405610444892E-12</c:v>
                </c:pt>
                <c:pt idx="558">
                  <c:v>1.0826725496873749E-12</c:v>
                </c:pt>
                <c:pt idx="559">
                  <c:v>1.0826725496873749E-12</c:v>
                </c:pt>
                <c:pt idx="560">
                  <c:v>1.6394755752408821E-12</c:v>
                </c:pt>
                <c:pt idx="561">
                  <c:v>1.7013425780801607E-12</c:v>
                </c:pt>
                <c:pt idx="562">
                  <c:v>1.825076583758718E-12</c:v>
                </c:pt>
                <c:pt idx="563">
                  <c:v>1.4538745667230464E-12</c:v>
                </c:pt>
                <c:pt idx="564">
                  <c:v>1.1445395525266537E-12</c:v>
                </c:pt>
                <c:pt idx="565">
                  <c:v>1.2373400567855713E-12</c:v>
                </c:pt>
                <c:pt idx="566">
                  <c:v>1.3301405610444892E-12</c:v>
                </c:pt>
                <c:pt idx="567">
                  <c:v>1.2682735582052107E-12</c:v>
                </c:pt>
                <c:pt idx="568">
                  <c:v>1.7322760794998001E-12</c:v>
                </c:pt>
                <c:pt idx="569">
                  <c:v>1.5157415695623249E-12</c:v>
                </c:pt>
                <c:pt idx="570">
                  <c:v>1.1445395525266537E-12</c:v>
                </c:pt>
                <c:pt idx="571">
                  <c:v>1.2373400567855713E-12</c:v>
                </c:pt>
                <c:pt idx="572">
                  <c:v>1.1136060511070143E-12</c:v>
                </c:pt>
                <c:pt idx="573">
                  <c:v>1.3301405610444892E-12</c:v>
                </c:pt>
                <c:pt idx="574">
                  <c:v>1.4538745667230464E-12</c:v>
                </c:pt>
                <c:pt idx="575">
                  <c:v>1.2992070596248498E-12</c:v>
                </c:pt>
                <c:pt idx="576">
                  <c:v>1.0826725496873749E-12</c:v>
                </c:pt>
                <c:pt idx="577">
                  <c:v>1.6085420738212429E-12</c:v>
                </c:pt>
                <c:pt idx="578">
                  <c:v>1.3610740624641284E-12</c:v>
                </c:pt>
                <c:pt idx="579">
                  <c:v>1.2373400567855713E-12</c:v>
                </c:pt>
                <c:pt idx="580">
                  <c:v>1.2682735582052107E-12</c:v>
                </c:pt>
                <c:pt idx="581">
                  <c:v>1.3610740624641284E-12</c:v>
                </c:pt>
                <c:pt idx="582">
                  <c:v>1.2373400567855713E-12</c:v>
                </c:pt>
                <c:pt idx="583">
                  <c:v>1.2682735582052107E-12</c:v>
                </c:pt>
                <c:pt idx="584">
                  <c:v>1.2682735582052107E-12</c:v>
                </c:pt>
                <c:pt idx="585">
                  <c:v>1.1136060511070143E-12</c:v>
                </c:pt>
                <c:pt idx="586">
                  <c:v>1.2373400567855713E-12</c:v>
                </c:pt>
                <c:pt idx="587">
                  <c:v>8.6613803974990003E-13</c:v>
                </c:pt>
                <c:pt idx="588">
                  <c:v>1.2064065553659321E-12</c:v>
                </c:pt>
                <c:pt idx="589">
                  <c:v>1.0208055468480964E-12</c:v>
                </c:pt>
                <c:pt idx="590">
                  <c:v>1.1754730539462927E-12</c:v>
                </c:pt>
                <c:pt idx="591">
                  <c:v>1.3301405610444892E-12</c:v>
                </c:pt>
                <c:pt idx="592">
                  <c:v>9.5893854400881799E-13</c:v>
                </c:pt>
                <c:pt idx="593">
                  <c:v>9.8987204542845717E-13</c:v>
                </c:pt>
                <c:pt idx="594">
                  <c:v>1.3610740624641284E-12</c:v>
                </c:pt>
                <c:pt idx="595">
                  <c:v>9.280050425891786E-13</c:v>
                </c:pt>
                <c:pt idx="596">
                  <c:v>1.2064065553659321E-12</c:v>
                </c:pt>
                <c:pt idx="597">
                  <c:v>9.8987204542845717E-13</c:v>
                </c:pt>
                <c:pt idx="598">
                  <c:v>7.4240403407134288E-13</c:v>
                </c:pt>
                <c:pt idx="599">
                  <c:v>1.0517390482677357E-12</c:v>
                </c:pt>
                <c:pt idx="600">
                  <c:v>1.0826725496873749E-12</c:v>
                </c:pt>
                <c:pt idx="601">
                  <c:v>1.422941065303407E-12</c:v>
                </c:pt>
                <c:pt idx="602">
                  <c:v>8.6613803974990003E-13</c:v>
                </c:pt>
                <c:pt idx="603">
                  <c:v>6.4960352981242492E-13</c:v>
                </c:pt>
                <c:pt idx="604">
                  <c:v>1.0208055468480964E-12</c:v>
                </c:pt>
                <c:pt idx="605">
                  <c:v>1.0517390482677357E-12</c:v>
                </c:pt>
                <c:pt idx="606">
                  <c:v>1.2992070596248498E-12</c:v>
                </c:pt>
                <c:pt idx="607">
                  <c:v>1.1136060511070143E-12</c:v>
                </c:pt>
                <c:pt idx="608">
                  <c:v>1.0517390482677357E-12</c:v>
                </c:pt>
                <c:pt idx="609">
                  <c:v>8.3520453833026074E-13</c:v>
                </c:pt>
                <c:pt idx="610">
                  <c:v>1.0517390482677357E-12</c:v>
                </c:pt>
                <c:pt idx="611">
                  <c:v>5.8773652697314635E-13</c:v>
                </c:pt>
                <c:pt idx="612">
                  <c:v>1.2682735582052107E-12</c:v>
                </c:pt>
                <c:pt idx="613">
                  <c:v>8.9707154116953931E-13</c:v>
                </c:pt>
                <c:pt idx="614">
                  <c:v>8.6613803974990003E-13</c:v>
                </c:pt>
                <c:pt idx="615">
                  <c:v>8.6613803974990003E-13</c:v>
                </c:pt>
                <c:pt idx="616">
                  <c:v>1.0517390482677357E-12</c:v>
                </c:pt>
                <c:pt idx="617">
                  <c:v>1.1136060511070143E-12</c:v>
                </c:pt>
                <c:pt idx="618">
                  <c:v>1.1754730539462927E-12</c:v>
                </c:pt>
                <c:pt idx="619">
                  <c:v>9.8987204542845717E-13</c:v>
                </c:pt>
                <c:pt idx="620">
                  <c:v>9.280050425891786E-13</c:v>
                </c:pt>
                <c:pt idx="621">
                  <c:v>1.0826725496873749E-12</c:v>
                </c:pt>
                <c:pt idx="622">
                  <c:v>8.6613803974990003E-13</c:v>
                </c:pt>
                <c:pt idx="623">
                  <c:v>8.9707154116953931E-13</c:v>
                </c:pt>
                <c:pt idx="624">
                  <c:v>8.6613803974990003E-13</c:v>
                </c:pt>
                <c:pt idx="625">
                  <c:v>8.9707154116953931E-13</c:v>
                </c:pt>
                <c:pt idx="626">
                  <c:v>6.1867002839278563E-13</c:v>
                </c:pt>
                <c:pt idx="627">
                  <c:v>9.280050425891786E-13</c:v>
                </c:pt>
                <c:pt idx="628">
                  <c:v>1.0517390482677357E-12</c:v>
                </c:pt>
                <c:pt idx="629">
                  <c:v>7.7333753549098217E-13</c:v>
                </c:pt>
                <c:pt idx="630">
                  <c:v>6.805370312320642E-13</c:v>
                </c:pt>
                <c:pt idx="631">
                  <c:v>1.0517390482677357E-12</c:v>
                </c:pt>
                <c:pt idx="632">
                  <c:v>9.280050425891786E-13</c:v>
                </c:pt>
                <c:pt idx="633">
                  <c:v>1.0208055468480964E-12</c:v>
                </c:pt>
                <c:pt idx="634">
                  <c:v>1.1445395525266537E-12</c:v>
                </c:pt>
                <c:pt idx="635">
                  <c:v>7.4240403407134288E-13</c:v>
                </c:pt>
                <c:pt idx="636">
                  <c:v>1.0208055468480964E-12</c:v>
                </c:pt>
                <c:pt idx="637">
                  <c:v>6.4960352981242492E-13</c:v>
                </c:pt>
                <c:pt idx="638">
                  <c:v>8.6613803974990003E-13</c:v>
                </c:pt>
                <c:pt idx="639">
                  <c:v>7.4240403407134288E-13</c:v>
                </c:pt>
                <c:pt idx="640">
                  <c:v>1.1445395525266537E-12</c:v>
                </c:pt>
                <c:pt idx="641">
                  <c:v>8.6613803974990003E-13</c:v>
                </c:pt>
                <c:pt idx="642">
                  <c:v>5.8773652697314635E-13</c:v>
                </c:pt>
                <c:pt idx="643">
                  <c:v>6.1867002839278563E-13</c:v>
                </c:pt>
                <c:pt idx="644">
                  <c:v>8.0427103691062145E-13</c:v>
                </c:pt>
                <c:pt idx="645">
                  <c:v>8.6613803974990003E-13</c:v>
                </c:pt>
                <c:pt idx="646">
                  <c:v>7.4240403407134288E-13</c:v>
                </c:pt>
                <c:pt idx="647">
                  <c:v>8.0427103691062145E-13</c:v>
                </c:pt>
                <c:pt idx="648">
                  <c:v>9.280050425891786E-13</c:v>
                </c:pt>
                <c:pt idx="649">
                  <c:v>8.9707154116953931E-13</c:v>
                </c:pt>
                <c:pt idx="650">
                  <c:v>6.4960352981242492E-13</c:v>
                </c:pt>
                <c:pt idx="651">
                  <c:v>7.7333753549098217E-13</c:v>
                </c:pt>
                <c:pt idx="652">
                  <c:v>6.805370312320642E-13</c:v>
                </c:pt>
                <c:pt idx="653">
                  <c:v>5.5680302555350716E-13</c:v>
                </c:pt>
                <c:pt idx="654">
                  <c:v>8.6613803974990003E-13</c:v>
                </c:pt>
                <c:pt idx="655">
                  <c:v>5.2586952413386787E-13</c:v>
                </c:pt>
                <c:pt idx="656">
                  <c:v>7.4240403407134288E-13</c:v>
                </c:pt>
                <c:pt idx="657">
                  <c:v>1.0826725496873749E-12</c:v>
                </c:pt>
                <c:pt idx="658">
                  <c:v>5.5680302555350716E-13</c:v>
                </c:pt>
                <c:pt idx="659">
                  <c:v>7.7333753549098217E-13</c:v>
                </c:pt>
                <c:pt idx="660">
                  <c:v>4.9493602271422859E-13</c:v>
                </c:pt>
                <c:pt idx="661">
                  <c:v>8.3520453833026074E-13</c:v>
                </c:pt>
                <c:pt idx="662">
                  <c:v>6.805370312320642E-13</c:v>
                </c:pt>
                <c:pt idx="663">
                  <c:v>7.1147053265170349E-13</c:v>
                </c:pt>
                <c:pt idx="664">
                  <c:v>6.805370312320642E-13</c:v>
                </c:pt>
                <c:pt idx="665">
                  <c:v>8.9707154116953931E-13</c:v>
                </c:pt>
                <c:pt idx="666">
                  <c:v>5.5680302555350716E-13</c:v>
                </c:pt>
                <c:pt idx="667">
                  <c:v>5.8773652697314635E-13</c:v>
                </c:pt>
                <c:pt idx="668">
                  <c:v>8.6613803974990003E-13</c:v>
                </c:pt>
                <c:pt idx="669">
                  <c:v>5.5680302555350716E-13</c:v>
                </c:pt>
                <c:pt idx="670">
                  <c:v>9.280050425891786E-13</c:v>
                </c:pt>
                <c:pt idx="671">
                  <c:v>6.4960352981242492E-13</c:v>
                </c:pt>
                <c:pt idx="672">
                  <c:v>5.2586952413386787E-13</c:v>
                </c:pt>
                <c:pt idx="673">
                  <c:v>5.8773652697314635E-13</c:v>
                </c:pt>
                <c:pt idx="674">
                  <c:v>6.4960352981242492E-13</c:v>
                </c:pt>
                <c:pt idx="675">
                  <c:v>4.640025212945893E-13</c:v>
                </c:pt>
                <c:pt idx="676">
                  <c:v>6.4960352981242492E-13</c:v>
                </c:pt>
                <c:pt idx="677">
                  <c:v>6.805370312320642E-13</c:v>
                </c:pt>
                <c:pt idx="678">
                  <c:v>6.1867002839278563E-13</c:v>
                </c:pt>
                <c:pt idx="679">
                  <c:v>4.0213551845531073E-13</c:v>
                </c:pt>
                <c:pt idx="680">
                  <c:v>4.9493602271422859E-13</c:v>
                </c:pt>
                <c:pt idx="681">
                  <c:v>6.4960352981242492E-13</c:v>
                </c:pt>
                <c:pt idx="682">
                  <c:v>5.8773652697314635E-13</c:v>
                </c:pt>
                <c:pt idx="683">
                  <c:v>7.4240403407134288E-13</c:v>
                </c:pt>
                <c:pt idx="684">
                  <c:v>4.3306901987495001E-13</c:v>
                </c:pt>
                <c:pt idx="685">
                  <c:v>6.805370312320642E-13</c:v>
                </c:pt>
                <c:pt idx="686">
                  <c:v>6.805370312320642E-13</c:v>
                </c:pt>
                <c:pt idx="687">
                  <c:v>5.8773652697314635E-13</c:v>
                </c:pt>
                <c:pt idx="688">
                  <c:v>6.4960352981242492E-13</c:v>
                </c:pt>
                <c:pt idx="689">
                  <c:v>6.1867002839278563E-13</c:v>
                </c:pt>
                <c:pt idx="690">
                  <c:v>3.402685156160321E-13</c:v>
                </c:pt>
                <c:pt idx="691">
                  <c:v>6.4960352981242492E-13</c:v>
                </c:pt>
                <c:pt idx="692">
                  <c:v>4.9493602271422859E-13</c:v>
                </c:pt>
                <c:pt idx="693">
                  <c:v>6.805370312320642E-13</c:v>
                </c:pt>
                <c:pt idx="694">
                  <c:v>5.8773652697314635E-13</c:v>
                </c:pt>
                <c:pt idx="695">
                  <c:v>4.640025212945893E-13</c:v>
                </c:pt>
                <c:pt idx="696">
                  <c:v>2.4746801135711429E-13</c:v>
                </c:pt>
                <c:pt idx="697">
                  <c:v>5.5680302555350716E-13</c:v>
                </c:pt>
                <c:pt idx="698">
                  <c:v>6.4960352981242492E-13</c:v>
                </c:pt>
                <c:pt idx="699">
                  <c:v>4.3306901987495001E-13</c:v>
                </c:pt>
                <c:pt idx="700">
                  <c:v>4.3306901987495001E-13</c:v>
                </c:pt>
                <c:pt idx="701">
                  <c:v>5.5680302555350716E-13</c:v>
                </c:pt>
                <c:pt idx="702">
                  <c:v>5.8773652697314635E-13</c:v>
                </c:pt>
                <c:pt idx="703">
                  <c:v>6.4960352981242492E-13</c:v>
                </c:pt>
                <c:pt idx="704">
                  <c:v>6.4960352981242492E-13</c:v>
                </c:pt>
                <c:pt idx="705">
                  <c:v>4.9493602271422859E-13</c:v>
                </c:pt>
                <c:pt idx="706">
                  <c:v>5.8773652697314635E-13</c:v>
                </c:pt>
                <c:pt idx="707">
                  <c:v>4.0213551845531073E-13</c:v>
                </c:pt>
                <c:pt idx="708">
                  <c:v>4.3306901987495001E-13</c:v>
                </c:pt>
                <c:pt idx="709">
                  <c:v>6.1867002839278563E-13</c:v>
                </c:pt>
                <c:pt idx="710">
                  <c:v>4.3306901987495001E-13</c:v>
                </c:pt>
                <c:pt idx="711">
                  <c:v>5.2586952413386787E-13</c:v>
                </c:pt>
                <c:pt idx="712">
                  <c:v>2.7840151277675358E-13</c:v>
                </c:pt>
                <c:pt idx="713">
                  <c:v>5.2586952413386787E-13</c:v>
                </c:pt>
                <c:pt idx="714">
                  <c:v>4.0213551845531073E-13</c:v>
                </c:pt>
                <c:pt idx="715">
                  <c:v>6.1867002839278563E-13</c:v>
                </c:pt>
                <c:pt idx="716">
                  <c:v>2.7840151277675358E-13</c:v>
                </c:pt>
                <c:pt idx="717">
                  <c:v>4.9493602271422859E-13</c:v>
                </c:pt>
                <c:pt idx="718">
                  <c:v>4.9493602271422859E-13</c:v>
                </c:pt>
                <c:pt idx="719">
                  <c:v>5.2586952413386787E-13</c:v>
                </c:pt>
                <c:pt idx="720">
                  <c:v>4.0213551845531073E-13</c:v>
                </c:pt>
                <c:pt idx="721">
                  <c:v>4.3306901987495001E-13</c:v>
                </c:pt>
                <c:pt idx="722">
                  <c:v>5.5680302555350716E-13</c:v>
                </c:pt>
                <c:pt idx="723">
                  <c:v>4.640025212945893E-13</c:v>
                </c:pt>
                <c:pt idx="724">
                  <c:v>6.4960352981242492E-13</c:v>
                </c:pt>
                <c:pt idx="725">
                  <c:v>3.402685156160321E-13</c:v>
                </c:pt>
                <c:pt idx="726">
                  <c:v>4.640025212945893E-13</c:v>
                </c:pt>
                <c:pt idx="727">
                  <c:v>3.402685156160321E-13</c:v>
                </c:pt>
                <c:pt idx="728">
                  <c:v>5.5680302555350716E-13</c:v>
                </c:pt>
                <c:pt idx="729">
                  <c:v>5.2586952413386787E-13</c:v>
                </c:pt>
                <c:pt idx="730">
                  <c:v>4.640025212945893E-13</c:v>
                </c:pt>
                <c:pt idx="731">
                  <c:v>4.9493602271422859E-13</c:v>
                </c:pt>
                <c:pt idx="732">
                  <c:v>3.0933501419639282E-13</c:v>
                </c:pt>
                <c:pt idx="733">
                  <c:v>3.7120201703567144E-13</c:v>
                </c:pt>
                <c:pt idx="734">
                  <c:v>4.9493602271422859E-13</c:v>
                </c:pt>
                <c:pt idx="735">
                  <c:v>3.7120201703567144E-13</c:v>
                </c:pt>
                <c:pt idx="736">
                  <c:v>4.640025212945893E-13</c:v>
                </c:pt>
                <c:pt idx="737">
                  <c:v>4.0213551845531073E-13</c:v>
                </c:pt>
                <c:pt idx="738">
                  <c:v>5.8773652697314635E-13</c:v>
                </c:pt>
                <c:pt idx="739">
                  <c:v>2.1653450993747501E-13</c:v>
                </c:pt>
                <c:pt idx="740">
                  <c:v>2.4746801135711429E-13</c:v>
                </c:pt>
                <c:pt idx="741">
                  <c:v>1.5466750709819641E-13</c:v>
                </c:pt>
                <c:pt idx="742">
                  <c:v>4.0213551845531073E-13</c:v>
                </c:pt>
                <c:pt idx="743">
                  <c:v>3.402685156160321E-13</c:v>
                </c:pt>
                <c:pt idx="744">
                  <c:v>4.640025212945893E-13</c:v>
                </c:pt>
                <c:pt idx="745">
                  <c:v>3.7120201703567144E-13</c:v>
                </c:pt>
                <c:pt idx="746">
                  <c:v>3.7120201703567144E-13</c:v>
                </c:pt>
                <c:pt idx="747">
                  <c:v>4.0213551845531073E-13</c:v>
                </c:pt>
                <c:pt idx="748">
                  <c:v>5.2586952413386787E-13</c:v>
                </c:pt>
                <c:pt idx="749">
                  <c:v>2.4746801135711429E-13</c:v>
                </c:pt>
                <c:pt idx="750">
                  <c:v>2.1653450993747501E-13</c:v>
                </c:pt>
                <c:pt idx="751">
                  <c:v>3.7120201703567144E-13</c:v>
                </c:pt>
                <c:pt idx="752">
                  <c:v>4.3306901987495001E-13</c:v>
                </c:pt>
                <c:pt idx="753">
                  <c:v>3.7120201703567144E-13</c:v>
                </c:pt>
                <c:pt idx="754">
                  <c:v>2.1653450993747501E-13</c:v>
                </c:pt>
                <c:pt idx="755">
                  <c:v>2.7840151277675358E-13</c:v>
                </c:pt>
                <c:pt idx="756">
                  <c:v>3.0933501419639282E-13</c:v>
                </c:pt>
                <c:pt idx="757">
                  <c:v>2.4746801135711429E-13</c:v>
                </c:pt>
                <c:pt idx="758">
                  <c:v>5.8773652697314635E-13</c:v>
                </c:pt>
                <c:pt idx="759">
                  <c:v>4.3306901987495001E-13</c:v>
                </c:pt>
                <c:pt idx="760">
                  <c:v>3.0933501419639282E-13</c:v>
                </c:pt>
                <c:pt idx="761">
                  <c:v>4.0213551845531073E-13</c:v>
                </c:pt>
                <c:pt idx="762">
                  <c:v>2.1653450993747501E-13</c:v>
                </c:pt>
                <c:pt idx="763">
                  <c:v>2.1653450993747501E-13</c:v>
                </c:pt>
                <c:pt idx="764">
                  <c:v>4.9493602271422859E-13</c:v>
                </c:pt>
                <c:pt idx="765">
                  <c:v>3.7120201703567144E-13</c:v>
                </c:pt>
                <c:pt idx="766">
                  <c:v>4.3306901987495001E-13</c:v>
                </c:pt>
                <c:pt idx="767">
                  <c:v>2.7840151277675358E-13</c:v>
                </c:pt>
                <c:pt idx="768">
                  <c:v>3.0933501419639282E-13</c:v>
                </c:pt>
                <c:pt idx="769">
                  <c:v>3.7120201703567144E-13</c:v>
                </c:pt>
                <c:pt idx="770">
                  <c:v>3.0933501419639282E-13</c:v>
                </c:pt>
                <c:pt idx="771">
                  <c:v>4.3306901987495001E-13</c:v>
                </c:pt>
                <c:pt idx="772">
                  <c:v>3.7120201703567144E-13</c:v>
                </c:pt>
                <c:pt idx="773">
                  <c:v>3.7120201703567144E-13</c:v>
                </c:pt>
                <c:pt idx="774">
                  <c:v>4.0213551845531073E-13</c:v>
                </c:pt>
                <c:pt idx="775">
                  <c:v>2.7840151277675358E-13</c:v>
                </c:pt>
                <c:pt idx="776">
                  <c:v>3.0933501419639282E-13</c:v>
                </c:pt>
                <c:pt idx="777">
                  <c:v>3.0933501419639282E-13</c:v>
                </c:pt>
                <c:pt idx="778">
                  <c:v>2.4746801135711429E-13</c:v>
                </c:pt>
                <c:pt idx="779">
                  <c:v>3.7120201703567144E-13</c:v>
                </c:pt>
                <c:pt idx="780">
                  <c:v>3.402685156160321E-13</c:v>
                </c:pt>
                <c:pt idx="781">
                  <c:v>1.8560100851783572E-13</c:v>
                </c:pt>
                <c:pt idx="782">
                  <c:v>4.3306901987495001E-13</c:v>
                </c:pt>
                <c:pt idx="783">
                  <c:v>3.0933501419639282E-13</c:v>
                </c:pt>
                <c:pt idx="784">
                  <c:v>3.402685156160321E-13</c:v>
                </c:pt>
                <c:pt idx="785">
                  <c:v>2.4746801135711429E-13</c:v>
                </c:pt>
                <c:pt idx="786">
                  <c:v>2.1653450993747501E-13</c:v>
                </c:pt>
                <c:pt idx="787">
                  <c:v>4.0213551845531073E-13</c:v>
                </c:pt>
                <c:pt idx="788">
                  <c:v>3.402685156160321E-13</c:v>
                </c:pt>
                <c:pt idx="789">
                  <c:v>3.0933501419639282E-13</c:v>
                </c:pt>
                <c:pt idx="790">
                  <c:v>3.402685156160321E-13</c:v>
                </c:pt>
                <c:pt idx="791">
                  <c:v>3.402685156160321E-13</c:v>
                </c:pt>
                <c:pt idx="792">
                  <c:v>2.7840151277675358E-13</c:v>
                </c:pt>
                <c:pt idx="793">
                  <c:v>2.7840151277675358E-13</c:v>
                </c:pt>
                <c:pt idx="794">
                  <c:v>1.5466750709819641E-13</c:v>
                </c:pt>
                <c:pt idx="795">
                  <c:v>4.640025212945893E-13</c:v>
                </c:pt>
                <c:pt idx="796">
                  <c:v>3.0933501419639282E-13</c:v>
                </c:pt>
                <c:pt idx="797">
                  <c:v>2.7840151277675358E-13</c:v>
                </c:pt>
                <c:pt idx="798">
                  <c:v>9.280050425891786E-14</c:v>
                </c:pt>
                <c:pt idx="799">
                  <c:v>2.7840151277675358E-13</c:v>
                </c:pt>
                <c:pt idx="800">
                  <c:v>2.4746801135711429E-13</c:v>
                </c:pt>
                <c:pt idx="801">
                  <c:v>2.7840151277675358E-13</c:v>
                </c:pt>
                <c:pt idx="802">
                  <c:v>2.7840151277675358E-13</c:v>
                </c:pt>
                <c:pt idx="803">
                  <c:v>2.4746801135711429E-13</c:v>
                </c:pt>
                <c:pt idx="804">
                  <c:v>2.4746801135711429E-13</c:v>
                </c:pt>
                <c:pt idx="805">
                  <c:v>2.4746801135711429E-13</c:v>
                </c:pt>
                <c:pt idx="806">
                  <c:v>1.2373400567855715E-13</c:v>
                </c:pt>
                <c:pt idx="807">
                  <c:v>3.402685156160321E-13</c:v>
                </c:pt>
                <c:pt idx="808">
                  <c:v>3.0933501419639282E-13</c:v>
                </c:pt>
                <c:pt idx="809">
                  <c:v>3.7120201703567144E-13</c:v>
                </c:pt>
                <c:pt idx="810">
                  <c:v>1.5466750709819641E-13</c:v>
                </c:pt>
                <c:pt idx="811">
                  <c:v>3.7120201703567144E-13</c:v>
                </c:pt>
                <c:pt idx="812">
                  <c:v>1.8560100851783572E-13</c:v>
                </c:pt>
                <c:pt idx="813">
                  <c:v>2.4746801135711429E-13</c:v>
                </c:pt>
                <c:pt idx="814">
                  <c:v>1.5466750709819641E-13</c:v>
                </c:pt>
                <c:pt idx="815">
                  <c:v>2.4746801135711429E-13</c:v>
                </c:pt>
                <c:pt idx="816">
                  <c:v>1.5466750709819641E-13</c:v>
                </c:pt>
                <c:pt idx="817">
                  <c:v>1.5466750709819641E-13</c:v>
                </c:pt>
                <c:pt idx="818">
                  <c:v>2.4746801135711429E-13</c:v>
                </c:pt>
                <c:pt idx="819">
                  <c:v>1.8560100851783572E-13</c:v>
                </c:pt>
                <c:pt idx="820">
                  <c:v>2.4746801135711429E-13</c:v>
                </c:pt>
                <c:pt idx="821">
                  <c:v>1.8560100851783572E-13</c:v>
                </c:pt>
                <c:pt idx="822">
                  <c:v>9.280050425891786E-14</c:v>
                </c:pt>
                <c:pt idx="823">
                  <c:v>1.8560100851783572E-13</c:v>
                </c:pt>
                <c:pt idx="824">
                  <c:v>3.402685156160321E-13</c:v>
                </c:pt>
                <c:pt idx="825">
                  <c:v>2.4746801135711429E-13</c:v>
                </c:pt>
                <c:pt idx="826">
                  <c:v>2.1653450993747501E-13</c:v>
                </c:pt>
                <c:pt idx="827">
                  <c:v>2.1653450993747501E-13</c:v>
                </c:pt>
                <c:pt idx="828">
                  <c:v>1.8560100851783572E-13</c:v>
                </c:pt>
                <c:pt idx="829">
                  <c:v>9.280050425891786E-14</c:v>
                </c:pt>
                <c:pt idx="830">
                  <c:v>2.7840151277675358E-13</c:v>
                </c:pt>
                <c:pt idx="831">
                  <c:v>2.7840151277675358E-13</c:v>
                </c:pt>
                <c:pt idx="832">
                  <c:v>1.5466750709819641E-13</c:v>
                </c:pt>
                <c:pt idx="833">
                  <c:v>2.7840151277675358E-13</c:v>
                </c:pt>
                <c:pt idx="834">
                  <c:v>9.280050425891786E-14</c:v>
                </c:pt>
                <c:pt idx="835">
                  <c:v>2.7840151277675358E-13</c:v>
                </c:pt>
                <c:pt idx="836">
                  <c:v>1.8560100851783572E-13</c:v>
                </c:pt>
                <c:pt idx="837">
                  <c:v>1.2373400567855715E-13</c:v>
                </c:pt>
                <c:pt idx="838">
                  <c:v>2.4746801135711429E-13</c:v>
                </c:pt>
                <c:pt idx="839">
                  <c:v>9.280050425891786E-14</c:v>
                </c:pt>
                <c:pt idx="840">
                  <c:v>6.1867002839278573E-14</c:v>
                </c:pt>
                <c:pt idx="841">
                  <c:v>2.4746801135711429E-13</c:v>
                </c:pt>
                <c:pt idx="842">
                  <c:v>1.8560100851783572E-13</c:v>
                </c:pt>
                <c:pt idx="843">
                  <c:v>2.7840151277675358E-13</c:v>
                </c:pt>
                <c:pt idx="844">
                  <c:v>2.4746801135711429E-13</c:v>
                </c:pt>
                <c:pt idx="845">
                  <c:v>1.2373400567855715E-13</c:v>
                </c:pt>
                <c:pt idx="846">
                  <c:v>1.2373400567855715E-13</c:v>
                </c:pt>
                <c:pt idx="847">
                  <c:v>2.1653450993747501E-13</c:v>
                </c:pt>
                <c:pt idx="848">
                  <c:v>2.1653450993747501E-13</c:v>
                </c:pt>
                <c:pt idx="849">
                  <c:v>1.8560100851783572E-13</c:v>
                </c:pt>
                <c:pt idx="850">
                  <c:v>1.2373400567855715E-13</c:v>
                </c:pt>
                <c:pt idx="851">
                  <c:v>2.4746801135711429E-13</c:v>
                </c:pt>
                <c:pt idx="852">
                  <c:v>2.1653450993747501E-13</c:v>
                </c:pt>
                <c:pt idx="853">
                  <c:v>2.7840151277675358E-13</c:v>
                </c:pt>
                <c:pt idx="854">
                  <c:v>2.4746801135711429E-13</c:v>
                </c:pt>
                <c:pt idx="855">
                  <c:v>2.4746801135711429E-13</c:v>
                </c:pt>
                <c:pt idx="856">
                  <c:v>1.8560100851783572E-13</c:v>
                </c:pt>
                <c:pt idx="857">
                  <c:v>1.5466750709819641E-13</c:v>
                </c:pt>
                <c:pt idx="858">
                  <c:v>1.2373400567855715E-13</c:v>
                </c:pt>
                <c:pt idx="859">
                  <c:v>2.7840151277675358E-13</c:v>
                </c:pt>
                <c:pt idx="860">
                  <c:v>9.280050425891786E-14</c:v>
                </c:pt>
                <c:pt idx="861">
                  <c:v>1.5466750709819641E-13</c:v>
                </c:pt>
                <c:pt idx="862">
                  <c:v>9.280050425891786E-14</c:v>
                </c:pt>
                <c:pt idx="863">
                  <c:v>2.1653450993747501E-13</c:v>
                </c:pt>
                <c:pt idx="864">
                  <c:v>2.1653450993747501E-13</c:v>
                </c:pt>
                <c:pt idx="865">
                  <c:v>2.4746801135711429E-13</c:v>
                </c:pt>
                <c:pt idx="866">
                  <c:v>1.8560100851783572E-13</c:v>
                </c:pt>
                <c:pt idx="867">
                  <c:v>1.2373400567855715E-13</c:v>
                </c:pt>
                <c:pt idx="868">
                  <c:v>9.280050425891786E-14</c:v>
                </c:pt>
                <c:pt idx="869">
                  <c:v>2.7840151277675358E-13</c:v>
                </c:pt>
                <c:pt idx="870">
                  <c:v>2.7840151277675358E-13</c:v>
                </c:pt>
                <c:pt idx="871">
                  <c:v>2.7840151277675358E-13</c:v>
                </c:pt>
                <c:pt idx="872">
                  <c:v>1.8560100851783572E-13</c:v>
                </c:pt>
                <c:pt idx="873">
                  <c:v>2.4746801135711429E-13</c:v>
                </c:pt>
                <c:pt idx="874">
                  <c:v>1.8560100851783572E-13</c:v>
                </c:pt>
                <c:pt idx="875">
                  <c:v>2.4746801135711429E-13</c:v>
                </c:pt>
                <c:pt idx="876">
                  <c:v>1.5466750709819641E-13</c:v>
                </c:pt>
                <c:pt idx="877">
                  <c:v>1.8560100851783572E-13</c:v>
                </c:pt>
                <c:pt idx="878">
                  <c:v>1.8560100851783572E-13</c:v>
                </c:pt>
                <c:pt idx="879">
                  <c:v>1.2373400567855715E-13</c:v>
                </c:pt>
                <c:pt idx="880">
                  <c:v>6.1867002839278573E-14</c:v>
                </c:pt>
                <c:pt idx="881">
                  <c:v>3.0933501419639287E-14</c:v>
                </c:pt>
                <c:pt idx="882">
                  <c:v>1.2373400567855715E-13</c:v>
                </c:pt>
                <c:pt idx="883">
                  <c:v>6.1867002839278573E-14</c:v>
                </c:pt>
                <c:pt idx="884">
                  <c:v>2.4746801135711429E-13</c:v>
                </c:pt>
                <c:pt idx="885">
                  <c:v>0</c:v>
                </c:pt>
                <c:pt idx="886">
                  <c:v>9.280050425891786E-14</c:v>
                </c:pt>
                <c:pt idx="887">
                  <c:v>2.4746801135711429E-13</c:v>
                </c:pt>
                <c:pt idx="888">
                  <c:v>2.1653450993747501E-13</c:v>
                </c:pt>
                <c:pt idx="889">
                  <c:v>2.1653450993747501E-13</c:v>
                </c:pt>
                <c:pt idx="890">
                  <c:v>1.8560100851783572E-13</c:v>
                </c:pt>
                <c:pt idx="891">
                  <c:v>9.280050425891786E-14</c:v>
                </c:pt>
                <c:pt idx="892">
                  <c:v>2.7840151277675358E-13</c:v>
                </c:pt>
                <c:pt idx="893">
                  <c:v>3.0933501419639287E-14</c:v>
                </c:pt>
                <c:pt idx="894">
                  <c:v>3.0933501419639287E-14</c:v>
                </c:pt>
                <c:pt idx="895">
                  <c:v>1.2373400567855715E-13</c:v>
                </c:pt>
                <c:pt idx="896">
                  <c:v>1.2373400567855715E-13</c:v>
                </c:pt>
                <c:pt idx="897">
                  <c:v>9.280050425891786E-14</c:v>
                </c:pt>
                <c:pt idx="898">
                  <c:v>3.0933501419639287E-14</c:v>
                </c:pt>
                <c:pt idx="899">
                  <c:v>3.0933501419639287E-14</c:v>
                </c:pt>
                <c:pt idx="900">
                  <c:v>6.1867002839278573E-14</c:v>
                </c:pt>
                <c:pt idx="901">
                  <c:v>9.280050425891786E-14</c:v>
                </c:pt>
                <c:pt idx="902">
                  <c:v>3.0933501419639287E-14</c:v>
                </c:pt>
                <c:pt idx="903">
                  <c:v>1.5466750709819641E-13</c:v>
                </c:pt>
                <c:pt idx="904">
                  <c:v>3.0933501419639287E-14</c:v>
                </c:pt>
                <c:pt idx="905">
                  <c:v>1.5466750709819641E-13</c:v>
                </c:pt>
                <c:pt idx="906">
                  <c:v>2.4746801135711429E-13</c:v>
                </c:pt>
                <c:pt idx="907">
                  <c:v>1.5466750709819641E-13</c:v>
                </c:pt>
                <c:pt idx="908">
                  <c:v>1.2373400567855715E-13</c:v>
                </c:pt>
                <c:pt idx="909">
                  <c:v>1.2373400567855715E-13</c:v>
                </c:pt>
                <c:pt idx="910">
                  <c:v>1.2373400567855715E-13</c:v>
                </c:pt>
                <c:pt idx="911">
                  <c:v>2.7840151277675358E-13</c:v>
                </c:pt>
                <c:pt idx="912">
                  <c:v>2.4746801135711429E-13</c:v>
                </c:pt>
                <c:pt idx="913">
                  <c:v>6.1867002839278573E-14</c:v>
                </c:pt>
                <c:pt idx="914">
                  <c:v>1.5466750709819641E-13</c:v>
                </c:pt>
                <c:pt idx="915">
                  <c:v>3.0933501419639287E-14</c:v>
                </c:pt>
                <c:pt idx="916">
                  <c:v>1.2373400567855715E-13</c:v>
                </c:pt>
                <c:pt idx="917">
                  <c:v>1.2373400567855715E-13</c:v>
                </c:pt>
                <c:pt idx="918">
                  <c:v>9.280050425891786E-14</c:v>
                </c:pt>
                <c:pt idx="919">
                  <c:v>3.0933501419639287E-14</c:v>
                </c:pt>
                <c:pt idx="920">
                  <c:v>1.8560100851783572E-13</c:v>
                </c:pt>
                <c:pt idx="921">
                  <c:v>1.2373400567855715E-13</c:v>
                </c:pt>
                <c:pt idx="922">
                  <c:v>1.2373400567855715E-13</c:v>
                </c:pt>
                <c:pt idx="923">
                  <c:v>9.280050425891786E-14</c:v>
                </c:pt>
                <c:pt idx="924">
                  <c:v>3.0933501419639287E-14</c:v>
                </c:pt>
                <c:pt idx="925">
                  <c:v>9.280050425891786E-14</c:v>
                </c:pt>
                <c:pt idx="926">
                  <c:v>3.0933501419639287E-14</c:v>
                </c:pt>
                <c:pt idx="927">
                  <c:v>9.280050425891786E-14</c:v>
                </c:pt>
                <c:pt idx="928">
                  <c:v>1.2373400567855715E-13</c:v>
                </c:pt>
                <c:pt idx="929">
                  <c:v>1.2373400567855715E-13</c:v>
                </c:pt>
                <c:pt idx="930">
                  <c:v>1.2373400567855715E-13</c:v>
                </c:pt>
                <c:pt idx="931">
                  <c:v>9.280050425891786E-14</c:v>
                </c:pt>
                <c:pt idx="932">
                  <c:v>2.4746801135711429E-13</c:v>
                </c:pt>
                <c:pt idx="933">
                  <c:v>9.280050425891786E-14</c:v>
                </c:pt>
                <c:pt idx="934">
                  <c:v>1.2373400567855715E-13</c:v>
                </c:pt>
                <c:pt idx="935">
                  <c:v>6.1867002839278573E-14</c:v>
                </c:pt>
                <c:pt idx="936">
                  <c:v>9.280050425891786E-14</c:v>
                </c:pt>
                <c:pt idx="937">
                  <c:v>3.0933501419639287E-14</c:v>
                </c:pt>
                <c:pt idx="938">
                  <c:v>6.1867002839278573E-14</c:v>
                </c:pt>
                <c:pt idx="939">
                  <c:v>6.1867002839278573E-14</c:v>
                </c:pt>
                <c:pt idx="940">
                  <c:v>9.280050425891786E-14</c:v>
                </c:pt>
                <c:pt idx="941">
                  <c:v>9.280050425891786E-14</c:v>
                </c:pt>
                <c:pt idx="942">
                  <c:v>1.5466750709819641E-13</c:v>
                </c:pt>
                <c:pt idx="943">
                  <c:v>6.1867002839278573E-14</c:v>
                </c:pt>
                <c:pt idx="944">
                  <c:v>1.2373400567855715E-13</c:v>
                </c:pt>
                <c:pt idx="945">
                  <c:v>6.1867002839278573E-14</c:v>
                </c:pt>
                <c:pt idx="946">
                  <c:v>6.1867002839278573E-14</c:v>
                </c:pt>
                <c:pt idx="947">
                  <c:v>1.2373400567855715E-13</c:v>
                </c:pt>
                <c:pt idx="948">
                  <c:v>1.2373400567855715E-13</c:v>
                </c:pt>
                <c:pt idx="949">
                  <c:v>3.0933501419639287E-14</c:v>
                </c:pt>
                <c:pt idx="950">
                  <c:v>9.280050425891786E-14</c:v>
                </c:pt>
                <c:pt idx="951">
                  <c:v>2.1653450993747501E-13</c:v>
                </c:pt>
                <c:pt idx="952">
                  <c:v>1.5466750709819641E-13</c:v>
                </c:pt>
                <c:pt idx="953">
                  <c:v>1.2373400567855715E-13</c:v>
                </c:pt>
                <c:pt idx="954">
                  <c:v>3.0933501419639287E-14</c:v>
                </c:pt>
                <c:pt idx="955">
                  <c:v>1.5466750709819641E-13</c:v>
                </c:pt>
                <c:pt idx="956">
                  <c:v>2.1653450993747501E-13</c:v>
                </c:pt>
                <c:pt idx="957">
                  <c:v>3.0933501419639287E-14</c:v>
                </c:pt>
                <c:pt idx="958">
                  <c:v>1.2373400567855715E-13</c:v>
                </c:pt>
                <c:pt idx="959">
                  <c:v>3.0933501419639287E-14</c:v>
                </c:pt>
                <c:pt idx="960">
                  <c:v>1.2373400567855715E-13</c:v>
                </c:pt>
                <c:pt idx="961">
                  <c:v>6.1867002839278573E-14</c:v>
                </c:pt>
                <c:pt idx="962">
                  <c:v>1.2373400567855715E-13</c:v>
                </c:pt>
                <c:pt idx="963">
                  <c:v>1.5466750709819641E-13</c:v>
                </c:pt>
                <c:pt idx="964">
                  <c:v>1.2373400567855715E-13</c:v>
                </c:pt>
                <c:pt idx="965">
                  <c:v>3.0933501419639287E-14</c:v>
                </c:pt>
                <c:pt idx="966">
                  <c:v>6.1867002839278573E-14</c:v>
                </c:pt>
                <c:pt idx="967">
                  <c:v>3.0933501419639287E-14</c:v>
                </c:pt>
                <c:pt idx="968">
                  <c:v>3.0933501419639287E-14</c:v>
                </c:pt>
                <c:pt idx="969">
                  <c:v>3.0933501419639287E-14</c:v>
                </c:pt>
                <c:pt idx="970">
                  <c:v>6.1867002839278573E-14</c:v>
                </c:pt>
                <c:pt idx="971">
                  <c:v>1.5466750709819641E-13</c:v>
                </c:pt>
                <c:pt idx="972">
                  <c:v>1.5466750709819641E-13</c:v>
                </c:pt>
                <c:pt idx="973">
                  <c:v>9.280050425891786E-14</c:v>
                </c:pt>
                <c:pt idx="974">
                  <c:v>9.280050425891786E-14</c:v>
                </c:pt>
                <c:pt idx="975">
                  <c:v>0</c:v>
                </c:pt>
                <c:pt idx="976">
                  <c:v>3.0933501419639287E-14</c:v>
                </c:pt>
                <c:pt idx="977">
                  <c:v>0</c:v>
                </c:pt>
                <c:pt idx="978">
                  <c:v>9.280050425891786E-14</c:v>
                </c:pt>
                <c:pt idx="979">
                  <c:v>1.5466750709819641E-13</c:v>
                </c:pt>
                <c:pt idx="980">
                  <c:v>1.5466750709819641E-13</c:v>
                </c:pt>
                <c:pt idx="981">
                  <c:v>6.1867002839278573E-14</c:v>
                </c:pt>
                <c:pt idx="982">
                  <c:v>3.0933501419639287E-14</c:v>
                </c:pt>
                <c:pt idx="983">
                  <c:v>9.280050425891786E-14</c:v>
                </c:pt>
                <c:pt idx="984">
                  <c:v>3.0933501419639287E-14</c:v>
                </c:pt>
                <c:pt idx="985">
                  <c:v>6.1867002839278573E-14</c:v>
                </c:pt>
                <c:pt idx="986">
                  <c:v>6.1867002839278573E-14</c:v>
                </c:pt>
                <c:pt idx="987">
                  <c:v>3.0933501419639287E-14</c:v>
                </c:pt>
                <c:pt idx="988">
                  <c:v>3.0933501419639287E-14</c:v>
                </c:pt>
                <c:pt idx="989">
                  <c:v>3.0933501419639287E-14</c:v>
                </c:pt>
                <c:pt idx="990">
                  <c:v>6.1867002839278573E-14</c:v>
                </c:pt>
                <c:pt idx="991">
                  <c:v>3.0933501419639287E-14</c:v>
                </c:pt>
                <c:pt idx="992">
                  <c:v>3.0933501419639287E-14</c:v>
                </c:pt>
                <c:pt idx="993">
                  <c:v>1.5466750709819641E-13</c:v>
                </c:pt>
                <c:pt idx="994">
                  <c:v>0</c:v>
                </c:pt>
                <c:pt idx="995">
                  <c:v>1.2373400567855715E-13</c:v>
                </c:pt>
                <c:pt idx="996">
                  <c:v>1.2373400567855715E-13</c:v>
                </c:pt>
                <c:pt idx="997">
                  <c:v>3.0933501419639287E-14</c:v>
                </c:pt>
                <c:pt idx="998">
                  <c:v>9.280050425891786E-14</c:v>
                </c:pt>
                <c:pt idx="999">
                  <c:v>6.1867002839278573E-14</c:v>
                </c:pt>
                <c:pt idx="1000">
                  <c:v>9.280050425891786E-14</c:v>
                </c:pt>
                <c:pt idx="1001">
                  <c:v>1.2373400567855715E-13</c:v>
                </c:pt>
                <c:pt idx="1002">
                  <c:v>6.1867002839278573E-14</c:v>
                </c:pt>
                <c:pt idx="1003">
                  <c:v>6.1867002839278573E-14</c:v>
                </c:pt>
                <c:pt idx="1004">
                  <c:v>3.0933501419639287E-14</c:v>
                </c:pt>
                <c:pt idx="1005">
                  <c:v>9.280050425891786E-14</c:v>
                </c:pt>
                <c:pt idx="1006">
                  <c:v>1.2373400567855715E-13</c:v>
                </c:pt>
                <c:pt idx="1007">
                  <c:v>3.0933501419639287E-14</c:v>
                </c:pt>
                <c:pt idx="1008">
                  <c:v>9.280050425891786E-14</c:v>
                </c:pt>
                <c:pt idx="1009">
                  <c:v>1.5466750709819641E-13</c:v>
                </c:pt>
                <c:pt idx="1010">
                  <c:v>3.0933501419639287E-14</c:v>
                </c:pt>
                <c:pt idx="1011">
                  <c:v>0</c:v>
                </c:pt>
                <c:pt idx="1012">
                  <c:v>9.280050425891786E-14</c:v>
                </c:pt>
                <c:pt idx="1013">
                  <c:v>0</c:v>
                </c:pt>
                <c:pt idx="1014">
                  <c:v>9.280050425891786E-14</c:v>
                </c:pt>
                <c:pt idx="1015">
                  <c:v>6.1867002839278573E-14</c:v>
                </c:pt>
                <c:pt idx="1016">
                  <c:v>0</c:v>
                </c:pt>
                <c:pt idx="1017">
                  <c:v>3.0933501419639287E-14</c:v>
                </c:pt>
                <c:pt idx="1018">
                  <c:v>6.1867002839278573E-14</c:v>
                </c:pt>
                <c:pt idx="1019">
                  <c:v>6.1867002839278573E-14</c:v>
                </c:pt>
                <c:pt idx="1020">
                  <c:v>6.1867002839278573E-14</c:v>
                </c:pt>
                <c:pt idx="1021">
                  <c:v>3.0933501419639287E-14</c:v>
                </c:pt>
                <c:pt idx="1022">
                  <c:v>3.0933501419639287E-14</c:v>
                </c:pt>
                <c:pt idx="1023">
                  <c:v>3.0933501419639287E-14</c:v>
                </c:pt>
                <c:pt idx="1024">
                  <c:v>1.2373400567855715E-13</c:v>
                </c:pt>
                <c:pt idx="1025">
                  <c:v>0</c:v>
                </c:pt>
                <c:pt idx="1026">
                  <c:v>6.1867002839278573E-14</c:v>
                </c:pt>
                <c:pt idx="1027">
                  <c:v>6.1867002839278573E-14</c:v>
                </c:pt>
                <c:pt idx="1028">
                  <c:v>1.2373400567855715E-13</c:v>
                </c:pt>
                <c:pt idx="1029">
                  <c:v>3.0933501419639287E-14</c:v>
                </c:pt>
                <c:pt idx="1030">
                  <c:v>1.2373400567855715E-13</c:v>
                </c:pt>
                <c:pt idx="1031">
                  <c:v>0</c:v>
                </c:pt>
                <c:pt idx="1032">
                  <c:v>9.280050425891786E-14</c:v>
                </c:pt>
                <c:pt idx="1033">
                  <c:v>3.0933501419639287E-14</c:v>
                </c:pt>
                <c:pt idx="1034">
                  <c:v>6.1867002839278573E-14</c:v>
                </c:pt>
                <c:pt idx="1035">
                  <c:v>3.0933501419639287E-14</c:v>
                </c:pt>
                <c:pt idx="1036">
                  <c:v>1.2373400567855715E-13</c:v>
                </c:pt>
                <c:pt idx="1037">
                  <c:v>6.1867002839278573E-14</c:v>
                </c:pt>
                <c:pt idx="1038">
                  <c:v>3.0933501419639287E-14</c:v>
                </c:pt>
                <c:pt idx="1039">
                  <c:v>3.0933501419639287E-14</c:v>
                </c:pt>
                <c:pt idx="1040">
                  <c:v>9.280050425891786E-14</c:v>
                </c:pt>
                <c:pt idx="1041">
                  <c:v>1.2373400567855715E-13</c:v>
                </c:pt>
                <c:pt idx="1042">
                  <c:v>3.0933501419639287E-14</c:v>
                </c:pt>
                <c:pt idx="1043">
                  <c:v>3.0933501419639287E-14</c:v>
                </c:pt>
                <c:pt idx="1044">
                  <c:v>3.0933501419639287E-14</c:v>
                </c:pt>
                <c:pt idx="1045">
                  <c:v>3.0933501419639287E-14</c:v>
                </c:pt>
                <c:pt idx="1046">
                  <c:v>6.1867002839278573E-14</c:v>
                </c:pt>
                <c:pt idx="1047">
                  <c:v>6.1867002839278573E-14</c:v>
                </c:pt>
                <c:pt idx="1048">
                  <c:v>9.280050425891786E-14</c:v>
                </c:pt>
                <c:pt idx="1049">
                  <c:v>6.1867002839278573E-14</c:v>
                </c:pt>
                <c:pt idx="1050">
                  <c:v>6.1867002839278573E-14</c:v>
                </c:pt>
                <c:pt idx="1051">
                  <c:v>6.1867002839278573E-14</c:v>
                </c:pt>
                <c:pt idx="1052">
                  <c:v>6.1867002839278573E-14</c:v>
                </c:pt>
                <c:pt idx="1053">
                  <c:v>0</c:v>
                </c:pt>
                <c:pt idx="1054">
                  <c:v>3.0933501419639287E-14</c:v>
                </c:pt>
                <c:pt idx="1055">
                  <c:v>3.0933501419639287E-14</c:v>
                </c:pt>
                <c:pt idx="1056">
                  <c:v>6.1867002839278573E-14</c:v>
                </c:pt>
                <c:pt idx="1057">
                  <c:v>3.0933501419639287E-14</c:v>
                </c:pt>
                <c:pt idx="1058">
                  <c:v>3.0933501419639287E-14</c:v>
                </c:pt>
                <c:pt idx="1059">
                  <c:v>0</c:v>
                </c:pt>
                <c:pt idx="1060">
                  <c:v>3.0933501419639287E-14</c:v>
                </c:pt>
                <c:pt idx="1061">
                  <c:v>9.280050425891786E-14</c:v>
                </c:pt>
                <c:pt idx="1062">
                  <c:v>9.280050425891786E-14</c:v>
                </c:pt>
                <c:pt idx="1063">
                  <c:v>6.1867002839278573E-14</c:v>
                </c:pt>
                <c:pt idx="1064">
                  <c:v>0</c:v>
                </c:pt>
                <c:pt idx="1065">
                  <c:v>9.280050425891786E-14</c:v>
                </c:pt>
                <c:pt idx="1066">
                  <c:v>3.0933501419639287E-14</c:v>
                </c:pt>
                <c:pt idx="1067">
                  <c:v>3.0933501419639287E-14</c:v>
                </c:pt>
                <c:pt idx="1068">
                  <c:v>3.0933501419639287E-14</c:v>
                </c:pt>
                <c:pt idx="1069">
                  <c:v>6.1867002839278573E-14</c:v>
                </c:pt>
                <c:pt idx="1070">
                  <c:v>9.280050425891786E-14</c:v>
                </c:pt>
                <c:pt idx="1071">
                  <c:v>9.280050425891786E-14</c:v>
                </c:pt>
                <c:pt idx="1072">
                  <c:v>3.0933501419639287E-14</c:v>
                </c:pt>
                <c:pt idx="1073">
                  <c:v>3.0933501419639287E-14</c:v>
                </c:pt>
                <c:pt idx="1074">
                  <c:v>0</c:v>
                </c:pt>
                <c:pt idx="1075">
                  <c:v>1.2373400567855715E-13</c:v>
                </c:pt>
                <c:pt idx="1076">
                  <c:v>3.0933501419639287E-14</c:v>
                </c:pt>
                <c:pt idx="1077">
                  <c:v>3.0933501419639287E-14</c:v>
                </c:pt>
                <c:pt idx="1078">
                  <c:v>6.1867002839278573E-14</c:v>
                </c:pt>
                <c:pt idx="1079">
                  <c:v>6.1867002839278573E-14</c:v>
                </c:pt>
                <c:pt idx="1080">
                  <c:v>6.1867002839278573E-14</c:v>
                </c:pt>
                <c:pt idx="1081">
                  <c:v>0</c:v>
                </c:pt>
                <c:pt idx="1082">
                  <c:v>1.2373400567855715E-13</c:v>
                </c:pt>
                <c:pt idx="1083">
                  <c:v>6.1867002839278573E-14</c:v>
                </c:pt>
                <c:pt idx="1084">
                  <c:v>3.0933501419639287E-14</c:v>
                </c:pt>
                <c:pt idx="1085">
                  <c:v>0</c:v>
                </c:pt>
                <c:pt idx="1086">
                  <c:v>3.0933501419639287E-14</c:v>
                </c:pt>
                <c:pt idx="1087">
                  <c:v>3.0933501419639287E-14</c:v>
                </c:pt>
                <c:pt idx="1088">
                  <c:v>3.0933501419639287E-14</c:v>
                </c:pt>
                <c:pt idx="1089">
                  <c:v>1.2373400567855715E-13</c:v>
                </c:pt>
                <c:pt idx="1090">
                  <c:v>9.280050425891786E-14</c:v>
                </c:pt>
                <c:pt idx="1091">
                  <c:v>3.0933501419639287E-14</c:v>
                </c:pt>
                <c:pt idx="1092">
                  <c:v>0</c:v>
                </c:pt>
                <c:pt idx="1093">
                  <c:v>6.1867002839278573E-14</c:v>
                </c:pt>
                <c:pt idx="1094">
                  <c:v>0</c:v>
                </c:pt>
                <c:pt idx="1095">
                  <c:v>3.0933501419639287E-14</c:v>
                </c:pt>
                <c:pt idx="1096">
                  <c:v>3.0933501419639287E-14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3.0933501419639287E-14</c:v>
                </c:pt>
                <c:pt idx="1102">
                  <c:v>1.2373400567855715E-13</c:v>
                </c:pt>
                <c:pt idx="1103">
                  <c:v>0</c:v>
                </c:pt>
                <c:pt idx="1104">
                  <c:v>3.0933501419639287E-14</c:v>
                </c:pt>
                <c:pt idx="1105">
                  <c:v>3.0933501419639287E-14</c:v>
                </c:pt>
                <c:pt idx="1106">
                  <c:v>0</c:v>
                </c:pt>
                <c:pt idx="1107">
                  <c:v>9.280050425891786E-14</c:v>
                </c:pt>
                <c:pt idx="1108">
                  <c:v>1.2373400567855715E-13</c:v>
                </c:pt>
                <c:pt idx="1109">
                  <c:v>3.0933501419639287E-14</c:v>
                </c:pt>
                <c:pt idx="1110">
                  <c:v>3.0933501419639287E-14</c:v>
                </c:pt>
                <c:pt idx="1111">
                  <c:v>0</c:v>
                </c:pt>
                <c:pt idx="1112">
                  <c:v>3.0933501419639287E-14</c:v>
                </c:pt>
                <c:pt idx="1113">
                  <c:v>3.0933501419639287E-14</c:v>
                </c:pt>
                <c:pt idx="1114">
                  <c:v>3.0933501419639287E-14</c:v>
                </c:pt>
                <c:pt idx="1115">
                  <c:v>0</c:v>
                </c:pt>
                <c:pt idx="1116">
                  <c:v>0</c:v>
                </c:pt>
                <c:pt idx="1117">
                  <c:v>3.0933501419639287E-14</c:v>
                </c:pt>
                <c:pt idx="1118">
                  <c:v>0</c:v>
                </c:pt>
                <c:pt idx="1119">
                  <c:v>3.0933501419639287E-14</c:v>
                </c:pt>
                <c:pt idx="1120">
                  <c:v>6.1867002839278573E-14</c:v>
                </c:pt>
                <c:pt idx="1121">
                  <c:v>3.0933501419639287E-14</c:v>
                </c:pt>
                <c:pt idx="112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2EC-495C-BC48-3041A9C464FC}"/>
            </c:ext>
          </c:extLst>
        </c:ser>
        <c:ser>
          <c:idx val="3"/>
          <c:order val="3"/>
          <c:tx>
            <c:strRef>
              <c:f>Spektra!$Q$4</c:f>
              <c:strCache>
                <c:ptCount val="1"/>
                <c:pt idx="0">
                  <c:v>Measurement 4 (sum)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Spektra!$M$5:$M$1127</c:f>
              <c:numCache>
                <c:formatCode>General</c:formatCode>
                <c:ptCount val="112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</c:numCache>
            </c:numRef>
          </c:xVal>
          <c:yVal>
            <c:numRef>
              <c:f>Spektra!$Q$5:$Q$1127</c:f>
              <c:numCache>
                <c:formatCode>0.000E+00</c:formatCode>
                <c:ptCount val="1123"/>
                <c:pt idx="1">
                  <c:v>7.7480527130301782E-11</c:v>
                </c:pt>
                <c:pt idx="2">
                  <c:v>1.8861720536413634E-8</c:v>
                </c:pt>
                <c:pt idx="3">
                  <c:v>2.0291884738828697E-8</c:v>
                </c:pt>
                <c:pt idx="4">
                  <c:v>1.0633673735616385E-8</c:v>
                </c:pt>
                <c:pt idx="5">
                  <c:v>9.1280222475129231E-9</c:v>
                </c:pt>
                <c:pt idx="6">
                  <c:v>1.3856179497579853E-8</c:v>
                </c:pt>
                <c:pt idx="7">
                  <c:v>2.0516824729117297E-8</c:v>
                </c:pt>
                <c:pt idx="8">
                  <c:v>2.3931435868968236E-8</c:v>
                </c:pt>
                <c:pt idx="9">
                  <c:v>2.3858211181673352E-8</c:v>
                </c:pt>
                <c:pt idx="10">
                  <c:v>2.1876498217296314E-8</c:v>
                </c:pt>
                <c:pt idx="11">
                  <c:v>1.9518520527216789E-8</c:v>
                </c:pt>
                <c:pt idx="12">
                  <c:v>1.7346910911955466E-8</c:v>
                </c:pt>
                <c:pt idx="13">
                  <c:v>1.5421762907416296E-8</c:v>
                </c:pt>
                <c:pt idx="14">
                  <c:v>1.3718605434545605E-8</c:v>
                </c:pt>
                <c:pt idx="15">
                  <c:v>1.2345935473451457E-8</c:v>
                </c:pt>
                <c:pt idx="16">
                  <c:v>1.1135202911664587E-8</c:v>
                </c:pt>
                <c:pt idx="17">
                  <c:v>1.0104737489741977E-8</c:v>
                </c:pt>
                <c:pt idx="18">
                  <c:v>9.2296910288977049E-9</c:v>
                </c:pt>
                <c:pt idx="19">
                  <c:v>8.4796531292951266E-9</c:v>
                </c:pt>
                <c:pt idx="20">
                  <c:v>7.7913787786964696E-9</c:v>
                </c:pt>
                <c:pt idx="21">
                  <c:v>7.2493248492787079E-9</c:v>
                </c:pt>
                <c:pt idx="22">
                  <c:v>6.7547046790392732E-9</c:v>
                </c:pt>
                <c:pt idx="23">
                  <c:v>6.3050536518709458E-9</c:v>
                </c:pt>
                <c:pt idx="24">
                  <c:v>5.9014626634277424E-9</c:v>
                </c:pt>
                <c:pt idx="25">
                  <c:v>5.5161879476939444E-9</c:v>
                </c:pt>
                <c:pt idx="26">
                  <c:v>5.1314250101682025E-9</c:v>
                </c:pt>
                <c:pt idx="27">
                  <c:v>4.7862575445289704E-9</c:v>
                </c:pt>
                <c:pt idx="28">
                  <c:v>4.4592178017330165E-9</c:v>
                </c:pt>
                <c:pt idx="29">
                  <c:v>4.1413227274441867E-9</c:v>
                </c:pt>
                <c:pt idx="30">
                  <c:v>3.8750768486263637E-9</c:v>
                </c:pt>
                <c:pt idx="31">
                  <c:v>3.6134369736810524E-9</c:v>
                </c:pt>
                <c:pt idx="32">
                  <c:v>3.3873926198908588E-9</c:v>
                </c:pt>
                <c:pt idx="33">
                  <c:v>3.1804591418173169E-9</c:v>
                </c:pt>
                <c:pt idx="34">
                  <c:v>2.99969369159258E-9</c:v>
                </c:pt>
                <c:pt idx="35">
                  <c:v>2.8312513219039512E-9</c:v>
                </c:pt>
                <c:pt idx="36">
                  <c:v>2.6800477971182911E-9</c:v>
                </c:pt>
                <c:pt idx="37">
                  <c:v>2.552008970170998E-9</c:v>
                </c:pt>
                <c:pt idx="38">
                  <c:v>2.4295862356647504E-9</c:v>
                </c:pt>
                <c:pt idx="39">
                  <c:v>2.3231902397792329E-9</c:v>
                </c:pt>
                <c:pt idx="40">
                  <c:v>2.227029808054853E-9</c:v>
                </c:pt>
                <c:pt idx="41">
                  <c:v>2.1337380278651087E-9</c:v>
                </c:pt>
                <c:pt idx="42">
                  <c:v>2.0321365857182293E-9</c:v>
                </c:pt>
                <c:pt idx="43">
                  <c:v>1.9671138175998394E-9</c:v>
                </c:pt>
                <c:pt idx="44">
                  <c:v>1.8923133921380465E-9</c:v>
                </c:pt>
                <c:pt idx="45">
                  <c:v>1.8056208572627201E-9</c:v>
                </c:pt>
                <c:pt idx="46">
                  <c:v>1.7425509270434947E-9</c:v>
                </c:pt>
                <c:pt idx="47">
                  <c:v>1.6577573586770112E-9</c:v>
                </c:pt>
                <c:pt idx="48">
                  <c:v>1.6006132813931817E-9</c:v>
                </c:pt>
                <c:pt idx="49">
                  <c:v>1.5252202706378491E-9</c:v>
                </c:pt>
                <c:pt idx="50">
                  <c:v>1.4573153831372438E-9</c:v>
                </c:pt>
                <c:pt idx="51">
                  <c:v>1.4043194029081917E-9</c:v>
                </c:pt>
                <c:pt idx="52">
                  <c:v>1.3510675335751109E-9</c:v>
                </c:pt>
                <c:pt idx="53">
                  <c:v>1.2938965205961206E-9</c:v>
                </c:pt>
                <c:pt idx="54">
                  <c:v>1.2475536570718084E-9</c:v>
                </c:pt>
                <c:pt idx="55">
                  <c:v>1.1989481951539813E-9</c:v>
                </c:pt>
                <c:pt idx="56">
                  <c:v>1.1587736058215131E-9</c:v>
                </c:pt>
                <c:pt idx="57">
                  <c:v>1.1197572513809632E-9</c:v>
                </c:pt>
                <c:pt idx="58">
                  <c:v>1.0855354506790515E-9</c:v>
                </c:pt>
                <c:pt idx="59">
                  <c:v>1.0454551362796463E-9</c:v>
                </c:pt>
                <c:pt idx="60">
                  <c:v>1.0027351237544739E-9</c:v>
                </c:pt>
                <c:pt idx="61">
                  <c:v>9.7223044898476525E-10</c:v>
                </c:pt>
                <c:pt idx="62">
                  <c:v>9.4866171571898601E-10</c:v>
                </c:pt>
                <c:pt idx="63">
                  <c:v>9.1003592885826892E-10</c:v>
                </c:pt>
                <c:pt idx="64">
                  <c:v>8.8843350133923455E-10</c:v>
                </c:pt>
                <c:pt idx="65">
                  <c:v>8.5827899060661766E-10</c:v>
                </c:pt>
                <c:pt idx="66">
                  <c:v>8.2381476864825807E-10</c:v>
                </c:pt>
                <c:pt idx="67">
                  <c:v>8.0019216399215718E-10</c:v>
                </c:pt>
                <c:pt idx="68">
                  <c:v>7.7215210532966997E-10</c:v>
                </c:pt>
                <c:pt idx="69">
                  <c:v>7.4905474672920634E-10</c:v>
                </c:pt>
                <c:pt idx="70">
                  <c:v>7.2047597416350144E-10</c:v>
                </c:pt>
                <c:pt idx="71">
                  <c:v>7.0405866796293851E-10</c:v>
                </c:pt>
                <c:pt idx="72">
                  <c:v>6.7962799245201087E-10</c:v>
                </c:pt>
                <c:pt idx="73">
                  <c:v>6.5649023030880582E-10</c:v>
                </c:pt>
                <c:pt idx="74">
                  <c:v>6.3390464991639912E-10</c:v>
                </c:pt>
                <c:pt idx="75">
                  <c:v>6.1146721584737722E-10</c:v>
                </c:pt>
                <c:pt idx="76">
                  <c:v>5.9568289848309525E-10</c:v>
                </c:pt>
                <c:pt idx="77">
                  <c:v>5.8406014602117098E-10</c:v>
                </c:pt>
                <c:pt idx="78">
                  <c:v>5.6190553675133858E-10</c:v>
                </c:pt>
                <c:pt idx="79">
                  <c:v>5.484511570184737E-10</c:v>
                </c:pt>
                <c:pt idx="80">
                  <c:v>5.2932681345424133E-10</c:v>
                </c:pt>
                <c:pt idx="81">
                  <c:v>5.0928665625453882E-10</c:v>
                </c:pt>
                <c:pt idx="82">
                  <c:v>4.9071449444110469E-10</c:v>
                </c:pt>
                <c:pt idx="83">
                  <c:v>4.8027691256625962E-10</c:v>
                </c:pt>
                <c:pt idx="84">
                  <c:v>4.6602792982614853E-10</c:v>
                </c:pt>
                <c:pt idx="85">
                  <c:v>4.5207523973280717E-10</c:v>
                </c:pt>
                <c:pt idx="86">
                  <c:v>4.3774544990721335E-10</c:v>
                </c:pt>
                <c:pt idx="87">
                  <c:v>4.2369848488080893E-10</c:v>
                </c:pt>
                <c:pt idx="88">
                  <c:v>4.1355719565273363E-10</c:v>
                </c:pt>
                <c:pt idx="89">
                  <c:v>3.9699174312878589E-10</c:v>
                </c:pt>
                <c:pt idx="90">
                  <c:v>3.8966523404502363E-10</c:v>
                </c:pt>
                <c:pt idx="91">
                  <c:v>3.7851385624841492E-10</c:v>
                </c:pt>
                <c:pt idx="92">
                  <c:v>3.6881700599049431E-10</c:v>
                </c:pt>
                <c:pt idx="93">
                  <c:v>3.6060161896642273E-10</c:v>
                </c:pt>
                <c:pt idx="94">
                  <c:v>3.500158907681927E-10</c:v>
                </c:pt>
                <c:pt idx="95">
                  <c:v>3.4200252145782778E-10</c:v>
                </c:pt>
                <c:pt idx="96">
                  <c:v>3.330329349692512E-10</c:v>
                </c:pt>
                <c:pt idx="97">
                  <c:v>3.2320140623552616E-10</c:v>
                </c:pt>
                <c:pt idx="98">
                  <c:v>3.1824523832592226E-10</c:v>
                </c:pt>
                <c:pt idx="99">
                  <c:v>3.1023186901555734E-10</c:v>
                </c:pt>
                <c:pt idx="100">
                  <c:v>3.0500634415434459E-10</c:v>
                </c:pt>
                <c:pt idx="101">
                  <c:v>2.9561925439077419E-10</c:v>
                </c:pt>
                <c:pt idx="102">
                  <c:v>2.8872371642958618E-10</c:v>
                </c:pt>
                <c:pt idx="103">
                  <c:v>2.8510086543044639E-10</c:v>
                </c:pt>
                <c:pt idx="104">
                  <c:v>2.7687201055879432E-10</c:v>
                </c:pt>
                <c:pt idx="105">
                  <c:v>2.7129632166048999E-10</c:v>
                </c:pt>
                <c:pt idx="106">
                  <c:v>2.634176308259295E-10</c:v>
                </c:pt>
                <c:pt idx="107">
                  <c:v>2.630944024839988E-10</c:v>
                </c:pt>
                <c:pt idx="108">
                  <c:v>2.5794968470826872E-10</c:v>
                </c:pt>
                <c:pt idx="109">
                  <c:v>2.49882444007582E-10</c:v>
                </c:pt>
                <c:pt idx="110">
                  <c:v>2.4227311012463035E-10</c:v>
                </c:pt>
                <c:pt idx="111">
                  <c:v>2.3782872042308342E-10</c:v>
                </c:pt>
                <c:pt idx="112">
                  <c:v>2.3244158139090529E-10</c:v>
                </c:pt>
                <c:pt idx="113">
                  <c:v>2.2809146662242148E-10</c:v>
                </c:pt>
                <c:pt idx="114">
                  <c:v>2.2394336956764432E-10</c:v>
                </c:pt>
                <c:pt idx="115">
                  <c:v>2.1726331716774347E-10</c:v>
                </c:pt>
                <c:pt idx="116">
                  <c:v>2.1486604029842419E-10</c:v>
                </c:pt>
                <c:pt idx="117">
                  <c:v>2.1265731329523119E-10</c:v>
                </c:pt>
                <c:pt idx="118">
                  <c:v>2.0947890126624609E-10</c:v>
                </c:pt>
                <c:pt idx="119">
                  <c:v>2.0313554505585634E-10</c:v>
                </c:pt>
                <c:pt idx="120">
                  <c:v>1.9966084038010147E-10</c:v>
                </c:pt>
                <c:pt idx="121">
                  <c:v>1.9785614880432179E-10</c:v>
                </c:pt>
                <c:pt idx="122">
                  <c:v>1.9096061084313381E-10</c:v>
                </c:pt>
                <c:pt idx="123">
                  <c:v>1.8666436746497177E-10</c:v>
                </c:pt>
                <c:pt idx="124">
                  <c:v>1.8450951185210051E-10</c:v>
                </c:pt>
                <c:pt idx="125">
                  <c:v>1.8044222188280606E-10</c:v>
                </c:pt>
                <c:pt idx="126">
                  <c:v>1.7703485644495337E-10</c:v>
                </c:pt>
                <c:pt idx="127">
                  <c:v>1.7217296346841263E-10</c:v>
                </c:pt>
                <c:pt idx="128">
                  <c:v>1.6989689722731739E-10</c:v>
                </c:pt>
                <c:pt idx="129">
                  <c:v>1.6521008626932241E-10</c:v>
                </c:pt>
                <c:pt idx="130">
                  <c:v>1.6242224182017024E-10</c:v>
                </c:pt>
                <c:pt idx="131">
                  <c:v>1.5632130686622853E-10</c:v>
                </c:pt>
                <c:pt idx="132">
                  <c:v>1.5611928915252184E-10</c:v>
                </c:pt>
                <c:pt idx="133">
                  <c:v>1.5171530299371625E-10</c:v>
                </c:pt>
                <c:pt idx="134">
                  <c:v>1.4805204845183512E-10</c:v>
                </c:pt>
                <c:pt idx="135">
                  <c:v>1.4657058521798612E-10</c:v>
                </c:pt>
                <c:pt idx="136">
                  <c:v>1.4196458134547384E-10</c:v>
                </c:pt>
                <c:pt idx="137">
                  <c:v>1.3905552626809766E-10</c:v>
                </c:pt>
                <c:pt idx="138">
                  <c:v>1.3655050661813483E-10</c:v>
                </c:pt>
                <c:pt idx="139">
                  <c:v>1.3756059518666822E-10</c:v>
                </c:pt>
                <c:pt idx="140">
                  <c:v>1.347862185850965E-10</c:v>
                </c:pt>
                <c:pt idx="141">
                  <c:v>1.3114989973837627E-10</c:v>
                </c:pt>
                <c:pt idx="142">
                  <c:v>1.3213305261174878E-10</c:v>
                </c:pt>
                <c:pt idx="143">
                  <c:v>1.2817350542309785E-10</c:v>
                </c:pt>
                <c:pt idx="144">
                  <c:v>1.2624760321909419E-10</c:v>
                </c:pt>
                <c:pt idx="145">
                  <c:v>1.2480654352798652E-10</c:v>
                </c:pt>
                <c:pt idx="146">
                  <c:v>1.2438904025299274E-10</c:v>
                </c:pt>
                <c:pt idx="147">
                  <c:v>1.2013320041757201E-10</c:v>
                </c:pt>
                <c:pt idx="148">
                  <c:v>1.1683357776036292E-10</c:v>
                </c:pt>
                <c:pt idx="149">
                  <c:v>1.1686051345552382E-10</c:v>
                </c:pt>
                <c:pt idx="150">
                  <c:v>1.1473259353781345E-10</c:v>
                </c:pt>
                <c:pt idx="151">
                  <c:v>1.1559453578296195E-10</c:v>
                </c:pt>
                <c:pt idx="152">
                  <c:v>1.1044981800723185E-10</c:v>
                </c:pt>
                <c:pt idx="153">
                  <c:v>1.0952053652418112E-10</c:v>
                </c:pt>
                <c:pt idx="154">
                  <c:v>1.0810641252823437E-10</c:v>
                </c:pt>
                <c:pt idx="155">
                  <c:v>1.0519735745085818E-10</c:v>
                </c:pt>
                <c:pt idx="156">
                  <c:v>1.0464517570005992E-10</c:v>
                </c:pt>
                <c:pt idx="157">
                  <c:v>1.0354081219846342E-10</c:v>
                </c:pt>
                <c:pt idx="158">
                  <c:v>1.0168224923236197E-10</c:v>
                </c:pt>
                <c:pt idx="159">
                  <c:v>1.0021425384609343E-10</c:v>
                </c:pt>
                <c:pt idx="160">
                  <c:v>9.6470192218729636E-11</c:v>
                </c:pt>
                <c:pt idx="161">
                  <c:v>9.6079624638896723E-11</c:v>
                </c:pt>
                <c:pt idx="162">
                  <c:v>9.4894454051817534E-11</c:v>
                </c:pt>
                <c:pt idx="163">
                  <c:v>9.1985398974441357E-11</c:v>
                </c:pt>
                <c:pt idx="164">
                  <c:v>9.0813696234942619E-11</c:v>
                </c:pt>
                <c:pt idx="165">
                  <c:v>8.8241337347077566E-11</c:v>
                </c:pt>
                <c:pt idx="166">
                  <c:v>9.1581363547027994E-11</c:v>
                </c:pt>
                <c:pt idx="167">
                  <c:v>8.4766632671322663E-11</c:v>
                </c:pt>
                <c:pt idx="168">
                  <c:v>8.4066304597139512E-11</c:v>
                </c:pt>
                <c:pt idx="169">
                  <c:v>8.410670813988085E-11</c:v>
                </c:pt>
                <c:pt idx="170">
                  <c:v>8.1911448984268273E-11</c:v>
                </c:pt>
                <c:pt idx="171">
                  <c:v>8.1722899118142048E-11</c:v>
                </c:pt>
                <c:pt idx="172">
                  <c:v>8.0066353865747258E-11</c:v>
                </c:pt>
                <c:pt idx="173">
                  <c:v>8.0201032341551721E-11</c:v>
                </c:pt>
                <c:pt idx="174">
                  <c:v>7.9514172114949008E-11</c:v>
                </c:pt>
                <c:pt idx="175">
                  <c:v>7.7696012691588894E-11</c:v>
                </c:pt>
                <c:pt idx="176">
                  <c:v>7.6456970714187931E-11</c:v>
                </c:pt>
                <c:pt idx="177">
                  <c:v>7.3372833618265966E-11</c:v>
                </c:pt>
                <c:pt idx="178">
                  <c:v>7.3669126265035753E-11</c:v>
                </c:pt>
                <c:pt idx="179">
                  <c:v>7.2618634153761027E-11</c:v>
                </c:pt>
                <c:pt idx="180">
                  <c:v>7.3103476666657053E-11</c:v>
                </c:pt>
                <c:pt idx="181">
                  <c:v>6.99654681804133E-11</c:v>
                </c:pt>
                <c:pt idx="182">
                  <c:v>6.9116993782845249E-11</c:v>
                </c:pt>
                <c:pt idx="183">
                  <c:v>6.9211268715908362E-11</c:v>
                </c:pt>
                <c:pt idx="184">
                  <c:v>6.6692781218365097E-11</c:v>
                </c:pt>
                <c:pt idx="185">
                  <c:v>6.4807282557102745E-11</c:v>
                </c:pt>
                <c:pt idx="186">
                  <c:v>6.5561482021607696E-11</c:v>
                </c:pt>
                <c:pt idx="187">
                  <c:v>6.4416714977269832E-11</c:v>
                </c:pt>
                <c:pt idx="188">
                  <c:v>6.2935251743420856E-11</c:v>
                </c:pt>
                <c:pt idx="189">
                  <c:v>6.2181052278915918E-11</c:v>
                </c:pt>
                <c:pt idx="190">
                  <c:v>6.1628870528117655E-11</c:v>
                </c:pt>
                <c:pt idx="191">
                  <c:v>6.214064873617458E-11</c:v>
                </c:pt>
                <c:pt idx="192">
                  <c:v>6.0147407294268679E-11</c:v>
                </c:pt>
                <c:pt idx="193">
                  <c:v>5.897570455476994E-11</c:v>
                </c:pt>
                <c:pt idx="194">
                  <c:v>5.7157545131409826E-11</c:v>
                </c:pt>
                <c:pt idx="195">
                  <c:v>5.6834316789479138E-11</c:v>
                </c:pt>
                <c:pt idx="196">
                  <c:v>5.4841075347573236E-11</c:v>
                </c:pt>
                <c:pt idx="197">
                  <c:v>5.7251820064472938E-11</c:v>
                </c:pt>
                <c:pt idx="198">
                  <c:v>5.5824228220945744E-11</c:v>
                </c:pt>
                <c:pt idx="199">
                  <c:v>5.5164303689503924E-11</c:v>
                </c:pt>
                <c:pt idx="200">
                  <c:v>5.3696308303235385E-11</c:v>
                </c:pt>
                <c:pt idx="201">
                  <c:v>5.4410104224998986E-11</c:v>
                </c:pt>
                <c:pt idx="202">
                  <c:v>5.3359612113724247E-11</c:v>
                </c:pt>
                <c:pt idx="203">
                  <c:v>5.2389927087932197E-11</c:v>
                </c:pt>
                <c:pt idx="204">
                  <c:v>4.9857971742808476E-11</c:v>
                </c:pt>
                <c:pt idx="205">
                  <c:v>4.9655954029101801E-11</c:v>
                </c:pt>
                <c:pt idx="206">
                  <c:v>4.9198047211366656E-11</c:v>
                </c:pt>
                <c:pt idx="207">
                  <c:v>4.92115150589471E-11</c:v>
                </c:pt>
                <c:pt idx="208">
                  <c:v>4.6113910115444685E-11</c:v>
                </c:pt>
                <c:pt idx="209">
                  <c:v>4.6369799219473148E-11</c:v>
                </c:pt>
                <c:pt idx="210">
                  <c:v>4.6693027561403829E-11</c:v>
                </c:pt>
                <c:pt idx="211">
                  <c:v>4.5036482309009059E-11</c:v>
                </c:pt>
                <c:pt idx="212">
                  <c:v>4.5265435717876628E-11</c:v>
                </c:pt>
                <c:pt idx="213">
                  <c:v>4.5642535450129097E-11</c:v>
                </c:pt>
                <c:pt idx="214">
                  <c:v>4.3716633246125427E-11</c:v>
                </c:pt>
                <c:pt idx="215">
                  <c:v>4.3177919342907607E-11</c:v>
                </c:pt>
                <c:pt idx="216">
                  <c:v>4.4039861588056108E-11</c:v>
                </c:pt>
                <c:pt idx="217">
                  <c:v>4.1858070280023968E-11</c:v>
                </c:pt>
                <c:pt idx="218">
                  <c:v>4.1871538127604419E-11</c:v>
                </c:pt>
                <c:pt idx="219">
                  <c:v>4.20735558413111E-11</c:v>
                </c:pt>
                <c:pt idx="220">
                  <c:v>3.9905232380859398E-11</c:v>
                </c:pt>
                <c:pt idx="221">
                  <c:v>3.9824425295376736E-11</c:v>
                </c:pt>
                <c:pt idx="222">
                  <c:v>3.946079341070471E-11</c:v>
                </c:pt>
                <c:pt idx="223">
                  <c:v>3.9447325563124266E-11</c:v>
                </c:pt>
                <c:pt idx="224">
                  <c:v>3.9204904306676247E-11</c:v>
                </c:pt>
                <c:pt idx="225">
                  <c:v>3.7534891206701033E-11</c:v>
                </c:pt>
                <c:pt idx="226">
                  <c:v>3.8262154976045071E-11</c:v>
                </c:pt>
                <c:pt idx="227">
                  <c:v>3.6780691742196095E-11</c:v>
                </c:pt>
                <c:pt idx="228">
                  <c:v>3.6309317076880514E-11</c:v>
                </c:pt>
                <c:pt idx="229">
                  <c:v>3.5703263935760476E-11</c:v>
                </c:pt>
                <c:pt idx="230">
                  <c:v>3.6632545418811195E-11</c:v>
                </c:pt>
                <c:pt idx="231">
                  <c:v>3.4949064471255537E-11</c:v>
                </c:pt>
                <c:pt idx="232">
                  <c:v>3.4558496891422625E-11</c:v>
                </c:pt>
                <c:pt idx="233">
                  <c:v>3.3925508055141693E-11</c:v>
                </c:pt>
                <c:pt idx="234">
                  <c:v>3.4531561196261731E-11</c:v>
                </c:pt>
                <c:pt idx="235">
                  <c:v>3.533963205108845E-11</c:v>
                </c:pt>
                <c:pt idx="236">
                  <c:v>3.3992847293043924E-11</c:v>
                </c:pt>
                <c:pt idx="237">
                  <c:v>3.2915419486608298E-11</c:v>
                </c:pt>
                <c:pt idx="238">
                  <c:v>3.2632594687418941E-11</c:v>
                </c:pt>
                <c:pt idx="239">
                  <c:v>3.2093880784201135E-11</c:v>
                </c:pt>
                <c:pt idx="240">
                  <c:v>3.1151131453569959E-11</c:v>
                </c:pt>
                <c:pt idx="241">
                  <c:v>3.2390173430970929E-11</c:v>
                </c:pt>
                <c:pt idx="242">
                  <c:v>3.1097260063248184E-11</c:v>
                </c:pt>
                <c:pt idx="243">
                  <c:v>3.2120816479362022E-11</c:v>
                </c:pt>
                <c:pt idx="244">
                  <c:v>3.0881774501961059E-11</c:v>
                </c:pt>
                <c:pt idx="245">
                  <c:v>3.0221849970519239E-11</c:v>
                </c:pt>
                <c:pt idx="246">
                  <c:v>3.1326213472115753E-11</c:v>
                </c:pt>
                <c:pt idx="247">
                  <c:v>3.0262253513260577E-11</c:v>
                </c:pt>
                <c:pt idx="248">
                  <c:v>2.9925557323749439E-11</c:v>
                </c:pt>
                <c:pt idx="249">
                  <c:v>2.9427246963272964E-11</c:v>
                </c:pt>
                <c:pt idx="250">
                  <c:v>2.8605708260865804E-11</c:v>
                </c:pt>
                <c:pt idx="251">
                  <c:v>2.8403690547159125E-11</c:v>
                </c:pt>
                <c:pt idx="252">
                  <c:v>2.887506521247471E-11</c:v>
                </c:pt>
                <c:pt idx="253">
                  <c:v>2.7299327045562609E-11</c:v>
                </c:pt>
                <c:pt idx="254">
                  <c:v>2.6437384800414108E-11</c:v>
                </c:pt>
                <c:pt idx="255">
                  <c:v>2.6625934666540342E-11</c:v>
                </c:pt>
                <c:pt idx="256">
                  <c:v>2.5992945830259417E-11</c:v>
                </c:pt>
                <c:pt idx="257">
                  <c:v>2.6935695160890586E-11</c:v>
                </c:pt>
                <c:pt idx="258">
                  <c:v>2.5602378250426501E-11</c:v>
                </c:pt>
                <c:pt idx="259">
                  <c:v>2.6114156458483423E-11</c:v>
                </c:pt>
                <c:pt idx="260">
                  <c:v>2.529261775607626E-11</c:v>
                </c:pt>
                <c:pt idx="261">
                  <c:v>2.5467699774622048E-11</c:v>
                </c:pt>
                <c:pt idx="262">
                  <c:v>2.4242125644801528E-11</c:v>
                </c:pt>
                <c:pt idx="263">
                  <c:v>2.3918897302870843E-11</c:v>
                </c:pt>
                <c:pt idx="264">
                  <c:v>2.3824622369807724E-11</c:v>
                </c:pt>
                <c:pt idx="265">
                  <c:v>2.486164663350201E-11</c:v>
                </c:pt>
                <c:pt idx="266">
                  <c:v>2.4282529187542865E-11</c:v>
                </c:pt>
                <c:pt idx="267">
                  <c:v>2.460575752947355E-11</c:v>
                </c:pt>
                <c:pt idx="268">
                  <c:v>2.3689943894003271E-11</c:v>
                </c:pt>
                <c:pt idx="269">
                  <c:v>2.4524950443990881E-11</c:v>
                </c:pt>
                <c:pt idx="270">
                  <c:v>2.3460990485135702E-11</c:v>
                </c:pt>
                <c:pt idx="271">
                  <c:v>2.2275819898056517E-11</c:v>
                </c:pt>
                <c:pt idx="272">
                  <c:v>2.0902099444851094E-11</c:v>
                </c:pt>
                <c:pt idx="273">
                  <c:v>2.2221948507734735E-11</c:v>
                </c:pt>
                <c:pt idx="274">
                  <c:v>2.1454281195649354E-11</c:v>
                </c:pt>
                <c:pt idx="275">
                  <c:v>2.1642831061775588E-11</c:v>
                </c:pt>
                <c:pt idx="276">
                  <c:v>2.1063713615816441E-11</c:v>
                </c:pt>
                <c:pt idx="277">
                  <c:v>2.0471128322276843E-11</c:v>
                </c:pt>
                <c:pt idx="278">
                  <c:v>2.0659678188403078E-11</c:v>
                </c:pt>
                <c:pt idx="279">
                  <c:v>2.0174835675507049E-11</c:v>
                </c:pt>
                <c:pt idx="280">
                  <c:v>2.0498064017437734E-11</c:v>
                </c:pt>
                <c:pt idx="281">
                  <c:v>2.1090649310977328E-11</c:v>
                </c:pt>
                <c:pt idx="282">
                  <c:v>2.0067092894863487E-11</c:v>
                </c:pt>
                <c:pt idx="283">
                  <c:v>1.9743864552932799E-11</c:v>
                </c:pt>
                <c:pt idx="284">
                  <c:v>1.9689993162611017E-11</c:v>
                </c:pt>
                <c:pt idx="285">
                  <c:v>1.9838139485995914E-11</c:v>
                </c:pt>
                <c:pt idx="286">
                  <c:v>1.9447571906163002E-11</c:v>
                </c:pt>
                <c:pt idx="287">
                  <c:v>1.8329740556986044E-11</c:v>
                </c:pt>
                <c:pt idx="288">
                  <c:v>1.8195062081181588E-11</c:v>
                </c:pt>
                <c:pt idx="289">
                  <c:v>1.8127722843279366E-11</c:v>
                </c:pt>
                <c:pt idx="290">
                  <c:v>1.8343208404566491E-11</c:v>
                </c:pt>
                <c:pt idx="291">
                  <c:v>1.7817962348929122E-11</c:v>
                </c:pt>
                <c:pt idx="292">
                  <c:v>1.7521669702159328E-11</c:v>
                </c:pt>
                <c:pt idx="293">
                  <c:v>1.7831430196509566E-11</c:v>
                </c:pt>
                <c:pt idx="294">
                  <c:v>1.785836589167046E-11</c:v>
                </c:pt>
                <c:pt idx="295">
                  <c:v>1.6834809475556615E-11</c:v>
                </c:pt>
                <c:pt idx="296">
                  <c:v>1.7252312750550422E-11</c:v>
                </c:pt>
                <c:pt idx="297">
                  <c:v>1.6834809475556615E-11</c:v>
                </c:pt>
                <c:pt idx="298">
                  <c:v>1.6269159877177914E-11</c:v>
                </c:pt>
                <c:pt idx="299">
                  <c:v>1.705029503684374E-11</c:v>
                </c:pt>
                <c:pt idx="300">
                  <c:v>1.6646259609430384E-11</c:v>
                </c:pt>
                <c:pt idx="301">
                  <c:v>1.6107545706212571E-11</c:v>
                </c:pt>
                <c:pt idx="302">
                  <c:v>1.5878592297344998E-11</c:v>
                </c:pt>
                <c:pt idx="303">
                  <c:v>1.6121013553793014E-11</c:v>
                </c:pt>
                <c:pt idx="304">
                  <c:v>1.5568831802994761E-11</c:v>
                </c:pt>
                <c:pt idx="305">
                  <c:v>1.5501492565092533E-11</c:v>
                </c:pt>
                <c:pt idx="306">
                  <c:v>1.5151328528000954E-11</c:v>
                </c:pt>
                <c:pt idx="307">
                  <c:v>1.4922375119133385E-11</c:v>
                </c:pt>
                <c:pt idx="308">
                  <c:v>1.4908907271552938E-11</c:v>
                </c:pt>
                <c:pt idx="309">
                  <c:v>1.5245603461064073E-11</c:v>
                </c:pt>
                <c:pt idx="310">
                  <c:v>1.4733825253007151E-11</c:v>
                </c:pt>
                <c:pt idx="311">
                  <c:v>1.4491403996559135E-11</c:v>
                </c:pt>
                <c:pt idx="312">
                  <c:v>1.4046965026404441E-11</c:v>
                </c:pt>
                <c:pt idx="313">
                  <c:v>1.3683333141732418E-11</c:v>
                </c:pt>
                <c:pt idx="314">
                  <c:v>1.4504871844139582E-11</c:v>
                </c:pt>
                <c:pt idx="315">
                  <c:v>1.3683333141732418E-11</c:v>
                </c:pt>
                <c:pt idx="316">
                  <c:v>1.3979625788502214E-11</c:v>
                </c:pt>
                <c:pt idx="317">
                  <c:v>1.4073900721565331E-11</c:v>
                </c:pt>
                <c:pt idx="318">
                  <c:v>1.2956069372388372E-11</c:v>
                </c:pt>
                <c:pt idx="319">
                  <c:v>1.3279297714319059E-11</c:v>
                </c:pt>
                <c:pt idx="320">
                  <c:v>1.2807923049003472E-11</c:v>
                </c:pt>
                <c:pt idx="321">
                  <c:v>1.3036876457871043E-11</c:v>
                </c:pt>
                <c:pt idx="322">
                  <c:v>1.2632841030457685E-11</c:v>
                </c:pt>
                <c:pt idx="323">
                  <c:v>1.3090747848192826E-11</c:v>
                </c:pt>
                <c:pt idx="324">
                  <c:v>1.2740583811101247E-11</c:v>
                </c:pt>
                <c:pt idx="325">
                  <c:v>1.2080659279659426E-11</c:v>
                </c:pt>
                <c:pt idx="326">
                  <c:v>1.2107594974820319E-11</c:v>
                </c:pt>
                <c:pt idx="327">
                  <c:v>1.2094127127239873E-11</c:v>
                </c:pt>
                <c:pt idx="328">
                  <c:v>1.2188402060302989E-11</c:v>
                </c:pt>
                <c:pt idx="329">
                  <c:v>1.2026787889337647E-11</c:v>
                </c:pt>
                <c:pt idx="330">
                  <c:v>1.1339927662734938E-11</c:v>
                </c:pt>
                <c:pt idx="331">
                  <c:v>1.1649688157085179E-11</c:v>
                </c:pt>
                <c:pt idx="332">
                  <c:v>1.2107594974820319E-11</c:v>
                </c:pt>
                <c:pt idx="333">
                  <c:v>1.07338745216149E-11</c:v>
                </c:pt>
                <c:pt idx="334">
                  <c:v>1.1945980803854975E-11</c:v>
                </c:pt>
                <c:pt idx="335">
                  <c:v>1.0572260350649555E-11</c:v>
                </c:pt>
                <c:pt idx="336">
                  <c:v>1.127258842483271E-11</c:v>
                </c:pt>
                <c:pt idx="337">
                  <c:v>1.0908956540160688E-11</c:v>
                </c:pt>
                <c:pt idx="338">
                  <c:v>1.1299524119993601E-11</c:v>
                </c:pt>
                <c:pt idx="339">
                  <c:v>1.0343306941781984E-11</c:v>
                </c:pt>
                <c:pt idx="340">
                  <c:v>1.0424114027264658E-11</c:v>
                </c:pt>
                <c:pt idx="341">
                  <c:v>1.0639599588551781E-11</c:v>
                </c:pt>
                <c:pt idx="342">
                  <c:v>1.0370242636942875E-11</c:v>
                </c:pt>
                <c:pt idx="343">
                  <c:v>1.0168224923236197E-11</c:v>
                </c:pt>
                <c:pt idx="344">
                  <c:v>9.9662072095295167E-12</c:v>
                </c:pt>
                <c:pt idx="345">
                  <c:v>9.7641894958228368E-12</c:v>
                </c:pt>
                <c:pt idx="346">
                  <c:v>1.0195160618397087E-11</c:v>
                </c:pt>
                <c:pt idx="347">
                  <c:v>1.0451049722425547E-11</c:v>
                </c:pt>
                <c:pt idx="348">
                  <c:v>9.6160431724379382E-12</c:v>
                </c:pt>
                <c:pt idx="349">
                  <c:v>9.3062826780876973E-12</c:v>
                </c:pt>
                <c:pt idx="350">
                  <c:v>9.1312006595419081E-12</c:v>
                </c:pt>
                <c:pt idx="351">
                  <c:v>9.1312006595419081E-12</c:v>
                </c:pt>
                <c:pt idx="352">
                  <c:v>9.252411287765916E-12</c:v>
                </c:pt>
                <c:pt idx="353">
                  <c:v>8.8349080127721126E-12</c:v>
                </c:pt>
                <c:pt idx="354">
                  <c:v>8.72716523212855E-12</c:v>
                </c:pt>
                <c:pt idx="355">
                  <c:v>9.4948325442139319E-12</c:v>
                </c:pt>
                <c:pt idx="356">
                  <c:v>8.9022472506743376E-12</c:v>
                </c:pt>
                <c:pt idx="357">
                  <c:v>9.0907971168005737E-12</c:v>
                </c:pt>
                <c:pt idx="358">
                  <c:v>8.3365976522956371E-12</c:v>
                </c:pt>
                <c:pt idx="359">
                  <c:v>8.3635333474565262E-12</c:v>
                </c:pt>
                <c:pt idx="360">
                  <c:v>8.2557905668129636E-12</c:v>
                </c:pt>
                <c:pt idx="361">
                  <c:v>8.8349080127721126E-12</c:v>
                </c:pt>
                <c:pt idx="362">
                  <c:v>8.3365976522956371E-12</c:v>
                </c:pt>
                <c:pt idx="363">
                  <c:v>7.5689303402102552E-12</c:v>
                </c:pt>
                <c:pt idx="364">
                  <c:v>8.2288548716520745E-12</c:v>
                </c:pt>
                <c:pt idx="365">
                  <c:v>8.4578082805196434E-12</c:v>
                </c:pt>
                <c:pt idx="366">
                  <c:v>8.2019191764911839E-12</c:v>
                </c:pt>
                <c:pt idx="367">
                  <c:v>7.999901462784504E-12</c:v>
                </c:pt>
                <c:pt idx="368">
                  <c:v>8.2288548716520745E-12</c:v>
                </c:pt>
                <c:pt idx="369">
                  <c:v>7.9864336152040587E-12</c:v>
                </c:pt>
                <c:pt idx="370">
                  <c:v>7.959497920043168E-12</c:v>
                </c:pt>
                <c:pt idx="371">
                  <c:v>7.7170766635951538E-12</c:v>
                </c:pt>
                <c:pt idx="372">
                  <c:v>7.0032807418315523E-12</c:v>
                </c:pt>
                <c:pt idx="373">
                  <c:v>7.6632052732733725E-12</c:v>
                </c:pt>
                <c:pt idx="374">
                  <c:v>7.4477197119862473E-12</c:v>
                </c:pt>
                <c:pt idx="375">
                  <c:v>7.2995733886013487E-12</c:v>
                </c:pt>
                <c:pt idx="376">
                  <c:v>6.8955379611879905E-12</c:v>
                </c:pt>
                <c:pt idx="377">
                  <c:v>7.4611875595666926E-12</c:v>
                </c:pt>
                <c:pt idx="378">
                  <c:v>6.6531167047399755E-12</c:v>
                </c:pt>
                <c:pt idx="379">
                  <c:v>6.8820701136075444E-12</c:v>
                </c:pt>
                <c:pt idx="380">
                  <c:v>6.9090058087684359E-12</c:v>
                </c:pt>
                <c:pt idx="381">
                  <c:v>7.1514270652164509E-12</c:v>
                </c:pt>
                <c:pt idx="382">
                  <c:v>6.7877951805444279E-12</c:v>
                </c:pt>
                <c:pt idx="383">
                  <c:v>6.1413384966830531E-12</c:v>
                </c:pt>
                <c:pt idx="384">
                  <c:v>6.5319060765159675E-12</c:v>
                </c:pt>
                <c:pt idx="385">
                  <c:v>6.5723096192573027E-12</c:v>
                </c:pt>
                <c:pt idx="386">
                  <c:v>6.3972276007115151E-12</c:v>
                </c:pt>
                <c:pt idx="387">
                  <c:v>6.0874671063612726E-12</c:v>
                </c:pt>
                <c:pt idx="388">
                  <c:v>6.262549124907061E-12</c:v>
                </c:pt>
                <c:pt idx="389">
                  <c:v>6.4645668386137401E-12</c:v>
                </c:pt>
                <c:pt idx="390">
                  <c:v>6.5857774668377488E-12</c:v>
                </c:pt>
                <c:pt idx="391">
                  <c:v>6.060531411200382E-12</c:v>
                </c:pt>
                <c:pt idx="392">
                  <c:v>6.1278706491026086E-12</c:v>
                </c:pt>
                <c:pt idx="393">
                  <c:v>5.8989172402350381E-12</c:v>
                </c:pt>
                <c:pt idx="394">
                  <c:v>5.696899526528359E-12</c:v>
                </c:pt>
                <c:pt idx="395">
                  <c:v>5.7642387644305856E-12</c:v>
                </c:pt>
                <c:pt idx="396">
                  <c:v>5.7238352216892496E-12</c:v>
                </c:pt>
                <c:pt idx="397">
                  <c:v>5.9797243257177108E-12</c:v>
                </c:pt>
                <c:pt idx="398">
                  <c:v>5.5622210507239065E-12</c:v>
                </c:pt>
                <c:pt idx="399">
                  <c:v>5.8585136974937029E-12</c:v>
                </c:pt>
                <c:pt idx="400">
                  <c:v>6.302952667648397E-12</c:v>
                </c:pt>
                <c:pt idx="401">
                  <c:v>5.6160924410456878E-12</c:v>
                </c:pt>
                <c:pt idx="402">
                  <c:v>5.8181101547523669E-12</c:v>
                </c:pt>
                <c:pt idx="403">
                  <c:v>5.7507709168501403E-12</c:v>
                </c:pt>
                <c:pt idx="404">
                  <c:v>5.4948818128216799E-12</c:v>
                </c:pt>
                <c:pt idx="405">
                  <c:v>5.6295602886261323E-12</c:v>
                </c:pt>
                <c:pt idx="406">
                  <c:v>5.4679461176607893E-12</c:v>
                </c:pt>
                <c:pt idx="407">
                  <c:v>5.6295602886261323E-12</c:v>
                </c:pt>
                <c:pt idx="408">
                  <c:v>5.2524605563736648E-12</c:v>
                </c:pt>
                <c:pt idx="409">
                  <c:v>5.1447177757301022E-12</c:v>
                </c:pt>
                <c:pt idx="410">
                  <c:v>5.8585136974937029E-12</c:v>
                </c:pt>
                <c:pt idx="411">
                  <c:v>5.1177820805692108E-12</c:v>
                </c:pt>
                <c:pt idx="412">
                  <c:v>5.1985891660518835E-12</c:v>
                </c:pt>
                <c:pt idx="413">
                  <c:v>4.9022965192820872E-12</c:v>
                </c:pt>
                <c:pt idx="414">
                  <c:v>5.0369749950865396E-12</c:v>
                </c:pt>
                <c:pt idx="415">
                  <c:v>4.9561679096038685E-12</c:v>
                </c:pt>
                <c:pt idx="416">
                  <c:v>5.0235071475060943E-12</c:v>
                </c:pt>
                <c:pt idx="417">
                  <c:v>4.7002788055754081E-12</c:v>
                </c:pt>
                <c:pt idx="418">
                  <c:v>4.7945537386385246E-12</c:v>
                </c:pt>
                <c:pt idx="419">
                  <c:v>4.6329395676731807E-12</c:v>
                </c:pt>
                <c:pt idx="420">
                  <c:v>4.4443897015469469E-12</c:v>
                </c:pt>
                <c:pt idx="421">
                  <c:v>4.7137466531558526E-12</c:v>
                </c:pt>
                <c:pt idx="422">
                  <c:v>4.7137466531558526E-12</c:v>
                </c:pt>
                <c:pt idx="423">
                  <c:v>4.686810957994962E-12</c:v>
                </c:pt>
                <c:pt idx="424">
                  <c:v>4.7406823483167433E-12</c:v>
                </c:pt>
                <c:pt idx="425">
                  <c:v>4.8349572813798606E-12</c:v>
                </c:pt>
                <c:pt idx="426">
                  <c:v>4.6464074152536268E-12</c:v>
                </c:pt>
                <c:pt idx="427">
                  <c:v>4.7002788055754081E-12</c:v>
                </c:pt>
                <c:pt idx="428">
                  <c:v>4.323179073322939E-12</c:v>
                </c:pt>
                <c:pt idx="429">
                  <c:v>4.3366469209033843E-12</c:v>
                </c:pt>
                <c:pt idx="430">
                  <c:v>4.5790681773513994E-12</c:v>
                </c:pt>
                <c:pt idx="431">
                  <c:v>4.7676180434776339E-12</c:v>
                </c:pt>
                <c:pt idx="432">
                  <c:v>4.2289041402598217E-12</c:v>
                </c:pt>
                <c:pt idx="433">
                  <c:v>4.1076935120358146E-12</c:v>
                </c:pt>
                <c:pt idx="434">
                  <c:v>3.9864828838118067E-12</c:v>
                </c:pt>
                <c:pt idx="435">
                  <c:v>4.2019684450989311E-12</c:v>
                </c:pt>
                <c:pt idx="436">
                  <c:v>4.1750327499380404E-12</c:v>
                </c:pt>
                <c:pt idx="437">
                  <c:v>4.0672899692944786E-12</c:v>
                </c:pt>
                <c:pt idx="438">
                  <c:v>4.2019684450989311E-12</c:v>
                </c:pt>
                <c:pt idx="439">
                  <c:v>3.9056757983291347E-12</c:v>
                </c:pt>
                <c:pt idx="440">
                  <c:v>3.6632545418811197E-12</c:v>
                </c:pt>
                <c:pt idx="441">
                  <c:v>3.7709973225246823E-12</c:v>
                </c:pt>
                <c:pt idx="442">
                  <c:v>3.9056757983291347E-12</c:v>
                </c:pt>
                <c:pt idx="443">
                  <c:v>3.91914364590958E-12</c:v>
                </c:pt>
                <c:pt idx="444">
                  <c:v>3.8518044080073534E-12</c:v>
                </c:pt>
                <c:pt idx="445">
                  <c:v>3.5285760660766668E-12</c:v>
                </c:pt>
                <c:pt idx="446">
                  <c:v>3.636318846720229E-12</c:v>
                </c:pt>
                <c:pt idx="447">
                  <c:v>3.717125932202901E-12</c:v>
                </c:pt>
                <c:pt idx="448">
                  <c:v>3.9864828838118067E-12</c:v>
                </c:pt>
                <c:pt idx="449">
                  <c:v>3.7979330176855729E-12</c:v>
                </c:pt>
                <c:pt idx="450">
                  <c:v>3.4747046757548859E-12</c:v>
                </c:pt>
                <c:pt idx="451">
                  <c:v>3.3534940475308776E-12</c:v>
                </c:pt>
                <c:pt idx="452">
                  <c:v>3.2188155717264251E-12</c:v>
                </c:pt>
                <c:pt idx="453">
                  <c:v>3.5285760660766668E-12</c:v>
                </c:pt>
                <c:pt idx="454">
                  <c:v>3.1649441814046438E-12</c:v>
                </c:pt>
                <c:pt idx="455">
                  <c:v>3.4073654378526589E-12</c:v>
                </c:pt>
                <c:pt idx="456">
                  <c:v>3.5016403709157762E-12</c:v>
                </c:pt>
                <c:pt idx="457">
                  <c:v>3.1514763338241985E-12</c:v>
                </c:pt>
                <c:pt idx="458">
                  <c:v>3.3669618951113233E-12</c:v>
                </c:pt>
                <c:pt idx="459">
                  <c:v>3.2592191144677607E-12</c:v>
                </c:pt>
                <c:pt idx="460">
                  <c:v>3.3669618951113233E-12</c:v>
                </c:pt>
                <c:pt idx="461">
                  <c:v>3.7305937797833463E-12</c:v>
                </c:pt>
                <c:pt idx="462">
                  <c:v>3.3265583523699877E-12</c:v>
                </c:pt>
                <c:pt idx="463">
                  <c:v>3.1514763338241985E-12</c:v>
                </c:pt>
                <c:pt idx="464">
                  <c:v>3.0841370959219723E-12</c:v>
                </c:pt>
                <c:pt idx="465">
                  <c:v>2.9359907725370741E-12</c:v>
                </c:pt>
                <c:pt idx="466">
                  <c:v>3.5285760660766668E-12</c:v>
                </c:pt>
                <c:pt idx="467">
                  <c:v>2.9359907725370741E-12</c:v>
                </c:pt>
                <c:pt idx="468">
                  <c:v>3.1649441814046438E-12</c:v>
                </c:pt>
                <c:pt idx="469">
                  <c:v>3.3804297426917682E-12</c:v>
                </c:pt>
                <c:pt idx="470">
                  <c:v>2.8686515346348471E-12</c:v>
                </c:pt>
                <c:pt idx="471">
                  <c:v>2.7205052112499493E-12</c:v>
                </c:pt>
                <c:pt idx="472">
                  <c:v>2.8282479918935115E-12</c:v>
                </c:pt>
                <c:pt idx="473">
                  <c:v>2.74744090641084E-12</c:v>
                </c:pt>
                <c:pt idx="474">
                  <c:v>3.1784120289850892E-12</c:v>
                </c:pt>
                <c:pt idx="475">
                  <c:v>2.666633820928168E-12</c:v>
                </c:pt>
                <c:pt idx="476">
                  <c:v>2.7743766015717302E-12</c:v>
                </c:pt>
                <c:pt idx="477">
                  <c:v>3.1514763338241985E-12</c:v>
                </c:pt>
                <c:pt idx="478">
                  <c:v>2.6801016685086133E-12</c:v>
                </c:pt>
                <c:pt idx="479">
                  <c:v>2.8821193822152928E-12</c:v>
                </c:pt>
                <c:pt idx="480">
                  <c:v>2.9359907725370741E-12</c:v>
                </c:pt>
                <c:pt idx="481">
                  <c:v>2.9359907725370741E-12</c:v>
                </c:pt>
                <c:pt idx="482">
                  <c:v>2.585826735445496E-12</c:v>
                </c:pt>
                <c:pt idx="483">
                  <c:v>2.9090550773761835E-12</c:v>
                </c:pt>
                <c:pt idx="484">
                  <c:v>2.4242125644801529E-12</c:v>
                </c:pt>
                <c:pt idx="485">
                  <c:v>2.585826735445496E-12</c:v>
                </c:pt>
                <c:pt idx="486">
                  <c:v>2.4107447168997072E-12</c:v>
                </c:pt>
                <c:pt idx="487">
                  <c:v>2.3299376314170357E-12</c:v>
                </c:pt>
                <c:pt idx="488">
                  <c:v>2.4376804120605979E-12</c:v>
                </c:pt>
                <c:pt idx="489">
                  <c:v>2.6801016685086133E-12</c:v>
                </c:pt>
                <c:pt idx="490">
                  <c:v>2.3568733265779263E-12</c:v>
                </c:pt>
                <c:pt idx="491">
                  <c:v>2.4511482596410436E-12</c:v>
                </c:pt>
                <c:pt idx="492">
                  <c:v>2.4242125644801529E-12</c:v>
                </c:pt>
                <c:pt idx="493">
                  <c:v>2.2356626983539188E-12</c:v>
                </c:pt>
                <c:pt idx="494">
                  <c:v>2.3299376314170357E-12</c:v>
                </c:pt>
                <c:pt idx="495">
                  <c:v>2.1144520701299109E-12</c:v>
                </c:pt>
                <c:pt idx="496">
                  <c:v>2.2087270031930281E-12</c:v>
                </c:pt>
                <c:pt idx="497">
                  <c:v>2.2221948507734735E-12</c:v>
                </c:pt>
                <c:pt idx="498">
                  <c:v>2.2356626983539188E-12</c:v>
                </c:pt>
                <c:pt idx="499">
                  <c:v>2.5319553451237147E-12</c:v>
                </c:pt>
                <c:pt idx="500">
                  <c:v>2.2895340886756997E-12</c:v>
                </c:pt>
                <c:pt idx="501">
                  <c:v>2.2356626983539188E-12</c:v>
                </c:pt>
                <c:pt idx="502">
                  <c:v>2.3972768693192623E-12</c:v>
                </c:pt>
                <c:pt idx="503">
                  <c:v>2.1817913080321375E-12</c:v>
                </c:pt>
                <c:pt idx="504">
                  <c:v>2.303001936256145E-12</c:v>
                </c:pt>
                <c:pt idx="505">
                  <c:v>2.1548556128712468E-12</c:v>
                </c:pt>
                <c:pt idx="506">
                  <c:v>2.343405478997481E-12</c:v>
                </c:pt>
                <c:pt idx="507">
                  <c:v>1.9528378991645674E-12</c:v>
                </c:pt>
                <c:pt idx="508">
                  <c:v>1.7912237281992241E-12</c:v>
                </c:pt>
                <c:pt idx="509">
                  <c:v>2.06058067980813E-12</c:v>
                </c:pt>
                <c:pt idx="510">
                  <c:v>2.3568733265779263E-12</c:v>
                </c:pt>
                <c:pt idx="511">
                  <c:v>1.8316272709405598E-12</c:v>
                </c:pt>
                <c:pt idx="512">
                  <c:v>1.9932414419059033E-12</c:v>
                </c:pt>
                <c:pt idx="513">
                  <c:v>1.8720308136818958E-12</c:v>
                </c:pt>
                <c:pt idx="514">
                  <c:v>1.9932414419059033E-12</c:v>
                </c:pt>
                <c:pt idx="515">
                  <c:v>2.1817913080321375E-12</c:v>
                </c:pt>
                <c:pt idx="516">
                  <c:v>2.0067092894863487E-12</c:v>
                </c:pt>
                <c:pt idx="517">
                  <c:v>1.8585629661014505E-12</c:v>
                </c:pt>
                <c:pt idx="518">
                  <c:v>1.656545252394771E-12</c:v>
                </c:pt>
                <c:pt idx="519">
                  <c:v>2.0875163749690202E-12</c:v>
                </c:pt>
                <c:pt idx="520">
                  <c:v>2.0740485273885753E-12</c:v>
                </c:pt>
                <c:pt idx="521">
                  <c:v>1.5488024717512086E-12</c:v>
                </c:pt>
                <c:pt idx="522">
                  <c:v>2.1009842225494655E-12</c:v>
                </c:pt>
                <c:pt idx="523">
                  <c:v>1.7777558806187787E-12</c:v>
                </c:pt>
                <c:pt idx="524">
                  <c:v>1.8989665088427865E-12</c:v>
                </c:pt>
                <c:pt idx="525">
                  <c:v>1.8046915757796694E-12</c:v>
                </c:pt>
                <c:pt idx="526">
                  <c:v>1.939370051584122E-12</c:v>
                </c:pt>
                <c:pt idx="527">
                  <c:v>1.8450951185210052E-12</c:v>
                </c:pt>
                <c:pt idx="528">
                  <c:v>1.737352337877443E-12</c:v>
                </c:pt>
                <c:pt idx="529">
                  <c:v>1.7777558806187787E-12</c:v>
                </c:pt>
                <c:pt idx="530">
                  <c:v>1.8181594233601145E-12</c:v>
                </c:pt>
                <c:pt idx="531">
                  <c:v>2.0471128322276846E-12</c:v>
                </c:pt>
                <c:pt idx="532">
                  <c:v>1.7642880330383334E-12</c:v>
                </c:pt>
                <c:pt idx="533">
                  <c:v>2.0336449846472393E-12</c:v>
                </c:pt>
                <c:pt idx="534">
                  <c:v>1.5353346241707633E-12</c:v>
                </c:pt>
                <c:pt idx="535">
                  <c:v>1.656545252394771E-12</c:v>
                </c:pt>
                <c:pt idx="536">
                  <c:v>1.8585629661014505E-12</c:v>
                </c:pt>
                <c:pt idx="537">
                  <c:v>2.0471128322276846E-12</c:v>
                </c:pt>
                <c:pt idx="538">
                  <c:v>1.696948795136107E-12</c:v>
                </c:pt>
                <c:pt idx="539">
                  <c:v>1.7642880330383334E-12</c:v>
                </c:pt>
                <c:pt idx="540">
                  <c:v>1.3871883007858651E-12</c:v>
                </c:pt>
                <c:pt idx="541">
                  <c:v>1.5488024717512086E-12</c:v>
                </c:pt>
                <c:pt idx="542">
                  <c:v>1.656545252394771E-12</c:v>
                </c:pt>
                <c:pt idx="543">
                  <c:v>1.4679953862685371E-12</c:v>
                </c:pt>
                <c:pt idx="544">
                  <c:v>1.5892060144925446E-12</c:v>
                </c:pt>
                <c:pt idx="545">
                  <c:v>1.8585629661014505E-12</c:v>
                </c:pt>
                <c:pt idx="546">
                  <c:v>1.4814632338489824E-12</c:v>
                </c:pt>
                <c:pt idx="547">
                  <c:v>1.5622703193316539E-12</c:v>
                </c:pt>
                <c:pt idx="548">
                  <c:v>1.5892060144925446E-12</c:v>
                </c:pt>
                <c:pt idx="549">
                  <c:v>1.6296095572338804E-12</c:v>
                </c:pt>
                <c:pt idx="550">
                  <c:v>1.508398929009873E-12</c:v>
                </c:pt>
                <c:pt idx="551">
                  <c:v>1.292913367722748E-12</c:v>
                </c:pt>
                <c:pt idx="552">
                  <c:v>1.37372045320542E-12</c:v>
                </c:pt>
                <c:pt idx="553">
                  <c:v>1.616141709653435E-12</c:v>
                </c:pt>
                <c:pt idx="554">
                  <c:v>1.5622703193316539E-12</c:v>
                </c:pt>
                <c:pt idx="555">
                  <c:v>1.37372045320542E-12</c:v>
                </c:pt>
                <c:pt idx="556">
                  <c:v>1.2255741298205218E-12</c:v>
                </c:pt>
                <c:pt idx="557">
                  <c:v>1.4410596911076464E-12</c:v>
                </c:pt>
                <c:pt idx="558">
                  <c:v>1.3198490628836387E-12</c:v>
                </c:pt>
                <c:pt idx="559">
                  <c:v>1.37372045320542E-12</c:v>
                </c:pt>
                <c:pt idx="560">
                  <c:v>1.4814632338489824E-12</c:v>
                </c:pt>
                <c:pt idx="561">
                  <c:v>1.5218667765903182E-12</c:v>
                </c:pt>
                <c:pt idx="562">
                  <c:v>1.5353346241707633E-12</c:v>
                </c:pt>
                <c:pt idx="563">
                  <c:v>1.2659776725618574E-12</c:v>
                </c:pt>
                <c:pt idx="564">
                  <c:v>1.3198490628836387E-12</c:v>
                </c:pt>
                <c:pt idx="565">
                  <c:v>1.0774278064356234E-12</c:v>
                </c:pt>
                <c:pt idx="566">
                  <c:v>1.3063812153031933E-12</c:v>
                </c:pt>
                <c:pt idx="567">
                  <c:v>1.2121062822400765E-12</c:v>
                </c:pt>
                <c:pt idx="568">
                  <c:v>1.4949310814294277E-12</c:v>
                </c:pt>
                <c:pt idx="569">
                  <c:v>1.4679953862685371E-12</c:v>
                </c:pt>
                <c:pt idx="570">
                  <c:v>1.292913367722748E-12</c:v>
                </c:pt>
                <c:pt idx="571">
                  <c:v>1.2390419774009671E-12</c:v>
                </c:pt>
                <c:pt idx="572">
                  <c:v>1.1717027394987405E-12</c:v>
                </c:pt>
                <c:pt idx="573">
                  <c:v>1.333316910464084E-12</c:v>
                </c:pt>
                <c:pt idx="574">
                  <c:v>1.2659776725618574E-12</c:v>
                </c:pt>
                <c:pt idx="575">
                  <c:v>1.4141239959467558E-12</c:v>
                </c:pt>
                <c:pt idx="576">
                  <c:v>1.333316910464084E-12</c:v>
                </c:pt>
                <c:pt idx="577">
                  <c:v>1.2390419774009671E-12</c:v>
                </c:pt>
                <c:pt idx="578">
                  <c:v>1.3871883007858651E-12</c:v>
                </c:pt>
                <c:pt idx="579">
                  <c:v>1.1178313491769594E-12</c:v>
                </c:pt>
                <c:pt idx="580">
                  <c:v>1.4006561483663104E-12</c:v>
                </c:pt>
                <c:pt idx="581">
                  <c:v>1.2390419774009671E-12</c:v>
                </c:pt>
                <c:pt idx="582">
                  <c:v>1.1717027394987405E-12</c:v>
                </c:pt>
                <c:pt idx="583">
                  <c:v>1.2121062822400765E-12</c:v>
                </c:pt>
                <c:pt idx="584">
                  <c:v>1.333316910464084E-12</c:v>
                </c:pt>
                <c:pt idx="585">
                  <c:v>1.1447670443378498E-12</c:v>
                </c:pt>
                <c:pt idx="586">
                  <c:v>1.252509824981412E-12</c:v>
                </c:pt>
                <c:pt idx="587">
                  <c:v>1.1043635015965141E-12</c:v>
                </c:pt>
                <c:pt idx="588">
                  <c:v>1.1447670443378498E-12</c:v>
                </c:pt>
                <c:pt idx="589">
                  <c:v>1.3467847580445293E-12</c:v>
                </c:pt>
                <c:pt idx="590">
                  <c:v>1.1986384346596311E-12</c:v>
                </c:pt>
                <c:pt idx="591">
                  <c:v>1.1717027394987405E-12</c:v>
                </c:pt>
                <c:pt idx="592">
                  <c:v>1.0504921112747328E-12</c:v>
                </c:pt>
                <c:pt idx="593">
                  <c:v>1.1178313491769594E-12</c:v>
                </c:pt>
                <c:pt idx="594">
                  <c:v>1.1447670443378498E-12</c:v>
                </c:pt>
                <c:pt idx="595">
                  <c:v>9.8315287337250634E-13</c:v>
                </c:pt>
                <c:pt idx="596">
                  <c:v>1.0370242636942876E-12</c:v>
                </c:pt>
                <c:pt idx="597">
                  <c:v>1.0370242636942876E-12</c:v>
                </c:pt>
                <c:pt idx="598">
                  <c:v>9.2928148305072524E-13</c:v>
                </c:pt>
                <c:pt idx="599">
                  <c:v>9.8315287337250634E-13</c:v>
                </c:pt>
                <c:pt idx="600">
                  <c:v>9.9662072095295167E-13</c:v>
                </c:pt>
                <c:pt idx="601">
                  <c:v>1.2121062822400765E-12</c:v>
                </c:pt>
                <c:pt idx="602">
                  <c:v>8.8887794030938937E-13</c:v>
                </c:pt>
                <c:pt idx="603">
                  <c:v>9.6968502579206102E-13</c:v>
                </c:pt>
                <c:pt idx="604">
                  <c:v>1.1851705870791858E-12</c:v>
                </c:pt>
                <c:pt idx="605">
                  <c:v>9.5621717821161589E-13</c:v>
                </c:pt>
                <c:pt idx="606">
                  <c:v>1.1986384346596311E-12</c:v>
                </c:pt>
                <c:pt idx="607">
                  <c:v>1.0504921112747328E-12</c:v>
                </c:pt>
                <c:pt idx="608">
                  <c:v>1.0235564161138423E-12</c:v>
                </c:pt>
                <c:pt idx="609">
                  <c:v>9.1581363547027992E-13</c:v>
                </c:pt>
                <c:pt idx="610">
                  <c:v>1.1312991967574047E-12</c:v>
                </c:pt>
                <c:pt idx="611">
                  <c:v>7.4073161692449119E-13</c:v>
                </c:pt>
                <c:pt idx="612">
                  <c:v>1.2121062822400765E-12</c:v>
                </c:pt>
                <c:pt idx="613">
                  <c:v>8.8887794030938937E-13</c:v>
                </c:pt>
                <c:pt idx="614">
                  <c:v>7.8113515966582696E-13</c:v>
                </c:pt>
                <c:pt idx="615">
                  <c:v>9.4274933063117057E-13</c:v>
                </c:pt>
                <c:pt idx="616">
                  <c:v>1.010088568533397E-12</c:v>
                </c:pt>
                <c:pt idx="617">
                  <c:v>1.010088568533397E-12</c:v>
                </c:pt>
                <c:pt idx="618">
                  <c:v>1.1178313491769594E-12</c:v>
                </c:pt>
                <c:pt idx="619">
                  <c:v>8.8887794030938937E-13</c:v>
                </c:pt>
                <c:pt idx="620">
                  <c:v>8.6194224514849882E-13</c:v>
                </c:pt>
                <c:pt idx="621">
                  <c:v>1.010088568533397E-12</c:v>
                </c:pt>
                <c:pt idx="622">
                  <c:v>9.0234578788983469E-13</c:v>
                </c:pt>
                <c:pt idx="623">
                  <c:v>9.2928148305072524E-13</c:v>
                </c:pt>
                <c:pt idx="624">
                  <c:v>8.8887794030938937E-13</c:v>
                </c:pt>
                <c:pt idx="625">
                  <c:v>9.0234578788983469E-13</c:v>
                </c:pt>
                <c:pt idx="626">
                  <c:v>8.6194224514849882E-13</c:v>
                </c:pt>
                <c:pt idx="627">
                  <c:v>8.0807085482671751E-13</c:v>
                </c:pt>
                <c:pt idx="628">
                  <c:v>9.4274933063117057E-13</c:v>
                </c:pt>
                <c:pt idx="629">
                  <c:v>7.6766731208538164E-13</c:v>
                </c:pt>
                <c:pt idx="630">
                  <c:v>7.4073161692449119E-13</c:v>
                </c:pt>
                <c:pt idx="631">
                  <c:v>1.010088568533397E-12</c:v>
                </c:pt>
                <c:pt idx="632">
                  <c:v>8.2153870240716284E-13</c:v>
                </c:pt>
                <c:pt idx="633">
                  <c:v>8.2153870240716284E-13</c:v>
                </c:pt>
                <c:pt idx="634">
                  <c:v>8.4847439756805349E-13</c:v>
                </c:pt>
                <c:pt idx="635">
                  <c:v>8.3500654998760816E-13</c:v>
                </c:pt>
                <c:pt idx="636">
                  <c:v>8.0807085482671751E-13</c:v>
                </c:pt>
                <c:pt idx="637">
                  <c:v>7.1379592176360054E-13</c:v>
                </c:pt>
                <c:pt idx="638">
                  <c:v>8.8887794030938937E-13</c:v>
                </c:pt>
                <c:pt idx="639">
                  <c:v>7.2726376934404586E-13</c:v>
                </c:pt>
                <c:pt idx="640">
                  <c:v>8.6194224514849882E-13</c:v>
                </c:pt>
                <c:pt idx="641">
                  <c:v>8.6194224514849882E-13</c:v>
                </c:pt>
                <c:pt idx="642">
                  <c:v>7.6766731208538164E-13</c:v>
                </c:pt>
                <c:pt idx="643">
                  <c:v>6.8686022660270999E-13</c:v>
                </c:pt>
                <c:pt idx="644">
                  <c:v>8.0807085482671751E-13</c:v>
                </c:pt>
                <c:pt idx="645">
                  <c:v>8.4847439756805349E-13</c:v>
                </c:pt>
                <c:pt idx="646">
                  <c:v>7.6766731208538164E-13</c:v>
                </c:pt>
                <c:pt idx="647">
                  <c:v>9.2928148305072524E-13</c:v>
                </c:pt>
                <c:pt idx="648">
                  <c:v>8.8887794030938937E-13</c:v>
                </c:pt>
                <c:pt idx="649">
                  <c:v>7.9460300724627229E-13</c:v>
                </c:pt>
                <c:pt idx="650">
                  <c:v>7.8113515966582696E-13</c:v>
                </c:pt>
                <c:pt idx="651">
                  <c:v>7.1379592176360054E-13</c:v>
                </c:pt>
                <c:pt idx="652">
                  <c:v>7.2726376934404586E-13</c:v>
                </c:pt>
                <c:pt idx="653">
                  <c:v>6.4645668386137401E-13</c:v>
                </c:pt>
                <c:pt idx="654">
                  <c:v>7.5419946450493651E-13</c:v>
                </c:pt>
                <c:pt idx="655">
                  <c:v>6.5992453144181934E-13</c:v>
                </c:pt>
                <c:pt idx="656">
                  <c:v>6.4645668386137401E-13</c:v>
                </c:pt>
                <c:pt idx="657">
                  <c:v>9.0234578788983469E-13</c:v>
                </c:pt>
                <c:pt idx="658">
                  <c:v>7.4073161692449119E-13</c:v>
                </c:pt>
                <c:pt idx="659">
                  <c:v>7.2726376934404586E-13</c:v>
                </c:pt>
                <c:pt idx="660">
                  <c:v>6.4645668386137401E-13</c:v>
                </c:pt>
                <c:pt idx="661">
                  <c:v>7.1379592176360054E-13</c:v>
                </c:pt>
                <c:pt idx="662">
                  <c:v>7.9460300724627229E-13</c:v>
                </c:pt>
                <c:pt idx="663">
                  <c:v>6.4645668386137401E-13</c:v>
                </c:pt>
                <c:pt idx="664">
                  <c:v>6.4645668386137401E-13</c:v>
                </c:pt>
                <c:pt idx="665">
                  <c:v>7.5419946450493651E-13</c:v>
                </c:pt>
                <c:pt idx="666">
                  <c:v>5.7911744595914759E-13</c:v>
                </c:pt>
                <c:pt idx="667">
                  <c:v>5.7911744595914759E-13</c:v>
                </c:pt>
                <c:pt idx="668">
                  <c:v>7.4073161692449119E-13</c:v>
                </c:pt>
                <c:pt idx="669">
                  <c:v>5.7911744595914759E-13</c:v>
                </c:pt>
                <c:pt idx="670">
                  <c:v>6.8686022660270999E-13</c:v>
                </c:pt>
                <c:pt idx="671">
                  <c:v>6.0605314112003824E-13</c:v>
                </c:pt>
                <c:pt idx="672">
                  <c:v>6.7339237902226466E-13</c:v>
                </c:pt>
                <c:pt idx="673">
                  <c:v>5.5218175079825704E-13</c:v>
                </c:pt>
                <c:pt idx="674">
                  <c:v>7.0032807418315521E-13</c:v>
                </c:pt>
                <c:pt idx="675">
                  <c:v>7.1379592176360054E-13</c:v>
                </c:pt>
                <c:pt idx="676">
                  <c:v>6.0605314112003824E-13</c:v>
                </c:pt>
                <c:pt idx="677">
                  <c:v>5.7911744595914759E-13</c:v>
                </c:pt>
                <c:pt idx="678">
                  <c:v>5.9258529353959291E-13</c:v>
                </c:pt>
                <c:pt idx="679">
                  <c:v>4.9831036047647583E-13</c:v>
                </c:pt>
                <c:pt idx="680">
                  <c:v>5.3871390321781171E-13</c:v>
                </c:pt>
                <c:pt idx="681">
                  <c:v>5.3871390321781171E-13</c:v>
                </c:pt>
                <c:pt idx="682">
                  <c:v>6.4645668386137401E-13</c:v>
                </c:pt>
                <c:pt idx="683">
                  <c:v>7.4073161692449119E-13</c:v>
                </c:pt>
                <c:pt idx="684">
                  <c:v>4.8484251289603051E-13</c:v>
                </c:pt>
                <c:pt idx="685">
                  <c:v>5.2524605563736638E-13</c:v>
                </c:pt>
                <c:pt idx="686">
                  <c:v>6.8686022660270999E-13</c:v>
                </c:pt>
                <c:pt idx="687">
                  <c:v>5.7911744595914759E-13</c:v>
                </c:pt>
                <c:pt idx="688">
                  <c:v>5.3871390321781171E-13</c:v>
                </c:pt>
                <c:pt idx="689">
                  <c:v>5.5218175079825704E-13</c:v>
                </c:pt>
                <c:pt idx="690">
                  <c:v>4.1750327499380408E-13</c:v>
                </c:pt>
                <c:pt idx="691">
                  <c:v>6.7339237902226466E-13</c:v>
                </c:pt>
                <c:pt idx="692">
                  <c:v>5.2524605563736638E-13</c:v>
                </c:pt>
                <c:pt idx="693">
                  <c:v>6.3298883628092869E-13</c:v>
                </c:pt>
                <c:pt idx="694">
                  <c:v>5.3871390321781171E-13</c:v>
                </c:pt>
                <c:pt idx="695">
                  <c:v>4.9831036047647583E-13</c:v>
                </c:pt>
                <c:pt idx="696">
                  <c:v>3.6363188467202293E-13</c:v>
                </c:pt>
                <c:pt idx="697">
                  <c:v>5.9258529353959291E-13</c:v>
                </c:pt>
                <c:pt idx="698">
                  <c:v>5.1177820805692116E-13</c:v>
                </c:pt>
                <c:pt idx="699">
                  <c:v>4.9831036047647583E-13</c:v>
                </c:pt>
                <c:pt idx="700">
                  <c:v>4.1750327499380408E-13</c:v>
                </c:pt>
                <c:pt idx="701">
                  <c:v>5.1177820805692116E-13</c:v>
                </c:pt>
                <c:pt idx="702">
                  <c:v>5.6564959837870236E-13</c:v>
                </c:pt>
                <c:pt idx="703">
                  <c:v>6.3298883628092869E-13</c:v>
                </c:pt>
                <c:pt idx="704">
                  <c:v>6.3298883628092869E-13</c:v>
                </c:pt>
                <c:pt idx="705">
                  <c:v>5.5218175079825704E-13</c:v>
                </c:pt>
                <c:pt idx="706">
                  <c:v>5.9258529353959291E-13</c:v>
                </c:pt>
                <c:pt idx="707">
                  <c:v>4.1750327499380408E-13</c:v>
                </c:pt>
                <c:pt idx="708">
                  <c:v>6.4645668386137401E-13</c:v>
                </c:pt>
                <c:pt idx="709">
                  <c:v>5.6564959837870236E-13</c:v>
                </c:pt>
                <c:pt idx="710">
                  <c:v>5.3871390321781171E-13</c:v>
                </c:pt>
                <c:pt idx="711">
                  <c:v>5.1177820805692116E-13</c:v>
                </c:pt>
                <c:pt idx="712">
                  <c:v>4.5790681773513996E-13</c:v>
                </c:pt>
                <c:pt idx="713">
                  <c:v>4.3097112257424941E-13</c:v>
                </c:pt>
                <c:pt idx="714">
                  <c:v>3.6363188467202293E-13</c:v>
                </c:pt>
                <c:pt idx="715">
                  <c:v>5.3871390321781171E-13</c:v>
                </c:pt>
                <c:pt idx="716">
                  <c:v>4.0403542741335876E-13</c:v>
                </c:pt>
                <c:pt idx="717">
                  <c:v>4.3097112257424941E-13</c:v>
                </c:pt>
                <c:pt idx="718">
                  <c:v>5.6564959837870236E-13</c:v>
                </c:pt>
                <c:pt idx="719">
                  <c:v>4.7137466531558528E-13</c:v>
                </c:pt>
                <c:pt idx="720">
                  <c:v>3.2322834193068701E-13</c:v>
                </c:pt>
                <c:pt idx="721">
                  <c:v>5.9258529353959291E-13</c:v>
                </c:pt>
                <c:pt idx="722">
                  <c:v>5.1177820805692116E-13</c:v>
                </c:pt>
                <c:pt idx="723">
                  <c:v>4.3097112257424941E-13</c:v>
                </c:pt>
                <c:pt idx="724">
                  <c:v>5.9258529353959291E-13</c:v>
                </c:pt>
                <c:pt idx="725">
                  <c:v>5.7911744595914759E-13</c:v>
                </c:pt>
                <c:pt idx="726">
                  <c:v>4.5790681773513996E-13</c:v>
                </c:pt>
                <c:pt idx="727">
                  <c:v>3.7709973225246826E-13</c:v>
                </c:pt>
                <c:pt idx="728">
                  <c:v>5.3871390321781171E-13</c:v>
                </c:pt>
                <c:pt idx="729">
                  <c:v>4.7137466531558528E-13</c:v>
                </c:pt>
                <c:pt idx="730">
                  <c:v>5.1177820805692116E-13</c:v>
                </c:pt>
                <c:pt idx="731">
                  <c:v>4.5790681773513996E-13</c:v>
                </c:pt>
                <c:pt idx="732">
                  <c:v>3.6363188467202293E-13</c:v>
                </c:pt>
                <c:pt idx="733">
                  <c:v>3.7709973225246826E-13</c:v>
                </c:pt>
                <c:pt idx="734">
                  <c:v>4.1750327499380408E-13</c:v>
                </c:pt>
                <c:pt idx="735">
                  <c:v>4.4443897015469468E-13</c:v>
                </c:pt>
                <c:pt idx="736">
                  <c:v>3.7709973225246826E-13</c:v>
                </c:pt>
                <c:pt idx="737">
                  <c:v>3.3669618951113233E-13</c:v>
                </c:pt>
                <c:pt idx="738">
                  <c:v>5.7911744595914759E-13</c:v>
                </c:pt>
                <c:pt idx="739">
                  <c:v>2.6935695160890585E-13</c:v>
                </c:pt>
                <c:pt idx="740">
                  <c:v>2.6935695160890585E-13</c:v>
                </c:pt>
                <c:pt idx="741">
                  <c:v>2.8282479918935118E-13</c:v>
                </c:pt>
                <c:pt idx="742">
                  <c:v>2.8282479918935118E-13</c:v>
                </c:pt>
                <c:pt idx="743">
                  <c:v>3.2322834193068701E-13</c:v>
                </c:pt>
                <c:pt idx="744">
                  <c:v>3.5016403709157761E-13</c:v>
                </c:pt>
                <c:pt idx="745">
                  <c:v>3.7709973225246826E-13</c:v>
                </c:pt>
                <c:pt idx="746">
                  <c:v>3.0976049435024178E-13</c:v>
                </c:pt>
                <c:pt idx="747">
                  <c:v>2.9629264676979646E-13</c:v>
                </c:pt>
                <c:pt idx="748">
                  <c:v>3.7709973225246826E-13</c:v>
                </c:pt>
                <c:pt idx="749">
                  <c:v>2.9629264676979646E-13</c:v>
                </c:pt>
                <c:pt idx="750">
                  <c:v>3.3669618951113233E-13</c:v>
                </c:pt>
                <c:pt idx="751">
                  <c:v>4.0403542741335876E-13</c:v>
                </c:pt>
                <c:pt idx="752">
                  <c:v>3.9056757983291348E-13</c:v>
                </c:pt>
                <c:pt idx="753">
                  <c:v>3.9056757983291348E-13</c:v>
                </c:pt>
                <c:pt idx="754">
                  <c:v>2.2895340886756998E-13</c:v>
                </c:pt>
                <c:pt idx="755">
                  <c:v>3.0976049435024178E-13</c:v>
                </c:pt>
                <c:pt idx="756">
                  <c:v>3.6363188467202293E-13</c:v>
                </c:pt>
                <c:pt idx="757">
                  <c:v>2.4242125644801525E-13</c:v>
                </c:pt>
                <c:pt idx="758">
                  <c:v>5.2524605563736638E-13</c:v>
                </c:pt>
                <c:pt idx="759">
                  <c:v>4.1750327499380408E-13</c:v>
                </c:pt>
                <c:pt idx="760">
                  <c:v>3.2322834193068701E-13</c:v>
                </c:pt>
                <c:pt idx="761">
                  <c:v>3.5016403709157761E-13</c:v>
                </c:pt>
                <c:pt idx="762">
                  <c:v>2.8282479918935118E-13</c:v>
                </c:pt>
                <c:pt idx="763">
                  <c:v>1.616141709653435E-13</c:v>
                </c:pt>
                <c:pt idx="764">
                  <c:v>3.6363188467202293E-13</c:v>
                </c:pt>
                <c:pt idx="765">
                  <c:v>2.6935695160890585E-13</c:v>
                </c:pt>
                <c:pt idx="766">
                  <c:v>3.5016403709157761E-13</c:v>
                </c:pt>
                <c:pt idx="767">
                  <c:v>2.154855612871247E-13</c:v>
                </c:pt>
                <c:pt idx="768">
                  <c:v>3.7709973225246826E-13</c:v>
                </c:pt>
                <c:pt idx="769">
                  <c:v>3.0976049435024178E-13</c:v>
                </c:pt>
                <c:pt idx="770">
                  <c:v>3.5016403709157761E-13</c:v>
                </c:pt>
                <c:pt idx="771">
                  <c:v>4.8484251289603051E-13</c:v>
                </c:pt>
                <c:pt idx="772">
                  <c:v>4.0403542741335876E-13</c:v>
                </c:pt>
                <c:pt idx="773">
                  <c:v>3.2322834193068701E-13</c:v>
                </c:pt>
                <c:pt idx="774">
                  <c:v>3.2322834193068701E-13</c:v>
                </c:pt>
                <c:pt idx="775">
                  <c:v>2.5588910402846058E-13</c:v>
                </c:pt>
                <c:pt idx="776">
                  <c:v>2.6935695160890585E-13</c:v>
                </c:pt>
                <c:pt idx="777">
                  <c:v>3.5016403709157761E-13</c:v>
                </c:pt>
                <c:pt idx="778">
                  <c:v>3.0976049435024178E-13</c:v>
                </c:pt>
                <c:pt idx="779">
                  <c:v>3.0976049435024178E-13</c:v>
                </c:pt>
                <c:pt idx="780">
                  <c:v>3.0976049435024178E-13</c:v>
                </c:pt>
                <c:pt idx="781">
                  <c:v>2.5588910402846058E-13</c:v>
                </c:pt>
                <c:pt idx="782">
                  <c:v>3.3669618951113233E-13</c:v>
                </c:pt>
                <c:pt idx="783">
                  <c:v>2.8282479918935118E-13</c:v>
                </c:pt>
                <c:pt idx="784">
                  <c:v>2.9629264676979646E-13</c:v>
                </c:pt>
                <c:pt idx="785">
                  <c:v>2.2895340886756998E-13</c:v>
                </c:pt>
                <c:pt idx="786">
                  <c:v>3.0976049435024178E-13</c:v>
                </c:pt>
                <c:pt idx="787">
                  <c:v>3.2322834193068701E-13</c:v>
                </c:pt>
                <c:pt idx="788">
                  <c:v>3.3669618951113233E-13</c:v>
                </c:pt>
                <c:pt idx="789">
                  <c:v>3.0976049435024178E-13</c:v>
                </c:pt>
                <c:pt idx="790">
                  <c:v>2.9629264676979646E-13</c:v>
                </c:pt>
                <c:pt idx="791">
                  <c:v>2.9629264676979646E-13</c:v>
                </c:pt>
                <c:pt idx="792">
                  <c:v>1.8854986612623413E-13</c:v>
                </c:pt>
                <c:pt idx="793">
                  <c:v>3.2322834193068701E-13</c:v>
                </c:pt>
                <c:pt idx="794">
                  <c:v>2.0201771370667938E-13</c:v>
                </c:pt>
                <c:pt idx="795">
                  <c:v>2.8282479918935118E-13</c:v>
                </c:pt>
                <c:pt idx="796">
                  <c:v>2.2895340886756998E-13</c:v>
                </c:pt>
                <c:pt idx="797">
                  <c:v>2.0201771370667938E-13</c:v>
                </c:pt>
                <c:pt idx="798">
                  <c:v>1.750820185457888E-13</c:v>
                </c:pt>
                <c:pt idx="799">
                  <c:v>1.8854986612623413E-13</c:v>
                </c:pt>
                <c:pt idx="800">
                  <c:v>1.616141709653435E-13</c:v>
                </c:pt>
                <c:pt idx="801">
                  <c:v>2.6935695160890585E-13</c:v>
                </c:pt>
                <c:pt idx="802">
                  <c:v>2.8282479918935118E-13</c:v>
                </c:pt>
                <c:pt idx="803">
                  <c:v>2.8282479918935118E-13</c:v>
                </c:pt>
                <c:pt idx="804">
                  <c:v>1.8854986612623413E-13</c:v>
                </c:pt>
                <c:pt idx="805">
                  <c:v>2.2895340886756998E-13</c:v>
                </c:pt>
                <c:pt idx="806">
                  <c:v>2.0201771370667938E-13</c:v>
                </c:pt>
                <c:pt idx="807">
                  <c:v>2.4242125644801525E-13</c:v>
                </c:pt>
                <c:pt idx="808">
                  <c:v>2.9629264676979646E-13</c:v>
                </c:pt>
                <c:pt idx="809">
                  <c:v>2.4242125644801525E-13</c:v>
                </c:pt>
                <c:pt idx="810">
                  <c:v>2.154855612871247E-13</c:v>
                </c:pt>
                <c:pt idx="811">
                  <c:v>2.4242125644801525E-13</c:v>
                </c:pt>
                <c:pt idx="812">
                  <c:v>1.750820185457888E-13</c:v>
                </c:pt>
                <c:pt idx="813">
                  <c:v>2.5588910402846058E-13</c:v>
                </c:pt>
                <c:pt idx="814">
                  <c:v>2.4242125644801525E-13</c:v>
                </c:pt>
                <c:pt idx="815">
                  <c:v>2.154855612871247E-13</c:v>
                </c:pt>
                <c:pt idx="816">
                  <c:v>2.4242125644801525E-13</c:v>
                </c:pt>
                <c:pt idx="817">
                  <c:v>1.8854986612623413E-13</c:v>
                </c:pt>
                <c:pt idx="818">
                  <c:v>1.8854986612623413E-13</c:v>
                </c:pt>
                <c:pt idx="819">
                  <c:v>1.8854986612623413E-13</c:v>
                </c:pt>
                <c:pt idx="820">
                  <c:v>2.5588910402846058E-13</c:v>
                </c:pt>
                <c:pt idx="821">
                  <c:v>2.9629264676979646E-13</c:v>
                </c:pt>
                <c:pt idx="822">
                  <c:v>1.2121062822400763E-13</c:v>
                </c:pt>
                <c:pt idx="823">
                  <c:v>2.6935695160890585E-13</c:v>
                </c:pt>
                <c:pt idx="824">
                  <c:v>2.5588910402846058E-13</c:v>
                </c:pt>
                <c:pt idx="825">
                  <c:v>1.750820185457888E-13</c:v>
                </c:pt>
                <c:pt idx="826">
                  <c:v>2.6935695160890585E-13</c:v>
                </c:pt>
                <c:pt idx="827">
                  <c:v>2.4242125644801525E-13</c:v>
                </c:pt>
                <c:pt idx="828">
                  <c:v>1.4814632338489823E-13</c:v>
                </c:pt>
                <c:pt idx="829">
                  <c:v>1.2121062822400763E-13</c:v>
                </c:pt>
                <c:pt idx="830">
                  <c:v>2.2895340886756998E-13</c:v>
                </c:pt>
                <c:pt idx="831">
                  <c:v>1.8854986612623413E-13</c:v>
                </c:pt>
                <c:pt idx="832">
                  <c:v>2.154855612871247E-13</c:v>
                </c:pt>
                <c:pt idx="833">
                  <c:v>2.154855612871247E-13</c:v>
                </c:pt>
                <c:pt idx="834">
                  <c:v>1.4814632338489823E-13</c:v>
                </c:pt>
                <c:pt idx="835">
                  <c:v>2.154855612871247E-13</c:v>
                </c:pt>
                <c:pt idx="836">
                  <c:v>2.2895340886756998E-13</c:v>
                </c:pt>
                <c:pt idx="837">
                  <c:v>1.3467847580445293E-13</c:v>
                </c:pt>
                <c:pt idx="838">
                  <c:v>2.0201771370667938E-13</c:v>
                </c:pt>
                <c:pt idx="839">
                  <c:v>1.3467847580445293E-13</c:v>
                </c:pt>
                <c:pt idx="840">
                  <c:v>1.4814632338489823E-13</c:v>
                </c:pt>
                <c:pt idx="841">
                  <c:v>2.2895340886756998E-13</c:v>
                </c:pt>
                <c:pt idx="842">
                  <c:v>1.750820185457888E-13</c:v>
                </c:pt>
                <c:pt idx="843">
                  <c:v>2.8282479918935118E-13</c:v>
                </c:pt>
                <c:pt idx="844">
                  <c:v>2.154855612871247E-13</c:v>
                </c:pt>
                <c:pt idx="845">
                  <c:v>1.2121062822400763E-13</c:v>
                </c:pt>
                <c:pt idx="846">
                  <c:v>1.750820185457888E-13</c:v>
                </c:pt>
                <c:pt idx="847">
                  <c:v>1.8854986612623413E-13</c:v>
                </c:pt>
                <c:pt idx="848">
                  <c:v>2.4242125644801525E-13</c:v>
                </c:pt>
                <c:pt idx="849">
                  <c:v>2.154855612871247E-13</c:v>
                </c:pt>
                <c:pt idx="850">
                  <c:v>1.616141709653435E-13</c:v>
                </c:pt>
                <c:pt idx="851">
                  <c:v>2.2895340886756998E-13</c:v>
                </c:pt>
                <c:pt idx="852">
                  <c:v>2.154855612871247E-13</c:v>
                </c:pt>
                <c:pt idx="853">
                  <c:v>2.4242125644801525E-13</c:v>
                </c:pt>
                <c:pt idx="854">
                  <c:v>1.750820185457888E-13</c:v>
                </c:pt>
                <c:pt idx="855">
                  <c:v>1.616141709653435E-13</c:v>
                </c:pt>
                <c:pt idx="856">
                  <c:v>2.0201771370667938E-13</c:v>
                </c:pt>
                <c:pt idx="857">
                  <c:v>2.0201771370667938E-13</c:v>
                </c:pt>
                <c:pt idx="858">
                  <c:v>1.616141709653435E-13</c:v>
                </c:pt>
                <c:pt idx="859">
                  <c:v>1.8854986612623413E-13</c:v>
                </c:pt>
                <c:pt idx="860">
                  <c:v>1.0774278064356235E-13</c:v>
                </c:pt>
                <c:pt idx="861">
                  <c:v>1.616141709653435E-13</c:v>
                </c:pt>
                <c:pt idx="862">
                  <c:v>2.0201771370667938E-13</c:v>
                </c:pt>
                <c:pt idx="863">
                  <c:v>1.4814632338489823E-13</c:v>
                </c:pt>
                <c:pt idx="864">
                  <c:v>1.750820185457888E-13</c:v>
                </c:pt>
                <c:pt idx="865">
                  <c:v>1.8854986612623413E-13</c:v>
                </c:pt>
                <c:pt idx="866">
                  <c:v>1.750820185457888E-13</c:v>
                </c:pt>
                <c:pt idx="867">
                  <c:v>1.0774278064356235E-13</c:v>
                </c:pt>
                <c:pt idx="868">
                  <c:v>1.0774278064356235E-13</c:v>
                </c:pt>
                <c:pt idx="869">
                  <c:v>1.4814632338489823E-13</c:v>
                </c:pt>
                <c:pt idx="870">
                  <c:v>2.4242125644801525E-13</c:v>
                </c:pt>
                <c:pt idx="871">
                  <c:v>2.154855612871247E-13</c:v>
                </c:pt>
                <c:pt idx="872">
                  <c:v>1.8854986612623413E-13</c:v>
                </c:pt>
                <c:pt idx="873">
                  <c:v>1.750820185457888E-13</c:v>
                </c:pt>
                <c:pt idx="874">
                  <c:v>2.2895340886756998E-13</c:v>
                </c:pt>
                <c:pt idx="875">
                  <c:v>2.0201771370667938E-13</c:v>
                </c:pt>
                <c:pt idx="876">
                  <c:v>1.750820185457888E-13</c:v>
                </c:pt>
                <c:pt idx="877">
                  <c:v>1.750820185457888E-13</c:v>
                </c:pt>
                <c:pt idx="878">
                  <c:v>1.8854986612623413E-13</c:v>
                </c:pt>
                <c:pt idx="879">
                  <c:v>1.4814632338489823E-13</c:v>
                </c:pt>
                <c:pt idx="880">
                  <c:v>9.4274933063117064E-14</c:v>
                </c:pt>
                <c:pt idx="881">
                  <c:v>9.4274933063117064E-14</c:v>
                </c:pt>
                <c:pt idx="882">
                  <c:v>1.3467847580445293E-13</c:v>
                </c:pt>
                <c:pt idx="883">
                  <c:v>1.616141709653435E-13</c:v>
                </c:pt>
                <c:pt idx="884">
                  <c:v>1.750820185457888E-13</c:v>
                </c:pt>
                <c:pt idx="885">
                  <c:v>4.0403542741335876E-14</c:v>
                </c:pt>
                <c:pt idx="886">
                  <c:v>1.4814632338489823E-13</c:v>
                </c:pt>
                <c:pt idx="887">
                  <c:v>2.4242125644801525E-13</c:v>
                </c:pt>
                <c:pt idx="888">
                  <c:v>1.3467847580445293E-13</c:v>
                </c:pt>
                <c:pt idx="889">
                  <c:v>2.4242125644801525E-13</c:v>
                </c:pt>
                <c:pt idx="890">
                  <c:v>1.8854986612623413E-13</c:v>
                </c:pt>
                <c:pt idx="891">
                  <c:v>1.0774278064356235E-13</c:v>
                </c:pt>
                <c:pt idx="892">
                  <c:v>1.4814632338489823E-13</c:v>
                </c:pt>
                <c:pt idx="893">
                  <c:v>8.0807085482671751E-14</c:v>
                </c:pt>
                <c:pt idx="894">
                  <c:v>6.7339237902226464E-14</c:v>
                </c:pt>
                <c:pt idx="895">
                  <c:v>1.0774278064356235E-13</c:v>
                </c:pt>
                <c:pt idx="896">
                  <c:v>1.616141709653435E-13</c:v>
                </c:pt>
                <c:pt idx="897">
                  <c:v>9.4274933063117064E-14</c:v>
                </c:pt>
                <c:pt idx="898">
                  <c:v>6.7339237902226464E-14</c:v>
                </c:pt>
                <c:pt idx="899">
                  <c:v>6.7339237902226464E-14</c:v>
                </c:pt>
                <c:pt idx="900">
                  <c:v>8.0807085482671751E-14</c:v>
                </c:pt>
                <c:pt idx="901">
                  <c:v>1.0774278064356235E-13</c:v>
                </c:pt>
                <c:pt idx="902">
                  <c:v>4.0403542741335876E-14</c:v>
                </c:pt>
                <c:pt idx="903">
                  <c:v>1.0774278064356235E-13</c:v>
                </c:pt>
                <c:pt idx="904">
                  <c:v>9.4274933063117064E-14</c:v>
                </c:pt>
                <c:pt idx="905">
                  <c:v>1.3467847580445293E-13</c:v>
                </c:pt>
                <c:pt idx="906">
                  <c:v>1.750820185457888E-13</c:v>
                </c:pt>
                <c:pt idx="907">
                  <c:v>1.8854986612623413E-13</c:v>
                </c:pt>
                <c:pt idx="908">
                  <c:v>9.4274933063117064E-14</c:v>
                </c:pt>
                <c:pt idx="909">
                  <c:v>1.3467847580445293E-13</c:v>
                </c:pt>
                <c:pt idx="910">
                  <c:v>1.3467847580445293E-13</c:v>
                </c:pt>
                <c:pt idx="911">
                  <c:v>1.750820185457888E-13</c:v>
                </c:pt>
                <c:pt idx="912">
                  <c:v>1.4814632338489823E-13</c:v>
                </c:pt>
                <c:pt idx="913">
                  <c:v>8.0807085482671751E-14</c:v>
                </c:pt>
                <c:pt idx="914">
                  <c:v>1.0774278064356235E-13</c:v>
                </c:pt>
                <c:pt idx="915">
                  <c:v>5.3871390321781176E-14</c:v>
                </c:pt>
                <c:pt idx="916">
                  <c:v>1.0774278064356235E-13</c:v>
                </c:pt>
                <c:pt idx="917">
                  <c:v>1.0774278064356235E-13</c:v>
                </c:pt>
                <c:pt idx="918">
                  <c:v>8.0807085482671751E-14</c:v>
                </c:pt>
                <c:pt idx="919">
                  <c:v>8.0807085482671751E-14</c:v>
                </c:pt>
                <c:pt idx="920">
                  <c:v>2.0201771370667938E-13</c:v>
                </c:pt>
                <c:pt idx="921">
                  <c:v>1.750820185457888E-13</c:v>
                </c:pt>
                <c:pt idx="922">
                  <c:v>1.3467847580445293E-13</c:v>
                </c:pt>
                <c:pt idx="923">
                  <c:v>1.0774278064356235E-13</c:v>
                </c:pt>
                <c:pt idx="924">
                  <c:v>8.0807085482671751E-14</c:v>
                </c:pt>
                <c:pt idx="925">
                  <c:v>9.4274933063117064E-14</c:v>
                </c:pt>
                <c:pt idx="926">
                  <c:v>8.0807085482671751E-14</c:v>
                </c:pt>
                <c:pt idx="927">
                  <c:v>9.4274933063117064E-14</c:v>
                </c:pt>
                <c:pt idx="928">
                  <c:v>1.2121062822400763E-13</c:v>
                </c:pt>
                <c:pt idx="929">
                  <c:v>1.2121062822400763E-13</c:v>
                </c:pt>
                <c:pt idx="930">
                  <c:v>1.3467847580445293E-13</c:v>
                </c:pt>
                <c:pt idx="931">
                  <c:v>1.3467847580445293E-13</c:v>
                </c:pt>
                <c:pt idx="932">
                  <c:v>1.4814632338489823E-13</c:v>
                </c:pt>
                <c:pt idx="933">
                  <c:v>1.2121062822400763E-13</c:v>
                </c:pt>
                <c:pt idx="934">
                  <c:v>1.2121062822400763E-13</c:v>
                </c:pt>
                <c:pt idx="935">
                  <c:v>5.3871390321781176E-14</c:v>
                </c:pt>
                <c:pt idx="936">
                  <c:v>6.7339237902226464E-14</c:v>
                </c:pt>
                <c:pt idx="937">
                  <c:v>9.4274933063117064E-14</c:v>
                </c:pt>
                <c:pt idx="938">
                  <c:v>8.0807085482671751E-14</c:v>
                </c:pt>
                <c:pt idx="939">
                  <c:v>5.3871390321781176E-14</c:v>
                </c:pt>
                <c:pt idx="940">
                  <c:v>6.7339237902226464E-14</c:v>
                </c:pt>
                <c:pt idx="941">
                  <c:v>1.3467847580445293E-13</c:v>
                </c:pt>
                <c:pt idx="942">
                  <c:v>1.8854986612623413E-13</c:v>
                </c:pt>
                <c:pt idx="943">
                  <c:v>9.4274933063117064E-14</c:v>
                </c:pt>
                <c:pt idx="944">
                  <c:v>1.2121062822400763E-13</c:v>
                </c:pt>
                <c:pt idx="945">
                  <c:v>6.7339237902226464E-14</c:v>
                </c:pt>
                <c:pt idx="946">
                  <c:v>9.4274933063117064E-14</c:v>
                </c:pt>
                <c:pt idx="947">
                  <c:v>1.4814632338489823E-13</c:v>
                </c:pt>
                <c:pt idx="948">
                  <c:v>9.4274933063117064E-14</c:v>
                </c:pt>
                <c:pt idx="949">
                  <c:v>8.0807085482671751E-14</c:v>
                </c:pt>
                <c:pt idx="950">
                  <c:v>1.4814632338489823E-13</c:v>
                </c:pt>
                <c:pt idx="951">
                  <c:v>1.3467847580445293E-13</c:v>
                </c:pt>
                <c:pt idx="952">
                  <c:v>9.4274933063117064E-14</c:v>
                </c:pt>
                <c:pt idx="953">
                  <c:v>1.2121062822400763E-13</c:v>
                </c:pt>
                <c:pt idx="954">
                  <c:v>1.0774278064356235E-13</c:v>
                </c:pt>
                <c:pt idx="955">
                  <c:v>8.0807085482671751E-14</c:v>
                </c:pt>
                <c:pt idx="956">
                  <c:v>1.4814632338489823E-13</c:v>
                </c:pt>
                <c:pt idx="957">
                  <c:v>6.7339237902226464E-14</c:v>
                </c:pt>
                <c:pt idx="958">
                  <c:v>6.7339237902226464E-14</c:v>
                </c:pt>
                <c:pt idx="959">
                  <c:v>8.0807085482671751E-14</c:v>
                </c:pt>
                <c:pt idx="960">
                  <c:v>1.2121062822400763E-13</c:v>
                </c:pt>
                <c:pt idx="961">
                  <c:v>4.0403542741335876E-14</c:v>
                </c:pt>
                <c:pt idx="962">
                  <c:v>9.4274933063117064E-14</c:v>
                </c:pt>
                <c:pt idx="963">
                  <c:v>1.0774278064356235E-13</c:v>
                </c:pt>
                <c:pt idx="964">
                  <c:v>1.3467847580445293E-13</c:v>
                </c:pt>
                <c:pt idx="965">
                  <c:v>6.7339237902226464E-14</c:v>
                </c:pt>
                <c:pt idx="966">
                  <c:v>5.3871390321781176E-14</c:v>
                </c:pt>
                <c:pt idx="967">
                  <c:v>5.3871390321781176E-14</c:v>
                </c:pt>
                <c:pt idx="968">
                  <c:v>5.3871390321781176E-14</c:v>
                </c:pt>
                <c:pt idx="969">
                  <c:v>8.0807085482671751E-14</c:v>
                </c:pt>
                <c:pt idx="970">
                  <c:v>6.7339237902226464E-14</c:v>
                </c:pt>
                <c:pt idx="971">
                  <c:v>1.3467847580445293E-13</c:v>
                </c:pt>
                <c:pt idx="972">
                  <c:v>1.3467847580445293E-13</c:v>
                </c:pt>
                <c:pt idx="973">
                  <c:v>9.4274933063117064E-14</c:v>
                </c:pt>
                <c:pt idx="974">
                  <c:v>5.3871390321781176E-14</c:v>
                </c:pt>
                <c:pt idx="975">
                  <c:v>4.0403542741335876E-14</c:v>
                </c:pt>
                <c:pt idx="976">
                  <c:v>5.3871390321781176E-14</c:v>
                </c:pt>
                <c:pt idx="977">
                  <c:v>6.7339237902226464E-14</c:v>
                </c:pt>
                <c:pt idx="978">
                  <c:v>8.0807085482671751E-14</c:v>
                </c:pt>
                <c:pt idx="979">
                  <c:v>8.0807085482671751E-14</c:v>
                </c:pt>
                <c:pt idx="980">
                  <c:v>9.4274933063117064E-14</c:v>
                </c:pt>
                <c:pt idx="981">
                  <c:v>6.7339237902226464E-14</c:v>
                </c:pt>
                <c:pt idx="982">
                  <c:v>6.7339237902226464E-14</c:v>
                </c:pt>
                <c:pt idx="983">
                  <c:v>6.7339237902226464E-14</c:v>
                </c:pt>
                <c:pt idx="984">
                  <c:v>5.3871390321781176E-14</c:v>
                </c:pt>
                <c:pt idx="985">
                  <c:v>8.0807085482671751E-14</c:v>
                </c:pt>
                <c:pt idx="986">
                  <c:v>6.7339237902226464E-14</c:v>
                </c:pt>
                <c:pt idx="987">
                  <c:v>2.6935695160890588E-14</c:v>
                </c:pt>
                <c:pt idx="988">
                  <c:v>4.0403542741335876E-14</c:v>
                </c:pt>
                <c:pt idx="989">
                  <c:v>5.3871390321781176E-14</c:v>
                </c:pt>
                <c:pt idx="990">
                  <c:v>8.0807085482671751E-14</c:v>
                </c:pt>
                <c:pt idx="991">
                  <c:v>4.0403542741335876E-14</c:v>
                </c:pt>
                <c:pt idx="992">
                  <c:v>8.0807085482671751E-14</c:v>
                </c:pt>
                <c:pt idx="993">
                  <c:v>1.2121062822400763E-13</c:v>
                </c:pt>
                <c:pt idx="994">
                  <c:v>2.6935695160890588E-14</c:v>
                </c:pt>
                <c:pt idx="995">
                  <c:v>5.3871390321781176E-14</c:v>
                </c:pt>
                <c:pt idx="996">
                  <c:v>9.4274933063117064E-14</c:v>
                </c:pt>
                <c:pt idx="997">
                  <c:v>8.0807085482671751E-14</c:v>
                </c:pt>
                <c:pt idx="998">
                  <c:v>8.0807085482671751E-14</c:v>
                </c:pt>
                <c:pt idx="999">
                  <c:v>6.7339237902226464E-14</c:v>
                </c:pt>
                <c:pt idx="1000">
                  <c:v>1.0774278064356235E-13</c:v>
                </c:pt>
                <c:pt idx="1001">
                  <c:v>1.0774278064356235E-13</c:v>
                </c:pt>
                <c:pt idx="1002">
                  <c:v>4.0403542741335876E-14</c:v>
                </c:pt>
                <c:pt idx="1003">
                  <c:v>6.7339237902226464E-14</c:v>
                </c:pt>
                <c:pt idx="1004">
                  <c:v>2.6935695160890588E-14</c:v>
                </c:pt>
                <c:pt idx="1005">
                  <c:v>9.4274933063117064E-14</c:v>
                </c:pt>
                <c:pt idx="1006">
                  <c:v>1.4814632338489823E-13</c:v>
                </c:pt>
                <c:pt idx="1007">
                  <c:v>4.0403542741335876E-14</c:v>
                </c:pt>
                <c:pt idx="1008">
                  <c:v>8.0807085482671751E-14</c:v>
                </c:pt>
                <c:pt idx="1009">
                  <c:v>1.2121062822400763E-13</c:v>
                </c:pt>
                <c:pt idx="1010">
                  <c:v>6.7339237902226464E-14</c:v>
                </c:pt>
                <c:pt idx="1011">
                  <c:v>4.0403542741335876E-14</c:v>
                </c:pt>
                <c:pt idx="1012">
                  <c:v>8.0807085482671751E-14</c:v>
                </c:pt>
                <c:pt idx="1013">
                  <c:v>4.0403542741335876E-14</c:v>
                </c:pt>
                <c:pt idx="1014">
                  <c:v>5.3871390321781176E-14</c:v>
                </c:pt>
                <c:pt idx="1015">
                  <c:v>5.3871390321781176E-14</c:v>
                </c:pt>
                <c:pt idx="1016">
                  <c:v>2.6935695160890588E-14</c:v>
                </c:pt>
                <c:pt idx="1017">
                  <c:v>5.3871390321781176E-14</c:v>
                </c:pt>
                <c:pt idx="1018">
                  <c:v>6.7339237902226464E-14</c:v>
                </c:pt>
                <c:pt idx="1019">
                  <c:v>6.7339237902226464E-14</c:v>
                </c:pt>
                <c:pt idx="1020">
                  <c:v>9.4274933063117064E-14</c:v>
                </c:pt>
                <c:pt idx="1021">
                  <c:v>5.3871390321781176E-14</c:v>
                </c:pt>
                <c:pt idx="1022">
                  <c:v>5.3871390321781176E-14</c:v>
                </c:pt>
                <c:pt idx="1023">
                  <c:v>2.6935695160890588E-14</c:v>
                </c:pt>
                <c:pt idx="1024">
                  <c:v>5.3871390321781176E-14</c:v>
                </c:pt>
                <c:pt idx="1025">
                  <c:v>4.0403542741335876E-14</c:v>
                </c:pt>
                <c:pt idx="1026">
                  <c:v>9.4274933063117064E-14</c:v>
                </c:pt>
                <c:pt idx="1027">
                  <c:v>6.7339237902226464E-14</c:v>
                </c:pt>
                <c:pt idx="1028">
                  <c:v>9.4274933063117064E-14</c:v>
                </c:pt>
                <c:pt idx="1029">
                  <c:v>4.0403542741335876E-14</c:v>
                </c:pt>
                <c:pt idx="1030">
                  <c:v>8.0807085482671751E-14</c:v>
                </c:pt>
                <c:pt idx="1031">
                  <c:v>5.3871390321781176E-14</c:v>
                </c:pt>
                <c:pt idx="1032">
                  <c:v>9.4274933063117064E-14</c:v>
                </c:pt>
                <c:pt idx="1033">
                  <c:v>5.3871390321781176E-14</c:v>
                </c:pt>
                <c:pt idx="1034">
                  <c:v>2.6935695160890588E-14</c:v>
                </c:pt>
                <c:pt idx="1035">
                  <c:v>2.6935695160890588E-14</c:v>
                </c:pt>
                <c:pt idx="1036">
                  <c:v>8.0807085482671751E-14</c:v>
                </c:pt>
                <c:pt idx="1037">
                  <c:v>1.0774278064356235E-13</c:v>
                </c:pt>
                <c:pt idx="1038">
                  <c:v>9.4274933063117064E-14</c:v>
                </c:pt>
                <c:pt idx="1039">
                  <c:v>4.0403542741335876E-14</c:v>
                </c:pt>
                <c:pt idx="1040">
                  <c:v>4.0403542741335876E-14</c:v>
                </c:pt>
                <c:pt idx="1041">
                  <c:v>6.7339237902226464E-14</c:v>
                </c:pt>
                <c:pt idx="1042">
                  <c:v>2.6935695160890588E-14</c:v>
                </c:pt>
                <c:pt idx="1043">
                  <c:v>4.0403542741335876E-14</c:v>
                </c:pt>
                <c:pt idx="1044">
                  <c:v>8.0807085482671751E-14</c:v>
                </c:pt>
                <c:pt idx="1045">
                  <c:v>2.6935695160890588E-14</c:v>
                </c:pt>
                <c:pt idx="1046">
                  <c:v>4.0403542741335876E-14</c:v>
                </c:pt>
                <c:pt idx="1047">
                  <c:v>5.3871390321781176E-14</c:v>
                </c:pt>
                <c:pt idx="1048">
                  <c:v>8.0807085482671751E-14</c:v>
                </c:pt>
                <c:pt idx="1049">
                  <c:v>6.7339237902226464E-14</c:v>
                </c:pt>
                <c:pt idx="1050">
                  <c:v>4.0403542741335876E-14</c:v>
                </c:pt>
                <c:pt idx="1051">
                  <c:v>4.0403542741335876E-14</c:v>
                </c:pt>
                <c:pt idx="1052">
                  <c:v>4.0403542741335876E-14</c:v>
                </c:pt>
                <c:pt idx="1053">
                  <c:v>2.6935695160890588E-14</c:v>
                </c:pt>
                <c:pt idx="1054">
                  <c:v>1.3467847580445294E-14</c:v>
                </c:pt>
                <c:pt idx="1055">
                  <c:v>4.0403542741335876E-14</c:v>
                </c:pt>
                <c:pt idx="1056">
                  <c:v>5.3871390321781176E-14</c:v>
                </c:pt>
                <c:pt idx="1057">
                  <c:v>5.3871390321781176E-14</c:v>
                </c:pt>
                <c:pt idx="1058">
                  <c:v>2.6935695160890588E-14</c:v>
                </c:pt>
                <c:pt idx="1059">
                  <c:v>2.6935695160890588E-14</c:v>
                </c:pt>
                <c:pt idx="1060">
                  <c:v>2.6935695160890588E-14</c:v>
                </c:pt>
                <c:pt idx="1061">
                  <c:v>4.0403542741335876E-14</c:v>
                </c:pt>
                <c:pt idx="1062">
                  <c:v>5.3871390321781176E-14</c:v>
                </c:pt>
                <c:pt idx="1063">
                  <c:v>5.3871390321781176E-14</c:v>
                </c:pt>
                <c:pt idx="1064">
                  <c:v>0</c:v>
                </c:pt>
                <c:pt idx="1065">
                  <c:v>5.3871390321781176E-14</c:v>
                </c:pt>
                <c:pt idx="1066">
                  <c:v>4.0403542741335876E-14</c:v>
                </c:pt>
                <c:pt idx="1067">
                  <c:v>4.0403542741335876E-14</c:v>
                </c:pt>
                <c:pt idx="1068">
                  <c:v>4.0403542741335876E-14</c:v>
                </c:pt>
                <c:pt idx="1069">
                  <c:v>2.6935695160890588E-14</c:v>
                </c:pt>
                <c:pt idx="1070">
                  <c:v>5.3871390321781176E-14</c:v>
                </c:pt>
                <c:pt idx="1071">
                  <c:v>8.0807085482671751E-14</c:v>
                </c:pt>
                <c:pt idx="1072">
                  <c:v>2.6935695160890588E-14</c:v>
                </c:pt>
                <c:pt idx="1073">
                  <c:v>5.3871390321781176E-14</c:v>
                </c:pt>
                <c:pt idx="1074">
                  <c:v>2.6935695160890588E-14</c:v>
                </c:pt>
                <c:pt idx="1075">
                  <c:v>8.0807085482671751E-14</c:v>
                </c:pt>
                <c:pt idx="1076">
                  <c:v>1.3467847580445294E-14</c:v>
                </c:pt>
                <c:pt idx="1077">
                  <c:v>6.7339237902226464E-14</c:v>
                </c:pt>
                <c:pt idx="1078">
                  <c:v>6.7339237902226464E-14</c:v>
                </c:pt>
                <c:pt idx="1079">
                  <c:v>2.6935695160890588E-14</c:v>
                </c:pt>
                <c:pt idx="1080">
                  <c:v>5.3871390321781176E-14</c:v>
                </c:pt>
                <c:pt idx="1081">
                  <c:v>1.3467847580445294E-14</c:v>
                </c:pt>
                <c:pt idx="1082">
                  <c:v>8.0807085482671751E-14</c:v>
                </c:pt>
                <c:pt idx="1083">
                  <c:v>4.0403542741335876E-14</c:v>
                </c:pt>
                <c:pt idx="1084">
                  <c:v>5.3871390321781176E-14</c:v>
                </c:pt>
                <c:pt idx="1085">
                  <c:v>2.6935695160890588E-14</c:v>
                </c:pt>
                <c:pt idx="1086">
                  <c:v>4.0403542741335876E-14</c:v>
                </c:pt>
                <c:pt idx="1087">
                  <c:v>4.0403542741335876E-14</c:v>
                </c:pt>
                <c:pt idx="1088">
                  <c:v>1.3467847580445294E-14</c:v>
                </c:pt>
                <c:pt idx="1089">
                  <c:v>6.7339237902226464E-14</c:v>
                </c:pt>
                <c:pt idx="1090">
                  <c:v>5.3871390321781176E-14</c:v>
                </c:pt>
                <c:pt idx="1091">
                  <c:v>5.3871390321781176E-14</c:v>
                </c:pt>
                <c:pt idx="1092">
                  <c:v>0</c:v>
                </c:pt>
                <c:pt idx="1093">
                  <c:v>5.3871390321781176E-14</c:v>
                </c:pt>
                <c:pt idx="1094">
                  <c:v>0</c:v>
                </c:pt>
                <c:pt idx="1095">
                  <c:v>2.6935695160890588E-14</c:v>
                </c:pt>
                <c:pt idx="1096">
                  <c:v>2.6935695160890588E-14</c:v>
                </c:pt>
                <c:pt idx="1097">
                  <c:v>4.0403542741335876E-14</c:v>
                </c:pt>
                <c:pt idx="1098">
                  <c:v>4.0403542741335876E-14</c:v>
                </c:pt>
                <c:pt idx="1099">
                  <c:v>4.0403542741335876E-14</c:v>
                </c:pt>
                <c:pt idx="1100">
                  <c:v>2.6935695160890588E-14</c:v>
                </c:pt>
                <c:pt idx="1101">
                  <c:v>4.0403542741335876E-14</c:v>
                </c:pt>
                <c:pt idx="1102">
                  <c:v>8.0807085482671751E-14</c:v>
                </c:pt>
                <c:pt idx="1103">
                  <c:v>1.3467847580445294E-14</c:v>
                </c:pt>
                <c:pt idx="1104">
                  <c:v>4.0403542741335876E-14</c:v>
                </c:pt>
                <c:pt idx="1105">
                  <c:v>2.6935695160890588E-14</c:v>
                </c:pt>
                <c:pt idx="1106">
                  <c:v>1.3467847580445294E-14</c:v>
                </c:pt>
                <c:pt idx="1107">
                  <c:v>5.3871390321781176E-14</c:v>
                </c:pt>
                <c:pt idx="1108">
                  <c:v>5.3871390321781176E-14</c:v>
                </c:pt>
                <c:pt idx="1109">
                  <c:v>2.6935695160890588E-14</c:v>
                </c:pt>
                <c:pt idx="1110">
                  <c:v>5.3871390321781176E-14</c:v>
                </c:pt>
                <c:pt idx="1111">
                  <c:v>5.3871390321781176E-14</c:v>
                </c:pt>
                <c:pt idx="1112">
                  <c:v>4.0403542741335876E-14</c:v>
                </c:pt>
                <c:pt idx="1113">
                  <c:v>6.7339237902226464E-14</c:v>
                </c:pt>
                <c:pt idx="1114">
                  <c:v>2.6935695160890588E-14</c:v>
                </c:pt>
                <c:pt idx="1115">
                  <c:v>1.3467847580445294E-14</c:v>
                </c:pt>
                <c:pt idx="1116">
                  <c:v>0</c:v>
                </c:pt>
                <c:pt idx="1117">
                  <c:v>5.3871390321781176E-14</c:v>
                </c:pt>
                <c:pt idx="1118">
                  <c:v>0</c:v>
                </c:pt>
                <c:pt idx="1119">
                  <c:v>6.7339237902226464E-14</c:v>
                </c:pt>
                <c:pt idx="1120">
                  <c:v>5.3871390321781176E-14</c:v>
                </c:pt>
                <c:pt idx="1121">
                  <c:v>6.7339237902226464E-14</c:v>
                </c:pt>
                <c:pt idx="1122">
                  <c:v>4.0403542741335876E-14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2EC-495C-BC48-3041A9C464FC}"/>
            </c:ext>
          </c:extLst>
        </c:ser>
        <c:ser>
          <c:idx val="4"/>
          <c:order val="4"/>
          <c:tx>
            <c:strRef>
              <c:f>Spektra!$R$4</c:f>
              <c:strCache>
                <c:ptCount val="1"/>
                <c:pt idx="0">
                  <c:v>Measurement 5 (Cones)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Spektra!$M$5:$M$1127</c:f>
              <c:numCache>
                <c:formatCode>General</c:formatCode>
                <c:ptCount val="112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</c:numCache>
            </c:numRef>
          </c:xVal>
          <c:yVal>
            <c:numRef>
              <c:f>Spektra!$R$5:$R$1127</c:f>
              <c:numCache>
                <c:formatCode>0.000E+00</c:formatCode>
                <c:ptCount val="1123"/>
                <c:pt idx="1">
                  <c:v>2.6658916185792539E-11</c:v>
                </c:pt>
                <c:pt idx="2">
                  <c:v>7.1365100871201417E-9</c:v>
                </c:pt>
                <c:pt idx="3">
                  <c:v>9.1484895664721819E-9</c:v>
                </c:pt>
                <c:pt idx="4">
                  <c:v>5.4060029682328191E-9</c:v>
                </c:pt>
                <c:pt idx="5">
                  <c:v>3.6418042129389106E-9</c:v>
                </c:pt>
                <c:pt idx="6">
                  <c:v>3.0533454372549746E-9</c:v>
                </c:pt>
                <c:pt idx="7">
                  <c:v>3.0164808991673821E-9</c:v>
                </c:pt>
                <c:pt idx="8">
                  <c:v>2.9480508959027468E-9</c:v>
                </c:pt>
                <c:pt idx="9">
                  <c:v>2.7245412341879977E-9</c:v>
                </c:pt>
                <c:pt idx="10">
                  <c:v>2.4166062194971372E-9</c:v>
                </c:pt>
                <c:pt idx="11">
                  <c:v>2.0812926614351015E-9</c:v>
                </c:pt>
                <c:pt idx="12">
                  <c:v>1.8355726879532932E-9</c:v>
                </c:pt>
                <c:pt idx="13">
                  <c:v>1.6019228249899608E-9</c:v>
                </c:pt>
                <c:pt idx="14">
                  <c:v>1.4160627492014047E-9</c:v>
                </c:pt>
                <c:pt idx="15">
                  <c:v>1.256861589598641E-9</c:v>
                </c:pt>
                <c:pt idx="16">
                  <c:v>1.1180389634728699E-9</c:v>
                </c:pt>
                <c:pt idx="17">
                  <c:v>1.0024079589124079E-9</c:v>
                </c:pt>
                <c:pt idx="18">
                  <c:v>8.9868351323737943E-10</c:v>
                </c:pt>
                <c:pt idx="19">
                  <c:v>8.0938432159662646E-10</c:v>
                </c:pt>
                <c:pt idx="20">
                  <c:v>7.3205710949452399E-10</c:v>
                </c:pt>
                <c:pt idx="21">
                  <c:v>6.5535139359797976E-10</c:v>
                </c:pt>
                <c:pt idx="22">
                  <c:v>6.0491206996792809E-10</c:v>
                </c:pt>
                <c:pt idx="23">
                  <c:v>5.4089796079541768E-10</c:v>
                </c:pt>
                <c:pt idx="24">
                  <c:v>4.9206144316917445E-10</c:v>
                </c:pt>
                <c:pt idx="25">
                  <c:v>4.3750061838647266E-10</c:v>
                </c:pt>
                <c:pt idx="26">
                  <c:v>4.0001458409332144E-10</c:v>
                </c:pt>
                <c:pt idx="27">
                  <c:v>3.5507059533346996E-10</c:v>
                </c:pt>
                <c:pt idx="28">
                  <c:v>3.2147708990671049E-10</c:v>
                </c:pt>
                <c:pt idx="29">
                  <c:v>2.866733023954427E-10</c:v>
                </c:pt>
                <c:pt idx="30">
                  <c:v>2.7077608366379219E-10</c:v>
                </c:pt>
                <c:pt idx="31">
                  <c:v>2.4696296589292474E-10</c:v>
                </c:pt>
                <c:pt idx="32">
                  <c:v>2.2148162146503225E-10</c:v>
                </c:pt>
                <c:pt idx="33">
                  <c:v>2.1091618597054024E-10</c:v>
                </c:pt>
                <c:pt idx="34">
                  <c:v>1.9828999989972316E-10</c:v>
                </c:pt>
                <c:pt idx="35">
                  <c:v>1.8906568779617284E-10</c:v>
                </c:pt>
                <c:pt idx="36">
                  <c:v>1.7392080657651404E-10</c:v>
                </c:pt>
                <c:pt idx="37">
                  <c:v>1.6597219721068876E-10</c:v>
                </c:pt>
                <c:pt idx="38">
                  <c:v>1.5494881714368006E-10</c:v>
                </c:pt>
                <c:pt idx="39">
                  <c:v>1.4611702895942978E-10</c:v>
                </c:pt>
                <c:pt idx="40">
                  <c:v>1.4386001642345471E-10</c:v>
                </c:pt>
                <c:pt idx="41">
                  <c:v>1.3192074721141265E-10</c:v>
                </c:pt>
                <c:pt idx="42">
                  <c:v>1.2472447535757908E-10</c:v>
                </c:pt>
                <c:pt idx="43">
                  <c:v>1.207338155113623E-10</c:v>
                </c:pt>
                <c:pt idx="44">
                  <c:v>1.1788801709643719E-10</c:v>
                </c:pt>
                <c:pt idx="45">
                  <c:v>1.0971043544435359E-10</c:v>
                </c:pt>
                <c:pt idx="46">
                  <c:v>1.099066974040036E-10</c:v>
                </c:pt>
                <c:pt idx="47">
                  <c:v>1.0104219889314498E-10</c:v>
                </c:pt>
                <c:pt idx="48">
                  <c:v>9.2472093321761359E-11</c:v>
                </c:pt>
                <c:pt idx="49">
                  <c:v>9.1916017769419675E-11</c:v>
                </c:pt>
                <c:pt idx="50">
                  <c:v>8.9920687846311271E-11</c:v>
                </c:pt>
                <c:pt idx="51">
                  <c:v>8.265899533926103E-11</c:v>
                </c:pt>
                <c:pt idx="52">
                  <c:v>8.1743106194227685E-11</c:v>
                </c:pt>
                <c:pt idx="53">
                  <c:v>7.6247771324027501E-11</c:v>
                </c:pt>
                <c:pt idx="54">
                  <c:v>7.3205710949452399E-11</c:v>
                </c:pt>
                <c:pt idx="55">
                  <c:v>6.8331872284810569E-11</c:v>
                </c:pt>
                <c:pt idx="56">
                  <c:v>6.5060839623977135E-11</c:v>
                </c:pt>
                <c:pt idx="57">
                  <c:v>6.3654295579818751E-11</c:v>
                </c:pt>
                <c:pt idx="58">
                  <c:v>5.8878587895001926E-11</c:v>
                </c:pt>
                <c:pt idx="59">
                  <c:v>5.7962698749968562E-11</c:v>
                </c:pt>
                <c:pt idx="60">
                  <c:v>5.6817837318676859E-11</c:v>
                </c:pt>
                <c:pt idx="61">
                  <c:v>5.3121570411935074E-11</c:v>
                </c:pt>
                <c:pt idx="62">
                  <c:v>4.9392593178584948E-11</c:v>
                </c:pt>
                <c:pt idx="63">
                  <c:v>4.841128338033492E-11</c:v>
                </c:pt>
                <c:pt idx="64">
                  <c:v>4.9196331218934943E-11</c:v>
                </c:pt>
                <c:pt idx="65">
                  <c:v>4.4780437126809799E-11</c:v>
                </c:pt>
                <c:pt idx="66">
                  <c:v>4.4780437126809799E-11</c:v>
                </c:pt>
                <c:pt idx="67">
                  <c:v>4.2621555570659726E-11</c:v>
                </c:pt>
                <c:pt idx="68">
                  <c:v>3.9219681603392951E-11</c:v>
                </c:pt>
                <c:pt idx="69">
                  <c:v>3.8892578337309606E-11</c:v>
                </c:pt>
                <c:pt idx="70">
                  <c:v>3.9219681603392951E-11</c:v>
                </c:pt>
                <c:pt idx="71">
                  <c:v>3.4280422285534458E-11</c:v>
                </c:pt>
                <c:pt idx="72">
                  <c:v>3.2939298894592744E-11</c:v>
                </c:pt>
                <c:pt idx="73">
                  <c:v>3.2873878241376073E-11</c:v>
                </c:pt>
                <c:pt idx="74">
                  <c:v>3.2972009221201079E-11</c:v>
                </c:pt>
                <c:pt idx="75">
                  <c:v>3.0028079826450982E-11</c:v>
                </c:pt>
                <c:pt idx="76">
                  <c:v>3.0158921132884316E-11</c:v>
                </c:pt>
                <c:pt idx="77">
                  <c:v>2.7738356963867576E-11</c:v>
                </c:pt>
                <c:pt idx="78">
                  <c:v>2.8229011862992593E-11</c:v>
                </c:pt>
                <c:pt idx="79">
                  <c:v>2.7509384677609233E-11</c:v>
                </c:pt>
                <c:pt idx="80">
                  <c:v>2.6004709653625853E-11</c:v>
                </c:pt>
                <c:pt idx="81">
                  <c:v>2.5448634101284166E-11</c:v>
                </c:pt>
                <c:pt idx="82">
                  <c:v>2.2929938952442419E-11</c:v>
                </c:pt>
                <c:pt idx="83">
                  <c:v>2.2995359605659083E-11</c:v>
                </c:pt>
                <c:pt idx="84">
                  <c:v>2.391124875069245E-11</c:v>
                </c:pt>
                <c:pt idx="85">
                  <c:v>2.2112180787234057E-11</c:v>
                </c:pt>
                <c:pt idx="86">
                  <c:v>2.227573242027573E-11</c:v>
                </c:pt>
                <c:pt idx="87">
                  <c:v>2.0934609029334019E-11</c:v>
                </c:pt>
                <c:pt idx="88">
                  <c:v>1.9299092698917298E-11</c:v>
                </c:pt>
                <c:pt idx="89">
                  <c:v>1.9037410086050624E-11</c:v>
                </c:pt>
                <c:pt idx="90">
                  <c:v>1.8383203553883934E-11</c:v>
                </c:pt>
                <c:pt idx="91">
                  <c:v>1.8415913880492269E-11</c:v>
                </c:pt>
                <c:pt idx="92">
                  <c:v>1.746731440885057E-11</c:v>
                </c:pt>
                <c:pt idx="93">
                  <c:v>1.6714976896858882E-11</c:v>
                </c:pt>
                <c:pt idx="94">
                  <c:v>1.7238342122592231E-11</c:v>
                </c:pt>
                <c:pt idx="95">
                  <c:v>1.6845818203292219E-11</c:v>
                </c:pt>
                <c:pt idx="96">
                  <c:v>1.5275722526092166E-11</c:v>
                </c:pt>
                <c:pt idx="97">
                  <c:v>1.4163571421408797E-11</c:v>
                </c:pt>
                <c:pt idx="98">
                  <c:v>1.5144881219658828E-11</c:v>
                </c:pt>
                <c:pt idx="99">
                  <c:v>1.3280392602983769E-11</c:v>
                </c:pt>
                <c:pt idx="100">
                  <c:v>1.3313102929592102E-11</c:v>
                </c:pt>
                <c:pt idx="101">
                  <c:v>1.4000019788367125E-11</c:v>
                </c:pt>
                <c:pt idx="102">
                  <c:v>1.3411233909417106E-11</c:v>
                </c:pt>
                <c:pt idx="103">
                  <c:v>1.3116840969942096E-11</c:v>
                </c:pt>
                <c:pt idx="104">
                  <c:v>1.2200951824908734E-11</c:v>
                </c:pt>
                <c:pt idx="105">
                  <c:v>1.3476654562633774E-11</c:v>
                </c:pt>
                <c:pt idx="106">
                  <c:v>1.180842790560872E-11</c:v>
                </c:pt>
                <c:pt idx="107">
                  <c:v>1.1252352353267036E-11</c:v>
                </c:pt>
                <c:pt idx="108">
                  <c:v>1.2429924111167073E-11</c:v>
                </c:pt>
                <c:pt idx="109">
                  <c:v>1.1873848558825389E-11</c:v>
                </c:pt>
                <c:pt idx="110">
                  <c:v>1.2168241498300399E-11</c:v>
                </c:pt>
                <c:pt idx="111">
                  <c:v>1.1612165945958713E-11</c:v>
                </c:pt>
                <c:pt idx="112">
                  <c:v>1.0827118107358688E-11</c:v>
                </c:pt>
                <c:pt idx="113">
                  <c:v>1.1317773006483703E-11</c:v>
                </c:pt>
                <c:pt idx="114">
                  <c:v>9.9112289623253237E-12</c:v>
                </c:pt>
                <c:pt idx="115">
                  <c:v>1.0598145821100347E-11</c:v>
                </c:pt>
                <c:pt idx="116">
                  <c:v>9.4859947164169768E-12</c:v>
                </c:pt>
                <c:pt idx="117">
                  <c:v>1.0042070268758661E-11</c:v>
                </c:pt>
                <c:pt idx="118">
                  <c:v>1.0532725167883678E-11</c:v>
                </c:pt>
                <c:pt idx="119">
                  <c:v>8.9299191640752911E-12</c:v>
                </c:pt>
                <c:pt idx="120">
                  <c:v>1.0663566474317015E-11</c:v>
                </c:pt>
                <c:pt idx="121">
                  <c:v>9.1261811237252986E-12</c:v>
                </c:pt>
                <c:pt idx="122">
                  <c:v>8.7336572044252852E-12</c:v>
                </c:pt>
                <c:pt idx="123">
                  <c:v>9.2570224301586358E-12</c:v>
                </c:pt>
                <c:pt idx="124">
                  <c:v>7.7850577327835877E-12</c:v>
                </c:pt>
                <c:pt idx="125">
                  <c:v>8.406553938341942E-12</c:v>
                </c:pt>
                <c:pt idx="126">
                  <c:v>7.7523474061752542E-12</c:v>
                </c:pt>
                <c:pt idx="127">
                  <c:v>8.406553938341942E-12</c:v>
                </c:pt>
                <c:pt idx="128">
                  <c:v>7.8504783860002563E-12</c:v>
                </c:pt>
                <c:pt idx="129">
                  <c:v>7.1962718538335684E-12</c:v>
                </c:pt>
                <c:pt idx="130">
                  <c:v>8.1121609988669324E-12</c:v>
                </c:pt>
                <c:pt idx="131">
                  <c:v>7.4579544667002429E-12</c:v>
                </c:pt>
                <c:pt idx="132">
                  <c:v>7.1962718538335684E-12</c:v>
                </c:pt>
                <c:pt idx="133">
                  <c:v>6.6729066281002186E-12</c:v>
                </c:pt>
                <c:pt idx="134">
                  <c:v>6.6401963014918843E-12</c:v>
                </c:pt>
                <c:pt idx="135">
                  <c:v>6.3130930354085403E-12</c:v>
                </c:pt>
                <c:pt idx="136">
                  <c:v>7.3925338134835743E-12</c:v>
                </c:pt>
                <c:pt idx="137">
                  <c:v>7.1635615272252349E-12</c:v>
                </c:pt>
                <c:pt idx="138">
                  <c:v>5.7897278096751889E-12</c:v>
                </c:pt>
                <c:pt idx="139">
                  <c:v>6.2476723821918717E-12</c:v>
                </c:pt>
                <c:pt idx="140">
                  <c:v>5.593465850025183E-12</c:v>
                </c:pt>
                <c:pt idx="141">
                  <c:v>6.5747756482752148E-12</c:v>
                </c:pt>
                <c:pt idx="142">
                  <c:v>5.7570174830668554E-12</c:v>
                </c:pt>
                <c:pt idx="143">
                  <c:v>5.593465850025183E-12</c:v>
                </c:pt>
                <c:pt idx="144">
                  <c:v>6.051410422541865E-12</c:v>
                </c:pt>
                <c:pt idx="145">
                  <c:v>4.9392593178584943E-12</c:v>
                </c:pt>
                <c:pt idx="146">
                  <c:v>6.3785136886252089E-12</c:v>
                </c:pt>
                <c:pt idx="147">
                  <c:v>4.5794457251668168E-12</c:v>
                </c:pt>
                <c:pt idx="148">
                  <c:v>5.0701006242918332E-12</c:v>
                </c:pt>
                <c:pt idx="149">
                  <c:v>4.7429973582084884E-12</c:v>
                </c:pt>
                <c:pt idx="150">
                  <c:v>5.0046799710751629E-12</c:v>
                </c:pt>
                <c:pt idx="151">
                  <c:v>5.037390297683498E-12</c:v>
                </c:pt>
                <c:pt idx="152">
                  <c:v>4.9065489912501608E-12</c:v>
                </c:pt>
                <c:pt idx="153">
                  <c:v>4.6775767049918198E-12</c:v>
                </c:pt>
                <c:pt idx="154">
                  <c:v>3.8271082131751252E-12</c:v>
                </c:pt>
                <c:pt idx="155">
                  <c:v>4.6775767049918198E-12</c:v>
                </c:pt>
                <c:pt idx="156">
                  <c:v>4.9392593178584943E-12</c:v>
                </c:pt>
                <c:pt idx="157">
                  <c:v>4.6775767049918198E-12</c:v>
                </c:pt>
                <c:pt idx="158">
                  <c:v>4.5794457251668168E-12</c:v>
                </c:pt>
                <c:pt idx="159">
                  <c:v>4.2523424590834721E-12</c:v>
                </c:pt>
                <c:pt idx="160">
                  <c:v>3.9906598462167976E-12</c:v>
                </c:pt>
                <c:pt idx="161">
                  <c:v>2.7149571084917553E-12</c:v>
                </c:pt>
                <c:pt idx="162">
                  <c:v>4.0233701728251319E-12</c:v>
                </c:pt>
                <c:pt idx="163">
                  <c:v>3.5327152737001156E-12</c:v>
                </c:pt>
                <c:pt idx="164">
                  <c:v>3.6308462535251185E-12</c:v>
                </c:pt>
                <c:pt idx="165">
                  <c:v>3.3691636406584436E-12</c:v>
                </c:pt>
                <c:pt idx="166">
                  <c:v>3.4018739672667779E-12</c:v>
                </c:pt>
                <c:pt idx="167">
                  <c:v>3.5327152737001156E-12</c:v>
                </c:pt>
                <c:pt idx="168">
                  <c:v>3.1401913544001026E-12</c:v>
                </c:pt>
                <c:pt idx="169">
                  <c:v>3.0420603745750997E-12</c:v>
                </c:pt>
                <c:pt idx="170">
                  <c:v>3.2056120076167712E-12</c:v>
                </c:pt>
                <c:pt idx="171">
                  <c:v>3.7943978865667909E-12</c:v>
                </c:pt>
                <c:pt idx="172">
                  <c:v>3.0093500479667653E-12</c:v>
                </c:pt>
                <c:pt idx="173">
                  <c:v>2.355143515800077E-12</c:v>
                </c:pt>
                <c:pt idx="174">
                  <c:v>2.7149571084917553E-12</c:v>
                </c:pt>
                <c:pt idx="175">
                  <c:v>3.5000049470917813E-12</c:v>
                </c:pt>
                <c:pt idx="176">
                  <c:v>2.3224331891917427E-12</c:v>
                </c:pt>
                <c:pt idx="177">
                  <c:v>2.6168261286667524E-12</c:v>
                </c:pt>
                <c:pt idx="178">
                  <c:v>2.4532744956250804E-12</c:v>
                </c:pt>
                <c:pt idx="179">
                  <c:v>2.518695148841749E-12</c:v>
                </c:pt>
                <c:pt idx="180">
                  <c:v>3.0093500479667653E-12</c:v>
                </c:pt>
                <c:pt idx="181">
                  <c:v>1.9953299231083988E-12</c:v>
                </c:pt>
                <c:pt idx="182">
                  <c:v>2.7476674351000896E-12</c:v>
                </c:pt>
                <c:pt idx="183">
                  <c:v>2.1588815561500708E-12</c:v>
                </c:pt>
                <c:pt idx="184">
                  <c:v>2.126171229541736E-12</c:v>
                </c:pt>
                <c:pt idx="185">
                  <c:v>2.4205641690167461E-12</c:v>
                </c:pt>
                <c:pt idx="186">
                  <c:v>2.3224331891917427E-12</c:v>
                </c:pt>
                <c:pt idx="187">
                  <c:v>2.2897228625834084E-12</c:v>
                </c:pt>
                <c:pt idx="188">
                  <c:v>1.9626195965000641E-12</c:v>
                </c:pt>
                <c:pt idx="189">
                  <c:v>1.8971989432833954E-12</c:v>
                </c:pt>
                <c:pt idx="190">
                  <c:v>1.7990679634583921E-12</c:v>
                </c:pt>
                <c:pt idx="191">
                  <c:v>1.9953299231083988E-12</c:v>
                </c:pt>
                <c:pt idx="192">
                  <c:v>1.8971989432833954E-12</c:v>
                </c:pt>
                <c:pt idx="193">
                  <c:v>1.700936983633389E-12</c:v>
                </c:pt>
                <c:pt idx="194">
                  <c:v>2.0607505763250674E-12</c:v>
                </c:pt>
                <c:pt idx="195">
                  <c:v>2.0934609029334017E-12</c:v>
                </c:pt>
                <c:pt idx="196">
                  <c:v>1.7990679634583921E-12</c:v>
                </c:pt>
                <c:pt idx="197">
                  <c:v>1.8971989432833954E-12</c:v>
                </c:pt>
                <c:pt idx="198">
                  <c:v>1.6028060038083856E-12</c:v>
                </c:pt>
                <c:pt idx="199">
                  <c:v>1.9626195965000641E-12</c:v>
                </c:pt>
                <c:pt idx="200">
                  <c:v>1.5700956772000513E-12</c:v>
                </c:pt>
                <c:pt idx="201">
                  <c:v>1.700936983633389E-12</c:v>
                </c:pt>
                <c:pt idx="202">
                  <c:v>1.7663576368500578E-12</c:v>
                </c:pt>
                <c:pt idx="203">
                  <c:v>1.0467304514667009E-12</c:v>
                </c:pt>
                <c:pt idx="204">
                  <c:v>1.4065440441583795E-12</c:v>
                </c:pt>
                <c:pt idx="205">
                  <c:v>1.5046750239833827E-12</c:v>
                </c:pt>
                <c:pt idx="206">
                  <c:v>1.7990679634583921E-12</c:v>
                </c:pt>
                <c:pt idx="207">
                  <c:v>1.4392543707667138E-12</c:v>
                </c:pt>
                <c:pt idx="208">
                  <c:v>1.4065440441583795E-12</c:v>
                </c:pt>
                <c:pt idx="209">
                  <c:v>1.7990679634583921E-12</c:v>
                </c:pt>
                <c:pt idx="210">
                  <c:v>1.3411233909417105E-12</c:v>
                </c:pt>
                <c:pt idx="211">
                  <c:v>1.5046750239833827E-12</c:v>
                </c:pt>
                <c:pt idx="212">
                  <c:v>1.3738337175500448E-12</c:v>
                </c:pt>
                <c:pt idx="213">
                  <c:v>1.210282084508373E-12</c:v>
                </c:pt>
                <c:pt idx="214">
                  <c:v>1.3411233909417105E-12</c:v>
                </c:pt>
                <c:pt idx="215">
                  <c:v>1.2757027377250417E-12</c:v>
                </c:pt>
                <c:pt idx="216">
                  <c:v>1.4065440441583795E-12</c:v>
                </c:pt>
                <c:pt idx="217">
                  <c:v>1.0140201248583666E-12</c:v>
                </c:pt>
                <c:pt idx="218">
                  <c:v>1.1775717579000385E-12</c:v>
                </c:pt>
                <c:pt idx="219">
                  <c:v>1.3411233909417105E-12</c:v>
                </c:pt>
                <c:pt idx="220">
                  <c:v>1.1448614312917042E-12</c:v>
                </c:pt>
                <c:pt idx="221">
                  <c:v>1.1775717579000385E-12</c:v>
                </c:pt>
                <c:pt idx="222">
                  <c:v>1.1775717579000385E-12</c:v>
                </c:pt>
                <c:pt idx="223">
                  <c:v>1.2429924111167074E-12</c:v>
                </c:pt>
                <c:pt idx="224">
                  <c:v>1.1448614312917042E-12</c:v>
                </c:pt>
                <c:pt idx="225">
                  <c:v>1.1448614312917042E-12</c:v>
                </c:pt>
                <c:pt idx="226">
                  <c:v>1.0140201248583666E-12</c:v>
                </c:pt>
                <c:pt idx="227">
                  <c:v>8.1775816520836016E-13</c:v>
                </c:pt>
                <c:pt idx="228">
                  <c:v>1.1775717579000385E-12</c:v>
                </c:pt>
                <c:pt idx="229">
                  <c:v>1.3084130643333762E-12</c:v>
                </c:pt>
                <c:pt idx="230">
                  <c:v>8.8317881842502889E-13</c:v>
                </c:pt>
                <c:pt idx="231">
                  <c:v>8.1775816520836016E-13</c:v>
                </c:pt>
                <c:pt idx="232">
                  <c:v>6.5420653216668809E-13</c:v>
                </c:pt>
                <c:pt idx="233">
                  <c:v>9.8130979825003204E-13</c:v>
                </c:pt>
                <c:pt idx="234">
                  <c:v>1.0467304514667009E-12</c:v>
                </c:pt>
                <c:pt idx="235">
                  <c:v>7.5233751199169134E-13</c:v>
                </c:pt>
                <c:pt idx="236">
                  <c:v>8.1775816520836016E-13</c:v>
                </c:pt>
                <c:pt idx="237">
                  <c:v>6.869168587750224E-13</c:v>
                </c:pt>
                <c:pt idx="238">
                  <c:v>8.1775816520836016E-13</c:v>
                </c:pt>
                <c:pt idx="239">
                  <c:v>8.1775816520836016E-13</c:v>
                </c:pt>
                <c:pt idx="240">
                  <c:v>9.4859947164169772E-13</c:v>
                </c:pt>
                <c:pt idx="241">
                  <c:v>7.8504783860002565E-13</c:v>
                </c:pt>
                <c:pt idx="242">
                  <c:v>1.0140201248583666E-12</c:v>
                </c:pt>
                <c:pt idx="243">
                  <c:v>5.5607555234168485E-13</c:v>
                </c:pt>
                <c:pt idx="244">
                  <c:v>7.5233751199169134E-13</c:v>
                </c:pt>
                <c:pt idx="245">
                  <c:v>7.8504783860002565E-13</c:v>
                </c:pt>
                <c:pt idx="246">
                  <c:v>4.579445725166816E-13</c:v>
                </c:pt>
                <c:pt idx="247">
                  <c:v>6.869168587750224E-13</c:v>
                </c:pt>
                <c:pt idx="248">
                  <c:v>7.1962718538335692E-13</c:v>
                </c:pt>
                <c:pt idx="249">
                  <c:v>9.8130979825003204E-13</c:v>
                </c:pt>
                <c:pt idx="250">
                  <c:v>5.8878587895001926E-13</c:v>
                </c:pt>
                <c:pt idx="251">
                  <c:v>5.5607555234168485E-13</c:v>
                </c:pt>
                <c:pt idx="252">
                  <c:v>4.9065489912501602E-13</c:v>
                </c:pt>
                <c:pt idx="253">
                  <c:v>7.8504783860002565E-13</c:v>
                </c:pt>
                <c:pt idx="254">
                  <c:v>3.5981359269167846E-13</c:v>
                </c:pt>
                <c:pt idx="255">
                  <c:v>5.2336522573335043E-13</c:v>
                </c:pt>
                <c:pt idx="256">
                  <c:v>6.5420653216668809E-13</c:v>
                </c:pt>
                <c:pt idx="257">
                  <c:v>7.8504783860002565E-13</c:v>
                </c:pt>
                <c:pt idx="258">
                  <c:v>4.2523424590834724E-13</c:v>
                </c:pt>
                <c:pt idx="259">
                  <c:v>5.8878587895001926E-13</c:v>
                </c:pt>
                <c:pt idx="260">
                  <c:v>5.8878587895001926E-13</c:v>
                </c:pt>
                <c:pt idx="261">
                  <c:v>7.8504783860002565E-13</c:v>
                </c:pt>
                <c:pt idx="262">
                  <c:v>7.5233751199169134E-13</c:v>
                </c:pt>
                <c:pt idx="263">
                  <c:v>5.2336522573335043E-13</c:v>
                </c:pt>
                <c:pt idx="264">
                  <c:v>7.5233751199169134E-13</c:v>
                </c:pt>
                <c:pt idx="265">
                  <c:v>3.5981359269167846E-13</c:v>
                </c:pt>
                <c:pt idx="266">
                  <c:v>4.9065489912501602E-13</c:v>
                </c:pt>
                <c:pt idx="267">
                  <c:v>6.5420653216668809E-13</c:v>
                </c:pt>
                <c:pt idx="268">
                  <c:v>4.579445725166816E-13</c:v>
                </c:pt>
                <c:pt idx="269">
                  <c:v>5.8878587895001926E-13</c:v>
                </c:pt>
                <c:pt idx="270">
                  <c:v>3.5981359269167846E-13</c:v>
                </c:pt>
                <c:pt idx="271">
                  <c:v>7.5233751199169134E-13</c:v>
                </c:pt>
                <c:pt idx="272">
                  <c:v>5.2336522573335043E-13</c:v>
                </c:pt>
                <c:pt idx="273">
                  <c:v>3.9252391930001282E-13</c:v>
                </c:pt>
                <c:pt idx="274">
                  <c:v>5.2336522573335043E-13</c:v>
                </c:pt>
                <c:pt idx="275">
                  <c:v>5.8878587895001926E-13</c:v>
                </c:pt>
                <c:pt idx="276">
                  <c:v>5.8878587895001926E-13</c:v>
                </c:pt>
                <c:pt idx="277">
                  <c:v>5.5607555234168485E-13</c:v>
                </c:pt>
                <c:pt idx="278">
                  <c:v>4.9065489912501602E-13</c:v>
                </c:pt>
                <c:pt idx="279">
                  <c:v>2.6168261286667522E-13</c:v>
                </c:pt>
                <c:pt idx="280">
                  <c:v>3.5981359269167846E-13</c:v>
                </c:pt>
                <c:pt idx="281">
                  <c:v>2.9439293947500963E-13</c:v>
                </c:pt>
                <c:pt idx="282">
                  <c:v>4.579445725166816E-13</c:v>
                </c:pt>
                <c:pt idx="283">
                  <c:v>6.2149620555835368E-13</c:v>
                </c:pt>
                <c:pt idx="284">
                  <c:v>4.9065489912501602E-13</c:v>
                </c:pt>
                <c:pt idx="285">
                  <c:v>3.5981359269167846E-13</c:v>
                </c:pt>
                <c:pt idx="286">
                  <c:v>3.9252391930001282E-13</c:v>
                </c:pt>
                <c:pt idx="287">
                  <c:v>6.5420653216668809E-13</c:v>
                </c:pt>
                <c:pt idx="288">
                  <c:v>3.9252391930001282E-13</c:v>
                </c:pt>
                <c:pt idx="289">
                  <c:v>2.6168261286667522E-13</c:v>
                </c:pt>
                <c:pt idx="290">
                  <c:v>4.579445725166816E-13</c:v>
                </c:pt>
                <c:pt idx="291">
                  <c:v>4.579445725166816E-13</c:v>
                </c:pt>
                <c:pt idx="292">
                  <c:v>2.9439293947500963E-13</c:v>
                </c:pt>
                <c:pt idx="293">
                  <c:v>3.5981359269167846E-13</c:v>
                </c:pt>
                <c:pt idx="294">
                  <c:v>4.2523424590834724E-13</c:v>
                </c:pt>
                <c:pt idx="295">
                  <c:v>2.289722862583408E-13</c:v>
                </c:pt>
                <c:pt idx="296">
                  <c:v>2.9439293947500963E-13</c:v>
                </c:pt>
                <c:pt idx="297">
                  <c:v>3.2710326608334405E-13</c:v>
                </c:pt>
                <c:pt idx="298">
                  <c:v>5.8878587895001926E-13</c:v>
                </c:pt>
                <c:pt idx="299">
                  <c:v>1.9626195965000641E-13</c:v>
                </c:pt>
                <c:pt idx="300">
                  <c:v>3.5981359269167846E-13</c:v>
                </c:pt>
                <c:pt idx="301">
                  <c:v>2.289722862583408E-13</c:v>
                </c:pt>
                <c:pt idx="302">
                  <c:v>2.6168261286667522E-13</c:v>
                </c:pt>
                <c:pt idx="303">
                  <c:v>2.6168261286667522E-13</c:v>
                </c:pt>
                <c:pt idx="304">
                  <c:v>2.6168261286667522E-13</c:v>
                </c:pt>
                <c:pt idx="305">
                  <c:v>3.9252391930001282E-13</c:v>
                </c:pt>
                <c:pt idx="306">
                  <c:v>3.2710326608334405E-13</c:v>
                </c:pt>
                <c:pt idx="307">
                  <c:v>3.5981359269167846E-13</c:v>
                </c:pt>
                <c:pt idx="308">
                  <c:v>1.9626195965000641E-13</c:v>
                </c:pt>
                <c:pt idx="309">
                  <c:v>2.289722862583408E-13</c:v>
                </c:pt>
                <c:pt idx="310">
                  <c:v>3.5981359269167846E-13</c:v>
                </c:pt>
                <c:pt idx="311">
                  <c:v>1.9626195965000641E-13</c:v>
                </c:pt>
                <c:pt idx="312">
                  <c:v>1.6355163304167202E-13</c:v>
                </c:pt>
                <c:pt idx="313">
                  <c:v>3.5981359269167846E-13</c:v>
                </c:pt>
                <c:pt idx="314">
                  <c:v>2.6168261286667522E-13</c:v>
                </c:pt>
                <c:pt idx="315">
                  <c:v>2.9439293947500963E-13</c:v>
                </c:pt>
                <c:pt idx="316">
                  <c:v>2.289722862583408E-13</c:v>
                </c:pt>
                <c:pt idx="317">
                  <c:v>5.2336522573335043E-13</c:v>
                </c:pt>
                <c:pt idx="318">
                  <c:v>2.9439293947500963E-13</c:v>
                </c:pt>
                <c:pt idx="319">
                  <c:v>2.9439293947500963E-13</c:v>
                </c:pt>
                <c:pt idx="320">
                  <c:v>2.9439293947500963E-13</c:v>
                </c:pt>
                <c:pt idx="321">
                  <c:v>2.9439293947500963E-13</c:v>
                </c:pt>
                <c:pt idx="322">
                  <c:v>4.2523424590834724E-13</c:v>
                </c:pt>
                <c:pt idx="323">
                  <c:v>2.289722862583408E-13</c:v>
                </c:pt>
                <c:pt idx="324">
                  <c:v>2.289722862583408E-13</c:v>
                </c:pt>
                <c:pt idx="325">
                  <c:v>3.2710326608334405E-13</c:v>
                </c:pt>
                <c:pt idx="326">
                  <c:v>1.6355163304167202E-13</c:v>
                </c:pt>
                <c:pt idx="327">
                  <c:v>1.9626195965000641E-13</c:v>
                </c:pt>
                <c:pt idx="328">
                  <c:v>2.9439293947500963E-13</c:v>
                </c:pt>
                <c:pt idx="329">
                  <c:v>3.5981359269167846E-13</c:v>
                </c:pt>
                <c:pt idx="330">
                  <c:v>1.9626195965000641E-13</c:v>
                </c:pt>
                <c:pt idx="331">
                  <c:v>3.5981359269167846E-13</c:v>
                </c:pt>
                <c:pt idx="332">
                  <c:v>1.9626195965000641E-13</c:v>
                </c:pt>
                <c:pt idx="333">
                  <c:v>2.6168261286667522E-13</c:v>
                </c:pt>
                <c:pt idx="334">
                  <c:v>1.9626195965000641E-13</c:v>
                </c:pt>
                <c:pt idx="335">
                  <c:v>3.2710326608334405E-13</c:v>
                </c:pt>
                <c:pt idx="336">
                  <c:v>1.3084130643333761E-13</c:v>
                </c:pt>
                <c:pt idx="337">
                  <c:v>2.9439293947500963E-13</c:v>
                </c:pt>
                <c:pt idx="338">
                  <c:v>2.6168261286667522E-13</c:v>
                </c:pt>
                <c:pt idx="339">
                  <c:v>1.9626195965000641E-13</c:v>
                </c:pt>
                <c:pt idx="340">
                  <c:v>1.9626195965000641E-13</c:v>
                </c:pt>
                <c:pt idx="341">
                  <c:v>1.3084130643333761E-13</c:v>
                </c:pt>
                <c:pt idx="342">
                  <c:v>1.9626195965000641E-13</c:v>
                </c:pt>
                <c:pt idx="343">
                  <c:v>3.2710326608334405E-13</c:v>
                </c:pt>
                <c:pt idx="344">
                  <c:v>1.9626195965000641E-13</c:v>
                </c:pt>
                <c:pt idx="345">
                  <c:v>2.6168261286667522E-13</c:v>
                </c:pt>
                <c:pt idx="346">
                  <c:v>2.6168261286667522E-13</c:v>
                </c:pt>
                <c:pt idx="347">
                  <c:v>1.6355163304167202E-13</c:v>
                </c:pt>
                <c:pt idx="348">
                  <c:v>0</c:v>
                </c:pt>
                <c:pt idx="349">
                  <c:v>1.6355163304167202E-13</c:v>
                </c:pt>
                <c:pt idx="350">
                  <c:v>1.9626195965000641E-13</c:v>
                </c:pt>
                <c:pt idx="351">
                  <c:v>1.9626195965000641E-13</c:v>
                </c:pt>
                <c:pt idx="352">
                  <c:v>1.9626195965000641E-13</c:v>
                </c:pt>
                <c:pt idx="353">
                  <c:v>1.6355163304167202E-13</c:v>
                </c:pt>
                <c:pt idx="354">
                  <c:v>2.6168261286667522E-13</c:v>
                </c:pt>
                <c:pt idx="355">
                  <c:v>1.9626195965000641E-13</c:v>
                </c:pt>
                <c:pt idx="356">
                  <c:v>9.8130979825003206E-14</c:v>
                </c:pt>
                <c:pt idx="357">
                  <c:v>1.6355163304167202E-13</c:v>
                </c:pt>
                <c:pt idx="358">
                  <c:v>2.9439293947500963E-13</c:v>
                </c:pt>
                <c:pt idx="359">
                  <c:v>9.8130979825003206E-14</c:v>
                </c:pt>
                <c:pt idx="360">
                  <c:v>3.2710326608334402E-14</c:v>
                </c:pt>
                <c:pt idx="361">
                  <c:v>2.9439293947500963E-13</c:v>
                </c:pt>
                <c:pt idx="362">
                  <c:v>1.3084130643333761E-13</c:v>
                </c:pt>
                <c:pt idx="363">
                  <c:v>1.3084130643333761E-13</c:v>
                </c:pt>
                <c:pt idx="364">
                  <c:v>1.6355163304167202E-13</c:v>
                </c:pt>
                <c:pt idx="365">
                  <c:v>1.9626195965000641E-13</c:v>
                </c:pt>
                <c:pt idx="366">
                  <c:v>1.9626195965000641E-13</c:v>
                </c:pt>
                <c:pt idx="367">
                  <c:v>3.2710326608334405E-13</c:v>
                </c:pt>
                <c:pt idx="368">
                  <c:v>6.5420653216668804E-14</c:v>
                </c:pt>
                <c:pt idx="369">
                  <c:v>1.9626195965000641E-13</c:v>
                </c:pt>
                <c:pt idx="370">
                  <c:v>9.8130979825003206E-14</c:v>
                </c:pt>
                <c:pt idx="371">
                  <c:v>1.3084130643333761E-13</c:v>
                </c:pt>
                <c:pt idx="372">
                  <c:v>1.3084130643333761E-13</c:v>
                </c:pt>
                <c:pt idx="373">
                  <c:v>6.5420653216668804E-14</c:v>
                </c:pt>
                <c:pt idx="374">
                  <c:v>1.9626195965000641E-13</c:v>
                </c:pt>
                <c:pt idx="375">
                  <c:v>1.3084130643333761E-13</c:v>
                </c:pt>
                <c:pt idx="376">
                  <c:v>2.289722862583408E-13</c:v>
                </c:pt>
                <c:pt idx="377">
                  <c:v>2.289722862583408E-13</c:v>
                </c:pt>
                <c:pt idx="378">
                  <c:v>6.5420653216668804E-14</c:v>
                </c:pt>
                <c:pt idx="379">
                  <c:v>1.3084130643333761E-13</c:v>
                </c:pt>
                <c:pt idx="380">
                  <c:v>9.8130979825003206E-14</c:v>
                </c:pt>
                <c:pt idx="381">
                  <c:v>9.8130979825003206E-14</c:v>
                </c:pt>
                <c:pt idx="382">
                  <c:v>6.5420653216668804E-14</c:v>
                </c:pt>
                <c:pt idx="383">
                  <c:v>6.5420653216668804E-14</c:v>
                </c:pt>
                <c:pt idx="384">
                  <c:v>6.5420653216668804E-14</c:v>
                </c:pt>
                <c:pt idx="385">
                  <c:v>2.6168261286667522E-13</c:v>
                </c:pt>
                <c:pt idx="386">
                  <c:v>1.6355163304167202E-13</c:v>
                </c:pt>
                <c:pt idx="387">
                  <c:v>6.5420653216668804E-14</c:v>
                </c:pt>
                <c:pt idx="388">
                  <c:v>1.3084130643333761E-13</c:v>
                </c:pt>
                <c:pt idx="389">
                  <c:v>1.6355163304167202E-13</c:v>
                </c:pt>
                <c:pt idx="390">
                  <c:v>3.2710326608334402E-14</c:v>
                </c:pt>
                <c:pt idx="391">
                  <c:v>9.8130979825003206E-14</c:v>
                </c:pt>
                <c:pt idx="392">
                  <c:v>9.8130979825003206E-14</c:v>
                </c:pt>
                <c:pt idx="393">
                  <c:v>9.8130979825003206E-14</c:v>
                </c:pt>
                <c:pt idx="394">
                  <c:v>9.8130979825003206E-14</c:v>
                </c:pt>
                <c:pt idx="395">
                  <c:v>1.3084130643333761E-13</c:v>
                </c:pt>
                <c:pt idx="396">
                  <c:v>9.8130979825003206E-14</c:v>
                </c:pt>
                <c:pt idx="397">
                  <c:v>9.8130979825003206E-14</c:v>
                </c:pt>
                <c:pt idx="398">
                  <c:v>1.3084130643333761E-13</c:v>
                </c:pt>
                <c:pt idx="399">
                  <c:v>9.8130979825003206E-14</c:v>
                </c:pt>
                <c:pt idx="400">
                  <c:v>1.6355163304167202E-13</c:v>
                </c:pt>
                <c:pt idx="401">
                  <c:v>9.8130979825003206E-14</c:v>
                </c:pt>
                <c:pt idx="402">
                  <c:v>6.5420653216668804E-14</c:v>
                </c:pt>
                <c:pt idx="403">
                  <c:v>1.6355163304167202E-13</c:v>
                </c:pt>
                <c:pt idx="404">
                  <c:v>9.8130979825003206E-14</c:v>
                </c:pt>
                <c:pt idx="405">
                  <c:v>1.6355163304167202E-13</c:v>
                </c:pt>
                <c:pt idx="406">
                  <c:v>3.2710326608334402E-14</c:v>
                </c:pt>
                <c:pt idx="407">
                  <c:v>9.8130979825003206E-14</c:v>
                </c:pt>
                <c:pt idx="408">
                  <c:v>1.9626195965000641E-13</c:v>
                </c:pt>
                <c:pt idx="409">
                  <c:v>3.2710326608334402E-14</c:v>
                </c:pt>
                <c:pt idx="410">
                  <c:v>6.5420653216668804E-14</c:v>
                </c:pt>
                <c:pt idx="411">
                  <c:v>1.6355163304167202E-13</c:v>
                </c:pt>
                <c:pt idx="412">
                  <c:v>6.5420653216668804E-14</c:v>
                </c:pt>
                <c:pt idx="413">
                  <c:v>6.5420653216668804E-14</c:v>
                </c:pt>
                <c:pt idx="414">
                  <c:v>6.5420653216668804E-14</c:v>
                </c:pt>
                <c:pt idx="415">
                  <c:v>3.2710326608334402E-14</c:v>
                </c:pt>
                <c:pt idx="416">
                  <c:v>6.5420653216668804E-14</c:v>
                </c:pt>
                <c:pt idx="417">
                  <c:v>1.3084130643333761E-13</c:v>
                </c:pt>
                <c:pt idx="418">
                  <c:v>6.5420653216668804E-14</c:v>
                </c:pt>
                <c:pt idx="419">
                  <c:v>6.5420653216668804E-14</c:v>
                </c:pt>
                <c:pt idx="420">
                  <c:v>1.9626195965000641E-13</c:v>
                </c:pt>
                <c:pt idx="421">
                  <c:v>6.5420653216668804E-14</c:v>
                </c:pt>
                <c:pt idx="422">
                  <c:v>1.3084130643333761E-13</c:v>
                </c:pt>
                <c:pt idx="423">
                  <c:v>1.6355163304167202E-13</c:v>
                </c:pt>
                <c:pt idx="424">
                  <c:v>3.2710326608334402E-14</c:v>
                </c:pt>
                <c:pt idx="425">
                  <c:v>9.8130979825003206E-14</c:v>
                </c:pt>
                <c:pt idx="426">
                  <c:v>6.5420653216668804E-14</c:v>
                </c:pt>
                <c:pt idx="427">
                  <c:v>9.8130979825003206E-14</c:v>
                </c:pt>
                <c:pt idx="428">
                  <c:v>1.3084130643333761E-13</c:v>
                </c:pt>
                <c:pt idx="429">
                  <c:v>6.5420653216668804E-14</c:v>
                </c:pt>
                <c:pt idx="430">
                  <c:v>9.8130979825003206E-14</c:v>
                </c:pt>
                <c:pt idx="431">
                  <c:v>1.3084130643333761E-13</c:v>
                </c:pt>
                <c:pt idx="432">
                  <c:v>9.8130979825003206E-14</c:v>
                </c:pt>
                <c:pt idx="433">
                  <c:v>1.6355163304167202E-13</c:v>
                </c:pt>
                <c:pt idx="434">
                  <c:v>3.2710326608334402E-14</c:v>
                </c:pt>
                <c:pt idx="435">
                  <c:v>0</c:v>
                </c:pt>
                <c:pt idx="436">
                  <c:v>0</c:v>
                </c:pt>
                <c:pt idx="437">
                  <c:v>1.3084130643333761E-13</c:v>
                </c:pt>
                <c:pt idx="438">
                  <c:v>9.8130979825003206E-14</c:v>
                </c:pt>
                <c:pt idx="439">
                  <c:v>1.3084130643333761E-13</c:v>
                </c:pt>
                <c:pt idx="440">
                  <c:v>9.8130979825003206E-14</c:v>
                </c:pt>
                <c:pt idx="441">
                  <c:v>6.5420653216668804E-14</c:v>
                </c:pt>
                <c:pt idx="442">
                  <c:v>0</c:v>
                </c:pt>
                <c:pt idx="443">
                  <c:v>1.3084130643333761E-13</c:v>
                </c:pt>
                <c:pt idx="444">
                  <c:v>3.2710326608334402E-14</c:v>
                </c:pt>
                <c:pt idx="445">
                  <c:v>9.8130979825003206E-14</c:v>
                </c:pt>
                <c:pt idx="446">
                  <c:v>3.2710326608334402E-14</c:v>
                </c:pt>
                <c:pt idx="447">
                  <c:v>1.3084130643333761E-13</c:v>
                </c:pt>
                <c:pt idx="448">
                  <c:v>9.8130979825003206E-14</c:v>
                </c:pt>
                <c:pt idx="449">
                  <c:v>9.8130979825003206E-14</c:v>
                </c:pt>
                <c:pt idx="450">
                  <c:v>6.5420653216668804E-14</c:v>
                </c:pt>
                <c:pt idx="451">
                  <c:v>3.2710326608334402E-14</c:v>
                </c:pt>
                <c:pt idx="452">
                  <c:v>1.3084130643333761E-13</c:v>
                </c:pt>
                <c:pt idx="453">
                  <c:v>3.2710326608334402E-14</c:v>
                </c:pt>
                <c:pt idx="454">
                  <c:v>3.2710326608334402E-14</c:v>
                </c:pt>
                <c:pt idx="455">
                  <c:v>3.2710326608334402E-14</c:v>
                </c:pt>
                <c:pt idx="456">
                  <c:v>9.8130979825003206E-14</c:v>
                </c:pt>
                <c:pt idx="457">
                  <c:v>6.5420653216668804E-14</c:v>
                </c:pt>
                <c:pt idx="458">
                  <c:v>3.2710326608334402E-14</c:v>
                </c:pt>
                <c:pt idx="459">
                  <c:v>3.2710326608334402E-14</c:v>
                </c:pt>
                <c:pt idx="460">
                  <c:v>9.8130979825003206E-14</c:v>
                </c:pt>
                <c:pt idx="461">
                  <c:v>3.2710326608334402E-14</c:v>
                </c:pt>
                <c:pt idx="462">
                  <c:v>3.2710326608334402E-14</c:v>
                </c:pt>
                <c:pt idx="463">
                  <c:v>3.2710326608334402E-14</c:v>
                </c:pt>
                <c:pt idx="464">
                  <c:v>3.2710326608334402E-14</c:v>
                </c:pt>
                <c:pt idx="465">
                  <c:v>6.5420653216668804E-14</c:v>
                </c:pt>
                <c:pt idx="466">
                  <c:v>6.5420653216668804E-14</c:v>
                </c:pt>
                <c:pt idx="467">
                  <c:v>0</c:v>
                </c:pt>
                <c:pt idx="468">
                  <c:v>9.8130979825003206E-14</c:v>
                </c:pt>
                <c:pt idx="469">
                  <c:v>6.5420653216668804E-14</c:v>
                </c:pt>
                <c:pt idx="470">
                  <c:v>3.2710326608334402E-14</c:v>
                </c:pt>
                <c:pt idx="471">
                  <c:v>0</c:v>
                </c:pt>
                <c:pt idx="472">
                  <c:v>9.8130979825003206E-14</c:v>
                </c:pt>
                <c:pt idx="473">
                  <c:v>9.8130979825003206E-14</c:v>
                </c:pt>
                <c:pt idx="474">
                  <c:v>3.2710326608334402E-14</c:v>
                </c:pt>
                <c:pt idx="475">
                  <c:v>6.5420653216668804E-14</c:v>
                </c:pt>
                <c:pt idx="476">
                  <c:v>9.8130979825003206E-14</c:v>
                </c:pt>
                <c:pt idx="477">
                  <c:v>0</c:v>
                </c:pt>
                <c:pt idx="478">
                  <c:v>0</c:v>
                </c:pt>
                <c:pt idx="479">
                  <c:v>9.8130979825003206E-14</c:v>
                </c:pt>
                <c:pt idx="480">
                  <c:v>0</c:v>
                </c:pt>
                <c:pt idx="481">
                  <c:v>6.5420653216668804E-14</c:v>
                </c:pt>
                <c:pt idx="482">
                  <c:v>0</c:v>
                </c:pt>
                <c:pt idx="483">
                  <c:v>3.2710326608334402E-14</c:v>
                </c:pt>
                <c:pt idx="484">
                  <c:v>6.5420653216668804E-14</c:v>
                </c:pt>
                <c:pt idx="485">
                  <c:v>9.8130979825003206E-14</c:v>
                </c:pt>
                <c:pt idx="486">
                  <c:v>0</c:v>
                </c:pt>
                <c:pt idx="487">
                  <c:v>6.5420653216668804E-14</c:v>
                </c:pt>
                <c:pt idx="488">
                  <c:v>0</c:v>
                </c:pt>
                <c:pt idx="489">
                  <c:v>3.2710326608334402E-14</c:v>
                </c:pt>
                <c:pt idx="490">
                  <c:v>3.2710326608334402E-14</c:v>
                </c:pt>
                <c:pt idx="491">
                  <c:v>0</c:v>
                </c:pt>
                <c:pt idx="492">
                  <c:v>3.2710326608334402E-14</c:v>
                </c:pt>
                <c:pt idx="493">
                  <c:v>3.2710326608334402E-14</c:v>
                </c:pt>
                <c:pt idx="494">
                  <c:v>6.5420653216668804E-14</c:v>
                </c:pt>
                <c:pt idx="495">
                  <c:v>6.5420653216668804E-14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3.2710326608334402E-14</c:v>
                </c:pt>
                <c:pt idx="500">
                  <c:v>3.2710326608334402E-14</c:v>
                </c:pt>
                <c:pt idx="501">
                  <c:v>3.2710326608334402E-14</c:v>
                </c:pt>
                <c:pt idx="502">
                  <c:v>6.5420653216668804E-14</c:v>
                </c:pt>
                <c:pt idx="503">
                  <c:v>3.2710326608334402E-14</c:v>
                </c:pt>
                <c:pt idx="504">
                  <c:v>3.2710326608334402E-14</c:v>
                </c:pt>
                <c:pt idx="505">
                  <c:v>0</c:v>
                </c:pt>
                <c:pt idx="506">
                  <c:v>3.2710326608334402E-14</c:v>
                </c:pt>
                <c:pt idx="507">
                  <c:v>0</c:v>
                </c:pt>
                <c:pt idx="508">
                  <c:v>3.2710326608334402E-14</c:v>
                </c:pt>
                <c:pt idx="509">
                  <c:v>3.2710326608334402E-14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3.2710326608334402E-14</c:v>
                </c:pt>
                <c:pt idx="517">
                  <c:v>3.2710326608334402E-14</c:v>
                </c:pt>
                <c:pt idx="518">
                  <c:v>1.3084130643333761E-13</c:v>
                </c:pt>
                <c:pt idx="519">
                  <c:v>3.2710326608334402E-14</c:v>
                </c:pt>
                <c:pt idx="520">
                  <c:v>0</c:v>
                </c:pt>
                <c:pt idx="521">
                  <c:v>0</c:v>
                </c:pt>
                <c:pt idx="522">
                  <c:v>9.8130979825003206E-14</c:v>
                </c:pt>
                <c:pt idx="523">
                  <c:v>9.8130979825003206E-14</c:v>
                </c:pt>
                <c:pt idx="524">
                  <c:v>6.5420653216668804E-14</c:v>
                </c:pt>
                <c:pt idx="525">
                  <c:v>0</c:v>
                </c:pt>
                <c:pt idx="526">
                  <c:v>3.2710326608334402E-14</c:v>
                </c:pt>
                <c:pt idx="527">
                  <c:v>6.5420653216668804E-14</c:v>
                </c:pt>
                <c:pt idx="528">
                  <c:v>6.5420653216668804E-14</c:v>
                </c:pt>
                <c:pt idx="529">
                  <c:v>3.2710326608334402E-14</c:v>
                </c:pt>
                <c:pt idx="530">
                  <c:v>9.8130979825003206E-14</c:v>
                </c:pt>
                <c:pt idx="531">
                  <c:v>0</c:v>
                </c:pt>
                <c:pt idx="532">
                  <c:v>3.2710326608334402E-14</c:v>
                </c:pt>
                <c:pt idx="533">
                  <c:v>6.5420653216668804E-14</c:v>
                </c:pt>
                <c:pt idx="534">
                  <c:v>0</c:v>
                </c:pt>
                <c:pt idx="535">
                  <c:v>3.2710326608334402E-14</c:v>
                </c:pt>
                <c:pt idx="536">
                  <c:v>3.2710326608334402E-14</c:v>
                </c:pt>
                <c:pt idx="537">
                  <c:v>3.2710326608334402E-14</c:v>
                </c:pt>
                <c:pt idx="538">
                  <c:v>0</c:v>
                </c:pt>
                <c:pt idx="539">
                  <c:v>3.2710326608334402E-14</c:v>
                </c:pt>
                <c:pt idx="540">
                  <c:v>0</c:v>
                </c:pt>
                <c:pt idx="541">
                  <c:v>3.2710326608334402E-14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3.2710326608334402E-14</c:v>
                </c:pt>
                <c:pt idx="549">
                  <c:v>6.5420653216668804E-14</c:v>
                </c:pt>
                <c:pt idx="550">
                  <c:v>9.8130979825003206E-14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3.2710326608334402E-14</c:v>
                </c:pt>
                <c:pt idx="555">
                  <c:v>0</c:v>
                </c:pt>
                <c:pt idx="556">
                  <c:v>3.2710326608334402E-14</c:v>
                </c:pt>
                <c:pt idx="557">
                  <c:v>0</c:v>
                </c:pt>
                <c:pt idx="558">
                  <c:v>0</c:v>
                </c:pt>
                <c:pt idx="559">
                  <c:v>9.8130979825003206E-14</c:v>
                </c:pt>
                <c:pt idx="560">
                  <c:v>6.5420653216668804E-14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3.2710326608334402E-14</c:v>
                </c:pt>
                <c:pt idx="567">
                  <c:v>0</c:v>
                </c:pt>
                <c:pt idx="568">
                  <c:v>6.5420653216668804E-14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3.2710326608334402E-14</c:v>
                </c:pt>
                <c:pt idx="573">
                  <c:v>0</c:v>
                </c:pt>
                <c:pt idx="574">
                  <c:v>0</c:v>
                </c:pt>
                <c:pt idx="575">
                  <c:v>6.5420653216668804E-14</c:v>
                </c:pt>
                <c:pt idx="576">
                  <c:v>3.2710326608334402E-14</c:v>
                </c:pt>
                <c:pt idx="577">
                  <c:v>0</c:v>
                </c:pt>
                <c:pt idx="578">
                  <c:v>0</c:v>
                </c:pt>
                <c:pt idx="579">
                  <c:v>3.2710326608334402E-14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3.2710326608334402E-14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6.5420653216668804E-14</c:v>
                </c:pt>
                <c:pt idx="589">
                  <c:v>0</c:v>
                </c:pt>
                <c:pt idx="590">
                  <c:v>3.2710326608334402E-14</c:v>
                </c:pt>
                <c:pt idx="591">
                  <c:v>6.5420653216668804E-14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3.2710326608334402E-14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6.5420653216668804E-14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3.2710326608334402E-14</c:v>
                </c:pt>
                <c:pt idx="612">
                  <c:v>0</c:v>
                </c:pt>
                <c:pt idx="613">
                  <c:v>3.2710326608334402E-14</c:v>
                </c:pt>
                <c:pt idx="614">
                  <c:v>0</c:v>
                </c:pt>
                <c:pt idx="615">
                  <c:v>0</c:v>
                </c:pt>
                <c:pt idx="616">
                  <c:v>3.2710326608334402E-14</c:v>
                </c:pt>
                <c:pt idx="617">
                  <c:v>3.2710326608334402E-14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6.5420653216668804E-14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3.2710326608334402E-14</c:v>
                </c:pt>
                <c:pt idx="638">
                  <c:v>0</c:v>
                </c:pt>
                <c:pt idx="639">
                  <c:v>0</c:v>
                </c:pt>
                <c:pt idx="640">
                  <c:v>6.5420653216668804E-14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3.2710326608334402E-14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6.5420653216668804E-14</c:v>
                </c:pt>
                <c:pt idx="652">
                  <c:v>0</c:v>
                </c:pt>
                <c:pt idx="653">
                  <c:v>0</c:v>
                </c:pt>
                <c:pt idx="654">
                  <c:v>3.2710326608334402E-14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6.5420653216668804E-14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3.2710326608334402E-14</c:v>
                </c:pt>
                <c:pt idx="679">
                  <c:v>0</c:v>
                </c:pt>
                <c:pt idx="680">
                  <c:v>0</c:v>
                </c:pt>
                <c:pt idx="681">
                  <c:v>3.2710326608334402E-14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3.2710326608334402E-14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3.2710326608334402E-14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3.2710326608334402E-14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3.2710326608334402E-14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3.2710326608334402E-14</c:v>
                </c:pt>
                <c:pt idx="728">
                  <c:v>0</c:v>
                </c:pt>
                <c:pt idx="729">
                  <c:v>3.2710326608334402E-14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3.2710326608334402E-14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3.2710326608334402E-14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3.2710326608334402E-14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3.2710326608334402E-14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3.2710326608334402E-14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3.2710326608334402E-14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3.2710326608334402E-14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3.2710326608334402E-14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3.2710326608334402E-14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3.2710326608334402E-14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3.2710326608334402E-14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3.2710326608334402E-14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3.2710326608334402E-14</c:v>
                </c:pt>
                <c:pt idx="931">
                  <c:v>0</c:v>
                </c:pt>
                <c:pt idx="932">
                  <c:v>3.2710326608334402E-14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3.2710326608334402E-14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3.2710326608334402E-14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3.2710326608334402E-14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2EC-495C-BC48-3041A9C464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9391016"/>
        <c:axId val="629394256"/>
      </c:scatterChart>
      <c:valAx>
        <c:axId val="629391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Channel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29394256"/>
        <c:crossesAt val="1.0000000000000008E-14"/>
        <c:crossBetween val="midCat"/>
      </c:valAx>
      <c:valAx>
        <c:axId val="629394256"/>
        <c:scaling>
          <c:logBase val="10"/>
          <c:orientation val="minMax"/>
          <c:max val="1.0000000000000005E-7"/>
          <c:min val="1.0000000000000008E-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Proton recoil response</a:t>
                </a:r>
              </a:p>
            </c:rich>
          </c:tx>
          <c:layout>
            <c:manualLayout>
              <c:xMode val="edge"/>
              <c:yMode val="edge"/>
              <c:x val="2.6395129021343352E-3"/>
              <c:y val="0.235378995426630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29391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0583909921956"/>
          <c:y val="4.5793464386364301E-2"/>
          <c:w val="0.85052096988427717"/>
          <c:h val="0.78146232336405685"/>
        </c:manualLayout>
      </c:layout>
      <c:scatterChart>
        <c:scatterStyle val="lineMarker"/>
        <c:varyColors val="0"/>
        <c:ser>
          <c:idx val="1"/>
          <c:order val="0"/>
          <c:tx>
            <c:v>Al block model with lab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Distribuce_In!$ER$4:$ER$1286</c:f>
              <c:numCache>
                <c:formatCode>General</c:formatCode>
                <c:ptCount val="1283"/>
                <c:pt idx="1">
                  <c:v>0</c:v>
                </c:pt>
                <c:pt idx="2" formatCode="0.00E+00">
                  <c:v>1E-10</c:v>
                </c:pt>
                <c:pt idx="3" formatCode="0.00E+00">
                  <c:v>1E-10</c:v>
                </c:pt>
                <c:pt idx="4" formatCode="0.00E+00">
                  <c:v>1.05E-10</c:v>
                </c:pt>
                <c:pt idx="5" formatCode="0.00E+00">
                  <c:v>1.05E-10</c:v>
                </c:pt>
                <c:pt idx="6" formatCode="0.00E+00">
                  <c:v>1.0999999999999999E-10</c:v>
                </c:pt>
                <c:pt idx="7" formatCode="0.00E+00">
                  <c:v>1.0999999999999999E-10</c:v>
                </c:pt>
                <c:pt idx="8" formatCode="0.00E+00">
                  <c:v>1.15E-10</c:v>
                </c:pt>
                <c:pt idx="9" formatCode="0.00E+00">
                  <c:v>1.15E-10</c:v>
                </c:pt>
                <c:pt idx="10" formatCode="0.00E+00">
                  <c:v>1.2E-10</c:v>
                </c:pt>
                <c:pt idx="11" formatCode="0.00E+00">
                  <c:v>1.2E-10</c:v>
                </c:pt>
                <c:pt idx="12" formatCode="0.00E+00">
                  <c:v>1.275E-10</c:v>
                </c:pt>
                <c:pt idx="13" formatCode="0.00E+00">
                  <c:v>1.275E-10</c:v>
                </c:pt>
                <c:pt idx="14" formatCode="0.00E+00">
                  <c:v>1.35E-10</c:v>
                </c:pt>
                <c:pt idx="15" formatCode="0.00E+00">
                  <c:v>1.35E-10</c:v>
                </c:pt>
                <c:pt idx="16" formatCode="0.00E+00">
                  <c:v>1.425E-10</c:v>
                </c:pt>
                <c:pt idx="17" formatCode="0.00E+00">
                  <c:v>1.425E-10</c:v>
                </c:pt>
                <c:pt idx="18" formatCode="0.00E+00">
                  <c:v>1.5E-10</c:v>
                </c:pt>
                <c:pt idx="19" formatCode="0.00E+00">
                  <c:v>1.5E-10</c:v>
                </c:pt>
                <c:pt idx="20" formatCode="0.00E+00">
                  <c:v>1.5999999999999999E-10</c:v>
                </c:pt>
                <c:pt idx="21" formatCode="0.00E+00">
                  <c:v>1.5999999999999999E-10</c:v>
                </c:pt>
                <c:pt idx="22" formatCode="0.00E+00">
                  <c:v>1.7000000000000001E-10</c:v>
                </c:pt>
                <c:pt idx="23" formatCode="0.00E+00">
                  <c:v>1.7000000000000001E-10</c:v>
                </c:pt>
                <c:pt idx="24" formatCode="0.00E+00">
                  <c:v>1.8E-10</c:v>
                </c:pt>
                <c:pt idx="25" formatCode="0.00E+00">
                  <c:v>1.8E-10</c:v>
                </c:pt>
                <c:pt idx="26" formatCode="0.00E+00">
                  <c:v>1.8999999999999999E-10</c:v>
                </c:pt>
                <c:pt idx="27" formatCode="0.00E+00">
                  <c:v>1.8999999999999999E-10</c:v>
                </c:pt>
                <c:pt idx="28" formatCode="0.00E+00">
                  <c:v>2.0000000000000001E-10</c:v>
                </c:pt>
                <c:pt idx="29" formatCode="0.00E+00">
                  <c:v>2.0000000000000001E-10</c:v>
                </c:pt>
                <c:pt idx="30" formatCode="0.00E+00">
                  <c:v>2.1E-10</c:v>
                </c:pt>
                <c:pt idx="31" formatCode="0.00E+00">
                  <c:v>2.1E-10</c:v>
                </c:pt>
                <c:pt idx="32" formatCode="0.00E+00">
                  <c:v>2.1999999999999999E-10</c:v>
                </c:pt>
                <c:pt idx="33" formatCode="0.00E+00">
                  <c:v>2.1999999999999999E-10</c:v>
                </c:pt>
                <c:pt idx="34" formatCode="0.00E+00">
                  <c:v>2.3000000000000001E-10</c:v>
                </c:pt>
                <c:pt idx="35" formatCode="0.00E+00">
                  <c:v>2.3000000000000001E-10</c:v>
                </c:pt>
                <c:pt idx="36" formatCode="0.00E+00">
                  <c:v>2.4E-10</c:v>
                </c:pt>
                <c:pt idx="37" formatCode="0.00E+00">
                  <c:v>2.4E-10</c:v>
                </c:pt>
                <c:pt idx="38" formatCode="0.00E+00">
                  <c:v>2.55E-10</c:v>
                </c:pt>
                <c:pt idx="39" formatCode="0.00E+00">
                  <c:v>2.55E-10</c:v>
                </c:pt>
                <c:pt idx="40" formatCode="0.00E+00">
                  <c:v>2.7E-10</c:v>
                </c:pt>
                <c:pt idx="41" formatCode="0.00E+00">
                  <c:v>2.7E-10</c:v>
                </c:pt>
                <c:pt idx="42" formatCode="0.00E+00">
                  <c:v>2.8000000000000002E-10</c:v>
                </c:pt>
                <c:pt idx="43" formatCode="0.00E+00">
                  <c:v>2.8000000000000002E-10</c:v>
                </c:pt>
                <c:pt idx="44" formatCode="0.00E+00">
                  <c:v>3E-10</c:v>
                </c:pt>
                <c:pt idx="45" formatCode="0.00E+00">
                  <c:v>3E-10</c:v>
                </c:pt>
                <c:pt idx="46" formatCode="0.00E+00">
                  <c:v>3.1999999999999998E-10</c:v>
                </c:pt>
                <c:pt idx="47" formatCode="0.00E+00">
                  <c:v>3.1999999999999998E-10</c:v>
                </c:pt>
                <c:pt idx="48" formatCode="0.00E+00">
                  <c:v>3.4000000000000001E-10</c:v>
                </c:pt>
                <c:pt idx="49" formatCode="0.00E+00">
                  <c:v>3.4000000000000001E-10</c:v>
                </c:pt>
                <c:pt idx="50" formatCode="0.00E+00">
                  <c:v>3.6E-10</c:v>
                </c:pt>
                <c:pt idx="51" formatCode="0.00E+00">
                  <c:v>3.6E-10</c:v>
                </c:pt>
                <c:pt idx="52" formatCode="0.00E+00">
                  <c:v>3.7999999999999998E-10</c:v>
                </c:pt>
                <c:pt idx="53" formatCode="0.00E+00">
                  <c:v>3.7999999999999998E-10</c:v>
                </c:pt>
                <c:pt idx="54" formatCode="0.00E+00">
                  <c:v>4.0000000000000001E-10</c:v>
                </c:pt>
                <c:pt idx="55" formatCode="0.00E+00">
                  <c:v>4.0000000000000001E-10</c:v>
                </c:pt>
                <c:pt idx="56" formatCode="0.00E+00">
                  <c:v>4.2499999999999998E-10</c:v>
                </c:pt>
                <c:pt idx="57" formatCode="0.00E+00">
                  <c:v>4.2499999999999998E-10</c:v>
                </c:pt>
                <c:pt idx="58" formatCode="0.00E+00">
                  <c:v>4.5E-10</c:v>
                </c:pt>
                <c:pt idx="59" formatCode="0.00E+00">
                  <c:v>4.5E-10</c:v>
                </c:pt>
                <c:pt idx="60" formatCode="0.00E+00">
                  <c:v>4.7500000000000001E-10</c:v>
                </c:pt>
                <c:pt idx="61" formatCode="0.00E+00">
                  <c:v>4.7500000000000001E-10</c:v>
                </c:pt>
                <c:pt idx="62" formatCode="0.00E+00">
                  <c:v>5.0000000000000003E-10</c:v>
                </c:pt>
                <c:pt idx="63" formatCode="0.00E+00">
                  <c:v>5.0000000000000003E-10</c:v>
                </c:pt>
                <c:pt idx="64" formatCode="0.00E+00">
                  <c:v>5.2500000000000005E-10</c:v>
                </c:pt>
                <c:pt idx="65" formatCode="0.00E+00">
                  <c:v>5.2500000000000005E-10</c:v>
                </c:pt>
                <c:pt idx="66" formatCode="0.00E+00">
                  <c:v>5.4999999999999996E-10</c:v>
                </c:pt>
                <c:pt idx="67" formatCode="0.00E+00">
                  <c:v>5.4999999999999996E-10</c:v>
                </c:pt>
                <c:pt idx="68" formatCode="0.00E+00">
                  <c:v>5.7499999999999998E-10</c:v>
                </c:pt>
                <c:pt idx="69" formatCode="0.00E+00">
                  <c:v>5.7499999999999998E-10</c:v>
                </c:pt>
                <c:pt idx="70" formatCode="0.00E+00">
                  <c:v>6E-10</c:v>
                </c:pt>
                <c:pt idx="71" formatCode="0.00E+00">
                  <c:v>6E-10</c:v>
                </c:pt>
                <c:pt idx="72" formatCode="0.00E+00">
                  <c:v>6.3E-10</c:v>
                </c:pt>
                <c:pt idx="73" formatCode="0.00E+00">
                  <c:v>6.3E-10</c:v>
                </c:pt>
                <c:pt idx="74" formatCode="0.00E+00">
                  <c:v>6.6E-10</c:v>
                </c:pt>
                <c:pt idx="75" formatCode="0.00E+00">
                  <c:v>6.6E-10</c:v>
                </c:pt>
                <c:pt idx="76" formatCode="0.00E+00">
                  <c:v>6.9E-10</c:v>
                </c:pt>
                <c:pt idx="77" formatCode="0.00E+00">
                  <c:v>6.9E-10</c:v>
                </c:pt>
                <c:pt idx="78" formatCode="0.00E+00">
                  <c:v>7.2E-10</c:v>
                </c:pt>
                <c:pt idx="79" formatCode="0.00E+00">
                  <c:v>7.2E-10</c:v>
                </c:pt>
                <c:pt idx="80" formatCode="0.00E+00">
                  <c:v>7.5999999999999996E-10</c:v>
                </c:pt>
                <c:pt idx="81" formatCode="0.00E+00">
                  <c:v>7.5999999999999996E-10</c:v>
                </c:pt>
                <c:pt idx="82" formatCode="0.00E+00">
                  <c:v>8.0000000000000003E-10</c:v>
                </c:pt>
                <c:pt idx="83" formatCode="0.00E+00">
                  <c:v>8.0000000000000003E-10</c:v>
                </c:pt>
                <c:pt idx="84" formatCode="0.00E+00">
                  <c:v>8.3999999999999999E-10</c:v>
                </c:pt>
                <c:pt idx="85" formatCode="0.00E+00">
                  <c:v>8.3999999999999999E-10</c:v>
                </c:pt>
                <c:pt idx="86" formatCode="0.00E+00">
                  <c:v>8.7999999999999996E-10</c:v>
                </c:pt>
                <c:pt idx="87" formatCode="0.00E+00">
                  <c:v>8.7999999999999996E-10</c:v>
                </c:pt>
                <c:pt idx="88" formatCode="0.00E+00">
                  <c:v>9.2000000000000003E-10</c:v>
                </c:pt>
                <c:pt idx="89" formatCode="0.00E+00">
                  <c:v>9.2000000000000003E-10</c:v>
                </c:pt>
                <c:pt idx="90" formatCode="0.00E+00">
                  <c:v>9.5999999999999999E-10</c:v>
                </c:pt>
                <c:pt idx="91" formatCode="0.00E+00">
                  <c:v>9.5999999999999999E-10</c:v>
                </c:pt>
                <c:pt idx="92" formatCode="0.00E+00">
                  <c:v>1.0000000000000001E-9</c:v>
                </c:pt>
                <c:pt idx="93" formatCode="0.00E+00">
                  <c:v>1.0000000000000001E-9</c:v>
                </c:pt>
                <c:pt idx="94" formatCode="0.00E+00">
                  <c:v>1.0500000000000001E-9</c:v>
                </c:pt>
                <c:pt idx="95" formatCode="0.00E+00">
                  <c:v>1.0500000000000001E-9</c:v>
                </c:pt>
                <c:pt idx="96" formatCode="0.00E+00">
                  <c:v>1.0999999999999999E-9</c:v>
                </c:pt>
                <c:pt idx="97" formatCode="0.00E+00">
                  <c:v>1.0999999999999999E-9</c:v>
                </c:pt>
                <c:pt idx="98" formatCode="0.00E+00">
                  <c:v>1.15E-9</c:v>
                </c:pt>
                <c:pt idx="99" formatCode="0.00E+00">
                  <c:v>1.15E-9</c:v>
                </c:pt>
                <c:pt idx="100" formatCode="0.00E+00">
                  <c:v>1.2E-9</c:v>
                </c:pt>
                <c:pt idx="101" formatCode="0.00E+00">
                  <c:v>1.2E-9</c:v>
                </c:pt>
                <c:pt idx="102" formatCode="0.00E+00">
                  <c:v>1.275E-9</c:v>
                </c:pt>
                <c:pt idx="103" formatCode="0.00E+00">
                  <c:v>1.275E-9</c:v>
                </c:pt>
                <c:pt idx="104" formatCode="0.00E+00">
                  <c:v>1.3500000000000001E-9</c:v>
                </c:pt>
                <c:pt idx="105" formatCode="0.00E+00">
                  <c:v>1.3500000000000001E-9</c:v>
                </c:pt>
                <c:pt idx="106" formatCode="0.00E+00">
                  <c:v>1.4249999999999999E-9</c:v>
                </c:pt>
                <c:pt idx="107" formatCode="0.00E+00">
                  <c:v>1.4249999999999999E-9</c:v>
                </c:pt>
                <c:pt idx="108" formatCode="0.00E+00">
                  <c:v>1.5E-9</c:v>
                </c:pt>
                <c:pt idx="109" formatCode="0.00E+00">
                  <c:v>1.5E-9</c:v>
                </c:pt>
                <c:pt idx="110" formatCode="0.00E+00">
                  <c:v>1.6000000000000001E-9</c:v>
                </c:pt>
                <c:pt idx="111" formatCode="0.00E+00">
                  <c:v>1.6000000000000001E-9</c:v>
                </c:pt>
                <c:pt idx="112" formatCode="0.00E+00">
                  <c:v>1.6999999999999999E-9</c:v>
                </c:pt>
                <c:pt idx="113" formatCode="0.00E+00">
                  <c:v>1.6999999999999999E-9</c:v>
                </c:pt>
                <c:pt idx="114" formatCode="0.00E+00">
                  <c:v>1.8E-9</c:v>
                </c:pt>
                <c:pt idx="115" formatCode="0.00E+00">
                  <c:v>1.8E-9</c:v>
                </c:pt>
                <c:pt idx="116" formatCode="0.00E+00">
                  <c:v>1.9000000000000001E-9</c:v>
                </c:pt>
                <c:pt idx="117" formatCode="0.00E+00">
                  <c:v>1.9000000000000001E-9</c:v>
                </c:pt>
                <c:pt idx="118" formatCode="0.00E+00">
                  <c:v>2.0000000000000001E-9</c:v>
                </c:pt>
                <c:pt idx="119" formatCode="0.00E+00">
                  <c:v>2.0000000000000001E-9</c:v>
                </c:pt>
                <c:pt idx="120" formatCode="0.00E+00">
                  <c:v>2.1000000000000002E-9</c:v>
                </c:pt>
                <c:pt idx="121" formatCode="0.00E+00">
                  <c:v>2.1000000000000002E-9</c:v>
                </c:pt>
                <c:pt idx="122" formatCode="0.00E+00">
                  <c:v>2.1999999999999998E-9</c:v>
                </c:pt>
                <c:pt idx="123" formatCode="0.00E+00">
                  <c:v>2.1999999999999998E-9</c:v>
                </c:pt>
                <c:pt idx="124" formatCode="0.00E+00">
                  <c:v>2.2999999999999999E-9</c:v>
                </c:pt>
                <c:pt idx="125" formatCode="0.00E+00">
                  <c:v>2.2999999999999999E-9</c:v>
                </c:pt>
                <c:pt idx="126" formatCode="0.00E+00">
                  <c:v>2.4E-9</c:v>
                </c:pt>
                <c:pt idx="127" formatCode="0.00E+00">
                  <c:v>2.4E-9</c:v>
                </c:pt>
                <c:pt idx="128" formatCode="0.00E+00">
                  <c:v>2.5500000000000001E-9</c:v>
                </c:pt>
                <c:pt idx="129" formatCode="0.00E+00">
                  <c:v>2.5500000000000001E-9</c:v>
                </c:pt>
                <c:pt idx="130" formatCode="0.00E+00">
                  <c:v>2.7000000000000002E-9</c:v>
                </c:pt>
                <c:pt idx="131" formatCode="0.00E+00">
                  <c:v>2.7000000000000002E-9</c:v>
                </c:pt>
                <c:pt idx="132" formatCode="0.00E+00">
                  <c:v>2.7999999999999998E-9</c:v>
                </c:pt>
                <c:pt idx="133" formatCode="0.00E+00">
                  <c:v>2.7999999999999998E-9</c:v>
                </c:pt>
                <c:pt idx="134" formatCode="0.00E+00">
                  <c:v>3E-9</c:v>
                </c:pt>
                <c:pt idx="135" formatCode="0.00E+00">
                  <c:v>3E-9</c:v>
                </c:pt>
                <c:pt idx="136" formatCode="0.00E+00">
                  <c:v>3.2000000000000001E-9</c:v>
                </c:pt>
                <c:pt idx="137" formatCode="0.00E+00">
                  <c:v>3.2000000000000001E-9</c:v>
                </c:pt>
                <c:pt idx="138" formatCode="0.00E+00">
                  <c:v>3.3999999999999998E-9</c:v>
                </c:pt>
                <c:pt idx="139" formatCode="0.00E+00">
                  <c:v>3.3999999999999998E-9</c:v>
                </c:pt>
                <c:pt idx="140" formatCode="0.00E+00">
                  <c:v>3.6E-9</c:v>
                </c:pt>
                <c:pt idx="141" formatCode="0.00E+00">
                  <c:v>3.6E-9</c:v>
                </c:pt>
                <c:pt idx="142" formatCode="0.00E+00">
                  <c:v>3.8000000000000001E-9</c:v>
                </c:pt>
                <c:pt idx="143" formatCode="0.00E+00">
                  <c:v>3.8000000000000001E-9</c:v>
                </c:pt>
                <c:pt idx="144" formatCode="0.00E+00">
                  <c:v>4.0000000000000002E-9</c:v>
                </c:pt>
                <c:pt idx="145" formatCode="0.00E+00">
                  <c:v>4.0000000000000002E-9</c:v>
                </c:pt>
                <c:pt idx="146" formatCode="0.00E+00">
                  <c:v>4.25E-9</c:v>
                </c:pt>
                <c:pt idx="147" formatCode="0.00E+00">
                  <c:v>4.25E-9</c:v>
                </c:pt>
                <c:pt idx="148" formatCode="0.00E+00">
                  <c:v>4.4999999999999998E-9</c:v>
                </c:pt>
                <c:pt idx="149" formatCode="0.00E+00">
                  <c:v>4.4999999999999998E-9</c:v>
                </c:pt>
                <c:pt idx="150" formatCode="0.00E+00">
                  <c:v>4.7500000000000003E-9</c:v>
                </c:pt>
                <c:pt idx="151" formatCode="0.00E+00">
                  <c:v>4.7500000000000003E-9</c:v>
                </c:pt>
                <c:pt idx="152" formatCode="0.00E+00">
                  <c:v>5.0000000000000001E-9</c:v>
                </c:pt>
                <c:pt idx="153" formatCode="0.00E+00">
                  <c:v>5.0000000000000001E-9</c:v>
                </c:pt>
                <c:pt idx="154" formatCode="0.00E+00">
                  <c:v>5.2499999999999999E-9</c:v>
                </c:pt>
                <c:pt idx="155" formatCode="0.00E+00">
                  <c:v>5.2499999999999999E-9</c:v>
                </c:pt>
                <c:pt idx="156" formatCode="0.00E+00">
                  <c:v>5.4999999999999996E-9</c:v>
                </c:pt>
                <c:pt idx="157" formatCode="0.00E+00">
                  <c:v>5.4999999999999996E-9</c:v>
                </c:pt>
                <c:pt idx="158" formatCode="0.00E+00">
                  <c:v>5.7500000000000002E-9</c:v>
                </c:pt>
                <c:pt idx="159" formatCode="0.00E+00">
                  <c:v>5.7500000000000002E-9</c:v>
                </c:pt>
                <c:pt idx="160" formatCode="0.00E+00">
                  <c:v>6E-9</c:v>
                </c:pt>
                <c:pt idx="161" formatCode="0.00E+00">
                  <c:v>6E-9</c:v>
                </c:pt>
                <c:pt idx="162" formatCode="0.00E+00">
                  <c:v>6.3000000000000002E-9</c:v>
                </c:pt>
                <c:pt idx="163" formatCode="0.00E+00">
                  <c:v>6.3000000000000002E-9</c:v>
                </c:pt>
                <c:pt idx="164" formatCode="0.00E+00">
                  <c:v>6.6000000000000004E-9</c:v>
                </c:pt>
                <c:pt idx="165" formatCode="0.00E+00">
                  <c:v>6.6000000000000004E-9</c:v>
                </c:pt>
                <c:pt idx="166" formatCode="0.00E+00">
                  <c:v>6.8999999999999997E-9</c:v>
                </c:pt>
                <c:pt idx="167" formatCode="0.00E+00">
                  <c:v>6.8999999999999997E-9</c:v>
                </c:pt>
                <c:pt idx="168" formatCode="0.00E+00">
                  <c:v>7.2E-9</c:v>
                </c:pt>
                <c:pt idx="169" formatCode="0.00E+00">
                  <c:v>7.2E-9</c:v>
                </c:pt>
                <c:pt idx="170" formatCode="0.00E+00">
                  <c:v>7.6000000000000002E-9</c:v>
                </c:pt>
                <c:pt idx="171" formatCode="0.00E+00">
                  <c:v>7.6000000000000002E-9</c:v>
                </c:pt>
                <c:pt idx="172" formatCode="0.00E+00">
                  <c:v>8.0000000000000005E-9</c:v>
                </c:pt>
                <c:pt idx="173" formatCode="0.00E+00">
                  <c:v>8.0000000000000005E-9</c:v>
                </c:pt>
                <c:pt idx="174" formatCode="0.00E+00">
                  <c:v>8.4000000000000008E-9</c:v>
                </c:pt>
                <c:pt idx="175" formatCode="0.00E+00">
                  <c:v>8.4000000000000008E-9</c:v>
                </c:pt>
                <c:pt idx="176" formatCode="0.00E+00">
                  <c:v>8.7999999999999994E-9</c:v>
                </c:pt>
                <c:pt idx="177" formatCode="0.00E+00">
                  <c:v>8.7999999999999994E-9</c:v>
                </c:pt>
                <c:pt idx="178" formatCode="0.00E+00">
                  <c:v>9.1999999999999997E-9</c:v>
                </c:pt>
                <c:pt idx="179" formatCode="0.00E+00">
                  <c:v>9.1999999999999997E-9</c:v>
                </c:pt>
                <c:pt idx="180" formatCode="0.00E+00">
                  <c:v>9.5999999999999999E-9</c:v>
                </c:pt>
                <c:pt idx="181" formatCode="0.00E+00">
                  <c:v>9.5999999999999999E-9</c:v>
                </c:pt>
                <c:pt idx="182" formatCode="0.00E+00">
                  <c:v>1E-8</c:v>
                </c:pt>
                <c:pt idx="183" formatCode="0.00E+00">
                  <c:v>1E-8</c:v>
                </c:pt>
                <c:pt idx="184" formatCode="0.00E+00">
                  <c:v>1.05E-8</c:v>
                </c:pt>
                <c:pt idx="185" formatCode="0.00E+00">
                  <c:v>1.05E-8</c:v>
                </c:pt>
                <c:pt idx="186" formatCode="0.00E+00">
                  <c:v>1.0999999999999999E-8</c:v>
                </c:pt>
                <c:pt idx="187" formatCode="0.00E+00">
                  <c:v>1.0999999999999999E-8</c:v>
                </c:pt>
                <c:pt idx="188" formatCode="0.00E+00">
                  <c:v>1.15E-8</c:v>
                </c:pt>
                <c:pt idx="189" formatCode="0.00E+00">
                  <c:v>1.15E-8</c:v>
                </c:pt>
                <c:pt idx="190" formatCode="0.00E+00">
                  <c:v>1.2E-8</c:v>
                </c:pt>
                <c:pt idx="191" formatCode="0.00E+00">
                  <c:v>1.2E-8</c:v>
                </c:pt>
                <c:pt idx="192" formatCode="0.00E+00">
                  <c:v>1.275E-8</c:v>
                </c:pt>
                <c:pt idx="193" formatCode="0.00E+00">
                  <c:v>1.275E-8</c:v>
                </c:pt>
                <c:pt idx="194" formatCode="0.00E+00">
                  <c:v>1.35E-8</c:v>
                </c:pt>
                <c:pt idx="195" formatCode="0.00E+00">
                  <c:v>1.35E-8</c:v>
                </c:pt>
                <c:pt idx="196" formatCode="0.00E+00">
                  <c:v>1.425E-8</c:v>
                </c:pt>
                <c:pt idx="197" formatCode="0.00E+00">
                  <c:v>1.425E-8</c:v>
                </c:pt>
                <c:pt idx="198" formatCode="0.00E+00">
                  <c:v>1.4999999999999999E-8</c:v>
                </c:pt>
                <c:pt idx="199" formatCode="0.00E+00">
                  <c:v>1.4999999999999999E-8</c:v>
                </c:pt>
                <c:pt idx="200" formatCode="0.00E+00">
                  <c:v>1.6000000000000001E-8</c:v>
                </c:pt>
                <c:pt idx="201" formatCode="0.00E+00">
                  <c:v>1.6000000000000001E-8</c:v>
                </c:pt>
                <c:pt idx="202" formatCode="0.00E+00">
                  <c:v>1.7E-8</c:v>
                </c:pt>
                <c:pt idx="203" formatCode="0.00E+00">
                  <c:v>1.7E-8</c:v>
                </c:pt>
                <c:pt idx="204" formatCode="0.00E+00">
                  <c:v>1.7999999999999999E-8</c:v>
                </c:pt>
                <c:pt idx="205" formatCode="0.00E+00">
                  <c:v>1.7999999999999999E-8</c:v>
                </c:pt>
                <c:pt idx="206" formatCode="0.00E+00">
                  <c:v>1.9000000000000001E-8</c:v>
                </c:pt>
                <c:pt idx="207" formatCode="0.00E+00">
                  <c:v>1.9000000000000001E-8</c:v>
                </c:pt>
                <c:pt idx="208" formatCode="0.00E+00">
                  <c:v>2E-8</c:v>
                </c:pt>
                <c:pt idx="209" formatCode="0.00E+00">
                  <c:v>2E-8</c:v>
                </c:pt>
                <c:pt idx="210" formatCode="0.00E+00">
                  <c:v>2.0999999999999999E-8</c:v>
                </c:pt>
                <c:pt idx="211" formatCode="0.00E+00">
                  <c:v>2.0999999999999999E-8</c:v>
                </c:pt>
                <c:pt idx="212" formatCode="0.00E+00">
                  <c:v>2.1999999999999998E-8</c:v>
                </c:pt>
                <c:pt idx="213" formatCode="0.00E+00">
                  <c:v>2.1999999999999998E-8</c:v>
                </c:pt>
                <c:pt idx="214" formatCode="0.00E+00">
                  <c:v>2.3000000000000001E-8</c:v>
                </c:pt>
                <c:pt idx="215" formatCode="0.00E+00">
                  <c:v>2.3000000000000001E-8</c:v>
                </c:pt>
                <c:pt idx="216" formatCode="0.00E+00">
                  <c:v>2.4E-8</c:v>
                </c:pt>
                <c:pt idx="217" formatCode="0.00E+00">
                  <c:v>2.4E-8</c:v>
                </c:pt>
                <c:pt idx="218" formatCode="0.00E+00">
                  <c:v>2.55E-8</c:v>
                </c:pt>
                <c:pt idx="219" formatCode="0.00E+00">
                  <c:v>2.55E-8</c:v>
                </c:pt>
                <c:pt idx="220" formatCode="0.00E+00">
                  <c:v>2.7E-8</c:v>
                </c:pt>
                <c:pt idx="221" formatCode="0.00E+00">
                  <c:v>2.7E-8</c:v>
                </c:pt>
                <c:pt idx="222" formatCode="0.00E+00">
                  <c:v>2.7999999999999999E-8</c:v>
                </c:pt>
                <c:pt idx="223" formatCode="0.00E+00">
                  <c:v>2.7999999999999999E-8</c:v>
                </c:pt>
                <c:pt idx="224" formatCode="0.00E+00">
                  <c:v>2.9999999999999997E-8</c:v>
                </c:pt>
                <c:pt idx="225" formatCode="0.00E+00">
                  <c:v>2.9999999999999997E-8</c:v>
                </c:pt>
                <c:pt idx="226" formatCode="0.00E+00">
                  <c:v>3.2000000000000002E-8</c:v>
                </c:pt>
                <c:pt idx="227" formatCode="0.00E+00">
                  <c:v>3.2000000000000002E-8</c:v>
                </c:pt>
                <c:pt idx="228" formatCode="0.00E+00">
                  <c:v>3.4E-8</c:v>
                </c:pt>
                <c:pt idx="229" formatCode="0.00E+00">
                  <c:v>3.4E-8</c:v>
                </c:pt>
                <c:pt idx="230" formatCode="0.00E+00">
                  <c:v>3.5999999999999998E-8</c:v>
                </c:pt>
                <c:pt idx="231" formatCode="0.00E+00">
                  <c:v>3.5999999999999998E-8</c:v>
                </c:pt>
                <c:pt idx="232" formatCode="0.00E+00">
                  <c:v>3.8000000000000003E-8</c:v>
                </c:pt>
                <c:pt idx="233" formatCode="0.00E+00">
                  <c:v>3.8000000000000003E-8</c:v>
                </c:pt>
                <c:pt idx="234" formatCode="0.00E+00">
                  <c:v>4.0000000000000001E-8</c:v>
                </c:pt>
                <c:pt idx="235" formatCode="0.00E+00">
                  <c:v>4.0000000000000001E-8</c:v>
                </c:pt>
                <c:pt idx="236" formatCode="0.00E+00">
                  <c:v>4.2499999999999997E-8</c:v>
                </c:pt>
                <c:pt idx="237" formatCode="0.00E+00">
                  <c:v>4.2499999999999997E-8</c:v>
                </c:pt>
                <c:pt idx="238" formatCode="0.00E+00">
                  <c:v>4.4999999999999999E-8</c:v>
                </c:pt>
                <c:pt idx="239" formatCode="0.00E+00">
                  <c:v>4.4999999999999999E-8</c:v>
                </c:pt>
                <c:pt idx="240" formatCode="0.00E+00">
                  <c:v>4.7500000000000002E-8</c:v>
                </c:pt>
                <c:pt idx="241" formatCode="0.00E+00">
                  <c:v>4.7500000000000002E-8</c:v>
                </c:pt>
                <c:pt idx="242" formatCode="0.00E+00">
                  <c:v>4.9999999999999998E-8</c:v>
                </c:pt>
                <c:pt idx="243" formatCode="0.00E+00">
                  <c:v>4.9999999999999998E-8</c:v>
                </c:pt>
                <c:pt idx="244" formatCode="0.00E+00">
                  <c:v>5.25E-8</c:v>
                </c:pt>
                <c:pt idx="245" formatCode="0.00E+00">
                  <c:v>5.25E-8</c:v>
                </c:pt>
                <c:pt idx="246" formatCode="0.00E+00">
                  <c:v>5.5000000000000003E-8</c:v>
                </c:pt>
                <c:pt idx="247" formatCode="0.00E+00">
                  <c:v>5.5000000000000003E-8</c:v>
                </c:pt>
                <c:pt idx="248" formatCode="0.00E+00">
                  <c:v>5.7499999999999999E-8</c:v>
                </c:pt>
                <c:pt idx="249" formatCode="0.00E+00">
                  <c:v>5.7499999999999999E-8</c:v>
                </c:pt>
                <c:pt idx="250" formatCode="0.00E+00">
                  <c:v>5.9999999999999995E-8</c:v>
                </c:pt>
                <c:pt idx="251" formatCode="0.00E+00">
                  <c:v>5.9999999999999995E-8</c:v>
                </c:pt>
                <c:pt idx="252" formatCode="0.00E+00">
                  <c:v>6.2999999999999995E-8</c:v>
                </c:pt>
                <c:pt idx="253" formatCode="0.00E+00">
                  <c:v>6.2999999999999995E-8</c:v>
                </c:pt>
                <c:pt idx="254" formatCode="0.00E+00">
                  <c:v>6.5999999999999995E-8</c:v>
                </c:pt>
                <c:pt idx="255" formatCode="0.00E+00">
                  <c:v>6.5999999999999995E-8</c:v>
                </c:pt>
                <c:pt idx="256" formatCode="0.00E+00">
                  <c:v>6.8999999999999996E-8</c:v>
                </c:pt>
                <c:pt idx="257" formatCode="0.00E+00">
                  <c:v>6.8999999999999996E-8</c:v>
                </c:pt>
                <c:pt idx="258" formatCode="0.00E+00">
                  <c:v>7.1999999999999996E-8</c:v>
                </c:pt>
                <c:pt idx="259" formatCode="0.00E+00">
                  <c:v>7.1999999999999996E-8</c:v>
                </c:pt>
                <c:pt idx="260" formatCode="0.00E+00">
                  <c:v>7.6000000000000006E-8</c:v>
                </c:pt>
                <c:pt idx="261" formatCode="0.00E+00">
                  <c:v>7.6000000000000006E-8</c:v>
                </c:pt>
                <c:pt idx="262" formatCode="0.00E+00">
                  <c:v>8.0000000000000002E-8</c:v>
                </c:pt>
                <c:pt idx="263" formatCode="0.00E+00">
                  <c:v>8.0000000000000002E-8</c:v>
                </c:pt>
                <c:pt idx="264" formatCode="0.00E+00">
                  <c:v>8.3999999999999998E-8</c:v>
                </c:pt>
                <c:pt idx="265" formatCode="0.00E+00">
                  <c:v>8.3999999999999998E-8</c:v>
                </c:pt>
                <c:pt idx="266" formatCode="0.00E+00">
                  <c:v>8.7999999999999994E-8</c:v>
                </c:pt>
                <c:pt idx="267" formatCode="0.00E+00">
                  <c:v>8.7999999999999994E-8</c:v>
                </c:pt>
                <c:pt idx="268" formatCode="0.00E+00">
                  <c:v>9.2000000000000003E-8</c:v>
                </c:pt>
                <c:pt idx="269" formatCode="0.00E+00">
                  <c:v>9.2000000000000003E-8</c:v>
                </c:pt>
                <c:pt idx="270" formatCode="0.00E+00">
                  <c:v>9.5999999999999999E-8</c:v>
                </c:pt>
                <c:pt idx="271" formatCode="0.00E+00">
                  <c:v>9.5999999999999999E-8</c:v>
                </c:pt>
                <c:pt idx="272" formatCode="0.00E+00">
                  <c:v>9.9999999999999995E-8</c:v>
                </c:pt>
                <c:pt idx="273" formatCode="0.00E+00">
                  <c:v>9.9999999999999995E-8</c:v>
                </c:pt>
                <c:pt idx="274" formatCode="0.00E+00">
                  <c:v>1.05E-7</c:v>
                </c:pt>
                <c:pt idx="275" formatCode="0.00E+00">
                  <c:v>1.05E-7</c:v>
                </c:pt>
                <c:pt idx="276" formatCode="0.00E+00">
                  <c:v>1.1000000000000001E-7</c:v>
                </c:pt>
                <c:pt idx="277" formatCode="0.00E+00">
                  <c:v>1.1000000000000001E-7</c:v>
                </c:pt>
                <c:pt idx="278" formatCode="0.00E+00">
                  <c:v>1.15E-7</c:v>
                </c:pt>
                <c:pt idx="279" formatCode="0.00E+00">
                  <c:v>1.15E-7</c:v>
                </c:pt>
                <c:pt idx="280" formatCode="0.00E+00">
                  <c:v>1.1999999999999999E-7</c:v>
                </c:pt>
                <c:pt idx="281" formatCode="0.00E+00">
                  <c:v>1.1999999999999999E-7</c:v>
                </c:pt>
                <c:pt idx="282" formatCode="0.00E+00">
                  <c:v>1.275E-7</c:v>
                </c:pt>
                <c:pt idx="283" formatCode="0.00E+00">
                  <c:v>1.275E-7</c:v>
                </c:pt>
                <c:pt idx="284" formatCode="0.00E+00">
                  <c:v>1.35E-7</c:v>
                </c:pt>
                <c:pt idx="285" formatCode="0.00E+00">
                  <c:v>1.35E-7</c:v>
                </c:pt>
                <c:pt idx="286" formatCode="0.00E+00">
                  <c:v>1.4250000000000001E-7</c:v>
                </c:pt>
                <c:pt idx="287" formatCode="0.00E+00">
                  <c:v>1.4250000000000001E-7</c:v>
                </c:pt>
                <c:pt idx="288" formatCode="0.00E+00">
                  <c:v>1.4999999999999999E-7</c:v>
                </c:pt>
                <c:pt idx="289" formatCode="0.00E+00">
                  <c:v>1.4999999999999999E-7</c:v>
                </c:pt>
                <c:pt idx="290" formatCode="0.00E+00">
                  <c:v>1.6E-7</c:v>
                </c:pt>
                <c:pt idx="291" formatCode="0.00E+00">
                  <c:v>1.6E-7</c:v>
                </c:pt>
                <c:pt idx="292" formatCode="0.00E+00">
                  <c:v>1.6999999999999999E-7</c:v>
                </c:pt>
                <c:pt idx="293" formatCode="0.00E+00">
                  <c:v>1.6999999999999999E-7</c:v>
                </c:pt>
                <c:pt idx="294" formatCode="0.00E+00">
                  <c:v>1.8E-7</c:v>
                </c:pt>
                <c:pt idx="295" formatCode="0.00E+00">
                  <c:v>1.8E-7</c:v>
                </c:pt>
                <c:pt idx="296" formatCode="0.00E+00">
                  <c:v>1.9000000000000001E-7</c:v>
                </c:pt>
                <c:pt idx="297" formatCode="0.00E+00">
                  <c:v>1.9000000000000001E-7</c:v>
                </c:pt>
                <c:pt idx="298" formatCode="0.00E+00">
                  <c:v>1.9999999999999999E-7</c:v>
                </c:pt>
                <c:pt idx="299" formatCode="0.00E+00">
                  <c:v>1.9999999999999999E-7</c:v>
                </c:pt>
                <c:pt idx="300" formatCode="0.00E+00">
                  <c:v>2.1E-7</c:v>
                </c:pt>
                <c:pt idx="301" formatCode="0.00E+00">
                  <c:v>2.1E-7</c:v>
                </c:pt>
                <c:pt idx="302" formatCode="0.00E+00">
                  <c:v>2.2000000000000001E-7</c:v>
                </c:pt>
                <c:pt idx="303" formatCode="0.00E+00">
                  <c:v>2.2000000000000001E-7</c:v>
                </c:pt>
                <c:pt idx="304" formatCode="0.00E+00">
                  <c:v>2.2999999999999999E-7</c:v>
                </c:pt>
                <c:pt idx="305" formatCode="0.00E+00">
                  <c:v>2.2999999999999999E-7</c:v>
                </c:pt>
                <c:pt idx="306" formatCode="0.00E+00">
                  <c:v>2.3999999999999998E-7</c:v>
                </c:pt>
                <c:pt idx="307" formatCode="0.00E+00">
                  <c:v>2.3999999999999998E-7</c:v>
                </c:pt>
                <c:pt idx="308" formatCode="0.00E+00">
                  <c:v>2.5499999999999999E-7</c:v>
                </c:pt>
                <c:pt idx="309" formatCode="0.00E+00">
                  <c:v>2.5499999999999999E-7</c:v>
                </c:pt>
                <c:pt idx="310" formatCode="0.00E+00">
                  <c:v>2.7000000000000001E-7</c:v>
                </c:pt>
                <c:pt idx="311" formatCode="0.00E+00">
                  <c:v>2.7000000000000001E-7</c:v>
                </c:pt>
                <c:pt idx="312" formatCode="0.00E+00">
                  <c:v>2.8000000000000002E-7</c:v>
                </c:pt>
                <c:pt idx="313" formatCode="0.00E+00">
                  <c:v>2.8000000000000002E-7</c:v>
                </c:pt>
                <c:pt idx="314" formatCode="0.00E+00">
                  <c:v>2.9999999999999999E-7</c:v>
                </c:pt>
                <c:pt idx="315" formatCode="0.00E+00">
                  <c:v>2.9999999999999999E-7</c:v>
                </c:pt>
                <c:pt idx="316" formatCode="0.00E+00">
                  <c:v>3.2000000000000001E-7</c:v>
                </c:pt>
                <c:pt idx="317" formatCode="0.00E+00">
                  <c:v>3.2000000000000001E-7</c:v>
                </c:pt>
                <c:pt idx="318" formatCode="0.00E+00">
                  <c:v>3.3999999999999997E-7</c:v>
                </c:pt>
                <c:pt idx="319" formatCode="0.00E+00">
                  <c:v>3.3999999999999997E-7</c:v>
                </c:pt>
                <c:pt idx="320" formatCode="0.00E+00">
                  <c:v>3.5999999999999999E-7</c:v>
                </c:pt>
                <c:pt idx="321" formatCode="0.00E+00">
                  <c:v>3.5999999999999999E-7</c:v>
                </c:pt>
                <c:pt idx="322" formatCode="0.00E+00">
                  <c:v>3.8000000000000001E-7</c:v>
                </c:pt>
                <c:pt idx="323" formatCode="0.00E+00">
                  <c:v>3.8000000000000001E-7</c:v>
                </c:pt>
                <c:pt idx="324" formatCode="0.00E+00">
                  <c:v>3.9999999999999998E-7</c:v>
                </c:pt>
                <c:pt idx="325" formatCode="0.00E+00">
                  <c:v>3.9999999999999998E-7</c:v>
                </c:pt>
                <c:pt idx="326" formatCode="0.00E+00">
                  <c:v>4.2500000000000001E-7</c:v>
                </c:pt>
                <c:pt idx="327" formatCode="0.00E+00">
                  <c:v>4.2500000000000001E-7</c:v>
                </c:pt>
                <c:pt idx="328" formatCode="0.00E+00">
                  <c:v>4.4999999999999998E-7</c:v>
                </c:pt>
                <c:pt idx="329" formatCode="0.00E+00">
                  <c:v>4.4999999999999998E-7</c:v>
                </c:pt>
                <c:pt idx="330" formatCode="0.00E+00">
                  <c:v>4.75E-7</c:v>
                </c:pt>
                <c:pt idx="331" formatCode="0.00E+00">
                  <c:v>4.75E-7</c:v>
                </c:pt>
                <c:pt idx="332" formatCode="0.00E+00">
                  <c:v>4.9999999999999998E-7</c:v>
                </c:pt>
                <c:pt idx="333" formatCode="0.00E+00">
                  <c:v>4.9999999999999998E-7</c:v>
                </c:pt>
                <c:pt idx="334" formatCode="0.00E+00">
                  <c:v>5.2499999999999995E-7</c:v>
                </c:pt>
                <c:pt idx="335" formatCode="0.00E+00">
                  <c:v>5.2499999999999995E-7</c:v>
                </c:pt>
                <c:pt idx="336" formatCode="0.00E+00">
                  <c:v>5.5000000000000003E-7</c:v>
                </c:pt>
                <c:pt idx="337" formatCode="0.00E+00">
                  <c:v>5.5000000000000003E-7</c:v>
                </c:pt>
                <c:pt idx="338" formatCode="0.00E+00">
                  <c:v>5.75E-7</c:v>
                </c:pt>
                <c:pt idx="339" formatCode="0.00E+00">
                  <c:v>5.75E-7</c:v>
                </c:pt>
                <c:pt idx="340" formatCode="0.00E+00">
                  <c:v>5.9999999999999997E-7</c:v>
                </c:pt>
                <c:pt idx="341" formatCode="0.00E+00">
                  <c:v>5.9999999999999997E-7</c:v>
                </c:pt>
                <c:pt idx="342" formatCode="0.00E+00">
                  <c:v>6.3E-7</c:v>
                </c:pt>
                <c:pt idx="343" formatCode="0.00E+00">
                  <c:v>6.3E-7</c:v>
                </c:pt>
                <c:pt idx="344" formatCode="0.00E+00">
                  <c:v>6.6000000000000003E-7</c:v>
                </c:pt>
                <c:pt idx="345" formatCode="0.00E+00">
                  <c:v>6.6000000000000003E-7</c:v>
                </c:pt>
                <c:pt idx="346" formatCode="0.00E+00">
                  <c:v>6.8999999999999996E-7</c:v>
                </c:pt>
                <c:pt idx="347" formatCode="0.00E+00">
                  <c:v>6.8999999999999996E-7</c:v>
                </c:pt>
                <c:pt idx="348" formatCode="0.00E+00">
                  <c:v>7.1999999999999999E-7</c:v>
                </c:pt>
                <c:pt idx="349" formatCode="0.00E+00">
                  <c:v>7.1999999999999999E-7</c:v>
                </c:pt>
                <c:pt idx="350" formatCode="0.00E+00">
                  <c:v>7.6000000000000003E-7</c:v>
                </c:pt>
                <c:pt idx="351" formatCode="0.00E+00">
                  <c:v>7.6000000000000003E-7</c:v>
                </c:pt>
                <c:pt idx="352" formatCode="0.00E+00">
                  <c:v>7.9999999999999996E-7</c:v>
                </c:pt>
                <c:pt idx="353" formatCode="0.00E+00">
                  <c:v>7.9999999999999996E-7</c:v>
                </c:pt>
                <c:pt idx="354" formatCode="0.00E+00">
                  <c:v>8.4E-7</c:v>
                </c:pt>
                <c:pt idx="355" formatCode="0.00E+00">
                  <c:v>8.4E-7</c:v>
                </c:pt>
                <c:pt idx="356" formatCode="0.00E+00">
                  <c:v>8.8000000000000004E-7</c:v>
                </c:pt>
                <c:pt idx="357" formatCode="0.00E+00">
                  <c:v>8.8000000000000004E-7</c:v>
                </c:pt>
                <c:pt idx="358" formatCode="0.00E+00">
                  <c:v>9.1999999999999998E-7</c:v>
                </c:pt>
                <c:pt idx="359" formatCode="0.00E+00">
                  <c:v>9.1999999999999998E-7</c:v>
                </c:pt>
                <c:pt idx="360" formatCode="0.00E+00">
                  <c:v>9.5999999999999991E-7</c:v>
                </c:pt>
                <c:pt idx="361" formatCode="0.00E+00">
                  <c:v>9.5999999999999991E-7</c:v>
                </c:pt>
                <c:pt idx="362" formatCode="0.00E+00">
                  <c:v>9.9999999999999995E-7</c:v>
                </c:pt>
                <c:pt idx="363" formatCode="0.00E+00">
                  <c:v>9.9999999999999995E-7</c:v>
                </c:pt>
                <c:pt idx="364" formatCode="0.00E+00">
                  <c:v>1.0499999999999999E-6</c:v>
                </c:pt>
                <c:pt idx="365" formatCode="0.00E+00">
                  <c:v>1.0499999999999999E-6</c:v>
                </c:pt>
                <c:pt idx="366" formatCode="0.00E+00">
                  <c:v>1.1000000000000001E-6</c:v>
                </c:pt>
                <c:pt idx="367" formatCode="0.00E+00">
                  <c:v>1.1000000000000001E-6</c:v>
                </c:pt>
                <c:pt idx="368" formatCode="0.00E+00">
                  <c:v>1.15E-6</c:v>
                </c:pt>
                <c:pt idx="369" formatCode="0.00E+00">
                  <c:v>1.15E-6</c:v>
                </c:pt>
                <c:pt idx="370" formatCode="0.00E+00">
                  <c:v>1.1999999999999999E-6</c:v>
                </c:pt>
                <c:pt idx="371" formatCode="0.00E+00">
                  <c:v>1.1999999999999999E-6</c:v>
                </c:pt>
                <c:pt idx="372" formatCode="0.00E+00">
                  <c:v>1.2750000000000001E-6</c:v>
                </c:pt>
                <c:pt idx="373" formatCode="0.00E+00">
                  <c:v>1.2750000000000001E-6</c:v>
                </c:pt>
                <c:pt idx="374" formatCode="0.00E+00">
                  <c:v>1.35E-6</c:v>
                </c:pt>
                <c:pt idx="375" formatCode="0.00E+00">
                  <c:v>1.35E-6</c:v>
                </c:pt>
                <c:pt idx="376" formatCode="0.00E+00">
                  <c:v>1.4249999999999999E-6</c:v>
                </c:pt>
                <c:pt idx="377" formatCode="0.00E+00">
                  <c:v>1.4249999999999999E-6</c:v>
                </c:pt>
                <c:pt idx="378" formatCode="0.00E+00">
                  <c:v>1.5E-6</c:v>
                </c:pt>
                <c:pt idx="379" formatCode="0.00E+00">
                  <c:v>1.5E-6</c:v>
                </c:pt>
                <c:pt idx="380" formatCode="0.00E+00">
                  <c:v>1.5999999999999999E-6</c:v>
                </c:pt>
                <c:pt idx="381" formatCode="0.00E+00">
                  <c:v>1.5999999999999999E-6</c:v>
                </c:pt>
                <c:pt idx="382" formatCode="0.00E+00">
                  <c:v>1.7E-6</c:v>
                </c:pt>
                <c:pt idx="383" formatCode="0.00E+00">
                  <c:v>1.7E-6</c:v>
                </c:pt>
                <c:pt idx="384" formatCode="0.00E+00">
                  <c:v>1.7999999999999999E-6</c:v>
                </c:pt>
                <c:pt idx="385" formatCode="0.00E+00">
                  <c:v>1.7999999999999999E-6</c:v>
                </c:pt>
                <c:pt idx="386" formatCode="0.00E+00">
                  <c:v>1.9E-6</c:v>
                </c:pt>
                <c:pt idx="387" formatCode="0.00E+00">
                  <c:v>1.9E-6</c:v>
                </c:pt>
                <c:pt idx="388" formatCode="0.00E+00">
                  <c:v>1.9999999999999999E-6</c:v>
                </c:pt>
                <c:pt idx="389" formatCode="0.00E+00">
                  <c:v>1.9999999999999999E-6</c:v>
                </c:pt>
                <c:pt idx="390" formatCode="0.00E+00">
                  <c:v>2.0999999999999998E-6</c:v>
                </c:pt>
                <c:pt idx="391" formatCode="0.00E+00">
                  <c:v>2.0999999999999998E-6</c:v>
                </c:pt>
                <c:pt idx="392" formatCode="0.00E+00">
                  <c:v>2.2000000000000001E-6</c:v>
                </c:pt>
                <c:pt idx="393" formatCode="0.00E+00">
                  <c:v>2.2000000000000001E-6</c:v>
                </c:pt>
                <c:pt idx="394" formatCode="0.00E+00">
                  <c:v>2.3E-6</c:v>
                </c:pt>
                <c:pt idx="395" formatCode="0.00E+00">
                  <c:v>2.3E-6</c:v>
                </c:pt>
                <c:pt idx="396" formatCode="0.00E+00">
                  <c:v>2.3999999999999999E-6</c:v>
                </c:pt>
                <c:pt idx="397" formatCode="0.00E+00">
                  <c:v>2.3999999999999999E-6</c:v>
                </c:pt>
                <c:pt idx="398" formatCode="0.00E+00">
                  <c:v>2.5500000000000001E-6</c:v>
                </c:pt>
                <c:pt idx="399" formatCode="0.00E+00">
                  <c:v>2.5500000000000001E-6</c:v>
                </c:pt>
                <c:pt idx="400" formatCode="0.00E+00">
                  <c:v>2.7E-6</c:v>
                </c:pt>
                <c:pt idx="401" formatCode="0.00E+00">
                  <c:v>2.7E-6</c:v>
                </c:pt>
                <c:pt idx="402" formatCode="0.00E+00">
                  <c:v>2.7999999999999999E-6</c:v>
                </c:pt>
                <c:pt idx="403" formatCode="0.00E+00">
                  <c:v>2.7999999999999999E-6</c:v>
                </c:pt>
                <c:pt idx="404" formatCode="0.00E+00">
                  <c:v>3.0000000000000001E-6</c:v>
                </c:pt>
                <c:pt idx="405" formatCode="0.00E+00">
                  <c:v>3.0000000000000001E-6</c:v>
                </c:pt>
                <c:pt idx="406" formatCode="0.00E+00">
                  <c:v>3.1999999999999999E-6</c:v>
                </c:pt>
                <c:pt idx="407" formatCode="0.00E+00">
                  <c:v>3.1999999999999999E-6</c:v>
                </c:pt>
                <c:pt idx="408" formatCode="0.00E+00">
                  <c:v>3.4000000000000001E-6</c:v>
                </c:pt>
                <c:pt idx="409" formatCode="0.00E+00">
                  <c:v>3.4000000000000001E-6</c:v>
                </c:pt>
                <c:pt idx="410" formatCode="0.00E+00">
                  <c:v>3.5999999999999998E-6</c:v>
                </c:pt>
                <c:pt idx="411" formatCode="0.00E+00">
                  <c:v>3.5999999999999998E-6</c:v>
                </c:pt>
                <c:pt idx="412" formatCode="0.00E+00">
                  <c:v>3.8E-6</c:v>
                </c:pt>
                <c:pt idx="413" formatCode="0.00E+00">
                  <c:v>3.8E-6</c:v>
                </c:pt>
                <c:pt idx="414" formatCode="0.00E+00">
                  <c:v>3.9999999999999998E-6</c:v>
                </c:pt>
                <c:pt idx="415" formatCode="0.00E+00">
                  <c:v>3.9999999999999998E-6</c:v>
                </c:pt>
                <c:pt idx="416" formatCode="0.00E+00">
                  <c:v>4.25E-6</c:v>
                </c:pt>
                <c:pt idx="417" formatCode="0.00E+00">
                  <c:v>4.25E-6</c:v>
                </c:pt>
                <c:pt idx="418" formatCode="0.00E+00">
                  <c:v>4.5000000000000001E-6</c:v>
                </c:pt>
                <c:pt idx="419" formatCode="0.00E+00">
                  <c:v>4.5000000000000001E-6</c:v>
                </c:pt>
                <c:pt idx="420" formatCode="0.00E+00">
                  <c:v>4.7500000000000003E-6</c:v>
                </c:pt>
                <c:pt idx="421" formatCode="0.00E+00">
                  <c:v>4.7500000000000003E-6</c:v>
                </c:pt>
                <c:pt idx="422" formatCode="0.00E+00">
                  <c:v>5.0000000000000004E-6</c:v>
                </c:pt>
                <c:pt idx="423" formatCode="0.00E+00">
                  <c:v>5.0000000000000004E-6</c:v>
                </c:pt>
                <c:pt idx="424" formatCode="0.00E+00">
                  <c:v>5.2499999999999997E-6</c:v>
                </c:pt>
                <c:pt idx="425" formatCode="0.00E+00">
                  <c:v>5.2499999999999997E-6</c:v>
                </c:pt>
                <c:pt idx="426" formatCode="0.00E+00">
                  <c:v>5.4999999999999999E-6</c:v>
                </c:pt>
                <c:pt idx="427" formatCode="0.00E+00">
                  <c:v>5.4999999999999999E-6</c:v>
                </c:pt>
                <c:pt idx="428" formatCode="0.00E+00">
                  <c:v>5.75E-6</c:v>
                </c:pt>
                <c:pt idx="429" formatCode="0.00E+00">
                  <c:v>5.75E-6</c:v>
                </c:pt>
                <c:pt idx="430" formatCode="0.00E+00">
                  <c:v>6.0000000000000002E-6</c:v>
                </c:pt>
                <c:pt idx="431" formatCode="0.00E+00">
                  <c:v>6.0000000000000002E-6</c:v>
                </c:pt>
                <c:pt idx="432" formatCode="0.00E+00">
                  <c:v>6.2999999999999998E-6</c:v>
                </c:pt>
                <c:pt idx="433" formatCode="0.00E+00">
                  <c:v>6.2999999999999998E-6</c:v>
                </c:pt>
                <c:pt idx="434" formatCode="0.00E+00">
                  <c:v>6.6000000000000003E-6</c:v>
                </c:pt>
                <c:pt idx="435" formatCode="0.00E+00">
                  <c:v>6.6000000000000003E-6</c:v>
                </c:pt>
                <c:pt idx="436" formatCode="0.00E+00">
                  <c:v>6.9E-6</c:v>
                </c:pt>
                <c:pt idx="437" formatCode="0.00E+00">
                  <c:v>6.9E-6</c:v>
                </c:pt>
                <c:pt idx="438" formatCode="0.00E+00">
                  <c:v>7.1999999999999997E-6</c:v>
                </c:pt>
                <c:pt idx="439" formatCode="0.00E+00">
                  <c:v>7.1999999999999997E-6</c:v>
                </c:pt>
                <c:pt idx="440" formatCode="0.00E+00">
                  <c:v>7.6000000000000001E-6</c:v>
                </c:pt>
                <c:pt idx="441" formatCode="0.00E+00">
                  <c:v>7.6000000000000001E-6</c:v>
                </c:pt>
                <c:pt idx="442" formatCode="0.00E+00">
                  <c:v>7.9999999999999996E-6</c:v>
                </c:pt>
                <c:pt idx="443" formatCode="0.00E+00">
                  <c:v>7.9999999999999996E-6</c:v>
                </c:pt>
                <c:pt idx="444" formatCode="0.00E+00">
                  <c:v>8.3999999999999992E-6</c:v>
                </c:pt>
                <c:pt idx="445" formatCode="0.00E+00">
                  <c:v>8.3999999999999992E-6</c:v>
                </c:pt>
                <c:pt idx="446" formatCode="0.00E+00">
                  <c:v>8.8000000000000004E-6</c:v>
                </c:pt>
                <c:pt idx="447" formatCode="0.00E+00">
                  <c:v>8.8000000000000004E-6</c:v>
                </c:pt>
                <c:pt idx="448" formatCode="0.00E+00">
                  <c:v>9.2E-6</c:v>
                </c:pt>
                <c:pt idx="449" formatCode="0.00E+00">
                  <c:v>9.2E-6</c:v>
                </c:pt>
                <c:pt idx="450" formatCode="0.00E+00">
                  <c:v>9.5999999999999996E-6</c:v>
                </c:pt>
                <c:pt idx="451" formatCode="0.00E+00">
                  <c:v>9.5999999999999996E-6</c:v>
                </c:pt>
                <c:pt idx="452" formatCode="0.00E+00">
                  <c:v>1.0000000000000001E-5</c:v>
                </c:pt>
                <c:pt idx="453" formatCode="0.00E+00">
                  <c:v>1.0000000000000001E-5</c:v>
                </c:pt>
                <c:pt idx="454" formatCode="0.00E+00">
                  <c:v>1.0499999999999999E-5</c:v>
                </c:pt>
                <c:pt idx="455" formatCode="0.00E+00">
                  <c:v>1.0499999999999999E-5</c:v>
                </c:pt>
                <c:pt idx="456" formatCode="0.00E+00">
                  <c:v>1.1E-5</c:v>
                </c:pt>
                <c:pt idx="457" formatCode="0.00E+00">
                  <c:v>1.1E-5</c:v>
                </c:pt>
                <c:pt idx="458" formatCode="0.00E+00">
                  <c:v>1.15E-5</c:v>
                </c:pt>
                <c:pt idx="459" formatCode="0.00E+00">
                  <c:v>1.15E-5</c:v>
                </c:pt>
                <c:pt idx="460" formatCode="0.00E+00">
                  <c:v>1.2E-5</c:v>
                </c:pt>
                <c:pt idx="461" formatCode="0.00E+00">
                  <c:v>1.2E-5</c:v>
                </c:pt>
                <c:pt idx="462" formatCode="0.00E+00">
                  <c:v>1.275E-5</c:v>
                </c:pt>
                <c:pt idx="463" formatCode="0.00E+00">
                  <c:v>1.275E-5</c:v>
                </c:pt>
                <c:pt idx="464" formatCode="0.00E+00">
                  <c:v>1.3499999999999999E-5</c:v>
                </c:pt>
                <c:pt idx="465" formatCode="0.00E+00">
                  <c:v>1.3499999999999999E-5</c:v>
                </c:pt>
                <c:pt idx="466" formatCode="0.00E+00">
                  <c:v>1.4250000000000001E-5</c:v>
                </c:pt>
                <c:pt idx="467" formatCode="0.00E+00">
                  <c:v>1.4250000000000001E-5</c:v>
                </c:pt>
                <c:pt idx="468" formatCode="0.00E+00">
                  <c:v>1.5E-5</c:v>
                </c:pt>
                <c:pt idx="469" formatCode="0.00E+00">
                  <c:v>1.5E-5</c:v>
                </c:pt>
                <c:pt idx="470" formatCode="0.00E+00">
                  <c:v>1.5999999999999999E-5</c:v>
                </c:pt>
                <c:pt idx="471" formatCode="0.00E+00">
                  <c:v>1.5999999999999999E-5</c:v>
                </c:pt>
                <c:pt idx="472" formatCode="0.00E+00">
                  <c:v>1.7E-5</c:v>
                </c:pt>
                <c:pt idx="473" formatCode="0.00E+00">
                  <c:v>1.7E-5</c:v>
                </c:pt>
                <c:pt idx="474" formatCode="0.00E+00">
                  <c:v>1.8E-5</c:v>
                </c:pt>
                <c:pt idx="475" formatCode="0.00E+00">
                  <c:v>1.8E-5</c:v>
                </c:pt>
                <c:pt idx="476" formatCode="0.00E+00">
                  <c:v>1.9000000000000001E-5</c:v>
                </c:pt>
                <c:pt idx="477" formatCode="0.00E+00">
                  <c:v>1.9000000000000001E-5</c:v>
                </c:pt>
                <c:pt idx="478" formatCode="0.00E+00">
                  <c:v>2.0000000000000002E-5</c:v>
                </c:pt>
                <c:pt idx="479" formatCode="0.00E+00">
                  <c:v>2.0000000000000002E-5</c:v>
                </c:pt>
                <c:pt idx="480" formatCode="0.00E+00">
                  <c:v>2.0999999999999999E-5</c:v>
                </c:pt>
                <c:pt idx="481" formatCode="0.00E+00">
                  <c:v>2.0999999999999999E-5</c:v>
                </c:pt>
                <c:pt idx="482" formatCode="0.00E+00">
                  <c:v>2.1999999999999999E-5</c:v>
                </c:pt>
                <c:pt idx="483" formatCode="0.00E+00">
                  <c:v>2.1999999999999999E-5</c:v>
                </c:pt>
                <c:pt idx="484" formatCode="0.00E+00">
                  <c:v>2.3E-5</c:v>
                </c:pt>
                <c:pt idx="485" formatCode="0.00E+00">
                  <c:v>2.3E-5</c:v>
                </c:pt>
                <c:pt idx="486" formatCode="0.00E+00">
                  <c:v>2.4000000000000001E-5</c:v>
                </c:pt>
                <c:pt idx="487" formatCode="0.00E+00">
                  <c:v>2.4000000000000001E-5</c:v>
                </c:pt>
                <c:pt idx="488" formatCode="0.00E+00">
                  <c:v>2.55E-5</c:v>
                </c:pt>
                <c:pt idx="489" formatCode="0.00E+00">
                  <c:v>2.55E-5</c:v>
                </c:pt>
                <c:pt idx="490" formatCode="0.00E+00">
                  <c:v>2.6999999999999999E-5</c:v>
                </c:pt>
                <c:pt idx="491" formatCode="0.00E+00">
                  <c:v>2.6999999999999999E-5</c:v>
                </c:pt>
                <c:pt idx="492" formatCode="0.00E+00">
                  <c:v>2.8E-5</c:v>
                </c:pt>
                <c:pt idx="493" formatCode="0.00E+00">
                  <c:v>2.8E-5</c:v>
                </c:pt>
                <c:pt idx="494" formatCode="0.00E+00">
                  <c:v>3.0000000000000001E-5</c:v>
                </c:pt>
                <c:pt idx="495" formatCode="0.00E+00">
                  <c:v>3.0000000000000001E-5</c:v>
                </c:pt>
                <c:pt idx="496" formatCode="0.00E+00">
                  <c:v>3.1999999999999999E-5</c:v>
                </c:pt>
                <c:pt idx="497" formatCode="0.00E+00">
                  <c:v>3.1999999999999999E-5</c:v>
                </c:pt>
                <c:pt idx="498" formatCode="0.00E+00">
                  <c:v>3.4E-5</c:v>
                </c:pt>
                <c:pt idx="499" formatCode="0.00E+00">
                  <c:v>3.4E-5</c:v>
                </c:pt>
                <c:pt idx="500" formatCode="0.00E+00">
                  <c:v>3.6000000000000001E-5</c:v>
                </c:pt>
                <c:pt idx="501" formatCode="0.00E+00">
                  <c:v>3.6000000000000001E-5</c:v>
                </c:pt>
                <c:pt idx="502" formatCode="0.00E+00">
                  <c:v>3.8000000000000002E-5</c:v>
                </c:pt>
                <c:pt idx="503" formatCode="0.00E+00">
                  <c:v>3.8000000000000002E-5</c:v>
                </c:pt>
                <c:pt idx="504" formatCode="0.00E+00">
                  <c:v>4.0000000000000003E-5</c:v>
                </c:pt>
                <c:pt idx="505" formatCode="0.00E+00">
                  <c:v>4.0000000000000003E-5</c:v>
                </c:pt>
                <c:pt idx="506" formatCode="0.00E+00">
                  <c:v>4.2500000000000003E-5</c:v>
                </c:pt>
                <c:pt idx="507" formatCode="0.00E+00">
                  <c:v>4.2500000000000003E-5</c:v>
                </c:pt>
                <c:pt idx="508" formatCode="0.00E+00">
                  <c:v>4.5000000000000003E-5</c:v>
                </c:pt>
                <c:pt idx="509" formatCode="0.00E+00">
                  <c:v>4.5000000000000003E-5</c:v>
                </c:pt>
                <c:pt idx="510" formatCode="0.00E+00">
                  <c:v>4.7500000000000003E-5</c:v>
                </c:pt>
                <c:pt idx="511" formatCode="0.00E+00">
                  <c:v>4.7500000000000003E-5</c:v>
                </c:pt>
                <c:pt idx="512" formatCode="0.00E+00">
                  <c:v>5.0000000000000002E-5</c:v>
                </c:pt>
                <c:pt idx="513" formatCode="0.00E+00">
                  <c:v>5.0000000000000002E-5</c:v>
                </c:pt>
                <c:pt idx="514" formatCode="0.00E+00">
                  <c:v>5.2500000000000002E-5</c:v>
                </c:pt>
                <c:pt idx="515" formatCode="0.00E+00">
                  <c:v>5.2500000000000002E-5</c:v>
                </c:pt>
                <c:pt idx="516" formatCode="0.00E+00">
                  <c:v>5.5000000000000002E-5</c:v>
                </c:pt>
                <c:pt idx="517" formatCode="0.00E+00">
                  <c:v>5.5000000000000002E-5</c:v>
                </c:pt>
                <c:pt idx="518" formatCode="0.00E+00">
                  <c:v>5.7500000000000002E-5</c:v>
                </c:pt>
                <c:pt idx="519" formatCode="0.00E+00">
                  <c:v>5.7500000000000002E-5</c:v>
                </c:pt>
                <c:pt idx="520" formatCode="0.00E+00">
                  <c:v>6.0000000000000002E-5</c:v>
                </c:pt>
                <c:pt idx="521" formatCode="0.00E+00">
                  <c:v>6.0000000000000002E-5</c:v>
                </c:pt>
                <c:pt idx="522" formatCode="0.00E+00">
                  <c:v>6.3E-5</c:v>
                </c:pt>
                <c:pt idx="523" formatCode="0.00E+00">
                  <c:v>6.3E-5</c:v>
                </c:pt>
                <c:pt idx="524" formatCode="0.00E+00">
                  <c:v>6.6000000000000005E-5</c:v>
                </c:pt>
                <c:pt idx="525" formatCode="0.00E+00">
                  <c:v>6.6000000000000005E-5</c:v>
                </c:pt>
                <c:pt idx="526" formatCode="0.00E+00">
                  <c:v>6.8999999999999997E-5</c:v>
                </c:pt>
                <c:pt idx="527" formatCode="0.00E+00">
                  <c:v>6.8999999999999997E-5</c:v>
                </c:pt>
                <c:pt idx="528" formatCode="0.00E+00">
                  <c:v>7.2000000000000002E-5</c:v>
                </c:pt>
                <c:pt idx="529" formatCode="0.00E+00">
                  <c:v>7.2000000000000002E-5</c:v>
                </c:pt>
                <c:pt idx="530" formatCode="0.00E+00">
                  <c:v>7.6000000000000004E-5</c:v>
                </c:pt>
                <c:pt idx="531" formatCode="0.00E+00">
                  <c:v>7.6000000000000004E-5</c:v>
                </c:pt>
                <c:pt idx="532" formatCode="0.00E+00">
                  <c:v>8.0000000000000007E-5</c:v>
                </c:pt>
                <c:pt idx="533" formatCode="0.00E+00">
                  <c:v>8.0000000000000007E-5</c:v>
                </c:pt>
                <c:pt idx="534" formatCode="0.00E+00">
                  <c:v>8.3999999999999995E-5</c:v>
                </c:pt>
                <c:pt idx="535" formatCode="0.00E+00">
                  <c:v>8.3999999999999995E-5</c:v>
                </c:pt>
                <c:pt idx="536" formatCode="0.00E+00">
                  <c:v>8.7999999999999998E-5</c:v>
                </c:pt>
                <c:pt idx="537" formatCode="0.00E+00">
                  <c:v>8.7999999999999998E-5</c:v>
                </c:pt>
                <c:pt idx="538" formatCode="0.00E+00">
                  <c:v>9.2E-5</c:v>
                </c:pt>
                <c:pt idx="539" formatCode="0.00E+00">
                  <c:v>9.2E-5</c:v>
                </c:pt>
                <c:pt idx="540" formatCode="0.00E+00">
                  <c:v>9.6000000000000002E-5</c:v>
                </c:pt>
                <c:pt idx="541" formatCode="0.00E+00">
                  <c:v>9.6000000000000002E-5</c:v>
                </c:pt>
                <c:pt idx="542" formatCode="0.00E+00">
                  <c:v>1E-4</c:v>
                </c:pt>
                <c:pt idx="543" formatCode="0.00E+00">
                  <c:v>1E-4</c:v>
                </c:pt>
                <c:pt idx="544" formatCode="0.00E+00">
                  <c:v>1.05E-4</c:v>
                </c:pt>
                <c:pt idx="545" formatCode="0.00E+00">
                  <c:v>1.05E-4</c:v>
                </c:pt>
                <c:pt idx="546" formatCode="0.00E+00">
                  <c:v>1.1E-4</c:v>
                </c:pt>
                <c:pt idx="547" formatCode="0.00E+00">
                  <c:v>1.1E-4</c:v>
                </c:pt>
                <c:pt idx="548" formatCode="0.00E+00">
                  <c:v>1.15E-4</c:v>
                </c:pt>
                <c:pt idx="549" formatCode="0.00E+00">
                  <c:v>1.15E-4</c:v>
                </c:pt>
                <c:pt idx="550" formatCode="0.00E+00">
                  <c:v>1.2E-4</c:v>
                </c:pt>
                <c:pt idx="551" formatCode="0.00E+00">
                  <c:v>1.2E-4</c:v>
                </c:pt>
                <c:pt idx="552" formatCode="0.00E+00">
                  <c:v>1.2750000000000001E-4</c:v>
                </c:pt>
                <c:pt idx="553" formatCode="0.00E+00">
                  <c:v>1.2750000000000001E-4</c:v>
                </c:pt>
                <c:pt idx="554" formatCode="0.00E+00">
                  <c:v>1.35E-4</c:v>
                </c:pt>
                <c:pt idx="555" formatCode="0.00E+00">
                  <c:v>1.35E-4</c:v>
                </c:pt>
                <c:pt idx="556" formatCode="0.00E+00">
                  <c:v>1.4249999999999999E-4</c:v>
                </c:pt>
                <c:pt idx="557" formatCode="0.00E+00">
                  <c:v>1.4249999999999999E-4</c:v>
                </c:pt>
                <c:pt idx="558" formatCode="0.00E+00">
                  <c:v>1.4999999999999999E-4</c:v>
                </c:pt>
                <c:pt idx="559" formatCode="0.00E+00">
                  <c:v>1.4999999999999999E-4</c:v>
                </c:pt>
                <c:pt idx="560" formatCode="0.00E+00">
                  <c:v>1.6000000000000001E-4</c:v>
                </c:pt>
                <c:pt idx="561" formatCode="0.00E+00">
                  <c:v>1.6000000000000001E-4</c:v>
                </c:pt>
                <c:pt idx="562" formatCode="0.00E+00">
                  <c:v>1.7000000000000001E-4</c:v>
                </c:pt>
                <c:pt idx="563" formatCode="0.00E+00">
                  <c:v>1.7000000000000001E-4</c:v>
                </c:pt>
                <c:pt idx="564" formatCode="0.00E+00">
                  <c:v>1.8000000000000001E-4</c:v>
                </c:pt>
                <c:pt idx="565" formatCode="0.00E+00">
                  <c:v>1.8000000000000001E-4</c:v>
                </c:pt>
                <c:pt idx="566" formatCode="0.00E+00">
                  <c:v>1.9000000000000001E-4</c:v>
                </c:pt>
                <c:pt idx="567" formatCode="0.00E+00">
                  <c:v>1.9000000000000001E-4</c:v>
                </c:pt>
                <c:pt idx="568" formatCode="0.00E+00">
                  <c:v>2.0000000000000001E-4</c:v>
                </c:pt>
                <c:pt idx="569" formatCode="0.00E+00">
                  <c:v>2.0000000000000001E-4</c:v>
                </c:pt>
                <c:pt idx="570" formatCode="0.00E+00">
                  <c:v>2.1000000000000001E-4</c:v>
                </c:pt>
                <c:pt idx="571" formatCode="0.00E+00">
                  <c:v>2.1000000000000001E-4</c:v>
                </c:pt>
                <c:pt idx="572" formatCode="0.00E+00">
                  <c:v>2.2000000000000001E-4</c:v>
                </c:pt>
                <c:pt idx="573" formatCode="0.00E+00">
                  <c:v>2.2000000000000001E-4</c:v>
                </c:pt>
                <c:pt idx="574" formatCode="0.00E+00">
                  <c:v>2.3000000000000001E-4</c:v>
                </c:pt>
                <c:pt idx="575" formatCode="0.00E+00">
                  <c:v>2.3000000000000001E-4</c:v>
                </c:pt>
                <c:pt idx="576" formatCode="0.00E+00">
                  <c:v>2.4000000000000001E-4</c:v>
                </c:pt>
                <c:pt idx="577" formatCode="0.00E+00">
                  <c:v>2.4000000000000001E-4</c:v>
                </c:pt>
                <c:pt idx="578" formatCode="0.00E+00">
                  <c:v>2.5500000000000002E-4</c:v>
                </c:pt>
                <c:pt idx="579" formatCode="0.00E+00">
                  <c:v>2.5500000000000002E-4</c:v>
                </c:pt>
                <c:pt idx="580" formatCode="0.00E+00">
                  <c:v>2.7E-4</c:v>
                </c:pt>
                <c:pt idx="581" formatCode="0.00E+00">
                  <c:v>2.7E-4</c:v>
                </c:pt>
                <c:pt idx="582" formatCode="0.00E+00">
                  <c:v>2.7999999999999998E-4</c:v>
                </c:pt>
                <c:pt idx="583" formatCode="0.00E+00">
                  <c:v>2.7999999999999998E-4</c:v>
                </c:pt>
                <c:pt idx="584" formatCode="0.00E+00">
                  <c:v>2.9999999999999997E-4</c:v>
                </c:pt>
                <c:pt idx="585" formatCode="0.00E+00">
                  <c:v>2.9999999999999997E-4</c:v>
                </c:pt>
                <c:pt idx="586" formatCode="0.00E+00">
                  <c:v>3.2000000000000003E-4</c:v>
                </c:pt>
                <c:pt idx="587" formatCode="0.00E+00">
                  <c:v>3.2000000000000003E-4</c:v>
                </c:pt>
                <c:pt idx="588" formatCode="0.00E+00">
                  <c:v>3.4000000000000002E-4</c:v>
                </c:pt>
                <c:pt idx="589" formatCode="0.00E+00">
                  <c:v>3.4000000000000002E-4</c:v>
                </c:pt>
                <c:pt idx="590" formatCode="0.00E+00">
                  <c:v>3.6000000000000002E-4</c:v>
                </c:pt>
                <c:pt idx="591" formatCode="0.00E+00">
                  <c:v>3.6000000000000002E-4</c:v>
                </c:pt>
                <c:pt idx="592" formatCode="0.00E+00">
                  <c:v>3.8000000000000002E-4</c:v>
                </c:pt>
                <c:pt idx="593" formatCode="0.00E+00">
                  <c:v>3.8000000000000002E-4</c:v>
                </c:pt>
                <c:pt idx="594" formatCode="0.00E+00">
                  <c:v>4.0000000000000002E-4</c:v>
                </c:pt>
                <c:pt idx="595" formatCode="0.00E+00">
                  <c:v>4.0000000000000002E-4</c:v>
                </c:pt>
                <c:pt idx="596" formatCode="0.00E+00">
                  <c:v>4.2499999999999998E-4</c:v>
                </c:pt>
                <c:pt idx="597" formatCode="0.00E+00">
                  <c:v>4.2499999999999998E-4</c:v>
                </c:pt>
                <c:pt idx="598" formatCode="0.00E+00">
                  <c:v>4.4999999999999999E-4</c:v>
                </c:pt>
                <c:pt idx="599" formatCode="0.00E+00">
                  <c:v>4.4999999999999999E-4</c:v>
                </c:pt>
                <c:pt idx="600" formatCode="0.00E+00">
                  <c:v>4.75E-4</c:v>
                </c:pt>
                <c:pt idx="601" formatCode="0.00E+00">
                  <c:v>4.75E-4</c:v>
                </c:pt>
                <c:pt idx="602" formatCode="0.00E+00">
                  <c:v>5.0000000000000001E-4</c:v>
                </c:pt>
                <c:pt idx="603" formatCode="0.00E+00">
                  <c:v>5.0000000000000001E-4</c:v>
                </c:pt>
                <c:pt idx="604" formatCode="0.00E+00">
                  <c:v>5.2499999999999997E-4</c:v>
                </c:pt>
                <c:pt idx="605" formatCode="0.00E+00">
                  <c:v>5.2499999999999997E-4</c:v>
                </c:pt>
                <c:pt idx="606" formatCode="0.00E+00">
                  <c:v>5.5000000000000003E-4</c:v>
                </c:pt>
                <c:pt idx="607" formatCode="0.00E+00">
                  <c:v>5.5000000000000003E-4</c:v>
                </c:pt>
                <c:pt idx="608" formatCode="0.00E+00">
                  <c:v>5.7499999999999999E-4</c:v>
                </c:pt>
                <c:pt idx="609" formatCode="0.00E+00">
                  <c:v>5.7499999999999999E-4</c:v>
                </c:pt>
                <c:pt idx="610" formatCode="0.00E+00">
                  <c:v>5.9999999999999995E-4</c:v>
                </c:pt>
                <c:pt idx="611" formatCode="0.00E+00">
                  <c:v>5.9999999999999995E-4</c:v>
                </c:pt>
                <c:pt idx="612" formatCode="0.00E+00">
                  <c:v>6.3000000000000003E-4</c:v>
                </c:pt>
                <c:pt idx="613" formatCode="0.00E+00">
                  <c:v>6.3000000000000003E-4</c:v>
                </c:pt>
                <c:pt idx="614" formatCode="0.00E+00">
                  <c:v>6.6E-4</c:v>
                </c:pt>
                <c:pt idx="615" formatCode="0.00E+00">
                  <c:v>6.6E-4</c:v>
                </c:pt>
                <c:pt idx="616" formatCode="0.00E+00">
                  <c:v>6.8999999999999997E-4</c:v>
                </c:pt>
                <c:pt idx="617" formatCode="0.00E+00">
                  <c:v>6.8999999999999997E-4</c:v>
                </c:pt>
                <c:pt idx="618" formatCode="0.00E+00">
                  <c:v>7.2000000000000005E-4</c:v>
                </c:pt>
                <c:pt idx="619" formatCode="0.00E+00">
                  <c:v>7.2000000000000005E-4</c:v>
                </c:pt>
                <c:pt idx="620" formatCode="0.00E+00">
                  <c:v>7.6000000000000004E-4</c:v>
                </c:pt>
                <c:pt idx="621" formatCode="0.00E+00">
                  <c:v>7.6000000000000004E-4</c:v>
                </c:pt>
                <c:pt idx="622" formatCode="0.00E+00">
                  <c:v>8.0000000000000004E-4</c:v>
                </c:pt>
                <c:pt idx="623" formatCode="0.00E+00">
                  <c:v>8.0000000000000004E-4</c:v>
                </c:pt>
                <c:pt idx="624" formatCode="0.00E+00">
                  <c:v>8.4000000000000003E-4</c:v>
                </c:pt>
                <c:pt idx="625" formatCode="0.00E+00">
                  <c:v>8.4000000000000003E-4</c:v>
                </c:pt>
                <c:pt idx="626" formatCode="0.00E+00">
                  <c:v>8.8000000000000003E-4</c:v>
                </c:pt>
                <c:pt idx="627" formatCode="0.00E+00">
                  <c:v>8.8000000000000003E-4</c:v>
                </c:pt>
                <c:pt idx="628" formatCode="0.00E+00">
                  <c:v>9.2000000000000003E-4</c:v>
                </c:pt>
                <c:pt idx="629" formatCode="0.00E+00">
                  <c:v>9.2000000000000003E-4</c:v>
                </c:pt>
                <c:pt idx="630" formatCode="0.00E+00">
                  <c:v>9.6000000000000002E-4</c:v>
                </c:pt>
                <c:pt idx="631" formatCode="0.00E+00">
                  <c:v>9.6000000000000002E-4</c:v>
                </c:pt>
                <c:pt idx="632" formatCode="0.00E+00">
                  <c:v>1E-3</c:v>
                </c:pt>
                <c:pt idx="633" formatCode="0.00E+00">
                  <c:v>1E-3</c:v>
                </c:pt>
                <c:pt idx="634" formatCode="0.00E+00">
                  <c:v>1.0499999999999999E-3</c:v>
                </c:pt>
                <c:pt idx="635" formatCode="0.00E+00">
                  <c:v>1.0499999999999999E-3</c:v>
                </c:pt>
                <c:pt idx="636" formatCode="0.00E+00">
                  <c:v>1.1000000000000001E-3</c:v>
                </c:pt>
                <c:pt idx="637" formatCode="0.00E+00">
                  <c:v>1.1000000000000001E-3</c:v>
                </c:pt>
                <c:pt idx="638" formatCode="0.00E+00">
                  <c:v>1.15E-3</c:v>
                </c:pt>
                <c:pt idx="639" formatCode="0.00E+00">
                  <c:v>1.15E-3</c:v>
                </c:pt>
                <c:pt idx="640" formatCode="0.00E+00">
                  <c:v>1.1999999999999999E-3</c:v>
                </c:pt>
                <c:pt idx="641" formatCode="0.00E+00">
                  <c:v>1.1999999999999999E-3</c:v>
                </c:pt>
                <c:pt idx="642" formatCode="0.00E+00">
                  <c:v>1.2750000000000001E-3</c:v>
                </c:pt>
                <c:pt idx="643" formatCode="0.00E+00">
                  <c:v>1.2750000000000001E-3</c:v>
                </c:pt>
                <c:pt idx="644" formatCode="0.00E+00">
                  <c:v>1.3500000000000001E-3</c:v>
                </c:pt>
                <c:pt idx="645" formatCode="0.00E+00">
                  <c:v>1.3500000000000001E-3</c:v>
                </c:pt>
                <c:pt idx="646" formatCode="0.00E+00">
                  <c:v>1.4250000000000001E-3</c:v>
                </c:pt>
                <c:pt idx="647" formatCode="0.00E+00">
                  <c:v>1.4250000000000001E-3</c:v>
                </c:pt>
                <c:pt idx="648" formatCode="0.00E+00">
                  <c:v>1.5E-3</c:v>
                </c:pt>
                <c:pt idx="649" formatCode="0.00E+00">
                  <c:v>1.5E-3</c:v>
                </c:pt>
                <c:pt idx="650" formatCode="0.00E+00">
                  <c:v>1.6000000000000001E-3</c:v>
                </c:pt>
                <c:pt idx="651" formatCode="0.00E+00">
                  <c:v>1.6000000000000001E-3</c:v>
                </c:pt>
                <c:pt idx="652" formatCode="0.00E+00">
                  <c:v>1.6999999999999999E-3</c:v>
                </c:pt>
                <c:pt idx="653" formatCode="0.00E+00">
                  <c:v>1.6999999999999999E-3</c:v>
                </c:pt>
                <c:pt idx="654" formatCode="0.00E+00">
                  <c:v>1.8E-3</c:v>
                </c:pt>
                <c:pt idx="655" formatCode="0.00E+00">
                  <c:v>1.8E-3</c:v>
                </c:pt>
                <c:pt idx="656" formatCode="0.00E+00">
                  <c:v>1.9E-3</c:v>
                </c:pt>
                <c:pt idx="657" formatCode="0.00E+00">
                  <c:v>1.9E-3</c:v>
                </c:pt>
                <c:pt idx="658" formatCode="0.00E+00">
                  <c:v>2E-3</c:v>
                </c:pt>
                <c:pt idx="659" formatCode="0.00E+00">
                  <c:v>2E-3</c:v>
                </c:pt>
                <c:pt idx="660" formatCode="0.00E+00">
                  <c:v>2.0999999999999999E-3</c:v>
                </c:pt>
                <c:pt idx="661" formatCode="0.00E+00">
                  <c:v>2.0999999999999999E-3</c:v>
                </c:pt>
                <c:pt idx="662" formatCode="0.00E+00">
                  <c:v>2.2000000000000001E-3</c:v>
                </c:pt>
                <c:pt idx="663" formatCode="0.00E+00">
                  <c:v>2.2000000000000001E-3</c:v>
                </c:pt>
                <c:pt idx="664" formatCode="0.00E+00">
                  <c:v>2.3E-3</c:v>
                </c:pt>
                <c:pt idx="665" formatCode="0.00E+00">
                  <c:v>2.3E-3</c:v>
                </c:pt>
                <c:pt idx="666" formatCode="0.00E+00">
                  <c:v>2.3999999999999998E-3</c:v>
                </c:pt>
                <c:pt idx="667" formatCode="0.00E+00">
                  <c:v>2.3999999999999998E-3</c:v>
                </c:pt>
                <c:pt idx="668" formatCode="0.00E+00">
                  <c:v>2.5500000000000002E-3</c:v>
                </c:pt>
                <c:pt idx="669" formatCode="0.00E+00">
                  <c:v>2.5500000000000002E-3</c:v>
                </c:pt>
                <c:pt idx="670" formatCode="0.00E+00">
                  <c:v>2.7000000000000001E-3</c:v>
                </c:pt>
                <c:pt idx="671" formatCode="0.00E+00">
                  <c:v>2.7000000000000001E-3</c:v>
                </c:pt>
                <c:pt idx="672" formatCode="0.00E+00">
                  <c:v>2.8E-3</c:v>
                </c:pt>
                <c:pt idx="673" formatCode="0.00E+00">
                  <c:v>2.8E-3</c:v>
                </c:pt>
                <c:pt idx="674" formatCode="0.00E+00">
                  <c:v>3.0000000000000001E-3</c:v>
                </c:pt>
                <c:pt idx="675" formatCode="0.00E+00">
                  <c:v>3.0000000000000001E-3</c:v>
                </c:pt>
                <c:pt idx="676" formatCode="0.00E+00">
                  <c:v>3.2000000000000002E-3</c:v>
                </c:pt>
                <c:pt idx="677" formatCode="0.00E+00">
                  <c:v>3.2000000000000002E-3</c:v>
                </c:pt>
                <c:pt idx="678" formatCode="0.00E+00">
                  <c:v>3.3999999999999998E-3</c:v>
                </c:pt>
                <c:pt idx="679" formatCode="0.00E+00">
                  <c:v>3.3999999999999998E-3</c:v>
                </c:pt>
                <c:pt idx="680" formatCode="0.00E+00">
                  <c:v>3.5999999999999999E-3</c:v>
                </c:pt>
                <c:pt idx="681" formatCode="0.00E+00">
                  <c:v>3.5999999999999999E-3</c:v>
                </c:pt>
                <c:pt idx="682" formatCode="0.00E+00">
                  <c:v>3.8E-3</c:v>
                </c:pt>
                <c:pt idx="683" formatCode="0.00E+00">
                  <c:v>3.8E-3</c:v>
                </c:pt>
                <c:pt idx="684" formatCode="0.00E+00">
                  <c:v>4.0000000000000001E-3</c:v>
                </c:pt>
                <c:pt idx="685" formatCode="0.00E+00">
                  <c:v>4.0000000000000001E-3</c:v>
                </c:pt>
                <c:pt idx="686" formatCode="0.00E+00">
                  <c:v>4.2500000000000003E-3</c:v>
                </c:pt>
                <c:pt idx="687" formatCode="0.00E+00">
                  <c:v>4.2500000000000003E-3</c:v>
                </c:pt>
                <c:pt idx="688" formatCode="0.00E+00">
                  <c:v>4.4999999999999997E-3</c:v>
                </c:pt>
                <c:pt idx="689" formatCode="0.00E+00">
                  <c:v>4.4999999999999997E-3</c:v>
                </c:pt>
                <c:pt idx="690" formatCode="0.00E+00">
                  <c:v>4.7499999999999999E-3</c:v>
                </c:pt>
                <c:pt idx="691" formatCode="0.00E+00">
                  <c:v>4.7499999999999999E-3</c:v>
                </c:pt>
                <c:pt idx="692" formatCode="0.00E+00">
                  <c:v>5.0000000000000001E-3</c:v>
                </c:pt>
                <c:pt idx="693" formatCode="0.00E+00">
                  <c:v>5.0000000000000001E-3</c:v>
                </c:pt>
                <c:pt idx="694" formatCode="0.00E+00">
                  <c:v>5.2500000000000003E-3</c:v>
                </c:pt>
                <c:pt idx="695" formatCode="0.00E+00">
                  <c:v>5.2500000000000003E-3</c:v>
                </c:pt>
                <c:pt idx="696" formatCode="0.00E+00">
                  <c:v>5.4999999999999997E-3</c:v>
                </c:pt>
                <c:pt idx="697" formatCode="0.00E+00">
                  <c:v>5.4999999999999997E-3</c:v>
                </c:pt>
                <c:pt idx="698" formatCode="0.00E+00">
                  <c:v>5.7499999999999999E-3</c:v>
                </c:pt>
                <c:pt idx="699" formatCode="0.00E+00">
                  <c:v>5.7499999999999999E-3</c:v>
                </c:pt>
                <c:pt idx="700" formatCode="0.00E+00">
                  <c:v>6.0000000000000001E-3</c:v>
                </c:pt>
                <c:pt idx="701" formatCode="0.00E+00">
                  <c:v>6.0000000000000001E-3</c:v>
                </c:pt>
                <c:pt idx="702" formatCode="0.00E+00">
                  <c:v>6.3E-3</c:v>
                </c:pt>
                <c:pt idx="703" formatCode="0.00E+00">
                  <c:v>6.3E-3</c:v>
                </c:pt>
                <c:pt idx="704" formatCode="0.00E+00">
                  <c:v>6.6E-3</c:v>
                </c:pt>
                <c:pt idx="705" formatCode="0.00E+00">
                  <c:v>6.6E-3</c:v>
                </c:pt>
                <c:pt idx="706" formatCode="0.00E+00">
                  <c:v>6.8999999999999999E-3</c:v>
                </c:pt>
                <c:pt idx="707" formatCode="0.00E+00">
                  <c:v>6.8999999999999999E-3</c:v>
                </c:pt>
                <c:pt idx="708" formatCode="0.00E+00">
                  <c:v>7.1999999999999998E-3</c:v>
                </c:pt>
                <c:pt idx="709" formatCode="0.00E+00">
                  <c:v>7.1999999999999998E-3</c:v>
                </c:pt>
                <c:pt idx="710" formatCode="0.00E+00">
                  <c:v>7.6E-3</c:v>
                </c:pt>
                <c:pt idx="711" formatCode="0.00E+00">
                  <c:v>7.6E-3</c:v>
                </c:pt>
                <c:pt idx="712" formatCode="0.00E+00">
                  <c:v>8.0000000000000002E-3</c:v>
                </c:pt>
                <c:pt idx="713" formatCode="0.00E+00">
                  <c:v>8.0000000000000002E-3</c:v>
                </c:pt>
                <c:pt idx="714" formatCode="0.00E+00">
                  <c:v>8.3999999999999995E-3</c:v>
                </c:pt>
                <c:pt idx="715" formatCode="0.00E+00">
                  <c:v>8.3999999999999995E-3</c:v>
                </c:pt>
                <c:pt idx="716" formatCode="0.00E+00">
                  <c:v>8.8000000000000005E-3</c:v>
                </c:pt>
                <c:pt idx="717" formatCode="0.00E+00">
                  <c:v>8.8000000000000005E-3</c:v>
                </c:pt>
                <c:pt idx="718" formatCode="0.00E+00">
                  <c:v>9.1999999999999998E-3</c:v>
                </c:pt>
                <c:pt idx="719" formatCode="0.00E+00">
                  <c:v>9.1999999999999998E-3</c:v>
                </c:pt>
                <c:pt idx="720" formatCode="0.00E+00">
                  <c:v>9.5999999999999992E-3</c:v>
                </c:pt>
                <c:pt idx="721" formatCode="0.00E+00">
                  <c:v>9.5999999999999992E-3</c:v>
                </c:pt>
                <c:pt idx="722" formatCode="0.00E+00">
                  <c:v>0.01</c:v>
                </c:pt>
                <c:pt idx="723" formatCode="0.00E+00">
                  <c:v>0.01</c:v>
                </c:pt>
                <c:pt idx="724" formatCode="0.00E+00">
                  <c:v>1.0500000000000001E-2</c:v>
                </c:pt>
                <c:pt idx="725" formatCode="0.00E+00">
                  <c:v>1.0500000000000001E-2</c:v>
                </c:pt>
                <c:pt idx="726" formatCode="0.00E+00">
                  <c:v>1.0999999999999999E-2</c:v>
                </c:pt>
                <c:pt idx="727" formatCode="0.00E+00">
                  <c:v>1.0999999999999999E-2</c:v>
                </c:pt>
                <c:pt idx="728" formatCode="0.00E+00">
                  <c:v>1.15E-2</c:v>
                </c:pt>
                <c:pt idx="729" formatCode="0.00E+00">
                  <c:v>1.15E-2</c:v>
                </c:pt>
                <c:pt idx="730" formatCode="0.00E+00">
                  <c:v>1.2E-2</c:v>
                </c:pt>
                <c:pt idx="731" formatCode="0.00E+00">
                  <c:v>1.2E-2</c:v>
                </c:pt>
                <c:pt idx="732" formatCode="0.00E+00">
                  <c:v>1.2749999999999999E-2</c:v>
                </c:pt>
                <c:pt idx="733" formatCode="0.00E+00">
                  <c:v>1.2749999999999999E-2</c:v>
                </c:pt>
                <c:pt idx="734" formatCode="0.00E+00">
                  <c:v>1.35E-2</c:v>
                </c:pt>
                <c:pt idx="735" formatCode="0.00E+00">
                  <c:v>1.35E-2</c:v>
                </c:pt>
                <c:pt idx="736" formatCode="0.00E+00">
                  <c:v>1.4250000000000001E-2</c:v>
                </c:pt>
                <c:pt idx="737" formatCode="0.00E+00">
                  <c:v>1.4250000000000001E-2</c:v>
                </c:pt>
                <c:pt idx="738" formatCode="0.00E+00">
                  <c:v>1.4999999999999999E-2</c:v>
                </c:pt>
                <c:pt idx="739" formatCode="0.00E+00">
                  <c:v>1.4999999999999999E-2</c:v>
                </c:pt>
                <c:pt idx="740" formatCode="0.00E+00">
                  <c:v>1.6E-2</c:v>
                </c:pt>
                <c:pt idx="741" formatCode="0.00E+00">
                  <c:v>1.6E-2</c:v>
                </c:pt>
                <c:pt idx="742" formatCode="0.00E+00">
                  <c:v>1.7000000000000001E-2</c:v>
                </c:pt>
                <c:pt idx="743" formatCode="0.00E+00">
                  <c:v>1.7000000000000001E-2</c:v>
                </c:pt>
                <c:pt idx="744" formatCode="0.00E+00">
                  <c:v>1.7999999999999999E-2</c:v>
                </c:pt>
                <c:pt idx="745" formatCode="0.00E+00">
                  <c:v>1.7999999999999999E-2</c:v>
                </c:pt>
                <c:pt idx="746" formatCode="0.00E+00">
                  <c:v>1.9E-2</c:v>
                </c:pt>
                <c:pt idx="747" formatCode="0.00E+00">
                  <c:v>1.9E-2</c:v>
                </c:pt>
                <c:pt idx="748" formatCode="0.00E+00">
                  <c:v>0.02</c:v>
                </c:pt>
                <c:pt idx="749" formatCode="0.00E+00">
                  <c:v>0.02</c:v>
                </c:pt>
                <c:pt idx="750" formatCode="0.00E+00">
                  <c:v>2.1000000000000001E-2</c:v>
                </c:pt>
                <c:pt idx="751" formatCode="0.00E+00">
                  <c:v>2.1000000000000001E-2</c:v>
                </c:pt>
                <c:pt idx="752" formatCode="0.00E+00">
                  <c:v>2.1999999999999999E-2</c:v>
                </c:pt>
                <c:pt idx="753" formatCode="0.00E+00">
                  <c:v>2.1999999999999999E-2</c:v>
                </c:pt>
                <c:pt idx="754" formatCode="0.00E+00">
                  <c:v>2.3E-2</c:v>
                </c:pt>
                <c:pt idx="755" formatCode="0.00E+00">
                  <c:v>2.3E-2</c:v>
                </c:pt>
                <c:pt idx="756" formatCode="0.00E+00">
                  <c:v>2.4E-2</c:v>
                </c:pt>
                <c:pt idx="757" formatCode="0.00E+00">
                  <c:v>2.4E-2</c:v>
                </c:pt>
                <c:pt idx="758" formatCode="0.00E+00">
                  <c:v>2.5499999999999998E-2</c:v>
                </c:pt>
                <c:pt idx="759" formatCode="0.00E+00">
                  <c:v>2.5499999999999998E-2</c:v>
                </c:pt>
                <c:pt idx="760" formatCode="0.00E+00">
                  <c:v>2.7E-2</c:v>
                </c:pt>
                <c:pt idx="761" formatCode="0.00E+00">
                  <c:v>2.7E-2</c:v>
                </c:pt>
                <c:pt idx="762" formatCode="0.00E+00">
                  <c:v>2.8000000000000001E-2</c:v>
                </c:pt>
                <c:pt idx="763" formatCode="0.00E+00">
                  <c:v>2.8000000000000001E-2</c:v>
                </c:pt>
                <c:pt idx="764" formatCode="0.00E+00">
                  <c:v>0.03</c:v>
                </c:pt>
                <c:pt idx="765" formatCode="0.00E+00">
                  <c:v>0.03</c:v>
                </c:pt>
                <c:pt idx="766" formatCode="0.00E+00">
                  <c:v>3.2000000000000001E-2</c:v>
                </c:pt>
                <c:pt idx="767" formatCode="0.00E+00">
                  <c:v>3.2000000000000001E-2</c:v>
                </c:pt>
                <c:pt idx="768" formatCode="0.00E+00">
                  <c:v>3.4000000000000002E-2</c:v>
                </c:pt>
                <c:pt idx="769" formatCode="0.00E+00">
                  <c:v>3.4000000000000002E-2</c:v>
                </c:pt>
                <c:pt idx="770" formatCode="0.00E+00">
                  <c:v>3.5999999999999997E-2</c:v>
                </c:pt>
                <c:pt idx="771" formatCode="0.00E+00">
                  <c:v>3.5999999999999997E-2</c:v>
                </c:pt>
                <c:pt idx="772" formatCode="0.00E+00">
                  <c:v>3.7999999999999999E-2</c:v>
                </c:pt>
                <c:pt idx="773" formatCode="0.00E+00">
                  <c:v>3.7999999999999999E-2</c:v>
                </c:pt>
                <c:pt idx="774" formatCode="0.00E+00">
                  <c:v>0.04</c:v>
                </c:pt>
                <c:pt idx="775" formatCode="0.00E+00">
                  <c:v>0.04</c:v>
                </c:pt>
                <c:pt idx="776" formatCode="0.00E+00">
                  <c:v>4.2500000000000003E-2</c:v>
                </c:pt>
                <c:pt idx="777" formatCode="0.00E+00">
                  <c:v>4.2500000000000003E-2</c:v>
                </c:pt>
                <c:pt idx="778" formatCode="0.00E+00">
                  <c:v>4.4999999999999998E-2</c:v>
                </c:pt>
                <c:pt idx="779" formatCode="0.00E+00">
                  <c:v>4.4999999999999998E-2</c:v>
                </c:pt>
                <c:pt idx="780" formatCode="0.00E+00">
                  <c:v>4.7500000000000001E-2</c:v>
                </c:pt>
                <c:pt idx="781" formatCode="0.00E+00">
                  <c:v>4.7500000000000001E-2</c:v>
                </c:pt>
                <c:pt idx="782" formatCode="0.00E+00">
                  <c:v>0.05</c:v>
                </c:pt>
                <c:pt idx="783" formatCode="0.00E+00">
                  <c:v>0.05</c:v>
                </c:pt>
                <c:pt idx="784" formatCode="0.00E+00">
                  <c:v>5.2499999999999998E-2</c:v>
                </c:pt>
                <c:pt idx="785" formatCode="0.00E+00">
                  <c:v>5.2499999999999998E-2</c:v>
                </c:pt>
                <c:pt idx="786" formatCode="0.00E+00">
                  <c:v>5.5E-2</c:v>
                </c:pt>
                <c:pt idx="787" formatCode="0.00E+00">
                  <c:v>5.5E-2</c:v>
                </c:pt>
                <c:pt idx="788" formatCode="0.00E+00">
                  <c:v>5.7500000000000002E-2</c:v>
                </c:pt>
                <c:pt idx="789" formatCode="0.00E+00">
                  <c:v>5.7500000000000002E-2</c:v>
                </c:pt>
                <c:pt idx="790" formatCode="0.00E+00">
                  <c:v>0.06</c:v>
                </c:pt>
                <c:pt idx="791" formatCode="0.00E+00">
                  <c:v>0.06</c:v>
                </c:pt>
                <c:pt idx="792" formatCode="0.00E+00">
                  <c:v>6.3E-2</c:v>
                </c:pt>
                <c:pt idx="793" formatCode="0.00E+00">
                  <c:v>6.3E-2</c:v>
                </c:pt>
                <c:pt idx="794" formatCode="0.00E+00">
                  <c:v>6.6000000000000003E-2</c:v>
                </c:pt>
                <c:pt idx="795" formatCode="0.00E+00">
                  <c:v>6.6000000000000003E-2</c:v>
                </c:pt>
                <c:pt idx="796" formatCode="0.00E+00">
                  <c:v>6.9000000000000006E-2</c:v>
                </c:pt>
                <c:pt idx="797" formatCode="0.00E+00">
                  <c:v>6.9000000000000006E-2</c:v>
                </c:pt>
                <c:pt idx="798" formatCode="0.00E+00">
                  <c:v>7.1999999999999995E-2</c:v>
                </c:pt>
                <c:pt idx="799" formatCode="0.00E+00">
                  <c:v>7.1999999999999995E-2</c:v>
                </c:pt>
                <c:pt idx="800" formatCode="0.00E+00">
                  <c:v>7.5999999999999998E-2</c:v>
                </c:pt>
                <c:pt idx="801" formatCode="0.00E+00">
                  <c:v>7.5999999999999998E-2</c:v>
                </c:pt>
                <c:pt idx="802" formatCode="0.00E+00">
                  <c:v>0.08</c:v>
                </c:pt>
                <c:pt idx="803" formatCode="0.00E+00">
                  <c:v>0.08</c:v>
                </c:pt>
                <c:pt idx="804" formatCode="0.00E+00">
                  <c:v>8.4000000000000005E-2</c:v>
                </c:pt>
                <c:pt idx="805" formatCode="0.00E+00">
                  <c:v>8.4000000000000005E-2</c:v>
                </c:pt>
                <c:pt idx="806" formatCode="0.00E+00">
                  <c:v>8.7999999999999995E-2</c:v>
                </c:pt>
                <c:pt idx="807" formatCode="0.00E+00">
                  <c:v>8.7999999999999995E-2</c:v>
                </c:pt>
                <c:pt idx="808" formatCode="0.00E+00">
                  <c:v>9.1999999999999998E-2</c:v>
                </c:pt>
                <c:pt idx="809" formatCode="0.00E+00">
                  <c:v>9.1999999999999998E-2</c:v>
                </c:pt>
                <c:pt idx="810" formatCode="0.00E+00">
                  <c:v>9.6000000000000002E-2</c:v>
                </c:pt>
                <c:pt idx="811" formatCode="0.00E+00">
                  <c:v>9.6000000000000002E-2</c:v>
                </c:pt>
                <c:pt idx="812" formatCode="0.00E+00">
                  <c:v>0.1</c:v>
                </c:pt>
                <c:pt idx="813" formatCode="0.00E+00">
                  <c:v>0.1</c:v>
                </c:pt>
                <c:pt idx="814" formatCode="0.00E+00">
                  <c:v>0.105</c:v>
                </c:pt>
                <c:pt idx="815" formatCode="0.00E+00">
                  <c:v>0.105</c:v>
                </c:pt>
                <c:pt idx="816" formatCode="0.00E+00">
                  <c:v>0.11</c:v>
                </c:pt>
                <c:pt idx="817" formatCode="0.00E+00">
                  <c:v>0.11</c:v>
                </c:pt>
                <c:pt idx="818" formatCode="0.00E+00">
                  <c:v>0.115</c:v>
                </c:pt>
                <c:pt idx="819" formatCode="0.00E+00">
                  <c:v>0.115</c:v>
                </c:pt>
                <c:pt idx="820" formatCode="0.00E+00">
                  <c:v>0.12</c:v>
                </c:pt>
                <c:pt idx="821" formatCode="0.00E+00">
                  <c:v>0.12</c:v>
                </c:pt>
                <c:pt idx="822" formatCode="0.00E+00">
                  <c:v>0.1275</c:v>
                </c:pt>
                <c:pt idx="823" formatCode="0.00E+00">
                  <c:v>0.1275</c:v>
                </c:pt>
                <c:pt idx="824" formatCode="0.00E+00">
                  <c:v>0.13500000000000001</c:v>
                </c:pt>
                <c:pt idx="825" formatCode="0.00E+00">
                  <c:v>0.13500000000000001</c:v>
                </c:pt>
                <c:pt idx="826" formatCode="0.00E+00">
                  <c:v>0.14249999999999999</c:v>
                </c:pt>
                <c:pt idx="827" formatCode="0.00E+00">
                  <c:v>0.14249999999999999</c:v>
                </c:pt>
                <c:pt idx="828" formatCode="0.00E+00">
                  <c:v>0.15</c:v>
                </c:pt>
                <c:pt idx="829" formatCode="0.00E+00">
                  <c:v>0.15</c:v>
                </c:pt>
                <c:pt idx="830" formatCode="0.00E+00">
                  <c:v>0.16</c:v>
                </c:pt>
                <c:pt idx="831" formatCode="0.00E+00">
                  <c:v>0.16</c:v>
                </c:pt>
                <c:pt idx="832" formatCode="0.00E+00">
                  <c:v>0.17</c:v>
                </c:pt>
                <c:pt idx="833" formatCode="0.00E+00">
                  <c:v>0.17</c:v>
                </c:pt>
                <c:pt idx="834" formatCode="0.00E+00">
                  <c:v>0.18</c:v>
                </c:pt>
                <c:pt idx="835" formatCode="0.00E+00">
                  <c:v>0.18</c:v>
                </c:pt>
                <c:pt idx="836" formatCode="0.00E+00">
                  <c:v>0.19</c:v>
                </c:pt>
                <c:pt idx="837" formatCode="0.00E+00">
                  <c:v>0.19</c:v>
                </c:pt>
                <c:pt idx="838" formatCode="0.00E+00">
                  <c:v>0.2</c:v>
                </c:pt>
                <c:pt idx="839" formatCode="0.00E+00">
                  <c:v>0.2</c:v>
                </c:pt>
                <c:pt idx="840" formatCode="0.00E+00">
                  <c:v>0.21</c:v>
                </c:pt>
                <c:pt idx="841" formatCode="0.00E+00">
                  <c:v>0.21</c:v>
                </c:pt>
                <c:pt idx="842" formatCode="0.00E+00">
                  <c:v>0.22</c:v>
                </c:pt>
                <c:pt idx="843" formatCode="0.00E+00">
                  <c:v>0.22</c:v>
                </c:pt>
                <c:pt idx="844" formatCode="0.00E+00">
                  <c:v>0.23</c:v>
                </c:pt>
                <c:pt idx="845" formatCode="0.00E+00">
                  <c:v>0.23</c:v>
                </c:pt>
                <c:pt idx="846" formatCode="0.00E+00">
                  <c:v>0.24</c:v>
                </c:pt>
                <c:pt idx="847" formatCode="0.00E+00">
                  <c:v>0.24</c:v>
                </c:pt>
                <c:pt idx="848" formatCode="0.00E+00">
                  <c:v>0.255</c:v>
                </c:pt>
                <c:pt idx="849" formatCode="0.00E+00">
                  <c:v>0.255</c:v>
                </c:pt>
                <c:pt idx="850" formatCode="0.00E+00">
                  <c:v>0.27</c:v>
                </c:pt>
                <c:pt idx="851" formatCode="0.00E+00">
                  <c:v>0.27</c:v>
                </c:pt>
                <c:pt idx="852" formatCode="0.00E+00">
                  <c:v>0.28000000000000003</c:v>
                </c:pt>
                <c:pt idx="853" formatCode="0.00E+00">
                  <c:v>0.28000000000000003</c:v>
                </c:pt>
                <c:pt idx="854" formatCode="0.00E+00">
                  <c:v>0.3</c:v>
                </c:pt>
                <c:pt idx="855" formatCode="0.00E+00">
                  <c:v>0.3</c:v>
                </c:pt>
                <c:pt idx="856" formatCode="0.00E+00">
                  <c:v>0.32</c:v>
                </c:pt>
                <c:pt idx="857" formatCode="0.00E+00">
                  <c:v>0.32</c:v>
                </c:pt>
                <c:pt idx="858" formatCode="0.00E+00">
                  <c:v>0.34</c:v>
                </c:pt>
                <c:pt idx="859" formatCode="0.00E+00">
                  <c:v>0.34</c:v>
                </c:pt>
                <c:pt idx="860" formatCode="0.00E+00">
                  <c:v>0.36</c:v>
                </c:pt>
                <c:pt idx="861" formatCode="0.00E+00">
                  <c:v>0.36</c:v>
                </c:pt>
                <c:pt idx="862" formatCode="0.00E+00">
                  <c:v>0.38</c:v>
                </c:pt>
                <c:pt idx="863" formatCode="0.00E+00">
                  <c:v>0.38</c:v>
                </c:pt>
                <c:pt idx="864" formatCode="0.00E+00">
                  <c:v>0.4</c:v>
                </c:pt>
                <c:pt idx="865" formatCode="0.00E+00">
                  <c:v>0.4</c:v>
                </c:pt>
                <c:pt idx="866" formatCode="0.00E+00">
                  <c:v>0.42499999999999999</c:v>
                </c:pt>
                <c:pt idx="867" formatCode="0.00E+00">
                  <c:v>0.42499999999999999</c:v>
                </c:pt>
                <c:pt idx="868" formatCode="0.00E+00">
                  <c:v>0.45</c:v>
                </c:pt>
                <c:pt idx="869" formatCode="0.00E+00">
                  <c:v>0.45</c:v>
                </c:pt>
                <c:pt idx="870" formatCode="0.00E+00">
                  <c:v>0.47499999999999998</c:v>
                </c:pt>
                <c:pt idx="871" formatCode="0.00E+00">
                  <c:v>0.47499999999999998</c:v>
                </c:pt>
                <c:pt idx="872" formatCode="0.00E+00">
                  <c:v>0.5</c:v>
                </c:pt>
                <c:pt idx="873" formatCode="0.00E+00">
                  <c:v>0.5</c:v>
                </c:pt>
                <c:pt idx="874" formatCode="0.00E+00">
                  <c:v>0.52500000000000002</c:v>
                </c:pt>
                <c:pt idx="875" formatCode="0.00E+00">
                  <c:v>0.52500000000000002</c:v>
                </c:pt>
                <c:pt idx="876" formatCode="0.00E+00">
                  <c:v>0.55000000000000004</c:v>
                </c:pt>
                <c:pt idx="877" formatCode="0.00E+00">
                  <c:v>0.55000000000000004</c:v>
                </c:pt>
                <c:pt idx="878" formatCode="0.00E+00">
                  <c:v>0.57499999999999996</c:v>
                </c:pt>
                <c:pt idx="879" formatCode="0.00E+00">
                  <c:v>0.57499999999999996</c:v>
                </c:pt>
                <c:pt idx="880" formatCode="0.00E+00">
                  <c:v>0.6</c:v>
                </c:pt>
                <c:pt idx="881" formatCode="0.00E+00">
                  <c:v>0.6</c:v>
                </c:pt>
                <c:pt idx="882" formatCode="0.00E+00">
                  <c:v>0.63</c:v>
                </c:pt>
                <c:pt idx="883" formatCode="0.00E+00">
                  <c:v>0.63</c:v>
                </c:pt>
                <c:pt idx="884" formatCode="0.00E+00">
                  <c:v>0.66</c:v>
                </c:pt>
                <c:pt idx="885" formatCode="0.00E+00">
                  <c:v>0.66</c:v>
                </c:pt>
                <c:pt idx="886" formatCode="0.00E+00">
                  <c:v>0.69</c:v>
                </c:pt>
                <c:pt idx="887" formatCode="0.00E+00">
                  <c:v>0.69</c:v>
                </c:pt>
                <c:pt idx="888" formatCode="0.00E+00">
                  <c:v>0.72</c:v>
                </c:pt>
                <c:pt idx="889" formatCode="0.00E+00">
                  <c:v>0.72</c:v>
                </c:pt>
                <c:pt idx="890" formatCode="0.00E+00">
                  <c:v>0.76</c:v>
                </c:pt>
                <c:pt idx="891" formatCode="0.00E+00">
                  <c:v>0.76</c:v>
                </c:pt>
                <c:pt idx="892" formatCode="0.00E+00">
                  <c:v>0.8</c:v>
                </c:pt>
                <c:pt idx="893" formatCode="0.00E+00">
                  <c:v>0.8</c:v>
                </c:pt>
                <c:pt idx="894" formatCode="0.00E+00">
                  <c:v>0.84</c:v>
                </c:pt>
                <c:pt idx="895" formatCode="0.00E+00">
                  <c:v>0.84</c:v>
                </c:pt>
                <c:pt idx="896" formatCode="0.00E+00">
                  <c:v>0.88</c:v>
                </c:pt>
                <c:pt idx="897" formatCode="0.00E+00">
                  <c:v>0.88</c:v>
                </c:pt>
                <c:pt idx="898" formatCode="0.00E+00">
                  <c:v>0.92</c:v>
                </c:pt>
                <c:pt idx="899" formatCode="0.00E+00">
                  <c:v>0.92</c:v>
                </c:pt>
                <c:pt idx="900" formatCode="0.00E+00">
                  <c:v>0.96</c:v>
                </c:pt>
                <c:pt idx="901" formatCode="0.00E+00">
                  <c:v>0.96</c:v>
                </c:pt>
                <c:pt idx="902" formatCode="0.00E+00">
                  <c:v>1</c:v>
                </c:pt>
                <c:pt idx="903" formatCode="0.00E+00">
                  <c:v>1</c:v>
                </c:pt>
                <c:pt idx="904" formatCode="0.00E+00">
                  <c:v>1.1000000000000001</c:v>
                </c:pt>
                <c:pt idx="905" formatCode="0.00E+00">
                  <c:v>1.1000000000000001</c:v>
                </c:pt>
                <c:pt idx="906" formatCode="0.00E+00">
                  <c:v>1.2</c:v>
                </c:pt>
                <c:pt idx="907" formatCode="0.00E+00">
                  <c:v>1.2</c:v>
                </c:pt>
                <c:pt idx="908" formatCode="0.00E+00">
                  <c:v>1.3</c:v>
                </c:pt>
                <c:pt idx="909" formatCode="0.00E+00">
                  <c:v>1.3</c:v>
                </c:pt>
                <c:pt idx="910" formatCode="0.00E+00">
                  <c:v>1.4</c:v>
                </c:pt>
                <c:pt idx="911" formatCode="0.00E+00">
                  <c:v>1.4</c:v>
                </c:pt>
                <c:pt idx="912" formatCode="0.00E+00">
                  <c:v>1.5</c:v>
                </c:pt>
                <c:pt idx="913" formatCode="0.00E+00">
                  <c:v>1.5</c:v>
                </c:pt>
                <c:pt idx="914" formatCode="0.00E+00">
                  <c:v>1.6</c:v>
                </c:pt>
                <c:pt idx="915" formatCode="0.00E+00">
                  <c:v>1.6</c:v>
                </c:pt>
                <c:pt idx="916" formatCode="0.00E+00">
                  <c:v>1.7</c:v>
                </c:pt>
                <c:pt idx="917" formatCode="0.00E+00">
                  <c:v>1.7</c:v>
                </c:pt>
                <c:pt idx="918" formatCode="0.00E+00">
                  <c:v>1.8</c:v>
                </c:pt>
                <c:pt idx="919" formatCode="0.00E+00">
                  <c:v>1.8</c:v>
                </c:pt>
                <c:pt idx="920" formatCode="0.00E+00">
                  <c:v>1.9</c:v>
                </c:pt>
                <c:pt idx="921" formatCode="0.00E+00">
                  <c:v>1.9</c:v>
                </c:pt>
                <c:pt idx="922" formatCode="0.00E+00">
                  <c:v>2</c:v>
                </c:pt>
                <c:pt idx="923" formatCode="0.00E+00">
                  <c:v>2</c:v>
                </c:pt>
                <c:pt idx="924" formatCode="0.00E+00">
                  <c:v>2.1</c:v>
                </c:pt>
                <c:pt idx="925" formatCode="0.00E+00">
                  <c:v>2.1</c:v>
                </c:pt>
                <c:pt idx="926" formatCode="0.00E+00">
                  <c:v>2.2000000000000002</c:v>
                </c:pt>
                <c:pt idx="927" formatCode="0.00E+00">
                  <c:v>2.2000000000000002</c:v>
                </c:pt>
                <c:pt idx="928" formatCode="0.00E+00">
                  <c:v>2.2999999999999998</c:v>
                </c:pt>
                <c:pt idx="929" formatCode="0.00E+00">
                  <c:v>2.2999999999999998</c:v>
                </c:pt>
                <c:pt idx="930" formatCode="0.00E+00">
                  <c:v>2.4</c:v>
                </c:pt>
                <c:pt idx="931" formatCode="0.00E+00">
                  <c:v>2.4</c:v>
                </c:pt>
                <c:pt idx="932" formatCode="0.00E+00">
                  <c:v>2.5</c:v>
                </c:pt>
                <c:pt idx="933" formatCode="0.00E+00">
                  <c:v>2.5</c:v>
                </c:pt>
                <c:pt idx="934" formatCode="0.00E+00">
                  <c:v>2.6</c:v>
                </c:pt>
                <c:pt idx="935" formatCode="0.00E+00">
                  <c:v>2.6</c:v>
                </c:pt>
                <c:pt idx="936" formatCode="0.00E+00">
                  <c:v>2.7</c:v>
                </c:pt>
                <c:pt idx="937" formatCode="0.00E+00">
                  <c:v>2.7</c:v>
                </c:pt>
                <c:pt idx="938" formatCode="0.00E+00">
                  <c:v>2.8</c:v>
                </c:pt>
                <c:pt idx="939" formatCode="0.00E+00">
                  <c:v>2.8</c:v>
                </c:pt>
                <c:pt idx="940" formatCode="0.00E+00">
                  <c:v>2.9</c:v>
                </c:pt>
                <c:pt idx="941" formatCode="0.00E+00">
                  <c:v>2.9</c:v>
                </c:pt>
                <c:pt idx="942" formatCode="0.00E+00">
                  <c:v>3</c:v>
                </c:pt>
                <c:pt idx="943" formatCode="0.00E+00">
                  <c:v>3</c:v>
                </c:pt>
                <c:pt idx="944" formatCode="0.00E+00">
                  <c:v>3.1</c:v>
                </c:pt>
                <c:pt idx="945" formatCode="0.00E+00">
                  <c:v>3.1</c:v>
                </c:pt>
                <c:pt idx="946" formatCode="0.00E+00">
                  <c:v>3.2</c:v>
                </c:pt>
                <c:pt idx="947" formatCode="0.00E+00">
                  <c:v>3.2</c:v>
                </c:pt>
                <c:pt idx="948" formatCode="0.00E+00">
                  <c:v>3.3</c:v>
                </c:pt>
                <c:pt idx="949" formatCode="0.00E+00">
                  <c:v>3.3</c:v>
                </c:pt>
                <c:pt idx="950" formatCode="0.00E+00">
                  <c:v>3.4</c:v>
                </c:pt>
                <c:pt idx="951" formatCode="0.00E+00">
                  <c:v>3.4</c:v>
                </c:pt>
                <c:pt idx="952" formatCode="0.00E+00">
                  <c:v>3.5</c:v>
                </c:pt>
                <c:pt idx="953" formatCode="0.00E+00">
                  <c:v>3.5</c:v>
                </c:pt>
                <c:pt idx="954" formatCode="0.00E+00">
                  <c:v>3.6</c:v>
                </c:pt>
                <c:pt idx="955" formatCode="0.00E+00">
                  <c:v>3.6</c:v>
                </c:pt>
                <c:pt idx="956" formatCode="0.00E+00">
                  <c:v>3.7</c:v>
                </c:pt>
                <c:pt idx="957" formatCode="0.00E+00">
                  <c:v>3.7</c:v>
                </c:pt>
                <c:pt idx="958" formatCode="0.00E+00">
                  <c:v>3.8</c:v>
                </c:pt>
                <c:pt idx="959" formatCode="0.00E+00">
                  <c:v>3.8</c:v>
                </c:pt>
                <c:pt idx="960" formatCode="0.00E+00">
                  <c:v>3.9</c:v>
                </c:pt>
                <c:pt idx="961" formatCode="0.00E+00">
                  <c:v>3.9</c:v>
                </c:pt>
                <c:pt idx="962" formatCode="0.00E+00">
                  <c:v>4</c:v>
                </c:pt>
                <c:pt idx="963" formatCode="0.00E+00">
                  <c:v>4</c:v>
                </c:pt>
                <c:pt idx="964" formatCode="0.00E+00">
                  <c:v>4.0999999999999996</c:v>
                </c:pt>
                <c:pt idx="965" formatCode="0.00E+00">
                  <c:v>4.0999999999999996</c:v>
                </c:pt>
                <c:pt idx="966" formatCode="0.00E+00">
                  <c:v>4.2</c:v>
                </c:pt>
                <c:pt idx="967" formatCode="0.00E+00">
                  <c:v>4.2</c:v>
                </c:pt>
                <c:pt idx="968" formatCode="0.00E+00">
                  <c:v>4.3</c:v>
                </c:pt>
                <c:pt idx="969" formatCode="0.00E+00">
                  <c:v>4.3</c:v>
                </c:pt>
                <c:pt idx="970" formatCode="0.00E+00">
                  <c:v>4.4000000000000004</c:v>
                </c:pt>
                <c:pt idx="971" formatCode="0.00E+00">
                  <c:v>4.4000000000000004</c:v>
                </c:pt>
                <c:pt idx="972" formatCode="0.00E+00">
                  <c:v>4.5</c:v>
                </c:pt>
                <c:pt idx="973" formatCode="0.00E+00">
                  <c:v>4.5</c:v>
                </c:pt>
                <c:pt idx="974" formatCode="0.00E+00">
                  <c:v>4.5999999999999996</c:v>
                </c:pt>
                <c:pt idx="975" formatCode="0.00E+00">
                  <c:v>4.5999999999999996</c:v>
                </c:pt>
                <c:pt idx="976" formatCode="0.00E+00">
                  <c:v>4.7</c:v>
                </c:pt>
                <c:pt idx="977" formatCode="0.00E+00">
                  <c:v>4.7</c:v>
                </c:pt>
                <c:pt idx="978" formatCode="0.00E+00">
                  <c:v>4.8</c:v>
                </c:pt>
                <c:pt idx="979" formatCode="0.00E+00">
                  <c:v>4.8</c:v>
                </c:pt>
                <c:pt idx="980" formatCode="0.00E+00">
                  <c:v>4.9000000000000004</c:v>
                </c:pt>
                <c:pt idx="981" formatCode="0.00E+00">
                  <c:v>4.9000000000000004</c:v>
                </c:pt>
                <c:pt idx="982" formatCode="0.00E+00">
                  <c:v>5</c:v>
                </c:pt>
                <c:pt idx="983" formatCode="0.00E+00">
                  <c:v>5</c:v>
                </c:pt>
                <c:pt idx="984" formatCode="0.00E+00">
                  <c:v>5.0999999999999996</c:v>
                </c:pt>
                <c:pt idx="985" formatCode="0.00E+00">
                  <c:v>5.0999999999999996</c:v>
                </c:pt>
                <c:pt idx="986" formatCode="0.00E+00">
                  <c:v>5.2</c:v>
                </c:pt>
                <c:pt idx="987" formatCode="0.00E+00">
                  <c:v>5.2</c:v>
                </c:pt>
                <c:pt idx="988" formatCode="0.00E+00">
                  <c:v>5.3</c:v>
                </c:pt>
                <c:pt idx="989" formatCode="0.00E+00">
                  <c:v>5.3</c:v>
                </c:pt>
                <c:pt idx="990" formatCode="0.00E+00">
                  <c:v>5.4</c:v>
                </c:pt>
                <c:pt idx="991" formatCode="0.00E+00">
                  <c:v>5.4</c:v>
                </c:pt>
                <c:pt idx="992" formatCode="0.00E+00">
                  <c:v>5.5</c:v>
                </c:pt>
                <c:pt idx="993" formatCode="0.00E+00">
                  <c:v>5.5</c:v>
                </c:pt>
                <c:pt idx="994" formatCode="0.00E+00">
                  <c:v>5.6</c:v>
                </c:pt>
                <c:pt idx="995" formatCode="0.00E+00">
                  <c:v>5.6</c:v>
                </c:pt>
                <c:pt idx="996" formatCode="0.00E+00">
                  <c:v>5.7</c:v>
                </c:pt>
                <c:pt idx="997" formatCode="0.00E+00">
                  <c:v>5.7</c:v>
                </c:pt>
                <c:pt idx="998" formatCode="0.00E+00">
                  <c:v>5.8</c:v>
                </c:pt>
                <c:pt idx="999" formatCode="0.00E+00">
                  <c:v>5.8</c:v>
                </c:pt>
                <c:pt idx="1000" formatCode="0.00E+00">
                  <c:v>5.9</c:v>
                </c:pt>
                <c:pt idx="1001" formatCode="0.00E+00">
                  <c:v>5.9</c:v>
                </c:pt>
                <c:pt idx="1002" formatCode="0.00E+00">
                  <c:v>6</c:v>
                </c:pt>
                <c:pt idx="1003" formatCode="0.00E+00">
                  <c:v>6</c:v>
                </c:pt>
                <c:pt idx="1004" formatCode="0.00E+00">
                  <c:v>6.1</c:v>
                </c:pt>
                <c:pt idx="1005" formatCode="0.00E+00">
                  <c:v>6.1</c:v>
                </c:pt>
                <c:pt idx="1006" formatCode="0.00E+00">
                  <c:v>6.2</c:v>
                </c:pt>
                <c:pt idx="1007" formatCode="0.00E+00">
                  <c:v>6.2</c:v>
                </c:pt>
                <c:pt idx="1008" formatCode="0.00E+00">
                  <c:v>6.3</c:v>
                </c:pt>
                <c:pt idx="1009" formatCode="0.00E+00">
                  <c:v>6.3</c:v>
                </c:pt>
                <c:pt idx="1010" formatCode="0.00E+00">
                  <c:v>6.4</c:v>
                </c:pt>
                <c:pt idx="1011" formatCode="0.00E+00">
                  <c:v>6.4</c:v>
                </c:pt>
                <c:pt idx="1012" formatCode="0.00E+00">
                  <c:v>6.5</c:v>
                </c:pt>
                <c:pt idx="1013" formatCode="0.00E+00">
                  <c:v>6.5</c:v>
                </c:pt>
                <c:pt idx="1014" formatCode="0.00E+00">
                  <c:v>6.6</c:v>
                </c:pt>
                <c:pt idx="1015" formatCode="0.00E+00">
                  <c:v>6.6</c:v>
                </c:pt>
                <c:pt idx="1016" formatCode="0.00E+00">
                  <c:v>6.7</c:v>
                </c:pt>
                <c:pt idx="1017" formatCode="0.00E+00">
                  <c:v>6.7</c:v>
                </c:pt>
                <c:pt idx="1018" formatCode="0.00E+00">
                  <c:v>6.8</c:v>
                </c:pt>
                <c:pt idx="1019" formatCode="0.00E+00">
                  <c:v>6.8</c:v>
                </c:pt>
                <c:pt idx="1020" formatCode="0.00E+00">
                  <c:v>6.9</c:v>
                </c:pt>
                <c:pt idx="1021" formatCode="0.00E+00">
                  <c:v>6.9</c:v>
                </c:pt>
                <c:pt idx="1022" formatCode="0.00E+00">
                  <c:v>7</c:v>
                </c:pt>
                <c:pt idx="1023" formatCode="0.00E+00">
                  <c:v>7</c:v>
                </c:pt>
                <c:pt idx="1024" formatCode="0.00E+00">
                  <c:v>7.1</c:v>
                </c:pt>
                <c:pt idx="1025" formatCode="0.00E+00">
                  <c:v>7.1</c:v>
                </c:pt>
                <c:pt idx="1026" formatCode="0.00E+00">
                  <c:v>7.2</c:v>
                </c:pt>
                <c:pt idx="1027" formatCode="0.00E+00">
                  <c:v>7.2</c:v>
                </c:pt>
                <c:pt idx="1028" formatCode="0.00E+00">
                  <c:v>7.3</c:v>
                </c:pt>
                <c:pt idx="1029" formatCode="0.00E+00">
                  <c:v>7.3</c:v>
                </c:pt>
                <c:pt idx="1030" formatCode="0.00E+00">
                  <c:v>7.4</c:v>
                </c:pt>
                <c:pt idx="1031" formatCode="0.00E+00">
                  <c:v>7.4</c:v>
                </c:pt>
                <c:pt idx="1032" formatCode="0.00E+00">
                  <c:v>7.5</c:v>
                </c:pt>
                <c:pt idx="1033" formatCode="0.00E+00">
                  <c:v>7.5</c:v>
                </c:pt>
                <c:pt idx="1034" formatCode="0.00E+00">
                  <c:v>7.6</c:v>
                </c:pt>
                <c:pt idx="1035" formatCode="0.00E+00">
                  <c:v>7.6</c:v>
                </c:pt>
                <c:pt idx="1036" formatCode="0.00E+00">
                  <c:v>7.7</c:v>
                </c:pt>
                <c:pt idx="1037" formatCode="0.00E+00">
                  <c:v>7.7</c:v>
                </c:pt>
                <c:pt idx="1038" formatCode="0.00E+00">
                  <c:v>7.8</c:v>
                </c:pt>
                <c:pt idx="1039" formatCode="0.00E+00">
                  <c:v>7.8</c:v>
                </c:pt>
                <c:pt idx="1040" formatCode="0.00E+00">
                  <c:v>7.9</c:v>
                </c:pt>
                <c:pt idx="1041" formatCode="0.00E+00">
                  <c:v>7.9</c:v>
                </c:pt>
                <c:pt idx="1042" formatCode="0.00E+00">
                  <c:v>8</c:v>
                </c:pt>
                <c:pt idx="1043" formatCode="0.00E+00">
                  <c:v>8</c:v>
                </c:pt>
                <c:pt idx="1044" formatCode="0.00E+00">
                  <c:v>8.1</c:v>
                </c:pt>
                <c:pt idx="1045" formatCode="0.00E+00">
                  <c:v>8.1</c:v>
                </c:pt>
                <c:pt idx="1046" formatCode="0.00E+00">
                  <c:v>8.1999999999999993</c:v>
                </c:pt>
                <c:pt idx="1047" formatCode="0.00E+00">
                  <c:v>8.1999999999999993</c:v>
                </c:pt>
                <c:pt idx="1048" formatCode="0.00E+00">
                  <c:v>8.3000000000000007</c:v>
                </c:pt>
                <c:pt idx="1049" formatCode="0.00E+00">
                  <c:v>8.3000000000000007</c:v>
                </c:pt>
                <c:pt idx="1050" formatCode="0.00E+00">
                  <c:v>8.4</c:v>
                </c:pt>
                <c:pt idx="1051" formatCode="0.00E+00">
                  <c:v>8.4</c:v>
                </c:pt>
                <c:pt idx="1052" formatCode="0.00E+00">
                  <c:v>8.5</c:v>
                </c:pt>
                <c:pt idx="1053" formatCode="0.00E+00">
                  <c:v>8.5</c:v>
                </c:pt>
                <c:pt idx="1054" formatCode="0.00E+00">
                  <c:v>8.6</c:v>
                </c:pt>
                <c:pt idx="1055" formatCode="0.00E+00">
                  <c:v>8.6</c:v>
                </c:pt>
                <c:pt idx="1056" formatCode="0.00E+00">
                  <c:v>8.6999999999999993</c:v>
                </c:pt>
                <c:pt idx="1057" formatCode="0.00E+00">
                  <c:v>8.6999999999999993</c:v>
                </c:pt>
                <c:pt idx="1058" formatCode="0.00E+00">
                  <c:v>8.8000000000000007</c:v>
                </c:pt>
                <c:pt idx="1059" formatCode="0.00E+00">
                  <c:v>8.8000000000000007</c:v>
                </c:pt>
                <c:pt idx="1060" formatCode="0.00E+00">
                  <c:v>8.9</c:v>
                </c:pt>
                <c:pt idx="1061" formatCode="0.00E+00">
                  <c:v>8.9</c:v>
                </c:pt>
                <c:pt idx="1062" formatCode="0.00E+00">
                  <c:v>9</c:v>
                </c:pt>
                <c:pt idx="1063" formatCode="0.00E+00">
                  <c:v>9</c:v>
                </c:pt>
                <c:pt idx="1064" formatCode="0.00E+00">
                  <c:v>9.1</c:v>
                </c:pt>
                <c:pt idx="1065" formatCode="0.00E+00">
                  <c:v>9.1</c:v>
                </c:pt>
                <c:pt idx="1066" formatCode="0.00E+00">
                  <c:v>9.1999999999999993</c:v>
                </c:pt>
                <c:pt idx="1067" formatCode="0.00E+00">
                  <c:v>9.1999999999999993</c:v>
                </c:pt>
                <c:pt idx="1068" formatCode="0.00E+00">
                  <c:v>9.3000000000000007</c:v>
                </c:pt>
                <c:pt idx="1069" formatCode="0.00E+00">
                  <c:v>9.3000000000000007</c:v>
                </c:pt>
                <c:pt idx="1070" formatCode="0.00E+00">
                  <c:v>9.4</c:v>
                </c:pt>
                <c:pt idx="1071" formatCode="0.00E+00">
                  <c:v>9.4</c:v>
                </c:pt>
                <c:pt idx="1072" formatCode="0.00E+00">
                  <c:v>9.5</c:v>
                </c:pt>
                <c:pt idx="1073" formatCode="0.00E+00">
                  <c:v>9.5</c:v>
                </c:pt>
                <c:pt idx="1074" formatCode="0.00E+00">
                  <c:v>9.6</c:v>
                </c:pt>
                <c:pt idx="1075" formatCode="0.00E+00">
                  <c:v>9.6</c:v>
                </c:pt>
                <c:pt idx="1076" formatCode="0.00E+00">
                  <c:v>9.6999999999999993</c:v>
                </c:pt>
                <c:pt idx="1077" formatCode="0.00E+00">
                  <c:v>9.6999999999999993</c:v>
                </c:pt>
                <c:pt idx="1078" formatCode="0.00E+00">
                  <c:v>9.8000000000000007</c:v>
                </c:pt>
                <c:pt idx="1079" formatCode="0.00E+00">
                  <c:v>9.8000000000000007</c:v>
                </c:pt>
                <c:pt idx="1080" formatCode="0.00E+00">
                  <c:v>9.9</c:v>
                </c:pt>
                <c:pt idx="1081" formatCode="0.00E+00">
                  <c:v>9.9</c:v>
                </c:pt>
                <c:pt idx="1082" formatCode="0.00E+00">
                  <c:v>10</c:v>
                </c:pt>
                <c:pt idx="1083" formatCode="0.00E+00">
                  <c:v>10</c:v>
                </c:pt>
                <c:pt idx="1084" formatCode="0.00E+00">
                  <c:v>10.1</c:v>
                </c:pt>
                <c:pt idx="1085" formatCode="0.00E+00">
                  <c:v>10.1</c:v>
                </c:pt>
                <c:pt idx="1086" formatCode="0.00E+00">
                  <c:v>10.199999999999999</c:v>
                </c:pt>
                <c:pt idx="1087" formatCode="0.00E+00">
                  <c:v>10.199999999999999</c:v>
                </c:pt>
                <c:pt idx="1088" formatCode="0.00E+00">
                  <c:v>10.3</c:v>
                </c:pt>
                <c:pt idx="1089" formatCode="0.00E+00">
                  <c:v>10.3</c:v>
                </c:pt>
                <c:pt idx="1090" formatCode="0.00E+00">
                  <c:v>10.4</c:v>
                </c:pt>
                <c:pt idx="1091" formatCode="0.00E+00">
                  <c:v>10.4</c:v>
                </c:pt>
                <c:pt idx="1092" formatCode="0.00E+00">
                  <c:v>10.5</c:v>
                </c:pt>
                <c:pt idx="1093" formatCode="0.00E+00">
                  <c:v>10.5</c:v>
                </c:pt>
                <c:pt idx="1094" formatCode="0.00E+00">
                  <c:v>10.6</c:v>
                </c:pt>
                <c:pt idx="1095" formatCode="0.00E+00">
                  <c:v>10.6</c:v>
                </c:pt>
                <c:pt idx="1096" formatCode="0.00E+00">
                  <c:v>10.7</c:v>
                </c:pt>
                <c:pt idx="1097" formatCode="0.00E+00">
                  <c:v>10.7</c:v>
                </c:pt>
                <c:pt idx="1098" formatCode="0.00E+00">
                  <c:v>10.8</c:v>
                </c:pt>
                <c:pt idx="1099" formatCode="0.00E+00">
                  <c:v>10.8</c:v>
                </c:pt>
                <c:pt idx="1100" formatCode="0.00E+00">
                  <c:v>10.9</c:v>
                </c:pt>
                <c:pt idx="1101" formatCode="0.00E+00">
                  <c:v>10.9</c:v>
                </c:pt>
                <c:pt idx="1102" formatCode="0.00E+00">
                  <c:v>11</c:v>
                </c:pt>
                <c:pt idx="1103" formatCode="0.00E+00">
                  <c:v>11</c:v>
                </c:pt>
                <c:pt idx="1104" formatCode="0.00E+00">
                  <c:v>11.1</c:v>
                </c:pt>
                <c:pt idx="1105" formatCode="0.00E+00">
                  <c:v>11.1</c:v>
                </c:pt>
                <c:pt idx="1106" formatCode="0.00E+00">
                  <c:v>11.2</c:v>
                </c:pt>
                <c:pt idx="1107" formatCode="0.00E+00">
                  <c:v>11.2</c:v>
                </c:pt>
                <c:pt idx="1108" formatCode="0.00E+00">
                  <c:v>11.3</c:v>
                </c:pt>
                <c:pt idx="1109" formatCode="0.00E+00">
                  <c:v>11.3</c:v>
                </c:pt>
                <c:pt idx="1110" formatCode="0.00E+00">
                  <c:v>11.4</c:v>
                </c:pt>
                <c:pt idx="1111" formatCode="0.00E+00">
                  <c:v>11.4</c:v>
                </c:pt>
                <c:pt idx="1112" formatCode="0.00E+00">
                  <c:v>11.5</c:v>
                </c:pt>
                <c:pt idx="1113" formatCode="0.00E+00">
                  <c:v>11.5</c:v>
                </c:pt>
                <c:pt idx="1114" formatCode="0.00E+00">
                  <c:v>11.6</c:v>
                </c:pt>
                <c:pt idx="1115" formatCode="0.00E+00">
                  <c:v>11.6</c:v>
                </c:pt>
                <c:pt idx="1116" formatCode="0.00E+00">
                  <c:v>11.7</c:v>
                </c:pt>
                <c:pt idx="1117" formatCode="0.00E+00">
                  <c:v>11.7</c:v>
                </c:pt>
                <c:pt idx="1118" formatCode="0.00E+00">
                  <c:v>11.8</c:v>
                </c:pt>
                <c:pt idx="1119" formatCode="0.00E+00">
                  <c:v>11.8</c:v>
                </c:pt>
                <c:pt idx="1120" formatCode="0.00E+00">
                  <c:v>11.9</c:v>
                </c:pt>
                <c:pt idx="1121" formatCode="0.00E+00">
                  <c:v>11.9</c:v>
                </c:pt>
                <c:pt idx="1122" formatCode="0.00E+00">
                  <c:v>12</c:v>
                </c:pt>
                <c:pt idx="1123" formatCode="0.00E+00">
                  <c:v>12</c:v>
                </c:pt>
                <c:pt idx="1124" formatCode="0.00E+00">
                  <c:v>12.1</c:v>
                </c:pt>
                <c:pt idx="1125" formatCode="0.00E+00">
                  <c:v>12.1</c:v>
                </c:pt>
                <c:pt idx="1126" formatCode="0.00E+00">
                  <c:v>12.2</c:v>
                </c:pt>
                <c:pt idx="1127" formatCode="0.00E+00">
                  <c:v>12.2</c:v>
                </c:pt>
                <c:pt idx="1128" formatCode="0.00E+00">
                  <c:v>12.3</c:v>
                </c:pt>
                <c:pt idx="1129" formatCode="0.00E+00">
                  <c:v>12.3</c:v>
                </c:pt>
                <c:pt idx="1130" formatCode="0.00E+00">
                  <c:v>12.4</c:v>
                </c:pt>
                <c:pt idx="1131" formatCode="0.00E+00">
                  <c:v>12.4</c:v>
                </c:pt>
                <c:pt idx="1132" formatCode="0.00E+00">
                  <c:v>12.5</c:v>
                </c:pt>
                <c:pt idx="1133" formatCode="0.00E+00">
                  <c:v>12.5</c:v>
                </c:pt>
                <c:pt idx="1134" formatCode="0.00E+00">
                  <c:v>12.6</c:v>
                </c:pt>
                <c:pt idx="1135" formatCode="0.00E+00">
                  <c:v>12.6</c:v>
                </c:pt>
                <c:pt idx="1136" formatCode="0.00E+00">
                  <c:v>12.7</c:v>
                </c:pt>
                <c:pt idx="1137" formatCode="0.00E+00">
                  <c:v>12.7</c:v>
                </c:pt>
                <c:pt idx="1138" formatCode="0.00E+00">
                  <c:v>12.8</c:v>
                </c:pt>
                <c:pt idx="1139" formatCode="0.00E+00">
                  <c:v>12.8</c:v>
                </c:pt>
                <c:pt idx="1140" formatCode="0.00E+00">
                  <c:v>12.9</c:v>
                </c:pt>
                <c:pt idx="1141" formatCode="0.00E+00">
                  <c:v>12.9</c:v>
                </c:pt>
                <c:pt idx="1142" formatCode="0.00E+00">
                  <c:v>13</c:v>
                </c:pt>
                <c:pt idx="1143" formatCode="0.00E+00">
                  <c:v>13</c:v>
                </c:pt>
                <c:pt idx="1144" formatCode="0.00E+00">
                  <c:v>13.1</c:v>
                </c:pt>
                <c:pt idx="1145" formatCode="0.00E+00">
                  <c:v>13.1</c:v>
                </c:pt>
                <c:pt idx="1146" formatCode="0.00E+00">
                  <c:v>13.2</c:v>
                </c:pt>
                <c:pt idx="1147" formatCode="0.00E+00">
                  <c:v>13.2</c:v>
                </c:pt>
                <c:pt idx="1148" formatCode="0.00E+00">
                  <c:v>13.3</c:v>
                </c:pt>
                <c:pt idx="1149" formatCode="0.00E+00">
                  <c:v>13.3</c:v>
                </c:pt>
                <c:pt idx="1150" formatCode="0.00E+00">
                  <c:v>13.4</c:v>
                </c:pt>
                <c:pt idx="1151" formatCode="0.00E+00">
                  <c:v>13.4</c:v>
                </c:pt>
                <c:pt idx="1152" formatCode="0.00E+00">
                  <c:v>13.5</c:v>
                </c:pt>
                <c:pt idx="1153" formatCode="0.00E+00">
                  <c:v>13.5</c:v>
                </c:pt>
                <c:pt idx="1154" formatCode="0.00E+00">
                  <c:v>13.6</c:v>
                </c:pt>
                <c:pt idx="1155" formatCode="0.00E+00">
                  <c:v>13.6</c:v>
                </c:pt>
                <c:pt idx="1156" formatCode="0.00E+00">
                  <c:v>13.7</c:v>
                </c:pt>
                <c:pt idx="1157" formatCode="0.00E+00">
                  <c:v>13.7</c:v>
                </c:pt>
                <c:pt idx="1158" formatCode="0.00E+00">
                  <c:v>13.8</c:v>
                </c:pt>
                <c:pt idx="1159" formatCode="0.00E+00">
                  <c:v>13.8</c:v>
                </c:pt>
                <c:pt idx="1160" formatCode="0.00E+00">
                  <c:v>13.9</c:v>
                </c:pt>
                <c:pt idx="1161" formatCode="0.00E+00">
                  <c:v>13.9</c:v>
                </c:pt>
                <c:pt idx="1162" formatCode="0.00E+00">
                  <c:v>14</c:v>
                </c:pt>
                <c:pt idx="1163" formatCode="0.00E+00">
                  <c:v>14</c:v>
                </c:pt>
                <c:pt idx="1164" formatCode="0.00E+00">
                  <c:v>14.1</c:v>
                </c:pt>
                <c:pt idx="1165" formatCode="0.00E+00">
                  <c:v>14.1</c:v>
                </c:pt>
                <c:pt idx="1166" formatCode="0.00E+00">
                  <c:v>14.2</c:v>
                </c:pt>
                <c:pt idx="1167" formatCode="0.00E+00">
                  <c:v>14.2</c:v>
                </c:pt>
                <c:pt idx="1168" formatCode="0.00E+00">
                  <c:v>14.3</c:v>
                </c:pt>
                <c:pt idx="1169" formatCode="0.00E+00">
                  <c:v>14.3</c:v>
                </c:pt>
                <c:pt idx="1170" formatCode="0.00E+00">
                  <c:v>14.4</c:v>
                </c:pt>
                <c:pt idx="1171" formatCode="0.00E+00">
                  <c:v>14.4</c:v>
                </c:pt>
                <c:pt idx="1172" formatCode="0.00E+00">
                  <c:v>14.5</c:v>
                </c:pt>
                <c:pt idx="1173" formatCode="0.00E+00">
                  <c:v>14.5</c:v>
                </c:pt>
                <c:pt idx="1174" formatCode="0.00E+00">
                  <c:v>14.6</c:v>
                </c:pt>
                <c:pt idx="1175" formatCode="0.00E+00">
                  <c:v>14.6</c:v>
                </c:pt>
                <c:pt idx="1176" formatCode="0.00E+00">
                  <c:v>14.7</c:v>
                </c:pt>
                <c:pt idx="1177" formatCode="0.00E+00">
                  <c:v>14.7</c:v>
                </c:pt>
                <c:pt idx="1178" formatCode="0.00E+00">
                  <c:v>14.8</c:v>
                </c:pt>
                <c:pt idx="1179" formatCode="0.00E+00">
                  <c:v>14.8</c:v>
                </c:pt>
                <c:pt idx="1180" formatCode="0.00E+00">
                  <c:v>14.9</c:v>
                </c:pt>
                <c:pt idx="1181" formatCode="0.00E+00">
                  <c:v>14.9</c:v>
                </c:pt>
                <c:pt idx="1182" formatCode="0.00E+00">
                  <c:v>15</c:v>
                </c:pt>
                <c:pt idx="1183" formatCode="0.00E+00">
                  <c:v>15</c:v>
                </c:pt>
                <c:pt idx="1184" formatCode="0.00E+00">
                  <c:v>15.1</c:v>
                </c:pt>
                <c:pt idx="1185" formatCode="0.00E+00">
                  <c:v>15.1</c:v>
                </c:pt>
                <c:pt idx="1186" formatCode="0.00E+00">
                  <c:v>15.2</c:v>
                </c:pt>
                <c:pt idx="1187" formatCode="0.00E+00">
                  <c:v>15.2</c:v>
                </c:pt>
                <c:pt idx="1188" formatCode="0.00E+00">
                  <c:v>15.3</c:v>
                </c:pt>
                <c:pt idx="1189" formatCode="0.00E+00">
                  <c:v>15.3</c:v>
                </c:pt>
                <c:pt idx="1190" formatCode="0.00E+00">
                  <c:v>15.4</c:v>
                </c:pt>
                <c:pt idx="1191" formatCode="0.00E+00">
                  <c:v>15.4</c:v>
                </c:pt>
                <c:pt idx="1192" formatCode="0.00E+00">
                  <c:v>15.5</c:v>
                </c:pt>
                <c:pt idx="1193" formatCode="0.00E+00">
                  <c:v>15.5</c:v>
                </c:pt>
                <c:pt idx="1194" formatCode="0.00E+00">
                  <c:v>15.6</c:v>
                </c:pt>
                <c:pt idx="1195" formatCode="0.00E+00">
                  <c:v>15.6</c:v>
                </c:pt>
                <c:pt idx="1196" formatCode="0.00E+00">
                  <c:v>15.7</c:v>
                </c:pt>
                <c:pt idx="1197" formatCode="0.00E+00">
                  <c:v>15.7</c:v>
                </c:pt>
                <c:pt idx="1198" formatCode="0.00E+00">
                  <c:v>15.8</c:v>
                </c:pt>
                <c:pt idx="1199" formatCode="0.00E+00">
                  <c:v>15.8</c:v>
                </c:pt>
                <c:pt idx="1200" formatCode="0.00E+00">
                  <c:v>15.9</c:v>
                </c:pt>
                <c:pt idx="1201" formatCode="0.00E+00">
                  <c:v>15.9</c:v>
                </c:pt>
                <c:pt idx="1202" formatCode="0.00E+00">
                  <c:v>16</c:v>
                </c:pt>
                <c:pt idx="1203" formatCode="0.00E+00">
                  <c:v>16</c:v>
                </c:pt>
                <c:pt idx="1204" formatCode="0.00E+00">
                  <c:v>16.100000000000001</c:v>
                </c:pt>
                <c:pt idx="1205" formatCode="0.00E+00">
                  <c:v>16.100000000000001</c:v>
                </c:pt>
                <c:pt idx="1206" formatCode="0.00E+00">
                  <c:v>16.2</c:v>
                </c:pt>
                <c:pt idx="1207" formatCode="0.00E+00">
                  <c:v>16.2</c:v>
                </c:pt>
                <c:pt idx="1208" formatCode="0.00E+00">
                  <c:v>16.3</c:v>
                </c:pt>
                <c:pt idx="1209" formatCode="0.00E+00">
                  <c:v>16.3</c:v>
                </c:pt>
                <c:pt idx="1210" formatCode="0.00E+00">
                  <c:v>16.399999999999999</c:v>
                </c:pt>
                <c:pt idx="1211" formatCode="0.00E+00">
                  <c:v>16.399999999999999</c:v>
                </c:pt>
                <c:pt idx="1212" formatCode="0.00E+00">
                  <c:v>16.5</c:v>
                </c:pt>
                <c:pt idx="1213" formatCode="0.00E+00">
                  <c:v>16.5</c:v>
                </c:pt>
                <c:pt idx="1214" formatCode="0.00E+00">
                  <c:v>16.600000000000001</c:v>
                </c:pt>
                <c:pt idx="1215" formatCode="0.00E+00">
                  <c:v>16.600000000000001</c:v>
                </c:pt>
                <c:pt idx="1216" formatCode="0.00E+00">
                  <c:v>16.7</c:v>
                </c:pt>
                <c:pt idx="1217" formatCode="0.00E+00">
                  <c:v>16.7</c:v>
                </c:pt>
                <c:pt idx="1218" formatCode="0.00E+00">
                  <c:v>16.8</c:v>
                </c:pt>
                <c:pt idx="1219" formatCode="0.00E+00">
                  <c:v>16.8</c:v>
                </c:pt>
                <c:pt idx="1220" formatCode="0.00E+00">
                  <c:v>16.899999999999999</c:v>
                </c:pt>
                <c:pt idx="1221" formatCode="0.00E+00">
                  <c:v>16.899999999999999</c:v>
                </c:pt>
                <c:pt idx="1222" formatCode="0.00E+00">
                  <c:v>17</c:v>
                </c:pt>
                <c:pt idx="1223" formatCode="0.00E+00">
                  <c:v>17</c:v>
                </c:pt>
                <c:pt idx="1224" formatCode="0.00E+00">
                  <c:v>17.100000000000001</c:v>
                </c:pt>
                <c:pt idx="1225" formatCode="0.00E+00">
                  <c:v>17.100000000000001</c:v>
                </c:pt>
                <c:pt idx="1226" formatCode="0.00E+00">
                  <c:v>17.2</c:v>
                </c:pt>
                <c:pt idx="1227" formatCode="0.00E+00">
                  <c:v>17.2</c:v>
                </c:pt>
                <c:pt idx="1228" formatCode="0.00E+00">
                  <c:v>17.3</c:v>
                </c:pt>
                <c:pt idx="1229" formatCode="0.00E+00">
                  <c:v>17.3</c:v>
                </c:pt>
                <c:pt idx="1230" formatCode="0.00E+00">
                  <c:v>17.399999999999999</c:v>
                </c:pt>
                <c:pt idx="1231" formatCode="0.00E+00">
                  <c:v>17.399999999999999</c:v>
                </c:pt>
                <c:pt idx="1232" formatCode="0.00E+00">
                  <c:v>17.5</c:v>
                </c:pt>
                <c:pt idx="1233" formatCode="0.00E+00">
                  <c:v>17.5</c:v>
                </c:pt>
                <c:pt idx="1234" formatCode="0.00E+00">
                  <c:v>17.600000000000001</c:v>
                </c:pt>
                <c:pt idx="1235" formatCode="0.00E+00">
                  <c:v>17.600000000000001</c:v>
                </c:pt>
                <c:pt idx="1236" formatCode="0.00E+00">
                  <c:v>17.7</c:v>
                </c:pt>
                <c:pt idx="1237" formatCode="0.00E+00">
                  <c:v>17.7</c:v>
                </c:pt>
                <c:pt idx="1238" formatCode="0.00E+00">
                  <c:v>17.8</c:v>
                </c:pt>
                <c:pt idx="1239" formatCode="0.00E+00">
                  <c:v>17.8</c:v>
                </c:pt>
                <c:pt idx="1240" formatCode="0.00E+00">
                  <c:v>17.899999999999999</c:v>
                </c:pt>
                <c:pt idx="1241" formatCode="0.00E+00">
                  <c:v>17.899999999999999</c:v>
                </c:pt>
                <c:pt idx="1242" formatCode="0.00E+00">
                  <c:v>18</c:v>
                </c:pt>
                <c:pt idx="1243" formatCode="0.00E+00">
                  <c:v>18</c:v>
                </c:pt>
                <c:pt idx="1244" formatCode="0.00E+00">
                  <c:v>18.100000000000001</c:v>
                </c:pt>
                <c:pt idx="1245" formatCode="0.00E+00">
                  <c:v>18.100000000000001</c:v>
                </c:pt>
                <c:pt idx="1246" formatCode="0.00E+00">
                  <c:v>18.2</c:v>
                </c:pt>
                <c:pt idx="1247" formatCode="0.00E+00">
                  <c:v>18.2</c:v>
                </c:pt>
                <c:pt idx="1248" formatCode="0.00E+00">
                  <c:v>18.3</c:v>
                </c:pt>
                <c:pt idx="1249" formatCode="0.00E+00">
                  <c:v>18.3</c:v>
                </c:pt>
                <c:pt idx="1250" formatCode="0.00E+00">
                  <c:v>18.399999999999999</c:v>
                </c:pt>
                <c:pt idx="1251" formatCode="0.00E+00">
                  <c:v>18.399999999999999</c:v>
                </c:pt>
                <c:pt idx="1252" formatCode="0.00E+00">
                  <c:v>18.5</c:v>
                </c:pt>
                <c:pt idx="1253" formatCode="0.00E+00">
                  <c:v>18.5</c:v>
                </c:pt>
                <c:pt idx="1254" formatCode="0.00E+00">
                  <c:v>18.600000000000001</c:v>
                </c:pt>
                <c:pt idx="1255" formatCode="0.00E+00">
                  <c:v>18.600000000000001</c:v>
                </c:pt>
                <c:pt idx="1256" formatCode="0.00E+00">
                  <c:v>18.7</c:v>
                </c:pt>
                <c:pt idx="1257" formatCode="0.00E+00">
                  <c:v>18.7</c:v>
                </c:pt>
                <c:pt idx="1258" formatCode="0.00E+00">
                  <c:v>18.8</c:v>
                </c:pt>
                <c:pt idx="1259" formatCode="0.00E+00">
                  <c:v>18.8</c:v>
                </c:pt>
                <c:pt idx="1260" formatCode="0.00E+00">
                  <c:v>18.899999999999999</c:v>
                </c:pt>
                <c:pt idx="1261" formatCode="0.00E+00">
                  <c:v>18.899999999999999</c:v>
                </c:pt>
                <c:pt idx="1262" formatCode="0.00E+00">
                  <c:v>19</c:v>
                </c:pt>
                <c:pt idx="1263" formatCode="0.00E+00">
                  <c:v>19</c:v>
                </c:pt>
                <c:pt idx="1264" formatCode="0.00E+00">
                  <c:v>19.100000000000001</c:v>
                </c:pt>
                <c:pt idx="1265" formatCode="0.00E+00">
                  <c:v>19.100000000000001</c:v>
                </c:pt>
                <c:pt idx="1266" formatCode="0.00E+00">
                  <c:v>19.2</c:v>
                </c:pt>
                <c:pt idx="1267" formatCode="0.00E+00">
                  <c:v>19.2</c:v>
                </c:pt>
                <c:pt idx="1268" formatCode="0.00E+00">
                  <c:v>19.3</c:v>
                </c:pt>
                <c:pt idx="1269" formatCode="0.00E+00">
                  <c:v>19.3</c:v>
                </c:pt>
                <c:pt idx="1270" formatCode="0.00E+00">
                  <c:v>19.399999999999999</c:v>
                </c:pt>
                <c:pt idx="1271" formatCode="0.00E+00">
                  <c:v>19.399999999999999</c:v>
                </c:pt>
                <c:pt idx="1272" formatCode="0.00E+00">
                  <c:v>19.5</c:v>
                </c:pt>
                <c:pt idx="1273" formatCode="0.00E+00">
                  <c:v>19.5</c:v>
                </c:pt>
                <c:pt idx="1274" formatCode="0.00E+00">
                  <c:v>19.600000000000001</c:v>
                </c:pt>
                <c:pt idx="1275" formatCode="0.00E+00">
                  <c:v>19.600000000000001</c:v>
                </c:pt>
                <c:pt idx="1276" formatCode="0.00E+00">
                  <c:v>19.7</c:v>
                </c:pt>
                <c:pt idx="1277" formatCode="0.00E+00">
                  <c:v>19.7</c:v>
                </c:pt>
                <c:pt idx="1278" formatCode="0.00E+00">
                  <c:v>19.8</c:v>
                </c:pt>
                <c:pt idx="1279" formatCode="0.00E+00">
                  <c:v>19.8</c:v>
                </c:pt>
                <c:pt idx="1280" formatCode="0.00E+00">
                  <c:v>19.899999999999999</c:v>
                </c:pt>
                <c:pt idx="1281" formatCode="0.00E+00">
                  <c:v>19.899999999999999</c:v>
                </c:pt>
                <c:pt idx="1282" formatCode="0.00E+00">
                  <c:v>20</c:v>
                </c:pt>
              </c:numCache>
            </c:numRef>
          </c:xVal>
          <c:yVal>
            <c:numRef>
              <c:f>Distribuce_In!$FB$4:$FB$1286</c:f>
              <c:numCache>
                <c:formatCode>0.00E+00</c:formatCode>
                <c:ptCount val="1283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1.9385700000000001E-14</c:v>
                </c:pt>
                <c:pt idx="22">
                  <c:v>1.9385700000000001E-14</c:v>
                </c:pt>
                <c:pt idx="23">
                  <c:v>0</c:v>
                </c:pt>
                <c:pt idx="24">
                  <c:v>0</c:v>
                </c:pt>
                <c:pt idx="25">
                  <c:v>3.22516E-12</c:v>
                </c:pt>
                <c:pt idx="26">
                  <c:v>3.22516E-12</c:v>
                </c:pt>
                <c:pt idx="27">
                  <c:v>2.3193500000000001E-13</c:v>
                </c:pt>
                <c:pt idx="28">
                  <c:v>2.3193500000000001E-13</c:v>
                </c:pt>
                <c:pt idx="29">
                  <c:v>0</c:v>
                </c:pt>
                <c:pt idx="30">
                  <c:v>0</c:v>
                </c:pt>
                <c:pt idx="31">
                  <c:v>1.06921E-12</c:v>
                </c:pt>
                <c:pt idx="32">
                  <c:v>1.06921E-12</c:v>
                </c:pt>
                <c:pt idx="33">
                  <c:v>0</c:v>
                </c:pt>
                <c:pt idx="34">
                  <c:v>0</c:v>
                </c:pt>
                <c:pt idx="35">
                  <c:v>1.1487800000000001E-12</c:v>
                </c:pt>
                <c:pt idx="36">
                  <c:v>1.1487800000000001E-12</c:v>
                </c:pt>
                <c:pt idx="37">
                  <c:v>0</c:v>
                </c:pt>
                <c:pt idx="38">
                  <c:v>0</c:v>
                </c:pt>
                <c:pt idx="39">
                  <c:v>8.4920999999999997E-13</c:v>
                </c:pt>
                <c:pt idx="40">
                  <c:v>8.4920999999999997E-13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3.0972600000000001E-12</c:v>
                </c:pt>
                <c:pt idx="48">
                  <c:v>3.0972600000000001E-12</c:v>
                </c:pt>
                <c:pt idx="49">
                  <c:v>0</c:v>
                </c:pt>
                <c:pt idx="50">
                  <c:v>0</c:v>
                </c:pt>
                <c:pt idx="51">
                  <c:v>1.4383599999999999E-12</c:v>
                </c:pt>
                <c:pt idx="52">
                  <c:v>1.4383599999999999E-12</c:v>
                </c:pt>
                <c:pt idx="53">
                  <c:v>7.6637900000000004E-13</c:v>
                </c:pt>
                <c:pt idx="54">
                  <c:v>7.6637900000000004E-13</c:v>
                </c:pt>
                <c:pt idx="55">
                  <c:v>9.9850000000000004E-13</c:v>
                </c:pt>
                <c:pt idx="56">
                  <c:v>9.9850000000000004E-13</c:v>
                </c:pt>
                <c:pt idx="57">
                  <c:v>5.7903500000000003E-12</c:v>
                </c:pt>
                <c:pt idx="58">
                  <c:v>5.7903500000000003E-12</c:v>
                </c:pt>
                <c:pt idx="59">
                  <c:v>4.6391700000000003E-12</c:v>
                </c:pt>
                <c:pt idx="60">
                  <c:v>4.6391700000000003E-12</c:v>
                </c:pt>
                <c:pt idx="61">
                  <c:v>2.8674499999999999E-12</c:v>
                </c:pt>
                <c:pt idx="62">
                  <c:v>2.8674499999999999E-12</c:v>
                </c:pt>
                <c:pt idx="63">
                  <c:v>7.1736100000000002E-12</c:v>
                </c:pt>
                <c:pt idx="64">
                  <c:v>7.1736100000000002E-12</c:v>
                </c:pt>
                <c:pt idx="65">
                  <c:v>3.3384900000000001E-13</c:v>
                </c:pt>
                <c:pt idx="66">
                  <c:v>3.3384900000000001E-13</c:v>
                </c:pt>
                <c:pt idx="67">
                  <c:v>5.7936999999999998E-13</c:v>
                </c:pt>
                <c:pt idx="68">
                  <c:v>5.7936999999999998E-13</c:v>
                </c:pt>
                <c:pt idx="69">
                  <c:v>3.54586E-12</c:v>
                </c:pt>
                <c:pt idx="70">
                  <c:v>3.54586E-12</c:v>
                </c:pt>
                <c:pt idx="71">
                  <c:v>6.2942099999999997E-12</c:v>
                </c:pt>
                <c:pt idx="72">
                  <c:v>6.2942099999999997E-12</c:v>
                </c:pt>
                <c:pt idx="73">
                  <c:v>1.2491400000000001E-11</c:v>
                </c:pt>
                <c:pt idx="74">
                  <c:v>1.2491400000000001E-11</c:v>
                </c:pt>
                <c:pt idx="75">
                  <c:v>6.5693500000000001E-12</c:v>
                </c:pt>
                <c:pt idx="76">
                  <c:v>6.5693500000000001E-12</c:v>
                </c:pt>
                <c:pt idx="77">
                  <c:v>4.6446200000000001E-12</c:v>
                </c:pt>
                <c:pt idx="78">
                  <c:v>4.6446200000000001E-12</c:v>
                </c:pt>
                <c:pt idx="79">
                  <c:v>0</c:v>
                </c:pt>
                <c:pt idx="80">
                  <c:v>0</c:v>
                </c:pt>
                <c:pt idx="81">
                  <c:v>5.1895000000000001E-12</c:v>
                </c:pt>
                <c:pt idx="82">
                  <c:v>5.1895000000000001E-12</c:v>
                </c:pt>
                <c:pt idx="83">
                  <c:v>3.1478700000000003E-11</c:v>
                </c:pt>
                <c:pt idx="84">
                  <c:v>3.1478700000000003E-11</c:v>
                </c:pt>
                <c:pt idx="85">
                  <c:v>1.75321E-11</c:v>
                </c:pt>
                <c:pt idx="86">
                  <c:v>1.75321E-11</c:v>
                </c:pt>
                <c:pt idx="87">
                  <c:v>1.1809599999999999E-11</c:v>
                </c:pt>
                <c:pt idx="88">
                  <c:v>1.1809599999999999E-11</c:v>
                </c:pt>
                <c:pt idx="89">
                  <c:v>9.8115699999999996E-12</c:v>
                </c:pt>
                <c:pt idx="90">
                  <c:v>9.8115699999999996E-12</c:v>
                </c:pt>
                <c:pt idx="91">
                  <c:v>1.4879699999999999E-11</c:v>
                </c:pt>
                <c:pt idx="92">
                  <c:v>1.4879699999999999E-11</c:v>
                </c:pt>
                <c:pt idx="93">
                  <c:v>5.4117199999999999E-12</c:v>
                </c:pt>
                <c:pt idx="94">
                  <c:v>5.4117199999999999E-12</c:v>
                </c:pt>
                <c:pt idx="95">
                  <c:v>2.1209200000000001E-11</c:v>
                </c:pt>
                <c:pt idx="96">
                  <c:v>2.1209200000000001E-11</c:v>
                </c:pt>
                <c:pt idx="97">
                  <c:v>3.4118000000000003E-11</c:v>
                </c:pt>
                <c:pt idx="98">
                  <c:v>3.4118000000000003E-11</c:v>
                </c:pt>
                <c:pt idx="99">
                  <c:v>1.35688E-11</c:v>
                </c:pt>
                <c:pt idx="100">
                  <c:v>1.35688E-11</c:v>
                </c:pt>
                <c:pt idx="101">
                  <c:v>2.0397699999999999E-11</c:v>
                </c:pt>
                <c:pt idx="102">
                  <c:v>2.0397699999999999E-11</c:v>
                </c:pt>
                <c:pt idx="103">
                  <c:v>3.9779599999999999E-11</c:v>
                </c:pt>
                <c:pt idx="104">
                  <c:v>3.9779599999999999E-11</c:v>
                </c:pt>
                <c:pt idx="105">
                  <c:v>3.1480099999999997E-11</c:v>
                </c:pt>
                <c:pt idx="106">
                  <c:v>3.1480099999999997E-11</c:v>
                </c:pt>
                <c:pt idx="107">
                  <c:v>3.9231399999999997E-11</c:v>
                </c:pt>
                <c:pt idx="108">
                  <c:v>3.9231399999999997E-11</c:v>
                </c:pt>
                <c:pt idx="109">
                  <c:v>6.7577099999999994E-11</c:v>
                </c:pt>
                <c:pt idx="110">
                  <c:v>6.7577099999999994E-11</c:v>
                </c:pt>
                <c:pt idx="111">
                  <c:v>4.7040399999999998E-11</c:v>
                </c:pt>
                <c:pt idx="112">
                  <c:v>4.7040399999999998E-11</c:v>
                </c:pt>
                <c:pt idx="113">
                  <c:v>8.9113700000000006E-11</c:v>
                </c:pt>
                <c:pt idx="114">
                  <c:v>8.9113700000000006E-11</c:v>
                </c:pt>
                <c:pt idx="115">
                  <c:v>4.7035300000000001E-11</c:v>
                </c:pt>
                <c:pt idx="116">
                  <c:v>4.7035300000000001E-11</c:v>
                </c:pt>
                <c:pt idx="117">
                  <c:v>6.6184600000000004E-11</c:v>
                </c:pt>
                <c:pt idx="118">
                  <c:v>6.6184600000000004E-11</c:v>
                </c:pt>
                <c:pt idx="119">
                  <c:v>7.6564300000000006E-11</c:v>
                </c:pt>
                <c:pt idx="120">
                  <c:v>7.6564300000000006E-11</c:v>
                </c:pt>
                <c:pt idx="121">
                  <c:v>9.3521300000000005E-11</c:v>
                </c:pt>
                <c:pt idx="122">
                  <c:v>9.3521300000000005E-11</c:v>
                </c:pt>
                <c:pt idx="123">
                  <c:v>9.2704399999999994E-11</c:v>
                </c:pt>
                <c:pt idx="124">
                  <c:v>9.2704399999999994E-11</c:v>
                </c:pt>
                <c:pt idx="125">
                  <c:v>1.66009E-10</c:v>
                </c:pt>
                <c:pt idx="126">
                  <c:v>1.66009E-10</c:v>
                </c:pt>
                <c:pt idx="127">
                  <c:v>2.23939E-10</c:v>
                </c:pt>
                <c:pt idx="128">
                  <c:v>2.23939E-10</c:v>
                </c:pt>
                <c:pt idx="129">
                  <c:v>1.6999100000000001E-10</c:v>
                </c:pt>
                <c:pt idx="130">
                  <c:v>1.6999100000000001E-10</c:v>
                </c:pt>
                <c:pt idx="131">
                  <c:v>8.0545000000000005E-11</c:v>
                </c:pt>
                <c:pt idx="132">
                  <c:v>8.0545000000000005E-11</c:v>
                </c:pt>
                <c:pt idx="133">
                  <c:v>3.3943300000000001E-10</c:v>
                </c:pt>
                <c:pt idx="134">
                  <c:v>3.3943300000000001E-10</c:v>
                </c:pt>
                <c:pt idx="135">
                  <c:v>3.1929300000000002E-10</c:v>
                </c:pt>
                <c:pt idx="136">
                  <c:v>3.1929300000000002E-10</c:v>
                </c:pt>
                <c:pt idx="137">
                  <c:v>3.7305199999999999E-10</c:v>
                </c:pt>
                <c:pt idx="138">
                  <c:v>3.7305199999999999E-10</c:v>
                </c:pt>
                <c:pt idx="139">
                  <c:v>3.5665100000000001E-10</c:v>
                </c:pt>
                <c:pt idx="140">
                  <c:v>3.5665100000000001E-10</c:v>
                </c:pt>
                <c:pt idx="141">
                  <c:v>4.2610000000000001E-10</c:v>
                </c:pt>
                <c:pt idx="142">
                  <c:v>4.2610000000000001E-10</c:v>
                </c:pt>
                <c:pt idx="143">
                  <c:v>3.47314E-10</c:v>
                </c:pt>
                <c:pt idx="144">
                  <c:v>3.47314E-10</c:v>
                </c:pt>
                <c:pt idx="145">
                  <c:v>5.7940400000000002E-10</c:v>
                </c:pt>
                <c:pt idx="146">
                  <c:v>5.7940400000000002E-10</c:v>
                </c:pt>
                <c:pt idx="147">
                  <c:v>5.26839E-10</c:v>
                </c:pt>
                <c:pt idx="148">
                  <c:v>5.26839E-10</c:v>
                </c:pt>
                <c:pt idx="149">
                  <c:v>6.4362200000000001E-10</c:v>
                </c:pt>
                <c:pt idx="150">
                  <c:v>6.4362200000000001E-10</c:v>
                </c:pt>
                <c:pt idx="151">
                  <c:v>6.7884200000000002E-10</c:v>
                </c:pt>
                <c:pt idx="152">
                  <c:v>6.7884200000000002E-10</c:v>
                </c:pt>
                <c:pt idx="153">
                  <c:v>6.9669400000000003E-10</c:v>
                </c:pt>
                <c:pt idx="154">
                  <c:v>6.9669400000000003E-10</c:v>
                </c:pt>
                <c:pt idx="155">
                  <c:v>7.75975E-10</c:v>
                </c:pt>
                <c:pt idx="156">
                  <c:v>7.75975E-10</c:v>
                </c:pt>
                <c:pt idx="157">
                  <c:v>7.9047700000000002E-10</c:v>
                </c:pt>
                <c:pt idx="158">
                  <c:v>7.9047700000000002E-10</c:v>
                </c:pt>
                <c:pt idx="159">
                  <c:v>7.6889599999999997E-10</c:v>
                </c:pt>
                <c:pt idx="160">
                  <c:v>7.6889599999999997E-10</c:v>
                </c:pt>
                <c:pt idx="161">
                  <c:v>1.00749E-9</c:v>
                </c:pt>
                <c:pt idx="162">
                  <c:v>1.00749E-9</c:v>
                </c:pt>
                <c:pt idx="163">
                  <c:v>1.3253600000000001E-9</c:v>
                </c:pt>
                <c:pt idx="164">
                  <c:v>1.3253600000000001E-9</c:v>
                </c:pt>
                <c:pt idx="165">
                  <c:v>1.2151500000000001E-9</c:v>
                </c:pt>
                <c:pt idx="166">
                  <c:v>1.2151500000000001E-9</c:v>
                </c:pt>
                <c:pt idx="167">
                  <c:v>1.38301E-9</c:v>
                </c:pt>
                <c:pt idx="168">
                  <c:v>1.38301E-9</c:v>
                </c:pt>
                <c:pt idx="169">
                  <c:v>1.64806E-9</c:v>
                </c:pt>
                <c:pt idx="170">
                  <c:v>1.64806E-9</c:v>
                </c:pt>
                <c:pt idx="171">
                  <c:v>1.97356E-9</c:v>
                </c:pt>
                <c:pt idx="172">
                  <c:v>1.97356E-9</c:v>
                </c:pt>
                <c:pt idx="173">
                  <c:v>2.05333E-9</c:v>
                </c:pt>
                <c:pt idx="174">
                  <c:v>2.05333E-9</c:v>
                </c:pt>
                <c:pt idx="175">
                  <c:v>1.9526199999999998E-9</c:v>
                </c:pt>
                <c:pt idx="176">
                  <c:v>1.9526199999999998E-9</c:v>
                </c:pt>
                <c:pt idx="177">
                  <c:v>2.1006799999999998E-9</c:v>
                </c:pt>
                <c:pt idx="178">
                  <c:v>2.1006799999999998E-9</c:v>
                </c:pt>
                <c:pt idx="179">
                  <c:v>2.25905E-9</c:v>
                </c:pt>
                <c:pt idx="180">
                  <c:v>2.25905E-9</c:v>
                </c:pt>
                <c:pt idx="181">
                  <c:v>2.1687599999999999E-9</c:v>
                </c:pt>
                <c:pt idx="182">
                  <c:v>2.1687599999999999E-9</c:v>
                </c:pt>
                <c:pt idx="183">
                  <c:v>2.9600700000000001E-9</c:v>
                </c:pt>
                <c:pt idx="184">
                  <c:v>2.9600700000000001E-9</c:v>
                </c:pt>
                <c:pt idx="185">
                  <c:v>3.6156400000000001E-9</c:v>
                </c:pt>
                <c:pt idx="186">
                  <c:v>3.6156400000000001E-9</c:v>
                </c:pt>
                <c:pt idx="187">
                  <c:v>3.5616599999999999E-9</c:v>
                </c:pt>
                <c:pt idx="188">
                  <c:v>3.5616599999999999E-9</c:v>
                </c:pt>
                <c:pt idx="189">
                  <c:v>3.68271E-9</c:v>
                </c:pt>
                <c:pt idx="190">
                  <c:v>3.68271E-9</c:v>
                </c:pt>
                <c:pt idx="191">
                  <c:v>5.5070000000000001E-9</c:v>
                </c:pt>
                <c:pt idx="192">
                  <c:v>5.5070000000000001E-9</c:v>
                </c:pt>
                <c:pt idx="193">
                  <c:v>6.0232699999999996E-9</c:v>
                </c:pt>
                <c:pt idx="194">
                  <c:v>6.0232699999999996E-9</c:v>
                </c:pt>
                <c:pt idx="195">
                  <c:v>5.9992200000000003E-9</c:v>
                </c:pt>
                <c:pt idx="196">
                  <c:v>5.9992200000000003E-9</c:v>
                </c:pt>
                <c:pt idx="197">
                  <c:v>6.2895300000000003E-9</c:v>
                </c:pt>
                <c:pt idx="198">
                  <c:v>6.2895300000000003E-9</c:v>
                </c:pt>
                <c:pt idx="199">
                  <c:v>8.6617000000000004E-9</c:v>
                </c:pt>
                <c:pt idx="200">
                  <c:v>8.6617000000000004E-9</c:v>
                </c:pt>
                <c:pt idx="201">
                  <c:v>8.7344000000000008E-9</c:v>
                </c:pt>
                <c:pt idx="202">
                  <c:v>8.7344000000000008E-9</c:v>
                </c:pt>
                <c:pt idx="203">
                  <c:v>8.9972200000000001E-9</c:v>
                </c:pt>
                <c:pt idx="204">
                  <c:v>8.9972200000000001E-9</c:v>
                </c:pt>
                <c:pt idx="205">
                  <c:v>9.8522200000000001E-9</c:v>
                </c:pt>
                <c:pt idx="206">
                  <c:v>9.8522200000000001E-9</c:v>
                </c:pt>
                <c:pt idx="207">
                  <c:v>1.0347500000000001E-8</c:v>
                </c:pt>
                <c:pt idx="208">
                  <c:v>1.0347500000000001E-8</c:v>
                </c:pt>
                <c:pt idx="209">
                  <c:v>1.02527E-8</c:v>
                </c:pt>
                <c:pt idx="210">
                  <c:v>1.02527E-8</c:v>
                </c:pt>
                <c:pt idx="211">
                  <c:v>1.1190699999999999E-8</c:v>
                </c:pt>
                <c:pt idx="212">
                  <c:v>1.1190699999999999E-8</c:v>
                </c:pt>
                <c:pt idx="213">
                  <c:v>1.1054700000000001E-8</c:v>
                </c:pt>
                <c:pt idx="214">
                  <c:v>1.1054700000000001E-8</c:v>
                </c:pt>
                <c:pt idx="215">
                  <c:v>1.12288E-8</c:v>
                </c:pt>
                <c:pt idx="216">
                  <c:v>1.12288E-8</c:v>
                </c:pt>
                <c:pt idx="217">
                  <c:v>1.68015E-8</c:v>
                </c:pt>
                <c:pt idx="218">
                  <c:v>1.68015E-8</c:v>
                </c:pt>
                <c:pt idx="219">
                  <c:v>1.70238E-8</c:v>
                </c:pt>
                <c:pt idx="220">
                  <c:v>1.70238E-8</c:v>
                </c:pt>
                <c:pt idx="221">
                  <c:v>1.17226E-8</c:v>
                </c:pt>
                <c:pt idx="222">
                  <c:v>1.17226E-8</c:v>
                </c:pt>
                <c:pt idx="223">
                  <c:v>2.2901300000000001E-8</c:v>
                </c:pt>
                <c:pt idx="224">
                  <c:v>2.2901300000000001E-8</c:v>
                </c:pt>
                <c:pt idx="225">
                  <c:v>2.35748E-8</c:v>
                </c:pt>
                <c:pt idx="226">
                  <c:v>2.35748E-8</c:v>
                </c:pt>
                <c:pt idx="227">
                  <c:v>2.2718499999999999E-8</c:v>
                </c:pt>
                <c:pt idx="228">
                  <c:v>2.2718499999999999E-8</c:v>
                </c:pt>
                <c:pt idx="229">
                  <c:v>2.3368300000000001E-8</c:v>
                </c:pt>
                <c:pt idx="230">
                  <c:v>2.3368300000000001E-8</c:v>
                </c:pt>
                <c:pt idx="231">
                  <c:v>2.28576E-8</c:v>
                </c:pt>
                <c:pt idx="232">
                  <c:v>2.28576E-8</c:v>
                </c:pt>
                <c:pt idx="233">
                  <c:v>2.2699699999999998E-8</c:v>
                </c:pt>
                <c:pt idx="234">
                  <c:v>2.2699699999999998E-8</c:v>
                </c:pt>
                <c:pt idx="235">
                  <c:v>2.8891399999999999E-8</c:v>
                </c:pt>
                <c:pt idx="236">
                  <c:v>2.8891399999999999E-8</c:v>
                </c:pt>
                <c:pt idx="237">
                  <c:v>2.72084E-8</c:v>
                </c:pt>
                <c:pt idx="238">
                  <c:v>2.72084E-8</c:v>
                </c:pt>
                <c:pt idx="239">
                  <c:v>2.5913300000000001E-8</c:v>
                </c:pt>
                <c:pt idx="240">
                  <c:v>2.5913300000000001E-8</c:v>
                </c:pt>
                <c:pt idx="241">
                  <c:v>2.56151E-8</c:v>
                </c:pt>
                <c:pt idx="242">
                  <c:v>2.56151E-8</c:v>
                </c:pt>
                <c:pt idx="243">
                  <c:v>2.5678500000000001E-8</c:v>
                </c:pt>
                <c:pt idx="244">
                  <c:v>2.5678500000000001E-8</c:v>
                </c:pt>
                <c:pt idx="245">
                  <c:v>2.45813E-8</c:v>
                </c:pt>
                <c:pt idx="246">
                  <c:v>2.45813E-8</c:v>
                </c:pt>
                <c:pt idx="247">
                  <c:v>2.41703E-8</c:v>
                </c:pt>
                <c:pt idx="248">
                  <c:v>2.41703E-8</c:v>
                </c:pt>
                <c:pt idx="249">
                  <c:v>2.2844900000000002E-8</c:v>
                </c:pt>
                <c:pt idx="250">
                  <c:v>2.2844900000000002E-8</c:v>
                </c:pt>
                <c:pt idx="251">
                  <c:v>2.6389799999999999E-8</c:v>
                </c:pt>
                <c:pt idx="252">
                  <c:v>2.6389799999999999E-8</c:v>
                </c:pt>
                <c:pt idx="253">
                  <c:v>2.4150800000000001E-8</c:v>
                </c:pt>
                <c:pt idx="254">
                  <c:v>2.4150800000000001E-8</c:v>
                </c:pt>
                <c:pt idx="255">
                  <c:v>2.3129999999999999E-8</c:v>
                </c:pt>
                <c:pt idx="256">
                  <c:v>2.3129999999999999E-8</c:v>
                </c:pt>
                <c:pt idx="257">
                  <c:v>2.22941E-8</c:v>
                </c:pt>
                <c:pt idx="258">
                  <c:v>2.22941E-8</c:v>
                </c:pt>
                <c:pt idx="259">
                  <c:v>2.7205999999999999E-8</c:v>
                </c:pt>
                <c:pt idx="260">
                  <c:v>2.7205999999999999E-8</c:v>
                </c:pt>
                <c:pt idx="261">
                  <c:v>2.48905E-8</c:v>
                </c:pt>
                <c:pt idx="262">
                  <c:v>2.48905E-8</c:v>
                </c:pt>
                <c:pt idx="263">
                  <c:v>2.3525399999999999E-8</c:v>
                </c:pt>
                <c:pt idx="264">
                  <c:v>2.3525399999999999E-8</c:v>
                </c:pt>
                <c:pt idx="265">
                  <c:v>2.0990699999999999E-8</c:v>
                </c:pt>
                <c:pt idx="266">
                  <c:v>2.0990699999999999E-8</c:v>
                </c:pt>
                <c:pt idx="267">
                  <c:v>1.9020999999999999E-8</c:v>
                </c:pt>
                <c:pt idx="268">
                  <c:v>1.9020999999999999E-8</c:v>
                </c:pt>
                <c:pt idx="269">
                  <c:v>1.7275399999999999E-8</c:v>
                </c:pt>
                <c:pt idx="270">
                  <c:v>1.7275399999999999E-8</c:v>
                </c:pt>
                <c:pt idx="271">
                  <c:v>1.56679E-8</c:v>
                </c:pt>
                <c:pt idx="272">
                  <c:v>1.56679E-8</c:v>
                </c:pt>
                <c:pt idx="273">
                  <c:v>1.8383099999999999E-8</c:v>
                </c:pt>
                <c:pt idx="274">
                  <c:v>1.8383099999999999E-8</c:v>
                </c:pt>
                <c:pt idx="275">
                  <c:v>1.58415E-8</c:v>
                </c:pt>
                <c:pt idx="276">
                  <c:v>1.58415E-8</c:v>
                </c:pt>
                <c:pt idx="277">
                  <c:v>1.5136099999999999E-8</c:v>
                </c:pt>
                <c:pt idx="278">
                  <c:v>1.5136099999999999E-8</c:v>
                </c:pt>
                <c:pt idx="279">
                  <c:v>1.23658E-8</c:v>
                </c:pt>
                <c:pt idx="280">
                  <c:v>1.23658E-8</c:v>
                </c:pt>
                <c:pt idx="281">
                  <c:v>1.6247599999999999E-8</c:v>
                </c:pt>
                <c:pt idx="282">
                  <c:v>1.6247599999999999E-8</c:v>
                </c:pt>
                <c:pt idx="283">
                  <c:v>1.46898E-8</c:v>
                </c:pt>
                <c:pt idx="284">
                  <c:v>1.46898E-8</c:v>
                </c:pt>
                <c:pt idx="285">
                  <c:v>1.2621700000000001E-8</c:v>
                </c:pt>
                <c:pt idx="286">
                  <c:v>1.2621700000000001E-8</c:v>
                </c:pt>
                <c:pt idx="287">
                  <c:v>9.8932999999999993E-9</c:v>
                </c:pt>
                <c:pt idx="288">
                  <c:v>9.8932999999999993E-9</c:v>
                </c:pt>
                <c:pt idx="289">
                  <c:v>1.10995E-8</c:v>
                </c:pt>
                <c:pt idx="290">
                  <c:v>1.10995E-8</c:v>
                </c:pt>
                <c:pt idx="291">
                  <c:v>1.05101E-8</c:v>
                </c:pt>
                <c:pt idx="292">
                  <c:v>1.05101E-8</c:v>
                </c:pt>
                <c:pt idx="293">
                  <c:v>7.7557899999999993E-9</c:v>
                </c:pt>
                <c:pt idx="294">
                  <c:v>7.7557899999999993E-9</c:v>
                </c:pt>
                <c:pt idx="295">
                  <c:v>6.9501900000000004E-9</c:v>
                </c:pt>
                <c:pt idx="296">
                  <c:v>6.9501900000000004E-9</c:v>
                </c:pt>
                <c:pt idx="297">
                  <c:v>5.2410000000000004E-9</c:v>
                </c:pt>
                <c:pt idx="298">
                  <c:v>5.2410000000000004E-9</c:v>
                </c:pt>
                <c:pt idx="299">
                  <c:v>5.7214100000000004E-9</c:v>
                </c:pt>
                <c:pt idx="300">
                  <c:v>5.7214100000000004E-9</c:v>
                </c:pt>
                <c:pt idx="301">
                  <c:v>5.3936000000000001E-9</c:v>
                </c:pt>
                <c:pt idx="302">
                  <c:v>5.3936000000000001E-9</c:v>
                </c:pt>
                <c:pt idx="303">
                  <c:v>4.9856900000000004E-9</c:v>
                </c:pt>
                <c:pt idx="304">
                  <c:v>4.9856900000000004E-9</c:v>
                </c:pt>
                <c:pt idx="305">
                  <c:v>4.4273600000000003E-9</c:v>
                </c:pt>
                <c:pt idx="306">
                  <c:v>4.4273600000000003E-9</c:v>
                </c:pt>
                <c:pt idx="307">
                  <c:v>5.8486199999999996E-9</c:v>
                </c:pt>
                <c:pt idx="308">
                  <c:v>5.8486199999999996E-9</c:v>
                </c:pt>
                <c:pt idx="309">
                  <c:v>5.52806E-9</c:v>
                </c:pt>
                <c:pt idx="310">
                  <c:v>5.52806E-9</c:v>
                </c:pt>
                <c:pt idx="311">
                  <c:v>3.3033600000000001E-9</c:v>
                </c:pt>
                <c:pt idx="312">
                  <c:v>3.3033600000000001E-9</c:v>
                </c:pt>
                <c:pt idx="313">
                  <c:v>6.3864399999999997E-9</c:v>
                </c:pt>
                <c:pt idx="314">
                  <c:v>6.3864399999999997E-9</c:v>
                </c:pt>
                <c:pt idx="315">
                  <c:v>5.35881E-9</c:v>
                </c:pt>
                <c:pt idx="316">
                  <c:v>5.35881E-9</c:v>
                </c:pt>
                <c:pt idx="317">
                  <c:v>5.7029700000000002E-9</c:v>
                </c:pt>
                <c:pt idx="318">
                  <c:v>5.7029700000000002E-9</c:v>
                </c:pt>
                <c:pt idx="319">
                  <c:v>5.3960899999999997E-9</c:v>
                </c:pt>
                <c:pt idx="320">
                  <c:v>5.3960899999999997E-9</c:v>
                </c:pt>
                <c:pt idx="321">
                  <c:v>4.5562900000000002E-9</c:v>
                </c:pt>
                <c:pt idx="322">
                  <c:v>4.5562900000000002E-9</c:v>
                </c:pt>
                <c:pt idx="323">
                  <c:v>4.62651E-9</c:v>
                </c:pt>
                <c:pt idx="324">
                  <c:v>4.62651E-9</c:v>
                </c:pt>
                <c:pt idx="325">
                  <c:v>5.4104600000000004E-9</c:v>
                </c:pt>
                <c:pt idx="326">
                  <c:v>5.4104600000000004E-9</c:v>
                </c:pt>
                <c:pt idx="327">
                  <c:v>4.6257400000000002E-9</c:v>
                </c:pt>
                <c:pt idx="328">
                  <c:v>4.6257400000000002E-9</c:v>
                </c:pt>
                <c:pt idx="329">
                  <c:v>4.6277800000000003E-9</c:v>
                </c:pt>
                <c:pt idx="330">
                  <c:v>4.6277800000000003E-9</c:v>
                </c:pt>
                <c:pt idx="331">
                  <c:v>4.3508100000000002E-9</c:v>
                </c:pt>
                <c:pt idx="332">
                  <c:v>4.3508100000000002E-9</c:v>
                </c:pt>
                <c:pt idx="333">
                  <c:v>4.4289899999999996E-9</c:v>
                </c:pt>
                <c:pt idx="334">
                  <c:v>4.4289899999999996E-9</c:v>
                </c:pt>
                <c:pt idx="335">
                  <c:v>3.5107999999999999E-9</c:v>
                </c:pt>
                <c:pt idx="336">
                  <c:v>3.5107999999999999E-9</c:v>
                </c:pt>
                <c:pt idx="337">
                  <c:v>4.0383600000000001E-9</c:v>
                </c:pt>
                <c:pt idx="338">
                  <c:v>4.0383600000000001E-9</c:v>
                </c:pt>
                <c:pt idx="339">
                  <c:v>3.3641799999999999E-9</c:v>
                </c:pt>
                <c:pt idx="340">
                  <c:v>3.3641799999999999E-9</c:v>
                </c:pt>
                <c:pt idx="341">
                  <c:v>4.09025E-9</c:v>
                </c:pt>
                <c:pt idx="342">
                  <c:v>4.09025E-9</c:v>
                </c:pt>
                <c:pt idx="343">
                  <c:v>3.4894699999999999E-9</c:v>
                </c:pt>
                <c:pt idx="344">
                  <c:v>3.4894699999999999E-9</c:v>
                </c:pt>
                <c:pt idx="345">
                  <c:v>3.88675E-9</c:v>
                </c:pt>
                <c:pt idx="346">
                  <c:v>3.88675E-9</c:v>
                </c:pt>
                <c:pt idx="347">
                  <c:v>3.4901400000000001E-9</c:v>
                </c:pt>
                <c:pt idx="348">
                  <c:v>3.4901400000000001E-9</c:v>
                </c:pt>
                <c:pt idx="349">
                  <c:v>4.1469499999999996E-9</c:v>
                </c:pt>
                <c:pt idx="350">
                  <c:v>4.1469499999999996E-9</c:v>
                </c:pt>
                <c:pt idx="351">
                  <c:v>3.6893099999999999E-9</c:v>
                </c:pt>
                <c:pt idx="352">
                  <c:v>3.6893099999999999E-9</c:v>
                </c:pt>
                <c:pt idx="353">
                  <c:v>3.4485400000000002E-9</c:v>
                </c:pt>
                <c:pt idx="354">
                  <c:v>3.4485400000000002E-9</c:v>
                </c:pt>
                <c:pt idx="355">
                  <c:v>3.0755099999999999E-9</c:v>
                </c:pt>
                <c:pt idx="356">
                  <c:v>3.0755099999999999E-9</c:v>
                </c:pt>
                <c:pt idx="357">
                  <c:v>2.6858900000000001E-9</c:v>
                </c:pt>
                <c:pt idx="358">
                  <c:v>2.6858900000000001E-9</c:v>
                </c:pt>
                <c:pt idx="359">
                  <c:v>2.4005000000000001E-9</c:v>
                </c:pt>
                <c:pt idx="360">
                  <c:v>2.4005000000000001E-9</c:v>
                </c:pt>
                <c:pt idx="361">
                  <c:v>2.4533100000000001E-9</c:v>
                </c:pt>
                <c:pt idx="362">
                  <c:v>2.4533100000000001E-9</c:v>
                </c:pt>
                <c:pt idx="363">
                  <c:v>2.79418E-9</c:v>
                </c:pt>
                <c:pt idx="364">
                  <c:v>2.79418E-9</c:v>
                </c:pt>
                <c:pt idx="365">
                  <c:v>2.1820000000000001E-9</c:v>
                </c:pt>
                <c:pt idx="366">
                  <c:v>2.1820000000000001E-9</c:v>
                </c:pt>
                <c:pt idx="367">
                  <c:v>1.70767E-9</c:v>
                </c:pt>
                <c:pt idx="368">
                  <c:v>1.70767E-9</c:v>
                </c:pt>
                <c:pt idx="369">
                  <c:v>1.3638E-9</c:v>
                </c:pt>
                <c:pt idx="370">
                  <c:v>1.3638E-9</c:v>
                </c:pt>
                <c:pt idx="371">
                  <c:v>1.4755400000000001E-9</c:v>
                </c:pt>
                <c:pt idx="372">
                  <c:v>1.4755400000000001E-9</c:v>
                </c:pt>
                <c:pt idx="373">
                  <c:v>5.1660399999999999E-10</c:v>
                </c:pt>
                <c:pt idx="374">
                  <c:v>5.1660399999999999E-10</c:v>
                </c:pt>
                <c:pt idx="375">
                  <c:v>1.64675E-10</c:v>
                </c:pt>
                <c:pt idx="376">
                  <c:v>1.64675E-10</c:v>
                </c:pt>
                <c:pt idx="377">
                  <c:v>5.9146799999999998E-11</c:v>
                </c:pt>
                <c:pt idx="378">
                  <c:v>5.9146799999999998E-11</c:v>
                </c:pt>
                <c:pt idx="379">
                  <c:v>3.5857599999999998E-10</c:v>
                </c:pt>
                <c:pt idx="380">
                  <c:v>3.5857599999999998E-10</c:v>
                </c:pt>
                <c:pt idx="381">
                  <c:v>1.17303E-9</c:v>
                </c:pt>
                <c:pt idx="382">
                  <c:v>1.17303E-9</c:v>
                </c:pt>
                <c:pt idx="383">
                  <c:v>2.5658200000000001E-9</c:v>
                </c:pt>
                <c:pt idx="384">
                  <c:v>2.5658200000000001E-9</c:v>
                </c:pt>
                <c:pt idx="385">
                  <c:v>2.9949000000000001E-9</c:v>
                </c:pt>
                <c:pt idx="386">
                  <c:v>2.9949000000000001E-9</c:v>
                </c:pt>
                <c:pt idx="387">
                  <c:v>4.0131599999999998E-9</c:v>
                </c:pt>
                <c:pt idx="388">
                  <c:v>4.0131599999999998E-9</c:v>
                </c:pt>
                <c:pt idx="389">
                  <c:v>3.8072599999999999E-9</c:v>
                </c:pt>
                <c:pt idx="390">
                  <c:v>3.8072599999999999E-9</c:v>
                </c:pt>
                <c:pt idx="391">
                  <c:v>4.4376499999999999E-9</c:v>
                </c:pt>
                <c:pt idx="392">
                  <c:v>4.4376499999999999E-9</c:v>
                </c:pt>
                <c:pt idx="393">
                  <c:v>4.1320100000000001E-9</c:v>
                </c:pt>
                <c:pt idx="394">
                  <c:v>4.1320100000000001E-9</c:v>
                </c:pt>
                <c:pt idx="395">
                  <c:v>3.97541E-9</c:v>
                </c:pt>
                <c:pt idx="396">
                  <c:v>3.97541E-9</c:v>
                </c:pt>
                <c:pt idx="397">
                  <c:v>6.8456800000000003E-9</c:v>
                </c:pt>
                <c:pt idx="398">
                  <c:v>6.8456800000000003E-9</c:v>
                </c:pt>
                <c:pt idx="399">
                  <c:v>6.0145899999999996E-9</c:v>
                </c:pt>
                <c:pt idx="400">
                  <c:v>6.0145899999999996E-9</c:v>
                </c:pt>
                <c:pt idx="401">
                  <c:v>4.7593200000000001E-9</c:v>
                </c:pt>
                <c:pt idx="402">
                  <c:v>4.7593200000000001E-9</c:v>
                </c:pt>
                <c:pt idx="403">
                  <c:v>7.8066900000000005E-9</c:v>
                </c:pt>
                <c:pt idx="404">
                  <c:v>7.8066900000000005E-9</c:v>
                </c:pt>
                <c:pt idx="405">
                  <c:v>8.2451500000000002E-9</c:v>
                </c:pt>
                <c:pt idx="406">
                  <c:v>8.2451500000000002E-9</c:v>
                </c:pt>
                <c:pt idx="407">
                  <c:v>6.9548099999999999E-9</c:v>
                </c:pt>
                <c:pt idx="408">
                  <c:v>6.9548099999999999E-9</c:v>
                </c:pt>
                <c:pt idx="409">
                  <c:v>6.0807000000000003E-9</c:v>
                </c:pt>
                <c:pt idx="410">
                  <c:v>6.0807000000000003E-9</c:v>
                </c:pt>
                <c:pt idx="411">
                  <c:v>4.4029000000000002E-9</c:v>
                </c:pt>
                <c:pt idx="412">
                  <c:v>4.4029000000000002E-9</c:v>
                </c:pt>
                <c:pt idx="413">
                  <c:v>2.6964999999999999E-9</c:v>
                </c:pt>
                <c:pt idx="414">
                  <c:v>2.6964999999999999E-9</c:v>
                </c:pt>
                <c:pt idx="415">
                  <c:v>6.21819E-9</c:v>
                </c:pt>
                <c:pt idx="416">
                  <c:v>6.21819E-9</c:v>
                </c:pt>
                <c:pt idx="417">
                  <c:v>7.0423E-9</c:v>
                </c:pt>
                <c:pt idx="418">
                  <c:v>7.0423E-9</c:v>
                </c:pt>
                <c:pt idx="419">
                  <c:v>7.2038999999999999E-9</c:v>
                </c:pt>
                <c:pt idx="420">
                  <c:v>7.2038999999999999E-9</c:v>
                </c:pt>
                <c:pt idx="421">
                  <c:v>6.9564100000000004E-9</c:v>
                </c:pt>
                <c:pt idx="422">
                  <c:v>6.9564100000000004E-9</c:v>
                </c:pt>
                <c:pt idx="423">
                  <c:v>5.6754499999999999E-9</c:v>
                </c:pt>
                <c:pt idx="424">
                  <c:v>5.6754499999999999E-9</c:v>
                </c:pt>
                <c:pt idx="425">
                  <c:v>5.9741300000000003E-9</c:v>
                </c:pt>
                <c:pt idx="426">
                  <c:v>5.9741300000000003E-9</c:v>
                </c:pt>
                <c:pt idx="427">
                  <c:v>5.6633599999999998E-9</c:v>
                </c:pt>
                <c:pt idx="428">
                  <c:v>5.6633599999999998E-9</c:v>
                </c:pt>
                <c:pt idx="429">
                  <c:v>5.68583E-9</c:v>
                </c:pt>
                <c:pt idx="430">
                  <c:v>5.68583E-9</c:v>
                </c:pt>
                <c:pt idx="431">
                  <c:v>6.0708299999999998E-9</c:v>
                </c:pt>
                <c:pt idx="432">
                  <c:v>6.0708299999999998E-9</c:v>
                </c:pt>
                <c:pt idx="433">
                  <c:v>5.8780699999999997E-9</c:v>
                </c:pt>
                <c:pt idx="434">
                  <c:v>5.8780699999999997E-9</c:v>
                </c:pt>
                <c:pt idx="435">
                  <c:v>5.6198099999999998E-9</c:v>
                </c:pt>
                <c:pt idx="436">
                  <c:v>5.6198099999999998E-9</c:v>
                </c:pt>
                <c:pt idx="437">
                  <c:v>6.2000600000000002E-9</c:v>
                </c:pt>
                <c:pt idx="438">
                  <c:v>6.2000600000000002E-9</c:v>
                </c:pt>
                <c:pt idx="439">
                  <c:v>7.3067299999999996E-9</c:v>
                </c:pt>
                <c:pt idx="440">
                  <c:v>7.3067299999999996E-9</c:v>
                </c:pt>
                <c:pt idx="441">
                  <c:v>6.5801300000000001E-9</c:v>
                </c:pt>
                <c:pt idx="442">
                  <c:v>6.5801300000000001E-9</c:v>
                </c:pt>
                <c:pt idx="443">
                  <c:v>6.7524799999999998E-9</c:v>
                </c:pt>
                <c:pt idx="444">
                  <c:v>6.7524799999999998E-9</c:v>
                </c:pt>
                <c:pt idx="445">
                  <c:v>6.0943200000000001E-9</c:v>
                </c:pt>
                <c:pt idx="446">
                  <c:v>6.0943200000000001E-9</c:v>
                </c:pt>
                <c:pt idx="447">
                  <c:v>2.1491799999999998E-9</c:v>
                </c:pt>
                <c:pt idx="448">
                  <c:v>2.1491799999999998E-9</c:v>
                </c:pt>
                <c:pt idx="449">
                  <c:v>4.55077E-9</c:v>
                </c:pt>
                <c:pt idx="450">
                  <c:v>4.55077E-9</c:v>
                </c:pt>
                <c:pt idx="451">
                  <c:v>6.1764200000000001E-9</c:v>
                </c:pt>
                <c:pt idx="452">
                  <c:v>6.1764200000000001E-9</c:v>
                </c:pt>
                <c:pt idx="453">
                  <c:v>7.0400100000000004E-9</c:v>
                </c:pt>
                <c:pt idx="454">
                  <c:v>7.0400100000000004E-9</c:v>
                </c:pt>
                <c:pt idx="455">
                  <c:v>5.9266099999999997E-9</c:v>
                </c:pt>
                <c:pt idx="456">
                  <c:v>5.9266099999999997E-9</c:v>
                </c:pt>
                <c:pt idx="457">
                  <c:v>7.24511E-9</c:v>
                </c:pt>
                <c:pt idx="458">
                  <c:v>7.24511E-9</c:v>
                </c:pt>
                <c:pt idx="459">
                  <c:v>5.6116099999999998E-9</c:v>
                </c:pt>
                <c:pt idx="460">
                  <c:v>5.6116099999999998E-9</c:v>
                </c:pt>
                <c:pt idx="461">
                  <c:v>7.7181899999999994E-9</c:v>
                </c:pt>
                <c:pt idx="462">
                  <c:v>7.7181899999999994E-9</c:v>
                </c:pt>
                <c:pt idx="463">
                  <c:v>7.7411399999999996E-9</c:v>
                </c:pt>
                <c:pt idx="464">
                  <c:v>7.7411399999999996E-9</c:v>
                </c:pt>
                <c:pt idx="465">
                  <c:v>7.9144100000000006E-9</c:v>
                </c:pt>
                <c:pt idx="466">
                  <c:v>7.9144100000000006E-9</c:v>
                </c:pt>
                <c:pt idx="467">
                  <c:v>5.3272700000000004E-9</c:v>
                </c:pt>
                <c:pt idx="468">
                  <c:v>5.3272700000000004E-9</c:v>
                </c:pt>
                <c:pt idx="469">
                  <c:v>8.3121799999999997E-9</c:v>
                </c:pt>
                <c:pt idx="470">
                  <c:v>8.3121799999999997E-9</c:v>
                </c:pt>
                <c:pt idx="471">
                  <c:v>8.5553799999999999E-9</c:v>
                </c:pt>
                <c:pt idx="472">
                  <c:v>8.5553799999999999E-9</c:v>
                </c:pt>
                <c:pt idx="473">
                  <c:v>8.1152600000000004E-9</c:v>
                </c:pt>
                <c:pt idx="474">
                  <c:v>8.1152600000000004E-9</c:v>
                </c:pt>
                <c:pt idx="475">
                  <c:v>8.2471700000000006E-9</c:v>
                </c:pt>
                <c:pt idx="476">
                  <c:v>8.2471700000000006E-9</c:v>
                </c:pt>
                <c:pt idx="477">
                  <c:v>6.7101900000000004E-9</c:v>
                </c:pt>
                <c:pt idx="478">
                  <c:v>6.7101900000000004E-9</c:v>
                </c:pt>
                <c:pt idx="479">
                  <c:v>6.4919899999999996E-9</c:v>
                </c:pt>
                <c:pt idx="480">
                  <c:v>6.4919899999999996E-9</c:v>
                </c:pt>
                <c:pt idx="481">
                  <c:v>7.7291199999999995E-9</c:v>
                </c:pt>
                <c:pt idx="482">
                  <c:v>7.7291199999999995E-9</c:v>
                </c:pt>
                <c:pt idx="483">
                  <c:v>4.9929400000000003E-9</c:v>
                </c:pt>
                <c:pt idx="484">
                  <c:v>4.9929400000000003E-9</c:v>
                </c:pt>
                <c:pt idx="485">
                  <c:v>5.4622300000000001E-9</c:v>
                </c:pt>
                <c:pt idx="486">
                  <c:v>5.4622300000000001E-9</c:v>
                </c:pt>
                <c:pt idx="487">
                  <c:v>8.1740999999999997E-9</c:v>
                </c:pt>
                <c:pt idx="488">
                  <c:v>8.1740999999999997E-9</c:v>
                </c:pt>
                <c:pt idx="489">
                  <c:v>7.7224099999999996E-9</c:v>
                </c:pt>
                <c:pt idx="490">
                  <c:v>7.7224099999999996E-9</c:v>
                </c:pt>
                <c:pt idx="491">
                  <c:v>5.4401300000000003E-9</c:v>
                </c:pt>
                <c:pt idx="492">
                  <c:v>5.4401300000000003E-9</c:v>
                </c:pt>
                <c:pt idx="493">
                  <c:v>8.98725E-9</c:v>
                </c:pt>
                <c:pt idx="494">
                  <c:v>8.98725E-9</c:v>
                </c:pt>
                <c:pt idx="495">
                  <c:v>8.52816E-9</c:v>
                </c:pt>
                <c:pt idx="496">
                  <c:v>8.52816E-9</c:v>
                </c:pt>
                <c:pt idx="497">
                  <c:v>9.4152500000000005E-9</c:v>
                </c:pt>
                <c:pt idx="498">
                  <c:v>9.4152500000000005E-9</c:v>
                </c:pt>
                <c:pt idx="499">
                  <c:v>8.2937099999999999E-9</c:v>
                </c:pt>
                <c:pt idx="500">
                  <c:v>8.2937099999999999E-9</c:v>
                </c:pt>
                <c:pt idx="501">
                  <c:v>8.3384299999999997E-9</c:v>
                </c:pt>
                <c:pt idx="502">
                  <c:v>8.3384299999999997E-9</c:v>
                </c:pt>
                <c:pt idx="503">
                  <c:v>7.5562899999999998E-9</c:v>
                </c:pt>
                <c:pt idx="504">
                  <c:v>7.5562899999999998E-9</c:v>
                </c:pt>
                <c:pt idx="505">
                  <c:v>8.9512700000000003E-9</c:v>
                </c:pt>
                <c:pt idx="506">
                  <c:v>8.9512700000000003E-9</c:v>
                </c:pt>
                <c:pt idx="507">
                  <c:v>8.8239199999999994E-9</c:v>
                </c:pt>
                <c:pt idx="508">
                  <c:v>8.8239199999999994E-9</c:v>
                </c:pt>
                <c:pt idx="509">
                  <c:v>7.73031E-9</c:v>
                </c:pt>
                <c:pt idx="510">
                  <c:v>7.73031E-9</c:v>
                </c:pt>
                <c:pt idx="511">
                  <c:v>8.0170199999999997E-9</c:v>
                </c:pt>
                <c:pt idx="512">
                  <c:v>8.0170199999999997E-9</c:v>
                </c:pt>
                <c:pt idx="513">
                  <c:v>6.7097699999999997E-9</c:v>
                </c:pt>
                <c:pt idx="514">
                  <c:v>6.7097699999999997E-9</c:v>
                </c:pt>
                <c:pt idx="515">
                  <c:v>7.0786400000000003E-9</c:v>
                </c:pt>
                <c:pt idx="516">
                  <c:v>7.0786400000000003E-9</c:v>
                </c:pt>
                <c:pt idx="517">
                  <c:v>6.4930400000000002E-9</c:v>
                </c:pt>
                <c:pt idx="518">
                  <c:v>6.4930400000000002E-9</c:v>
                </c:pt>
                <c:pt idx="519">
                  <c:v>7.2241599999999996E-9</c:v>
                </c:pt>
                <c:pt idx="520">
                  <c:v>7.2241599999999996E-9</c:v>
                </c:pt>
                <c:pt idx="521">
                  <c:v>7.9737600000000004E-9</c:v>
                </c:pt>
                <c:pt idx="522">
                  <c:v>7.9737600000000004E-9</c:v>
                </c:pt>
                <c:pt idx="523">
                  <c:v>7.6255899999999999E-9</c:v>
                </c:pt>
                <c:pt idx="524">
                  <c:v>7.6255899999999999E-9</c:v>
                </c:pt>
                <c:pt idx="525">
                  <c:v>7.3342699999999997E-9</c:v>
                </c:pt>
                <c:pt idx="526">
                  <c:v>7.3342699999999997E-9</c:v>
                </c:pt>
                <c:pt idx="527">
                  <c:v>6.7048299999999999E-9</c:v>
                </c:pt>
                <c:pt idx="528">
                  <c:v>6.7048299999999999E-9</c:v>
                </c:pt>
                <c:pt idx="529">
                  <c:v>9.3905699999999998E-9</c:v>
                </c:pt>
                <c:pt idx="530">
                  <c:v>9.3905699999999998E-9</c:v>
                </c:pt>
                <c:pt idx="531">
                  <c:v>7.5829399999999999E-9</c:v>
                </c:pt>
                <c:pt idx="532">
                  <c:v>7.5829399999999999E-9</c:v>
                </c:pt>
                <c:pt idx="533">
                  <c:v>6.5852600000000001E-9</c:v>
                </c:pt>
                <c:pt idx="534">
                  <c:v>6.5852600000000001E-9</c:v>
                </c:pt>
                <c:pt idx="535">
                  <c:v>7.7619900000000004E-9</c:v>
                </c:pt>
                <c:pt idx="536">
                  <c:v>7.7619900000000004E-9</c:v>
                </c:pt>
                <c:pt idx="537">
                  <c:v>6.85377E-9</c:v>
                </c:pt>
                <c:pt idx="538">
                  <c:v>6.85377E-9</c:v>
                </c:pt>
                <c:pt idx="539">
                  <c:v>5.6133099999999999E-9</c:v>
                </c:pt>
                <c:pt idx="540">
                  <c:v>5.6133099999999999E-9</c:v>
                </c:pt>
                <c:pt idx="541">
                  <c:v>6.5959000000000004E-9</c:v>
                </c:pt>
                <c:pt idx="542">
                  <c:v>6.5959000000000004E-9</c:v>
                </c:pt>
                <c:pt idx="543">
                  <c:v>8.4476200000000002E-9</c:v>
                </c:pt>
                <c:pt idx="544">
                  <c:v>8.4476200000000002E-9</c:v>
                </c:pt>
                <c:pt idx="545">
                  <c:v>7.4059699999999998E-9</c:v>
                </c:pt>
                <c:pt idx="546">
                  <c:v>7.4059699999999998E-9</c:v>
                </c:pt>
                <c:pt idx="547">
                  <c:v>8.0757300000000006E-9</c:v>
                </c:pt>
                <c:pt idx="548">
                  <c:v>8.0757300000000006E-9</c:v>
                </c:pt>
                <c:pt idx="549">
                  <c:v>6.5164000000000004E-9</c:v>
                </c:pt>
                <c:pt idx="550">
                  <c:v>6.5164000000000004E-9</c:v>
                </c:pt>
                <c:pt idx="551">
                  <c:v>9.4103100000000008E-9</c:v>
                </c:pt>
                <c:pt idx="552">
                  <c:v>9.4103100000000008E-9</c:v>
                </c:pt>
                <c:pt idx="553">
                  <c:v>1.0231700000000001E-8</c:v>
                </c:pt>
                <c:pt idx="554">
                  <c:v>1.0231700000000001E-8</c:v>
                </c:pt>
                <c:pt idx="555">
                  <c:v>8.1216099999999996E-9</c:v>
                </c:pt>
                <c:pt idx="556">
                  <c:v>8.1216099999999996E-9</c:v>
                </c:pt>
                <c:pt idx="557">
                  <c:v>8.7351400000000001E-9</c:v>
                </c:pt>
                <c:pt idx="558">
                  <c:v>8.7351400000000001E-9</c:v>
                </c:pt>
                <c:pt idx="559">
                  <c:v>9.9076299999999996E-9</c:v>
                </c:pt>
                <c:pt idx="560">
                  <c:v>9.9076299999999996E-9</c:v>
                </c:pt>
                <c:pt idx="561">
                  <c:v>1.01827E-8</c:v>
                </c:pt>
                <c:pt idx="562">
                  <c:v>1.01827E-8</c:v>
                </c:pt>
                <c:pt idx="563">
                  <c:v>9.5661399999999994E-9</c:v>
                </c:pt>
                <c:pt idx="564">
                  <c:v>9.5661399999999994E-9</c:v>
                </c:pt>
                <c:pt idx="565">
                  <c:v>8.5654400000000006E-9</c:v>
                </c:pt>
                <c:pt idx="566">
                  <c:v>8.5654400000000006E-9</c:v>
                </c:pt>
                <c:pt idx="567">
                  <c:v>8.3853599999999993E-9</c:v>
                </c:pt>
                <c:pt idx="568">
                  <c:v>8.3853599999999993E-9</c:v>
                </c:pt>
                <c:pt idx="569">
                  <c:v>8.3972900000000005E-9</c:v>
                </c:pt>
                <c:pt idx="570">
                  <c:v>8.3972900000000005E-9</c:v>
                </c:pt>
                <c:pt idx="571">
                  <c:v>7.6017500000000006E-9</c:v>
                </c:pt>
                <c:pt idx="572">
                  <c:v>7.6017500000000006E-9</c:v>
                </c:pt>
                <c:pt idx="573">
                  <c:v>6.8255900000000002E-9</c:v>
                </c:pt>
                <c:pt idx="574">
                  <c:v>6.8255900000000002E-9</c:v>
                </c:pt>
                <c:pt idx="575">
                  <c:v>7.3052400000000003E-9</c:v>
                </c:pt>
                <c:pt idx="576">
                  <c:v>7.3052400000000003E-9</c:v>
                </c:pt>
                <c:pt idx="577">
                  <c:v>1.0292899999999999E-8</c:v>
                </c:pt>
                <c:pt idx="578">
                  <c:v>1.0292899999999999E-8</c:v>
                </c:pt>
                <c:pt idx="579">
                  <c:v>9.7259699999999992E-9</c:v>
                </c:pt>
                <c:pt idx="580">
                  <c:v>9.7259699999999992E-9</c:v>
                </c:pt>
                <c:pt idx="581">
                  <c:v>5.7884100000000003E-9</c:v>
                </c:pt>
                <c:pt idx="582">
                  <c:v>5.7884100000000003E-9</c:v>
                </c:pt>
                <c:pt idx="583">
                  <c:v>1.15439E-8</c:v>
                </c:pt>
                <c:pt idx="584">
                  <c:v>1.15439E-8</c:v>
                </c:pt>
                <c:pt idx="585">
                  <c:v>1.1331400000000001E-8</c:v>
                </c:pt>
                <c:pt idx="586">
                  <c:v>1.1331400000000001E-8</c:v>
                </c:pt>
                <c:pt idx="587">
                  <c:v>1.06065E-8</c:v>
                </c:pt>
                <c:pt idx="588">
                  <c:v>1.06065E-8</c:v>
                </c:pt>
                <c:pt idx="589">
                  <c:v>9.9451700000000003E-9</c:v>
                </c:pt>
                <c:pt idx="590">
                  <c:v>9.9451700000000003E-9</c:v>
                </c:pt>
                <c:pt idx="591">
                  <c:v>9.8669600000000004E-9</c:v>
                </c:pt>
                <c:pt idx="592">
                  <c:v>9.8669600000000004E-9</c:v>
                </c:pt>
                <c:pt idx="593">
                  <c:v>8.2302100000000007E-9</c:v>
                </c:pt>
                <c:pt idx="594">
                  <c:v>8.2302100000000007E-9</c:v>
                </c:pt>
                <c:pt idx="595">
                  <c:v>1.01773E-8</c:v>
                </c:pt>
                <c:pt idx="596">
                  <c:v>1.01773E-8</c:v>
                </c:pt>
                <c:pt idx="597">
                  <c:v>1.0863699999999999E-8</c:v>
                </c:pt>
                <c:pt idx="598">
                  <c:v>1.0863699999999999E-8</c:v>
                </c:pt>
                <c:pt idx="599">
                  <c:v>9.5531699999999992E-9</c:v>
                </c:pt>
                <c:pt idx="600">
                  <c:v>9.5531699999999992E-9</c:v>
                </c:pt>
                <c:pt idx="601">
                  <c:v>1.0362099999999999E-8</c:v>
                </c:pt>
                <c:pt idx="602">
                  <c:v>1.0362099999999999E-8</c:v>
                </c:pt>
                <c:pt idx="603">
                  <c:v>8.0238699999999995E-9</c:v>
                </c:pt>
                <c:pt idx="604">
                  <c:v>8.0238699999999995E-9</c:v>
                </c:pt>
                <c:pt idx="605">
                  <c:v>8.8538900000000007E-9</c:v>
                </c:pt>
                <c:pt idx="606">
                  <c:v>8.8538900000000007E-9</c:v>
                </c:pt>
                <c:pt idx="607">
                  <c:v>7.1199900000000003E-9</c:v>
                </c:pt>
                <c:pt idx="608">
                  <c:v>7.1199900000000003E-9</c:v>
                </c:pt>
                <c:pt idx="609">
                  <c:v>7.0027000000000002E-9</c:v>
                </c:pt>
                <c:pt idx="610">
                  <c:v>7.0027000000000002E-9</c:v>
                </c:pt>
                <c:pt idx="611">
                  <c:v>8.5895699999999997E-9</c:v>
                </c:pt>
                <c:pt idx="612">
                  <c:v>8.5895699999999997E-9</c:v>
                </c:pt>
                <c:pt idx="613">
                  <c:v>8.6598399999999997E-9</c:v>
                </c:pt>
                <c:pt idx="614">
                  <c:v>8.6598399999999997E-9</c:v>
                </c:pt>
                <c:pt idx="615">
                  <c:v>7.5458400000000005E-9</c:v>
                </c:pt>
                <c:pt idx="616">
                  <c:v>7.5458400000000005E-9</c:v>
                </c:pt>
                <c:pt idx="617">
                  <c:v>7.9089500000000005E-9</c:v>
                </c:pt>
                <c:pt idx="618">
                  <c:v>7.9089500000000005E-9</c:v>
                </c:pt>
                <c:pt idx="619">
                  <c:v>9.1070299999999997E-9</c:v>
                </c:pt>
                <c:pt idx="620">
                  <c:v>9.1070299999999997E-9</c:v>
                </c:pt>
                <c:pt idx="621">
                  <c:v>9.8906000000000006E-9</c:v>
                </c:pt>
                <c:pt idx="622">
                  <c:v>9.8906000000000006E-9</c:v>
                </c:pt>
                <c:pt idx="623">
                  <c:v>9.9588500000000002E-9</c:v>
                </c:pt>
                <c:pt idx="624">
                  <c:v>9.9588500000000002E-9</c:v>
                </c:pt>
                <c:pt idx="625">
                  <c:v>9.3641699999999999E-9</c:v>
                </c:pt>
                <c:pt idx="626">
                  <c:v>9.3641699999999999E-9</c:v>
                </c:pt>
                <c:pt idx="627">
                  <c:v>8.9116599999999998E-9</c:v>
                </c:pt>
                <c:pt idx="628">
                  <c:v>8.9116599999999998E-9</c:v>
                </c:pt>
                <c:pt idx="629">
                  <c:v>8.2662499999999997E-9</c:v>
                </c:pt>
                <c:pt idx="630">
                  <c:v>8.2662499999999997E-9</c:v>
                </c:pt>
                <c:pt idx="631">
                  <c:v>9.2304899999999996E-9</c:v>
                </c:pt>
                <c:pt idx="632">
                  <c:v>9.2304899999999996E-9</c:v>
                </c:pt>
                <c:pt idx="633">
                  <c:v>9.1737100000000002E-9</c:v>
                </c:pt>
                <c:pt idx="634">
                  <c:v>9.1737100000000002E-9</c:v>
                </c:pt>
                <c:pt idx="635">
                  <c:v>9.8125700000000002E-9</c:v>
                </c:pt>
                <c:pt idx="636">
                  <c:v>9.8125700000000002E-9</c:v>
                </c:pt>
                <c:pt idx="637">
                  <c:v>8.9851700000000003E-9</c:v>
                </c:pt>
                <c:pt idx="638">
                  <c:v>8.9851700000000003E-9</c:v>
                </c:pt>
                <c:pt idx="639">
                  <c:v>9.7079600000000005E-9</c:v>
                </c:pt>
                <c:pt idx="640">
                  <c:v>9.7079600000000005E-9</c:v>
                </c:pt>
                <c:pt idx="641">
                  <c:v>1.29726E-8</c:v>
                </c:pt>
                <c:pt idx="642">
                  <c:v>1.29726E-8</c:v>
                </c:pt>
                <c:pt idx="643">
                  <c:v>1.41532E-8</c:v>
                </c:pt>
                <c:pt idx="644">
                  <c:v>1.41532E-8</c:v>
                </c:pt>
                <c:pt idx="645">
                  <c:v>1.13775E-8</c:v>
                </c:pt>
                <c:pt idx="646">
                  <c:v>1.13775E-8</c:v>
                </c:pt>
                <c:pt idx="647">
                  <c:v>1.15484E-8</c:v>
                </c:pt>
                <c:pt idx="648">
                  <c:v>1.15484E-8</c:v>
                </c:pt>
                <c:pt idx="649">
                  <c:v>1.52517E-8</c:v>
                </c:pt>
                <c:pt idx="650">
                  <c:v>1.52517E-8</c:v>
                </c:pt>
                <c:pt idx="651">
                  <c:v>1.4661600000000001E-8</c:v>
                </c:pt>
                <c:pt idx="652">
                  <c:v>1.4661600000000001E-8</c:v>
                </c:pt>
                <c:pt idx="653">
                  <c:v>1.24677E-8</c:v>
                </c:pt>
                <c:pt idx="654">
                  <c:v>1.24677E-8</c:v>
                </c:pt>
                <c:pt idx="655">
                  <c:v>1.4136999999999999E-8</c:v>
                </c:pt>
                <c:pt idx="656">
                  <c:v>1.4136999999999999E-8</c:v>
                </c:pt>
                <c:pt idx="657">
                  <c:v>1.19218E-8</c:v>
                </c:pt>
                <c:pt idx="658">
                  <c:v>1.19218E-8</c:v>
                </c:pt>
                <c:pt idx="659">
                  <c:v>1.25272E-8</c:v>
                </c:pt>
                <c:pt idx="660">
                  <c:v>1.25272E-8</c:v>
                </c:pt>
                <c:pt idx="661">
                  <c:v>1.21731E-8</c:v>
                </c:pt>
                <c:pt idx="662">
                  <c:v>1.21731E-8</c:v>
                </c:pt>
                <c:pt idx="663">
                  <c:v>1.1894800000000001E-8</c:v>
                </c:pt>
                <c:pt idx="664">
                  <c:v>1.1894800000000001E-8</c:v>
                </c:pt>
                <c:pt idx="665">
                  <c:v>1.0346800000000001E-8</c:v>
                </c:pt>
                <c:pt idx="666">
                  <c:v>1.0346800000000001E-8</c:v>
                </c:pt>
                <c:pt idx="667">
                  <c:v>1.5882100000000002E-8</c:v>
                </c:pt>
                <c:pt idx="668">
                  <c:v>1.5882100000000002E-8</c:v>
                </c:pt>
                <c:pt idx="669">
                  <c:v>1.2037400000000001E-8</c:v>
                </c:pt>
                <c:pt idx="670">
                  <c:v>1.2037400000000001E-8</c:v>
                </c:pt>
                <c:pt idx="671">
                  <c:v>7.6573800000000007E-9</c:v>
                </c:pt>
                <c:pt idx="672">
                  <c:v>7.6573800000000007E-9</c:v>
                </c:pt>
                <c:pt idx="673">
                  <c:v>1.3865099999999999E-8</c:v>
                </c:pt>
                <c:pt idx="674">
                  <c:v>1.3865099999999999E-8</c:v>
                </c:pt>
                <c:pt idx="675">
                  <c:v>1.5707099999999998E-8</c:v>
                </c:pt>
                <c:pt idx="676">
                  <c:v>1.5707099999999998E-8</c:v>
                </c:pt>
                <c:pt idx="677">
                  <c:v>1.5927300000000001E-8</c:v>
                </c:pt>
                <c:pt idx="678">
                  <c:v>1.5927300000000001E-8</c:v>
                </c:pt>
                <c:pt idx="679">
                  <c:v>1.5452300000000001E-8</c:v>
                </c:pt>
                <c:pt idx="680">
                  <c:v>1.5452300000000001E-8</c:v>
                </c:pt>
                <c:pt idx="681">
                  <c:v>1.5356100000000001E-8</c:v>
                </c:pt>
                <c:pt idx="682">
                  <c:v>1.5356100000000001E-8</c:v>
                </c:pt>
                <c:pt idx="683">
                  <c:v>1.40798E-8</c:v>
                </c:pt>
                <c:pt idx="684">
                  <c:v>1.40798E-8</c:v>
                </c:pt>
                <c:pt idx="685">
                  <c:v>1.8243099999999999E-8</c:v>
                </c:pt>
                <c:pt idx="686">
                  <c:v>1.8243099999999999E-8</c:v>
                </c:pt>
                <c:pt idx="687">
                  <c:v>1.7184E-8</c:v>
                </c:pt>
                <c:pt idx="688">
                  <c:v>1.7184E-8</c:v>
                </c:pt>
                <c:pt idx="689">
                  <c:v>1.88954E-8</c:v>
                </c:pt>
                <c:pt idx="690">
                  <c:v>1.88954E-8</c:v>
                </c:pt>
                <c:pt idx="691">
                  <c:v>1.66664E-8</c:v>
                </c:pt>
                <c:pt idx="692">
                  <c:v>1.66664E-8</c:v>
                </c:pt>
                <c:pt idx="693">
                  <c:v>1.7527600000000001E-8</c:v>
                </c:pt>
                <c:pt idx="694">
                  <c:v>1.7527600000000001E-8</c:v>
                </c:pt>
                <c:pt idx="695">
                  <c:v>1.6324199999999999E-8</c:v>
                </c:pt>
                <c:pt idx="696">
                  <c:v>1.6324199999999999E-8</c:v>
                </c:pt>
                <c:pt idx="697">
                  <c:v>1.3696000000000001E-8</c:v>
                </c:pt>
                <c:pt idx="698">
                  <c:v>1.3696000000000001E-8</c:v>
                </c:pt>
                <c:pt idx="699">
                  <c:v>9.0310700000000007E-9</c:v>
                </c:pt>
                <c:pt idx="700">
                  <c:v>9.0310700000000007E-9</c:v>
                </c:pt>
                <c:pt idx="701">
                  <c:v>1.4899500000000001E-8</c:v>
                </c:pt>
                <c:pt idx="702">
                  <c:v>1.4899500000000001E-8</c:v>
                </c:pt>
                <c:pt idx="703">
                  <c:v>1.6134699999999999E-8</c:v>
                </c:pt>
                <c:pt idx="704">
                  <c:v>1.6134699999999999E-8</c:v>
                </c:pt>
                <c:pt idx="705">
                  <c:v>1.6932599999999998E-8</c:v>
                </c:pt>
                <c:pt idx="706">
                  <c:v>1.6932599999999998E-8</c:v>
                </c:pt>
                <c:pt idx="707">
                  <c:v>1.6352299999999999E-8</c:v>
                </c:pt>
                <c:pt idx="708">
                  <c:v>1.6352299999999999E-8</c:v>
                </c:pt>
                <c:pt idx="709">
                  <c:v>2.18191E-8</c:v>
                </c:pt>
                <c:pt idx="710">
                  <c:v>2.18191E-8</c:v>
                </c:pt>
                <c:pt idx="711">
                  <c:v>2.25147E-8</c:v>
                </c:pt>
                <c:pt idx="712">
                  <c:v>2.25147E-8</c:v>
                </c:pt>
                <c:pt idx="713">
                  <c:v>2.0810799999999999E-8</c:v>
                </c:pt>
                <c:pt idx="714">
                  <c:v>2.0810799999999999E-8</c:v>
                </c:pt>
                <c:pt idx="715">
                  <c:v>2.1598700000000001E-8</c:v>
                </c:pt>
                <c:pt idx="716">
                  <c:v>2.1598700000000001E-8</c:v>
                </c:pt>
                <c:pt idx="717">
                  <c:v>2.0496099999999999E-8</c:v>
                </c:pt>
                <c:pt idx="718">
                  <c:v>2.0496099999999999E-8</c:v>
                </c:pt>
                <c:pt idx="719">
                  <c:v>2.1335400000000001E-8</c:v>
                </c:pt>
                <c:pt idx="720">
                  <c:v>2.1335400000000001E-8</c:v>
                </c:pt>
                <c:pt idx="721">
                  <c:v>2.1636899999999998E-8</c:v>
                </c:pt>
                <c:pt idx="722">
                  <c:v>2.1636899999999998E-8</c:v>
                </c:pt>
                <c:pt idx="723">
                  <c:v>2.65461E-8</c:v>
                </c:pt>
                <c:pt idx="724">
                  <c:v>2.65461E-8</c:v>
                </c:pt>
                <c:pt idx="725">
                  <c:v>2.64444E-8</c:v>
                </c:pt>
                <c:pt idx="726">
                  <c:v>2.64444E-8</c:v>
                </c:pt>
                <c:pt idx="727">
                  <c:v>2.8297499999999999E-8</c:v>
                </c:pt>
                <c:pt idx="728">
                  <c:v>2.8297499999999999E-8</c:v>
                </c:pt>
                <c:pt idx="729">
                  <c:v>2.9920099999999998E-8</c:v>
                </c:pt>
                <c:pt idx="730">
                  <c:v>2.9920099999999998E-8</c:v>
                </c:pt>
                <c:pt idx="731">
                  <c:v>4.39259E-8</c:v>
                </c:pt>
                <c:pt idx="732">
                  <c:v>4.39259E-8</c:v>
                </c:pt>
                <c:pt idx="733">
                  <c:v>4.7320399999999998E-8</c:v>
                </c:pt>
                <c:pt idx="734">
                  <c:v>4.7320399999999998E-8</c:v>
                </c:pt>
                <c:pt idx="735">
                  <c:v>5.1150499999999999E-8</c:v>
                </c:pt>
                <c:pt idx="736">
                  <c:v>5.1150499999999999E-8</c:v>
                </c:pt>
                <c:pt idx="737">
                  <c:v>5.9063999999999999E-8</c:v>
                </c:pt>
                <c:pt idx="738">
                  <c:v>5.9063999999999999E-8</c:v>
                </c:pt>
                <c:pt idx="739">
                  <c:v>8.6170400000000005E-8</c:v>
                </c:pt>
                <c:pt idx="740">
                  <c:v>8.6170400000000005E-8</c:v>
                </c:pt>
                <c:pt idx="741">
                  <c:v>1.06959E-7</c:v>
                </c:pt>
                <c:pt idx="742">
                  <c:v>1.06959E-7</c:v>
                </c:pt>
                <c:pt idx="743">
                  <c:v>1.2921800000000001E-7</c:v>
                </c:pt>
                <c:pt idx="744">
                  <c:v>1.2921800000000001E-7</c:v>
                </c:pt>
                <c:pt idx="745">
                  <c:v>1.7197800000000001E-7</c:v>
                </c:pt>
                <c:pt idx="746">
                  <c:v>1.7197800000000001E-7</c:v>
                </c:pt>
                <c:pt idx="747">
                  <c:v>2.18842E-7</c:v>
                </c:pt>
                <c:pt idx="748">
                  <c:v>2.18842E-7</c:v>
                </c:pt>
                <c:pt idx="749">
                  <c:v>2.87644E-7</c:v>
                </c:pt>
                <c:pt idx="750">
                  <c:v>2.87644E-7</c:v>
                </c:pt>
                <c:pt idx="751">
                  <c:v>3.9006100000000001E-7</c:v>
                </c:pt>
                <c:pt idx="752">
                  <c:v>3.9006100000000001E-7</c:v>
                </c:pt>
                <c:pt idx="753">
                  <c:v>5.2330899999999996E-7</c:v>
                </c:pt>
                <c:pt idx="754">
                  <c:v>5.2330899999999996E-7</c:v>
                </c:pt>
                <c:pt idx="755">
                  <c:v>7.0902599999999999E-7</c:v>
                </c:pt>
                <c:pt idx="756">
                  <c:v>7.0902599999999999E-7</c:v>
                </c:pt>
                <c:pt idx="757">
                  <c:v>1.4878899999999999E-6</c:v>
                </c:pt>
                <c:pt idx="758">
                  <c:v>1.4878899999999999E-6</c:v>
                </c:pt>
                <c:pt idx="759">
                  <c:v>2.1710500000000002E-6</c:v>
                </c:pt>
                <c:pt idx="760">
                  <c:v>2.1710500000000002E-6</c:v>
                </c:pt>
                <c:pt idx="761">
                  <c:v>1.5884600000000001E-6</c:v>
                </c:pt>
                <c:pt idx="762">
                  <c:v>1.5884600000000001E-6</c:v>
                </c:pt>
                <c:pt idx="763">
                  <c:v>2.69489E-6</c:v>
                </c:pt>
                <c:pt idx="764">
                  <c:v>2.69489E-6</c:v>
                </c:pt>
                <c:pt idx="765">
                  <c:v>1.07512E-6</c:v>
                </c:pt>
                <c:pt idx="766">
                  <c:v>1.07512E-6</c:v>
                </c:pt>
                <c:pt idx="767">
                  <c:v>1.7317799999999999E-7</c:v>
                </c:pt>
                <c:pt idx="768">
                  <c:v>1.7317799999999999E-7</c:v>
                </c:pt>
                <c:pt idx="769">
                  <c:v>4.1791199999999998E-8</c:v>
                </c:pt>
                <c:pt idx="770">
                  <c:v>4.1791199999999998E-8</c:v>
                </c:pt>
                <c:pt idx="771">
                  <c:v>7.9526799999999997E-8</c:v>
                </c:pt>
                <c:pt idx="772">
                  <c:v>7.9526799999999997E-8</c:v>
                </c:pt>
                <c:pt idx="773">
                  <c:v>1.73982E-7</c:v>
                </c:pt>
                <c:pt idx="774">
                  <c:v>1.73982E-7</c:v>
                </c:pt>
                <c:pt idx="775">
                  <c:v>3.9630799999999998E-7</c:v>
                </c:pt>
                <c:pt idx="776">
                  <c:v>3.9630799999999998E-7</c:v>
                </c:pt>
                <c:pt idx="777">
                  <c:v>6.2058999999999997E-7</c:v>
                </c:pt>
                <c:pt idx="778">
                  <c:v>6.2058999999999997E-7</c:v>
                </c:pt>
                <c:pt idx="779">
                  <c:v>8.4646199999999997E-7</c:v>
                </c:pt>
                <c:pt idx="780">
                  <c:v>8.4646199999999997E-7</c:v>
                </c:pt>
                <c:pt idx="781">
                  <c:v>1.0847800000000001E-6</c:v>
                </c:pt>
                <c:pt idx="782">
                  <c:v>1.0847800000000001E-6</c:v>
                </c:pt>
                <c:pt idx="783">
                  <c:v>1.3418100000000001E-6</c:v>
                </c:pt>
                <c:pt idx="784">
                  <c:v>1.3418100000000001E-6</c:v>
                </c:pt>
                <c:pt idx="785">
                  <c:v>1.58888E-6</c:v>
                </c:pt>
                <c:pt idx="786">
                  <c:v>1.58888E-6</c:v>
                </c:pt>
                <c:pt idx="787">
                  <c:v>1.85595E-6</c:v>
                </c:pt>
                <c:pt idx="788">
                  <c:v>1.85595E-6</c:v>
                </c:pt>
                <c:pt idx="789">
                  <c:v>2.14039E-6</c:v>
                </c:pt>
                <c:pt idx="790">
                  <c:v>2.14039E-6</c:v>
                </c:pt>
                <c:pt idx="791">
                  <c:v>2.91555E-6</c:v>
                </c:pt>
                <c:pt idx="792">
                  <c:v>2.91555E-6</c:v>
                </c:pt>
                <c:pt idx="793">
                  <c:v>3.2708999999999999E-6</c:v>
                </c:pt>
                <c:pt idx="794">
                  <c:v>3.2708999999999999E-6</c:v>
                </c:pt>
                <c:pt idx="795">
                  <c:v>3.43389E-6</c:v>
                </c:pt>
                <c:pt idx="796">
                  <c:v>3.43389E-6</c:v>
                </c:pt>
                <c:pt idx="797">
                  <c:v>3.2170700000000001E-6</c:v>
                </c:pt>
                <c:pt idx="798">
                  <c:v>3.2170700000000001E-6</c:v>
                </c:pt>
                <c:pt idx="799">
                  <c:v>3.0512999999999999E-6</c:v>
                </c:pt>
                <c:pt idx="800">
                  <c:v>3.0512999999999999E-6</c:v>
                </c:pt>
                <c:pt idx="801">
                  <c:v>1.35824E-6</c:v>
                </c:pt>
                <c:pt idx="802">
                  <c:v>1.35824E-6</c:v>
                </c:pt>
                <c:pt idx="803">
                  <c:v>4.0898699999999998E-7</c:v>
                </c:pt>
                <c:pt idx="804">
                  <c:v>4.0898699999999998E-7</c:v>
                </c:pt>
                <c:pt idx="805">
                  <c:v>1.47907E-7</c:v>
                </c:pt>
                <c:pt idx="806">
                  <c:v>1.47907E-7</c:v>
                </c:pt>
                <c:pt idx="807">
                  <c:v>1.4985799999999999E-7</c:v>
                </c:pt>
                <c:pt idx="808">
                  <c:v>1.4985799999999999E-7</c:v>
                </c:pt>
                <c:pt idx="809">
                  <c:v>2.91048E-7</c:v>
                </c:pt>
                <c:pt idx="810">
                  <c:v>2.91048E-7</c:v>
                </c:pt>
                <c:pt idx="811">
                  <c:v>5.6563299999999999E-7</c:v>
                </c:pt>
                <c:pt idx="812">
                  <c:v>5.6563299999999999E-7</c:v>
                </c:pt>
                <c:pt idx="813">
                  <c:v>1.24464E-6</c:v>
                </c:pt>
                <c:pt idx="814">
                  <c:v>1.24464E-6</c:v>
                </c:pt>
                <c:pt idx="815">
                  <c:v>1.9254400000000001E-6</c:v>
                </c:pt>
                <c:pt idx="816">
                  <c:v>1.9254400000000001E-6</c:v>
                </c:pt>
                <c:pt idx="817">
                  <c:v>2.2281400000000002E-6</c:v>
                </c:pt>
                <c:pt idx="818">
                  <c:v>2.2281400000000002E-6</c:v>
                </c:pt>
                <c:pt idx="819">
                  <c:v>1.0511E-6</c:v>
                </c:pt>
                <c:pt idx="820">
                  <c:v>1.0511E-6</c:v>
                </c:pt>
                <c:pt idx="821">
                  <c:v>4.1820900000000003E-6</c:v>
                </c:pt>
                <c:pt idx="822">
                  <c:v>4.1820900000000003E-6</c:v>
                </c:pt>
                <c:pt idx="823">
                  <c:v>6.3605600000000003E-6</c:v>
                </c:pt>
                <c:pt idx="824">
                  <c:v>6.3605600000000003E-6</c:v>
                </c:pt>
                <c:pt idx="825">
                  <c:v>1.0399199999999999E-6</c:v>
                </c:pt>
                <c:pt idx="826">
                  <c:v>1.0399199999999999E-6</c:v>
                </c:pt>
                <c:pt idx="827">
                  <c:v>3.6353199999999998E-7</c:v>
                </c:pt>
                <c:pt idx="828">
                  <c:v>3.6353199999999998E-7</c:v>
                </c:pt>
                <c:pt idx="829">
                  <c:v>4.7858000000000004E-7</c:v>
                </c:pt>
                <c:pt idx="830">
                  <c:v>4.7858000000000004E-7</c:v>
                </c:pt>
                <c:pt idx="831">
                  <c:v>8.7461000000000002E-7</c:v>
                </c:pt>
                <c:pt idx="832">
                  <c:v>8.7461000000000002E-7</c:v>
                </c:pt>
                <c:pt idx="833">
                  <c:v>1.56394E-6</c:v>
                </c:pt>
                <c:pt idx="834">
                  <c:v>1.56394E-6</c:v>
                </c:pt>
                <c:pt idx="835">
                  <c:v>2.1681699999999999E-6</c:v>
                </c:pt>
                <c:pt idx="836">
                  <c:v>2.1681699999999999E-6</c:v>
                </c:pt>
                <c:pt idx="837">
                  <c:v>2.01289E-6</c:v>
                </c:pt>
                <c:pt idx="838">
                  <c:v>2.01289E-6</c:v>
                </c:pt>
                <c:pt idx="839">
                  <c:v>7.6188099999999997E-7</c:v>
                </c:pt>
                <c:pt idx="840">
                  <c:v>7.6188099999999997E-7</c:v>
                </c:pt>
                <c:pt idx="841">
                  <c:v>9.8585000000000006E-7</c:v>
                </c:pt>
                <c:pt idx="842">
                  <c:v>9.8585000000000006E-7</c:v>
                </c:pt>
                <c:pt idx="843">
                  <c:v>1.42126E-6</c:v>
                </c:pt>
                <c:pt idx="844">
                  <c:v>1.42126E-6</c:v>
                </c:pt>
                <c:pt idx="845">
                  <c:v>2.0678400000000002E-6</c:v>
                </c:pt>
                <c:pt idx="846">
                  <c:v>2.0678400000000002E-6</c:v>
                </c:pt>
                <c:pt idx="847">
                  <c:v>4.6116900000000004E-6</c:v>
                </c:pt>
                <c:pt idx="848">
                  <c:v>4.6116900000000004E-6</c:v>
                </c:pt>
                <c:pt idx="849">
                  <c:v>6.4114799999999998E-6</c:v>
                </c:pt>
                <c:pt idx="850">
                  <c:v>6.4114799999999998E-6</c:v>
                </c:pt>
                <c:pt idx="851">
                  <c:v>3.6916700000000002E-6</c:v>
                </c:pt>
                <c:pt idx="852">
                  <c:v>3.6916700000000002E-6</c:v>
                </c:pt>
                <c:pt idx="853">
                  <c:v>1.75936E-6</c:v>
                </c:pt>
                <c:pt idx="854">
                  <c:v>1.75936E-6</c:v>
                </c:pt>
                <c:pt idx="855">
                  <c:v>2.2259900000000001E-6</c:v>
                </c:pt>
                <c:pt idx="856">
                  <c:v>2.2259900000000001E-6</c:v>
                </c:pt>
                <c:pt idx="857">
                  <c:v>3.7242400000000001E-6</c:v>
                </c:pt>
                <c:pt idx="858">
                  <c:v>3.7242400000000001E-6</c:v>
                </c:pt>
                <c:pt idx="859">
                  <c:v>4.6963100000000001E-6</c:v>
                </c:pt>
                <c:pt idx="860">
                  <c:v>4.6963100000000001E-6</c:v>
                </c:pt>
                <c:pt idx="861">
                  <c:v>2.3460000000000001E-6</c:v>
                </c:pt>
                <c:pt idx="862">
                  <c:v>2.3460000000000001E-6</c:v>
                </c:pt>
                <c:pt idx="863">
                  <c:v>5.3033200000000002E-6</c:v>
                </c:pt>
                <c:pt idx="864">
                  <c:v>5.3033200000000002E-6</c:v>
                </c:pt>
                <c:pt idx="865">
                  <c:v>2.5107599999999999E-6</c:v>
                </c:pt>
                <c:pt idx="866">
                  <c:v>2.5107599999999999E-6</c:v>
                </c:pt>
                <c:pt idx="867">
                  <c:v>1.9914399999999999E-6</c:v>
                </c:pt>
                <c:pt idx="868">
                  <c:v>1.9914399999999999E-6</c:v>
                </c:pt>
                <c:pt idx="869">
                  <c:v>2.4530200000000002E-6</c:v>
                </c:pt>
                <c:pt idx="870">
                  <c:v>2.4530200000000002E-6</c:v>
                </c:pt>
                <c:pt idx="871">
                  <c:v>2.7916800000000002E-6</c:v>
                </c:pt>
                <c:pt idx="872">
                  <c:v>2.7916800000000002E-6</c:v>
                </c:pt>
                <c:pt idx="873">
                  <c:v>2.7195299999999999E-6</c:v>
                </c:pt>
                <c:pt idx="874">
                  <c:v>2.7195299999999999E-6</c:v>
                </c:pt>
                <c:pt idx="875">
                  <c:v>1.9089800000000001E-6</c:v>
                </c:pt>
                <c:pt idx="876">
                  <c:v>1.9089800000000001E-6</c:v>
                </c:pt>
                <c:pt idx="877">
                  <c:v>1.99109E-6</c:v>
                </c:pt>
                <c:pt idx="878">
                  <c:v>1.99109E-6</c:v>
                </c:pt>
                <c:pt idx="879">
                  <c:v>2.3153399999999999E-6</c:v>
                </c:pt>
                <c:pt idx="880">
                  <c:v>2.3153399999999999E-6</c:v>
                </c:pt>
                <c:pt idx="881">
                  <c:v>3.27009E-6</c:v>
                </c:pt>
                <c:pt idx="882">
                  <c:v>3.27009E-6</c:v>
                </c:pt>
                <c:pt idx="883">
                  <c:v>1.8813600000000001E-6</c:v>
                </c:pt>
                <c:pt idx="884">
                  <c:v>1.8813600000000001E-6</c:v>
                </c:pt>
                <c:pt idx="885">
                  <c:v>2.86911E-6</c:v>
                </c:pt>
                <c:pt idx="886">
                  <c:v>2.86911E-6</c:v>
                </c:pt>
                <c:pt idx="887">
                  <c:v>2.6877000000000001E-6</c:v>
                </c:pt>
                <c:pt idx="888">
                  <c:v>2.6877000000000001E-6</c:v>
                </c:pt>
                <c:pt idx="889">
                  <c:v>3.07504E-6</c:v>
                </c:pt>
                <c:pt idx="890">
                  <c:v>3.07504E-6</c:v>
                </c:pt>
                <c:pt idx="891">
                  <c:v>1.60017E-6</c:v>
                </c:pt>
                <c:pt idx="892">
                  <c:v>1.60017E-6</c:v>
                </c:pt>
                <c:pt idx="893">
                  <c:v>1.8198900000000001E-6</c:v>
                </c:pt>
                <c:pt idx="894">
                  <c:v>1.8198900000000001E-6</c:v>
                </c:pt>
                <c:pt idx="895">
                  <c:v>1.7433600000000001E-6</c:v>
                </c:pt>
                <c:pt idx="896">
                  <c:v>1.7433600000000001E-6</c:v>
                </c:pt>
                <c:pt idx="897">
                  <c:v>2.72616E-6</c:v>
                </c:pt>
                <c:pt idx="898">
                  <c:v>2.72616E-6</c:v>
                </c:pt>
                <c:pt idx="899">
                  <c:v>2.4658300000000002E-6</c:v>
                </c:pt>
                <c:pt idx="900">
                  <c:v>2.4658300000000002E-6</c:v>
                </c:pt>
                <c:pt idx="901">
                  <c:v>2.50162E-6</c:v>
                </c:pt>
                <c:pt idx="902">
                  <c:v>2.50162E-6</c:v>
                </c:pt>
                <c:pt idx="903">
                  <c:v>5.3272200000000001E-6</c:v>
                </c:pt>
                <c:pt idx="904">
                  <c:v>5.3272200000000001E-6</c:v>
                </c:pt>
                <c:pt idx="905">
                  <c:v>2.7854099999999999E-6</c:v>
                </c:pt>
                <c:pt idx="906">
                  <c:v>2.7854099999999999E-6</c:v>
                </c:pt>
                <c:pt idx="907">
                  <c:v>3.1347400000000001E-6</c:v>
                </c:pt>
                <c:pt idx="908">
                  <c:v>3.1347400000000001E-6</c:v>
                </c:pt>
                <c:pt idx="909">
                  <c:v>3.1793300000000002E-6</c:v>
                </c:pt>
                <c:pt idx="910">
                  <c:v>3.1793300000000002E-6</c:v>
                </c:pt>
                <c:pt idx="911">
                  <c:v>2.3143399999999999E-6</c:v>
                </c:pt>
                <c:pt idx="912">
                  <c:v>2.3143399999999999E-6</c:v>
                </c:pt>
                <c:pt idx="913">
                  <c:v>2.0398200000000001E-6</c:v>
                </c:pt>
                <c:pt idx="914">
                  <c:v>2.0398200000000001E-6</c:v>
                </c:pt>
                <c:pt idx="915">
                  <c:v>2.04054E-6</c:v>
                </c:pt>
                <c:pt idx="916">
                  <c:v>2.04054E-6</c:v>
                </c:pt>
                <c:pt idx="917">
                  <c:v>1.6063599999999999E-6</c:v>
                </c:pt>
                <c:pt idx="918">
                  <c:v>1.6063599999999999E-6</c:v>
                </c:pt>
                <c:pt idx="919">
                  <c:v>1.9238600000000001E-6</c:v>
                </c:pt>
                <c:pt idx="920">
                  <c:v>1.9238600000000001E-6</c:v>
                </c:pt>
                <c:pt idx="921">
                  <c:v>1.2686499999999999E-6</c:v>
                </c:pt>
                <c:pt idx="922">
                  <c:v>1.2686499999999999E-6</c:v>
                </c:pt>
                <c:pt idx="923">
                  <c:v>1.04886E-6</c:v>
                </c:pt>
                <c:pt idx="924">
                  <c:v>1.04886E-6</c:v>
                </c:pt>
                <c:pt idx="925">
                  <c:v>1.0474600000000001E-6</c:v>
                </c:pt>
                <c:pt idx="926">
                  <c:v>1.0474600000000001E-6</c:v>
                </c:pt>
                <c:pt idx="927">
                  <c:v>9.8249399999999996E-7</c:v>
                </c:pt>
                <c:pt idx="928">
                  <c:v>9.8249399999999996E-7</c:v>
                </c:pt>
                <c:pt idx="929">
                  <c:v>1.1421E-6</c:v>
                </c:pt>
                <c:pt idx="930">
                  <c:v>1.1421E-6</c:v>
                </c:pt>
                <c:pt idx="931">
                  <c:v>1.0004199999999999E-6</c:v>
                </c:pt>
                <c:pt idx="932">
                  <c:v>1.0004199999999999E-6</c:v>
                </c:pt>
                <c:pt idx="933">
                  <c:v>5.2554700000000001E-7</c:v>
                </c:pt>
                <c:pt idx="934">
                  <c:v>5.2554700000000001E-7</c:v>
                </c:pt>
                <c:pt idx="935">
                  <c:v>6.1720699999999998E-7</c:v>
                </c:pt>
                <c:pt idx="936">
                  <c:v>6.1720699999999998E-7</c:v>
                </c:pt>
                <c:pt idx="937">
                  <c:v>5.0386199999999996E-7</c:v>
                </c:pt>
                <c:pt idx="938">
                  <c:v>5.0386199999999996E-7</c:v>
                </c:pt>
                <c:pt idx="939">
                  <c:v>5.66389E-7</c:v>
                </c:pt>
                <c:pt idx="940">
                  <c:v>5.66389E-7</c:v>
                </c:pt>
                <c:pt idx="941">
                  <c:v>4.5288299999999999E-7</c:v>
                </c:pt>
                <c:pt idx="942">
                  <c:v>4.5288299999999999E-7</c:v>
                </c:pt>
                <c:pt idx="943">
                  <c:v>4.2821899999999998E-7</c:v>
                </c:pt>
                <c:pt idx="944">
                  <c:v>4.2821899999999998E-7</c:v>
                </c:pt>
                <c:pt idx="945">
                  <c:v>4.0034699999999998E-7</c:v>
                </c:pt>
                <c:pt idx="946">
                  <c:v>4.0034699999999998E-7</c:v>
                </c:pt>
                <c:pt idx="947">
                  <c:v>3.3681099999999998E-7</c:v>
                </c:pt>
                <c:pt idx="948">
                  <c:v>3.3681099999999998E-7</c:v>
                </c:pt>
                <c:pt idx="949">
                  <c:v>3.1605399999999998E-7</c:v>
                </c:pt>
                <c:pt idx="950">
                  <c:v>3.1605399999999998E-7</c:v>
                </c:pt>
                <c:pt idx="951">
                  <c:v>3.0537500000000002E-7</c:v>
                </c:pt>
                <c:pt idx="952">
                  <c:v>3.0537500000000002E-7</c:v>
                </c:pt>
                <c:pt idx="953">
                  <c:v>2.7093400000000001E-7</c:v>
                </c:pt>
                <c:pt idx="954">
                  <c:v>2.7093400000000001E-7</c:v>
                </c:pt>
                <c:pt idx="955">
                  <c:v>2.5372199999999997E-7</c:v>
                </c:pt>
                <c:pt idx="956">
                  <c:v>2.5372199999999997E-7</c:v>
                </c:pt>
                <c:pt idx="957">
                  <c:v>2.2151300000000001E-7</c:v>
                </c:pt>
                <c:pt idx="958">
                  <c:v>2.2151300000000001E-7</c:v>
                </c:pt>
                <c:pt idx="959">
                  <c:v>2.3041200000000001E-7</c:v>
                </c:pt>
                <c:pt idx="960">
                  <c:v>2.3041200000000001E-7</c:v>
                </c:pt>
                <c:pt idx="961">
                  <c:v>2.0454200000000001E-7</c:v>
                </c:pt>
                <c:pt idx="962">
                  <c:v>2.0454200000000001E-7</c:v>
                </c:pt>
                <c:pt idx="963">
                  <c:v>1.7968700000000001E-7</c:v>
                </c:pt>
                <c:pt idx="964">
                  <c:v>1.7968700000000001E-7</c:v>
                </c:pt>
                <c:pt idx="965">
                  <c:v>1.69567E-7</c:v>
                </c:pt>
                <c:pt idx="966">
                  <c:v>1.69567E-7</c:v>
                </c:pt>
                <c:pt idx="967">
                  <c:v>1.7658200000000001E-7</c:v>
                </c:pt>
                <c:pt idx="968">
                  <c:v>1.7658200000000001E-7</c:v>
                </c:pt>
                <c:pt idx="969">
                  <c:v>1.4109400000000001E-7</c:v>
                </c:pt>
                <c:pt idx="970">
                  <c:v>1.4109400000000001E-7</c:v>
                </c:pt>
                <c:pt idx="971">
                  <c:v>1.6126500000000001E-7</c:v>
                </c:pt>
                <c:pt idx="972">
                  <c:v>1.6126500000000001E-7</c:v>
                </c:pt>
                <c:pt idx="973">
                  <c:v>1.3909200000000001E-7</c:v>
                </c:pt>
                <c:pt idx="974">
                  <c:v>1.3909200000000001E-7</c:v>
                </c:pt>
                <c:pt idx="975">
                  <c:v>1.1983000000000001E-7</c:v>
                </c:pt>
                <c:pt idx="976">
                  <c:v>1.1983000000000001E-7</c:v>
                </c:pt>
                <c:pt idx="977">
                  <c:v>1.11432E-7</c:v>
                </c:pt>
                <c:pt idx="978">
                  <c:v>1.11432E-7</c:v>
                </c:pt>
                <c:pt idx="979">
                  <c:v>1.13471E-7</c:v>
                </c:pt>
                <c:pt idx="980">
                  <c:v>1.13471E-7</c:v>
                </c:pt>
                <c:pt idx="981">
                  <c:v>9.4803000000000005E-8</c:v>
                </c:pt>
                <c:pt idx="982">
                  <c:v>9.4803000000000005E-8</c:v>
                </c:pt>
                <c:pt idx="983">
                  <c:v>7.9112800000000004E-8</c:v>
                </c:pt>
                <c:pt idx="984">
                  <c:v>7.9112800000000004E-8</c:v>
                </c:pt>
                <c:pt idx="985">
                  <c:v>7.6384299999999994E-8</c:v>
                </c:pt>
                <c:pt idx="986">
                  <c:v>7.6384299999999994E-8</c:v>
                </c:pt>
                <c:pt idx="987">
                  <c:v>8.3543499999999996E-8</c:v>
                </c:pt>
                <c:pt idx="988">
                  <c:v>8.3543499999999996E-8</c:v>
                </c:pt>
                <c:pt idx="989">
                  <c:v>6.4560299999999993E-8</c:v>
                </c:pt>
                <c:pt idx="990">
                  <c:v>6.4560299999999993E-8</c:v>
                </c:pt>
                <c:pt idx="991">
                  <c:v>6.6316699999999995E-8</c:v>
                </c:pt>
                <c:pt idx="992">
                  <c:v>6.6316699999999995E-8</c:v>
                </c:pt>
                <c:pt idx="993">
                  <c:v>6.3556599999999996E-8</c:v>
                </c:pt>
                <c:pt idx="994">
                  <c:v>6.3556599999999996E-8</c:v>
                </c:pt>
                <c:pt idx="995">
                  <c:v>5.5846399999999998E-8</c:v>
                </c:pt>
                <c:pt idx="996">
                  <c:v>5.5846399999999998E-8</c:v>
                </c:pt>
                <c:pt idx="997">
                  <c:v>5.5266500000000001E-8</c:v>
                </c:pt>
                <c:pt idx="998">
                  <c:v>5.5266500000000001E-8</c:v>
                </c:pt>
                <c:pt idx="999">
                  <c:v>4.6117799999999999E-8</c:v>
                </c:pt>
                <c:pt idx="1000">
                  <c:v>4.6117799999999999E-8</c:v>
                </c:pt>
                <c:pt idx="1001">
                  <c:v>3.9062399999999998E-8</c:v>
                </c:pt>
                <c:pt idx="1002">
                  <c:v>3.9062399999999998E-8</c:v>
                </c:pt>
                <c:pt idx="1003">
                  <c:v>3.7391500000000001E-8</c:v>
                </c:pt>
                <c:pt idx="1004">
                  <c:v>3.7391500000000001E-8</c:v>
                </c:pt>
                <c:pt idx="1005">
                  <c:v>3.8713100000000003E-8</c:v>
                </c:pt>
                <c:pt idx="1006">
                  <c:v>3.8713100000000003E-8</c:v>
                </c:pt>
                <c:pt idx="1007">
                  <c:v>3.48285E-8</c:v>
                </c:pt>
                <c:pt idx="1008">
                  <c:v>3.48285E-8</c:v>
                </c:pt>
                <c:pt idx="1009">
                  <c:v>3.2891799999999997E-8</c:v>
                </c:pt>
                <c:pt idx="1010">
                  <c:v>3.2891799999999997E-8</c:v>
                </c:pt>
                <c:pt idx="1011">
                  <c:v>2.7007499999999999E-8</c:v>
                </c:pt>
                <c:pt idx="1012">
                  <c:v>2.7007499999999999E-8</c:v>
                </c:pt>
                <c:pt idx="1013">
                  <c:v>2.8068099999999999E-8</c:v>
                </c:pt>
                <c:pt idx="1014">
                  <c:v>2.8068099999999999E-8</c:v>
                </c:pt>
                <c:pt idx="1015">
                  <c:v>2.6262399999999999E-8</c:v>
                </c:pt>
                <c:pt idx="1016">
                  <c:v>2.6262399999999999E-8</c:v>
                </c:pt>
                <c:pt idx="1017">
                  <c:v>2.21888E-8</c:v>
                </c:pt>
                <c:pt idx="1018">
                  <c:v>2.21888E-8</c:v>
                </c:pt>
                <c:pt idx="1019">
                  <c:v>2.19422E-8</c:v>
                </c:pt>
                <c:pt idx="1020">
                  <c:v>2.19422E-8</c:v>
                </c:pt>
                <c:pt idx="1021">
                  <c:v>1.9856900000000002E-8</c:v>
                </c:pt>
                <c:pt idx="1022">
                  <c:v>1.9856900000000002E-8</c:v>
                </c:pt>
                <c:pt idx="1023">
                  <c:v>1.9457E-8</c:v>
                </c:pt>
                <c:pt idx="1024">
                  <c:v>1.9457E-8</c:v>
                </c:pt>
                <c:pt idx="1025">
                  <c:v>1.9302899999999999E-8</c:v>
                </c:pt>
                <c:pt idx="1026">
                  <c:v>1.9302899999999999E-8</c:v>
                </c:pt>
                <c:pt idx="1027">
                  <c:v>1.85908E-8</c:v>
                </c:pt>
                <c:pt idx="1028">
                  <c:v>1.85908E-8</c:v>
                </c:pt>
                <c:pt idx="1029">
                  <c:v>1.7247100000000001E-8</c:v>
                </c:pt>
                <c:pt idx="1030">
                  <c:v>1.7247100000000001E-8</c:v>
                </c:pt>
                <c:pt idx="1031">
                  <c:v>1.65426E-8</c:v>
                </c:pt>
                <c:pt idx="1032">
                  <c:v>1.65426E-8</c:v>
                </c:pt>
                <c:pt idx="1033">
                  <c:v>1.5285000000000001E-8</c:v>
                </c:pt>
                <c:pt idx="1034">
                  <c:v>1.5285000000000001E-8</c:v>
                </c:pt>
                <c:pt idx="1035">
                  <c:v>1.2288000000000001E-8</c:v>
                </c:pt>
                <c:pt idx="1036">
                  <c:v>1.2288000000000001E-8</c:v>
                </c:pt>
                <c:pt idx="1037">
                  <c:v>1.25444E-8</c:v>
                </c:pt>
                <c:pt idx="1038">
                  <c:v>1.25444E-8</c:v>
                </c:pt>
                <c:pt idx="1039">
                  <c:v>1.2276E-8</c:v>
                </c:pt>
                <c:pt idx="1040">
                  <c:v>1.2276E-8</c:v>
                </c:pt>
                <c:pt idx="1041">
                  <c:v>1.05604E-8</c:v>
                </c:pt>
                <c:pt idx="1042">
                  <c:v>1.05604E-8</c:v>
                </c:pt>
                <c:pt idx="1043">
                  <c:v>1.11395E-8</c:v>
                </c:pt>
                <c:pt idx="1044">
                  <c:v>1.11395E-8</c:v>
                </c:pt>
                <c:pt idx="1045">
                  <c:v>9.73247E-9</c:v>
                </c:pt>
                <c:pt idx="1046">
                  <c:v>9.73247E-9</c:v>
                </c:pt>
                <c:pt idx="1047">
                  <c:v>9.5710000000000001E-9</c:v>
                </c:pt>
                <c:pt idx="1048">
                  <c:v>9.5710000000000001E-9</c:v>
                </c:pt>
                <c:pt idx="1049">
                  <c:v>8.1810100000000005E-9</c:v>
                </c:pt>
                <c:pt idx="1050">
                  <c:v>8.1810100000000005E-9</c:v>
                </c:pt>
                <c:pt idx="1051">
                  <c:v>8.2491200000000002E-9</c:v>
                </c:pt>
                <c:pt idx="1052">
                  <c:v>8.2491200000000002E-9</c:v>
                </c:pt>
                <c:pt idx="1053">
                  <c:v>7.2764800000000001E-9</c:v>
                </c:pt>
                <c:pt idx="1054">
                  <c:v>7.2764800000000001E-9</c:v>
                </c:pt>
                <c:pt idx="1055">
                  <c:v>7.0655499999999999E-9</c:v>
                </c:pt>
                <c:pt idx="1056">
                  <c:v>7.0655499999999999E-9</c:v>
                </c:pt>
                <c:pt idx="1057">
                  <c:v>7.0290599999999997E-9</c:v>
                </c:pt>
                <c:pt idx="1058">
                  <c:v>7.0290599999999997E-9</c:v>
                </c:pt>
                <c:pt idx="1059">
                  <c:v>6.4071100000000002E-9</c:v>
                </c:pt>
                <c:pt idx="1060">
                  <c:v>6.4071100000000002E-9</c:v>
                </c:pt>
                <c:pt idx="1061">
                  <c:v>6.1078500000000002E-9</c:v>
                </c:pt>
                <c:pt idx="1062">
                  <c:v>6.1078500000000002E-9</c:v>
                </c:pt>
                <c:pt idx="1063">
                  <c:v>5.6622099999999996E-9</c:v>
                </c:pt>
                <c:pt idx="1064">
                  <c:v>5.6622099999999996E-9</c:v>
                </c:pt>
                <c:pt idx="1065">
                  <c:v>4.9439500000000001E-9</c:v>
                </c:pt>
                <c:pt idx="1066">
                  <c:v>4.9439500000000001E-9</c:v>
                </c:pt>
                <c:pt idx="1067">
                  <c:v>4.6891800000000001E-9</c:v>
                </c:pt>
                <c:pt idx="1068">
                  <c:v>4.6891800000000001E-9</c:v>
                </c:pt>
                <c:pt idx="1069">
                  <c:v>4.3154999999999998E-9</c:v>
                </c:pt>
                <c:pt idx="1070">
                  <c:v>4.3154999999999998E-9</c:v>
                </c:pt>
                <c:pt idx="1071">
                  <c:v>4.0802299999999997E-9</c:v>
                </c:pt>
                <c:pt idx="1072">
                  <c:v>4.0802299999999997E-9</c:v>
                </c:pt>
                <c:pt idx="1073">
                  <c:v>3.7439199999999996E-9</c:v>
                </c:pt>
                <c:pt idx="1074">
                  <c:v>3.7439199999999996E-9</c:v>
                </c:pt>
                <c:pt idx="1075">
                  <c:v>3.6188E-9</c:v>
                </c:pt>
                <c:pt idx="1076">
                  <c:v>3.6188E-9</c:v>
                </c:pt>
                <c:pt idx="1077">
                  <c:v>3.8303300000000004E-9</c:v>
                </c:pt>
                <c:pt idx="1078">
                  <c:v>3.8303300000000004E-9</c:v>
                </c:pt>
                <c:pt idx="1079">
                  <c:v>3.2392700000000001E-9</c:v>
                </c:pt>
                <c:pt idx="1080">
                  <c:v>3.2392700000000001E-9</c:v>
                </c:pt>
                <c:pt idx="1081">
                  <c:v>3.0590399999999998E-9</c:v>
                </c:pt>
                <c:pt idx="1082">
                  <c:v>3.0590399999999998E-9</c:v>
                </c:pt>
                <c:pt idx="1083">
                  <c:v>3.0331700000000002E-9</c:v>
                </c:pt>
                <c:pt idx="1084">
                  <c:v>3.0331700000000002E-9</c:v>
                </c:pt>
                <c:pt idx="1085">
                  <c:v>2.4246199999999998E-9</c:v>
                </c:pt>
                <c:pt idx="1086">
                  <c:v>2.4246199999999998E-9</c:v>
                </c:pt>
                <c:pt idx="1087">
                  <c:v>2.63928E-9</c:v>
                </c:pt>
                <c:pt idx="1088">
                  <c:v>2.63928E-9</c:v>
                </c:pt>
                <c:pt idx="1089">
                  <c:v>2.22853E-9</c:v>
                </c:pt>
                <c:pt idx="1090">
                  <c:v>2.22853E-9</c:v>
                </c:pt>
                <c:pt idx="1091">
                  <c:v>2.3277400000000001E-9</c:v>
                </c:pt>
                <c:pt idx="1092">
                  <c:v>2.3277400000000001E-9</c:v>
                </c:pt>
                <c:pt idx="1093">
                  <c:v>1.7432400000000001E-9</c:v>
                </c:pt>
                <c:pt idx="1094">
                  <c:v>1.7432400000000001E-9</c:v>
                </c:pt>
                <c:pt idx="1095">
                  <c:v>1.9983300000000001E-9</c:v>
                </c:pt>
                <c:pt idx="1096">
                  <c:v>1.9983300000000001E-9</c:v>
                </c:pt>
                <c:pt idx="1097">
                  <c:v>1.9520500000000001E-9</c:v>
                </c:pt>
                <c:pt idx="1098">
                  <c:v>1.9520500000000001E-9</c:v>
                </c:pt>
                <c:pt idx="1099">
                  <c:v>1.80388E-9</c:v>
                </c:pt>
                <c:pt idx="1100">
                  <c:v>1.80388E-9</c:v>
                </c:pt>
                <c:pt idx="1101">
                  <c:v>1.5455299999999999E-9</c:v>
                </c:pt>
                <c:pt idx="1102">
                  <c:v>1.5455299999999999E-9</c:v>
                </c:pt>
                <c:pt idx="1103">
                  <c:v>1.32323E-9</c:v>
                </c:pt>
                <c:pt idx="1104">
                  <c:v>1.32323E-9</c:v>
                </c:pt>
                <c:pt idx="1105">
                  <c:v>1.69471E-9</c:v>
                </c:pt>
                <c:pt idx="1106">
                  <c:v>1.69471E-9</c:v>
                </c:pt>
                <c:pt idx="1107">
                  <c:v>1.27148E-9</c:v>
                </c:pt>
                <c:pt idx="1108">
                  <c:v>1.27148E-9</c:v>
                </c:pt>
                <c:pt idx="1109">
                  <c:v>1.11896E-9</c:v>
                </c:pt>
                <c:pt idx="1110">
                  <c:v>1.11896E-9</c:v>
                </c:pt>
                <c:pt idx="1111">
                  <c:v>1.08547E-9</c:v>
                </c:pt>
                <c:pt idx="1112">
                  <c:v>1.08547E-9</c:v>
                </c:pt>
                <c:pt idx="1113">
                  <c:v>9.3366200000000008E-10</c:v>
                </c:pt>
                <c:pt idx="1114">
                  <c:v>9.3366200000000008E-10</c:v>
                </c:pt>
                <c:pt idx="1115">
                  <c:v>1.1063600000000001E-9</c:v>
                </c:pt>
                <c:pt idx="1116">
                  <c:v>1.1063600000000001E-9</c:v>
                </c:pt>
                <c:pt idx="1117">
                  <c:v>9.0094699999999995E-10</c:v>
                </c:pt>
                <c:pt idx="1118">
                  <c:v>9.0094699999999995E-10</c:v>
                </c:pt>
                <c:pt idx="1119">
                  <c:v>8.0934399999999995E-10</c:v>
                </c:pt>
                <c:pt idx="1120">
                  <c:v>8.0934399999999995E-10</c:v>
                </c:pt>
                <c:pt idx="1121">
                  <c:v>7.3778100000000002E-10</c:v>
                </c:pt>
                <c:pt idx="1122">
                  <c:v>7.3778100000000002E-10</c:v>
                </c:pt>
                <c:pt idx="1123">
                  <c:v>8.1099699999999997E-10</c:v>
                </c:pt>
                <c:pt idx="1124">
                  <c:v>8.1099699999999997E-10</c:v>
                </c:pt>
                <c:pt idx="1125">
                  <c:v>8.3506300000000004E-10</c:v>
                </c:pt>
                <c:pt idx="1126">
                  <c:v>8.3506300000000004E-10</c:v>
                </c:pt>
                <c:pt idx="1127">
                  <c:v>7.4411499999999997E-10</c:v>
                </c:pt>
                <c:pt idx="1128">
                  <c:v>7.4411499999999997E-10</c:v>
                </c:pt>
                <c:pt idx="1129">
                  <c:v>4.6318200000000001E-10</c:v>
                </c:pt>
                <c:pt idx="1130">
                  <c:v>4.6318200000000001E-10</c:v>
                </c:pt>
                <c:pt idx="1131">
                  <c:v>6.2825700000000004E-10</c:v>
                </c:pt>
                <c:pt idx="1132">
                  <c:v>6.2825700000000004E-10</c:v>
                </c:pt>
                <c:pt idx="1133">
                  <c:v>5.7561399999999997E-10</c:v>
                </c:pt>
                <c:pt idx="1134">
                  <c:v>5.7561399999999997E-10</c:v>
                </c:pt>
                <c:pt idx="1135">
                  <c:v>4.6034400000000002E-10</c:v>
                </c:pt>
                <c:pt idx="1136">
                  <c:v>4.6034400000000002E-10</c:v>
                </c:pt>
                <c:pt idx="1137">
                  <c:v>4.7815800000000001E-10</c:v>
                </c:pt>
                <c:pt idx="1138">
                  <c:v>4.7815800000000001E-10</c:v>
                </c:pt>
                <c:pt idx="1139">
                  <c:v>3.6705900000000001E-10</c:v>
                </c:pt>
                <c:pt idx="1140">
                  <c:v>3.6705900000000001E-10</c:v>
                </c:pt>
                <c:pt idx="1141">
                  <c:v>3.6806899999999999E-10</c:v>
                </c:pt>
                <c:pt idx="1142">
                  <c:v>3.6806899999999999E-10</c:v>
                </c:pt>
                <c:pt idx="1143">
                  <c:v>3.4219400000000002E-10</c:v>
                </c:pt>
                <c:pt idx="1144">
                  <c:v>3.4219400000000002E-10</c:v>
                </c:pt>
                <c:pt idx="1145">
                  <c:v>2.77913E-10</c:v>
                </c:pt>
                <c:pt idx="1146">
                  <c:v>2.77913E-10</c:v>
                </c:pt>
                <c:pt idx="1147">
                  <c:v>2.65842E-10</c:v>
                </c:pt>
                <c:pt idx="1148">
                  <c:v>2.65842E-10</c:v>
                </c:pt>
                <c:pt idx="1149">
                  <c:v>3.8332699999999998E-10</c:v>
                </c:pt>
                <c:pt idx="1150">
                  <c:v>3.8332699999999998E-10</c:v>
                </c:pt>
                <c:pt idx="1151">
                  <c:v>2.21429E-10</c:v>
                </c:pt>
                <c:pt idx="1152">
                  <c:v>2.21429E-10</c:v>
                </c:pt>
                <c:pt idx="1153">
                  <c:v>2.1349700000000001E-10</c:v>
                </c:pt>
                <c:pt idx="1154">
                  <c:v>2.1349700000000001E-10</c:v>
                </c:pt>
                <c:pt idx="1155">
                  <c:v>2.7753400000000001E-10</c:v>
                </c:pt>
                <c:pt idx="1156">
                  <c:v>2.7753400000000001E-10</c:v>
                </c:pt>
                <c:pt idx="1157">
                  <c:v>1.95428E-10</c:v>
                </c:pt>
                <c:pt idx="1158">
                  <c:v>1.95428E-10</c:v>
                </c:pt>
                <c:pt idx="1159">
                  <c:v>2.08247E-10</c:v>
                </c:pt>
                <c:pt idx="1160">
                  <c:v>2.08247E-10</c:v>
                </c:pt>
                <c:pt idx="1161">
                  <c:v>1.8683500000000001E-10</c:v>
                </c:pt>
                <c:pt idx="1162">
                  <c:v>1.8683500000000001E-10</c:v>
                </c:pt>
                <c:pt idx="1163">
                  <c:v>1.5185400000000001E-10</c:v>
                </c:pt>
                <c:pt idx="1164">
                  <c:v>1.5185400000000001E-10</c:v>
                </c:pt>
                <c:pt idx="1165">
                  <c:v>1.6686099999999999E-10</c:v>
                </c:pt>
                <c:pt idx="1166">
                  <c:v>1.6686099999999999E-10</c:v>
                </c:pt>
                <c:pt idx="1167">
                  <c:v>1.6048100000000001E-10</c:v>
                </c:pt>
                <c:pt idx="1168">
                  <c:v>1.6048100000000001E-10</c:v>
                </c:pt>
                <c:pt idx="1169">
                  <c:v>1.4204300000000001E-10</c:v>
                </c:pt>
                <c:pt idx="1170">
                  <c:v>1.4204300000000001E-10</c:v>
                </c:pt>
                <c:pt idx="1171">
                  <c:v>1.3102499999999999E-10</c:v>
                </c:pt>
                <c:pt idx="1172">
                  <c:v>1.3102499999999999E-10</c:v>
                </c:pt>
                <c:pt idx="1173">
                  <c:v>7.4428099999999997E-11</c:v>
                </c:pt>
                <c:pt idx="1174">
                  <c:v>7.4428099999999997E-11</c:v>
                </c:pt>
                <c:pt idx="1175">
                  <c:v>1.3813899999999999E-10</c:v>
                </c:pt>
                <c:pt idx="1176">
                  <c:v>1.3813899999999999E-10</c:v>
                </c:pt>
                <c:pt idx="1177">
                  <c:v>7.0980500000000001E-11</c:v>
                </c:pt>
                <c:pt idx="1178">
                  <c:v>7.0980500000000001E-11</c:v>
                </c:pt>
                <c:pt idx="1179">
                  <c:v>5.0945299999999997E-11</c:v>
                </c:pt>
                <c:pt idx="1180">
                  <c:v>5.0945299999999997E-11</c:v>
                </c:pt>
                <c:pt idx="1181">
                  <c:v>8.7257200000000003E-11</c:v>
                </c:pt>
                <c:pt idx="1182">
                  <c:v>8.7257200000000003E-11</c:v>
                </c:pt>
                <c:pt idx="1183">
                  <c:v>6.0813899999999997E-11</c:v>
                </c:pt>
                <c:pt idx="1184">
                  <c:v>6.0813899999999997E-11</c:v>
                </c:pt>
                <c:pt idx="1185">
                  <c:v>1.35332E-10</c:v>
                </c:pt>
                <c:pt idx="1186">
                  <c:v>1.35332E-10</c:v>
                </c:pt>
                <c:pt idx="1187">
                  <c:v>4.9276599999999999E-11</c:v>
                </c:pt>
                <c:pt idx="1188">
                  <c:v>4.9276599999999999E-11</c:v>
                </c:pt>
                <c:pt idx="1189">
                  <c:v>1.3747899999999999E-10</c:v>
                </c:pt>
                <c:pt idx="1190">
                  <c:v>1.3747899999999999E-10</c:v>
                </c:pt>
                <c:pt idx="1191">
                  <c:v>6.9046500000000006E-11</c:v>
                </c:pt>
                <c:pt idx="1192">
                  <c:v>6.9046500000000006E-11</c:v>
                </c:pt>
                <c:pt idx="1193">
                  <c:v>8.4435699999999994E-11</c:v>
                </c:pt>
                <c:pt idx="1194">
                  <c:v>8.4435699999999994E-11</c:v>
                </c:pt>
                <c:pt idx="1195">
                  <c:v>1.1989300000000001E-10</c:v>
                </c:pt>
                <c:pt idx="1196">
                  <c:v>1.1989300000000001E-10</c:v>
                </c:pt>
                <c:pt idx="1197">
                  <c:v>7.5046699999999997E-11</c:v>
                </c:pt>
                <c:pt idx="1198">
                  <c:v>7.5046699999999997E-11</c:v>
                </c:pt>
                <c:pt idx="1199">
                  <c:v>2.7057200000000001E-11</c:v>
                </c:pt>
                <c:pt idx="1200">
                  <c:v>2.7057200000000001E-11</c:v>
                </c:pt>
                <c:pt idx="1201">
                  <c:v>5.8325400000000001E-11</c:v>
                </c:pt>
                <c:pt idx="1202">
                  <c:v>5.8325400000000001E-11</c:v>
                </c:pt>
                <c:pt idx="1203">
                  <c:v>4.5270300000000001E-11</c:v>
                </c:pt>
                <c:pt idx="1204">
                  <c:v>4.5270300000000001E-11</c:v>
                </c:pt>
                <c:pt idx="1205">
                  <c:v>3.9805399999999997E-11</c:v>
                </c:pt>
                <c:pt idx="1206">
                  <c:v>3.9805399999999997E-11</c:v>
                </c:pt>
                <c:pt idx="1207">
                  <c:v>4.6372100000000001E-11</c:v>
                </c:pt>
                <c:pt idx="1208">
                  <c:v>4.6372100000000001E-11</c:v>
                </c:pt>
                <c:pt idx="1209">
                  <c:v>4.6395700000000002E-11</c:v>
                </c:pt>
                <c:pt idx="1210">
                  <c:v>4.6395700000000002E-11</c:v>
                </c:pt>
                <c:pt idx="1211">
                  <c:v>1.8000899999999999E-11</c:v>
                </c:pt>
                <c:pt idx="1212">
                  <c:v>1.8000899999999999E-11</c:v>
                </c:pt>
                <c:pt idx="1213">
                  <c:v>6.0985500000000001E-11</c:v>
                </c:pt>
                <c:pt idx="1214">
                  <c:v>6.0985500000000001E-11</c:v>
                </c:pt>
                <c:pt idx="1215">
                  <c:v>4.9117499999999999E-11</c:v>
                </c:pt>
                <c:pt idx="1216">
                  <c:v>4.9117499999999999E-11</c:v>
                </c:pt>
                <c:pt idx="1217">
                  <c:v>5.0456600000000001E-11</c:v>
                </c:pt>
                <c:pt idx="1218">
                  <c:v>5.0456600000000001E-11</c:v>
                </c:pt>
                <c:pt idx="1219">
                  <c:v>6.1437800000000006E-11</c:v>
                </c:pt>
                <c:pt idx="1220">
                  <c:v>6.1437800000000006E-11</c:v>
                </c:pt>
                <c:pt idx="1221">
                  <c:v>4.7209200000000001E-11</c:v>
                </c:pt>
                <c:pt idx="1222">
                  <c:v>4.7209200000000001E-11</c:v>
                </c:pt>
                <c:pt idx="1223">
                  <c:v>2.0031500000000001E-11</c:v>
                </c:pt>
                <c:pt idx="1224">
                  <c:v>2.0031500000000001E-11</c:v>
                </c:pt>
                <c:pt idx="1225">
                  <c:v>3.6855299999999997E-11</c:v>
                </c:pt>
                <c:pt idx="1226">
                  <c:v>3.6855299999999997E-11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1.5990599999999999E-11</c:v>
                </c:pt>
                <c:pt idx="1232">
                  <c:v>1.5990599999999999E-11</c:v>
                </c:pt>
                <c:pt idx="1233">
                  <c:v>0</c:v>
                </c:pt>
                <c:pt idx="1234">
                  <c:v>0</c:v>
                </c:pt>
                <c:pt idx="1235">
                  <c:v>1.8313099999999999E-11</c:v>
                </c:pt>
                <c:pt idx="1236">
                  <c:v>1.8313099999999999E-11</c:v>
                </c:pt>
                <c:pt idx="1237">
                  <c:v>9.7661999999999993E-12</c:v>
                </c:pt>
                <c:pt idx="1238">
                  <c:v>9.7661999999999993E-12</c:v>
                </c:pt>
                <c:pt idx="1239">
                  <c:v>9.6882199999999993E-12</c:v>
                </c:pt>
                <c:pt idx="1240">
                  <c:v>9.6882199999999993E-12</c:v>
                </c:pt>
                <c:pt idx="1241">
                  <c:v>4.9780799999999998E-11</c:v>
                </c:pt>
                <c:pt idx="1242">
                  <c:v>4.9780799999999998E-11</c:v>
                </c:pt>
                <c:pt idx="1243">
                  <c:v>9.4920500000000001E-12</c:v>
                </c:pt>
                <c:pt idx="1244">
                  <c:v>9.4920500000000001E-12</c:v>
                </c:pt>
                <c:pt idx="1245">
                  <c:v>2.0804299999999999E-11</c:v>
                </c:pt>
                <c:pt idx="1246">
                  <c:v>2.0804299999999999E-11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1.04003E-11</c:v>
                </c:pt>
                <c:pt idx="1254">
                  <c:v>1.04003E-11</c:v>
                </c:pt>
                <c:pt idx="1255">
                  <c:v>0</c:v>
                </c:pt>
                <c:pt idx="1256">
                  <c:v>0</c:v>
                </c:pt>
                <c:pt idx="1257">
                  <c:v>9.6140400000000005E-12</c:v>
                </c:pt>
                <c:pt idx="1258">
                  <c:v>9.6140400000000005E-12</c:v>
                </c:pt>
                <c:pt idx="1259">
                  <c:v>0</c:v>
                </c:pt>
                <c:pt idx="1260">
                  <c:v>0</c:v>
                </c:pt>
                <c:pt idx="1261">
                  <c:v>1.0414200000000001E-11</c:v>
                </c:pt>
                <c:pt idx="1262">
                  <c:v>1.0414200000000001E-11</c:v>
                </c:pt>
                <c:pt idx="1263">
                  <c:v>9.1216199999999997E-12</c:v>
                </c:pt>
                <c:pt idx="1264">
                  <c:v>9.1216199999999997E-12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9.1730799999999999E-12</c:v>
                </c:pt>
                <c:pt idx="1270">
                  <c:v>9.1730799999999999E-12</c:v>
                </c:pt>
                <c:pt idx="1271">
                  <c:v>2.00762E-11</c:v>
                </c:pt>
                <c:pt idx="1272">
                  <c:v>2.00762E-11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9.5280099999999999E-12</c:v>
                </c:pt>
                <c:pt idx="1278">
                  <c:v>9.5280099999999999E-12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43-421F-BC59-3928E55ED67E}"/>
            </c:ext>
          </c:extLst>
        </c:ser>
        <c:ser>
          <c:idx val="2"/>
          <c:order val="1"/>
          <c:tx>
            <c:v>Al block model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Distribuce_In!$ER$549:$ER$1286</c:f>
              <c:numCache>
                <c:formatCode>0.00E+00</c:formatCode>
                <c:ptCount val="738"/>
                <c:pt idx="0">
                  <c:v>1.05E-4</c:v>
                </c:pt>
                <c:pt idx="1">
                  <c:v>1.1E-4</c:v>
                </c:pt>
                <c:pt idx="2">
                  <c:v>1.1E-4</c:v>
                </c:pt>
                <c:pt idx="3">
                  <c:v>1.15E-4</c:v>
                </c:pt>
                <c:pt idx="4">
                  <c:v>1.15E-4</c:v>
                </c:pt>
                <c:pt idx="5">
                  <c:v>1.2E-4</c:v>
                </c:pt>
                <c:pt idx="6">
                  <c:v>1.2E-4</c:v>
                </c:pt>
                <c:pt idx="7">
                  <c:v>1.2750000000000001E-4</c:v>
                </c:pt>
                <c:pt idx="8">
                  <c:v>1.2750000000000001E-4</c:v>
                </c:pt>
                <c:pt idx="9">
                  <c:v>1.35E-4</c:v>
                </c:pt>
                <c:pt idx="10">
                  <c:v>1.35E-4</c:v>
                </c:pt>
                <c:pt idx="11">
                  <c:v>1.4249999999999999E-4</c:v>
                </c:pt>
                <c:pt idx="12">
                  <c:v>1.4249999999999999E-4</c:v>
                </c:pt>
                <c:pt idx="13">
                  <c:v>1.4999999999999999E-4</c:v>
                </c:pt>
                <c:pt idx="14">
                  <c:v>1.4999999999999999E-4</c:v>
                </c:pt>
                <c:pt idx="15">
                  <c:v>1.6000000000000001E-4</c:v>
                </c:pt>
                <c:pt idx="16">
                  <c:v>1.6000000000000001E-4</c:v>
                </c:pt>
                <c:pt idx="17">
                  <c:v>1.7000000000000001E-4</c:v>
                </c:pt>
                <c:pt idx="18">
                  <c:v>1.7000000000000001E-4</c:v>
                </c:pt>
                <c:pt idx="19">
                  <c:v>1.8000000000000001E-4</c:v>
                </c:pt>
                <c:pt idx="20">
                  <c:v>1.8000000000000001E-4</c:v>
                </c:pt>
                <c:pt idx="21">
                  <c:v>1.9000000000000001E-4</c:v>
                </c:pt>
                <c:pt idx="22">
                  <c:v>1.9000000000000001E-4</c:v>
                </c:pt>
                <c:pt idx="23">
                  <c:v>2.0000000000000001E-4</c:v>
                </c:pt>
                <c:pt idx="24">
                  <c:v>2.0000000000000001E-4</c:v>
                </c:pt>
                <c:pt idx="25">
                  <c:v>2.1000000000000001E-4</c:v>
                </c:pt>
                <c:pt idx="26">
                  <c:v>2.1000000000000001E-4</c:v>
                </c:pt>
                <c:pt idx="27">
                  <c:v>2.2000000000000001E-4</c:v>
                </c:pt>
                <c:pt idx="28">
                  <c:v>2.2000000000000001E-4</c:v>
                </c:pt>
                <c:pt idx="29">
                  <c:v>2.3000000000000001E-4</c:v>
                </c:pt>
                <c:pt idx="30">
                  <c:v>2.3000000000000001E-4</c:v>
                </c:pt>
                <c:pt idx="31">
                  <c:v>2.4000000000000001E-4</c:v>
                </c:pt>
                <c:pt idx="32">
                  <c:v>2.4000000000000001E-4</c:v>
                </c:pt>
                <c:pt idx="33">
                  <c:v>2.5500000000000002E-4</c:v>
                </c:pt>
                <c:pt idx="34">
                  <c:v>2.5500000000000002E-4</c:v>
                </c:pt>
                <c:pt idx="35">
                  <c:v>2.7E-4</c:v>
                </c:pt>
                <c:pt idx="36">
                  <c:v>2.7E-4</c:v>
                </c:pt>
                <c:pt idx="37">
                  <c:v>2.7999999999999998E-4</c:v>
                </c:pt>
                <c:pt idx="38">
                  <c:v>2.7999999999999998E-4</c:v>
                </c:pt>
                <c:pt idx="39">
                  <c:v>2.9999999999999997E-4</c:v>
                </c:pt>
                <c:pt idx="40">
                  <c:v>2.9999999999999997E-4</c:v>
                </c:pt>
                <c:pt idx="41">
                  <c:v>3.2000000000000003E-4</c:v>
                </c:pt>
                <c:pt idx="42">
                  <c:v>3.2000000000000003E-4</c:v>
                </c:pt>
                <c:pt idx="43">
                  <c:v>3.4000000000000002E-4</c:v>
                </c:pt>
                <c:pt idx="44">
                  <c:v>3.4000000000000002E-4</c:v>
                </c:pt>
                <c:pt idx="45">
                  <c:v>3.6000000000000002E-4</c:v>
                </c:pt>
                <c:pt idx="46">
                  <c:v>3.6000000000000002E-4</c:v>
                </c:pt>
                <c:pt idx="47">
                  <c:v>3.8000000000000002E-4</c:v>
                </c:pt>
                <c:pt idx="48">
                  <c:v>3.8000000000000002E-4</c:v>
                </c:pt>
                <c:pt idx="49">
                  <c:v>4.0000000000000002E-4</c:v>
                </c:pt>
                <c:pt idx="50">
                  <c:v>4.0000000000000002E-4</c:v>
                </c:pt>
                <c:pt idx="51">
                  <c:v>4.2499999999999998E-4</c:v>
                </c:pt>
                <c:pt idx="52">
                  <c:v>4.2499999999999998E-4</c:v>
                </c:pt>
                <c:pt idx="53">
                  <c:v>4.4999999999999999E-4</c:v>
                </c:pt>
                <c:pt idx="54">
                  <c:v>4.4999999999999999E-4</c:v>
                </c:pt>
                <c:pt idx="55">
                  <c:v>4.75E-4</c:v>
                </c:pt>
                <c:pt idx="56">
                  <c:v>4.75E-4</c:v>
                </c:pt>
                <c:pt idx="57">
                  <c:v>5.0000000000000001E-4</c:v>
                </c:pt>
                <c:pt idx="58">
                  <c:v>5.0000000000000001E-4</c:v>
                </c:pt>
                <c:pt idx="59">
                  <c:v>5.2499999999999997E-4</c:v>
                </c:pt>
                <c:pt idx="60">
                  <c:v>5.2499999999999997E-4</c:v>
                </c:pt>
                <c:pt idx="61">
                  <c:v>5.5000000000000003E-4</c:v>
                </c:pt>
                <c:pt idx="62">
                  <c:v>5.5000000000000003E-4</c:v>
                </c:pt>
                <c:pt idx="63">
                  <c:v>5.7499999999999999E-4</c:v>
                </c:pt>
                <c:pt idx="64">
                  <c:v>5.7499999999999999E-4</c:v>
                </c:pt>
                <c:pt idx="65">
                  <c:v>5.9999999999999995E-4</c:v>
                </c:pt>
                <c:pt idx="66">
                  <c:v>5.9999999999999995E-4</c:v>
                </c:pt>
                <c:pt idx="67">
                  <c:v>6.3000000000000003E-4</c:v>
                </c:pt>
                <c:pt idx="68">
                  <c:v>6.3000000000000003E-4</c:v>
                </c:pt>
                <c:pt idx="69">
                  <c:v>6.6E-4</c:v>
                </c:pt>
                <c:pt idx="70">
                  <c:v>6.6E-4</c:v>
                </c:pt>
                <c:pt idx="71">
                  <c:v>6.8999999999999997E-4</c:v>
                </c:pt>
                <c:pt idx="72">
                  <c:v>6.8999999999999997E-4</c:v>
                </c:pt>
                <c:pt idx="73">
                  <c:v>7.2000000000000005E-4</c:v>
                </c:pt>
                <c:pt idx="74">
                  <c:v>7.2000000000000005E-4</c:v>
                </c:pt>
                <c:pt idx="75">
                  <c:v>7.6000000000000004E-4</c:v>
                </c:pt>
                <c:pt idx="76">
                  <c:v>7.6000000000000004E-4</c:v>
                </c:pt>
                <c:pt idx="77">
                  <c:v>8.0000000000000004E-4</c:v>
                </c:pt>
                <c:pt idx="78">
                  <c:v>8.0000000000000004E-4</c:v>
                </c:pt>
                <c:pt idx="79">
                  <c:v>8.4000000000000003E-4</c:v>
                </c:pt>
                <c:pt idx="80">
                  <c:v>8.4000000000000003E-4</c:v>
                </c:pt>
                <c:pt idx="81">
                  <c:v>8.8000000000000003E-4</c:v>
                </c:pt>
                <c:pt idx="82">
                  <c:v>8.8000000000000003E-4</c:v>
                </c:pt>
                <c:pt idx="83">
                  <c:v>9.2000000000000003E-4</c:v>
                </c:pt>
                <c:pt idx="84">
                  <c:v>9.2000000000000003E-4</c:v>
                </c:pt>
                <c:pt idx="85">
                  <c:v>9.6000000000000002E-4</c:v>
                </c:pt>
                <c:pt idx="86">
                  <c:v>9.6000000000000002E-4</c:v>
                </c:pt>
                <c:pt idx="87">
                  <c:v>1E-3</c:v>
                </c:pt>
                <c:pt idx="88">
                  <c:v>1E-3</c:v>
                </c:pt>
                <c:pt idx="89">
                  <c:v>1.0499999999999999E-3</c:v>
                </c:pt>
                <c:pt idx="90">
                  <c:v>1.0499999999999999E-3</c:v>
                </c:pt>
                <c:pt idx="91">
                  <c:v>1.1000000000000001E-3</c:v>
                </c:pt>
                <c:pt idx="92">
                  <c:v>1.1000000000000001E-3</c:v>
                </c:pt>
                <c:pt idx="93">
                  <c:v>1.15E-3</c:v>
                </c:pt>
                <c:pt idx="94">
                  <c:v>1.15E-3</c:v>
                </c:pt>
                <c:pt idx="95">
                  <c:v>1.1999999999999999E-3</c:v>
                </c:pt>
                <c:pt idx="96">
                  <c:v>1.1999999999999999E-3</c:v>
                </c:pt>
                <c:pt idx="97">
                  <c:v>1.2750000000000001E-3</c:v>
                </c:pt>
                <c:pt idx="98">
                  <c:v>1.2750000000000001E-3</c:v>
                </c:pt>
                <c:pt idx="99">
                  <c:v>1.3500000000000001E-3</c:v>
                </c:pt>
                <c:pt idx="100">
                  <c:v>1.3500000000000001E-3</c:v>
                </c:pt>
                <c:pt idx="101">
                  <c:v>1.4250000000000001E-3</c:v>
                </c:pt>
                <c:pt idx="102">
                  <c:v>1.4250000000000001E-3</c:v>
                </c:pt>
                <c:pt idx="103">
                  <c:v>1.5E-3</c:v>
                </c:pt>
                <c:pt idx="104">
                  <c:v>1.5E-3</c:v>
                </c:pt>
                <c:pt idx="105">
                  <c:v>1.6000000000000001E-3</c:v>
                </c:pt>
                <c:pt idx="106">
                  <c:v>1.6000000000000001E-3</c:v>
                </c:pt>
                <c:pt idx="107">
                  <c:v>1.6999999999999999E-3</c:v>
                </c:pt>
                <c:pt idx="108">
                  <c:v>1.6999999999999999E-3</c:v>
                </c:pt>
                <c:pt idx="109">
                  <c:v>1.8E-3</c:v>
                </c:pt>
                <c:pt idx="110">
                  <c:v>1.8E-3</c:v>
                </c:pt>
                <c:pt idx="111">
                  <c:v>1.9E-3</c:v>
                </c:pt>
                <c:pt idx="112">
                  <c:v>1.9E-3</c:v>
                </c:pt>
                <c:pt idx="113">
                  <c:v>2E-3</c:v>
                </c:pt>
                <c:pt idx="114">
                  <c:v>2E-3</c:v>
                </c:pt>
                <c:pt idx="115">
                  <c:v>2.0999999999999999E-3</c:v>
                </c:pt>
                <c:pt idx="116">
                  <c:v>2.0999999999999999E-3</c:v>
                </c:pt>
                <c:pt idx="117">
                  <c:v>2.2000000000000001E-3</c:v>
                </c:pt>
                <c:pt idx="118">
                  <c:v>2.2000000000000001E-3</c:v>
                </c:pt>
                <c:pt idx="119">
                  <c:v>2.3E-3</c:v>
                </c:pt>
                <c:pt idx="120">
                  <c:v>2.3E-3</c:v>
                </c:pt>
                <c:pt idx="121">
                  <c:v>2.3999999999999998E-3</c:v>
                </c:pt>
                <c:pt idx="122">
                  <c:v>2.3999999999999998E-3</c:v>
                </c:pt>
                <c:pt idx="123">
                  <c:v>2.5500000000000002E-3</c:v>
                </c:pt>
                <c:pt idx="124">
                  <c:v>2.5500000000000002E-3</c:v>
                </c:pt>
                <c:pt idx="125">
                  <c:v>2.7000000000000001E-3</c:v>
                </c:pt>
                <c:pt idx="126">
                  <c:v>2.7000000000000001E-3</c:v>
                </c:pt>
                <c:pt idx="127">
                  <c:v>2.8E-3</c:v>
                </c:pt>
                <c:pt idx="128">
                  <c:v>2.8E-3</c:v>
                </c:pt>
                <c:pt idx="129">
                  <c:v>3.0000000000000001E-3</c:v>
                </c:pt>
                <c:pt idx="130">
                  <c:v>3.0000000000000001E-3</c:v>
                </c:pt>
                <c:pt idx="131">
                  <c:v>3.2000000000000002E-3</c:v>
                </c:pt>
                <c:pt idx="132">
                  <c:v>3.2000000000000002E-3</c:v>
                </c:pt>
                <c:pt idx="133">
                  <c:v>3.3999999999999998E-3</c:v>
                </c:pt>
                <c:pt idx="134">
                  <c:v>3.3999999999999998E-3</c:v>
                </c:pt>
                <c:pt idx="135">
                  <c:v>3.5999999999999999E-3</c:v>
                </c:pt>
                <c:pt idx="136">
                  <c:v>3.5999999999999999E-3</c:v>
                </c:pt>
                <c:pt idx="137">
                  <c:v>3.8E-3</c:v>
                </c:pt>
                <c:pt idx="138">
                  <c:v>3.8E-3</c:v>
                </c:pt>
                <c:pt idx="139">
                  <c:v>4.0000000000000001E-3</c:v>
                </c:pt>
                <c:pt idx="140">
                  <c:v>4.0000000000000001E-3</c:v>
                </c:pt>
                <c:pt idx="141">
                  <c:v>4.2500000000000003E-3</c:v>
                </c:pt>
                <c:pt idx="142">
                  <c:v>4.2500000000000003E-3</c:v>
                </c:pt>
                <c:pt idx="143">
                  <c:v>4.4999999999999997E-3</c:v>
                </c:pt>
                <c:pt idx="144">
                  <c:v>4.4999999999999997E-3</c:v>
                </c:pt>
                <c:pt idx="145">
                  <c:v>4.7499999999999999E-3</c:v>
                </c:pt>
                <c:pt idx="146">
                  <c:v>4.7499999999999999E-3</c:v>
                </c:pt>
                <c:pt idx="147">
                  <c:v>5.0000000000000001E-3</c:v>
                </c:pt>
                <c:pt idx="148">
                  <c:v>5.0000000000000001E-3</c:v>
                </c:pt>
                <c:pt idx="149">
                  <c:v>5.2500000000000003E-3</c:v>
                </c:pt>
                <c:pt idx="150">
                  <c:v>5.2500000000000003E-3</c:v>
                </c:pt>
                <c:pt idx="151">
                  <c:v>5.4999999999999997E-3</c:v>
                </c:pt>
                <c:pt idx="152">
                  <c:v>5.4999999999999997E-3</c:v>
                </c:pt>
                <c:pt idx="153">
                  <c:v>5.7499999999999999E-3</c:v>
                </c:pt>
                <c:pt idx="154">
                  <c:v>5.7499999999999999E-3</c:v>
                </c:pt>
                <c:pt idx="155">
                  <c:v>6.0000000000000001E-3</c:v>
                </c:pt>
                <c:pt idx="156">
                  <c:v>6.0000000000000001E-3</c:v>
                </c:pt>
                <c:pt idx="157">
                  <c:v>6.3E-3</c:v>
                </c:pt>
                <c:pt idx="158">
                  <c:v>6.3E-3</c:v>
                </c:pt>
                <c:pt idx="159">
                  <c:v>6.6E-3</c:v>
                </c:pt>
                <c:pt idx="160">
                  <c:v>6.6E-3</c:v>
                </c:pt>
                <c:pt idx="161">
                  <c:v>6.8999999999999999E-3</c:v>
                </c:pt>
                <c:pt idx="162">
                  <c:v>6.8999999999999999E-3</c:v>
                </c:pt>
                <c:pt idx="163">
                  <c:v>7.1999999999999998E-3</c:v>
                </c:pt>
                <c:pt idx="164">
                  <c:v>7.1999999999999998E-3</c:v>
                </c:pt>
                <c:pt idx="165">
                  <c:v>7.6E-3</c:v>
                </c:pt>
                <c:pt idx="166">
                  <c:v>7.6E-3</c:v>
                </c:pt>
                <c:pt idx="167">
                  <c:v>8.0000000000000002E-3</c:v>
                </c:pt>
                <c:pt idx="168">
                  <c:v>8.0000000000000002E-3</c:v>
                </c:pt>
                <c:pt idx="169">
                  <c:v>8.3999999999999995E-3</c:v>
                </c:pt>
                <c:pt idx="170">
                  <c:v>8.3999999999999995E-3</c:v>
                </c:pt>
                <c:pt idx="171">
                  <c:v>8.8000000000000005E-3</c:v>
                </c:pt>
                <c:pt idx="172">
                  <c:v>8.8000000000000005E-3</c:v>
                </c:pt>
                <c:pt idx="173">
                  <c:v>9.1999999999999998E-3</c:v>
                </c:pt>
                <c:pt idx="174">
                  <c:v>9.1999999999999998E-3</c:v>
                </c:pt>
                <c:pt idx="175">
                  <c:v>9.5999999999999992E-3</c:v>
                </c:pt>
                <c:pt idx="176">
                  <c:v>9.5999999999999992E-3</c:v>
                </c:pt>
                <c:pt idx="177">
                  <c:v>0.01</c:v>
                </c:pt>
                <c:pt idx="178">
                  <c:v>0.01</c:v>
                </c:pt>
                <c:pt idx="179">
                  <c:v>1.0500000000000001E-2</c:v>
                </c:pt>
                <c:pt idx="180">
                  <c:v>1.0500000000000001E-2</c:v>
                </c:pt>
                <c:pt idx="181">
                  <c:v>1.0999999999999999E-2</c:v>
                </c:pt>
                <c:pt idx="182">
                  <c:v>1.0999999999999999E-2</c:v>
                </c:pt>
                <c:pt idx="183">
                  <c:v>1.15E-2</c:v>
                </c:pt>
                <c:pt idx="184">
                  <c:v>1.15E-2</c:v>
                </c:pt>
                <c:pt idx="185">
                  <c:v>1.2E-2</c:v>
                </c:pt>
                <c:pt idx="186">
                  <c:v>1.2E-2</c:v>
                </c:pt>
                <c:pt idx="187">
                  <c:v>1.2749999999999999E-2</c:v>
                </c:pt>
                <c:pt idx="188">
                  <c:v>1.2749999999999999E-2</c:v>
                </c:pt>
                <c:pt idx="189">
                  <c:v>1.35E-2</c:v>
                </c:pt>
                <c:pt idx="190">
                  <c:v>1.35E-2</c:v>
                </c:pt>
                <c:pt idx="191">
                  <c:v>1.4250000000000001E-2</c:v>
                </c:pt>
                <c:pt idx="192">
                  <c:v>1.4250000000000001E-2</c:v>
                </c:pt>
                <c:pt idx="193">
                  <c:v>1.4999999999999999E-2</c:v>
                </c:pt>
                <c:pt idx="194">
                  <c:v>1.4999999999999999E-2</c:v>
                </c:pt>
                <c:pt idx="195">
                  <c:v>1.6E-2</c:v>
                </c:pt>
                <c:pt idx="196">
                  <c:v>1.6E-2</c:v>
                </c:pt>
                <c:pt idx="197">
                  <c:v>1.7000000000000001E-2</c:v>
                </c:pt>
                <c:pt idx="198">
                  <c:v>1.7000000000000001E-2</c:v>
                </c:pt>
                <c:pt idx="199">
                  <c:v>1.7999999999999999E-2</c:v>
                </c:pt>
                <c:pt idx="200">
                  <c:v>1.7999999999999999E-2</c:v>
                </c:pt>
                <c:pt idx="201">
                  <c:v>1.9E-2</c:v>
                </c:pt>
                <c:pt idx="202">
                  <c:v>1.9E-2</c:v>
                </c:pt>
                <c:pt idx="203">
                  <c:v>0.02</c:v>
                </c:pt>
                <c:pt idx="204">
                  <c:v>0.02</c:v>
                </c:pt>
                <c:pt idx="205">
                  <c:v>2.1000000000000001E-2</c:v>
                </c:pt>
                <c:pt idx="206">
                  <c:v>2.1000000000000001E-2</c:v>
                </c:pt>
                <c:pt idx="207">
                  <c:v>2.1999999999999999E-2</c:v>
                </c:pt>
                <c:pt idx="208">
                  <c:v>2.1999999999999999E-2</c:v>
                </c:pt>
                <c:pt idx="209">
                  <c:v>2.3E-2</c:v>
                </c:pt>
                <c:pt idx="210">
                  <c:v>2.3E-2</c:v>
                </c:pt>
                <c:pt idx="211">
                  <c:v>2.4E-2</c:v>
                </c:pt>
                <c:pt idx="212">
                  <c:v>2.4E-2</c:v>
                </c:pt>
                <c:pt idx="213">
                  <c:v>2.5499999999999998E-2</c:v>
                </c:pt>
                <c:pt idx="214">
                  <c:v>2.5499999999999998E-2</c:v>
                </c:pt>
                <c:pt idx="215">
                  <c:v>2.7E-2</c:v>
                </c:pt>
                <c:pt idx="216">
                  <c:v>2.7E-2</c:v>
                </c:pt>
                <c:pt idx="217">
                  <c:v>2.8000000000000001E-2</c:v>
                </c:pt>
                <c:pt idx="218">
                  <c:v>2.8000000000000001E-2</c:v>
                </c:pt>
                <c:pt idx="219">
                  <c:v>0.03</c:v>
                </c:pt>
                <c:pt idx="220">
                  <c:v>0.03</c:v>
                </c:pt>
                <c:pt idx="221">
                  <c:v>3.2000000000000001E-2</c:v>
                </c:pt>
                <c:pt idx="222">
                  <c:v>3.2000000000000001E-2</c:v>
                </c:pt>
                <c:pt idx="223">
                  <c:v>3.4000000000000002E-2</c:v>
                </c:pt>
                <c:pt idx="224">
                  <c:v>3.4000000000000002E-2</c:v>
                </c:pt>
                <c:pt idx="225">
                  <c:v>3.5999999999999997E-2</c:v>
                </c:pt>
                <c:pt idx="226">
                  <c:v>3.5999999999999997E-2</c:v>
                </c:pt>
                <c:pt idx="227">
                  <c:v>3.7999999999999999E-2</c:v>
                </c:pt>
                <c:pt idx="228">
                  <c:v>3.7999999999999999E-2</c:v>
                </c:pt>
                <c:pt idx="229">
                  <c:v>0.04</c:v>
                </c:pt>
                <c:pt idx="230">
                  <c:v>0.04</c:v>
                </c:pt>
                <c:pt idx="231">
                  <c:v>4.2500000000000003E-2</c:v>
                </c:pt>
                <c:pt idx="232">
                  <c:v>4.2500000000000003E-2</c:v>
                </c:pt>
                <c:pt idx="233">
                  <c:v>4.4999999999999998E-2</c:v>
                </c:pt>
                <c:pt idx="234">
                  <c:v>4.4999999999999998E-2</c:v>
                </c:pt>
                <c:pt idx="235">
                  <c:v>4.7500000000000001E-2</c:v>
                </c:pt>
                <c:pt idx="236">
                  <c:v>4.7500000000000001E-2</c:v>
                </c:pt>
                <c:pt idx="237">
                  <c:v>0.05</c:v>
                </c:pt>
                <c:pt idx="238">
                  <c:v>0.05</c:v>
                </c:pt>
                <c:pt idx="239">
                  <c:v>5.2499999999999998E-2</c:v>
                </c:pt>
                <c:pt idx="240">
                  <c:v>5.2499999999999998E-2</c:v>
                </c:pt>
                <c:pt idx="241">
                  <c:v>5.5E-2</c:v>
                </c:pt>
                <c:pt idx="242">
                  <c:v>5.5E-2</c:v>
                </c:pt>
                <c:pt idx="243">
                  <c:v>5.7500000000000002E-2</c:v>
                </c:pt>
                <c:pt idx="244">
                  <c:v>5.7500000000000002E-2</c:v>
                </c:pt>
                <c:pt idx="245">
                  <c:v>0.06</c:v>
                </c:pt>
                <c:pt idx="246">
                  <c:v>0.06</c:v>
                </c:pt>
                <c:pt idx="247">
                  <c:v>6.3E-2</c:v>
                </c:pt>
                <c:pt idx="248">
                  <c:v>6.3E-2</c:v>
                </c:pt>
                <c:pt idx="249">
                  <c:v>6.6000000000000003E-2</c:v>
                </c:pt>
                <c:pt idx="250">
                  <c:v>6.6000000000000003E-2</c:v>
                </c:pt>
                <c:pt idx="251">
                  <c:v>6.9000000000000006E-2</c:v>
                </c:pt>
                <c:pt idx="252">
                  <c:v>6.9000000000000006E-2</c:v>
                </c:pt>
                <c:pt idx="253">
                  <c:v>7.1999999999999995E-2</c:v>
                </c:pt>
                <c:pt idx="254">
                  <c:v>7.1999999999999995E-2</c:v>
                </c:pt>
                <c:pt idx="255">
                  <c:v>7.5999999999999998E-2</c:v>
                </c:pt>
                <c:pt idx="256">
                  <c:v>7.5999999999999998E-2</c:v>
                </c:pt>
                <c:pt idx="257">
                  <c:v>0.08</c:v>
                </c:pt>
                <c:pt idx="258">
                  <c:v>0.08</c:v>
                </c:pt>
                <c:pt idx="259">
                  <c:v>8.4000000000000005E-2</c:v>
                </c:pt>
                <c:pt idx="260">
                  <c:v>8.4000000000000005E-2</c:v>
                </c:pt>
                <c:pt idx="261">
                  <c:v>8.7999999999999995E-2</c:v>
                </c:pt>
                <c:pt idx="262">
                  <c:v>8.7999999999999995E-2</c:v>
                </c:pt>
                <c:pt idx="263">
                  <c:v>9.1999999999999998E-2</c:v>
                </c:pt>
                <c:pt idx="264">
                  <c:v>9.1999999999999998E-2</c:v>
                </c:pt>
                <c:pt idx="265">
                  <c:v>9.6000000000000002E-2</c:v>
                </c:pt>
                <c:pt idx="266">
                  <c:v>9.6000000000000002E-2</c:v>
                </c:pt>
                <c:pt idx="267">
                  <c:v>0.1</c:v>
                </c:pt>
                <c:pt idx="268">
                  <c:v>0.1</c:v>
                </c:pt>
                <c:pt idx="269">
                  <c:v>0.105</c:v>
                </c:pt>
                <c:pt idx="270">
                  <c:v>0.105</c:v>
                </c:pt>
                <c:pt idx="271">
                  <c:v>0.11</c:v>
                </c:pt>
                <c:pt idx="272">
                  <c:v>0.11</c:v>
                </c:pt>
                <c:pt idx="273">
                  <c:v>0.115</c:v>
                </c:pt>
                <c:pt idx="274">
                  <c:v>0.115</c:v>
                </c:pt>
                <c:pt idx="275">
                  <c:v>0.12</c:v>
                </c:pt>
                <c:pt idx="276">
                  <c:v>0.12</c:v>
                </c:pt>
                <c:pt idx="277">
                  <c:v>0.1275</c:v>
                </c:pt>
                <c:pt idx="278">
                  <c:v>0.1275</c:v>
                </c:pt>
                <c:pt idx="279">
                  <c:v>0.13500000000000001</c:v>
                </c:pt>
                <c:pt idx="280">
                  <c:v>0.13500000000000001</c:v>
                </c:pt>
                <c:pt idx="281">
                  <c:v>0.14249999999999999</c:v>
                </c:pt>
                <c:pt idx="282">
                  <c:v>0.14249999999999999</c:v>
                </c:pt>
                <c:pt idx="283">
                  <c:v>0.15</c:v>
                </c:pt>
                <c:pt idx="284">
                  <c:v>0.15</c:v>
                </c:pt>
                <c:pt idx="285">
                  <c:v>0.16</c:v>
                </c:pt>
                <c:pt idx="286">
                  <c:v>0.16</c:v>
                </c:pt>
                <c:pt idx="287">
                  <c:v>0.17</c:v>
                </c:pt>
                <c:pt idx="288">
                  <c:v>0.17</c:v>
                </c:pt>
                <c:pt idx="289">
                  <c:v>0.18</c:v>
                </c:pt>
                <c:pt idx="290">
                  <c:v>0.18</c:v>
                </c:pt>
                <c:pt idx="291">
                  <c:v>0.19</c:v>
                </c:pt>
                <c:pt idx="292">
                  <c:v>0.19</c:v>
                </c:pt>
                <c:pt idx="293">
                  <c:v>0.2</c:v>
                </c:pt>
                <c:pt idx="294">
                  <c:v>0.2</c:v>
                </c:pt>
                <c:pt idx="295">
                  <c:v>0.21</c:v>
                </c:pt>
                <c:pt idx="296">
                  <c:v>0.21</c:v>
                </c:pt>
                <c:pt idx="297">
                  <c:v>0.22</c:v>
                </c:pt>
                <c:pt idx="298">
                  <c:v>0.22</c:v>
                </c:pt>
                <c:pt idx="299">
                  <c:v>0.23</c:v>
                </c:pt>
                <c:pt idx="300">
                  <c:v>0.23</c:v>
                </c:pt>
                <c:pt idx="301">
                  <c:v>0.24</c:v>
                </c:pt>
                <c:pt idx="302">
                  <c:v>0.24</c:v>
                </c:pt>
                <c:pt idx="303">
                  <c:v>0.255</c:v>
                </c:pt>
                <c:pt idx="304">
                  <c:v>0.255</c:v>
                </c:pt>
                <c:pt idx="305">
                  <c:v>0.27</c:v>
                </c:pt>
                <c:pt idx="306">
                  <c:v>0.27</c:v>
                </c:pt>
                <c:pt idx="307">
                  <c:v>0.28000000000000003</c:v>
                </c:pt>
                <c:pt idx="308">
                  <c:v>0.28000000000000003</c:v>
                </c:pt>
                <c:pt idx="309">
                  <c:v>0.3</c:v>
                </c:pt>
                <c:pt idx="310">
                  <c:v>0.3</c:v>
                </c:pt>
                <c:pt idx="311">
                  <c:v>0.32</c:v>
                </c:pt>
                <c:pt idx="312">
                  <c:v>0.32</c:v>
                </c:pt>
                <c:pt idx="313">
                  <c:v>0.34</c:v>
                </c:pt>
                <c:pt idx="314">
                  <c:v>0.34</c:v>
                </c:pt>
                <c:pt idx="315">
                  <c:v>0.36</c:v>
                </c:pt>
                <c:pt idx="316">
                  <c:v>0.36</c:v>
                </c:pt>
                <c:pt idx="317">
                  <c:v>0.38</c:v>
                </c:pt>
                <c:pt idx="318">
                  <c:v>0.38</c:v>
                </c:pt>
                <c:pt idx="319">
                  <c:v>0.4</c:v>
                </c:pt>
                <c:pt idx="320">
                  <c:v>0.4</c:v>
                </c:pt>
                <c:pt idx="321">
                  <c:v>0.42499999999999999</c:v>
                </c:pt>
                <c:pt idx="322">
                  <c:v>0.42499999999999999</c:v>
                </c:pt>
                <c:pt idx="323">
                  <c:v>0.45</c:v>
                </c:pt>
                <c:pt idx="324">
                  <c:v>0.45</c:v>
                </c:pt>
                <c:pt idx="325">
                  <c:v>0.47499999999999998</c:v>
                </c:pt>
                <c:pt idx="326">
                  <c:v>0.47499999999999998</c:v>
                </c:pt>
                <c:pt idx="327">
                  <c:v>0.5</c:v>
                </c:pt>
                <c:pt idx="328">
                  <c:v>0.5</c:v>
                </c:pt>
                <c:pt idx="329">
                  <c:v>0.52500000000000002</c:v>
                </c:pt>
                <c:pt idx="330">
                  <c:v>0.52500000000000002</c:v>
                </c:pt>
                <c:pt idx="331">
                  <c:v>0.55000000000000004</c:v>
                </c:pt>
                <c:pt idx="332">
                  <c:v>0.55000000000000004</c:v>
                </c:pt>
                <c:pt idx="333">
                  <c:v>0.57499999999999996</c:v>
                </c:pt>
                <c:pt idx="334">
                  <c:v>0.57499999999999996</c:v>
                </c:pt>
                <c:pt idx="335">
                  <c:v>0.6</c:v>
                </c:pt>
                <c:pt idx="336">
                  <c:v>0.6</c:v>
                </c:pt>
                <c:pt idx="337">
                  <c:v>0.63</c:v>
                </c:pt>
                <c:pt idx="338">
                  <c:v>0.63</c:v>
                </c:pt>
                <c:pt idx="339">
                  <c:v>0.66</c:v>
                </c:pt>
                <c:pt idx="340">
                  <c:v>0.66</c:v>
                </c:pt>
                <c:pt idx="341">
                  <c:v>0.69</c:v>
                </c:pt>
                <c:pt idx="342">
                  <c:v>0.69</c:v>
                </c:pt>
                <c:pt idx="343">
                  <c:v>0.72</c:v>
                </c:pt>
                <c:pt idx="344">
                  <c:v>0.72</c:v>
                </c:pt>
                <c:pt idx="345">
                  <c:v>0.76</c:v>
                </c:pt>
                <c:pt idx="346">
                  <c:v>0.76</c:v>
                </c:pt>
                <c:pt idx="347">
                  <c:v>0.8</c:v>
                </c:pt>
                <c:pt idx="348">
                  <c:v>0.8</c:v>
                </c:pt>
                <c:pt idx="349">
                  <c:v>0.84</c:v>
                </c:pt>
                <c:pt idx="350">
                  <c:v>0.84</c:v>
                </c:pt>
                <c:pt idx="351">
                  <c:v>0.88</c:v>
                </c:pt>
                <c:pt idx="352">
                  <c:v>0.88</c:v>
                </c:pt>
                <c:pt idx="353">
                  <c:v>0.92</c:v>
                </c:pt>
                <c:pt idx="354">
                  <c:v>0.92</c:v>
                </c:pt>
                <c:pt idx="355">
                  <c:v>0.96</c:v>
                </c:pt>
                <c:pt idx="356">
                  <c:v>0.96</c:v>
                </c:pt>
                <c:pt idx="357">
                  <c:v>1</c:v>
                </c:pt>
                <c:pt idx="358">
                  <c:v>1</c:v>
                </c:pt>
                <c:pt idx="359">
                  <c:v>1.1000000000000001</c:v>
                </c:pt>
                <c:pt idx="360">
                  <c:v>1.1000000000000001</c:v>
                </c:pt>
                <c:pt idx="361">
                  <c:v>1.2</c:v>
                </c:pt>
                <c:pt idx="362">
                  <c:v>1.2</c:v>
                </c:pt>
                <c:pt idx="363">
                  <c:v>1.3</c:v>
                </c:pt>
                <c:pt idx="364">
                  <c:v>1.3</c:v>
                </c:pt>
                <c:pt idx="365">
                  <c:v>1.4</c:v>
                </c:pt>
                <c:pt idx="366">
                  <c:v>1.4</c:v>
                </c:pt>
                <c:pt idx="367">
                  <c:v>1.5</c:v>
                </c:pt>
                <c:pt idx="368">
                  <c:v>1.5</c:v>
                </c:pt>
                <c:pt idx="369">
                  <c:v>1.6</c:v>
                </c:pt>
                <c:pt idx="370">
                  <c:v>1.6</c:v>
                </c:pt>
                <c:pt idx="371">
                  <c:v>1.7</c:v>
                </c:pt>
                <c:pt idx="372">
                  <c:v>1.7</c:v>
                </c:pt>
                <c:pt idx="373">
                  <c:v>1.8</c:v>
                </c:pt>
                <c:pt idx="374">
                  <c:v>1.8</c:v>
                </c:pt>
                <c:pt idx="375">
                  <c:v>1.9</c:v>
                </c:pt>
                <c:pt idx="376">
                  <c:v>1.9</c:v>
                </c:pt>
                <c:pt idx="377">
                  <c:v>2</c:v>
                </c:pt>
                <c:pt idx="378">
                  <c:v>2</c:v>
                </c:pt>
                <c:pt idx="379">
                  <c:v>2.1</c:v>
                </c:pt>
                <c:pt idx="380">
                  <c:v>2.1</c:v>
                </c:pt>
                <c:pt idx="381">
                  <c:v>2.2000000000000002</c:v>
                </c:pt>
                <c:pt idx="382">
                  <c:v>2.2000000000000002</c:v>
                </c:pt>
                <c:pt idx="383">
                  <c:v>2.2999999999999998</c:v>
                </c:pt>
                <c:pt idx="384">
                  <c:v>2.2999999999999998</c:v>
                </c:pt>
                <c:pt idx="385">
                  <c:v>2.4</c:v>
                </c:pt>
                <c:pt idx="386">
                  <c:v>2.4</c:v>
                </c:pt>
                <c:pt idx="387">
                  <c:v>2.5</c:v>
                </c:pt>
                <c:pt idx="388">
                  <c:v>2.5</c:v>
                </c:pt>
                <c:pt idx="389">
                  <c:v>2.6</c:v>
                </c:pt>
                <c:pt idx="390">
                  <c:v>2.6</c:v>
                </c:pt>
                <c:pt idx="391">
                  <c:v>2.7</c:v>
                </c:pt>
                <c:pt idx="392">
                  <c:v>2.7</c:v>
                </c:pt>
                <c:pt idx="393">
                  <c:v>2.8</c:v>
                </c:pt>
                <c:pt idx="394">
                  <c:v>2.8</c:v>
                </c:pt>
                <c:pt idx="395">
                  <c:v>2.9</c:v>
                </c:pt>
                <c:pt idx="396">
                  <c:v>2.9</c:v>
                </c:pt>
                <c:pt idx="397">
                  <c:v>3</c:v>
                </c:pt>
                <c:pt idx="398">
                  <c:v>3</c:v>
                </c:pt>
                <c:pt idx="399">
                  <c:v>3.1</c:v>
                </c:pt>
                <c:pt idx="400">
                  <c:v>3.1</c:v>
                </c:pt>
                <c:pt idx="401">
                  <c:v>3.2</c:v>
                </c:pt>
                <c:pt idx="402">
                  <c:v>3.2</c:v>
                </c:pt>
                <c:pt idx="403">
                  <c:v>3.3</c:v>
                </c:pt>
                <c:pt idx="404">
                  <c:v>3.3</c:v>
                </c:pt>
                <c:pt idx="405">
                  <c:v>3.4</c:v>
                </c:pt>
                <c:pt idx="406">
                  <c:v>3.4</c:v>
                </c:pt>
                <c:pt idx="407">
                  <c:v>3.5</c:v>
                </c:pt>
                <c:pt idx="408">
                  <c:v>3.5</c:v>
                </c:pt>
                <c:pt idx="409">
                  <c:v>3.6</c:v>
                </c:pt>
                <c:pt idx="410">
                  <c:v>3.6</c:v>
                </c:pt>
                <c:pt idx="411">
                  <c:v>3.7</c:v>
                </c:pt>
                <c:pt idx="412">
                  <c:v>3.7</c:v>
                </c:pt>
                <c:pt idx="413">
                  <c:v>3.8</c:v>
                </c:pt>
                <c:pt idx="414">
                  <c:v>3.8</c:v>
                </c:pt>
                <c:pt idx="415">
                  <c:v>3.9</c:v>
                </c:pt>
                <c:pt idx="416">
                  <c:v>3.9</c:v>
                </c:pt>
                <c:pt idx="417">
                  <c:v>4</c:v>
                </c:pt>
                <c:pt idx="418">
                  <c:v>4</c:v>
                </c:pt>
                <c:pt idx="419">
                  <c:v>4.0999999999999996</c:v>
                </c:pt>
                <c:pt idx="420">
                  <c:v>4.0999999999999996</c:v>
                </c:pt>
                <c:pt idx="421">
                  <c:v>4.2</c:v>
                </c:pt>
                <c:pt idx="422">
                  <c:v>4.2</c:v>
                </c:pt>
                <c:pt idx="423">
                  <c:v>4.3</c:v>
                </c:pt>
                <c:pt idx="424">
                  <c:v>4.3</c:v>
                </c:pt>
                <c:pt idx="425">
                  <c:v>4.4000000000000004</c:v>
                </c:pt>
                <c:pt idx="426">
                  <c:v>4.4000000000000004</c:v>
                </c:pt>
                <c:pt idx="427">
                  <c:v>4.5</c:v>
                </c:pt>
                <c:pt idx="428">
                  <c:v>4.5</c:v>
                </c:pt>
                <c:pt idx="429">
                  <c:v>4.5999999999999996</c:v>
                </c:pt>
                <c:pt idx="430">
                  <c:v>4.5999999999999996</c:v>
                </c:pt>
                <c:pt idx="431">
                  <c:v>4.7</c:v>
                </c:pt>
                <c:pt idx="432">
                  <c:v>4.7</c:v>
                </c:pt>
                <c:pt idx="433">
                  <c:v>4.8</c:v>
                </c:pt>
                <c:pt idx="434">
                  <c:v>4.8</c:v>
                </c:pt>
                <c:pt idx="435">
                  <c:v>4.9000000000000004</c:v>
                </c:pt>
                <c:pt idx="436">
                  <c:v>4.9000000000000004</c:v>
                </c:pt>
                <c:pt idx="437">
                  <c:v>5</c:v>
                </c:pt>
                <c:pt idx="438">
                  <c:v>5</c:v>
                </c:pt>
                <c:pt idx="439">
                  <c:v>5.0999999999999996</c:v>
                </c:pt>
                <c:pt idx="440">
                  <c:v>5.0999999999999996</c:v>
                </c:pt>
                <c:pt idx="441">
                  <c:v>5.2</c:v>
                </c:pt>
                <c:pt idx="442">
                  <c:v>5.2</c:v>
                </c:pt>
                <c:pt idx="443">
                  <c:v>5.3</c:v>
                </c:pt>
                <c:pt idx="444">
                  <c:v>5.3</c:v>
                </c:pt>
                <c:pt idx="445">
                  <c:v>5.4</c:v>
                </c:pt>
                <c:pt idx="446">
                  <c:v>5.4</c:v>
                </c:pt>
                <c:pt idx="447">
                  <c:v>5.5</c:v>
                </c:pt>
                <c:pt idx="448">
                  <c:v>5.5</c:v>
                </c:pt>
                <c:pt idx="449">
                  <c:v>5.6</c:v>
                </c:pt>
                <c:pt idx="450">
                  <c:v>5.6</c:v>
                </c:pt>
                <c:pt idx="451">
                  <c:v>5.7</c:v>
                </c:pt>
                <c:pt idx="452">
                  <c:v>5.7</c:v>
                </c:pt>
                <c:pt idx="453">
                  <c:v>5.8</c:v>
                </c:pt>
                <c:pt idx="454">
                  <c:v>5.8</c:v>
                </c:pt>
                <c:pt idx="455">
                  <c:v>5.9</c:v>
                </c:pt>
                <c:pt idx="456">
                  <c:v>5.9</c:v>
                </c:pt>
                <c:pt idx="457">
                  <c:v>6</c:v>
                </c:pt>
                <c:pt idx="458">
                  <c:v>6</c:v>
                </c:pt>
                <c:pt idx="459">
                  <c:v>6.1</c:v>
                </c:pt>
                <c:pt idx="460">
                  <c:v>6.1</c:v>
                </c:pt>
                <c:pt idx="461">
                  <c:v>6.2</c:v>
                </c:pt>
                <c:pt idx="462">
                  <c:v>6.2</c:v>
                </c:pt>
                <c:pt idx="463">
                  <c:v>6.3</c:v>
                </c:pt>
                <c:pt idx="464">
                  <c:v>6.3</c:v>
                </c:pt>
                <c:pt idx="465">
                  <c:v>6.4</c:v>
                </c:pt>
                <c:pt idx="466">
                  <c:v>6.4</c:v>
                </c:pt>
                <c:pt idx="467">
                  <c:v>6.5</c:v>
                </c:pt>
                <c:pt idx="468">
                  <c:v>6.5</c:v>
                </c:pt>
                <c:pt idx="469">
                  <c:v>6.6</c:v>
                </c:pt>
                <c:pt idx="470">
                  <c:v>6.6</c:v>
                </c:pt>
                <c:pt idx="471">
                  <c:v>6.7</c:v>
                </c:pt>
                <c:pt idx="472">
                  <c:v>6.7</c:v>
                </c:pt>
                <c:pt idx="473">
                  <c:v>6.8</c:v>
                </c:pt>
                <c:pt idx="474">
                  <c:v>6.8</c:v>
                </c:pt>
                <c:pt idx="475">
                  <c:v>6.9</c:v>
                </c:pt>
                <c:pt idx="476">
                  <c:v>6.9</c:v>
                </c:pt>
                <c:pt idx="477">
                  <c:v>7</c:v>
                </c:pt>
                <c:pt idx="478">
                  <c:v>7</c:v>
                </c:pt>
                <c:pt idx="479">
                  <c:v>7.1</c:v>
                </c:pt>
                <c:pt idx="480">
                  <c:v>7.1</c:v>
                </c:pt>
                <c:pt idx="481">
                  <c:v>7.2</c:v>
                </c:pt>
                <c:pt idx="482">
                  <c:v>7.2</c:v>
                </c:pt>
                <c:pt idx="483">
                  <c:v>7.3</c:v>
                </c:pt>
                <c:pt idx="484">
                  <c:v>7.3</c:v>
                </c:pt>
                <c:pt idx="485">
                  <c:v>7.4</c:v>
                </c:pt>
                <c:pt idx="486">
                  <c:v>7.4</c:v>
                </c:pt>
                <c:pt idx="487">
                  <c:v>7.5</c:v>
                </c:pt>
                <c:pt idx="488">
                  <c:v>7.5</c:v>
                </c:pt>
                <c:pt idx="489">
                  <c:v>7.6</c:v>
                </c:pt>
                <c:pt idx="490">
                  <c:v>7.6</c:v>
                </c:pt>
                <c:pt idx="491">
                  <c:v>7.7</c:v>
                </c:pt>
                <c:pt idx="492">
                  <c:v>7.7</c:v>
                </c:pt>
                <c:pt idx="493">
                  <c:v>7.8</c:v>
                </c:pt>
                <c:pt idx="494">
                  <c:v>7.8</c:v>
                </c:pt>
                <c:pt idx="495">
                  <c:v>7.9</c:v>
                </c:pt>
                <c:pt idx="496">
                  <c:v>7.9</c:v>
                </c:pt>
                <c:pt idx="497">
                  <c:v>8</c:v>
                </c:pt>
                <c:pt idx="498">
                  <c:v>8</c:v>
                </c:pt>
                <c:pt idx="499">
                  <c:v>8.1</c:v>
                </c:pt>
                <c:pt idx="500">
                  <c:v>8.1</c:v>
                </c:pt>
                <c:pt idx="501">
                  <c:v>8.1999999999999993</c:v>
                </c:pt>
                <c:pt idx="502">
                  <c:v>8.1999999999999993</c:v>
                </c:pt>
                <c:pt idx="503">
                  <c:v>8.3000000000000007</c:v>
                </c:pt>
                <c:pt idx="504">
                  <c:v>8.3000000000000007</c:v>
                </c:pt>
                <c:pt idx="505">
                  <c:v>8.4</c:v>
                </c:pt>
                <c:pt idx="506">
                  <c:v>8.4</c:v>
                </c:pt>
                <c:pt idx="507">
                  <c:v>8.5</c:v>
                </c:pt>
                <c:pt idx="508">
                  <c:v>8.5</c:v>
                </c:pt>
                <c:pt idx="509">
                  <c:v>8.6</c:v>
                </c:pt>
                <c:pt idx="510">
                  <c:v>8.6</c:v>
                </c:pt>
                <c:pt idx="511">
                  <c:v>8.6999999999999993</c:v>
                </c:pt>
                <c:pt idx="512">
                  <c:v>8.6999999999999993</c:v>
                </c:pt>
                <c:pt idx="513">
                  <c:v>8.8000000000000007</c:v>
                </c:pt>
                <c:pt idx="514">
                  <c:v>8.8000000000000007</c:v>
                </c:pt>
                <c:pt idx="515">
                  <c:v>8.9</c:v>
                </c:pt>
                <c:pt idx="516">
                  <c:v>8.9</c:v>
                </c:pt>
                <c:pt idx="517">
                  <c:v>9</c:v>
                </c:pt>
                <c:pt idx="518">
                  <c:v>9</c:v>
                </c:pt>
                <c:pt idx="519">
                  <c:v>9.1</c:v>
                </c:pt>
                <c:pt idx="520">
                  <c:v>9.1</c:v>
                </c:pt>
                <c:pt idx="521">
                  <c:v>9.1999999999999993</c:v>
                </c:pt>
                <c:pt idx="522">
                  <c:v>9.1999999999999993</c:v>
                </c:pt>
                <c:pt idx="523">
                  <c:v>9.3000000000000007</c:v>
                </c:pt>
                <c:pt idx="524">
                  <c:v>9.3000000000000007</c:v>
                </c:pt>
                <c:pt idx="525">
                  <c:v>9.4</c:v>
                </c:pt>
                <c:pt idx="526">
                  <c:v>9.4</c:v>
                </c:pt>
                <c:pt idx="527">
                  <c:v>9.5</c:v>
                </c:pt>
                <c:pt idx="528">
                  <c:v>9.5</c:v>
                </c:pt>
                <c:pt idx="529">
                  <c:v>9.6</c:v>
                </c:pt>
                <c:pt idx="530">
                  <c:v>9.6</c:v>
                </c:pt>
                <c:pt idx="531">
                  <c:v>9.6999999999999993</c:v>
                </c:pt>
                <c:pt idx="532">
                  <c:v>9.6999999999999993</c:v>
                </c:pt>
                <c:pt idx="533">
                  <c:v>9.8000000000000007</c:v>
                </c:pt>
                <c:pt idx="534">
                  <c:v>9.8000000000000007</c:v>
                </c:pt>
                <c:pt idx="535">
                  <c:v>9.9</c:v>
                </c:pt>
                <c:pt idx="536">
                  <c:v>9.9</c:v>
                </c:pt>
                <c:pt idx="537">
                  <c:v>10</c:v>
                </c:pt>
                <c:pt idx="538">
                  <c:v>10</c:v>
                </c:pt>
                <c:pt idx="539">
                  <c:v>10.1</c:v>
                </c:pt>
                <c:pt idx="540">
                  <c:v>10.1</c:v>
                </c:pt>
                <c:pt idx="541">
                  <c:v>10.199999999999999</c:v>
                </c:pt>
                <c:pt idx="542">
                  <c:v>10.199999999999999</c:v>
                </c:pt>
                <c:pt idx="543">
                  <c:v>10.3</c:v>
                </c:pt>
                <c:pt idx="544">
                  <c:v>10.3</c:v>
                </c:pt>
                <c:pt idx="545">
                  <c:v>10.4</c:v>
                </c:pt>
                <c:pt idx="546">
                  <c:v>10.4</c:v>
                </c:pt>
                <c:pt idx="547">
                  <c:v>10.5</c:v>
                </c:pt>
                <c:pt idx="548">
                  <c:v>10.5</c:v>
                </c:pt>
                <c:pt idx="549">
                  <c:v>10.6</c:v>
                </c:pt>
                <c:pt idx="550">
                  <c:v>10.6</c:v>
                </c:pt>
                <c:pt idx="551">
                  <c:v>10.7</c:v>
                </c:pt>
                <c:pt idx="552">
                  <c:v>10.7</c:v>
                </c:pt>
                <c:pt idx="553">
                  <c:v>10.8</c:v>
                </c:pt>
                <c:pt idx="554">
                  <c:v>10.8</c:v>
                </c:pt>
                <c:pt idx="555">
                  <c:v>10.9</c:v>
                </c:pt>
                <c:pt idx="556">
                  <c:v>10.9</c:v>
                </c:pt>
                <c:pt idx="557">
                  <c:v>11</c:v>
                </c:pt>
                <c:pt idx="558">
                  <c:v>11</c:v>
                </c:pt>
                <c:pt idx="559">
                  <c:v>11.1</c:v>
                </c:pt>
                <c:pt idx="560">
                  <c:v>11.1</c:v>
                </c:pt>
                <c:pt idx="561">
                  <c:v>11.2</c:v>
                </c:pt>
                <c:pt idx="562">
                  <c:v>11.2</c:v>
                </c:pt>
                <c:pt idx="563">
                  <c:v>11.3</c:v>
                </c:pt>
                <c:pt idx="564">
                  <c:v>11.3</c:v>
                </c:pt>
                <c:pt idx="565">
                  <c:v>11.4</c:v>
                </c:pt>
                <c:pt idx="566">
                  <c:v>11.4</c:v>
                </c:pt>
                <c:pt idx="567">
                  <c:v>11.5</c:v>
                </c:pt>
                <c:pt idx="568">
                  <c:v>11.5</c:v>
                </c:pt>
                <c:pt idx="569">
                  <c:v>11.6</c:v>
                </c:pt>
                <c:pt idx="570">
                  <c:v>11.6</c:v>
                </c:pt>
                <c:pt idx="571">
                  <c:v>11.7</c:v>
                </c:pt>
                <c:pt idx="572">
                  <c:v>11.7</c:v>
                </c:pt>
                <c:pt idx="573">
                  <c:v>11.8</c:v>
                </c:pt>
                <c:pt idx="574">
                  <c:v>11.8</c:v>
                </c:pt>
                <c:pt idx="575">
                  <c:v>11.9</c:v>
                </c:pt>
                <c:pt idx="576">
                  <c:v>11.9</c:v>
                </c:pt>
                <c:pt idx="577">
                  <c:v>12</c:v>
                </c:pt>
                <c:pt idx="578">
                  <c:v>12</c:v>
                </c:pt>
                <c:pt idx="579">
                  <c:v>12.1</c:v>
                </c:pt>
                <c:pt idx="580">
                  <c:v>12.1</c:v>
                </c:pt>
                <c:pt idx="581">
                  <c:v>12.2</c:v>
                </c:pt>
                <c:pt idx="582">
                  <c:v>12.2</c:v>
                </c:pt>
                <c:pt idx="583">
                  <c:v>12.3</c:v>
                </c:pt>
                <c:pt idx="584">
                  <c:v>12.3</c:v>
                </c:pt>
                <c:pt idx="585">
                  <c:v>12.4</c:v>
                </c:pt>
                <c:pt idx="586">
                  <c:v>12.4</c:v>
                </c:pt>
                <c:pt idx="587">
                  <c:v>12.5</c:v>
                </c:pt>
                <c:pt idx="588">
                  <c:v>12.5</c:v>
                </c:pt>
                <c:pt idx="589">
                  <c:v>12.6</c:v>
                </c:pt>
                <c:pt idx="590">
                  <c:v>12.6</c:v>
                </c:pt>
                <c:pt idx="591">
                  <c:v>12.7</c:v>
                </c:pt>
                <c:pt idx="592">
                  <c:v>12.7</c:v>
                </c:pt>
                <c:pt idx="593">
                  <c:v>12.8</c:v>
                </c:pt>
                <c:pt idx="594">
                  <c:v>12.8</c:v>
                </c:pt>
                <c:pt idx="595">
                  <c:v>12.9</c:v>
                </c:pt>
                <c:pt idx="596">
                  <c:v>12.9</c:v>
                </c:pt>
                <c:pt idx="597">
                  <c:v>13</c:v>
                </c:pt>
                <c:pt idx="598">
                  <c:v>13</c:v>
                </c:pt>
                <c:pt idx="599">
                  <c:v>13.1</c:v>
                </c:pt>
                <c:pt idx="600">
                  <c:v>13.1</c:v>
                </c:pt>
                <c:pt idx="601">
                  <c:v>13.2</c:v>
                </c:pt>
                <c:pt idx="602">
                  <c:v>13.2</c:v>
                </c:pt>
                <c:pt idx="603">
                  <c:v>13.3</c:v>
                </c:pt>
                <c:pt idx="604">
                  <c:v>13.3</c:v>
                </c:pt>
                <c:pt idx="605">
                  <c:v>13.4</c:v>
                </c:pt>
                <c:pt idx="606">
                  <c:v>13.4</c:v>
                </c:pt>
                <c:pt idx="607">
                  <c:v>13.5</c:v>
                </c:pt>
                <c:pt idx="608">
                  <c:v>13.5</c:v>
                </c:pt>
                <c:pt idx="609">
                  <c:v>13.6</c:v>
                </c:pt>
                <c:pt idx="610">
                  <c:v>13.6</c:v>
                </c:pt>
                <c:pt idx="611">
                  <c:v>13.7</c:v>
                </c:pt>
                <c:pt idx="612">
                  <c:v>13.7</c:v>
                </c:pt>
                <c:pt idx="613">
                  <c:v>13.8</c:v>
                </c:pt>
                <c:pt idx="614">
                  <c:v>13.8</c:v>
                </c:pt>
                <c:pt idx="615">
                  <c:v>13.9</c:v>
                </c:pt>
                <c:pt idx="616">
                  <c:v>13.9</c:v>
                </c:pt>
                <c:pt idx="617">
                  <c:v>14</c:v>
                </c:pt>
                <c:pt idx="618">
                  <c:v>14</c:v>
                </c:pt>
                <c:pt idx="619">
                  <c:v>14.1</c:v>
                </c:pt>
                <c:pt idx="620">
                  <c:v>14.1</c:v>
                </c:pt>
                <c:pt idx="621">
                  <c:v>14.2</c:v>
                </c:pt>
                <c:pt idx="622">
                  <c:v>14.2</c:v>
                </c:pt>
                <c:pt idx="623">
                  <c:v>14.3</c:v>
                </c:pt>
                <c:pt idx="624">
                  <c:v>14.3</c:v>
                </c:pt>
                <c:pt idx="625">
                  <c:v>14.4</c:v>
                </c:pt>
                <c:pt idx="626">
                  <c:v>14.4</c:v>
                </c:pt>
                <c:pt idx="627">
                  <c:v>14.5</c:v>
                </c:pt>
                <c:pt idx="628">
                  <c:v>14.5</c:v>
                </c:pt>
                <c:pt idx="629">
                  <c:v>14.6</c:v>
                </c:pt>
                <c:pt idx="630">
                  <c:v>14.6</c:v>
                </c:pt>
                <c:pt idx="631">
                  <c:v>14.7</c:v>
                </c:pt>
                <c:pt idx="632">
                  <c:v>14.7</c:v>
                </c:pt>
                <c:pt idx="633">
                  <c:v>14.8</c:v>
                </c:pt>
                <c:pt idx="634">
                  <c:v>14.8</c:v>
                </c:pt>
                <c:pt idx="635">
                  <c:v>14.9</c:v>
                </c:pt>
                <c:pt idx="636">
                  <c:v>14.9</c:v>
                </c:pt>
                <c:pt idx="637">
                  <c:v>15</c:v>
                </c:pt>
                <c:pt idx="638">
                  <c:v>15</c:v>
                </c:pt>
                <c:pt idx="639">
                  <c:v>15.1</c:v>
                </c:pt>
                <c:pt idx="640">
                  <c:v>15.1</c:v>
                </c:pt>
                <c:pt idx="641">
                  <c:v>15.2</c:v>
                </c:pt>
                <c:pt idx="642">
                  <c:v>15.2</c:v>
                </c:pt>
                <c:pt idx="643">
                  <c:v>15.3</c:v>
                </c:pt>
                <c:pt idx="644">
                  <c:v>15.3</c:v>
                </c:pt>
                <c:pt idx="645">
                  <c:v>15.4</c:v>
                </c:pt>
                <c:pt idx="646">
                  <c:v>15.4</c:v>
                </c:pt>
                <c:pt idx="647">
                  <c:v>15.5</c:v>
                </c:pt>
                <c:pt idx="648">
                  <c:v>15.5</c:v>
                </c:pt>
                <c:pt idx="649">
                  <c:v>15.6</c:v>
                </c:pt>
                <c:pt idx="650">
                  <c:v>15.6</c:v>
                </c:pt>
                <c:pt idx="651">
                  <c:v>15.7</c:v>
                </c:pt>
                <c:pt idx="652">
                  <c:v>15.7</c:v>
                </c:pt>
                <c:pt idx="653">
                  <c:v>15.8</c:v>
                </c:pt>
                <c:pt idx="654">
                  <c:v>15.8</c:v>
                </c:pt>
                <c:pt idx="655">
                  <c:v>15.9</c:v>
                </c:pt>
                <c:pt idx="656">
                  <c:v>15.9</c:v>
                </c:pt>
                <c:pt idx="657">
                  <c:v>16</c:v>
                </c:pt>
                <c:pt idx="658">
                  <c:v>16</c:v>
                </c:pt>
                <c:pt idx="659">
                  <c:v>16.100000000000001</c:v>
                </c:pt>
                <c:pt idx="660">
                  <c:v>16.100000000000001</c:v>
                </c:pt>
                <c:pt idx="661">
                  <c:v>16.2</c:v>
                </c:pt>
                <c:pt idx="662">
                  <c:v>16.2</c:v>
                </c:pt>
                <c:pt idx="663">
                  <c:v>16.3</c:v>
                </c:pt>
                <c:pt idx="664">
                  <c:v>16.3</c:v>
                </c:pt>
                <c:pt idx="665">
                  <c:v>16.399999999999999</c:v>
                </c:pt>
                <c:pt idx="666">
                  <c:v>16.399999999999999</c:v>
                </c:pt>
                <c:pt idx="667">
                  <c:v>16.5</c:v>
                </c:pt>
                <c:pt idx="668">
                  <c:v>16.5</c:v>
                </c:pt>
                <c:pt idx="669">
                  <c:v>16.600000000000001</c:v>
                </c:pt>
                <c:pt idx="670">
                  <c:v>16.600000000000001</c:v>
                </c:pt>
                <c:pt idx="671">
                  <c:v>16.7</c:v>
                </c:pt>
                <c:pt idx="672">
                  <c:v>16.7</c:v>
                </c:pt>
                <c:pt idx="673">
                  <c:v>16.8</c:v>
                </c:pt>
                <c:pt idx="674">
                  <c:v>16.8</c:v>
                </c:pt>
                <c:pt idx="675">
                  <c:v>16.899999999999999</c:v>
                </c:pt>
                <c:pt idx="676">
                  <c:v>16.899999999999999</c:v>
                </c:pt>
                <c:pt idx="677">
                  <c:v>17</c:v>
                </c:pt>
                <c:pt idx="678">
                  <c:v>17</c:v>
                </c:pt>
                <c:pt idx="679">
                  <c:v>17.100000000000001</c:v>
                </c:pt>
                <c:pt idx="680">
                  <c:v>17.100000000000001</c:v>
                </c:pt>
                <c:pt idx="681">
                  <c:v>17.2</c:v>
                </c:pt>
                <c:pt idx="682">
                  <c:v>17.2</c:v>
                </c:pt>
                <c:pt idx="683">
                  <c:v>17.3</c:v>
                </c:pt>
                <c:pt idx="684">
                  <c:v>17.3</c:v>
                </c:pt>
                <c:pt idx="685">
                  <c:v>17.399999999999999</c:v>
                </c:pt>
                <c:pt idx="686">
                  <c:v>17.399999999999999</c:v>
                </c:pt>
                <c:pt idx="687">
                  <c:v>17.5</c:v>
                </c:pt>
                <c:pt idx="688">
                  <c:v>17.5</c:v>
                </c:pt>
                <c:pt idx="689">
                  <c:v>17.600000000000001</c:v>
                </c:pt>
                <c:pt idx="690">
                  <c:v>17.600000000000001</c:v>
                </c:pt>
                <c:pt idx="691">
                  <c:v>17.7</c:v>
                </c:pt>
                <c:pt idx="692">
                  <c:v>17.7</c:v>
                </c:pt>
                <c:pt idx="693">
                  <c:v>17.8</c:v>
                </c:pt>
                <c:pt idx="694">
                  <c:v>17.8</c:v>
                </c:pt>
                <c:pt idx="695">
                  <c:v>17.899999999999999</c:v>
                </c:pt>
                <c:pt idx="696">
                  <c:v>17.899999999999999</c:v>
                </c:pt>
                <c:pt idx="697">
                  <c:v>18</c:v>
                </c:pt>
                <c:pt idx="698">
                  <c:v>18</c:v>
                </c:pt>
                <c:pt idx="699">
                  <c:v>18.100000000000001</c:v>
                </c:pt>
                <c:pt idx="700">
                  <c:v>18.100000000000001</c:v>
                </c:pt>
                <c:pt idx="701">
                  <c:v>18.2</c:v>
                </c:pt>
                <c:pt idx="702">
                  <c:v>18.2</c:v>
                </c:pt>
                <c:pt idx="703">
                  <c:v>18.3</c:v>
                </c:pt>
                <c:pt idx="704">
                  <c:v>18.3</c:v>
                </c:pt>
                <c:pt idx="705">
                  <c:v>18.399999999999999</c:v>
                </c:pt>
                <c:pt idx="706">
                  <c:v>18.399999999999999</c:v>
                </c:pt>
                <c:pt idx="707">
                  <c:v>18.5</c:v>
                </c:pt>
                <c:pt idx="708">
                  <c:v>18.5</c:v>
                </c:pt>
                <c:pt idx="709">
                  <c:v>18.600000000000001</c:v>
                </c:pt>
                <c:pt idx="710">
                  <c:v>18.600000000000001</c:v>
                </c:pt>
                <c:pt idx="711">
                  <c:v>18.7</c:v>
                </c:pt>
                <c:pt idx="712">
                  <c:v>18.7</c:v>
                </c:pt>
                <c:pt idx="713">
                  <c:v>18.8</c:v>
                </c:pt>
                <c:pt idx="714">
                  <c:v>18.8</c:v>
                </c:pt>
                <c:pt idx="715">
                  <c:v>18.899999999999999</c:v>
                </c:pt>
                <c:pt idx="716">
                  <c:v>18.899999999999999</c:v>
                </c:pt>
                <c:pt idx="717">
                  <c:v>19</c:v>
                </c:pt>
                <c:pt idx="718">
                  <c:v>19</c:v>
                </c:pt>
                <c:pt idx="719">
                  <c:v>19.100000000000001</c:v>
                </c:pt>
                <c:pt idx="720">
                  <c:v>19.100000000000001</c:v>
                </c:pt>
                <c:pt idx="721">
                  <c:v>19.2</c:v>
                </c:pt>
                <c:pt idx="722">
                  <c:v>19.2</c:v>
                </c:pt>
                <c:pt idx="723">
                  <c:v>19.3</c:v>
                </c:pt>
                <c:pt idx="724">
                  <c:v>19.3</c:v>
                </c:pt>
                <c:pt idx="725">
                  <c:v>19.399999999999999</c:v>
                </c:pt>
                <c:pt idx="726">
                  <c:v>19.399999999999999</c:v>
                </c:pt>
                <c:pt idx="727">
                  <c:v>19.5</c:v>
                </c:pt>
                <c:pt idx="728">
                  <c:v>19.5</c:v>
                </c:pt>
                <c:pt idx="729">
                  <c:v>19.600000000000001</c:v>
                </c:pt>
                <c:pt idx="730">
                  <c:v>19.600000000000001</c:v>
                </c:pt>
                <c:pt idx="731">
                  <c:v>19.7</c:v>
                </c:pt>
                <c:pt idx="732">
                  <c:v>19.7</c:v>
                </c:pt>
                <c:pt idx="733">
                  <c:v>19.8</c:v>
                </c:pt>
                <c:pt idx="734">
                  <c:v>19.8</c:v>
                </c:pt>
                <c:pt idx="735">
                  <c:v>19.899999999999999</c:v>
                </c:pt>
                <c:pt idx="736">
                  <c:v>19.899999999999999</c:v>
                </c:pt>
                <c:pt idx="737">
                  <c:v>20</c:v>
                </c:pt>
              </c:numCache>
            </c:numRef>
          </c:xVal>
          <c:yVal>
            <c:numRef>
              <c:f>Distribuce_In!$FA$549:$FA$1286</c:f>
              <c:numCache>
                <c:formatCode>0.00E+00</c:formatCode>
                <c:ptCount val="738"/>
                <c:pt idx="0">
                  <c:v>1.28305E-11</c:v>
                </c:pt>
                <c:pt idx="1">
                  <c:v>1.28305E-11</c:v>
                </c:pt>
                <c:pt idx="2">
                  <c:v>2.3600700000000001E-11</c:v>
                </c:pt>
                <c:pt idx="3">
                  <c:v>2.3600700000000001E-11</c:v>
                </c:pt>
                <c:pt idx="4">
                  <c:v>1.5808299999999999E-11</c:v>
                </c:pt>
                <c:pt idx="5">
                  <c:v>1.5808299999999999E-11</c:v>
                </c:pt>
                <c:pt idx="6">
                  <c:v>3.0420600000000001E-11</c:v>
                </c:pt>
                <c:pt idx="7">
                  <c:v>3.0420600000000001E-11</c:v>
                </c:pt>
                <c:pt idx="8">
                  <c:v>1.46386E-11</c:v>
                </c:pt>
                <c:pt idx="9">
                  <c:v>1.46386E-11</c:v>
                </c:pt>
                <c:pt idx="10">
                  <c:v>4.4386800000000002E-11</c:v>
                </c:pt>
                <c:pt idx="11">
                  <c:v>4.4386800000000002E-11</c:v>
                </c:pt>
                <c:pt idx="12">
                  <c:v>2.4645799999999999E-11</c:v>
                </c:pt>
                <c:pt idx="13">
                  <c:v>2.4645799999999999E-11</c:v>
                </c:pt>
                <c:pt idx="14">
                  <c:v>5.3620800000000001E-11</c:v>
                </c:pt>
                <c:pt idx="15">
                  <c:v>5.3620800000000001E-11</c:v>
                </c:pt>
                <c:pt idx="16">
                  <c:v>7.5520900000000004E-11</c:v>
                </c:pt>
                <c:pt idx="17">
                  <c:v>7.5520900000000004E-11</c:v>
                </c:pt>
                <c:pt idx="18">
                  <c:v>4.70146E-11</c:v>
                </c:pt>
                <c:pt idx="19">
                  <c:v>4.70146E-11</c:v>
                </c:pt>
                <c:pt idx="20">
                  <c:v>4.7006099999999999E-11</c:v>
                </c:pt>
                <c:pt idx="21">
                  <c:v>4.7006099999999999E-11</c:v>
                </c:pt>
                <c:pt idx="22">
                  <c:v>3.2503700000000001E-11</c:v>
                </c:pt>
                <c:pt idx="23">
                  <c:v>3.2503700000000001E-11</c:v>
                </c:pt>
                <c:pt idx="24">
                  <c:v>9.3238200000000001E-11</c:v>
                </c:pt>
                <c:pt idx="25">
                  <c:v>9.3238200000000001E-11</c:v>
                </c:pt>
                <c:pt idx="26">
                  <c:v>4.5807000000000001E-11</c:v>
                </c:pt>
                <c:pt idx="27">
                  <c:v>4.5807000000000001E-11</c:v>
                </c:pt>
                <c:pt idx="28">
                  <c:v>6.8443199999999997E-11</c:v>
                </c:pt>
                <c:pt idx="29">
                  <c:v>6.8443199999999997E-11</c:v>
                </c:pt>
                <c:pt idx="30">
                  <c:v>7.4318400000000002E-11</c:v>
                </c:pt>
                <c:pt idx="31">
                  <c:v>7.4318400000000002E-11</c:v>
                </c:pt>
                <c:pt idx="32">
                  <c:v>1.64991E-10</c:v>
                </c:pt>
                <c:pt idx="33">
                  <c:v>1.64991E-10</c:v>
                </c:pt>
                <c:pt idx="34">
                  <c:v>1.6578899999999999E-10</c:v>
                </c:pt>
                <c:pt idx="35">
                  <c:v>1.6578899999999999E-10</c:v>
                </c:pt>
                <c:pt idx="36">
                  <c:v>4.7569499999999999E-11</c:v>
                </c:pt>
                <c:pt idx="37">
                  <c:v>4.7569499999999999E-11</c:v>
                </c:pt>
                <c:pt idx="38">
                  <c:v>6.8368799999999998E-11</c:v>
                </c:pt>
                <c:pt idx="39">
                  <c:v>6.8368799999999998E-11</c:v>
                </c:pt>
                <c:pt idx="40">
                  <c:v>1.0866499999999999E-10</c:v>
                </c:pt>
                <c:pt idx="41">
                  <c:v>1.0866499999999999E-10</c:v>
                </c:pt>
                <c:pt idx="42">
                  <c:v>5.5296600000000001E-11</c:v>
                </c:pt>
                <c:pt idx="43">
                  <c:v>5.5296600000000001E-11</c:v>
                </c:pt>
                <c:pt idx="44">
                  <c:v>1.08269E-10</c:v>
                </c:pt>
                <c:pt idx="45">
                  <c:v>1.08269E-10</c:v>
                </c:pt>
                <c:pt idx="46">
                  <c:v>6.2521900000000006E-11</c:v>
                </c:pt>
                <c:pt idx="47">
                  <c:v>6.2521900000000006E-11</c:v>
                </c:pt>
                <c:pt idx="48">
                  <c:v>1.11001E-10</c:v>
                </c:pt>
                <c:pt idx="49">
                  <c:v>1.11001E-10</c:v>
                </c:pt>
                <c:pt idx="50">
                  <c:v>1.21594E-10</c:v>
                </c:pt>
                <c:pt idx="51">
                  <c:v>1.21594E-10</c:v>
                </c:pt>
                <c:pt idx="52">
                  <c:v>9.0198000000000005E-11</c:v>
                </c:pt>
                <c:pt idx="53">
                  <c:v>9.0198000000000005E-11</c:v>
                </c:pt>
                <c:pt idx="54">
                  <c:v>1.12774E-10</c:v>
                </c:pt>
                <c:pt idx="55">
                  <c:v>1.12774E-10</c:v>
                </c:pt>
                <c:pt idx="56">
                  <c:v>2.0901099999999999E-10</c:v>
                </c:pt>
                <c:pt idx="57">
                  <c:v>2.0901099999999999E-10</c:v>
                </c:pt>
                <c:pt idx="58">
                  <c:v>1.69131E-10</c:v>
                </c:pt>
                <c:pt idx="59">
                  <c:v>1.69131E-10</c:v>
                </c:pt>
                <c:pt idx="60">
                  <c:v>2.80288E-10</c:v>
                </c:pt>
                <c:pt idx="61">
                  <c:v>2.80288E-10</c:v>
                </c:pt>
                <c:pt idx="62">
                  <c:v>1.9024900000000001E-10</c:v>
                </c:pt>
                <c:pt idx="63">
                  <c:v>1.9024900000000001E-10</c:v>
                </c:pt>
                <c:pt idx="64">
                  <c:v>1.8321300000000001E-10</c:v>
                </c:pt>
                <c:pt idx="65">
                  <c:v>1.8321300000000001E-10</c:v>
                </c:pt>
                <c:pt idx="66">
                  <c:v>1.86096E-10</c:v>
                </c:pt>
                <c:pt idx="67">
                  <c:v>1.86096E-10</c:v>
                </c:pt>
                <c:pt idx="68">
                  <c:v>2.5978399999999999E-10</c:v>
                </c:pt>
                <c:pt idx="69">
                  <c:v>2.5978399999999999E-10</c:v>
                </c:pt>
                <c:pt idx="70">
                  <c:v>1.84764E-10</c:v>
                </c:pt>
                <c:pt idx="71">
                  <c:v>1.84764E-10</c:v>
                </c:pt>
                <c:pt idx="72">
                  <c:v>9.7568999999999997E-11</c:v>
                </c:pt>
                <c:pt idx="73">
                  <c:v>9.7568999999999997E-11</c:v>
                </c:pt>
                <c:pt idx="74">
                  <c:v>3.1212999999999999E-10</c:v>
                </c:pt>
                <c:pt idx="75">
                  <c:v>3.1212999999999999E-10</c:v>
                </c:pt>
                <c:pt idx="76">
                  <c:v>3.1062000000000001E-10</c:v>
                </c:pt>
                <c:pt idx="77">
                  <c:v>3.1062000000000001E-10</c:v>
                </c:pt>
                <c:pt idx="78">
                  <c:v>4.8728799999999996E-10</c:v>
                </c:pt>
                <c:pt idx="79">
                  <c:v>4.8728799999999996E-10</c:v>
                </c:pt>
                <c:pt idx="80">
                  <c:v>3.2353299999999999E-10</c:v>
                </c:pt>
                <c:pt idx="81">
                  <c:v>3.2353299999999999E-10</c:v>
                </c:pt>
                <c:pt idx="82">
                  <c:v>2.28483E-10</c:v>
                </c:pt>
                <c:pt idx="83">
                  <c:v>2.28483E-10</c:v>
                </c:pt>
                <c:pt idx="84">
                  <c:v>3.5128399999999998E-10</c:v>
                </c:pt>
                <c:pt idx="85">
                  <c:v>3.5128399999999998E-10</c:v>
                </c:pt>
                <c:pt idx="86">
                  <c:v>4.93777E-10</c:v>
                </c:pt>
                <c:pt idx="87">
                  <c:v>4.93777E-10</c:v>
                </c:pt>
                <c:pt idx="88">
                  <c:v>2.71832E-10</c:v>
                </c:pt>
                <c:pt idx="89">
                  <c:v>2.71832E-10</c:v>
                </c:pt>
                <c:pt idx="90">
                  <c:v>4.5635599999999998E-10</c:v>
                </c:pt>
                <c:pt idx="91">
                  <c:v>4.5635599999999998E-10</c:v>
                </c:pt>
                <c:pt idx="92">
                  <c:v>3.4748099999999998E-10</c:v>
                </c:pt>
                <c:pt idx="93">
                  <c:v>3.4748099999999998E-10</c:v>
                </c:pt>
                <c:pt idx="94">
                  <c:v>7.1199000000000004E-10</c:v>
                </c:pt>
                <c:pt idx="95">
                  <c:v>7.1199000000000004E-10</c:v>
                </c:pt>
                <c:pt idx="96">
                  <c:v>6.2341799999999999E-10</c:v>
                </c:pt>
                <c:pt idx="97">
                  <c:v>6.2341799999999999E-10</c:v>
                </c:pt>
                <c:pt idx="98">
                  <c:v>6.93857E-10</c:v>
                </c:pt>
                <c:pt idx="99">
                  <c:v>6.93857E-10</c:v>
                </c:pt>
                <c:pt idx="100">
                  <c:v>9.3163000000000002E-10</c:v>
                </c:pt>
                <c:pt idx="101">
                  <c:v>9.3163000000000002E-10</c:v>
                </c:pt>
                <c:pt idx="102">
                  <c:v>6.3122100000000003E-10</c:v>
                </c:pt>
                <c:pt idx="103">
                  <c:v>6.3122100000000003E-10</c:v>
                </c:pt>
                <c:pt idx="104">
                  <c:v>9.4291499999999994E-10</c:v>
                </c:pt>
                <c:pt idx="105">
                  <c:v>9.4291499999999994E-10</c:v>
                </c:pt>
                <c:pt idx="106">
                  <c:v>1.23269E-9</c:v>
                </c:pt>
                <c:pt idx="107">
                  <c:v>1.23269E-9</c:v>
                </c:pt>
                <c:pt idx="108">
                  <c:v>1.2678499999999999E-9</c:v>
                </c:pt>
                <c:pt idx="109">
                  <c:v>1.2678499999999999E-9</c:v>
                </c:pt>
                <c:pt idx="110">
                  <c:v>1.47397E-9</c:v>
                </c:pt>
                <c:pt idx="111">
                  <c:v>1.47397E-9</c:v>
                </c:pt>
                <c:pt idx="112">
                  <c:v>1.4456599999999999E-9</c:v>
                </c:pt>
                <c:pt idx="113">
                  <c:v>1.4456599999999999E-9</c:v>
                </c:pt>
                <c:pt idx="114">
                  <c:v>1.1613200000000001E-9</c:v>
                </c:pt>
                <c:pt idx="115">
                  <c:v>1.1613200000000001E-9</c:v>
                </c:pt>
                <c:pt idx="116">
                  <c:v>1.2415700000000001E-9</c:v>
                </c:pt>
                <c:pt idx="117">
                  <c:v>1.2415700000000001E-9</c:v>
                </c:pt>
                <c:pt idx="118">
                  <c:v>1.34782E-9</c:v>
                </c:pt>
                <c:pt idx="119">
                  <c:v>1.34782E-9</c:v>
                </c:pt>
                <c:pt idx="120">
                  <c:v>1.3595200000000001E-9</c:v>
                </c:pt>
                <c:pt idx="121">
                  <c:v>1.3595200000000001E-9</c:v>
                </c:pt>
                <c:pt idx="122">
                  <c:v>2.2970999999999999E-9</c:v>
                </c:pt>
                <c:pt idx="123">
                  <c:v>2.2970999999999999E-9</c:v>
                </c:pt>
                <c:pt idx="124">
                  <c:v>2.1933500000000001E-9</c:v>
                </c:pt>
                <c:pt idx="125">
                  <c:v>2.1933500000000001E-9</c:v>
                </c:pt>
                <c:pt idx="126">
                  <c:v>1.56584E-9</c:v>
                </c:pt>
                <c:pt idx="127">
                  <c:v>1.56584E-9</c:v>
                </c:pt>
                <c:pt idx="128">
                  <c:v>2.7047900000000001E-9</c:v>
                </c:pt>
                <c:pt idx="129">
                  <c:v>2.7047900000000001E-9</c:v>
                </c:pt>
                <c:pt idx="130">
                  <c:v>2.7239300000000001E-9</c:v>
                </c:pt>
                <c:pt idx="131">
                  <c:v>2.7239300000000001E-9</c:v>
                </c:pt>
                <c:pt idx="132">
                  <c:v>3.1266500000000002E-9</c:v>
                </c:pt>
                <c:pt idx="133">
                  <c:v>3.1266500000000002E-9</c:v>
                </c:pt>
                <c:pt idx="134">
                  <c:v>3.5521599999999999E-9</c:v>
                </c:pt>
                <c:pt idx="135">
                  <c:v>3.5521599999999999E-9</c:v>
                </c:pt>
                <c:pt idx="136">
                  <c:v>3.23002E-9</c:v>
                </c:pt>
                <c:pt idx="137">
                  <c:v>3.23002E-9</c:v>
                </c:pt>
                <c:pt idx="138">
                  <c:v>3.3286699999999998E-9</c:v>
                </c:pt>
                <c:pt idx="139">
                  <c:v>3.3286699999999998E-9</c:v>
                </c:pt>
                <c:pt idx="140">
                  <c:v>4.1642999999999998E-9</c:v>
                </c:pt>
                <c:pt idx="141">
                  <c:v>4.1642999999999998E-9</c:v>
                </c:pt>
                <c:pt idx="142">
                  <c:v>4.1494400000000001E-9</c:v>
                </c:pt>
                <c:pt idx="143">
                  <c:v>4.1494400000000001E-9</c:v>
                </c:pt>
                <c:pt idx="144">
                  <c:v>5.6089200000000001E-9</c:v>
                </c:pt>
                <c:pt idx="145">
                  <c:v>5.6089200000000001E-9</c:v>
                </c:pt>
                <c:pt idx="146">
                  <c:v>5.19503E-9</c:v>
                </c:pt>
                <c:pt idx="147">
                  <c:v>5.19503E-9</c:v>
                </c:pt>
                <c:pt idx="148">
                  <c:v>5.0805399999999999E-9</c:v>
                </c:pt>
                <c:pt idx="149">
                  <c:v>5.0805399999999999E-9</c:v>
                </c:pt>
                <c:pt idx="150">
                  <c:v>4.5895900000000001E-9</c:v>
                </c:pt>
                <c:pt idx="151">
                  <c:v>4.5895900000000001E-9</c:v>
                </c:pt>
                <c:pt idx="152">
                  <c:v>4.2147000000000003E-9</c:v>
                </c:pt>
                <c:pt idx="153">
                  <c:v>4.2147000000000003E-9</c:v>
                </c:pt>
                <c:pt idx="154">
                  <c:v>1.6856599999999999E-9</c:v>
                </c:pt>
                <c:pt idx="155">
                  <c:v>1.6856599999999999E-9</c:v>
                </c:pt>
                <c:pt idx="156">
                  <c:v>4.7408799999999999E-9</c:v>
                </c:pt>
                <c:pt idx="157">
                  <c:v>4.7408799999999999E-9</c:v>
                </c:pt>
                <c:pt idx="158">
                  <c:v>5.7162699999999997E-9</c:v>
                </c:pt>
                <c:pt idx="159">
                  <c:v>5.7162699999999997E-9</c:v>
                </c:pt>
                <c:pt idx="160">
                  <c:v>6.62512E-9</c:v>
                </c:pt>
                <c:pt idx="161">
                  <c:v>6.62512E-9</c:v>
                </c:pt>
                <c:pt idx="162">
                  <c:v>6.1355599999999999E-9</c:v>
                </c:pt>
                <c:pt idx="163">
                  <c:v>6.1355599999999999E-9</c:v>
                </c:pt>
                <c:pt idx="164">
                  <c:v>8.5889400000000007E-9</c:v>
                </c:pt>
                <c:pt idx="165">
                  <c:v>8.5889400000000007E-9</c:v>
                </c:pt>
                <c:pt idx="166">
                  <c:v>9.1437899999999999E-9</c:v>
                </c:pt>
                <c:pt idx="167">
                  <c:v>9.1437899999999999E-9</c:v>
                </c:pt>
                <c:pt idx="168">
                  <c:v>8.5679699999999997E-9</c:v>
                </c:pt>
                <c:pt idx="169">
                  <c:v>8.5679699999999997E-9</c:v>
                </c:pt>
                <c:pt idx="170">
                  <c:v>1.06334E-8</c:v>
                </c:pt>
                <c:pt idx="171">
                  <c:v>1.06334E-8</c:v>
                </c:pt>
                <c:pt idx="172">
                  <c:v>9.9390300000000002E-9</c:v>
                </c:pt>
                <c:pt idx="173">
                  <c:v>9.9390300000000002E-9</c:v>
                </c:pt>
                <c:pt idx="174">
                  <c:v>1.02443E-8</c:v>
                </c:pt>
                <c:pt idx="175">
                  <c:v>1.02443E-8</c:v>
                </c:pt>
                <c:pt idx="176">
                  <c:v>1.00032E-8</c:v>
                </c:pt>
                <c:pt idx="177">
                  <c:v>1.00032E-8</c:v>
                </c:pt>
                <c:pt idx="178">
                  <c:v>1.36523E-8</c:v>
                </c:pt>
                <c:pt idx="179">
                  <c:v>1.36523E-8</c:v>
                </c:pt>
                <c:pt idx="180">
                  <c:v>1.5175100000000001E-8</c:v>
                </c:pt>
                <c:pt idx="181">
                  <c:v>1.5175100000000001E-8</c:v>
                </c:pt>
                <c:pt idx="182">
                  <c:v>1.6141799999999999E-8</c:v>
                </c:pt>
                <c:pt idx="183">
                  <c:v>1.6141799999999999E-8</c:v>
                </c:pt>
                <c:pt idx="184">
                  <c:v>1.8429299999999999E-8</c:v>
                </c:pt>
                <c:pt idx="185">
                  <c:v>1.8429299999999999E-8</c:v>
                </c:pt>
                <c:pt idx="186">
                  <c:v>2.7069799999999999E-8</c:v>
                </c:pt>
                <c:pt idx="187">
                  <c:v>2.7069799999999999E-8</c:v>
                </c:pt>
                <c:pt idx="188">
                  <c:v>3.0779900000000003E-8</c:v>
                </c:pt>
                <c:pt idx="189">
                  <c:v>3.0779900000000003E-8</c:v>
                </c:pt>
                <c:pt idx="190">
                  <c:v>3.6314499999999997E-8</c:v>
                </c:pt>
                <c:pt idx="191">
                  <c:v>3.6314499999999997E-8</c:v>
                </c:pt>
                <c:pt idx="192">
                  <c:v>4.4272400000000003E-8</c:v>
                </c:pt>
                <c:pt idx="193">
                  <c:v>4.4272400000000003E-8</c:v>
                </c:pt>
                <c:pt idx="194">
                  <c:v>6.8390400000000001E-8</c:v>
                </c:pt>
                <c:pt idx="195">
                  <c:v>6.8390400000000001E-8</c:v>
                </c:pt>
                <c:pt idx="196">
                  <c:v>8.9703900000000002E-8</c:v>
                </c:pt>
                <c:pt idx="197">
                  <c:v>8.9703900000000002E-8</c:v>
                </c:pt>
                <c:pt idx="198">
                  <c:v>1.12221E-7</c:v>
                </c:pt>
                <c:pt idx="199">
                  <c:v>1.12221E-7</c:v>
                </c:pt>
                <c:pt idx="200">
                  <c:v>1.5316700000000001E-7</c:v>
                </c:pt>
                <c:pt idx="201">
                  <c:v>1.5316700000000001E-7</c:v>
                </c:pt>
                <c:pt idx="202">
                  <c:v>2.0200499999999999E-7</c:v>
                </c:pt>
                <c:pt idx="203">
                  <c:v>2.0200499999999999E-7</c:v>
                </c:pt>
                <c:pt idx="204">
                  <c:v>2.70105E-7</c:v>
                </c:pt>
                <c:pt idx="205">
                  <c:v>2.70105E-7</c:v>
                </c:pt>
                <c:pt idx="206">
                  <c:v>3.7104600000000003E-7</c:v>
                </c:pt>
                <c:pt idx="207">
                  <c:v>3.7104600000000003E-7</c:v>
                </c:pt>
                <c:pt idx="208">
                  <c:v>5.0385700000000004E-7</c:v>
                </c:pt>
                <c:pt idx="209">
                  <c:v>5.0385700000000004E-7</c:v>
                </c:pt>
                <c:pt idx="210">
                  <c:v>6.8983300000000001E-7</c:v>
                </c:pt>
                <c:pt idx="211">
                  <c:v>6.8983300000000001E-7</c:v>
                </c:pt>
                <c:pt idx="212">
                  <c:v>1.45727E-6</c:v>
                </c:pt>
                <c:pt idx="213">
                  <c:v>1.45727E-6</c:v>
                </c:pt>
                <c:pt idx="214">
                  <c:v>2.1341699999999998E-6</c:v>
                </c:pt>
                <c:pt idx="215">
                  <c:v>2.1341699999999998E-6</c:v>
                </c:pt>
                <c:pt idx="216">
                  <c:v>1.5607900000000001E-6</c:v>
                </c:pt>
                <c:pt idx="217">
                  <c:v>1.5607900000000001E-6</c:v>
                </c:pt>
                <c:pt idx="218">
                  <c:v>2.6399700000000002E-6</c:v>
                </c:pt>
                <c:pt idx="219">
                  <c:v>2.6399700000000002E-6</c:v>
                </c:pt>
                <c:pt idx="220">
                  <c:v>1.03661E-6</c:v>
                </c:pt>
                <c:pt idx="221">
                  <c:v>1.03661E-6</c:v>
                </c:pt>
                <c:pt idx="222">
                  <c:v>1.5300400000000001E-7</c:v>
                </c:pt>
                <c:pt idx="223">
                  <c:v>1.5300400000000001E-7</c:v>
                </c:pt>
                <c:pt idx="224">
                  <c:v>2.94382E-8</c:v>
                </c:pt>
                <c:pt idx="225">
                  <c:v>2.94382E-8</c:v>
                </c:pt>
                <c:pt idx="226">
                  <c:v>6.5705700000000003E-8</c:v>
                </c:pt>
                <c:pt idx="227">
                  <c:v>6.5705700000000003E-8</c:v>
                </c:pt>
                <c:pt idx="228">
                  <c:v>1.59553E-7</c:v>
                </c:pt>
                <c:pt idx="229">
                  <c:v>1.59553E-7</c:v>
                </c:pt>
                <c:pt idx="230">
                  <c:v>3.77138E-7</c:v>
                </c:pt>
                <c:pt idx="231">
                  <c:v>3.77138E-7</c:v>
                </c:pt>
                <c:pt idx="232">
                  <c:v>5.9896099999999999E-7</c:v>
                </c:pt>
                <c:pt idx="233">
                  <c:v>5.9896099999999999E-7</c:v>
                </c:pt>
                <c:pt idx="234">
                  <c:v>8.2498999999999998E-7</c:v>
                </c:pt>
                <c:pt idx="235">
                  <c:v>8.2498999999999998E-7</c:v>
                </c:pt>
                <c:pt idx="236">
                  <c:v>1.06046E-6</c:v>
                </c:pt>
                <c:pt idx="237">
                  <c:v>1.06046E-6</c:v>
                </c:pt>
                <c:pt idx="238">
                  <c:v>1.31574E-6</c:v>
                </c:pt>
                <c:pt idx="239">
                  <c:v>1.31574E-6</c:v>
                </c:pt>
                <c:pt idx="240">
                  <c:v>1.5642E-6</c:v>
                </c:pt>
                <c:pt idx="241">
                  <c:v>1.5642E-6</c:v>
                </c:pt>
                <c:pt idx="242">
                  <c:v>1.83562E-6</c:v>
                </c:pt>
                <c:pt idx="243">
                  <c:v>1.83562E-6</c:v>
                </c:pt>
                <c:pt idx="244">
                  <c:v>2.11851E-6</c:v>
                </c:pt>
                <c:pt idx="245">
                  <c:v>2.11851E-6</c:v>
                </c:pt>
                <c:pt idx="246">
                  <c:v>2.8892300000000002E-6</c:v>
                </c:pt>
                <c:pt idx="247">
                  <c:v>2.8892300000000002E-6</c:v>
                </c:pt>
                <c:pt idx="248">
                  <c:v>3.2428600000000001E-6</c:v>
                </c:pt>
                <c:pt idx="249">
                  <c:v>3.2428600000000001E-6</c:v>
                </c:pt>
                <c:pt idx="250">
                  <c:v>3.4038400000000002E-6</c:v>
                </c:pt>
                <c:pt idx="251">
                  <c:v>3.4038400000000002E-6</c:v>
                </c:pt>
                <c:pt idx="252">
                  <c:v>3.18695E-6</c:v>
                </c:pt>
                <c:pt idx="253">
                  <c:v>3.18695E-6</c:v>
                </c:pt>
                <c:pt idx="254">
                  <c:v>3.0155900000000001E-6</c:v>
                </c:pt>
                <c:pt idx="255">
                  <c:v>3.0155900000000001E-6</c:v>
                </c:pt>
                <c:pt idx="256">
                  <c:v>1.32934E-6</c:v>
                </c:pt>
                <c:pt idx="257">
                  <c:v>1.32934E-6</c:v>
                </c:pt>
                <c:pt idx="258">
                  <c:v>3.8888999999999998E-7</c:v>
                </c:pt>
                <c:pt idx="259">
                  <c:v>3.8888999999999998E-7</c:v>
                </c:pt>
                <c:pt idx="260">
                  <c:v>1.32751E-7</c:v>
                </c:pt>
                <c:pt idx="261">
                  <c:v>1.32751E-7</c:v>
                </c:pt>
                <c:pt idx="262">
                  <c:v>1.3822200000000001E-7</c:v>
                </c:pt>
                <c:pt idx="263">
                  <c:v>1.3822200000000001E-7</c:v>
                </c:pt>
                <c:pt idx="264">
                  <c:v>2.80567E-7</c:v>
                </c:pt>
                <c:pt idx="265">
                  <c:v>2.80567E-7</c:v>
                </c:pt>
                <c:pt idx="266">
                  <c:v>5.4728900000000005E-7</c:v>
                </c:pt>
                <c:pt idx="267">
                  <c:v>5.4728900000000005E-7</c:v>
                </c:pt>
                <c:pt idx="268">
                  <c:v>1.2194900000000001E-6</c:v>
                </c:pt>
                <c:pt idx="269">
                  <c:v>1.2194900000000001E-6</c:v>
                </c:pt>
                <c:pt idx="270">
                  <c:v>1.9037300000000001E-6</c:v>
                </c:pt>
                <c:pt idx="271">
                  <c:v>1.9037300000000001E-6</c:v>
                </c:pt>
                <c:pt idx="272">
                  <c:v>2.20472E-6</c:v>
                </c:pt>
                <c:pt idx="273">
                  <c:v>2.20472E-6</c:v>
                </c:pt>
                <c:pt idx="274">
                  <c:v>1.0337299999999999E-6</c:v>
                </c:pt>
                <c:pt idx="275">
                  <c:v>1.0337299999999999E-6</c:v>
                </c:pt>
                <c:pt idx="276">
                  <c:v>4.1427600000000001E-6</c:v>
                </c:pt>
                <c:pt idx="277">
                  <c:v>4.1427600000000001E-6</c:v>
                </c:pt>
                <c:pt idx="278">
                  <c:v>6.3045700000000002E-6</c:v>
                </c:pt>
                <c:pt idx="279">
                  <c:v>6.3045700000000002E-6</c:v>
                </c:pt>
                <c:pt idx="280">
                  <c:v>1.0105300000000001E-6</c:v>
                </c:pt>
                <c:pt idx="281">
                  <c:v>1.0105300000000001E-6</c:v>
                </c:pt>
                <c:pt idx="282">
                  <c:v>3.4130200000000002E-7</c:v>
                </c:pt>
                <c:pt idx="283">
                  <c:v>3.4130200000000002E-7</c:v>
                </c:pt>
                <c:pt idx="284">
                  <c:v>4.5241299999999999E-7</c:v>
                </c:pt>
                <c:pt idx="285">
                  <c:v>4.5241299999999999E-7</c:v>
                </c:pt>
                <c:pt idx="286">
                  <c:v>8.5005000000000002E-7</c:v>
                </c:pt>
                <c:pt idx="287">
                  <c:v>8.5005000000000002E-7</c:v>
                </c:pt>
                <c:pt idx="288">
                  <c:v>1.53455E-6</c:v>
                </c:pt>
                <c:pt idx="289">
                  <c:v>1.53455E-6</c:v>
                </c:pt>
                <c:pt idx="290">
                  <c:v>2.1355999999999999E-6</c:v>
                </c:pt>
                <c:pt idx="291">
                  <c:v>2.1355999999999999E-6</c:v>
                </c:pt>
                <c:pt idx="292">
                  <c:v>1.9783799999999999E-6</c:v>
                </c:pt>
                <c:pt idx="293">
                  <c:v>1.9783799999999999E-6</c:v>
                </c:pt>
                <c:pt idx="294">
                  <c:v>7.3646199999999997E-7</c:v>
                </c:pt>
                <c:pt idx="295">
                  <c:v>7.3646199999999997E-7</c:v>
                </c:pt>
                <c:pt idx="296">
                  <c:v>9.6357200000000005E-7</c:v>
                </c:pt>
                <c:pt idx="297">
                  <c:v>9.6357200000000005E-7</c:v>
                </c:pt>
                <c:pt idx="298">
                  <c:v>1.39991E-6</c:v>
                </c:pt>
                <c:pt idx="299">
                  <c:v>1.39991E-6</c:v>
                </c:pt>
                <c:pt idx="300">
                  <c:v>2.0458299999999999E-6</c:v>
                </c:pt>
                <c:pt idx="301">
                  <c:v>2.0458299999999999E-6</c:v>
                </c:pt>
                <c:pt idx="302">
                  <c:v>4.5786100000000004E-6</c:v>
                </c:pt>
                <c:pt idx="303">
                  <c:v>4.5786100000000004E-6</c:v>
                </c:pt>
                <c:pt idx="304">
                  <c:v>6.3641599999999997E-6</c:v>
                </c:pt>
                <c:pt idx="305">
                  <c:v>6.3641599999999997E-6</c:v>
                </c:pt>
                <c:pt idx="306">
                  <c:v>3.6614900000000002E-6</c:v>
                </c:pt>
                <c:pt idx="307">
                  <c:v>3.6614900000000002E-6</c:v>
                </c:pt>
                <c:pt idx="308">
                  <c:v>1.7199099999999999E-6</c:v>
                </c:pt>
                <c:pt idx="309">
                  <c:v>1.7199099999999999E-6</c:v>
                </c:pt>
                <c:pt idx="310">
                  <c:v>2.19518E-6</c:v>
                </c:pt>
                <c:pt idx="311">
                  <c:v>2.19518E-6</c:v>
                </c:pt>
                <c:pt idx="312">
                  <c:v>3.6941899999999999E-6</c:v>
                </c:pt>
                <c:pt idx="313">
                  <c:v>3.6941899999999999E-6</c:v>
                </c:pt>
                <c:pt idx="314">
                  <c:v>4.6692899999999996E-6</c:v>
                </c:pt>
                <c:pt idx="315">
                  <c:v>4.6692899999999996E-6</c:v>
                </c:pt>
                <c:pt idx="316">
                  <c:v>2.3310199999999999E-6</c:v>
                </c:pt>
                <c:pt idx="317">
                  <c:v>2.3310199999999999E-6</c:v>
                </c:pt>
                <c:pt idx="318">
                  <c:v>5.2814300000000004E-6</c:v>
                </c:pt>
                <c:pt idx="319">
                  <c:v>5.2814300000000004E-6</c:v>
                </c:pt>
                <c:pt idx="320">
                  <c:v>2.4937599999999999E-6</c:v>
                </c:pt>
                <c:pt idx="321">
                  <c:v>2.4937599999999999E-6</c:v>
                </c:pt>
                <c:pt idx="322">
                  <c:v>1.9771999999999999E-6</c:v>
                </c:pt>
                <c:pt idx="323">
                  <c:v>1.9771999999999999E-6</c:v>
                </c:pt>
                <c:pt idx="324">
                  <c:v>2.43316E-6</c:v>
                </c:pt>
                <c:pt idx="325">
                  <c:v>2.43316E-6</c:v>
                </c:pt>
                <c:pt idx="326">
                  <c:v>2.7705099999999998E-6</c:v>
                </c:pt>
                <c:pt idx="327">
                  <c:v>2.7705099999999998E-6</c:v>
                </c:pt>
                <c:pt idx="328">
                  <c:v>2.7012099999999999E-6</c:v>
                </c:pt>
                <c:pt idx="329">
                  <c:v>2.7012099999999999E-6</c:v>
                </c:pt>
                <c:pt idx="330">
                  <c:v>1.8902900000000001E-6</c:v>
                </c:pt>
                <c:pt idx="331">
                  <c:v>1.8902900000000001E-6</c:v>
                </c:pt>
                <c:pt idx="332">
                  <c:v>1.9740999999999999E-6</c:v>
                </c:pt>
                <c:pt idx="333">
                  <c:v>1.9740999999999999E-6</c:v>
                </c:pt>
                <c:pt idx="334">
                  <c:v>2.2983800000000002E-6</c:v>
                </c:pt>
                <c:pt idx="335">
                  <c:v>2.2983800000000002E-6</c:v>
                </c:pt>
                <c:pt idx="336">
                  <c:v>3.2488000000000001E-6</c:v>
                </c:pt>
                <c:pt idx="337">
                  <c:v>3.2488000000000001E-6</c:v>
                </c:pt>
                <c:pt idx="338">
                  <c:v>1.86314E-6</c:v>
                </c:pt>
                <c:pt idx="339">
                  <c:v>1.86314E-6</c:v>
                </c:pt>
                <c:pt idx="340">
                  <c:v>2.8487200000000001E-6</c:v>
                </c:pt>
                <c:pt idx="341">
                  <c:v>2.8487200000000001E-6</c:v>
                </c:pt>
                <c:pt idx="342">
                  <c:v>2.66479E-6</c:v>
                </c:pt>
                <c:pt idx="343">
                  <c:v>2.66479E-6</c:v>
                </c:pt>
                <c:pt idx="344">
                  <c:v>3.0462199999999999E-6</c:v>
                </c:pt>
                <c:pt idx="345">
                  <c:v>3.0462199999999999E-6</c:v>
                </c:pt>
                <c:pt idx="346">
                  <c:v>1.5711000000000001E-6</c:v>
                </c:pt>
                <c:pt idx="347">
                  <c:v>1.5711000000000001E-6</c:v>
                </c:pt>
                <c:pt idx="348">
                  <c:v>1.7990099999999999E-6</c:v>
                </c:pt>
                <c:pt idx="349">
                  <c:v>1.7990099999999999E-6</c:v>
                </c:pt>
                <c:pt idx="350">
                  <c:v>1.7300899999999999E-6</c:v>
                </c:pt>
                <c:pt idx="351">
                  <c:v>1.7300899999999999E-6</c:v>
                </c:pt>
                <c:pt idx="352">
                  <c:v>2.71565E-6</c:v>
                </c:pt>
                <c:pt idx="353">
                  <c:v>2.71565E-6</c:v>
                </c:pt>
                <c:pt idx="354">
                  <c:v>2.4560400000000001E-6</c:v>
                </c:pt>
                <c:pt idx="355">
                  <c:v>2.4560400000000001E-6</c:v>
                </c:pt>
                <c:pt idx="356">
                  <c:v>2.4919600000000002E-6</c:v>
                </c:pt>
                <c:pt idx="357">
                  <c:v>2.4919600000000002E-6</c:v>
                </c:pt>
                <c:pt idx="358">
                  <c:v>5.3107099999999997E-6</c:v>
                </c:pt>
                <c:pt idx="359">
                  <c:v>5.3107099999999997E-6</c:v>
                </c:pt>
                <c:pt idx="360">
                  <c:v>2.7710199999999999E-6</c:v>
                </c:pt>
                <c:pt idx="361">
                  <c:v>2.7710199999999999E-6</c:v>
                </c:pt>
                <c:pt idx="362">
                  <c:v>3.1202199999999999E-6</c:v>
                </c:pt>
                <c:pt idx="363">
                  <c:v>3.1202199999999999E-6</c:v>
                </c:pt>
                <c:pt idx="364">
                  <c:v>3.16918E-6</c:v>
                </c:pt>
                <c:pt idx="365">
                  <c:v>3.16918E-6</c:v>
                </c:pt>
                <c:pt idx="366">
                  <c:v>2.30198E-6</c:v>
                </c:pt>
                <c:pt idx="367">
                  <c:v>2.30198E-6</c:v>
                </c:pt>
                <c:pt idx="368">
                  <c:v>2.03279E-6</c:v>
                </c:pt>
                <c:pt idx="369">
                  <c:v>2.03279E-6</c:v>
                </c:pt>
                <c:pt idx="370">
                  <c:v>2.0348099999999998E-6</c:v>
                </c:pt>
                <c:pt idx="371">
                  <c:v>2.0348099999999998E-6</c:v>
                </c:pt>
                <c:pt idx="372">
                  <c:v>1.60149E-6</c:v>
                </c:pt>
                <c:pt idx="373">
                  <c:v>1.60149E-6</c:v>
                </c:pt>
                <c:pt idx="374">
                  <c:v>1.9202299999999998E-6</c:v>
                </c:pt>
                <c:pt idx="375">
                  <c:v>1.9202299999999998E-6</c:v>
                </c:pt>
                <c:pt idx="376">
                  <c:v>1.2652200000000001E-6</c:v>
                </c:pt>
                <c:pt idx="377">
                  <c:v>1.2652200000000001E-6</c:v>
                </c:pt>
                <c:pt idx="378">
                  <c:v>1.0456E-6</c:v>
                </c:pt>
                <c:pt idx="379">
                  <c:v>1.0456E-6</c:v>
                </c:pt>
                <c:pt idx="380">
                  <c:v>1.04491E-6</c:v>
                </c:pt>
                <c:pt idx="381">
                  <c:v>1.04491E-6</c:v>
                </c:pt>
                <c:pt idx="382">
                  <c:v>9.7961599999999992E-7</c:v>
                </c:pt>
                <c:pt idx="383">
                  <c:v>9.7961599999999992E-7</c:v>
                </c:pt>
                <c:pt idx="384">
                  <c:v>1.13897E-6</c:v>
                </c:pt>
                <c:pt idx="385">
                  <c:v>1.13897E-6</c:v>
                </c:pt>
                <c:pt idx="386">
                  <c:v>9.9726500000000006E-7</c:v>
                </c:pt>
                <c:pt idx="387">
                  <c:v>9.9726500000000006E-7</c:v>
                </c:pt>
                <c:pt idx="388">
                  <c:v>5.2291499999999999E-7</c:v>
                </c:pt>
                <c:pt idx="389">
                  <c:v>5.2291499999999999E-7</c:v>
                </c:pt>
                <c:pt idx="390">
                  <c:v>6.1436899999999999E-7</c:v>
                </c:pt>
                <c:pt idx="391">
                  <c:v>6.1436899999999999E-7</c:v>
                </c:pt>
                <c:pt idx="392">
                  <c:v>5.0232200000000002E-7</c:v>
                </c:pt>
                <c:pt idx="393">
                  <c:v>5.0232200000000002E-7</c:v>
                </c:pt>
                <c:pt idx="394">
                  <c:v>5.6520500000000004E-7</c:v>
                </c:pt>
                <c:pt idx="395">
                  <c:v>5.6520500000000004E-7</c:v>
                </c:pt>
                <c:pt idx="396">
                  <c:v>4.51654E-7</c:v>
                </c:pt>
                <c:pt idx="397">
                  <c:v>4.51654E-7</c:v>
                </c:pt>
                <c:pt idx="398">
                  <c:v>4.2732100000000002E-7</c:v>
                </c:pt>
                <c:pt idx="399">
                  <c:v>4.2732100000000002E-7</c:v>
                </c:pt>
                <c:pt idx="400">
                  <c:v>3.9973300000000002E-7</c:v>
                </c:pt>
                <c:pt idx="401">
                  <c:v>3.9973300000000002E-7</c:v>
                </c:pt>
                <c:pt idx="402">
                  <c:v>3.3587499999999998E-7</c:v>
                </c:pt>
                <c:pt idx="403">
                  <c:v>3.3587499999999998E-7</c:v>
                </c:pt>
                <c:pt idx="404">
                  <c:v>3.1548200000000002E-7</c:v>
                </c:pt>
                <c:pt idx="405">
                  <c:v>3.1548200000000002E-7</c:v>
                </c:pt>
                <c:pt idx="406">
                  <c:v>3.0496899999999998E-7</c:v>
                </c:pt>
                <c:pt idx="407">
                  <c:v>3.0496899999999998E-7</c:v>
                </c:pt>
                <c:pt idx="408">
                  <c:v>2.7053399999999998E-7</c:v>
                </c:pt>
                <c:pt idx="409">
                  <c:v>2.7053399999999998E-7</c:v>
                </c:pt>
                <c:pt idx="410">
                  <c:v>2.5323600000000001E-7</c:v>
                </c:pt>
                <c:pt idx="411">
                  <c:v>2.5323600000000001E-7</c:v>
                </c:pt>
                <c:pt idx="412">
                  <c:v>2.2132900000000001E-7</c:v>
                </c:pt>
                <c:pt idx="413">
                  <c:v>2.2132900000000001E-7</c:v>
                </c:pt>
                <c:pt idx="414">
                  <c:v>2.30007E-7</c:v>
                </c:pt>
                <c:pt idx="415">
                  <c:v>2.30007E-7</c:v>
                </c:pt>
                <c:pt idx="416">
                  <c:v>2.04207E-7</c:v>
                </c:pt>
                <c:pt idx="417">
                  <c:v>2.04207E-7</c:v>
                </c:pt>
                <c:pt idx="418">
                  <c:v>1.79398E-7</c:v>
                </c:pt>
                <c:pt idx="419">
                  <c:v>1.79398E-7</c:v>
                </c:pt>
                <c:pt idx="420">
                  <c:v>1.69028E-7</c:v>
                </c:pt>
                <c:pt idx="421">
                  <c:v>1.69028E-7</c:v>
                </c:pt>
                <c:pt idx="422">
                  <c:v>1.7609399999999999E-7</c:v>
                </c:pt>
                <c:pt idx="423">
                  <c:v>1.7609399999999999E-7</c:v>
                </c:pt>
                <c:pt idx="424">
                  <c:v>1.40855E-7</c:v>
                </c:pt>
                <c:pt idx="425">
                  <c:v>1.40855E-7</c:v>
                </c:pt>
                <c:pt idx="426">
                  <c:v>1.6109900000000001E-7</c:v>
                </c:pt>
                <c:pt idx="427">
                  <c:v>1.6109900000000001E-7</c:v>
                </c:pt>
                <c:pt idx="428">
                  <c:v>1.38967E-7</c:v>
                </c:pt>
                <c:pt idx="429">
                  <c:v>1.38967E-7</c:v>
                </c:pt>
                <c:pt idx="430">
                  <c:v>1.19615E-7</c:v>
                </c:pt>
                <c:pt idx="431">
                  <c:v>1.19615E-7</c:v>
                </c:pt>
                <c:pt idx="432">
                  <c:v>1.1133100000000001E-7</c:v>
                </c:pt>
                <c:pt idx="433">
                  <c:v>1.1133100000000001E-7</c:v>
                </c:pt>
                <c:pt idx="434">
                  <c:v>1.1328199999999999E-7</c:v>
                </c:pt>
                <c:pt idx="435">
                  <c:v>1.1328199999999999E-7</c:v>
                </c:pt>
                <c:pt idx="436">
                  <c:v>9.4660800000000005E-8</c:v>
                </c:pt>
                <c:pt idx="437">
                  <c:v>9.4660800000000005E-8</c:v>
                </c:pt>
                <c:pt idx="438">
                  <c:v>7.9077199999999998E-8</c:v>
                </c:pt>
                <c:pt idx="439">
                  <c:v>7.9077199999999998E-8</c:v>
                </c:pt>
                <c:pt idx="440">
                  <c:v>7.6345800000000003E-8</c:v>
                </c:pt>
                <c:pt idx="441">
                  <c:v>7.6345800000000003E-8</c:v>
                </c:pt>
                <c:pt idx="442">
                  <c:v>8.3493000000000005E-8</c:v>
                </c:pt>
                <c:pt idx="443">
                  <c:v>8.3493000000000005E-8</c:v>
                </c:pt>
                <c:pt idx="444">
                  <c:v>6.4545899999999996E-8</c:v>
                </c:pt>
                <c:pt idx="445">
                  <c:v>6.4545899999999996E-8</c:v>
                </c:pt>
                <c:pt idx="446">
                  <c:v>6.6271800000000002E-8</c:v>
                </c:pt>
                <c:pt idx="447">
                  <c:v>6.6271800000000002E-8</c:v>
                </c:pt>
                <c:pt idx="448">
                  <c:v>6.3539100000000003E-8</c:v>
                </c:pt>
                <c:pt idx="449">
                  <c:v>6.3539100000000003E-8</c:v>
                </c:pt>
                <c:pt idx="450">
                  <c:v>5.57757E-8</c:v>
                </c:pt>
                <c:pt idx="451">
                  <c:v>5.57757E-8</c:v>
                </c:pt>
                <c:pt idx="452">
                  <c:v>5.5240600000000003E-8</c:v>
                </c:pt>
                <c:pt idx="453">
                  <c:v>5.5240600000000003E-8</c:v>
                </c:pt>
                <c:pt idx="454">
                  <c:v>4.6106999999999997E-8</c:v>
                </c:pt>
                <c:pt idx="455">
                  <c:v>4.6106999999999997E-8</c:v>
                </c:pt>
                <c:pt idx="456">
                  <c:v>3.9062399999999998E-8</c:v>
                </c:pt>
                <c:pt idx="457">
                  <c:v>3.9062399999999998E-8</c:v>
                </c:pt>
                <c:pt idx="458">
                  <c:v>3.7385199999999998E-8</c:v>
                </c:pt>
                <c:pt idx="459">
                  <c:v>3.7385199999999998E-8</c:v>
                </c:pt>
                <c:pt idx="460">
                  <c:v>3.8701899999999999E-8</c:v>
                </c:pt>
                <c:pt idx="461">
                  <c:v>3.8701899999999999E-8</c:v>
                </c:pt>
                <c:pt idx="462">
                  <c:v>3.4820499999999997E-8</c:v>
                </c:pt>
                <c:pt idx="463">
                  <c:v>3.4820499999999997E-8</c:v>
                </c:pt>
                <c:pt idx="464">
                  <c:v>3.2875899999999997E-8</c:v>
                </c:pt>
                <c:pt idx="465">
                  <c:v>3.2875899999999997E-8</c:v>
                </c:pt>
                <c:pt idx="466">
                  <c:v>2.6975199999999999E-8</c:v>
                </c:pt>
                <c:pt idx="467">
                  <c:v>2.6975199999999999E-8</c:v>
                </c:pt>
                <c:pt idx="468">
                  <c:v>2.8068099999999999E-8</c:v>
                </c:pt>
                <c:pt idx="469">
                  <c:v>2.8068099999999999E-8</c:v>
                </c:pt>
                <c:pt idx="470">
                  <c:v>2.6245000000000001E-8</c:v>
                </c:pt>
                <c:pt idx="471">
                  <c:v>2.6245000000000001E-8</c:v>
                </c:pt>
                <c:pt idx="472">
                  <c:v>2.2173100000000002E-8</c:v>
                </c:pt>
                <c:pt idx="473">
                  <c:v>2.2173100000000002E-8</c:v>
                </c:pt>
                <c:pt idx="474">
                  <c:v>2.19269E-8</c:v>
                </c:pt>
                <c:pt idx="475">
                  <c:v>2.19269E-8</c:v>
                </c:pt>
                <c:pt idx="476">
                  <c:v>1.9844799999999999E-8</c:v>
                </c:pt>
                <c:pt idx="477">
                  <c:v>1.9844799999999999E-8</c:v>
                </c:pt>
                <c:pt idx="478">
                  <c:v>1.9383600000000002E-8</c:v>
                </c:pt>
                <c:pt idx="479">
                  <c:v>1.9383600000000002E-8</c:v>
                </c:pt>
                <c:pt idx="480">
                  <c:v>1.9252400000000001E-8</c:v>
                </c:pt>
                <c:pt idx="481">
                  <c:v>1.9252400000000001E-8</c:v>
                </c:pt>
                <c:pt idx="482">
                  <c:v>1.85908E-8</c:v>
                </c:pt>
                <c:pt idx="483">
                  <c:v>1.85908E-8</c:v>
                </c:pt>
                <c:pt idx="484">
                  <c:v>1.7229300000000001E-8</c:v>
                </c:pt>
                <c:pt idx="485">
                  <c:v>1.7229300000000001E-8</c:v>
                </c:pt>
                <c:pt idx="486">
                  <c:v>1.6532600000000001E-8</c:v>
                </c:pt>
                <c:pt idx="487">
                  <c:v>1.6532600000000001E-8</c:v>
                </c:pt>
                <c:pt idx="488">
                  <c:v>1.5285000000000001E-8</c:v>
                </c:pt>
                <c:pt idx="489">
                  <c:v>1.5285000000000001E-8</c:v>
                </c:pt>
                <c:pt idx="490">
                  <c:v>1.22793E-8</c:v>
                </c:pt>
                <c:pt idx="491">
                  <c:v>1.22793E-8</c:v>
                </c:pt>
                <c:pt idx="492">
                  <c:v>1.25354E-8</c:v>
                </c:pt>
                <c:pt idx="493">
                  <c:v>1.25354E-8</c:v>
                </c:pt>
                <c:pt idx="494">
                  <c:v>1.2276E-8</c:v>
                </c:pt>
                <c:pt idx="495">
                  <c:v>1.2276E-8</c:v>
                </c:pt>
                <c:pt idx="496">
                  <c:v>1.05604E-8</c:v>
                </c:pt>
                <c:pt idx="497">
                  <c:v>1.05604E-8</c:v>
                </c:pt>
                <c:pt idx="498">
                  <c:v>1.11321E-8</c:v>
                </c:pt>
                <c:pt idx="499">
                  <c:v>1.11321E-8</c:v>
                </c:pt>
                <c:pt idx="500">
                  <c:v>9.7097200000000007E-9</c:v>
                </c:pt>
                <c:pt idx="501">
                  <c:v>9.7097200000000007E-9</c:v>
                </c:pt>
                <c:pt idx="502">
                  <c:v>9.5710000000000001E-9</c:v>
                </c:pt>
                <c:pt idx="503">
                  <c:v>9.5710000000000001E-9</c:v>
                </c:pt>
                <c:pt idx="504">
                  <c:v>8.1704600000000008E-9</c:v>
                </c:pt>
                <c:pt idx="505">
                  <c:v>8.1704600000000008E-9</c:v>
                </c:pt>
                <c:pt idx="506">
                  <c:v>8.2491200000000002E-9</c:v>
                </c:pt>
                <c:pt idx="507">
                  <c:v>8.2491200000000002E-9</c:v>
                </c:pt>
                <c:pt idx="508">
                  <c:v>7.2764800000000001E-9</c:v>
                </c:pt>
                <c:pt idx="509">
                  <c:v>7.2764800000000001E-9</c:v>
                </c:pt>
                <c:pt idx="510">
                  <c:v>7.0655499999999999E-9</c:v>
                </c:pt>
                <c:pt idx="511">
                  <c:v>7.0655499999999999E-9</c:v>
                </c:pt>
                <c:pt idx="512">
                  <c:v>7.0290599999999997E-9</c:v>
                </c:pt>
                <c:pt idx="513">
                  <c:v>7.0290599999999997E-9</c:v>
                </c:pt>
                <c:pt idx="514">
                  <c:v>6.4071100000000002E-9</c:v>
                </c:pt>
                <c:pt idx="515">
                  <c:v>6.4071100000000002E-9</c:v>
                </c:pt>
                <c:pt idx="516">
                  <c:v>6.1006399999999997E-9</c:v>
                </c:pt>
                <c:pt idx="517">
                  <c:v>6.1006399999999997E-9</c:v>
                </c:pt>
                <c:pt idx="518">
                  <c:v>5.6622099999999996E-9</c:v>
                </c:pt>
                <c:pt idx="519">
                  <c:v>5.6622099999999996E-9</c:v>
                </c:pt>
                <c:pt idx="520">
                  <c:v>4.93678E-9</c:v>
                </c:pt>
                <c:pt idx="521">
                  <c:v>4.93678E-9</c:v>
                </c:pt>
                <c:pt idx="522">
                  <c:v>4.6891800000000001E-9</c:v>
                </c:pt>
                <c:pt idx="523">
                  <c:v>4.6891800000000001E-9</c:v>
                </c:pt>
                <c:pt idx="524">
                  <c:v>4.3154999999999998E-9</c:v>
                </c:pt>
                <c:pt idx="525">
                  <c:v>4.3154999999999998E-9</c:v>
                </c:pt>
                <c:pt idx="526">
                  <c:v>4.0802299999999997E-9</c:v>
                </c:pt>
                <c:pt idx="527">
                  <c:v>4.0802299999999997E-9</c:v>
                </c:pt>
                <c:pt idx="528">
                  <c:v>3.7439199999999996E-9</c:v>
                </c:pt>
                <c:pt idx="529">
                  <c:v>3.7439199999999996E-9</c:v>
                </c:pt>
                <c:pt idx="530">
                  <c:v>3.6188E-9</c:v>
                </c:pt>
                <c:pt idx="531">
                  <c:v>3.6188E-9</c:v>
                </c:pt>
                <c:pt idx="532">
                  <c:v>3.8303300000000004E-9</c:v>
                </c:pt>
                <c:pt idx="533">
                  <c:v>3.8303300000000004E-9</c:v>
                </c:pt>
                <c:pt idx="534">
                  <c:v>3.2392700000000001E-9</c:v>
                </c:pt>
                <c:pt idx="535">
                  <c:v>3.2392700000000001E-9</c:v>
                </c:pt>
                <c:pt idx="536">
                  <c:v>3.0590399999999998E-9</c:v>
                </c:pt>
                <c:pt idx="537">
                  <c:v>3.0590399999999998E-9</c:v>
                </c:pt>
                <c:pt idx="538">
                  <c:v>3.0331700000000002E-9</c:v>
                </c:pt>
                <c:pt idx="539">
                  <c:v>3.0331700000000002E-9</c:v>
                </c:pt>
                <c:pt idx="540">
                  <c:v>2.4246199999999998E-9</c:v>
                </c:pt>
                <c:pt idx="541">
                  <c:v>2.4246199999999998E-9</c:v>
                </c:pt>
                <c:pt idx="542">
                  <c:v>2.63928E-9</c:v>
                </c:pt>
                <c:pt idx="543">
                  <c:v>2.63928E-9</c:v>
                </c:pt>
                <c:pt idx="544">
                  <c:v>2.22853E-9</c:v>
                </c:pt>
                <c:pt idx="545">
                  <c:v>2.22853E-9</c:v>
                </c:pt>
                <c:pt idx="546">
                  <c:v>2.3277400000000001E-9</c:v>
                </c:pt>
                <c:pt idx="547">
                  <c:v>2.3277400000000001E-9</c:v>
                </c:pt>
                <c:pt idx="548">
                  <c:v>1.7432400000000001E-9</c:v>
                </c:pt>
                <c:pt idx="549">
                  <c:v>1.7432400000000001E-9</c:v>
                </c:pt>
                <c:pt idx="550">
                  <c:v>1.9983300000000001E-9</c:v>
                </c:pt>
                <c:pt idx="551">
                  <c:v>1.9983300000000001E-9</c:v>
                </c:pt>
                <c:pt idx="552">
                  <c:v>1.94779E-9</c:v>
                </c:pt>
                <c:pt idx="553">
                  <c:v>1.94779E-9</c:v>
                </c:pt>
                <c:pt idx="554">
                  <c:v>1.80388E-9</c:v>
                </c:pt>
                <c:pt idx="555">
                  <c:v>1.80388E-9</c:v>
                </c:pt>
                <c:pt idx="556">
                  <c:v>1.5455299999999999E-9</c:v>
                </c:pt>
                <c:pt idx="557">
                  <c:v>1.5455299999999999E-9</c:v>
                </c:pt>
                <c:pt idx="558">
                  <c:v>1.32323E-9</c:v>
                </c:pt>
                <c:pt idx="559">
                  <c:v>1.32323E-9</c:v>
                </c:pt>
                <c:pt idx="560">
                  <c:v>1.69471E-9</c:v>
                </c:pt>
                <c:pt idx="561">
                  <c:v>1.69471E-9</c:v>
                </c:pt>
                <c:pt idx="562">
                  <c:v>1.27148E-9</c:v>
                </c:pt>
                <c:pt idx="563">
                  <c:v>1.27148E-9</c:v>
                </c:pt>
                <c:pt idx="564">
                  <c:v>1.11896E-9</c:v>
                </c:pt>
                <c:pt idx="565">
                  <c:v>1.11896E-9</c:v>
                </c:pt>
                <c:pt idx="566">
                  <c:v>1.08547E-9</c:v>
                </c:pt>
                <c:pt idx="567">
                  <c:v>1.08547E-9</c:v>
                </c:pt>
                <c:pt idx="568">
                  <c:v>9.3366200000000008E-10</c:v>
                </c:pt>
                <c:pt idx="569">
                  <c:v>9.3366200000000008E-10</c:v>
                </c:pt>
                <c:pt idx="570">
                  <c:v>1.1063600000000001E-9</c:v>
                </c:pt>
                <c:pt idx="571">
                  <c:v>1.1063600000000001E-9</c:v>
                </c:pt>
                <c:pt idx="572">
                  <c:v>9.0094699999999995E-10</c:v>
                </c:pt>
                <c:pt idx="573">
                  <c:v>9.0094699999999995E-10</c:v>
                </c:pt>
                <c:pt idx="574">
                  <c:v>8.0934399999999995E-10</c:v>
                </c:pt>
                <c:pt idx="575">
                  <c:v>8.0934399999999995E-10</c:v>
                </c:pt>
                <c:pt idx="576">
                  <c:v>7.3778100000000002E-10</c:v>
                </c:pt>
                <c:pt idx="577">
                  <c:v>7.3778100000000002E-10</c:v>
                </c:pt>
                <c:pt idx="578">
                  <c:v>8.1099699999999997E-10</c:v>
                </c:pt>
                <c:pt idx="579">
                  <c:v>8.1099699999999997E-10</c:v>
                </c:pt>
                <c:pt idx="580">
                  <c:v>8.3506300000000004E-10</c:v>
                </c:pt>
                <c:pt idx="581">
                  <c:v>8.3506300000000004E-10</c:v>
                </c:pt>
                <c:pt idx="582">
                  <c:v>7.4411499999999997E-10</c:v>
                </c:pt>
                <c:pt idx="583">
                  <c:v>7.4411499999999997E-10</c:v>
                </c:pt>
                <c:pt idx="584">
                  <c:v>4.6318200000000001E-10</c:v>
                </c:pt>
                <c:pt idx="585">
                  <c:v>4.6318200000000001E-10</c:v>
                </c:pt>
                <c:pt idx="586">
                  <c:v>6.2825700000000004E-10</c:v>
                </c:pt>
                <c:pt idx="587">
                  <c:v>6.2825700000000004E-10</c:v>
                </c:pt>
                <c:pt idx="588">
                  <c:v>5.7561399999999997E-10</c:v>
                </c:pt>
                <c:pt idx="589">
                  <c:v>5.7561399999999997E-10</c:v>
                </c:pt>
                <c:pt idx="590">
                  <c:v>4.6034400000000002E-10</c:v>
                </c:pt>
                <c:pt idx="591">
                  <c:v>4.6034400000000002E-10</c:v>
                </c:pt>
                <c:pt idx="592">
                  <c:v>4.7815800000000001E-10</c:v>
                </c:pt>
                <c:pt idx="593">
                  <c:v>4.7815800000000001E-10</c:v>
                </c:pt>
                <c:pt idx="594">
                  <c:v>3.6705900000000001E-10</c:v>
                </c:pt>
                <c:pt idx="595">
                  <c:v>3.6705900000000001E-10</c:v>
                </c:pt>
                <c:pt idx="596">
                  <c:v>3.6806899999999999E-10</c:v>
                </c:pt>
                <c:pt idx="597">
                  <c:v>3.6806899999999999E-10</c:v>
                </c:pt>
                <c:pt idx="598">
                  <c:v>3.4219400000000002E-10</c:v>
                </c:pt>
                <c:pt idx="599">
                  <c:v>3.4219400000000002E-10</c:v>
                </c:pt>
                <c:pt idx="600">
                  <c:v>2.77913E-10</c:v>
                </c:pt>
                <c:pt idx="601">
                  <c:v>2.77913E-10</c:v>
                </c:pt>
                <c:pt idx="602">
                  <c:v>2.65842E-10</c:v>
                </c:pt>
                <c:pt idx="603">
                  <c:v>2.65842E-10</c:v>
                </c:pt>
                <c:pt idx="604">
                  <c:v>3.8332699999999998E-10</c:v>
                </c:pt>
                <c:pt idx="605">
                  <c:v>3.8332699999999998E-10</c:v>
                </c:pt>
                <c:pt idx="606">
                  <c:v>2.21429E-10</c:v>
                </c:pt>
                <c:pt idx="607">
                  <c:v>2.21429E-10</c:v>
                </c:pt>
                <c:pt idx="608">
                  <c:v>2.1349700000000001E-10</c:v>
                </c:pt>
                <c:pt idx="609">
                  <c:v>2.1349700000000001E-10</c:v>
                </c:pt>
                <c:pt idx="610">
                  <c:v>2.7753400000000001E-10</c:v>
                </c:pt>
                <c:pt idx="611">
                  <c:v>2.7753400000000001E-10</c:v>
                </c:pt>
                <c:pt idx="612">
                  <c:v>1.95428E-10</c:v>
                </c:pt>
                <c:pt idx="613">
                  <c:v>1.95428E-10</c:v>
                </c:pt>
                <c:pt idx="614">
                  <c:v>2.08247E-10</c:v>
                </c:pt>
                <c:pt idx="615">
                  <c:v>2.08247E-10</c:v>
                </c:pt>
                <c:pt idx="616">
                  <c:v>1.8683500000000001E-10</c:v>
                </c:pt>
                <c:pt idx="617">
                  <c:v>1.8683500000000001E-10</c:v>
                </c:pt>
                <c:pt idx="618">
                  <c:v>1.5185400000000001E-10</c:v>
                </c:pt>
                <c:pt idx="619">
                  <c:v>1.5185400000000001E-10</c:v>
                </c:pt>
                <c:pt idx="620">
                  <c:v>1.6686099999999999E-10</c:v>
                </c:pt>
                <c:pt idx="621">
                  <c:v>1.6686099999999999E-10</c:v>
                </c:pt>
                <c:pt idx="622">
                  <c:v>1.6048100000000001E-10</c:v>
                </c:pt>
                <c:pt idx="623">
                  <c:v>1.6048100000000001E-10</c:v>
                </c:pt>
                <c:pt idx="624">
                  <c:v>1.4204300000000001E-10</c:v>
                </c:pt>
                <c:pt idx="625">
                  <c:v>1.4204300000000001E-10</c:v>
                </c:pt>
                <c:pt idx="626">
                  <c:v>1.3102499999999999E-10</c:v>
                </c:pt>
                <c:pt idx="627">
                  <c:v>1.3102499999999999E-10</c:v>
                </c:pt>
                <c:pt idx="628">
                  <c:v>7.4428099999999997E-11</c:v>
                </c:pt>
                <c:pt idx="629">
                  <c:v>7.4428099999999997E-11</c:v>
                </c:pt>
                <c:pt idx="630">
                  <c:v>1.3813899999999999E-10</c:v>
                </c:pt>
                <c:pt idx="631">
                  <c:v>1.3813899999999999E-10</c:v>
                </c:pt>
                <c:pt idx="632">
                  <c:v>7.0980500000000001E-11</c:v>
                </c:pt>
                <c:pt idx="633">
                  <c:v>7.0980500000000001E-11</c:v>
                </c:pt>
                <c:pt idx="634">
                  <c:v>5.0945299999999997E-11</c:v>
                </c:pt>
                <c:pt idx="635">
                  <c:v>5.0945299999999997E-11</c:v>
                </c:pt>
                <c:pt idx="636">
                  <c:v>8.7257200000000003E-11</c:v>
                </c:pt>
                <c:pt idx="637">
                  <c:v>8.7257200000000003E-11</c:v>
                </c:pt>
                <c:pt idx="638">
                  <c:v>6.0813899999999997E-11</c:v>
                </c:pt>
                <c:pt idx="639">
                  <c:v>6.0813899999999997E-11</c:v>
                </c:pt>
                <c:pt idx="640">
                  <c:v>1.35332E-10</c:v>
                </c:pt>
                <c:pt idx="641">
                  <c:v>1.35332E-10</c:v>
                </c:pt>
                <c:pt idx="642">
                  <c:v>4.9276599999999999E-11</c:v>
                </c:pt>
                <c:pt idx="643">
                  <c:v>4.9276599999999999E-11</c:v>
                </c:pt>
                <c:pt idx="644">
                  <c:v>1.3747899999999999E-10</c:v>
                </c:pt>
                <c:pt idx="645">
                  <c:v>1.3747899999999999E-10</c:v>
                </c:pt>
                <c:pt idx="646">
                  <c:v>6.9046500000000006E-11</c:v>
                </c:pt>
                <c:pt idx="647">
                  <c:v>6.9046500000000006E-11</c:v>
                </c:pt>
                <c:pt idx="648">
                  <c:v>8.4435699999999994E-11</c:v>
                </c:pt>
                <c:pt idx="649">
                  <c:v>8.4435699999999994E-11</c:v>
                </c:pt>
                <c:pt idx="650">
                  <c:v>1.1989300000000001E-10</c:v>
                </c:pt>
                <c:pt idx="651">
                  <c:v>1.1989300000000001E-10</c:v>
                </c:pt>
                <c:pt idx="652">
                  <c:v>7.5046699999999997E-11</c:v>
                </c:pt>
                <c:pt idx="653">
                  <c:v>7.5046699999999997E-11</c:v>
                </c:pt>
                <c:pt idx="654">
                  <c:v>2.7057200000000001E-11</c:v>
                </c:pt>
                <c:pt idx="655">
                  <c:v>2.7057200000000001E-11</c:v>
                </c:pt>
                <c:pt idx="656">
                  <c:v>5.8325400000000001E-11</c:v>
                </c:pt>
                <c:pt idx="657">
                  <c:v>5.8325400000000001E-11</c:v>
                </c:pt>
                <c:pt idx="658">
                  <c:v>4.5270300000000001E-11</c:v>
                </c:pt>
                <c:pt idx="659">
                  <c:v>4.5270300000000001E-11</c:v>
                </c:pt>
                <c:pt idx="660">
                  <c:v>3.9805399999999997E-11</c:v>
                </c:pt>
                <c:pt idx="661">
                  <c:v>3.9805399999999997E-11</c:v>
                </c:pt>
                <c:pt idx="662">
                  <c:v>4.6372100000000001E-11</c:v>
                </c:pt>
                <c:pt idx="663">
                  <c:v>4.6372100000000001E-11</c:v>
                </c:pt>
                <c:pt idx="664">
                  <c:v>4.6395700000000002E-11</c:v>
                </c:pt>
                <c:pt idx="665">
                  <c:v>4.6395700000000002E-11</c:v>
                </c:pt>
                <c:pt idx="666">
                  <c:v>1.8000899999999999E-11</c:v>
                </c:pt>
                <c:pt idx="667">
                  <c:v>1.8000899999999999E-11</c:v>
                </c:pt>
                <c:pt idx="668">
                  <c:v>6.0985500000000001E-11</c:v>
                </c:pt>
                <c:pt idx="669">
                  <c:v>6.0985500000000001E-11</c:v>
                </c:pt>
                <c:pt idx="670">
                  <c:v>4.9117499999999999E-11</c:v>
                </c:pt>
                <c:pt idx="671">
                  <c:v>4.9117499999999999E-11</c:v>
                </c:pt>
                <c:pt idx="672">
                  <c:v>5.0456600000000001E-11</c:v>
                </c:pt>
                <c:pt idx="673">
                  <c:v>5.0456600000000001E-11</c:v>
                </c:pt>
                <c:pt idx="674">
                  <c:v>6.1437800000000006E-11</c:v>
                </c:pt>
                <c:pt idx="675">
                  <c:v>6.1437800000000006E-11</c:v>
                </c:pt>
                <c:pt idx="676">
                  <c:v>4.7209200000000001E-11</c:v>
                </c:pt>
                <c:pt idx="677">
                  <c:v>4.7209200000000001E-11</c:v>
                </c:pt>
                <c:pt idx="678">
                  <c:v>2.0031500000000001E-11</c:v>
                </c:pt>
                <c:pt idx="679">
                  <c:v>2.0031500000000001E-11</c:v>
                </c:pt>
                <c:pt idx="680">
                  <c:v>3.6855299999999997E-11</c:v>
                </c:pt>
                <c:pt idx="681">
                  <c:v>3.6855299999999997E-11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1.5990599999999999E-11</c:v>
                </c:pt>
                <c:pt idx="687">
                  <c:v>1.5990599999999999E-11</c:v>
                </c:pt>
                <c:pt idx="688">
                  <c:v>0</c:v>
                </c:pt>
                <c:pt idx="689">
                  <c:v>0</c:v>
                </c:pt>
                <c:pt idx="690">
                  <c:v>1.8313099999999999E-11</c:v>
                </c:pt>
                <c:pt idx="691">
                  <c:v>1.8313099999999999E-11</c:v>
                </c:pt>
                <c:pt idx="692">
                  <c:v>9.7661999999999993E-12</c:v>
                </c:pt>
                <c:pt idx="693">
                  <c:v>9.7661999999999993E-12</c:v>
                </c:pt>
                <c:pt idx="694">
                  <c:v>9.6882199999999993E-12</c:v>
                </c:pt>
                <c:pt idx="695">
                  <c:v>9.6882199999999993E-12</c:v>
                </c:pt>
                <c:pt idx="696">
                  <c:v>4.9780799999999998E-11</c:v>
                </c:pt>
                <c:pt idx="697">
                  <c:v>4.9780799999999998E-11</c:v>
                </c:pt>
                <c:pt idx="698">
                  <c:v>9.4920500000000001E-12</c:v>
                </c:pt>
                <c:pt idx="699">
                  <c:v>9.4920500000000001E-12</c:v>
                </c:pt>
                <c:pt idx="700">
                  <c:v>2.0804299999999999E-11</c:v>
                </c:pt>
                <c:pt idx="701">
                  <c:v>2.0804299999999999E-11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1.04003E-11</c:v>
                </c:pt>
                <c:pt idx="709">
                  <c:v>1.04003E-11</c:v>
                </c:pt>
                <c:pt idx="710">
                  <c:v>0</c:v>
                </c:pt>
                <c:pt idx="711">
                  <c:v>0</c:v>
                </c:pt>
                <c:pt idx="712">
                  <c:v>9.6140400000000005E-12</c:v>
                </c:pt>
                <c:pt idx="713">
                  <c:v>9.6140400000000005E-12</c:v>
                </c:pt>
                <c:pt idx="714">
                  <c:v>0</c:v>
                </c:pt>
                <c:pt idx="715">
                  <c:v>0</c:v>
                </c:pt>
                <c:pt idx="716">
                  <c:v>1.0414200000000001E-11</c:v>
                </c:pt>
                <c:pt idx="717">
                  <c:v>1.0414200000000001E-11</c:v>
                </c:pt>
                <c:pt idx="718">
                  <c:v>9.1216199999999997E-12</c:v>
                </c:pt>
                <c:pt idx="719">
                  <c:v>9.1216199999999997E-12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9.1730799999999999E-12</c:v>
                </c:pt>
                <c:pt idx="725">
                  <c:v>9.1730799999999999E-12</c:v>
                </c:pt>
                <c:pt idx="726">
                  <c:v>2.00762E-11</c:v>
                </c:pt>
                <c:pt idx="727">
                  <c:v>2.00762E-11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9.5280099999999999E-12</c:v>
                </c:pt>
                <c:pt idx="733">
                  <c:v>9.5280099999999999E-12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F43-421F-BC59-3928E55ED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710543"/>
        <c:axId val="106709463"/>
      </c:scatterChart>
      <c:valAx>
        <c:axId val="106710543"/>
        <c:scaling>
          <c:logBase val="10"/>
          <c:orientation val="minMax"/>
          <c:max val="10"/>
          <c:min val="1.0000000000000005E-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cs-CZ"/>
          </a:p>
        </c:txPr>
        <c:crossAx val="106709463"/>
        <c:crossesAt val="1.0000000000000008E-14"/>
        <c:crossBetween val="midCat"/>
      </c:valAx>
      <c:valAx>
        <c:axId val="106709463"/>
        <c:scaling>
          <c:logBase val="10"/>
          <c:orientation val="minMax"/>
          <c:max val="1.0000000000000004E-5"/>
          <c:min val="1.0000000000000006E-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 spectral flux [cm</a:t>
                </a:r>
                <a:r>
                  <a:rPr lang="en-US" baseline="30000"/>
                  <a:t>-2</a:t>
                </a:r>
                <a:r>
                  <a:rPr lang="en-US"/>
                  <a:t>]</a:t>
                </a:r>
                <a:endParaRPr lang="cs-CZ"/>
              </a:p>
            </c:rich>
          </c:tx>
          <c:overlay val="0"/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cs-CZ"/>
          </a:p>
        </c:txPr>
        <c:crossAx val="106710543"/>
        <c:crossesAt val="1.0000000000000006E-10"/>
        <c:crossBetween val="midCat"/>
      </c:valAx>
    </c:plotArea>
    <c:legend>
      <c:legendPos val="b"/>
      <c:layout>
        <c:manualLayout>
          <c:xMode val="edge"/>
          <c:yMode val="edge"/>
          <c:x val="0.18352759378065614"/>
          <c:y val="5.3587126755153543E-2"/>
          <c:w val="0.32810893401279628"/>
          <c:h val="0.12832631676905618"/>
        </c:manualLayout>
      </c:layout>
      <c:overlay val="0"/>
      <c:spPr>
        <a:solidFill>
          <a:sysClr val="window" lastClr="FFFFFF"/>
        </a:solidFill>
        <a:ln>
          <a:solidFill>
            <a:schemeClr val="tx1"/>
          </a:solidFill>
        </a:ln>
        <a:effectLst/>
      </c:spPr>
      <c:txPr>
        <a:bodyPr rot="0" vert="horz"/>
        <a:lstStyle/>
        <a:p>
          <a:pPr>
            <a:defRPr>
              <a:solidFill>
                <a:sysClr val="windowText" lastClr="000000"/>
              </a:solidFill>
            </a:defRPr>
          </a:pPr>
          <a:endParaRPr lang="cs-CZ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100" b="0">
          <a:solidFill>
            <a:sysClr val="windowText" lastClr="000000"/>
          </a:solidFill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6002048806743706E-2"/>
          <c:y val="3.8916960154578871E-2"/>
          <c:w val="0.87958780786359814"/>
          <c:h val="0.81911008182800682"/>
        </c:manualLayout>
      </c:layout>
      <c:scatterChart>
        <c:scatterStyle val="smoothMarker"/>
        <c:varyColors val="0"/>
        <c:ser>
          <c:idx val="3"/>
          <c:order val="0"/>
          <c:tx>
            <c:v>Calculation</c:v>
          </c:tx>
          <c:spPr>
            <a:ln w="1587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Lit>
              <c:formatCode>General</c:formatCode>
              <c:ptCount val="114"/>
              <c:pt idx="0">
                <c:v>0.64999999999999991</c:v>
              </c:pt>
              <c:pt idx="1">
                <c:v>0.75</c:v>
              </c:pt>
              <c:pt idx="2">
                <c:v>0.85</c:v>
              </c:pt>
              <c:pt idx="3">
                <c:v>0.95</c:v>
              </c:pt>
              <c:pt idx="4">
                <c:v>1.05</c:v>
              </c:pt>
              <c:pt idx="5">
                <c:v>1.1499999999999999</c:v>
              </c:pt>
              <c:pt idx="6">
                <c:v>1.25</c:v>
              </c:pt>
              <c:pt idx="7">
                <c:v>1.35</c:v>
              </c:pt>
              <c:pt idx="8">
                <c:v>1.45</c:v>
              </c:pt>
              <c:pt idx="9">
                <c:v>1.55</c:v>
              </c:pt>
              <c:pt idx="10">
                <c:v>1.65</c:v>
              </c:pt>
              <c:pt idx="11">
                <c:v>1.75</c:v>
              </c:pt>
              <c:pt idx="12">
                <c:v>1.85</c:v>
              </c:pt>
              <c:pt idx="13">
                <c:v>1.95</c:v>
              </c:pt>
              <c:pt idx="14">
                <c:v>2.0499999999999998</c:v>
              </c:pt>
              <c:pt idx="15">
                <c:v>2.15</c:v>
              </c:pt>
              <c:pt idx="16">
                <c:v>2.25</c:v>
              </c:pt>
              <c:pt idx="17">
                <c:v>2.35</c:v>
              </c:pt>
              <c:pt idx="18">
                <c:v>2.4500000000000002</c:v>
              </c:pt>
              <c:pt idx="19">
                <c:v>2.5499999999999998</c:v>
              </c:pt>
              <c:pt idx="20">
                <c:v>2.65</c:v>
              </c:pt>
              <c:pt idx="21">
                <c:v>2.75</c:v>
              </c:pt>
              <c:pt idx="22">
                <c:v>2.85</c:v>
              </c:pt>
              <c:pt idx="23">
                <c:v>2.95</c:v>
              </c:pt>
              <c:pt idx="24">
                <c:v>3.05</c:v>
              </c:pt>
              <c:pt idx="25">
                <c:v>3.15</c:v>
              </c:pt>
              <c:pt idx="26">
                <c:v>3.25</c:v>
              </c:pt>
              <c:pt idx="27">
                <c:v>3.35</c:v>
              </c:pt>
              <c:pt idx="28">
                <c:v>3.45</c:v>
              </c:pt>
              <c:pt idx="29">
                <c:v>3.55</c:v>
              </c:pt>
              <c:pt idx="30">
                <c:v>3.65</c:v>
              </c:pt>
              <c:pt idx="31">
                <c:v>3.75</c:v>
              </c:pt>
              <c:pt idx="32">
                <c:v>3.85</c:v>
              </c:pt>
              <c:pt idx="33">
                <c:v>3.95</c:v>
              </c:pt>
              <c:pt idx="34">
                <c:v>4.05</c:v>
              </c:pt>
              <c:pt idx="35">
                <c:v>4.1500000000000004</c:v>
              </c:pt>
              <c:pt idx="36">
                <c:v>4.25</c:v>
              </c:pt>
              <c:pt idx="37">
                <c:v>4.3499999999999996</c:v>
              </c:pt>
              <c:pt idx="38">
                <c:v>4.45</c:v>
              </c:pt>
              <c:pt idx="39">
                <c:v>4.55</c:v>
              </c:pt>
              <c:pt idx="40">
                <c:v>4.6500000000000004</c:v>
              </c:pt>
              <c:pt idx="41">
                <c:v>4.75</c:v>
              </c:pt>
              <c:pt idx="42">
                <c:v>4.8499999999999996</c:v>
              </c:pt>
              <c:pt idx="43">
                <c:v>4.95</c:v>
              </c:pt>
              <c:pt idx="44">
                <c:v>5.05</c:v>
              </c:pt>
              <c:pt idx="45">
                <c:v>5.15</c:v>
              </c:pt>
              <c:pt idx="46">
                <c:v>5.25</c:v>
              </c:pt>
              <c:pt idx="47">
                <c:v>5.35</c:v>
              </c:pt>
              <c:pt idx="48">
                <c:v>5.45</c:v>
              </c:pt>
              <c:pt idx="49">
                <c:v>5.55</c:v>
              </c:pt>
              <c:pt idx="50">
                <c:v>5.65</c:v>
              </c:pt>
              <c:pt idx="51">
                <c:v>5.75</c:v>
              </c:pt>
              <c:pt idx="52">
                <c:v>5.85</c:v>
              </c:pt>
              <c:pt idx="53">
                <c:v>5.95</c:v>
              </c:pt>
              <c:pt idx="54">
                <c:v>6.05</c:v>
              </c:pt>
              <c:pt idx="55">
                <c:v>6.15</c:v>
              </c:pt>
              <c:pt idx="56">
                <c:v>6.25</c:v>
              </c:pt>
              <c:pt idx="57">
                <c:v>6.35</c:v>
              </c:pt>
              <c:pt idx="58">
                <c:v>6.45</c:v>
              </c:pt>
              <c:pt idx="59">
                <c:v>6.55</c:v>
              </c:pt>
              <c:pt idx="60">
                <c:v>6.65</c:v>
              </c:pt>
              <c:pt idx="61">
                <c:v>6.75</c:v>
              </c:pt>
              <c:pt idx="62">
                <c:v>6.85</c:v>
              </c:pt>
              <c:pt idx="63">
                <c:v>6.95</c:v>
              </c:pt>
              <c:pt idx="64">
                <c:v>7.05</c:v>
              </c:pt>
              <c:pt idx="65">
                <c:v>7.15</c:v>
              </c:pt>
              <c:pt idx="66">
                <c:v>7.25</c:v>
              </c:pt>
              <c:pt idx="67">
                <c:v>7.35</c:v>
              </c:pt>
              <c:pt idx="68">
                <c:v>7.45</c:v>
              </c:pt>
              <c:pt idx="69">
                <c:v>7.55</c:v>
              </c:pt>
              <c:pt idx="70">
                <c:v>7.65</c:v>
              </c:pt>
              <c:pt idx="71">
                <c:v>7.75</c:v>
              </c:pt>
              <c:pt idx="72">
                <c:v>7.85</c:v>
              </c:pt>
              <c:pt idx="73">
                <c:v>7.95</c:v>
              </c:pt>
              <c:pt idx="74">
                <c:v>8.0500000000000007</c:v>
              </c:pt>
              <c:pt idx="75">
                <c:v>8.15</c:v>
              </c:pt>
              <c:pt idx="76">
                <c:v>8.25</c:v>
              </c:pt>
              <c:pt idx="77">
                <c:v>8.35</c:v>
              </c:pt>
              <c:pt idx="78">
                <c:v>8.4499999999999993</c:v>
              </c:pt>
              <c:pt idx="79">
                <c:v>8.5500000000000007</c:v>
              </c:pt>
              <c:pt idx="80">
                <c:v>8.65</c:v>
              </c:pt>
              <c:pt idx="81">
                <c:v>8.75</c:v>
              </c:pt>
              <c:pt idx="82">
                <c:v>8.85</c:v>
              </c:pt>
              <c:pt idx="83">
                <c:v>8.9499999999999993</c:v>
              </c:pt>
              <c:pt idx="84">
                <c:v>9.0500000000000007</c:v>
              </c:pt>
              <c:pt idx="85">
                <c:v>9.15</c:v>
              </c:pt>
              <c:pt idx="86">
                <c:v>9.25</c:v>
              </c:pt>
              <c:pt idx="87">
                <c:v>9.35</c:v>
              </c:pt>
              <c:pt idx="88">
                <c:v>9.4499999999999993</c:v>
              </c:pt>
              <c:pt idx="89">
                <c:v>9.5500000000000007</c:v>
              </c:pt>
              <c:pt idx="90">
                <c:v>9.65</c:v>
              </c:pt>
              <c:pt idx="91">
                <c:v>9.75</c:v>
              </c:pt>
              <c:pt idx="92">
                <c:v>9.85</c:v>
              </c:pt>
              <c:pt idx="93">
                <c:v>9.9499999999999993</c:v>
              </c:pt>
              <c:pt idx="94">
                <c:v>10.050000000000001</c:v>
              </c:pt>
              <c:pt idx="95">
                <c:v>10.15</c:v>
              </c:pt>
              <c:pt idx="96">
                <c:v>10.25</c:v>
              </c:pt>
              <c:pt idx="97">
                <c:v>10.35</c:v>
              </c:pt>
              <c:pt idx="98">
                <c:v>10.45</c:v>
              </c:pt>
              <c:pt idx="99">
                <c:v>10.55</c:v>
              </c:pt>
              <c:pt idx="100">
                <c:v>10.65</c:v>
              </c:pt>
              <c:pt idx="101">
                <c:v>10.75</c:v>
              </c:pt>
              <c:pt idx="102">
                <c:v>10.85</c:v>
              </c:pt>
              <c:pt idx="103">
                <c:v>10.95</c:v>
              </c:pt>
              <c:pt idx="104">
                <c:v>11.05</c:v>
              </c:pt>
              <c:pt idx="105">
                <c:v>11.15</c:v>
              </c:pt>
              <c:pt idx="106">
                <c:v>11.25</c:v>
              </c:pt>
              <c:pt idx="107">
                <c:v>11.35</c:v>
              </c:pt>
              <c:pt idx="108">
                <c:v>11.45</c:v>
              </c:pt>
              <c:pt idx="109">
                <c:v>11.55</c:v>
              </c:pt>
              <c:pt idx="110">
                <c:v>11.65</c:v>
              </c:pt>
              <c:pt idx="111">
                <c:v>11.75</c:v>
              </c:pt>
              <c:pt idx="112">
                <c:v>11.85</c:v>
              </c:pt>
              <c:pt idx="113">
                <c:v>11.95</c:v>
              </c:pt>
            </c:numLit>
          </c:xVal>
          <c:yVal>
            <c:numLit>
              <c:formatCode>General</c:formatCode>
              <c:ptCount val="114"/>
              <c:pt idx="0">
                <c:v>1.2138716780000976E-2</c:v>
              </c:pt>
              <c:pt idx="1">
                <c:v>1.293076603268537E-2</c:v>
              </c:pt>
              <c:pt idx="2">
                <c:v>1.0492536710178248E-2</c:v>
              </c:pt>
              <c:pt idx="3">
                <c:v>4.6817493917770583E-2</c:v>
              </c:pt>
              <c:pt idx="4">
                <c:v>0.21977488734082104</c:v>
              </c:pt>
              <c:pt idx="5">
                <c:v>0.39834756819356704</c:v>
              </c:pt>
              <c:pt idx="6">
                <c:v>0.30454294144526689</c:v>
              </c:pt>
              <c:pt idx="7">
                <c:v>0.11380153515103816</c:v>
              </c:pt>
              <c:pt idx="8">
                <c:v>3.1369047681264396E-2</c:v>
              </c:pt>
              <c:pt idx="9">
                <c:v>2.8115693505995142E-2</c:v>
              </c:pt>
              <c:pt idx="10">
                <c:v>6.029511690662382E-2</c:v>
              </c:pt>
              <c:pt idx="11">
                <c:v>8.5679645569808227E-2</c:v>
              </c:pt>
              <c:pt idx="12">
                <c:v>7.3473511265178398E-2</c:v>
              </c:pt>
              <c:pt idx="13">
                <c:v>4.9815526836837445E-2</c:v>
              </c:pt>
              <c:pt idx="14">
                <c:v>3.8874123486874246E-2</c:v>
              </c:pt>
              <c:pt idx="15">
                <c:v>2.9611473943187125E-2</c:v>
              </c:pt>
              <c:pt idx="16">
                <c:v>1.9716922305625471E-2</c:v>
              </c:pt>
              <c:pt idx="17">
                <c:v>1.4782018020589011E-2</c:v>
              </c:pt>
              <c:pt idx="18">
                <c:v>1.1844703913594924E-2</c:v>
              </c:pt>
              <c:pt idx="19">
                <c:v>8.1245159143949371E-3</c:v>
              </c:pt>
              <c:pt idx="20">
                <c:v>5.8910614996676436E-3</c:v>
              </c:pt>
              <c:pt idx="21">
                <c:v>7.8413516703848031E-3</c:v>
              </c:pt>
              <c:pt idx="22">
                <c:v>1.2803001688163812E-2</c:v>
              </c:pt>
              <c:pt idx="23">
                <c:v>1.5970871112282573E-2</c:v>
              </c:pt>
              <c:pt idx="24">
                <c:v>1.4267867372619971E-2</c:v>
              </c:pt>
              <c:pt idx="25">
                <c:v>1.0072591325608643E-2</c:v>
              </c:pt>
              <c:pt idx="26">
                <c:v>8.5038004903746061E-3</c:v>
              </c:pt>
              <c:pt idx="27">
                <c:v>1.6276679768955131E-2</c:v>
              </c:pt>
              <c:pt idx="28">
                <c:v>4.253156591528557E-2</c:v>
              </c:pt>
              <c:pt idx="29">
                <c:v>8.23866229436407E-2</c:v>
              </c:pt>
              <c:pt idx="30">
                <c:v>0.10589138632259247</c:v>
              </c:pt>
              <c:pt idx="31">
                <c:v>9.1388809274798005E-2</c:v>
              </c:pt>
              <c:pt idx="32">
                <c:v>5.7052919586711465E-2</c:v>
              </c:pt>
              <c:pt idx="33">
                <c:v>3.5010453569704059E-2</c:v>
              </c:pt>
              <c:pt idx="34">
                <c:v>3.148270897808958E-2</c:v>
              </c:pt>
              <c:pt idx="35">
                <c:v>3.1592933616199158E-2</c:v>
              </c:pt>
              <c:pt idx="36">
                <c:v>2.5096175929179596E-2</c:v>
              </c:pt>
              <c:pt idx="37">
                <c:v>1.4686723204685226E-2</c:v>
              </c:pt>
              <c:pt idx="38">
                <c:v>7.1484193465653932E-3</c:v>
              </c:pt>
              <c:pt idx="39">
                <c:v>3.9750705456363371E-3</c:v>
              </c:pt>
              <c:pt idx="40">
                <c:v>2.8073147773962667E-3</c:v>
              </c:pt>
              <c:pt idx="41">
                <c:v>2.2607066124648214E-3</c:v>
              </c:pt>
              <c:pt idx="42">
                <c:v>2.3222748412862182E-3</c:v>
              </c:pt>
              <c:pt idx="43">
                <c:v>3.3734730062458776E-3</c:v>
              </c:pt>
              <c:pt idx="44">
                <c:v>6.4942943389479056E-3</c:v>
              </c:pt>
              <c:pt idx="45">
                <c:v>1.331841830743672E-2</c:v>
              </c:pt>
              <c:pt idx="46">
                <c:v>2.3401460149276233E-2</c:v>
              </c:pt>
              <c:pt idx="47">
                <c:v>3.1907530602057012E-2</c:v>
              </c:pt>
              <c:pt idx="48">
                <c:v>3.2824160205280957E-2</c:v>
              </c:pt>
              <c:pt idx="49">
                <c:v>2.5321955570589649E-2</c:v>
              </c:pt>
              <c:pt idx="50">
                <c:v>1.4909590595597134E-2</c:v>
              </c:pt>
              <c:pt idx="51">
                <c:v>7.722019913796222E-3</c:v>
              </c:pt>
              <c:pt idx="52">
                <c:v>5.4768815706281015E-3</c:v>
              </c:pt>
              <c:pt idx="53">
                <c:v>6.2679224103075635E-3</c:v>
              </c:pt>
              <c:pt idx="54">
                <c:v>7.9474078493385666E-3</c:v>
              </c:pt>
              <c:pt idx="55">
                <c:v>1.002181809547186E-2</c:v>
              </c:pt>
              <c:pt idx="56">
                <c:v>1.3471645492668022E-2</c:v>
              </c:pt>
              <c:pt idx="57">
                <c:v>1.890259044669234E-2</c:v>
              </c:pt>
              <c:pt idx="58">
                <c:v>2.4502167255673165E-2</c:v>
              </c:pt>
              <c:pt idx="59">
                <c:v>2.676678382222044E-2</c:v>
              </c:pt>
              <c:pt idx="60">
                <c:v>2.3895011318907006E-2</c:v>
              </c:pt>
              <c:pt idx="61">
                <c:v>1.7840756548621294E-2</c:v>
              </c:pt>
              <c:pt idx="62">
                <c:v>1.2318598683686382E-2</c:v>
              </c:pt>
              <c:pt idx="63">
                <c:v>9.37245851450259E-3</c:v>
              </c:pt>
              <c:pt idx="64">
                <c:v>8.3408982876632537E-3</c:v>
              </c:pt>
              <c:pt idx="65">
                <c:v>7.6167491227537593E-3</c:v>
              </c:pt>
              <c:pt idx="66">
                <c:v>6.3646139350525517E-3</c:v>
              </c:pt>
              <c:pt idx="67">
                <c:v>4.791291535664992E-3</c:v>
              </c:pt>
              <c:pt idx="68">
                <c:v>3.4335566572825525E-3</c:v>
              </c:pt>
              <c:pt idx="69">
                <c:v>2.5538839387342373E-3</c:v>
              </c:pt>
              <c:pt idx="70">
                <c:v>2.0661322670333525E-3</c:v>
              </c:pt>
              <c:pt idx="71">
                <c:v>1.8227292174413942E-3</c:v>
              </c:pt>
              <c:pt idx="72">
                <c:v>1.7551818480791123E-3</c:v>
              </c:pt>
              <c:pt idx="73">
                <c:v>1.8354401424094723E-3</c:v>
              </c:pt>
              <c:pt idx="74">
                <c:v>1.9669043727503165E-3</c:v>
              </c:pt>
              <c:pt idx="75">
                <c:v>2.0258934460263274E-3</c:v>
              </c:pt>
              <c:pt idx="76">
                <c:v>1.9726365229618169E-3</c:v>
              </c:pt>
              <c:pt idx="77">
                <c:v>1.8816784513574422E-3</c:v>
              </c:pt>
              <c:pt idx="78">
                <c:v>1.8591596815926844E-3</c:v>
              </c:pt>
              <c:pt idx="79">
                <c:v>1.9417199321862583E-3</c:v>
              </c:pt>
              <c:pt idx="80">
                <c:v>2.0788494207374642E-3</c:v>
              </c:pt>
              <c:pt idx="81">
                <c:v>2.1876714840398073E-3</c:v>
              </c:pt>
              <c:pt idx="82">
                <c:v>2.2273239212755422E-3</c:v>
              </c:pt>
              <c:pt idx="83">
                <c:v>2.2194066685992222E-3</c:v>
              </c:pt>
              <c:pt idx="84">
                <c:v>2.2008528942323016E-3</c:v>
              </c:pt>
              <c:pt idx="85">
                <c:v>2.180439946782227E-3</c:v>
              </c:pt>
              <c:pt idx="86">
                <c:v>2.135311822614679E-3</c:v>
              </c:pt>
              <c:pt idx="87">
                <c:v>2.0463785124861917E-3</c:v>
              </c:pt>
              <c:pt idx="88">
                <c:v>1.9169895248692282E-3</c:v>
              </c:pt>
              <c:pt idx="89">
                <c:v>1.7727085646930423E-3</c:v>
              </c:pt>
              <c:pt idx="90">
                <c:v>1.6410651703234892E-3</c:v>
              </c:pt>
              <c:pt idx="91">
                <c:v>1.5309312238287042E-3</c:v>
              </c:pt>
              <c:pt idx="92">
                <c:v>1.4421865726145931E-3</c:v>
              </c:pt>
              <c:pt idx="93">
                <c:v>1.3794457941751694E-3</c:v>
              </c:pt>
              <c:pt idx="94">
                <c:v>1.3494490965373553E-3</c:v>
              </c:pt>
              <c:pt idx="95">
                <c:v>1.3475193317528942E-3</c:v>
              </c:pt>
              <c:pt idx="96">
                <c:v>1.3525323156825492E-3</c:v>
              </c:pt>
              <c:pt idx="97">
                <c:v>1.337422835610504E-3</c:v>
              </c:pt>
              <c:pt idx="98">
                <c:v>1.2841506040788839E-3</c:v>
              </c:pt>
              <c:pt idx="99">
                <c:v>1.1918670527669207E-3</c:v>
              </c:pt>
              <c:pt idx="100">
                <c:v>1.0764148029701586E-3</c:v>
              </c:pt>
              <c:pt idx="101">
                <c:v>9.6374154491501041E-4</c:v>
              </c:pt>
              <c:pt idx="102">
                <c:v>8.7925218452899058E-4</c:v>
              </c:pt>
              <c:pt idx="103">
                <c:v>8.3650151830003626E-4</c:v>
              </c:pt>
              <c:pt idx="104">
                <c:v>8.3040699095686215E-4</c:v>
              </c:pt>
              <c:pt idx="105">
                <c:v>8.3935427619962594E-4</c:v>
              </c:pt>
              <c:pt idx="106">
                <c:v>8.3627202945419981E-4</c:v>
              </c:pt>
              <c:pt idx="107">
                <c:v>8.0245080031933513E-4</c:v>
              </c:pt>
              <c:pt idx="108">
                <c:v>7.3577678528361618E-4</c:v>
              </c:pt>
              <c:pt idx="109">
                <c:v>6.4834647071017348E-4</c:v>
              </c:pt>
              <c:pt idx="110">
                <c:v>5.574879817954755E-4</c:v>
              </c:pt>
              <c:pt idx="111">
                <c:v>4.759796521152184E-4</c:v>
              </c:pt>
              <c:pt idx="112">
                <c:v>4.0805229996873892E-4</c:v>
              </c:pt>
              <c:pt idx="113">
                <c:v>3.5199725471655113E-4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0-B819-4070-8232-FE2D6E27D770}"/>
            </c:ext>
          </c:extLst>
        </c:ser>
        <c:ser>
          <c:idx val="0"/>
          <c:order val="1"/>
          <c:tx>
            <c:v>Measured (stilbene 10x10)</c:v>
          </c:tx>
          <c:spPr>
            <a:ln w="15875">
              <a:solidFill>
                <a:srgbClr val="000080"/>
              </a:solidFill>
              <a:prstDash val="solid"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129"/>
                <c:pt idx="0">
                  <c:v>2.3795807462640504E-2</c:v>
                </c:pt>
                <c:pt idx="1">
                  <c:v>1.6589756875134087E-2</c:v>
                </c:pt>
                <c:pt idx="2">
                  <c:v>2.5027698936031434E-2</c:v>
                </c:pt>
                <c:pt idx="3">
                  <c:v>1.6505724278873625E-2</c:v>
                </c:pt>
                <c:pt idx="4">
                  <c:v>3.0650197572859621E-2</c:v>
                </c:pt>
                <c:pt idx="5">
                  <c:v>9.2119299861428295E-3</c:v>
                </c:pt>
                <c:pt idx="6">
                  <c:v>3.1518340324314833E-3</c:v>
                </c:pt>
                <c:pt idx="7">
                  <c:v>3.0880350412174672E-3</c:v>
                </c:pt>
                <c:pt idx="8">
                  <c:v>5.6107947642683445E-3</c:v>
                </c:pt>
                <c:pt idx="9">
                  <c:v>3.9312985614391302E-3</c:v>
                </c:pt>
                <c:pt idx="10">
                  <c:v>4.1216946378545508E-3</c:v>
                </c:pt>
                <c:pt idx="11">
                  <c:v>2.9953414495271463E-3</c:v>
                </c:pt>
                <c:pt idx="12">
                  <c:v>2.1180777996184803E-3</c:v>
                </c:pt>
                <c:pt idx="13">
                  <c:v>1.7556777355533506E-3</c:v>
                </c:pt>
                <c:pt idx="14">
                  <c:v>1.4036012211927605E-3</c:v>
                </c:pt>
                <c:pt idx="15">
                  <c:v>1.2566760465511837E-3</c:v>
                </c:pt>
                <c:pt idx="16">
                  <c:v>1.1459027012975542E-3</c:v>
                </c:pt>
                <c:pt idx="17">
                  <c:v>5.1131135549260451E-4</c:v>
                </c:pt>
                <c:pt idx="18">
                  <c:v>4.5418530840865166E-4</c:v>
                </c:pt>
                <c:pt idx="19">
                  <c:v>6.1392362085722636E-4</c:v>
                </c:pt>
                <c:pt idx="20">
                  <c:v>9.3826063116370496E-4</c:v>
                </c:pt>
                <c:pt idx="21">
                  <c:v>5.8904611956225286E-4</c:v>
                </c:pt>
                <c:pt idx="22">
                  <c:v>5.0410174931636879E-4</c:v>
                </c:pt>
                <c:pt idx="23">
                  <c:v>3.8071135507900629E-4</c:v>
                </c:pt>
                <c:pt idx="24">
                  <c:v>3.7480928005452469E-4</c:v>
                </c:pt>
                <c:pt idx="25">
                  <c:v>1.9149327520725E-3</c:v>
                </c:pt>
                <c:pt idx="26">
                  <c:v>5.4341980819067161E-3</c:v>
                </c:pt>
                <c:pt idx="27">
                  <c:v>3.7506534976169664E-3</c:v>
                </c:pt>
                <c:pt idx="28">
                  <c:v>1.8451352021507028E-3</c:v>
                </c:pt>
                <c:pt idx="29">
                  <c:v>2.5648165933223862E-3</c:v>
                </c:pt>
                <c:pt idx="30">
                  <c:v>2.7199012437992649E-3</c:v>
                </c:pt>
                <c:pt idx="31">
                  <c:v>1.0840086769883714E-3</c:v>
                </c:pt>
                <c:pt idx="32">
                  <c:v>6.3509490986899417E-4</c:v>
                </c:pt>
                <c:pt idx="33">
                  <c:v>7.3742333521239784E-4</c:v>
                </c:pt>
                <c:pt idx="34">
                  <c:v>1.4515745527576868E-3</c:v>
                </c:pt>
                <c:pt idx="35">
                  <c:v>9.1500572844537584E-4</c:v>
                </c:pt>
                <c:pt idx="36">
                  <c:v>5.7906606090655361E-4</c:v>
                </c:pt>
                <c:pt idx="37">
                  <c:v>3.6833828411344236E-4</c:v>
                </c:pt>
                <c:pt idx="38">
                  <c:v>3.0741422970040393E-4</c:v>
                </c:pt>
                <c:pt idx="39">
                  <c:v>2.9482407259602257E-4</c:v>
                </c:pt>
                <c:pt idx="40">
                  <c:v>3.3894885629197222E-4</c:v>
                </c:pt>
                <c:pt idx="41">
                  <c:v>3.4396211879322673E-4</c:v>
                </c:pt>
                <c:pt idx="42">
                  <c:v>5.3645068061493166E-4</c:v>
                </c:pt>
                <c:pt idx="43">
                  <c:v>9.6438277363875588E-4</c:v>
                </c:pt>
                <c:pt idx="44">
                  <c:v>1.761808591246348E-3</c:v>
                </c:pt>
                <c:pt idx="45">
                  <c:v>1.1725346471573386E-3</c:v>
                </c:pt>
                <c:pt idx="46">
                  <c:v>1.1824305394819517E-3</c:v>
                </c:pt>
                <c:pt idx="47">
                  <c:v>1.0674343053454637E-3</c:v>
                </c:pt>
                <c:pt idx="48">
                  <c:v>1.161146437088297E-3</c:v>
                </c:pt>
                <c:pt idx="49">
                  <c:v>5.1376108844890299E-4</c:v>
                </c:pt>
                <c:pt idx="50">
                  <c:v>2.5027780771866287E-4</c:v>
                </c:pt>
                <c:pt idx="51">
                  <c:v>2.3761128026508573E-4</c:v>
                </c:pt>
                <c:pt idx="52">
                  <c:v>4.3095913721074598E-4</c:v>
                </c:pt>
                <c:pt idx="53">
                  <c:v>3.1949507547140483E-4</c:v>
                </c:pt>
                <c:pt idx="54">
                  <c:v>3.527393874243725E-4</c:v>
                </c:pt>
                <c:pt idx="55">
                  <c:v>3.808655406980036E-4</c:v>
                </c:pt>
                <c:pt idx="56">
                  <c:v>6.1710313514326759E-4</c:v>
                </c:pt>
                <c:pt idx="57">
                  <c:v>2.9624041702336405E-4</c:v>
                </c:pt>
                <c:pt idx="58">
                  <c:v>7.7644609336464064E-4</c:v>
                </c:pt>
                <c:pt idx="59">
                  <c:v>4.5528781010770636E-4</c:v>
                </c:pt>
                <c:pt idx="60">
                  <c:v>4.2526293622233656E-4</c:v>
                </c:pt>
                <c:pt idx="61">
                  <c:v>2.6733367998506763E-4</c:v>
                </c:pt>
                <c:pt idx="62">
                  <c:v>2.3028737228862265E-4</c:v>
                </c:pt>
                <c:pt idx="63">
                  <c:v>2.5465374278168488E-4</c:v>
                </c:pt>
                <c:pt idx="64">
                  <c:v>4.4971292647596133E-4</c:v>
                </c:pt>
                <c:pt idx="65">
                  <c:v>2.5603090809072103E-4</c:v>
                </c:pt>
                <c:pt idx="66">
                  <c:v>1.5177847709996322E-4</c:v>
                </c:pt>
                <c:pt idx="67">
                  <c:v>8.8071878557776813E-5</c:v>
                </c:pt>
                <c:pt idx="68">
                  <c:v>1.5435177129454716E-4</c:v>
                </c:pt>
                <c:pt idx="69">
                  <c:v>8.9132149568390293E-5</c:v>
                </c:pt>
                <c:pt idx="70">
                  <c:v>1.9795599683869998E-4</c:v>
                </c:pt>
                <c:pt idx="71">
                  <c:v>2.2072429884220456E-4</c:v>
                </c:pt>
                <c:pt idx="72">
                  <c:v>2.8972852513928547E-4</c:v>
                </c:pt>
                <c:pt idx="73">
                  <c:v>2.0228496373162573E-4</c:v>
                </c:pt>
                <c:pt idx="74">
                  <c:v>1.7240828367929829E-4</c:v>
                </c:pt>
                <c:pt idx="75">
                  <c:v>1.4194369146650895E-4</c:v>
                </c:pt>
                <c:pt idx="76">
                  <c:v>1.7785141005037891E-4</c:v>
                </c:pt>
                <c:pt idx="77">
                  <c:v>1.5169378526727788E-4</c:v>
                </c:pt>
                <c:pt idx="78">
                  <c:v>1.6670504513548664E-4</c:v>
                </c:pt>
                <c:pt idx="79">
                  <c:v>2.2306081776187717E-4</c:v>
                </c:pt>
                <c:pt idx="80">
                  <c:v>2.7517027401490737E-4</c:v>
                </c:pt>
                <c:pt idx="81">
                  <c:v>2.4567572065317119E-4</c:v>
                </c:pt>
                <c:pt idx="82">
                  <c:v>2.3433103744634334E-4</c:v>
                </c:pt>
                <c:pt idx="83">
                  <c:v>1.2368369051960471E-4</c:v>
                </c:pt>
                <c:pt idx="84">
                  <c:v>6.6356675228689544E-5</c:v>
                </c:pt>
                <c:pt idx="85">
                  <c:v>7.6229022908765533E-5</c:v>
                </c:pt>
                <c:pt idx="86">
                  <c:v>1.263655851623213E-4</c:v>
                </c:pt>
                <c:pt idx="87">
                  <c:v>8.614287587748102E-5</c:v>
                </c:pt>
                <c:pt idx="88">
                  <c:v>9.7510745762329162E-5</c:v>
                </c:pt>
                <c:pt idx="89">
                  <c:v>1.2207415287724093E-4</c:v>
                </c:pt>
                <c:pt idx="90">
                  <c:v>1.6998589316701444E-4</c:v>
                </c:pt>
                <c:pt idx="91">
                  <c:v>1.262278299014221E-4</c:v>
                </c:pt>
                <c:pt idx="92">
                  <c:v>1.3823656620179749E-4</c:v>
                </c:pt>
                <c:pt idx="93">
                  <c:v>1.1143054009988292E-4</c:v>
                </c:pt>
                <c:pt idx="94">
                  <c:v>1.1511923326824174E-4</c:v>
                </c:pt>
                <c:pt idx="95">
                  <c:v>7.4469191901764697E-5</c:v>
                </c:pt>
                <c:pt idx="96">
                  <c:v>1.2007361772752216E-4</c:v>
                </c:pt>
                <c:pt idx="97">
                  <c:v>1.1055014790429159E-4</c:v>
                </c:pt>
                <c:pt idx="98">
                  <c:v>1.1087105418073888E-4</c:v>
                </c:pt>
                <c:pt idx="99">
                  <c:v>1.065071096006599E-4</c:v>
                </c:pt>
                <c:pt idx="100">
                  <c:v>1.5855677853794537E-4</c:v>
                </c:pt>
                <c:pt idx="101">
                  <c:v>1.3845394117790002E-4</c:v>
                </c:pt>
                <c:pt idx="102">
                  <c:v>1.3593179937209832E-4</c:v>
                </c:pt>
                <c:pt idx="103">
                  <c:v>1.1291173357137914E-4</c:v>
                </c:pt>
                <c:pt idx="104">
                  <c:v>1.0503661650616597E-4</c:v>
                </c:pt>
                <c:pt idx="105">
                  <c:v>9.2043131785264585E-5</c:v>
                </c:pt>
                <c:pt idx="106">
                  <c:v>7.8608720803610975E-5</c:v>
                </c:pt>
                <c:pt idx="107">
                  <c:v>5.4652577236759271E-5</c:v>
                </c:pt>
                <c:pt idx="108">
                  <c:v>1.0419457169185733E-4</c:v>
                </c:pt>
                <c:pt idx="109">
                  <c:v>9.0628216669239828E-5</c:v>
                </c:pt>
                <c:pt idx="110">
                  <c:v>8.3272029197284874E-5</c:v>
                </c:pt>
                <c:pt idx="111">
                  <c:v>4.5980405827857827E-5</c:v>
                </c:pt>
                <c:pt idx="112">
                  <c:v>5.6863451687487828E-5</c:v>
                </c:pt>
                <c:pt idx="113">
                  <c:v>6.8025070263911809E-5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</c:numLit>
            </c:plus>
            <c:minus>
              <c:numLit>
                <c:formatCode>General</c:formatCode>
                <c:ptCount val="129"/>
                <c:pt idx="0">
                  <c:v>2.3795807462640504E-2</c:v>
                </c:pt>
                <c:pt idx="1">
                  <c:v>1.6589756875134087E-2</c:v>
                </c:pt>
                <c:pt idx="2">
                  <c:v>2.5027698936031434E-2</c:v>
                </c:pt>
                <c:pt idx="3">
                  <c:v>1.6505724278873625E-2</c:v>
                </c:pt>
                <c:pt idx="4">
                  <c:v>3.0650197572859621E-2</c:v>
                </c:pt>
                <c:pt idx="5">
                  <c:v>9.2119299861428295E-3</c:v>
                </c:pt>
                <c:pt idx="6">
                  <c:v>3.1518340324314833E-3</c:v>
                </c:pt>
                <c:pt idx="7">
                  <c:v>3.0880350412174672E-3</c:v>
                </c:pt>
                <c:pt idx="8">
                  <c:v>5.6107947642683445E-3</c:v>
                </c:pt>
                <c:pt idx="9">
                  <c:v>3.9312985614391302E-3</c:v>
                </c:pt>
                <c:pt idx="10">
                  <c:v>4.1216946378545508E-3</c:v>
                </c:pt>
                <c:pt idx="11">
                  <c:v>2.9953414495271463E-3</c:v>
                </c:pt>
                <c:pt idx="12">
                  <c:v>2.1180777996184803E-3</c:v>
                </c:pt>
                <c:pt idx="13">
                  <c:v>1.7556777355533506E-3</c:v>
                </c:pt>
                <c:pt idx="14">
                  <c:v>1.4036012211927605E-3</c:v>
                </c:pt>
                <c:pt idx="15">
                  <c:v>1.2566760465511837E-3</c:v>
                </c:pt>
                <c:pt idx="16">
                  <c:v>1.1459027012975542E-3</c:v>
                </c:pt>
                <c:pt idx="17">
                  <c:v>5.1131135549260451E-4</c:v>
                </c:pt>
                <c:pt idx="18">
                  <c:v>4.5418530840865166E-4</c:v>
                </c:pt>
                <c:pt idx="19">
                  <c:v>6.1392362085722636E-4</c:v>
                </c:pt>
                <c:pt idx="20">
                  <c:v>9.3826063116370496E-4</c:v>
                </c:pt>
                <c:pt idx="21">
                  <c:v>5.8904611956225286E-4</c:v>
                </c:pt>
                <c:pt idx="22">
                  <c:v>5.0410174931636879E-4</c:v>
                </c:pt>
                <c:pt idx="23">
                  <c:v>3.8071135507900629E-4</c:v>
                </c:pt>
                <c:pt idx="24">
                  <c:v>3.7480928005452469E-4</c:v>
                </c:pt>
                <c:pt idx="25">
                  <c:v>1.9149327520725E-3</c:v>
                </c:pt>
                <c:pt idx="26">
                  <c:v>5.4341980819067161E-3</c:v>
                </c:pt>
                <c:pt idx="27">
                  <c:v>3.7506534976169664E-3</c:v>
                </c:pt>
                <c:pt idx="28">
                  <c:v>1.8451352021507028E-3</c:v>
                </c:pt>
                <c:pt idx="29">
                  <c:v>2.5648165933223862E-3</c:v>
                </c:pt>
                <c:pt idx="30">
                  <c:v>2.7199012437992649E-3</c:v>
                </c:pt>
                <c:pt idx="31">
                  <c:v>1.0840086769883714E-3</c:v>
                </c:pt>
                <c:pt idx="32">
                  <c:v>6.3509490986899417E-4</c:v>
                </c:pt>
                <c:pt idx="33">
                  <c:v>7.3742333521239784E-4</c:v>
                </c:pt>
                <c:pt idx="34">
                  <c:v>1.4515745527576868E-3</c:v>
                </c:pt>
                <c:pt idx="35">
                  <c:v>9.1500572844537584E-4</c:v>
                </c:pt>
                <c:pt idx="36">
                  <c:v>5.7906606090655361E-4</c:v>
                </c:pt>
                <c:pt idx="37">
                  <c:v>3.6833828411344236E-4</c:v>
                </c:pt>
                <c:pt idx="38">
                  <c:v>3.0741422970040393E-4</c:v>
                </c:pt>
                <c:pt idx="39">
                  <c:v>2.9482407259602257E-4</c:v>
                </c:pt>
                <c:pt idx="40">
                  <c:v>3.3894885629197222E-4</c:v>
                </c:pt>
                <c:pt idx="41">
                  <c:v>3.4396211879322673E-4</c:v>
                </c:pt>
                <c:pt idx="42">
                  <c:v>5.3645068061493166E-4</c:v>
                </c:pt>
                <c:pt idx="43">
                  <c:v>9.6438277363875588E-4</c:v>
                </c:pt>
                <c:pt idx="44">
                  <c:v>1.761808591246348E-3</c:v>
                </c:pt>
                <c:pt idx="45">
                  <c:v>1.1725346471573386E-3</c:v>
                </c:pt>
                <c:pt idx="46">
                  <c:v>1.1824305394819517E-3</c:v>
                </c:pt>
                <c:pt idx="47">
                  <c:v>1.0674343053454637E-3</c:v>
                </c:pt>
                <c:pt idx="48">
                  <c:v>1.161146437088297E-3</c:v>
                </c:pt>
                <c:pt idx="49">
                  <c:v>5.1376108844890299E-4</c:v>
                </c:pt>
                <c:pt idx="50">
                  <c:v>2.5027780771866287E-4</c:v>
                </c:pt>
                <c:pt idx="51">
                  <c:v>2.3761128026508573E-4</c:v>
                </c:pt>
                <c:pt idx="52">
                  <c:v>4.3095913721074598E-4</c:v>
                </c:pt>
                <c:pt idx="53">
                  <c:v>3.1949507547140483E-4</c:v>
                </c:pt>
                <c:pt idx="54">
                  <c:v>3.527393874243725E-4</c:v>
                </c:pt>
                <c:pt idx="55">
                  <c:v>3.808655406980036E-4</c:v>
                </c:pt>
                <c:pt idx="56">
                  <c:v>6.1710313514326759E-4</c:v>
                </c:pt>
                <c:pt idx="57">
                  <c:v>2.9624041702336405E-4</c:v>
                </c:pt>
                <c:pt idx="58">
                  <c:v>7.7644609336464064E-4</c:v>
                </c:pt>
                <c:pt idx="59">
                  <c:v>4.5528781010770636E-4</c:v>
                </c:pt>
                <c:pt idx="60">
                  <c:v>4.2526293622233656E-4</c:v>
                </c:pt>
                <c:pt idx="61">
                  <c:v>2.6733367998506763E-4</c:v>
                </c:pt>
                <c:pt idx="62">
                  <c:v>2.3028737228862265E-4</c:v>
                </c:pt>
                <c:pt idx="63">
                  <c:v>2.5465374278168488E-4</c:v>
                </c:pt>
                <c:pt idx="64">
                  <c:v>4.4971292647596133E-4</c:v>
                </c:pt>
                <c:pt idx="65">
                  <c:v>2.5603090809072103E-4</c:v>
                </c:pt>
                <c:pt idx="66">
                  <c:v>1.5177847709996322E-4</c:v>
                </c:pt>
                <c:pt idx="67">
                  <c:v>8.8071878557776813E-5</c:v>
                </c:pt>
                <c:pt idx="68">
                  <c:v>1.5435177129454716E-4</c:v>
                </c:pt>
                <c:pt idx="69">
                  <c:v>8.9132149568390293E-5</c:v>
                </c:pt>
                <c:pt idx="70">
                  <c:v>1.9795599683869998E-4</c:v>
                </c:pt>
                <c:pt idx="71">
                  <c:v>2.2072429884220456E-4</c:v>
                </c:pt>
                <c:pt idx="72">
                  <c:v>2.8972852513928547E-4</c:v>
                </c:pt>
                <c:pt idx="73">
                  <c:v>2.0228496373162573E-4</c:v>
                </c:pt>
                <c:pt idx="74">
                  <c:v>1.7240828367929829E-4</c:v>
                </c:pt>
                <c:pt idx="75">
                  <c:v>1.4194369146650895E-4</c:v>
                </c:pt>
                <c:pt idx="76">
                  <c:v>1.7785141005037891E-4</c:v>
                </c:pt>
                <c:pt idx="77">
                  <c:v>1.5169378526727788E-4</c:v>
                </c:pt>
                <c:pt idx="78">
                  <c:v>1.6670504513548664E-4</c:v>
                </c:pt>
                <c:pt idx="79">
                  <c:v>2.2306081776187717E-4</c:v>
                </c:pt>
                <c:pt idx="80">
                  <c:v>2.7517027401490737E-4</c:v>
                </c:pt>
                <c:pt idx="81">
                  <c:v>2.4567572065317119E-4</c:v>
                </c:pt>
                <c:pt idx="82">
                  <c:v>2.3433103744634334E-4</c:v>
                </c:pt>
                <c:pt idx="83">
                  <c:v>1.2368369051960471E-4</c:v>
                </c:pt>
                <c:pt idx="84">
                  <c:v>6.6356675228689544E-5</c:v>
                </c:pt>
                <c:pt idx="85">
                  <c:v>7.6229022908765533E-5</c:v>
                </c:pt>
                <c:pt idx="86">
                  <c:v>1.263655851623213E-4</c:v>
                </c:pt>
                <c:pt idx="87">
                  <c:v>8.614287587748102E-5</c:v>
                </c:pt>
                <c:pt idx="88">
                  <c:v>9.7510745762329162E-5</c:v>
                </c:pt>
                <c:pt idx="89">
                  <c:v>1.2207415287724093E-4</c:v>
                </c:pt>
                <c:pt idx="90">
                  <c:v>1.6998589316701444E-4</c:v>
                </c:pt>
                <c:pt idx="91">
                  <c:v>1.262278299014221E-4</c:v>
                </c:pt>
                <c:pt idx="92">
                  <c:v>1.3823656620179749E-4</c:v>
                </c:pt>
                <c:pt idx="93">
                  <c:v>1.1143054009988292E-4</c:v>
                </c:pt>
                <c:pt idx="94">
                  <c:v>1.1511923326824174E-4</c:v>
                </c:pt>
                <c:pt idx="95">
                  <c:v>7.4469191901764697E-5</c:v>
                </c:pt>
                <c:pt idx="96">
                  <c:v>1.2007361772752216E-4</c:v>
                </c:pt>
                <c:pt idx="97">
                  <c:v>1.1055014790429159E-4</c:v>
                </c:pt>
                <c:pt idx="98">
                  <c:v>1.1087105418073888E-4</c:v>
                </c:pt>
                <c:pt idx="99">
                  <c:v>1.065071096006599E-4</c:v>
                </c:pt>
                <c:pt idx="100">
                  <c:v>1.5855677853794537E-4</c:v>
                </c:pt>
                <c:pt idx="101">
                  <c:v>1.3845394117790002E-4</c:v>
                </c:pt>
                <c:pt idx="102">
                  <c:v>1.3593179937209832E-4</c:v>
                </c:pt>
                <c:pt idx="103">
                  <c:v>1.1291173357137914E-4</c:v>
                </c:pt>
                <c:pt idx="104">
                  <c:v>1.0503661650616597E-4</c:v>
                </c:pt>
                <c:pt idx="105">
                  <c:v>9.2043131785264585E-5</c:v>
                </c:pt>
                <c:pt idx="106">
                  <c:v>7.8608720803610975E-5</c:v>
                </c:pt>
                <c:pt idx="107">
                  <c:v>5.4652577236759271E-5</c:v>
                </c:pt>
                <c:pt idx="108">
                  <c:v>1.0419457169185733E-4</c:v>
                </c:pt>
                <c:pt idx="109">
                  <c:v>9.0628216669239828E-5</c:v>
                </c:pt>
                <c:pt idx="110">
                  <c:v>8.3272029197284874E-5</c:v>
                </c:pt>
                <c:pt idx="111">
                  <c:v>4.5980405827857827E-5</c:v>
                </c:pt>
                <c:pt idx="112">
                  <c:v>5.6863451687487828E-5</c:v>
                </c:pt>
                <c:pt idx="113">
                  <c:v>6.8025070263911809E-5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</c:numLit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Lit>
              <c:formatCode>General</c:formatCode>
              <c:ptCount val="92"/>
              <c:pt idx="0">
                <c:v>0.85</c:v>
              </c:pt>
              <c:pt idx="1">
                <c:v>0.95</c:v>
              </c:pt>
              <c:pt idx="2">
                <c:v>1.05</c:v>
              </c:pt>
              <c:pt idx="3">
                <c:v>1.1500000000000001</c:v>
              </c:pt>
              <c:pt idx="4">
                <c:v>1.2500000000000002</c:v>
              </c:pt>
              <c:pt idx="5">
                <c:v>1.3500000000000003</c:v>
              </c:pt>
              <c:pt idx="6">
                <c:v>1.4500000000000004</c:v>
              </c:pt>
              <c:pt idx="7">
                <c:v>1.5500000000000005</c:v>
              </c:pt>
              <c:pt idx="8">
                <c:v>1.6500000000000006</c:v>
              </c:pt>
              <c:pt idx="9">
                <c:v>1.7500000000000007</c:v>
              </c:pt>
              <c:pt idx="10">
                <c:v>1.8500000000000008</c:v>
              </c:pt>
              <c:pt idx="11">
                <c:v>1.9500000000000008</c:v>
              </c:pt>
              <c:pt idx="12">
                <c:v>2.0500000000000007</c:v>
              </c:pt>
              <c:pt idx="13">
                <c:v>2.1500000000000008</c:v>
              </c:pt>
              <c:pt idx="14">
                <c:v>2.2500000000000009</c:v>
              </c:pt>
              <c:pt idx="15">
                <c:v>2.350000000000001</c:v>
              </c:pt>
              <c:pt idx="16">
                <c:v>2.4500000000000011</c:v>
              </c:pt>
              <c:pt idx="17">
                <c:v>2.5500000000000012</c:v>
              </c:pt>
              <c:pt idx="18">
                <c:v>2.6500000000000012</c:v>
              </c:pt>
              <c:pt idx="19">
                <c:v>2.7500000000000013</c:v>
              </c:pt>
              <c:pt idx="20">
                <c:v>2.8500000000000014</c:v>
              </c:pt>
              <c:pt idx="21">
                <c:v>2.9500000000000015</c:v>
              </c:pt>
              <c:pt idx="22">
                <c:v>3.0500000000000016</c:v>
              </c:pt>
              <c:pt idx="23">
                <c:v>3.1500000000000017</c:v>
              </c:pt>
              <c:pt idx="24">
                <c:v>3.2500000000000018</c:v>
              </c:pt>
              <c:pt idx="25">
                <c:v>3.3500000000000019</c:v>
              </c:pt>
              <c:pt idx="26">
                <c:v>3.450000000000002</c:v>
              </c:pt>
              <c:pt idx="27">
                <c:v>3.550000000000002</c:v>
              </c:pt>
              <c:pt idx="28">
                <c:v>3.6500000000000021</c:v>
              </c:pt>
              <c:pt idx="29">
                <c:v>3.7500000000000022</c:v>
              </c:pt>
              <c:pt idx="30">
                <c:v>3.8500000000000023</c:v>
              </c:pt>
              <c:pt idx="31">
                <c:v>3.9500000000000024</c:v>
              </c:pt>
              <c:pt idx="32">
                <c:v>4.0500000000000025</c:v>
              </c:pt>
              <c:pt idx="33">
                <c:v>4.1500000000000021</c:v>
              </c:pt>
              <c:pt idx="34">
                <c:v>4.2500000000000018</c:v>
              </c:pt>
              <c:pt idx="35">
                <c:v>4.3500000000000014</c:v>
              </c:pt>
              <c:pt idx="36">
                <c:v>4.4500000000000011</c:v>
              </c:pt>
              <c:pt idx="37">
                <c:v>4.5500000000000007</c:v>
              </c:pt>
              <c:pt idx="38">
                <c:v>4.6500000000000004</c:v>
              </c:pt>
              <c:pt idx="39">
                <c:v>4.75</c:v>
              </c:pt>
              <c:pt idx="40">
                <c:v>4.8499999999999996</c:v>
              </c:pt>
              <c:pt idx="41">
                <c:v>4.9499999999999993</c:v>
              </c:pt>
              <c:pt idx="42">
                <c:v>5.0499999999999989</c:v>
              </c:pt>
              <c:pt idx="43">
                <c:v>5.1499999999999986</c:v>
              </c:pt>
              <c:pt idx="44">
                <c:v>5.2499999999999982</c:v>
              </c:pt>
              <c:pt idx="45">
                <c:v>5.3499999999999979</c:v>
              </c:pt>
              <c:pt idx="46">
                <c:v>5.4499999999999975</c:v>
              </c:pt>
              <c:pt idx="47">
                <c:v>5.5499999999999972</c:v>
              </c:pt>
              <c:pt idx="48">
                <c:v>5.6499999999999968</c:v>
              </c:pt>
              <c:pt idx="49">
                <c:v>5.7499999999999964</c:v>
              </c:pt>
              <c:pt idx="50">
                <c:v>5.8499999999999961</c:v>
              </c:pt>
              <c:pt idx="51">
                <c:v>5.9499999999999957</c:v>
              </c:pt>
              <c:pt idx="52">
                <c:v>6.0499999999999954</c:v>
              </c:pt>
              <c:pt idx="53">
                <c:v>6.149999999999995</c:v>
              </c:pt>
              <c:pt idx="54">
                <c:v>6.2499999999999947</c:v>
              </c:pt>
              <c:pt idx="55">
                <c:v>6.3499999999999943</c:v>
              </c:pt>
              <c:pt idx="56">
                <c:v>6.449999999999994</c:v>
              </c:pt>
              <c:pt idx="57">
                <c:v>6.5499999999999936</c:v>
              </c:pt>
              <c:pt idx="58">
                <c:v>6.6499999999999932</c:v>
              </c:pt>
              <c:pt idx="59">
                <c:v>6.7499999999999929</c:v>
              </c:pt>
              <c:pt idx="60">
                <c:v>6.8499999999999925</c:v>
              </c:pt>
              <c:pt idx="61">
                <c:v>6.9499999999999922</c:v>
              </c:pt>
              <c:pt idx="62">
                <c:v>7.0499999999999918</c:v>
              </c:pt>
              <c:pt idx="63">
                <c:v>7.1499999999999915</c:v>
              </c:pt>
              <c:pt idx="64">
                <c:v>7.2499999999999911</c:v>
              </c:pt>
              <c:pt idx="65">
                <c:v>7.3499999999999908</c:v>
              </c:pt>
              <c:pt idx="66">
                <c:v>7.4499999999999904</c:v>
              </c:pt>
              <c:pt idx="67">
                <c:v>7.5499999999999901</c:v>
              </c:pt>
              <c:pt idx="68">
                <c:v>7.6499999999999897</c:v>
              </c:pt>
              <c:pt idx="69">
                <c:v>7.7499999999999893</c:v>
              </c:pt>
              <c:pt idx="70">
                <c:v>7.849999999999989</c:v>
              </c:pt>
              <c:pt idx="71">
                <c:v>7.9499999999999886</c:v>
              </c:pt>
              <c:pt idx="72">
                <c:v>8.0499999999999883</c:v>
              </c:pt>
              <c:pt idx="73">
                <c:v>8.1499999999999879</c:v>
              </c:pt>
              <c:pt idx="74">
                <c:v>8.2499999999999876</c:v>
              </c:pt>
              <c:pt idx="75">
                <c:v>8.3499999999999872</c:v>
              </c:pt>
              <c:pt idx="76">
                <c:v>8.4499999999999869</c:v>
              </c:pt>
              <c:pt idx="77">
                <c:v>8.5499999999999865</c:v>
              </c:pt>
              <c:pt idx="78">
                <c:v>8.6499999999999861</c:v>
              </c:pt>
              <c:pt idx="79">
                <c:v>8.7499999999999858</c:v>
              </c:pt>
              <c:pt idx="80">
                <c:v>8.8499999999999854</c:v>
              </c:pt>
              <c:pt idx="81">
                <c:v>8.9499999999999851</c:v>
              </c:pt>
              <c:pt idx="82">
                <c:v>9.0499999999999847</c:v>
              </c:pt>
              <c:pt idx="83">
                <c:v>9.1499999999999844</c:v>
              </c:pt>
              <c:pt idx="84">
                <c:v>9.249999999999984</c:v>
              </c:pt>
              <c:pt idx="85">
                <c:v>9.3499999999999837</c:v>
              </c:pt>
              <c:pt idx="86">
                <c:v>9.4499999999999833</c:v>
              </c:pt>
              <c:pt idx="87">
                <c:v>9.5499999999999829</c:v>
              </c:pt>
              <c:pt idx="88">
                <c:v>9.6499999999999826</c:v>
              </c:pt>
              <c:pt idx="89">
                <c:v>9.7499999999999822</c:v>
              </c:pt>
              <c:pt idx="90">
                <c:v>9.8499999999999819</c:v>
              </c:pt>
              <c:pt idx="91">
                <c:v>9.9499999999999815</c:v>
              </c:pt>
            </c:numLit>
          </c:xVal>
          <c:yVal>
            <c:numLit>
              <c:formatCode>General</c:formatCode>
              <c:ptCount val="92"/>
              <c:pt idx="0">
                <c:v>3.327684590588538E-2</c:v>
              </c:pt>
              <c:pt idx="1">
                <c:v>6.1117612723048678E-2</c:v>
              </c:pt>
              <c:pt idx="2">
                <c:v>0.12181451723224508</c:v>
              </c:pt>
              <c:pt idx="3">
                <c:v>0.17357426602049758</c:v>
              </c:pt>
              <c:pt idx="4">
                <c:v>0.23678101219755082</c:v>
              </c:pt>
              <c:pt idx="5">
                <c:v>7.2132296505675417E-2</c:v>
              </c:pt>
              <c:pt idx="6">
                <c:v>2.2171876791142988E-2</c:v>
              </c:pt>
              <c:pt idx="7">
                <c:v>3.4941762123586496E-2</c:v>
              </c:pt>
              <c:pt idx="8">
                <c:v>5.523329808267733E-2</c:v>
              </c:pt>
              <c:pt idx="9">
                <c:v>5.9111192506416298E-2</c:v>
              </c:pt>
              <c:pt idx="10">
                <c:v>6.3299156038409868E-2</c:v>
              </c:pt>
              <c:pt idx="11">
                <c:v>5.4175610947782192E-2</c:v>
              </c:pt>
              <c:pt idx="12">
                <c:v>4.610319193367142E-2</c:v>
              </c:pt>
              <c:pt idx="13">
                <c:v>3.3122487488913208E-2</c:v>
              </c:pt>
              <c:pt idx="14">
                <c:v>2.3516505904014155E-2</c:v>
              </c:pt>
              <c:pt idx="15">
                <c:v>1.9543618563953903E-2</c:v>
              </c:pt>
              <c:pt idx="16">
                <c:v>1.614498643588478E-2</c:v>
              </c:pt>
              <c:pt idx="17">
                <c:v>1.4122390510860972E-2</c:v>
              </c:pt>
              <c:pt idx="18">
                <c:v>1.2312430330713735E-2</c:v>
              </c:pt>
              <c:pt idx="19">
                <c:v>1.3361709937080343E-2</c:v>
              </c:pt>
              <c:pt idx="20">
                <c:v>1.4525269106394803E-2</c:v>
              </c:pt>
              <c:pt idx="21">
                <c:v>1.5080088010848852E-2</c:v>
              </c:pt>
              <c:pt idx="22">
                <c:v>1.5669224396073454E-2</c:v>
              </c:pt>
              <c:pt idx="23">
                <c:v>1.6614597390013235E-2</c:v>
              </c:pt>
              <c:pt idx="24">
                <c:v>1.7626250766678196E-2</c:v>
              </c:pt>
              <c:pt idx="25">
                <c:v>2.7229961872316921E-2</c:v>
              </c:pt>
              <c:pt idx="26">
                <c:v>4.2661909141601159E-2</c:v>
              </c:pt>
              <c:pt idx="27">
                <c:v>6.3837202103349963E-2</c:v>
              </c:pt>
              <c:pt idx="28">
                <c:v>9.6846044996912364E-2</c:v>
              </c:pt>
              <c:pt idx="29">
                <c:v>6.1964055850570986E-2</c:v>
              </c:pt>
              <c:pt idx="30">
                <c:v>3.917092928494055E-2</c:v>
              </c:pt>
              <c:pt idx="31">
                <c:v>3.399830134591024E-2</c:v>
              </c:pt>
              <c:pt idx="32">
                <c:v>2.9419963649117274E-2</c:v>
              </c:pt>
              <c:pt idx="33">
                <c:v>2.5147926965919748E-2</c:v>
              </c:pt>
              <c:pt idx="34">
                <c:v>2.1415112510799871E-2</c:v>
              </c:pt>
              <c:pt idx="35">
                <c:v>1.5088947956588453E-2</c:v>
              </c:pt>
              <c:pt idx="36">
                <c:v>1.0529345366977845E-2</c:v>
              </c:pt>
              <c:pt idx="37">
                <c:v>8.8897700242111036E-3</c:v>
              </c:pt>
              <c:pt idx="38">
                <c:v>7.4758219697844963E-3</c:v>
              </c:pt>
              <c:pt idx="39">
                <c:v>7.2594052414717957E-3</c:v>
              </c:pt>
              <c:pt idx="40">
                <c:v>7.0411291897719231E-3</c:v>
              </c:pt>
              <c:pt idx="41">
                <c:v>8.4106907545248456E-3</c:v>
              </c:pt>
              <c:pt idx="42">
                <c:v>1.0088636557967257E-2</c:v>
              </c:pt>
              <c:pt idx="43">
                <c:v>1.506045016327066E-2</c:v>
              </c:pt>
              <c:pt idx="44">
                <c:v>2.2678102426566361E-2</c:v>
              </c:pt>
              <c:pt idx="45">
                <c:v>2.9811558401269207E-2</c:v>
              </c:pt>
              <c:pt idx="46">
                <c:v>3.9477901123398024E-2</c:v>
              </c:pt>
              <c:pt idx="47">
                <c:v>2.7775101429407867E-2</c:v>
              </c:pt>
              <c:pt idx="48">
                <c:v>1.9392454878873065E-2</c:v>
              </c:pt>
              <c:pt idx="49">
                <c:v>1.4358810670315067E-2</c:v>
              </c:pt>
              <c:pt idx="50">
                <c:v>1.055790822511434E-2</c:v>
              </c:pt>
              <c:pt idx="51">
                <c:v>1.0541899556195456E-2</c:v>
              </c:pt>
              <c:pt idx="52">
                <c:v>1.0525107737265685E-2</c:v>
              </c:pt>
              <c:pt idx="53">
                <c:v>1.1744387617171868E-2</c:v>
              </c:pt>
              <c:pt idx="54">
                <c:v>1.3131487988839388E-2</c:v>
              </c:pt>
              <c:pt idx="55">
                <c:v>1.7124670121234045E-2</c:v>
              </c:pt>
              <c:pt idx="56">
                <c:v>2.2450336738341729E-2</c:v>
              </c:pt>
              <c:pt idx="57">
                <c:v>2.4511050780478091E-2</c:v>
              </c:pt>
              <c:pt idx="58">
                <c:v>2.6805135672865205E-2</c:v>
              </c:pt>
              <c:pt idx="59">
                <c:v>1.9449995916475817E-2</c:v>
              </c:pt>
              <c:pt idx="60">
                <c:v>1.4012042137422121E-2</c:v>
              </c:pt>
              <c:pt idx="61">
                <c:v>1.1907315028094527E-2</c:v>
              </c:pt>
              <c:pt idx="62">
                <c:v>1.0074453594207746E-2</c:v>
              </c:pt>
              <c:pt idx="63">
                <c:v>7.9719315938200017E-3</c:v>
              </c:pt>
              <c:pt idx="64">
                <c:v>6.2800310549295342E-3</c:v>
              </c:pt>
              <c:pt idx="65">
                <c:v>4.8483908422197238E-3</c:v>
              </c:pt>
              <c:pt idx="66">
                <c:v>3.7209101233613012E-3</c:v>
              </c:pt>
              <c:pt idx="67">
                <c:v>3.1834573996333852E-3</c:v>
              </c:pt>
              <c:pt idx="68">
                <c:v>2.716812265405706E-3</c:v>
              </c:pt>
              <c:pt idx="69">
                <c:v>2.7482214009163391E-3</c:v>
              </c:pt>
              <c:pt idx="70">
                <c:v>2.7868564724575625E-3</c:v>
              </c:pt>
              <c:pt idx="71">
                <c:v>2.9280123892329274E-3</c:v>
              </c:pt>
              <c:pt idx="72">
                <c:v>3.0790325706840085E-3</c:v>
              </c:pt>
              <c:pt idx="73">
                <c:v>2.9538735723546343E-3</c:v>
              </c:pt>
              <c:pt idx="74">
                <c:v>2.8328953058203319E-3</c:v>
              </c:pt>
              <c:pt idx="75">
                <c:v>2.6706500409943408E-3</c:v>
              </c:pt>
              <c:pt idx="76">
                <c:v>2.5161801139570025E-3</c:v>
              </c:pt>
              <c:pt idx="77">
                <c:v>2.4154692305249311E-3</c:v>
              </c:pt>
              <c:pt idx="78">
                <c:v>2.3176910323365061E-3</c:v>
              </c:pt>
              <c:pt idx="79">
                <c:v>2.1735793610370173E-3</c:v>
              </c:pt>
              <c:pt idx="80">
                <c:v>2.0368311115348319E-3</c:v>
              </c:pt>
              <c:pt idx="81">
                <c:v>1.9766905956886622E-3</c:v>
              </c:pt>
              <c:pt idx="82">
                <c:v>1.9177049757888496E-3</c:v>
              </c:pt>
              <c:pt idx="83">
                <c:v>1.8335384267846456E-3</c:v>
              </c:pt>
              <c:pt idx="84">
                <c:v>1.7572095668300532E-3</c:v>
              </c:pt>
              <c:pt idx="85">
                <c:v>1.6106453811630807E-3</c:v>
              </c:pt>
              <c:pt idx="86">
                <c:v>1.4760349146788559E-3</c:v>
              </c:pt>
              <c:pt idx="87">
                <c:v>1.37129139159676E-3</c:v>
              </c:pt>
              <c:pt idx="88">
                <c:v>1.2746132379906879E-3</c:v>
              </c:pt>
              <c:pt idx="89">
                <c:v>1.1911041239335231E-3</c:v>
              </c:pt>
              <c:pt idx="90">
                <c:v>1.1146611372722655E-3</c:v>
              </c:pt>
              <c:pt idx="91">
                <c:v>1.0994892637767135E-3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1-B819-4070-8232-FE2D6E27D770}"/>
            </c:ext>
          </c:extLst>
        </c:ser>
        <c:ser>
          <c:idx val="1"/>
          <c:order val="2"/>
          <c:tx>
            <c:v>exp. starsi</c:v>
          </c:tx>
          <c:spPr>
            <a:ln w="19050">
              <a:noFill/>
            </a:ln>
          </c:spPr>
          <c:marker>
            <c:symbol val="none"/>
          </c:marker>
          <c:xVal>
            <c:numLit>
              <c:formatCode>General</c:formatCode>
              <c:ptCount val="95"/>
              <c:pt idx="0">
                <c:v>0.64999999999999991</c:v>
              </c:pt>
              <c:pt idx="1">
                <c:v>0.75</c:v>
              </c:pt>
              <c:pt idx="2">
                <c:v>0.85</c:v>
              </c:pt>
              <c:pt idx="3">
                <c:v>0.95</c:v>
              </c:pt>
              <c:pt idx="4">
                <c:v>1.05</c:v>
              </c:pt>
              <c:pt idx="5">
                <c:v>1.1499999999999999</c:v>
              </c:pt>
              <c:pt idx="6">
                <c:v>1.25</c:v>
              </c:pt>
              <c:pt idx="7">
                <c:v>1.35</c:v>
              </c:pt>
              <c:pt idx="8">
                <c:v>1.45</c:v>
              </c:pt>
              <c:pt idx="9">
                <c:v>1.55</c:v>
              </c:pt>
              <c:pt idx="10">
                <c:v>1.65</c:v>
              </c:pt>
              <c:pt idx="11">
                <c:v>1.75</c:v>
              </c:pt>
              <c:pt idx="12">
                <c:v>1.85</c:v>
              </c:pt>
              <c:pt idx="13">
                <c:v>1.95</c:v>
              </c:pt>
              <c:pt idx="14">
                <c:v>2.0499999999999998</c:v>
              </c:pt>
              <c:pt idx="15">
                <c:v>2.15</c:v>
              </c:pt>
              <c:pt idx="16">
                <c:v>2.25</c:v>
              </c:pt>
              <c:pt idx="17">
                <c:v>2.35</c:v>
              </c:pt>
              <c:pt idx="18">
                <c:v>2.4500000000000002</c:v>
              </c:pt>
              <c:pt idx="19">
                <c:v>2.5499999999999998</c:v>
              </c:pt>
              <c:pt idx="20">
                <c:v>2.65</c:v>
              </c:pt>
              <c:pt idx="21">
                <c:v>2.75</c:v>
              </c:pt>
              <c:pt idx="22">
                <c:v>2.85</c:v>
              </c:pt>
              <c:pt idx="23">
                <c:v>2.95</c:v>
              </c:pt>
              <c:pt idx="24">
                <c:v>3.05</c:v>
              </c:pt>
              <c:pt idx="25">
                <c:v>3.15</c:v>
              </c:pt>
              <c:pt idx="26">
                <c:v>3.25</c:v>
              </c:pt>
              <c:pt idx="27">
                <c:v>3.35</c:v>
              </c:pt>
              <c:pt idx="28">
                <c:v>3.45</c:v>
              </c:pt>
              <c:pt idx="29">
                <c:v>3.55</c:v>
              </c:pt>
              <c:pt idx="30">
                <c:v>3.65</c:v>
              </c:pt>
              <c:pt idx="31">
                <c:v>3.75</c:v>
              </c:pt>
              <c:pt idx="32">
                <c:v>3.85</c:v>
              </c:pt>
              <c:pt idx="33">
                <c:v>3.95</c:v>
              </c:pt>
              <c:pt idx="34">
                <c:v>4.05</c:v>
              </c:pt>
              <c:pt idx="35">
                <c:v>4.1500000000000004</c:v>
              </c:pt>
              <c:pt idx="36">
                <c:v>4.25</c:v>
              </c:pt>
              <c:pt idx="37">
                <c:v>4.3499999999999996</c:v>
              </c:pt>
              <c:pt idx="38">
                <c:v>4.45</c:v>
              </c:pt>
              <c:pt idx="39">
                <c:v>4.55</c:v>
              </c:pt>
              <c:pt idx="40">
                <c:v>4.6500000000000004</c:v>
              </c:pt>
              <c:pt idx="41">
                <c:v>4.75</c:v>
              </c:pt>
              <c:pt idx="42">
                <c:v>4.8499999999999996</c:v>
              </c:pt>
              <c:pt idx="43">
                <c:v>4.95</c:v>
              </c:pt>
              <c:pt idx="44">
                <c:v>5.05</c:v>
              </c:pt>
              <c:pt idx="45">
                <c:v>5.15</c:v>
              </c:pt>
              <c:pt idx="46">
                <c:v>5.25</c:v>
              </c:pt>
              <c:pt idx="47">
                <c:v>5.35</c:v>
              </c:pt>
              <c:pt idx="48">
                <c:v>5.45</c:v>
              </c:pt>
              <c:pt idx="49">
                <c:v>5.55</c:v>
              </c:pt>
              <c:pt idx="50">
                <c:v>5.65</c:v>
              </c:pt>
              <c:pt idx="51">
                <c:v>5.75</c:v>
              </c:pt>
              <c:pt idx="52">
                <c:v>5.85</c:v>
              </c:pt>
              <c:pt idx="53">
                <c:v>5.95</c:v>
              </c:pt>
              <c:pt idx="54">
                <c:v>6.05</c:v>
              </c:pt>
              <c:pt idx="55">
                <c:v>6.15</c:v>
              </c:pt>
              <c:pt idx="56">
                <c:v>6.25</c:v>
              </c:pt>
              <c:pt idx="57">
                <c:v>6.35</c:v>
              </c:pt>
              <c:pt idx="58">
                <c:v>6.45</c:v>
              </c:pt>
              <c:pt idx="59">
                <c:v>6.55</c:v>
              </c:pt>
              <c:pt idx="60">
                <c:v>6.65</c:v>
              </c:pt>
              <c:pt idx="61">
                <c:v>6.75</c:v>
              </c:pt>
              <c:pt idx="62">
                <c:v>6.85</c:v>
              </c:pt>
              <c:pt idx="63">
                <c:v>6.95</c:v>
              </c:pt>
              <c:pt idx="64">
                <c:v>7.05</c:v>
              </c:pt>
              <c:pt idx="65">
                <c:v>7.15</c:v>
              </c:pt>
              <c:pt idx="66">
                <c:v>7.25</c:v>
              </c:pt>
              <c:pt idx="67">
                <c:v>7.35</c:v>
              </c:pt>
              <c:pt idx="68">
                <c:v>7.45</c:v>
              </c:pt>
              <c:pt idx="69">
                <c:v>7.55</c:v>
              </c:pt>
              <c:pt idx="70">
                <c:v>7.65</c:v>
              </c:pt>
              <c:pt idx="71">
                <c:v>7.75</c:v>
              </c:pt>
              <c:pt idx="72">
                <c:v>7.85</c:v>
              </c:pt>
              <c:pt idx="73">
                <c:v>7.95</c:v>
              </c:pt>
              <c:pt idx="74">
                <c:v>8.0500000000000007</c:v>
              </c:pt>
              <c:pt idx="75">
                <c:v>8.15</c:v>
              </c:pt>
              <c:pt idx="76">
                <c:v>8.25</c:v>
              </c:pt>
              <c:pt idx="77">
                <c:v>8.35</c:v>
              </c:pt>
              <c:pt idx="78">
                <c:v>8.4499999999999993</c:v>
              </c:pt>
              <c:pt idx="79">
                <c:v>8.5500000000000007</c:v>
              </c:pt>
              <c:pt idx="80">
                <c:v>8.65</c:v>
              </c:pt>
              <c:pt idx="81">
                <c:v>8.75</c:v>
              </c:pt>
              <c:pt idx="82">
                <c:v>8.85</c:v>
              </c:pt>
              <c:pt idx="83">
                <c:v>8.9499999999999993</c:v>
              </c:pt>
              <c:pt idx="84">
                <c:v>9.0500000000000007</c:v>
              </c:pt>
              <c:pt idx="85">
                <c:v>9.15</c:v>
              </c:pt>
              <c:pt idx="86">
                <c:v>9.25</c:v>
              </c:pt>
              <c:pt idx="87">
                <c:v>9.35</c:v>
              </c:pt>
              <c:pt idx="88">
                <c:v>9.4499999999999993</c:v>
              </c:pt>
              <c:pt idx="89">
                <c:v>9.5500000000000007</c:v>
              </c:pt>
              <c:pt idx="90">
                <c:v>9.65</c:v>
              </c:pt>
              <c:pt idx="91">
                <c:v>9.75</c:v>
              </c:pt>
              <c:pt idx="92">
                <c:v>9.85</c:v>
              </c:pt>
              <c:pt idx="93">
                <c:v>9.9499999999999993</c:v>
              </c:pt>
              <c:pt idx="94">
                <c:v>10.050000000000001</c:v>
              </c:pt>
            </c:numLit>
          </c:xVal>
          <c:yVal>
            <c:numLit>
              <c:formatCode>General</c:formatCode>
              <c:ptCount val="95"/>
              <c:pt idx="0">
                <c:v>0.23135389854544405</c:v>
              </c:pt>
              <c:pt idx="1">
                <c:v>0.52304000535568529</c:v>
              </c:pt>
              <c:pt idx="2">
                <c:v>0.91090650084234626</c:v>
              </c:pt>
              <c:pt idx="3">
                <c:v>6.7164401839044124E-2</c:v>
              </c:pt>
              <c:pt idx="4">
                <c:v>0.11938637063386234</c:v>
              </c:pt>
              <c:pt idx="5">
                <c:v>0.25919787124382643</c:v>
              </c:pt>
              <c:pt idx="6">
                <c:v>0.12417608508862285</c:v>
              </c:pt>
              <c:pt idx="7">
                <c:v>5.7559797934419746E-2</c:v>
              </c:pt>
              <c:pt idx="8">
                <c:v>4.6184625132855331E-2</c:v>
              </c:pt>
              <c:pt idx="9">
                <c:v>4.3827678491331193E-2</c:v>
              </c:pt>
              <c:pt idx="10">
                <c:v>5.6533801191535192E-2</c:v>
              </c:pt>
              <c:pt idx="11">
                <c:v>7.0052690366580322E-2</c:v>
              </c:pt>
              <c:pt idx="12">
                <c:v>6.0408702126655757E-2</c:v>
              </c:pt>
              <c:pt idx="13">
                <c:v>5.0606915780595431E-2</c:v>
              </c:pt>
              <c:pt idx="14">
                <c:v>3.8934625790581039E-2</c:v>
              </c:pt>
              <c:pt idx="15">
                <c:v>3.00032802835744E-2</c:v>
              </c:pt>
              <c:pt idx="16">
                <c:v>2.5518152623303446E-2</c:v>
              </c:pt>
              <c:pt idx="17">
                <c:v>2.1523863633520275E-2</c:v>
              </c:pt>
              <c:pt idx="18">
                <c:v>1.9089679129545116E-2</c:v>
              </c:pt>
              <c:pt idx="19">
                <c:v>1.7241066744695509E-2</c:v>
              </c:pt>
              <c:pt idx="20">
                <c:v>1.7425383057643247E-2</c:v>
              </c:pt>
              <c:pt idx="21">
                <c:v>1.7783712681972243E-2</c:v>
              </c:pt>
              <c:pt idx="22">
                <c:v>1.7926080442704117E-2</c:v>
              </c:pt>
              <c:pt idx="23">
                <c:v>1.7722806542900128E-2</c:v>
              </c:pt>
              <c:pt idx="24">
                <c:v>1.6194497431494335E-2</c:v>
              </c:pt>
              <c:pt idx="25">
                <c:v>1.495861355329243E-2</c:v>
              </c:pt>
              <c:pt idx="26">
                <c:v>1.801246036085485E-2</c:v>
              </c:pt>
              <c:pt idx="27">
                <c:v>2.2842268321411875E-2</c:v>
              </c:pt>
              <c:pt idx="28">
                <c:v>4.0169734831114308E-2</c:v>
              </c:pt>
              <c:pt idx="29">
                <c:v>6.981915210520083E-2</c:v>
              </c:pt>
              <c:pt idx="30">
                <c:v>6.7688530312927223E-2</c:v>
              </c:pt>
              <c:pt idx="31">
                <c:v>6.4095715458838076E-2</c:v>
              </c:pt>
              <c:pt idx="32">
                <c:v>4.6749793888472821E-2</c:v>
              </c:pt>
              <c:pt idx="33">
                <c:v>3.4362458967678762E-2</c:v>
              </c:pt>
              <c:pt idx="34">
                <c:v>3.1906408250231194E-2</c:v>
              </c:pt>
              <c:pt idx="35">
                <c:v>2.9492539527141655E-2</c:v>
              </c:pt>
              <c:pt idx="36">
                <c:v>2.2041722310920837E-2</c:v>
              </c:pt>
              <c:pt idx="37">
                <c:v>1.6272080738709178E-2</c:v>
              </c:pt>
              <c:pt idx="38">
                <c:v>1.1516782863048834E-2</c:v>
              </c:pt>
              <c:pt idx="39">
                <c:v>8.1474096594182626E-3</c:v>
              </c:pt>
              <c:pt idx="40">
                <c:v>6.7554549050234712E-3</c:v>
              </c:pt>
              <c:pt idx="41">
                <c:v>5.7726698920070058E-3</c:v>
              </c:pt>
              <c:pt idx="42">
                <c:v>6.0844435402090322E-3</c:v>
              </c:pt>
              <c:pt idx="43">
                <c:v>6.4792330799671337E-3</c:v>
              </c:pt>
              <c:pt idx="44">
                <c:v>8.951485989673701E-3</c:v>
              </c:pt>
              <c:pt idx="45">
                <c:v>1.2973679746910615E-2</c:v>
              </c:pt>
              <c:pt idx="46">
                <c:v>2.0986356352294483E-2</c:v>
              </c:pt>
              <c:pt idx="47">
                <c:v>3.3677579446219963E-2</c:v>
              </c:pt>
              <c:pt idx="48">
                <c:v>3.2961931837493921E-2</c:v>
              </c:pt>
              <c:pt idx="49">
                <c:v>3.0977848206155522E-2</c:v>
              </c:pt>
              <c:pt idx="50">
                <c:v>2.168304868880281E-2</c:v>
              </c:pt>
              <c:pt idx="51">
                <c:v>1.5305847802730222E-2</c:v>
              </c:pt>
              <c:pt idx="52">
                <c:v>1.3488731643742254E-2</c:v>
              </c:pt>
              <c:pt idx="53">
                <c:v>1.2103946183172905E-2</c:v>
              </c:pt>
              <c:pt idx="54">
                <c:v>1.3695727041713516E-2</c:v>
              </c:pt>
              <c:pt idx="55">
                <c:v>1.6095351538747936E-2</c:v>
              </c:pt>
              <c:pt idx="56">
                <c:v>2.1880180215052614E-2</c:v>
              </c:pt>
              <c:pt idx="57">
                <c:v>2.9094450189701436E-2</c:v>
              </c:pt>
              <c:pt idx="58">
                <c:v>2.8323269998547746E-2</c:v>
              </c:pt>
              <c:pt idx="59">
                <c:v>2.7025107016328005E-2</c:v>
              </c:pt>
              <c:pt idx="60">
                <c:v>2.1073572843094246E-2</c:v>
              </c:pt>
              <c:pt idx="61">
                <c:v>1.6259010899688012E-2</c:v>
              </c:pt>
              <c:pt idx="62">
                <c:v>1.2263250757972143E-2</c:v>
              </c:pt>
              <c:pt idx="63">
                <c:v>9.1956894911040914E-3</c:v>
              </c:pt>
              <c:pt idx="64">
                <c:v>6.7914334931803546E-3</c:v>
              </c:pt>
              <c:pt idx="65">
                <c:v>5.0539188648992808E-3</c:v>
              </c:pt>
              <c:pt idx="66">
                <c:v>4.2893765660757229E-3</c:v>
              </c:pt>
              <c:pt idx="67">
                <c:v>3.7125372154883387E-3</c:v>
              </c:pt>
              <c:pt idx="68">
                <c:v>3.6590552305410346E-3</c:v>
              </c:pt>
              <c:pt idx="69">
                <c:v>3.577417060602218E-3</c:v>
              </c:pt>
              <c:pt idx="70">
                <c:v>3.5525960209230197E-3</c:v>
              </c:pt>
              <c:pt idx="71">
                <c:v>3.5198158953843204E-3</c:v>
              </c:pt>
              <c:pt idx="72">
                <c:v>3.3504777754900204E-3</c:v>
              </c:pt>
              <c:pt idx="73">
                <c:v>3.2388227694381427E-3</c:v>
              </c:pt>
              <c:pt idx="74">
                <c:v>3.151309075292443E-3</c:v>
              </c:pt>
              <c:pt idx="75">
                <c:v>2.9944260612031065E-3</c:v>
              </c:pt>
              <c:pt idx="76">
                <c:v>2.8552898313450341E-3</c:v>
              </c:pt>
              <c:pt idx="77">
                <c:v>2.7450630810246547E-3</c:v>
              </c:pt>
              <c:pt idx="78">
                <c:v>2.5643518471100161E-3</c:v>
              </c:pt>
              <c:pt idx="79">
                <c:v>2.3823716627070961E-3</c:v>
              </c:pt>
              <c:pt idx="80">
                <c:v>2.1359680386900007E-3</c:v>
              </c:pt>
              <c:pt idx="81">
                <c:v>1.8849363492495798E-3</c:v>
              </c:pt>
              <c:pt idx="82">
                <c:v>1.6775722816488058E-3</c:v>
              </c:pt>
              <c:pt idx="83">
                <c:v>1.5410171883691421E-3</c:v>
              </c:pt>
              <c:pt idx="84">
                <c:v>1.5404738048635253E-3</c:v>
              </c:pt>
              <c:pt idx="85">
                <c:v>1.5068925284566568E-3</c:v>
              </c:pt>
              <c:pt idx="86">
                <c:v>1.4020264830562261E-3</c:v>
              </c:pt>
              <c:pt idx="87">
                <c:v>1.3072875252974272E-3</c:v>
              </c:pt>
              <c:pt idx="88">
                <c:v>1.2013520005888134E-3</c:v>
              </c:pt>
              <c:pt idx="89">
                <c:v>1.1115411084958722E-3</c:v>
              </c:pt>
              <c:pt idx="90">
                <c:v>9.5419880679089642E-4</c:v>
              </c:pt>
              <c:pt idx="91">
                <c:v>8.0291774005388124E-4</c:v>
              </c:pt>
              <c:pt idx="92">
                <c:v>6.6035014857166287E-4</c:v>
              </c:pt>
              <c:pt idx="93">
                <c:v>5.4023364258800623E-4</c:v>
              </c:pt>
              <c:pt idx="94">
                <c:v>4.4688137156142854E-4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2-B819-4070-8232-FE2D6E27D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2457200"/>
        <c:axId val="-2122456112"/>
      </c:scatterChart>
      <c:valAx>
        <c:axId val="-2122457200"/>
        <c:scaling>
          <c:orientation val="minMax"/>
          <c:max val="1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Energy [MeV]</a:t>
                </a:r>
              </a:p>
            </c:rich>
          </c:tx>
          <c:layout>
            <c:manualLayout>
              <c:xMode val="edge"/>
              <c:yMode val="edge"/>
              <c:x val="0.47181628392484343"/>
              <c:y val="0.9424703891708967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-2122456112"/>
        <c:crossesAt val="1E-3"/>
        <c:crossBetween val="midCat"/>
        <c:majorUnit val="1"/>
      </c:valAx>
      <c:valAx>
        <c:axId val="-2122456112"/>
        <c:scaling>
          <c:logBase val="10"/>
          <c:orientation val="minMax"/>
          <c:max val="1"/>
          <c:min val="1E-3"/>
        </c:scaling>
        <c:delete val="0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Flux [a.u]</a:t>
                </a:r>
              </a:p>
            </c:rich>
          </c:tx>
          <c:layout>
            <c:manualLayout>
              <c:xMode val="edge"/>
              <c:yMode val="edge"/>
              <c:x val="4.568144527689276E-4"/>
              <c:y val="0.38580825182034528"/>
            </c:manualLayout>
          </c:layout>
          <c:overlay val="0"/>
          <c:spPr>
            <a:noFill/>
            <a:ln w="25400">
              <a:noFill/>
            </a:ln>
          </c:spPr>
        </c:title>
        <c:numFmt formatCode="0E+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-2122457200"/>
        <c:crosses val="autoZero"/>
        <c:crossBetween val="midCat"/>
        <c:majorUnit val="10"/>
        <c:minorUnit val="10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55466077490038113"/>
          <c:y val="1.3931758530183727E-2"/>
          <c:w val="0.36352950368524767"/>
          <c:h val="0.1815212190988866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29018803494742E-2"/>
          <c:y val="3.3105532770204942E-2"/>
          <c:w val="0.87360952282710169"/>
          <c:h val="0.77391796717877115"/>
        </c:manualLayout>
      </c:layout>
      <c:scatterChart>
        <c:scatterStyle val="lineMarker"/>
        <c:varyColors val="0"/>
        <c:ser>
          <c:idx val="0"/>
          <c:order val="0"/>
          <c:tx>
            <c:strRef>
              <c:f>background_effects!$AD$5</c:f>
              <c:strCache>
                <c:ptCount val="1"/>
                <c:pt idx="0">
                  <c:v>Experiment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background_effects!$AC$6:$AC$243</c:f>
              <c:numCache>
                <c:formatCode>General</c:formatCode>
                <c:ptCount val="238"/>
                <c:pt idx="0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1.1000000000000001</c:v>
                </c:pt>
                <c:pt idx="20">
                  <c:v>1.1000000000000001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</c:v>
                </c:pt>
                <c:pt idx="26">
                  <c:v>1.4</c:v>
                </c:pt>
                <c:pt idx="27">
                  <c:v>1.5</c:v>
                </c:pt>
                <c:pt idx="28">
                  <c:v>1.5</c:v>
                </c:pt>
                <c:pt idx="29">
                  <c:v>1.6</c:v>
                </c:pt>
                <c:pt idx="30">
                  <c:v>1.6</c:v>
                </c:pt>
                <c:pt idx="31">
                  <c:v>1.7</c:v>
                </c:pt>
                <c:pt idx="32">
                  <c:v>1.7</c:v>
                </c:pt>
                <c:pt idx="33">
                  <c:v>1.8</c:v>
                </c:pt>
                <c:pt idx="34">
                  <c:v>1.8</c:v>
                </c:pt>
                <c:pt idx="35">
                  <c:v>1.9</c:v>
                </c:pt>
                <c:pt idx="36">
                  <c:v>1.9</c:v>
                </c:pt>
                <c:pt idx="37">
                  <c:v>2</c:v>
                </c:pt>
                <c:pt idx="38">
                  <c:v>2</c:v>
                </c:pt>
                <c:pt idx="39">
                  <c:v>2.1</c:v>
                </c:pt>
                <c:pt idx="40">
                  <c:v>2.1</c:v>
                </c:pt>
                <c:pt idx="41">
                  <c:v>2.2000000000000002</c:v>
                </c:pt>
                <c:pt idx="42">
                  <c:v>2.2000000000000002</c:v>
                </c:pt>
                <c:pt idx="43">
                  <c:v>2.2999999999999998</c:v>
                </c:pt>
                <c:pt idx="44">
                  <c:v>2.2999999999999998</c:v>
                </c:pt>
                <c:pt idx="45">
                  <c:v>2.4</c:v>
                </c:pt>
                <c:pt idx="46">
                  <c:v>2.4</c:v>
                </c:pt>
                <c:pt idx="47">
                  <c:v>2.5</c:v>
                </c:pt>
                <c:pt idx="48">
                  <c:v>2.5</c:v>
                </c:pt>
                <c:pt idx="49">
                  <c:v>2.6</c:v>
                </c:pt>
                <c:pt idx="50">
                  <c:v>2.6</c:v>
                </c:pt>
                <c:pt idx="51">
                  <c:v>2.7</c:v>
                </c:pt>
                <c:pt idx="52">
                  <c:v>2.7</c:v>
                </c:pt>
                <c:pt idx="53">
                  <c:v>2.8</c:v>
                </c:pt>
                <c:pt idx="54">
                  <c:v>2.8</c:v>
                </c:pt>
                <c:pt idx="55">
                  <c:v>2.9</c:v>
                </c:pt>
                <c:pt idx="56">
                  <c:v>2.9</c:v>
                </c:pt>
                <c:pt idx="57">
                  <c:v>3</c:v>
                </c:pt>
                <c:pt idx="58">
                  <c:v>3</c:v>
                </c:pt>
                <c:pt idx="59">
                  <c:v>3.1</c:v>
                </c:pt>
                <c:pt idx="60">
                  <c:v>3.1</c:v>
                </c:pt>
                <c:pt idx="61">
                  <c:v>3.2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3.4</c:v>
                </c:pt>
                <c:pt idx="66">
                  <c:v>3.4</c:v>
                </c:pt>
                <c:pt idx="67">
                  <c:v>3.5</c:v>
                </c:pt>
                <c:pt idx="68">
                  <c:v>3.5</c:v>
                </c:pt>
                <c:pt idx="69">
                  <c:v>3.6</c:v>
                </c:pt>
                <c:pt idx="70">
                  <c:v>3.6</c:v>
                </c:pt>
                <c:pt idx="71">
                  <c:v>3.7</c:v>
                </c:pt>
                <c:pt idx="72">
                  <c:v>3.7</c:v>
                </c:pt>
                <c:pt idx="73">
                  <c:v>3.8</c:v>
                </c:pt>
                <c:pt idx="74">
                  <c:v>3.8</c:v>
                </c:pt>
                <c:pt idx="75">
                  <c:v>3.9</c:v>
                </c:pt>
                <c:pt idx="76">
                  <c:v>3.9</c:v>
                </c:pt>
                <c:pt idx="77">
                  <c:v>4</c:v>
                </c:pt>
                <c:pt idx="78">
                  <c:v>4</c:v>
                </c:pt>
                <c:pt idx="79">
                  <c:v>4.0999999999999996</c:v>
                </c:pt>
                <c:pt idx="80">
                  <c:v>4.0999999999999996</c:v>
                </c:pt>
                <c:pt idx="81">
                  <c:v>4.2</c:v>
                </c:pt>
                <c:pt idx="82">
                  <c:v>4.2</c:v>
                </c:pt>
                <c:pt idx="83">
                  <c:v>4.3</c:v>
                </c:pt>
                <c:pt idx="84">
                  <c:v>4.3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4.7</c:v>
                </c:pt>
                <c:pt idx="92">
                  <c:v>4.7</c:v>
                </c:pt>
                <c:pt idx="93">
                  <c:v>4.8</c:v>
                </c:pt>
                <c:pt idx="94">
                  <c:v>4.8</c:v>
                </c:pt>
                <c:pt idx="95">
                  <c:v>4.9000000000000004</c:v>
                </c:pt>
                <c:pt idx="96">
                  <c:v>4.9000000000000004</c:v>
                </c:pt>
                <c:pt idx="97">
                  <c:v>5</c:v>
                </c:pt>
                <c:pt idx="98">
                  <c:v>5</c:v>
                </c:pt>
                <c:pt idx="99">
                  <c:v>5.0999999999999996</c:v>
                </c:pt>
                <c:pt idx="100">
                  <c:v>5.0999999999999996</c:v>
                </c:pt>
                <c:pt idx="101">
                  <c:v>5.2</c:v>
                </c:pt>
                <c:pt idx="102">
                  <c:v>5.2</c:v>
                </c:pt>
                <c:pt idx="103">
                  <c:v>5.3</c:v>
                </c:pt>
                <c:pt idx="104">
                  <c:v>5.3</c:v>
                </c:pt>
                <c:pt idx="105">
                  <c:v>5.4</c:v>
                </c:pt>
                <c:pt idx="106">
                  <c:v>5.4</c:v>
                </c:pt>
                <c:pt idx="107">
                  <c:v>5.5</c:v>
                </c:pt>
                <c:pt idx="108">
                  <c:v>5.5</c:v>
                </c:pt>
                <c:pt idx="109">
                  <c:v>5.6</c:v>
                </c:pt>
                <c:pt idx="110">
                  <c:v>5.6</c:v>
                </c:pt>
                <c:pt idx="111">
                  <c:v>5.7</c:v>
                </c:pt>
                <c:pt idx="112">
                  <c:v>5.7</c:v>
                </c:pt>
                <c:pt idx="113">
                  <c:v>5.8</c:v>
                </c:pt>
                <c:pt idx="114">
                  <c:v>5.8</c:v>
                </c:pt>
                <c:pt idx="115">
                  <c:v>5.9</c:v>
                </c:pt>
                <c:pt idx="116">
                  <c:v>5.9</c:v>
                </c:pt>
                <c:pt idx="117">
                  <c:v>6</c:v>
                </c:pt>
                <c:pt idx="118">
                  <c:v>6</c:v>
                </c:pt>
                <c:pt idx="119">
                  <c:v>6.1</c:v>
                </c:pt>
                <c:pt idx="120">
                  <c:v>6.1</c:v>
                </c:pt>
                <c:pt idx="121">
                  <c:v>6.2</c:v>
                </c:pt>
                <c:pt idx="122">
                  <c:v>6.2</c:v>
                </c:pt>
                <c:pt idx="123">
                  <c:v>6.3</c:v>
                </c:pt>
                <c:pt idx="124">
                  <c:v>6.3</c:v>
                </c:pt>
                <c:pt idx="125">
                  <c:v>6.4</c:v>
                </c:pt>
                <c:pt idx="126">
                  <c:v>6.4</c:v>
                </c:pt>
                <c:pt idx="127">
                  <c:v>6.5</c:v>
                </c:pt>
                <c:pt idx="128">
                  <c:v>6.5</c:v>
                </c:pt>
                <c:pt idx="129">
                  <c:v>6.6</c:v>
                </c:pt>
                <c:pt idx="130">
                  <c:v>6.6</c:v>
                </c:pt>
                <c:pt idx="131">
                  <c:v>6.7</c:v>
                </c:pt>
                <c:pt idx="132">
                  <c:v>6.7</c:v>
                </c:pt>
                <c:pt idx="133">
                  <c:v>6.8</c:v>
                </c:pt>
                <c:pt idx="134">
                  <c:v>6.8</c:v>
                </c:pt>
                <c:pt idx="135">
                  <c:v>6.9</c:v>
                </c:pt>
                <c:pt idx="136">
                  <c:v>6.9</c:v>
                </c:pt>
                <c:pt idx="137">
                  <c:v>7</c:v>
                </c:pt>
                <c:pt idx="138">
                  <c:v>7</c:v>
                </c:pt>
                <c:pt idx="139">
                  <c:v>7.1</c:v>
                </c:pt>
                <c:pt idx="140">
                  <c:v>7.1</c:v>
                </c:pt>
                <c:pt idx="141">
                  <c:v>7.2</c:v>
                </c:pt>
                <c:pt idx="142">
                  <c:v>7.2</c:v>
                </c:pt>
                <c:pt idx="143">
                  <c:v>7.3</c:v>
                </c:pt>
                <c:pt idx="144">
                  <c:v>7.3</c:v>
                </c:pt>
                <c:pt idx="145">
                  <c:v>7.4</c:v>
                </c:pt>
                <c:pt idx="146">
                  <c:v>7.4</c:v>
                </c:pt>
                <c:pt idx="147">
                  <c:v>7.5</c:v>
                </c:pt>
                <c:pt idx="148">
                  <c:v>7.5</c:v>
                </c:pt>
                <c:pt idx="149">
                  <c:v>7.6</c:v>
                </c:pt>
                <c:pt idx="150">
                  <c:v>7.6</c:v>
                </c:pt>
                <c:pt idx="151">
                  <c:v>7.7</c:v>
                </c:pt>
                <c:pt idx="152">
                  <c:v>7.7</c:v>
                </c:pt>
                <c:pt idx="153">
                  <c:v>7.8</c:v>
                </c:pt>
                <c:pt idx="154">
                  <c:v>7.8</c:v>
                </c:pt>
                <c:pt idx="155">
                  <c:v>7.9</c:v>
                </c:pt>
                <c:pt idx="156">
                  <c:v>7.9</c:v>
                </c:pt>
                <c:pt idx="157">
                  <c:v>8</c:v>
                </c:pt>
                <c:pt idx="158">
                  <c:v>8</c:v>
                </c:pt>
                <c:pt idx="159">
                  <c:v>8.1</c:v>
                </c:pt>
                <c:pt idx="160">
                  <c:v>8.1</c:v>
                </c:pt>
                <c:pt idx="161">
                  <c:v>8.1999999999999993</c:v>
                </c:pt>
                <c:pt idx="162">
                  <c:v>8.1999999999999993</c:v>
                </c:pt>
                <c:pt idx="163">
                  <c:v>8.3000000000000007</c:v>
                </c:pt>
                <c:pt idx="164">
                  <c:v>8.3000000000000007</c:v>
                </c:pt>
                <c:pt idx="165">
                  <c:v>8.4</c:v>
                </c:pt>
                <c:pt idx="166">
                  <c:v>8.4</c:v>
                </c:pt>
                <c:pt idx="167">
                  <c:v>8.5</c:v>
                </c:pt>
                <c:pt idx="168">
                  <c:v>8.5</c:v>
                </c:pt>
                <c:pt idx="169">
                  <c:v>8.6</c:v>
                </c:pt>
                <c:pt idx="170">
                  <c:v>8.6</c:v>
                </c:pt>
                <c:pt idx="171">
                  <c:v>8.6999999999999993</c:v>
                </c:pt>
                <c:pt idx="172">
                  <c:v>8.6999999999999993</c:v>
                </c:pt>
                <c:pt idx="173">
                  <c:v>8.8000000000000007</c:v>
                </c:pt>
                <c:pt idx="174">
                  <c:v>8.8000000000000007</c:v>
                </c:pt>
                <c:pt idx="175">
                  <c:v>8.9</c:v>
                </c:pt>
                <c:pt idx="176">
                  <c:v>8.9</c:v>
                </c:pt>
                <c:pt idx="177">
                  <c:v>9</c:v>
                </c:pt>
                <c:pt idx="178">
                  <c:v>9</c:v>
                </c:pt>
                <c:pt idx="179">
                  <c:v>9.1</c:v>
                </c:pt>
                <c:pt idx="180">
                  <c:v>9.1</c:v>
                </c:pt>
                <c:pt idx="181">
                  <c:v>9.1999999999999993</c:v>
                </c:pt>
                <c:pt idx="182">
                  <c:v>9.1999999999999993</c:v>
                </c:pt>
                <c:pt idx="183">
                  <c:v>9.3000000000000007</c:v>
                </c:pt>
                <c:pt idx="184">
                  <c:v>9.3000000000000007</c:v>
                </c:pt>
                <c:pt idx="185">
                  <c:v>9.4</c:v>
                </c:pt>
                <c:pt idx="186">
                  <c:v>9.4</c:v>
                </c:pt>
                <c:pt idx="187">
                  <c:v>9.5</c:v>
                </c:pt>
                <c:pt idx="188">
                  <c:v>9.5</c:v>
                </c:pt>
                <c:pt idx="189">
                  <c:v>9.6</c:v>
                </c:pt>
                <c:pt idx="190">
                  <c:v>9.6</c:v>
                </c:pt>
                <c:pt idx="191">
                  <c:v>9.6999999999999993</c:v>
                </c:pt>
                <c:pt idx="192">
                  <c:v>9.6999999999999993</c:v>
                </c:pt>
                <c:pt idx="193">
                  <c:v>9.8000000000000007</c:v>
                </c:pt>
                <c:pt idx="194">
                  <c:v>9.8000000000000007</c:v>
                </c:pt>
                <c:pt idx="195">
                  <c:v>9.9</c:v>
                </c:pt>
                <c:pt idx="196">
                  <c:v>9.9</c:v>
                </c:pt>
                <c:pt idx="197">
                  <c:v>10</c:v>
                </c:pt>
                <c:pt idx="198">
                  <c:v>10</c:v>
                </c:pt>
                <c:pt idx="199">
                  <c:v>10.1</c:v>
                </c:pt>
                <c:pt idx="200">
                  <c:v>10.1</c:v>
                </c:pt>
                <c:pt idx="201">
                  <c:v>10.199999999999999</c:v>
                </c:pt>
                <c:pt idx="202">
                  <c:v>10.199999999999999</c:v>
                </c:pt>
                <c:pt idx="203">
                  <c:v>10.3</c:v>
                </c:pt>
                <c:pt idx="204">
                  <c:v>10.3</c:v>
                </c:pt>
                <c:pt idx="205">
                  <c:v>10.4</c:v>
                </c:pt>
                <c:pt idx="206">
                  <c:v>10.4</c:v>
                </c:pt>
                <c:pt idx="207">
                  <c:v>10.5</c:v>
                </c:pt>
                <c:pt idx="208">
                  <c:v>10.5</c:v>
                </c:pt>
                <c:pt idx="209">
                  <c:v>10.6</c:v>
                </c:pt>
                <c:pt idx="210">
                  <c:v>10.6</c:v>
                </c:pt>
                <c:pt idx="211">
                  <c:v>10.7</c:v>
                </c:pt>
                <c:pt idx="212">
                  <c:v>10.7</c:v>
                </c:pt>
                <c:pt idx="213">
                  <c:v>10.8</c:v>
                </c:pt>
                <c:pt idx="214">
                  <c:v>10.8</c:v>
                </c:pt>
                <c:pt idx="215">
                  <c:v>10.9</c:v>
                </c:pt>
                <c:pt idx="216">
                  <c:v>10.9</c:v>
                </c:pt>
                <c:pt idx="217">
                  <c:v>11</c:v>
                </c:pt>
                <c:pt idx="218">
                  <c:v>11</c:v>
                </c:pt>
                <c:pt idx="219">
                  <c:v>11.1</c:v>
                </c:pt>
                <c:pt idx="220">
                  <c:v>11.1</c:v>
                </c:pt>
                <c:pt idx="221">
                  <c:v>11.2</c:v>
                </c:pt>
                <c:pt idx="222">
                  <c:v>11.2</c:v>
                </c:pt>
                <c:pt idx="223">
                  <c:v>11.3</c:v>
                </c:pt>
                <c:pt idx="224">
                  <c:v>11.3</c:v>
                </c:pt>
                <c:pt idx="225">
                  <c:v>11.4</c:v>
                </c:pt>
                <c:pt idx="226">
                  <c:v>11.4</c:v>
                </c:pt>
                <c:pt idx="227">
                  <c:v>11.5</c:v>
                </c:pt>
                <c:pt idx="228">
                  <c:v>11.5</c:v>
                </c:pt>
                <c:pt idx="229">
                  <c:v>11.6</c:v>
                </c:pt>
                <c:pt idx="230">
                  <c:v>11.6</c:v>
                </c:pt>
                <c:pt idx="231">
                  <c:v>11.7</c:v>
                </c:pt>
                <c:pt idx="232">
                  <c:v>11.7</c:v>
                </c:pt>
                <c:pt idx="233">
                  <c:v>11.8</c:v>
                </c:pt>
                <c:pt idx="234">
                  <c:v>11.8</c:v>
                </c:pt>
                <c:pt idx="235">
                  <c:v>11.9</c:v>
                </c:pt>
                <c:pt idx="236">
                  <c:v>11.9</c:v>
                </c:pt>
                <c:pt idx="237">
                  <c:v>12.999999999999996</c:v>
                </c:pt>
              </c:numCache>
            </c:numRef>
          </c:xVal>
          <c:yVal>
            <c:numRef>
              <c:f>background_effects!$AD$6:$AD$243</c:f>
              <c:numCache>
                <c:formatCode>General</c:formatCode>
                <c:ptCount val="238"/>
                <c:pt idx="18">
                  <c:v>6.5117923149261486E-2</c:v>
                </c:pt>
                <c:pt idx="19">
                  <c:v>6.5117923149261486E-2</c:v>
                </c:pt>
                <c:pt idx="20">
                  <c:v>6.2506801230352585E-2</c:v>
                </c:pt>
                <c:pt idx="21">
                  <c:v>6.2506801230352585E-2</c:v>
                </c:pt>
                <c:pt idx="22">
                  <c:v>5.7035502966145242E-2</c:v>
                </c:pt>
                <c:pt idx="23">
                  <c:v>5.7035502966145242E-2</c:v>
                </c:pt>
                <c:pt idx="24">
                  <c:v>5.1616415933257997E-2</c:v>
                </c:pt>
                <c:pt idx="25">
                  <c:v>5.1616415933257997E-2</c:v>
                </c:pt>
                <c:pt idx="26">
                  <c:v>4.6928544640774943E-2</c:v>
                </c:pt>
                <c:pt idx="27">
                  <c:v>4.6928544640774943E-2</c:v>
                </c:pt>
                <c:pt idx="28">
                  <c:v>4.2342741205351711E-2</c:v>
                </c:pt>
                <c:pt idx="29">
                  <c:v>4.2342741205351711E-2</c:v>
                </c:pt>
                <c:pt idx="30">
                  <c:v>4.2157780136541645E-2</c:v>
                </c:pt>
                <c:pt idx="31">
                  <c:v>4.2157780136541645E-2</c:v>
                </c:pt>
                <c:pt idx="32">
                  <c:v>4.1784395043235327E-2</c:v>
                </c:pt>
                <c:pt idx="33">
                  <c:v>4.1784395043235327E-2</c:v>
                </c:pt>
                <c:pt idx="34">
                  <c:v>4.3140450882470802E-2</c:v>
                </c:pt>
                <c:pt idx="35">
                  <c:v>4.3140450882470802E-2</c:v>
                </c:pt>
                <c:pt idx="36">
                  <c:v>4.4443357337643846E-2</c:v>
                </c:pt>
                <c:pt idx="37">
                  <c:v>4.4443357337643846E-2</c:v>
                </c:pt>
                <c:pt idx="38">
                  <c:v>4.6008595849575354E-2</c:v>
                </c:pt>
                <c:pt idx="39">
                  <c:v>4.6008595849575354E-2</c:v>
                </c:pt>
                <c:pt idx="40">
                  <c:v>4.7563975141167086E-2</c:v>
                </c:pt>
                <c:pt idx="41">
                  <c:v>4.7563975141167086E-2</c:v>
                </c:pt>
                <c:pt idx="42">
                  <c:v>4.7113881448106652E-2</c:v>
                </c:pt>
                <c:pt idx="43">
                  <c:v>4.7113881448106652E-2</c:v>
                </c:pt>
                <c:pt idx="44">
                  <c:v>4.6574370887590151E-2</c:v>
                </c:pt>
                <c:pt idx="45">
                  <c:v>4.6574370887590151E-2</c:v>
                </c:pt>
                <c:pt idx="46">
                  <c:v>4.3731287855859419E-2</c:v>
                </c:pt>
                <c:pt idx="47">
                  <c:v>4.3731287855859419E-2</c:v>
                </c:pt>
                <c:pt idx="48">
                  <c:v>4.0917121148481971E-2</c:v>
                </c:pt>
                <c:pt idx="49">
                  <c:v>4.0917121148481971E-2</c:v>
                </c:pt>
                <c:pt idx="50">
                  <c:v>3.8471596623695758E-2</c:v>
                </c:pt>
                <c:pt idx="51">
                  <c:v>3.8471596623695758E-2</c:v>
                </c:pt>
                <c:pt idx="52">
                  <c:v>3.6059580426508427E-2</c:v>
                </c:pt>
                <c:pt idx="53">
                  <c:v>3.6059580426508427E-2</c:v>
                </c:pt>
                <c:pt idx="54">
                  <c:v>3.3649221157328796E-2</c:v>
                </c:pt>
                <c:pt idx="55">
                  <c:v>3.3649221157328796E-2</c:v>
                </c:pt>
                <c:pt idx="56">
                  <c:v>3.1289835451708971E-2</c:v>
                </c:pt>
                <c:pt idx="57">
                  <c:v>3.1289835451708971E-2</c:v>
                </c:pt>
                <c:pt idx="58">
                  <c:v>2.8586648803161734E-2</c:v>
                </c:pt>
                <c:pt idx="59">
                  <c:v>2.8586648803161734E-2</c:v>
                </c:pt>
                <c:pt idx="60">
                  <c:v>2.6004238066613245E-2</c:v>
                </c:pt>
                <c:pt idx="61">
                  <c:v>2.6004238066613245E-2</c:v>
                </c:pt>
                <c:pt idx="62">
                  <c:v>2.4910653168430757E-2</c:v>
                </c:pt>
                <c:pt idx="63">
                  <c:v>2.4910653168430757E-2</c:v>
                </c:pt>
                <c:pt idx="64">
                  <c:v>2.3805599356139923E-2</c:v>
                </c:pt>
                <c:pt idx="65">
                  <c:v>2.3805599356139923E-2</c:v>
                </c:pt>
                <c:pt idx="66">
                  <c:v>2.1740123335236627E-2</c:v>
                </c:pt>
                <c:pt idx="67">
                  <c:v>2.1740123335236627E-2</c:v>
                </c:pt>
                <c:pt idx="68">
                  <c:v>1.9781387372364428E-2</c:v>
                </c:pt>
                <c:pt idx="69">
                  <c:v>1.9781387372364428E-2</c:v>
                </c:pt>
                <c:pt idx="70">
                  <c:v>1.9217525511817581E-2</c:v>
                </c:pt>
                <c:pt idx="71">
                  <c:v>1.9217525511817581E-2</c:v>
                </c:pt>
                <c:pt idx="72">
                  <c:v>1.8635109067045005E-2</c:v>
                </c:pt>
                <c:pt idx="73">
                  <c:v>1.8635109067045005E-2</c:v>
                </c:pt>
                <c:pt idx="74">
                  <c:v>1.7764945899064275E-2</c:v>
                </c:pt>
                <c:pt idx="75">
                  <c:v>1.7764945899064275E-2</c:v>
                </c:pt>
                <c:pt idx="76">
                  <c:v>1.6895697351486355E-2</c:v>
                </c:pt>
                <c:pt idx="77">
                  <c:v>1.6895697351486355E-2</c:v>
                </c:pt>
                <c:pt idx="78">
                  <c:v>1.6346906259191003E-2</c:v>
                </c:pt>
                <c:pt idx="79">
                  <c:v>1.6346906259191003E-2</c:v>
                </c:pt>
                <c:pt idx="80">
                  <c:v>1.5788797753906486E-2</c:v>
                </c:pt>
                <c:pt idx="81">
                  <c:v>1.5788797753906486E-2</c:v>
                </c:pt>
                <c:pt idx="82">
                  <c:v>1.518210964504433E-2</c:v>
                </c:pt>
                <c:pt idx="83">
                  <c:v>1.518210964504433E-2</c:v>
                </c:pt>
                <c:pt idx="84">
                  <c:v>1.4575757803035796E-2</c:v>
                </c:pt>
                <c:pt idx="85">
                  <c:v>1.4575757803035796E-2</c:v>
                </c:pt>
                <c:pt idx="86">
                  <c:v>1.458597617987609E-2</c:v>
                </c:pt>
                <c:pt idx="87">
                  <c:v>1.458597617987609E-2</c:v>
                </c:pt>
                <c:pt idx="88">
                  <c:v>1.4586623138691137E-2</c:v>
                </c:pt>
                <c:pt idx="89">
                  <c:v>1.4586623138691137E-2</c:v>
                </c:pt>
                <c:pt idx="90">
                  <c:v>1.4918657402846924E-2</c:v>
                </c:pt>
                <c:pt idx="91">
                  <c:v>1.4918657402846924E-2</c:v>
                </c:pt>
                <c:pt idx="92">
                  <c:v>1.5258317291196331E-2</c:v>
                </c:pt>
                <c:pt idx="93">
                  <c:v>1.5258317291196331E-2</c:v>
                </c:pt>
                <c:pt idx="94">
                  <c:v>1.470502551537114E-2</c:v>
                </c:pt>
                <c:pt idx="95">
                  <c:v>1.470502551537114E-2</c:v>
                </c:pt>
                <c:pt idx="96">
                  <c:v>1.4151492952417792E-2</c:v>
                </c:pt>
                <c:pt idx="97">
                  <c:v>1.4151492952417792E-2</c:v>
                </c:pt>
                <c:pt idx="98">
                  <c:v>1.2979130418751598E-2</c:v>
                </c:pt>
                <c:pt idx="99">
                  <c:v>1.2979130418751598E-2</c:v>
                </c:pt>
                <c:pt idx="100">
                  <c:v>1.1868138181239326E-2</c:v>
                </c:pt>
                <c:pt idx="101">
                  <c:v>1.1868138181239326E-2</c:v>
                </c:pt>
                <c:pt idx="102">
                  <c:v>1.2251674620562345E-2</c:v>
                </c:pt>
                <c:pt idx="103">
                  <c:v>1.2251674620562345E-2</c:v>
                </c:pt>
                <c:pt idx="104">
                  <c:v>1.2652052938679034E-2</c:v>
                </c:pt>
                <c:pt idx="105">
                  <c:v>1.2652052938679034E-2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04-4FD3-A791-1F40344092D8}"/>
            </c:ext>
          </c:extLst>
        </c:ser>
        <c:ser>
          <c:idx val="2"/>
          <c:order val="1"/>
          <c:tx>
            <c:strRef>
              <c:f>background_effects!$AF$5</c:f>
              <c:strCache>
                <c:ptCount val="1"/>
                <c:pt idx="0">
                  <c:v>Full scale calculation</c:v>
                </c:pt>
              </c:strCache>
            </c:strRef>
          </c:tx>
          <c:spPr>
            <a:ln w="158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background_effects!$AC$24:$AC$243</c:f>
              <c:numCache>
                <c:formatCode>General</c:formatCode>
                <c:ptCount val="22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  <c:pt idx="180">
                  <c:v>10</c:v>
                </c:pt>
                <c:pt idx="181">
                  <c:v>10.1</c:v>
                </c:pt>
                <c:pt idx="182">
                  <c:v>10.1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10.3</c:v>
                </c:pt>
                <c:pt idx="186">
                  <c:v>10.3</c:v>
                </c:pt>
                <c:pt idx="187">
                  <c:v>10.4</c:v>
                </c:pt>
                <c:pt idx="188">
                  <c:v>10.4</c:v>
                </c:pt>
                <c:pt idx="189">
                  <c:v>10.5</c:v>
                </c:pt>
                <c:pt idx="190">
                  <c:v>10.5</c:v>
                </c:pt>
                <c:pt idx="191">
                  <c:v>10.6</c:v>
                </c:pt>
                <c:pt idx="192">
                  <c:v>10.6</c:v>
                </c:pt>
                <c:pt idx="193">
                  <c:v>10.7</c:v>
                </c:pt>
                <c:pt idx="194">
                  <c:v>10.7</c:v>
                </c:pt>
                <c:pt idx="195">
                  <c:v>10.8</c:v>
                </c:pt>
                <c:pt idx="196">
                  <c:v>10.8</c:v>
                </c:pt>
                <c:pt idx="197">
                  <c:v>10.9</c:v>
                </c:pt>
                <c:pt idx="198">
                  <c:v>10.9</c:v>
                </c:pt>
                <c:pt idx="199">
                  <c:v>11</c:v>
                </c:pt>
                <c:pt idx="200">
                  <c:v>11</c:v>
                </c:pt>
                <c:pt idx="201">
                  <c:v>11.1</c:v>
                </c:pt>
                <c:pt idx="202">
                  <c:v>11.1</c:v>
                </c:pt>
                <c:pt idx="203">
                  <c:v>11.2</c:v>
                </c:pt>
                <c:pt idx="204">
                  <c:v>11.2</c:v>
                </c:pt>
                <c:pt idx="205">
                  <c:v>11.3</c:v>
                </c:pt>
                <c:pt idx="206">
                  <c:v>11.3</c:v>
                </c:pt>
                <c:pt idx="207">
                  <c:v>11.4</c:v>
                </c:pt>
                <c:pt idx="208">
                  <c:v>11.4</c:v>
                </c:pt>
                <c:pt idx="209">
                  <c:v>11.5</c:v>
                </c:pt>
                <c:pt idx="210">
                  <c:v>11.5</c:v>
                </c:pt>
                <c:pt idx="211">
                  <c:v>11.6</c:v>
                </c:pt>
                <c:pt idx="212">
                  <c:v>11.6</c:v>
                </c:pt>
                <c:pt idx="213">
                  <c:v>11.7</c:v>
                </c:pt>
                <c:pt idx="214">
                  <c:v>11.7</c:v>
                </c:pt>
                <c:pt idx="215">
                  <c:v>11.8</c:v>
                </c:pt>
                <c:pt idx="216">
                  <c:v>11.8</c:v>
                </c:pt>
                <c:pt idx="217">
                  <c:v>11.9</c:v>
                </c:pt>
                <c:pt idx="218">
                  <c:v>11.9</c:v>
                </c:pt>
                <c:pt idx="219">
                  <c:v>12.999999999999996</c:v>
                </c:pt>
              </c:numCache>
            </c:numRef>
          </c:xVal>
          <c:yVal>
            <c:numRef>
              <c:f>background_effects!$AF$24:$AF$243</c:f>
              <c:numCache>
                <c:formatCode>General</c:formatCode>
                <c:ptCount val="220"/>
                <c:pt idx="0">
                  <c:v>3.4690980258150698E-2</c:v>
                </c:pt>
                <c:pt idx="1">
                  <c:v>3.4690980258150698E-2</c:v>
                </c:pt>
                <c:pt idx="2">
                  <c:v>8.0784096595057031E-2</c:v>
                </c:pt>
                <c:pt idx="3">
                  <c:v>8.0784096595057031E-2</c:v>
                </c:pt>
                <c:pt idx="4">
                  <c:v>6.3146009592622329E-2</c:v>
                </c:pt>
                <c:pt idx="5">
                  <c:v>6.3146009592622329E-2</c:v>
                </c:pt>
                <c:pt idx="6">
                  <c:v>4.2609424992551721E-2</c:v>
                </c:pt>
                <c:pt idx="7">
                  <c:v>4.2609424992551721E-2</c:v>
                </c:pt>
                <c:pt idx="8">
                  <c:v>8.0622384553263343E-2</c:v>
                </c:pt>
                <c:pt idx="9">
                  <c:v>8.0622384553263343E-2</c:v>
                </c:pt>
                <c:pt idx="10">
                  <c:v>4.7445561656937439E-2</c:v>
                </c:pt>
                <c:pt idx="11">
                  <c:v>4.7445561656937439E-2</c:v>
                </c:pt>
                <c:pt idx="12">
                  <c:v>4.0461345141215896E-2</c:v>
                </c:pt>
                <c:pt idx="13">
                  <c:v>4.0461345141215896E-2</c:v>
                </c:pt>
                <c:pt idx="14">
                  <c:v>5.0904798050211197E-2</c:v>
                </c:pt>
                <c:pt idx="15">
                  <c:v>5.0904798050211197E-2</c:v>
                </c:pt>
                <c:pt idx="16">
                  <c:v>2.2921836476577761E-2</c:v>
                </c:pt>
                <c:pt idx="17">
                  <c:v>2.2921836476577761E-2</c:v>
                </c:pt>
                <c:pt idx="18">
                  <c:v>3.1768312540005166E-2</c:v>
                </c:pt>
                <c:pt idx="19">
                  <c:v>3.1768312540005166E-2</c:v>
                </c:pt>
                <c:pt idx="20">
                  <c:v>4.4580025319188601E-2</c:v>
                </c:pt>
                <c:pt idx="21">
                  <c:v>4.4580025319188601E-2</c:v>
                </c:pt>
                <c:pt idx="22">
                  <c:v>4.3024360952867227E-2</c:v>
                </c:pt>
                <c:pt idx="23">
                  <c:v>4.3024360952867227E-2</c:v>
                </c:pt>
                <c:pt idx="24">
                  <c:v>4.3076846693874307E-2</c:v>
                </c:pt>
                <c:pt idx="25">
                  <c:v>4.3076846693874307E-2</c:v>
                </c:pt>
                <c:pt idx="26">
                  <c:v>3.7777934501064293E-2</c:v>
                </c:pt>
                <c:pt idx="27">
                  <c:v>3.7777934501064293E-2</c:v>
                </c:pt>
                <c:pt idx="28">
                  <c:v>4.0534641566226548E-2</c:v>
                </c:pt>
                <c:pt idx="29">
                  <c:v>4.0534641566226548E-2</c:v>
                </c:pt>
                <c:pt idx="30">
                  <c:v>9.3823084008555421E-2</c:v>
                </c:pt>
                <c:pt idx="31">
                  <c:v>9.3823084008555421E-2</c:v>
                </c:pt>
                <c:pt idx="32">
                  <c:v>7.0999366811759557E-2</c:v>
                </c:pt>
                <c:pt idx="33">
                  <c:v>7.0999366811759557E-2</c:v>
                </c:pt>
                <c:pt idx="34">
                  <c:v>6.3683086395277949E-2</c:v>
                </c:pt>
                <c:pt idx="35">
                  <c:v>6.3683086395277949E-2</c:v>
                </c:pt>
                <c:pt idx="36">
                  <c:v>3.5872907413734195E-2</c:v>
                </c:pt>
                <c:pt idx="37">
                  <c:v>3.5872907413734195E-2</c:v>
                </c:pt>
                <c:pt idx="38">
                  <c:v>4.2145598464859678E-2</c:v>
                </c:pt>
                <c:pt idx="39">
                  <c:v>4.2145598464859678E-2</c:v>
                </c:pt>
                <c:pt idx="40">
                  <c:v>2.9426896082943646E-2</c:v>
                </c:pt>
                <c:pt idx="41">
                  <c:v>2.9426896082943646E-2</c:v>
                </c:pt>
                <c:pt idx="42">
                  <c:v>2.7669281736165681E-2</c:v>
                </c:pt>
                <c:pt idx="43">
                  <c:v>2.7669281736165681E-2</c:v>
                </c:pt>
                <c:pt idx="44">
                  <c:v>3.1704783096908447E-2</c:v>
                </c:pt>
                <c:pt idx="45">
                  <c:v>3.1704783096908447E-2</c:v>
                </c:pt>
                <c:pt idx="46">
                  <c:v>2.9820128456405717E-2</c:v>
                </c:pt>
                <c:pt idx="47">
                  <c:v>2.9820128456405717E-2</c:v>
                </c:pt>
                <c:pt idx="48">
                  <c:v>1.7635237537683767E-2</c:v>
                </c:pt>
                <c:pt idx="49">
                  <c:v>1.7635237537683767E-2</c:v>
                </c:pt>
                <c:pt idx="50">
                  <c:v>2.0012636766003924E-2</c:v>
                </c:pt>
                <c:pt idx="51">
                  <c:v>2.0012636766003924E-2</c:v>
                </c:pt>
                <c:pt idx="52">
                  <c:v>1.7591810764774889E-2</c:v>
                </c:pt>
                <c:pt idx="53">
                  <c:v>1.7591810764774889E-2</c:v>
                </c:pt>
                <c:pt idx="54">
                  <c:v>1.8811210467231835E-2</c:v>
                </c:pt>
                <c:pt idx="55">
                  <c:v>1.8811210467231835E-2</c:v>
                </c:pt>
                <c:pt idx="56">
                  <c:v>1.5327972123629399E-2</c:v>
                </c:pt>
                <c:pt idx="57">
                  <c:v>1.5327972123629399E-2</c:v>
                </c:pt>
                <c:pt idx="58">
                  <c:v>2.1510116487965077E-2</c:v>
                </c:pt>
                <c:pt idx="59">
                  <c:v>2.1510116487965077E-2</c:v>
                </c:pt>
                <c:pt idx="60">
                  <c:v>2.9793608521970702E-2</c:v>
                </c:pt>
                <c:pt idx="61">
                  <c:v>2.9793608521970702E-2</c:v>
                </c:pt>
                <c:pt idx="62">
                  <c:v>2.7509174134734242E-2</c:v>
                </c:pt>
                <c:pt idx="63">
                  <c:v>2.7509174134734242E-2</c:v>
                </c:pt>
                <c:pt idx="64">
                  <c:v>2.4064101285109239E-2</c:v>
                </c:pt>
                <c:pt idx="65">
                  <c:v>2.4064101285109239E-2</c:v>
                </c:pt>
                <c:pt idx="66">
                  <c:v>2.566578447944376E-2</c:v>
                </c:pt>
                <c:pt idx="67">
                  <c:v>2.566578447944376E-2</c:v>
                </c:pt>
                <c:pt idx="68">
                  <c:v>1.7456402858061937E-2</c:v>
                </c:pt>
                <c:pt idx="69">
                  <c:v>1.7456402858061937E-2</c:v>
                </c:pt>
                <c:pt idx="70">
                  <c:v>1.1471420348347496E-2</c:v>
                </c:pt>
                <c:pt idx="71">
                  <c:v>1.1471420348347496E-2</c:v>
                </c:pt>
                <c:pt idx="72">
                  <c:v>2.1210162310352349E-2</c:v>
                </c:pt>
                <c:pt idx="73">
                  <c:v>2.1210162310352349E-2</c:v>
                </c:pt>
                <c:pt idx="74">
                  <c:v>1.6580848107472467E-2</c:v>
                </c:pt>
                <c:pt idx="75">
                  <c:v>1.6580848107472467E-2</c:v>
                </c:pt>
                <c:pt idx="76">
                  <c:v>1.0799114905647497E-2</c:v>
                </c:pt>
                <c:pt idx="77">
                  <c:v>1.0799114905647497E-2</c:v>
                </c:pt>
                <c:pt idx="78">
                  <c:v>1.5261672439323144E-2</c:v>
                </c:pt>
                <c:pt idx="79">
                  <c:v>1.5261672439323144E-2</c:v>
                </c:pt>
                <c:pt idx="80">
                  <c:v>1.2734350374477153E-2</c:v>
                </c:pt>
                <c:pt idx="81">
                  <c:v>1.2734350374477153E-2</c:v>
                </c:pt>
                <c:pt idx="82">
                  <c:v>9.6814644099980484E-3</c:v>
                </c:pt>
                <c:pt idx="83">
                  <c:v>9.6814644099980484E-3</c:v>
                </c:pt>
                <c:pt idx="84">
                  <c:v>9.6026179201760091E-3</c:v>
                </c:pt>
                <c:pt idx="85">
                  <c:v>9.6026179201760091E-3</c:v>
                </c:pt>
                <c:pt idx="86">
                  <c:v>1.0698211755115195E-2</c:v>
                </c:pt>
                <c:pt idx="87">
                  <c:v>1.0698211755115195E-2</c:v>
                </c:pt>
                <c:pt idx="88">
                  <c:v>1.0754268535817171E-2</c:v>
                </c:pt>
                <c:pt idx="89">
                  <c:v>1.0754268535817171E-2</c:v>
                </c:pt>
                <c:pt idx="90">
                  <c:v>9.4551123078013173E-3</c:v>
                </c:pt>
                <c:pt idx="91">
                  <c:v>9.4551123078013173E-3</c:v>
                </c:pt>
                <c:pt idx="92">
                  <c:v>8.8975671852170625E-3</c:v>
                </c:pt>
                <c:pt idx="93">
                  <c:v>8.8975671852170625E-3</c:v>
                </c:pt>
                <c:pt idx="94">
                  <c:v>8.7959615706419674E-3</c:v>
                </c:pt>
                <c:pt idx="95">
                  <c:v>8.7959615706419674E-3</c:v>
                </c:pt>
                <c:pt idx="96">
                  <c:v>8.8880055743831756E-3</c:v>
                </c:pt>
                <c:pt idx="97">
                  <c:v>8.8880055743831756E-3</c:v>
                </c:pt>
                <c:pt idx="98">
                  <c:v>7.4145733318447399E-3</c:v>
                </c:pt>
                <c:pt idx="99">
                  <c:v>7.4145733318447399E-3</c:v>
                </c:pt>
                <c:pt idx="100">
                  <c:v>8.0074334883256607E-3</c:v>
                </c:pt>
                <c:pt idx="101">
                  <c:v>8.0074334883256607E-3</c:v>
                </c:pt>
                <c:pt idx="102">
                  <c:v>7.9900221729490035E-3</c:v>
                </c:pt>
                <c:pt idx="103">
                  <c:v>7.9900221729490035E-3</c:v>
                </c:pt>
                <c:pt idx="104">
                  <c:v>7.1264519219255184E-3</c:v>
                </c:pt>
                <c:pt idx="105">
                  <c:v>7.1264519219255184E-3</c:v>
                </c:pt>
                <c:pt idx="106">
                  <c:v>8.4007470988865865E-3</c:v>
                </c:pt>
                <c:pt idx="107">
                  <c:v>8.4007470988865865E-3</c:v>
                </c:pt>
                <c:pt idx="108">
                  <c:v>1.1651714638135552E-2</c:v>
                </c:pt>
                <c:pt idx="109">
                  <c:v>1.1651714638135552E-2</c:v>
                </c:pt>
                <c:pt idx="110">
                  <c:v>9.5459261743559651E-3</c:v>
                </c:pt>
                <c:pt idx="111">
                  <c:v>9.5459261743559651E-3</c:v>
                </c:pt>
                <c:pt idx="112">
                  <c:v>8.2301055951871163E-3</c:v>
                </c:pt>
                <c:pt idx="113">
                  <c:v>8.2301055951871163E-3</c:v>
                </c:pt>
                <c:pt idx="114">
                  <c:v>1.0381440222796898E-2</c:v>
                </c:pt>
                <c:pt idx="115">
                  <c:v>1.0381440222796898E-2</c:v>
                </c:pt>
                <c:pt idx="116">
                  <c:v>9.2039518361803265E-3</c:v>
                </c:pt>
                <c:pt idx="117">
                  <c:v>9.2039518361803265E-3</c:v>
                </c:pt>
                <c:pt idx="118">
                  <c:v>8.3453639618982899E-3</c:v>
                </c:pt>
                <c:pt idx="119">
                  <c:v>8.3453639618982899E-3</c:v>
                </c:pt>
                <c:pt idx="120">
                  <c:v>6.5564886694446031E-3</c:v>
                </c:pt>
                <c:pt idx="121">
                  <c:v>6.5564886694446031E-3</c:v>
                </c:pt>
                <c:pt idx="122">
                  <c:v>5.9397181776817201E-3</c:v>
                </c:pt>
                <c:pt idx="123">
                  <c:v>5.9397181776817201E-3</c:v>
                </c:pt>
                <c:pt idx="124">
                  <c:v>5.5889829499924633E-3</c:v>
                </c:pt>
                <c:pt idx="125">
                  <c:v>5.5889829499924633E-3</c:v>
                </c:pt>
                <c:pt idx="126">
                  <c:v>5.2177766625655635E-3</c:v>
                </c:pt>
                <c:pt idx="127">
                  <c:v>5.2177766625655635E-3</c:v>
                </c:pt>
                <c:pt idx="128">
                  <c:v>5.3641449343026747E-3</c:v>
                </c:pt>
                <c:pt idx="129">
                  <c:v>5.3641449343026747E-3</c:v>
                </c:pt>
                <c:pt idx="130">
                  <c:v>6.1743009601040429E-3</c:v>
                </c:pt>
                <c:pt idx="131">
                  <c:v>6.1743009601040429E-3</c:v>
                </c:pt>
                <c:pt idx="132">
                  <c:v>5.8177251462997806E-3</c:v>
                </c:pt>
                <c:pt idx="133">
                  <c:v>5.8177251462997806E-3</c:v>
                </c:pt>
                <c:pt idx="134">
                  <c:v>5.7557145557145554E-3</c:v>
                </c:pt>
                <c:pt idx="135">
                  <c:v>5.7557145557145554E-3</c:v>
                </c:pt>
                <c:pt idx="136">
                  <c:v>6.8841605002052109E-3</c:v>
                </c:pt>
                <c:pt idx="137">
                  <c:v>6.8841605002052109E-3</c:v>
                </c:pt>
                <c:pt idx="138">
                  <c:v>6.7073936741434154E-3</c:v>
                </c:pt>
                <c:pt idx="139">
                  <c:v>6.7073936741434154E-3</c:v>
                </c:pt>
                <c:pt idx="140">
                  <c:v>6.4685559187183063E-3</c:v>
                </c:pt>
                <c:pt idx="141">
                  <c:v>6.4685559187183063E-3</c:v>
                </c:pt>
                <c:pt idx="142">
                  <c:v>7.1791715905358128E-3</c:v>
                </c:pt>
                <c:pt idx="143">
                  <c:v>7.1791715905358128E-3</c:v>
                </c:pt>
                <c:pt idx="144">
                  <c:v>6.4883265409281894E-3</c:v>
                </c:pt>
                <c:pt idx="145">
                  <c:v>6.4883265409281894E-3</c:v>
                </c:pt>
                <c:pt idx="146">
                  <c:v>7.0079361151510989E-3</c:v>
                </c:pt>
                <c:pt idx="147">
                  <c:v>7.0079361151510989E-3</c:v>
                </c:pt>
                <c:pt idx="148">
                  <c:v>9.1146848462023092E-3</c:v>
                </c:pt>
                <c:pt idx="149">
                  <c:v>9.1146848462023092E-3</c:v>
                </c:pt>
                <c:pt idx="150">
                  <c:v>9.3384103611894431E-3</c:v>
                </c:pt>
                <c:pt idx="151">
                  <c:v>9.3384103611894431E-3</c:v>
                </c:pt>
                <c:pt idx="152">
                  <c:v>8.9559519766675318E-3</c:v>
                </c:pt>
                <c:pt idx="153">
                  <c:v>8.9559519766675318E-3</c:v>
                </c:pt>
                <c:pt idx="154">
                  <c:v>7.5370024458888971E-3</c:v>
                </c:pt>
                <c:pt idx="155">
                  <c:v>7.5370024458888971E-3</c:v>
                </c:pt>
                <c:pt idx="156">
                  <c:v>8.6546979271245501E-3</c:v>
                </c:pt>
                <c:pt idx="157">
                  <c:v>8.6546979271245501E-3</c:v>
                </c:pt>
                <c:pt idx="158">
                  <c:v>6.8116862931538909E-3</c:v>
                </c:pt>
                <c:pt idx="159">
                  <c:v>6.8116862931538909E-3</c:v>
                </c:pt>
                <c:pt idx="160">
                  <c:v>7.5499496490024657E-3</c:v>
                </c:pt>
                <c:pt idx="161">
                  <c:v>7.5499496490024657E-3</c:v>
                </c:pt>
                <c:pt idx="162">
                  <c:v>5.2990425934875459E-3</c:v>
                </c:pt>
                <c:pt idx="163">
                  <c:v>5.2990425934875459E-3</c:v>
                </c:pt>
                <c:pt idx="164">
                  <c:v>4.7749195235115378E-3</c:v>
                </c:pt>
                <c:pt idx="165">
                  <c:v>4.7749195235115378E-3</c:v>
                </c:pt>
                <c:pt idx="166">
                  <c:v>5.9596303487027547E-3</c:v>
                </c:pt>
                <c:pt idx="167">
                  <c:v>5.9596303487027547E-3</c:v>
                </c:pt>
                <c:pt idx="168">
                  <c:v>4.3490332176499748E-3</c:v>
                </c:pt>
                <c:pt idx="169">
                  <c:v>4.3490332176499748E-3</c:v>
                </c:pt>
                <c:pt idx="170">
                  <c:v>7.1129845236404948E-3</c:v>
                </c:pt>
                <c:pt idx="171">
                  <c:v>7.1129845236404948E-3</c:v>
                </c:pt>
                <c:pt idx="172">
                  <c:v>4.9274893914736349E-3</c:v>
                </c:pt>
                <c:pt idx="173">
                  <c:v>4.9274893914736349E-3</c:v>
                </c:pt>
                <c:pt idx="174">
                  <c:v>4.3675380668213946E-3</c:v>
                </c:pt>
                <c:pt idx="175">
                  <c:v>4.3675380668213946E-3</c:v>
                </c:pt>
                <c:pt idx="176">
                  <c:v>4.1167220027733672E-3</c:v>
                </c:pt>
                <c:pt idx="177">
                  <c:v>4.1167220027733672E-3</c:v>
                </c:pt>
                <c:pt idx="178">
                  <c:v>4.3106610176617049E-3</c:v>
                </c:pt>
                <c:pt idx="179">
                  <c:v>4.3106610176617049E-3</c:v>
                </c:pt>
                <c:pt idx="180">
                  <c:v>4.3104641703847956E-3</c:v>
                </c:pt>
                <c:pt idx="181">
                  <c:v>4.3104641703847956E-3</c:v>
                </c:pt>
                <c:pt idx="182">
                  <c:v>3.9471964564877539E-3</c:v>
                </c:pt>
                <c:pt idx="183">
                  <c:v>3.9471964564877539E-3</c:v>
                </c:pt>
                <c:pt idx="184">
                  <c:v>3.9826332025745519E-3</c:v>
                </c:pt>
                <c:pt idx="185">
                  <c:v>3.9826332025745519E-3</c:v>
                </c:pt>
                <c:pt idx="186">
                  <c:v>3.6611286919831223E-3</c:v>
                </c:pt>
                <c:pt idx="187">
                  <c:v>3.6611286919831223E-3</c:v>
                </c:pt>
                <c:pt idx="188">
                  <c:v>3.5546740560785505E-3</c:v>
                </c:pt>
                <c:pt idx="189">
                  <c:v>3.5546740560785505E-3</c:v>
                </c:pt>
                <c:pt idx="190">
                  <c:v>4.1895555694592169E-3</c:v>
                </c:pt>
                <c:pt idx="191">
                  <c:v>4.1895555694592169E-3</c:v>
                </c:pt>
                <c:pt idx="192">
                  <c:v>3.7213237363190716E-3</c:v>
                </c:pt>
                <c:pt idx="193">
                  <c:v>3.7213237363190716E-3</c:v>
                </c:pt>
                <c:pt idx="194">
                  <c:v>3.6597214111637978E-3</c:v>
                </c:pt>
                <c:pt idx="195">
                  <c:v>3.6597214111637978E-3</c:v>
                </c:pt>
                <c:pt idx="196">
                  <c:v>3.4214569449459967E-3</c:v>
                </c:pt>
                <c:pt idx="197">
                  <c:v>3.4214569449459967E-3</c:v>
                </c:pt>
                <c:pt idx="198">
                  <c:v>3.5578705747329391E-3</c:v>
                </c:pt>
                <c:pt idx="199">
                  <c:v>3.5578705747329391E-3</c:v>
                </c:pt>
                <c:pt idx="200">
                  <c:v>3.4244525582791782E-3</c:v>
                </c:pt>
                <c:pt idx="201">
                  <c:v>3.4244525582791782E-3</c:v>
                </c:pt>
                <c:pt idx="202">
                  <c:v>3.435657690384058E-3</c:v>
                </c:pt>
                <c:pt idx="203">
                  <c:v>3.435657690384058E-3</c:v>
                </c:pt>
                <c:pt idx="204">
                  <c:v>3.7480252943900201E-3</c:v>
                </c:pt>
                <c:pt idx="205">
                  <c:v>3.7480252943900201E-3</c:v>
                </c:pt>
                <c:pt idx="206">
                  <c:v>3.6101763652252E-3</c:v>
                </c:pt>
                <c:pt idx="207">
                  <c:v>3.6101763652252E-3</c:v>
                </c:pt>
                <c:pt idx="208">
                  <c:v>2.9886997198901042E-3</c:v>
                </c:pt>
                <c:pt idx="209">
                  <c:v>2.9886997198901042E-3</c:v>
                </c:pt>
                <c:pt idx="210">
                  <c:v>3.5022804085889105E-3</c:v>
                </c:pt>
                <c:pt idx="211">
                  <c:v>3.5022804085889105E-3</c:v>
                </c:pt>
                <c:pt idx="212">
                  <c:v>3.7120908503612965E-3</c:v>
                </c:pt>
                <c:pt idx="213">
                  <c:v>3.7120908503612965E-3</c:v>
                </c:pt>
                <c:pt idx="214">
                  <c:v>3.6729140702393506E-3</c:v>
                </c:pt>
                <c:pt idx="215">
                  <c:v>3.6729140702393506E-3</c:v>
                </c:pt>
                <c:pt idx="216">
                  <c:v>3.6495371491366943E-3</c:v>
                </c:pt>
                <c:pt idx="217">
                  <c:v>3.6495371491366943E-3</c:v>
                </c:pt>
                <c:pt idx="218">
                  <c:v>2.9834541645968452E-3</c:v>
                </c:pt>
                <c:pt idx="219">
                  <c:v>2.9834541645968452E-3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A04-4FD3-A791-1F4034409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4654272"/>
        <c:axId val="1004652304"/>
      </c:scatterChart>
      <c:valAx>
        <c:axId val="1004654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 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7928280720954891"/>
              <c:y val="0.8898438015085881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cs-CZ"/>
          </a:p>
        </c:txPr>
        <c:crossAx val="1004652304"/>
        <c:crosses val="autoZero"/>
        <c:crossBetween val="midCat"/>
      </c:valAx>
      <c:valAx>
        <c:axId val="10046523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Room effect share on effect</a:t>
                </a:r>
                <a:endParaRPr lang="cs-CZ"/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cs-CZ"/>
          </a:p>
        </c:txPr>
        <c:crossAx val="1004654272"/>
        <c:crosses val="autoZero"/>
        <c:crossBetween val="midCat"/>
        <c:majorUnit val="2.0000000000000004E-2"/>
      </c:valAx>
    </c:plotArea>
    <c:legend>
      <c:legendPos val="b"/>
      <c:layout>
        <c:manualLayout>
          <c:xMode val="edge"/>
          <c:yMode val="edge"/>
          <c:x val="0.63608747363029461"/>
          <c:y val="7.7485662919302672E-2"/>
          <c:w val="0.30422210454123222"/>
          <c:h val="0.1891328341905238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100" b="0"/>
      </a:pPr>
      <a:endParaRPr lang="cs-CZ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96110701906373"/>
          <c:y val="2.7553028732661265E-2"/>
          <c:w val="0.86169097733791777"/>
          <c:h val="0.84173242236059354"/>
        </c:manualLayout>
      </c:layout>
      <c:scatterChart>
        <c:scatterStyle val="lineMarker"/>
        <c:varyColors val="0"/>
        <c:ser>
          <c:idx val="0"/>
          <c:order val="0"/>
          <c:tx>
            <c:strRef>
              <c:f>'spektra_vypocty_40gpd '!$J$269</c:f>
              <c:strCache>
                <c:ptCount val="1"/>
                <c:pt idx="0">
                  <c:v>ENDF/B-VIII.0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'!$I$270:$I$359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'!$J$270:$J$359</c:f>
              <c:numCache>
                <c:formatCode>0%</c:formatCode>
                <c:ptCount val="90"/>
                <c:pt idx="0">
                  <c:v>3.7249243020443412E-2</c:v>
                </c:pt>
                <c:pt idx="1">
                  <c:v>3.7249243020443412E-2</c:v>
                </c:pt>
                <c:pt idx="2">
                  <c:v>0.20155723313215868</c:v>
                </c:pt>
                <c:pt idx="3">
                  <c:v>0.20155723313215868</c:v>
                </c:pt>
                <c:pt idx="4">
                  <c:v>0.12963420004865522</c:v>
                </c:pt>
                <c:pt idx="5">
                  <c:v>0.12963420004865522</c:v>
                </c:pt>
                <c:pt idx="6">
                  <c:v>0.21496154878878504</c:v>
                </c:pt>
                <c:pt idx="7">
                  <c:v>0.21496154878878504</c:v>
                </c:pt>
                <c:pt idx="8">
                  <c:v>0.40109492863287843</c:v>
                </c:pt>
                <c:pt idx="9">
                  <c:v>0.40109492863287843</c:v>
                </c:pt>
                <c:pt idx="10">
                  <c:v>9.6344826493335534E-2</c:v>
                </c:pt>
                <c:pt idx="11">
                  <c:v>9.6344826493335534E-2</c:v>
                </c:pt>
                <c:pt idx="12">
                  <c:v>-0.275744650639974</c:v>
                </c:pt>
                <c:pt idx="13">
                  <c:v>-0.275744650639974</c:v>
                </c:pt>
                <c:pt idx="14">
                  <c:v>-0.37605220569056375</c:v>
                </c:pt>
                <c:pt idx="15">
                  <c:v>-0.37605220569056375</c:v>
                </c:pt>
                <c:pt idx="16">
                  <c:v>-0.36059965209255784</c:v>
                </c:pt>
                <c:pt idx="17">
                  <c:v>-0.36059965209255784</c:v>
                </c:pt>
                <c:pt idx="18">
                  <c:v>-0.1916372792450407</c:v>
                </c:pt>
                <c:pt idx="19">
                  <c:v>-0.1916372792450407</c:v>
                </c:pt>
                <c:pt idx="20">
                  <c:v>-5.072145374979109E-2</c:v>
                </c:pt>
                <c:pt idx="21">
                  <c:v>-5.072145374979109E-2</c:v>
                </c:pt>
                <c:pt idx="22">
                  <c:v>-0.11865172636026089</c:v>
                </c:pt>
                <c:pt idx="23">
                  <c:v>-0.11865172636026089</c:v>
                </c:pt>
                <c:pt idx="24">
                  <c:v>-0.23132808130248428</c:v>
                </c:pt>
                <c:pt idx="25">
                  <c:v>-0.23132808130248428</c:v>
                </c:pt>
                <c:pt idx="26">
                  <c:v>-0.24014941502223974</c:v>
                </c:pt>
                <c:pt idx="27">
                  <c:v>-0.24014941502223974</c:v>
                </c:pt>
                <c:pt idx="28">
                  <c:v>-0.15381247661068931</c:v>
                </c:pt>
                <c:pt idx="29">
                  <c:v>-0.15381247661068931</c:v>
                </c:pt>
                <c:pt idx="30">
                  <c:v>-5.7273425596495176E-2</c:v>
                </c:pt>
                <c:pt idx="31">
                  <c:v>-5.7273425596495176E-2</c:v>
                </c:pt>
                <c:pt idx="32">
                  <c:v>-2.3216812045006141E-2</c:v>
                </c:pt>
                <c:pt idx="33">
                  <c:v>-2.3216812045006141E-2</c:v>
                </c:pt>
                <c:pt idx="34">
                  <c:v>5.2939260233125562E-2</c:v>
                </c:pt>
                <c:pt idx="35">
                  <c:v>5.2939260233125562E-2</c:v>
                </c:pt>
                <c:pt idx="36">
                  <c:v>-0.10553482270043268</c:v>
                </c:pt>
                <c:pt idx="37">
                  <c:v>-0.10553482270043268</c:v>
                </c:pt>
                <c:pt idx="38">
                  <c:v>-0.1888817367339688</c:v>
                </c:pt>
                <c:pt idx="39">
                  <c:v>-0.1888817367339688</c:v>
                </c:pt>
                <c:pt idx="40">
                  <c:v>-1.2095327091692143E-2</c:v>
                </c:pt>
                <c:pt idx="41">
                  <c:v>-1.2095327091692143E-2</c:v>
                </c:pt>
                <c:pt idx="42">
                  <c:v>1.1179829622194992E-2</c:v>
                </c:pt>
                <c:pt idx="43">
                  <c:v>1.1179829622194992E-2</c:v>
                </c:pt>
                <c:pt idx="44">
                  <c:v>-0.10558062758978948</c:v>
                </c:pt>
                <c:pt idx="45">
                  <c:v>-0.10558062758978948</c:v>
                </c:pt>
                <c:pt idx="46">
                  <c:v>-3.3637805361392825E-2</c:v>
                </c:pt>
                <c:pt idx="47">
                  <c:v>-3.3637805361392825E-2</c:v>
                </c:pt>
                <c:pt idx="48">
                  <c:v>-9.4920219209637224E-2</c:v>
                </c:pt>
                <c:pt idx="49">
                  <c:v>-9.4920219209637224E-2</c:v>
                </c:pt>
                <c:pt idx="50">
                  <c:v>-0.13871797240539774</c:v>
                </c:pt>
                <c:pt idx="51">
                  <c:v>-0.13871797240539774</c:v>
                </c:pt>
                <c:pt idx="52">
                  <c:v>8.0875738824073284E-3</c:v>
                </c:pt>
                <c:pt idx="53">
                  <c:v>8.0875738824073284E-3</c:v>
                </c:pt>
                <c:pt idx="54">
                  <c:v>-9.7383348839358286E-3</c:v>
                </c:pt>
                <c:pt idx="55">
                  <c:v>-9.7383348839358286E-3</c:v>
                </c:pt>
                <c:pt idx="56">
                  <c:v>-0.12154084347968963</c:v>
                </c:pt>
                <c:pt idx="57">
                  <c:v>-0.12154084347968963</c:v>
                </c:pt>
                <c:pt idx="58">
                  <c:v>-0.1216171627483692</c:v>
                </c:pt>
                <c:pt idx="59">
                  <c:v>-0.1216171627483692</c:v>
                </c:pt>
                <c:pt idx="60">
                  <c:v>-9.2687159275640973E-2</c:v>
                </c:pt>
                <c:pt idx="61">
                  <c:v>-9.2687159275640973E-2</c:v>
                </c:pt>
                <c:pt idx="62">
                  <c:v>-4.8616211323525449E-2</c:v>
                </c:pt>
                <c:pt idx="63">
                  <c:v>-4.8616211323525449E-2</c:v>
                </c:pt>
                <c:pt idx="64">
                  <c:v>-3.7433783419898448E-2</c:v>
                </c:pt>
                <c:pt idx="65">
                  <c:v>-3.7433783419898448E-2</c:v>
                </c:pt>
                <c:pt idx="66">
                  <c:v>7.4570122153261309E-3</c:v>
                </c:pt>
                <c:pt idx="67">
                  <c:v>7.4570122153261309E-3</c:v>
                </c:pt>
                <c:pt idx="68">
                  <c:v>6.1534505281237717E-3</c:v>
                </c:pt>
                <c:pt idx="69">
                  <c:v>6.1534505281237717E-3</c:v>
                </c:pt>
                <c:pt idx="70">
                  <c:v>-0.13413745627613471</c:v>
                </c:pt>
                <c:pt idx="71">
                  <c:v>-0.13413745627613471</c:v>
                </c:pt>
                <c:pt idx="72">
                  <c:v>-0.2320552199999435</c:v>
                </c:pt>
                <c:pt idx="73">
                  <c:v>-0.2320552199999435</c:v>
                </c:pt>
                <c:pt idx="74">
                  <c:v>-0.16843755072514</c:v>
                </c:pt>
                <c:pt idx="75">
                  <c:v>-0.16843755072514</c:v>
                </c:pt>
                <c:pt idx="76">
                  <c:v>-7.310027781198325E-2</c:v>
                </c:pt>
                <c:pt idx="77">
                  <c:v>-7.310027781198325E-2</c:v>
                </c:pt>
                <c:pt idx="78">
                  <c:v>-3.004226185644665E-2</c:v>
                </c:pt>
                <c:pt idx="79">
                  <c:v>-3.004226185644665E-2</c:v>
                </c:pt>
                <c:pt idx="80">
                  <c:v>-1.0008111647437756E-2</c:v>
                </c:pt>
                <c:pt idx="81">
                  <c:v>-1.0008111647437756E-2</c:v>
                </c:pt>
                <c:pt idx="82">
                  <c:v>-8.8088548783413989E-2</c:v>
                </c:pt>
                <c:pt idx="83">
                  <c:v>-8.8088548783413989E-2</c:v>
                </c:pt>
                <c:pt idx="84">
                  <c:v>-0.21506395577944837</c:v>
                </c:pt>
                <c:pt idx="85">
                  <c:v>-0.21506395577944837</c:v>
                </c:pt>
                <c:pt idx="86">
                  <c:v>-0.18070211038961059</c:v>
                </c:pt>
                <c:pt idx="87">
                  <c:v>-0.18070211038961059</c:v>
                </c:pt>
                <c:pt idx="88">
                  <c:v>-0.15925671279526388</c:v>
                </c:pt>
                <c:pt idx="89">
                  <c:v>-0.15925671279526388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DB-44BF-8E4D-FF9409F55F2E}"/>
            </c:ext>
          </c:extLst>
        </c:ser>
        <c:ser>
          <c:idx val="1"/>
          <c:order val="1"/>
          <c:tx>
            <c:strRef>
              <c:f>'spektra_vypocty_40gpd '!$K$269</c:f>
              <c:strCache>
                <c:ptCount val="1"/>
                <c:pt idx="0">
                  <c:v>JEFF-3.3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'!$I$270:$I$359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'!$K$270:$K$359</c:f>
              <c:numCache>
                <c:formatCode>0%</c:formatCode>
                <c:ptCount val="90"/>
                <c:pt idx="0">
                  <c:v>3.7179476467469108E-2</c:v>
                </c:pt>
                <c:pt idx="1">
                  <c:v>3.7179476467469108E-2</c:v>
                </c:pt>
                <c:pt idx="2">
                  <c:v>0.20156210862724988</c:v>
                </c:pt>
                <c:pt idx="3">
                  <c:v>0.20156210862724988</c:v>
                </c:pt>
                <c:pt idx="4">
                  <c:v>0.12960399780993459</c:v>
                </c:pt>
                <c:pt idx="5">
                  <c:v>0.12960399780993459</c:v>
                </c:pt>
                <c:pt idx="6">
                  <c:v>0.21496852956116896</c:v>
                </c:pt>
                <c:pt idx="7">
                  <c:v>0.21496852956116896</c:v>
                </c:pt>
                <c:pt idx="8">
                  <c:v>0.40113518733715225</c:v>
                </c:pt>
                <c:pt idx="9">
                  <c:v>0.40113518733715225</c:v>
                </c:pt>
                <c:pt idx="10">
                  <c:v>9.631232053153882E-2</c:v>
                </c:pt>
                <c:pt idx="11">
                  <c:v>9.631232053153882E-2</c:v>
                </c:pt>
                <c:pt idx="12">
                  <c:v>-0.27584014356211173</c:v>
                </c:pt>
                <c:pt idx="13">
                  <c:v>-0.27584014356211173</c:v>
                </c:pt>
                <c:pt idx="14">
                  <c:v>-0.37616333745583042</c:v>
                </c:pt>
                <c:pt idx="15">
                  <c:v>-0.37616333745583042</c:v>
                </c:pt>
                <c:pt idx="16">
                  <c:v>-0.36070995907756676</c:v>
                </c:pt>
                <c:pt idx="17">
                  <c:v>-0.36070995907756676</c:v>
                </c:pt>
                <c:pt idx="18">
                  <c:v>-0.19171024629141331</c:v>
                </c:pt>
                <c:pt idx="19">
                  <c:v>-0.19171024629141331</c:v>
                </c:pt>
                <c:pt idx="20">
                  <c:v>-5.0838393353711875E-2</c:v>
                </c:pt>
                <c:pt idx="21">
                  <c:v>-5.0838393353711875E-2</c:v>
                </c:pt>
                <c:pt idx="22">
                  <c:v>-0.11866617291639969</c:v>
                </c:pt>
                <c:pt idx="23">
                  <c:v>-0.11866617291639969</c:v>
                </c:pt>
                <c:pt idx="24">
                  <c:v>-0.23126047180156439</c:v>
                </c:pt>
                <c:pt idx="25">
                  <c:v>-0.23126047180156439</c:v>
                </c:pt>
                <c:pt idx="26">
                  <c:v>-0.24017301997730323</c:v>
                </c:pt>
                <c:pt idx="27">
                  <c:v>-0.24017301997730323</c:v>
                </c:pt>
                <c:pt idx="28">
                  <c:v>-0.15391450066704204</c:v>
                </c:pt>
                <c:pt idx="29">
                  <c:v>-0.15391450066704204</c:v>
                </c:pt>
                <c:pt idx="30">
                  <c:v>-5.7352243177250406E-2</c:v>
                </c:pt>
                <c:pt idx="31">
                  <c:v>-5.7352243177250406E-2</c:v>
                </c:pt>
                <c:pt idx="32">
                  <c:v>-2.3290984668905668E-2</c:v>
                </c:pt>
                <c:pt idx="33">
                  <c:v>-2.3290984668905668E-2</c:v>
                </c:pt>
                <c:pt idx="34">
                  <c:v>5.2844934583477166E-2</c:v>
                </c:pt>
                <c:pt idx="35">
                  <c:v>5.2844934583477166E-2</c:v>
                </c:pt>
                <c:pt idx="36">
                  <c:v>-0.10560674296812789</c:v>
                </c:pt>
                <c:pt idx="37">
                  <c:v>-0.10560674296812789</c:v>
                </c:pt>
                <c:pt idx="38">
                  <c:v>-0.18896989844181433</c:v>
                </c:pt>
                <c:pt idx="39">
                  <c:v>-0.18896989844181433</c:v>
                </c:pt>
                <c:pt idx="40">
                  <c:v>-1.2277707697096907E-2</c:v>
                </c:pt>
                <c:pt idx="41">
                  <c:v>-1.2277707697096907E-2</c:v>
                </c:pt>
                <c:pt idx="42">
                  <c:v>1.1102482266558633E-2</c:v>
                </c:pt>
                <c:pt idx="43">
                  <c:v>1.1102482266558633E-2</c:v>
                </c:pt>
                <c:pt idx="44">
                  <c:v>-0.10560065836925547</c:v>
                </c:pt>
                <c:pt idx="45">
                  <c:v>-0.10560065836925547</c:v>
                </c:pt>
                <c:pt idx="46">
                  <c:v>-3.3633025010892825E-2</c:v>
                </c:pt>
                <c:pt idx="47">
                  <c:v>-3.3633025010892825E-2</c:v>
                </c:pt>
                <c:pt idx="48">
                  <c:v>-9.4907639484409945E-2</c:v>
                </c:pt>
                <c:pt idx="49">
                  <c:v>-9.4907639484409945E-2</c:v>
                </c:pt>
                <c:pt idx="50">
                  <c:v>-0.13872508630115943</c:v>
                </c:pt>
                <c:pt idx="51">
                  <c:v>-0.13872508630115943</c:v>
                </c:pt>
                <c:pt idx="52">
                  <c:v>8.0307599446332034E-3</c:v>
                </c:pt>
                <c:pt idx="53">
                  <c:v>8.0307599446332034E-3</c:v>
                </c:pt>
                <c:pt idx="54">
                  <c:v>-9.8336646391874449E-3</c:v>
                </c:pt>
                <c:pt idx="55">
                  <c:v>-9.8336646391874449E-3</c:v>
                </c:pt>
                <c:pt idx="56">
                  <c:v>-0.12163246490275215</c:v>
                </c:pt>
                <c:pt idx="57">
                  <c:v>-0.12163246490275215</c:v>
                </c:pt>
                <c:pt idx="58">
                  <c:v>-0.1217120701752854</c:v>
                </c:pt>
                <c:pt idx="59">
                  <c:v>-0.1217120701752854</c:v>
                </c:pt>
                <c:pt idx="60">
                  <c:v>-9.2785679268894472E-2</c:v>
                </c:pt>
                <c:pt idx="61">
                  <c:v>-9.2785679268894472E-2</c:v>
                </c:pt>
                <c:pt idx="62">
                  <c:v>-4.876378028288586E-2</c:v>
                </c:pt>
                <c:pt idx="63">
                  <c:v>-4.876378028288586E-2</c:v>
                </c:pt>
                <c:pt idx="64">
                  <c:v>-3.7645113492915772E-2</c:v>
                </c:pt>
                <c:pt idx="65">
                  <c:v>-3.7645113492915772E-2</c:v>
                </c:pt>
                <c:pt idx="66">
                  <c:v>7.2393519532969464E-3</c:v>
                </c:pt>
                <c:pt idx="67">
                  <c:v>7.2393519532969464E-3</c:v>
                </c:pt>
                <c:pt idx="68">
                  <c:v>5.9434969674159177E-3</c:v>
                </c:pt>
                <c:pt idx="69">
                  <c:v>5.9434969674159177E-3</c:v>
                </c:pt>
                <c:pt idx="70">
                  <c:v>-0.13428637205854466</c:v>
                </c:pt>
                <c:pt idx="71">
                  <c:v>-0.13428637205854466</c:v>
                </c:pt>
                <c:pt idx="72">
                  <c:v>-0.23212572463502767</c:v>
                </c:pt>
                <c:pt idx="73">
                  <c:v>-0.23212572463502767</c:v>
                </c:pt>
                <c:pt idx="74">
                  <c:v>-0.168466871615782</c:v>
                </c:pt>
                <c:pt idx="75">
                  <c:v>-0.168466871615782</c:v>
                </c:pt>
                <c:pt idx="76">
                  <c:v>-7.3094077482051323E-2</c:v>
                </c:pt>
                <c:pt idx="77">
                  <c:v>-7.3094077482051323E-2</c:v>
                </c:pt>
                <c:pt idx="78">
                  <c:v>-2.9944139515505452E-2</c:v>
                </c:pt>
                <c:pt idx="79">
                  <c:v>-2.9944139515505452E-2</c:v>
                </c:pt>
                <c:pt idx="80">
                  <c:v>-9.8676189413908766E-3</c:v>
                </c:pt>
                <c:pt idx="81">
                  <c:v>-9.8676189413908766E-3</c:v>
                </c:pt>
                <c:pt idx="82">
                  <c:v>-8.7989614627225654E-2</c:v>
                </c:pt>
                <c:pt idx="83">
                  <c:v>-8.7989614627225654E-2</c:v>
                </c:pt>
                <c:pt idx="84">
                  <c:v>-0.21503752992227576</c:v>
                </c:pt>
                <c:pt idx="85">
                  <c:v>-0.21503752992227576</c:v>
                </c:pt>
                <c:pt idx="86">
                  <c:v>-0.18069547678130982</c:v>
                </c:pt>
                <c:pt idx="87">
                  <c:v>-0.18069547678130982</c:v>
                </c:pt>
                <c:pt idx="88">
                  <c:v>-0.1591961961022258</c:v>
                </c:pt>
                <c:pt idx="89">
                  <c:v>-0.1591961961022258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DB-44BF-8E4D-FF9409F55F2E}"/>
            </c:ext>
          </c:extLst>
        </c:ser>
        <c:ser>
          <c:idx val="2"/>
          <c:order val="2"/>
          <c:tx>
            <c:strRef>
              <c:f>'spektra_vypocty_40gpd '!$L$269</c:f>
              <c:strCache>
                <c:ptCount val="1"/>
                <c:pt idx="0">
                  <c:v>JENDL-5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'!$I$270:$I$359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'!$L$270:$L$359</c:f>
              <c:numCache>
                <c:formatCode>0%</c:formatCode>
                <c:ptCount val="90"/>
                <c:pt idx="0">
                  <c:v>-0.10786352605773142</c:v>
                </c:pt>
                <c:pt idx="1">
                  <c:v>-0.10786352605773142</c:v>
                </c:pt>
                <c:pt idx="2">
                  <c:v>3.6959299976415227E-2</c:v>
                </c:pt>
                <c:pt idx="3">
                  <c:v>3.6959299976415227E-2</c:v>
                </c:pt>
                <c:pt idx="4">
                  <c:v>3.2936699077527498E-2</c:v>
                </c:pt>
                <c:pt idx="5">
                  <c:v>3.2936699077527498E-2</c:v>
                </c:pt>
                <c:pt idx="6">
                  <c:v>2.5405655475538413E-2</c:v>
                </c:pt>
                <c:pt idx="7">
                  <c:v>2.5405655475538413E-2</c:v>
                </c:pt>
                <c:pt idx="8">
                  <c:v>1.980474045322711E-2</c:v>
                </c:pt>
                <c:pt idx="9">
                  <c:v>1.980474045322711E-2</c:v>
                </c:pt>
                <c:pt idx="10">
                  <c:v>-0.2293348426934918</c:v>
                </c:pt>
                <c:pt idx="11">
                  <c:v>-0.2293348426934918</c:v>
                </c:pt>
                <c:pt idx="12">
                  <c:v>-0.47417894284209861</c:v>
                </c:pt>
                <c:pt idx="13">
                  <c:v>-0.47417894284209861</c:v>
                </c:pt>
                <c:pt idx="14">
                  <c:v>-0.54348872965161932</c:v>
                </c:pt>
                <c:pt idx="15">
                  <c:v>-0.54348872965161932</c:v>
                </c:pt>
                <c:pt idx="16">
                  <c:v>-0.51547065904519518</c:v>
                </c:pt>
                <c:pt idx="17">
                  <c:v>-0.51547065904519518</c:v>
                </c:pt>
                <c:pt idx="18">
                  <c:v>-0.37307794749995249</c:v>
                </c:pt>
                <c:pt idx="19">
                  <c:v>-0.37307794749995249</c:v>
                </c:pt>
                <c:pt idx="20">
                  <c:v>-0.24428272768257919</c:v>
                </c:pt>
                <c:pt idx="21">
                  <c:v>-0.24428272768257919</c:v>
                </c:pt>
                <c:pt idx="22">
                  <c:v>-0.2689722705722668</c:v>
                </c:pt>
                <c:pt idx="23">
                  <c:v>-0.2689722705722668</c:v>
                </c:pt>
                <c:pt idx="24">
                  <c:v>-0.34428665496419009</c:v>
                </c:pt>
                <c:pt idx="25">
                  <c:v>-0.34428665496419009</c:v>
                </c:pt>
                <c:pt idx="26">
                  <c:v>-0.3296133749603255</c:v>
                </c:pt>
                <c:pt idx="27">
                  <c:v>-0.3296133749603255</c:v>
                </c:pt>
                <c:pt idx="28">
                  <c:v>-0.23809690396495686</c:v>
                </c:pt>
                <c:pt idx="29">
                  <c:v>-0.23809690396495686</c:v>
                </c:pt>
                <c:pt idx="30">
                  <c:v>-0.17156942670246311</c:v>
                </c:pt>
                <c:pt idx="31">
                  <c:v>-0.17156942670246311</c:v>
                </c:pt>
                <c:pt idx="32">
                  <c:v>-0.16774021780205162</c:v>
                </c:pt>
                <c:pt idx="33">
                  <c:v>-0.16774021780205162</c:v>
                </c:pt>
                <c:pt idx="34">
                  <c:v>-8.8109027874240464E-2</c:v>
                </c:pt>
                <c:pt idx="35">
                  <c:v>-8.8109027874240464E-2</c:v>
                </c:pt>
                <c:pt idx="36">
                  <c:v>-0.1790085681779422</c:v>
                </c:pt>
                <c:pt idx="37">
                  <c:v>-0.1790085681779422</c:v>
                </c:pt>
                <c:pt idx="38">
                  <c:v>-0.21845606171927012</c:v>
                </c:pt>
                <c:pt idx="39">
                  <c:v>-0.21845606171927012</c:v>
                </c:pt>
                <c:pt idx="40">
                  <c:v>-4.7010270190387726E-2</c:v>
                </c:pt>
                <c:pt idx="41">
                  <c:v>-4.7010270190387726E-2</c:v>
                </c:pt>
                <c:pt idx="42">
                  <c:v>-4.409378067477232E-2</c:v>
                </c:pt>
                <c:pt idx="43">
                  <c:v>-4.409378067477232E-2</c:v>
                </c:pt>
                <c:pt idx="44">
                  <c:v>-0.18362054438928299</c:v>
                </c:pt>
                <c:pt idx="45">
                  <c:v>-0.18362054438928299</c:v>
                </c:pt>
                <c:pt idx="46">
                  <c:v>-0.1185129284899562</c:v>
                </c:pt>
                <c:pt idx="47">
                  <c:v>-0.1185129284899562</c:v>
                </c:pt>
                <c:pt idx="48">
                  <c:v>-0.15438458035903146</c:v>
                </c:pt>
                <c:pt idx="49">
                  <c:v>-0.15438458035903146</c:v>
                </c:pt>
                <c:pt idx="50">
                  <c:v>-0.15594960641446898</c:v>
                </c:pt>
                <c:pt idx="51">
                  <c:v>-0.15594960641446898</c:v>
                </c:pt>
                <c:pt idx="52">
                  <c:v>-4.9796318056102296E-3</c:v>
                </c:pt>
                <c:pt idx="53">
                  <c:v>-4.9796318056102296E-3</c:v>
                </c:pt>
                <c:pt idx="54">
                  <c:v>-2.0192831376541265E-2</c:v>
                </c:pt>
                <c:pt idx="55">
                  <c:v>-2.0192831376541265E-2</c:v>
                </c:pt>
                <c:pt idx="56">
                  <c:v>-0.10062296781437141</c:v>
                </c:pt>
                <c:pt idx="57">
                  <c:v>-0.10062296781437141</c:v>
                </c:pt>
                <c:pt idx="58">
                  <c:v>-9.6254978047851658E-2</c:v>
                </c:pt>
                <c:pt idx="59">
                  <c:v>-9.6254978047851658E-2</c:v>
                </c:pt>
                <c:pt idx="60">
                  <c:v>-7.1442026444793472E-2</c:v>
                </c:pt>
                <c:pt idx="61">
                  <c:v>-7.1442026444793472E-2</c:v>
                </c:pt>
                <c:pt idx="62">
                  <c:v>-1.7257807459440277E-2</c:v>
                </c:pt>
                <c:pt idx="63">
                  <c:v>-1.7257807459440277E-2</c:v>
                </c:pt>
                <c:pt idx="64">
                  <c:v>-9.2282630078295291E-3</c:v>
                </c:pt>
                <c:pt idx="65">
                  <c:v>-9.2282630078295291E-3</c:v>
                </c:pt>
                <c:pt idx="66">
                  <c:v>3.945966649911492E-2</c:v>
                </c:pt>
                <c:pt idx="67">
                  <c:v>3.945966649911492E-2</c:v>
                </c:pt>
                <c:pt idx="68">
                  <c:v>4.5120831395497607E-2</c:v>
                </c:pt>
                <c:pt idx="69">
                  <c:v>4.5120831395497607E-2</c:v>
                </c:pt>
                <c:pt idx="70">
                  <c:v>-8.5532999517318409E-2</c:v>
                </c:pt>
                <c:pt idx="71">
                  <c:v>-8.5532999517318409E-2</c:v>
                </c:pt>
                <c:pt idx="72">
                  <c:v>-0.1777948528391432</c:v>
                </c:pt>
                <c:pt idx="73">
                  <c:v>-0.1777948528391432</c:v>
                </c:pt>
                <c:pt idx="74">
                  <c:v>-0.10124872981901645</c:v>
                </c:pt>
                <c:pt idx="75">
                  <c:v>-0.10124872981901645</c:v>
                </c:pt>
                <c:pt idx="76">
                  <c:v>2.084092098708723E-2</c:v>
                </c:pt>
                <c:pt idx="77">
                  <c:v>2.084092098708723E-2</c:v>
                </c:pt>
                <c:pt idx="78">
                  <c:v>9.3610285668501936E-2</c:v>
                </c:pt>
                <c:pt idx="79">
                  <c:v>9.3610285668501936E-2</c:v>
                </c:pt>
                <c:pt idx="80">
                  <c:v>0.1291599488852766</c:v>
                </c:pt>
                <c:pt idx="81">
                  <c:v>0.1291599488852766</c:v>
                </c:pt>
                <c:pt idx="82">
                  <c:v>4.3232410105931596E-2</c:v>
                </c:pt>
                <c:pt idx="83">
                  <c:v>4.3232410105931596E-2</c:v>
                </c:pt>
                <c:pt idx="84">
                  <c:v>-9.2159696419749748E-2</c:v>
                </c:pt>
                <c:pt idx="85">
                  <c:v>-9.2159696419749748E-2</c:v>
                </c:pt>
                <c:pt idx="86">
                  <c:v>-5.0374095706516742E-2</c:v>
                </c:pt>
                <c:pt idx="87">
                  <c:v>-5.0374095706516742E-2</c:v>
                </c:pt>
                <c:pt idx="88">
                  <c:v>-3.7262624217131557E-2</c:v>
                </c:pt>
                <c:pt idx="89">
                  <c:v>-3.7262624217131557E-2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0DB-44BF-8E4D-FF9409F55F2E}"/>
            </c:ext>
          </c:extLst>
        </c:ser>
        <c:ser>
          <c:idx val="4"/>
          <c:order val="3"/>
          <c:tx>
            <c:strRef>
              <c:f>'spektra_vypocty_40gpd '!$N$269</c:f>
              <c:strCache>
                <c:ptCount val="1"/>
                <c:pt idx="0">
                  <c:v>1s unc.</c:v>
                </c:pt>
              </c:strCache>
            </c:strRef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'!$I$270:$I$359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'!$N$270:$N$359</c:f>
              <c:numCache>
                <c:formatCode>0%</c:formatCode>
                <c:ptCount val="90"/>
                <c:pt idx="0">
                  <c:v>0.21673842992746842</c:v>
                </c:pt>
                <c:pt idx="1">
                  <c:v>0.21673842992746842</c:v>
                </c:pt>
                <c:pt idx="2">
                  <c:v>0.10695809057905611</c:v>
                </c:pt>
                <c:pt idx="3">
                  <c:v>0.10695809057905611</c:v>
                </c:pt>
                <c:pt idx="4">
                  <c:v>0.12773930919940335</c:v>
                </c:pt>
                <c:pt idx="5">
                  <c:v>0.12773930919940335</c:v>
                </c:pt>
                <c:pt idx="6">
                  <c:v>0.16210340998586889</c:v>
                </c:pt>
                <c:pt idx="7">
                  <c:v>0.16210340998586889</c:v>
                </c:pt>
                <c:pt idx="8">
                  <c:v>9.9089001147832007E-2</c:v>
                </c:pt>
                <c:pt idx="9">
                  <c:v>9.9089001147832007E-2</c:v>
                </c:pt>
                <c:pt idx="10">
                  <c:v>0.33107842585936476</c:v>
                </c:pt>
                <c:pt idx="11">
                  <c:v>0.33107842585936476</c:v>
                </c:pt>
                <c:pt idx="12">
                  <c:v>0.58469785869350388</c:v>
                </c:pt>
                <c:pt idx="13">
                  <c:v>0.58469785869350388</c:v>
                </c:pt>
                <c:pt idx="14">
                  <c:v>0.16089398134519659</c:v>
                </c:pt>
                <c:pt idx="15">
                  <c:v>0.16089398134519659</c:v>
                </c:pt>
                <c:pt idx="16">
                  <c:v>0.19781996097156371</c:v>
                </c:pt>
                <c:pt idx="17">
                  <c:v>0.19781996097156371</c:v>
                </c:pt>
                <c:pt idx="18">
                  <c:v>0.19306921285192943</c:v>
                </c:pt>
                <c:pt idx="19">
                  <c:v>0.19306921285192943</c:v>
                </c:pt>
                <c:pt idx="20">
                  <c:v>5.9967939681409427E-2</c:v>
                </c:pt>
                <c:pt idx="21">
                  <c:v>5.9967939681409427E-2</c:v>
                </c:pt>
                <c:pt idx="22">
                  <c:v>8.7644644895156651E-2</c:v>
                </c:pt>
                <c:pt idx="23">
                  <c:v>8.7644644895156651E-2</c:v>
                </c:pt>
                <c:pt idx="24">
                  <c:v>9.2013608500598074E-2</c:v>
                </c:pt>
                <c:pt idx="25">
                  <c:v>9.2013608500598074E-2</c:v>
                </c:pt>
                <c:pt idx="26">
                  <c:v>9.5044223210022094E-2</c:v>
                </c:pt>
                <c:pt idx="27">
                  <c:v>9.5044223210022094E-2</c:v>
                </c:pt>
                <c:pt idx="28">
                  <c:v>0.18358982461836004</c:v>
                </c:pt>
                <c:pt idx="29">
                  <c:v>0.18358982461836004</c:v>
                </c:pt>
                <c:pt idx="30">
                  <c:v>0.15937990092681664</c:v>
                </c:pt>
                <c:pt idx="31">
                  <c:v>0.15937990092681664</c:v>
                </c:pt>
                <c:pt idx="32">
                  <c:v>7.0737342194838321E-2</c:v>
                </c:pt>
                <c:pt idx="33">
                  <c:v>7.0737342194838321E-2</c:v>
                </c:pt>
                <c:pt idx="34">
                  <c:v>0.1432537981510667</c:v>
                </c:pt>
                <c:pt idx="35">
                  <c:v>0.1432537981510667</c:v>
                </c:pt>
                <c:pt idx="36">
                  <c:v>0.25671902476123437</c:v>
                </c:pt>
                <c:pt idx="37">
                  <c:v>0.25671902476123437</c:v>
                </c:pt>
                <c:pt idx="38">
                  <c:v>4.724532520774611E-2</c:v>
                </c:pt>
                <c:pt idx="39">
                  <c:v>4.724532520774611E-2</c:v>
                </c:pt>
                <c:pt idx="40">
                  <c:v>0.10450376249782854</c:v>
                </c:pt>
                <c:pt idx="41">
                  <c:v>0.10450376249782854</c:v>
                </c:pt>
                <c:pt idx="42">
                  <c:v>8.8633665800854675E-2</c:v>
                </c:pt>
                <c:pt idx="43">
                  <c:v>8.8633665800854675E-2</c:v>
                </c:pt>
                <c:pt idx="44">
                  <c:v>3.8757531185740456E-2</c:v>
                </c:pt>
                <c:pt idx="45">
                  <c:v>3.8757531185740456E-2</c:v>
                </c:pt>
                <c:pt idx="46">
                  <c:v>8.7882294460120691E-2</c:v>
                </c:pt>
                <c:pt idx="47">
                  <c:v>8.7882294460120691E-2</c:v>
                </c:pt>
                <c:pt idx="48">
                  <c:v>0.14054066220439398</c:v>
                </c:pt>
                <c:pt idx="49">
                  <c:v>0.14054066220439398</c:v>
                </c:pt>
                <c:pt idx="50">
                  <c:v>0.11967575605281036</c:v>
                </c:pt>
                <c:pt idx="51">
                  <c:v>0.11967575605281036</c:v>
                </c:pt>
                <c:pt idx="52">
                  <c:v>8.7104435417826129E-2</c:v>
                </c:pt>
                <c:pt idx="53">
                  <c:v>8.7104435417826129E-2</c:v>
                </c:pt>
                <c:pt idx="54">
                  <c:v>7.9114616262632498E-2</c:v>
                </c:pt>
                <c:pt idx="55">
                  <c:v>7.9114616262632498E-2</c:v>
                </c:pt>
                <c:pt idx="56">
                  <c:v>7.8740799565233943E-2</c:v>
                </c:pt>
                <c:pt idx="57">
                  <c:v>7.8740799565233943E-2</c:v>
                </c:pt>
                <c:pt idx="58">
                  <c:v>5.7601615282656921E-2</c:v>
                </c:pt>
                <c:pt idx="59">
                  <c:v>5.7601615282656921E-2</c:v>
                </c:pt>
                <c:pt idx="60">
                  <c:v>6.4211275856809247E-2</c:v>
                </c:pt>
                <c:pt idx="61">
                  <c:v>6.4211275856809247E-2</c:v>
                </c:pt>
                <c:pt idx="62">
                  <c:v>5.8986066973522114E-2</c:v>
                </c:pt>
                <c:pt idx="63">
                  <c:v>5.8986066973522114E-2</c:v>
                </c:pt>
                <c:pt idx="64">
                  <c:v>5.0177772459980029E-2</c:v>
                </c:pt>
                <c:pt idx="65">
                  <c:v>5.0177772459980029E-2</c:v>
                </c:pt>
                <c:pt idx="66">
                  <c:v>7.0201722867423766E-2</c:v>
                </c:pt>
                <c:pt idx="67">
                  <c:v>7.0201722867423766E-2</c:v>
                </c:pt>
                <c:pt idx="68">
                  <c:v>6.0629345656368114E-2</c:v>
                </c:pt>
                <c:pt idx="69">
                  <c:v>6.0629345656368114E-2</c:v>
                </c:pt>
                <c:pt idx="70">
                  <c:v>7.2226835599439612E-2</c:v>
                </c:pt>
                <c:pt idx="71">
                  <c:v>7.2226835599439612E-2</c:v>
                </c:pt>
                <c:pt idx="72">
                  <c:v>3.4107558508537833E-2</c:v>
                </c:pt>
                <c:pt idx="73">
                  <c:v>3.4107558508537833E-2</c:v>
                </c:pt>
                <c:pt idx="74">
                  <c:v>8.3251703947013894E-2</c:v>
                </c:pt>
                <c:pt idx="75">
                  <c:v>8.3251703947013894E-2</c:v>
                </c:pt>
                <c:pt idx="76">
                  <c:v>4.563995902310352E-2</c:v>
                </c:pt>
                <c:pt idx="77">
                  <c:v>4.563995902310352E-2</c:v>
                </c:pt>
                <c:pt idx="78">
                  <c:v>3.9988384232664487E-2</c:v>
                </c:pt>
                <c:pt idx="79">
                  <c:v>3.9988384232664487E-2</c:v>
                </c:pt>
                <c:pt idx="80">
                  <c:v>5.3276986232767588E-2</c:v>
                </c:pt>
                <c:pt idx="81">
                  <c:v>5.3276986232767588E-2</c:v>
                </c:pt>
                <c:pt idx="82">
                  <c:v>5.1307894367727688E-2</c:v>
                </c:pt>
                <c:pt idx="83">
                  <c:v>5.1307894367727688E-2</c:v>
                </c:pt>
                <c:pt idx="84">
                  <c:v>4.5324738966513067E-2</c:v>
                </c:pt>
                <c:pt idx="85">
                  <c:v>4.5324738966513067E-2</c:v>
                </c:pt>
                <c:pt idx="86">
                  <c:v>4.3670617915963203E-2</c:v>
                </c:pt>
                <c:pt idx="87">
                  <c:v>4.3670617915963203E-2</c:v>
                </c:pt>
                <c:pt idx="88">
                  <c:v>7.5839854951273697E-2</c:v>
                </c:pt>
                <c:pt idx="89">
                  <c:v>7.5839854951273697E-2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0DB-44BF-8E4D-FF9409F55F2E}"/>
            </c:ext>
          </c:extLst>
        </c:ser>
        <c:ser>
          <c:idx val="5"/>
          <c:order val="4"/>
          <c:tx>
            <c:strRef>
              <c:f>'spektra_vypocty_40gpd '!$O$269</c:f>
              <c:strCache>
                <c:ptCount val="1"/>
              </c:strCache>
            </c:strRef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'!$I$270:$I$359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'!$O$270:$O$359</c:f>
              <c:numCache>
                <c:formatCode>0%</c:formatCode>
                <c:ptCount val="90"/>
                <c:pt idx="0">
                  <c:v>-0.21673842992746842</c:v>
                </c:pt>
                <c:pt idx="1">
                  <c:v>-0.21673842992746842</c:v>
                </c:pt>
                <c:pt idx="2">
                  <c:v>-0.10695809057905611</c:v>
                </c:pt>
                <c:pt idx="3">
                  <c:v>-0.10695809057905611</c:v>
                </c:pt>
                <c:pt idx="4">
                  <c:v>-0.12773930919940335</c:v>
                </c:pt>
                <c:pt idx="5">
                  <c:v>-0.12773930919940335</c:v>
                </c:pt>
                <c:pt idx="6">
                  <c:v>-0.16210340998586889</c:v>
                </c:pt>
                <c:pt idx="7">
                  <c:v>-0.16210340998586889</c:v>
                </c:pt>
                <c:pt idx="8">
                  <c:v>-9.9089001147832007E-2</c:v>
                </c:pt>
                <c:pt idx="9">
                  <c:v>-9.9089001147832007E-2</c:v>
                </c:pt>
                <c:pt idx="10">
                  <c:v>-0.33107842585936476</c:v>
                </c:pt>
                <c:pt idx="11">
                  <c:v>-0.33107842585936476</c:v>
                </c:pt>
                <c:pt idx="12">
                  <c:v>-0.58469785869350388</c:v>
                </c:pt>
                <c:pt idx="13">
                  <c:v>-0.58469785869350388</c:v>
                </c:pt>
                <c:pt idx="14">
                  <c:v>-0.16089398134519659</c:v>
                </c:pt>
                <c:pt idx="15">
                  <c:v>-0.16089398134519659</c:v>
                </c:pt>
                <c:pt idx="16">
                  <c:v>-0.19781996097156371</c:v>
                </c:pt>
                <c:pt idx="17">
                  <c:v>-0.19781996097156371</c:v>
                </c:pt>
                <c:pt idx="18">
                  <c:v>-0.19306921285192943</c:v>
                </c:pt>
                <c:pt idx="19">
                  <c:v>-0.19306921285192943</c:v>
                </c:pt>
                <c:pt idx="20">
                  <c:v>-5.9967939681409427E-2</c:v>
                </c:pt>
                <c:pt idx="21">
                  <c:v>-5.9967939681409427E-2</c:v>
                </c:pt>
                <c:pt idx="22">
                  <c:v>-8.7644644895156651E-2</c:v>
                </c:pt>
                <c:pt idx="23">
                  <c:v>-8.7644644895156651E-2</c:v>
                </c:pt>
                <c:pt idx="24">
                  <c:v>-9.2013608500598074E-2</c:v>
                </c:pt>
                <c:pt idx="25">
                  <c:v>-9.2013608500598074E-2</c:v>
                </c:pt>
                <c:pt idx="26">
                  <c:v>-9.5044223210022094E-2</c:v>
                </c:pt>
                <c:pt idx="27">
                  <c:v>-9.5044223210022094E-2</c:v>
                </c:pt>
                <c:pt idx="28">
                  <c:v>-0.18358982461836004</c:v>
                </c:pt>
                <c:pt idx="29">
                  <c:v>-0.18358982461836004</c:v>
                </c:pt>
                <c:pt idx="30">
                  <c:v>-0.15937990092681664</c:v>
                </c:pt>
                <c:pt idx="31">
                  <c:v>-0.15937990092681664</c:v>
                </c:pt>
                <c:pt idx="32">
                  <c:v>-7.0737342194838321E-2</c:v>
                </c:pt>
                <c:pt idx="33">
                  <c:v>-7.0737342194838321E-2</c:v>
                </c:pt>
                <c:pt idx="34">
                  <c:v>-0.1432537981510667</c:v>
                </c:pt>
                <c:pt idx="35">
                  <c:v>-0.1432537981510667</c:v>
                </c:pt>
                <c:pt idx="36">
                  <c:v>-0.25671902476123437</c:v>
                </c:pt>
                <c:pt idx="37">
                  <c:v>-0.25671902476123437</c:v>
                </c:pt>
                <c:pt idx="38">
                  <c:v>-4.724532520774611E-2</c:v>
                </c:pt>
                <c:pt idx="39">
                  <c:v>-4.724532520774611E-2</c:v>
                </c:pt>
                <c:pt idx="40">
                  <c:v>-0.10450376249782854</c:v>
                </c:pt>
                <c:pt idx="41">
                  <c:v>-0.10450376249782854</c:v>
                </c:pt>
                <c:pt idx="42">
                  <c:v>-8.8633665800854675E-2</c:v>
                </c:pt>
                <c:pt idx="43">
                  <c:v>-8.8633665800854675E-2</c:v>
                </c:pt>
                <c:pt idx="44">
                  <c:v>-3.8757531185740456E-2</c:v>
                </c:pt>
                <c:pt idx="45">
                  <c:v>-3.8757531185740456E-2</c:v>
                </c:pt>
                <c:pt idx="46">
                  <c:v>-8.7882294460120691E-2</c:v>
                </c:pt>
                <c:pt idx="47">
                  <c:v>-8.7882294460120691E-2</c:v>
                </c:pt>
                <c:pt idx="48">
                  <c:v>-0.14054066220439398</c:v>
                </c:pt>
                <c:pt idx="49">
                  <c:v>-0.14054066220439398</c:v>
                </c:pt>
                <c:pt idx="50">
                  <c:v>-0.11967575605281036</c:v>
                </c:pt>
                <c:pt idx="51">
                  <c:v>-0.11967575605281036</c:v>
                </c:pt>
                <c:pt idx="52">
                  <c:v>-8.7104435417826129E-2</c:v>
                </c:pt>
                <c:pt idx="53">
                  <c:v>-8.7104435417826129E-2</c:v>
                </c:pt>
                <c:pt idx="54">
                  <c:v>-7.9114616262632498E-2</c:v>
                </c:pt>
                <c:pt idx="55">
                  <c:v>-7.9114616262632498E-2</c:v>
                </c:pt>
                <c:pt idx="56">
                  <c:v>-7.8740799565233943E-2</c:v>
                </c:pt>
                <c:pt idx="57">
                  <c:v>-7.8740799565233943E-2</c:v>
                </c:pt>
                <c:pt idx="58">
                  <c:v>-5.7601615282656921E-2</c:v>
                </c:pt>
                <c:pt idx="59">
                  <c:v>-5.7601615282656921E-2</c:v>
                </c:pt>
                <c:pt idx="60">
                  <c:v>-6.4211275856809247E-2</c:v>
                </c:pt>
                <c:pt idx="61">
                  <c:v>-6.4211275856809247E-2</c:v>
                </c:pt>
                <c:pt idx="62">
                  <c:v>-5.8986066973522114E-2</c:v>
                </c:pt>
                <c:pt idx="63">
                  <c:v>-5.8986066973522114E-2</c:v>
                </c:pt>
                <c:pt idx="64">
                  <c:v>-5.0177772459980029E-2</c:v>
                </c:pt>
                <c:pt idx="65">
                  <c:v>-5.0177772459980029E-2</c:v>
                </c:pt>
                <c:pt idx="66">
                  <c:v>-7.0201722867423766E-2</c:v>
                </c:pt>
                <c:pt idx="67">
                  <c:v>-7.0201722867423766E-2</c:v>
                </c:pt>
                <c:pt idx="68">
                  <c:v>-6.0629345656368114E-2</c:v>
                </c:pt>
                <c:pt idx="69">
                  <c:v>-6.0629345656368114E-2</c:v>
                </c:pt>
                <c:pt idx="70">
                  <c:v>-7.2226835599439612E-2</c:v>
                </c:pt>
                <c:pt idx="71">
                  <c:v>-7.2226835599439612E-2</c:v>
                </c:pt>
                <c:pt idx="72">
                  <c:v>-3.4107558508537833E-2</c:v>
                </c:pt>
                <c:pt idx="73">
                  <c:v>-3.4107558508537833E-2</c:v>
                </c:pt>
                <c:pt idx="74">
                  <c:v>-8.3251703947013894E-2</c:v>
                </c:pt>
                <c:pt idx="75">
                  <c:v>-8.3251703947013894E-2</c:v>
                </c:pt>
                <c:pt idx="76">
                  <c:v>-4.563995902310352E-2</c:v>
                </c:pt>
                <c:pt idx="77">
                  <c:v>-4.563995902310352E-2</c:v>
                </c:pt>
                <c:pt idx="78">
                  <c:v>-3.9988384232664487E-2</c:v>
                </c:pt>
                <c:pt idx="79">
                  <c:v>-3.9988384232664487E-2</c:v>
                </c:pt>
                <c:pt idx="80">
                  <c:v>-5.3276986232767588E-2</c:v>
                </c:pt>
                <c:pt idx="81">
                  <c:v>-5.3276986232767588E-2</c:v>
                </c:pt>
                <c:pt idx="82">
                  <c:v>-5.1307894367727688E-2</c:v>
                </c:pt>
                <c:pt idx="83">
                  <c:v>-5.1307894367727688E-2</c:v>
                </c:pt>
                <c:pt idx="84">
                  <c:v>-4.5324738966513067E-2</c:v>
                </c:pt>
                <c:pt idx="85">
                  <c:v>-4.5324738966513067E-2</c:v>
                </c:pt>
                <c:pt idx="86">
                  <c:v>-4.3670617915963203E-2</c:v>
                </c:pt>
                <c:pt idx="87">
                  <c:v>-4.3670617915963203E-2</c:v>
                </c:pt>
                <c:pt idx="88">
                  <c:v>-7.5839854951273697E-2</c:v>
                </c:pt>
                <c:pt idx="89">
                  <c:v>-7.5839854951273697E-2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0DB-44BF-8E4D-FF9409F55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1763440"/>
        <c:axId val="881763800"/>
      </c:scatterChart>
      <c:valAx>
        <c:axId val="881763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1763800"/>
        <c:crossesAt val="-0.60000000000000009"/>
        <c:crossBetween val="midCat"/>
      </c:valAx>
      <c:valAx>
        <c:axId val="881763800"/>
        <c:scaling>
          <c:orientation val="minMax"/>
          <c:max val="0.60000000000000009"/>
          <c:min val="-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1763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6572005602665052"/>
          <c:y val="4.3816418343720444E-2"/>
          <c:w val="0.30428528164748636"/>
          <c:h val="0.2485341607832625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106027381143E-2"/>
          <c:y val="3.5383573939797242E-2"/>
          <c:w val="0.87755441654297361"/>
          <c:h val="0.83212603327493773"/>
        </c:manualLayout>
      </c:layout>
      <c:scatterChart>
        <c:scatterStyle val="lineMarker"/>
        <c:varyColors val="0"/>
        <c:ser>
          <c:idx val="0"/>
          <c:order val="0"/>
          <c:tx>
            <c:strRef>
              <c:f>Spektra_vypocty_100keV!$J$686</c:f>
              <c:strCache>
                <c:ptCount val="1"/>
                <c:pt idx="0">
                  <c:v>ENDF/B-VIII.0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Spektra_vypocty_100keV!$I$687:$I$924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Spektra_vypocty_100keV!$J$687:$J$924</c:f>
              <c:numCache>
                <c:formatCode>General</c:formatCode>
                <c:ptCount val="238"/>
                <c:pt idx="18" formatCode="0%">
                  <c:v>-3.6843131948005481E-2</c:v>
                </c:pt>
                <c:pt idx="19" formatCode="0%">
                  <c:v>-3.6843131948005481E-2</c:v>
                </c:pt>
                <c:pt idx="20" formatCode="0%">
                  <c:v>-0.18275355159681861</c:v>
                </c:pt>
                <c:pt idx="21" formatCode="0%">
                  <c:v>-0.18275355159681861</c:v>
                </c:pt>
                <c:pt idx="22" formatCode="0%">
                  <c:v>-0.23925018970909384</c:v>
                </c:pt>
                <c:pt idx="23" formatCode="0%">
                  <c:v>-0.23925018970909384</c:v>
                </c:pt>
                <c:pt idx="24" formatCode="0%">
                  <c:v>-0.18795120093387407</c:v>
                </c:pt>
                <c:pt idx="25" formatCode="0%">
                  <c:v>-0.18795120093387407</c:v>
                </c:pt>
                <c:pt idx="26" formatCode="0%">
                  <c:v>-0.15579820408914458</c:v>
                </c:pt>
                <c:pt idx="27" formatCode="0%">
                  <c:v>-0.15579820408914458</c:v>
                </c:pt>
                <c:pt idx="28" formatCode="0%">
                  <c:v>-0.15790043835234158</c:v>
                </c:pt>
                <c:pt idx="29" formatCode="0%">
                  <c:v>-0.15790043835234158</c:v>
                </c:pt>
                <c:pt idx="30" formatCode="0%">
                  <c:v>-0.1104931245575278</c:v>
                </c:pt>
                <c:pt idx="31" formatCode="0%">
                  <c:v>-0.1104931245575278</c:v>
                </c:pt>
                <c:pt idx="32" formatCode="0%">
                  <c:v>-1.4654611724835842E-3</c:v>
                </c:pt>
                <c:pt idx="33" formatCode="0%">
                  <c:v>-1.4654611724835842E-3</c:v>
                </c:pt>
                <c:pt idx="34" formatCode="0%">
                  <c:v>3.759183668403443E-2</c:v>
                </c:pt>
                <c:pt idx="35" formatCode="0%">
                  <c:v>3.759183668403443E-2</c:v>
                </c:pt>
                <c:pt idx="36" formatCode="0%">
                  <c:v>1.799358664492634E-2</c:v>
                </c:pt>
                <c:pt idx="37" formatCode="0%">
                  <c:v>1.799358664492634E-2</c:v>
                </c:pt>
                <c:pt idx="38" formatCode="0%">
                  <c:v>-1.8735035306328363E-2</c:v>
                </c:pt>
                <c:pt idx="39" formatCode="0%">
                  <c:v>-1.8735035306328363E-2</c:v>
                </c:pt>
                <c:pt idx="40" formatCode="0%">
                  <c:v>1.6524192377509461E-2</c:v>
                </c:pt>
                <c:pt idx="41" formatCode="0%">
                  <c:v>1.6524192377509461E-2</c:v>
                </c:pt>
                <c:pt idx="42" formatCode="0%">
                  <c:v>0.11247927946630276</c:v>
                </c:pt>
                <c:pt idx="43" formatCode="0%">
                  <c:v>0.11247927946630276</c:v>
                </c:pt>
                <c:pt idx="44" formatCode="0%">
                  <c:v>0.22137694045215972</c:v>
                </c:pt>
                <c:pt idx="45" formatCode="0%">
                  <c:v>0.22137694045215972</c:v>
                </c:pt>
                <c:pt idx="46" formatCode="0%">
                  <c:v>0.18725209754960082</c:v>
                </c:pt>
                <c:pt idx="47" formatCode="0%">
                  <c:v>0.18725209754960082</c:v>
                </c:pt>
                <c:pt idx="48" formatCode="0%">
                  <c:v>7.0583694289152676E-2</c:v>
                </c:pt>
                <c:pt idx="49" formatCode="0%">
                  <c:v>7.0583694289152676E-2</c:v>
                </c:pt>
                <c:pt idx="50" formatCode="0%">
                  <c:v>-1.5633430850773733E-2</c:v>
                </c:pt>
                <c:pt idx="51" formatCode="0%">
                  <c:v>-1.5633430850773733E-2</c:v>
                </c:pt>
                <c:pt idx="52" formatCode="0%">
                  <c:v>-1.6326538004455271E-2</c:v>
                </c:pt>
                <c:pt idx="53" formatCode="0%">
                  <c:v>-1.6326538004455271E-2</c:v>
                </c:pt>
                <c:pt idx="54" formatCode="0%">
                  <c:v>-5.8523229207674277E-4</c:v>
                </c:pt>
                <c:pt idx="55" formatCode="0%">
                  <c:v>-5.8523229207674277E-4</c:v>
                </c:pt>
                <c:pt idx="56" formatCode="0%">
                  <c:v>1.2697629271185118E-2</c:v>
                </c:pt>
                <c:pt idx="57" formatCode="0%">
                  <c:v>1.2697629271185118E-2</c:v>
                </c:pt>
                <c:pt idx="58" formatCode="0%">
                  <c:v>1.6847163521496622E-2</c:v>
                </c:pt>
                <c:pt idx="59" formatCode="0%">
                  <c:v>1.6847163521496622E-2</c:v>
                </c:pt>
                <c:pt idx="60" formatCode="0%">
                  <c:v>1.6029457266564462E-2</c:v>
                </c:pt>
                <c:pt idx="61" formatCode="0%">
                  <c:v>1.6029457266564462E-2</c:v>
                </c:pt>
                <c:pt idx="62" formatCode="0%">
                  <c:v>-1.5806471552436419E-3</c:v>
                </c:pt>
                <c:pt idx="63" formatCode="0%">
                  <c:v>-1.5806471552436419E-3</c:v>
                </c:pt>
                <c:pt idx="64" formatCode="0%">
                  <c:v>-1.1324393833196944E-2</c:v>
                </c:pt>
                <c:pt idx="65" formatCode="0%">
                  <c:v>-1.1324393833196944E-2</c:v>
                </c:pt>
                <c:pt idx="66" formatCode="0%">
                  <c:v>-2.308930074046267E-2</c:v>
                </c:pt>
                <c:pt idx="67" formatCode="0%">
                  <c:v>-2.308930074046267E-2</c:v>
                </c:pt>
                <c:pt idx="68" formatCode="0%">
                  <c:v>-3.0047832081928183E-2</c:v>
                </c:pt>
                <c:pt idx="69" formatCode="0%">
                  <c:v>-3.0047832081928183E-2</c:v>
                </c:pt>
                <c:pt idx="70" formatCode="0%">
                  <c:v>-4.2000241586632847E-2</c:v>
                </c:pt>
                <c:pt idx="71" formatCode="0%">
                  <c:v>-4.2000241586632847E-2</c:v>
                </c:pt>
                <c:pt idx="72" formatCode="0%">
                  <c:v>-4.6512568979831359E-2</c:v>
                </c:pt>
                <c:pt idx="73" formatCode="0%">
                  <c:v>-4.6512568979831359E-2</c:v>
                </c:pt>
                <c:pt idx="74" formatCode="0%">
                  <c:v>-5.474987875541848E-2</c:v>
                </c:pt>
                <c:pt idx="75" formatCode="0%">
                  <c:v>-5.474987875541848E-2</c:v>
                </c:pt>
                <c:pt idx="76" formatCode="0%">
                  <c:v>-6.0104278574669934E-2</c:v>
                </c:pt>
                <c:pt idx="77" formatCode="0%">
                  <c:v>-6.0104278574669934E-2</c:v>
                </c:pt>
                <c:pt idx="78" formatCode="0%">
                  <c:v>-6.0386463505172072E-2</c:v>
                </c:pt>
                <c:pt idx="79" formatCode="0%">
                  <c:v>-6.0386463505172072E-2</c:v>
                </c:pt>
                <c:pt idx="80" formatCode="0%">
                  <c:v>-4.9237903163941166E-2</c:v>
                </c:pt>
                <c:pt idx="81" formatCode="0%">
                  <c:v>-4.9237903163941166E-2</c:v>
                </c:pt>
                <c:pt idx="82" formatCode="0%">
                  <c:v>-2.911283512378815E-2</c:v>
                </c:pt>
                <c:pt idx="83" formatCode="0%">
                  <c:v>-2.911283512378815E-2</c:v>
                </c:pt>
                <c:pt idx="84" formatCode="0%">
                  <c:v>-2.0876285292650287E-3</c:v>
                </c:pt>
                <c:pt idx="85" formatCode="0%">
                  <c:v>-2.0876285292650287E-3</c:v>
                </c:pt>
                <c:pt idx="86" formatCode="0%">
                  <c:v>2.0373421232290134E-2</c:v>
                </c:pt>
                <c:pt idx="87" formatCode="0%">
                  <c:v>2.0373421232290134E-2</c:v>
                </c:pt>
                <c:pt idx="88" formatCode="0%">
                  <c:v>3.1787671439142517E-2</c:v>
                </c:pt>
                <c:pt idx="89" formatCode="0%">
                  <c:v>3.1787671439142517E-2</c:v>
                </c:pt>
                <c:pt idx="90" formatCode="0%">
                  <c:v>3.1660330390328228E-2</c:v>
                </c:pt>
                <c:pt idx="91" formatCode="0%">
                  <c:v>3.1660330390328228E-2</c:v>
                </c:pt>
                <c:pt idx="92" formatCode="0%">
                  <c:v>3.1227863779619947E-2</c:v>
                </c:pt>
                <c:pt idx="93" formatCode="0%">
                  <c:v>3.1227863779619947E-2</c:v>
                </c:pt>
                <c:pt idx="94" formatCode="0%">
                  <c:v>2.0034046582145582E-2</c:v>
                </c:pt>
                <c:pt idx="95" formatCode="0%">
                  <c:v>2.0034046582145582E-2</c:v>
                </c:pt>
                <c:pt idx="96" formatCode="0%">
                  <c:v>7.4124503533168351E-3</c:v>
                </c:pt>
                <c:pt idx="97" formatCode="0%">
                  <c:v>7.4124503533168351E-3</c:v>
                </c:pt>
                <c:pt idx="98" formatCode="0%">
                  <c:v>-1.1107823505687064E-2</c:v>
                </c:pt>
                <c:pt idx="99" formatCode="0%">
                  <c:v>-1.1107823505687064E-2</c:v>
                </c:pt>
                <c:pt idx="100" formatCode="0%">
                  <c:v>-1.705920611140066E-2</c:v>
                </c:pt>
                <c:pt idx="101" formatCode="0%">
                  <c:v>-1.705920611140066E-2</c:v>
                </c:pt>
                <c:pt idx="102" formatCode="0%">
                  <c:v>-7.6907204774249172E-3</c:v>
                </c:pt>
                <c:pt idx="103" formatCode="0%">
                  <c:v>-7.6907204774249172E-3</c:v>
                </c:pt>
                <c:pt idx="104" formatCode="0%">
                  <c:v>8.9369702536641338E-3</c:v>
                </c:pt>
                <c:pt idx="105" formatCode="0%">
                  <c:v>8.9369702536641338E-3</c:v>
                </c:pt>
                <c:pt idx="106" formatCode="0%">
                  <c:v>2.193784825747036E-2</c:v>
                </c:pt>
                <c:pt idx="107" formatCode="0%">
                  <c:v>2.193784825747036E-2</c:v>
                </c:pt>
                <c:pt idx="108" formatCode="0%">
                  <c:v>3.649638873499228E-2</c:v>
                </c:pt>
                <c:pt idx="109" formatCode="0%">
                  <c:v>3.649638873499228E-2</c:v>
                </c:pt>
                <c:pt idx="110" formatCode="0%">
                  <c:v>4.432399522927355E-2</c:v>
                </c:pt>
                <c:pt idx="111" formatCode="0%">
                  <c:v>4.432399522927355E-2</c:v>
                </c:pt>
                <c:pt idx="112" formatCode="0%">
                  <c:v>3.973026676150071E-2</c:v>
                </c:pt>
                <c:pt idx="113" formatCode="0%">
                  <c:v>3.973026676150071E-2</c:v>
                </c:pt>
                <c:pt idx="114" formatCode="0%">
                  <c:v>2.3891254732878675E-2</c:v>
                </c:pt>
                <c:pt idx="115" formatCode="0%">
                  <c:v>2.3891254732878675E-2</c:v>
                </c:pt>
                <c:pt idx="116" formatCode="0%">
                  <c:v>1.6330119673167998E-2</c:v>
                </c:pt>
                <c:pt idx="117" formatCode="0%">
                  <c:v>1.6330119673167998E-2</c:v>
                </c:pt>
                <c:pt idx="118" formatCode="0%">
                  <c:v>1.6755065988738549E-2</c:v>
                </c:pt>
                <c:pt idx="119" formatCode="0%">
                  <c:v>1.6755065988738549E-2</c:v>
                </c:pt>
                <c:pt idx="120" formatCode="0%">
                  <c:v>3.0092303085831995E-2</c:v>
                </c:pt>
                <c:pt idx="121" formatCode="0%">
                  <c:v>3.0092303085831995E-2</c:v>
                </c:pt>
                <c:pt idx="122" formatCode="0%">
                  <c:v>2.4224513857638241E-2</c:v>
                </c:pt>
                <c:pt idx="123" formatCode="0%">
                  <c:v>2.4224513857638241E-2</c:v>
                </c:pt>
                <c:pt idx="124" formatCode="0%">
                  <c:v>1.2069699661667377E-2</c:v>
                </c:pt>
                <c:pt idx="125" formatCode="0%">
                  <c:v>1.2069699661667377E-2</c:v>
                </c:pt>
                <c:pt idx="126" formatCode="0%">
                  <c:v>-2.1628701902375314E-3</c:v>
                </c:pt>
                <c:pt idx="127" formatCode="0%">
                  <c:v>-2.1628701902375314E-3</c:v>
                </c:pt>
                <c:pt idx="128" formatCode="0%">
                  <c:v>-8.2567556626943484E-3</c:v>
                </c:pt>
                <c:pt idx="129" formatCode="0%">
                  <c:v>-8.2567556626943484E-3</c:v>
                </c:pt>
                <c:pt idx="130" formatCode="0%">
                  <c:v>-1.3088564272767389E-2</c:v>
                </c:pt>
                <c:pt idx="131" formatCode="0%">
                  <c:v>-1.3088564272767389E-2</c:v>
                </c:pt>
                <c:pt idx="132" formatCode="0%">
                  <c:v>-1.4066180302312881E-2</c:v>
                </c:pt>
                <c:pt idx="133" formatCode="0%">
                  <c:v>-1.4066180302312881E-2</c:v>
                </c:pt>
                <c:pt idx="134" formatCode="0%">
                  <c:v>-1.6360428296141372E-2</c:v>
                </c:pt>
                <c:pt idx="135" formatCode="0%">
                  <c:v>-1.6360428296141372E-2</c:v>
                </c:pt>
                <c:pt idx="136" formatCode="0%">
                  <c:v>-1.0703880614176708E-2</c:v>
                </c:pt>
                <c:pt idx="137" formatCode="0%">
                  <c:v>-1.0703880614176708E-2</c:v>
                </c:pt>
                <c:pt idx="138" formatCode="0%">
                  <c:v>3.9783233701715659E-3</c:v>
                </c:pt>
                <c:pt idx="139" formatCode="0%">
                  <c:v>3.9783233701715659E-3</c:v>
                </c:pt>
                <c:pt idx="140" formatCode="0%">
                  <c:v>2.5959771628981887E-2</c:v>
                </c:pt>
                <c:pt idx="141" formatCode="0%">
                  <c:v>2.5959771628981887E-2</c:v>
                </c:pt>
                <c:pt idx="142" formatCode="0%">
                  <c:v>3.6803501533760663E-2</c:v>
                </c:pt>
                <c:pt idx="143" formatCode="0%">
                  <c:v>3.6803501533760663E-2</c:v>
                </c:pt>
                <c:pt idx="144" formatCode="0%">
                  <c:v>4.1781561007364632E-2</c:v>
                </c:pt>
                <c:pt idx="145" formatCode="0%">
                  <c:v>4.1781561007364632E-2</c:v>
                </c:pt>
                <c:pt idx="146" formatCode="0%">
                  <c:v>2.8802756332720003E-2</c:v>
                </c:pt>
                <c:pt idx="147" formatCode="0%">
                  <c:v>2.8802756332720003E-2</c:v>
                </c:pt>
                <c:pt idx="148" formatCode="0%">
                  <c:v>1.0635055947489258E-2</c:v>
                </c:pt>
                <c:pt idx="149" formatCode="0%">
                  <c:v>1.0635055947489258E-2</c:v>
                </c:pt>
                <c:pt idx="150" formatCode="0%">
                  <c:v>8.3092984665893432E-3</c:v>
                </c:pt>
                <c:pt idx="151" formatCode="0%">
                  <c:v>8.3092984665893432E-3</c:v>
                </c:pt>
                <c:pt idx="152" formatCode="0%">
                  <c:v>1.2095043060124988E-2</c:v>
                </c:pt>
                <c:pt idx="153" formatCode="0%">
                  <c:v>1.2095043060124988E-2</c:v>
                </c:pt>
                <c:pt idx="154" formatCode="0%">
                  <c:v>1.3947513985548721E-2</c:v>
                </c:pt>
                <c:pt idx="155" formatCode="0%">
                  <c:v>1.3947513985548721E-2</c:v>
                </c:pt>
                <c:pt idx="156" formatCode="0%">
                  <c:v>2.0032824454339515E-2</c:v>
                </c:pt>
                <c:pt idx="157" formatCode="0%">
                  <c:v>2.0032824454339515E-2</c:v>
                </c:pt>
                <c:pt idx="158" formatCode="0%">
                  <c:v>3.180369453892129E-2</c:v>
                </c:pt>
                <c:pt idx="159" formatCode="0%">
                  <c:v>3.180369453892129E-2</c:v>
                </c:pt>
                <c:pt idx="160" formatCode="0%">
                  <c:v>4.1863718064923505E-2</c:v>
                </c:pt>
                <c:pt idx="161" formatCode="0%">
                  <c:v>4.1863718064923505E-2</c:v>
                </c:pt>
                <c:pt idx="162" formatCode="0%">
                  <c:v>4.0704982538785517E-2</c:v>
                </c:pt>
                <c:pt idx="163" formatCode="0%">
                  <c:v>4.0704982538785517E-2</c:v>
                </c:pt>
                <c:pt idx="164" formatCode="0%">
                  <c:v>3.8276114668238437E-2</c:v>
                </c:pt>
                <c:pt idx="165" formatCode="0%">
                  <c:v>3.8276114668238437E-2</c:v>
                </c:pt>
                <c:pt idx="166" formatCode="0%">
                  <c:v>2.9732643578777695E-2</c:v>
                </c:pt>
                <c:pt idx="167" formatCode="0%">
                  <c:v>2.9732643578777695E-2</c:v>
                </c:pt>
                <c:pt idx="168" formatCode="0%">
                  <c:v>2.4879170018022645E-2</c:v>
                </c:pt>
                <c:pt idx="169" formatCode="0%">
                  <c:v>2.4879170018022645E-2</c:v>
                </c:pt>
                <c:pt idx="170" formatCode="0%">
                  <c:v>4.1885398285148145E-2</c:v>
                </c:pt>
                <c:pt idx="171" formatCode="0%">
                  <c:v>4.1885398285148145E-2</c:v>
                </c:pt>
                <c:pt idx="172" formatCode="0%">
                  <c:v>6.652942233768866E-2</c:v>
                </c:pt>
                <c:pt idx="173" formatCode="0%">
                  <c:v>6.652942233768866E-2</c:v>
                </c:pt>
                <c:pt idx="174" formatCode="0%">
                  <c:v>8.0385573346198003E-2</c:v>
                </c:pt>
                <c:pt idx="175" formatCode="0%">
                  <c:v>8.0385573346198003E-2</c:v>
                </c:pt>
                <c:pt idx="176" formatCode="0%">
                  <c:v>9.6196440997093013E-2</c:v>
                </c:pt>
                <c:pt idx="177" formatCode="0%">
                  <c:v>9.6196440997093013E-2</c:v>
                </c:pt>
                <c:pt idx="178" formatCode="0%">
                  <c:v>8.9533005543562361E-2</c:v>
                </c:pt>
                <c:pt idx="179" formatCode="0%">
                  <c:v>8.9533005543562361E-2</c:v>
                </c:pt>
                <c:pt idx="180" formatCode="0%">
                  <c:v>7.9532671254126663E-2</c:v>
                </c:pt>
                <c:pt idx="181" formatCode="0%">
                  <c:v>7.9532671254126663E-2</c:v>
                </c:pt>
                <c:pt idx="182" formatCode="0%">
                  <c:v>9.14586392742196E-2</c:v>
                </c:pt>
                <c:pt idx="183" formatCode="0%">
                  <c:v>9.14586392742196E-2</c:v>
                </c:pt>
                <c:pt idx="184" formatCode="0%">
                  <c:v>0.10256611147855743</c:v>
                </c:pt>
                <c:pt idx="185" formatCode="0%">
                  <c:v>0.10256611147855743</c:v>
                </c:pt>
                <c:pt idx="186" formatCode="0%">
                  <c:v>9.0479648642480592E-2</c:v>
                </c:pt>
                <c:pt idx="187" formatCode="0%">
                  <c:v>9.0479648642480592E-2</c:v>
                </c:pt>
                <c:pt idx="188" formatCode="0%">
                  <c:v>8.0060819491348134E-2</c:v>
                </c:pt>
                <c:pt idx="189" formatCode="0%">
                  <c:v>8.0060819491348134E-2</c:v>
                </c:pt>
                <c:pt idx="190" formatCode="0%">
                  <c:v>7.5095906374726962E-2</c:v>
                </c:pt>
                <c:pt idx="191" formatCode="0%">
                  <c:v>7.5095906374726962E-2</c:v>
                </c:pt>
                <c:pt idx="192" formatCode="0%">
                  <c:v>7.4407287142926215E-2</c:v>
                </c:pt>
                <c:pt idx="193" formatCode="0%">
                  <c:v>7.4407287142926215E-2</c:v>
                </c:pt>
                <c:pt idx="194" formatCode="0%">
                  <c:v>7.8662237022134596E-2</c:v>
                </c:pt>
                <c:pt idx="195" formatCode="0%">
                  <c:v>7.8662237022134596E-2</c:v>
                </c:pt>
                <c:pt idx="196" formatCode="0%">
                  <c:v>8.692436542383053E-2</c:v>
                </c:pt>
                <c:pt idx="197" formatCode="0%">
                  <c:v>8.692436542383053E-2</c:v>
                </c:pt>
                <c:pt idx="198" formatCode="0%">
                  <c:v>9.4914929112027036E-2</c:v>
                </c:pt>
                <c:pt idx="199" formatCode="0%">
                  <c:v>9.4914929112027036E-2</c:v>
                </c:pt>
                <c:pt idx="200" formatCode="0%">
                  <c:v>0.10525290223439354</c:v>
                </c:pt>
                <c:pt idx="201" formatCode="0%">
                  <c:v>0.10525290223439354</c:v>
                </c:pt>
                <c:pt idx="202" formatCode="0%">
                  <c:v>0.1078648906227142</c:v>
                </c:pt>
                <c:pt idx="203" formatCode="0%">
                  <c:v>0.1078648906227142</c:v>
                </c:pt>
                <c:pt idx="204" formatCode="0%">
                  <c:v>0.11052077712100217</c:v>
                </c:pt>
                <c:pt idx="205" formatCode="0%">
                  <c:v>0.11052077712100217</c:v>
                </c:pt>
                <c:pt idx="206" formatCode="0%">
                  <c:v>0.10758243366736719</c:v>
                </c:pt>
                <c:pt idx="207" formatCode="0%">
                  <c:v>0.10758243366736719</c:v>
                </c:pt>
                <c:pt idx="208" formatCode="0%">
                  <c:v>0.10501645782553171</c:v>
                </c:pt>
                <c:pt idx="209" formatCode="0%">
                  <c:v>0.10501645782553171</c:v>
                </c:pt>
                <c:pt idx="210" formatCode="0%">
                  <c:v>8.8499076511906249E-2</c:v>
                </c:pt>
                <c:pt idx="211" formatCode="0%">
                  <c:v>8.8499076511906249E-2</c:v>
                </c:pt>
                <c:pt idx="212" formatCode="0%">
                  <c:v>7.3497657338623901E-2</c:v>
                </c:pt>
                <c:pt idx="213" formatCode="0%">
                  <c:v>7.3497657338623901E-2</c:v>
                </c:pt>
                <c:pt idx="214" formatCode="0%">
                  <c:v>6.5115450505722317E-2</c:v>
                </c:pt>
                <c:pt idx="215" formatCode="0%">
                  <c:v>6.5115450505722317E-2</c:v>
                </c:pt>
                <c:pt idx="216" formatCode="0%">
                  <c:v>5.7467796761803358E-2</c:v>
                </c:pt>
                <c:pt idx="217" formatCode="0%">
                  <c:v>5.7467796761803358E-2</c:v>
                </c:pt>
                <c:pt idx="218" formatCode="0%">
                  <c:v>3.3417963330132805E-2</c:v>
                </c:pt>
                <c:pt idx="219" formatCode="0%">
                  <c:v>3.3417963330132805E-2</c:v>
                </c:pt>
                <c:pt idx="220" formatCode="0%">
                  <c:v>1.0225517175398879E-2</c:v>
                </c:pt>
                <c:pt idx="221" formatCode="0%">
                  <c:v>1.0225517175398879E-2</c:v>
                </c:pt>
                <c:pt idx="222" formatCode="0%">
                  <c:v>1.8963587129321446E-2</c:v>
                </c:pt>
                <c:pt idx="223" formatCode="0%">
                  <c:v>1.8963587129321446E-2</c:v>
                </c:pt>
                <c:pt idx="224" formatCode="0%">
                  <c:v>3.0026639008678302E-2</c:v>
                </c:pt>
                <c:pt idx="225" formatCode="0%">
                  <c:v>3.0026639008678302E-2</c:v>
                </c:pt>
                <c:pt idx="226" formatCode="0%">
                  <c:v>6.7121448187725807E-3</c:v>
                </c:pt>
                <c:pt idx="227" formatCode="0%">
                  <c:v>6.7121448187725807E-3</c:v>
                </c:pt>
                <c:pt idx="228" formatCode="0%">
                  <c:v>-1.3718315358634436E-2</c:v>
                </c:pt>
                <c:pt idx="229" formatCode="0%">
                  <c:v>-1.3718315358634436E-2</c:v>
                </c:pt>
                <c:pt idx="230" formatCode="0%">
                  <c:v>2.7702826572689965E-2</c:v>
                </c:pt>
                <c:pt idx="231" formatCode="0%">
                  <c:v>2.7702826572689965E-2</c:v>
                </c:pt>
                <c:pt idx="232" formatCode="0%">
                  <c:v>7.4553888894882903E-2</c:v>
                </c:pt>
                <c:pt idx="233" formatCode="0%">
                  <c:v>7.4553888894882903E-2</c:v>
                </c:pt>
                <c:pt idx="234" formatCode="0%">
                  <c:v>0.10655005051224187</c:v>
                </c:pt>
                <c:pt idx="235" formatCode="0%">
                  <c:v>0.10655005051224187</c:v>
                </c:pt>
                <c:pt idx="236" formatCode="0%">
                  <c:v>0.14249726941342611</c:v>
                </c:pt>
                <c:pt idx="237" formatCode="0%">
                  <c:v>0.14249726941342611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2B-4AEF-9483-18E7389E3F93}"/>
            </c:ext>
          </c:extLst>
        </c:ser>
        <c:ser>
          <c:idx val="2"/>
          <c:order val="1"/>
          <c:tx>
            <c:strRef>
              <c:f>Spektra_vypocty_100keV!$K$686</c:f>
              <c:strCache>
                <c:ptCount val="1"/>
                <c:pt idx="0">
                  <c:v>JEFF-3.3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Spektra_vypocty_100keV!$I$687:$I$924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Spektra_vypocty_100keV!$K$687:$K$924</c:f>
              <c:numCache>
                <c:formatCode>General</c:formatCode>
                <c:ptCount val="238"/>
                <c:pt idx="18" formatCode="0%">
                  <c:v>-3.6757193039858138E-2</c:v>
                </c:pt>
                <c:pt idx="19" formatCode="0%">
                  <c:v>-3.6757193039858138E-2</c:v>
                </c:pt>
                <c:pt idx="20" formatCode="0%">
                  <c:v>-0.18266954181713024</c:v>
                </c:pt>
                <c:pt idx="21" formatCode="0%">
                  <c:v>-0.18266954181713024</c:v>
                </c:pt>
                <c:pt idx="22" formatCode="0%">
                  <c:v>-0.23919968974675476</c:v>
                </c:pt>
                <c:pt idx="23" formatCode="0%">
                  <c:v>-0.23919968974675476</c:v>
                </c:pt>
                <c:pt idx="24" formatCode="0%">
                  <c:v>-0.18792978065538679</c:v>
                </c:pt>
                <c:pt idx="25" formatCode="0%">
                  <c:v>-0.18792978065538679</c:v>
                </c:pt>
                <c:pt idx="26" formatCode="0%">
                  <c:v>-0.15579016462294593</c:v>
                </c:pt>
                <c:pt idx="27" formatCode="0%">
                  <c:v>-0.15579016462294593</c:v>
                </c:pt>
                <c:pt idx="28" formatCode="0%">
                  <c:v>-0.15789172783946892</c:v>
                </c:pt>
                <c:pt idx="29" formatCode="0%">
                  <c:v>-0.15789172783946892</c:v>
                </c:pt>
                <c:pt idx="30" formatCode="0%">
                  <c:v>-0.1104677892625181</c:v>
                </c:pt>
                <c:pt idx="31" formatCode="0%">
                  <c:v>-0.1104677892625181</c:v>
                </c:pt>
                <c:pt idx="32" formatCode="0%">
                  <c:v>-1.4512316721951857E-3</c:v>
                </c:pt>
                <c:pt idx="33" formatCode="0%">
                  <c:v>-1.4512316721951857E-3</c:v>
                </c:pt>
                <c:pt idx="34" formatCode="0%">
                  <c:v>3.753236812902716E-2</c:v>
                </c:pt>
                <c:pt idx="35" formatCode="0%">
                  <c:v>3.753236812902716E-2</c:v>
                </c:pt>
                <c:pt idx="36" formatCode="0%">
                  <c:v>1.7883735205722173E-2</c:v>
                </c:pt>
                <c:pt idx="37" formatCode="0%">
                  <c:v>1.7883735205722173E-2</c:v>
                </c:pt>
                <c:pt idx="38" formatCode="0%">
                  <c:v>-1.8793893167555531E-2</c:v>
                </c:pt>
                <c:pt idx="39" formatCode="0%">
                  <c:v>-1.8793893167555531E-2</c:v>
                </c:pt>
                <c:pt idx="40" formatCode="0%">
                  <c:v>1.6560142046723847E-2</c:v>
                </c:pt>
                <c:pt idx="41" formatCode="0%">
                  <c:v>1.6560142046723847E-2</c:v>
                </c:pt>
                <c:pt idx="42" formatCode="0%">
                  <c:v>0.11257425250829889</c:v>
                </c:pt>
                <c:pt idx="43" formatCode="0%">
                  <c:v>0.11257425250829889</c:v>
                </c:pt>
                <c:pt idx="44" formatCode="0%">
                  <c:v>0.22147428001080183</c:v>
                </c:pt>
                <c:pt idx="45" formatCode="0%">
                  <c:v>0.22147428001080183</c:v>
                </c:pt>
                <c:pt idx="46" formatCode="0%">
                  <c:v>0.18728079511229967</c:v>
                </c:pt>
                <c:pt idx="47" formatCode="0%">
                  <c:v>0.18728079511229967</c:v>
                </c:pt>
                <c:pt idx="48" formatCode="0%">
                  <c:v>7.0480464067927739E-2</c:v>
                </c:pt>
                <c:pt idx="49" formatCode="0%">
                  <c:v>7.0480464067927739E-2</c:v>
                </c:pt>
                <c:pt idx="50" formatCode="0%">
                  <c:v>-1.5883731303108606E-2</c:v>
                </c:pt>
                <c:pt idx="51" formatCode="0%">
                  <c:v>-1.5883731303108606E-2</c:v>
                </c:pt>
                <c:pt idx="52" formatCode="0%">
                  <c:v>-1.6680488996563048E-2</c:v>
                </c:pt>
                <c:pt idx="53" formatCode="0%">
                  <c:v>-1.6680488996563048E-2</c:v>
                </c:pt>
                <c:pt idx="54" formatCode="0%">
                  <c:v>-9.4910747393450734E-4</c:v>
                </c:pt>
                <c:pt idx="55" formatCode="0%">
                  <c:v>-9.4910747393450734E-4</c:v>
                </c:pt>
                <c:pt idx="56" formatCode="0%">
                  <c:v>1.2407451735896746E-2</c:v>
                </c:pt>
                <c:pt idx="57" formatCode="0%">
                  <c:v>1.2407451735896746E-2</c:v>
                </c:pt>
                <c:pt idx="58" formatCode="0%">
                  <c:v>1.6658085520793176E-2</c:v>
                </c:pt>
                <c:pt idx="59" formatCode="0%">
                  <c:v>1.6658085520793176E-2</c:v>
                </c:pt>
                <c:pt idx="60" formatCode="0%">
                  <c:v>1.5931747463991286E-2</c:v>
                </c:pt>
                <c:pt idx="61" formatCode="0%">
                  <c:v>1.5931747463991286E-2</c:v>
                </c:pt>
                <c:pt idx="62" formatCode="0%">
                  <c:v>-1.5975963011137795E-3</c:v>
                </c:pt>
                <c:pt idx="63" formatCode="0%">
                  <c:v>-1.5975963011137795E-3</c:v>
                </c:pt>
                <c:pt idx="64" formatCode="0%">
                  <c:v>-1.1310559525170905E-2</c:v>
                </c:pt>
                <c:pt idx="65" formatCode="0%">
                  <c:v>-1.1310559525170905E-2</c:v>
                </c:pt>
                <c:pt idx="66" formatCode="0%">
                  <c:v>-2.3126710951947516E-2</c:v>
                </c:pt>
                <c:pt idx="67" formatCode="0%">
                  <c:v>-2.3126710951947516E-2</c:v>
                </c:pt>
                <c:pt idx="68" formatCode="0%">
                  <c:v>-3.0184726665763884E-2</c:v>
                </c:pt>
                <c:pt idx="69" formatCode="0%">
                  <c:v>-3.0184726665763884E-2</c:v>
                </c:pt>
                <c:pt idx="70" formatCode="0%">
                  <c:v>-4.2228936673639916E-2</c:v>
                </c:pt>
                <c:pt idx="71" formatCode="0%">
                  <c:v>-4.2228936673639916E-2</c:v>
                </c:pt>
                <c:pt idx="72" formatCode="0%">
                  <c:v>-4.6759159007930817E-2</c:v>
                </c:pt>
                <c:pt idx="73" formatCode="0%">
                  <c:v>-4.6759159007930817E-2</c:v>
                </c:pt>
                <c:pt idx="74" formatCode="0%">
                  <c:v>-5.4878098911967155E-2</c:v>
                </c:pt>
                <c:pt idx="75" formatCode="0%">
                  <c:v>-5.4878098911967155E-2</c:v>
                </c:pt>
                <c:pt idx="76" formatCode="0%">
                  <c:v>-6.0023750565889822E-2</c:v>
                </c:pt>
                <c:pt idx="77" formatCode="0%">
                  <c:v>-6.0023750565889822E-2</c:v>
                </c:pt>
                <c:pt idx="78" formatCode="0%">
                  <c:v>-6.0128416228350412E-2</c:v>
                </c:pt>
                <c:pt idx="79" formatCode="0%">
                  <c:v>-6.0128416228350412E-2</c:v>
                </c:pt>
                <c:pt idx="80" formatCode="0%">
                  <c:v>-4.8905084479625605E-2</c:v>
                </c:pt>
                <c:pt idx="81" formatCode="0%">
                  <c:v>-4.8905084479625605E-2</c:v>
                </c:pt>
                <c:pt idx="82" formatCode="0%">
                  <c:v>-2.8800398663610505E-2</c:v>
                </c:pt>
                <c:pt idx="83" formatCode="0%">
                  <c:v>-2.8800398663610505E-2</c:v>
                </c:pt>
                <c:pt idx="84" formatCode="0%">
                  <c:v>-1.86132187673127E-3</c:v>
                </c:pt>
                <c:pt idx="85" formatCode="0%">
                  <c:v>-1.86132187673127E-3</c:v>
                </c:pt>
                <c:pt idx="86" formatCode="0%">
                  <c:v>2.0479877912384925E-2</c:v>
                </c:pt>
                <c:pt idx="87" formatCode="0%">
                  <c:v>2.0479877912384925E-2</c:v>
                </c:pt>
                <c:pt idx="88" formatCode="0%">
                  <c:v>3.1790686377484834E-2</c:v>
                </c:pt>
                <c:pt idx="89" formatCode="0%">
                  <c:v>3.1790686377484834E-2</c:v>
                </c:pt>
                <c:pt idx="90" formatCode="0%">
                  <c:v>3.1597873950125699E-2</c:v>
                </c:pt>
                <c:pt idx="91" formatCode="0%">
                  <c:v>3.1597873950125699E-2</c:v>
                </c:pt>
                <c:pt idx="92" formatCode="0%">
                  <c:v>3.1114074170397688E-2</c:v>
                </c:pt>
                <c:pt idx="93" formatCode="0%">
                  <c:v>3.1114074170397688E-2</c:v>
                </c:pt>
                <c:pt idx="94" formatCode="0%">
                  <c:v>1.9879108341292806E-2</c:v>
                </c:pt>
                <c:pt idx="95" formatCode="0%">
                  <c:v>1.9879108341292806E-2</c:v>
                </c:pt>
                <c:pt idx="96" formatCode="0%">
                  <c:v>7.228148739922835E-3</c:v>
                </c:pt>
                <c:pt idx="97" formatCode="0%">
                  <c:v>7.228148739922835E-3</c:v>
                </c:pt>
                <c:pt idx="98" formatCode="0%">
                  <c:v>-1.1360952023144022E-2</c:v>
                </c:pt>
                <c:pt idx="99" formatCode="0%">
                  <c:v>-1.1360952023144022E-2</c:v>
                </c:pt>
                <c:pt idx="100" formatCode="0%">
                  <c:v>-1.748617509913164E-2</c:v>
                </c:pt>
                <c:pt idx="101" formatCode="0%">
                  <c:v>-1.748617509913164E-2</c:v>
                </c:pt>
                <c:pt idx="102" formatCode="0%">
                  <c:v>-8.3697383883956089E-3</c:v>
                </c:pt>
                <c:pt idx="103" formatCode="0%">
                  <c:v>-8.3697383883956089E-3</c:v>
                </c:pt>
                <c:pt idx="104" formatCode="0%">
                  <c:v>8.0416106655636366E-3</c:v>
                </c:pt>
                <c:pt idx="105" formatCode="0%">
                  <c:v>8.0416106655636366E-3</c:v>
                </c:pt>
                <c:pt idx="106" formatCode="0%">
                  <c:v>2.0969260430405701E-2</c:v>
                </c:pt>
                <c:pt idx="107" formatCode="0%">
                  <c:v>2.0969260430405701E-2</c:v>
                </c:pt>
                <c:pt idx="108" formatCode="0%">
                  <c:v>3.5632274455523527E-2</c:v>
                </c:pt>
                <c:pt idx="109" formatCode="0%">
                  <c:v>3.5632274455523527E-2</c:v>
                </c:pt>
                <c:pt idx="110" formatCode="0%">
                  <c:v>4.3748811383367281E-2</c:v>
                </c:pt>
                <c:pt idx="111" formatCode="0%">
                  <c:v>4.3748811383367281E-2</c:v>
                </c:pt>
                <c:pt idx="112" formatCode="0%">
                  <c:v>3.9573863192071457E-2</c:v>
                </c:pt>
                <c:pt idx="113" formatCode="0%">
                  <c:v>3.9573863192071457E-2</c:v>
                </c:pt>
                <c:pt idx="114" formatCode="0%">
                  <c:v>2.4146264154910835E-2</c:v>
                </c:pt>
                <c:pt idx="115" formatCode="0%">
                  <c:v>2.4146264154910835E-2</c:v>
                </c:pt>
                <c:pt idx="116" formatCode="0%">
                  <c:v>1.6830224620471235E-2</c:v>
                </c:pt>
                <c:pt idx="117" formatCode="0%">
                  <c:v>1.6830224620471235E-2</c:v>
                </c:pt>
                <c:pt idx="118" formatCode="0%">
                  <c:v>1.7264970837875371E-2</c:v>
                </c:pt>
                <c:pt idx="119" formatCode="0%">
                  <c:v>1.7264970837875371E-2</c:v>
                </c:pt>
                <c:pt idx="120" formatCode="0%">
                  <c:v>3.0439100428786725E-2</c:v>
                </c:pt>
                <c:pt idx="121" formatCode="0%">
                  <c:v>3.0439100428786725E-2</c:v>
                </c:pt>
                <c:pt idx="122" formatCode="0%">
                  <c:v>2.4345004119678215E-2</c:v>
                </c:pt>
                <c:pt idx="123" formatCode="0%">
                  <c:v>2.4345004119678215E-2</c:v>
                </c:pt>
                <c:pt idx="124" formatCode="0%">
                  <c:v>1.1995059009986431E-2</c:v>
                </c:pt>
                <c:pt idx="125" formatCode="0%">
                  <c:v>1.1995059009986431E-2</c:v>
                </c:pt>
                <c:pt idx="126" formatCode="0%">
                  <c:v>-2.3825023232252329E-3</c:v>
                </c:pt>
                <c:pt idx="127" formatCode="0%">
                  <c:v>-2.3825023232252329E-3</c:v>
                </c:pt>
                <c:pt idx="128" formatCode="0%">
                  <c:v>-8.5923814031175771E-3</c:v>
                </c:pt>
                <c:pt idx="129" formatCode="0%">
                  <c:v>-8.5923814031175771E-3</c:v>
                </c:pt>
                <c:pt idx="130" formatCode="0%">
                  <c:v>-1.3503219451034831E-2</c:v>
                </c:pt>
                <c:pt idx="131" formatCode="0%">
                  <c:v>-1.3503219451034831E-2</c:v>
                </c:pt>
                <c:pt idx="132" formatCode="0%">
                  <c:v>-1.4492303484652136E-2</c:v>
                </c:pt>
                <c:pt idx="133" formatCode="0%">
                  <c:v>-1.4492303484652136E-2</c:v>
                </c:pt>
                <c:pt idx="134" formatCode="0%">
                  <c:v>-1.6734054183280112E-2</c:v>
                </c:pt>
                <c:pt idx="135" formatCode="0%">
                  <c:v>-1.6734054183280112E-2</c:v>
                </c:pt>
                <c:pt idx="136" formatCode="0%">
                  <c:v>-1.1024347549441593E-2</c:v>
                </c:pt>
                <c:pt idx="137" formatCode="0%">
                  <c:v>-1.1024347549441593E-2</c:v>
                </c:pt>
                <c:pt idx="138" formatCode="0%">
                  <c:v>3.6462642642365317E-3</c:v>
                </c:pt>
                <c:pt idx="139" formatCode="0%">
                  <c:v>3.6462642642365317E-3</c:v>
                </c:pt>
                <c:pt idx="140" formatCode="0%">
                  <c:v>2.5515022133913767E-2</c:v>
                </c:pt>
                <c:pt idx="141" formatCode="0%">
                  <c:v>2.5515022133913767E-2</c:v>
                </c:pt>
                <c:pt idx="142" formatCode="0%">
                  <c:v>3.6119534558168187E-2</c:v>
                </c:pt>
                <c:pt idx="143" formatCode="0%">
                  <c:v>3.6119534558168187E-2</c:v>
                </c:pt>
                <c:pt idx="144" formatCode="0%">
                  <c:v>4.0734257572088595E-2</c:v>
                </c:pt>
                <c:pt idx="145" formatCode="0%">
                  <c:v>4.0734257572088595E-2</c:v>
                </c:pt>
                <c:pt idx="146" formatCode="0%">
                  <c:v>2.7380873807194561E-2</c:v>
                </c:pt>
                <c:pt idx="147" formatCode="0%">
                  <c:v>2.7380873807194561E-2</c:v>
                </c:pt>
                <c:pt idx="148" formatCode="0%">
                  <c:v>9.006469049058996E-3</c:v>
                </c:pt>
                <c:pt idx="149" formatCode="0%">
                  <c:v>9.006469049058996E-3</c:v>
                </c:pt>
                <c:pt idx="150" formatCode="0%">
                  <c:v>6.7469811115166145E-3</c:v>
                </c:pt>
                <c:pt idx="151" formatCode="0%">
                  <c:v>6.7469811115166145E-3</c:v>
                </c:pt>
                <c:pt idx="152" formatCode="0%">
                  <c:v>1.0886637083428852E-2</c:v>
                </c:pt>
                <c:pt idx="153" formatCode="0%">
                  <c:v>1.0886637083428852E-2</c:v>
                </c:pt>
                <c:pt idx="154" formatCode="0%">
                  <c:v>1.3267066049819753E-2</c:v>
                </c:pt>
                <c:pt idx="155" formatCode="0%">
                  <c:v>1.3267066049819753E-2</c:v>
                </c:pt>
                <c:pt idx="156" formatCode="0%">
                  <c:v>1.9912417824500928E-2</c:v>
                </c:pt>
                <c:pt idx="157" formatCode="0%">
                  <c:v>1.9912417824500928E-2</c:v>
                </c:pt>
                <c:pt idx="158" formatCode="0%">
                  <c:v>3.2177586313558937E-2</c:v>
                </c:pt>
                <c:pt idx="159" formatCode="0%">
                  <c:v>3.2177586313558937E-2</c:v>
                </c:pt>
                <c:pt idx="160" formatCode="0%">
                  <c:v>4.2608275181616806E-2</c:v>
                </c:pt>
                <c:pt idx="161" formatCode="0%">
                  <c:v>4.2608275181616806E-2</c:v>
                </c:pt>
                <c:pt idx="162" formatCode="0%">
                  <c:v>4.1627258718939464E-2</c:v>
                </c:pt>
                <c:pt idx="163" formatCode="0%">
                  <c:v>4.1627258718939464E-2</c:v>
                </c:pt>
                <c:pt idx="164" formatCode="0%">
                  <c:v>3.9185858986827915E-2</c:v>
                </c:pt>
                <c:pt idx="165" formatCode="0%">
                  <c:v>3.9185858986827915E-2</c:v>
                </c:pt>
                <c:pt idx="166" formatCode="0%">
                  <c:v>3.0469856336808432E-2</c:v>
                </c:pt>
                <c:pt idx="167" formatCode="0%">
                  <c:v>3.0469856336808432E-2</c:v>
                </c:pt>
                <c:pt idx="168" formatCode="0%">
                  <c:v>2.5362814606284978E-2</c:v>
                </c:pt>
                <c:pt idx="169" formatCode="0%">
                  <c:v>2.5362814606284978E-2</c:v>
                </c:pt>
                <c:pt idx="170" formatCode="0%">
                  <c:v>4.2104308115277878E-2</c:v>
                </c:pt>
                <c:pt idx="171" formatCode="0%">
                  <c:v>4.2104308115277878E-2</c:v>
                </c:pt>
                <c:pt idx="172" formatCode="0%">
                  <c:v>6.6512945380333033E-2</c:v>
                </c:pt>
                <c:pt idx="173" formatCode="0%">
                  <c:v>6.6512945380333033E-2</c:v>
                </c:pt>
                <c:pt idx="174" formatCode="0%">
                  <c:v>8.0195667474701082E-2</c:v>
                </c:pt>
                <c:pt idx="175" formatCode="0%">
                  <c:v>8.0195667474701082E-2</c:v>
                </c:pt>
                <c:pt idx="176" formatCode="0%">
                  <c:v>9.5893284397201795E-2</c:v>
                </c:pt>
                <c:pt idx="177" formatCode="0%">
                  <c:v>9.5893284397201795E-2</c:v>
                </c:pt>
                <c:pt idx="178" formatCode="0%">
                  <c:v>8.91353775696202E-2</c:v>
                </c:pt>
                <c:pt idx="179" formatCode="0%">
                  <c:v>8.91353775696202E-2</c:v>
                </c:pt>
                <c:pt idx="180" formatCode="0%">
                  <c:v>7.9000687889351218E-2</c:v>
                </c:pt>
                <c:pt idx="181" formatCode="0%">
                  <c:v>7.9000687889351218E-2</c:v>
                </c:pt>
                <c:pt idx="182" formatCode="0%">
                  <c:v>9.0694039383613312E-2</c:v>
                </c:pt>
                <c:pt idx="183" formatCode="0%">
                  <c:v>9.0694039383613312E-2</c:v>
                </c:pt>
                <c:pt idx="184" formatCode="0%">
                  <c:v>0.10150164673415518</c:v>
                </c:pt>
                <c:pt idx="185" formatCode="0%">
                  <c:v>0.10150164673415518</c:v>
                </c:pt>
                <c:pt idx="186" formatCode="0%">
                  <c:v>8.9164303456914729E-2</c:v>
                </c:pt>
                <c:pt idx="187" formatCode="0%">
                  <c:v>8.9164303456914729E-2</c:v>
                </c:pt>
                <c:pt idx="188" formatCode="0%">
                  <c:v>7.8630071840161797E-2</c:v>
                </c:pt>
                <c:pt idx="189" formatCode="0%">
                  <c:v>7.8630071840161797E-2</c:v>
                </c:pt>
                <c:pt idx="190" formatCode="0%">
                  <c:v>7.3746513423167848E-2</c:v>
                </c:pt>
                <c:pt idx="191" formatCode="0%">
                  <c:v>7.3746513423167848E-2</c:v>
                </c:pt>
                <c:pt idx="192" formatCode="0%">
                  <c:v>7.3329027722534246E-2</c:v>
                </c:pt>
                <c:pt idx="193" formatCode="0%">
                  <c:v>7.3329027722534246E-2</c:v>
                </c:pt>
                <c:pt idx="194" formatCode="0%">
                  <c:v>7.7996293021650676E-2</c:v>
                </c:pt>
                <c:pt idx="195" formatCode="0%">
                  <c:v>7.7996293021650676E-2</c:v>
                </c:pt>
                <c:pt idx="196" formatCode="0%">
                  <c:v>8.6784844592798338E-2</c:v>
                </c:pt>
                <c:pt idx="197" formatCode="0%">
                  <c:v>8.6784844592798338E-2</c:v>
                </c:pt>
                <c:pt idx="198" formatCode="0%">
                  <c:v>9.5414043214715916E-2</c:v>
                </c:pt>
                <c:pt idx="199" formatCode="0%">
                  <c:v>9.5414043214715916E-2</c:v>
                </c:pt>
                <c:pt idx="200" formatCode="0%">
                  <c:v>0.10647269761194456</c:v>
                </c:pt>
                <c:pt idx="201" formatCode="0%">
                  <c:v>0.10647269761194456</c:v>
                </c:pt>
                <c:pt idx="202" formatCode="0%">
                  <c:v>0.10977172722755135</c:v>
                </c:pt>
                <c:pt idx="203" formatCode="0%">
                  <c:v>0.10977172722755135</c:v>
                </c:pt>
                <c:pt idx="204" formatCode="0%">
                  <c:v>0.11294168808188965</c:v>
                </c:pt>
                <c:pt idx="205" formatCode="0%">
                  <c:v>0.11294168808188965</c:v>
                </c:pt>
                <c:pt idx="206" formatCode="0%">
                  <c:v>0.11023305946996209</c:v>
                </c:pt>
                <c:pt idx="207" formatCode="0%">
                  <c:v>0.11023305946996209</c:v>
                </c:pt>
                <c:pt idx="208" formatCode="0%">
                  <c:v>0.10764594868050725</c:v>
                </c:pt>
                <c:pt idx="209" formatCode="0%">
                  <c:v>0.10764594868050725</c:v>
                </c:pt>
                <c:pt idx="210" formatCode="0%">
                  <c:v>9.0962170920712238E-2</c:v>
                </c:pt>
                <c:pt idx="211" formatCode="0%">
                  <c:v>9.0962170920712238E-2</c:v>
                </c:pt>
                <c:pt idx="212" formatCode="0%">
                  <c:v>7.5865815318761909E-2</c:v>
                </c:pt>
                <c:pt idx="213" formatCode="0%">
                  <c:v>7.5865815318761909E-2</c:v>
                </c:pt>
                <c:pt idx="214" formatCode="0%">
                  <c:v>6.759094193980264E-2</c:v>
                </c:pt>
                <c:pt idx="215" formatCode="0%">
                  <c:v>6.759094193980264E-2</c:v>
                </c:pt>
                <c:pt idx="216" formatCode="0%">
                  <c:v>6.0243434078947722E-2</c:v>
                </c:pt>
                <c:pt idx="217" formatCode="0%">
                  <c:v>6.0243434078947722E-2</c:v>
                </c:pt>
                <c:pt idx="218" formatCode="0%">
                  <c:v>3.6517789902238862E-2</c:v>
                </c:pt>
                <c:pt idx="219" formatCode="0%">
                  <c:v>3.6517789902238862E-2</c:v>
                </c:pt>
                <c:pt idx="220" formatCode="0%">
                  <c:v>1.3517787107458767E-2</c:v>
                </c:pt>
                <c:pt idx="221" formatCode="0%">
                  <c:v>1.3517787107458767E-2</c:v>
                </c:pt>
                <c:pt idx="222" formatCode="0%">
                  <c:v>2.2226802328764395E-2</c:v>
                </c:pt>
                <c:pt idx="223" formatCode="0%">
                  <c:v>2.2226802328764395E-2</c:v>
                </c:pt>
                <c:pt idx="224" formatCode="0%">
                  <c:v>3.2819402059667491E-2</c:v>
                </c:pt>
                <c:pt idx="225" formatCode="0%">
                  <c:v>3.2819402059667491E-2</c:v>
                </c:pt>
                <c:pt idx="226" formatCode="0%">
                  <c:v>8.5455199865627218E-3</c:v>
                </c:pt>
                <c:pt idx="227" formatCode="0%">
                  <c:v>8.5455199865627218E-3</c:v>
                </c:pt>
                <c:pt idx="228" formatCode="0%">
                  <c:v>-1.3002660261908883E-2</c:v>
                </c:pt>
                <c:pt idx="229" formatCode="0%">
                  <c:v>-1.3002660261908883E-2</c:v>
                </c:pt>
                <c:pt idx="230" formatCode="0%">
                  <c:v>2.738992330335055E-2</c:v>
                </c:pt>
                <c:pt idx="231" formatCode="0%">
                  <c:v>2.738992330335055E-2</c:v>
                </c:pt>
                <c:pt idx="232" formatCode="0%">
                  <c:v>7.3435158700044578E-2</c:v>
                </c:pt>
                <c:pt idx="233" formatCode="0%">
                  <c:v>7.3435158700044578E-2</c:v>
                </c:pt>
                <c:pt idx="234" formatCode="0%">
                  <c:v>0.10502346823858666</c:v>
                </c:pt>
                <c:pt idx="235" formatCode="0%">
                  <c:v>0.10502346823858666</c:v>
                </c:pt>
                <c:pt idx="236" formatCode="0%">
                  <c:v>0.14095725598910502</c:v>
                </c:pt>
                <c:pt idx="237" formatCode="0%">
                  <c:v>0.14095725598910502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92B-4AEF-9483-18E7389E3F93}"/>
            </c:ext>
          </c:extLst>
        </c:ser>
        <c:ser>
          <c:idx val="3"/>
          <c:order val="2"/>
          <c:tx>
            <c:strRef>
              <c:f>Spektra_vypocty_100keV!$L$686</c:f>
              <c:strCache>
                <c:ptCount val="1"/>
                <c:pt idx="0">
                  <c:v>JENDL-5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Spektra_vypocty_100keV!$I$687:$I$924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Spektra_vypocty_100keV!$L$687:$L$924</c:f>
              <c:numCache>
                <c:formatCode>General</c:formatCode>
                <c:ptCount val="238"/>
                <c:pt idx="18" formatCode="0%">
                  <c:v>9.3634817931530723E-2</c:v>
                </c:pt>
                <c:pt idx="19" formatCode="0%">
                  <c:v>9.3634817931530723E-2</c:v>
                </c:pt>
                <c:pt idx="20" formatCode="0%">
                  <c:v>-6.1193869036108794E-2</c:v>
                </c:pt>
                <c:pt idx="21" formatCode="0%">
                  <c:v>-6.1193869036108794E-2</c:v>
                </c:pt>
                <c:pt idx="22" formatCode="0%">
                  <c:v>-0.1246042815133902</c:v>
                </c:pt>
                <c:pt idx="23" formatCode="0%">
                  <c:v>-0.1246042815133902</c:v>
                </c:pt>
                <c:pt idx="24" formatCode="0%">
                  <c:v>-6.7931232476490466E-2</c:v>
                </c:pt>
                <c:pt idx="25" formatCode="0%">
                  <c:v>-6.7931232476490466E-2</c:v>
                </c:pt>
                <c:pt idx="26" formatCode="0%">
                  <c:v>-2.6153574516759037E-2</c:v>
                </c:pt>
                <c:pt idx="27" formatCode="0%">
                  <c:v>-2.6153574516759037E-2</c:v>
                </c:pt>
                <c:pt idx="28" formatCode="0%">
                  <c:v>-1.2161583005336318E-2</c:v>
                </c:pt>
                <c:pt idx="29" formatCode="0%">
                  <c:v>-1.2161583005336318E-2</c:v>
                </c:pt>
                <c:pt idx="30" formatCode="0%">
                  <c:v>7.4104557306862828E-2</c:v>
                </c:pt>
                <c:pt idx="31" formatCode="0%">
                  <c:v>7.4104557306862828E-2</c:v>
                </c:pt>
                <c:pt idx="32" formatCode="0%">
                  <c:v>0.24027124924068577</c:v>
                </c:pt>
                <c:pt idx="33" formatCode="0%">
                  <c:v>0.24027124924068577</c:v>
                </c:pt>
                <c:pt idx="34" formatCode="0%">
                  <c:v>0.30741497736363521</c:v>
                </c:pt>
                <c:pt idx="35" formatCode="0%">
                  <c:v>0.30741497736363521</c:v>
                </c:pt>
                <c:pt idx="36" formatCode="0%">
                  <c:v>0.27698072996930811</c:v>
                </c:pt>
                <c:pt idx="37" formatCode="0%">
                  <c:v>0.27698072996930811</c:v>
                </c:pt>
                <c:pt idx="38" formatCode="0%">
                  <c:v>0.19473163438811758</c:v>
                </c:pt>
                <c:pt idx="39" formatCode="0%">
                  <c:v>0.19473163438811758</c:v>
                </c:pt>
                <c:pt idx="40" formatCode="0%">
                  <c:v>0.17079067921188673</c:v>
                </c:pt>
                <c:pt idx="41" formatCode="0%">
                  <c:v>0.17079067921188673</c:v>
                </c:pt>
                <c:pt idx="42" formatCode="0%">
                  <c:v>0.20359622015825574</c:v>
                </c:pt>
                <c:pt idx="43" formatCode="0%">
                  <c:v>0.20359622015825574</c:v>
                </c:pt>
                <c:pt idx="44" formatCode="0%">
                  <c:v>0.26693763104264989</c:v>
                </c:pt>
                <c:pt idx="45" formatCode="0%">
                  <c:v>0.26693763104264989</c:v>
                </c:pt>
                <c:pt idx="46" formatCode="0%">
                  <c:v>0.21768522461340156</c:v>
                </c:pt>
                <c:pt idx="47" formatCode="0%">
                  <c:v>0.21768522461340156</c:v>
                </c:pt>
                <c:pt idx="48" formatCode="0%">
                  <c:v>0.11955290558811549</c:v>
                </c:pt>
                <c:pt idx="49" formatCode="0%">
                  <c:v>0.11955290558811549</c:v>
                </c:pt>
                <c:pt idx="50" formatCode="0%">
                  <c:v>7.1756864761452377E-2</c:v>
                </c:pt>
                <c:pt idx="51" formatCode="0%">
                  <c:v>7.1756864761452377E-2</c:v>
                </c:pt>
                <c:pt idx="52" formatCode="0%">
                  <c:v>0.11135272331301405</c:v>
                </c:pt>
                <c:pt idx="53" formatCode="0%">
                  <c:v>0.11135272331301405</c:v>
                </c:pt>
                <c:pt idx="54" formatCode="0%">
                  <c:v>0.15638384859413157</c:v>
                </c:pt>
                <c:pt idx="55" formatCode="0%">
                  <c:v>0.15638384859413157</c:v>
                </c:pt>
                <c:pt idx="56" formatCode="0%">
                  <c:v>0.19009120885811992</c:v>
                </c:pt>
                <c:pt idx="57" formatCode="0%">
                  <c:v>0.19009120885811992</c:v>
                </c:pt>
                <c:pt idx="58" formatCode="0%">
                  <c:v>0.20474787546004047</c:v>
                </c:pt>
                <c:pt idx="59" formatCode="0%">
                  <c:v>0.20474787546004047</c:v>
                </c:pt>
                <c:pt idx="60" formatCode="0%">
                  <c:v>0.20158477167761402</c:v>
                </c:pt>
                <c:pt idx="61" formatCode="0%">
                  <c:v>0.20158477167761402</c:v>
                </c:pt>
                <c:pt idx="62" formatCode="0%">
                  <c:v>0.16592411713290756</c:v>
                </c:pt>
                <c:pt idx="63" formatCode="0%">
                  <c:v>0.16592411713290756</c:v>
                </c:pt>
                <c:pt idx="64" formatCode="0%">
                  <c:v>0.13079047115107389</c:v>
                </c:pt>
                <c:pt idx="65" formatCode="0%">
                  <c:v>0.13079047115107389</c:v>
                </c:pt>
                <c:pt idx="66" formatCode="0%">
                  <c:v>9.1438721422357316E-2</c:v>
                </c:pt>
                <c:pt idx="67" formatCode="0%">
                  <c:v>9.1438721422357316E-2</c:v>
                </c:pt>
                <c:pt idx="68" formatCode="0%">
                  <c:v>6.0857676578032427E-2</c:v>
                </c:pt>
                <c:pt idx="69" formatCode="0%">
                  <c:v>6.0857676578032427E-2</c:v>
                </c:pt>
                <c:pt idx="70" formatCode="0%">
                  <c:v>3.0963756887015359E-2</c:v>
                </c:pt>
                <c:pt idx="71" formatCode="0%">
                  <c:v>3.0963756887015359E-2</c:v>
                </c:pt>
                <c:pt idx="72" formatCode="0%">
                  <c:v>1.5424362509207867E-2</c:v>
                </c:pt>
                <c:pt idx="73" formatCode="0%">
                  <c:v>1.5424362509207867E-2</c:v>
                </c:pt>
                <c:pt idx="74" formatCode="0%">
                  <c:v>-2.5232142290665394E-5</c:v>
                </c:pt>
                <c:pt idx="75" formatCode="0%">
                  <c:v>-2.5232142290665394E-5</c:v>
                </c:pt>
                <c:pt idx="76" formatCode="0%">
                  <c:v>-1.0804435849853022E-2</c:v>
                </c:pt>
                <c:pt idx="77" formatCode="0%">
                  <c:v>-1.0804435849853022E-2</c:v>
                </c:pt>
                <c:pt idx="78" formatCode="0%">
                  <c:v>-1.5562174681179042E-2</c:v>
                </c:pt>
                <c:pt idx="79" formatCode="0%">
                  <c:v>-1.5562174681179042E-2</c:v>
                </c:pt>
                <c:pt idx="80" formatCode="0%">
                  <c:v>-7.9607543830001459E-3</c:v>
                </c:pt>
                <c:pt idx="81" formatCode="0%">
                  <c:v>-7.9607543830001459E-3</c:v>
                </c:pt>
                <c:pt idx="82" formatCode="0%">
                  <c:v>7.9338381415625658E-3</c:v>
                </c:pt>
                <c:pt idx="83" formatCode="0%">
                  <c:v>7.9338381415625658E-3</c:v>
                </c:pt>
                <c:pt idx="84" formatCode="0%">
                  <c:v>2.7633288892580765E-2</c:v>
                </c:pt>
                <c:pt idx="85" formatCode="0%">
                  <c:v>2.7633288892580765E-2</c:v>
                </c:pt>
                <c:pt idx="86" formatCode="0%">
                  <c:v>3.8830763512547994E-2</c:v>
                </c:pt>
                <c:pt idx="87" formatCode="0%">
                  <c:v>3.8830763512547994E-2</c:v>
                </c:pt>
                <c:pt idx="88" formatCode="0%">
                  <c:v>3.736412943921108E-2</c:v>
                </c:pt>
                <c:pt idx="89" formatCode="0%">
                  <c:v>3.736412943921108E-2</c:v>
                </c:pt>
                <c:pt idx="90" formatCode="0%">
                  <c:v>2.5785777419343958E-2</c:v>
                </c:pt>
                <c:pt idx="91" formatCode="0%">
                  <c:v>2.5785777419343958E-2</c:v>
                </c:pt>
                <c:pt idx="92" formatCode="0%">
                  <c:v>1.67433516265445E-2</c:v>
                </c:pt>
                <c:pt idx="93" formatCode="0%">
                  <c:v>1.67433516265445E-2</c:v>
                </c:pt>
                <c:pt idx="94" formatCode="0%">
                  <c:v>-1.5572740204472524E-5</c:v>
                </c:pt>
                <c:pt idx="95" formatCode="0%">
                  <c:v>-1.5572740204472524E-5</c:v>
                </c:pt>
                <c:pt idx="96" formatCode="0%">
                  <c:v>-1.5779906564065693E-2</c:v>
                </c:pt>
                <c:pt idx="97" formatCode="0%">
                  <c:v>-1.5779906564065693E-2</c:v>
                </c:pt>
                <c:pt idx="98" formatCode="0%">
                  <c:v>-3.5648312259803583E-2</c:v>
                </c:pt>
                <c:pt idx="99" formatCode="0%">
                  <c:v>-3.5648312259803583E-2</c:v>
                </c:pt>
                <c:pt idx="100" formatCode="0%">
                  <c:v>-4.2572100057416407E-2</c:v>
                </c:pt>
                <c:pt idx="101" formatCode="0%">
                  <c:v>-4.2572100057416407E-2</c:v>
                </c:pt>
                <c:pt idx="102" formatCode="0%">
                  <c:v>-3.5143040997791086E-2</c:v>
                </c:pt>
                <c:pt idx="103" formatCode="0%">
                  <c:v>-3.5143040997791086E-2</c:v>
                </c:pt>
                <c:pt idx="104" formatCode="0%">
                  <c:v>-2.2417569091457867E-2</c:v>
                </c:pt>
                <c:pt idx="105" formatCode="0%">
                  <c:v>-2.2417569091457867E-2</c:v>
                </c:pt>
                <c:pt idx="106" formatCode="0%">
                  <c:v>-1.5523620604249055E-2</c:v>
                </c:pt>
                <c:pt idx="107" formatCode="0%">
                  <c:v>-1.5523620604249055E-2</c:v>
                </c:pt>
                <c:pt idx="108" formatCode="0%">
                  <c:v>-9.0344855500660293E-3</c:v>
                </c:pt>
                <c:pt idx="109" formatCode="0%">
                  <c:v>-9.0344855500660293E-3</c:v>
                </c:pt>
                <c:pt idx="110" formatCode="0%">
                  <c:v>-1.0001875026333984E-2</c:v>
                </c:pt>
                <c:pt idx="111" formatCode="0%">
                  <c:v>-1.0001875026333984E-2</c:v>
                </c:pt>
                <c:pt idx="112" formatCode="0%">
                  <c:v>-2.2747874846906768E-2</c:v>
                </c:pt>
                <c:pt idx="113" formatCode="0%">
                  <c:v>-2.2747874846906768E-2</c:v>
                </c:pt>
                <c:pt idx="114" formatCode="0%">
                  <c:v>-4.4737359920607234E-2</c:v>
                </c:pt>
                <c:pt idx="115" formatCode="0%">
                  <c:v>-4.4737359920607234E-2</c:v>
                </c:pt>
                <c:pt idx="116" formatCode="0%">
                  <c:v>-5.6373297592075988E-2</c:v>
                </c:pt>
                <c:pt idx="117" formatCode="0%">
                  <c:v>-5.6373297592075988E-2</c:v>
                </c:pt>
                <c:pt idx="118" formatCode="0%">
                  <c:v>-5.7566239456310342E-2</c:v>
                </c:pt>
                <c:pt idx="119" formatCode="0%">
                  <c:v>-5.7566239456310342E-2</c:v>
                </c:pt>
                <c:pt idx="120" formatCode="0%">
                  <c:v>-4.4670543452483336E-2</c:v>
                </c:pt>
                <c:pt idx="121" formatCode="0%">
                  <c:v>-4.4670543452483336E-2</c:v>
                </c:pt>
                <c:pt idx="122" formatCode="0%">
                  <c:v>-4.8892298633320341E-2</c:v>
                </c:pt>
                <c:pt idx="123" formatCode="0%">
                  <c:v>-4.8892298633320341E-2</c:v>
                </c:pt>
                <c:pt idx="124" formatCode="0%">
                  <c:v>-5.8967776680496242E-2</c:v>
                </c:pt>
                <c:pt idx="125" formatCode="0%">
                  <c:v>-5.8967776680496242E-2</c:v>
                </c:pt>
                <c:pt idx="126" formatCode="0%">
                  <c:v>-7.0536453695766221E-2</c:v>
                </c:pt>
                <c:pt idx="127" formatCode="0%">
                  <c:v>-7.0536453695766221E-2</c:v>
                </c:pt>
                <c:pt idx="128" formatCode="0%">
                  <c:v>-7.3193743330750571E-2</c:v>
                </c:pt>
                <c:pt idx="129" formatCode="0%">
                  <c:v>-7.3193743330750571E-2</c:v>
                </c:pt>
                <c:pt idx="130" formatCode="0%">
                  <c:v>-7.3195936220531221E-2</c:v>
                </c:pt>
                <c:pt idx="131" formatCode="0%">
                  <c:v>-7.3195936220531221E-2</c:v>
                </c:pt>
                <c:pt idx="132" formatCode="0%">
                  <c:v>-6.899101389910034E-2</c:v>
                </c:pt>
                <c:pt idx="133" formatCode="0%">
                  <c:v>-6.899101389910034E-2</c:v>
                </c:pt>
                <c:pt idx="134" formatCode="0%">
                  <c:v>-6.668959579299083E-2</c:v>
                </c:pt>
                <c:pt idx="135" formatCode="0%">
                  <c:v>-6.668959579299083E-2</c:v>
                </c:pt>
                <c:pt idx="136" formatCode="0%">
                  <c:v>-5.8297482463988248E-2</c:v>
                </c:pt>
                <c:pt idx="137" formatCode="0%">
                  <c:v>-5.8297482463988248E-2</c:v>
                </c:pt>
                <c:pt idx="138" formatCode="0%">
                  <c:v>-4.2756912459436802E-2</c:v>
                </c:pt>
                <c:pt idx="139" formatCode="0%">
                  <c:v>-4.2756912459436802E-2</c:v>
                </c:pt>
                <c:pt idx="140" formatCode="0%">
                  <c:v>-2.1203289606546827E-2</c:v>
                </c:pt>
                <c:pt idx="141" formatCode="0%">
                  <c:v>-2.1203289606546827E-2</c:v>
                </c:pt>
                <c:pt idx="142" formatCode="0%">
                  <c:v>-1.0754840555813328E-2</c:v>
                </c:pt>
                <c:pt idx="143" formatCode="0%">
                  <c:v>-1.0754840555813328E-2</c:v>
                </c:pt>
                <c:pt idx="144" formatCode="0%">
                  <c:v>-6.2162840686795784E-3</c:v>
                </c:pt>
                <c:pt idx="145" formatCode="0%">
                  <c:v>-6.2162840686795784E-3</c:v>
                </c:pt>
                <c:pt idx="146" formatCode="0%">
                  <c:v>-1.9149423175328417E-2</c:v>
                </c:pt>
                <c:pt idx="147" formatCode="0%">
                  <c:v>-1.9149423175328417E-2</c:v>
                </c:pt>
                <c:pt idx="148" formatCode="0%">
                  <c:v>-3.7155454058309778E-2</c:v>
                </c:pt>
                <c:pt idx="149" formatCode="0%">
                  <c:v>-3.7155454058309778E-2</c:v>
                </c:pt>
                <c:pt idx="150" formatCode="0%">
                  <c:v>-3.9432407678473336E-2</c:v>
                </c:pt>
                <c:pt idx="151" formatCode="0%">
                  <c:v>-3.9432407678473336E-2</c:v>
                </c:pt>
                <c:pt idx="152" formatCode="0%">
                  <c:v>-3.4399614448672344E-2</c:v>
                </c:pt>
                <c:pt idx="153" formatCode="0%">
                  <c:v>-3.4399614448672344E-2</c:v>
                </c:pt>
                <c:pt idx="154" formatCode="0%">
                  <c:v>-2.960499438442532E-2</c:v>
                </c:pt>
                <c:pt idx="155" formatCode="0%">
                  <c:v>-2.960499438442532E-2</c:v>
                </c:pt>
                <c:pt idx="156" formatCode="0%">
                  <c:v>-1.9987617297023252E-2</c:v>
                </c:pt>
                <c:pt idx="157" formatCode="0%">
                  <c:v>-1.9987617297023252E-2</c:v>
                </c:pt>
                <c:pt idx="158" formatCode="0%">
                  <c:v>-5.2178599720335006E-3</c:v>
                </c:pt>
                <c:pt idx="159" formatCode="0%">
                  <c:v>-5.2178599720335006E-3</c:v>
                </c:pt>
                <c:pt idx="160" formatCode="0%">
                  <c:v>7.0071681524452867E-3</c:v>
                </c:pt>
                <c:pt idx="161" formatCode="0%">
                  <c:v>7.0071681524452867E-3</c:v>
                </c:pt>
                <c:pt idx="162" formatCode="0%">
                  <c:v>7.4579058800325893E-3</c:v>
                </c:pt>
                <c:pt idx="163" formatCode="0%">
                  <c:v>7.4579058800325893E-3</c:v>
                </c:pt>
                <c:pt idx="164" formatCode="0%">
                  <c:v>6.0787651131926079E-3</c:v>
                </c:pt>
                <c:pt idx="165" formatCode="0%">
                  <c:v>6.0787651131926079E-3</c:v>
                </c:pt>
                <c:pt idx="166" formatCode="0%">
                  <c:v>-1.4193285845304215E-3</c:v>
                </c:pt>
                <c:pt idx="167" formatCode="0%">
                  <c:v>-1.4193285845304215E-3</c:v>
                </c:pt>
                <c:pt idx="168" formatCode="0%">
                  <c:v>-5.2567142028890901E-3</c:v>
                </c:pt>
                <c:pt idx="169" formatCode="0%">
                  <c:v>-5.2567142028890901E-3</c:v>
                </c:pt>
                <c:pt idx="170" formatCode="0%">
                  <c:v>1.2474827507746866E-2</c:v>
                </c:pt>
                <c:pt idx="171" formatCode="0%">
                  <c:v>1.2474827507746866E-2</c:v>
                </c:pt>
                <c:pt idx="172" formatCode="0%">
                  <c:v>3.8129070667041631E-2</c:v>
                </c:pt>
                <c:pt idx="173" formatCode="0%">
                  <c:v>3.8129070667041631E-2</c:v>
                </c:pt>
                <c:pt idx="174" formatCode="0%">
                  <c:v>5.3917133373390103E-2</c:v>
                </c:pt>
                <c:pt idx="175" formatCode="0%">
                  <c:v>5.3917133373390103E-2</c:v>
                </c:pt>
                <c:pt idx="176" formatCode="0%">
                  <c:v>7.2340272408727868E-2</c:v>
                </c:pt>
                <c:pt idx="177" formatCode="0%">
                  <c:v>7.2340272408727868E-2</c:v>
                </c:pt>
                <c:pt idx="178" formatCode="0%">
                  <c:v>6.9510312678950248E-2</c:v>
                </c:pt>
                <c:pt idx="179" formatCode="0%">
                  <c:v>6.9510312678950248E-2</c:v>
                </c:pt>
                <c:pt idx="180" formatCode="0%">
                  <c:v>6.3941549650988527E-2</c:v>
                </c:pt>
                <c:pt idx="181" formatCode="0%">
                  <c:v>6.3941549650988527E-2</c:v>
                </c:pt>
                <c:pt idx="182" formatCode="0%">
                  <c:v>8.0273037431758398E-2</c:v>
                </c:pt>
                <c:pt idx="183" formatCode="0%">
                  <c:v>8.0273037431758398E-2</c:v>
                </c:pt>
                <c:pt idx="184" formatCode="0%">
                  <c:v>9.5791233121785169E-2</c:v>
                </c:pt>
                <c:pt idx="185" formatCode="0%">
                  <c:v>9.5791233121785169E-2</c:v>
                </c:pt>
                <c:pt idx="186" formatCode="0%">
                  <c:v>8.7855812068994288E-2</c:v>
                </c:pt>
                <c:pt idx="187" formatCode="0%">
                  <c:v>8.7855812068994288E-2</c:v>
                </c:pt>
                <c:pt idx="188" formatCode="0%">
                  <c:v>8.1053225388953098E-2</c:v>
                </c:pt>
                <c:pt idx="189" formatCode="0%">
                  <c:v>8.1053225388953098E-2</c:v>
                </c:pt>
                <c:pt idx="190" formatCode="0%">
                  <c:v>7.9260303897343842E-2</c:v>
                </c:pt>
                <c:pt idx="191" formatCode="0%">
                  <c:v>7.9260303897343842E-2</c:v>
                </c:pt>
                <c:pt idx="192" formatCode="0%">
                  <c:v>8.1339161409016203E-2</c:v>
                </c:pt>
                <c:pt idx="193" formatCode="0%">
                  <c:v>8.1339161409016203E-2</c:v>
                </c:pt>
                <c:pt idx="194" formatCode="0%">
                  <c:v>8.7800764046753299E-2</c:v>
                </c:pt>
                <c:pt idx="195" formatCode="0%">
                  <c:v>8.7800764046753299E-2</c:v>
                </c:pt>
                <c:pt idx="196" formatCode="0%">
                  <c:v>9.7447858009368948E-2</c:v>
                </c:pt>
                <c:pt idx="197" formatCode="0%">
                  <c:v>9.7447858009368948E-2</c:v>
                </c:pt>
                <c:pt idx="198" formatCode="0%">
                  <c:v>0.10592494122623419</c:v>
                </c:pt>
                <c:pt idx="199" formatCode="0%">
                  <c:v>0.10592494122623419</c:v>
                </c:pt>
                <c:pt idx="200" formatCode="0%">
                  <c:v>0.11633299432211031</c:v>
                </c:pt>
                <c:pt idx="201" formatCode="0%">
                  <c:v>0.11633299432211031</c:v>
                </c:pt>
                <c:pt idx="202" formatCode="0%">
                  <c:v>0.11936607237008201</c:v>
                </c:pt>
                <c:pt idx="203" formatCode="0%">
                  <c:v>0.11936607237008201</c:v>
                </c:pt>
                <c:pt idx="204" formatCode="0%">
                  <c:v>0.12368681270506321</c:v>
                </c:pt>
                <c:pt idx="205" formatCode="0%">
                  <c:v>0.12368681270506321</c:v>
                </c:pt>
                <c:pt idx="206" formatCode="0%">
                  <c:v>0.12383364728819313</c:v>
                </c:pt>
                <c:pt idx="207" formatCode="0%">
                  <c:v>0.12383364728819313</c:v>
                </c:pt>
                <c:pt idx="208" formatCode="0%">
                  <c:v>0.12538382096351541</c:v>
                </c:pt>
                <c:pt idx="209" formatCode="0%">
                  <c:v>0.12538382096351541</c:v>
                </c:pt>
                <c:pt idx="210" formatCode="0%">
                  <c:v>0.11290579797643541</c:v>
                </c:pt>
                <c:pt idx="211" formatCode="0%">
                  <c:v>0.11290579797643541</c:v>
                </c:pt>
                <c:pt idx="212" formatCode="0%">
                  <c:v>0.10156158812434901</c:v>
                </c:pt>
                <c:pt idx="213" formatCode="0%">
                  <c:v>0.10156158812434901</c:v>
                </c:pt>
                <c:pt idx="214" formatCode="0%">
                  <c:v>9.6663020392127486E-2</c:v>
                </c:pt>
                <c:pt idx="215" formatCode="0%">
                  <c:v>9.6663020392127486E-2</c:v>
                </c:pt>
                <c:pt idx="216" formatCode="0%">
                  <c:v>9.2672347310146952E-2</c:v>
                </c:pt>
                <c:pt idx="217" formatCode="0%">
                  <c:v>9.2672347310146952E-2</c:v>
                </c:pt>
                <c:pt idx="218" formatCode="0%">
                  <c:v>7.2261894094528323E-2</c:v>
                </c:pt>
                <c:pt idx="219" formatCode="0%">
                  <c:v>7.2261894094528323E-2</c:v>
                </c:pt>
                <c:pt idx="220" formatCode="0%">
                  <c:v>5.3203344528357732E-2</c:v>
                </c:pt>
                <c:pt idx="221" formatCode="0%">
                  <c:v>5.3203344528357732E-2</c:v>
                </c:pt>
                <c:pt idx="222" formatCode="0%">
                  <c:v>6.7607183000349735E-2</c:v>
                </c:pt>
                <c:pt idx="223" formatCode="0%">
                  <c:v>6.7607183000349735E-2</c:v>
                </c:pt>
                <c:pt idx="224" formatCode="0%">
                  <c:v>8.4168281459549688E-2</c:v>
                </c:pt>
                <c:pt idx="225" formatCode="0%">
                  <c:v>8.4168281459549688E-2</c:v>
                </c:pt>
                <c:pt idx="226" formatCode="0%">
                  <c:v>6.3643310260460328E-2</c:v>
                </c:pt>
                <c:pt idx="227" formatCode="0%">
                  <c:v>6.3643310260460328E-2</c:v>
                </c:pt>
                <c:pt idx="228" formatCode="0%">
                  <c:v>4.5004653333323708E-2</c:v>
                </c:pt>
                <c:pt idx="229" formatCode="0%">
                  <c:v>4.5004653333323708E-2</c:v>
                </c:pt>
                <c:pt idx="230" formatCode="0%">
                  <c:v>9.1005099956741553E-2</c:v>
                </c:pt>
                <c:pt idx="231" formatCode="0%">
                  <c:v>9.1005099956741553E-2</c:v>
                </c:pt>
                <c:pt idx="232" formatCode="0%">
                  <c:v>0.14209971084378092</c:v>
                </c:pt>
                <c:pt idx="233" formatCode="0%">
                  <c:v>0.14209971084378092</c:v>
                </c:pt>
                <c:pt idx="234" formatCode="0%">
                  <c:v>0.17677026602005963</c:v>
                </c:pt>
                <c:pt idx="235" formatCode="0%">
                  <c:v>0.17677026602005963</c:v>
                </c:pt>
                <c:pt idx="236" formatCode="0%">
                  <c:v>0.21509567878744695</c:v>
                </c:pt>
                <c:pt idx="237" formatCode="0%">
                  <c:v>0.21509567878744695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92B-4AEF-9483-18E7389E3F93}"/>
            </c:ext>
          </c:extLst>
        </c:ser>
        <c:ser>
          <c:idx val="4"/>
          <c:order val="3"/>
          <c:tx>
            <c:strRef>
              <c:f>Spektra_vypocty_100keV!$M$686</c:f>
              <c:strCache>
                <c:ptCount val="1"/>
                <c:pt idx="0">
                  <c:v>1s unc.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Spektra_vypocty_100keV!$I$687:$I$924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Spektra_vypocty_100keV!$M$687:$M$924</c:f>
              <c:numCache>
                <c:formatCode>General</c:formatCode>
                <c:ptCount val="238"/>
                <c:pt idx="18" formatCode="0%">
                  <c:v>0.167545115587305</c:v>
                </c:pt>
                <c:pt idx="19" formatCode="0%">
                  <c:v>0.16754511558730478</c:v>
                </c:pt>
                <c:pt idx="20" formatCode="0%">
                  <c:v>0.15171606037887825</c:v>
                </c:pt>
                <c:pt idx="21" formatCode="0%">
                  <c:v>0.15171606037887825</c:v>
                </c:pt>
                <c:pt idx="22" formatCode="0%">
                  <c:v>0.13567969774540561</c:v>
                </c:pt>
                <c:pt idx="23" formatCode="0%">
                  <c:v>0.13567969774540561</c:v>
                </c:pt>
                <c:pt idx="24" formatCode="0%">
                  <c:v>0.1161419713090409</c:v>
                </c:pt>
                <c:pt idx="25" formatCode="0%">
                  <c:v>0.1161419713090409</c:v>
                </c:pt>
                <c:pt idx="26" formatCode="0%">
                  <c:v>9.7101320742502786E-2</c:v>
                </c:pt>
                <c:pt idx="27" formatCode="0%">
                  <c:v>9.7101320742502786E-2</c:v>
                </c:pt>
                <c:pt idx="28" formatCode="0%">
                  <c:v>9.2693093484054009E-2</c:v>
                </c:pt>
                <c:pt idx="29" formatCode="0%">
                  <c:v>9.2693093484054009E-2</c:v>
                </c:pt>
                <c:pt idx="30" formatCode="0%">
                  <c:v>8.7751782702545272E-2</c:v>
                </c:pt>
                <c:pt idx="31" formatCode="0%">
                  <c:v>8.7751782702545272E-2</c:v>
                </c:pt>
                <c:pt idx="32" formatCode="0%">
                  <c:v>8.2462630674815282E-2</c:v>
                </c:pt>
                <c:pt idx="33" formatCode="0%">
                  <c:v>8.2462630674815282E-2</c:v>
                </c:pt>
                <c:pt idx="34" formatCode="0%">
                  <c:v>7.7367841596796133E-2</c:v>
                </c:pt>
                <c:pt idx="35" formatCode="0%">
                  <c:v>7.7367841596796133E-2</c:v>
                </c:pt>
                <c:pt idx="36" formatCode="0%">
                  <c:v>7.3291212212859655E-2</c:v>
                </c:pt>
                <c:pt idx="37" formatCode="0%">
                  <c:v>7.3291212212859655E-2</c:v>
                </c:pt>
                <c:pt idx="38" formatCode="0%">
                  <c:v>6.9235769486374249E-2</c:v>
                </c:pt>
                <c:pt idx="39" formatCode="0%">
                  <c:v>6.9235769486374249E-2</c:v>
                </c:pt>
                <c:pt idx="40" formatCode="0%">
                  <c:v>6.811770645623777E-2</c:v>
                </c:pt>
                <c:pt idx="41" formatCode="0%">
                  <c:v>6.811770645623777E-2</c:v>
                </c:pt>
                <c:pt idx="42" formatCode="0%">
                  <c:v>6.6984429690731595E-2</c:v>
                </c:pt>
                <c:pt idx="43" formatCode="0%">
                  <c:v>6.6984429690731595E-2</c:v>
                </c:pt>
                <c:pt idx="44" formatCode="0%">
                  <c:v>6.4438477247871842E-2</c:v>
                </c:pt>
                <c:pt idx="45" formatCode="0%">
                  <c:v>6.4438477247871842E-2</c:v>
                </c:pt>
                <c:pt idx="46" formatCode="0%">
                  <c:v>6.2560440339321677E-2</c:v>
                </c:pt>
                <c:pt idx="47" formatCode="0%">
                  <c:v>6.2560440339321677E-2</c:v>
                </c:pt>
                <c:pt idx="48" formatCode="0%">
                  <c:v>6.1116940067758065E-2</c:v>
                </c:pt>
                <c:pt idx="49" formatCode="0%">
                  <c:v>6.1116940067758065E-2</c:v>
                </c:pt>
                <c:pt idx="50" formatCode="0%">
                  <c:v>6.0092774209247878E-2</c:v>
                </c:pt>
                <c:pt idx="51" formatCode="0%">
                  <c:v>6.0092774209247878E-2</c:v>
                </c:pt>
                <c:pt idx="52" formatCode="0%">
                  <c:v>5.9386849345457154E-2</c:v>
                </c:pt>
                <c:pt idx="53" formatCode="0%">
                  <c:v>5.9386849345457154E-2</c:v>
                </c:pt>
                <c:pt idx="54" formatCode="0%">
                  <c:v>5.9839995689004798E-2</c:v>
                </c:pt>
                <c:pt idx="55" formatCode="0%">
                  <c:v>5.9839995689004798E-2</c:v>
                </c:pt>
                <c:pt idx="56" formatCode="0%">
                  <c:v>5.8849692999299166E-2</c:v>
                </c:pt>
                <c:pt idx="57" formatCode="0%">
                  <c:v>5.8849692999299166E-2</c:v>
                </c:pt>
                <c:pt idx="58" formatCode="0%">
                  <c:v>5.8006355443766366E-2</c:v>
                </c:pt>
                <c:pt idx="59" formatCode="0%">
                  <c:v>5.8006355443766366E-2</c:v>
                </c:pt>
                <c:pt idx="60" formatCode="0%">
                  <c:v>5.7163759436393215E-2</c:v>
                </c:pt>
                <c:pt idx="61" formatCode="0%">
                  <c:v>5.7163759436393215E-2</c:v>
                </c:pt>
                <c:pt idx="62" formatCode="0%">
                  <c:v>5.7224867157755696E-2</c:v>
                </c:pt>
                <c:pt idx="63" formatCode="0%">
                  <c:v>5.7224867157755696E-2</c:v>
                </c:pt>
                <c:pt idx="64" formatCode="0%">
                  <c:v>5.8116796184627943E-2</c:v>
                </c:pt>
                <c:pt idx="65" formatCode="0%">
                  <c:v>5.8116796184627943E-2</c:v>
                </c:pt>
                <c:pt idx="66" formatCode="0%">
                  <c:v>5.9722989902244991E-2</c:v>
                </c:pt>
                <c:pt idx="67" formatCode="0%">
                  <c:v>5.9722989902244991E-2</c:v>
                </c:pt>
                <c:pt idx="68" formatCode="0%">
                  <c:v>5.8314292827043819E-2</c:v>
                </c:pt>
                <c:pt idx="69" formatCode="0%">
                  <c:v>5.8314292827043819E-2</c:v>
                </c:pt>
                <c:pt idx="70" formatCode="0%">
                  <c:v>5.8343502371032994E-2</c:v>
                </c:pt>
                <c:pt idx="71" formatCode="0%">
                  <c:v>5.8343502371032994E-2</c:v>
                </c:pt>
                <c:pt idx="72" formatCode="0%">
                  <c:v>5.7570941704901818E-2</c:v>
                </c:pt>
                <c:pt idx="73" formatCode="0%">
                  <c:v>5.7570941704901818E-2</c:v>
                </c:pt>
                <c:pt idx="74" formatCode="0%">
                  <c:v>5.7887204987297741E-2</c:v>
                </c:pt>
                <c:pt idx="75" formatCode="0%">
                  <c:v>5.7887204987297741E-2</c:v>
                </c:pt>
                <c:pt idx="76" formatCode="0%">
                  <c:v>5.6554720706879502E-2</c:v>
                </c:pt>
                <c:pt idx="77" formatCode="0%">
                  <c:v>5.6554720706879502E-2</c:v>
                </c:pt>
                <c:pt idx="78" formatCode="0%">
                  <c:v>5.6592320372353393E-2</c:v>
                </c:pt>
                <c:pt idx="79" formatCode="0%">
                  <c:v>5.6592320372353393E-2</c:v>
                </c:pt>
                <c:pt idx="80" formatCode="0%">
                  <c:v>5.7326740564472872E-2</c:v>
                </c:pt>
                <c:pt idx="81" formatCode="0%">
                  <c:v>5.7326740564472872E-2</c:v>
                </c:pt>
                <c:pt idx="82" formatCode="0%">
                  <c:v>5.8785961293230375E-2</c:v>
                </c:pt>
                <c:pt idx="83" formatCode="0%">
                  <c:v>5.8785961293230375E-2</c:v>
                </c:pt>
                <c:pt idx="84" formatCode="0%">
                  <c:v>5.9248628106155506E-2</c:v>
                </c:pt>
                <c:pt idx="85" formatCode="0%">
                  <c:v>5.9248628106155506E-2</c:v>
                </c:pt>
                <c:pt idx="86" formatCode="0%">
                  <c:v>5.9750751225423289E-2</c:v>
                </c:pt>
                <c:pt idx="87" formatCode="0%">
                  <c:v>5.9750751225423289E-2</c:v>
                </c:pt>
                <c:pt idx="88" formatCode="0%">
                  <c:v>5.9777893564413341E-2</c:v>
                </c:pt>
                <c:pt idx="89" formatCode="0%">
                  <c:v>5.9777893564413341E-2</c:v>
                </c:pt>
                <c:pt idx="90" formatCode="0%">
                  <c:v>6.0085034567846002E-2</c:v>
                </c:pt>
                <c:pt idx="91" formatCode="0%">
                  <c:v>6.0085034567846002E-2</c:v>
                </c:pt>
                <c:pt idx="92" formatCode="0%">
                  <c:v>6.0086032602784646E-2</c:v>
                </c:pt>
                <c:pt idx="93" formatCode="0%">
                  <c:v>6.0086032602784646E-2</c:v>
                </c:pt>
                <c:pt idx="94" formatCode="0%">
                  <c:v>6.0393258211123679E-2</c:v>
                </c:pt>
                <c:pt idx="95" formatCode="0%">
                  <c:v>6.0393258211123679E-2</c:v>
                </c:pt>
                <c:pt idx="96" formatCode="0%">
                  <c:v>6.1540045432302494E-2</c:v>
                </c:pt>
                <c:pt idx="97" formatCode="0%">
                  <c:v>6.1540045432302494E-2</c:v>
                </c:pt>
                <c:pt idx="98" formatCode="0%">
                  <c:v>6.3421539272066577E-2</c:v>
                </c:pt>
                <c:pt idx="99" formatCode="0%">
                  <c:v>6.3421539272066577E-2</c:v>
                </c:pt>
                <c:pt idx="100" formatCode="0%">
                  <c:v>6.5870800499271701E-2</c:v>
                </c:pt>
                <c:pt idx="101" formatCode="0%">
                  <c:v>6.5870800499271701E-2</c:v>
                </c:pt>
                <c:pt idx="102" formatCode="0%">
                  <c:v>6.9716747233545859E-2</c:v>
                </c:pt>
                <c:pt idx="103" formatCode="0%">
                  <c:v>6.9716747233545859E-2</c:v>
                </c:pt>
                <c:pt idx="104" formatCode="0%">
                  <c:v>6.4776591659504779E-2</c:v>
                </c:pt>
                <c:pt idx="105" formatCode="0%">
                  <c:v>6.4776591659504779E-2</c:v>
                </c:pt>
                <c:pt idx="106" formatCode="0%">
                  <c:v>6.102193845923061E-2</c:v>
                </c:pt>
                <c:pt idx="107" formatCode="0%">
                  <c:v>6.102193845923061E-2</c:v>
                </c:pt>
                <c:pt idx="108" formatCode="0%">
                  <c:v>5.9308962435779156E-2</c:v>
                </c:pt>
                <c:pt idx="109" formatCode="0%">
                  <c:v>5.9308962435779156E-2</c:v>
                </c:pt>
                <c:pt idx="110" formatCode="0%">
                  <c:v>6.0194005190241893E-2</c:v>
                </c:pt>
                <c:pt idx="111" formatCode="0%">
                  <c:v>6.0194005190241893E-2</c:v>
                </c:pt>
                <c:pt idx="112" formatCode="0%">
                  <c:v>5.9621041040923244E-2</c:v>
                </c:pt>
                <c:pt idx="113" formatCode="0%">
                  <c:v>5.9621041040923244E-2</c:v>
                </c:pt>
                <c:pt idx="114" formatCode="0%">
                  <c:v>5.9687323475020558E-2</c:v>
                </c:pt>
                <c:pt idx="115" formatCode="0%">
                  <c:v>5.9687323475020558E-2</c:v>
                </c:pt>
                <c:pt idx="116" formatCode="0%">
                  <c:v>5.8944604502029672E-2</c:v>
                </c:pt>
                <c:pt idx="117" formatCode="0%">
                  <c:v>5.8944604502029672E-2</c:v>
                </c:pt>
                <c:pt idx="118" formatCode="0%">
                  <c:v>5.9818434723642511E-2</c:v>
                </c:pt>
                <c:pt idx="119" formatCode="0%">
                  <c:v>5.9818434723642511E-2</c:v>
                </c:pt>
                <c:pt idx="120" formatCode="0%">
                  <c:v>5.9585164999652031E-2</c:v>
                </c:pt>
                <c:pt idx="121" formatCode="0%">
                  <c:v>5.9585164999652031E-2</c:v>
                </c:pt>
                <c:pt idx="122" formatCode="0%">
                  <c:v>6.008964083678723E-2</c:v>
                </c:pt>
                <c:pt idx="123" formatCode="0%">
                  <c:v>6.008964083678723E-2</c:v>
                </c:pt>
                <c:pt idx="124" formatCode="0%">
                  <c:v>6.1057498786926845E-2</c:v>
                </c:pt>
                <c:pt idx="125" formatCode="0%">
                  <c:v>6.1057498786926845E-2</c:v>
                </c:pt>
                <c:pt idx="126" formatCode="0%">
                  <c:v>6.4736351308990553E-2</c:v>
                </c:pt>
                <c:pt idx="127" formatCode="0%">
                  <c:v>6.4736351308990553E-2</c:v>
                </c:pt>
                <c:pt idx="128" formatCode="0%">
                  <c:v>6.5797124864762829E-2</c:v>
                </c:pt>
                <c:pt idx="129" formatCode="0%">
                  <c:v>6.5797124864762829E-2</c:v>
                </c:pt>
                <c:pt idx="130" formatCode="0%">
                  <c:v>7.1486418435277366E-2</c:v>
                </c:pt>
                <c:pt idx="131" formatCode="0%">
                  <c:v>7.1486418435277366E-2</c:v>
                </c:pt>
                <c:pt idx="132" formatCode="0%">
                  <c:v>7.1867863249485797E-2</c:v>
                </c:pt>
                <c:pt idx="133" formatCode="0%">
                  <c:v>7.1867863249485797E-2</c:v>
                </c:pt>
                <c:pt idx="134" formatCode="0%">
                  <c:v>7.817817526509159E-2</c:v>
                </c:pt>
                <c:pt idx="135" formatCode="0%">
                  <c:v>7.817817526509159E-2</c:v>
                </c:pt>
                <c:pt idx="136" formatCode="0%">
                  <c:v>7.3463128904196776E-2</c:v>
                </c:pt>
                <c:pt idx="137" formatCode="0%">
                  <c:v>7.3463128904196776E-2</c:v>
                </c:pt>
                <c:pt idx="138" formatCode="0%">
                  <c:v>7.5433115093796854E-2</c:v>
                </c:pt>
                <c:pt idx="139" formatCode="0%">
                  <c:v>7.5433115093796854E-2</c:v>
                </c:pt>
                <c:pt idx="140" formatCode="0%">
                  <c:v>6.7642107503628549E-2</c:v>
                </c:pt>
                <c:pt idx="141" formatCode="0%">
                  <c:v>6.7642107503628549E-2</c:v>
                </c:pt>
                <c:pt idx="142" formatCode="0%">
                  <c:v>6.2982953551210988E-2</c:v>
                </c:pt>
                <c:pt idx="143" formatCode="0%">
                  <c:v>6.2982953551210988E-2</c:v>
                </c:pt>
                <c:pt idx="144" formatCode="0%">
                  <c:v>6.2166713786614182E-2</c:v>
                </c:pt>
                <c:pt idx="145" formatCode="0%">
                  <c:v>6.2166713786614182E-2</c:v>
                </c:pt>
                <c:pt idx="146" formatCode="0%">
                  <c:v>6.9822425521194068E-2</c:v>
                </c:pt>
                <c:pt idx="147" formatCode="0%">
                  <c:v>6.9822425521194068E-2</c:v>
                </c:pt>
                <c:pt idx="148" formatCode="0%">
                  <c:v>7.1597504305790968E-2</c:v>
                </c:pt>
                <c:pt idx="149" formatCode="0%">
                  <c:v>7.1597504305790968E-2</c:v>
                </c:pt>
                <c:pt idx="150" formatCode="0%">
                  <c:v>7.3943625088286266E-2</c:v>
                </c:pt>
                <c:pt idx="151" formatCode="0%">
                  <c:v>7.3943625088286266E-2</c:v>
                </c:pt>
                <c:pt idx="152" formatCode="0%">
                  <c:v>6.8337949532208814E-2</c:v>
                </c:pt>
                <c:pt idx="153" formatCode="0%">
                  <c:v>6.8337949532208814E-2</c:v>
                </c:pt>
                <c:pt idx="154" formatCode="0%">
                  <c:v>6.3796002264400062E-2</c:v>
                </c:pt>
                <c:pt idx="155" formatCode="0%">
                  <c:v>6.3796002264400062E-2</c:v>
                </c:pt>
                <c:pt idx="156" formatCode="0%">
                  <c:v>6.3628760442645343E-2</c:v>
                </c:pt>
                <c:pt idx="157" formatCode="0%">
                  <c:v>6.3628760442645343E-2</c:v>
                </c:pt>
                <c:pt idx="158" formatCode="0%">
                  <c:v>6.5534719595527174E-2</c:v>
                </c:pt>
                <c:pt idx="159" formatCode="0%">
                  <c:v>6.5534719595527174E-2</c:v>
                </c:pt>
                <c:pt idx="160" formatCode="0%">
                  <c:v>6.7479458159952557E-2</c:v>
                </c:pt>
                <c:pt idx="161" formatCode="0%">
                  <c:v>6.7479458159952557E-2</c:v>
                </c:pt>
                <c:pt idx="162" formatCode="0%">
                  <c:v>7.1222386015374117E-2</c:v>
                </c:pt>
                <c:pt idx="163" formatCode="0%">
                  <c:v>7.1222386015374117E-2</c:v>
                </c:pt>
                <c:pt idx="164" formatCode="0%">
                  <c:v>7.5981093295635044E-2</c:v>
                </c:pt>
                <c:pt idx="165" formatCode="0%">
                  <c:v>7.5981093295635044E-2</c:v>
                </c:pt>
                <c:pt idx="166" formatCode="0%">
                  <c:v>8.3982313555848301E-2</c:v>
                </c:pt>
                <c:pt idx="167" formatCode="0%">
                  <c:v>8.3982313555848301E-2</c:v>
                </c:pt>
                <c:pt idx="168" formatCode="0%">
                  <c:v>8.2956168195778363E-2</c:v>
                </c:pt>
                <c:pt idx="169" formatCode="0%">
                  <c:v>8.2956168195778363E-2</c:v>
                </c:pt>
                <c:pt idx="170" formatCode="0%">
                  <c:v>8.763548428988216E-2</c:v>
                </c:pt>
                <c:pt idx="171" formatCode="0%">
                  <c:v>8.763548428988216E-2</c:v>
                </c:pt>
                <c:pt idx="172" formatCode="0%">
                  <c:v>9.4448857113959062E-2</c:v>
                </c:pt>
                <c:pt idx="173" formatCode="0%">
                  <c:v>9.4448857113959062E-2</c:v>
                </c:pt>
                <c:pt idx="174" formatCode="0%">
                  <c:v>0.1025382774977241</c:v>
                </c:pt>
                <c:pt idx="175" formatCode="0%">
                  <c:v>0.1025382774977241</c:v>
                </c:pt>
                <c:pt idx="176" formatCode="0%">
                  <c:v>9.8054471956079733E-2</c:v>
                </c:pt>
                <c:pt idx="177" formatCode="0%">
                  <c:v>9.8054471956079733E-2</c:v>
                </c:pt>
                <c:pt idx="178" formatCode="0%">
                  <c:v>9.3710311479040534E-2</c:v>
                </c:pt>
                <c:pt idx="179" formatCode="0%">
                  <c:v>9.3710311479040534E-2</c:v>
                </c:pt>
                <c:pt idx="180" formatCode="0%">
                  <c:v>8.8330560802514627E-2</c:v>
                </c:pt>
                <c:pt idx="181" formatCode="0%">
                  <c:v>8.8330560802514627E-2</c:v>
                </c:pt>
                <c:pt idx="182" formatCode="0%">
                  <c:v>0.10171150756729898</c:v>
                </c:pt>
                <c:pt idx="183" formatCode="0%">
                  <c:v>0.10171150756729898</c:v>
                </c:pt>
                <c:pt idx="184" formatCode="0%">
                  <c:v>8.9938592171225545E-2</c:v>
                </c:pt>
                <c:pt idx="185" formatCode="0%">
                  <c:v>8.9938592171225545E-2</c:v>
                </c:pt>
                <c:pt idx="186" formatCode="0%">
                  <c:v>0.10522524268402195</c:v>
                </c:pt>
                <c:pt idx="187" formatCode="0%">
                  <c:v>0.10522524268402195</c:v>
                </c:pt>
                <c:pt idx="188" formatCode="0%">
                  <c:v>7.3193588611152383E-2</c:v>
                </c:pt>
                <c:pt idx="189" formatCode="0%">
                  <c:v>7.3193588611152383E-2</c:v>
                </c:pt>
                <c:pt idx="190" formatCode="0%">
                  <c:v>6.2880532254250818E-2</c:v>
                </c:pt>
                <c:pt idx="191" formatCode="0%">
                  <c:v>6.2880532254250818E-2</c:v>
                </c:pt>
                <c:pt idx="192" formatCode="0%">
                  <c:v>6.5025523271743033E-2</c:v>
                </c:pt>
                <c:pt idx="193" formatCode="0%">
                  <c:v>6.5025523271743033E-2</c:v>
                </c:pt>
                <c:pt idx="194" formatCode="0%">
                  <c:v>8.4846838197620802E-2</c:v>
                </c:pt>
                <c:pt idx="195" formatCode="0%">
                  <c:v>8.4846838197620802E-2</c:v>
                </c:pt>
                <c:pt idx="196" formatCode="0%">
                  <c:v>7.5594915515479019E-2</c:v>
                </c:pt>
                <c:pt idx="197" formatCode="0%">
                  <c:v>7.5594915515479019E-2</c:v>
                </c:pt>
                <c:pt idx="198" formatCode="0%">
                  <c:v>8.6083817191703618E-2</c:v>
                </c:pt>
                <c:pt idx="199" formatCode="0%">
                  <c:v>8.6083817191703618E-2</c:v>
                </c:pt>
                <c:pt idx="200" formatCode="0%">
                  <c:v>7.689375836585817E-2</c:v>
                </c:pt>
                <c:pt idx="201" formatCode="0%">
                  <c:v>7.689375836585817E-2</c:v>
                </c:pt>
                <c:pt idx="202" formatCode="0%">
                  <c:v>7.7308716166994307E-2</c:v>
                </c:pt>
                <c:pt idx="203" formatCode="0%">
                  <c:v>7.7308716166994307E-2</c:v>
                </c:pt>
                <c:pt idx="204" formatCode="0%">
                  <c:v>8.0027433602759962E-2</c:v>
                </c:pt>
                <c:pt idx="205" formatCode="0%">
                  <c:v>8.0027433602759962E-2</c:v>
                </c:pt>
                <c:pt idx="206" formatCode="0%">
                  <c:v>8.9099189523032238E-2</c:v>
                </c:pt>
                <c:pt idx="207" formatCode="0%">
                  <c:v>8.9099189523032238E-2</c:v>
                </c:pt>
                <c:pt idx="208" formatCode="0%">
                  <c:v>0.10466332915760163</c:v>
                </c:pt>
                <c:pt idx="209" formatCode="0%">
                  <c:v>0.10466332915760163</c:v>
                </c:pt>
                <c:pt idx="210" formatCode="0%">
                  <c:v>0.13607776437178626</c:v>
                </c:pt>
                <c:pt idx="211" formatCode="0%">
                  <c:v>0.13607776437178626</c:v>
                </c:pt>
                <c:pt idx="212" formatCode="0%">
                  <c:v>0.13637836872195705</c:v>
                </c:pt>
                <c:pt idx="213" formatCode="0%">
                  <c:v>0.13637836872195705</c:v>
                </c:pt>
                <c:pt idx="214" formatCode="0%">
                  <c:v>0.148378081252524</c:v>
                </c:pt>
                <c:pt idx="215" formatCode="0%">
                  <c:v>0.148378081252524</c:v>
                </c:pt>
                <c:pt idx="216" formatCode="0%">
                  <c:v>0.12426330145291488</c:v>
                </c:pt>
                <c:pt idx="217" formatCode="0%">
                  <c:v>0.12426330145291488</c:v>
                </c:pt>
                <c:pt idx="218" formatCode="0%">
                  <c:v>0.11077544932078616</c:v>
                </c:pt>
                <c:pt idx="219" formatCode="0%">
                  <c:v>0.11077544932078616</c:v>
                </c:pt>
                <c:pt idx="220" formatCode="0%">
                  <c:v>0.1393602848726187</c:v>
                </c:pt>
                <c:pt idx="221" formatCode="0%">
                  <c:v>0.1393602848726187</c:v>
                </c:pt>
                <c:pt idx="222" formatCode="0%">
                  <c:v>0.18084978906346666</c:v>
                </c:pt>
                <c:pt idx="223" formatCode="0%">
                  <c:v>0.18084978906346666</c:v>
                </c:pt>
                <c:pt idx="224" formatCode="0%">
                  <c:v>0.19729967812943233</c:v>
                </c:pt>
                <c:pt idx="225" formatCode="0%">
                  <c:v>0.19729967812943233</c:v>
                </c:pt>
                <c:pt idx="226" formatCode="0%">
                  <c:v>0.21850998311641179</c:v>
                </c:pt>
                <c:pt idx="227" formatCode="0%">
                  <c:v>0.21850998311641179</c:v>
                </c:pt>
                <c:pt idx="228" formatCode="0%">
                  <c:v>0.26598670383880874</c:v>
                </c:pt>
                <c:pt idx="229" formatCode="0%">
                  <c:v>0.26598670383880874</c:v>
                </c:pt>
                <c:pt idx="230" formatCode="0%">
                  <c:v>0.32041631242674901</c:v>
                </c:pt>
                <c:pt idx="231" formatCode="0%">
                  <c:v>0.32041631242674901</c:v>
                </c:pt>
                <c:pt idx="232" formatCode="0%">
                  <c:v>0.31550758733039297</c:v>
                </c:pt>
                <c:pt idx="233" formatCode="0%">
                  <c:v>0.31550758733039297</c:v>
                </c:pt>
                <c:pt idx="234" formatCode="0%">
                  <c:v>0.3220383574801442</c:v>
                </c:pt>
                <c:pt idx="235" formatCode="0%">
                  <c:v>0.3220383574801442</c:v>
                </c:pt>
                <c:pt idx="236" formatCode="0%">
                  <c:v>0.33713321981376054</c:v>
                </c:pt>
                <c:pt idx="237" formatCode="0%">
                  <c:v>0.33713321981376054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92B-4AEF-9483-18E7389E3F93}"/>
            </c:ext>
          </c:extLst>
        </c:ser>
        <c:ser>
          <c:idx val="5"/>
          <c:order val="4"/>
          <c:tx>
            <c:strRef>
              <c:f>Spektra_vypocty_100keV!$N$686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Spektra_vypocty_100keV!$I$687:$I$924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Spektra_vypocty_100keV!$N$687:$N$924</c:f>
              <c:numCache>
                <c:formatCode>General</c:formatCode>
                <c:ptCount val="238"/>
                <c:pt idx="18" formatCode="0%">
                  <c:v>-0.167545115587305</c:v>
                </c:pt>
                <c:pt idx="19" formatCode="0%">
                  <c:v>-0.16754511558730478</c:v>
                </c:pt>
                <c:pt idx="20" formatCode="0%">
                  <c:v>-0.15171606037887825</c:v>
                </c:pt>
                <c:pt idx="21" formatCode="0%">
                  <c:v>-0.15171606037887825</c:v>
                </c:pt>
                <c:pt idx="22" formatCode="0%">
                  <c:v>-0.13567969774540561</c:v>
                </c:pt>
                <c:pt idx="23" formatCode="0%">
                  <c:v>-0.13567969774540561</c:v>
                </c:pt>
                <c:pt idx="24" formatCode="0%">
                  <c:v>-0.1161419713090409</c:v>
                </c:pt>
                <c:pt idx="25" formatCode="0%">
                  <c:v>-0.1161419713090409</c:v>
                </c:pt>
                <c:pt idx="26" formatCode="0%">
                  <c:v>-9.7101320742502786E-2</c:v>
                </c:pt>
                <c:pt idx="27" formatCode="0%">
                  <c:v>-9.7101320742502786E-2</c:v>
                </c:pt>
                <c:pt idx="28" formatCode="0%">
                  <c:v>-9.2693093484054009E-2</c:v>
                </c:pt>
                <c:pt idx="29" formatCode="0%">
                  <c:v>-9.2693093484054009E-2</c:v>
                </c:pt>
                <c:pt idx="30" formatCode="0%">
                  <c:v>-8.7751782702545272E-2</c:v>
                </c:pt>
                <c:pt idx="31" formatCode="0%">
                  <c:v>-8.7751782702545272E-2</c:v>
                </c:pt>
                <c:pt idx="32" formatCode="0%">
                  <c:v>-8.2462630674815282E-2</c:v>
                </c:pt>
                <c:pt idx="33" formatCode="0%">
                  <c:v>-8.2462630674815282E-2</c:v>
                </c:pt>
                <c:pt idx="34" formatCode="0%">
                  <c:v>-7.7367841596796133E-2</c:v>
                </c:pt>
                <c:pt idx="35" formatCode="0%">
                  <c:v>-7.7367841596796133E-2</c:v>
                </c:pt>
                <c:pt idx="36" formatCode="0%">
                  <c:v>-7.3291212212859655E-2</c:v>
                </c:pt>
                <c:pt idx="37" formatCode="0%">
                  <c:v>-7.3291212212859655E-2</c:v>
                </c:pt>
                <c:pt idx="38" formatCode="0%">
                  <c:v>-6.9235769486374249E-2</c:v>
                </c:pt>
                <c:pt idx="39" formatCode="0%">
                  <c:v>-6.9235769486374249E-2</c:v>
                </c:pt>
                <c:pt idx="40" formatCode="0%">
                  <c:v>-6.811770645623777E-2</c:v>
                </c:pt>
                <c:pt idx="41" formatCode="0%">
                  <c:v>-6.811770645623777E-2</c:v>
                </c:pt>
                <c:pt idx="42" formatCode="0%">
                  <c:v>-6.6984429690731595E-2</c:v>
                </c:pt>
                <c:pt idx="43" formatCode="0%">
                  <c:v>-6.6984429690731595E-2</c:v>
                </c:pt>
                <c:pt idx="44" formatCode="0%">
                  <c:v>-6.4438477247871842E-2</c:v>
                </c:pt>
                <c:pt idx="45" formatCode="0%">
                  <c:v>-6.4438477247871842E-2</c:v>
                </c:pt>
                <c:pt idx="46" formatCode="0%">
                  <c:v>-6.2560440339321677E-2</c:v>
                </c:pt>
                <c:pt idx="47" formatCode="0%">
                  <c:v>-6.2560440339321677E-2</c:v>
                </c:pt>
                <c:pt idx="48" formatCode="0%">
                  <c:v>-6.1116940067758065E-2</c:v>
                </c:pt>
                <c:pt idx="49" formatCode="0%">
                  <c:v>-6.1116940067758065E-2</c:v>
                </c:pt>
                <c:pt idx="50" formatCode="0%">
                  <c:v>-6.0092774209247878E-2</c:v>
                </c:pt>
                <c:pt idx="51" formatCode="0%">
                  <c:v>-6.0092774209247878E-2</c:v>
                </c:pt>
                <c:pt idx="52" formatCode="0%">
                  <c:v>-5.9386849345457154E-2</c:v>
                </c:pt>
                <c:pt idx="53" formatCode="0%">
                  <c:v>-5.9386849345457154E-2</c:v>
                </c:pt>
                <c:pt idx="54" formatCode="0%">
                  <c:v>-5.9839995689004798E-2</c:v>
                </c:pt>
                <c:pt idx="55" formatCode="0%">
                  <c:v>-5.9839995689004798E-2</c:v>
                </c:pt>
                <c:pt idx="56" formatCode="0%">
                  <c:v>-5.8849692999299166E-2</c:v>
                </c:pt>
                <c:pt idx="57" formatCode="0%">
                  <c:v>-5.8849692999299166E-2</c:v>
                </c:pt>
                <c:pt idx="58" formatCode="0%">
                  <c:v>-5.8006355443766366E-2</c:v>
                </c:pt>
                <c:pt idx="59" formatCode="0%">
                  <c:v>-5.8006355443766366E-2</c:v>
                </c:pt>
                <c:pt idx="60" formatCode="0%">
                  <c:v>-5.7163759436393215E-2</c:v>
                </c:pt>
                <c:pt idx="61" formatCode="0%">
                  <c:v>-5.7163759436393215E-2</c:v>
                </c:pt>
                <c:pt idx="62" formatCode="0%">
                  <c:v>-5.7224867157755696E-2</c:v>
                </c:pt>
                <c:pt idx="63" formatCode="0%">
                  <c:v>-5.7224867157755696E-2</c:v>
                </c:pt>
                <c:pt idx="64" formatCode="0%">
                  <c:v>-5.8116796184627943E-2</c:v>
                </c:pt>
                <c:pt idx="65" formatCode="0%">
                  <c:v>-5.8116796184627943E-2</c:v>
                </c:pt>
                <c:pt idx="66" formatCode="0%">
                  <c:v>-5.9722989902244991E-2</c:v>
                </c:pt>
                <c:pt idx="67" formatCode="0%">
                  <c:v>-5.9722989902244991E-2</c:v>
                </c:pt>
                <c:pt idx="68" formatCode="0%">
                  <c:v>-5.8314292827043819E-2</c:v>
                </c:pt>
                <c:pt idx="69" formatCode="0%">
                  <c:v>-5.8314292827043819E-2</c:v>
                </c:pt>
                <c:pt idx="70" formatCode="0%">
                  <c:v>-5.8343502371032994E-2</c:v>
                </c:pt>
                <c:pt idx="71" formatCode="0%">
                  <c:v>-5.8343502371032994E-2</c:v>
                </c:pt>
                <c:pt idx="72" formatCode="0%">
                  <c:v>-5.7570941704901818E-2</c:v>
                </c:pt>
                <c:pt idx="73" formatCode="0%">
                  <c:v>-5.7570941704901818E-2</c:v>
                </c:pt>
                <c:pt idx="74" formatCode="0%">
                  <c:v>-5.7887204987297741E-2</c:v>
                </c:pt>
                <c:pt idx="75" formatCode="0%">
                  <c:v>-5.7887204987297741E-2</c:v>
                </c:pt>
                <c:pt idx="76" formatCode="0%">
                  <c:v>-5.6554720706879502E-2</c:v>
                </c:pt>
                <c:pt idx="77" formatCode="0%">
                  <c:v>-5.6554720706879502E-2</c:v>
                </c:pt>
                <c:pt idx="78" formatCode="0%">
                  <c:v>-5.6592320372353393E-2</c:v>
                </c:pt>
                <c:pt idx="79" formatCode="0%">
                  <c:v>-5.6592320372353393E-2</c:v>
                </c:pt>
                <c:pt idx="80" formatCode="0%">
                  <c:v>-5.7326740564472872E-2</c:v>
                </c:pt>
                <c:pt idx="81" formatCode="0%">
                  <c:v>-5.7326740564472872E-2</c:v>
                </c:pt>
                <c:pt idx="82" formatCode="0%">
                  <c:v>-5.8785961293230375E-2</c:v>
                </c:pt>
                <c:pt idx="83" formatCode="0%">
                  <c:v>-5.8785961293230375E-2</c:v>
                </c:pt>
                <c:pt idx="84" formatCode="0%">
                  <c:v>-5.9248628106155506E-2</c:v>
                </c:pt>
                <c:pt idx="85" formatCode="0%">
                  <c:v>-5.9248628106155506E-2</c:v>
                </c:pt>
                <c:pt idx="86" formatCode="0%">
                  <c:v>-5.9750751225423289E-2</c:v>
                </c:pt>
                <c:pt idx="87" formatCode="0%">
                  <c:v>-5.9750751225423289E-2</c:v>
                </c:pt>
                <c:pt idx="88" formatCode="0%">
                  <c:v>-5.9777893564413341E-2</c:v>
                </c:pt>
                <c:pt idx="89" formatCode="0%">
                  <c:v>-5.9777893564413341E-2</c:v>
                </c:pt>
                <c:pt idx="90" formatCode="0%">
                  <c:v>-6.0085034567846002E-2</c:v>
                </c:pt>
                <c:pt idx="91" formatCode="0%">
                  <c:v>-6.0085034567846002E-2</c:v>
                </c:pt>
                <c:pt idx="92" formatCode="0%">
                  <c:v>-6.0086032602784646E-2</c:v>
                </c:pt>
                <c:pt idx="93" formatCode="0%">
                  <c:v>-6.0086032602784646E-2</c:v>
                </c:pt>
                <c:pt idx="94" formatCode="0%">
                  <c:v>-6.0393258211123679E-2</c:v>
                </c:pt>
                <c:pt idx="95" formatCode="0%">
                  <c:v>-6.0393258211123679E-2</c:v>
                </c:pt>
                <c:pt idx="96" formatCode="0%">
                  <c:v>-6.1540045432302494E-2</c:v>
                </c:pt>
                <c:pt idx="97" formatCode="0%">
                  <c:v>-6.1540045432302494E-2</c:v>
                </c:pt>
                <c:pt idx="98" formatCode="0%">
                  <c:v>-6.3421539272066577E-2</c:v>
                </c:pt>
                <c:pt idx="99" formatCode="0%">
                  <c:v>-6.3421539272066577E-2</c:v>
                </c:pt>
                <c:pt idx="100" formatCode="0%">
                  <c:v>-6.5870800499271701E-2</c:v>
                </c:pt>
                <c:pt idx="101" formatCode="0%">
                  <c:v>-6.5870800499271701E-2</c:v>
                </c:pt>
                <c:pt idx="102" formatCode="0%">
                  <c:v>-6.9716747233545859E-2</c:v>
                </c:pt>
                <c:pt idx="103" formatCode="0%">
                  <c:v>-6.9716747233545859E-2</c:v>
                </c:pt>
                <c:pt idx="104" formatCode="0%">
                  <c:v>-6.4776591659504779E-2</c:v>
                </c:pt>
                <c:pt idx="105" formatCode="0%">
                  <c:v>-6.4776591659504779E-2</c:v>
                </c:pt>
                <c:pt idx="106" formatCode="0%">
                  <c:v>-6.102193845923061E-2</c:v>
                </c:pt>
                <c:pt idx="107" formatCode="0%">
                  <c:v>-6.102193845923061E-2</c:v>
                </c:pt>
                <c:pt idx="108" formatCode="0%">
                  <c:v>-5.9308962435779156E-2</c:v>
                </c:pt>
                <c:pt idx="109" formatCode="0%">
                  <c:v>-5.9308962435779156E-2</c:v>
                </c:pt>
                <c:pt idx="110" formatCode="0%">
                  <c:v>-6.0194005190241893E-2</c:v>
                </c:pt>
                <c:pt idx="111" formatCode="0%">
                  <c:v>-6.0194005190241893E-2</c:v>
                </c:pt>
                <c:pt idx="112" formatCode="0%">
                  <c:v>-5.9621041040923244E-2</c:v>
                </c:pt>
                <c:pt idx="113" formatCode="0%">
                  <c:v>-5.9621041040923244E-2</c:v>
                </c:pt>
                <c:pt idx="114" formatCode="0%">
                  <c:v>-5.9687323475020558E-2</c:v>
                </c:pt>
                <c:pt idx="115" formatCode="0%">
                  <c:v>-5.9687323475020558E-2</c:v>
                </c:pt>
                <c:pt idx="116" formatCode="0%">
                  <c:v>-5.8944604502029672E-2</c:v>
                </c:pt>
                <c:pt idx="117" formatCode="0%">
                  <c:v>-5.8944604502029672E-2</c:v>
                </c:pt>
                <c:pt idx="118" formatCode="0%">
                  <c:v>-5.9818434723642511E-2</c:v>
                </c:pt>
                <c:pt idx="119" formatCode="0%">
                  <c:v>-5.9818434723642511E-2</c:v>
                </c:pt>
                <c:pt idx="120" formatCode="0%">
                  <c:v>-5.9585164999652031E-2</c:v>
                </c:pt>
                <c:pt idx="121" formatCode="0%">
                  <c:v>-5.9585164999652031E-2</c:v>
                </c:pt>
                <c:pt idx="122" formatCode="0%">
                  <c:v>-6.008964083678723E-2</c:v>
                </c:pt>
                <c:pt idx="123" formatCode="0%">
                  <c:v>-6.008964083678723E-2</c:v>
                </c:pt>
                <c:pt idx="124" formatCode="0%">
                  <c:v>-6.1057498786926845E-2</c:v>
                </c:pt>
                <c:pt idx="125" formatCode="0%">
                  <c:v>-6.1057498786926845E-2</c:v>
                </c:pt>
                <c:pt idx="126" formatCode="0%">
                  <c:v>-6.4736351308990553E-2</c:v>
                </c:pt>
                <c:pt idx="127" formatCode="0%">
                  <c:v>-6.4736351308990553E-2</c:v>
                </c:pt>
                <c:pt idx="128" formatCode="0%">
                  <c:v>-6.5797124864762829E-2</c:v>
                </c:pt>
                <c:pt idx="129" formatCode="0%">
                  <c:v>-6.5797124864762829E-2</c:v>
                </c:pt>
                <c:pt idx="130" formatCode="0%">
                  <c:v>-7.1486418435277366E-2</c:v>
                </c:pt>
                <c:pt idx="131" formatCode="0%">
                  <c:v>-7.1486418435277366E-2</c:v>
                </c:pt>
                <c:pt idx="132" formatCode="0%">
                  <c:v>-7.1867863249485797E-2</c:v>
                </c:pt>
                <c:pt idx="133" formatCode="0%">
                  <c:v>-7.1867863249485797E-2</c:v>
                </c:pt>
                <c:pt idx="134" formatCode="0%">
                  <c:v>-7.817817526509159E-2</c:v>
                </c:pt>
                <c:pt idx="135" formatCode="0%">
                  <c:v>-7.817817526509159E-2</c:v>
                </c:pt>
                <c:pt idx="136" formatCode="0%">
                  <c:v>-7.3463128904196776E-2</c:v>
                </c:pt>
                <c:pt idx="137" formatCode="0%">
                  <c:v>-7.3463128904196776E-2</c:v>
                </c:pt>
                <c:pt idx="138" formatCode="0%">
                  <c:v>-7.5433115093796854E-2</c:v>
                </c:pt>
                <c:pt idx="139" formatCode="0%">
                  <c:v>-7.5433115093796854E-2</c:v>
                </c:pt>
                <c:pt idx="140" formatCode="0%">
                  <c:v>-6.7642107503628549E-2</c:v>
                </c:pt>
                <c:pt idx="141" formatCode="0%">
                  <c:v>-6.7642107503628549E-2</c:v>
                </c:pt>
                <c:pt idx="142" formatCode="0%">
                  <c:v>-6.2982953551210988E-2</c:v>
                </c:pt>
                <c:pt idx="143" formatCode="0%">
                  <c:v>-6.2982953551210988E-2</c:v>
                </c:pt>
                <c:pt idx="144" formatCode="0%">
                  <c:v>-6.2166713786614182E-2</c:v>
                </c:pt>
                <c:pt idx="145" formatCode="0%">
                  <c:v>-6.2166713786614182E-2</c:v>
                </c:pt>
                <c:pt idx="146" formatCode="0%">
                  <c:v>-6.9822425521194068E-2</c:v>
                </c:pt>
                <c:pt idx="147" formatCode="0%">
                  <c:v>-6.9822425521194068E-2</c:v>
                </c:pt>
                <c:pt idx="148" formatCode="0%">
                  <c:v>-7.1597504305790968E-2</c:v>
                </c:pt>
                <c:pt idx="149" formatCode="0%">
                  <c:v>-7.1597504305790968E-2</c:v>
                </c:pt>
                <c:pt idx="150" formatCode="0%">
                  <c:v>-7.3943625088286266E-2</c:v>
                </c:pt>
                <c:pt idx="151" formatCode="0%">
                  <c:v>-7.3943625088286266E-2</c:v>
                </c:pt>
                <c:pt idx="152" formatCode="0%">
                  <c:v>-6.8337949532208814E-2</c:v>
                </c:pt>
                <c:pt idx="153" formatCode="0%">
                  <c:v>-6.8337949532208814E-2</c:v>
                </c:pt>
                <c:pt idx="154" formatCode="0%">
                  <c:v>-6.3796002264400062E-2</c:v>
                </c:pt>
                <c:pt idx="155" formatCode="0%">
                  <c:v>-6.3796002264400062E-2</c:v>
                </c:pt>
                <c:pt idx="156" formatCode="0%">
                  <c:v>-6.3628760442645343E-2</c:v>
                </c:pt>
                <c:pt idx="157" formatCode="0%">
                  <c:v>-6.3628760442645343E-2</c:v>
                </c:pt>
                <c:pt idx="158" formatCode="0%">
                  <c:v>-6.5534719595527174E-2</c:v>
                </c:pt>
                <c:pt idx="159" formatCode="0%">
                  <c:v>-6.5534719595527174E-2</c:v>
                </c:pt>
                <c:pt idx="160" formatCode="0%">
                  <c:v>-6.7479458159952557E-2</c:v>
                </c:pt>
                <c:pt idx="161" formatCode="0%">
                  <c:v>-6.7479458159952557E-2</c:v>
                </c:pt>
                <c:pt idx="162" formatCode="0%">
                  <c:v>-7.1222386015374117E-2</c:v>
                </c:pt>
                <c:pt idx="163" formatCode="0%">
                  <c:v>-7.1222386015374117E-2</c:v>
                </c:pt>
                <c:pt idx="164" formatCode="0%">
                  <c:v>-7.5981093295635044E-2</c:v>
                </c:pt>
                <c:pt idx="165" formatCode="0%">
                  <c:v>-7.5981093295635044E-2</c:v>
                </c:pt>
                <c:pt idx="166" formatCode="0%">
                  <c:v>-8.3982313555848301E-2</c:v>
                </c:pt>
                <c:pt idx="167" formatCode="0%">
                  <c:v>-8.3982313555848301E-2</c:v>
                </c:pt>
                <c:pt idx="168" formatCode="0%">
                  <c:v>-8.2956168195778363E-2</c:v>
                </c:pt>
                <c:pt idx="169" formatCode="0%">
                  <c:v>-8.2956168195778363E-2</c:v>
                </c:pt>
                <c:pt idx="170" formatCode="0%">
                  <c:v>-8.763548428988216E-2</c:v>
                </c:pt>
                <c:pt idx="171" formatCode="0%">
                  <c:v>-8.763548428988216E-2</c:v>
                </c:pt>
                <c:pt idx="172" formatCode="0%">
                  <c:v>-9.4448857113959062E-2</c:v>
                </c:pt>
                <c:pt idx="173" formatCode="0%">
                  <c:v>-9.4448857113959062E-2</c:v>
                </c:pt>
                <c:pt idx="174" formatCode="0%">
                  <c:v>-0.1025382774977241</c:v>
                </c:pt>
                <c:pt idx="175" formatCode="0%">
                  <c:v>-0.1025382774977241</c:v>
                </c:pt>
                <c:pt idx="176" formatCode="0%">
                  <c:v>-9.8054471956079733E-2</c:v>
                </c:pt>
                <c:pt idx="177" formatCode="0%">
                  <c:v>-9.8054471956079733E-2</c:v>
                </c:pt>
                <c:pt idx="178" formatCode="0%">
                  <c:v>-9.3710311479040534E-2</c:v>
                </c:pt>
                <c:pt idx="179" formatCode="0%">
                  <c:v>-9.3710311479040534E-2</c:v>
                </c:pt>
                <c:pt idx="180" formatCode="0%">
                  <c:v>-8.8330560802514627E-2</c:v>
                </c:pt>
                <c:pt idx="181" formatCode="0%">
                  <c:v>-8.8330560802514627E-2</c:v>
                </c:pt>
                <c:pt idx="182" formatCode="0%">
                  <c:v>-0.10171150756729898</c:v>
                </c:pt>
                <c:pt idx="183" formatCode="0%">
                  <c:v>-0.10171150756729898</c:v>
                </c:pt>
                <c:pt idx="184" formatCode="0%">
                  <c:v>-8.9938592171225545E-2</c:v>
                </c:pt>
                <c:pt idx="185" formatCode="0%">
                  <c:v>-8.9938592171225545E-2</c:v>
                </c:pt>
                <c:pt idx="186" formatCode="0%">
                  <c:v>-0.10522524268402195</c:v>
                </c:pt>
                <c:pt idx="187" formatCode="0%">
                  <c:v>-0.10522524268402195</c:v>
                </c:pt>
                <c:pt idx="188" formatCode="0%">
                  <c:v>-7.3193588611152383E-2</c:v>
                </c:pt>
                <c:pt idx="189" formatCode="0%">
                  <c:v>-7.3193588611152383E-2</c:v>
                </c:pt>
                <c:pt idx="190" formatCode="0%">
                  <c:v>-6.2880532254250818E-2</c:v>
                </c:pt>
                <c:pt idx="191" formatCode="0%">
                  <c:v>-6.2880532254250818E-2</c:v>
                </c:pt>
                <c:pt idx="192" formatCode="0%">
                  <c:v>-6.5025523271743033E-2</c:v>
                </c:pt>
                <c:pt idx="193" formatCode="0%">
                  <c:v>-6.5025523271743033E-2</c:v>
                </c:pt>
                <c:pt idx="194" formatCode="0%">
                  <c:v>-8.4846838197620802E-2</c:v>
                </c:pt>
                <c:pt idx="195" formatCode="0%">
                  <c:v>-8.4846838197620802E-2</c:v>
                </c:pt>
                <c:pt idx="196" formatCode="0%">
                  <c:v>-7.5594915515479019E-2</c:v>
                </c:pt>
                <c:pt idx="197" formatCode="0%">
                  <c:v>-7.5594915515479019E-2</c:v>
                </c:pt>
                <c:pt idx="198" formatCode="0%">
                  <c:v>-8.6083817191703618E-2</c:v>
                </c:pt>
                <c:pt idx="199" formatCode="0%">
                  <c:v>-8.6083817191703618E-2</c:v>
                </c:pt>
                <c:pt idx="200" formatCode="0%">
                  <c:v>-7.689375836585817E-2</c:v>
                </c:pt>
                <c:pt idx="201" formatCode="0%">
                  <c:v>-7.689375836585817E-2</c:v>
                </c:pt>
                <c:pt idx="202" formatCode="0%">
                  <c:v>-7.7308716166994307E-2</c:v>
                </c:pt>
                <c:pt idx="203" formatCode="0%">
                  <c:v>-7.7308716166994307E-2</c:v>
                </c:pt>
                <c:pt idx="204" formatCode="0%">
                  <c:v>-8.0027433602759962E-2</c:v>
                </c:pt>
                <c:pt idx="205" formatCode="0%">
                  <c:v>-8.0027433602759962E-2</c:v>
                </c:pt>
                <c:pt idx="206" formatCode="0%">
                  <c:v>-8.9099189523032238E-2</c:v>
                </c:pt>
                <c:pt idx="207" formatCode="0%">
                  <c:v>-8.9099189523032238E-2</c:v>
                </c:pt>
                <c:pt idx="208" formatCode="0%">
                  <c:v>-0.10466332915760163</c:v>
                </c:pt>
                <c:pt idx="209" formatCode="0%">
                  <c:v>-0.10466332915760163</c:v>
                </c:pt>
                <c:pt idx="210" formatCode="0%">
                  <c:v>-0.13607776437178626</c:v>
                </c:pt>
                <c:pt idx="211" formatCode="0%">
                  <c:v>-0.13607776437178626</c:v>
                </c:pt>
                <c:pt idx="212" formatCode="0%">
                  <c:v>-0.13637836872195705</c:v>
                </c:pt>
                <c:pt idx="213" formatCode="0%">
                  <c:v>-0.13637836872195705</c:v>
                </c:pt>
                <c:pt idx="214" formatCode="0%">
                  <c:v>-0.148378081252524</c:v>
                </c:pt>
                <c:pt idx="215" formatCode="0%">
                  <c:v>-0.148378081252524</c:v>
                </c:pt>
                <c:pt idx="216" formatCode="0%">
                  <c:v>-0.12426330145291488</c:v>
                </c:pt>
                <c:pt idx="217" formatCode="0%">
                  <c:v>-0.12426330145291488</c:v>
                </c:pt>
                <c:pt idx="218" formatCode="0%">
                  <c:v>-0.11077544932078616</c:v>
                </c:pt>
                <c:pt idx="219" formatCode="0%">
                  <c:v>-0.11077544932078616</c:v>
                </c:pt>
                <c:pt idx="220" formatCode="0%">
                  <c:v>-0.1393602848726187</c:v>
                </c:pt>
                <c:pt idx="221" formatCode="0%">
                  <c:v>-0.1393602848726187</c:v>
                </c:pt>
                <c:pt idx="222" formatCode="0%">
                  <c:v>-0.18084978906346666</c:v>
                </c:pt>
                <c:pt idx="223" formatCode="0%">
                  <c:v>-0.18084978906346666</c:v>
                </c:pt>
                <c:pt idx="224" formatCode="0%">
                  <c:v>-0.19729967812943233</c:v>
                </c:pt>
                <c:pt idx="225" formatCode="0%">
                  <c:v>-0.19729967812943233</c:v>
                </c:pt>
                <c:pt idx="226" formatCode="0%">
                  <c:v>-0.21850998311641179</c:v>
                </c:pt>
                <c:pt idx="227" formatCode="0%">
                  <c:v>-0.21850998311641179</c:v>
                </c:pt>
                <c:pt idx="228" formatCode="0%">
                  <c:v>-0.26598670383880874</c:v>
                </c:pt>
                <c:pt idx="229" formatCode="0%">
                  <c:v>-0.26598670383880874</c:v>
                </c:pt>
                <c:pt idx="230" formatCode="0%">
                  <c:v>-0.32041631242674901</c:v>
                </c:pt>
                <c:pt idx="231" formatCode="0%">
                  <c:v>-0.32041631242674901</c:v>
                </c:pt>
                <c:pt idx="232" formatCode="0%">
                  <c:v>-0.31550758733039297</c:v>
                </c:pt>
                <c:pt idx="233" formatCode="0%">
                  <c:v>-0.31550758733039297</c:v>
                </c:pt>
                <c:pt idx="234" formatCode="0%">
                  <c:v>-0.3220383574801442</c:v>
                </c:pt>
                <c:pt idx="235" formatCode="0%">
                  <c:v>-0.3220383574801442</c:v>
                </c:pt>
                <c:pt idx="236" formatCode="0%">
                  <c:v>-0.33713321981376054</c:v>
                </c:pt>
                <c:pt idx="237" formatCode="0%">
                  <c:v>-0.33713321981376054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92B-4AEF-9483-18E7389E3F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898472"/>
        <c:axId val="905899456"/>
      </c:scatterChart>
      <c:valAx>
        <c:axId val="905898472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47777203762670856"/>
              <c:y val="0.951577561243242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5899456"/>
        <c:crossesAt val="-0.30000000000000004"/>
        <c:crossBetween val="midCat"/>
      </c:valAx>
      <c:valAx>
        <c:axId val="905899456"/>
        <c:scaling>
          <c:orientation val="minMax"/>
          <c:max val="0.4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C/E-1</a:t>
                </a:r>
              </a:p>
            </c:rich>
          </c:tx>
          <c:layout>
            <c:manualLayout>
              <c:xMode val="edge"/>
              <c:yMode val="edge"/>
              <c:x val="1.5470147106363477E-3"/>
              <c:y val="0.431655145751690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58984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43885006380817604"/>
          <c:y val="4.3660577001873702E-2"/>
          <c:w val="0.3785604528210158"/>
          <c:h val="0.2920030382957123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3404200387944"/>
          <c:y val="3.105938055544933E-2"/>
          <c:w val="0.79895511619648296"/>
          <c:h val="0.824151881037903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Distribuce_In!$AQ$657</c:f>
              <c:strCache>
                <c:ptCount val="1"/>
                <c:pt idx="0">
                  <c:v>115In(n,n')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Distribuce_In!$AP$658:$AP$1297</c:f>
              <c:numCache>
                <c:formatCode>0.00E+00</c:formatCode>
                <c:ptCount val="640"/>
                <c:pt idx="0">
                  <c:v>1.05E-10</c:v>
                </c:pt>
                <c:pt idx="1">
                  <c:v>1.0999999999999999E-10</c:v>
                </c:pt>
                <c:pt idx="2">
                  <c:v>1.15E-10</c:v>
                </c:pt>
                <c:pt idx="3">
                  <c:v>1.2E-10</c:v>
                </c:pt>
                <c:pt idx="4">
                  <c:v>1.275E-10</c:v>
                </c:pt>
                <c:pt idx="5">
                  <c:v>1.35E-10</c:v>
                </c:pt>
                <c:pt idx="6">
                  <c:v>1.425E-10</c:v>
                </c:pt>
                <c:pt idx="7">
                  <c:v>1.5E-10</c:v>
                </c:pt>
                <c:pt idx="8">
                  <c:v>1.5999999999999999E-10</c:v>
                </c:pt>
                <c:pt idx="9">
                  <c:v>1.7000000000000001E-10</c:v>
                </c:pt>
                <c:pt idx="10">
                  <c:v>1.8E-10</c:v>
                </c:pt>
                <c:pt idx="11">
                  <c:v>1.8999999999999999E-10</c:v>
                </c:pt>
                <c:pt idx="12">
                  <c:v>2.0000000000000001E-10</c:v>
                </c:pt>
                <c:pt idx="13">
                  <c:v>2.1E-10</c:v>
                </c:pt>
                <c:pt idx="14">
                  <c:v>2.1999999999999999E-10</c:v>
                </c:pt>
                <c:pt idx="15">
                  <c:v>2.3000000000000001E-10</c:v>
                </c:pt>
                <c:pt idx="16">
                  <c:v>2.4E-10</c:v>
                </c:pt>
                <c:pt idx="17">
                  <c:v>2.55E-10</c:v>
                </c:pt>
                <c:pt idx="18">
                  <c:v>2.7E-10</c:v>
                </c:pt>
                <c:pt idx="19">
                  <c:v>2.8000000000000002E-10</c:v>
                </c:pt>
                <c:pt idx="20">
                  <c:v>3E-10</c:v>
                </c:pt>
                <c:pt idx="21">
                  <c:v>3.1999999999999998E-10</c:v>
                </c:pt>
                <c:pt idx="22">
                  <c:v>3.4000000000000001E-10</c:v>
                </c:pt>
                <c:pt idx="23">
                  <c:v>3.6E-10</c:v>
                </c:pt>
                <c:pt idx="24">
                  <c:v>3.7999999999999998E-10</c:v>
                </c:pt>
                <c:pt idx="25">
                  <c:v>4.0000000000000001E-10</c:v>
                </c:pt>
                <c:pt idx="26">
                  <c:v>4.2499999999999998E-10</c:v>
                </c:pt>
                <c:pt idx="27">
                  <c:v>4.5E-10</c:v>
                </c:pt>
                <c:pt idx="28">
                  <c:v>4.7500000000000001E-10</c:v>
                </c:pt>
                <c:pt idx="29">
                  <c:v>5.0000000000000003E-10</c:v>
                </c:pt>
                <c:pt idx="30">
                  <c:v>5.2500000000000005E-10</c:v>
                </c:pt>
                <c:pt idx="31">
                  <c:v>5.4999999999999996E-10</c:v>
                </c:pt>
                <c:pt idx="32">
                  <c:v>5.7499999999999998E-10</c:v>
                </c:pt>
                <c:pt idx="33">
                  <c:v>6E-10</c:v>
                </c:pt>
                <c:pt idx="34">
                  <c:v>6.3E-10</c:v>
                </c:pt>
                <c:pt idx="35">
                  <c:v>6.6E-10</c:v>
                </c:pt>
                <c:pt idx="36">
                  <c:v>6.9E-10</c:v>
                </c:pt>
                <c:pt idx="37">
                  <c:v>7.2E-10</c:v>
                </c:pt>
                <c:pt idx="38">
                  <c:v>7.5999999999999996E-10</c:v>
                </c:pt>
                <c:pt idx="39">
                  <c:v>8.0000000000000003E-10</c:v>
                </c:pt>
                <c:pt idx="40">
                  <c:v>8.3999999999999999E-10</c:v>
                </c:pt>
                <c:pt idx="41">
                  <c:v>8.7999999999999996E-10</c:v>
                </c:pt>
                <c:pt idx="42">
                  <c:v>9.2000000000000003E-10</c:v>
                </c:pt>
                <c:pt idx="43">
                  <c:v>9.5999999999999999E-10</c:v>
                </c:pt>
                <c:pt idx="44">
                  <c:v>1.0000000000000001E-9</c:v>
                </c:pt>
                <c:pt idx="45">
                  <c:v>1.0500000000000001E-9</c:v>
                </c:pt>
                <c:pt idx="46">
                  <c:v>1.0999999999999999E-9</c:v>
                </c:pt>
                <c:pt idx="47">
                  <c:v>1.15E-9</c:v>
                </c:pt>
                <c:pt idx="48">
                  <c:v>1.2E-9</c:v>
                </c:pt>
                <c:pt idx="49">
                  <c:v>1.275E-9</c:v>
                </c:pt>
                <c:pt idx="50">
                  <c:v>1.3500000000000001E-9</c:v>
                </c:pt>
                <c:pt idx="51">
                  <c:v>1.4249999999999999E-9</c:v>
                </c:pt>
                <c:pt idx="52">
                  <c:v>1.5E-9</c:v>
                </c:pt>
                <c:pt idx="53">
                  <c:v>1.6000000000000001E-9</c:v>
                </c:pt>
                <c:pt idx="54">
                  <c:v>1.6999999999999999E-9</c:v>
                </c:pt>
                <c:pt idx="55">
                  <c:v>1.8E-9</c:v>
                </c:pt>
                <c:pt idx="56">
                  <c:v>1.9000000000000001E-9</c:v>
                </c:pt>
                <c:pt idx="57">
                  <c:v>2.0000000000000001E-9</c:v>
                </c:pt>
                <c:pt idx="58">
                  <c:v>2.1000000000000002E-9</c:v>
                </c:pt>
                <c:pt idx="59">
                  <c:v>2.1999999999999998E-9</c:v>
                </c:pt>
                <c:pt idx="60">
                  <c:v>2.2999999999999999E-9</c:v>
                </c:pt>
                <c:pt idx="61">
                  <c:v>2.4E-9</c:v>
                </c:pt>
                <c:pt idx="62">
                  <c:v>2.5500000000000001E-9</c:v>
                </c:pt>
                <c:pt idx="63">
                  <c:v>2.7000000000000002E-9</c:v>
                </c:pt>
                <c:pt idx="64">
                  <c:v>2.7999999999999998E-9</c:v>
                </c:pt>
                <c:pt idx="65">
                  <c:v>3E-9</c:v>
                </c:pt>
                <c:pt idx="66">
                  <c:v>3.2000000000000001E-9</c:v>
                </c:pt>
                <c:pt idx="67">
                  <c:v>3.3999999999999998E-9</c:v>
                </c:pt>
                <c:pt idx="68">
                  <c:v>3.6E-9</c:v>
                </c:pt>
                <c:pt idx="69">
                  <c:v>3.8000000000000001E-9</c:v>
                </c:pt>
                <c:pt idx="70">
                  <c:v>4.0000000000000002E-9</c:v>
                </c:pt>
                <c:pt idx="71">
                  <c:v>4.25E-9</c:v>
                </c:pt>
                <c:pt idx="72">
                  <c:v>4.4999999999999998E-9</c:v>
                </c:pt>
                <c:pt idx="73">
                  <c:v>4.7500000000000003E-9</c:v>
                </c:pt>
                <c:pt idx="74">
                  <c:v>5.0000000000000001E-9</c:v>
                </c:pt>
                <c:pt idx="75">
                  <c:v>5.2499999999999999E-9</c:v>
                </c:pt>
                <c:pt idx="76">
                  <c:v>5.4999999999999996E-9</c:v>
                </c:pt>
                <c:pt idx="77">
                  <c:v>5.7500000000000002E-9</c:v>
                </c:pt>
                <c:pt idx="78">
                  <c:v>6E-9</c:v>
                </c:pt>
                <c:pt idx="79">
                  <c:v>6.3000000000000002E-9</c:v>
                </c:pt>
                <c:pt idx="80">
                  <c:v>6.6000000000000004E-9</c:v>
                </c:pt>
                <c:pt idx="81">
                  <c:v>6.8999999999999997E-9</c:v>
                </c:pt>
                <c:pt idx="82">
                  <c:v>7.2E-9</c:v>
                </c:pt>
                <c:pt idx="83">
                  <c:v>7.6000000000000002E-9</c:v>
                </c:pt>
                <c:pt idx="84">
                  <c:v>8.0000000000000005E-9</c:v>
                </c:pt>
                <c:pt idx="85">
                  <c:v>8.4000000000000008E-9</c:v>
                </c:pt>
                <c:pt idx="86">
                  <c:v>8.7999999999999994E-9</c:v>
                </c:pt>
                <c:pt idx="87">
                  <c:v>9.1999999999999997E-9</c:v>
                </c:pt>
                <c:pt idx="88">
                  <c:v>9.5999999999999999E-9</c:v>
                </c:pt>
                <c:pt idx="89">
                  <c:v>1E-8</c:v>
                </c:pt>
                <c:pt idx="90">
                  <c:v>1.05E-8</c:v>
                </c:pt>
                <c:pt idx="91">
                  <c:v>1.0999999999999999E-8</c:v>
                </c:pt>
                <c:pt idx="92">
                  <c:v>1.15E-8</c:v>
                </c:pt>
                <c:pt idx="93">
                  <c:v>1.2E-8</c:v>
                </c:pt>
                <c:pt idx="94">
                  <c:v>1.275E-8</c:v>
                </c:pt>
                <c:pt idx="95">
                  <c:v>1.35E-8</c:v>
                </c:pt>
                <c:pt idx="96">
                  <c:v>1.425E-8</c:v>
                </c:pt>
                <c:pt idx="97">
                  <c:v>1.4999999999999999E-8</c:v>
                </c:pt>
                <c:pt idx="98">
                  <c:v>1.6000000000000001E-8</c:v>
                </c:pt>
                <c:pt idx="99">
                  <c:v>1.7E-8</c:v>
                </c:pt>
                <c:pt idx="100">
                  <c:v>1.7999999999999999E-8</c:v>
                </c:pt>
                <c:pt idx="101">
                  <c:v>1.9000000000000001E-8</c:v>
                </c:pt>
                <c:pt idx="102">
                  <c:v>2E-8</c:v>
                </c:pt>
                <c:pt idx="103">
                  <c:v>2.0999999999999999E-8</c:v>
                </c:pt>
                <c:pt idx="104">
                  <c:v>2.1999999999999998E-8</c:v>
                </c:pt>
                <c:pt idx="105">
                  <c:v>2.3000000000000001E-8</c:v>
                </c:pt>
                <c:pt idx="106">
                  <c:v>2.4E-8</c:v>
                </c:pt>
                <c:pt idx="107">
                  <c:v>2.55E-8</c:v>
                </c:pt>
                <c:pt idx="108">
                  <c:v>2.7E-8</c:v>
                </c:pt>
                <c:pt idx="109">
                  <c:v>2.7999999999999999E-8</c:v>
                </c:pt>
                <c:pt idx="110">
                  <c:v>2.9999999999999997E-8</c:v>
                </c:pt>
                <c:pt idx="111">
                  <c:v>3.2000000000000002E-8</c:v>
                </c:pt>
                <c:pt idx="112">
                  <c:v>3.4E-8</c:v>
                </c:pt>
                <c:pt idx="113">
                  <c:v>3.5999999999999998E-8</c:v>
                </c:pt>
                <c:pt idx="114">
                  <c:v>3.8000000000000003E-8</c:v>
                </c:pt>
                <c:pt idx="115">
                  <c:v>4.0000000000000001E-8</c:v>
                </c:pt>
                <c:pt idx="116">
                  <c:v>4.2499999999999997E-8</c:v>
                </c:pt>
                <c:pt idx="117">
                  <c:v>4.4999999999999999E-8</c:v>
                </c:pt>
                <c:pt idx="118">
                  <c:v>4.7500000000000002E-8</c:v>
                </c:pt>
                <c:pt idx="119">
                  <c:v>4.9999999999999998E-8</c:v>
                </c:pt>
                <c:pt idx="120">
                  <c:v>5.25E-8</c:v>
                </c:pt>
                <c:pt idx="121">
                  <c:v>5.5000000000000003E-8</c:v>
                </c:pt>
                <c:pt idx="122">
                  <c:v>5.7499999999999999E-8</c:v>
                </c:pt>
                <c:pt idx="123">
                  <c:v>5.9999999999999995E-8</c:v>
                </c:pt>
                <c:pt idx="124">
                  <c:v>6.2999999999999995E-8</c:v>
                </c:pt>
                <c:pt idx="125">
                  <c:v>6.5999999999999995E-8</c:v>
                </c:pt>
                <c:pt idx="126">
                  <c:v>6.8999999999999996E-8</c:v>
                </c:pt>
                <c:pt idx="127">
                  <c:v>7.1999999999999996E-8</c:v>
                </c:pt>
                <c:pt idx="128">
                  <c:v>7.6000000000000006E-8</c:v>
                </c:pt>
                <c:pt idx="129">
                  <c:v>8.0000000000000002E-8</c:v>
                </c:pt>
                <c:pt idx="130">
                  <c:v>8.3999999999999998E-8</c:v>
                </c:pt>
                <c:pt idx="131">
                  <c:v>8.7999999999999994E-8</c:v>
                </c:pt>
                <c:pt idx="132">
                  <c:v>9.2000000000000003E-8</c:v>
                </c:pt>
                <c:pt idx="133">
                  <c:v>9.5999999999999999E-8</c:v>
                </c:pt>
                <c:pt idx="134">
                  <c:v>9.9999999999999995E-8</c:v>
                </c:pt>
                <c:pt idx="135">
                  <c:v>1.05E-7</c:v>
                </c:pt>
                <c:pt idx="136">
                  <c:v>1.1000000000000001E-7</c:v>
                </c:pt>
                <c:pt idx="137">
                  <c:v>1.15E-7</c:v>
                </c:pt>
                <c:pt idx="138">
                  <c:v>1.1999999999999999E-7</c:v>
                </c:pt>
                <c:pt idx="139">
                  <c:v>1.275E-7</c:v>
                </c:pt>
                <c:pt idx="140">
                  <c:v>1.35E-7</c:v>
                </c:pt>
                <c:pt idx="141">
                  <c:v>1.4250000000000001E-7</c:v>
                </c:pt>
                <c:pt idx="142">
                  <c:v>1.4999999999999999E-7</c:v>
                </c:pt>
                <c:pt idx="143">
                  <c:v>1.6E-7</c:v>
                </c:pt>
                <c:pt idx="144">
                  <c:v>1.6999999999999999E-7</c:v>
                </c:pt>
                <c:pt idx="145">
                  <c:v>1.8E-7</c:v>
                </c:pt>
                <c:pt idx="146">
                  <c:v>1.9000000000000001E-7</c:v>
                </c:pt>
                <c:pt idx="147">
                  <c:v>1.9999999999999999E-7</c:v>
                </c:pt>
                <c:pt idx="148">
                  <c:v>2.1E-7</c:v>
                </c:pt>
                <c:pt idx="149">
                  <c:v>2.2000000000000001E-7</c:v>
                </c:pt>
                <c:pt idx="150">
                  <c:v>2.2999999999999999E-7</c:v>
                </c:pt>
                <c:pt idx="151">
                  <c:v>2.3999999999999998E-7</c:v>
                </c:pt>
                <c:pt idx="152">
                  <c:v>2.5499999999999999E-7</c:v>
                </c:pt>
                <c:pt idx="153">
                  <c:v>2.7000000000000001E-7</c:v>
                </c:pt>
                <c:pt idx="154">
                  <c:v>2.8000000000000002E-7</c:v>
                </c:pt>
                <c:pt idx="155">
                  <c:v>2.9999999999999999E-7</c:v>
                </c:pt>
                <c:pt idx="156">
                  <c:v>3.2000000000000001E-7</c:v>
                </c:pt>
                <c:pt idx="157">
                  <c:v>3.3999999999999997E-7</c:v>
                </c:pt>
                <c:pt idx="158">
                  <c:v>3.5999999999999999E-7</c:v>
                </c:pt>
                <c:pt idx="159">
                  <c:v>3.8000000000000001E-7</c:v>
                </c:pt>
                <c:pt idx="160">
                  <c:v>3.9999999999999998E-7</c:v>
                </c:pt>
                <c:pt idx="161">
                  <c:v>4.2500000000000001E-7</c:v>
                </c:pt>
                <c:pt idx="162">
                  <c:v>4.4999999999999998E-7</c:v>
                </c:pt>
                <c:pt idx="163">
                  <c:v>4.75E-7</c:v>
                </c:pt>
                <c:pt idx="164">
                  <c:v>4.9999999999999998E-7</c:v>
                </c:pt>
                <c:pt idx="165">
                  <c:v>5.2499999999999995E-7</c:v>
                </c:pt>
                <c:pt idx="166">
                  <c:v>5.5000000000000003E-7</c:v>
                </c:pt>
                <c:pt idx="167">
                  <c:v>5.75E-7</c:v>
                </c:pt>
                <c:pt idx="168">
                  <c:v>5.9999999999999997E-7</c:v>
                </c:pt>
                <c:pt idx="169">
                  <c:v>6.3E-7</c:v>
                </c:pt>
                <c:pt idx="170">
                  <c:v>6.6000000000000003E-7</c:v>
                </c:pt>
                <c:pt idx="171">
                  <c:v>6.8999999999999996E-7</c:v>
                </c:pt>
                <c:pt idx="172">
                  <c:v>7.1999999999999999E-7</c:v>
                </c:pt>
                <c:pt idx="173">
                  <c:v>7.6000000000000003E-7</c:v>
                </c:pt>
                <c:pt idx="174">
                  <c:v>7.9999999999999996E-7</c:v>
                </c:pt>
                <c:pt idx="175">
                  <c:v>8.4E-7</c:v>
                </c:pt>
                <c:pt idx="176">
                  <c:v>8.8000000000000004E-7</c:v>
                </c:pt>
                <c:pt idx="177">
                  <c:v>9.1999999999999998E-7</c:v>
                </c:pt>
                <c:pt idx="178">
                  <c:v>9.5999999999999991E-7</c:v>
                </c:pt>
                <c:pt idx="179">
                  <c:v>9.9999999999999995E-7</c:v>
                </c:pt>
                <c:pt idx="180">
                  <c:v>1.0499999999999999E-6</c:v>
                </c:pt>
                <c:pt idx="181">
                  <c:v>1.1000000000000001E-6</c:v>
                </c:pt>
                <c:pt idx="182">
                  <c:v>1.15E-6</c:v>
                </c:pt>
                <c:pt idx="183">
                  <c:v>1.1999999999999999E-6</c:v>
                </c:pt>
                <c:pt idx="184">
                  <c:v>1.2750000000000001E-6</c:v>
                </c:pt>
                <c:pt idx="185">
                  <c:v>1.35E-6</c:v>
                </c:pt>
                <c:pt idx="186">
                  <c:v>1.4249999999999999E-6</c:v>
                </c:pt>
                <c:pt idx="187">
                  <c:v>1.5E-6</c:v>
                </c:pt>
                <c:pt idx="188">
                  <c:v>1.5999999999999999E-6</c:v>
                </c:pt>
                <c:pt idx="189">
                  <c:v>1.7E-6</c:v>
                </c:pt>
                <c:pt idx="190">
                  <c:v>1.7999999999999999E-6</c:v>
                </c:pt>
                <c:pt idx="191">
                  <c:v>1.9E-6</c:v>
                </c:pt>
                <c:pt idx="192">
                  <c:v>1.9999999999999999E-6</c:v>
                </c:pt>
                <c:pt idx="193">
                  <c:v>2.0999999999999998E-6</c:v>
                </c:pt>
                <c:pt idx="194">
                  <c:v>2.2000000000000001E-6</c:v>
                </c:pt>
                <c:pt idx="195">
                  <c:v>2.3E-6</c:v>
                </c:pt>
                <c:pt idx="196">
                  <c:v>2.3999999999999999E-6</c:v>
                </c:pt>
                <c:pt idx="197">
                  <c:v>2.5500000000000001E-6</c:v>
                </c:pt>
                <c:pt idx="198">
                  <c:v>2.7E-6</c:v>
                </c:pt>
                <c:pt idx="199">
                  <c:v>2.7999999999999999E-6</c:v>
                </c:pt>
                <c:pt idx="200">
                  <c:v>3.0000000000000001E-6</c:v>
                </c:pt>
                <c:pt idx="201">
                  <c:v>3.1999999999999999E-6</c:v>
                </c:pt>
                <c:pt idx="202">
                  <c:v>3.4000000000000001E-6</c:v>
                </c:pt>
                <c:pt idx="203">
                  <c:v>3.5999999999999998E-6</c:v>
                </c:pt>
                <c:pt idx="204">
                  <c:v>3.8E-6</c:v>
                </c:pt>
                <c:pt idx="205">
                  <c:v>3.9999999999999998E-6</c:v>
                </c:pt>
                <c:pt idx="206">
                  <c:v>4.25E-6</c:v>
                </c:pt>
                <c:pt idx="207">
                  <c:v>4.5000000000000001E-6</c:v>
                </c:pt>
                <c:pt idx="208">
                  <c:v>4.7500000000000003E-6</c:v>
                </c:pt>
                <c:pt idx="209">
                  <c:v>5.0000000000000004E-6</c:v>
                </c:pt>
                <c:pt idx="210">
                  <c:v>5.2499999999999997E-6</c:v>
                </c:pt>
                <c:pt idx="211">
                  <c:v>5.4999999999999999E-6</c:v>
                </c:pt>
                <c:pt idx="212">
                  <c:v>5.75E-6</c:v>
                </c:pt>
                <c:pt idx="213">
                  <c:v>6.0000000000000002E-6</c:v>
                </c:pt>
                <c:pt idx="214">
                  <c:v>6.2999999999999998E-6</c:v>
                </c:pt>
                <c:pt idx="215">
                  <c:v>6.6000000000000003E-6</c:v>
                </c:pt>
                <c:pt idx="216">
                  <c:v>6.9E-6</c:v>
                </c:pt>
                <c:pt idx="217">
                  <c:v>7.1999999999999997E-6</c:v>
                </c:pt>
                <c:pt idx="218">
                  <c:v>7.6000000000000001E-6</c:v>
                </c:pt>
                <c:pt idx="219">
                  <c:v>7.9999999999999996E-6</c:v>
                </c:pt>
                <c:pt idx="220">
                  <c:v>8.3999999999999992E-6</c:v>
                </c:pt>
                <c:pt idx="221">
                  <c:v>8.8000000000000004E-6</c:v>
                </c:pt>
                <c:pt idx="222">
                  <c:v>9.2E-6</c:v>
                </c:pt>
                <c:pt idx="223">
                  <c:v>9.5999999999999996E-6</c:v>
                </c:pt>
                <c:pt idx="224">
                  <c:v>1.0000000000000001E-5</c:v>
                </c:pt>
                <c:pt idx="225">
                  <c:v>1.0499999999999999E-5</c:v>
                </c:pt>
                <c:pt idx="226">
                  <c:v>1.1E-5</c:v>
                </c:pt>
                <c:pt idx="227">
                  <c:v>1.15E-5</c:v>
                </c:pt>
                <c:pt idx="228">
                  <c:v>1.2E-5</c:v>
                </c:pt>
                <c:pt idx="229">
                  <c:v>1.275E-5</c:v>
                </c:pt>
                <c:pt idx="230">
                  <c:v>1.3499999999999999E-5</c:v>
                </c:pt>
                <c:pt idx="231">
                  <c:v>1.4250000000000001E-5</c:v>
                </c:pt>
                <c:pt idx="232">
                  <c:v>1.5E-5</c:v>
                </c:pt>
                <c:pt idx="233">
                  <c:v>1.5999999999999999E-5</c:v>
                </c:pt>
                <c:pt idx="234">
                  <c:v>1.7E-5</c:v>
                </c:pt>
                <c:pt idx="235">
                  <c:v>1.8E-5</c:v>
                </c:pt>
                <c:pt idx="236">
                  <c:v>1.9000000000000001E-5</c:v>
                </c:pt>
                <c:pt idx="237">
                  <c:v>2.0000000000000002E-5</c:v>
                </c:pt>
                <c:pt idx="238">
                  <c:v>2.0999999999999999E-5</c:v>
                </c:pt>
                <c:pt idx="239">
                  <c:v>2.1999999999999999E-5</c:v>
                </c:pt>
                <c:pt idx="240">
                  <c:v>2.3E-5</c:v>
                </c:pt>
                <c:pt idx="241">
                  <c:v>2.4000000000000001E-5</c:v>
                </c:pt>
                <c:pt idx="242">
                  <c:v>2.55E-5</c:v>
                </c:pt>
                <c:pt idx="243">
                  <c:v>2.6999999999999999E-5</c:v>
                </c:pt>
                <c:pt idx="244">
                  <c:v>2.8E-5</c:v>
                </c:pt>
                <c:pt idx="245">
                  <c:v>3.0000000000000001E-5</c:v>
                </c:pt>
                <c:pt idx="246">
                  <c:v>3.1999999999999999E-5</c:v>
                </c:pt>
                <c:pt idx="247">
                  <c:v>3.4E-5</c:v>
                </c:pt>
                <c:pt idx="248">
                  <c:v>3.6000000000000001E-5</c:v>
                </c:pt>
                <c:pt idx="249">
                  <c:v>3.8000000000000002E-5</c:v>
                </c:pt>
                <c:pt idx="250">
                  <c:v>4.0000000000000003E-5</c:v>
                </c:pt>
                <c:pt idx="251">
                  <c:v>4.2500000000000003E-5</c:v>
                </c:pt>
                <c:pt idx="252">
                  <c:v>4.5000000000000003E-5</c:v>
                </c:pt>
                <c:pt idx="253">
                  <c:v>4.7500000000000003E-5</c:v>
                </c:pt>
                <c:pt idx="254">
                  <c:v>5.0000000000000002E-5</c:v>
                </c:pt>
                <c:pt idx="255">
                  <c:v>5.2500000000000002E-5</c:v>
                </c:pt>
                <c:pt idx="256">
                  <c:v>5.5000000000000002E-5</c:v>
                </c:pt>
                <c:pt idx="257">
                  <c:v>5.7500000000000002E-5</c:v>
                </c:pt>
                <c:pt idx="258">
                  <c:v>6.0000000000000002E-5</c:v>
                </c:pt>
                <c:pt idx="259">
                  <c:v>6.3E-5</c:v>
                </c:pt>
                <c:pt idx="260">
                  <c:v>6.6000000000000005E-5</c:v>
                </c:pt>
                <c:pt idx="261">
                  <c:v>6.8999999999999997E-5</c:v>
                </c:pt>
                <c:pt idx="262">
                  <c:v>7.2000000000000002E-5</c:v>
                </c:pt>
                <c:pt idx="263">
                  <c:v>7.6000000000000004E-5</c:v>
                </c:pt>
                <c:pt idx="264">
                  <c:v>8.0000000000000007E-5</c:v>
                </c:pt>
                <c:pt idx="265">
                  <c:v>8.3999999999999995E-5</c:v>
                </c:pt>
                <c:pt idx="266">
                  <c:v>8.7999999999999998E-5</c:v>
                </c:pt>
                <c:pt idx="267">
                  <c:v>9.2E-5</c:v>
                </c:pt>
                <c:pt idx="268">
                  <c:v>9.6000000000000002E-5</c:v>
                </c:pt>
                <c:pt idx="269">
                  <c:v>1E-4</c:v>
                </c:pt>
                <c:pt idx="270">
                  <c:v>1.05E-4</c:v>
                </c:pt>
                <c:pt idx="271">
                  <c:v>1.1E-4</c:v>
                </c:pt>
                <c:pt idx="272">
                  <c:v>1.15E-4</c:v>
                </c:pt>
                <c:pt idx="273">
                  <c:v>1.2E-4</c:v>
                </c:pt>
                <c:pt idx="274">
                  <c:v>1.2750000000000001E-4</c:v>
                </c:pt>
                <c:pt idx="275">
                  <c:v>1.35E-4</c:v>
                </c:pt>
                <c:pt idx="276">
                  <c:v>1.4249999999999999E-4</c:v>
                </c:pt>
                <c:pt idx="277">
                  <c:v>1.4999999999999999E-4</c:v>
                </c:pt>
                <c:pt idx="278">
                  <c:v>1.6000000000000001E-4</c:v>
                </c:pt>
                <c:pt idx="279">
                  <c:v>1.7000000000000001E-4</c:v>
                </c:pt>
                <c:pt idx="280">
                  <c:v>1.8000000000000001E-4</c:v>
                </c:pt>
                <c:pt idx="281">
                  <c:v>1.9000000000000001E-4</c:v>
                </c:pt>
                <c:pt idx="282">
                  <c:v>2.0000000000000001E-4</c:v>
                </c:pt>
                <c:pt idx="283">
                  <c:v>2.1000000000000001E-4</c:v>
                </c:pt>
                <c:pt idx="284">
                  <c:v>2.2000000000000001E-4</c:v>
                </c:pt>
                <c:pt idx="285">
                  <c:v>2.3000000000000001E-4</c:v>
                </c:pt>
                <c:pt idx="286">
                  <c:v>2.4000000000000001E-4</c:v>
                </c:pt>
                <c:pt idx="287">
                  <c:v>2.5500000000000002E-4</c:v>
                </c:pt>
                <c:pt idx="288">
                  <c:v>2.7E-4</c:v>
                </c:pt>
                <c:pt idx="289">
                  <c:v>2.7999999999999998E-4</c:v>
                </c:pt>
                <c:pt idx="290">
                  <c:v>2.9999999999999997E-4</c:v>
                </c:pt>
                <c:pt idx="291">
                  <c:v>3.2000000000000003E-4</c:v>
                </c:pt>
                <c:pt idx="292">
                  <c:v>3.4000000000000002E-4</c:v>
                </c:pt>
                <c:pt idx="293">
                  <c:v>3.6000000000000002E-4</c:v>
                </c:pt>
                <c:pt idx="294">
                  <c:v>3.8000000000000002E-4</c:v>
                </c:pt>
                <c:pt idx="295">
                  <c:v>4.0000000000000002E-4</c:v>
                </c:pt>
                <c:pt idx="296">
                  <c:v>4.2499999999999998E-4</c:v>
                </c:pt>
                <c:pt idx="297">
                  <c:v>4.4999999999999999E-4</c:v>
                </c:pt>
                <c:pt idx="298">
                  <c:v>4.75E-4</c:v>
                </c:pt>
                <c:pt idx="299">
                  <c:v>5.0000000000000001E-4</c:v>
                </c:pt>
                <c:pt idx="300">
                  <c:v>5.2499999999999997E-4</c:v>
                </c:pt>
                <c:pt idx="301">
                  <c:v>5.5000000000000003E-4</c:v>
                </c:pt>
                <c:pt idx="302">
                  <c:v>5.7499999999999999E-4</c:v>
                </c:pt>
                <c:pt idx="303">
                  <c:v>5.9999999999999995E-4</c:v>
                </c:pt>
                <c:pt idx="304">
                  <c:v>6.3000000000000003E-4</c:v>
                </c:pt>
                <c:pt idx="305">
                  <c:v>6.6E-4</c:v>
                </c:pt>
                <c:pt idx="306">
                  <c:v>6.8999999999999997E-4</c:v>
                </c:pt>
                <c:pt idx="307">
                  <c:v>7.2000000000000005E-4</c:v>
                </c:pt>
                <c:pt idx="308">
                  <c:v>7.6000000000000004E-4</c:v>
                </c:pt>
                <c:pt idx="309">
                  <c:v>8.0000000000000004E-4</c:v>
                </c:pt>
                <c:pt idx="310">
                  <c:v>8.4000000000000003E-4</c:v>
                </c:pt>
                <c:pt idx="311">
                  <c:v>8.8000000000000003E-4</c:v>
                </c:pt>
                <c:pt idx="312">
                  <c:v>9.2000000000000003E-4</c:v>
                </c:pt>
                <c:pt idx="313">
                  <c:v>9.6000000000000002E-4</c:v>
                </c:pt>
                <c:pt idx="314">
                  <c:v>1E-3</c:v>
                </c:pt>
                <c:pt idx="315">
                  <c:v>1.0499999999999999E-3</c:v>
                </c:pt>
                <c:pt idx="316">
                  <c:v>1.1000000000000001E-3</c:v>
                </c:pt>
                <c:pt idx="317">
                  <c:v>1.15E-3</c:v>
                </c:pt>
                <c:pt idx="318">
                  <c:v>1.1999999999999999E-3</c:v>
                </c:pt>
                <c:pt idx="319">
                  <c:v>1.2750000000000001E-3</c:v>
                </c:pt>
                <c:pt idx="320">
                  <c:v>1.3500000000000001E-3</c:v>
                </c:pt>
                <c:pt idx="321">
                  <c:v>1.4250000000000001E-3</c:v>
                </c:pt>
                <c:pt idx="322">
                  <c:v>1.5E-3</c:v>
                </c:pt>
                <c:pt idx="323">
                  <c:v>1.6000000000000001E-3</c:v>
                </c:pt>
                <c:pt idx="324">
                  <c:v>1.6999999999999999E-3</c:v>
                </c:pt>
                <c:pt idx="325">
                  <c:v>1.8E-3</c:v>
                </c:pt>
                <c:pt idx="326">
                  <c:v>1.9E-3</c:v>
                </c:pt>
                <c:pt idx="327">
                  <c:v>2E-3</c:v>
                </c:pt>
                <c:pt idx="328">
                  <c:v>2.0999999999999999E-3</c:v>
                </c:pt>
                <c:pt idx="329">
                  <c:v>2.2000000000000001E-3</c:v>
                </c:pt>
                <c:pt idx="330">
                  <c:v>2.3E-3</c:v>
                </c:pt>
                <c:pt idx="331">
                  <c:v>2.3999999999999998E-3</c:v>
                </c:pt>
                <c:pt idx="332">
                  <c:v>2.5500000000000002E-3</c:v>
                </c:pt>
                <c:pt idx="333">
                  <c:v>2.7000000000000001E-3</c:v>
                </c:pt>
                <c:pt idx="334">
                  <c:v>2.8E-3</c:v>
                </c:pt>
                <c:pt idx="335">
                  <c:v>3.0000000000000001E-3</c:v>
                </c:pt>
                <c:pt idx="336">
                  <c:v>3.2000000000000002E-3</c:v>
                </c:pt>
                <c:pt idx="337">
                  <c:v>3.3999999999999998E-3</c:v>
                </c:pt>
                <c:pt idx="338">
                  <c:v>3.5999999999999999E-3</c:v>
                </c:pt>
                <c:pt idx="339">
                  <c:v>3.8E-3</c:v>
                </c:pt>
                <c:pt idx="340">
                  <c:v>4.0000000000000001E-3</c:v>
                </c:pt>
                <c:pt idx="341">
                  <c:v>4.2500000000000003E-3</c:v>
                </c:pt>
                <c:pt idx="342">
                  <c:v>4.4999999999999997E-3</c:v>
                </c:pt>
                <c:pt idx="343">
                  <c:v>4.7499999999999999E-3</c:v>
                </c:pt>
                <c:pt idx="344">
                  <c:v>5.0000000000000001E-3</c:v>
                </c:pt>
                <c:pt idx="345">
                  <c:v>5.2500000000000003E-3</c:v>
                </c:pt>
                <c:pt idx="346">
                  <c:v>5.4999999999999997E-3</c:v>
                </c:pt>
                <c:pt idx="347">
                  <c:v>5.7499999999999999E-3</c:v>
                </c:pt>
                <c:pt idx="348">
                  <c:v>6.0000000000000001E-3</c:v>
                </c:pt>
                <c:pt idx="349">
                  <c:v>6.3E-3</c:v>
                </c:pt>
                <c:pt idx="350">
                  <c:v>6.6E-3</c:v>
                </c:pt>
                <c:pt idx="351">
                  <c:v>6.8999999999999999E-3</c:v>
                </c:pt>
                <c:pt idx="352">
                  <c:v>7.1999999999999998E-3</c:v>
                </c:pt>
                <c:pt idx="353">
                  <c:v>7.6E-3</c:v>
                </c:pt>
                <c:pt idx="354">
                  <c:v>8.0000000000000002E-3</c:v>
                </c:pt>
                <c:pt idx="355">
                  <c:v>8.3999999999999995E-3</c:v>
                </c:pt>
                <c:pt idx="356">
                  <c:v>8.8000000000000005E-3</c:v>
                </c:pt>
                <c:pt idx="357">
                  <c:v>9.1999999999999998E-3</c:v>
                </c:pt>
                <c:pt idx="358">
                  <c:v>9.5999999999999992E-3</c:v>
                </c:pt>
                <c:pt idx="359">
                  <c:v>0.01</c:v>
                </c:pt>
                <c:pt idx="360">
                  <c:v>1.0500000000000001E-2</c:v>
                </c:pt>
                <c:pt idx="361">
                  <c:v>1.0999999999999999E-2</c:v>
                </c:pt>
                <c:pt idx="362">
                  <c:v>1.15E-2</c:v>
                </c:pt>
                <c:pt idx="363">
                  <c:v>1.2E-2</c:v>
                </c:pt>
                <c:pt idx="364">
                  <c:v>1.2749999999999999E-2</c:v>
                </c:pt>
                <c:pt idx="365">
                  <c:v>1.35E-2</c:v>
                </c:pt>
                <c:pt idx="366">
                  <c:v>1.4250000000000001E-2</c:v>
                </c:pt>
                <c:pt idx="367">
                  <c:v>1.4999999999999999E-2</c:v>
                </c:pt>
                <c:pt idx="368">
                  <c:v>1.6E-2</c:v>
                </c:pt>
                <c:pt idx="369">
                  <c:v>1.7000000000000001E-2</c:v>
                </c:pt>
                <c:pt idx="370">
                  <c:v>1.7999999999999999E-2</c:v>
                </c:pt>
                <c:pt idx="371">
                  <c:v>1.9E-2</c:v>
                </c:pt>
                <c:pt idx="372">
                  <c:v>0.02</c:v>
                </c:pt>
                <c:pt idx="373">
                  <c:v>2.1000000000000001E-2</c:v>
                </c:pt>
                <c:pt idx="374">
                  <c:v>2.1999999999999999E-2</c:v>
                </c:pt>
                <c:pt idx="375">
                  <c:v>2.3E-2</c:v>
                </c:pt>
                <c:pt idx="376">
                  <c:v>2.4E-2</c:v>
                </c:pt>
                <c:pt idx="377">
                  <c:v>2.5499999999999998E-2</c:v>
                </c:pt>
                <c:pt idx="378">
                  <c:v>2.7E-2</c:v>
                </c:pt>
                <c:pt idx="379">
                  <c:v>2.8000000000000001E-2</c:v>
                </c:pt>
                <c:pt idx="380">
                  <c:v>0.03</c:v>
                </c:pt>
                <c:pt idx="381">
                  <c:v>3.2000000000000001E-2</c:v>
                </c:pt>
                <c:pt idx="382">
                  <c:v>3.4000000000000002E-2</c:v>
                </c:pt>
                <c:pt idx="383">
                  <c:v>3.5999999999999997E-2</c:v>
                </c:pt>
                <c:pt idx="384">
                  <c:v>3.7999999999999999E-2</c:v>
                </c:pt>
                <c:pt idx="385">
                  <c:v>0.04</c:v>
                </c:pt>
                <c:pt idx="386">
                  <c:v>4.2500000000000003E-2</c:v>
                </c:pt>
                <c:pt idx="387">
                  <c:v>4.4999999999999998E-2</c:v>
                </c:pt>
                <c:pt idx="388">
                  <c:v>4.7500000000000001E-2</c:v>
                </c:pt>
                <c:pt idx="389">
                  <c:v>0.05</c:v>
                </c:pt>
                <c:pt idx="390">
                  <c:v>5.2499999999999998E-2</c:v>
                </c:pt>
                <c:pt idx="391">
                  <c:v>5.5E-2</c:v>
                </c:pt>
                <c:pt idx="392">
                  <c:v>5.7500000000000002E-2</c:v>
                </c:pt>
                <c:pt idx="393">
                  <c:v>0.06</c:v>
                </c:pt>
                <c:pt idx="394">
                  <c:v>6.3E-2</c:v>
                </c:pt>
                <c:pt idx="395">
                  <c:v>6.6000000000000003E-2</c:v>
                </c:pt>
                <c:pt idx="396">
                  <c:v>6.9000000000000006E-2</c:v>
                </c:pt>
                <c:pt idx="397">
                  <c:v>7.1999999999999995E-2</c:v>
                </c:pt>
                <c:pt idx="398">
                  <c:v>7.5999999999999998E-2</c:v>
                </c:pt>
                <c:pt idx="399">
                  <c:v>0.08</c:v>
                </c:pt>
                <c:pt idx="400">
                  <c:v>8.4000000000000005E-2</c:v>
                </c:pt>
                <c:pt idx="401">
                  <c:v>8.7999999999999995E-2</c:v>
                </c:pt>
                <c:pt idx="402">
                  <c:v>9.1999999999999998E-2</c:v>
                </c:pt>
                <c:pt idx="403">
                  <c:v>9.6000000000000002E-2</c:v>
                </c:pt>
                <c:pt idx="404">
                  <c:v>0.1</c:v>
                </c:pt>
                <c:pt idx="405">
                  <c:v>0.105</c:v>
                </c:pt>
                <c:pt idx="406">
                  <c:v>0.11</c:v>
                </c:pt>
                <c:pt idx="407">
                  <c:v>0.115</c:v>
                </c:pt>
                <c:pt idx="408">
                  <c:v>0.12</c:v>
                </c:pt>
                <c:pt idx="409">
                  <c:v>0.1275</c:v>
                </c:pt>
                <c:pt idx="410">
                  <c:v>0.13500000000000001</c:v>
                </c:pt>
                <c:pt idx="411">
                  <c:v>0.14249999999999999</c:v>
                </c:pt>
                <c:pt idx="412">
                  <c:v>0.15</c:v>
                </c:pt>
                <c:pt idx="413">
                  <c:v>0.16</c:v>
                </c:pt>
                <c:pt idx="414">
                  <c:v>0.17</c:v>
                </c:pt>
                <c:pt idx="415">
                  <c:v>0.18</c:v>
                </c:pt>
                <c:pt idx="416">
                  <c:v>0.19</c:v>
                </c:pt>
                <c:pt idx="417">
                  <c:v>0.2</c:v>
                </c:pt>
                <c:pt idx="418">
                  <c:v>0.21</c:v>
                </c:pt>
                <c:pt idx="419">
                  <c:v>0.22</c:v>
                </c:pt>
                <c:pt idx="420">
                  <c:v>0.23</c:v>
                </c:pt>
                <c:pt idx="421">
                  <c:v>0.24</c:v>
                </c:pt>
                <c:pt idx="422">
                  <c:v>0.255</c:v>
                </c:pt>
                <c:pt idx="423">
                  <c:v>0.27</c:v>
                </c:pt>
                <c:pt idx="424">
                  <c:v>0.28000000000000003</c:v>
                </c:pt>
                <c:pt idx="425">
                  <c:v>0.3</c:v>
                </c:pt>
                <c:pt idx="426">
                  <c:v>0.32</c:v>
                </c:pt>
                <c:pt idx="427">
                  <c:v>0.34</c:v>
                </c:pt>
                <c:pt idx="428">
                  <c:v>0.36</c:v>
                </c:pt>
                <c:pt idx="429">
                  <c:v>0.38</c:v>
                </c:pt>
                <c:pt idx="430">
                  <c:v>0.4</c:v>
                </c:pt>
                <c:pt idx="431">
                  <c:v>0.42499999999999999</c:v>
                </c:pt>
                <c:pt idx="432">
                  <c:v>0.45</c:v>
                </c:pt>
                <c:pt idx="433">
                  <c:v>0.47499999999999998</c:v>
                </c:pt>
                <c:pt idx="434">
                  <c:v>0.5</c:v>
                </c:pt>
                <c:pt idx="435">
                  <c:v>0.52500000000000002</c:v>
                </c:pt>
                <c:pt idx="436">
                  <c:v>0.55000000000000004</c:v>
                </c:pt>
                <c:pt idx="437">
                  <c:v>0.57499999999999996</c:v>
                </c:pt>
                <c:pt idx="438">
                  <c:v>0.6</c:v>
                </c:pt>
                <c:pt idx="439">
                  <c:v>0.63</c:v>
                </c:pt>
                <c:pt idx="440">
                  <c:v>0.66</c:v>
                </c:pt>
                <c:pt idx="441">
                  <c:v>0.69</c:v>
                </c:pt>
                <c:pt idx="442">
                  <c:v>0.72</c:v>
                </c:pt>
                <c:pt idx="443">
                  <c:v>0.76</c:v>
                </c:pt>
                <c:pt idx="444">
                  <c:v>0.8</c:v>
                </c:pt>
                <c:pt idx="445">
                  <c:v>0.84</c:v>
                </c:pt>
                <c:pt idx="446">
                  <c:v>0.88</c:v>
                </c:pt>
                <c:pt idx="447">
                  <c:v>0.92</c:v>
                </c:pt>
                <c:pt idx="448">
                  <c:v>0.96</c:v>
                </c:pt>
                <c:pt idx="449">
                  <c:v>1</c:v>
                </c:pt>
                <c:pt idx="450">
                  <c:v>1.1000000000000001</c:v>
                </c:pt>
                <c:pt idx="451">
                  <c:v>1.2</c:v>
                </c:pt>
                <c:pt idx="452">
                  <c:v>1.3</c:v>
                </c:pt>
                <c:pt idx="453">
                  <c:v>1.4</c:v>
                </c:pt>
                <c:pt idx="454">
                  <c:v>1.5</c:v>
                </c:pt>
                <c:pt idx="455">
                  <c:v>1.6</c:v>
                </c:pt>
                <c:pt idx="456">
                  <c:v>1.7</c:v>
                </c:pt>
                <c:pt idx="457">
                  <c:v>1.8</c:v>
                </c:pt>
                <c:pt idx="458">
                  <c:v>1.9</c:v>
                </c:pt>
                <c:pt idx="459">
                  <c:v>2</c:v>
                </c:pt>
                <c:pt idx="460">
                  <c:v>2.1</c:v>
                </c:pt>
                <c:pt idx="461">
                  <c:v>2.2000000000000002</c:v>
                </c:pt>
                <c:pt idx="462">
                  <c:v>2.2999999999999998</c:v>
                </c:pt>
                <c:pt idx="463">
                  <c:v>2.4</c:v>
                </c:pt>
                <c:pt idx="464">
                  <c:v>2.5</c:v>
                </c:pt>
                <c:pt idx="465">
                  <c:v>2.6</c:v>
                </c:pt>
                <c:pt idx="466">
                  <c:v>2.7</c:v>
                </c:pt>
                <c:pt idx="467">
                  <c:v>2.8</c:v>
                </c:pt>
                <c:pt idx="468">
                  <c:v>2.9</c:v>
                </c:pt>
                <c:pt idx="469">
                  <c:v>3</c:v>
                </c:pt>
                <c:pt idx="470">
                  <c:v>3.1</c:v>
                </c:pt>
                <c:pt idx="471">
                  <c:v>3.2</c:v>
                </c:pt>
                <c:pt idx="472">
                  <c:v>3.3</c:v>
                </c:pt>
                <c:pt idx="473">
                  <c:v>3.4</c:v>
                </c:pt>
                <c:pt idx="474">
                  <c:v>3.5</c:v>
                </c:pt>
                <c:pt idx="475">
                  <c:v>3.6</c:v>
                </c:pt>
                <c:pt idx="476">
                  <c:v>3.7</c:v>
                </c:pt>
                <c:pt idx="477">
                  <c:v>3.8</c:v>
                </c:pt>
                <c:pt idx="478">
                  <c:v>3.9</c:v>
                </c:pt>
                <c:pt idx="479">
                  <c:v>4</c:v>
                </c:pt>
                <c:pt idx="480">
                  <c:v>4.0999999999999996</c:v>
                </c:pt>
                <c:pt idx="481">
                  <c:v>4.2</c:v>
                </c:pt>
                <c:pt idx="482">
                  <c:v>4.3</c:v>
                </c:pt>
                <c:pt idx="483">
                  <c:v>4.4000000000000004</c:v>
                </c:pt>
                <c:pt idx="484">
                  <c:v>4.5</c:v>
                </c:pt>
                <c:pt idx="485">
                  <c:v>4.5999999999999996</c:v>
                </c:pt>
                <c:pt idx="486">
                  <c:v>4.7</c:v>
                </c:pt>
                <c:pt idx="487">
                  <c:v>4.8</c:v>
                </c:pt>
                <c:pt idx="488">
                  <c:v>4.9000000000000004</c:v>
                </c:pt>
                <c:pt idx="489">
                  <c:v>5</c:v>
                </c:pt>
                <c:pt idx="490">
                  <c:v>5.0999999999999996</c:v>
                </c:pt>
                <c:pt idx="491">
                  <c:v>5.2</c:v>
                </c:pt>
                <c:pt idx="492">
                  <c:v>5.3</c:v>
                </c:pt>
                <c:pt idx="493">
                  <c:v>5.4</c:v>
                </c:pt>
                <c:pt idx="494">
                  <c:v>5.5</c:v>
                </c:pt>
                <c:pt idx="495">
                  <c:v>5.6</c:v>
                </c:pt>
                <c:pt idx="496">
                  <c:v>5.7</c:v>
                </c:pt>
                <c:pt idx="497">
                  <c:v>5.8</c:v>
                </c:pt>
                <c:pt idx="498">
                  <c:v>5.9</c:v>
                </c:pt>
                <c:pt idx="499">
                  <c:v>6</c:v>
                </c:pt>
                <c:pt idx="500">
                  <c:v>6.1</c:v>
                </c:pt>
                <c:pt idx="501">
                  <c:v>6.2</c:v>
                </c:pt>
                <c:pt idx="502">
                  <c:v>6.3</c:v>
                </c:pt>
                <c:pt idx="503">
                  <c:v>6.4</c:v>
                </c:pt>
                <c:pt idx="504">
                  <c:v>6.5</c:v>
                </c:pt>
                <c:pt idx="505">
                  <c:v>6.6</c:v>
                </c:pt>
                <c:pt idx="506">
                  <c:v>6.7</c:v>
                </c:pt>
                <c:pt idx="507">
                  <c:v>6.8</c:v>
                </c:pt>
                <c:pt idx="508">
                  <c:v>6.9</c:v>
                </c:pt>
                <c:pt idx="509">
                  <c:v>7</c:v>
                </c:pt>
                <c:pt idx="510">
                  <c:v>7.1</c:v>
                </c:pt>
                <c:pt idx="511">
                  <c:v>7.2</c:v>
                </c:pt>
                <c:pt idx="512">
                  <c:v>7.3</c:v>
                </c:pt>
                <c:pt idx="513">
                  <c:v>7.4</c:v>
                </c:pt>
                <c:pt idx="514">
                  <c:v>7.5</c:v>
                </c:pt>
                <c:pt idx="515">
                  <c:v>7.6</c:v>
                </c:pt>
                <c:pt idx="516">
                  <c:v>7.7</c:v>
                </c:pt>
                <c:pt idx="517">
                  <c:v>7.8</c:v>
                </c:pt>
                <c:pt idx="518">
                  <c:v>7.9</c:v>
                </c:pt>
                <c:pt idx="519">
                  <c:v>8</c:v>
                </c:pt>
                <c:pt idx="520">
                  <c:v>8.1</c:v>
                </c:pt>
                <c:pt idx="521">
                  <c:v>8.1999999999999993</c:v>
                </c:pt>
                <c:pt idx="522">
                  <c:v>8.3000000000000007</c:v>
                </c:pt>
                <c:pt idx="523">
                  <c:v>8.4</c:v>
                </c:pt>
                <c:pt idx="524">
                  <c:v>8.5</c:v>
                </c:pt>
                <c:pt idx="525">
                  <c:v>8.6</c:v>
                </c:pt>
                <c:pt idx="526">
                  <c:v>8.6999999999999993</c:v>
                </c:pt>
                <c:pt idx="527">
                  <c:v>8.8000000000000007</c:v>
                </c:pt>
                <c:pt idx="528">
                  <c:v>8.9</c:v>
                </c:pt>
                <c:pt idx="529">
                  <c:v>9</c:v>
                </c:pt>
                <c:pt idx="530">
                  <c:v>9.1</c:v>
                </c:pt>
                <c:pt idx="531">
                  <c:v>9.1999999999999993</c:v>
                </c:pt>
                <c:pt idx="532">
                  <c:v>9.3000000000000007</c:v>
                </c:pt>
                <c:pt idx="533">
                  <c:v>9.4</c:v>
                </c:pt>
                <c:pt idx="534">
                  <c:v>9.5</c:v>
                </c:pt>
                <c:pt idx="535">
                  <c:v>9.6</c:v>
                </c:pt>
                <c:pt idx="536">
                  <c:v>9.6999999999999993</c:v>
                </c:pt>
                <c:pt idx="537">
                  <c:v>9.8000000000000007</c:v>
                </c:pt>
                <c:pt idx="538">
                  <c:v>9.9</c:v>
                </c:pt>
                <c:pt idx="539">
                  <c:v>10</c:v>
                </c:pt>
                <c:pt idx="540">
                  <c:v>10.1</c:v>
                </c:pt>
                <c:pt idx="541">
                  <c:v>10.199999999999999</c:v>
                </c:pt>
                <c:pt idx="542">
                  <c:v>10.3</c:v>
                </c:pt>
                <c:pt idx="543">
                  <c:v>10.4</c:v>
                </c:pt>
                <c:pt idx="544">
                  <c:v>10.5</c:v>
                </c:pt>
                <c:pt idx="545">
                  <c:v>10.6</c:v>
                </c:pt>
                <c:pt idx="546">
                  <c:v>10.7</c:v>
                </c:pt>
                <c:pt idx="547">
                  <c:v>10.8</c:v>
                </c:pt>
                <c:pt idx="548">
                  <c:v>10.9</c:v>
                </c:pt>
                <c:pt idx="549">
                  <c:v>11</c:v>
                </c:pt>
                <c:pt idx="550">
                  <c:v>11.1</c:v>
                </c:pt>
                <c:pt idx="551">
                  <c:v>11.2</c:v>
                </c:pt>
                <c:pt idx="552">
                  <c:v>11.3</c:v>
                </c:pt>
                <c:pt idx="553">
                  <c:v>11.4</c:v>
                </c:pt>
                <c:pt idx="554">
                  <c:v>11.5</c:v>
                </c:pt>
                <c:pt idx="555">
                  <c:v>11.6</c:v>
                </c:pt>
                <c:pt idx="556">
                  <c:v>11.7</c:v>
                </c:pt>
                <c:pt idx="557">
                  <c:v>11.8</c:v>
                </c:pt>
                <c:pt idx="558">
                  <c:v>11.9</c:v>
                </c:pt>
                <c:pt idx="559">
                  <c:v>12</c:v>
                </c:pt>
                <c:pt idx="560">
                  <c:v>12.1</c:v>
                </c:pt>
                <c:pt idx="561">
                  <c:v>12.2</c:v>
                </c:pt>
                <c:pt idx="562">
                  <c:v>12.3</c:v>
                </c:pt>
                <c:pt idx="563">
                  <c:v>12.4</c:v>
                </c:pt>
                <c:pt idx="564">
                  <c:v>12.5</c:v>
                </c:pt>
                <c:pt idx="565">
                  <c:v>12.6</c:v>
                </c:pt>
                <c:pt idx="566">
                  <c:v>12.7</c:v>
                </c:pt>
                <c:pt idx="567">
                  <c:v>12.8</c:v>
                </c:pt>
                <c:pt idx="568">
                  <c:v>12.9</c:v>
                </c:pt>
                <c:pt idx="569">
                  <c:v>13</c:v>
                </c:pt>
                <c:pt idx="570">
                  <c:v>13.1</c:v>
                </c:pt>
                <c:pt idx="571">
                  <c:v>13.2</c:v>
                </c:pt>
                <c:pt idx="572">
                  <c:v>13.3</c:v>
                </c:pt>
                <c:pt idx="573">
                  <c:v>13.4</c:v>
                </c:pt>
                <c:pt idx="574">
                  <c:v>13.5</c:v>
                </c:pt>
                <c:pt idx="575">
                  <c:v>13.6</c:v>
                </c:pt>
                <c:pt idx="576">
                  <c:v>13.7</c:v>
                </c:pt>
                <c:pt idx="577">
                  <c:v>13.8</c:v>
                </c:pt>
                <c:pt idx="578">
                  <c:v>13.9</c:v>
                </c:pt>
                <c:pt idx="579">
                  <c:v>14</c:v>
                </c:pt>
                <c:pt idx="580">
                  <c:v>14.1</c:v>
                </c:pt>
                <c:pt idx="581">
                  <c:v>14.2</c:v>
                </c:pt>
                <c:pt idx="582">
                  <c:v>14.3</c:v>
                </c:pt>
                <c:pt idx="583">
                  <c:v>14.4</c:v>
                </c:pt>
                <c:pt idx="584">
                  <c:v>14.5</c:v>
                </c:pt>
                <c:pt idx="585">
                  <c:v>14.6</c:v>
                </c:pt>
                <c:pt idx="586">
                  <c:v>14.7</c:v>
                </c:pt>
                <c:pt idx="587">
                  <c:v>14.8</c:v>
                </c:pt>
                <c:pt idx="588">
                  <c:v>14.9</c:v>
                </c:pt>
                <c:pt idx="589">
                  <c:v>15</c:v>
                </c:pt>
                <c:pt idx="590">
                  <c:v>15.1</c:v>
                </c:pt>
                <c:pt idx="591">
                  <c:v>15.2</c:v>
                </c:pt>
                <c:pt idx="592">
                  <c:v>15.3</c:v>
                </c:pt>
                <c:pt idx="593">
                  <c:v>15.4</c:v>
                </c:pt>
                <c:pt idx="594">
                  <c:v>15.5</c:v>
                </c:pt>
                <c:pt idx="595">
                  <c:v>15.6</c:v>
                </c:pt>
                <c:pt idx="596">
                  <c:v>15.7</c:v>
                </c:pt>
                <c:pt idx="597">
                  <c:v>15.8</c:v>
                </c:pt>
                <c:pt idx="598">
                  <c:v>15.9</c:v>
                </c:pt>
                <c:pt idx="599">
                  <c:v>16</c:v>
                </c:pt>
                <c:pt idx="600">
                  <c:v>16.100000000000001</c:v>
                </c:pt>
                <c:pt idx="601">
                  <c:v>16.2</c:v>
                </c:pt>
                <c:pt idx="602">
                  <c:v>16.3</c:v>
                </c:pt>
                <c:pt idx="603">
                  <c:v>16.399999999999999</c:v>
                </c:pt>
                <c:pt idx="604">
                  <c:v>16.5</c:v>
                </c:pt>
                <c:pt idx="605">
                  <c:v>16.600000000000001</c:v>
                </c:pt>
                <c:pt idx="606">
                  <c:v>16.7</c:v>
                </c:pt>
                <c:pt idx="607">
                  <c:v>16.8</c:v>
                </c:pt>
                <c:pt idx="608">
                  <c:v>16.899999999999999</c:v>
                </c:pt>
                <c:pt idx="609">
                  <c:v>17</c:v>
                </c:pt>
                <c:pt idx="610">
                  <c:v>17.100000000000001</c:v>
                </c:pt>
                <c:pt idx="611">
                  <c:v>17.2</c:v>
                </c:pt>
                <c:pt idx="612">
                  <c:v>17.3</c:v>
                </c:pt>
                <c:pt idx="613">
                  <c:v>17.399999999999999</c:v>
                </c:pt>
                <c:pt idx="614">
                  <c:v>17.5</c:v>
                </c:pt>
                <c:pt idx="615">
                  <c:v>17.600000000000001</c:v>
                </c:pt>
                <c:pt idx="616">
                  <c:v>17.7</c:v>
                </c:pt>
                <c:pt idx="617">
                  <c:v>17.8</c:v>
                </c:pt>
                <c:pt idx="618">
                  <c:v>17.899999999999999</c:v>
                </c:pt>
                <c:pt idx="619">
                  <c:v>18</c:v>
                </c:pt>
                <c:pt idx="620">
                  <c:v>18.100000000000001</c:v>
                </c:pt>
                <c:pt idx="621">
                  <c:v>18.2</c:v>
                </c:pt>
                <c:pt idx="622">
                  <c:v>18.3</c:v>
                </c:pt>
                <c:pt idx="623">
                  <c:v>18.399999999999999</c:v>
                </c:pt>
                <c:pt idx="624">
                  <c:v>18.5</c:v>
                </c:pt>
                <c:pt idx="625">
                  <c:v>18.600000000000001</c:v>
                </c:pt>
                <c:pt idx="626">
                  <c:v>18.7</c:v>
                </c:pt>
                <c:pt idx="627">
                  <c:v>18.8</c:v>
                </c:pt>
                <c:pt idx="628">
                  <c:v>18.899999999999999</c:v>
                </c:pt>
                <c:pt idx="629">
                  <c:v>19</c:v>
                </c:pt>
                <c:pt idx="630">
                  <c:v>19.100000000000001</c:v>
                </c:pt>
                <c:pt idx="631">
                  <c:v>19.2</c:v>
                </c:pt>
                <c:pt idx="632">
                  <c:v>19.3</c:v>
                </c:pt>
                <c:pt idx="633">
                  <c:v>19.399999999999999</c:v>
                </c:pt>
                <c:pt idx="634">
                  <c:v>19.5</c:v>
                </c:pt>
                <c:pt idx="635">
                  <c:v>19.600000000000001</c:v>
                </c:pt>
                <c:pt idx="636">
                  <c:v>19.7</c:v>
                </c:pt>
                <c:pt idx="637">
                  <c:v>19.8</c:v>
                </c:pt>
                <c:pt idx="638">
                  <c:v>19.899999999999999</c:v>
                </c:pt>
                <c:pt idx="639">
                  <c:v>20</c:v>
                </c:pt>
              </c:numCache>
            </c:numRef>
          </c:xVal>
          <c:yVal>
            <c:numRef>
              <c:f>Distribuce_In!$AQ$658:$AQ$1297</c:f>
              <c:numCache>
                <c:formatCode>0.00E+00</c:formatCode>
                <c:ptCount val="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1.7352233380204338E-7</c:v>
                </c:pt>
                <c:pt idx="429">
                  <c:v>1.4786170472494924E-4</c:v>
                </c:pt>
                <c:pt idx="430">
                  <c:v>3.5811461312109055E-4</c:v>
                </c:pt>
                <c:pt idx="431">
                  <c:v>1.1438115155898085E-3</c:v>
                </c:pt>
                <c:pt idx="432">
                  <c:v>1.6468116698736305E-3</c:v>
                </c:pt>
                <c:pt idx="433">
                  <c:v>2.1391552953177371E-3</c:v>
                </c:pt>
                <c:pt idx="434">
                  <c:v>2.897809444775969E-3</c:v>
                </c:pt>
                <c:pt idx="435">
                  <c:v>3.9784903387731739E-3</c:v>
                </c:pt>
                <c:pt idx="436">
                  <c:v>5.2946520084551528E-3</c:v>
                </c:pt>
                <c:pt idx="437">
                  <c:v>6.4351539339643198E-3</c:v>
                </c:pt>
                <c:pt idx="438">
                  <c:v>7.8993696581831953E-3</c:v>
                </c:pt>
                <c:pt idx="439">
                  <c:v>9.9733022518275066E-3</c:v>
                </c:pt>
                <c:pt idx="440">
                  <c:v>1.3577162098074342E-2</c:v>
                </c:pt>
                <c:pt idx="441">
                  <c:v>1.6122572343738626E-2</c:v>
                </c:pt>
                <c:pt idx="442">
                  <c:v>2.0881424891662111E-2</c:v>
                </c:pt>
                <c:pt idx="443">
                  <c:v>2.6223215653769692E-2</c:v>
                </c:pt>
                <c:pt idx="444">
                  <c:v>3.3702137463009096E-2</c:v>
                </c:pt>
                <c:pt idx="445">
                  <c:v>3.8471492302780366E-2</c:v>
                </c:pt>
                <c:pt idx="446">
                  <c:v>4.5097990236319656E-2</c:v>
                </c:pt>
                <c:pt idx="447">
                  <c:v>5.2699919688780357E-2</c:v>
                </c:pt>
                <c:pt idx="448">
                  <c:v>6.6720917922990036E-2</c:v>
                </c:pt>
                <c:pt idx="449">
                  <c:v>8.1412258861943698E-2</c:v>
                </c:pt>
                <c:pt idx="450">
                  <c:v>9.8457504717897687E-2</c:v>
                </c:pt>
                <c:pt idx="451">
                  <c:v>0.14316012970752684</c:v>
                </c:pt>
                <c:pt idx="452">
                  <c:v>0.17287596142839193</c:v>
                </c:pt>
                <c:pt idx="453">
                  <c:v>0.21357705790152981</c:v>
                </c:pt>
                <c:pt idx="454">
                  <c:v>0.26218989495529205</c:v>
                </c:pt>
                <c:pt idx="455">
                  <c:v>0.30272467714177881</c:v>
                </c:pt>
                <c:pt idx="456">
                  <c:v>0.34312289039341021</c:v>
                </c:pt>
                <c:pt idx="457">
                  <c:v>0.38820818157218823</c:v>
                </c:pt>
                <c:pt idx="458">
                  <c:v>0.42740192292983725</c:v>
                </c:pt>
                <c:pt idx="459">
                  <c:v>0.47889450331821409</c:v>
                </c:pt>
                <c:pt idx="460">
                  <c:v>0.51577896164372017</c:v>
                </c:pt>
                <c:pt idx="461">
                  <c:v>0.54862335047373323</c:v>
                </c:pt>
                <c:pt idx="462">
                  <c:v>0.58359367159377928</c:v>
                </c:pt>
                <c:pt idx="463">
                  <c:v>0.61802304435709299</c:v>
                </c:pt>
                <c:pt idx="464">
                  <c:v>0.65944333091870078</c:v>
                </c:pt>
                <c:pt idx="465">
                  <c:v>0.6965197350354706</c:v>
                </c:pt>
                <c:pt idx="466">
                  <c:v>0.71621174092871775</c:v>
                </c:pt>
                <c:pt idx="467">
                  <c:v>0.73948904633495804</c:v>
                </c:pt>
                <c:pt idx="468">
                  <c:v>0.75854744009010722</c:v>
                </c:pt>
                <c:pt idx="469">
                  <c:v>0.77995398828848184</c:v>
                </c:pt>
                <c:pt idx="470">
                  <c:v>0.79696343164111405</c:v>
                </c:pt>
                <c:pt idx="471">
                  <c:v>0.81295589273303659</c:v>
                </c:pt>
                <c:pt idx="472">
                  <c:v>0.82784779708575396</c:v>
                </c:pt>
                <c:pt idx="473">
                  <c:v>0.84029606348250308</c:v>
                </c:pt>
                <c:pt idx="474">
                  <c:v>0.85192343802572856</c:v>
                </c:pt>
                <c:pt idx="475">
                  <c:v>0.8630984022581023</c:v>
                </c:pt>
                <c:pt idx="476">
                  <c:v>0.87295389578010962</c:v>
                </c:pt>
                <c:pt idx="477">
                  <c:v>0.88212673481745318</c:v>
                </c:pt>
                <c:pt idx="478">
                  <c:v>0.89010051424229997</c:v>
                </c:pt>
                <c:pt idx="479">
                  <c:v>0.89834585128993572</c:v>
                </c:pt>
                <c:pt idx="480">
                  <c:v>0.90563442584769926</c:v>
                </c:pt>
                <c:pt idx="481">
                  <c:v>0.91201449458771566</c:v>
                </c:pt>
                <c:pt idx="482">
                  <c:v>0.91800963902897681</c:v>
                </c:pt>
                <c:pt idx="483">
                  <c:v>0.92424524785001572</c:v>
                </c:pt>
                <c:pt idx="484">
                  <c:v>0.92923081063639446</c:v>
                </c:pt>
                <c:pt idx="485">
                  <c:v>0.93493766131712674</c:v>
                </c:pt>
                <c:pt idx="486">
                  <c:v>0.93987111097408882</c:v>
                </c:pt>
                <c:pt idx="487">
                  <c:v>0.94413227173970826</c:v>
                </c:pt>
                <c:pt idx="488">
                  <c:v>0.94811690426826722</c:v>
                </c:pt>
                <c:pt idx="489">
                  <c:v>0.95219457222654935</c:v>
                </c:pt>
                <c:pt idx="490">
                  <c:v>0.95562410467953451</c:v>
                </c:pt>
                <c:pt idx="491">
                  <c:v>0.95850892062384185</c:v>
                </c:pt>
                <c:pt idx="492">
                  <c:v>0.9613135600498981</c:v>
                </c:pt>
                <c:pt idx="493">
                  <c:v>0.9644011487323737</c:v>
                </c:pt>
                <c:pt idx="494">
                  <c:v>0.96680197477322749</c:v>
                </c:pt>
                <c:pt idx="495">
                  <c:v>0.96927663504855721</c:v>
                </c:pt>
                <c:pt idx="496">
                  <c:v>0.97165469368499346</c:v>
                </c:pt>
                <c:pt idx="497">
                  <c:v>0.97374587074888763</c:v>
                </c:pt>
                <c:pt idx="498">
                  <c:v>0.97581949631194287</c:v>
                </c:pt>
                <c:pt idx="499">
                  <c:v>0.97755139570413141</c:v>
                </c:pt>
                <c:pt idx="500">
                  <c:v>0.97901881693057091</c:v>
                </c:pt>
                <c:pt idx="501">
                  <c:v>0.98042257197203164</c:v>
                </c:pt>
                <c:pt idx="502">
                  <c:v>0.98187427413623096</c:v>
                </c:pt>
                <c:pt idx="503">
                  <c:v>0.98317832966864949</c:v>
                </c:pt>
                <c:pt idx="504">
                  <c:v>0.9844069623872771</c:v>
                </c:pt>
                <c:pt idx="505">
                  <c:v>0.98541242702526144</c:v>
                </c:pt>
                <c:pt idx="506">
                  <c:v>0.9864553552687958</c:v>
                </c:pt>
                <c:pt idx="507">
                  <c:v>0.98742702156378503</c:v>
                </c:pt>
                <c:pt idx="508">
                  <c:v>0.98824459237887941</c:v>
                </c:pt>
                <c:pt idx="509">
                  <c:v>0.98904944143285267</c:v>
                </c:pt>
                <c:pt idx="510">
                  <c:v>0.98977427879034319</c:v>
                </c:pt>
                <c:pt idx="511">
                  <c:v>0.99047850659009018</c:v>
                </c:pt>
                <c:pt idx="512">
                  <c:v>0.99117399077357626</c:v>
                </c:pt>
                <c:pt idx="513">
                  <c:v>0.991841523915165</c:v>
                </c:pt>
                <c:pt idx="514">
                  <c:v>0.99245623946218953</c:v>
                </c:pt>
                <c:pt idx="515">
                  <c:v>0.99304217138460804</c:v>
                </c:pt>
                <c:pt idx="516">
                  <c:v>0.99358012831037223</c:v>
                </c:pt>
                <c:pt idx="517">
                  <c:v>0.99400918848423914</c:v>
                </c:pt>
                <c:pt idx="518">
                  <c:v>0.99444393852862001</c:v>
                </c:pt>
                <c:pt idx="519">
                  <c:v>0.99486642922940138</c:v>
                </c:pt>
                <c:pt idx="520">
                  <c:v>0.99522701465212338</c:v>
                </c:pt>
                <c:pt idx="521">
                  <c:v>0.99560405492205528</c:v>
                </c:pt>
                <c:pt idx="522">
                  <c:v>0.99593020760842399</c:v>
                </c:pt>
                <c:pt idx="523">
                  <c:v>0.99624899428351976</c:v>
                </c:pt>
                <c:pt idx="524">
                  <c:v>0.99651879719673075</c:v>
                </c:pt>
                <c:pt idx="525">
                  <c:v>0.99678881768802952</c:v>
                </c:pt>
                <c:pt idx="526">
                  <c:v>0.99702488359385733</c:v>
                </c:pt>
                <c:pt idx="527">
                  <c:v>0.99725203494619441</c:v>
                </c:pt>
                <c:pt idx="528">
                  <c:v>0.99747593652187572</c:v>
                </c:pt>
                <c:pt idx="529">
                  <c:v>0.99767811897397907</c:v>
                </c:pt>
                <c:pt idx="530">
                  <c:v>0.99786879924000105</c:v>
                </c:pt>
                <c:pt idx="531">
                  <c:v>0.99804406144880975</c:v>
                </c:pt>
                <c:pt idx="532">
                  <c:v>0.99819536013149257</c:v>
                </c:pt>
                <c:pt idx="533">
                  <c:v>0.99833762094392819</c:v>
                </c:pt>
                <c:pt idx="534">
                  <c:v>0.998467193585861</c:v>
                </c:pt>
                <c:pt idx="535">
                  <c:v>0.99858840542230809</c:v>
                </c:pt>
                <c:pt idx="536">
                  <c:v>0.99869841632520706</c:v>
                </c:pt>
                <c:pt idx="537">
                  <c:v>0.99880355812314081</c:v>
                </c:pt>
                <c:pt idx="538">
                  <c:v>0.99891355544591376</c:v>
                </c:pt>
                <c:pt idx="539">
                  <c:v>0.99900546035638682</c:v>
                </c:pt>
                <c:pt idx="540">
                  <c:v>0.99909116553568922</c:v>
                </c:pt>
                <c:pt idx="541">
                  <c:v>0.99917503532627905</c:v>
                </c:pt>
                <c:pt idx="542">
                  <c:v>0.9992411599909562</c:v>
                </c:pt>
                <c:pt idx="543">
                  <c:v>0.99931210238801305</c:v>
                </c:pt>
                <c:pt idx="544">
                  <c:v>0.99937109402312019</c:v>
                </c:pt>
                <c:pt idx="545">
                  <c:v>0.99943172122407087</c:v>
                </c:pt>
                <c:pt idx="546">
                  <c:v>0.99947635003361801</c:v>
                </c:pt>
                <c:pt idx="547">
                  <c:v>0.99952658057502453</c:v>
                </c:pt>
                <c:pt idx="548">
                  <c:v>0.99957459293280693</c:v>
                </c:pt>
                <c:pt idx="549">
                  <c:v>0.99961813859738435</c:v>
                </c:pt>
                <c:pt idx="550">
                  <c:v>0.99965462283701911</c:v>
                </c:pt>
                <c:pt idx="551">
                  <c:v>0.99968512041774382</c:v>
                </c:pt>
                <c:pt idx="552">
                  <c:v>0.99972319112414909</c:v>
                </c:pt>
                <c:pt idx="553">
                  <c:v>0.99975098094951409</c:v>
                </c:pt>
                <c:pt idx="554">
                  <c:v>0.99977472996920314</c:v>
                </c:pt>
                <c:pt idx="555">
                  <c:v>0.99979705776392214</c:v>
                </c:pt>
                <c:pt idx="556">
                  <c:v>0.99981563283366293</c:v>
                </c:pt>
                <c:pt idx="557">
                  <c:v>0.99983687772091034</c:v>
                </c:pt>
                <c:pt idx="558">
                  <c:v>0.9998535418037533</c:v>
                </c:pt>
                <c:pt idx="559">
                  <c:v>0.99986793195041712</c:v>
                </c:pt>
                <c:pt idx="560">
                  <c:v>0.99988051751121609</c:v>
                </c:pt>
                <c:pt idx="561">
                  <c:v>0.99989376694134191</c:v>
                </c:pt>
                <c:pt idx="562">
                  <c:v>0.99990681144752247</c:v>
                </c:pt>
                <c:pt idx="563">
                  <c:v>0.99991791020320853</c:v>
                </c:pt>
                <c:pt idx="564">
                  <c:v>0.99992449925294391</c:v>
                </c:pt>
                <c:pt idx="565">
                  <c:v>0.99993301628315712</c:v>
                </c:pt>
                <c:pt idx="566">
                  <c:v>0.99994044912896884</c:v>
                </c:pt>
                <c:pt idx="567">
                  <c:v>0.99994611063111527</c:v>
                </c:pt>
                <c:pt idx="568">
                  <c:v>0.99995171284194884</c:v>
                </c:pt>
                <c:pt idx="569">
                  <c:v>0.9999558124304273</c:v>
                </c:pt>
                <c:pt idx="570">
                  <c:v>0.99995973517148196</c:v>
                </c:pt>
                <c:pt idx="571">
                  <c:v>0.99996321999358206</c:v>
                </c:pt>
                <c:pt idx="572">
                  <c:v>0.99996592889957825</c:v>
                </c:pt>
                <c:pt idx="573">
                  <c:v>0.99996841394929192</c:v>
                </c:pt>
                <c:pt idx="574">
                  <c:v>0.99997185789753784</c:v>
                </c:pt>
                <c:pt idx="575">
                  <c:v>0.99997377446396973</c:v>
                </c:pt>
                <c:pt idx="576">
                  <c:v>0.99997555916144931</c:v>
                </c:pt>
                <c:pt idx="577">
                  <c:v>0.99997780555243965</c:v>
                </c:pt>
                <c:pt idx="578">
                  <c:v>0.99997934114116205</c:v>
                </c:pt>
                <c:pt idx="579">
                  <c:v>0.99998093371303487</c:v>
                </c:pt>
                <c:pt idx="580">
                  <c:v>0.99998232782189478</c:v>
                </c:pt>
                <c:pt idx="581">
                  <c:v>0.99998343604676077</c:v>
                </c:pt>
                <c:pt idx="582">
                  <c:v>0.99998462979356006</c:v>
                </c:pt>
                <c:pt idx="583">
                  <c:v>0.99998575768956377</c:v>
                </c:pt>
                <c:pt idx="584">
                  <c:v>0.99998674038722268</c:v>
                </c:pt>
                <c:pt idx="585">
                  <c:v>0.99998763432239857</c:v>
                </c:pt>
                <c:pt idx="586">
                  <c:v>0.99998813593439473</c:v>
                </c:pt>
                <c:pt idx="587">
                  <c:v>0.99998905698679708</c:v>
                </c:pt>
                <c:pt idx="588">
                  <c:v>0.9999895258384226</c:v>
                </c:pt>
                <c:pt idx="589">
                  <c:v>0.99998985961511688</c:v>
                </c:pt>
                <c:pt idx="590">
                  <c:v>0.99999042703065411</c:v>
                </c:pt>
                <c:pt idx="591">
                  <c:v>0.99999081940450196</c:v>
                </c:pt>
                <c:pt idx="592">
                  <c:v>0.99999168604285349</c:v>
                </c:pt>
                <c:pt idx="593">
                  <c:v>0.99999199959355412</c:v>
                </c:pt>
                <c:pt idx="594">
                  <c:v>0.99999286937840448</c:v>
                </c:pt>
                <c:pt idx="595">
                  <c:v>0.99999330396045305</c:v>
                </c:pt>
                <c:pt idx="596">
                  <c:v>0.99999383292602617</c:v>
                </c:pt>
                <c:pt idx="597">
                  <c:v>0.99999458084815862</c:v>
                </c:pt>
                <c:pt idx="598">
                  <c:v>0.9999950472087451</c:v>
                </c:pt>
                <c:pt idx="599">
                  <c:v>0.9999952147593506</c:v>
                </c:pt>
                <c:pt idx="600">
                  <c:v>0.99999557477390044</c:v>
                </c:pt>
                <c:pt idx="601">
                  <c:v>0.99999585337608932</c:v>
                </c:pt>
                <c:pt idx="602">
                  <c:v>0.99999609767268993</c:v>
                </c:pt>
                <c:pt idx="603">
                  <c:v>0.99999638154266368</c:v>
                </c:pt>
                <c:pt idx="604">
                  <c:v>0.99999666487673111</c:v>
                </c:pt>
                <c:pt idx="605">
                  <c:v>0.99999677455866143</c:v>
                </c:pt>
                <c:pt idx="606">
                  <c:v>0.99999714535895445</c:v>
                </c:pt>
                <c:pt idx="607">
                  <c:v>0.99999744339393015</c:v>
                </c:pt>
                <c:pt idx="608">
                  <c:v>0.99999774895985127</c:v>
                </c:pt>
                <c:pt idx="609">
                  <c:v>0.99999812033402125</c:v>
                </c:pt>
                <c:pt idx="610">
                  <c:v>0.99999840518647964</c:v>
                </c:pt>
                <c:pt idx="611">
                  <c:v>0.99999852584213367</c:v>
                </c:pt>
                <c:pt idx="612">
                  <c:v>0.99999874745509931</c:v>
                </c:pt>
                <c:pt idx="613">
                  <c:v>0.99999874745509931</c:v>
                </c:pt>
                <c:pt idx="614">
                  <c:v>0.99999874745509931</c:v>
                </c:pt>
                <c:pt idx="615">
                  <c:v>0.99999884313785703</c:v>
                </c:pt>
                <c:pt idx="616">
                  <c:v>0.99999884313785703</c:v>
                </c:pt>
                <c:pt idx="617">
                  <c:v>0.99999895237410064</c:v>
                </c:pt>
                <c:pt idx="618">
                  <c:v>0.99999901053883078</c:v>
                </c:pt>
                <c:pt idx="619">
                  <c:v>0.99999906815085093</c:v>
                </c:pt>
                <c:pt idx="620">
                  <c:v>0.99999936372782983</c:v>
                </c:pt>
                <c:pt idx="621">
                  <c:v>0.99999942000240249</c:v>
                </c:pt>
                <c:pt idx="622">
                  <c:v>0.99999954315744466</c:v>
                </c:pt>
                <c:pt idx="623">
                  <c:v>0.99999954315744466</c:v>
                </c:pt>
                <c:pt idx="624">
                  <c:v>0.99999954315744466</c:v>
                </c:pt>
                <c:pt idx="625">
                  <c:v>0.99999954315744466</c:v>
                </c:pt>
                <c:pt idx="626">
                  <c:v>0.99999960435814084</c:v>
                </c:pt>
                <c:pt idx="627">
                  <c:v>0.99999960435814084</c:v>
                </c:pt>
                <c:pt idx="628">
                  <c:v>0.99999966076501801</c:v>
                </c:pt>
                <c:pt idx="629">
                  <c:v>0.99999966076501801</c:v>
                </c:pt>
                <c:pt idx="630">
                  <c:v>0.99999972168694573</c:v>
                </c:pt>
                <c:pt idx="631">
                  <c:v>0.9999997749692211</c:v>
                </c:pt>
                <c:pt idx="632">
                  <c:v>0.9999997749692211</c:v>
                </c:pt>
                <c:pt idx="633">
                  <c:v>0.9999997749692211</c:v>
                </c:pt>
                <c:pt idx="634">
                  <c:v>0.99999982831783452</c:v>
                </c:pt>
                <c:pt idx="635">
                  <c:v>0.99999994490701738</c:v>
                </c:pt>
                <c:pt idx="636">
                  <c:v>0.99999994490701738</c:v>
                </c:pt>
                <c:pt idx="637">
                  <c:v>0.99999994490701738</c:v>
                </c:pt>
                <c:pt idx="638">
                  <c:v>1.0000000000000002</c:v>
                </c:pt>
                <c:pt idx="639">
                  <c:v>1.0000000000000002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E7-463C-9906-6246EFA1240D}"/>
            </c:ext>
          </c:extLst>
        </c:ser>
        <c:ser>
          <c:idx val="1"/>
          <c:order val="1"/>
          <c:tx>
            <c:strRef>
              <c:f>Distribuce_In!$AR$657</c:f>
              <c:strCache>
                <c:ptCount val="1"/>
                <c:pt idx="0">
                  <c:v>58Co(n,p)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Distribuce_In!$AP$658:$AP$1297</c:f>
              <c:numCache>
                <c:formatCode>0.00E+00</c:formatCode>
                <c:ptCount val="640"/>
                <c:pt idx="0">
                  <c:v>1.05E-10</c:v>
                </c:pt>
                <c:pt idx="1">
                  <c:v>1.0999999999999999E-10</c:v>
                </c:pt>
                <c:pt idx="2">
                  <c:v>1.15E-10</c:v>
                </c:pt>
                <c:pt idx="3">
                  <c:v>1.2E-10</c:v>
                </c:pt>
                <c:pt idx="4">
                  <c:v>1.275E-10</c:v>
                </c:pt>
                <c:pt idx="5">
                  <c:v>1.35E-10</c:v>
                </c:pt>
                <c:pt idx="6">
                  <c:v>1.425E-10</c:v>
                </c:pt>
                <c:pt idx="7">
                  <c:v>1.5E-10</c:v>
                </c:pt>
                <c:pt idx="8">
                  <c:v>1.5999999999999999E-10</c:v>
                </c:pt>
                <c:pt idx="9">
                  <c:v>1.7000000000000001E-10</c:v>
                </c:pt>
                <c:pt idx="10">
                  <c:v>1.8E-10</c:v>
                </c:pt>
                <c:pt idx="11">
                  <c:v>1.8999999999999999E-10</c:v>
                </c:pt>
                <c:pt idx="12">
                  <c:v>2.0000000000000001E-10</c:v>
                </c:pt>
                <c:pt idx="13">
                  <c:v>2.1E-10</c:v>
                </c:pt>
                <c:pt idx="14">
                  <c:v>2.1999999999999999E-10</c:v>
                </c:pt>
                <c:pt idx="15">
                  <c:v>2.3000000000000001E-10</c:v>
                </c:pt>
                <c:pt idx="16">
                  <c:v>2.4E-10</c:v>
                </c:pt>
                <c:pt idx="17">
                  <c:v>2.55E-10</c:v>
                </c:pt>
                <c:pt idx="18">
                  <c:v>2.7E-10</c:v>
                </c:pt>
                <c:pt idx="19">
                  <c:v>2.8000000000000002E-10</c:v>
                </c:pt>
                <c:pt idx="20">
                  <c:v>3E-10</c:v>
                </c:pt>
                <c:pt idx="21">
                  <c:v>3.1999999999999998E-10</c:v>
                </c:pt>
                <c:pt idx="22">
                  <c:v>3.4000000000000001E-10</c:v>
                </c:pt>
                <c:pt idx="23">
                  <c:v>3.6E-10</c:v>
                </c:pt>
                <c:pt idx="24">
                  <c:v>3.7999999999999998E-10</c:v>
                </c:pt>
                <c:pt idx="25">
                  <c:v>4.0000000000000001E-10</c:v>
                </c:pt>
                <c:pt idx="26">
                  <c:v>4.2499999999999998E-10</c:v>
                </c:pt>
                <c:pt idx="27">
                  <c:v>4.5E-10</c:v>
                </c:pt>
                <c:pt idx="28">
                  <c:v>4.7500000000000001E-10</c:v>
                </c:pt>
                <c:pt idx="29">
                  <c:v>5.0000000000000003E-10</c:v>
                </c:pt>
                <c:pt idx="30">
                  <c:v>5.2500000000000005E-10</c:v>
                </c:pt>
                <c:pt idx="31">
                  <c:v>5.4999999999999996E-10</c:v>
                </c:pt>
                <c:pt idx="32">
                  <c:v>5.7499999999999998E-10</c:v>
                </c:pt>
                <c:pt idx="33">
                  <c:v>6E-10</c:v>
                </c:pt>
                <c:pt idx="34">
                  <c:v>6.3E-10</c:v>
                </c:pt>
                <c:pt idx="35">
                  <c:v>6.6E-10</c:v>
                </c:pt>
                <c:pt idx="36">
                  <c:v>6.9E-10</c:v>
                </c:pt>
                <c:pt idx="37">
                  <c:v>7.2E-10</c:v>
                </c:pt>
                <c:pt idx="38">
                  <c:v>7.5999999999999996E-10</c:v>
                </c:pt>
                <c:pt idx="39">
                  <c:v>8.0000000000000003E-10</c:v>
                </c:pt>
                <c:pt idx="40">
                  <c:v>8.3999999999999999E-10</c:v>
                </c:pt>
                <c:pt idx="41">
                  <c:v>8.7999999999999996E-10</c:v>
                </c:pt>
                <c:pt idx="42">
                  <c:v>9.2000000000000003E-10</c:v>
                </c:pt>
                <c:pt idx="43">
                  <c:v>9.5999999999999999E-10</c:v>
                </c:pt>
                <c:pt idx="44">
                  <c:v>1.0000000000000001E-9</c:v>
                </c:pt>
                <c:pt idx="45">
                  <c:v>1.0500000000000001E-9</c:v>
                </c:pt>
                <c:pt idx="46">
                  <c:v>1.0999999999999999E-9</c:v>
                </c:pt>
                <c:pt idx="47">
                  <c:v>1.15E-9</c:v>
                </c:pt>
                <c:pt idx="48">
                  <c:v>1.2E-9</c:v>
                </c:pt>
                <c:pt idx="49">
                  <c:v>1.275E-9</c:v>
                </c:pt>
                <c:pt idx="50">
                  <c:v>1.3500000000000001E-9</c:v>
                </c:pt>
                <c:pt idx="51">
                  <c:v>1.4249999999999999E-9</c:v>
                </c:pt>
                <c:pt idx="52">
                  <c:v>1.5E-9</c:v>
                </c:pt>
                <c:pt idx="53">
                  <c:v>1.6000000000000001E-9</c:v>
                </c:pt>
                <c:pt idx="54">
                  <c:v>1.6999999999999999E-9</c:v>
                </c:pt>
                <c:pt idx="55">
                  <c:v>1.8E-9</c:v>
                </c:pt>
                <c:pt idx="56">
                  <c:v>1.9000000000000001E-9</c:v>
                </c:pt>
                <c:pt idx="57">
                  <c:v>2.0000000000000001E-9</c:v>
                </c:pt>
                <c:pt idx="58">
                  <c:v>2.1000000000000002E-9</c:v>
                </c:pt>
                <c:pt idx="59">
                  <c:v>2.1999999999999998E-9</c:v>
                </c:pt>
                <c:pt idx="60">
                  <c:v>2.2999999999999999E-9</c:v>
                </c:pt>
                <c:pt idx="61">
                  <c:v>2.4E-9</c:v>
                </c:pt>
                <c:pt idx="62">
                  <c:v>2.5500000000000001E-9</c:v>
                </c:pt>
                <c:pt idx="63">
                  <c:v>2.7000000000000002E-9</c:v>
                </c:pt>
                <c:pt idx="64">
                  <c:v>2.7999999999999998E-9</c:v>
                </c:pt>
                <c:pt idx="65">
                  <c:v>3E-9</c:v>
                </c:pt>
                <c:pt idx="66">
                  <c:v>3.2000000000000001E-9</c:v>
                </c:pt>
                <c:pt idx="67">
                  <c:v>3.3999999999999998E-9</c:v>
                </c:pt>
                <c:pt idx="68">
                  <c:v>3.6E-9</c:v>
                </c:pt>
                <c:pt idx="69">
                  <c:v>3.8000000000000001E-9</c:v>
                </c:pt>
                <c:pt idx="70">
                  <c:v>4.0000000000000002E-9</c:v>
                </c:pt>
                <c:pt idx="71">
                  <c:v>4.25E-9</c:v>
                </c:pt>
                <c:pt idx="72">
                  <c:v>4.4999999999999998E-9</c:v>
                </c:pt>
                <c:pt idx="73">
                  <c:v>4.7500000000000003E-9</c:v>
                </c:pt>
                <c:pt idx="74">
                  <c:v>5.0000000000000001E-9</c:v>
                </c:pt>
                <c:pt idx="75">
                  <c:v>5.2499999999999999E-9</c:v>
                </c:pt>
                <c:pt idx="76">
                  <c:v>5.4999999999999996E-9</c:v>
                </c:pt>
                <c:pt idx="77">
                  <c:v>5.7500000000000002E-9</c:v>
                </c:pt>
                <c:pt idx="78">
                  <c:v>6E-9</c:v>
                </c:pt>
                <c:pt idx="79">
                  <c:v>6.3000000000000002E-9</c:v>
                </c:pt>
                <c:pt idx="80">
                  <c:v>6.6000000000000004E-9</c:v>
                </c:pt>
                <c:pt idx="81">
                  <c:v>6.8999999999999997E-9</c:v>
                </c:pt>
                <c:pt idx="82">
                  <c:v>7.2E-9</c:v>
                </c:pt>
                <c:pt idx="83">
                  <c:v>7.6000000000000002E-9</c:v>
                </c:pt>
                <c:pt idx="84">
                  <c:v>8.0000000000000005E-9</c:v>
                </c:pt>
                <c:pt idx="85">
                  <c:v>8.4000000000000008E-9</c:v>
                </c:pt>
                <c:pt idx="86">
                  <c:v>8.7999999999999994E-9</c:v>
                </c:pt>
                <c:pt idx="87">
                  <c:v>9.1999999999999997E-9</c:v>
                </c:pt>
                <c:pt idx="88">
                  <c:v>9.5999999999999999E-9</c:v>
                </c:pt>
                <c:pt idx="89">
                  <c:v>1E-8</c:v>
                </c:pt>
                <c:pt idx="90">
                  <c:v>1.05E-8</c:v>
                </c:pt>
                <c:pt idx="91">
                  <c:v>1.0999999999999999E-8</c:v>
                </c:pt>
                <c:pt idx="92">
                  <c:v>1.15E-8</c:v>
                </c:pt>
                <c:pt idx="93">
                  <c:v>1.2E-8</c:v>
                </c:pt>
                <c:pt idx="94">
                  <c:v>1.275E-8</c:v>
                </c:pt>
                <c:pt idx="95">
                  <c:v>1.35E-8</c:v>
                </c:pt>
                <c:pt idx="96">
                  <c:v>1.425E-8</c:v>
                </c:pt>
                <c:pt idx="97">
                  <c:v>1.4999999999999999E-8</c:v>
                </c:pt>
                <c:pt idx="98">
                  <c:v>1.6000000000000001E-8</c:v>
                </c:pt>
                <c:pt idx="99">
                  <c:v>1.7E-8</c:v>
                </c:pt>
                <c:pt idx="100">
                  <c:v>1.7999999999999999E-8</c:v>
                </c:pt>
                <c:pt idx="101">
                  <c:v>1.9000000000000001E-8</c:v>
                </c:pt>
                <c:pt idx="102">
                  <c:v>2E-8</c:v>
                </c:pt>
                <c:pt idx="103">
                  <c:v>2.0999999999999999E-8</c:v>
                </c:pt>
                <c:pt idx="104">
                  <c:v>2.1999999999999998E-8</c:v>
                </c:pt>
                <c:pt idx="105">
                  <c:v>2.3000000000000001E-8</c:v>
                </c:pt>
                <c:pt idx="106">
                  <c:v>2.4E-8</c:v>
                </c:pt>
                <c:pt idx="107">
                  <c:v>2.55E-8</c:v>
                </c:pt>
                <c:pt idx="108">
                  <c:v>2.7E-8</c:v>
                </c:pt>
                <c:pt idx="109">
                  <c:v>2.7999999999999999E-8</c:v>
                </c:pt>
                <c:pt idx="110">
                  <c:v>2.9999999999999997E-8</c:v>
                </c:pt>
                <c:pt idx="111">
                  <c:v>3.2000000000000002E-8</c:v>
                </c:pt>
                <c:pt idx="112">
                  <c:v>3.4E-8</c:v>
                </c:pt>
                <c:pt idx="113">
                  <c:v>3.5999999999999998E-8</c:v>
                </c:pt>
                <c:pt idx="114">
                  <c:v>3.8000000000000003E-8</c:v>
                </c:pt>
                <c:pt idx="115">
                  <c:v>4.0000000000000001E-8</c:v>
                </c:pt>
                <c:pt idx="116">
                  <c:v>4.2499999999999997E-8</c:v>
                </c:pt>
                <c:pt idx="117">
                  <c:v>4.4999999999999999E-8</c:v>
                </c:pt>
                <c:pt idx="118">
                  <c:v>4.7500000000000002E-8</c:v>
                </c:pt>
                <c:pt idx="119">
                  <c:v>4.9999999999999998E-8</c:v>
                </c:pt>
                <c:pt idx="120">
                  <c:v>5.25E-8</c:v>
                </c:pt>
                <c:pt idx="121">
                  <c:v>5.5000000000000003E-8</c:v>
                </c:pt>
                <c:pt idx="122">
                  <c:v>5.7499999999999999E-8</c:v>
                </c:pt>
                <c:pt idx="123">
                  <c:v>5.9999999999999995E-8</c:v>
                </c:pt>
                <c:pt idx="124">
                  <c:v>6.2999999999999995E-8</c:v>
                </c:pt>
                <c:pt idx="125">
                  <c:v>6.5999999999999995E-8</c:v>
                </c:pt>
                <c:pt idx="126">
                  <c:v>6.8999999999999996E-8</c:v>
                </c:pt>
                <c:pt idx="127">
                  <c:v>7.1999999999999996E-8</c:v>
                </c:pt>
                <c:pt idx="128">
                  <c:v>7.6000000000000006E-8</c:v>
                </c:pt>
                <c:pt idx="129">
                  <c:v>8.0000000000000002E-8</c:v>
                </c:pt>
                <c:pt idx="130">
                  <c:v>8.3999999999999998E-8</c:v>
                </c:pt>
                <c:pt idx="131">
                  <c:v>8.7999999999999994E-8</c:v>
                </c:pt>
                <c:pt idx="132">
                  <c:v>9.2000000000000003E-8</c:v>
                </c:pt>
                <c:pt idx="133">
                  <c:v>9.5999999999999999E-8</c:v>
                </c:pt>
                <c:pt idx="134">
                  <c:v>9.9999999999999995E-8</c:v>
                </c:pt>
                <c:pt idx="135">
                  <c:v>1.05E-7</c:v>
                </c:pt>
                <c:pt idx="136">
                  <c:v>1.1000000000000001E-7</c:v>
                </c:pt>
                <c:pt idx="137">
                  <c:v>1.15E-7</c:v>
                </c:pt>
                <c:pt idx="138">
                  <c:v>1.1999999999999999E-7</c:v>
                </c:pt>
                <c:pt idx="139">
                  <c:v>1.275E-7</c:v>
                </c:pt>
                <c:pt idx="140">
                  <c:v>1.35E-7</c:v>
                </c:pt>
                <c:pt idx="141">
                  <c:v>1.4250000000000001E-7</c:v>
                </c:pt>
                <c:pt idx="142">
                  <c:v>1.4999999999999999E-7</c:v>
                </c:pt>
                <c:pt idx="143">
                  <c:v>1.6E-7</c:v>
                </c:pt>
                <c:pt idx="144">
                  <c:v>1.6999999999999999E-7</c:v>
                </c:pt>
                <c:pt idx="145">
                  <c:v>1.8E-7</c:v>
                </c:pt>
                <c:pt idx="146">
                  <c:v>1.9000000000000001E-7</c:v>
                </c:pt>
                <c:pt idx="147">
                  <c:v>1.9999999999999999E-7</c:v>
                </c:pt>
                <c:pt idx="148">
                  <c:v>2.1E-7</c:v>
                </c:pt>
                <c:pt idx="149">
                  <c:v>2.2000000000000001E-7</c:v>
                </c:pt>
                <c:pt idx="150">
                  <c:v>2.2999999999999999E-7</c:v>
                </c:pt>
                <c:pt idx="151">
                  <c:v>2.3999999999999998E-7</c:v>
                </c:pt>
                <c:pt idx="152">
                  <c:v>2.5499999999999999E-7</c:v>
                </c:pt>
                <c:pt idx="153">
                  <c:v>2.7000000000000001E-7</c:v>
                </c:pt>
                <c:pt idx="154">
                  <c:v>2.8000000000000002E-7</c:v>
                </c:pt>
                <c:pt idx="155">
                  <c:v>2.9999999999999999E-7</c:v>
                </c:pt>
                <c:pt idx="156">
                  <c:v>3.2000000000000001E-7</c:v>
                </c:pt>
                <c:pt idx="157">
                  <c:v>3.3999999999999997E-7</c:v>
                </c:pt>
                <c:pt idx="158">
                  <c:v>3.5999999999999999E-7</c:v>
                </c:pt>
                <c:pt idx="159">
                  <c:v>3.8000000000000001E-7</c:v>
                </c:pt>
                <c:pt idx="160">
                  <c:v>3.9999999999999998E-7</c:v>
                </c:pt>
                <c:pt idx="161">
                  <c:v>4.2500000000000001E-7</c:v>
                </c:pt>
                <c:pt idx="162">
                  <c:v>4.4999999999999998E-7</c:v>
                </c:pt>
                <c:pt idx="163">
                  <c:v>4.75E-7</c:v>
                </c:pt>
                <c:pt idx="164">
                  <c:v>4.9999999999999998E-7</c:v>
                </c:pt>
                <c:pt idx="165">
                  <c:v>5.2499999999999995E-7</c:v>
                </c:pt>
                <c:pt idx="166">
                  <c:v>5.5000000000000003E-7</c:v>
                </c:pt>
                <c:pt idx="167">
                  <c:v>5.75E-7</c:v>
                </c:pt>
                <c:pt idx="168">
                  <c:v>5.9999999999999997E-7</c:v>
                </c:pt>
                <c:pt idx="169">
                  <c:v>6.3E-7</c:v>
                </c:pt>
                <c:pt idx="170">
                  <c:v>6.6000000000000003E-7</c:v>
                </c:pt>
                <c:pt idx="171">
                  <c:v>6.8999999999999996E-7</c:v>
                </c:pt>
                <c:pt idx="172">
                  <c:v>7.1999999999999999E-7</c:v>
                </c:pt>
                <c:pt idx="173">
                  <c:v>7.6000000000000003E-7</c:v>
                </c:pt>
                <c:pt idx="174">
                  <c:v>7.9999999999999996E-7</c:v>
                </c:pt>
                <c:pt idx="175">
                  <c:v>8.4E-7</c:v>
                </c:pt>
                <c:pt idx="176">
                  <c:v>8.8000000000000004E-7</c:v>
                </c:pt>
                <c:pt idx="177">
                  <c:v>9.1999999999999998E-7</c:v>
                </c:pt>
                <c:pt idx="178">
                  <c:v>9.5999999999999991E-7</c:v>
                </c:pt>
                <c:pt idx="179">
                  <c:v>9.9999999999999995E-7</c:v>
                </c:pt>
                <c:pt idx="180">
                  <c:v>1.0499999999999999E-6</c:v>
                </c:pt>
                <c:pt idx="181">
                  <c:v>1.1000000000000001E-6</c:v>
                </c:pt>
                <c:pt idx="182">
                  <c:v>1.15E-6</c:v>
                </c:pt>
                <c:pt idx="183">
                  <c:v>1.1999999999999999E-6</c:v>
                </c:pt>
                <c:pt idx="184">
                  <c:v>1.2750000000000001E-6</c:v>
                </c:pt>
                <c:pt idx="185">
                  <c:v>1.35E-6</c:v>
                </c:pt>
                <c:pt idx="186">
                  <c:v>1.4249999999999999E-6</c:v>
                </c:pt>
                <c:pt idx="187">
                  <c:v>1.5E-6</c:v>
                </c:pt>
                <c:pt idx="188">
                  <c:v>1.5999999999999999E-6</c:v>
                </c:pt>
                <c:pt idx="189">
                  <c:v>1.7E-6</c:v>
                </c:pt>
                <c:pt idx="190">
                  <c:v>1.7999999999999999E-6</c:v>
                </c:pt>
                <c:pt idx="191">
                  <c:v>1.9E-6</c:v>
                </c:pt>
                <c:pt idx="192">
                  <c:v>1.9999999999999999E-6</c:v>
                </c:pt>
                <c:pt idx="193">
                  <c:v>2.0999999999999998E-6</c:v>
                </c:pt>
                <c:pt idx="194">
                  <c:v>2.2000000000000001E-6</c:v>
                </c:pt>
                <c:pt idx="195">
                  <c:v>2.3E-6</c:v>
                </c:pt>
                <c:pt idx="196">
                  <c:v>2.3999999999999999E-6</c:v>
                </c:pt>
                <c:pt idx="197">
                  <c:v>2.5500000000000001E-6</c:v>
                </c:pt>
                <c:pt idx="198">
                  <c:v>2.7E-6</c:v>
                </c:pt>
                <c:pt idx="199">
                  <c:v>2.7999999999999999E-6</c:v>
                </c:pt>
                <c:pt idx="200">
                  <c:v>3.0000000000000001E-6</c:v>
                </c:pt>
                <c:pt idx="201">
                  <c:v>3.1999999999999999E-6</c:v>
                </c:pt>
                <c:pt idx="202">
                  <c:v>3.4000000000000001E-6</c:v>
                </c:pt>
                <c:pt idx="203">
                  <c:v>3.5999999999999998E-6</c:v>
                </c:pt>
                <c:pt idx="204">
                  <c:v>3.8E-6</c:v>
                </c:pt>
                <c:pt idx="205">
                  <c:v>3.9999999999999998E-6</c:v>
                </c:pt>
                <c:pt idx="206">
                  <c:v>4.25E-6</c:v>
                </c:pt>
                <c:pt idx="207">
                  <c:v>4.5000000000000001E-6</c:v>
                </c:pt>
                <c:pt idx="208">
                  <c:v>4.7500000000000003E-6</c:v>
                </c:pt>
                <c:pt idx="209">
                  <c:v>5.0000000000000004E-6</c:v>
                </c:pt>
                <c:pt idx="210">
                  <c:v>5.2499999999999997E-6</c:v>
                </c:pt>
                <c:pt idx="211">
                  <c:v>5.4999999999999999E-6</c:v>
                </c:pt>
                <c:pt idx="212">
                  <c:v>5.75E-6</c:v>
                </c:pt>
                <c:pt idx="213">
                  <c:v>6.0000000000000002E-6</c:v>
                </c:pt>
                <c:pt idx="214">
                  <c:v>6.2999999999999998E-6</c:v>
                </c:pt>
                <c:pt idx="215">
                  <c:v>6.6000000000000003E-6</c:v>
                </c:pt>
                <c:pt idx="216">
                  <c:v>6.9E-6</c:v>
                </c:pt>
                <c:pt idx="217">
                  <c:v>7.1999999999999997E-6</c:v>
                </c:pt>
                <c:pt idx="218">
                  <c:v>7.6000000000000001E-6</c:v>
                </c:pt>
                <c:pt idx="219">
                  <c:v>7.9999999999999996E-6</c:v>
                </c:pt>
                <c:pt idx="220">
                  <c:v>8.3999999999999992E-6</c:v>
                </c:pt>
                <c:pt idx="221">
                  <c:v>8.8000000000000004E-6</c:v>
                </c:pt>
                <c:pt idx="222">
                  <c:v>9.2E-6</c:v>
                </c:pt>
                <c:pt idx="223">
                  <c:v>9.5999999999999996E-6</c:v>
                </c:pt>
                <c:pt idx="224">
                  <c:v>1.0000000000000001E-5</c:v>
                </c:pt>
                <c:pt idx="225">
                  <c:v>1.0499999999999999E-5</c:v>
                </c:pt>
                <c:pt idx="226">
                  <c:v>1.1E-5</c:v>
                </c:pt>
                <c:pt idx="227">
                  <c:v>1.15E-5</c:v>
                </c:pt>
                <c:pt idx="228">
                  <c:v>1.2E-5</c:v>
                </c:pt>
                <c:pt idx="229">
                  <c:v>1.275E-5</c:v>
                </c:pt>
                <c:pt idx="230">
                  <c:v>1.3499999999999999E-5</c:v>
                </c:pt>
                <c:pt idx="231">
                  <c:v>1.4250000000000001E-5</c:v>
                </c:pt>
                <c:pt idx="232">
                  <c:v>1.5E-5</c:v>
                </c:pt>
                <c:pt idx="233">
                  <c:v>1.5999999999999999E-5</c:v>
                </c:pt>
                <c:pt idx="234">
                  <c:v>1.7E-5</c:v>
                </c:pt>
                <c:pt idx="235">
                  <c:v>1.8E-5</c:v>
                </c:pt>
                <c:pt idx="236">
                  <c:v>1.9000000000000001E-5</c:v>
                </c:pt>
                <c:pt idx="237">
                  <c:v>2.0000000000000002E-5</c:v>
                </c:pt>
                <c:pt idx="238">
                  <c:v>2.0999999999999999E-5</c:v>
                </c:pt>
                <c:pt idx="239">
                  <c:v>2.1999999999999999E-5</c:v>
                </c:pt>
                <c:pt idx="240">
                  <c:v>2.3E-5</c:v>
                </c:pt>
                <c:pt idx="241">
                  <c:v>2.4000000000000001E-5</c:v>
                </c:pt>
                <c:pt idx="242">
                  <c:v>2.55E-5</c:v>
                </c:pt>
                <c:pt idx="243">
                  <c:v>2.6999999999999999E-5</c:v>
                </c:pt>
                <c:pt idx="244">
                  <c:v>2.8E-5</c:v>
                </c:pt>
                <c:pt idx="245">
                  <c:v>3.0000000000000001E-5</c:v>
                </c:pt>
                <c:pt idx="246">
                  <c:v>3.1999999999999999E-5</c:v>
                </c:pt>
                <c:pt idx="247">
                  <c:v>3.4E-5</c:v>
                </c:pt>
                <c:pt idx="248">
                  <c:v>3.6000000000000001E-5</c:v>
                </c:pt>
                <c:pt idx="249">
                  <c:v>3.8000000000000002E-5</c:v>
                </c:pt>
                <c:pt idx="250">
                  <c:v>4.0000000000000003E-5</c:v>
                </c:pt>
                <c:pt idx="251">
                  <c:v>4.2500000000000003E-5</c:v>
                </c:pt>
                <c:pt idx="252">
                  <c:v>4.5000000000000003E-5</c:v>
                </c:pt>
                <c:pt idx="253">
                  <c:v>4.7500000000000003E-5</c:v>
                </c:pt>
                <c:pt idx="254">
                  <c:v>5.0000000000000002E-5</c:v>
                </c:pt>
                <c:pt idx="255">
                  <c:v>5.2500000000000002E-5</c:v>
                </c:pt>
                <c:pt idx="256">
                  <c:v>5.5000000000000002E-5</c:v>
                </c:pt>
                <c:pt idx="257">
                  <c:v>5.7500000000000002E-5</c:v>
                </c:pt>
                <c:pt idx="258">
                  <c:v>6.0000000000000002E-5</c:v>
                </c:pt>
                <c:pt idx="259">
                  <c:v>6.3E-5</c:v>
                </c:pt>
                <c:pt idx="260">
                  <c:v>6.6000000000000005E-5</c:v>
                </c:pt>
                <c:pt idx="261">
                  <c:v>6.8999999999999997E-5</c:v>
                </c:pt>
                <c:pt idx="262">
                  <c:v>7.2000000000000002E-5</c:v>
                </c:pt>
                <c:pt idx="263">
                  <c:v>7.6000000000000004E-5</c:v>
                </c:pt>
                <c:pt idx="264">
                  <c:v>8.0000000000000007E-5</c:v>
                </c:pt>
                <c:pt idx="265">
                  <c:v>8.3999999999999995E-5</c:v>
                </c:pt>
                <c:pt idx="266">
                  <c:v>8.7999999999999998E-5</c:v>
                </c:pt>
                <c:pt idx="267">
                  <c:v>9.2E-5</c:v>
                </c:pt>
                <c:pt idx="268">
                  <c:v>9.6000000000000002E-5</c:v>
                </c:pt>
                <c:pt idx="269">
                  <c:v>1E-4</c:v>
                </c:pt>
                <c:pt idx="270">
                  <c:v>1.05E-4</c:v>
                </c:pt>
                <c:pt idx="271">
                  <c:v>1.1E-4</c:v>
                </c:pt>
                <c:pt idx="272">
                  <c:v>1.15E-4</c:v>
                </c:pt>
                <c:pt idx="273">
                  <c:v>1.2E-4</c:v>
                </c:pt>
                <c:pt idx="274">
                  <c:v>1.2750000000000001E-4</c:v>
                </c:pt>
                <c:pt idx="275">
                  <c:v>1.35E-4</c:v>
                </c:pt>
                <c:pt idx="276">
                  <c:v>1.4249999999999999E-4</c:v>
                </c:pt>
                <c:pt idx="277">
                  <c:v>1.4999999999999999E-4</c:v>
                </c:pt>
                <c:pt idx="278">
                  <c:v>1.6000000000000001E-4</c:v>
                </c:pt>
                <c:pt idx="279">
                  <c:v>1.7000000000000001E-4</c:v>
                </c:pt>
                <c:pt idx="280">
                  <c:v>1.8000000000000001E-4</c:v>
                </c:pt>
                <c:pt idx="281">
                  <c:v>1.9000000000000001E-4</c:v>
                </c:pt>
                <c:pt idx="282">
                  <c:v>2.0000000000000001E-4</c:v>
                </c:pt>
                <c:pt idx="283">
                  <c:v>2.1000000000000001E-4</c:v>
                </c:pt>
                <c:pt idx="284">
                  <c:v>2.2000000000000001E-4</c:v>
                </c:pt>
                <c:pt idx="285">
                  <c:v>2.3000000000000001E-4</c:v>
                </c:pt>
                <c:pt idx="286">
                  <c:v>2.4000000000000001E-4</c:v>
                </c:pt>
                <c:pt idx="287">
                  <c:v>2.5500000000000002E-4</c:v>
                </c:pt>
                <c:pt idx="288">
                  <c:v>2.7E-4</c:v>
                </c:pt>
                <c:pt idx="289">
                  <c:v>2.7999999999999998E-4</c:v>
                </c:pt>
                <c:pt idx="290">
                  <c:v>2.9999999999999997E-4</c:v>
                </c:pt>
                <c:pt idx="291">
                  <c:v>3.2000000000000003E-4</c:v>
                </c:pt>
                <c:pt idx="292">
                  <c:v>3.4000000000000002E-4</c:v>
                </c:pt>
                <c:pt idx="293">
                  <c:v>3.6000000000000002E-4</c:v>
                </c:pt>
                <c:pt idx="294">
                  <c:v>3.8000000000000002E-4</c:v>
                </c:pt>
                <c:pt idx="295">
                  <c:v>4.0000000000000002E-4</c:v>
                </c:pt>
                <c:pt idx="296">
                  <c:v>4.2499999999999998E-4</c:v>
                </c:pt>
                <c:pt idx="297">
                  <c:v>4.4999999999999999E-4</c:v>
                </c:pt>
                <c:pt idx="298">
                  <c:v>4.75E-4</c:v>
                </c:pt>
                <c:pt idx="299">
                  <c:v>5.0000000000000001E-4</c:v>
                </c:pt>
                <c:pt idx="300">
                  <c:v>5.2499999999999997E-4</c:v>
                </c:pt>
                <c:pt idx="301">
                  <c:v>5.5000000000000003E-4</c:v>
                </c:pt>
                <c:pt idx="302">
                  <c:v>5.7499999999999999E-4</c:v>
                </c:pt>
                <c:pt idx="303">
                  <c:v>5.9999999999999995E-4</c:v>
                </c:pt>
                <c:pt idx="304">
                  <c:v>6.3000000000000003E-4</c:v>
                </c:pt>
                <c:pt idx="305">
                  <c:v>6.6E-4</c:v>
                </c:pt>
                <c:pt idx="306">
                  <c:v>6.8999999999999997E-4</c:v>
                </c:pt>
                <c:pt idx="307">
                  <c:v>7.2000000000000005E-4</c:v>
                </c:pt>
                <c:pt idx="308">
                  <c:v>7.6000000000000004E-4</c:v>
                </c:pt>
                <c:pt idx="309">
                  <c:v>8.0000000000000004E-4</c:v>
                </c:pt>
                <c:pt idx="310">
                  <c:v>8.4000000000000003E-4</c:v>
                </c:pt>
                <c:pt idx="311">
                  <c:v>8.8000000000000003E-4</c:v>
                </c:pt>
                <c:pt idx="312">
                  <c:v>9.2000000000000003E-4</c:v>
                </c:pt>
                <c:pt idx="313">
                  <c:v>9.6000000000000002E-4</c:v>
                </c:pt>
                <c:pt idx="314">
                  <c:v>1E-3</c:v>
                </c:pt>
                <c:pt idx="315">
                  <c:v>1.0499999999999999E-3</c:v>
                </c:pt>
                <c:pt idx="316">
                  <c:v>1.1000000000000001E-3</c:v>
                </c:pt>
                <c:pt idx="317">
                  <c:v>1.15E-3</c:v>
                </c:pt>
                <c:pt idx="318">
                  <c:v>1.1999999999999999E-3</c:v>
                </c:pt>
                <c:pt idx="319">
                  <c:v>1.2750000000000001E-3</c:v>
                </c:pt>
                <c:pt idx="320">
                  <c:v>1.3500000000000001E-3</c:v>
                </c:pt>
                <c:pt idx="321">
                  <c:v>1.4250000000000001E-3</c:v>
                </c:pt>
                <c:pt idx="322">
                  <c:v>1.5E-3</c:v>
                </c:pt>
                <c:pt idx="323">
                  <c:v>1.6000000000000001E-3</c:v>
                </c:pt>
                <c:pt idx="324">
                  <c:v>1.6999999999999999E-3</c:v>
                </c:pt>
                <c:pt idx="325">
                  <c:v>1.8E-3</c:v>
                </c:pt>
                <c:pt idx="326">
                  <c:v>1.9E-3</c:v>
                </c:pt>
                <c:pt idx="327">
                  <c:v>2E-3</c:v>
                </c:pt>
                <c:pt idx="328">
                  <c:v>2.0999999999999999E-3</c:v>
                </c:pt>
                <c:pt idx="329">
                  <c:v>2.2000000000000001E-3</c:v>
                </c:pt>
                <c:pt idx="330">
                  <c:v>2.3E-3</c:v>
                </c:pt>
                <c:pt idx="331">
                  <c:v>2.3999999999999998E-3</c:v>
                </c:pt>
                <c:pt idx="332">
                  <c:v>2.5500000000000002E-3</c:v>
                </c:pt>
                <c:pt idx="333">
                  <c:v>2.7000000000000001E-3</c:v>
                </c:pt>
                <c:pt idx="334">
                  <c:v>2.8E-3</c:v>
                </c:pt>
                <c:pt idx="335">
                  <c:v>3.0000000000000001E-3</c:v>
                </c:pt>
                <c:pt idx="336">
                  <c:v>3.2000000000000002E-3</c:v>
                </c:pt>
                <c:pt idx="337">
                  <c:v>3.3999999999999998E-3</c:v>
                </c:pt>
                <c:pt idx="338">
                  <c:v>3.5999999999999999E-3</c:v>
                </c:pt>
                <c:pt idx="339">
                  <c:v>3.8E-3</c:v>
                </c:pt>
                <c:pt idx="340">
                  <c:v>4.0000000000000001E-3</c:v>
                </c:pt>
                <c:pt idx="341">
                  <c:v>4.2500000000000003E-3</c:v>
                </c:pt>
                <c:pt idx="342">
                  <c:v>4.4999999999999997E-3</c:v>
                </c:pt>
                <c:pt idx="343">
                  <c:v>4.7499999999999999E-3</c:v>
                </c:pt>
                <c:pt idx="344">
                  <c:v>5.0000000000000001E-3</c:v>
                </c:pt>
                <c:pt idx="345">
                  <c:v>5.2500000000000003E-3</c:v>
                </c:pt>
                <c:pt idx="346">
                  <c:v>5.4999999999999997E-3</c:v>
                </c:pt>
                <c:pt idx="347">
                  <c:v>5.7499999999999999E-3</c:v>
                </c:pt>
                <c:pt idx="348">
                  <c:v>6.0000000000000001E-3</c:v>
                </c:pt>
                <c:pt idx="349">
                  <c:v>6.3E-3</c:v>
                </c:pt>
                <c:pt idx="350">
                  <c:v>6.6E-3</c:v>
                </c:pt>
                <c:pt idx="351">
                  <c:v>6.8999999999999999E-3</c:v>
                </c:pt>
                <c:pt idx="352">
                  <c:v>7.1999999999999998E-3</c:v>
                </c:pt>
                <c:pt idx="353">
                  <c:v>7.6E-3</c:v>
                </c:pt>
                <c:pt idx="354">
                  <c:v>8.0000000000000002E-3</c:v>
                </c:pt>
                <c:pt idx="355">
                  <c:v>8.3999999999999995E-3</c:v>
                </c:pt>
                <c:pt idx="356">
                  <c:v>8.8000000000000005E-3</c:v>
                </c:pt>
                <c:pt idx="357">
                  <c:v>9.1999999999999998E-3</c:v>
                </c:pt>
                <c:pt idx="358">
                  <c:v>9.5999999999999992E-3</c:v>
                </c:pt>
                <c:pt idx="359">
                  <c:v>0.01</c:v>
                </c:pt>
                <c:pt idx="360">
                  <c:v>1.0500000000000001E-2</c:v>
                </c:pt>
                <c:pt idx="361">
                  <c:v>1.0999999999999999E-2</c:v>
                </c:pt>
                <c:pt idx="362">
                  <c:v>1.15E-2</c:v>
                </c:pt>
                <c:pt idx="363">
                  <c:v>1.2E-2</c:v>
                </c:pt>
                <c:pt idx="364">
                  <c:v>1.2749999999999999E-2</c:v>
                </c:pt>
                <c:pt idx="365">
                  <c:v>1.35E-2</c:v>
                </c:pt>
                <c:pt idx="366">
                  <c:v>1.4250000000000001E-2</c:v>
                </c:pt>
                <c:pt idx="367">
                  <c:v>1.4999999999999999E-2</c:v>
                </c:pt>
                <c:pt idx="368">
                  <c:v>1.6E-2</c:v>
                </c:pt>
                <c:pt idx="369">
                  <c:v>1.7000000000000001E-2</c:v>
                </c:pt>
                <c:pt idx="370">
                  <c:v>1.7999999999999999E-2</c:v>
                </c:pt>
                <c:pt idx="371">
                  <c:v>1.9E-2</c:v>
                </c:pt>
                <c:pt idx="372">
                  <c:v>0.02</c:v>
                </c:pt>
                <c:pt idx="373">
                  <c:v>2.1000000000000001E-2</c:v>
                </c:pt>
                <c:pt idx="374">
                  <c:v>2.1999999999999999E-2</c:v>
                </c:pt>
                <c:pt idx="375">
                  <c:v>2.3E-2</c:v>
                </c:pt>
                <c:pt idx="376">
                  <c:v>2.4E-2</c:v>
                </c:pt>
                <c:pt idx="377">
                  <c:v>2.5499999999999998E-2</c:v>
                </c:pt>
                <c:pt idx="378">
                  <c:v>2.7E-2</c:v>
                </c:pt>
                <c:pt idx="379">
                  <c:v>2.8000000000000001E-2</c:v>
                </c:pt>
                <c:pt idx="380">
                  <c:v>0.03</c:v>
                </c:pt>
                <c:pt idx="381">
                  <c:v>3.2000000000000001E-2</c:v>
                </c:pt>
                <c:pt idx="382">
                  <c:v>3.4000000000000002E-2</c:v>
                </c:pt>
                <c:pt idx="383">
                  <c:v>3.5999999999999997E-2</c:v>
                </c:pt>
                <c:pt idx="384">
                  <c:v>3.7999999999999999E-2</c:v>
                </c:pt>
                <c:pt idx="385">
                  <c:v>0.04</c:v>
                </c:pt>
                <c:pt idx="386">
                  <c:v>4.2500000000000003E-2</c:v>
                </c:pt>
                <c:pt idx="387">
                  <c:v>4.4999999999999998E-2</c:v>
                </c:pt>
                <c:pt idx="388">
                  <c:v>4.7500000000000001E-2</c:v>
                </c:pt>
                <c:pt idx="389">
                  <c:v>0.05</c:v>
                </c:pt>
                <c:pt idx="390">
                  <c:v>5.2499999999999998E-2</c:v>
                </c:pt>
                <c:pt idx="391">
                  <c:v>5.5E-2</c:v>
                </c:pt>
                <c:pt idx="392">
                  <c:v>5.7500000000000002E-2</c:v>
                </c:pt>
                <c:pt idx="393">
                  <c:v>0.06</c:v>
                </c:pt>
                <c:pt idx="394">
                  <c:v>6.3E-2</c:v>
                </c:pt>
                <c:pt idx="395">
                  <c:v>6.6000000000000003E-2</c:v>
                </c:pt>
                <c:pt idx="396">
                  <c:v>6.9000000000000006E-2</c:v>
                </c:pt>
                <c:pt idx="397">
                  <c:v>7.1999999999999995E-2</c:v>
                </c:pt>
                <c:pt idx="398">
                  <c:v>7.5999999999999998E-2</c:v>
                </c:pt>
                <c:pt idx="399">
                  <c:v>0.08</c:v>
                </c:pt>
                <c:pt idx="400">
                  <c:v>8.4000000000000005E-2</c:v>
                </c:pt>
                <c:pt idx="401">
                  <c:v>8.7999999999999995E-2</c:v>
                </c:pt>
                <c:pt idx="402">
                  <c:v>9.1999999999999998E-2</c:v>
                </c:pt>
                <c:pt idx="403">
                  <c:v>9.6000000000000002E-2</c:v>
                </c:pt>
                <c:pt idx="404">
                  <c:v>0.1</c:v>
                </c:pt>
                <c:pt idx="405">
                  <c:v>0.105</c:v>
                </c:pt>
                <c:pt idx="406">
                  <c:v>0.11</c:v>
                </c:pt>
                <c:pt idx="407">
                  <c:v>0.115</c:v>
                </c:pt>
                <c:pt idx="408">
                  <c:v>0.12</c:v>
                </c:pt>
                <c:pt idx="409">
                  <c:v>0.1275</c:v>
                </c:pt>
                <c:pt idx="410">
                  <c:v>0.13500000000000001</c:v>
                </c:pt>
                <c:pt idx="411">
                  <c:v>0.14249999999999999</c:v>
                </c:pt>
                <c:pt idx="412">
                  <c:v>0.15</c:v>
                </c:pt>
                <c:pt idx="413">
                  <c:v>0.16</c:v>
                </c:pt>
                <c:pt idx="414">
                  <c:v>0.17</c:v>
                </c:pt>
                <c:pt idx="415">
                  <c:v>0.18</c:v>
                </c:pt>
                <c:pt idx="416">
                  <c:v>0.19</c:v>
                </c:pt>
                <c:pt idx="417">
                  <c:v>0.2</c:v>
                </c:pt>
                <c:pt idx="418">
                  <c:v>0.21</c:v>
                </c:pt>
                <c:pt idx="419">
                  <c:v>0.22</c:v>
                </c:pt>
                <c:pt idx="420">
                  <c:v>0.23</c:v>
                </c:pt>
                <c:pt idx="421">
                  <c:v>0.24</c:v>
                </c:pt>
                <c:pt idx="422">
                  <c:v>0.255</c:v>
                </c:pt>
                <c:pt idx="423">
                  <c:v>0.27</c:v>
                </c:pt>
                <c:pt idx="424">
                  <c:v>0.28000000000000003</c:v>
                </c:pt>
                <c:pt idx="425">
                  <c:v>0.3</c:v>
                </c:pt>
                <c:pt idx="426">
                  <c:v>0.32</c:v>
                </c:pt>
                <c:pt idx="427">
                  <c:v>0.34</c:v>
                </c:pt>
                <c:pt idx="428">
                  <c:v>0.36</c:v>
                </c:pt>
                <c:pt idx="429">
                  <c:v>0.38</c:v>
                </c:pt>
                <c:pt idx="430">
                  <c:v>0.4</c:v>
                </c:pt>
                <c:pt idx="431">
                  <c:v>0.42499999999999999</c:v>
                </c:pt>
                <c:pt idx="432">
                  <c:v>0.45</c:v>
                </c:pt>
                <c:pt idx="433">
                  <c:v>0.47499999999999998</c:v>
                </c:pt>
                <c:pt idx="434">
                  <c:v>0.5</c:v>
                </c:pt>
                <c:pt idx="435">
                  <c:v>0.52500000000000002</c:v>
                </c:pt>
                <c:pt idx="436">
                  <c:v>0.55000000000000004</c:v>
                </c:pt>
                <c:pt idx="437">
                  <c:v>0.57499999999999996</c:v>
                </c:pt>
                <c:pt idx="438">
                  <c:v>0.6</c:v>
                </c:pt>
                <c:pt idx="439">
                  <c:v>0.63</c:v>
                </c:pt>
                <c:pt idx="440">
                  <c:v>0.66</c:v>
                </c:pt>
                <c:pt idx="441">
                  <c:v>0.69</c:v>
                </c:pt>
                <c:pt idx="442">
                  <c:v>0.72</c:v>
                </c:pt>
                <c:pt idx="443">
                  <c:v>0.76</c:v>
                </c:pt>
                <c:pt idx="444">
                  <c:v>0.8</c:v>
                </c:pt>
                <c:pt idx="445">
                  <c:v>0.84</c:v>
                </c:pt>
                <c:pt idx="446">
                  <c:v>0.88</c:v>
                </c:pt>
                <c:pt idx="447">
                  <c:v>0.92</c:v>
                </c:pt>
                <c:pt idx="448">
                  <c:v>0.96</c:v>
                </c:pt>
                <c:pt idx="449">
                  <c:v>1</c:v>
                </c:pt>
                <c:pt idx="450">
                  <c:v>1.1000000000000001</c:v>
                </c:pt>
                <c:pt idx="451">
                  <c:v>1.2</c:v>
                </c:pt>
                <c:pt idx="452">
                  <c:v>1.3</c:v>
                </c:pt>
                <c:pt idx="453">
                  <c:v>1.4</c:v>
                </c:pt>
                <c:pt idx="454">
                  <c:v>1.5</c:v>
                </c:pt>
                <c:pt idx="455">
                  <c:v>1.6</c:v>
                </c:pt>
                <c:pt idx="456">
                  <c:v>1.7</c:v>
                </c:pt>
                <c:pt idx="457">
                  <c:v>1.8</c:v>
                </c:pt>
                <c:pt idx="458">
                  <c:v>1.9</c:v>
                </c:pt>
                <c:pt idx="459">
                  <c:v>2</c:v>
                </c:pt>
                <c:pt idx="460">
                  <c:v>2.1</c:v>
                </c:pt>
                <c:pt idx="461">
                  <c:v>2.2000000000000002</c:v>
                </c:pt>
                <c:pt idx="462">
                  <c:v>2.2999999999999998</c:v>
                </c:pt>
                <c:pt idx="463">
                  <c:v>2.4</c:v>
                </c:pt>
                <c:pt idx="464">
                  <c:v>2.5</c:v>
                </c:pt>
                <c:pt idx="465">
                  <c:v>2.6</c:v>
                </c:pt>
                <c:pt idx="466">
                  <c:v>2.7</c:v>
                </c:pt>
                <c:pt idx="467">
                  <c:v>2.8</c:v>
                </c:pt>
                <c:pt idx="468">
                  <c:v>2.9</c:v>
                </c:pt>
                <c:pt idx="469">
                  <c:v>3</c:v>
                </c:pt>
                <c:pt idx="470">
                  <c:v>3.1</c:v>
                </c:pt>
                <c:pt idx="471">
                  <c:v>3.2</c:v>
                </c:pt>
                <c:pt idx="472">
                  <c:v>3.3</c:v>
                </c:pt>
                <c:pt idx="473">
                  <c:v>3.4</c:v>
                </c:pt>
                <c:pt idx="474">
                  <c:v>3.5</c:v>
                </c:pt>
                <c:pt idx="475">
                  <c:v>3.6</c:v>
                </c:pt>
                <c:pt idx="476">
                  <c:v>3.7</c:v>
                </c:pt>
                <c:pt idx="477">
                  <c:v>3.8</c:v>
                </c:pt>
                <c:pt idx="478">
                  <c:v>3.9</c:v>
                </c:pt>
                <c:pt idx="479">
                  <c:v>4</c:v>
                </c:pt>
                <c:pt idx="480">
                  <c:v>4.0999999999999996</c:v>
                </c:pt>
                <c:pt idx="481">
                  <c:v>4.2</c:v>
                </c:pt>
                <c:pt idx="482">
                  <c:v>4.3</c:v>
                </c:pt>
                <c:pt idx="483">
                  <c:v>4.4000000000000004</c:v>
                </c:pt>
                <c:pt idx="484">
                  <c:v>4.5</c:v>
                </c:pt>
                <c:pt idx="485">
                  <c:v>4.5999999999999996</c:v>
                </c:pt>
                <c:pt idx="486">
                  <c:v>4.7</c:v>
                </c:pt>
                <c:pt idx="487">
                  <c:v>4.8</c:v>
                </c:pt>
                <c:pt idx="488">
                  <c:v>4.9000000000000004</c:v>
                </c:pt>
                <c:pt idx="489">
                  <c:v>5</c:v>
                </c:pt>
                <c:pt idx="490">
                  <c:v>5.0999999999999996</c:v>
                </c:pt>
                <c:pt idx="491">
                  <c:v>5.2</c:v>
                </c:pt>
                <c:pt idx="492">
                  <c:v>5.3</c:v>
                </c:pt>
                <c:pt idx="493">
                  <c:v>5.4</c:v>
                </c:pt>
                <c:pt idx="494">
                  <c:v>5.5</c:v>
                </c:pt>
                <c:pt idx="495">
                  <c:v>5.6</c:v>
                </c:pt>
                <c:pt idx="496">
                  <c:v>5.7</c:v>
                </c:pt>
                <c:pt idx="497">
                  <c:v>5.8</c:v>
                </c:pt>
                <c:pt idx="498">
                  <c:v>5.9</c:v>
                </c:pt>
                <c:pt idx="499">
                  <c:v>6</c:v>
                </c:pt>
                <c:pt idx="500">
                  <c:v>6.1</c:v>
                </c:pt>
                <c:pt idx="501">
                  <c:v>6.2</c:v>
                </c:pt>
                <c:pt idx="502">
                  <c:v>6.3</c:v>
                </c:pt>
                <c:pt idx="503">
                  <c:v>6.4</c:v>
                </c:pt>
                <c:pt idx="504">
                  <c:v>6.5</c:v>
                </c:pt>
                <c:pt idx="505">
                  <c:v>6.6</c:v>
                </c:pt>
                <c:pt idx="506">
                  <c:v>6.7</c:v>
                </c:pt>
                <c:pt idx="507">
                  <c:v>6.8</c:v>
                </c:pt>
                <c:pt idx="508">
                  <c:v>6.9</c:v>
                </c:pt>
                <c:pt idx="509">
                  <c:v>7</c:v>
                </c:pt>
                <c:pt idx="510">
                  <c:v>7.1</c:v>
                </c:pt>
                <c:pt idx="511">
                  <c:v>7.2</c:v>
                </c:pt>
                <c:pt idx="512">
                  <c:v>7.3</c:v>
                </c:pt>
                <c:pt idx="513">
                  <c:v>7.4</c:v>
                </c:pt>
                <c:pt idx="514">
                  <c:v>7.5</c:v>
                </c:pt>
                <c:pt idx="515">
                  <c:v>7.6</c:v>
                </c:pt>
                <c:pt idx="516">
                  <c:v>7.7</c:v>
                </c:pt>
                <c:pt idx="517">
                  <c:v>7.8</c:v>
                </c:pt>
                <c:pt idx="518">
                  <c:v>7.9</c:v>
                </c:pt>
                <c:pt idx="519">
                  <c:v>8</c:v>
                </c:pt>
                <c:pt idx="520">
                  <c:v>8.1</c:v>
                </c:pt>
                <c:pt idx="521">
                  <c:v>8.1999999999999993</c:v>
                </c:pt>
                <c:pt idx="522">
                  <c:v>8.3000000000000007</c:v>
                </c:pt>
                <c:pt idx="523">
                  <c:v>8.4</c:v>
                </c:pt>
                <c:pt idx="524">
                  <c:v>8.5</c:v>
                </c:pt>
                <c:pt idx="525">
                  <c:v>8.6</c:v>
                </c:pt>
                <c:pt idx="526">
                  <c:v>8.6999999999999993</c:v>
                </c:pt>
                <c:pt idx="527">
                  <c:v>8.8000000000000007</c:v>
                </c:pt>
                <c:pt idx="528">
                  <c:v>8.9</c:v>
                </c:pt>
                <c:pt idx="529">
                  <c:v>9</c:v>
                </c:pt>
                <c:pt idx="530">
                  <c:v>9.1</c:v>
                </c:pt>
                <c:pt idx="531">
                  <c:v>9.1999999999999993</c:v>
                </c:pt>
                <c:pt idx="532">
                  <c:v>9.3000000000000007</c:v>
                </c:pt>
                <c:pt idx="533">
                  <c:v>9.4</c:v>
                </c:pt>
                <c:pt idx="534">
                  <c:v>9.5</c:v>
                </c:pt>
                <c:pt idx="535">
                  <c:v>9.6</c:v>
                </c:pt>
                <c:pt idx="536">
                  <c:v>9.6999999999999993</c:v>
                </c:pt>
                <c:pt idx="537">
                  <c:v>9.8000000000000007</c:v>
                </c:pt>
                <c:pt idx="538">
                  <c:v>9.9</c:v>
                </c:pt>
                <c:pt idx="539">
                  <c:v>10</c:v>
                </c:pt>
                <c:pt idx="540">
                  <c:v>10.1</c:v>
                </c:pt>
                <c:pt idx="541">
                  <c:v>10.199999999999999</c:v>
                </c:pt>
                <c:pt idx="542">
                  <c:v>10.3</c:v>
                </c:pt>
                <c:pt idx="543">
                  <c:v>10.4</c:v>
                </c:pt>
                <c:pt idx="544">
                  <c:v>10.5</c:v>
                </c:pt>
                <c:pt idx="545">
                  <c:v>10.6</c:v>
                </c:pt>
                <c:pt idx="546">
                  <c:v>10.7</c:v>
                </c:pt>
                <c:pt idx="547">
                  <c:v>10.8</c:v>
                </c:pt>
                <c:pt idx="548">
                  <c:v>10.9</c:v>
                </c:pt>
                <c:pt idx="549">
                  <c:v>11</c:v>
                </c:pt>
                <c:pt idx="550">
                  <c:v>11.1</c:v>
                </c:pt>
                <c:pt idx="551">
                  <c:v>11.2</c:v>
                </c:pt>
                <c:pt idx="552">
                  <c:v>11.3</c:v>
                </c:pt>
                <c:pt idx="553">
                  <c:v>11.4</c:v>
                </c:pt>
                <c:pt idx="554">
                  <c:v>11.5</c:v>
                </c:pt>
                <c:pt idx="555">
                  <c:v>11.6</c:v>
                </c:pt>
                <c:pt idx="556">
                  <c:v>11.7</c:v>
                </c:pt>
                <c:pt idx="557">
                  <c:v>11.8</c:v>
                </c:pt>
                <c:pt idx="558">
                  <c:v>11.9</c:v>
                </c:pt>
                <c:pt idx="559">
                  <c:v>12</c:v>
                </c:pt>
                <c:pt idx="560">
                  <c:v>12.1</c:v>
                </c:pt>
                <c:pt idx="561">
                  <c:v>12.2</c:v>
                </c:pt>
                <c:pt idx="562">
                  <c:v>12.3</c:v>
                </c:pt>
                <c:pt idx="563">
                  <c:v>12.4</c:v>
                </c:pt>
                <c:pt idx="564">
                  <c:v>12.5</c:v>
                </c:pt>
                <c:pt idx="565">
                  <c:v>12.6</c:v>
                </c:pt>
                <c:pt idx="566">
                  <c:v>12.7</c:v>
                </c:pt>
                <c:pt idx="567">
                  <c:v>12.8</c:v>
                </c:pt>
                <c:pt idx="568">
                  <c:v>12.9</c:v>
                </c:pt>
                <c:pt idx="569">
                  <c:v>13</c:v>
                </c:pt>
                <c:pt idx="570">
                  <c:v>13.1</c:v>
                </c:pt>
                <c:pt idx="571">
                  <c:v>13.2</c:v>
                </c:pt>
                <c:pt idx="572">
                  <c:v>13.3</c:v>
                </c:pt>
                <c:pt idx="573">
                  <c:v>13.4</c:v>
                </c:pt>
                <c:pt idx="574">
                  <c:v>13.5</c:v>
                </c:pt>
                <c:pt idx="575">
                  <c:v>13.6</c:v>
                </c:pt>
                <c:pt idx="576">
                  <c:v>13.7</c:v>
                </c:pt>
                <c:pt idx="577">
                  <c:v>13.8</c:v>
                </c:pt>
                <c:pt idx="578">
                  <c:v>13.9</c:v>
                </c:pt>
                <c:pt idx="579">
                  <c:v>14</c:v>
                </c:pt>
                <c:pt idx="580">
                  <c:v>14.1</c:v>
                </c:pt>
                <c:pt idx="581">
                  <c:v>14.2</c:v>
                </c:pt>
                <c:pt idx="582">
                  <c:v>14.3</c:v>
                </c:pt>
                <c:pt idx="583">
                  <c:v>14.4</c:v>
                </c:pt>
                <c:pt idx="584">
                  <c:v>14.5</c:v>
                </c:pt>
                <c:pt idx="585">
                  <c:v>14.6</c:v>
                </c:pt>
                <c:pt idx="586">
                  <c:v>14.7</c:v>
                </c:pt>
                <c:pt idx="587">
                  <c:v>14.8</c:v>
                </c:pt>
                <c:pt idx="588">
                  <c:v>14.9</c:v>
                </c:pt>
                <c:pt idx="589">
                  <c:v>15</c:v>
                </c:pt>
                <c:pt idx="590">
                  <c:v>15.1</c:v>
                </c:pt>
                <c:pt idx="591">
                  <c:v>15.2</c:v>
                </c:pt>
                <c:pt idx="592">
                  <c:v>15.3</c:v>
                </c:pt>
                <c:pt idx="593">
                  <c:v>15.4</c:v>
                </c:pt>
                <c:pt idx="594">
                  <c:v>15.5</c:v>
                </c:pt>
                <c:pt idx="595">
                  <c:v>15.6</c:v>
                </c:pt>
                <c:pt idx="596">
                  <c:v>15.7</c:v>
                </c:pt>
                <c:pt idx="597">
                  <c:v>15.8</c:v>
                </c:pt>
                <c:pt idx="598">
                  <c:v>15.9</c:v>
                </c:pt>
                <c:pt idx="599">
                  <c:v>16</c:v>
                </c:pt>
                <c:pt idx="600">
                  <c:v>16.100000000000001</c:v>
                </c:pt>
                <c:pt idx="601">
                  <c:v>16.2</c:v>
                </c:pt>
                <c:pt idx="602">
                  <c:v>16.3</c:v>
                </c:pt>
                <c:pt idx="603">
                  <c:v>16.399999999999999</c:v>
                </c:pt>
                <c:pt idx="604">
                  <c:v>16.5</c:v>
                </c:pt>
                <c:pt idx="605">
                  <c:v>16.600000000000001</c:v>
                </c:pt>
                <c:pt idx="606">
                  <c:v>16.7</c:v>
                </c:pt>
                <c:pt idx="607">
                  <c:v>16.8</c:v>
                </c:pt>
                <c:pt idx="608">
                  <c:v>16.899999999999999</c:v>
                </c:pt>
                <c:pt idx="609">
                  <c:v>17</c:v>
                </c:pt>
                <c:pt idx="610">
                  <c:v>17.100000000000001</c:v>
                </c:pt>
                <c:pt idx="611">
                  <c:v>17.2</c:v>
                </c:pt>
                <c:pt idx="612">
                  <c:v>17.3</c:v>
                </c:pt>
                <c:pt idx="613">
                  <c:v>17.399999999999999</c:v>
                </c:pt>
                <c:pt idx="614">
                  <c:v>17.5</c:v>
                </c:pt>
                <c:pt idx="615">
                  <c:v>17.600000000000001</c:v>
                </c:pt>
                <c:pt idx="616">
                  <c:v>17.7</c:v>
                </c:pt>
                <c:pt idx="617">
                  <c:v>17.8</c:v>
                </c:pt>
                <c:pt idx="618">
                  <c:v>17.899999999999999</c:v>
                </c:pt>
                <c:pt idx="619">
                  <c:v>18</c:v>
                </c:pt>
                <c:pt idx="620">
                  <c:v>18.100000000000001</c:v>
                </c:pt>
                <c:pt idx="621">
                  <c:v>18.2</c:v>
                </c:pt>
                <c:pt idx="622">
                  <c:v>18.3</c:v>
                </c:pt>
                <c:pt idx="623">
                  <c:v>18.399999999999999</c:v>
                </c:pt>
                <c:pt idx="624">
                  <c:v>18.5</c:v>
                </c:pt>
                <c:pt idx="625">
                  <c:v>18.600000000000001</c:v>
                </c:pt>
                <c:pt idx="626">
                  <c:v>18.7</c:v>
                </c:pt>
                <c:pt idx="627">
                  <c:v>18.8</c:v>
                </c:pt>
                <c:pt idx="628">
                  <c:v>18.899999999999999</c:v>
                </c:pt>
                <c:pt idx="629">
                  <c:v>19</c:v>
                </c:pt>
                <c:pt idx="630">
                  <c:v>19.100000000000001</c:v>
                </c:pt>
                <c:pt idx="631">
                  <c:v>19.2</c:v>
                </c:pt>
                <c:pt idx="632">
                  <c:v>19.3</c:v>
                </c:pt>
                <c:pt idx="633">
                  <c:v>19.399999999999999</c:v>
                </c:pt>
                <c:pt idx="634">
                  <c:v>19.5</c:v>
                </c:pt>
                <c:pt idx="635">
                  <c:v>19.600000000000001</c:v>
                </c:pt>
                <c:pt idx="636">
                  <c:v>19.7</c:v>
                </c:pt>
                <c:pt idx="637">
                  <c:v>19.8</c:v>
                </c:pt>
                <c:pt idx="638">
                  <c:v>19.899999999999999</c:v>
                </c:pt>
                <c:pt idx="639">
                  <c:v>20</c:v>
                </c:pt>
              </c:numCache>
            </c:numRef>
          </c:xVal>
          <c:yVal>
            <c:numRef>
              <c:f>Distribuce_In!$AR$658:$AR$1297</c:f>
              <c:numCache>
                <c:formatCode>0.00E+00</c:formatCode>
                <c:ptCount val="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7.7417674741134235E-8</c:v>
                </c:pt>
                <c:pt idx="433">
                  <c:v>2.6156156970075819E-7</c:v>
                </c:pt>
                <c:pt idx="434">
                  <c:v>6.3924344260179551E-7</c:v>
                </c:pt>
                <c:pt idx="435">
                  <c:v>1.2413082340530254E-6</c:v>
                </c:pt>
                <c:pt idx="436">
                  <c:v>2.0088806537314434E-6</c:v>
                </c:pt>
                <c:pt idx="437">
                  <c:v>2.6813746541703727E-6</c:v>
                </c:pt>
                <c:pt idx="438">
                  <c:v>4.5754461357146286E-6</c:v>
                </c:pt>
                <c:pt idx="439">
                  <c:v>9.3911250441091906E-6</c:v>
                </c:pt>
                <c:pt idx="440">
                  <c:v>2.3548076874792582E-5</c:v>
                </c:pt>
                <c:pt idx="441">
                  <c:v>3.7980817524424024E-5</c:v>
                </c:pt>
                <c:pt idx="442">
                  <c:v>6.9702246581525697E-5</c:v>
                </c:pt>
                <c:pt idx="443">
                  <c:v>1.1389772195388052E-4</c:v>
                </c:pt>
                <c:pt idx="444">
                  <c:v>2.0785050804706442E-4</c:v>
                </c:pt>
                <c:pt idx="445">
                  <c:v>2.8283168944898704E-4</c:v>
                </c:pt>
                <c:pt idx="446">
                  <c:v>4.1149159065235515E-4</c:v>
                </c:pt>
                <c:pt idx="447">
                  <c:v>5.8833619834590661E-4</c:v>
                </c:pt>
                <c:pt idx="448">
                  <c:v>9.5520338521665985E-4</c:v>
                </c:pt>
                <c:pt idx="449">
                  <c:v>1.3998201806341615E-3</c:v>
                </c:pt>
                <c:pt idx="450">
                  <c:v>1.9708352636804744E-3</c:v>
                </c:pt>
                <c:pt idx="451">
                  <c:v>4.5776259573144882E-3</c:v>
                </c:pt>
                <c:pt idx="452">
                  <c:v>7.4856705112597514E-3</c:v>
                </c:pt>
                <c:pt idx="453">
                  <c:v>1.2496743557314931E-2</c:v>
                </c:pt>
                <c:pt idx="454">
                  <c:v>1.9465760424436512E-2</c:v>
                </c:pt>
                <c:pt idx="455">
                  <c:v>2.6473178646524098E-2</c:v>
                </c:pt>
                <c:pt idx="456">
                  <c:v>3.4940804774143491E-2</c:v>
                </c:pt>
                <c:pt idx="457">
                  <c:v>4.6331678613291974E-2</c:v>
                </c:pt>
                <c:pt idx="458">
                  <c:v>5.8149154150531235E-2</c:v>
                </c:pt>
                <c:pt idx="459">
                  <c:v>7.6474020268327461E-2</c:v>
                </c:pt>
                <c:pt idx="460">
                  <c:v>9.1804978852204053E-2</c:v>
                </c:pt>
                <c:pt idx="461">
                  <c:v>0.10761262212671491</c:v>
                </c:pt>
                <c:pt idx="462">
                  <c:v>0.12699558281676854</c:v>
                </c:pt>
                <c:pt idx="463">
                  <c:v>0.14894058448634451</c:v>
                </c:pt>
                <c:pt idx="464">
                  <c:v>0.17929283329126761</c:v>
                </c:pt>
                <c:pt idx="465">
                  <c:v>0.21046158179523836</c:v>
                </c:pt>
                <c:pt idx="466">
                  <c:v>0.22937552018797813</c:v>
                </c:pt>
                <c:pt idx="467">
                  <c:v>0.25477513119539968</c:v>
                </c:pt>
                <c:pt idx="468">
                  <c:v>0.27824080945335594</c:v>
                </c:pt>
                <c:pt idx="469">
                  <c:v>0.30777066805936759</c:v>
                </c:pt>
                <c:pt idx="470">
                  <c:v>0.33390016727667005</c:v>
                </c:pt>
                <c:pt idx="471">
                  <c:v>0.36101776333066915</c:v>
                </c:pt>
                <c:pt idx="472">
                  <c:v>0.38862579331785119</c:v>
                </c:pt>
                <c:pt idx="473">
                  <c:v>0.41370652304346728</c:v>
                </c:pt>
                <c:pt idx="474">
                  <c:v>0.43903324176747988</c:v>
                </c:pt>
                <c:pt idx="475">
                  <c:v>0.46519399000188794</c:v>
                </c:pt>
                <c:pt idx="476">
                  <c:v>0.48986113854266355</c:v>
                </c:pt>
                <c:pt idx="477">
                  <c:v>0.5142919127023462</c:v>
                </c:pt>
                <c:pt idx="478">
                  <c:v>0.536793598262573</c:v>
                </c:pt>
                <c:pt idx="479">
                  <c:v>0.56134612173629106</c:v>
                </c:pt>
                <c:pt idx="480">
                  <c:v>0.58415935082464054</c:v>
                </c:pt>
                <c:pt idx="481">
                  <c:v>0.60506688529793062</c:v>
                </c:pt>
                <c:pt idx="482">
                  <c:v>0.62555755607495966</c:v>
                </c:pt>
                <c:pt idx="483">
                  <c:v>0.64772959309409162</c:v>
                </c:pt>
                <c:pt idx="484">
                  <c:v>0.66609978837703621</c:v>
                </c:pt>
                <c:pt idx="485">
                  <c:v>0.68780841948707305</c:v>
                </c:pt>
                <c:pt idx="486">
                  <c:v>0.70713699525043805</c:v>
                </c:pt>
                <c:pt idx="487">
                  <c:v>0.72427052478431675</c:v>
                </c:pt>
                <c:pt idx="488">
                  <c:v>0.74065930550260262</c:v>
                </c:pt>
                <c:pt idx="489">
                  <c:v>0.7577848742644252</c:v>
                </c:pt>
                <c:pt idx="490">
                  <c:v>0.77245254815590558</c:v>
                </c:pt>
                <c:pt idx="491">
                  <c:v>0.78498848745322281</c:v>
                </c:pt>
                <c:pt idx="492">
                  <c:v>0.79736459210989585</c:v>
                </c:pt>
                <c:pt idx="493">
                  <c:v>0.81118054024155051</c:v>
                </c:pt>
                <c:pt idx="494">
                  <c:v>0.82206511837250773</c:v>
                </c:pt>
                <c:pt idx="495">
                  <c:v>0.83345008090413719</c:v>
                </c:pt>
                <c:pt idx="496">
                  <c:v>0.84455225214977048</c:v>
                </c:pt>
                <c:pt idx="497">
                  <c:v>0.85444945594960475</c:v>
                </c:pt>
                <c:pt idx="498">
                  <c:v>0.86440178389404843</c:v>
                </c:pt>
                <c:pt idx="499">
                  <c:v>0.8728233950890627</c:v>
                </c:pt>
                <c:pt idx="500">
                  <c:v>0.88004671927001366</c:v>
                </c:pt>
                <c:pt idx="501">
                  <c:v>0.8870445374144289</c:v>
                </c:pt>
                <c:pt idx="502">
                  <c:v>0.89436779610437545</c:v>
                </c:pt>
                <c:pt idx="503">
                  <c:v>0.90101989218010392</c:v>
                </c:pt>
                <c:pt idx="504">
                  <c:v>0.90736024278259153</c:v>
                </c:pt>
                <c:pt idx="505">
                  <c:v>0.9126059247394267</c:v>
                </c:pt>
                <c:pt idx="506">
                  <c:v>0.91810328008443021</c:v>
                </c:pt>
                <c:pt idx="507">
                  <c:v>0.92328016921451472</c:v>
                </c:pt>
                <c:pt idx="508">
                  <c:v>0.92768053667732508</c:v>
                </c:pt>
                <c:pt idx="509">
                  <c:v>0.93205421299739089</c:v>
                </c:pt>
                <c:pt idx="510">
                  <c:v>0.93603264414515641</c:v>
                </c:pt>
                <c:pt idx="511">
                  <c:v>0.93993451448106169</c:v>
                </c:pt>
                <c:pt idx="512">
                  <c:v>0.94382209339375489</c:v>
                </c:pt>
                <c:pt idx="513">
                  <c:v>0.94758777977129593</c:v>
                </c:pt>
                <c:pt idx="514">
                  <c:v>0.95108853087618495</c:v>
                </c:pt>
                <c:pt idx="515">
                  <c:v>0.95445529026312514</c:v>
                </c:pt>
                <c:pt idx="516">
                  <c:v>0.95757235597863333</c:v>
                </c:pt>
                <c:pt idx="517">
                  <c:v>0.96007998255944771</c:v>
                </c:pt>
                <c:pt idx="518">
                  <c:v>0.962643494466074</c:v>
                </c:pt>
                <c:pt idx="519">
                  <c:v>0.96515611909787147</c:v>
                </c:pt>
                <c:pt idx="520">
                  <c:v>0.96731829488589949</c:v>
                </c:pt>
                <c:pt idx="521">
                  <c:v>0.96959825675365463</c:v>
                </c:pt>
                <c:pt idx="522">
                  <c:v>0.97158660942611563</c:v>
                </c:pt>
                <c:pt idx="523">
                  <c:v>0.97354534827642669</c:v>
                </c:pt>
                <c:pt idx="524">
                  <c:v>0.97521643147927117</c:v>
                </c:pt>
                <c:pt idx="525">
                  <c:v>0.9769025626893344</c:v>
                </c:pt>
                <c:pt idx="526">
                  <c:v>0.97838896749502646</c:v>
                </c:pt>
                <c:pt idx="527">
                  <c:v>0.97983139363317395</c:v>
                </c:pt>
                <c:pt idx="528">
                  <c:v>0.98126548408341863</c:v>
                </c:pt>
                <c:pt idx="529">
                  <c:v>0.98257135452630839</c:v>
                </c:pt>
                <c:pt idx="530">
                  <c:v>0.98381300207424094</c:v>
                </c:pt>
                <c:pt idx="531">
                  <c:v>0.98496378408144158</c:v>
                </c:pt>
                <c:pt idx="532">
                  <c:v>0.98596570661289418</c:v>
                </c:pt>
                <c:pt idx="533">
                  <c:v>0.98691602618752228</c:v>
                </c:pt>
                <c:pt idx="534">
                  <c:v>0.98778937033459124</c:v>
                </c:pt>
                <c:pt idx="535">
                  <c:v>0.98861392523665004</c:v>
                </c:pt>
                <c:pt idx="536">
                  <c:v>0.98936943703187852</c:v>
                </c:pt>
                <c:pt idx="537">
                  <c:v>0.99009865630597416</c:v>
                </c:pt>
                <c:pt idx="538">
                  <c:v>0.99086939600358959</c:v>
                </c:pt>
                <c:pt idx="539">
                  <c:v>0.99151998879139513</c:v>
                </c:pt>
                <c:pt idx="540">
                  <c:v>0.99213297307984394</c:v>
                </c:pt>
                <c:pt idx="541">
                  <c:v>0.99273937523002176</c:v>
                </c:pt>
                <c:pt idx="542">
                  <c:v>0.99322299622741939</c:v>
                </c:pt>
                <c:pt idx="543">
                  <c:v>0.9937482172451646</c:v>
                </c:pt>
                <c:pt idx="544">
                  <c:v>0.99419067106582337</c:v>
                </c:pt>
                <c:pt idx="545">
                  <c:v>0.99465147309339363</c:v>
                </c:pt>
                <c:pt idx="546">
                  <c:v>0.99499534987429683</c:v>
                </c:pt>
                <c:pt idx="547">
                  <c:v>0.99538815142826553</c:v>
                </c:pt>
                <c:pt idx="548">
                  <c:v>0.99576965882430257</c:v>
                </c:pt>
                <c:pt idx="549">
                  <c:v>0.99612143992888147</c:v>
                </c:pt>
                <c:pt idx="550">
                  <c:v>0.9964212808771914</c:v>
                </c:pt>
                <c:pt idx="551">
                  <c:v>0.99667666021030399</c:v>
                </c:pt>
                <c:pt idx="552">
                  <c:v>0.99700202522580716</c:v>
                </c:pt>
                <c:pt idx="553">
                  <c:v>0.99724462323716723</c:v>
                </c:pt>
                <c:pt idx="554">
                  <c:v>0.9974565880847055</c:v>
                </c:pt>
                <c:pt idx="555">
                  <c:v>0.99766072238525849</c:v>
                </c:pt>
                <c:pt idx="556">
                  <c:v>0.99783485685314555</c:v>
                </c:pt>
                <c:pt idx="557">
                  <c:v>0.99803927775531232</c:v>
                </c:pt>
                <c:pt idx="558">
                  <c:v>0.99820417880577283</c:v>
                </c:pt>
                <c:pt idx="559">
                  <c:v>0.99835074515179023</c:v>
                </c:pt>
                <c:pt idx="560">
                  <c:v>0.99848277459569534</c:v>
                </c:pt>
                <c:pt idx="561">
                  <c:v>0.99862617249894714</c:v>
                </c:pt>
                <c:pt idx="562">
                  <c:v>0.99877187319617677</c:v>
                </c:pt>
                <c:pt idx="563">
                  <c:v>0.99889981664416805</c:v>
                </c:pt>
                <c:pt idx="564">
                  <c:v>0.9989782806743488</c:v>
                </c:pt>
                <c:pt idx="565">
                  <c:v>0.99908299935239175</c:v>
                </c:pt>
                <c:pt idx="566">
                  <c:v>0.99917727213359886</c:v>
                </c:pt>
                <c:pt idx="567">
                  <c:v>0.99925132964230712</c:v>
                </c:pt>
                <c:pt idx="568">
                  <c:v>0.99932679404286695</c:v>
                </c:pt>
                <c:pt idx="569">
                  <c:v>0.99938355031491666</c:v>
                </c:pt>
                <c:pt idx="570">
                  <c:v>0.99943928539219817</c:v>
                </c:pt>
                <c:pt idx="571">
                  <c:v>0.99948996600284856</c:v>
                </c:pt>
                <c:pt idx="572">
                  <c:v>0.99953016952001672</c:v>
                </c:pt>
                <c:pt idx="573">
                  <c:v>0.99956771161378155</c:v>
                </c:pt>
                <c:pt idx="574">
                  <c:v>0.99962052522185441</c:v>
                </c:pt>
                <c:pt idx="575">
                  <c:v>0.9996502707180599</c:v>
                </c:pt>
                <c:pt idx="576">
                  <c:v>0.99967821567598847</c:v>
                </c:pt>
                <c:pt idx="577">
                  <c:v>0.99971358708034264</c:v>
                </c:pt>
                <c:pt idx="578">
                  <c:v>0.99973782137137468</c:v>
                </c:pt>
                <c:pt idx="579">
                  <c:v>0.9997629283732774</c:v>
                </c:pt>
                <c:pt idx="580">
                  <c:v>0.99978481065730118</c:v>
                </c:pt>
                <c:pt idx="581">
                  <c:v>0.99980207315222958</c:v>
                </c:pt>
                <c:pt idx="582">
                  <c:v>0.99982048306619176</c:v>
                </c:pt>
                <c:pt idx="583">
                  <c:v>0.99983766716434441</c:v>
                </c:pt>
                <c:pt idx="584">
                  <c:v>0.99985241500298594</c:v>
                </c:pt>
                <c:pt idx="585">
                  <c:v>0.99986560683806158</c:v>
                </c:pt>
                <c:pt idx="586">
                  <c:v>0.99987287432704275</c:v>
                </c:pt>
                <c:pt idx="587">
                  <c:v>0.99988594324779601</c:v>
                </c:pt>
                <c:pt idx="588">
                  <c:v>0.99989245168656604</c:v>
                </c:pt>
                <c:pt idx="589">
                  <c:v>0.99989698089361079</c:v>
                </c:pt>
                <c:pt idx="590">
                  <c:v>0.99990449490200417</c:v>
                </c:pt>
                <c:pt idx="591">
                  <c:v>0.99990956872065428</c:v>
                </c:pt>
                <c:pt idx="592">
                  <c:v>0.99992051153151595</c:v>
                </c:pt>
                <c:pt idx="593">
                  <c:v>0.99992437349363716</c:v>
                </c:pt>
                <c:pt idx="594">
                  <c:v>0.99993481836592513</c:v>
                </c:pt>
                <c:pt idx="595">
                  <c:v>0.9999399043999202</c:v>
                </c:pt>
                <c:pt idx="596">
                  <c:v>0.99994593591232617</c:v>
                </c:pt>
                <c:pt idx="597">
                  <c:v>0.99995424302934777</c:v>
                </c:pt>
                <c:pt idx="598">
                  <c:v>0.99995928801832046</c:v>
                </c:pt>
                <c:pt idx="599">
                  <c:v>0.99996105323303708</c:v>
                </c:pt>
                <c:pt idx="600">
                  <c:v>0.99996474722003814</c:v>
                </c:pt>
                <c:pt idx="601">
                  <c:v>0.99996753143617401</c:v>
                </c:pt>
                <c:pt idx="602">
                  <c:v>0.99996990956752196</c:v>
                </c:pt>
                <c:pt idx="603">
                  <c:v>0.99997260170076574</c:v>
                </c:pt>
                <c:pt idx="604">
                  <c:v>0.9999752200558657</c:v>
                </c:pt>
                <c:pt idx="605">
                  <c:v>0.99997620794257658</c:v>
                </c:pt>
                <c:pt idx="606">
                  <c:v>0.99997946387815606</c:v>
                </c:pt>
                <c:pt idx="607">
                  <c:v>0.99998201587026792</c:v>
                </c:pt>
                <c:pt idx="608">
                  <c:v>0.99998456818927695</c:v>
                </c:pt>
                <c:pt idx="609">
                  <c:v>0.99998759501678081</c:v>
                </c:pt>
                <c:pt idx="610">
                  <c:v>0.9999898612073761</c:v>
                </c:pt>
                <c:pt idx="611">
                  <c:v>0.99999079847863204</c:v>
                </c:pt>
                <c:pt idx="612">
                  <c:v>0.99999248006334385</c:v>
                </c:pt>
                <c:pt idx="613">
                  <c:v>0.99999248006334385</c:v>
                </c:pt>
                <c:pt idx="614">
                  <c:v>0.99999248006334385</c:v>
                </c:pt>
                <c:pt idx="615">
                  <c:v>0.99999315836829261</c:v>
                </c:pt>
                <c:pt idx="616">
                  <c:v>0.99999315836829261</c:v>
                </c:pt>
                <c:pt idx="617">
                  <c:v>0.99999390000970467</c:v>
                </c:pt>
                <c:pt idx="618">
                  <c:v>0.999994286431517</c:v>
                </c:pt>
                <c:pt idx="619">
                  <c:v>0.9999946612562608</c:v>
                </c:pt>
                <c:pt idx="620">
                  <c:v>0.99999654606709609</c:v>
                </c:pt>
                <c:pt idx="621">
                  <c:v>0.99999689761179522</c:v>
                </c:pt>
                <c:pt idx="622">
                  <c:v>0.99999765185966727</c:v>
                </c:pt>
                <c:pt idx="623">
                  <c:v>0.99999765185966727</c:v>
                </c:pt>
                <c:pt idx="624">
                  <c:v>0.99999765185966727</c:v>
                </c:pt>
                <c:pt idx="625">
                  <c:v>0.99999765185966727</c:v>
                </c:pt>
                <c:pt idx="626">
                  <c:v>0.9999979995210535</c:v>
                </c:pt>
                <c:pt idx="627">
                  <c:v>0.9999979995210535</c:v>
                </c:pt>
                <c:pt idx="628">
                  <c:v>0.99999830858516092</c:v>
                </c:pt>
                <c:pt idx="629">
                  <c:v>0.99999830858516092</c:v>
                </c:pt>
                <c:pt idx="630">
                  <c:v>0.99999863110166987</c:v>
                </c:pt>
                <c:pt idx="631">
                  <c:v>0.99999890848549478</c:v>
                </c:pt>
                <c:pt idx="632">
                  <c:v>0.99999890848549478</c:v>
                </c:pt>
                <c:pt idx="633">
                  <c:v>0.99999890848549478</c:v>
                </c:pt>
                <c:pt idx="634">
                  <c:v>0.99999917309403596</c:v>
                </c:pt>
                <c:pt idx="635">
                  <c:v>0.99999974262143709</c:v>
                </c:pt>
                <c:pt idx="636">
                  <c:v>0.99999974262143709</c:v>
                </c:pt>
                <c:pt idx="637">
                  <c:v>0.99999974262143709</c:v>
                </c:pt>
                <c:pt idx="638">
                  <c:v>0.99999999999999989</c:v>
                </c:pt>
                <c:pt idx="639">
                  <c:v>0.99999999999999989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E7-463C-9906-6246EFA12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100847"/>
        <c:axId val="130103007"/>
      </c:scatterChart>
      <c:valAx>
        <c:axId val="130100847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103007"/>
        <c:crosses val="autoZero"/>
        <c:crossBetween val="midCat"/>
      </c:valAx>
      <c:valAx>
        <c:axId val="130103007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Share on total reaction</a:t>
                </a:r>
                <a:r>
                  <a:rPr lang="en-US" baseline="0"/>
                  <a:t> rate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01008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511993847660616"/>
          <c:y val="0.18151439936894101"/>
          <c:w val="0.37683183265971348"/>
          <c:h val="0.32520515129538857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85486133031834E-2"/>
          <c:y val="3.4891042293088252E-2"/>
          <c:w val="0.8744402379908941"/>
          <c:h val="0.85980644337898127"/>
        </c:manualLayout>
      </c:layout>
      <c:scatterChart>
        <c:scatterStyle val="lineMarker"/>
        <c:varyColors val="0"/>
        <c:ser>
          <c:idx val="0"/>
          <c:order val="0"/>
          <c:tx>
            <c:strRef>
              <c:f>W_04_2025!$AK$130</c:f>
              <c:strCache>
                <c:ptCount val="1"/>
                <c:pt idx="0">
                  <c:v>ENDF/B-VIII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W_04_2025!$AJ$131:$AJ$334</c:f>
              <c:numCache>
                <c:formatCode>General</c:formatCode>
                <c:ptCount val="204"/>
                <c:pt idx="0">
                  <c:v>0.8</c:v>
                </c:pt>
                <c:pt idx="1">
                  <c:v>0.9</c:v>
                </c:pt>
                <c:pt idx="2">
                  <c:v>0.9</c:v>
                </c:pt>
                <c:pt idx="3">
                  <c:v>1</c:v>
                </c:pt>
                <c:pt idx="4">
                  <c:v>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1.2</c:v>
                </c:pt>
                <c:pt idx="8">
                  <c:v>1.2</c:v>
                </c:pt>
                <c:pt idx="9">
                  <c:v>1.3</c:v>
                </c:pt>
                <c:pt idx="10">
                  <c:v>1.3</c:v>
                </c:pt>
                <c:pt idx="11">
                  <c:v>1.4000000000000001</c:v>
                </c:pt>
                <c:pt idx="12">
                  <c:v>1.4000000000000001</c:v>
                </c:pt>
                <c:pt idx="13">
                  <c:v>1.5</c:v>
                </c:pt>
                <c:pt idx="14">
                  <c:v>1.5</c:v>
                </c:pt>
                <c:pt idx="15">
                  <c:v>1.6</c:v>
                </c:pt>
                <c:pt idx="16">
                  <c:v>1.6</c:v>
                </c:pt>
                <c:pt idx="17">
                  <c:v>1.7</c:v>
                </c:pt>
                <c:pt idx="18">
                  <c:v>1.7</c:v>
                </c:pt>
                <c:pt idx="19">
                  <c:v>1.8</c:v>
                </c:pt>
                <c:pt idx="20">
                  <c:v>1.8</c:v>
                </c:pt>
                <c:pt idx="21">
                  <c:v>1.9000000000000001</c:v>
                </c:pt>
                <c:pt idx="22">
                  <c:v>1.9000000000000001</c:v>
                </c:pt>
                <c:pt idx="23">
                  <c:v>2</c:v>
                </c:pt>
                <c:pt idx="24">
                  <c:v>2</c:v>
                </c:pt>
                <c:pt idx="25">
                  <c:v>2.0999999999999996</c:v>
                </c:pt>
                <c:pt idx="26">
                  <c:v>2.0999999999999996</c:v>
                </c:pt>
                <c:pt idx="27">
                  <c:v>2.1999999999999997</c:v>
                </c:pt>
                <c:pt idx="28">
                  <c:v>2.1999999999999997</c:v>
                </c:pt>
                <c:pt idx="29">
                  <c:v>2.2999999999999998</c:v>
                </c:pt>
                <c:pt idx="30">
                  <c:v>2.2999999999999998</c:v>
                </c:pt>
                <c:pt idx="31">
                  <c:v>2.4</c:v>
                </c:pt>
                <c:pt idx="32">
                  <c:v>2.4</c:v>
                </c:pt>
                <c:pt idx="33">
                  <c:v>2.5</c:v>
                </c:pt>
                <c:pt idx="34">
                  <c:v>2.5</c:v>
                </c:pt>
                <c:pt idx="35">
                  <c:v>2.5999999999999996</c:v>
                </c:pt>
                <c:pt idx="36">
                  <c:v>2.5999999999999996</c:v>
                </c:pt>
                <c:pt idx="37">
                  <c:v>2.6999999999999997</c:v>
                </c:pt>
                <c:pt idx="38">
                  <c:v>2.6999999999999997</c:v>
                </c:pt>
                <c:pt idx="39">
                  <c:v>2.8</c:v>
                </c:pt>
                <c:pt idx="40">
                  <c:v>2.8</c:v>
                </c:pt>
                <c:pt idx="41">
                  <c:v>2.9</c:v>
                </c:pt>
                <c:pt idx="42">
                  <c:v>2.9</c:v>
                </c:pt>
                <c:pt idx="43">
                  <c:v>3</c:v>
                </c:pt>
                <c:pt idx="44">
                  <c:v>3</c:v>
                </c:pt>
                <c:pt idx="45">
                  <c:v>3.0999999999999996</c:v>
                </c:pt>
                <c:pt idx="46">
                  <c:v>3.0999999999999996</c:v>
                </c:pt>
                <c:pt idx="47">
                  <c:v>3.1999999999999997</c:v>
                </c:pt>
                <c:pt idx="48">
                  <c:v>3.1999999999999997</c:v>
                </c:pt>
                <c:pt idx="49">
                  <c:v>3.3</c:v>
                </c:pt>
                <c:pt idx="50">
                  <c:v>3.3</c:v>
                </c:pt>
                <c:pt idx="51">
                  <c:v>3.4</c:v>
                </c:pt>
                <c:pt idx="52">
                  <c:v>3.4</c:v>
                </c:pt>
                <c:pt idx="53">
                  <c:v>3.5</c:v>
                </c:pt>
                <c:pt idx="54">
                  <c:v>3.5</c:v>
                </c:pt>
                <c:pt idx="55">
                  <c:v>3.5999999999999996</c:v>
                </c:pt>
                <c:pt idx="56">
                  <c:v>3.5999999999999996</c:v>
                </c:pt>
                <c:pt idx="57">
                  <c:v>3.6999999999999997</c:v>
                </c:pt>
                <c:pt idx="58">
                  <c:v>3.6999999999999997</c:v>
                </c:pt>
                <c:pt idx="59">
                  <c:v>3.8</c:v>
                </c:pt>
                <c:pt idx="60">
                  <c:v>3.8</c:v>
                </c:pt>
                <c:pt idx="61">
                  <c:v>3.9</c:v>
                </c:pt>
                <c:pt idx="62">
                  <c:v>3.9</c:v>
                </c:pt>
                <c:pt idx="63">
                  <c:v>4</c:v>
                </c:pt>
                <c:pt idx="64">
                  <c:v>4</c:v>
                </c:pt>
                <c:pt idx="65">
                  <c:v>4.0999999999999996</c:v>
                </c:pt>
                <c:pt idx="66">
                  <c:v>4.0999999999999996</c:v>
                </c:pt>
                <c:pt idx="67">
                  <c:v>4.2</c:v>
                </c:pt>
                <c:pt idx="68">
                  <c:v>4.2</c:v>
                </c:pt>
                <c:pt idx="69">
                  <c:v>4.3</c:v>
                </c:pt>
                <c:pt idx="70">
                  <c:v>4.3</c:v>
                </c:pt>
                <c:pt idx="71">
                  <c:v>4.3999999999999995</c:v>
                </c:pt>
                <c:pt idx="72">
                  <c:v>4.3999999999999995</c:v>
                </c:pt>
                <c:pt idx="73">
                  <c:v>4.5</c:v>
                </c:pt>
                <c:pt idx="74">
                  <c:v>4.5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4.7</c:v>
                </c:pt>
                <c:pt idx="78">
                  <c:v>4.7</c:v>
                </c:pt>
                <c:pt idx="79">
                  <c:v>4.8</c:v>
                </c:pt>
                <c:pt idx="80">
                  <c:v>4.8</c:v>
                </c:pt>
                <c:pt idx="81">
                  <c:v>4.8999999999999995</c:v>
                </c:pt>
                <c:pt idx="82">
                  <c:v>4.8999999999999995</c:v>
                </c:pt>
                <c:pt idx="83">
                  <c:v>5</c:v>
                </c:pt>
                <c:pt idx="84">
                  <c:v>5</c:v>
                </c:pt>
                <c:pt idx="85">
                  <c:v>5.0999999999999996</c:v>
                </c:pt>
                <c:pt idx="86">
                  <c:v>5.0999999999999996</c:v>
                </c:pt>
                <c:pt idx="87">
                  <c:v>5.2</c:v>
                </c:pt>
                <c:pt idx="88">
                  <c:v>5.2</c:v>
                </c:pt>
                <c:pt idx="89">
                  <c:v>5.3</c:v>
                </c:pt>
                <c:pt idx="90">
                  <c:v>5.3</c:v>
                </c:pt>
                <c:pt idx="91">
                  <c:v>5.3999999999999995</c:v>
                </c:pt>
                <c:pt idx="92">
                  <c:v>5.3999999999999995</c:v>
                </c:pt>
                <c:pt idx="93">
                  <c:v>5.5</c:v>
                </c:pt>
                <c:pt idx="94">
                  <c:v>5.5</c:v>
                </c:pt>
                <c:pt idx="95">
                  <c:v>5.6</c:v>
                </c:pt>
                <c:pt idx="96">
                  <c:v>5.6</c:v>
                </c:pt>
                <c:pt idx="97">
                  <c:v>5.7</c:v>
                </c:pt>
                <c:pt idx="98">
                  <c:v>5.7</c:v>
                </c:pt>
                <c:pt idx="99">
                  <c:v>5.8</c:v>
                </c:pt>
                <c:pt idx="100">
                  <c:v>5.8</c:v>
                </c:pt>
                <c:pt idx="101">
                  <c:v>5.8999999999999995</c:v>
                </c:pt>
                <c:pt idx="102">
                  <c:v>5.8999999999999995</c:v>
                </c:pt>
                <c:pt idx="103">
                  <c:v>6</c:v>
                </c:pt>
                <c:pt idx="104">
                  <c:v>6</c:v>
                </c:pt>
                <c:pt idx="105">
                  <c:v>6.1</c:v>
                </c:pt>
                <c:pt idx="106">
                  <c:v>6.1</c:v>
                </c:pt>
                <c:pt idx="107">
                  <c:v>6.2</c:v>
                </c:pt>
                <c:pt idx="108">
                  <c:v>6.2</c:v>
                </c:pt>
                <c:pt idx="109">
                  <c:v>6.3</c:v>
                </c:pt>
                <c:pt idx="110">
                  <c:v>6.3</c:v>
                </c:pt>
                <c:pt idx="111">
                  <c:v>6.3999999999999995</c:v>
                </c:pt>
                <c:pt idx="112">
                  <c:v>6.3999999999999995</c:v>
                </c:pt>
                <c:pt idx="113">
                  <c:v>6.5</c:v>
                </c:pt>
                <c:pt idx="114">
                  <c:v>6.5</c:v>
                </c:pt>
                <c:pt idx="115">
                  <c:v>6.6</c:v>
                </c:pt>
                <c:pt idx="116">
                  <c:v>6.6</c:v>
                </c:pt>
                <c:pt idx="117">
                  <c:v>6.7</c:v>
                </c:pt>
                <c:pt idx="118">
                  <c:v>6.7</c:v>
                </c:pt>
                <c:pt idx="119">
                  <c:v>6.8</c:v>
                </c:pt>
                <c:pt idx="120">
                  <c:v>6.8</c:v>
                </c:pt>
                <c:pt idx="121">
                  <c:v>6.8999999999999995</c:v>
                </c:pt>
                <c:pt idx="122">
                  <c:v>6.8999999999999995</c:v>
                </c:pt>
                <c:pt idx="123">
                  <c:v>7</c:v>
                </c:pt>
                <c:pt idx="124">
                  <c:v>7</c:v>
                </c:pt>
                <c:pt idx="125">
                  <c:v>7.1</c:v>
                </c:pt>
                <c:pt idx="126">
                  <c:v>7.1</c:v>
                </c:pt>
                <c:pt idx="127">
                  <c:v>7.2</c:v>
                </c:pt>
                <c:pt idx="128">
                  <c:v>7.2</c:v>
                </c:pt>
                <c:pt idx="129">
                  <c:v>7.3</c:v>
                </c:pt>
                <c:pt idx="130">
                  <c:v>7.3</c:v>
                </c:pt>
                <c:pt idx="131">
                  <c:v>7.3999999999999995</c:v>
                </c:pt>
                <c:pt idx="132">
                  <c:v>7.3999999999999995</c:v>
                </c:pt>
                <c:pt idx="133">
                  <c:v>7.5</c:v>
                </c:pt>
                <c:pt idx="134">
                  <c:v>7.5</c:v>
                </c:pt>
                <c:pt idx="135">
                  <c:v>7.6</c:v>
                </c:pt>
                <c:pt idx="136">
                  <c:v>7.6</c:v>
                </c:pt>
                <c:pt idx="137">
                  <c:v>7.7</c:v>
                </c:pt>
                <c:pt idx="138">
                  <c:v>7.7</c:v>
                </c:pt>
                <c:pt idx="139">
                  <c:v>7.8</c:v>
                </c:pt>
                <c:pt idx="140">
                  <c:v>7.8</c:v>
                </c:pt>
                <c:pt idx="141">
                  <c:v>7.8999999999999995</c:v>
                </c:pt>
                <c:pt idx="142">
                  <c:v>7.8999999999999995</c:v>
                </c:pt>
                <c:pt idx="143">
                  <c:v>8</c:v>
                </c:pt>
                <c:pt idx="144">
                  <c:v>8</c:v>
                </c:pt>
                <c:pt idx="145">
                  <c:v>8.1000000000000014</c:v>
                </c:pt>
                <c:pt idx="146">
                  <c:v>8.1000000000000014</c:v>
                </c:pt>
                <c:pt idx="147">
                  <c:v>8.2000000000000011</c:v>
                </c:pt>
                <c:pt idx="148">
                  <c:v>8.2000000000000011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8.4</c:v>
                </c:pt>
                <c:pt idx="152">
                  <c:v>8.4</c:v>
                </c:pt>
                <c:pt idx="153">
                  <c:v>8.5</c:v>
                </c:pt>
                <c:pt idx="154">
                  <c:v>8.5</c:v>
                </c:pt>
                <c:pt idx="155">
                  <c:v>8.6000000000000014</c:v>
                </c:pt>
                <c:pt idx="156">
                  <c:v>8.6000000000000014</c:v>
                </c:pt>
                <c:pt idx="157">
                  <c:v>8.7000000000000011</c:v>
                </c:pt>
                <c:pt idx="158">
                  <c:v>8.7000000000000011</c:v>
                </c:pt>
                <c:pt idx="159">
                  <c:v>8.8000000000000007</c:v>
                </c:pt>
                <c:pt idx="160">
                  <c:v>8.8000000000000007</c:v>
                </c:pt>
                <c:pt idx="161">
                  <c:v>8.9</c:v>
                </c:pt>
                <c:pt idx="162">
                  <c:v>8.9</c:v>
                </c:pt>
                <c:pt idx="163">
                  <c:v>9</c:v>
                </c:pt>
                <c:pt idx="164">
                  <c:v>9</c:v>
                </c:pt>
                <c:pt idx="165">
                  <c:v>9.1000000000000014</c:v>
                </c:pt>
                <c:pt idx="166">
                  <c:v>9.1000000000000014</c:v>
                </c:pt>
                <c:pt idx="167">
                  <c:v>9.2000000000000011</c:v>
                </c:pt>
                <c:pt idx="168">
                  <c:v>9.2000000000000011</c:v>
                </c:pt>
                <c:pt idx="169">
                  <c:v>9.3000000000000007</c:v>
                </c:pt>
                <c:pt idx="170">
                  <c:v>9.3000000000000007</c:v>
                </c:pt>
                <c:pt idx="171">
                  <c:v>9.4</c:v>
                </c:pt>
                <c:pt idx="172">
                  <c:v>9.4</c:v>
                </c:pt>
                <c:pt idx="173">
                  <c:v>9.5</c:v>
                </c:pt>
                <c:pt idx="174">
                  <c:v>9.5</c:v>
                </c:pt>
                <c:pt idx="175">
                  <c:v>9.6000000000000014</c:v>
                </c:pt>
                <c:pt idx="176">
                  <c:v>9.6000000000000014</c:v>
                </c:pt>
                <c:pt idx="177">
                  <c:v>9.7000000000000011</c:v>
                </c:pt>
                <c:pt idx="178">
                  <c:v>9.7000000000000011</c:v>
                </c:pt>
                <c:pt idx="179">
                  <c:v>9.8000000000000007</c:v>
                </c:pt>
                <c:pt idx="180">
                  <c:v>9.8000000000000007</c:v>
                </c:pt>
                <c:pt idx="181">
                  <c:v>9.9</c:v>
                </c:pt>
                <c:pt idx="182">
                  <c:v>9.9</c:v>
                </c:pt>
                <c:pt idx="183">
                  <c:v>10</c:v>
                </c:pt>
                <c:pt idx="184">
                  <c:v>10</c:v>
                </c:pt>
                <c:pt idx="185">
                  <c:v>10.100000000000001</c:v>
                </c:pt>
                <c:pt idx="186">
                  <c:v>10.100000000000001</c:v>
                </c:pt>
                <c:pt idx="187">
                  <c:v>10.200000000000001</c:v>
                </c:pt>
                <c:pt idx="188">
                  <c:v>10.200000000000001</c:v>
                </c:pt>
                <c:pt idx="189">
                  <c:v>10.3</c:v>
                </c:pt>
                <c:pt idx="190">
                  <c:v>10.3</c:v>
                </c:pt>
                <c:pt idx="191">
                  <c:v>10.4</c:v>
                </c:pt>
                <c:pt idx="192">
                  <c:v>10.4</c:v>
                </c:pt>
                <c:pt idx="193">
                  <c:v>10.5</c:v>
                </c:pt>
                <c:pt idx="194">
                  <c:v>10.5</c:v>
                </c:pt>
                <c:pt idx="195">
                  <c:v>10.600000000000001</c:v>
                </c:pt>
                <c:pt idx="196">
                  <c:v>10.600000000000001</c:v>
                </c:pt>
                <c:pt idx="197">
                  <c:v>10.700000000000001</c:v>
                </c:pt>
                <c:pt idx="198">
                  <c:v>10.700000000000001</c:v>
                </c:pt>
                <c:pt idx="199">
                  <c:v>10.8</c:v>
                </c:pt>
                <c:pt idx="200">
                  <c:v>10.8</c:v>
                </c:pt>
                <c:pt idx="201">
                  <c:v>10.9</c:v>
                </c:pt>
                <c:pt idx="202">
                  <c:v>10.9</c:v>
                </c:pt>
                <c:pt idx="203">
                  <c:v>11</c:v>
                </c:pt>
              </c:numCache>
            </c:numRef>
          </c:xVal>
          <c:yVal>
            <c:numRef>
              <c:f>W_04_2025!$AK$131:$AK$334</c:f>
              <c:numCache>
                <c:formatCode>General</c:formatCode>
                <c:ptCount val="204"/>
                <c:pt idx="0">
                  <c:v>-0.20601458738264633</c:v>
                </c:pt>
                <c:pt idx="1">
                  <c:v>-0.20601458738264633</c:v>
                </c:pt>
                <c:pt idx="2">
                  <c:v>-0.11433380805655735</c:v>
                </c:pt>
                <c:pt idx="3">
                  <c:v>-0.11433380805655735</c:v>
                </c:pt>
                <c:pt idx="4">
                  <c:v>-1.5157364098098425E-2</c:v>
                </c:pt>
                <c:pt idx="5">
                  <c:v>-1.5157364098098425E-2</c:v>
                </c:pt>
                <c:pt idx="6">
                  <c:v>-2.6651193188089062E-2</c:v>
                </c:pt>
                <c:pt idx="7">
                  <c:v>-2.6651193188089062E-2</c:v>
                </c:pt>
                <c:pt idx="8">
                  <c:v>-2.5960655959774925E-2</c:v>
                </c:pt>
                <c:pt idx="9">
                  <c:v>-2.5960655959774925E-2</c:v>
                </c:pt>
                <c:pt idx="10">
                  <c:v>-6.5304604955819134E-2</c:v>
                </c:pt>
                <c:pt idx="11">
                  <c:v>-6.5304604955819134E-2</c:v>
                </c:pt>
                <c:pt idx="12">
                  <c:v>-7.326826212978399E-2</c:v>
                </c:pt>
                <c:pt idx="13">
                  <c:v>-7.326826212978399E-2</c:v>
                </c:pt>
                <c:pt idx="14">
                  <c:v>-9.4142518813626119E-2</c:v>
                </c:pt>
                <c:pt idx="15">
                  <c:v>-9.4142518813626119E-2</c:v>
                </c:pt>
                <c:pt idx="16">
                  <c:v>-8.819818456361439E-2</c:v>
                </c:pt>
                <c:pt idx="17">
                  <c:v>-8.819818456361439E-2</c:v>
                </c:pt>
                <c:pt idx="18">
                  <c:v>-0.10524455027537938</c:v>
                </c:pt>
                <c:pt idx="19">
                  <c:v>-0.10524455027537938</c:v>
                </c:pt>
                <c:pt idx="20">
                  <c:v>-8.4887181372462983E-2</c:v>
                </c:pt>
                <c:pt idx="21">
                  <c:v>-8.4887181372462983E-2</c:v>
                </c:pt>
                <c:pt idx="22">
                  <c:v>-0.11087126470311559</c:v>
                </c:pt>
                <c:pt idx="23">
                  <c:v>-0.11087126470311559</c:v>
                </c:pt>
                <c:pt idx="24">
                  <c:v>-0.11745445138445521</c:v>
                </c:pt>
                <c:pt idx="25">
                  <c:v>-0.11745445138445521</c:v>
                </c:pt>
                <c:pt idx="26">
                  <c:v>-0.1142967157859347</c:v>
                </c:pt>
                <c:pt idx="27">
                  <c:v>-0.1142967157859347</c:v>
                </c:pt>
                <c:pt idx="28">
                  <c:v>-9.5820191306415836E-2</c:v>
                </c:pt>
                <c:pt idx="29">
                  <c:v>-9.5820191306415836E-2</c:v>
                </c:pt>
                <c:pt idx="30">
                  <c:v>-9.7171225578986942E-2</c:v>
                </c:pt>
                <c:pt idx="31">
                  <c:v>-9.7171225578986942E-2</c:v>
                </c:pt>
                <c:pt idx="32">
                  <c:v>-8.4830008422725034E-2</c:v>
                </c:pt>
                <c:pt idx="33">
                  <c:v>-8.4830008422725034E-2</c:v>
                </c:pt>
                <c:pt idx="34">
                  <c:v>-9.0471749201601281E-2</c:v>
                </c:pt>
                <c:pt idx="35">
                  <c:v>-9.0471749201601281E-2</c:v>
                </c:pt>
                <c:pt idx="36">
                  <c:v>-6.0134507323996722E-2</c:v>
                </c:pt>
                <c:pt idx="37">
                  <c:v>-6.0134507323996722E-2</c:v>
                </c:pt>
                <c:pt idx="38">
                  <c:v>-6.4112983954089042E-2</c:v>
                </c:pt>
                <c:pt idx="39">
                  <c:v>-6.4112983954089042E-2</c:v>
                </c:pt>
                <c:pt idx="40">
                  <c:v>-5.5094514715780085E-2</c:v>
                </c:pt>
                <c:pt idx="41">
                  <c:v>-5.5094514715780085E-2</c:v>
                </c:pt>
                <c:pt idx="42">
                  <c:v>-5.2728913649115694E-2</c:v>
                </c:pt>
                <c:pt idx="43">
                  <c:v>-5.2728913649115694E-2</c:v>
                </c:pt>
                <c:pt idx="44">
                  <c:v>-5.1314531671760699E-2</c:v>
                </c:pt>
                <c:pt idx="45">
                  <c:v>-5.1314531671760699E-2</c:v>
                </c:pt>
                <c:pt idx="46">
                  <c:v>-4.9299441404014321E-2</c:v>
                </c:pt>
                <c:pt idx="47">
                  <c:v>-4.9299441404014321E-2</c:v>
                </c:pt>
                <c:pt idx="48">
                  <c:v>-5.5524858764442353E-2</c:v>
                </c:pt>
                <c:pt idx="49">
                  <c:v>-5.5524858764442353E-2</c:v>
                </c:pt>
                <c:pt idx="50">
                  <c:v>-5.4894823952877592E-2</c:v>
                </c:pt>
                <c:pt idx="51">
                  <c:v>-5.4894823952877592E-2</c:v>
                </c:pt>
                <c:pt idx="52">
                  <c:v>-4.1704527894303789E-2</c:v>
                </c:pt>
                <c:pt idx="53">
                  <c:v>-4.1704527894303789E-2</c:v>
                </c:pt>
                <c:pt idx="54">
                  <c:v>-5.082210279469046E-2</c:v>
                </c:pt>
                <c:pt idx="55">
                  <c:v>-5.082210279469046E-2</c:v>
                </c:pt>
                <c:pt idx="56">
                  <c:v>-5.8150645281127122E-2</c:v>
                </c:pt>
                <c:pt idx="57">
                  <c:v>-5.8150645281127122E-2</c:v>
                </c:pt>
                <c:pt idx="58">
                  <c:v>-5.4273882971546339E-2</c:v>
                </c:pt>
                <c:pt idx="59">
                  <c:v>-5.4273882971546339E-2</c:v>
                </c:pt>
                <c:pt idx="60">
                  <c:v>-5.6214733435038355E-2</c:v>
                </c:pt>
                <c:pt idx="61">
                  <c:v>-5.6214733435038355E-2</c:v>
                </c:pt>
                <c:pt idx="62">
                  <c:v>-4.9959726782370262E-2</c:v>
                </c:pt>
                <c:pt idx="63">
                  <c:v>-4.9959726782370262E-2</c:v>
                </c:pt>
                <c:pt idx="64">
                  <c:v>-4.9776907888462341E-2</c:v>
                </c:pt>
                <c:pt idx="65">
                  <c:v>-4.9776907888462341E-2</c:v>
                </c:pt>
                <c:pt idx="66">
                  <c:v>-5.5689980896546865E-2</c:v>
                </c:pt>
                <c:pt idx="67">
                  <c:v>-5.5689980896546865E-2</c:v>
                </c:pt>
                <c:pt idx="68">
                  <c:v>-4.7109583057155291E-2</c:v>
                </c:pt>
                <c:pt idx="69">
                  <c:v>-4.7109583057155291E-2</c:v>
                </c:pt>
                <c:pt idx="70">
                  <c:v>-6.4342296878291738E-2</c:v>
                </c:pt>
                <c:pt idx="71">
                  <c:v>-6.4342296878291738E-2</c:v>
                </c:pt>
                <c:pt idx="72">
                  <c:v>-7.0294707176918991E-2</c:v>
                </c:pt>
                <c:pt idx="73">
                  <c:v>-7.0294707176918991E-2</c:v>
                </c:pt>
                <c:pt idx="74">
                  <c:v>-8.1217011257298743E-2</c:v>
                </c:pt>
                <c:pt idx="75">
                  <c:v>-8.1217011257298743E-2</c:v>
                </c:pt>
                <c:pt idx="76">
                  <c:v>-9.3046521411150329E-2</c:v>
                </c:pt>
                <c:pt idx="77">
                  <c:v>-9.3046521411150329E-2</c:v>
                </c:pt>
                <c:pt idx="78">
                  <c:v>-9.649499651863469E-2</c:v>
                </c:pt>
                <c:pt idx="79">
                  <c:v>-9.649499651863469E-2</c:v>
                </c:pt>
                <c:pt idx="80">
                  <c:v>-9.6453337040876774E-2</c:v>
                </c:pt>
                <c:pt idx="81">
                  <c:v>-9.6453337040876774E-2</c:v>
                </c:pt>
                <c:pt idx="82">
                  <c:v>-0.10059617286416289</c:v>
                </c:pt>
                <c:pt idx="83">
                  <c:v>-0.10059617286416289</c:v>
                </c:pt>
                <c:pt idx="84">
                  <c:v>-0.10067357634408525</c:v>
                </c:pt>
                <c:pt idx="85">
                  <c:v>-0.10067357634408525</c:v>
                </c:pt>
                <c:pt idx="86">
                  <c:v>-0.10927619222740936</c:v>
                </c:pt>
                <c:pt idx="87">
                  <c:v>-0.10927619222740936</c:v>
                </c:pt>
                <c:pt idx="88">
                  <c:v>-0.11362275033520974</c:v>
                </c:pt>
                <c:pt idx="89">
                  <c:v>-0.11362275033520974</c:v>
                </c:pt>
                <c:pt idx="90">
                  <c:v>-0.11328321629726879</c:v>
                </c:pt>
                <c:pt idx="91">
                  <c:v>-0.11328321629726879</c:v>
                </c:pt>
                <c:pt idx="92">
                  <c:v>-0.11550997466417612</c:v>
                </c:pt>
                <c:pt idx="93">
                  <c:v>-0.11550997466417612</c:v>
                </c:pt>
                <c:pt idx="94">
                  <c:v>-0.1149301350335511</c:v>
                </c:pt>
                <c:pt idx="95">
                  <c:v>-0.1149301350335511</c:v>
                </c:pt>
                <c:pt idx="96">
                  <c:v>-0.11662198377985966</c:v>
                </c:pt>
                <c:pt idx="97">
                  <c:v>-0.11662198377985966</c:v>
                </c:pt>
                <c:pt idx="98">
                  <c:v>-0.11727122315115679</c:v>
                </c:pt>
                <c:pt idx="99">
                  <c:v>-0.11727122315115679</c:v>
                </c:pt>
                <c:pt idx="100">
                  <c:v>-0.11761161766713335</c:v>
                </c:pt>
                <c:pt idx="101">
                  <c:v>-0.11761161766713335</c:v>
                </c:pt>
                <c:pt idx="102">
                  <c:v>-0.11630987769996959</c:v>
                </c:pt>
                <c:pt idx="103">
                  <c:v>-0.11630987769996959</c:v>
                </c:pt>
                <c:pt idx="104">
                  <c:v>-0.1060803510993602</c:v>
                </c:pt>
                <c:pt idx="105">
                  <c:v>-0.1060803510993602</c:v>
                </c:pt>
                <c:pt idx="106">
                  <c:v>-0.10092656525586108</c:v>
                </c:pt>
                <c:pt idx="107">
                  <c:v>-0.10092656525586108</c:v>
                </c:pt>
                <c:pt idx="108">
                  <c:v>-9.8212674971672076E-2</c:v>
                </c:pt>
                <c:pt idx="109">
                  <c:v>-9.8212674971672076E-2</c:v>
                </c:pt>
                <c:pt idx="110">
                  <c:v>-0.10577072417766575</c:v>
                </c:pt>
                <c:pt idx="111">
                  <c:v>-0.10577072417766575</c:v>
                </c:pt>
                <c:pt idx="112">
                  <c:v>-0.10452117800467464</c:v>
                </c:pt>
                <c:pt idx="113">
                  <c:v>-0.10452117800467464</c:v>
                </c:pt>
                <c:pt idx="114">
                  <c:v>-0.10809653118406914</c:v>
                </c:pt>
                <c:pt idx="115">
                  <c:v>-0.10809653118406914</c:v>
                </c:pt>
                <c:pt idx="116">
                  <c:v>-0.10883071425058</c:v>
                </c:pt>
                <c:pt idx="117">
                  <c:v>-0.10883071425058</c:v>
                </c:pt>
                <c:pt idx="118">
                  <c:v>-0.11570759269863073</c:v>
                </c:pt>
                <c:pt idx="119">
                  <c:v>-0.11570759269863073</c:v>
                </c:pt>
                <c:pt idx="120">
                  <c:v>-0.12352297085580044</c:v>
                </c:pt>
                <c:pt idx="121">
                  <c:v>-0.12352297085580044</c:v>
                </c:pt>
                <c:pt idx="122">
                  <c:v>-0.11009778188336816</c:v>
                </c:pt>
                <c:pt idx="123">
                  <c:v>-0.11009778188336816</c:v>
                </c:pt>
                <c:pt idx="124">
                  <c:v>-9.0784733302473386E-2</c:v>
                </c:pt>
                <c:pt idx="125">
                  <c:v>-9.0784733302473386E-2</c:v>
                </c:pt>
                <c:pt idx="126">
                  <c:v>-8.6711583198426534E-2</c:v>
                </c:pt>
                <c:pt idx="127">
                  <c:v>-8.6711583198426534E-2</c:v>
                </c:pt>
                <c:pt idx="128">
                  <c:v>-8.4682914442219204E-2</c:v>
                </c:pt>
                <c:pt idx="129">
                  <c:v>-8.4682914442219204E-2</c:v>
                </c:pt>
                <c:pt idx="130">
                  <c:v>-8.7108634308296629E-2</c:v>
                </c:pt>
                <c:pt idx="131">
                  <c:v>-8.7108634308296629E-2</c:v>
                </c:pt>
                <c:pt idx="132">
                  <c:v>-9.0289421504792577E-2</c:v>
                </c:pt>
                <c:pt idx="133">
                  <c:v>-9.0289421504792577E-2</c:v>
                </c:pt>
                <c:pt idx="134">
                  <c:v>-9.3296148468984708E-2</c:v>
                </c:pt>
                <c:pt idx="135">
                  <c:v>-9.3296148468984708E-2</c:v>
                </c:pt>
                <c:pt idx="136">
                  <c:v>-0.10215597079216787</c:v>
                </c:pt>
                <c:pt idx="137">
                  <c:v>-0.10215597079216787</c:v>
                </c:pt>
                <c:pt idx="138">
                  <c:v>-0.10857077751030064</c:v>
                </c:pt>
                <c:pt idx="139">
                  <c:v>-0.10857077751030064</c:v>
                </c:pt>
                <c:pt idx="140">
                  <c:v>-0.11781929991526452</c:v>
                </c:pt>
                <c:pt idx="141">
                  <c:v>-0.11781929991526452</c:v>
                </c:pt>
                <c:pt idx="142">
                  <c:v>-0.10650237896775605</c:v>
                </c:pt>
                <c:pt idx="143">
                  <c:v>-0.10650237896775605</c:v>
                </c:pt>
                <c:pt idx="144">
                  <c:v>-0.10644427282323532</c:v>
                </c:pt>
                <c:pt idx="145">
                  <c:v>-0.10644427282323532</c:v>
                </c:pt>
                <c:pt idx="146">
                  <c:v>-0.10923029462383738</c:v>
                </c:pt>
                <c:pt idx="147">
                  <c:v>-0.10923029462383738</c:v>
                </c:pt>
                <c:pt idx="148">
                  <c:v>-0.11012862493852937</c:v>
                </c:pt>
                <c:pt idx="149">
                  <c:v>-0.11012862493852937</c:v>
                </c:pt>
                <c:pt idx="150">
                  <c:v>-0.1141052124262919</c:v>
                </c:pt>
                <c:pt idx="151">
                  <c:v>-0.1141052124262919</c:v>
                </c:pt>
                <c:pt idx="152">
                  <c:v>-0.10494426293509129</c:v>
                </c:pt>
                <c:pt idx="153">
                  <c:v>-0.10494426293509129</c:v>
                </c:pt>
                <c:pt idx="154">
                  <c:v>-0.12291818027127621</c:v>
                </c:pt>
                <c:pt idx="155">
                  <c:v>-0.12291818027127621</c:v>
                </c:pt>
                <c:pt idx="156">
                  <c:v>-0.1250356898322813</c:v>
                </c:pt>
                <c:pt idx="157">
                  <c:v>-0.1250356898322813</c:v>
                </c:pt>
                <c:pt idx="158">
                  <c:v>-0.14424271965778324</c:v>
                </c:pt>
                <c:pt idx="159">
                  <c:v>-0.14424271965778324</c:v>
                </c:pt>
                <c:pt idx="160">
                  <c:v>-0.12875815848480776</c:v>
                </c:pt>
                <c:pt idx="161">
                  <c:v>-0.12875815848480776</c:v>
                </c:pt>
                <c:pt idx="162">
                  <c:v>-0.15567975118696564</c:v>
                </c:pt>
                <c:pt idx="163">
                  <c:v>-0.15567975118696564</c:v>
                </c:pt>
                <c:pt idx="164">
                  <c:v>-0.15839405966921316</c:v>
                </c:pt>
                <c:pt idx="165">
                  <c:v>-0.15839405966921316</c:v>
                </c:pt>
                <c:pt idx="166">
                  <c:v>-0.16058490966313455</c:v>
                </c:pt>
                <c:pt idx="167">
                  <c:v>-0.16058490966313455</c:v>
                </c:pt>
                <c:pt idx="168">
                  <c:v>-0.17944571453684999</c:v>
                </c:pt>
                <c:pt idx="169">
                  <c:v>-0.17944571453684999</c:v>
                </c:pt>
                <c:pt idx="170">
                  <c:v>-0.16762765203441976</c:v>
                </c:pt>
                <c:pt idx="171">
                  <c:v>-0.16762765203441976</c:v>
                </c:pt>
                <c:pt idx="172">
                  <c:v>-0.17002887316712256</c:v>
                </c:pt>
                <c:pt idx="173">
                  <c:v>-0.17002887316712256</c:v>
                </c:pt>
                <c:pt idx="174">
                  <c:v>-0.17265101988348774</c:v>
                </c:pt>
                <c:pt idx="175">
                  <c:v>-0.17265101988348774</c:v>
                </c:pt>
                <c:pt idx="176">
                  <c:v>-0.16778410794143783</c:v>
                </c:pt>
                <c:pt idx="177">
                  <c:v>-0.16778410794143783</c:v>
                </c:pt>
                <c:pt idx="178">
                  <c:v>-0.15281568081340091</c:v>
                </c:pt>
                <c:pt idx="179">
                  <c:v>-0.15281568081340091</c:v>
                </c:pt>
                <c:pt idx="180">
                  <c:v>-0.12250534463503071</c:v>
                </c:pt>
                <c:pt idx="181">
                  <c:v>-0.12250534463503071</c:v>
                </c:pt>
                <c:pt idx="182">
                  <c:v>-0.13791076195792806</c:v>
                </c:pt>
                <c:pt idx="183">
                  <c:v>-0.13791076195792806</c:v>
                </c:pt>
                <c:pt idx="184">
                  <c:v>-0.11248170115616152</c:v>
                </c:pt>
                <c:pt idx="185">
                  <c:v>-0.11248170115616152</c:v>
                </c:pt>
                <c:pt idx="186">
                  <c:v>-0.1275998863311778</c:v>
                </c:pt>
                <c:pt idx="187">
                  <c:v>-0.1275998863311778</c:v>
                </c:pt>
                <c:pt idx="188">
                  <c:v>-0.10693860080892126</c:v>
                </c:pt>
                <c:pt idx="189">
                  <c:v>-0.10693860080892126</c:v>
                </c:pt>
                <c:pt idx="190">
                  <c:v>-0.13084884870591773</c:v>
                </c:pt>
                <c:pt idx="191">
                  <c:v>-0.13084884870591773</c:v>
                </c:pt>
                <c:pt idx="192">
                  <c:v>-0.14183230590718032</c:v>
                </c:pt>
                <c:pt idx="193">
                  <c:v>-0.14183230590718032</c:v>
                </c:pt>
                <c:pt idx="194">
                  <c:v>-0.15573741461285417</c:v>
                </c:pt>
                <c:pt idx="195">
                  <c:v>-0.15573741461285417</c:v>
                </c:pt>
                <c:pt idx="196">
                  <c:v>-0.13168192914519528</c:v>
                </c:pt>
                <c:pt idx="197">
                  <c:v>-0.13168192914519528</c:v>
                </c:pt>
                <c:pt idx="198">
                  <c:v>-0.13151279049995934</c:v>
                </c:pt>
                <c:pt idx="199">
                  <c:v>-0.13151279049995934</c:v>
                </c:pt>
                <c:pt idx="200">
                  <c:v>-0.13275835057487928</c:v>
                </c:pt>
                <c:pt idx="201">
                  <c:v>-0.13275835057487928</c:v>
                </c:pt>
                <c:pt idx="202">
                  <c:v>-0.13509931347576765</c:v>
                </c:pt>
                <c:pt idx="203">
                  <c:v>-0.13509931347576765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5A-45C6-8CD4-D0E55255050A}"/>
            </c:ext>
          </c:extLst>
        </c:ser>
        <c:ser>
          <c:idx val="1"/>
          <c:order val="1"/>
          <c:tx>
            <c:strRef>
              <c:f>W_04_2025!$AL$130</c:f>
              <c:strCache>
                <c:ptCount val="1"/>
                <c:pt idx="0">
                  <c:v>JEFF-3.3</c:v>
                </c:pt>
              </c:strCache>
            </c:strRef>
          </c:tx>
          <c:spPr>
            <a:ln w="127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W_04_2025!$AJ$131:$AJ$334</c:f>
              <c:numCache>
                <c:formatCode>General</c:formatCode>
                <c:ptCount val="204"/>
                <c:pt idx="0">
                  <c:v>0.8</c:v>
                </c:pt>
                <c:pt idx="1">
                  <c:v>0.9</c:v>
                </c:pt>
                <c:pt idx="2">
                  <c:v>0.9</c:v>
                </c:pt>
                <c:pt idx="3">
                  <c:v>1</c:v>
                </c:pt>
                <c:pt idx="4">
                  <c:v>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1.2</c:v>
                </c:pt>
                <c:pt idx="8">
                  <c:v>1.2</c:v>
                </c:pt>
                <c:pt idx="9">
                  <c:v>1.3</c:v>
                </c:pt>
                <c:pt idx="10">
                  <c:v>1.3</c:v>
                </c:pt>
                <c:pt idx="11">
                  <c:v>1.4000000000000001</c:v>
                </c:pt>
                <c:pt idx="12">
                  <c:v>1.4000000000000001</c:v>
                </c:pt>
                <c:pt idx="13">
                  <c:v>1.5</c:v>
                </c:pt>
                <c:pt idx="14">
                  <c:v>1.5</c:v>
                </c:pt>
                <c:pt idx="15">
                  <c:v>1.6</c:v>
                </c:pt>
                <c:pt idx="16">
                  <c:v>1.6</c:v>
                </c:pt>
                <c:pt idx="17">
                  <c:v>1.7</c:v>
                </c:pt>
                <c:pt idx="18">
                  <c:v>1.7</c:v>
                </c:pt>
                <c:pt idx="19">
                  <c:v>1.8</c:v>
                </c:pt>
                <c:pt idx="20">
                  <c:v>1.8</c:v>
                </c:pt>
                <c:pt idx="21">
                  <c:v>1.9000000000000001</c:v>
                </c:pt>
                <c:pt idx="22">
                  <c:v>1.9000000000000001</c:v>
                </c:pt>
                <c:pt idx="23">
                  <c:v>2</c:v>
                </c:pt>
                <c:pt idx="24">
                  <c:v>2</c:v>
                </c:pt>
                <c:pt idx="25">
                  <c:v>2.0999999999999996</c:v>
                </c:pt>
                <c:pt idx="26">
                  <c:v>2.0999999999999996</c:v>
                </c:pt>
                <c:pt idx="27">
                  <c:v>2.1999999999999997</c:v>
                </c:pt>
                <c:pt idx="28">
                  <c:v>2.1999999999999997</c:v>
                </c:pt>
                <c:pt idx="29">
                  <c:v>2.2999999999999998</c:v>
                </c:pt>
                <c:pt idx="30">
                  <c:v>2.2999999999999998</c:v>
                </c:pt>
                <c:pt idx="31">
                  <c:v>2.4</c:v>
                </c:pt>
                <c:pt idx="32">
                  <c:v>2.4</c:v>
                </c:pt>
                <c:pt idx="33">
                  <c:v>2.5</c:v>
                </c:pt>
                <c:pt idx="34">
                  <c:v>2.5</c:v>
                </c:pt>
                <c:pt idx="35">
                  <c:v>2.5999999999999996</c:v>
                </c:pt>
                <c:pt idx="36">
                  <c:v>2.5999999999999996</c:v>
                </c:pt>
                <c:pt idx="37">
                  <c:v>2.6999999999999997</c:v>
                </c:pt>
                <c:pt idx="38">
                  <c:v>2.6999999999999997</c:v>
                </c:pt>
                <c:pt idx="39">
                  <c:v>2.8</c:v>
                </c:pt>
                <c:pt idx="40">
                  <c:v>2.8</c:v>
                </c:pt>
                <c:pt idx="41">
                  <c:v>2.9</c:v>
                </c:pt>
                <c:pt idx="42">
                  <c:v>2.9</c:v>
                </c:pt>
                <c:pt idx="43">
                  <c:v>3</c:v>
                </c:pt>
                <c:pt idx="44">
                  <c:v>3</c:v>
                </c:pt>
                <c:pt idx="45">
                  <c:v>3.0999999999999996</c:v>
                </c:pt>
                <c:pt idx="46">
                  <c:v>3.0999999999999996</c:v>
                </c:pt>
                <c:pt idx="47">
                  <c:v>3.1999999999999997</c:v>
                </c:pt>
                <c:pt idx="48">
                  <c:v>3.1999999999999997</c:v>
                </c:pt>
                <c:pt idx="49">
                  <c:v>3.3</c:v>
                </c:pt>
                <c:pt idx="50">
                  <c:v>3.3</c:v>
                </c:pt>
                <c:pt idx="51">
                  <c:v>3.4</c:v>
                </c:pt>
                <c:pt idx="52">
                  <c:v>3.4</c:v>
                </c:pt>
                <c:pt idx="53">
                  <c:v>3.5</c:v>
                </c:pt>
                <c:pt idx="54">
                  <c:v>3.5</c:v>
                </c:pt>
                <c:pt idx="55">
                  <c:v>3.5999999999999996</c:v>
                </c:pt>
                <c:pt idx="56">
                  <c:v>3.5999999999999996</c:v>
                </c:pt>
                <c:pt idx="57">
                  <c:v>3.6999999999999997</c:v>
                </c:pt>
                <c:pt idx="58">
                  <c:v>3.6999999999999997</c:v>
                </c:pt>
                <c:pt idx="59">
                  <c:v>3.8</c:v>
                </c:pt>
                <c:pt idx="60">
                  <c:v>3.8</c:v>
                </c:pt>
                <c:pt idx="61">
                  <c:v>3.9</c:v>
                </c:pt>
                <c:pt idx="62">
                  <c:v>3.9</c:v>
                </c:pt>
                <c:pt idx="63">
                  <c:v>4</c:v>
                </c:pt>
                <c:pt idx="64">
                  <c:v>4</c:v>
                </c:pt>
                <c:pt idx="65">
                  <c:v>4.0999999999999996</c:v>
                </c:pt>
                <c:pt idx="66">
                  <c:v>4.0999999999999996</c:v>
                </c:pt>
                <c:pt idx="67">
                  <c:v>4.2</c:v>
                </c:pt>
                <c:pt idx="68">
                  <c:v>4.2</c:v>
                </c:pt>
                <c:pt idx="69">
                  <c:v>4.3</c:v>
                </c:pt>
                <c:pt idx="70">
                  <c:v>4.3</c:v>
                </c:pt>
                <c:pt idx="71">
                  <c:v>4.3999999999999995</c:v>
                </c:pt>
                <c:pt idx="72">
                  <c:v>4.3999999999999995</c:v>
                </c:pt>
                <c:pt idx="73">
                  <c:v>4.5</c:v>
                </c:pt>
                <c:pt idx="74">
                  <c:v>4.5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4.7</c:v>
                </c:pt>
                <c:pt idx="78">
                  <c:v>4.7</c:v>
                </c:pt>
                <c:pt idx="79">
                  <c:v>4.8</c:v>
                </c:pt>
                <c:pt idx="80">
                  <c:v>4.8</c:v>
                </c:pt>
                <c:pt idx="81">
                  <c:v>4.8999999999999995</c:v>
                </c:pt>
                <c:pt idx="82">
                  <c:v>4.8999999999999995</c:v>
                </c:pt>
                <c:pt idx="83">
                  <c:v>5</c:v>
                </c:pt>
                <c:pt idx="84">
                  <c:v>5</c:v>
                </c:pt>
                <c:pt idx="85">
                  <c:v>5.0999999999999996</c:v>
                </c:pt>
                <c:pt idx="86">
                  <c:v>5.0999999999999996</c:v>
                </c:pt>
                <c:pt idx="87">
                  <c:v>5.2</c:v>
                </c:pt>
                <c:pt idx="88">
                  <c:v>5.2</c:v>
                </c:pt>
                <c:pt idx="89">
                  <c:v>5.3</c:v>
                </c:pt>
                <c:pt idx="90">
                  <c:v>5.3</c:v>
                </c:pt>
                <c:pt idx="91">
                  <c:v>5.3999999999999995</c:v>
                </c:pt>
                <c:pt idx="92">
                  <c:v>5.3999999999999995</c:v>
                </c:pt>
                <c:pt idx="93">
                  <c:v>5.5</c:v>
                </c:pt>
                <c:pt idx="94">
                  <c:v>5.5</c:v>
                </c:pt>
                <c:pt idx="95">
                  <c:v>5.6</c:v>
                </c:pt>
                <c:pt idx="96">
                  <c:v>5.6</c:v>
                </c:pt>
                <c:pt idx="97">
                  <c:v>5.7</c:v>
                </c:pt>
                <c:pt idx="98">
                  <c:v>5.7</c:v>
                </c:pt>
                <c:pt idx="99">
                  <c:v>5.8</c:v>
                </c:pt>
                <c:pt idx="100">
                  <c:v>5.8</c:v>
                </c:pt>
                <c:pt idx="101">
                  <c:v>5.8999999999999995</c:v>
                </c:pt>
                <c:pt idx="102">
                  <c:v>5.8999999999999995</c:v>
                </c:pt>
                <c:pt idx="103">
                  <c:v>6</c:v>
                </c:pt>
                <c:pt idx="104">
                  <c:v>6</c:v>
                </c:pt>
                <c:pt idx="105">
                  <c:v>6.1</c:v>
                </c:pt>
                <c:pt idx="106">
                  <c:v>6.1</c:v>
                </c:pt>
                <c:pt idx="107">
                  <c:v>6.2</c:v>
                </c:pt>
                <c:pt idx="108">
                  <c:v>6.2</c:v>
                </c:pt>
                <c:pt idx="109">
                  <c:v>6.3</c:v>
                </c:pt>
                <c:pt idx="110">
                  <c:v>6.3</c:v>
                </c:pt>
                <c:pt idx="111">
                  <c:v>6.3999999999999995</c:v>
                </c:pt>
                <c:pt idx="112">
                  <c:v>6.3999999999999995</c:v>
                </c:pt>
                <c:pt idx="113">
                  <c:v>6.5</c:v>
                </c:pt>
                <c:pt idx="114">
                  <c:v>6.5</c:v>
                </c:pt>
                <c:pt idx="115">
                  <c:v>6.6</c:v>
                </c:pt>
                <c:pt idx="116">
                  <c:v>6.6</c:v>
                </c:pt>
                <c:pt idx="117">
                  <c:v>6.7</c:v>
                </c:pt>
                <c:pt idx="118">
                  <c:v>6.7</c:v>
                </c:pt>
                <c:pt idx="119">
                  <c:v>6.8</c:v>
                </c:pt>
                <c:pt idx="120">
                  <c:v>6.8</c:v>
                </c:pt>
                <c:pt idx="121">
                  <c:v>6.8999999999999995</c:v>
                </c:pt>
                <c:pt idx="122">
                  <c:v>6.8999999999999995</c:v>
                </c:pt>
                <c:pt idx="123">
                  <c:v>7</c:v>
                </c:pt>
                <c:pt idx="124">
                  <c:v>7</c:v>
                </c:pt>
                <c:pt idx="125">
                  <c:v>7.1</c:v>
                </c:pt>
                <c:pt idx="126">
                  <c:v>7.1</c:v>
                </c:pt>
                <c:pt idx="127">
                  <c:v>7.2</c:v>
                </c:pt>
                <c:pt idx="128">
                  <c:v>7.2</c:v>
                </c:pt>
                <c:pt idx="129">
                  <c:v>7.3</c:v>
                </c:pt>
                <c:pt idx="130">
                  <c:v>7.3</c:v>
                </c:pt>
                <c:pt idx="131">
                  <c:v>7.3999999999999995</c:v>
                </c:pt>
                <c:pt idx="132">
                  <c:v>7.3999999999999995</c:v>
                </c:pt>
                <c:pt idx="133">
                  <c:v>7.5</c:v>
                </c:pt>
                <c:pt idx="134">
                  <c:v>7.5</c:v>
                </c:pt>
                <c:pt idx="135">
                  <c:v>7.6</c:v>
                </c:pt>
                <c:pt idx="136">
                  <c:v>7.6</c:v>
                </c:pt>
                <c:pt idx="137">
                  <c:v>7.7</c:v>
                </c:pt>
                <c:pt idx="138">
                  <c:v>7.7</c:v>
                </c:pt>
                <c:pt idx="139">
                  <c:v>7.8</c:v>
                </c:pt>
                <c:pt idx="140">
                  <c:v>7.8</c:v>
                </c:pt>
                <c:pt idx="141">
                  <c:v>7.8999999999999995</c:v>
                </c:pt>
                <c:pt idx="142">
                  <c:v>7.8999999999999995</c:v>
                </c:pt>
                <c:pt idx="143">
                  <c:v>8</c:v>
                </c:pt>
                <c:pt idx="144">
                  <c:v>8</c:v>
                </c:pt>
                <c:pt idx="145">
                  <c:v>8.1000000000000014</c:v>
                </c:pt>
                <c:pt idx="146">
                  <c:v>8.1000000000000014</c:v>
                </c:pt>
                <c:pt idx="147">
                  <c:v>8.2000000000000011</c:v>
                </c:pt>
                <c:pt idx="148">
                  <c:v>8.2000000000000011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8.4</c:v>
                </c:pt>
                <c:pt idx="152">
                  <c:v>8.4</c:v>
                </c:pt>
                <c:pt idx="153">
                  <c:v>8.5</c:v>
                </c:pt>
                <c:pt idx="154">
                  <c:v>8.5</c:v>
                </c:pt>
                <c:pt idx="155">
                  <c:v>8.6000000000000014</c:v>
                </c:pt>
                <c:pt idx="156">
                  <c:v>8.6000000000000014</c:v>
                </c:pt>
                <c:pt idx="157">
                  <c:v>8.7000000000000011</c:v>
                </c:pt>
                <c:pt idx="158">
                  <c:v>8.7000000000000011</c:v>
                </c:pt>
                <c:pt idx="159">
                  <c:v>8.8000000000000007</c:v>
                </c:pt>
                <c:pt idx="160">
                  <c:v>8.8000000000000007</c:v>
                </c:pt>
                <c:pt idx="161">
                  <c:v>8.9</c:v>
                </c:pt>
                <c:pt idx="162">
                  <c:v>8.9</c:v>
                </c:pt>
                <c:pt idx="163">
                  <c:v>9</c:v>
                </c:pt>
                <c:pt idx="164">
                  <c:v>9</c:v>
                </c:pt>
                <c:pt idx="165">
                  <c:v>9.1000000000000014</c:v>
                </c:pt>
                <c:pt idx="166">
                  <c:v>9.1000000000000014</c:v>
                </c:pt>
                <c:pt idx="167">
                  <c:v>9.2000000000000011</c:v>
                </c:pt>
                <c:pt idx="168">
                  <c:v>9.2000000000000011</c:v>
                </c:pt>
                <c:pt idx="169">
                  <c:v>9.3000000000000007</c:v>
                </c:pt>
                <c:pt idx="170">
                  <c:v>9.3000000000000007</c:v>
                </c:pt>
                <c:pt idx="171">
                  <c:v>9.4</c:v>
                </c:pt>
                <c:pt idx="172">
                  <c:v>9.4</c:v>
                </c:pt>
                <c:pt idx="173">
                  <c:v>9.5</c:v>
                </c:pt>
                <c:pt idx="174">
                  <c:v>9.5</c:v>
                </c:pt>
                <c:pt idx="175">
                  <c:v>9.6000000000000014</c:v>
                </c:pt>
                <c:pt idx="176">
                  <c:v>9.6000000000000014</c:v>
                </c:pt>
                <c:pt idx="177">
                  <c:v>9.7000000000000011</c:v>
                </c:pt>
                <c:pt idx="178">
                  <c:v>9.7000000000000011</c:v>
                </c:pt>
                <c:pt idx="179">
                  <c:v>9.8000000000000007</c:v>
                </c:pt>
                <c:pt idx="180">
                  <c:v>9.8000000000000007</c:v>
                </c:pt>
                <c:pt idx="181">
                  <c:v>9.9</c:v>
                </c:pt>
                <c:pt idx="182">
                  <c:v>9.9</c:v>
                </c:pt>
                <c:pt idx="183">
                  <c:v>10</c:v>
                </c:pt>
                <c:pt idx="184">
                  <c:v>10</c:v>
                </c:pt>
                <c:pt idx="185">
                  <c:v>10.100000000000001</c:v>
                </c:pt>
                <c:pt idx="186">
                  <c:v>10.100000000000001</c:v>
                </c:pt>
                <c:pt idx="187">
                  <c:v>10.200000000000001</c:v>
                </c:pt>
                <c:pt idx="188">
                  <c:v>10.200000000000001</c:v>
                </c:pt>
                <c:pt idx="189">
                  <c:v>10.3</c:v>
                </c:pt>
                <c:pt idx="190">
                  <c:v>10.3</c:v>
                </c:pt>
                <c:pt idx="191">
                  <c:v>10.4</c:v>
                </c:pt>
                <c:pt idx="192">
                  <c:v>10.4</c:v>
                </c:pt>
                <c:pt idx="193">
                  <c:v>10.5</c:v>
                </c:pt>
                <c:pt idx="194">
                  <c:v>10.5</c:v>
                </c:pt>
                <c:pt idx="195">
                  <c:v>10.600000000000001</c:v>
                </c:pt>
                <c:pt idx="196">
                  <c:v>10.600000000000001</c:v>
                </c:pt>
                <c:pt idx="197">
                  <c:v>10.700000000000001</c:v>
                </c:pt>
                <c:pt idx="198">
                  <c:v>10.700000000000001</c:v>
                </c:pt>
                <c:pt idx="199">
                  <c:v>10.8</c:v>
                </c:pt>
                <c:pt idx="200">
                  <c:v>10.8</c:v>
                </c:pt>
                <c:pt idx="201">
                  <c:v>10.9</c:v>
                </c:pt>
                <c:pt idx="202">
                  <c:v>10.9</c:v>
                </c:pt>
                <c:pt idx="203">
                  <c:v>11</c:v>
                </c:pt>
              </c:numCache>
            </c:numRef>
          </c:xVal>
          <c:yVal>
            <c:numRef>
              <c:f>W_04_2025!$AL$131:$AL$334</c:f>
              <c:numCache>
                <c:formatCode>General</c:formatCode>
                <c:ptCount val="204"/>
                <c:pt idx="0">
                  <c:v>-0.14257879067474166</c:v>
                </c:pt>
                <c:pt idx="1">
                  <c:v>-0.14257879067474166</c:v>
                </c:pt>
                <c:pt idx="2">
                  <c:v>-1.2033907391289844E-2</c:v>
                </c:pt>
                <c:pt idx="3">
                  <c:v>-1.2033907391289844E-2</c:v>
                </c:pt>
                <c:pt idx="4">
                  <c:v>0.12635619852828439</c:v>
                </c:pt>
                <c:pt idx="5">
                  <c:v>0.12635619852828439</c:v>
                </c:pt>
                <c:pt idx="6">
                  <c:v>0.12545761833408942</c:v>
                </c:pt>
                <c:pt idx="7">
                  <c:v>0.12545761833408942</c:v>
                </c:pt>
                <c:pt idx="8">
                  <c:v>0.15838769545256071</c:v>
                </c:pt>
                <c:pt idx="9">
                  <c:v>0.15838769545256071</c:v>
                </c:pt>
                <c:pt idx="10">
                  <c:v>0.14108011959822653</c:v>
                </c:pt>
                <c:pt idx="11">
                  <c:v>0.14108011959822653</c:v>
                </c:pt>
                <c:pt idx="12">
                  <c:v>0.13884583211976786</c:v>
                </c:pt>
                <c:pt idx="13">
                  <c:v>0.13884583211976786</c:v>
                </c:pt>
                <c:pt idx="14">
                  <c:v>0.15103786821014475</c:v>
                </c:pt>
                <c:pt idx="15">
                  <c:v>0.15103786821014475</c:v>
                </c:pt>
                <c:pt idx="16">
                  <c:v>0.20265385023515337</c:v>
                </c:pt>
                <c:pt idx="17">
                  <c:v>0.20265385023515337</c:v>
                </c:pt>
                <c:pt idx="18">
                  <c:v>0.25208154916657066</c:v>
                </c:pt>
                <c:pt idx="19">
                  <c:v>0.25208154916657066</c:v>
                </c:pt>
                <c:pt idx="20">
                  <c:v>0.3514515637515363</c:v>
                </c:pt>
                <c:pt idx="21">
                  <c:v>0.3514515637515363</c:v>
                </c:pt>
                <c:pt idx="22">
                  <c:v>0.38392740654209545</c:v>
                </c:pt>
                <c:pt idx="23">
                  <c:v>0.38392740654209545</c:v>
                </c:pt>
                <c:pt idx="24">
                  <c:v>0.42518211938586403</c:v>
                </c:pt>
                <c:pt idx="25">
                  <c:v>0.42518211938586403</c:v>
                </c:pt>
                <c:pt idx="26">
                  <c:v>0.44728767665633162</c:v>
                </c:pt>
                <c:pt idx="27">
                  <c:v>0.44728767665633162</c:v>
                </c:pt>
                <c:pt idx="28">
                  <c:v>0.48056946723069016</c:v>
                </c:pt>
                <c:pt idx="29">
                  <c:v>0.48056946723069016</c:v>
                </c:pt>
                <c:pt idx="30">
                  <c:v>0.48186926290300969</c:v>
                </c:pt>
                <c:pt idx="31">
                  <c:v>0.48186926290300969</c:v>
                </c:pt>
                <c:pt idx="32">
                  <c:v>0.50138090417665104</c:v>
                </c:pt>
                <c:pt idx="33">
                  <c:v>0.50138090417665104</c:v>
                </c:pt>
                <c:pt idx="34">
                  <c:v>0.49903977364302943</c:v>
                </c:pt>
                <c:pt idx="35">
                  <c:v>0.49903977364302943</c:v>
                </c:pt>
                <c:pt idx="36">
                  <c:v>0.54254150766560549</c:v>
                </c:pt>
                <c:pt idx="37">
                  <c:v>0.54254150766560549</c:v>
                </c:pt>
                <c:pt idx="38">
                  <c:v>0.5164849166444665</c:v>
                </c:pt>
                <c:pt idx="39">
                  <c:v>0.5164849166444665</c:v>
                </c:pt>
                <c:pt idx="40">
                  <c:v>0.50400947702448651</c:v>
                </c:pt>
                <c:pt idx="41">
                  <c:v>0.50400947702448651</c:v>
                </c:pt>
                <c:pt idx="42">
                  <c:v>0.4797642009513734</c:v>
                </c:pt>
                <c:pt idx="43">
                  <c:v>0.4797642009513734</c:v>
                </c:pt>
                <c:pt idx="44">
                  <c:v>0.46634247635418502</c:v>
                </c:pt>
                <c:pt idx="45">
                  <c:v>0.46634247635418502</c:v>
                </c:pt>
                <c:pt idx="46">
                  <c:v>0.4555967983566751</c:v>
                </c:pt>
                <c:pt idx="47">
                  <c:v>0.4555967983566751</c:v>
                </c:pt>
                <c:pt idx="48">
                  <c:v>0.4296185695276864</c:v>
                </c:pt>
                <c:pt idx="49">
                  <c:v>0.4296185695276864</c:v>
                </c:pt>
                <c:pt idx="50">
                  <c:v>0.41420022602420081</c:v>
                </c:pt>
                <c:pt idx="51">
                  <c:v>0.41420022602420081</c:v>
                </c:pt>
                <c:pt idx="52">
                  <c:v>0.41410742224179864</c:v>
                </c:pt>
                <c:pt idx="53">
                  <c:v>0.41410742224179864</c:v>
                </c:pt>
                <c:pt idx="54">
                  <c:v>0.37003567255640579</c:v>
                </c:pt>
                <c:pt idx="55">
                  <c:v>0.37003567255640579</c:v>
                </c:pt>
                <c:pt idx="56">
                  <c:v>0.33363523431025821</c:v>
                </c:pt>
                <c:pt idx="57">
                  <c:v>0.33363523431025821</c:v>
                </c:pt>
                <c:pt idx="58">
                  <c:v>0.30485453660666484</c:v>
                </c:pt>
                <c:pt idx="59">
                  <c:v>0.30485453660666484</c:v>
                </c:pt>
                <c:pt idx="60">
                  <c:v>0.27589505169773854</c:v>
                </c:pt>
                <c:pt idx="61">
                  <c:v>0.27589505169773854</c:v>
                </c:pt>
                <c:pt idx="62">
                  <c:v>0.25575082868608878</c:v>
                </c:pt>
                <c:pt idx="63">
                  <c:v>0.25575082868608878</c:v>
                </c:pt>
                <c:pt idx="64">
                  <c:v>0.24061414913081447</c:v>
                </c:pt>
                <c:pt idx="65">
                  <c:v>0.24061414913081447</c:v>
                </c:pt>
                <c:pt idx="66">
                  <c:v>0.23226501653875142</c:v>
                </c:pt>
                <c:pt idx="67">
                  <c:v>0.23226501653875142</c:v>
                </c:pt>
                <c:pt idx="68">
                  <c:v>0.23498600483424403</c:v>
                </c:pt>
                <c:pt idx="69">
                  <c:v>0.23498600483424403</c:v>
                </c:pt>
                <c:pt idx="70">
                  <c:v>0.21147502853112221</c:v>
                </c:pt>
                <c:pt idx="71">
                  <c:v>0.21147502853112221</c:v>
                </c:pt>
                <c:pt idx="72">
                  <c:v>0.19752143009485068</c:v>
                </c:pt>
                <c:pt idx="73">
                  <c:v>0.19752143009485068</c:v>
                </c:pt>
                <c:pt idx="74">
                  <c:v>0.17293029738293808</c:v>
                </c:pt>
                <c:pt idx="75">
                  <c:v>0.17293029738293808</c:v>
                </c:pt>
                <c:pt idx="76">
                  <c:v>0.15244553534818128</c:v>
                </c:pt>
                <c:pt idx="77">
                  <c:v>0.15244553534818128</c:v>
                </c:pt>
                <c:pt idx="78">
                  <c:v>0.14217654986582895</c:v>
                </c:pt>
                <c:pt idx="79">
                  <c:v>0.14217654986582895</c:v>
                </c:pt>
                <c:pt idx="80">
                  <c:v>0.13320702720263111</c:v>
                </c:pt>
                <c:pt idx="81">
                  <c:v>0.13320702720263111</c:v>
                </c:pt>
                <c:pt idx="82">
                  <c:v>0.12320945245461723</c:v>
                </c:pt>
                <c:pt idx="83">
                  <c:v>0.12320945245461723</c:v>
                </c:pt>
                <c:pt idx="84">
                  <c:v>0.11737879833227005</c:v>
                </c:pt>
                <c:pt idx="85">
                  <c:v>0.11737879833227005</c:v>
                </c:pt>
                <c:pt idx="86">
                  <c:v>9.6929961468228631E-2</c:v>
                </c:pt>
                <c:pt idx="87">
                  <c:v>9.6929961468228631E-2</c:v>
                </c:pt>
                <c:pt idx="88">
                  <c:v>7.9441548331045553E-2</c:v>
                </c:pt>
                <c:pt idx="89">
                  <c:v>7.9441548331045553E-2</c:v>
                </c:pt>
                <c:pt idx="90">
                  <c:v>6.8381410276486587E-2</c:v>
                </c:pt>
                <c:pt idx="91">
                  <c:v>6.8381410276486587E-2</c:v>
                </c:pt>
                <c:pt idx="92">
                  <c:v>5.7910576357844468E-2</c:v>
                </c:pt>
                <c:pt idx="93">
                  <c:v>5.7910576357844468E-2</c:v>
                </c:pt>
                <c:pt idx="94">
                  <c:v>4.7703156063511276E-2</c:v>
                </c:pt>
                <c:pt idx="95">
                  <c:v>4.7703156063511276E-2</c:v>
                </c:pt>
                <c:pt idx="96">
                  <c:v>3.4885538191410159E-2</c:v>
                </c:pt>
                <c:pt idx="97">
                  <c:v>3.4885538191410159E-2</c:v>
                </c:pt>
                <c:pt idx="98">
                  <c:v>2.792740807463967E-2</c:v>
                </c:pt>
                <c:pt idx="99">
                  <c:v>2.792740807463967E-2</c:v>
                </c:pt>
                <c:pt idx="100">
                  <c:v>1.8699400842254077E-2</c:v>
                </c:pt>
                <c:pt idx="101">
                  <c:v>1.8699400842254077E-2</c:v>
                </c:pt>
                <c:pt idx="102">
                  <c:v>1.2103681822118295E-2</c:v>
                </c:pt>
                <c:pt idx="103">
                  <c:v>1.2103681822118295E-2</c:v>
                </c:pt>
                <c:pt idx="104">
                  <c:v>2.2728717799374909E-2</c:v>
                </c:pt>
                <c:pt idx="105">
                  <c:v>2.2728717799374909E-2</c:v>
                </c:pt>
                <c:pt idx="106">
                  <c:v>2.9321537610824233E-2</c:v>
                </c:pt>
                <c:pt idx="107">
                  <c:v>2.9321537610824233E-2</c:v>
                </c:pt>
                <c:pt idx="108">
                  <c:v>2.7020844649183084E-2</c:v>
                </c:pt>
                <c:pt idx="109">
                  <c:v>2.7020844649183084E-2</c:v>
                </c:pt>
                <c:pt idx="110">
                  <c:v>1.7039187412390966E-2</c:v>
                </c:pt>
                <c:pt idx="111">
                  <c:v>1.7039187412390966E-2</c:v>
                </c:pt>
                <c:pt idx="112">
                  <c:v>1.0283761463750762E-2</c:v>
                </c:pt>
                <c:pt idx="113">
                  <c:v>1.0283761463750762E-2</c:v>
                </c:pt>
                <c:pt idx="114">
                  <c:v>9.669249026608151E-3</c:v>
                </c:pt>
                <c:pt idx="115">
                  <c:v>9.669249026608151E-3</c:v>
                </c:pt>
                <c:pt idx="116">
                  <c:v>6.4587538995051208E-3</c:v>
                </c:pt>
                <c:pt idx="117">
                  <c:v>6.4587538995051208E-3</c:v>
                </c:pt>
                <c:pt idx="118">
                  <c:v>-7.0692870899830007E-3</c:v>
                </c:pt>
                <c:pt idx="119">
                  <c:v>-7.0692870899830007E-3</c:v>
                </c:pt>
                <c:pt idx="120">
                  <c:v>-1.4684127739354125E-2</c:v>
                </c:pt>
                <c:pt idx="121">
                  <c:v>-1.4684127739354125E-2</c:v>
                </c:pt>
                <c:pt idx="122">
                  <c:v>-1.364317544604754E-3</c:v>
                </c:pt>
                <c:pt idx="123">
                  <c:v>-1.364317544604754E-3</c:v>
                </c:pt>
                <c:pt idx="124">
                  <c:v>2.7855691784255177E-2</c:v>
                </c:pt>
                <c:pt idx="125">
                  <c:v>2.7855691784255177E-2</c:v>
                </c:pt>
                <c:pt idx="126">
                  <c:v>5.058706148686265E-2</c:v>
                </c:pt>
                <c:pt idx="127">
                  <c:v>5.058706148686265E-2</c:v>
                </c:pt>
                <c:pt idx="128">
                  <c:v>7.3120762941244033E-2</c:v>
                </c:pt>
                <c:pt idx="129">
                  <c:v>7.3120762941244033E-2</c:v>
                </c:pt>
                <c:pt idx="130">
                  <c:v>7.3992112684284628E-2</c:v>
                </c:pt>
                <c:pt idx="131">
                  <c:v>7.3992112684284628E-2</c:v>
                </c:pt>
                <c:pt idx="132">
                  <c:v>8.4289941027844151E-2</c:v>
                </c:pt>
                <c:pt idx="133">
                  <c:v>8.4289941027844151E-2</c:v>
                </c:pt>
                <c:pt idx="134">
                  <c:v>6.8736623595139656E-2</c:v>
                </c:pt>
                <c:pt idx="135">
                  <c:v>6.8736623595139656E-2</c:v>
                </c:pt>
                <c:pt idx="136">
                  <c:v>4.0643194075588696E-2</c:v>
                </c:pt>
                <c:pt idx="137">
                  <c:v>4.0643194075588696E-2</c:v>
                </c:pt>
                <c:pt idx="138">
                  <c:v>1.5720648687934213E-2</c:v>
                </c:pt>
                <c:pt idx="139">
                  <c:v>1.5720648687934213E-2</c:v>
                </c:pt>
                <c:pt idx="140">
                  <c:v>-6.8438214126610442E-3</c:v>
                </c:pt>
                <c:pt idx="141">
                  <c:v>-6.8438214126610442E-3</c:v>
                </c:pt>
                <c:pt idx="142">
                  <c:v>-2.0072311387361097E-2</c:v>
                </c:pt>
                <c:pt idx="143">
                  <c:v>-2.0072311387361097E-2</c:v>
                </c:pt>
                <c:pt idx="144">
                  <c:v>-1.6011901885467528E-2</c:v>
                </c:pt>
                <c:pt idx="145">
                  <c:v>-1.6011901885467528E-2</c:v>
                </c:pt>
                <c:pt idx="146">
                  <c:v>-1.0545625203230435E-2</c:v>
                </c:pt>
                <c:pt idx="147">
                  <c:v>-1.0545625203230435E-2</c:v>
                </c:pt>
                <c:pt idx="148">
                  <c:v>-5.0678044933613053E-3</c:v>
                </c:pt>
                <c:pt idx="149">
                  <c:v>-5.0678044933613053E-3</c:v>
                </c:pt>
                <c:pt idx="150">
                  <c:v>-1.3238416435473632E-2</c:v>
                </c:pt>
                <c:pt idx="151">
                  <c:v>-1.3238416435473632E-2</c:v>
                </c:pt>
                <c:pt idx="152">
                  <c:v>9.6224352101326183E-3</c:v>
                </c:pt>
                <c:pt idx="153">
                  <c:v>9.6224352101326183E-3</c:v>
                </c:pt>
                <c:pt idx="154">
                  <c:v>-1.2799007884887525E-2</c:v>
                </c:pt>
                <c:pt idx="155">
                  <c:v>-1.2799007884887525E-2</c:v>
                </c:pt>
                <c:pt idx="156">
                  <c:v>-3.0283166006340401E-2</c:v>
                </c:pt>
                <c:pt idx="157">
                  <c:v>-3.0283166006340401E-2</c:v>
                </c:pt>
                <c:pt idx="158">
                  <c:v>-4.2161836630314697E-2</c:v>
                </c:pt>
                <c:pt idx="159">
                  <c:v>-4.2161836630314697E-2</c:v>
                </c:pt>
                <c:pt idx="160">
                  <c:v>-4.5528630770481193E-2</c:v>
                </c:pt>
                <c:pt idx="161">
                  <c:v>-4.5528630770481193E-2</c:v>
                </c:pt>
                <c:pt idx="162">
                  <c:v>-7.1648843685009234E-2</c:v>
                </c:pt>
                <c:pt idx="163">
                  <c:v>-7.1648843685009234E-2</c:v>
                </c:pt>
                <c:pt idx="164">
                  <c:v>-8.5244211580772444E-2</c:v>
                </c:pt>
                <c:pt idx="165">
                  <c:v>-8.5244211580772444E-2</c:v>
                </c:pt>
                <c:pt idx="166">
                  <c:v>-0.10336524333690789</c:v>
                </c:pt>
                <c:pt idx="167">
                  <c:v>-0.10336524333690789</c:v>
                </c:pt>
                <c:pt idx="168">
                  <c:v>-0.12578807065837505</c:v>
                </c:pt>
                <c:pt idx="169">
                  <c:v>-0.12578807065837505</c:v>
                </c:pt>
                <c:pt idx="170">
                  <c:v>-0.11425925187273467</c:v>
                </c:pt>
                <c:pt idx="171">
                  <c:v>-0.11425925187273467</c:v>
                </c:pt>
                <c:pt idx="172">
                  <c:v>-0.10986848774621338</c:v>
                </c:pt>
                <c:pt idx="173">
                  <c:v>-0.10986848774621338</c:v>
                </c:pt>
                <c:pt idx="174">
                  <c:v>-0.10732786799437943</c:v>
                </c:pt>
                <c:pt idx="175">
                  <c:v>-0.10732786799437943</c:v>
                </c:pt>
                <c:pt idx="176">
                  <c:v>-9.3521823613132216E-2</c:v>
                </c:pt>
                <c:pt idx="177">
                  <c:v>-9.3521823613132216E-2</c:v>
                </c:pt>
                <c:pt idx="178">
                  <c:v>-8.0458688212524776E-2</c:v>
                </c:pt>
                <c:pt idx="179">
                  <c:v>-8.0458688212524776E-2</c:v>
                </c:pt>
                <c:pt idx="180">
                  <c:v>-5.1887625928253467E-2</c:v>
                </c:pt>
                <c:pt idx="181">
                  <c:v>-5.1887625928253467E-2</c:v>
                </c:pt>
                <c:pt idx="182">
                  <c:v>-2.7512292796502469E-2</c:v>
                </c:pt>
                <c:pt idx="183">
                  <c:v>-2.7512292796502469E-2</c:v>
                </c:pt>
                <c:pt idx="184">
                  <c:v>-3.5723852166441694E-2</c:v>
                </c:pt>
                <c:pt idx="185">
                  <c:v>-3.5723852166441694E-2</c:v>
                </c:pt>
                <c:pt idx="186">
                  <c:v>-1.9665224037920592E-2</c:v>
                </c:pt>
                <c:pt idx="187">
                  <c:v>-1.9665224037920592E-2</c:v>
                </c:pt>
                <c:pt idx="188">
                  <c:v>-1.3786994278439657E-2</c:v>
                </c:pt>
                <c:pt idx="189">
                  <c:v>-1.3786994278439657E-2</c:v>
                </c:pt>
                <c:pt idx="190">
                  <c:v>-3.6973393044272274E-2</c:v>
                </c:pt>
                <c:pt idx="191">
                  <c:v>-3.6973393044272274E-2</c:v>
                </c:pt>
                <c:pt idx="192">
                  <c:v>-6.1276218861299525E-2</c:v>
                </c:pt>
                <c:pt idx="193">
                  <c:v>-6.1276218861299525E-2</c:v>
                </c:pt>
                <c:pt idx="194">
                  <c:v>-6.8426913651912558E-2</c:v>
                </c:pt>
                <c:pt idx="195">
                  <c:v>-6.8426913651912558E-2</c:v>
                </c:pt>
                <c:pt idx="196">
                  <c:v>-4.4299567043586174E-2</c:v>
                </c:pt>
                <c:pt idx="197">
                  <c:v>-4.4299567043586174E-2</c:v>
                </c:pt>
                <c:pt idx="198">
                  <c:v>-5.6233978279092711E-2</c:v>
                </c:pt>
                <c:pt idx="199">
                  <c:v>-5.6233978279092711E-2</c:v>
                </c:pt>
                <c:pt idx="200">
                  <c:v>-6.8127451167266817E-2</c:v>
                </c:pt>
                <c:pt idx="201">
                  <c:v>-6.8127451167266817E-2</c:v>
                </c:pt>
                <c:pt idx="202">
                  <c:v>-4.9393374102138621E-2</c:v>
                </c:pt>
                <c:pt idx="203">
                  <c:v>-4.9393374102138621E-2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5A-45C6-8CD4-D0E55255050A}"/>
            </c:ext>
          </c:extLst>
        </c:ser>
        <c:ser>
          <c:idx val="2"/>
          <c:order val="2"/>
          <c:tx>
            <c:strRef>
              <c:f>W_04_2025!$AM$130</c:f>
              <c:strCache>
                <c:ptCount val="1"/>
                <c:pt idx="0">
                  <c:v>JENDL-5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W_04_2025!$AJ$131:$AJ$334</c:f>
              <c:numCache>
                <c:formatCode>General</c:formatCode>
                <c:ptCount val="204"/>
                <c:pt idx="0">
                  <c:v>0.8</c:v>
                </c:pt>
                <c:pt idx="1">
                  <c:v>0.9</c:v>
                </c:pt>
                <c:pt idx="2">
                  <c:v>0.9</c:v>
                </c:pt>
                <c:pt idx="3">
                  <c:v>1</c:v>
                </c:pt>
                <c:pt idx="4">
                  <c:v>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1.2</c:v>
                </c:pt>
                <c:pt idx="8">
                  <c:v>1.2</c:v>
                </c:pt>
                <c:pt idx="9">
                  <c:v>1.3</c:v>
                </c:pt>
                <c:pt idx="10">
                  <c:v>1.3</c:v>
                </c:pt>
                <c:pt idx="11">
                  <c:v>1.4000000000000001</c:v>
                </c:pt>
                <c:pt idx="12">
                  <c:v>1.4000000000000001</c:v>
                </c:pt>
                <c:pt idx="13">
                  <c:v>1.5</c:v>
                </c:pt>
                <c:pt idx="14">
                  <c:v>1.5</c:v>
                </c:pt>
                <c:pt idx="15">
                  <c:v>1.6</c:v>
                </c:pt>
                <c:pt idx="16">
                  <c:v>1.6</c:v>
                </c:pt>
                <c:pt idx="17">
                  <c:v>1.7</c:v>
                </c:pt>
                <c:pt idx="18">
                  <c:v>1.7</c:v>
                </c:pt>
                <c:pt idx="19">
                  <c:v>1.8</c:v>
                </c:pt>
                <c:pt idx="20">
                  <c:v>1.8</c:v>
                </c:pt>
                <c:pt idx="21">
                  <c:v>1.9000000000000001</c:v>
                </c:pt>
                <c:pt idx="22">
                  <c:v>1.9000000000000001</c:v>
                </c:pt>
                <c:pt idx="23">
                  <c:v>2</c:v>
                </c:pt>
                <c:pt idx="24">
                  <c:v>2</c:v>
                </c:pt>
                <c:pt idx="25">
                  <c:v>2.0999999999999996</c:v>
                </c:pt>
                <c:pt idx="26">
                  <c:v>2.0999999999999996</c:v>
                </c:pt>
                <c:pt idx="27">
                  <c:v>2.1999999999999997</c:v>
                </c:pt>
                <c:pt idx="28">
                  <c:v>2.1999999999999997</c:v>
                </c:pt>
                <c:pt idx="29">
                  <c:v>2.2999999999999998</c:v>
                </c:pt>
                <c:pt idx="30">
                  <c:v>2.2999999999999998</c:v>
                </c:pt>
                <c:pt idx="31">
                  <c:v>2.4</c:v>
                </c:pt>
                <c:pt idx="32">
                  <c:v>2.4</c:v>
                </c:pt>
                <c:pt idx="33">
                  <c:v>2.5</c:v>
                </c:pt>
                <c:pt idx="34">
                  <c:v>2.5</c:v>
                </c:pt>
                <c:pt idx="35">
                  <c:v>2.5999999999999996</c:v>
                </c:pt>
                <c:pt idx="36">
                  <c:v>2.5999999999999996</c:v>
                </c:pt>
                <c:pt idx="37">
                  <c:v>2.6999999999999997</c:v>
                </c:pt>
                <c:pt idx="38">
                  <c:v>2.6999999999999997</c:v>
                </c:pt>
                <c:pt idx="39">
                  <c:v>2.8</c:v>
                </c:pt>
                <c:pt idx="40">
                  <c:v>2.8</c:v>
                </c:pt>
                <c:pt idx="41">
                  <c:v>2.9</c:v>
                </c:pt>
                <c:pt idx="42">
                  <c:v>2.9</c:v>
                </c:pt>
                <c:pt idx="43">
                  <c:v>3</c:v>
                </c:pt>
                <c:pt idx="44">
                  <c:v>3</c:v>
                </c:pt>
                <c:pt idx="45">
                  <c:v>3.0999999999999996</c:v>
                </c:pt>
                <c:pt idx="46">
                  <c:v>3.0999999999999996</c:v>
                </c:pt>
                <c:pt idx="47">
                  <c:v>3.1999999999999997</c:v>
                </c:pt>
                <c:pt idx="48">
                  <c:v>3.1999999999999997</c:v>
                </c:pt>
                <c:pt idx="49">
                  <c:v>3.3</c:v>
                </c:pt>
                <c:pt idx="50">
                  <c:v>3.3</c:v>
                </c:pt>
                <c:pt idx="51">
                  <c:v>3.4</c:v>
                </c:pt>
                <c:pt idx="52">
                  <c:v>3.4</c:v>
                </c:pt>
                <c:pt idx="53">
                  <c:v>3.5</c:v>
                </c:pt>
                <c:pt idx="54">
                  <c:v>3.5</c:v>
                </c:pt>
                <c:pt idx="55">
                  <c:v>3.5999999999999996</c:v>
                </c:pt>
                <c:pt idx="56">
                  <c:v>3.5999999999999996</c:v>
                </c:pt>
                <c:pt idx="57">
                  <c:v>3.6999999999999997</c:v>
                </c:pt>
                <c:pt idx="58">
                  <c:v>3.6999999999999997</c:v>
                </c:pt>
                <c:pt idx="59">
                  <c:v>3.8</c:v>
                </c:pt>
                <c:pt idx="60">
                  <c:v>3.8</c:v>
                </c:pt>
                <c:pt idx="61">
                  <c:v>3.9</c:v>
                </c:pt>
                <c:pt idx="62">
                  <c:v>3.9</c:v>
                </c:pt>
                <c:pt idx="63">
                  <c:v>4</c:v>
                </c:pt>
                <c:pt idx="64">
                  <c:v>4</c:v>
                </c:pt>
                <c:pt idx="65">
                  <c:v>4.0999999999999996</c:v>
                </c:pt>
                <c:pt idx="66">
                  <c:v>4.0999999999999996</c:v>
                </c:pt>
                <c:pt idx="67">
                  <c:v>4.2</c:v>
                </c:pt>
                <c:pt idx="68">
                  <c:v>4.2</c:v>
                </c:pt>
                <c:pt idx="69">
                  <c:v>4.3</c:v>
                </c:pt>
                <c:pt idx="70">
                  <c:v>4.3</c:v>
                </c:pt>
                <c:pt idx="71">
                  <c:v>4.3999999999999995</c:v>
                </c:pt>
                <c:pt idx="72">
                  <c:v>4.3999999999999995</c:v>
                </c:pt>
                <c:pt idx="73">
                  <c:v>4.5</c:v>
                </c:pt>
                <c:pt idx="74">
                  <c:v>4.5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4.7</c:v>
                </c:pt>
                <c:pt idx="78">
                  <c:v>4.7</c:v>
                </c:pt>
                <c:pt idx="79">
                  <c:v>4.8</c:v>
                </c:pt>
                <c:pt idx="80">
                  <c:v>4.8</c:v>
                </c:pt>
                <c:pt idx="81">
                  <c:v>4.8999999999999995</c:v>
                </c:pt>
                <c:pt idx="82">
                  <c:v>4.8999999999999995</c:v>
                </c:pt>
                <c:pt idx="83">
                  <c:v>5</c:v>
                </c:pt>
                <c:pt idx="84">
                  <c:v>5</c:v>
                </c:pt>
                <c:pt idx="85">
                  <c:v>5.0999999999999996</c:v>
                </c:pt>
                <c:pt idx="86">
                  <c:v>5.0999999999999996</c:v>
                </c:pt>
                <c:pt idx="87">
                  <c:v>5.2</c:v>
                </c:pt>
                <c:pt idx="88">
                  <c:v>5.2</c:v>
                </c:pt>
                <c:pt idx="89">
                  <c:v>5.3</c:v>
                </c:pt>
                <c:pt idx="90">
                  <c:v>5.3</c:v>
                </c:pt>
                <c:pt idx="91">
                  <c:v>5.3999999999999995</c:v>
                </c:pt>
                <c:pt idx="92">
                  <c:v>5.3999999999999995</c:v>
                </c:pt>
                <c:pt idx="93">
                  <c:v>5.5</c:v>
                </c:pt>
                <c:pt idx="94">
                  <c:v>5.5</c:v>
                </c:pt>
                <c:pt idx="95">
                  <c:v>5.6</c:v>
                </c:pt>
                <c:pt idx="96">
                  <c:v>5.6</c:v>
                </c:pt>
                <c:pt idx="97">
                  <c:v>5.7</c:v>
                </c:pt>
                <c:pt idx="98">
                  <c:v>5.7</c:v>
                </c:pt>
                <c:pt idx="99">
                  <c:v>5.8</c:v>
                </c:pt>
                <c:pt idx="100">
                  <c:v>5.8</c:v>
                </c:pt>
                <c:pt idx="101">
                  <c:v>5.8999999999999995</c:v>
                </c:pt>
                <c:pt idx="102">
                  <c:v>5.8999999999999995</c:v>
                </c:pt>
                <c:pt idx="103">
                  <c:v>6</c:v>
                </c:pt>
                <c:pt idx="104">
                  <c:v>6</c:v>
                </c:pt>
                <c:pt idx="105">
                  <c:v>6.1</c:v>
                </c:pt>
                <c:pt idx="106">
                  <c:v>6.1</c:v>
                </c:pt>
                <c:pt idx="107">
                  <c:v>6.2</c:v>
                </c:pt>
                <c:pt idx="108">
                  <c:v>6.2</c:v>
                </c:pt>
                <c:pt idx="109">
                  <c:v>6.3</c:v>
                </c:pt>
                <c:pt idx="110">
                  <c:v>6.3</c:v>
                </c:pt>
                <c:pt idx="111">
                  <c:v>6.3999999999999995</c:v>
                </c:pt>
                <c:pt idx="112">
                  <c:v>6.3999999999999995</c:v>
                </c:pt>
                <c:pt idx="113">
                  <c:v>6.5</c:v>
                </c:pt>
                <c:pt idx="114">
                  <c:v>6.5</c:v>
                </c:pt>
                <c:pt idx="115">
                  <c:v>6.6</c:v>
                </c:pt>
                <c:pt idx="116">
                  <c:v>6.6</c:v>
                </c:pt>
                <c:pt idx="117">
                  <c:v>6.7</c:v>
                </c:pt>
                <c:pt idx="118">
                  <c:v>6.7</c:v>
                </c:pt>
                <c:pt idx="119">
                  <c:v>6.8</c:v>
                </c:pt>
                <c:pt idx="120">
                  <c:v>6.8</c:v>
                </c:pt>
                <c:pt idx="121">
                  <c:v>6.8999999999999995</c:v>
                </c:pt>
                <c:pt idx="122">
                  <c:v>6.8999999999999995</c:v>
                </c:pt>
                <c:pt idx="123">
                  <c:v>7</c:v>
                </c:pt>
                <c:pt idx="124">
                  <c:v>7</c:v>
                </c:pt>
                <c:pt idx="125">
                  <c:v>7.1</c:v>
                </c:pt>
                <c:pt idx="126">
                  <c:v>7.1</c:v>
                </c:pt>
                <c:pt idx="127">
                  <c:v>7.2</c:v>
                </c:pt>
                <c:pt idx="128">
                  <c:v>7.2</c:v>
                </c:pt>
                <c:pt idx="129">
                  <c:v>7.3</c:v>
                </c:pt>
                <c:pt idx="130">
                  <c:v>7.3</c:v>
                </c:pt>
                <c:pt idx="131">
                  <c:v>7.3999999999999995</c:v>
                </c:pt>
                <c:pt idx="132">
                  <c:v>7.3999999999999995</c:v>
                </c:pt>
                <c:pt idx="133">
                  <c:v>7.5</c:v>
                </c:pt>
                <c:pt idx="134">
                  <c:v>7.5</c:v>
                </c:pt>
                <c:pt idx="135">
                  <c:v>7.6</c:v>
                </c:pt>
                <c:pt idx="136">
                  <c:v>7.6</c:v>
                </c:pt>
                <c:pt idx="137">
                  <c:v>7.7</c:v>
                </c:pt>
                <c:pt idx="138">
                  <c:v>7.7</c:v>
                </c:pt>
                <c:pt idx="139">
                  <c:v>7.8</c:v>
                </c:pt>
                <c:pt idx="140">
                  <c:v>7.8</c:v>
                </c:pt>
                <c:pt idx="141">
                  <c:v>7.8999999999999995</c:v>
                </c:pt>
                <c:pt idx="142">
                  <c:v>7.8999999999999995</c:v>
                </c:pt>
                <c:pt idx="143">
                  <c:v>8</c:v>
                </c:pt>
                <c:pt idx="144">
                  <c:v>8</c:v>
                </c:pt>
                <c:pt idx="145">
                  <c:v>8.1000000000000014</c:v>
                </c:pt>
                <c:pt idx="146">
                  <c:v>8.1000000000000014</c:v>
                </c:pt>
                <c:pt idx="147">
                  <c:v>8.2000000000000011</c:v>
                </c:pt>
                <c:pt idx="148">
                  <c:v>8.2000000000000011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8.4</c:v>
                </c:pt>
                <c:pt idx="152">
                  <c:v>8.4</c:v>
                </c:pt>
                <c:pt idx="153">
                  <c:v>8.5</c:v>
                </c:pt>
                <c:pt idx="154">
                  <c:v>8.5</c:v>
                </c:pt>
                <c:pt idx="155">
                  <c:v>8.6000000000000014</c:v>
                </c:pt>
                <c:pt idx="156">
                  <c:v>8.6000000000000014</c:v>
                </c:pt>
                <c:pt idx="157">
                  <c:v>8.7000000000000011</c:v>
                </c:pt>
                <c:pt idx="158">
                  <c:v>8.7000000000000011</c:v>
                </c:pt>
                <c:pt idx="159">
                  <c:v>8.8000000000000007</c:v>
                </c:pt>
                <c:pt idx="160">
                  <c:v>8.8000000000000007</c:v>
                </c:pt>
                <c:pt idx="161">
                  <c:v>8.9</c:v>
                </c:pt>
                <c:pt idx="162">
                  <c:v>8.9</c:v>
                </c:pt>
                <c:pt idx="163">
                  <c:v>9</c:v>
                </c:pt>
                <c:pt idx="164">
                  <c:v>9</c:v>
                </c:pt>
                <c:pt idx="165">
                  <c:v>9.1000000000000014</c:v>
                </c:pt>
                <c:pt idx="166">
                  <c:v>9.1000000000000014</c:v>
                </c:pt>
                <c:pt idx="167">
                  <c:v>9.2000000000000011</c:v>
                </c:pt>
                <c:pt idx="168">
                  <c:v>9.2000000000000011</c:v>
                </c:pt>
                <c:pt idx="169">
                  <c:v>9.3000000000000007</c:v>
                </c:pt>
                <c:pt idx="170">
                  <c:v>9.3000000000000007</c:v>
                </c:pt>
                <c:pt idx="171">
                  <c:v>9.4</c:v>
                </c:pt>
                <c:pt idx="172">
                  <c:v>9.4</c:v>
                </c:pt>
                <c:pt idx="173">
                  <c:v>9.5</c:v>
                </c:pt>
                <c:pt idx="174">
                  <c:v>9.5</c:v>
                </c:pt>
                <c:pt idx="175">
                  <c:v>9.6000000000000014</c:v>
                </c:pt>
                <c:pt idx="176">
                  <c:v>9.6000000000000014</c:v>
                </c:pt>
                <c:pt idx="177">
                  <c:v>9.7000000000000011</c:v>
                </c:pt>
                <c:pt idx="178">
                  <c:v>9.7000000000000011</c:v>
                </c:pt>
                <c:pt idx="179">
                  <c:v>9.8000000000000007</c:v>
                </c:pt>
                <c:pt idx="180">
                  <c:v>9.8000000000000007</c:v>
                </c:pt>
                <c:pt idx="181">
                  <c:v>9.9</c:v>
                </c:pt>
                <c:pt idx="182">
                  <c:v>9.9</c:v>
                </c:pt>
                <c:pt idx="183">
                  <c:v>10</c:v>
                </c:pt>
                <c:pt idx="184">
                  <c:v>10</c:v>
                </c:pt>
                <c:pt idx="185">
                  <c:v>10.100000000000001</c:v>
                </c:pt>
                <c:pt idx="186">
                  <c:v>10.100000000000001</c:v>
                </c:pt>
                <c:pt idx="187">
                  <c:v>10.200000000000001</c:v>
                </c:pt>
                <c:pt idx="188">
                  <c:v>10.200000000000001</c:v>
                </c:pt>
                <c:pt idx="189">
                  <c:v>10.3</c:v>
                </c:pt>
                <c:pt idx="190">
                  <c:v>10.3</c:v>
                </c:pt>
                <c:pt idx="191">
                  <c:v>10.4</c:v>
                </c:pt>
                <c:pt idx="192">
                  <c:v>10.4</c:v>
                </c:pt>
                <c:pt idx="193">
                  <c:v>10.5</c:v>
                </c:pt>
                <c:pt idx="194">
                  <c:v>10.5</c:v>
                </c:pt>
                <c:pt idx="195">
                  <c:v>10.600000000000001</c:v>
                </c:pt>
                <c:pt idx="196">
                  <c:v>10.600000000000001</c:v>
                </c:pt>
                <c:pt idx="197">
                  <c:v>10.700000000000001</c:v>
                </c:pt>
                <c:pt idx="198">
                  <c:v>10.700000000000001</c:v>
                </c:pt>
                <c:pt idx="199">
                  <c:v>10.8</c:v>
                </c:pt>
                <c:pt idx="200">
                  <c:v>10.8</c:v>
                </c:pt>
                <c:pt idx="201">
                  <c:v>10.9</c:v>
                </c:pt>
                <c:pt idx="202">
                  <c:v>10.9</c:v>
                </c:pt>
                <c:pt idx="203">
                  <c:v>11</c:v>
                </c:pt>
              </c:numCache>
            </c:numRef>
          </c:xVal>
          <c:yVal>
            <c:numRef>
              <c:f>W_04_2025!$AM$131:$AM$334</c:f>
              <c:numCache>
                <c:formatCode>General</c:formatCode>
                <c:ptCount val="204"/>
                <c:pt idx="0">
                  <c:v>-0.13306682872913023</c:v>
                </c:pt>
                <c:pt idx="1">
                  <c:v>-0.13306682872913023</c:v>
                </c:pt>
                <c:pt idx="2">
                  <c:v>-1.4152578828297901E-2</c:v>
                </c:pt>
                <c:pt idx="3">
                  <c:v>-1.4152578828297901E-2</c:v>
                </c:pt>
                <c:pt idx="4">
                  <c:v>0.11306435046214891</c:v>
                </c:pt>
                <c:pt idx="5">
                  <c:v>0.11306435046214891</c:v>
                </c:pt>
                <c:pt idx="6">
                  <c:v>0.10217854331303156</c:v>
                </c:pt>
                <c:pt idx="7">
                  <c:v>0.10217854331303156</c:v>
                </c:pt>
                <c:pt idx="8">
                  <c:v>8.8733273732894968E-2</c:v>
                </c:pt>
                <c:pt idx="9">
                  <c:v>8.8733273732894968E-2</c:v>
                </c:pt>
                <c:pt idx="10">
                  <c:v>1.4741048042780314E-2</c:v>
                </c:pt>
                <c:pt idx="11">
                  <c:v>1.4741048042780314E-2</c:v>
                </c:pt>
                <c:pt idx="12">
                  <c:v>2.4156422266898847E-2</c:v>
                </c:pt>
                <c:pt idx="13">
                  <c:v>2.4156422266898847E-2</c:v>
                </c:pt>
                <c:pt idx="14">
                  <c:v>2.2329522977591942E-2</c:v>
                </c:pt>
                <c:pt idx="15">
                  <c:v>2.2329522977591942E-2</c:v>
                </c:pt>
                <c:pt idx="16">
                  <c:v>5.1146943376829901E-2</c:v>
                </c:pt>
                <c:pt idx="17">
                  <c:v>5.1146943376829901E-2</c:v>
                </c:pt>
                <c:pt idx="18">
                  <c:v>4.6338532060032023E-2</c:v>
                </c:pt>
                <c:pt idx="19">
                  <c:v>4.6338532060032023E-2</c:v>
                </c:pt>
                <c:pt idx="20">
                  <c:v>7.537706502083763E-2</c:v>
                </c:pt>
                <c:pt idx="21">
                  <c:v>7.537706502083763E-2</c:v>
                </c:pt>
                <c:pt idx="22">
                  <c:v>4.0946911136965802E-2</c:v>
                </c:pt>
                <c:pt idx="23">
                  <c:v>4.0946911136965802E-2</c:v>
                </c:pt>
                <c:pt idx="24">
                  <c:v>3.1865433204465665E-2</c:v>
                </c:pt>
                <c:pt idx="25">
                  <c:v>3.1865433204465665E-2</c:v>
                </c:pt>
                <c:pt idx="26">
                  <c:v>1.5638639295946E-2</c:v>
                </c:pt>
                <c:pt idx="27">
                  <c:v>1.5638639295946E-2</c:v>
                </c:pt>
                <c:pt idx="28">
                  <c:v>8.4629580113830816E-3</c:v>
                </c:pt>
                <c:pt idx="29">
                  <c:v>8.4629580113830816E-3</c:v>
                </c:pt>
                <c:pt idx="30">
                  <c:v>-9.3261441672110035E-3</c:v>
                </c:pt>
                <c:pt idx="31">
                  <c:v>-9.3261441672110035E-3</c:v>
                </c:pt>
                <c:pt idx="32">
                  <c:v>-4.8324409614314279E-3</c:v>
                </c:pt>
                <c:pt idx="33">
                  <c:v>-4.8324409614314279E-3</c:v>
                </c:pt>
                <c:pt idx="34">
                  <c:v>-1.965658738751852E-2</c:v>
                </c:pt>
                <c:pt idx="35">
                  <c:v>-1.965658738751852E-2</c:v>
                </c:pt>
                <c:pt idx="36">
                  <c:v>-6.9062220401217012E-3</c:v>
                </c:pt>
                <c:pt idx="37">
                  <c:v>-6.9062220401217012E-3</c:v>
                </c:pt>
                <c:pt idx="38">
                  <c:v>-2.7196923469949397E-2</c:v>
                </c:pt>
                <c:pt idx="39">
                  <c:v>-2.7196923469949397E-2</c:v>
                </c:pt>
                <c:pt idx="40">
                  <c:v>-2.5717876351411983E-2</c:v>
                </c:pt>
                <c:pt idx="41">
                  <c:v>-2.5717876351411983E-2</c:v>
                </c:pt>
                <c:pt idx="42">
                  <c:v>-3.9348261679401197E-2</c:v>
                </c:pt>
                <c:pt idx="43">
                  <c:v>-3.9348261679401197E-2</c:v>
                </c:pt>
                <c:pt idx="44">
                  <c:v>-4.603400526647905E-2</c:v>
                </c:pt>
                <c:pt idx="45">
                  <c:v>-4.603400526647905E-2</c:v>
                </c:pt>
                <c:pt idx="46">
                  <c:v>-4.7261604279610236E-2</c:v>
                </c:pt>
                <c:pt idx="47">
                  <c:v>-4.7261604279610236E-2</c:v>
                </c:pt>
                <c:pt idx="48">
                  <c:v>-5.9154631235353361E-2</c:v>
                </c:pt>
                <c:pt idx="49">
                  <c:v>-5.9154631235353361E-2</c:v>
                </c:pt>
                <c:pt idx="50">
                  <c:v>-5.9473725690111556E-2</c:v>
                </c:pt>
                <c:pt idx="51">
                  <c:v>-5.9473725690111556E-2</c:v>
                </c:pt>
                <c:pt idx="52">
                  <c:v>-4.8700036256485446E-2</c:v>
                </c:pt>
                <c:pt idx="53">
                  <c:v>-4.8700036256485446E-2</c:v>
                </c:pt>
                <c:pt idx="54">
                  <c:v>-6.2697152987059468E-2</c:v>
                </c:pt>
                <c:pt idx="55">
                  <c:v>-6.2697152987059468E-2</c:v>
                </c:pt>
                <c:pt idx="56">
                  <c:v>-6.8407566712398782E-2</c:v>
                </c:pt>
                <c:pt idx="57">
                  <c:v>-6.8407566712398782E-2</c:v>
                </c:pt>
                <c:pt idx="58">
                  <c:v>-6.3439959874435181E-2</c:v>
                </c:pt>
                <c:pt idx="59">
                  <c:v>-6.3439959874435181E-2</c:v>
                </c:pt>
                <c:pt idx="60">
                  <c:v>-6.4713763452677653E-2</c:v>
                </c:pt>
                <c:pt idx="61">
                  <c:v>-6.4713763452677653E-2</c:v>
                </c:pt>
                <c:pt idx="62">
                  <c:v>-5.4429079079553522E-2</c:v>
                </c:pt>
                <c:pt idx="63">
                  <c:v>-5.4429079079553522E-2</c:v>
                </c:pt>
                <c:pt idx="64">
                  <c:v>-4.9456900111704005E-2</c:v>
                </c:pt>
                <c:pt idx="65">
                  <c:v>-4.9456900111704005E-2</c:v>
                </c:pt>
                <c:pt idx="66">
                  <c:v>-4.786013350418028E-2</c:v>
                </c:pt>
                <c:pt idx="67">
                  <c:v>-4.786013350418028E-2</c:v>
                </c:pt>
                <c:pt idx="68">
                  <c:v>-4.2173648645463802E-2</c:v>
                </c:pt>
                <c:pt idx="69">
                  <c:v>-4.2173648645463802E-2</c:v>
                </c:pt>
                <c:pt idx="70">
                  <c:v>-5.8224162004152369E-2</c:v>
                </c:pt>
                <c:pt idx="71">
                  <c:v>-5.8224162004152369E-2</c:v>
                </c:pt>
                <c:pt idx="72">
                  <c:v>-5.8407601928104014E-2</c:v>
                </c:pt>
                <c:pt idx="73">
                  <c:v>-5.8407601928104014E-2</c:v>
                </c:pt>
                <c:pt idx="74">
                  <c:v>-7.1084602593639024E-2</c:v>
                </c:pt>
                <c:pt idx="75">
                  <c:v>-7.1084602593639024E-2</c:v>
                </c:pt>
                <c:pt idx="76">
                  <c:v>-7.8444783381496297E-2</c:v>
                </c:pt>
                <c:pt idx="77">
                  <c:v>-7.8444783381496297E-2</c:v>
                </c:pt>
                <c:pt idx="78">
                  <c:v>-7.3905385905805865E-2</c:v>
                </c:pt>
                <c:pt idx="79">
                  <c:v>-7.3905385905805865E-2</c:v>
                </c:pt>
                <c:pt idx="80">
                  <c:v>-7.7376444008924961E-2</c:v>
                </c:pt>
                <c:pt idx="81">
                  <c:v>-7.7376444008924961E-2</c:v>
                </c:pt>
                <c:pt idx="82">
                  <c:v>-7.5755670975380496E-2</c:v>
                </c:pt>
                <c:pt idx="83">
                  <c:v>-7.5755670975380496E-2</c:v>
                </c:pt>
                <c:pt idx="84">
                  <c:v>-7.3886360902914783E-2</c:v>
                </c:pt>
                <c:pt idx="85">
                  <c:v>-7.3886360902914783E-2</c:v>
                </c:pt>
                <c:pt idx="86">
                  <c:v>-7.50798923164816E-2</c:v>
                </c:pt>
                <c:pt idx="87">
                  <c:v>-7.50798923164816E-2</c:v>
                </c:pt>
                <c:pt idx="88">
                  <c:v>-8.204505286861552E-2</c:v>
                </c:pt>
                <c:pt idx="89">
                  <c:v>-8.204505286861552E-2</c:v>
                </c:pt>
                <c:pt idx="90">
                  <c:v>-8.8430075202487912E-2</c:v>
                </c:pt>
                <c:pt idx="91">
                  <c:v>-8.8430075202487912E-2</c:v>
                </c:pt>
                <c:pt idx="92">
                  <c:v>-8.4188225463232791E-2</c:v>
                </c:pt>
                <c:pt idx="93">
                  <c:v>-8.4188225463232791E-2</c:v>
                </c:pt>
                <c:pt idx="94">
                  <c:v>-7.4786090025069973E-2</c:v>
                </c:pt>
                <c:pt idx="95">
                  <c:v>-7.4786090025069973E-2</c:v>
                </c:pt>
                <c:pt idx="96">
                  <c:v>-7.838441919620398E-2</c:v>
                </c:pt>
                <c:pt idx="97">
                  <c:v>-7.838441919620398E-2</c:v>
                </c:pt>
                <c:pt idx="98">
                  <c:v>-7.6442575845743099E-2</c:v>
                </c:pt>
                <c:pt idx="99">
                  <c:v>-7.6442575845743099E-2</c:v>
                </c:pt>
                <c:pt idx="100">
                  <c:v>-7.1939567060917531E-2</c:v>
                </c:pt>
                <c:pt idx="101">
                  <c:v>-7.1939567060917531E-2</c:v>
                </c:pt>
                <c:pt idx="102">
                  <c:v>-7.083564108090068E-2</c:v>
                </c:pt>
                <c:pt idx="103">
                  <c:v>-7.083564108090068E-2</c:v>
                </c:pt>
                <c:pt idx="104">
                  <c:v>-5.6950484245808286E-2</c:v>
                </c:pt>
                <c:pt idx="105">
                  <c:v>-5.6950484245808286E-2</c:v>
                </c:pt>
                <c:pt idx="106">
                  <c:v>-4.3185403680430445E-2</c:v>
                </c:pt>
                <c:pt idx="107">
                  <c:v>-4.3185403680430445E-2</c:v>
                </c:pt>
                <c:pt idx="108">
                  <c:v>-5.0418481936785331E-2</c:v>
                </c:pt>
                <c:pt idx="109">
                  <c:v>-5.0418481936785331E-2</c:v>
                </c:pt>
                <c:pt idx="110">
                  <c:v>-6.0717097674227838E-2</c:v>
                </c:pt>
                <c:pt idx="111">
                  <c:v>-6.0717097674227838E-2</c:v>
                </c:pt>
                <c:pt idx="112">
                  <c:v>-5.2983156536950293E-2</c:v>
                </c:pt>
                <c:pt idx="113">
                  <c:v>-5.2983156536950293E-2</c:v>
                </c:pt>
                <c:pt idx="114">
                  <c:v>-5.2625767686645619E-2</c:v>
                </c:pt>
                <c:pt idx="115">
                  <c:v>-5.2625767686645619E-2</c:v>
                </c:pt>
                <c:pt idx="116">
                  <c:v>-4.5410314254992423E-2</c:v>
                </c:pt>
                <c:pt idx="117">
                  <c:v>-4.5410314254992423E-2</c:v>
                </c:pt>
                <c:pt idx="118">
                  <c:v>-6.1557442443917476E-2</c:v>
                </c:pt>
                <c:pt idx="119">
                  <c:v>-6.1557442443917476E-2</c:v>
                </c:pt>
                <c:pt idx="120">
                  <c:v>-6.5516309689879648E-2</c:v>
                </c:pt>
                <c:pt idx="121">
                  <c:v>-6.5516309689879648E-2</c:v>
                </c:pt>
                <c:pt idx="122">
                  <c:v>-4.8594961635794465E-2</c:v>
                </c:pt>
                <c:pt idx="123">
                  <c:v>-4.8594961635794465E-2</c:v>
                </c:pt>
                <c:pt idx="124">
                  <c:v>-2.986396111448264E-2</c:v>
                </c:pt>
                <c:pt idx="125">
                  <c:v>-2.986396111448264E-2</c:v>
                </c:pt>
                <c:pt idx="126">
                  <c:v>-1.2953700369617738E-2</c:v>
                </c:pt>
                <c:pt idx="127">
                  <c:v>-1.2953700369617738E-2</c:v>
                </c:pt>
                <c:pt idx="128">
                  <c:v>-1.0254947577988727E-2</c:v>
                </c:pt>
                <c:pt idx="129">
                  <c:v>-1.0254947577988727E-2</c:v>
                </c:pt>
                <c:pt idx="130">
                  <c:v>-7.5065783351568882E-3</c:v>
                </c:pt>
                <c:pt idx="131">
                  <c:v>-7.5065783351568882E-3</c:v>
                </c:pt>
                <c:pt idx="132">
                  <c:v>-1.9601516941384345E-2</c:v>
                </c:pt>
                <c:pt idx="133">
                  <c:v>-1.9601516941384345E-2</c:v>
                </c:pt>
                <c:pt idx="134">
                  <c:v>-3.1279685040104477E-2</c:v>
                </c:pt>
                <c:pt idx="135">
                  <c:v>-3.1279685040104477E-2</c:v>
                </c:pt>
                <c:pt idx="136">
                  <c:v>-2.9874761384421022E-2</c:v>
                </c:pt>
                <c:pt idx="137">
                  <c:v>-2.9874761384421022E-2</c:v>
                </c:pt>
                <c:pt idx="138">
                  <c:v>-3.277533148368883E-2</c:v>
                </c:pt>
                <c:pt idx="139">
                  <c:v>-3.277533148368883E-2</c:v>
                </c:pt>
                <c:pt idx="140">
                  <c:v>-4.0440317117579117E-2</c:v>
                </c:pt>
                <c:pt idx="141">
                  <c:v>-4.0440317117579117E-2</c:v>
                </c:pt>
                <c:pt idx="142">
                  <c:v>-6.6905677003279096E-2</c:v>
                </c:pt>
                <c:pt idx="143">
                  <c:v>-6.6905677003279096E-2</c:v>
                </c:pt>
                <c:pt idx="144">
                  <c:v>-4.8759487798253343E-2</c:v>
                </c:pt>
                <c:pt idx="145">
                  <c:v>-4.8759487798253343E-2</c:v>
                </c:pt>
                <c:pt idx="146">
                  <c:v>-5.5291614392860011E-2</c:v>
                </c:pt>
                <c:pt idx="147">
                  <c:v>-5.5291614392860011E-2</c:v>
                </c:pt>
                <c:pt idx="148">
                  <c:v>-4.7813116959925517E-2</c:v>
                </c:pt>
                <c:pt idx="149">
                  <c:v>-4.7813116959925517E-2</c:v>
                </c:pt>
                <c:pt idx="150">
                  <c:v>-5.6113650474178711E-2</c:v>
                </c:pt>
                <c:pt idx="151">
                  <c:v>-5.6113650474178711E-2</c:v>
                </c:pt>
                <c:pt idx="152">
                  <c:v>-8.0398150824367964E-2</c:v>
                </c:pt>
                <c:pt idx="153">
                  <c:v>-8.0398150824367964E-2</c:v>
                </c:pt>
                <c:pt idx="154">
                  <c:v>-9.6967848641462684E-2</c:v>
                </c:pt>
                <c:pt idx="155">
                  <c:v>-9.6967848641462684E-2</c:v>
                </c:pt>
                <c:pt idx="156">
                  <c:v>-9.011201202599628E-2</c:v>
                </c:pt>
                <c:pt idx="157">
                  <c:v>-9.011201202599628E-2</c:v>
                </c:pt>
                <c:pt idx="158">
                  <c:v>-0.11101857956550498</c:v>
                </c:pt>
                <c:pt idx="159">
                  <c:v>-0.11101857956550498</c:v>
                </c:pt>
                <c:pt idx="160">
                  <c:v>-0.10395457607005243</c:v>
                </c:pt>
                <c:pt idx="161">
                  <c:v>-0.10395457607005243</c:v>
                </c:pt>
                <c:pt idx="162">
                  <c:v>-0.12358399389666697</c:v>
                </c:pt>
                <c:pt idx="163">
                  <c:v>-0.12358399389666697</c:v>
                </c:pt>
                <c:pt idx="164">
                  <c:v>-0.11733004704928052</c:v>
                </c:pt>
                <c:pt idx="165">
                  <c:v>-0.11733004704928052</c:v>
                </c:pt>
                <c:pt idx="166">
                  <c:v>-0.12371948536991528</c:v>
                </c:pt>
                <c:pt idx="167">
                  <c:v>-0.12371948536991528</c:v>
                </c:pt>
                <c:pt idx="168">
                  <c:v>-0.12909346966526269</c:v>
                </c:pt>
                <c:pt idx="169">
                  <c:v>-0.12909346966526269</c:v>
                </c:pt>
                <c:pt idx="170">
                  <c:v>-0.15077198804941094</c:v>
                </c:pt>
                <c:pt idx="171">
                  <c:v>-0.15077198804941094</c:v>
                </c:pt>
                <c:pt idx="172">
                  <c:v>-0.1105693919993731</c:v>
                </c:pt>
                <c:pt idx="173">
                  <c:v>-0.1105693919993731</c:v>
                </c:pt>
                <c:pt idx="174">
                  <c:v>-0.13011388507183375</c:v>
                </c:pt>
                <c:pt idx="175">
                  <c:v>-0.13011388507183375</c:v>
                </c:pt>
                <c:pt idx="176">
                  <c:v>-0.13981317900972712</c:v>
                </c:pt>
                <c:pt idx="177">
                  <c:v>-0.13981317900972712</c:v>
                </c:pt>
                <c:pt idx="178">
                  <c:v>-0.13480901323289818</c:v>
                </c:pt>
                <c:pt idx="179">
                  <c:v>-0.13480901323289818</c:v>
                </c:pt>
                <c:pt idx="180">
                  <c:v>-0.11005355023929075</c:v>
                </c:pt>
                <c:pt idx="181">
                  <c:v>-0.11005355023929075</c:v>
                </c:pt>
                <c:pt idx="182">
                  <c:v>-0.10755209448660819</c:v>
                </c:pt>
                <c:pt idx="183">
                  <c:v>-0.10755209448660819</c:v>
                </c:pt>
                <c:pt idx="184">
                  <c:v>-7.9041889728269754E-2</c:v>
                </c:pt>
                <c:pt idx="185">
                  <c:v>-7.9041889728269754E-2</c:v>
                </c:pt>
                <c:pt idx="186">
                  <c:v>-9.9638934249514755E-2</c:v>
                </c:pt>
                <c:pt idx="187">
                  <c:v>-9.9638934249514755E-2</c:v>
                </c:pt>
                <c:pt idx="188">
                  <c:v>-6.3932776302269678E-2</c:v>
                </c:pt>
                <c:pt idx="189">
                  <c:v>-6.3932776302269678E-2</c:v>
                </c:pt>
                <c:pt idx="190">
                  <c:v>-6.5039282287164379E-2</c:v>
                </c:pt>
                <c:pt idx="191">
                  <c:v>-6.5039282287164379E-2</c:v>
                </c:pt>
                <c:pt idx="192">
                  <c:v>-0.13292562495759719</c:v>
                </c:pt>
                <c:pt idx="193">
                  <c:v>-0.13292562495759719</c:v>
                </c:pt>
                <c:pt idx="194">
                  <c:v>-0.14112843070766179</c:v>
                </c:pt>
                <c:pt idx="195">
                  <c:v>-0.14112843070766179</c:v>
                </c:pt>
                <c:pt idx="196">
                  <c:v>-8.9372992602968826E-2</c:v>
                </c:pt>
                <c:pt idx="197">
                  <c:v>-8.9372992602968826E-2</c:v>
                </c:pt>
                <c:pt idx="198">
                  <c:v>-8.9234772391384776E-2</c:v>
                </c:pt>
                <c:pt idx="199">
                  <c:v>-8.9234772391384776E-2</c:v>
                </c:pt>
                <c:pt idx="200">
                  <c:v>-0.10643388722567393</c:v>
                </c:pt>
                <c:pt idx="201">
                  <c:v>-0.10643388722567393</c:v>
                </c:pt>
                <c:pt idx="202">
                  <c:v>-0.10176946768818074</c:v>
                </c:pt>
                <c:pt idx="203">
                  <c:v>-0.10176946768818074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A5A-45C6-8CD4-D0E55255050A}"/>
            </c:ext>
          </c:extLst>
        </c:ser>
        <c:ser>
          <c:idx val="3"/>
          <c:order val="3"/>
          <c:tx>
            <c:strRef>
              <c:f>W_04_2025!$AN$130</c:f>
              <c:strCache>
                <c:ptCount val="1"/>
                <c:pt idx="0">
                  <c:v>1s Unc.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W_04_2025!$AJ$131:$AJ$334</c:f>
              <c:numCache>
                <c:formatCode>General</c:formatCode>
                <c:ptCount val="204"/>
                <c:pt idx="0">
                  <c:v>0.8</c:v>
                </c:pt>
                <c:pt idx="1">
                  <c:v>0.9</c:v>
                </c:pt>
                <c:pt idx="2">
                  <c:v>0.9</c:v>
                </c:pt>
                <c:pt idx="3">
                  <c:v>1</c:v>
                </c:pt>
                <c:pt idx="4">
                  <c:v>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1.2</c:v>
                </c:pt>
                <c:pt idx="8">
                  <c:v>1.2</c:v>
                </c:pt>
                <c:pt idx="9">
                  <c:v>1.3</c:v>
                </c:pt>
                <c:pt idx="10">
                  <c:v>1.3</c:v>
                </c:pt>
                <c:pt idx="11">
                  <c:v>1.4000000000000001</c:v>
                </c:pt>
                <c:pt idx="12">
                  <c:v>1.4000000000000001</c:v>
                </c:pt>
                <c:pt idx="13">
                  <c:v>1.5</c:v>
                </c:pt>
                <c:pt idx="14">
                  <c:v>1.5</c:v>
                </c:pt>
                <c:pt idx="15">
                  <c:v>1.6</c:v>
                </c:pt>
                <c:pt idx="16">
                  <c:v>1.6</c:v>
                </c:pt>
                <c:pt idx="17">
                  <c:v>1.7</c:v>
                </c:pt>
                <c:pt idx="18">
                  <c:v>1.7</c:v>
                </c:pt>
                <c:pt idx="19">
                  <c:v>1.8</c:v>
                </c:pt>
                <c:pt idx="20">
                  <c:v>1.8</c:v>
                </c:pt>
                <c:pt idx="21">
                  <c:v>1.9000000000000001</c:v>
                </c:pt>
                <c:pt idx="22">
                  <c:v>1.9000000000000001</c:v>
                </c:pt>
                <c:pt idx="23">
                  <c:v>2</c:v>
                </c:pt>
                <c:pt idx="24">
                  <c:v>2</c:v>
                </c:pt>
                <c:pt idx="25">
                  <c:v>2.0999999999999996</c:v>
                </c:pt>
                <c:pt idx="26">
                  <c:v>2.0999999999999996</c:v>
                </c:pt>
                <c:pt idx="27">
                  <c:v>2.1999999999999997</c:v>
                </c:pt>
                <c:pt idx="28">
                  <c:v>2.1999999999999997</c:v>
                </c:pt>
                <c:pt idx="29">
                  <c:v>2.2999999999999998</c:v>
                </c:pt>
                <c:pt idx="30">
                  <c:v>2.2999999999999998</c:v>
                </c:pt>
                <c:pt idx="31">
                  <c:v>2.4</c:v>
                </c:pt>
                <c:pt idx="32">
                  <c:v>2.4</c:v>
                </c:pt>
                <c:pt idx="33">
                  <c:v>2.5</c:v>
                </c:pt>
                <c:pt idx="34">
                  <c:v>2.5</c:v>
                </c:pt>
                <c:pt idx="35">
                  <c:v>2.5999999999999996</c:v>
                </c:pt>
                <c:pt idx="36">
                  <c:v>2.5999999999999996</c:v>
                </c:pt>
                <c:pt idx="37">
                  <c:v>2.6999999999999997</c:v>
                </c:pt>
                <c:pt idx="38">
                  <c:v>2.6999999999999997</c:v>
                </c:pt>
                <c:pt idx="39">
                  <c:v>2.8</c:v>
                </c:pt>
                <c:pt idx="40">
                  <c:v>2.8</c:v>
                </c:pt>
                <c:pt idx="41">
                  <c:v>2.9</c:v>
                </c:pt>
                <c:pt idx="42">
                  <c:v>2.9</c:v>
                </c:pt>
                <c:pt idx="43">
                  <c:v>3</c:v>
                </c:pt>
                <c:pt idx="44">
                  <c:v>3</c:v>
                </c:pt>
                <c:pt idx="45">
                  <c:v>3.0999999999999996</c:v>
                </c:pt>
                <c:pt idx="46">
                  <c:v>3.0999999999999996</c:v>
                </c:pt>
                <c:pt idx="47">
                  <c:v>3.1999999999999997</c:v>
                </c:pt>
                <c:pt idx="48">
                  <c:v>3.1999999999999997</c:v>
                </c:pt>
                <c:pt idx="49">
                  <c:v>3.3</c:v>
                </c:pt>
                <c:pt idx="50">
                  <c:v>3.3</c:v>
                </c:pt>
                <c:pt idx="51">
                  <c:v>3.4</c:v>
                </c:pt>
                <c:pt idx="52">
                  <c:v>3.4</c:v>
                </c:pt>
                <c:pt idx="53">
                  <c:v>3.5</c:v>
                </c:pt>
                <c:pt idx="54">
                  <c:v>3.5</c:v>
                </c:pt>
                <c:pt idx="55">
                  <c:v>3.5999999999999996</c:v>
                </c:pt>
                <c:pt idx="56">
                  <c:v>3.5999999999999996</c:v>
                </c:pt>
                <c:pt idx="57">
                  <c:v>3.6999999999999997</c:v>
                </c:pt>
                <c:pt idx="58">
                  <c:v>3.6999999999999997</c:v>
                </c:pt>
                <c:pt idx="59">
                  <c:v>3.8</c:v>
                </c:pt>
                <c:pt idx="60">
                  <c:v>3.8</c:v>
                </c:pt>
                <c:pt idx="61">
                  <c:v>3.9</c:v>
                </c:pt>
                <c:pt idx="62">
                  <c:v>3.9</c:v>
                </c:pt>
                <c:pt idx="63">
                  <c:v>4</c:v>
                </c:pt>
                <c:pt idx="64">
                  <c:v>4</c:v>
                </c:pt>
                <c:pt idx="65">
                  <c:v>4.0999999999999996</c:v>
                </c:pt>
                <c:pt idx="66">
                  <c:v>4.0999999999999996</c:v>
                </c:pt>
                <c:pt idx="67">
                  <c:v>4.2</c:v>
                </c:pt>
                <c:pt idx="68">
                  <c:v>4.2</c:v>
                </c:pt>
                <c:pt idx="69">
                  <c:v>4.3</c:v>
                </c:pt>
                <c:pt idx="70">
                  <c:v>4.3</c:v>
                </c:pt>
                <c:pt idx="71">
                  <c:v>4.3999999999999995</c:v>
                </c:pt>
                <c:pt idx="72">
                  <c:v>4.3999999999999995</c:v>
                </c:pt>
                <c:pt idx="73">
                  <c:v>4.5</c:v>
                </c:pt>
                <c:pt idx="74">
                  <c:v>4.5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4.7</c:v>
                </c:pt>
                <c:pt idx="78">
                  <c:v>4.7</c:v>
                </c:pt>
                <c:pt idx="79">
                  <c:v>4.8</c:v>
                </c:pt>
                <c:pt idx="80">
                  <c:v>4.8</c:v>
                </c:pt>
                <c:pt idx="81">
                  <c:v>4.8999999999999995</c:v>
                </c:pt>
                <c:pt idx="82">
                  <c:v>4.8999999999999995</c:v>
                </c:pt>
                <c:pt idx="83">
                  <c:v>5</c:v>
                </c:pt>
                <c:pt idx="84">
                  <c:v>5</c:v>
                </c:pt>
                <c:pt idx="85">
                  <c:v>5.0999999999999996</c:v>
                </c:pt>
                <c:pt idx="86">
                  <c:v>5.0999999999999996</c:v>
                </c:pt>
                <c:pt idx="87">
                  <c:v>5.2</c:v>
                </c:pt>
                <c:pt idx="88">
                  <c:v>5.2</c:v>
                </c:pt>
                <c:pt idx="89">
                  <c:v>5.3</c:v>
                </c:pt>
                <c:pt idx="90">
                  <c:v>5.3</c:v>
                </c:pt>
                <c:pt idx="91">
                  <c:v>5.3999999999999995</c:v>
                </c:pt>
                <c:pt idx="92">
                  <c:v>5.3999999999999995</c:v>
                </c:pt>
                <c:pt idx="93">
                  <c:v>5.5</c:v>
                </c:pt>
                <c:pt idx="94">
                  <c:v>5.5</c:v>
                </c:pt>
                <c:pt idx="95">
                  <c:v>5.6</c:v>
                </c:pt>
                <c:pt idx="96">
                  <c:v>5.6</c:v>
                </c:pt>
                <c:pt idx="97">
                  <c:v>5.7</c:v>
                </c:pt>
                <c:pt idx="98">
                  <c:v>5.7</c:v>
                </c:pt>
                <c:pt idx="99">
                  <c:v>5.8</c:v>
                </c:pt>
                <c:pt idx="100">
                  <c:v>5.8</c:v>
                </c:pt>
                <c:pt idx="101">
                  <c:v>5.8999999999999995</c:v>
                </c:pt>
                <c:pt idx="102">
                  <c:v>5.8999999999999995</c:v>
                </c:pt>
                <c:pt idx="103">
                  <c:v>6</c:v>
                </c:pt>
                <c:pt idx="104">
                  <c:v>6</c:v>
                </c:pt>
                <c:pt idx="105">
                  <c:v>6.1</c:v>
                </c:pt>
                <c:pt idx="106">
                  <c:v>6.1</c:v>
                </c:pt>
                <c:pt idx="107">
                  <c:v>6.2</c:v>
                </c:pt>
                <c:pt idx="108">
                  <c:v>6.2</c:v>
                </c:pt>
                <c:pt idx="109">
                  <c:v>6.3</c:v>
                </c:pt>
                <c:pt idx="110">
                  <c:v>6.3</c:v>
                </c:pt>
                <c:pt idx="111">
                  <c:v>6.3999999999999995</c:v>
                </c:pt>
                <c:pt idx="112">
                  <c:v>6.3999999999999995</c:v>
                </c:pt>
                <c:pt idx="113">
                  <c:v>6.5</c:v>
                </c:pt>
                <c:pt idx="114">
                  <c:v>6.5</c:v>
                </c:pt>
                <c:pt idx="115">
                  <c:v>6.6</c:v>
                </c:pt>
                <c:pt idx="116">
                  <c:v>6.6</c:v>
                </c:pt>
                <c:pt idx="117">
                  <c:v>6.7</c:v>
                </c:pt>
                <c:pt idx="118">
                  <c:v>6.7</c:v>
                </c:pt>
                <c:pt idx="119">
                  <c:v>6.8</c:v>
                </c:pt>
                <c:pt idx="120">
                  <c:v>6.8</c:v>
                </c:pt>
                <c:pt idx="121">
                  <c:v>6.8999999999999995</c:v>
                </c:pt>
                <c:pt idx="122">
                  <c:v>6.8999999999999995</c:v>
                </c:pt>
                <c:pt idx="123">
                  <c:v>7</c:v>
                </c:pt>
                <c:pt idx="124">
                  <c:v>7</c:v>
                </c:pt>
                <c:pt idx="125">
                  <c:v>7.1</c:v>
                </c:pt>
                <c:pt idx="126">
                  <c:v>7.1</c:v>
                </c:pt>
                <c:pt idx="127">
                  <c:v>7.2</c:v>
                </c:pt>
                <c:pt idx="128">
                  <c:v>7.2</c:v>
                </c:pt>
                <c:pt idx="129">
                  <c:v>7.3</c:v>
                </c:pt>
                <c:pt idx="130">
                  <c:v>7.3</c:v>
                </c:pt>
                <c:pt idx="131">
                  <c:v>7.3999999999999995</c:v>
                </c:pt>
                <c:pt idx="132">
                  <c:v>7.3999999999999995</c:v>
                </c:pt>
                <c:pt idx="133">
                  <c:v>7.5</c:v>
                </c:pt>
                <c:pt idx="134">
                  <c:v>7.5</c:v>
                </c:pt>
                <c:pt idx="135">
                  <c:v>7.6</c:v>
                </c:pt>
                <c:pt idx="136">
                  <c:v>7.6</c:v>
                </c:pt>
                <c:pt idx="137">
                  <c:v>7.7</c:v>
                </c:pt>
                <c:pt idx="138">
                  <c:v>7.7</c:v>
                </c:pt>
                <c:pt idx="139">
                  <c:v>7.8</c:v>
                </c:pt>
                <c:pt idx="140">
                  <c:v>7.8</c:v>
                </c:pt>
                <c:pt idx="141">
                  <c:v>7.8999999999999995</c:v>
                </c:pt>
                <c:pt idx="142">
                  <c:v>7.8999999999999995</c:v>
                </c:pt>
                <c:pt idx="143">
                  <c:v>8</c:v>
                </c:pt>
                <c:pt idx="144">
                  <c:v>8</c:v>
                </c:pt>
                <c:pt idx="145">
                  <c:v>8.1000000000000014</c:v>
                </c:pt>
                <c:pt idx="146">
                  <c:v>8.1000000000000014</c:v>
                </c:pt>
                <c:pt idx="147">
                  <c:v>8.2000000000000011</c:v>
                </c:pt>
                <c:pt idx="148">
                  <c:v>8.2000000000000011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8.4</c:v>
                </c:pt>
                <c:pt idx="152">
                  <c:v>8.4</c:v>
                </c:pt>
                <c:pt idx="153">
                  <c:v>8.5</c:v>
                </c:pt>
                <c:pt idx="154">
                  <c:v>8.5</c:v>
                </c:pt>
                <c:pt idx="155">
                  <c:v>8.6000000000000014</c:v>
                </c:pt>
                <c:pt idx="156">
                  <c:v>8.6000000000000014</c:v>
                </c:pt>
                <c:pt idx="157">
                  <c:v>8.7000000000000011</c:v>
                </c:pt>
                <c:pt idx="158">
                  <c:v>8.7000000000000011</c:v>
                </c:pt>
                <c:pt idx="159">
                  <c:v>8.8000000000000007</c:v>
                </c:pt>
                <c:pt idx="160">
                  <c:v>8.8000000000000007</c:v>
                </c:pt>
                <c:pt idx="161">
                  <c:v>8.9</c:v>
                </c:pt>
                <c:pt idx="162">
                  <c:v>8.9</c:v>
                </c:pt>
                <c:pt idx="163">
                  <c:v>9</c:v>
                </c:pt>
                <c:pt idx="164">
                  <c:v>9</c:v>
                </c:pt>
                <c:pt idx="165">
                  <c:v>9.1000000000000014</c:v>
                </c:pt>
                <c:pt idx="166">
                  <c:v>9.1000000000000014</c:v>
                </c:pt>
                <c:pt idx="167">
                  <c:v>9.2000000000000011</c:v>
                </c:pt>
                <c:pt idx="168">
                  <c:v>9.2000000000000011</c:v>
                </c:pt>
                <c:pt idx="169">
                  <c:v>9.3000000000000007</c:v>
                </c:pt>
                <c:pt idx="170">
                  <c:v>9.3000000000000007</c:v>
                </c:pt>
                <c:pt idx="171">
                  <c:v>9.4</c:v>
                </c:pt>
                <c:pt idx="172">
                  <c:v>9.4</c:v>
                </c:pt>
                <c:pt idx="173">
                  <c:v>9.5</c:v>
                </c:pt>
                <c:pt idx="174">
                  <c:v>9.5</c:v>
                </c:pt>
                <c:pt idx="175">
                  <c:v>9.6000000000000014</c:v>
                </c:pt>
                <c:pt idx="176">
                  <c:v>9.6000000000000014</c:v>
                </c:pt>
                <c:pt idx="177">
                  <c:v>9.7000000000000011</c:v>
                </c:pt>
                <c:pt idx="178">
                  <c:v>9.7000000000000011</c:v>
                </c:pt>
                <c:pt idx="179">
                  <c:v>9.8000000000000007</c:v>
                </c:pt>
                <c:pt idx="180">
                  <c:v>9.8000000000000007</c:v>
                </c:pt>
                <c:pt idx="181">
                  <c:v>9.9</c:v>
                </c:pt>
                <c:pt idx="182">
                  <c:v>9.9</c:v>
                </c:pt>
                <c:pt idx="183">
                  <c:v>10</c:v>
                </c:pt>
                <c:pt idx="184">
                  <c:v>10</c:v>
                </c:pt>
                <c:pt idx="185">
                  <c:v>10.100000000000001</c:v>
                </c:pt>
                <c:pt idx="186">
                  <c:v>10.100000000000001</c:v>
                </c:pt>
                <c:pt idx="187">
                  <c:v>10.200000000000001</c:v>
                </c:pt>
                <c:pt idx="188">
                  <c:v>10.200000000000001</c:v>
                </c:pt>
                <c:pt idx="189">
                  <c:v>10.3</c:v>
                </c:pt>
                <c:pt idx="190">
                  <c:v>10.3</c:v>
                </c:pt>
                <c:pt idx="191">
                  <c:v>10.4</c:v>
                </c:pt>
                <c:pt idx="192">
                  <c:v>10.4</c:v>
                </c:pt>
                <c:pt idx="193">
                  <c:v>10.5</c:v>
                </c:pt>
                <c:pt idx="194">
                  <c:v>10.5</c:v>
                </c:pt>
                <c:pt idx="195">
                  <c:v>10.600000000000001</c:v>
                </c:pt>
                <c:pt idx="196">
                  <c:v>10.600000000000001</c:v>
                </c:pt>
                <c:pt idx="197">
                  <c:v>10.700000000000001</c:v>
                </c:pt>
                <c:pt idx="198">
                  <c:v>10.700000000000001</c:v>
                </c:pt>
                <c:pt idx="199">
                  <c:v>10.8</c:v>
                </c:pt>
                <c:pt idx="200">
                  <c:v>10.8</c:v>
                </c:pt>
                <c:pt idx="201">
                  <c:v>10.9</c:v>
                </c:pt>
                <c:pt idx="202">
                  <c:v>10.9</c:v>
                </c:pt>
                <c:pt idx="203">
                  <c:v>11</c:v>
                </c:pt>
              </c:numCache>
            </c:numRef>
          </c:xVal>
          <c:yVal>
            <c:numRef>
              <c:f>W_04_2025!$AN$131:$AN$334</c:f>
              <c:numCache>
                <c:formatCode>General</c:formatCode>
                <c:ptCount val="204"/>
                <c:pt idx="0">
                  <c:v>7.1907316191847356E-2</c:v>
                </c:pt>
                <c:pt idx="1">
                  <c:v>7.1907316191847356E-2</c:v>
                </c:pt>
                <c:pt idx="2">
                  <c:v>6.6340553128381496E-2</c:v>
                </c:pt>
                <c:pt idx="3">
                  <c:v>6.6340553128381496E-2</c:v>
                </c:pt>
                <c:pt idx="4">
                  <c:v>6.4647302407076085E-2</c:v>
                </c:pt>
                <c:pt idx="5">
                  <c:v>6.4647302407076085E-2</c:v>
                </c:pt>
                <c:pt idx="6">
                  <c:v>6.3995677516602775E-2</c:v>
                </c:pt>
                <c:pt idx="7">
                  <c:v>6.3995677516602775E-2</c:v>
                </c:pt>
                <c:pt idx="8">
                  <c:v>6.4121826314684133E-2</c:v>
                </c:pt>
                <c:pt idx="9">
                  <c:v>6.4121826314684133E-2</c:v>
                </c:pt>
                <c:pt idx="10">
                  <c:v>6.1455607810270693E-2</c:v>
                </c:pt>
                <c:pt idx="11">
                  <c:v>6.1455607810270693E-2</c:v>
                </c:pt>
                <c:pt idx="12">
                  <c:v>6.0382423861442408E-2</c:v>
                </c:pt>
                <c:pt idx="13">
                  <c:v>6.0382423861442408E-2</c:v>
                </c:pt>
                <c:pt idx="14">
                  <c:v>5.9932046833420231E-2</c:v>
                </c:pt>
                <c:pt idx="15">
                  <c:v>5.9932046833420231E-2</c:v>
                </c:pt>
                <c:pt idx="16">
                  <c:v>6.1176470536276076E-2</c:v>
                </c:pt>
                <c:pt idx="17">
                  <c:v>6.1176470536276076E-2</c:v>
                </c:pt>
                <c:pt idx="18">
                  <c:v>5.9834742553318658E-2</c:v>
                </c:pt>
                <c:pt idx="19">
                  <c:v>5.9834742553318658E-2</c:v>
                </c:pt>
                <c:pt idx="20">
                  <c:v>5.9224096694011338E-2</c:v>
                </c:pt>
                <c:pt idx="21">
                  <c:v>5.9224096694011338E-2</c:v>
                </c:pt>
                <c:pt idx="22">
                  <c:v>5.6984977186296505E-2</c:v>
                </c:pt>
                <c:pt idx="23">
                  <c:v>5.6984977186296505E-2</c:v>
                </c:pt>
                <c:pt idx="24">
                  <c:v>5.5907429810787529E-2</c:v>
                </c:pt>
                <c:pt idx="25">
                  <c:v>5.5907429810787529E-2</c:v>
                </c:pt>
                <c:pt idx="26">
                  <c:v>5.6210510087359736E-2</c:v>
                </c:pt>
                <c:pt idx="27">
                  <c:v>5.6210510087359736E-2</c:v>
                </c:pt>
                <c:pt idx="28">
                  <c:v>5.6612373441880012E-2</c:v>
                </c:pt>
                <c:pt idx="29">
                  <c:v>5.6612373441880012E-2</c:v>
                </c:pt>
                <c:pt idx="30">
                  <c:v>5.6044934293701526E-2</c:v>
                </c:pt>
                <c:pt idx="31">
                  <c:v>5.6044934293701526E-2</c:v>
                </c:pt>
                <c:pt idx="32">
                  <c:v>5.5957752337195535E-2</c:v>
                </c:pt>
                <c:pt idx="33">
                  <c:v>5.5957752337195535E-2</c:v>
                </c:pt>
                <c:pt idx="34">
                  <c:v>5.677511719643575E-2</c:v>
                </c:pt>
                <c:pt idx="35">
                  <c:v>5.677511719643575E-2</c:v>
                </c:pt>
                <c:pt idx="36">
                  <c:v>5.8842703295562793E-2</c:v>
                </c:pt>
                <c:pt idx="37">
                  <c:v>5.8842703295562793E-2</c:v>
                </c:pt>
                <c:pt idx="38">
                  <c:v>5.777127801901618E-2</c:v>
                </c:pt>
                <c:pt idx="39">
                  <c:v>5.777127801901618E-2</c:v>
                </c:pt>
                <c:pt idx="40">
                  <c:v>5.7013749603340033E-2</c:v>
                </c:pt>
                <c:pt idx="41">
                  <c:v>5.7013749603340033E-2</c:v>
                </c:pt>
                <c:pt idx="42">
                  <c:v>5.6704800159857321E-2</c:v>
                </c:pt>
                <c:pt idx="43">
                  <c:v>5.6704800159857321E-2</c:v>
                </c:pt>
                <c:pt idx="44">
                  <c:v>5.6669465785256681E-2</c:v>
                </c:pt>
                <c:pt idx="45">
                  <c:v>5.6669465785256681E-2</c:v>
                </c:pt>
                <c:pt idx="46">
                  <c:v>5.6195619589343306E-2</c:v>
                </c:pt>
                <c:pt idx="47">
                  <c:v>5.6195619589343306E-2</c:v>
                </c:pt>
                <c:pt idx="48">
                  <c:v>5.6647169117034532E-2</c:v>
                </c:pt>
                <c:pt idx="49">
                  <c:v>5.6647169117034532E-2</c:v>
                </c:pt>
                <c:pt idx="50">
                  <c:v>5.6051869816406211E-2</c:v>
                </c:pt>
                <c:pt idx="51">
                  <c:v>5.6051869816406211E-2</c:v>
                </c:pt>
                <c:pt idx="52">
                  <c:v>5.6317592271786676E-2</c:v>
                </c:pt>
                <c:pt idx="53">
                  <c:v>5.6317592271786676E-2</c:v>
                </c:pt>
                <c:pt idx="54">
                  <c:v>5.7750155153632528E-2</c:v>
                </c:pt>
                <c:pt idx="55">
                  <c:v>5.7750155153632528E-2</c:v>
                </c:pt>
                <c:pt idx="56">
                  <c:v>6.0829645960817594E-2</c:v>
                </c:pt>
                <c:pt idx="57">
                  <c:v>6.0829645960817594E-2</c:v>
                </c:pt>
                <c:pt idx="58">
                  <c:v>6.0289934053764822E-2</c:v>
                </c:pt>
                <c:pt idx="59">
                  <c:v>6.0289934053764822E-2</c:v>
                </c:pt>
                <c:pt idx="60">
                  <c:v>6.159267321478417E-2</c:v>
                </c:pt>
                <c:pt idx="61">
                  <c:v>6.159267321478417E-2</c:v>
                </c:pt>
                <c:pt idx="62">
                  <c:v>6.2110309343404911E-2</c:v>
                </c:pt>
                <c:pt idx="63">
                  <c:v>6.2110309343404911E-2</c:v>
                </c:pt>
                <c:pt idx="64">
                  <c:v>6.2805362367320677E-2</c:v>
                </c:pt>
                <c:pt idx="65">
                  <c:v>6.2805362367320677E-2</c:v>
                </c:pt>
                <c:pt idx="66">
                  <c:v>6.1043582316992848E-2</c:v>
                </c:pt>
                <c:pt idx="67">
                  <c:v>6.1043582316992848E-2</c:v>
                </c:pt>
                <c:pt idx="68">
                  <c:v>6.0322988357600985E-2</c:v>
                </c:pt>
                <c:pt idx="69">
                  <c:v>6.0322988357600985E-2</c:v>
                </c:pt>
                <c:pt idx="70">
                  <c:v>6.0608657575374515E-2</c:v>
                </c:pt>
                <c:pt idx="71">
                  <c:v>6.0608657575374515E-2</c:v>
                </c:pt>
                <c:pt idx="72">
                  <c:v>6.1117451706707328E-2</c:v>
                </c:pt>
                <c:pt idx="73">
                  <c:v>6.1117451706707328E-2</c:v>
                </c:pt>
                <c:pt idx="74">
                  <c:v>6.1413961644624419E-2</c:v>
                </c:pt>
                <c:pt idx="75">
                  <c:v>6.1413961644624419E-2</c:v>
                </c:pt>
                <c:pt idx="76">
                  <c:v>6.4284417513279568E-2</c:v>
                </c:pt>
                <c:pt idx="77">
                  <c:v>6.4284417513279568E-2</c:v>
                </c:pt>
                <c:pt idx="78">
                  <c:v>6.3707101606862659E-2</c:v>
                </c:pt>
                <c:pt idx="79">
                  <c:v>6.3707101606862659E-2</c:v>
                </c:pt>
                <c:pt idx="80">
                  <c:v>6.4844361739062925E-2</c:v>
                </c:pt>
                <c:pt idx="81">
                  <c:v>6.4844361739062925E-2</c:v>
                </c:pt>
                <c:pt idx="82">
                  <c:v>6.4114721079017348E-2</c:v>
                </c:pt>
                <c:pt idx="83">
                  <c:v>6.4114721079017348E-2</c:v>
                </c:pt>
                <c:pt idx="84">
                  <c:v>6.5252944929932444E-2</c:v>
                </c:pt>
                <c:pt idx="85">
                  <c:v>6.5252944929932444E-2</c:v>
                </c:pt>
                <c:pt idx="86">
                  <c:v>6.4478664990165704E-2</c:v>
                </c:pt>
                <c:pt idx="87">
                  <c:v>6.4478664990165704E-2</c:v>
                </c:pt>
                <c:pt idx="88">
                  <c:v>6.4013270549424794E-2</c:v>
                </c:pt>
                <c:pt idx="89">
                  <c:v>6.4013270549424794E-2</c:v>
                </c:pt>
                <c:pt idx="90">
                  <c:v>6.5946701176323425E-2</c:v>
                </c:pt>
                <c:pt idx="91">
                  <c:v>6.5946701176323425E-2</c:v>
                </c:pt>
                <c:pt idx="92">
                  <c:v>6.8438730443693696E-2</c:v>
                </c:pt>
                <c:pt idx="93">
                  <c:v>6.8438730443693696E-2</c:v>
                </c:pt>
                <c:pt idx="94">
                  <c:v>6.9623054225255027E-2</c:v>
                </c:pt>
                <c:pt idx="95">
                  <c:v>6.9623054225255027E-2</c:v>
                </c:pt>
                <c:pt idx="96">
                  <c:v>7.2346224637306875E-2</c:v>
                </c:pt>
                <c:pt idx="97">
                  <c:v>7.2346224637306875E-2</c:v>
                </c:pt>
                <c:pt idx="98">
                  <c:v>7.1785310218904205E-2</c:v>
                </c:pt>
                <c:pt idx="99">
                  <c:v>7.1785310218904205E-2</c:v>
                </c:pt>
                <c:pt idx="100">
                  <c:v>7.142075253777283E-2</c:v>
                </c:pt>
                <c:pt idx="101">
                  <c:v>7.142075253777283E-2</c:v>
                </c:pt>
                <c:pt idx="102">
                  <c:v>7.2079084285456702E-2</c:v>
                </c:pt>
                <c:pt idx="103">
                  <c:v>7.2079084285456702E-2</c:v>
                </c:pt>
                <c:pt idx="104">
                  <c:v>7.3367977085056074E-2</c:v>
                </c:pt>
                <c:pt idx="105">
                  <c:v>7.3367977085056074E-2</c:v>
                </c:pt>
                <c:pt idx="106">
                  <c:v>7.2498938644352848E-2</c:v>
                </c:pt>
                <c:pt idx="107">
                  <c:v>7.2498938644352848E-2</c:v>
                </c:pt>
                <c:pt idx="108">
                  <c:v>7.2733925800866864E-2</c:v>
                </c:pt>
                <c:pt idx="109">
                  <c:v>7.2733925800866864E-2</c:v>
                </c:pt>
                <c:pt idx="110">
                  <c:v>7.1330632411342673E-2</c:v>
                </c:pt>
                <c:pt idx="111">
                  <c:v>7.1330632411342673E-2</c:v>
                </c:pt>
                <c:pt idx="112">
                  <c:v>7.0543592544258862E-2</c:v>
                </c:pt>
                <c:pt idx="113">
                  <c:v>7.0543592544258862E-2</c:v>
                </c:pt>
                <c:pt idx="114">
                  <c:v>7.3033436833015136E-2</c:v>
                </c:pt>
                <c:pt idx="115">
                  <c:v>7.3033436833015136E-2</c:v>
                </c:pt>
                <c:pt idx="116">
                  <c:v>7.75534019848685E-2</c:v>
                </c:pt>
                <c:pt idx="117">
                  <c:v>7.75534019848685E-2</c:v>
                </c:pt>
                <c:pt idx="118">
                  <c:v>7.406199681730978E-2</c:v>
                </c:pt>
                <c:pt idx="119">
                  <c:v>7.406199681730978E-2</c:v>
                </c:pt>
                <c:pt idx="120">
                  <c:v>7.6860001106970305E-2</c:v>
                </c:pt>
                <c:pt idx="121">
                  <c:v>7.6860001106970305E-2</c:v>
                </c:pt>
                <c:pt idx="122">
                  <c:v>7.9383403354844048E-2</c:v>
                </c:pt>
                <c:pt idx="123">
                  <c:v>7.9383403354844048E-2</c:v>
                </c:pt>
                <c:pt idx="124">
                  <c:v>9.0032790532663443E-2</c:v>
                </c:pt>
                <c:pt idx="125">
                  <c:v>9.0032790532663443E-2</c:v>
                </c:pt>
                <c:pt idx="126">
                  <c:v>8.9866284061829074E-2</c:v>
                </c:pt>
                <c:pt idx="127">
                  <c:v>8.9866284061829074E-2</c:v>
                </c:pt>
                <c:pt idx="128">
                  <c:v>9.0267180661317531E-2</c:v>
                </c:pt>
                <c:pt idx="129">
                  <c:v>9.0267180661317531E-2</c:v>
                </c:pt>
                <c:pt idx="130">
                  <c:v>8.4750604584014871E-2</c:v>
                </c:pt>
                <c:pt idx="131">
                  <c:v>8.4750604584014871E-2</c:v>
                </c:pt>
                <c:pt idx="132">
                  <c:v>8.0812370568854278E-2</c:v>
                </c:pt>
                <c:pt idx="133">
                  <c:v>8.0812370568854278E-2</c:v>
                </c:pt>
                <c:pt idx="134">
                  <c:v>8.5061112009615775E-2</c:v>
                </c:pt>
                <c:pt idx="135">
                  <c:v>8.5061112009615775E-2</c:v>
                </c:pt>
                <c:pt idx="136">
                  <c:v>9.033813152808462E-2</c:v>
                </c:pt>
                <c:pt idx="137">
                  <c:v>9.033813152808462E-2</c:v>
                </c:pt>
                <c:pt idx="138">
                  <c:v>8.8742885851048642E-2</c:v>
                </c:pt>
                <c:pt idx="139">
                  <c:v>8.8742885851048642E-2</c:v>
                </c:pt>
                <c:pt idx="140">
                  <c:v>9.5607994261441828E-2</c:v>
                </c:pt>
                <c:pt idx="141">
                  <c:v>9.5607994261441828E-2</c:v>
                </c:pt>
                <c:pt idx="142">
                  <c:v>9.0645002591584742E-2</c:v>
                </c:pt>
                <c:pt idx="143">
                  <c:v>9.0645002591584742E-2</c:v>
                </c:pt>
                <c:pt idx="144">
                  <c:v>9.5515515696916395E-2</c:v>
                </c:pt>
                <c:pt idx="145">
                  <c:v>9.5515515696916395E-2</c:v>
                </c:pt>
                <c:pt idx="146">
                  <c:v>9.3772812682592854E-2</c:v>
                </c:pt>
                <c:pt idx="147">
                  <c:v>9.3772812682592854E-2</c:v>
                </c:pt>
                <c:pt idx="148">
                  <c:v>9.2386358280442823E-2</c:v>
                </c:pt>
                <c:pt idx="149">
                  <c:v>9.2386358280442823E-2</c:v>
                </c:pt>
                <c:pt idx="150">
                  <c:v>9.9392888153859327E-2</c:v>
                </c:pt>
                <c:pt idx="151">
                  <c:v>9.9392888153859327E-2</c:v>
                </c:pt>
                <c:pt idx="152">
                  <c:v>0.106914175743876</c:v>
                </c:pt>
                <c:pt idx="153">
                  <c:v>0.106914175743876</c:v>
                </c:pt>
                <c:pt idx="154">
                  <c:v>9.128840809069369E-2</c:v>
                </c:pt>
                <c:pt idx="155">
                  <c:v>9.128840809069369E-2</c:v>
                </c:pt>
                <c:pt idx="156">
                  <c:v>8.6266658642503671E-2</c:v>
                </c:pt>
                <c:pt idx="157">
                  <c:v>8.6266658642503671E-2</c:v>
                </c:pt>
                <c:pt idx="158">
                  <c:v>8.7463869441751857E-2</c:v>
                </c:pt>
                <c:pt idx="159">
                  <c:v>8.7463869441751857E-2</c:v>
                </c:pt>
                <c:pt idx="160">
                  <c:v>9.9714382915735311E-2</c:v>
                </c:pt>
                <c:pt idx="161">
                  <c:v>9.9714382915735311E-2</c:v>
                </c:pt>
                <c:pt idx="162">
                  <c:v>8.8679746108168103E-2</c:v>
                </c:pt>
                <c:pt idx="163">
                  <c:v>8.8679746108168103E-2</c:v>
                </c:pt>
                <c:pt idx="164">
                  <c:v>9.3505311879112263E-2</c:v>
                </c:pt>
                <c:pt idx="165">
                  <c:v>9.3505311879112263E-2</c:v>
                </c:pt>
                <c:pt idx="166">
                  <c:v>9.4412909864342878E-2</c:v>
                </c:pt>
                <c:pt idx="167">
                  <c:v>9.4412909864342878E-2</c:v>
                </c:pt>
                <c:pt idx="168">
                  <c:v>9.7713855458787829E-2</c:v>
                </c:pt>
                <c:pt idx="169">
                  <c:v>9.7713855458787829E-2</c:v>
                </c:pt>
                <c:pt idx="170">
                  <c:v>0.10329717196600413</c:v>
                </c:pt>
                <c:pt idx="171">
                  <c:v>0.10329717196600413</c:v>
                </c:pt>
                <c:pt idx="172">
                  <c:v>0.12171399812015651</c:v>
                </c:pt>
                <c:pt idx="173">
                  <c:v>0.12171399812015651</c:v>
                </c:pt>
                <c:pt idx="174">
                  <c:v>0.11558921438474043</c:v>
                </c:pt>
                <c:pt idx="175">
                  <c:v>0.11558921438474043</c:v>
                </c:pt>
                <c:pt idx="176">
                  <c:v>0.11857159898630447</c:v>
                </c:pt>
                <c:pt idx="177">
                  <c:v>0.11857159898630447</c:v>
                </c:pt>
                <c:pt idx="178">
                  <c:v>0.12571962969432515</c:v>
                </c:pt>
                <c:pt idx="179">
                  <c:v>0.12571962969432515</c:v>
                </c:pt>
                <c:pt idx="180">
                  <c:v>0.14469385144043917</c:v>
                </c:pt>
                <c:pt idx="181">
                  <c:v>0.14469385144043917</c:v>
                </c:pt>
                <c:pt idx="182">
                  <c:v>0.14234624859077133</c:v>
                </c:pt>
                <c:pt idx="183">
                  <c:v>0.14234624859077133</c:v>
                </c:pt>
                <c:pt idx="184">
                  <c:v>0.14717137955167825</c:v>
                </c:pt>
                <c:pt idx="185">
                  <c:v>0.14717137955167825</c:v>
                </c:pt>
                <c:pt idx="186">
                  <c:v>0.16739480030452875</c:v>
                </c:pt>
                <c:pt idx="187">
                  <c:v>0.16739480030452875</c:v>
                </c:pt>
                <c:pt idx="188">
                  <c:v>0.19388095256924642</c:v>
                </c:pt>
                <c:pt idx="189">
                  <c:v>0.19388095256924642</c:v>
                </c:pt>
                <c:pt idx="190">
                  <c:v>0.17465354907112052</c:v>
                </c:pt>
                <c:pt idx="191">
                  <c:v>0.17465354907112052</c:v>
                </c:pt>
                <c:pt idx="192">
                  <c:v>0.16007580216596226</c:v>
                </c:pt>
                <c:pt idx="193">
                  <c:v>0.16007580216596226</c:v>
                </c:pt>
                <c:pt idx="194">
                  <c:v>0.16772052539668797</c:v>
                </c:pt>
                <c:pt idx="195">
                  <c:v>0.16772052539668797</c:v>
                </c:pt>
                <c:pt idx="196">
                  <c:v>0.17684948959114952</c:v>
                </c:pt>
                <c:pt idx="197">
                  <c:v>0.17684948959114952</c:v>
                </c:pt>
                <c:pt idx="198">
                  <c:v>0.18133173163967992</c:v>
                </c:pt>
                <c:pt idx="199">
                  <c:v>0.18133173163967992</c:v>
                </c:pt>
                <c:pt idx="200">
                  <c:v>0.1865106315909339</c:v>
                </c:pt>
                <c:pt idx="201">
                  <c:v>0.1865106315909339</c:v>
                </c:pt>
                <c:pt idx="202">
                  <c:v>0.21277601325813889</c:v>
                </c:pt>
                <c:pt idx="203">
                  <c:v>0.21277601325813889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A5A-45C6-8CD4-D0E55255050A}"/>
            </c:ext>
          </c:extLst>
        </c:ser>
        <c:ser>
          <c:idx val="4"/>
          <c:order val="4"/>
          <c:tx>
            <c:strRef>
              <c:f>W_04_2025!$AO$130</c:f>
              <c:strCache>
                <c:ptCount val="1"/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W_04_2025!$AJ$131:$AJ$334</c:f>
              <c:numCache>
                <c:formatCode>General</c:formatCode>
                <c:ptCount val="204"/>
                <c:pt idx="0">
                  <c:v>0.8</c:v>
                </c:pt>
                <c:pt idx="1">
                  <c:v>0.9</c:v>
                </c:pt>
                <c:pt idx="2">
                  <c:v>0.9</c:v>
                </c:pt>
                <c:pt idx="3">
                  <c:v>1</c:v>
                </c:pt>
                <c:pt idx="4">
                  <c:v>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1.2</c:v>
                </c:pt>
                <c:pt idx="8">
                  <c:v>1.2</c:v>
                </c:pt>
                <c:pt idx="9">
                  <c:v>1.3</c:v>
                </c:pt>
                <c:pt idx="10">
                  <c:v>1.3</c:v>
                </c:pt>
                <c:pt idx="11">
                  <c:v>1.4000000000000001</c:v>
                </c:pt>
                <c:pt idx="12">
                  <c:v>1.4000000000000001</c:v>
                </c:pt>
                <c:pt idx="13">
                  <c:v>1.5</c:v>
                </c:pt>
                <c:pt idx="14">
                  <c:v>1.5</c:v>
                </c:pt>
                <c:pt idx="15">
                  <c:v>1.6</c:v>
                </c:pt>
                <c:pt idx="16">
                  <c:v>1.6</c:v>
                </c:pt>
                <c:pt idx="17">
                  <c:v>1.7</c:v>
                </c:pt>
                <c:pt idx="18">
                  <c:v>1.7</c:v>
                </c:pt>
                <c:pt idx="19">
                  <c:v>1.8</c:v>
                </c:pt>
                <c:pt idx="20">
                  <c:v>1.8</c:v>
                </c:pt>
                <c:pt idx="21">
                  <c:v>1.9000000000000001</c:v>
                </c:pt>
                <c:pt idx="22">
                  <c:v>1.9000000000000001</c:v>
                </c:pt>
                <c:pt idx="23">
                  <c:v>2</c:v>
                </c:pt>
                <c:pt idx="24">
                  <c:v>2</c:v>
                </c:pt>
                <c:pt idx="25">
                  <c:v>2.0999999999999996</c:v>
                </c:pt>
                <c:pt idx="26">
                  <c:v>2.0999999999999996</c:v>
                </c:pt>
                <c:pt idx="27">
                  <c:v>2.1999999999999997</c:v>
                </c:pt>
                <c:pt idx="28">
                  <c:v>2.1999999999999997</c:v>
                </c:pt>
                <c:pt idx="29">
                  <c:v>2.2999999999999998</c:v>
                </c:pt>
                <c:pt idx="30">
                  <c:v>2.2999999999999998</c:v>
                </c:pt>
                <c:pt idx="31">
                  <c:v>2.4</c:v>
                </c:pt>
                <c:pt idx="32">
                  <c:v>2.4</c:v>
                </c:pt>
                <c:pt idx="33">
                  <c:v>2.5</c:v>
                </c:pt>
                <c:pt idx="34">
                  <c:v>2.5</c:v>
                </c:pt>
                <c:pt idx="35">
                  <c:v>2.5999999999999996</c:v>
                </c:pt>
                <c:pt idx="36">
                  <c:v>2.5999999999999996</c:v>
                </c:pt>
                <c:pt idx="37">
                  <c:v>2.6999999999999997</c:v>
                </c:pt>
                <c:pt idx="38">
                  <c:v>2.6999999999999997</c:v>
                </c:pt>
                <c:pt idx="39">
                  <c:v>2.8</c:v>
                </c:pt>
                <c:pt idx="40">
                  <c:v>2.8</c:v>
                </c:pt>
                <c:pt idx="41">
                  <c:v>2.9</c:v>
                </c:pt>
                <c:pt idx="42">
                  <c:v>2.9</c:v>
                </c:pt>
                <c:pt idx="43">
                  <c:v>3</c:v>
                </c:pt>
                <c:pt idx="44">
                  <c:v>3</c:v>
                </c:pt>
                <c:pt idx="45">
                  <c:v>3.0999999999999996</c:v>
                </c:pt>
                <c:pt idx="46">
                  <c:v>3.0999999999999996</c:v>
                </c:pt>
                <c:pt idx="47">
                  <c:v>3.1999999999999997</c:v>
                </c:pt>
                <c:pt idx="48">
                  <c:v>3.1999999999999997</c:v>
                </c:pt>
                <c:pt idx="49">
                  <c:v>3.3</c:v>
                </c:pt>
                <c:pt idx="50">
                  <c:v>3.3</c:v>
                </c:pt>
                <c:pt idx="51">
                  <c:v>3.4</c:v>
                </c:pt>
                <c:pt idx="52">
                  <c:v>3.4</c:v>
                </c:pt>
                <c:pt idx="53">
                  <c:v>3.5</c:v>
                </c:pt>
                <c:pt idx="54">
                  <c:v>3.5</c:v>
                </c:pt>
                <c:pt idx="55">
                  <c:v>3.5999999999999996</c:v>
                </c:pt>
                <c:pt idx="56">
                  <c:v>3.5999999999999996</c:v>
                </c:pt>
                <c:pt idx="57">
                  <c:v>3.6999999999999997</c:v>
                </c:pt>
                <c:pt idx="58">
                  <c:v>3.6999999999999997</c:v>
                </c:pt>
                <c:pt idx="59">
                  <c:v>3.8</c:v>
                </c:pt>
                <c:pt idx="60">
                  <c:v>3.8</c:v>
                </c:pt>
                <c:pt idx="61">
                  <c:v>3.9</c:v>
                </c:pt>
                <c:pt idx="62">
                  <c:v>3.9</c:v>
                </c:pt>
                <c:pt idx="63">
                  <c:v>4</c:v>
                </c:pt>
                <c:pt idx="64">
                  <c:v>4</c:v>
                </c:pt>
                <c:pt idx="65">
                  <c:v>4.0999999999999996</c:v>
                </c:pt>
                <c:pt idx="66">
                  <c:v>4.0999999999999996</c:v>
                </c:pt>
                <c:pt idx="67">
                  <c:v>4.2</c:v>
                </c:pt>
                <c:pt idx="68">
                  <c:v>4.2</c:v>
                </c:pt>
                <c:pt idx="69">
                  <c:v>4.3</c:v>
                </c:pt>
                <c:pt idx="70">
                  <c:v>4.3</c:v>
                </c:pt>
                <c:pt idx="71">
                  <c:v>4.3999999999999995</c:v>
                </c:pt>
                <c:pt idx="72">
                  <c:v>4.3999999999999995</c:v>
                </c:pt>
                <c:pt idx="73">
                  <c:v>4.5</c:v>
                </c:pt>
                <c:pt idx="74">
                  <c:v>4.5</c:v>
                </c:pt>
                <c:pt idx="75">
                  <c:v>4.5999999999999996</c:v>
                </c:pt>
                <c:pt idx="76">
                  <c:v>4.5999999999999996</c:v>
                </c:pt>
                <c:pt idx="77">
                  <c:v>4.7</c:v>
                </c:pt>
                <c:pt idx="78">
                  <c:v>4.7</c:v>
                </c:pt>
                <c:pt idx="79">
                  <c:v>4.8</c:v>
                </c:pt>
                <c:pt idx="80">
                  <c:v>4.8</c:v>
                </c:pt>
                <c:pt idx="81">
                  <c:v>4.8999999999999995</c:v>
                </c:pt>
                <c:pt idx="82">
                  <c:v>4.8999999999999995</c:v>
                </c:pt>
                <c:pt idx="83">
                  <c:v>5</c:v>
                </c:pt>
                <c:pt idx="84">
                  <c:v>5</c:v>
                </c:pt>
                <c:pt idx="85">
                  <c:v>5.0999999999999996</c:v>
                </c:pt>
                <c:pt idx="86">
                  <c:v>5.0999999999999996</c:v>
                </c:pt>
                <c:pt idx="87">
                  <c:v>5.2</c:v>
                </c:pt>
                <c:pt idx="88">
                  <c:v>5.2</c:v>
                </c:pt>
                <c:pt idx="89">
                  <c:v>5.3</c:v>
                </c:pt>
                <c:pt idx="90">
                  <c:v>5.3</c:v>
                </c:pt>
                <c:pt idx="91">
                  <c:v>5.3999999999999995</c:v>
                </c:pt>
                <c:pt idx="92">
                  <c:v>5.3999999999999995</c:v>
                </c:pt>
                <c:pt idx="93">
                  <c:v>5.5</c:v>
                </c:pt>
                <c:pt idx="94">
                  <c:v>5.5</c:v>
                </c:pt>
                <c:pt idx="95">
                  <c:v>5.6</c:v>
                </c:pt>
                <c:pt idx="96">
                  <c:v>5.6</c:v>
                </c:pt>
                <c:pt idx="97">
                  <c:v>5.7</c:v>
                </c:pt>
                <c:pt idx="98">
                  <c:v>5.7</c:v>
                </c:pt>
                <c:pt idx="99">
                  <c:v>5.8</c:v>
                </c:pt>
                <c:pt idx="100">
                  <c:v>5.8</c:v>
                </c:pt>
                <c:pt idx="101">
                  <c:v>5.8999999999999995</c:v>
                </c:pt>
                <c:pt idx="102">
                  <c:v>5.8999999999999995</c:v>
                </c:pt>
                <c:pt idx="103">
                  <c:v>6</c:v>
                </c:pt>
                <c:pt idx="104">
                  <c:v>6</c:v>
                </c:pt>
                <c:pt idx="105">
                  <c:v>6.1</c:v>
                </c:pt>
                <c:pt idx="106">
                  <c:v>6.1</c:v>
                </c:pt>
                <c:pt idx="107">
                  <c:v>6.2</c:v>
                </c:pt>
                <c:pt idx="108">
                  <c:v>6.2</c:v>
                </c:pt>
                <c:pt idx="109">
                  <c:v>6.3</c:v>
                </c:pt>
                <c:pt idx="110">
                  <c:v>6.3</c:v>
                </c:pt>
                <c:pt idx="111">
                  <c:v>6.3999999999999995</c:v>
                </c:pt>
                <c:pt idx="112">
                  <c:v>6.3999999999999995</c:v>
                </c:pt>
                <c:pt idx="113">
                  <c:v>6.5</c:v>
                </c:pt>
                <c:pt idx="114">
                  <c:v>6.5</c:v>
                </c:pt>
                <c:pt idx="115">
                  <c:v>6.6</c:v>
                </c:pt>
                <c:pt idx="116">
                  <c:v>6.6</c:v>
                </c:pt>
                <c:pt idx="117">
                  <c:v>6.7</c:v>
                </c:pt>
                <c:pt idx="118">
                  <c:v>6.7</c:v>
                </c:pt>
                <c:pt idx="119">
                  <c:v>6.8</c:v>
                </c:pt>
                <c:pt idx="120">
                  <c:v>6.8</c:v>
                </c:pt>
                <c:pt idx="121">
                  <c:v>6.8999999999999995</c:v>
                </c:pt>
                <c:pt idx="122">
                  <c:v>6.8999999999999995</c:v>
                </c:pt>
                <c:pt idx="123">
                  <c:v>7</c:v>
                </c:pt>
                <c:pt idx="124">
                  <c:v>7</c:v>
                </c:pt>
                <c:pt idx="125">
                  <c:v>7.1</c:v>
                </c:pt>
                <c:pt idx="126">
                  <c:v>7.1</c:v>
                </c:pt>
                <c:pt idx="127">
                  <c:v>7.2</c:v>
                </c:pt>
                <c:pt idx="128">
                  <c:v>7.2</c:v>
                </c:pt>
                <c:pt idx="129">
                  <c:v>7.3</c:v>
                </c:pt>
                <c:pt idx="130">
                  <c:v>7.3</c:v>
                </c:pt>
                <c:pt idx="131">
                  <c:v>7.3999999999999995</c:v>
                </c:pt>
                <c:pt idx="132">
                  <c:v>7.3999999999999995</c:v>
                </c:pt>
                <c:pt idx="133">
                  <c:v>7.5</c:v>
                </c:pt>
                <c:pt idx="134">
                  <c:v>7.5</c:v>
                </c:pt>
                <c:pt idx="135">
                  <c:v>7.6</c:v>
                </c:pt>
                <c:pt idx="136">
                  <c:v>7.6</c:v>
                </c:pt>
                <c:pt idx="137">
                  <c:v>7.7</c:v>
                </c:pt>
                <c:pt idx="138">
                  <c:v>7.7</c:v>
                </c:pt>
                <c:pt idx="139">
                  <c:v>7.8</c:v>
                </c:pt>
                <c:pt idx="140">
                  <c:v>7.8</c:v>
                </c:pt>
                <c:pt idx="141">
                  <c:v>7.8999999999999995</c:v>
                </c:pt>
                <c:pt idx="142">
                  <c:v>7.8999999999999995</c:v>
                </c:pt>
                <c:pt idx="143">
                  <c:v>8</c:v>
                </c:pt>
                <c:pt idx="144">
                  <c:v>8</c:v>
                </c:pt>
                <c:pt idx="145">
                  <c:v>8.1000000000000014</c:v>
                </c:pt>
                <c:pt idx="146">
                  <c:v>8.1000000000000014</c:v>
                </c:pt>
                <c:pt idx="147">
                  <c:v>8.2000000000000011</c:v>
                </c:pt>
                <c:pt idx="148">
                  <c:v>8.2000000000000011</c:v>
                </c:pt>
                <c:pt idx="149">
                  <c:v>8.3000000000000007</c:v>
                </c:pt>
                <c:pt idx="150">
                  <c:v>8.3000000000000007</c:v>
                </c:pt>
                <c:pt idx="151">
                  <c:v>8.4</c:v>
                </c:pt>
                <c:pt idx="152">
                  <c:v>8.4</c:v>
                </c:pt>
                <c:pt idx="153">
                  <c:v>8.5</c:v>
                </c:pt>
                <c:pt idx="154">
                  <c:v>8.5</c:v>
                </c:pt>
                <c:pt idx="155">
                  <c:v>8.6000000000000014</c:v>
                </c:pt>
                <c:pt idx="156">
                  <c:v>8.6000000000000014</c:v>
                </c:pt>
                <c:pt idx="157">
                  <c:v>8.7000000000000011</c:v>
                </c:pt>
                <c:pt idx="158">
                  <c:v>8.7000000000000011</c:v>
                </c:pt>
                <c:pt idx="159">
                  <c:v>8.8000000000000007</c:v>
                </c:pt>
                <c:pt idx="160">
                  <c:v>8.8000000000000007</c:v>
                </c:pt>
                <c:pt idx="161">
                  <c:v>8.9</c:v>
                </c:pt>
                <c:pt idx="162">
                  <c:v>8.9</c:v>
                </c:pt>
                <c:pt idx="163">
                  <c:v>9</c:v>
                </c:pt>
                <c:pt idx="164">
                  <c:v>9</c:v>
                </c:pt>
                <c:pt idx="165">
                  <c:v>9.1000000000000014</c:v>
                </c:pt>
                <c:pt idx="166">
                  <c:v>9.1000000000000014</c:v>
                </c:pt>
                <c:pt idx="167">
                  <c:v>9.2000000000000011</c:v>
                </c:pt>
                <c:pt idx="168">
                  <c:v>9.2000000000000011</c:v>
                </c:pt>
                <c:pt idx="169">
                  <c:v>9.3000000000000007</c:v>
                </c:pt>
                <c:pt idx="170">
                  <c:v>9.3000000000000007</c:v>
                </c:pt>
                <c:pt idx="171">
                  <c:v>9.4</c:v>
                </c:pt>
                <c:pt idx="172">
                  <c:v>9.4</c:v>
                </c:pt>
                <c:pt idx="173">
                  <c:v>9.5</c:v>
                </c:pt>
                <c:pt idx="174">
                  <c:v>9.5</c:v>
                </c:pt>
                <c:pt idx="175">
                  <c:v>9.6000000000000014</c:v>
                </c:pt>
                <c:pt idx="176">
                  <c:v>9.6000000000000014</c:v>
                </c:pt>
                <c:pt idx="177">
                  <c:v>9.7000000000000011</c:v>
                </c:pt>
                <c:pt idx="178">
                  <c:v>9.7000000000000011</c:v>
                </c:pt>
                <c:pt idx="179">
                  <c:v>9.8000000000000007</c:v>
                </c:pt>
                <c:pt idx="180">
                  <c:v>9.8000000000000007</c:v>
                </c:pt>
                <c:pt idx="181">
                  <c:v>9.9</c:v>
                </c:pt>
                <c:pt idx="182">
                  <c:v>9.9</c:v>
                </c:pt>
                <c:pt idx="183">
                  <c:v>10</c:v>
                </c:pt>
                <c:pt idx="184">
                  <c:v>10</c:v>
                </c:pt>
                <c:pt idx="185">
                  <c:v>10.100000000000001</c:v>
                </c:pt>
                <c:pt idx="186">
                  <c:v>10.100000000000001</c:v>
                </c:pt>
                <c:pt idx="187">
                  <c:v>10.200000000000001</c:v>
                </c:pt>
                <c:pt idx="188">
                  <c:v>10.200000000000001</c:v>
                </c:pt>
                <c:pt idx="189">
                  <c:v>10.3</c:v>
                </c:pt>
                <c:pt idx="190">
                  <c:v>10.3</c:v>
                </c:pt>
                <c:pt idx="191">
                  <c:v>10.4</c:v>
                </c:pt>
                <c:pt idx="192">
                  <c:v>10.4</c:v>
                </c:pt>
                <c:pt idx="193">
                  <c:v>10.5</c:v>
                </c:pt>
                <c:pt idx="194">
                  <c:v>10.5</c:v>
                </c:pt>
                <c:pt idx="195">
                  <c:v>10.600000000000001</c:v>
                </c:pt>
                <c:pt idx="196">
                  <c:v>10.600000000000001</c:v>
                </c:pt>
                <c:pt idx="197">
                  <c:v>10.700000000000001</c:v>
                </c:pt>
                <c:pt idx="198">
                  <c:v>10.700000000000001</c:v>
                </c:pt>
                <c:pt idx="199">
                  <c:v>10.8</c:v>
                </c:pt>
                <c:pt idx="200">
                  <c:v>10.8</c:v>
                </c:pt>
                <c:pt idx="201">
                  <c:v>10.9</c:v>
                </c:pt>
                <c:pt idx="202">
                  <c:v>10.9</c:v>
                </c:pt>
                <c:pt idx="203">
                  <c:v>11</c:v>
                </c:pt>
              </c:numCache>
            </c:numRef>
          </c:xVal>
          <c:yVal>
            <c:numRef>
              <c:f>W_04_2025!$AO$131:$AO$334</c:f>
              <c:numCache>
                <c:formatCode>General</c:formatCode>
                <c:ptCount val="204"/>
                <c:pt idx="0">
                  <c:v>-7.1907316191847356E-2</c:v>
                </c:pt>
                <c:pt idx="1">
                  <c:v>-7.1907316191847356E-2</c:v>
                </c:pt>
                <c:pt idx="2">
                  <c:v>-6.6340553128381496E-2</c:v>
                </c:pt>
                <c:pt idx="3">
                  <c:v>-6.6340553128381496E-2</c:v>
                </c:pt>
                <c:pt idx="4">
                  <c:v>-6.4647302407076085E-2</c:v>
                </c:pt>
                <c:pt idx="5">
                  <c:v>-6.4647302407076085E-2</c:v>
                </c:pt>
                <c:pt idx="6">
                  <c:v>-6.3995677516602775E-2</c:v>
                </c:pt>
                <c:pt idx="7">
                  <c:v>-6.3995677516602775E-2</c:v>
                </c:pt>
                <c:pt idx="8">
                  <c:v>-6.4121826314684133E-2</c:v>
                </c:pt>
                <c:pt idx="9">
                  <c:v>-6.4121826314684133E-2</c:v>
                </c:pt>
                <c:pt idx="10">
                  <c:v>-6.1455607810270693E-2</c:v>
                </c:pt>
                <c:pt idx="11">
                  <c:v>-6.1455607810270693E-2</c:v>
                </c:pt>
                <c:pt idx="12">
                  <c:v>-6.0382423861442408E-2</c:v>
                </c:pt>
                <c:pt idx="13">
                  <c:v>-6.0382423861442408E-2</c:v>
                </c:pt>
                <c:pt idx="14">
                  <c:v>-5.9932046833420231E-2</c:v>
                </c:pt>
                <c:pt idx="15">
                  <c:v>-5.9932046833420231E-2</c:v>
                </c:pt>
                <c:pt idx="16">
                  <c:v>-6.1176470536276076E-2</c:v>
                </c:pt>
                <c:pt idx="17">
                  <c:v>-6.1176470536276076E-2</c:v>
                </c:pt>
                <c:pt idx="18">
                  <c:v>-5.9834742553318658E-2</c:v>
                </c:pt>
                <c:pt idx="19">
                  <c:v>-5.9834742553318658E-2</c:v>
                </c:pt>
                <c:pt idx="20">
                  <c:v>-5.9224096694011338E-2</c:v>
                </c:pt>
                <c:pt idx="21">
                  <c:v>-5.9224096694011338E-2</c:v>
                </c:pt>
                <c:pt idx="22">
                  <c:v>-5.6984977186296505E-2</c:v>
                </c:pt>
                <c:pt idx="23">
                  <c:v>-5.6984977186296505E-2</c:v>
                </c:pt>
                <c:pt idx="24">
                  <c:v>-5.5907429810787529E-2</c:v>
                </c:pt>
                <c:pt idx="25">
                  <c:v>-5.5907429810787529E-2</c:v>
                </c:pt>
                <c:pt idx="26">
                  <c:v>-5.6210510087359736E-2</c:v>
                </c:pt>
                <c:pt idx="27">
                  <c:v>-5.6210510087359736E-2</c:v>
                </c:pt>
                <c:pt idx="28">
                  <c:v>-5.6612373441880012E-2</c:v>
                </c:pt>
                <c:pt idx="29">
                  <c:v>-5.6612373441880012E-2</c:v>
                </c:pt>
                <c:pt idx="30">
                  <c:v>-5.6044934293701526E-2</c:v>
                </c:pt>
                <c:pt idx="31">
                  <c:v>-5.6044934293701526E-2</c:v>
                </c:pt>
                <c:pt idx="32">
                  <c:v>-5.5957752337195535E-2</c:v>
                </c:pt>
                <c:pt idx="33">
                  <c:v>-5.5957752337195535E-2</c:v>
                </c:pt>
                <c:pt idx="34">
                  <c:v>-5.677511719643575E-2</c:v>
                </c:pt>
                <c:pt idx="35">
                  <c:v>-5.677511719643575E-2</c:v>
                </c:pt>
                <c:pt idx="36">
                  <c:v>-5.8842703295562793E-2</c:v>
                </c:pt>
                <c:pt idx="37">
                  <c:v>-5.8842703295562793E-2</c:v>
                </c:pt>
                <c:pt idx="38">
                  <c:v>-5.777127801901618E-2</c:v>
                </c:pt>
                <c:pt idx="39">
                  <c:v>-5.777127801901618E-2</c:v>
                </c:pt>
                <c:pt idx="40">
                  <c:v>-5.7013749603340033E-2</c:v>
                </c:pt>
                <c:pt idx="41">
                  <c:v>-5.7013749603340033E-2</c:v>
                </c:pt>
                <c:pt idx="42">
                  <c:v>-5.6704800159857321E-2</c:v>
                </c:pt>
                <c:pt idx="43">
                  <c:v>-5.6704800159857321E-2</c:v>
                </c:pt>
                <c:pt idx="44">
                  <c:v>-5.6669465785256681E-2</c:v>
                </c:pt>
                <c:pt idx="45">
                  <c:v>-5.6669465785256681E-2</c:v>
                </c:pt>
                <c:pt idx="46">
                  <c:v>-5.6195619589343306E-2</c:v>
                </c:pt>
                <c:pt idx="47">
                  <c:v>-5.6195619589343306E-2</c:v>
                </c:pt>
                <c:pt idx="48">
                  <c:v>-5.6647169117034532E-2</c:v>
                </c:pt>
                <c:pt idx="49">
                  <c:v>-5.6647169117034532E-2</c:v>
                </c:pt>
                <c:pt idx="50">
                  <c:v>-5.6051869816406211E-2</c:v>
                </c:pt>
                <c:pt idx="51">
                  <c:v>-5.6051869816406211E-2</c:v>
                </c:pt>
                <c:pt idx="52">
                  <c:v>-5.6317592271786676E-2</c:v>
                </c:pt>
                <c:pt idx="53">
                  <c:v>-5.6317592271786676E-2</c:v>
                </c:pt>
                <c:pt idx="54">
                  <c:v>-5.7750155153632528E-2</c:v>
                </c:pt>
                <c:pt idx="55">
                  <c:v>-5.7750155153632528E-2</c:v>
                </c:pt>
                <c:pt idx="56">
                  <c:v>-6.0829645960817594E-2</c:v>
                </c:pt>
                <c:pt idx="57">
                  <c:v>-6.0829645960817594E-2</c:v>
                </c:pt>
                <c:pt idx="58">
                  <c:v>-6.0289934053764822E-2</c:v>
                </c:pt>
                <c:pt idx="59">
                  <c:v>-6.0289934053764822E-2</c:v>
                </c:pt>
                <c:pt idx="60">
                  <c:v>-6.159267321478417E-2</c:v>
                </c:pt>
                <c:pt idx="61">
                  <c:v>-6.159267321478417E-2</c:v>
                </c:pt>
                <c:pt idx="62">
                  <c:v>-6.2110309343404911E-2</c:v>
                </c:pt>
                <c:pt idx="63">
                  <c:v>-6.2110309343404911E-2</c:v>
                </c:pt>
                <c:pt idx="64">
                  <c:v>-6.2805362367320677E-2</c:v>
                </c:pt>
                <c:pt idx="65">
                  <c:v>-6.2805362367320677E-2</c:v>
                </c:pt>
                <c:pt idx="66">
                  <c:v>-6.1043582316992848E-2</c:v>
                </c:pt>
                <c:pt idx="67">
                  <c:v>-6.1043582316992848E-2</c:v>
                </c:pt>
                <c:pt idx="68">
                  <c:v>-6.0322988357600985E-2</c:v>
                </c:pt>
                <c:pt idx="69">
                  <c:v>-6.0322988357600985E-2</c:v>
                </c:pt>
                <c:pt idx="70">
                  <c:v>-6.0608657575374515E-2</c:v>
                </c:pt>
                <c:pt idx="71">
                  <c:v>-6.0608657575374515E-2</c:v>
                </c:pt>
                <c:pt idx="72">
                  <c:v>-6.1117451706707328E-2</c:v>
                </c:pt>
                <c:pt idx="73">
                  <c:v>-6.1117451706707328E-2</c:v>
                </c:pt>
                <c:pt idx="74">
                  <c:v>-6.1413961644624419E-2</c:v>
                </c:pt>
                <c:pt idx="75">
                  <c:v>-6.1413961644624419E-2</c:v>
                </c:pt>
                <c:pt idx="76">
                  <c:v>-6.4284417513279568E-2</c:v>
                </c:pt>
                <c:pt idx="77">
                  <c:v>-6.4284417513279568E-2</c:v>
                </c:pt>
                <c:pt idx="78">
                  <c:v>-6.3707101606862659E-2</c:v>
                </c:pt>
                <c:pt idx="79">
                  <c:v>-6.3707101606862659E-2</c:v>
                </c:pt>
                <c:pt idx="80">
                  <c:v>-6.4844361739062925E-2</c:v>
                </c:pt>
                <c:pt idx="81">
                  <c:v>-6.4844361739062925E-2</c:v>
                </c:pt>
                <c:pt idx="82">
                  <c:v>-6.4114721079017348E-2</c:v>
                </c:pt>
                <c:pt idx="83">
                  <c:v>-6.4114721079017348E-2</c:v>
                </c:pt>
                <c:pt idx="84">
                  <c:v>-6.5252944929932444E-2</c:v>
                </c:pt>
                <c:pt idx="85">
                  <c:v>-6.5252944929932444E-2</c:v>
                </c:pt>
                <c:pt idx="86">
                  <c:v>-6.4478664990165704E-2</c:v>
                </c:pt>
                <c:pt idx="87">
                  <c:v>-6.4478664990165704E-2</c:v>
                </c:pt>
                <c:pt idx="88">
                  <c:v>-6.4013270549424794E-2</c:v>
                </c:pt>
                <c:pt idx="89">
                  <c:v>-6.4013270549424794E-2</c:v>
                </c:pt>
                <c:pt idx="90">
                  <c:v>-6.5946701176323425E-2</c:v>
                </c:pt>
                <c:pt idx="91">
                  <c:v>-6.5946701176323425E-2</c:v>
                </c:pt>
                <c:pt idx="92">
                  <c:v>-6.8438730443693696E-2</c:v>
                </c:pt>
                <c:pt idx="93">
                  <c:v>-6.8438730443693696E-2</c:v>
                </c:pt>
                <c:pt idx="94">
                  <c:v>-6.9623054225255027E-2</c:v>
                </c:pt>
                <c:pt idx="95">
                  <c:v>-6.9623054225255027E-2</c:v>
                </c:pt>
                <c:pt idx="96">
                  <c:v>-7.2346224637306875E-2</c:v>
                </c:pt>
                <c:pt idx="97">
                  <c:v>-7.2346224637306875E-2</c:v>
                </c:pt>
                <c:pt idx="98">
                  <c:v>-7.1785310218904205E-2</c:v>
                </c:pt>
                <c:pt idx="99">
                  <c:v>-7.1785310218904205E-2</c:v>
                </c:pt>
                <c:pt idx="100">
                  <c:v>-7.142075253777283E-2</c:v>
                </c:pt>
                <c:pt idx="101">
                  <c:v>-7.142075253777283E-2</c:v>
                </c:pt>
                <c:pt idx="102">
                  <c:v>-7.2079084285456702E-2</c:v>
                </c:pt>
                <c:pt idx="103">
                  <c:v>-7.2079084285456702E-2</c:v>
                </c:pt>
                <c:pt idx="104">
                  <c:v>-7.3367977085056074E-2</c:v>
                </c:pt>
                <c:pt idx="105">
                  <c:v>-7.3367977085056074E-2</c:v>
                </c:pt>
                <c:pt idx="106">
                  <c:v>-7.2498938644352848E-2</c:v>
                </c:pt>
                <c:pt idx="107">
                  <c:v>-7.2498938644352848E-2</c:v>
                </c:pt>
                <c:pt idx="108">
                  <c:v>-7.2733925800866864E-2</c:v>
                </c:pt>
                <c:pt idx="109">
                  <c:v>-7.2733925800866864E-2</c:v>
                </c:pt>
                <c:pt idx="110">
                  <c:v>-7.1330632411342673E-2</c:v>
                </c:pt>
                <c:pt idx="111">
                  <c:v>-7.1330632411342673E-2</c:v>
                </c:pt>
                <c:pt idx="112">
                  <c:v>-7.0543592544258862E-2</c:v>
                </c:pt>
                <c:pt idx="113">
                  <c:v>-7.0543592544258862E-2</c:v>
                </c:pt>
                <c:pt idx="114">
                  <c:v>-7.3033436833015136E-2</c:v>
                </c:pt>
                <c:pt idx="115">
                  <c:v>-7.3033436833015136E-2</c:v>
                </c:pt>
                <c:pt idx="116">
                  <c:v>-7.75534019848685E-2</c:v>
                </c:pt>
                <c:pt idx="117">
                  <c:v>-7.75534019848685E-2</c:v>
                </c:pt>
                <c:pt idx="118">
                  <c:v>-7.406199681730978E-2</c:v>
                </c:pt>
                <c:pt idx="119">
                  <c:v>-7.406199681730978E-2</c:v>
                </c:pt>
                <c:pt idx="120">
                  <c:v>-7.6860001106970305E-2</c:v>
                </c:pt>
                <c:pt idx="121">
                  <c:v>-7.6860001106970305E-2</c:v>
                </c:pt>
                <c:pt idx="122">
                  <c:v>-7.9383403354844048E-2</c:v>
                </c:pt>
                <c:pt idx="123">
                  <c:v>-7.9383403354844048E-2</c:v>
                </c:pt>
                <c:pt idx="124">
                  <c:v>-9.0032790532663443E-2</c:v>
                </c:pt>
                <c:pt idx="125">
                  <c:v>-9.0032790532663443E-2</c:v>
                </c:pt>
                <c:pt idx="126">
                  <c:v>-8.9866284061829074E-2</c:v>
                </c:pt>
                <c:pt idx="127">
                  <c:v>-8.9866284061829074E-2</c:v>
                </c:pt>
                <c:pt idx="128">
                  <c:v>-9.0267180661317531E-2</c:v>
                </c:pt>
                <c:pt idx="129">
                  <c:v>-9.0267180661317531E-2</c:v>
                </c:pt>
                <c:pt idx="130">
                  <c:v>-8.4750604584014871E-2</c:v>
                </c:pt>
                <c:pt idx="131">
                  <c:v>-8.4750604584014871E-2</c:v>
                </c:pt>
                <c:pt idx="132">
                  <c:v>-8.0812370568854278E-2</c:v>
                </c:pt>
                <c:pt idx="133">
                  <c:v>-8.0812370568854278E-2</c:v>
                </c:pt>
                <c:pt idx="134">
                  <c:v>-8.5061112009615775E-2</c:v>
                </c:pt>
                <c:pt idx="135">
                  <c:v>-8.5061112009615775E-2</c:v>
                </c:pt>
                <c:pt idx="136">
                  <c:v>-9.033813152808462E-2</c:v>
                </c:pt>
                <c:pt idx="137">
                  <c:v>-9.033813152808462E-2</c:v>
                </c:pt>
                <c:pt idx="138">
                  <c:v>-8.8742885851048642E-2</c:v>
                </c:pt>
                <c:pt idx="139">
                  <c:v>-8.8742885851048642E-2</c:v>
                </c:pt>
                <c:pt idx="140">
                  <c:v>-9.5607994261441828E-2</c:v>
                </c:pt>
                <c:pt idx="141">
                  <c:v>-9.5607994261441828E-2</c:v>
                </c:pt>
                <c:pt idx="142">
                  <c:v>-9.0645002591584742E-2</c:v>
                </c:pt>
                <c:pt idx="143">
                  <c:v>-9.0645002591584742E-2</c:v>
                </c:pt>
                <c:pt idx="144">
                  <c:v>-9.5515515696916395E-2</c:v>
                </c:pt>
                <c:pt idx="145">
                  <c:v>-9.5515515696916395E-2</c:v>
                </c:pt>
                <c:pt idx="146">
                  <c:v>-9.3772812682592854E-2</c:v>
                </c:pt>
                <c:pt idx="147">
                  <c:v>-9.3772812682592854E-2</c:v>
                </c:pt>
                <c:pt idx="148">
                  <c:v>-9.2386358280442823E-2</c:v>
                </c:pt>
                <c:pt idx="149">
                  <c:v>-9.2386358280442823E-2</c:v>
                </c:pt>
                <c:pt idx="150">
                  <c:v>-9.9392888153859327E-2</c:v>
                </c:pt>
                <c:pt idx="151">
                  <c:v>-9.9392888153859327E-2</c:v>
                </c:pt>
                <c:pt idx="152">
                  <c:v>-0.106914175743876</c:v>
                </c:pt>
                <c:pt idx="153">
                  <c:v>-0.106914175743876</c:v>
                </c:pt>
                <c:pt idx="154">
                  <c:v>-9.128840809069369E-2</c:v>
                </c:pt>
                <c:pt idx="155">
                  <c:v>-9.128840809069369E-2</c:v>
                </c:pt>
                <c:pt idx="156">
                  <c:v>-8.6266658642503671E-2</c:v>
                </c:pt>
                <c:pt idx="157">
                  <c:v>-8.6266658642503671E-2</c:v>
                </c:pt>
                <c:pt idx="158">
                  <c:v>-8.7463869441751857E-2</c:v>
                </c:pt>
                <c:pt idx="159">
                  <c:v>-8.7463869441751857E-2</c:v>
                </c:pt>
                <c:pt idx="160">
                  <c:v>-9.9714382915735311E-2</c:v>
                </c:pt>
                <c:pt idx="161">
                  <c:v>-9.9714382915735311E-2</c:v>
                </c:pt>
                <c:pt idx="162">
                  <c:v>-8.8679746108168103E-2</c:v>
                </c:pt>
                <c:pt idx="163">
                  <c:v>-8.8679746108168103E-2</c:v>
                </c:pt>
                <c:pt idx="164">
                  <c:v>-9.3505311879112263E-2</c:v>
                </c:pt>
                <c:pt idx="165">
                  <c:v>-9.3505311879112263E-2</c:v>
                </c:pt>
                <c:pt idx="166">
                  <c:v>-9.4412909864342878E-2</c:v>
                </c:pt>
                <c:pt idx="167">
                  <c:v>-9.4412909864342878E-2</c:v>
                </c:pt>
                <c:pt idx="168">
                  <c:v>-9.7713855458787829E-2</c:v>
                </c:pt>
                <c:pt idx="169">
                  <c:v>-9.7713855458787829E-2</c:v>
                </c:pt>
                <c:pt idx="170">
                  <c:v>-0.10329717196600413</c:v>
                </c:pt>
                <c:pt idx="171">
                  <c:v>-0.10329717196600413</c:v>
                </c:pt>
                <c:pt idx="172">
                  <c:v>-0.12171399812015651</c:v>
                </c:pt>
                <c:pt idx="173">
                  <c:v>-0.12171399812015651</c:v>
                </c:pt>
                <c:pt idx="174">
                  <c:v>-0.11558921438474043</c:v>
                </c:pt>
                <c:pt idx="175">
                  <c:v>-0.11558921438474043</c:v>
                </c:pt>
                <c:pt idx="176">
                  <c:v>-0.11857159898630447</c:v>
                </c:pt>
                <c:pt idx="177">
                  <c:v>-0.11857159898630447</c:v>
                </c:pt>
                <c:pt idx="178">
                  <c:v>-0.12571962969432515</c:v>
                </c:pt>
                <c:pt idx="179">
                  <c:v>-0.12571962969432515</c:v>
                </c:pt>
                <c:pt idx="180">
                  <c:v>-0.14469385144043917</c:v>
                </c:pt>
                <c:pt idx="181">
                  <c:v>-0.14469385144043917</c:v>
                </c:pt>
                <c:pt idx="182">
                  <c:v>-0.14234624859077133</c:v>
                </c:pt>
                <c:pt idx="183">
                  <c:v>-0.14234624859077133</c:v>
                </c:pt>
                <c:pt idx="184">
                  <c:v>-0.14717137955167825</c:v>
                </c:pt>
                <c:pt idx="185">
                  <c:v>-0.14717137955167825</c:v>
                </c:pt>
                <c:pt idx="186">
                  <c:v>-0.16739480030452875</c:v>
                </c:pt>
                <c:pt idx="187">
                  <c:v>-0.16739480030452875</c:v>
                </c:pt>
                <c:pt idx="188">
                  <c:v>-0.19388095256924642</c:v>
                </c:pt>
                <c:pt idx="189">
                  <c:v>-0.19388095256924642</c:v>
                </c:pt>
                <c:pt idx="190">
                  <c:v>-0.17465354907112052</c:v>
                </c:pt>
                <c:pt idx="191">
                  <c:v>-0.17465354907112052</c:v>
                </c:pt>
                <c:pt idx="192">
                  <c:v>-0.16007580216596226</c:v>
                </c:pt>
                <c:pt idx="193">
                  <c:v>-0.16007580216596226</c:v>
                </c:pt>
                <c:pt idx="194">
                  <c:v>-0.16772052539668797</c:v>
                </c:pt>
                <c:pt idx="195">
                  <c:v>-0.16772052539668797</c:v>
                </c:pt>
                <c:pt idx="196">
                  <c:v>-0.17684948959114952</c:v>
                </c:pt>
                <c:pt idx="197">
                  <c:v>-0.17684948959114952</c:v>
                </c:pt>
                <c:pt idx="198">
                  <c:v>-0.18133173163967992</c:v>
                </c:pt>
                <c:pt idx="199">
                  <c:v>-0.18133173163967992</c:v>
                </c:pt>
                <c:pt idx="200">
                  <c:v>-0.1865106315909339</c:v>
                </c:pt>
                <c:pt idx="201">
                  <c:v>-0.1865106315909339</c:v>
                </c:pt>
                <c:pt idx="202">
                  <c:v>-0.21277601325813889</c:v>
                </c:pt>
                <c:pt idx="203">
                  <c:v>-0.21277601325813889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A5A-45C6-8CD4-D0E5525505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2218880"/>
        <c:axId val="1702216480"/>
      </c:scatterChart>
      <c:valAx>
        <c:axId val="1702218880"/>
        <c:scaling>
          <c:orientation val="minMax"/>
          <c:max val="1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02216480"/>
        <c:crossesAt val="-0.30000000000000004"/>
        <c:crossBetween val="midCat"/>
        <c:majorUnit val="1"/>
      </c:valAx>
      <c:valAx>
        <c:axId val="1702216480"/>
        <c:scaling>
          <c:orientation val="minMax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022188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55238333657633043"/>
          <c:y val="4.7337788931175011E-2"/>
          <c:w val="0.24333176928748387"/>
          <c:h val="0.3929210895495958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53005823154183"/>
          <c:y val="5.0808314087759814E-2"/>
          <c:w val="0.78146595863136403"/>
          <c:h val="0.78603553308723251"/>
        </c:manualLayout>
      </c:layout>
      <c:scatterChart>
        <c:scatterStyle val="smoothMarker"/>
        <c:varyColors val="0"/>
        <c:ser>
          <c:idx val="1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folie!$AK$656:$AK$1295</c:f>
              <c:numCache>
                <c:formatCode>0.00E+00</c:formatCode>
                <c:ptCount val="640"/>
                <c:pt idx="0">
                  <c:v>1.05E-10</c:v>
                </c:pt>
                <c:pt idx="1">
                  <c:v>1.0999999999999999E-10</c:v>
                </c:pt>
                <c:pt idx="2">
                  <c:v>1.15E-10</c:v>
                </c:pt>
                <c:pt idx="3">
                  <c:v>1.2E-10</c:v>
                </c:pt>
                <c:pt idx="4">
                  <c:v>1.275E-10</c:v>
                </c:pt>
                <c:pt idx="5">
                  <c:v>1.35E-10</c:v>
                </c:pt>
                <c:pt idx="6">
                  <c:v>1.425E-10</c:v>
                </c:pt>
                <c:pt idx="7">
                  <c:v>1.5E-10</c:v>
                </c:pt>
                <c:pt idx="8">
                  <c:v>1.5999999999999999E-10</c:v>
                </c:pt>
                <c:pt idx="9">
                  <c:v>1.7000000000000001E-10</c:v>
                </c:pt>
                <c:pt idx="10">
                  <c:v>1.8E-10</c:v>
                </c:pt>
                <c:pt idx="11">
                  <c:v>1.8999999999999999E-10</c:v>
                </c:pt>
                <c:pt idx="12">
                  <c:v>2.0000000000000001E-10</c:v>
                </c:pt>
                <c:pt idx="13">
                  <c:v>2.1E-10</c:v>
                </c:pt>
                <c:pt idx="14">
                  <c:v>2.1999999999999999E-10</c:v>
                </c:pt>
                <c:pt idx="15">
                  <c:v>2.3000000000000001E-10</c:v>
                </c:pt>
                <c:pt idx="16">
                  <c:v>2.4E-10</c:v>
                </c:pt>
                <c:pt idx="17">
                  <c:v>2.55E-10</c:v>
                </c:pt>
                <c:pt idx="18">
                  <c:v>2.7E-10</c:v>
                </c:pt>
                <c:pt idx="19">
                  <c:v>2.8000000000000002E-10</c:v>
                </c:pt>
                <c:pt idx="20">
                  <c:v>3E-10</c:v>
                </c:pt>
                <c:pt idx="21">
                  <c:v>3.1999999999999998E-10</c:v>
                </c:pt>
                <c:pt idx="22">
                  <c:v>3.4000000000000001E-10</c:v>
                </c:pt>
                <c:pt idx="23">
                  <c:v>3.6E-10</c:v>
                </c:pt>
                <c:pt idx="24">
                  <c:v>3.7999999999999998E-10</c:v>
                </c:pt>
                <c:pt idx="25">
                  <c:v>4.0000000000000001E-10</c:v>
                </c:pt>
                <c:pt idx="26">
                  <c:v>4.2499999999999998E-10</c:v>
                </c:pt>
                <c:pt idx="27">
                  <c:v>4.5E-10</c:v>
                </c:pt>
                <c:pt idx="28">
                  <c:v>4.7500000000000001E-10</c:v>
                </c:pt>
                <c:pt idx="29">
                  <c:v>5.0000000000000003E-10</c:v>
                </c:pt>
                <c:pt idx="30">
                  <c:v>5.2500000000000005E-10</c:v>
                </c:pt>
                <c:pt idx="31">
                  <c:v>5.4999999999999996E-10</c:v>
                </c:pt>
                <c:pt idx="32">
                  <c:v>5.7499999999999998E-10</c:v>
                </c:pt>
                <c:pt idx="33">
                  <c:v>6E-10</c:v>
                </c:pt>
                <c:pt idx="34">
                  <c:v>6.3E-10</c:v>
                </c:pt>
                <c:pt idx="35">
                  <c:v>6.6E-10</c:v>
                </c:pt>
                <c:pt idx="36">
                  <c:v>6.9E-10</c:v>
                </c:pt>
                <c:pt idx="37">
                  <c:v>7.2E-10</c:v>
                </c:pt>
                <c:pt idx="38">
                  <c:v>7.5999999999999996E-10</c:v>
                </c:pt>
                <c:pt idx="39">
                  <c:v>8.0000000000000003E-10</c:v>
                </c:pt>
                <c:pt idx="40">
                  <c:v>8.3999999999999999E-10</c:v>
                </c:pt>
                <c:pt idx="41">
                  <c:v>8.7999999999999996E-10</c:v>
                </c:pt>
                <c:pt idx="42">
                  <c:v>9.2000000000000003E-10</c:v>
                </c:pt>
                <c:pt idx="43">
                  <c:v>9.5999999999999999E-10</c:v>
                </c:pt>
                <c:pt idx="44">
                  <c:v>1.0000000000000001E-9</c:v>
                </c:pt>
                <c:pt idx="45">
                  <c:v>1.0500000000000001E-9</c:v>
                </c:pt>
                <c:pt idx="46">
                  <c:v>1.0999999999999999E-9</c:v>
                </c:pt>
                <c:pt idx="47">
                  <c:v>1.15E-9</c:v>
                </c:pt>
                <c:pt idx="48">
                  <c:v>1.2E-9</c:v>
                </c:pt>
                <c:pt idx="49">
                  <c:v>1.275E-9</c:v>
                </c:pt>
                <c:pt idx="50">
                  <c:v>1.3500000000000001E-9</c:v>
                </c:pt>
                <c:pt idx="51">
                  <c:v>1.4249999999999999E-9</c:v>
                </c:pt>
                <c:pt idx="52">
                  <c:v>1.5E-9</c:v>
                </c:pt>
                <c:pt idx="53">
                  <c:v>1.6000000000000001E-9</c:v>
                </c:pt>
                <c:pt idx="54">
                  <c:v>1.6999999999999999E-9</c:v>
                </c:pt>
                <c:pt idx="55">
                  <c:v>1.8E-9</c:v>
                </c:pt>
                <c:pt idx="56">
                  <c:v>1.9000000000000001E-9</c:v>
                </c:pt>
                <c:pt idx="57">
                  <c:v>2.0000000000000001E-9</c:v>
                </c:pt>
                <c:pt idx="58">
                  <c:v>2.1000000000000002E-9</c:v>
                </c:pt>
                <c:pt idx="59">
                  <c:v>2.1999999999999998E-9</c:v>
                </c:pt>
                <c:pt idx="60">
                  <c:v>2.2999999999999999E-9</c:v>
                </c:pt>
                <c:pt idx="61">
                  <c:v>2.4E-9</c:v>
                </c:pt>
                <c:pt idx="62">
                  <c:v>2.5500000000000001E-9</c:v>
                </c:pt>
                <c:pt idx="63">
                  <c:v>2.7000000000000002E-9</c:v>
                </c:pt>
                <c:pt idx="64">
                  <c:v>2.7999999999999998E-9</c:v>
                </c:pt>
                <c:pt idx="65">
                  <c:v>3E-9</c:v>
                </c:pt>
                <c:pt idx="66">
                  <c:v>3.2000000000000001E-9</c:v>
                </c:pt>
                <c:pt idx="67">
                  <c:v>3.3999999999999998E-9</c:v>
                </c:pt>
                <c:pt idx="68">
                  <c:v>3.6E-9</c:v>
                </c:pt>
                <c:pt idx="69">
                  <c:v>3.8000000000000001E-9</c:v>
                </c:pt>
                <c:pt idx="70">
                  <c:v>4.0000000000000002E-9</c:v>
                </c:pt>
                <c:pt idx="71">
                  <c:v>4.25E-9</c:v>
                </c:pt>
                <c:pt idx="72">
                  <c:v>4.4999999999999998E-9</c:v>
                </c:pt>
                <c:pt idx="73">
                  <c:v>4.7500000000000003E-9</c:v>
                </c:pt>
                <c:pt idx="74">
                  <c:v>5.0000000000000001E-9</c:v>
                </c:pt>
                <c:pt idx="75">
                  <c:v>5.2499999999999999E-9</c:v>
                </c:pt>
                <c:pt idx="76">
                  <c:v>5.4999999999999996E-9</c:v>
                </c:pt>
                <c:pt idx="77">
                  <c:v>5.7500000000000002E-9</c:v>
                </c:pt>
                <c:pt idx="78">
                  <c:v>6E-9</c:v>
                </c:pt>
                <c:pt idx="79">
                  <c:v>6.3000000000000002E-9</c:v>
                </c:pt>
                <c:pt idx="80">
                  <c:v>6.6000000000000004E-9</c:v>
                </c:pt>
                <c:pt idx="81">
                  <c:v>6.8999999999999997E-9</c:v>
                </c:pt>
                <c:pt idx="82">
                  <c:v>7.2E-9</c:v>
                </c:pt>
                <c:pt idx="83">
                  <c:v>7.6000000000000002E-9</c:v>
                </c:pt>
                <c:pt idx="84">
                  <c:v>8.0000000000000005E-9</c:v>
                </c:pt>
                <c:pt idx="85">
                  <c:v>8.4000000000000008E-9</c:v>
                </c:pt>
                <c:pt idx="86">
                  <c:v>8.7999999999999994E-9</c:v>
                </c:pt>
                <c:pt idx="87">
                  <c:v>9.1999999999999997E-9</c:v>
                </c:pt>
                <c:pt idx="88">
                  <c:v>9.5999999999999999E-9</c:v>
                </c:pt>
                <c:pt idx="89">
                  <c:v>1E-8</c:v>
                </c:pt>
                <c:pt idx="90">
                  <c:v>1.05E-8</c:v>
                </c:pt>
                <c:pt idx="91">
                  <c:v>1.0999999999999999E-8</c:v>
                </c:pt>
                <c:pt idx="92">
                  <c:v>1.15E-8</c:v>
                </c:pt>
                <c:pt idx="93">
                  <c:v>1.2E-8</c:v>
                </c:pt>
                <c:pt idx="94">
                  <c:v>1.275E-8</c:v>
                </c:pt>
                <c:pt idx="95">
                  <c:v>1.35E-8</c:v>
                </c:pt>
                <c:pt idx="96">
                  <c:v>1.425E-8</c:v>
                </c:pt>
                <c:pt idx="97">
                  <c:v>1.4999999999999999E-8</c:v>
                </c:pt>
                <c:pt idx="98">
                  <c:v>1.6000000000000001E-8</c:v>
                </c:pt>
                <c:pt idx="99">
                  <c:v>1.7E-8</c:v>
                </c:pt>
                <c:pt idx="100">
                  <c:v>1.7999999999999999E-8</c:v>
                </c:pt>
                <c:pt idx="101">
                  <c:v>1.9000000000000001E-8</c:v>
                </c:pt>
                <c:pt idx="102">
                  <c:v>2E-8</c:v>
                </c:pt>
                <c:pt idx="103">
                  <c:v>2.0999999999999999E-8</c:v>
                </c:pt>
                <c:pt idx="104">
                  <c:v>2.1999999999999998E-8</c:v>
                </c:pt>
                <c:pt idx="105">
                  <c:v>2.3000000000000001E-8</c:v>
                </c:pt>
                <c:pt idx="106">
                  <c:v>2.4E-8</c:v>
                </c:pt>
                <c:pt idx="107">
                  <c:v>2.55E-8</c:v>
                </c:pt>
                <c:pt idx="108">
                  <c:v>2.7E-8</c:v>
                </c:pt>
                <c:pt idx="109">
                  <c:v>2.7999999999999999E-8</c:v>
                </c:pt>
                <c:pt idx="110">
                  <c:v>2.9999999999999997E-8</c:v>
                </c:pt>
                <c:pt idx="111">
                  <c:v>3.2000000000000002E-8</c:v>
                </c:pt>
                <c:pt idx="112">
                  <c:v>3.4E-8</c:v>
                </c:pt>
                <c:pt idx="113">
                  <c:v>3.5999999999999998E-8</c:v>
                </c:pt>
                <c:pt idx="114">
                  <c:v>3.8000000000000003E-8</c:v>
                </c:pt>
                <c:pt idx="115">
                  <c:v>4.0000000000000001E-8</c:v>
                </c:pt>
                <c:pt idx="116">
                  <c:v>4.2499999999999997E-8</c:v>
                </c:pt>
                <c:pt idx="117">
                  <c:v>4.4999999999999999E-8</c:v>
                </c:pt>
                <c:pt idx="118">
                  <c:v>4.7500000000000002E-8</c:v>
                </c:pt>
                <c:pt idx="119">
                  <c:v>4.9999999999999998E-8</c:v>
                </c:pt>
                <c:pt idx="120">
                  <c:v>5.25E-8</c:v>
                </c:pt>
                <c:pt idx="121">
                  <c:v>5.5000000000000003E-8</c:v>
                </c:pt>
                <c:pt idx="122">
                  <c:v>5.7499999999999999E-8</c:v>
                </c:pt>
                <c:pt idx="123">
                  <c:v>5.9999999999999995E-8</c:v>
                </c:pt>
                <c:pt idx="124">
                  <c:v>6.2999999999999995E-8</c:v>
                </c:pt>
                <c:pt idx="125">
                  <c:v>6.5999999999999995E-8</c:v>
                </c:pt>
                <c:pt idx="126">
                  <c:v>6.8999999999999996E-8</c:v>
                </c:pt>
                <c:pt idx="127">
                  <c:v>7.1999999999999996E-8</c:v>
                </c:pt>
                <c:pt idx="128">
                  <c:v>7.6000000000000006E-8</c:v>
                </c:pt>
                <c:pt idx="129">
                  <c:v>8.0000000000000002E-8</c:v>
                </c:pt>
                <c:pt idx="130">
                  <c:v>8.3999999999999998E-8</c:v>
                </c:pt>
                <c:pt idx="131">
                  <c:v>8.7999999999999994E-8</c:v>
                </c:pt>
                <c:pt idx="132">
                  <c:v>9.2000000000000003E-8</c:v>
                </c:pt>
                <c:pt idx="133">
                  <c:v>9.5999999999999999E-8</c:v>
                </c:pt>
                <c:pt idx="134">
                  <c:v>9.9999999999999995E-8</c:v>
                </c:pt>
                <c:pt idx="135">
                  <c:v>1.05E-7</c:v>
                </c:pt>
                <c:pt idx="136">
                  <c:v>1.1000000000000001E-7</c:v>
                </c:pt>
                <c:pt idx="137">
                  <c:v>1.15E-7</c:v>
                </c:pt>
                <c:pt idx="138">
                  <c:v>1.1999999999999999E-7</c:v>
                </c:pt>
                <c:pt idx="139">
                  <c:v>1.275E-7</c:v>
                </c:pt>
                <c:pt idx="140">
                  <c:v>1.35E-7</c:v>
                </c:pt>
                <c:pt idx="141">
                  <c:v>1.4250000000000001E-7</c:v>
                </c:pt>
                <c:pt idx="142">
                  <c:v>1.4999999999999999E-7</c:v>
                </c:pt>
                <c:pt idx="143">
                  <c:v>1.6E-7</c:v>
                </c:pt>
                <c:pt idx="144">
                  <c:v>1.6999999999999999E-7</c:v>
                </c:pt>
                <c:pt idx="145">
                  <c:v>1.8E-7</c:v>
                </c:pt>
                <c:pt idx="146">
                  <c:v>1.9000000000000001E-7</c:v>
                </c:pt>
                <c:pt idx="147">
                  <c:v>1.9999999999999999E-7</c:v>
                </c:pt>
                <c:pt idx="148">
                  <c:v>2.1E-7</c:v>
                </c:pt>
                <c:pt idx="149">
                  <c:v>2.2000000000000001E-7</c:v>
                </c:pt>
                <c:pt idx="150">
                  <c:v>2.2999999999999999E-7</c:v>
                </c:pt>
                <c:pt idx="151">
                  <c:v>2.3999999999999998E-7</c:v>
                </c:pt>
                <c:pt idx="152">
                  <c:v>2.5499999999999999E-7</c:v>
                </c:pt>
                <c:pt idx="153">
                  <c:v>2.7000000000000001E-7</c:v>
                </c:pt>
                <c:pt idx="154">
                  <c:v>2.8000000000000002E-7</c:v>
                </c:pt>
                <c:pt idx="155">
                  <c:v>2.9999999999999999E-7</c:v>
                </c:pt>
                <c:pt idx="156">
                  <c:v>3.2000000000000001E-7</c:v>
                </c:pt>
                <c:pt idx="157">
                  <c:v>3.3999999999999997E-7</c:v>
                </c:pt>
                <c:pt idx="158">
                  <c:v>3.5999999999999999E-7</c:v>
                </c:pt>
                <c:pt idx="159">
                  <c:v>3.8000000000000001E-7</c:v>
                </c:pt>
                <c:pt idx="160">
                  <c:v>3.9999999999999998E-7</c:v>
                </c:pt>
                <c:pt idx="161">
                  <c:v>4.2500000000000001E-7</c:v>
                </c:pt>
                <c:pt idx="162">
                  <c:v>4.4999999999999998E-7</c:v>
                </c:pt>
                <c:pt idx="163">
                  <c:v>4.75E-7</c:v>
                </c:pt>
                <c:pt idx="164">
                  <c:v>4.9999999999999998E-7</c:v>
                </c:pt>
                <c:pt idx="165">
                  <c:v>5.2499999999999995E-7</c:v>
                </c:pt>
                <c:pt idx="166">
                  <c:v>5.5000000000000003E-7</c:v>
                </c:pt>
                <c:pt idx="167">
                  <c:v>5.75E-7</c:v>
                </c:pt>
                <c:pt idx="168">
                  <c:v>5.9999999999999997E-7</c:v>
                </c:pt>
                <c:pt idx="169">
                  <c:v>6.3E-7</c:v>
                </c:pt>
                <c:pt idx="170">
                  <c:v>6.6000000000000003E-7</c:v>
                </c:pt>
                <c:pt idx="171">
                  <c:v>6.8999999999999996E-7</c:v>
                </c:pt>
                <c:pt idx="172">
                  <c:v>7.1999999999999999E-7</c:v>
                </c:pt>
                <c:pt idx="173">
                  <c:v>7.6000000000000003E-7</c:v>
                </c:pt>
                <c:pt idx="174">
                  <c:v>7.9999999999999996E-7</c:v>
                </c:pt>
                <c:pt idx="175">
                  <c:v>8.4E-7</c:v>
                </c:pt>
                <c:pt idx="176">
                  <c:v>8.8000000000000004E-7</c:v>
                </c:pt>
                <c:pt idx="177">
                  <c:v>9.1999999999999998E-7</c:v>
                </c:pt>
                <c:pt idx="178">
                  <c:v>9.5999999999999991E-7</c:v>
                </c:pt>
                <c:pt idx="179">
                  <c:v>9.9999999999999995E-7</c:v>
                </c:pt>
                <c:pt idx="180">
                  <c:v>1.0499999999999999E-6</c:v>
                </c:pt>
                <c:pt idx="181">
                  <c:v>1.1000000000000001E-6</c:v>
                </c:pt>
                <c:pt idx="182">
                  <c:v>1.15E-6</c:v>
                </c:pt>
                <c:pt idx="183">
                  <c:v>1.1999999999999999E-6</c:v>
                </c:pt>
                <c:pt idx="184">
                  <c:v>1.2750000000000001E-6</c:v>
                </c:pt>
                <c:pt idx="185">
                  <c:v>1.35E-6</c:v>
                </c:pt>
                <c:pt idx="186">
                  <c:v>1.4249999999999999E-6</c:v>
                </c:pt>
                <c:pt idx="187">
                  <c:v>1.5E-6</c:v>
                </c:pt>
                <c:pt idx="188">
                  <c:v>1.5999999999999999E-6</c:v>
                </c:pt>
                <c:pt idx="189">
                  <c:v>1.7E-6</c:v>
                </c:pt>
                <c:pt idx="190">
                  <c:v>1.7999999999999999E-6</c:v>
                </c:pt>
                <c:pt idx="191">
                  <c:v>1.9E-6</c:v>
                </c:pt>
                <c:pt idx="192">
                  <c:v>1.9999999999999999E-6</c:v>
                </c:pt>
                <c:pt idx="193">
                  <c:v>2.0999999999999998E-6</c:v>
                </c:pt>
                <c:pt idx="194">
                  <c:v>2.2000000000000001E-6</c:v>
                </c:pt>
                <c:pt idx="195">
                  <c:v>2.3E-6</c:v>
                </c:pt>
                <c:pt idx="196">
                  <c:v>2.3999999999999999E-6</c:v>
                </c:pt>
                <c:pt idx="197">
                  <c:v>2.5500000000000001E-6</c:v>
                </c:pt>
                <c:pt idx="198">
                  <c:v>2.7E-6</c:v>
                </c:pt>
                <c:pt idx="199">
                  <c:v>2.7999999999999999E-6</c:v>
                </c:pt>
                <c:pt idx="200">
                  <c:v>3.0000000000000001E-6</c:v>
                </c:pt>
                <c:pt idx="201">
                  <c:v>3.1999999999999999E-6</c:v>
                </c:pt>
                <c:pt idx="202">
                  <c:v>3.4000000000000001E-6</c:v>
                </c:pt>
                <c:pt idx="203">
                  <c:v>3.5999999999999998E-6</c:v>
                </c:pt>
                <c:pt idx="204">
                  <c:v>3.8E-6</c:v>
                </c:pt>
                <c:pt idx="205">
                  <c:v>3.9999999999999998E-6</c:v>
                </c:pt>
                <c:pt idx="206">
                  <c:v>4.25E-6</c:v>
                </c:pt>
                <c:pt idx="207">
                  <c:v>4.5000000000000001E-6</c:v>
                </c:pt>
                <c:pt idx="208">
                  <c:v>4.7500000000000003E-6</c:v>
                </c:pt>
                <c:pt idx="209">
                  <c:v>5.0000000000000004E-6</c:v>
                </c:pt>
                <c:pt idx="210">
                  <c:v>5.2499999999999997E-6</c:v>
                </c:pt>
                <c:pt idx="211">
                  <c:v>5.4999999999999999E-6</c:v>
                </c:pt>
                <c:pt idx="212">
                  <c:v>5.75E-6</c:v>
                </c:pt>
                <c:pt idx="213">
                  <c:v>6.0000000000000002E-6</c:v>
                </c:pt>
                <c:pt idx="214">
                  <c:v>6.2999999999999998E-6</c:v>
                </c:pt>
                <c:pt idx="215">
                  <c:v>6.6000000000000003E-6</c:v>
                </c:pt>
                <c:pt idx="216">
                  <c:v>6.9E-6</c:v>
                </c:pt>
                <c:pt idx="217">
                  <c:v>7.1999999999999997E-6</c:v>
                </c:pt>
                <c:pt idx="218">
                  <c:v>7.6000000000000001E-6</c:v>
                </c:pt>
                <c:pt idx="219">
                  <c:v>7.9999999999999996E-6</c:v>
                </c:pt>
                <c:pt idx="220">
                  <c:v>8.3999999999999992E-6</c:v>
                </c:pt>
                <c:pt idx="221">
                  <c:v>8.8000000000000004E-6</c:v>
                </c:pt>
                <c:pt idx="222">
                  <c:v>9.2E-6</c:v>
                </c:pt>
                <c:pt idx="223">
                  <c:v>9.5999999999999996E-6</c:v>
                </c:pt>
                <c:pt idx="224">
                  <c:v>1.0000000000000001E-5</c:v>
                </c:pt>
                <c:pt idx="225">
                  <c:v>1.0499999999999999E-5</c:v>
                </c:pt>
                <c:pt idx="226">
                  <c:v>1.1E-5</c:v>
                </c:pt>
                <c:pt idx="227">
                  <c:v>1.15E-5</c:v>
                </c:pt>
                <c:pt idx="228">
                  <c:v>1.2E-5</c:v>
                </c:pt>
                <c:pt idx="229">
                  <c:v>1.275E-5</c:v>
                </c:pt>
                <c:pt idx="230">
                  <c:v>1.3499999999999999E-5</c:v>
                </c:pt>
                <c:pt idx="231">
                  <c:v>1.4250000000000001E-5</c:v>
                </c:pt>
                <c:pt idx="232">
                  <c:v>1.5E-5</c:v>
                </c:pt>
                <c:pt idx="233">
                  <c:v>1.5999999999999999E-5</c:v>
                </c:pt>
                <c:pt idx="234">
                  <c:v>1.7E-5</c:v>
                </c:pt>
                <c:pt idx="235">
                  <c:v>1.8E-5</c:v>
                </c:pt>
                <c:pt idx="236">
                  <c:v>1.9000000000000001E-5</c:v>
                </c:pt>
                <c:pt idx="237">
                  <c:v>2.0000000000000002E-5</c:v>
                </c:pt>
                <c:pt idx="238">
                  <c:v>2.0999999999999999E-5</c:v>
                </c:pt>
                <c:pt idx="239">
                  <c:v>2.1999999999999999E-5</c:v>
                </c:pt>
                <c:pt idx="240">
                  <c:v>2.3E-5</c:v>
                </c:pt>
                <c:pt idx="241">
                  <c:v>2.4000000000000001E-5</c:v>
                </c:pt>
                <c:pt idx="242">
                  <c:v>2.55E-5</c:v>
                </c:pt>
                <c:pt idx="243">
                  <c:v>2.6999999999999999E-5</c:v>
                </c:pt>
                <c:pt idx="244">
                  <c:v>2.8E-5</c:v>
                </c:pt>
                <c:pt idx="245">
                  <c:v>3.0000000000000001E-5</c:v>
                </c:pt>
                <c:pt idx="246">
                  <c:v>3.1999999999999999E-5</c:v>
                </c:pt>
                <c:pt idx="247">
                  <c:v>3.4E-5</c:v>
                </c:pt>
                <c:pt idx="248">
                  <c:v>3.6000000000000001E-5</c:v>
                </c:pt>
                <c:pt idx="249">
                  <c:v>3.8000000000000002E-5</c:v>
                </c:pt>
                <c:pt idx="250">
                  <c:v>4.0000000000000003E-5</c:v>
                </c:pt>
                <c:pt idx="251">
                  <c:v>4.2500000000000003E-5</c:v>
                </c:pt>
                <c:pt idx="252">
                  <c:v>4.5000000000000003E-5</c:v>
                </c:pt>
                <c:pt idx="253">
                  <c:v>4.7500000000000003E-5</c:v>
                </c:pt>
                <c:pt idx="254">
                  <c:v>5.0000000000000002E-5</c:v>
                </c:pt>
                <c:pt idx="255">
                  <c:v>5.2500000000000002E-5</c:v>
                </c:pt>
                <c:pt idx="256">
                  <c:v>5.5000000000000002E-5</c:v>
                </c:pt>
                <c:pt idx="257">
                  <c:v>5.7500000000000002E-5</c:v>
                </c:pt>
                <c:pt idx="258">
                  <c:v>6.0000000000000002E-5</c:v>
                </c:pt>
                <c:pt idx="259">
                  <c:v>6.3E-5</c:v>
                </c:pt>
                <c:pt idx="260">
                  <c:v>6.6000000000000005E-5</c:v>
                </c:pt>
                <c:pt idx="261">
                  <c:v>6.8999999999999997E-5</c:v>
                </c:pt>
                <c:pt idx="262">
                  <c:v>7.2000000000000002E-5</c:v>
                </c:pt>
                <c:pt idx="263">
                  <c:v>7.6000000000000004E-5</c:v>
                </c:pt>
                <c:pt idx="264">
                  <c:v>8.0000000000000007E-5</c:v>
                </c:pt>
                <c:pt idx="265">
                  <c:v>8.3999999999999995E-5</c:v>
                </c:pt>
                <c:pt idx="266">
                  <c:v>8.7999999999999998E-5</c:v>
                </c:pt>
                <c:pt idx="267">
                  <c:v>9.2E-5</c:v>
                </c:pt>
                <c:pt idx="268">
                  <c:v>9.6000000000000002E-5</c:v>
                </c:pt>
                <c:pt idx="269">
                  <c:v>1E-4</c:v>
                </c:pt>
                <c:pt idx="270">
                  <c:v>1.05E-4</c:v>
                </c:pt>
                <c:pt idx="271">
                  <c:v>1.1E-4</c:v>
                </c:pt>
                <c:pt idx="272">
                  <c:v>1.15E-4</c:v>
                </c:pt>
                <c:pt idx="273">
                  <c:v>1.2E-4</c:v>
                </c:pt>
                <c:pt idx="274">
                  <c:v>1.2750000000000001E-4</c:v>
                </c:pt>
                <c:pt idx="275">
                  <c:v>1.35E-4</c:v>
                </c:pt>
                <c:pt idx="276">
                  <c:v>1.4249999999999999E-4</c:v>
                </c:pt>
                <c:pt idx="277">
                  <c:v>1.4999999999999999E-4</c:v>
                </c:pt>
                <c:pt idx="278">
                  <c:v>1.6000000000000001E-4</c:v>
                </c:pt>
                <c:pt idx="279">
                  <c:v>1.7000000000000001E-4</c:v>
                </c:pt>
                <c:pt idx="280">
                  <c:v>1.8000000000000001E-4</c:v>
                </c:pt>
                <c:pt idx="281">
                  <c:v>1.9000000000000001E-4</c:v>
                </c:pt>
                <c:pt idx="282">
                  <c:v>2.0000000000000001E-4</c:v>
                </c:pt>
                <c:pt idx="283">
                  <c:v>2.1000000000000001E-4</c:v>
                </c:pt>
                <c:pt idx="284">
                  <c:v>2.2000000000000001E-4</c:v>
                </c:pt>
                <c:pt idx="285">
                  <c:v>2.3000000000000001E-4</c:v>
                </c:pt>
                <c:pt idx="286">
                  <c:v>2.4000000000000001E-4</c:v>
                </c:pt>
                <c:pt idx="287">
                  <c:v>2.5500000000000002E-4</c:v>
                </c:pt>
                <c:pt idx="288">
                  <c:v>2.7E-4</c:v>
                </c:pt>
                <c:pt idx="289">
                  <c:v>2.7999999999999998E-4</c:v>
                </c:pt>
                <c:pt idx="290">
                  <c:v>2.9999999999999997E-4</c:v>
                </c:pt>
                <c:pt idx="291">
                  <c:v>3.2000000000000003E-4</c:v>
                </c:pt>
                <c:pt idx="292">
                  <c:v>3.4000000000000002E-4</c:v>
                </c:pt>
                <c:pt idx="293">
                  <c:v>3.6000000000000002E-4</c:v>
                </c:pt>
                <c:pt idx="294">
                  <c:v>3.8000000000000002E-4</c:v>
                </c:pt>
                <c:pt idx="295">
                  <c:v>4.0000000000000002E-4</c:v>
                </c:pt>
                <c:pt idx="296">
                  <c:v>4.2499999999999998E-4</c:v>
                </c:pt>
                <c:pt idx="297">
                  <c:v>4.4999999999999999E-4</c:v>
                </c:pt>
                <c:pt idx="298">
                  <c:v>4.75E-4</c:v>
                </c:pt>
                <c:pt idx="299">
                  <c:v>5.0000000000000001E-4</c:v>
                </c:pt>
                <c:pt idx="300">
                  <c:v>5.2499999999999997E-4</c:v>
                </c:pt>
                <c:pt idx="301">
                  <c:v>5.5000000000000003E-4</c:v>
                </c:pt>
                <c:pt idx="302">
                  <c:v>5.7499999999999999E-4</c:v>
                </c:pt>
                <c:pt idx="303">
                  <c:v>5.9999999999999995E-4</c:v>
                </c:pt>
                <c:pt idx="304">
                  <c:v>6.3000000000000003E-4</c:v>
                </c:pt>
                <c:pt idx="305">
                  <c:v>6.6E-4</c:v>
                </c:pt>
                <c:pt idx="306">
                  <c:v>6.8999999999999997E-4</c:v>
                </c:pt>
                <c:pt idx="307">
                  <c:v>7.2000000000000005E-4</c:v>
                </c:pt>
                <c:pt idx="308">
                  <c:v>7.6000000000000004E-4</c:v>
                </c:pt>
                <c:pt idx="309">
                  <c:v>8.0000000000000004E-4</c:v>
                </c:pt>
                <c:pt idx="310">
                  <c:v>8.4000000000000003E-4</c:v>
                </c:pt>
                <c:pt idx="311">
                  <c:v>8.8000000000000003E-4</c:v>
                </c:pt>
                <c:pt idx="312">
                  <c:v>9.2000000000000003E-4</c:v>
                </c:pt>
                <c:pt idx="313">
                  <c:v>9.6000000000000002E-4</c:v>
                </c:pt>
                <c:pt idx="314">
                  <c:v>1E-3</c:v>
                </c:pt>
                <c:pt idx="315">
                  <c:v>1.0499999999999999E-3</c:v>
                </c:pt>
                <c:pt idx="316">
                  <c:v>1.1000000000000001E-3</c:v>
                </c:pt>
                <c:pt idx="317">
                  <c:v>1.15E-3</c:v>
                </c:pt>
                <c:pt idx="318">
                  <c:v>1.1999999999999999E-3</c:v>
                </c:pt>
                <c:pt idx="319">
                  <c:v>1.2750000000000001E-3</c:v>
                </c:pt>
                <c:pt idx="320">
                  <c:v>1.3500000000000001E-3</c:v>
                </c:pt>
                <c:pt idx="321">
                  <c:v>1.4250000000000001E-3</c:v>
                </c:pt>
                <c:pt idx="322">
                  <c:v>1.5E-3</c:v>
                </c:pt>
                <c:pt idx="323">
                  <c:v>1.6000000000000001E-3</c:v>
                </c:pt>
                <c:pt idx="324">
                  <c:v>1.6999999999999999E-3</c:v>
                </c:pt>
                <c:pt idx="325">
                  <c:v>1.8E-3</c:v>
                </c:pt>
                <c:pt idx="326">
                  <c:v>1.9E-3</c:v>
                </c:pt>
                <c:pt idx="327">
                  <c:v>2E-3</c:v>
                </c:pt>
                <c:pt idx="328">
                  <c:v>2.0999999999999999E-3</c:v>
                </c:pt>
                <c:pt idx="329">
                  <c:v>2.2000000000000001E-3</c:v>
                </c:pt>
                <c:pt idx="330">
                  <c:v>2.3E-3</c:v>
                </c:pt>
                <c:pt idx="331">
                  <c:v>2.3999999999999998E-3</c:v>
                </c:pt>
                <c:pt idx="332">
                  <c:v>2.5500000000000002E-3</c:v>
                </c:pt>
                <c:pt idx="333">
                  <c:v>2.7000000000000001E-3</c:v>
                </c:pt>
                <c:pt idx="334">
                  <c:v>2.8E-3</c:v>
                </c:pt>
                <c:pt idx="335">
                  <c:v>3.0000000000000001E-3</c:v>
                </c:pt>
                <c:pt idx="336">
                  <c:v>3.2000000000000002E-3</c:v>
                </c:pt>
                <c:pt idx="337">
                  <c:v>3.3999999999999998E-3</c:v>
                </c:pt>
                <c:pt idx="338">
                  <c:v>3.5999999999999999E-3</c:v>
                </c:pt>
                <c:pt idx="339">
                  <c:v>3.8E-3</c:v>
                </c:pt>
                <c:pt idx="340">
                  <c:v>4.0000000000000001E-3</c:v>
                </c:pt>
                <c:pt idx="341">
                  <c:v>4.2500000000000003E-3</c:v>
                </c:pt>
                <c:pt idx="342">
                  <c:v>4.4999999999999997E-3</c:v>
                </c:pt>
                <c:pt idx="343">
                  <c:v>4.7499999999999999E-3</c:v>
                </c:pt>
                <c:pt idx="344">
                  <c:v>5.0000000000000001E-3</c:v>
                </c:pt>
                <c:pt idx="345">
                  <c:v>5.2500000000000003E-3</c:v>
                </c:pt>
                <c:pt idx="346">
                  <c:v>5.4999999999999997E-3</c:v>
                </c:pt>
                <c:pt idx="347">
                  <c:v>5.7499999999999999E-3</c:v>
                </c:pt>
                <c:pt idx="348">
                  <c:v>6.0000000000000001E-3</c:v>
                </c:pt>
                <c:pt idx="349">
                  <c:v>6.3E-3</c:v>
                </c:pt>
                <c:pt idx="350">
                  <c:v>6.6E-3</c:v>
                </c:pt>
                <c:pt idx="351">
                  <c:v>6.8999999999999999E-3</c:v>
                </c:pt>
                <c:pt idx="352">
                  <c:v>7.1999999999999998E-3</c:v>
                </c:pt>
                <c:pt idx="353">
                  <c:v>7.6E-3</c:v>
                </c:pt>
                <c:pt idx="354">
                  <c:v>8.0000000000000002E-3</c:v>
                </c:pt>
                <c:pt idx="355">
                  <c:v>8.3999999999999995E-3</c:v>
                </c:pt>
                <c:pt idx="356">
                  <c:v>8.8000000000000005E-3</c:v>
                </c:pt>
                <c:pt idx="357">
                  <c:v>9.1999999999999998E-3</c:v>
                </c:pt>
                <c:pt idx="358">
                  <c:v>9.5999999999999992E-3</c:v>
                </c:pt>
                <c:pt idx="359">
                  <c:v>0.01</c:v>
                </c:pt>
                <c:pt idx="360">
                  <c:v>1.0500000000000001E-2</c:v>
                </c:pt>
                <c:pt idx="361">
                  <c:v>1.0999999999999999E-2</c:v>
                </c:pt>
                <c:pt idx="362">
                  <c:v>1.15E-2</c:v>
                </c:pt>
                <c:pt idx="363">
                  <c:v>1.2E-2</c:v>
                </c:pt>
                <c:pt idx="364">
                  <c:v>1.2749999999999999E-2</c:v>
                </c:pt>
                <c:pt idx="365">
                  <c:v>1.35E-2</c:v>
                </c:pt>
                <c:pt idx="366">
                  <c:v>1.4250000000000001E-2</c:v>
                </c:pt>
                <c:pt idx="367">
                  <c:v>1.4999999999999999E-2</c:v>
                </c:pt>
                <c:pt idx="368">
                  <c:v>1.6E-2</c:v>
                </c:pt>
                <c:pt idx="369">
                  <c:v>1.7000000000000001E-2</c:v>
                </c:pt>
                <c:pt idx="370">
                  <c:v>1.7999999999999999E-2</c:v>
                </c:pt>
                <c:pt idx="371">
                  <c:v>1.9E-2</c:v>
                </c:pt>
                <c:pt idx="372">
                  <c:v>0.02</c:v>
                </c:pt>
                <c:pt idx="373">
                  <c:v>2.1000000000000001E-2</c:v>
                </c:pt>
                <c:pt idx="374">
                  <c:v>2.1999999999999999E-2</c:v>
                </c:pt>
                <c:pt idx="375">
                  <c:v>2.3E-2</c:v>
                </c:pt>
                <c:pt idx="376">
                  <c:v>2.4E-2</c:v>
                </c:pt>
                <c:pt idx="377">
                  <c:v>2.5499999999999998E-2</c:v>
                </c:pt>
                <c:pt idx="378">
                  <c:v>2.7E-2</c:v>
                </c:pt>
                <c:pt idx="379">
                  <c:v>2.8000000000000001E-2</c:v>
                </c:pt>
                <c:pt idx="380">
                  <c:v>0.03</c:v>
                </c:pt>
                <c:pt idx="381">
                  <c:v>3.2000000000000001E-2</c:v>
                </c:pt>
                <c:pt idx="382">
                  <c:v>3.4000000000000002E-2</c:v>
                </c:pt>
                <c:pt idx="383">
                  <c:v>3.5999999999999997E-2</c:v>
                </c:pt>
                <c:pt idx="384">
                  <c:v>3.7999999999999999E-2</c:v>
                </c:pt>
                <c:pt idx="385">
                  <c:v>0.04</c:v>
                </c:pt>
                <c:pt idx="386">
                  <c:v>4.2500000000000003E-2</c:v>
                </c:pt>
                <c:pt idx="387">
                  <c:v>4.4999999999999998E-2</c:v>
                </c:pt>
                <c:pt idx="388">
                  <c:v>4.7500000000000001E-2</c:v>
                </c:pt>
                <c:pt idx="389">
                  <c:v>0.05</c:v>
                </c:pt>
                <c:pt idx="390">
                  <c:v>5.2499999999999998E-2</c:v>
                </c:pt>
                <c:pt idx="391">
                  <c:v>5.5E-2</c:v>
                </c:pt>
                <c:pt idx="392">
                  <c:v>5.7500000000000002E-2</c:v>
                </c:pt>
                <c:pt idx="393">
                  <c:v>0.06</c:v>
                </c:pt>
                <c:pt idx="394">
                  <c:v>6.3E-2</c:v>
                </c:pt>
                <c:pt idx="395">
                  <c:v>6.6000000000000003E-2</c:v>
                </c:pt>
                <c:pt idx="396">
                  <c:v>6.9000000000000006E-2</c:v>
                </c:pt>
                <c:pt idx="397">
                  <c:v>7.1999999999999995E-2</c:v>
                </c:pt>
                <c:pt idx="398">
                  <c:v>7.5999999999999998E-2</c:v>
                </c:pt>
                <c:pt idx="399">
                  <c:v>0.08</c:v>
                </c:pt>
                <c:pt idx="400">
                  <c:v>8.4000000000000005E-2</c:v>
                </c:pt>
                <c:pt idx="401">
                  <c:v>8.7999999999999995E-2</c:v>
                </c:pt>
                <c:pt idx="402">
                  <c:v>9.1999999999999998E-2</c:v>
                </c:pt>
                <c:pt idx="403">
                  <c:v>9.6000000000000002E-2</c:v>
                </c:pt>
                <c:pt idx="404">
                  <c:v>0.1</c:v>
                </c:pt>
                <c:pt idx="405">
                  <c:v>0.105</c:v>
                </c:pt>
                <c:pt idx="406">
                  <c:v>0.11</c:v>
                </c:pt>
                <c:pt idx="407">
                  <c:v>0.115</c:v>
                </c:pt>
                <c:pt idx="408">
                  <c:v>0.12</c:v>
                </c:pt>
                <c:pt idx="409">
                  <c:v>0.1275</c:v>
                </c:pt>
                <c:pt idx="410">
                  <c:v>0.13500000000000001</c:v>
                </c:pt>
                <c:pt idx="411">
                  <c:v>0.14249999999999999</c:v>
                </c:pt>
                <c:pt idx="412">
                  <c:v>0.15</c:v>
                </c:pt>
                <c:pt idx="413">
                  <c:v>0.16</c:v>
                </c:pt>
                <c:pt idx="414">
                  <c:v>0.17</c:v>
                </c:pt>
                <c:pt idx="415">
                  <c:v>0.18</c:v>
                </c:pt>
                <c:pt idx="416">
                  <c:v>0.19</c:v>
                </c:pt>
                <c:pt idx="417">
                  <c:v>0.2</c:v>
                </c:pt>
                <c:pt idx="418">
                  <c:v>0.21</c:v>
                </c:pt>
                <c:pt idx="419">
                  <c:v>0.22</c:v>
                </c:pt>
                <c:pt idx="420">
                  <c:v>0.23</c:v>
                </c:pt>
                <c:pt idx="421">
                  <c:v>0.24</c:v>
                </c:pt>
                <c:pt idx="422">
                  <c:v>0.255</c:v>
                </c:pt>
                <c:pt idx="423">
                  <c:v>0.27</c:v>
                </c:pt>
                <c:pt idx="424">
                  <c:v>0.28000000000000003</c:v>
                </c:pt>
                <c:pt idx="425">
                  <c:v>0.3</c:v>
                </c:pt>
                <c:pt idx="426">
                  <c:v>0.32</c:v>
                </c:pt>
                <c:pt idx="427">
                  <c:v>0.34</c:v>
                </c:pt>
                <c:pt idx="428">
                  <c:v>0.36</c:v>
                </c:pt>
                <c:pt idx="429">
                  <c:v>0.38</c:v>
                </c:pt>
                <c:pt idx="430">
                  <c:v>0.4</c:v>
                </c:pt>
                <c:pt idx="431">
                  <c:v>0.42499999999999999</c:v>
                </c:pt>
                <c:pt idx="432">
                  <c:v>0.45</c:v>
                </c:pt>
                <c:pt idx="433">
                  <c:v>0.47499999999999998</c:v>
                </c:pt>
                <c:pt idx="434">
                  <c:v>0.5</c:v>
                </c:pt>
                <c:pt idx="435">
                  <c:v>0.52500000000000002</c:v>
                </c:pt>
                <c:pt idx="436">
                  <c:v>0.55000000000000004</c:v>
                </c:pt>
                <c:pt idx="437">
                  <c:v>0.57499999999999996</c:v>
                </c:pt>
                <c:pt idx="438">
                  <c:v>0.6</c:v>
                </c:pt>
                <c:pt idx="439">
                  <c:v>0.63</c:v>
                </c:pt>
                <c:pt idx="440">
                  <c:v>0.66</c:v>
                </c:pt>
                <c:pt idx="441">
                  <c:v>0.69</c:v>
                </c:pt>
                <c:pt idx="442">
                  <c:v>0.72</c:v>
                </c:pt>
                <c:pt idx="443">
                  <c:v>0.76</c:v>
                </c:pt>
                <c:pt idx="444">
                  <c:v>0.8</c:v>
                </c:pt>
                <c:pt idx="445">
                  <c:v>0.84</c:v>
                </c:pt>
                <c:pt idx="446">
                  <c:v>0.88</c:v>
                </c:pt>
                <c:pt idx="447">
                  <c:v>0.92</c:v>
                </c:pt>
                <c:pt idx="448">
                  <c:v>0.96</c:v>
                </c:pt>
                <c:pt idx="449">
                  <c:v>1</c:v>
                </c:pt>
                <c:pt idx="450">
                  <c:v>1.1000000000000001</c:v>
                </c:pt>
                <c:pt idx="451">
                  <c:v>1.2</c:v>
                </c:pt>
                <c:pt idx="452">
                  <c:v>1.3</c:v>
                </c:pt>
                <c:pt idx="453">
                  <c:v>1.4</c:v>
                </c:pt>
                <c:pt idx="454">
                  <c:v>1.5</c:v>
                </c:pt>
                <c:pt idx="455">
                  <c:v>1.6</c:v>
                </c:pt>
                <c:pt idx="456">
                  <c:v>1.7</c:v>
                </c:pt>
                <c:pt idx="457">
                  <c:v>1.8</c:v>
                </c:pt>
                <c:pt idx="458">
                  <c:v>1.9</c:v>
                </c:pt>
                <c:pt idx="459">
                  <c:v>2</c:v>
                </c:pt>
                <c:pt idx="460">
                  <c:v>2.1</c:v>
                </c:pt>
                <c:pt idx="461">
                  <c:v>2.2000000000000002</c:v>
                </c:pt>
                <c:pt idx="462">
                  <c:v>2.2999999999999998</c:v>
                </c:pt>
                <c:pt idx="463">
                  <c:v>2.4</c:v>
                </c:pt>
                <c:pt idx="464">
                  <c:v>2.5</c:v>
                </c:pt>
                <c:pt idx="465">
                  <c:v>2.6</c:v>
                </c:pt>
                <c:pt idx="466">
                  <c:v>2.7</c:v>
                </c:pt>
                <c:pt idx="467">
                  <c:v>2.8</c:v>
                </c:pt>
                <c:pt idx="468">
                  <c:v>2.9</c:v>
                </c:pt>
                <c:pt idx="469">
                  <c:v>3</c:v>
                </c:pt>
                <c:pt idx="470">
                  <c:v>3.1</c:v>
                </c:pt>
                <c:pt idx="471">
                  <c:v>3.2</c:v>
                </c:pt>
                <c:pt idx="472">
                  <c:v>3.3</c:v>
                </c:pt>
                <c:pt idx="473">
                  <c:v>3.4</c:v>
                </c:pt>
                <c:pt idx="474">
                  <c:v>3.5</c:v>
                </c:pt>
                <c:pt idx="475">
                  <c:v>3.6</c:v>
                </c:pt>
                <c:pt idx="476">
                  <c:v>3.7</c:v>
                </c:pt>
                <c:pt idx="477">
                  <c:v>3.8</c:v>
                </c:pt>
                <c:pt idx="478">
                  <c:v>3.9</c:v>
                </c:pt>
                <c:pt idx="479">
                  <c:v>4</c:v>
                </c:pt>
                <c:pt idx="480">
                  <c:v>4.0999999999999996</c:v>
                </c:pt>
                <c:pt idx="481">
                  <c:v>4.2</c:v>
                </c:pt>
                <c:pt idx="482">
                  <c:v>4.3</c:v>
                </c:pt>
                <c:pt idx="483">
                  <c:v>4.4000000000000004</c:v>
                </c:pt>
                <c:pt idx="484">
                  <c:v>4.5</c:v>
                </c:pt>
                <c:pt idx="485">
                  <c:v>4.5999999999999996</c:v>
                </c:pt>
                <c:pt idx="486">
                  <c:v>4.7</c:v>
                </c:pt>
                <c:pt idx="487">
                  <c:v>4.8</c:v>
                </c:pt>
                <c:pt idx="488">
                  <c:v>4.9000000000000004</c:v>
                </c:pt>
                <c:pt idx="489">
                  <c:v>5</c:v>
                </c:pt>
                <c:pt idx="490">
                  <c:v>5.0999999999999996</c:v>
                </c:pt>
                <c:pt idx="491">
                  <c:v>5.2</c:v>
                </c:pt>
                <c:pt idx="492">
                  <c:v>5.3</c:v>
                </c:pt>
                <c:pt idx="493">
                  <c:v>5.4</c:v>
                </c:pt>
                <c:pt idx="494">
                  <c:v>5.5</c:v>
                </c:pt>
                <c:pt idx="495">
                  <c:v>5.6</c:v>
                </c:pt>
                <c:pt idx="496">
                  <c:v>5.7</c:v>
                </c:pt>
                <c:pt idx="497">
                  <c:v>5.8</c:v>
                </c:pt>
                <c:pt idx="498">
                  <c:v>5.9</c:v>
                </c:pt>
                <c:pt idx="499">
                  <c:v>6</c:v>
                </c:pt>
                <c:pt idx="500">
                  <c:v>6.1</c:v>
                </c:pt>
                <c:pt idx="501">
                  <c:v>6.2</c:v>
                </c:pt>
                <c:pt idx="502">
                  <c:v>6.3</c:v>
                </c:pt>
                <c:pt idx="503">
                  <c:v>6.4</c:v>
                </c:pt>
                <c:pt idx="504">
                  <c:v>6.5</c:v>
                </c:pt>
                <c:pt idx="505">
                  <c:v>6.6</c:v>
                </c:pt>
                <c:pt idx="506">
                  <c:v>6.7</c:v>
                </c:pt>
                <c:pt idx="507">
                  <c:v>6.8</c:v>
                </c:pt>
                <c:pt idx="508">
                  <c:v>6.9</c:v>
                </c:pt>
                <c:pt idx="509">
                  <c:v>7</c:v>
                </c:pt>
                <c:pt idx="510">
                  <c:v>7.1</c:v>
                </c:pt>
                <c:pt idx="511">
                  <c:v>7.2</c:v>
                </c:pt>
                <c:pt idx="512">
                  <c:v>7.3</c:v>
                </c:pt>
                <c:pt idx="513">
                  <c:v>7.4</c:v>
                </c:pt>
                <c:pt idx="514">
                  <c:v>7.5</c:v>
                </c:pt>
                <c:pt idx="515">
                  <c:v>7.6</c:v>
                </c:pt>
                <c:pt idx="516">
                  <c:v>7.7</c:v>
                </c:pt>
                <c:pt idx="517">
                  <c:v>7.8</c:v>
                </c:pt>
                <c:pt idx="518">
                  <c:v>7.9</c:v>
                </c:pt>
                <c:pt idx="519">
                  <c:v>8</c:v>
                </c:pt>
                <c:pt idx="520">
                  <c:v>8.1</c:v>
                </c:pt>
                <c:pt idx="521">
                  <c:v>8.1999999999999993</c:v>
                </c:pt>
                <c:pt idx="522">
                  <c:v>8.3000000000000007</c:v>
                </c:pt>
                <c:pt idx="523">
                  <c:v>8.4</c:v>
                </c:pt>
                <c:pt idx="524">
                  <c:v>8.5</c:v>
                </c:pt>
                <c:pt idx="525">
                  <c:v>8.6</c:v>
                </c:pt>
                <c:pt idx="526">
                  <c:v>8.6999999999999993</c:v>
                </c:pt>
                <c:pt idx="527">
                  <c:v>8.8000000000000007</c:v>
                </c:pt>
                <c:pt idx="528">
                  <c:v>8.9</c:v>
                </c:pt>
                <c:pt idx="529">
                  <c:v>9</c:v>
                </c:pt>
                <c:pt idx="530">
                  <c:v>9.1</c:v>
                </c:pt>
                <c:pt idx="531">
                  <c:v>9.1999999999999993</c:v>
                </c:pt>
                <c:pt idx="532">
                  <c:v>9.3000000000000007</c:v>
                </c:pt>
                <c:pt idx="533">
                  <c:v>9.4</c:v>
                </c:pt>
                <c:pt idx="534">
                  <c:v>9.5</c:v>
                </c:pt>
                <c:pt idx="535">
                  <c:v>9.6</c:v>
                </c:pt>
                <c:pt idx="536">
                  <c:v>9.6999999999999993</c:v>
                </c:pt>
                <c:pt idx="537">
                  <c:v>9.8000000000000007</c:v>
                </c:pt>
                <c:pt idx="538">
                  <c:v>9.9</c:v>
                </c:pt>
                <c:pt idx="539">
                  <c:v>10</c:v>
                </c:pt>
                <c:pt idx="540">
                  <c:v>10.1</c:v>
                </c:pt>
                <c:pt idx="541">
                  <c:v>10.199999999999999</c:v>
                </c:pt>
                <c:pt idx="542">
                  <c:v>10.3</c:v>
                </c:pt>
                <c:pt idx="543">
                  <c:v>10.4</c:v>
                </c:pt>
                <c:pt idx="544">
                  <c:v>10.5</c:v>
                </c:pt>
                <c:pt idx="545">
                  <c:v>10.6</c:v>
                </c:pt>
                <c:pt idx="546">
                  <c:v>10.7</c:v>
                </c:pt>
                <c:pt idx="547">
                  <c:v>10.8</c:v>
                </c:pt>
                <c:pt idx="548">
                  <c:v>10.9</c:v>
                </c:pt>
                <c:pt idx="549">
                  <c:v>11</c:v>
                </c:pt>
                <c:pt idx="550">
                  <c:v>11.1</c:v>
                </c:pt>
                <c:pt idx="551">
                  <c:v>11.2</c:v>
                </c:pt>
                <c:pt idx="552">
                  <c:v>11.3</c:v>
                </c:pt>
                <c:pt idx="553">
                  <c:v>11.4</c:v>
                </c:pt>
                <c:pt idx="554">
                  <c:v>11.5</c:v>
                </c:pt>
                <c:pt idx="555">
                  <c:v>11.6</c:v>
                </c:pt>
                <c:pt idx="556">
                  <c:v>11.7</c:v>
                </c:pt>
                <c:pt idx="557">
                  <c:v>11.8</c:v>
                </c:pt>
                <c:pt idx="558">
                  <c:v>11.9</c:v>
                </c:pt>
                <c:pt idx="559">
                  <c:v>12</c:v>
                </c:pt>
                <c:pt idx="560">
                  <c:v>12.1</c:v>
                </c:pt>
                <c:pt idx="561">
                  <c:v>12.2</c:v>
                </c:pt>
                <c:pt idx="562">
                  <c:v>12.3</c:v>
                </c:pt>
                <c:pt idx="563">
                  <c:v>12.4</c:v>
                </c:pt>
                <c:pt idx="564">
                  <c:v>12.5</c:v>
                </c:pt>
                <c:pt idx="565">
                  <c:v>12.6</c:v>
                </c:pt>
                <c:pt idx="566">
                  <c:v>12.7</c:v>
                </c:pt>
                <c:pt idx="567">
                  <c:v>12.8</c:v>
                </c:pt>
                <c:pt idx="568">
                  <c:v>12.9</c:v>
                </c:pt>
                <c:pt idx="569">
                  <c:v>13</c:v>
                </c:pt>
                <c:pt idx="570">
                  <c:v>13.1</c:v>
                </c:pt>
                <c:pt idx="571">
                  <c:v>13.2</c:v>
                </c:pt>
                <c:pt idx="572">
                  <c:v>13.3</c:v>
                </c:pt>
                <c:pt idx="573">
                  <c:v>13.4</c:v>
                </c:pt>
                <c:pt idx="574">
                  <c:v>13.5</c:v>
                </c:pt>
                <c:pt idx="575">
                  <c:v>13.6</c:v>
                </c:pt>
                <c:pt idx="576">
                  <c:v>13.7</c:v>
                </c:pt>
                <c:pt idx="577">
                  <c:v>13.8</c:v>
                </c:pt>
                <c:pt idx="578">
                  <c:v>13.9</c:v>
                </c:pt>
                <c:pt idx="579">
                  <c:v>14</c:v>
                </c:pt>
                <c:pt idx="580">
                  <c:v>14.1</c:v>
                </c:pt>
                <c:pt idx="581">
                  <c:v>14.2</c:v>
                </c:pt>
                <c:pt idx="582">
                  <c:v>14.3</c:v>
                </c:pt>
                <c:pt idx="583">
                  <c:v>14.4</c:v>
                </c:pt>
                <c:pt idx="584">
                  <c:v>14.5</c:v>
                </c:pt>
                <c:pt idx="585">
                  <c:v>14.6</c:v>
                </c:pt>
                <c:pt idx="586">
                  <c:v>14.7</c:v>
                </c:pt>
                <c:pt idx="587">
                  <c:v>14.8</c:v>
                </c:pt>
                <c:pt idx="588">
                  <c:v>14.9</c:v>
                </c:pt>
                <c:pt idx="589">
                  <c:v>15</c:v>
                </c:pt>
                <c:pt idx="590">
                  <c:v>15.1</c:v>
                </c:pt>
                <c:pt idx="591">
                  <c:v>15.2</c:v>
                </c:pt>
                <c:pt idx="592">
                  <c:v>15.3</c:v>
                </c:pt>
                <c:pt idx="593">
                  <c:v>15.4</c:v>
                </c:pt>
                <c:pt idx="594">
                  <c:v>15.5</c:v>
                </c:pt>
                <c:pt idx="595">
                  <c:v>15.6</c:v>
                </c:pt>
                <c:pt idx="596">
                  <c:v>15.7</c:v>
                </c:pt>
                <c:pt idx="597">
                  <c:v>15.8</c:v>
                </c:pt>
                <c:pt idx="598">
                  <c:v>15.9</c:v>
                </c:pt>
                <c:pt idx="599">
                  <c:v>16</c:v>
                </c:pt>
                <c:pt idx="600">
                  <c:v>16.100000000000001</c:v>
                </c:pt>
                <c:pt idx="601">
                  <c:v>16.2</c:v>
                </c:pt>
                <c:pt idx="602">
                  <c:v>16.3</c:v>
                </c:pt>
                <c:pt idx="603">
                  <c:v>16.399999999999999</c:v>
                </c:pt>
                <c:pt idx="604">
                  <c:v>16.5</c:v>
                </c:pt>
                <c:pt idx="605">
                  <c:v>16.600000000000001</c:v>
                </c:pt>
                <c:pt idx="606">
                  <c:v>16.7</c:v>
                </c:pt>
                <c:pt idx="607">
                  <c:v>16.8</c:v>
                </c:pt>
                <c:pt idx="608">
                  <c:v>16.899999999999999</c:v>
                </c:pt>
                <c:pt idx="609">
                  <c:v>17</c:v>
                </c:pt>
                <c:pt idx="610">
                  <c:v>17.100000000000001</c:v>
                </c:pt>
                <c:pt idx="611">
                  <c:v>17.2</c:v>
                </c:pt>
                <c:pt idx="612">
                  <c:v>17.3</c:v>
                </c:pt>
                <c:pt idx="613">
                  <c:v>17.399999999999999</c:v>
                </c:pt>
                <c:pt idx="614">
                  <c:v>17.5</c:v>
                </c:pt>
                <c:pt idx="615">
                  <c:v>17.600000000000001</c:v>
                </c:pt>
                <c:pt idx="616">
                  <c:v>17.7</c:v>
                </c:pt>
                <c:pt idx="617">
                  <c:v>17.8</c:v>
                </c:pt>
                <c:pt idx="618">
                  <c:v>17.899999999999999</c:v>
                </c:pt>
                <c:pt idx="619">
                  <c:v>18</c:v>
                </c:pt>
                <c:pt idx="620">
                  <c:v>18.100000000000001</c:v>
                </c:pt>
                <c:pt idx="621">
                  <c:v>18.2</c:v>
                </c:pt>
                <c:pt idx="622">
                  <c:v>18.3</c:v>
                </c:pt>
                <c:pt idx="623">
                  <c:v>18.399999999999999</c:v>
                </c:pt>
                <c:pt idx="624">
                  <c:v>18.5</c:v>
                </c:pt>
                <c:pt idx="625">
                  <c:v>18.600000000000001</c:v>
                </c:pt>
                <c:pt idx="626">
                  <c:v>18.7</c:v>
                </c:pt>
                <c:pt idx="627">
                  <c:v>18.8</c:v>
                </c:pt>
                <c:pt idx="628">
                  <c:v>18.899999999999999</c:v>
                </c:pt>
                <c:pt idx="629">
                  <c:v>19</c:v>
                </c:pt>
                <c:pt idx="630">
                  <c:v>19.100000000000001</c:v>
                </c:pt>
                <c:pt idx="631">
                  <c:v>19.2</c:v>
                </c:pt>
                <c:pt idx="632">
                  <c:v>19.3</c:v>
                </c:pt>
                <c:pt idx="633">
                  <c:v>19.399999999999999</c:v>
                </c:pt>
                <c:pt idx="634">
                  <c:v>19.5</c:v>
                </c:pt>
                <c:pt idx="635">
                  <c:v>19.600000000000001</c:v>
                </c:pt>
                <c:pt idx="636">
                  <c:v>19.7</c:v>
                </c:pt>
                <c:pt idx="637">
                  <c:v>19.8</c:v>
                </c:pt>
                <c:pt idx="638">
                  <c:v>19.899999999999999</c:v>
                </c:pt>
                <c:pt idx="639">
                  <c:v>20</c:v>
                </c:pt>
              </c:numCache>
            </c:numRef>
          </c:xVal>
          <c:yVal>
            <c:numRef>
              <c:f>folie!$AM$656:$AM$1295</c:f>
              <c:numCache>
                <c:formatCode>0.00E+00</c:formatCode>
                <c:ptCount val="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6.8705162144588715E-7</c:v>
                </c:pt>
                <c:pt idx="428">
                  <c:v>4.3364070917112965E-4</c:v>
                </c:pt>
                <c:pt idx="429">
                  <c:v>1.6008933148227763E-3</c:v>
                </c:pt>
                <c:pt idx="430">
                  <c:v>3.3500412492845719E-3</c:v>
                </c:pt>
                <c:pt idx="431">
                  <c:v>6.2215741453646722E-3</c:v>
                </c:pt>
                <c:pt idx="432">
                  <c:v>9.2446427829748663E-3</c:v>
                </c:pt>
                <c:pt idx="433">
                  <c:v>1.2817932117340763E-2</c:v>
                </c:pt>
                <c:pt idx="434">
                  <c:v>1.6997619484629405E-2</c:v>
                </c:pt>
                <c:pt idx="435">
                  <c:v>2.165606127036649E-2</c:v>
                </c:pt>
                <c:pt idx="436">
                  <c:v>2.6921282974126354E-2</c:v>
                </c:pt>
                <c:pt idx="437">
                  <c:v>3.2892968414522293E-2</c:v>
                </c:pt>
                <c:pt idx="438">
                  <c:v>3.961835114385738E-2</c:v>
                </c:pt>
                <c:pt idx="439">
                  <c:v>4.8304285126615117E-2</c:v>
                </c:pt>
                <c:pt idx="440">
                  <c:v>5.7735251254623067E-2</c:v>
                </c:pt>
                <c:pt idx="441">
                  <c:v>6.7911482740130161E-2</c:v>
                </c:pt>
                <c:pt idx="442">
                  <c:v>7.9208206253621294E-2</c:v>
                </c:pt>
                <c:pt idx="443">
                  <c:v>9.5838620739887873E-2</c:v>
                </c:pt>
                <c:pt idx="444">
                  <c:v>0.11293411855875107</c:v>
                </c:pt>
                <c:pt idx="445">
                  <c:v>0.13088404090592889</c:v>
                </c:pt>
                <c:pt idx="446">
                  <c:v>0.14995115802411632</c:v>
                </c:pt>
                <c:pt idx="447">
                  <c:v>0.16919063216797345</c:v>
                </c:pt>
                <c:pt idx="448">
                  <c:v>0.18900095667677333</c:v>
                </c:pt>
                <c:pt idx="449">
                  <c:v>0.20842147954612958</c:v>
                </c:pt>
                <c:pt idx="450">
                  <c:v>0.25725277909579441</c:v>
                </c:pt>
                <c:pt idx="451">
                  <c:v>0.30297345758750499</c:v>
                </c:pt>
                <c:pt idx="452">
                  <c:v>0.34491885027708841</c:v>
                </c:pt>
                <c:pt idx="453">
                  <c:v>0.38244139435726243</c:v>
                </c:pt>
                <c:pt idx="454">
                  <c:v>0.41671672259630943</c:v>
                </c:pt>
                <c:pt idx="455">
                  <c:v>0.44803913645181903</c:v>
                </c:pt>
                <c:pt idx="456">
                  <c:v>0.47705338684443177</c:v>
                </c:pt>
                <c:pt idx="457">
                  <c:v>0.50398680154491238</c:v>
                </c:pt>
                <c:pt idx="458">
                  <c:v>0.52947699109954105</c:v>
                </c:pt>
                <c:pt idx="459">
                  <c:v>0.5540773592423589</c:v>
                </c:pt>
                <c:pt idx="460">
                  <c:v>0.57762945867927729</c:v>
                </c:pt>
                <c:pt idx="461">
                  <c:v>0.60041953428477557</c:v>
                </c:pt>
                <c:pt idx="462">
                  <c:v>0.62293559040884372</c:v>
                </c:pt>
                <c:pt idx="463">
                  <c:v>0.64421010842669479</c:v>
                </c:pt>
                <c:pt idx="464">
                  <c:v>0.66452196958090459</c:v>
                </c:pt>
                <c:pt idx="465">
                  <c:v>0.68357087565949903</c:v>
                </c:pt>
                <c:pt idx="466">
                  <c:v>0.70189290942996285</c:v>
                </c:pt>
                <c:pt idx="467">
                  <c:v>0.719260914566062</c:v>
                </c:pt>
                <c:pt idx="468">
                  <c:v>0.73541579922320433</c:v>
                </c:pt>
                <c:pt idx="469">
                  <c:v>0.75056393926658038</c:v>
                </c:pt>
                <c:pt idx="470">
                  <c:v>0.76520740175310209</c:v>
                </c:pt>
                <c:pt idx="471">
                  <c:v>0.77894390567523353</c:v>
                </c:pt>
                <c:pt idx="472">
                  <c:v>0.79176033906557708</c:v>
                </c:pt>
                <c:pt idx="473">
                  <c:v>0.8033753606684787</c:v>
                </c:pt>
                <c:pt idx="474">
                  <c:v>0.81481015178927307</c:v>
                </c:pt>
                <c:pt idx="475">
                  <c:v>0.82544995837298418</c:v>
                </c:pt>
                <c:pt idx="476">
                  <c:v>0.8357531665184228</c:v>
                </c:pt>
                <c:pt idx="477">
                  <c:v>0.84564475783005566</c:v>
                </c:pt>
                <c:pt idx="478">
                  <c:v>0.85472624153197241</c:v>
                </c:pt>
                <c:pt idx="479">
                  <c:v>0.86350400921326198</c:v>
                </c:pt>
                <c:pt idx="480">
                  <c:v>0.87162803680471945</c:v>
                </c:pt>
                <c:pt idx="481">
                  <c:v>0.87924458443598064</c:v>
                </c:pt>
                <c:pt idx="482">
                  <c:v>0.88640236891603952</c:v>
                </c:pt>
                <c:pt idx="483">
                  <c:v>0.89310753001808396</c:v>
                </c:pt>
                <c:pt idx="484">
                  <c:v>0.89934671420769863</c:v>
                </c:pt>
                <c:pt idx="485">
                  <c:v>0.90517215982416988</c:v>
                </c:pt>
                <c:pt idx="486">
                  <c:v>0.91081244381331994</c:v>
                </c:pt>
                <c:pt idx="487">
                  <c:v>0.91610070515540898</c:v>
                </c:pt>
                <c:pt idx="488">
                  <c:v>0.92102113914859884</c:v>
                </c:pt>
                <c:pt idx="489">
                  <c:v>0.92557568384262878</c:v>
                </c:pt>
                <c:pt idx="490">
                  <c:v>0.92996979594153595</c:v>
                </c:pt>
                <c:pt idx="491">
                  <c:v>0.93422022695243678</c:v>
                </c:pt>
                <c:pt idx="492">
                  <c:v>0.93825462254601344</c:v>
                </c:pt>
                <c:pt idx="493">
                  <c:v>0.94207111262512611</c:v>
                </c:pt>
                <c:pt idx="494">
                  <c:v>0.94561119858841736</c:v>
                </c:pt>
                <c:pt idx="495">
                  <c:v>0.94898365084809111</c:v>
                </c:pt>
                <c:pt idx="496">
                  <c:v>0.95227422744441947</c:v>
                </c:pt>
                <c:pt idx="497">
                  <c:v>0.95528622089137161</c:v>
                </c:pt>
                <c:pt idx="498">
                  <c:v>0.95816715214084069</c:v>
                </c:pt>
                <c:pt idx="499">
                  <c:v>0.96080697267765791</c:v>
                </c:pt>
                <c:pt idx="500">
                  <c:v>0.96330513246534566</c:v>
                </c:pt>
                <c:pt idx="501">
                  <c:v>0.96579709886722886</c:v>
                </c:pt>
                <c:pt idx="502">
                  <c:v>0.96805662264625159</c:v>
                </c:pt>
                <c:pt idx="503">
                  <c:v>0.97012245719728751</c:v>
                </c:pt>
                <c:pt idx="504">
                  <c:v>0.97216159979244854</c:v>
                </c:pt>
                <c:pt idx="505">
                  <c:v>0.9740160272799181</c:v>
                </c:pt>
                <c:pt idx="506">
                  <c:v>0.97583424782807915</c:v>
                </c:pt>
                <c:pt idx="507">
                  <c:v>0.97750773837990201</c:v>
                </c:pt>
                <c:pt idx="508">
                  <c:v>0.9790808370165085</c:v>
                </c:pt>
                <c:pt idx="509">
                  <c:v>0.98049446257312467</c:v>
                </c:pt>
                <c:pt idx="510">
                  <c:v>0.98180110718993774</c:v>
                </c:pt>
                <c:pt idx="511">
                  <c:v>0.98299788107618835</c:v>
                </c:pt>
                <c:pt idx="512">
                  <c:v>0.98420894454504992</c:v>
                </c:pt>
                <c:pt idx="513">
                  <c:v>0.98536602337731527</c:v>
                </c:pt>
                <c:pt idx="514">
                  <c:v>0.98639220429147001</c:v>
                </c:pt>
                <c:pt idx="515">
                  <c:v>0.98734115607031858</c:v>
                </c:pt>
                <c:pt idx="516">
                  <c:v>0.98825177137705122</c:v>
                </c:pt>
                <c:pt idx="517">
                  <c:v>0.98908012971949355</c:v>
                </c:pt>
                <c:pt idx="518">
                  <c:v>0.98984436017682353</c:v>
                </c:pt>
                <c:pt idx="519" formatCode="0.0000">
                  <c:v>0.99056922760243382</c:v>
                </c:pt>
                <c:pt idx="520">
                  <c:v>0.9913127259124882</c:v>
                </c:pt>
                <c:pt idx="521">
                  <c:v>0.99191119534193128</c:v>
                </c:pt>
                <c:pt idx="522">
                  <c:v>0.99244320837194211</c:v>
                </c:pt>
                <c:pt idx="523">
                  <c:v>0.99298993966477944</c:v>
                </c:pt>
                <c:pt idx="524">
                  <c:v>0.99351056373239022</c:v>
                </c:pt>
                <c:pt idx="525">
                  <c:v>0.99398614780204764</c:v>
                </c:pt>
                <c:pt idx="526">
                  <c:v>0.99441691470595306</c:v>
                </c:pt>
                <c:pt idx="527">
                  <c:v>0.9948066454558846</c:v>
                </c:pt>
                <c:pt idx="528">
                  <c:v>0.99520768530805181</c:v>
                </c:pt>
                <c:pt idx="529">
                  <c:v>0.99556751196858928</c:v>
                </c:pt>
                <c:pt idx="530">
                  <c:v>0.99589004353198618</c:v>
                </c:pt>
                <c:pt idx="531">
                  <c:v>0.99622824534005594</c:v>
                </c:pt>
                <c:pt idx="532">
                  <c:v>0.99651315463168333</c:v>
                </c:pt>
                <c:pt idx="533">
                  <c:v>0.99679391523963201</c:v>
                </c:pt>
                <c:pt idx="534">
                  <c:v>0.99702894916044871</c:v>
                </c:pt>
                <c:pt idx="535">
                  <c:v>0.99727139662343922</c:v>
                </c:pt>
                <c:pt idx="536">
                  <c:v>0.99750233493314111</c:v>
                </c:pt>
                <c:pt idx="537">
                  <c:v>0.99768119506951414</c:v>
                </c:pt>
                <c:pt idx="538">
                  <c:v>0.99784448435640649</c:v>
                </c:pt>
                <c:pt idx="539">
                  <c:v>0.99801683545238484</c:v>
                </c:pt>
                <c:pt idx="540">
                  <c:v>0.99818862395944963</c:v>
                </c:pt>
                <c:pt idx="541">
                  <c:v>0.99832601155572342</c:v>
                </c:pt>
                <c:pt idx="542">
                  <c:v>0.99846919815527468</c:v>
                </c:pt>
                <c:pt idx="543">
                  <c:v>0.99860205193386908</c:v>
                </c:pt>
                <c:pt idx="544">
                  <c:v>0.99872971493304574</c:v>
                </c:pt>
                <c:pt idx="545">
                  <c:v>0.99884124995379509</c:v>
                </c:pt>
                <c:pt idx="546">
                  <c:v>0.99892949688993682</c:v>
                </c:pt>
                <c:pt idx="547">
                  <c:v>0.99903682665877747</c:v>
                </c:pt>
                <c:pt idx="548">
                  <c:v>0.99911579785760984</c:v>
                </c:pt>
                <c:pt idx="549">
                  <c:v>0.99920258781712801</c:v>
                </c:pt>
                <c:pt idx="550">
                  <c:v>0.99927123616789748</c:v>
                </c:pt>
                <c:pt idx="551">
                  <c:v>0.99932821323154974</c:v>
                </c:pt>
                <c:pt idx="552">
                  <c:v>0.99938680319303563</c:v>
                </c:pt>
                <c:pt idx="553">
                  <c:v>0.99944717995250665</c:v>
                </c:pt>
                <c:pt idx="554">
                  <c:v>0.99951434027520536</c:v>
                </c:pt>
                <c:pt idx="555">
                  <c:v>0.99956616719125246</c:v>
                </c:pt>
                <c:pt idx="556">
                  <c:v>0.99960563131521019</c:v>
                </c:pt>
                <c:pt idx="557">
                  <c:v>0.99964877119113238</c:v>
                </c:pt>
                <c:pt idx="558">
                  <c:v>0.99968728535851858</c:v>
                </c:pt>
                <c:pt idx="559">
                  <c:v>0.99972327079106638</c:v>
                </c:pt>
                <c:pt idx="560">
                  <c:v>0.99975003609747937</c:v>
                </c:pt>
                <c:pt idx="561">
                  <c:v>0.99977517987640774</c:v>
                </c:pt>
                <c:pt idx="562">
                  <c:v>0.99979457932003346</c:v>
                </c:pt>
                <c:pt idx="563">
                  <c:v>0.99981127367522038</c:v>
                </c:pt>
                <c:pt idx="564">
                  <c:v>0.99982948344751676</c:v>
                </c:pt>
                <c:pt idx="565">
                  <c:v>0.99984503879972775</c:v>
                </c:pt>
                <c:pt idx="566">
                  <c:v>0.9998556740850032</c:v>
                </c:pt>
                <c:pt idx="567">
                  <c:v>0.99987436107280148</c:v>
                </c:pt>
                <c:pt idx="568">
                  <c:v>0.99988317051972098</c:v>
                </c:pt>
                <c:pt idx="569">
                  <c:v>0.99989445715657699</c:v>
                </c:pt>
                <c:pt idx="570">
                  <c:v>0.99990192680041023</c:v>
                </c:pt>
                <c:pt idx="571">
                  <c:v>0.99991280177011144</c:v>
                </c:pt>
                <c:pt idx="572">
                  <c:v>0.99991947924370994</c:v>
                </c:pt>
                <c:pt idx="573">
                  <c:v>0.99992744407465695</c:v>
                </c:pt>
                <c:pt idx="574">
                  <c:v>0.99993352934667512</c:v>
                </c:pt>
                <c:pt idx="575">
                  <c:v>0.99993865630147982</c:v>
                </c:pt>
                <c:pt idx="576">
                  <c:v>0.99994299439438539</c:v>
                </c:pt>
                <c:pt idx="577">
                  <c:v>0.99994628853673573</c:v>
                </c:pt>
                <c:pt idx="578">
                  <c:v>0.99994981113411152</c:v>
                </c:pt>
                <c:pt idx="579">
                  <c:v>0.99995229828246812</c:v>
                </c:pt>
                <c:pt idx="580">
                  <c:v>0.99995573001148863</c:v>
                </c:pt>
                <c:pt idx="581">
                  <c:v>0.99995895193633044</c:v>
                </c:pt>
                <c:pt idx="582">
                  <c:v>0.99996125271383607</c:v>
                </c:pt>
                <c:pt idx="583">
                  <c:v>0.99996391164158283</c:v>
                </c:pt>
                <c:pt idx="584">
                  <c:v>0.99996746189537078</c:v>
                </c:pt>
                <c:pt idx="585">
                  <c:v>0.99997044532056822</c:v>
                </c:pt>
                <c:pt idx="586">
                  <c:v>0.99997187408881727</c:v>
                </c:pt>
                <c:pt idx="587">
                  <c:v>0.99997340991358141</c:v>
                </c:pt>
                <c:pt idx="588">
                  <c:v>0.99997522380343862</c:v>
                </c:pt>
                <c:pt idx="589">
                  <c:v>0.99997680052673488</c:v>
                </c:pt>
                <c:pt idx="590">
                  <c:v>0.9999783834147804</c:v>
                </c:pt>
                <c:pt idx="591">
                  <c:v>0.9999789157924962</c:v>
                </c:pt>
                <c:pt idx="592">
                  <c:v>0.99998060206508399</c:v>
                </c:pt>
                <c:pt idx="593">
                  <c:v>0.99998294150370448</c:v>
                </c:pt>
                <c:pt idx="594">
                  <c:v>0.99998379815887561</c:v>
                </c:pt>
                <c:pt idx="595">
                  <c:v>0.99998496821051808</c:v>
                </c:pt>
                <c:pt idx="596">
                  <c:v>0.99998642627707979</c:v>
                </c:pt>
                <c:pt idx="597">
                  <c:v>0.99998671972390085</c:v>
                </c:pt>
                <c:pt idx="598">
                  <c:v>0.99998865448918284</c:v>
                </c:pt>
                <c:pt idx="599">
                  <c:v>0.9999898226302949</c:v>
                </c:pt>
                <c:pt idx="600">
                  <c:v>0.99999119482883714</c:v>
                </c:pt>
                <c:pt idx="601">
                  <c:v>0.99999137583582032</c:v>
                </c:pt>
                <c:pt idx="602">
                  <c:v>0.99999202007616295</c:v>
                </c:pt>
                <c:pt idx="603">
                  <c:v>0.99999284860869919</c:v>
                </c:pt>
                <c:pt idx="604">
                  <c:v>0.99999365921798955</c:v>
                </c:pt>
                <c:pt idx="605">
                  <c:v>0.99999410263529032</c:v>
                </c:pt>
                <c:pt idx="606">
                  <c:v>0.99999460372830484</c:v>
                </c:pt>
                <c:pt idx="607">
                  <c:v>0.99999476900885453</c:v>
                </c:pt>
                <c:pt idx="608">
                  <c:v>0.99999507270536447</c:v>
                </c:pt>
                <c:pt idx="609">
                  <c:v>0.99999620136569756</c:v>
                </c:pt>
                <c:pt idx="610">
                  <c:v>0.99999668729480484</c:v>
                </c:pt>
                <c:pt idx="611">
                  <c:v>0.99999668729480484</c:v>
                </c:pt>
                <c:pt idx="612">
                  <c:v>0.99999668729480484</c:v>
                </c:pt>
                <c:pt idx="613">
                  <c:v>0.99999684952006773</c:v>
                </c:pt>
                <c:pt idx="614">
                  <c:v>0.99999700777506295</c:v>
                </c:pt>
                <c:pt idx="615">
                  <c:v>0.99999700777506295</c:v>
                </c:pt>
                <c:pt idx="616">
                  <c:v>0.99999720142515158</c:v>
                </c:pt>
                <c:pt idx="617">
                  <c:v>0.99999720142515158</c:v>
                </c:pt>
                <c:pt idx="618">
                  <c:v>0.9999978377784261</c:v>
                </c:pt>
                <c:pt idx="619">
                  <c:v>0.99999799522266042</c:v>
                </c:pt>
                <c:pt idx="620">
                  <c:v>0.99999814938316978</c:v>
                </c:pt>
                <c:pt idx="621">
                  <c:v>0.99999861340489782</c:v>
                </c:pt>
                <c:pt idx="622">
                  <c:v>0.99999861340489782</c:v>
                </c:pt>
                <c:pt idx="623">
                  <c:v>0.99999861340489782</c:v>
                </c:pt>
                <c:pt idx="624">
                  <c:v>0.99999861340489782</c:v>
                </c:pt>
                <c:pt idx="625">
                  <c:v>0.99999861340489782</c:v>
                </c:pt>
                <c:pt idx="626">
                  <c:v>0.99999861340489782</c:v>
                </c:pt>
                <c:pt idx="627">
                  <c:v>0.9999989334285091</c:v>
                </c:pt>
                <c:pt idx="628">
                  <c:v>0.9999992358745734</c:v>
                </c:pt>
                <c:pt idx="629">
                  <c:v>0.99999939410953598</c:v>
                </c:pt>
                <c:pt idx="630">
                  <c:v>0.99999939410953598</c:v>
                </c:pt>
                <c:pt idx="631">
                  <c:v>0.99999939410953598</c:v>
                </c:pt>
                <c:pt idx="632">
                  <c:v>0.99999954501067545</c:v>
                </c:pt>
                <c:pt idx="633">
                  <c:v>0.99999969990523507</c:v>
                </c:pt>
                <c:pt idx="634">
                  <c:v>0.99999984958612076</c:v>
                </c:pt>
                <c:pt idx="635">
                  <c:v>1.0000000000000007</c:v>
                </c:pt>
                <c:pt idx="636">
                  <c:v>1.0000000000000007</c:v>
                </c:pt>
                <c:pt idx="637">
                  <c:v>1.0000000000000007</c:v>
                </c:pt>
                <c:pt idx="638">
                  <c:v>1.0000000000000007</c:v>
                </c:pt>
                <c:pt idx="639">
                  <c:v>1.0000000000000007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D5-4FB3-8F04-1DFD92304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237920"/>
        <c:axId val="1238250400"/>
      </c:scatterChart>
      <c:valAx>
        <c:axId val="1238237920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38250400"/>
        <c:crosses val="autoZero"/>
        <c:crossBetween val="midCat"/>
        <c:majorUnit val="1"/>
      </c:valAx>
      <c:valAx>
        <c:axId val="123825040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Share in RR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38237920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487271252116797E-2"/>
          <c:y val="5.0925925925925923E-2"/>
          <c:w val="0.86688019788456627"/>
          <c:h val="0.84449104347303494"/>
        </c:manualLayout>
      </c:layout>
      <c:scatterChart>
        <c:scatterStyle val="smoothMarker"/>
        <c:varyColors val="0"/>
        <c:ser>
          <c:idx val="0"/>
          <c:order val="0"/>
          <c:tx>
            <c:v>Measurement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W!$P$26:$P$115</c:f>
              <c:numCache>
                <c:formatCode>_-* #\ ##0.0_-;\-* #\ ##0.0_-;_-* "-"??_-;_-@_-</c:formatCode>
                <c:ptCount val="90"/>
                <c:pt idx="0">
                  <c:v>1.1000000000000001</c:v>
                </c:pt>
                <c:pt idx="1">
                  <c:v>1.2000000000000002</c:v>
                </c:pt>
                <c:pt idx="2">
                  <c:v>1.3000000000000003</c:v>
                </c:pt>
                <c:pt idx="3">
                  <c:v>1.4000000000000004</c:v>
                </c:pt>
                <c:pt idx="4">
                  <c:v>1.5000000000000004</c:v>
                </c:pt>
                <c:pt idx="5">
                  <c:v>1.6000000000000005</c:v>
                </c:pt>
                <c:pt idx="6">
                  <c:v>1.7000000000000006</c:v>
                </c:pt>
                <c:pt idx="7">
                  <c:v>1.8000000000000007</c:v>
                </c:pt>
                <c:pt idx="8">
                  <c:v>1.9000000000000008</c:v>
                </c:pt>
                <c:pt idx="9">
                  <c:v>2.0000000000000009</c:v>
                </c:pt>
                <c:pt idx="10">
                  <c:v>2.100000000000001</c:v>
                </c:pt>
                <c:pt idx="11">
                  <c:v>2.2000000000000011</c:v>
                </c:pt>
                <c:pt idx="12">
                  <c:v>2.3000000000000012</c:v>
                </c:pt>
                <c:pt idx="13">
                  <c:v>2.4000000000000012</c:v>
                </c:pt>
                <c:pt idx="14">
                  <c:v>2.5000000000000013</c:v>
                </c:pt>
                <c:pt idx="15">
                  <c:v>2.6000000000000014</c:v>
                </c:pt>
                <c:pt idx="16">
                  <c:v>2.7000000000000015</c:v>
                </c:pt>
                <c:pt idx="17">
                  <c:v>2.8000000000000016</c:v>
                </c:pt>
                <c:pt idx="18">
                  <c:v>2.9000000000000017</c:v>
                </c:pt>
                <c:pt idx="19">
                  <c:v>3.0000000000000018</c:v>
                </c:pt>
                <c:pt idx="20">
                  <c:v>3.1000000000000019</c:v>
                </c:pt>
                <c:pt idx="21">
                  <c:v>3.200000000000002</c:v>
                </c:pt>
                <c:pt idx="22">
                  <c:v>3.300000000000002</c:v>
                </c:pt>
                <c:pt idx="23">
                  <c:v>3.4000000000000021</c:v>
                </c:pt>
                <c:pt idx="24">
                  <c:v>3.5000000000000022</c:v>
                </c:pt>
                <c:pt idx="25">
                  <c:v>3.6000000000000023</c:v>
                </c:pt>
                <c:pt idx="26">
                  <c:v>3.7000000000000024</c:v>
                </c:pt>
                <c:pt idx="27">
                  <c:v>3.8000000000000025</c:v>
                </c:pt>
                <c:pt idx="28">
                  <c:v>3.9000000000000026</c:v>
                </c:pt>
                <c:pt idx="29">
                  <c:v>4.0000000000000027</c:v>
                </c:pt>
                <c:pt idx="30">
                  <c:v>4.1000000000000023</c:v>
                </c:pt>
                <c:pt idx="31">
                  <c:v>4.200000000000002</c:v>
                </c:pt>
                <c:pt idx="32">
                  <c:v>4.3000000000000016</c:v>
                </c:pt>
                <c:pt idx="33">
                  <c:v>4.4000000000000012</c:v>
                </c:pt>
                <c:pt idx="34">
                  <c:v>4.5000000000000009</c:v>
                </c:pt>
                <c:pt idx="35">
                  <c:v>4.6000000000000005</c:v>
                </c:pt>
                <c:pt idx="36">
                  <c:v>4.7</c:v>
                </c:pt>
                <c:pt idx="37">
                  <c:v>4.8</c:v>
                </c:pt>
                <c:pt idx="38">
                  <c:v>4.8999999999999995</c:v>
                </c:pt>
                <c:pt idx="39">
                  <c:v>4.9999999999999991</c:v>
                </c:pt>
                <c:pt idx="40">
                  <c:v>5.0999999999999988</c:v>
                </c:pt>
                <c:pt idx="41">
                  <c:v>5.1999999999999984</c:v>
                </c:pt>
                <c:pt idx="42">
                  <c:v>5.299999999999998</c:v>
                </c:pt>
                <c:pt idx="43">
                  <c:v>5.3999999999999977</c:v>
                </c:pt>
                <c:pt idx="44">
                  <c:v>5.4999999999999973</c:v>
                </c:pt>
                <c:pt idx="45">
                  <c:v>5.599999999999997</c:v>
                </c:pt>
                <c:pt idx="46">
                  <c:v>5.6999999999999966</c:v>
                </c:pt>
                <c:pt idx="47">
                  <c:v>5.7999999999999963</c:v>
                </c:pt>
                <c:pt idx="48">
                  <c:v>5.8999999999999959</c:v>
                </c:pt>
                <c:pt idx="49">
                  <c:v>5.9999999999999956</c:v>
                </c:pt>
                <c:pt idx="50">
                  <c:v>6.0999999999999952</c:v>
                </c:pt>
                <c:pt idx="51">
                  <c:v>6.1999999999999948</c:v>
                </c:pt>
                <c:pt idx="52">
                  <c:v>6.2999999999999945</c:v>
                </c:pt>
                <c:pt idx="53">
                  <c:v>6.3999999999999941</c:v>
                </c:pt>
                <c:pt idx="54">
                  <c:v>6.4999999999999938</c:v>
                </c:pt>
                <c:pt idx="55">
                  <c:v>6.5999999999999934</c:v>
                </c:pt>
                <c:pt idx="56">
                  <c:v>6.6999999999999931</c:v>
                </c:pt>
                <c:pt idx="57">
                  <c:v>6.7999999999999927</c:v>
                </c:pt>
                <c:pt idx="58">
                  <c:v>6.8999999999999924</c:v>
                </c:pt>
                <c:pt idx="59">
                  <c:v>6.999999999999992</c:v>
                </c:pt>
                <c:pt idx="60">
                  <c:v>7.0999999999999917</c:v>
                </c:pt>
                <c:pt idx="61">
                  <c:v>7.1999999999999913</c:v>
                </c:pt>
                <c:pt idx="62">
                  <c:v>7.2999999999999909</c:v>
                </c:pt>
                <c:pt idx="63">
                  <c:v>7.3999999999999906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7.7999999999999892</c:v>
                </c:pt>
                <c:pt idx="68">
                  <c:v>7.8999999999999888</c:v>
                </c:pt>
                <c:pt idx="69">
                  <c:v>7.9999999999999885</c:v>
                </c:pt>
                <c:pt idx="70">
                  <c:v>8.099999999999989</c:v>
                </c:pt>
                <c:pt idx="71">
                  <c:v>8.1999999999999886</c:v>
                </c:pt>
                <c:pt idx="72">
                  <c:v>8.2999999999999883</c:v>
                </c:pt>
                <c:pt idx="73">
                  <c:v>8.3999999999999879</c:v>
                </c:pt>
                <c:pt idx="74">
                  <c:v>8.4999999999999876</c:v>
                </c:pt>
                <c:pt idx="75">
                  <c:v>8.5999999999999872</c:v>
                </c:pt>
                <c:pt idx="76">
                  <c:v>8.6999999999999869</c:v>
                </c:pt>
                <c:pt idx="77">
                  <c:v>8.7999999999999865</c:v>
                </c:pt>
                <c:pt idx="78">
                  <c:v>8.8999999999999861</c:v>
                </c:pt>
                <c:pt idx="79">
                  <c:v>8.9999999999999858</c:v>
                </c:pt>
                <c:pt idx="80">
                  <c:v>9.0999999999999854</c:v>
                </c:pt>
                <c:pt idx="81">
                  <c:v>9.1999999999999851</c:v>
                </c:pt>
                <c:pt idx="82">
                  <c:v>9.2999999999999847</c:v>
                </c:pt>
                <c:pt idx="83">
                  <c:v>9.3999999999999844</c:v>
                </c:pt>
                <c:pt idx="84">
                  <c:v>9.499999999999984</c:v>
                </c:pt>
                <c:pt idx="85">
                  <c:v>9.5999999999999837</c:v>
                </c:pt>
                <c:pt idx="86">
                  <c:v>9.6999999999999833</c:v>
                </c:pt>
                <c:pt idx="87">
                  <c:v>9.7999999999999829</c:v>
                </c:pt>
                <c:pt idx="88">
                  <c:v>9.8999999999999826</c:v>
                </c:pt>
                <c:pt idx="89">
                  <c:v>9.9999999999999822</c:v>
                </c:pt>
              </c:numCache>
            </c:numRef>
          </c:xVal>
          <c:yVal>
            <c:numRef>
              <c:f>W!$Q$26:$Q$115</c:f>
              <c:numCache>
                <c:formatCode>0.00</c:formatCode>
                <c:ptCount val="90"/>
                <c:pt idx="0">
                  <c:v>3.712914141861317</c:v>
                </c:pt>
                <c:pt idx="1">
                  <c:v>2.7970238557338574</c:v>
                </c:pt>
                <c:pt idx="2">
                  <c:v>2.1721574319636527</c:v>
                </c:pt>
                <c:pt idx="3">
                  <c:v>1.8295262215021717</c:v>
                </c:pt>
                <c:pt idx="4">
                  <c:v>1.5466549555320579</c:v>
                </c:pt>
                <c:pt idx="5">
                  <c:v>1.3430257117573572</c:v>
                </c:pt>
                <c:pt idx="6">
                  <c:v>1.1646040272327622</c:v>
                </c:pt>
                <c:pt idx="7">
                  <c:v>1.0169960248126837</c:v>
                </c:pt>
                <c:pt idx="8">
                  <c:v>0.88490426816186629</c:v>
                </c:pt>
                <c:pt idx="9">
                  <c:v>0.81336776512101172</c:v>
                </c:pt>
                <c:pt idx="10">
                  <c:v>0.74524188058364671</c:v>
                </c:pt>
                <c:pt idx="11">
                  <c:v>0.7116607475069493</c:v>
                </c:pt>
                <c:pt idx="12">
                  <c:v>0.67755542648352107</c:v>
                </c:pt>
                <c:pt idx="13">
                  <c:v>0.64018750664663193</c:v>
                </c:pt>
                <c:pt idx="14">
                  <c:v>0.60336414284015005</c:v>
                </c:pt>
                <c:pt idx="15">
                  <c:v>0.57083151580441438</c:v>
                </c:pt>
                <c:pt idx="16">
                  <c:v>0.53854915107484502</c:v>
                </c:pt>
                <c:pt idx="17">
                  <c:v>0.50208572445255184</c:v>
                </c:pt>
                <c:pt idx="18">
                  <c:v>0.46667446521426348</c:v>
                </c:pt>
                <c:pt idx="19">
                  <c:v>0.44380341127640732</c:v>
                </c:pt>
                <c:pt idx="20">
                  <c:v>0.42114391671717216</c:v>
                </c:pt>
                <c:pt idx="21">
                  <c:v>0.40368030204111538</c:v>
                </c:pt>
                <c:pt idx="22">
                  <c:v>0.38615247720692819</c:v>
                </c:pt>
                <c:pt idx="23">
                  <c:v>0.38466032394974237</c:v>
                </c:pt>
                <c:pt idx="24">
                  <c:v>0.38281580263504211</c:v>
                </c:pt>
                <c:pt idx="25">
                  <c:v>0.3756133803951695</c:v>
                </c:pt>
                <c:pt idx="26">
                  <c:v>0.36806849054402091</c:v>
                </c:pt>
                <c:pt idx="27">
                  <c:v>0.36885467002544037</c:v>
                </c:pt>
                <c:pt idx="28">
                  <c:v>0.36938822187484716</c:v>
                </c:pt>
                <c:pt idx="29">
                  <c:v>0.3792877898274859</c:v>
                </c:pt>
                <c:pt idx="30">
                  <c:v>0.38938338468442302</c:v>
                </c:pt>
                <c:pt idx="31">
                  <c:v>0.39007648477333273</c:v>
                </c:pt>
                <c:pt idx="32">
                  <c:v>0.39053588277581447</c:v>
                </c:pt>
                <c:pt idx="33">
                  <c:v>0.38077614235785484</c:v>
                </c:pt>
                <c:pt idx="34">
                  <c:v>0.37082017141773482</c:v>
                </c:pt>
                <c:pt idx="35">
                  <c:v>0.35647264851491922</c:v>
                </c:pt>
                <c:pt idx="36">
                  <c:v>0.34220340891323958</c:v>
                </c:pt>
                <c:pt idx="37">
                  <c:v>0.33892277795380382</c:v>
                </c:pt>
                <c:pt idx="38">
                  <c:v>0.33541641035474185</c:v>
                </c:pt>
                <c:pt idx="39">
                  <c:v>0.33000301201678661</c:v>
                </c:pt>
                <c:pt idx="40">
                  <c:v>0.32439156864862911</c:v>
                </c:pt>
                <c:pt idx="41">
                  <c:v>0.31818141529534111</c:v>
                </c:pt>
                <c:pt idx="42">
                  <c:v>0.3117821240387863</c:v>
                </c:pt>
                <c:pt idx="43">
                  <c:v>0.30554398225580931</c:v>
                </c:pt>
                <c:pt idx="44">
                  <c:v>0.29913291097122463</c:v>
                </c:pt>
                <c:pt idx="45">
                  <c:v>0.29321564281036799</c:v>
                </c:pt>
                <c:pt idx="46">
                  <c:v>0.28716576400359645</c:v>
                </c:pt>
                <c:pt idx="47">
                  <c:v>0.27879630325782057</c:v>
                </c:pt>
                <c:pt idx="48">
                  <c:v>0.27035899242223388</c:v>
                </c:pt>
                <c:pt idx="49">
                  <c:v>0.25931106045055152</c:v>
                </c:pt>
                <c:pt idx="50">
                  <c:v>0.24833329435451029</c:v>
                </c:pt>
                <c:pt idx="51">
                  <c:v>0.23521220717722979</c:v>
                </c:pt>
                <c:pt idx="52">
                  <c:v>0.22240742082669912</c:v>
                </c:pt>
                <c:pt idx="53">
                  <c:v>0.21548258053246663</c:v>
                </c:pt>
                <c:pt idx="54">
                  <c:v>0.20850909572104739</c:v>
                </c:pt>
                <c:pt idx="55">
                  <c:v>0.20363235723875381</c:v>
                </c:pt>
                <c:pt idx="56">
                  <c:v>0.1986964528635132</c:v>
                </c:pt>
                <c:pt idx="57">
                  <c:v>0.18383433682349637</c:v>
                </c:pt>
                <c:pt idx="58">
                  <c:v>0.16972301987706748</c:v>
                </c:pt>
                <c:pt idx="59">
                  <c:v>0.15905027837651856</c:v>
                </c:pt>
                <c:pt idx="60">
                  <c:v>0.1487527836044093</c:v>
                </c:pt>
                <c:pt idx="61">
                  <c:v>0.14595143592589135</c:v>
                </c:pt>
                <c:pt idx="62">
                  <c:v>0.14307001100989722</c:v>
                </c:pt>
                <c:pt idx="63">
                  <c:v>0.13614976660172065</c:v>
                </c:pt>
                <c:pt idx="64">
                  <c:v>0.12935577996215952</c:v>
                </c:pt>
                <c:pt idx="65">
                  <c:v>0.12305483949167605</c:v>
                </c:pt>
                <c:pt idx="66">
                  <c:v>0.11688558016206252</c:v>
                </c:pt>
                <c:pt idx="67">
                  <c:v>0.11131364327730232</c:v>
                </c:pt>
                <c:pt idx="68">
                  <c:v>0.10585933874058392</c:v>
                </c:pt>
                <c:pt idx="69">
                  <c:v>0.10155620605025371</c:v>
                </c:pt>
                <c:pt idx="70">
                  <c:v>9.73084788297955E-2</c:v>
                </c:pt>
                <c:pt idx="71">
                  <c:v>9.2147486873103743E-2</c:v>
                </c:pt>
                <c:pt idx="72">
                  <c:v>8.7136236331910144E-2</c:v>
                </c:pt>
                <c:pt idx="73">
                  <c:v>8.2806916705182837E-2</c:v>
                </c:pt>
                <c:pt idx="74">
                  <c:v>7.8587328633614645E-2</c:v>
                </c:pt>
                <c:pt idx="75">
                  <c:v>6.9628098616095202E-2</c:v>
                </c:pt>
                <c:pt idx="76">
                  <c:v>6.1488479613979019E-2</c:v>
                </c:pt>
                <c:pt idx="77">
                  <c:v>5.8070073252050179E-2</c:v>
                </c:pt>
                <c:pt idx="78">
                  <c:v>5.4753315026067804E-2</c:v>
                </c:pt>
                <c:pt idx="79">
                  <c:v>5.07147100673443E-2</c:v>
                </c:pt>
                <c:pt idx="80">
                  <c:v>4.6876826979006914E-2</c:v>
                </c:pt>
                <c:pt idx="81">
                  <c:v>4.7205797874751237E-2</c:v>
                </c:pt>
                <c:pt idx="82">
                  <c:v>4.7518929399972272E-2</c:v>
                </c:pt>
                <c:pt idx="83">
                  <c:v>4.2849959645418337E-2</c:v>
                </c:pt>
                <c:pt idx="84">
                  <c:v>3.8544792035958411E-2</c:v>
                </c:pt>
                <c:pt idx="85">
                  <c:v>3.5882100564623869E-2</c:v>
                </c:pt>
                <c:pt idx="86">
                  <c:v>3.3347374732963078E-2</c:v>
                </c:pt>
                <c:pt idx="87">
                  <c:v>3.0292445987040721E-2</c:v>
                </c:pt>
                <c:pt idx="88">
                  <c:v>2.7453887039254263E-2</c:v>
                </c:pt>
                <c:pt idx="89">
                  <c:v>2.5143739114643206E-2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9CE-4AA9-AC76-83C4C42F015D}"/>
            </c:ext>
          </c:extLst>
        </c:ser>
        <c:ser>
          <c:idx val="1"/>
          <c:order val="1"/>
          <c:tx>
            <c:v>ENDF/B-VIII.0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vypocty!$B$15:$B$104</c:f>
              <c:numCache>
                <c:formatCode>0.00E+00</c:formatCode>
                <c:ptCount val="90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4.8</c:v>
                </c:pt>
                <c:pt idx="38">
                  <c:v>4.9000000000000004</c:v>
                </c:pt>
                <c:pt idx="39">
                  <c:v>5</c:v>
                </c:pt>
                <c:pt idx="40">
                  <c:v>5.0999999999999996</c:v>
                </c:pt>
                <c:pt idx="41">
                  <c:v>5.2</c:v>
                </c:pt>
                <c:pt idx="42">
                  <c:v>5.3</c:v>
                </c:pt>
                <c:pt idx="43">
                  <c:v>5.4</c:v>
                </c:pt>
                <c:pt idx="44">
                  <c:v>5.5</c:v>
                </c:pt>
                <c:pt idx="45">
                  <c:v>5.6</c:v>
                </c:pt>
                <c:pt idx="46">
                  <c:v>5.7</c:v>
                </c:pt>
                <c:pt idx="47">
                  <c:v>5.8</c:v>
                </c:pt>
                <c:pt idx="48">
                  <c:v>5.9</c:v>
                </c:pt>
                <c:pt idx="49">
                  <c:v>6</c:v>
                </c:pt>
                <c:pt idx="50">
                  <c:v>6.1</c:v>
                </c:pt>
                <c:pt idx="51">
                  <c:v>6.2</c:v>
                </c:pt>
                <c:pt idx="52">
                  <c:v>6.3</c:v>
                </c:pt>
                <c:pt idx="53">
                  <c:v>6.4</c:v>
                </c:pt>
                <c:pt idx="54">
                  <c:v>6.5</c:v>
                </c:pt>
                <c:pt idx="55">
                  <c:v>6.6</c:v>
                </c:pt>
                <c:pt idx="56">
                  <c:v>6.7</c:v>
                </c:pt>
                <c:pt idx="57">
                  <c:v>6.8</c:v>
                </c:pt>
                <c:pt idx="58">
                  <c:v>6.9</c:v>
                </c:pt>
                <c:pt idx="59">
                  <c:v>7</c:v>
                </c:pt>
                <c:pt idx="60">
                  <c:v>7.1</c:v>
                </c:pt>
                <c:pt idx="61">
                  <c:v>7.2</c:v>
                </c:pt>
                <c:pt idx="62">
                  <c:v>7.3</c:v>
                </c:pt>
                <c:pt idx="63">
                  <c:v>7.4</c:v>
                </c:pt>
                <c:pt idx="64">
                  <c:v>7.5</c:v>
                </c:pt>
                <c:pt idx="65">
                  <c:v>7.6</c:v>
                </c:pt>
                <c:pt idx="66">
                  <c:v>7.7</c:v>
                </c:pt>
                <c:pt idx="67">
                  <c:v>7.8</c:v>
                </c:pt>
                <c:pt idx="68">
                  <c:v>7.9</c:v>
                </c:pt>
                <c:pt idx="69">
                  <c:v>8</c:v>
                </c:pt>
                <c:pt idx="70">
                  <c:v>8.1</c:v>
                </c:pt>
                <c:pt idx="71">
                  <c:v>8.1999999999999993</c:v>
                </c:pt>
                <c:pt idx="72">
                  <c:v>8.3000000000000007</c:v>
                </c:pt>
                <c:pt idx="73">
                  <c:v>8.4</c:v>
                </c:pt>
                <c:pt idx="74">
                  <c:v>8.5</c:v>
                </c:pt>
                <c:pt idx="75">
                  <c:v>8.6</c:v>
                </c:pt>
                <c:pt idx="76">
                  <c:v>8.6999999999999993</c:v>
                </c:pt>
                <c:pt idx="77">
                  <c:v>8.8000000000000007</c:v>
                </c:pt>
                <c:pt idx="78">
                  <c:v>8.9</c:v>
                </c:pt>
                <c:pt idx="79">
                  <c:v>9</c:v>
                </c:pt>
                <c:pt idx="80">
                  <c:v>9.1</c:v>
                </c:pt>
                <c:pt idx="81">
                  <c:v>9.1999999999999993</c:v>
                </c:pt>
                <c:pt idx="82">
                  <c:v>9.3000000000000007</c:v>
                </c:pt>
                <c:pt idx="83">
                  <c:v>9.4</c:v>
                </c:pt>
                <c:pt idx="84">
                  <c:v>9.5</c:v>
                </c:pt>
                <c:pt idx="85">
                  <c:v>9.6</c:v>
                </c:pt>
                <c:pt idx="86">
                  <c:v>9.6999999999999993</c:v>
                </c:pt>
                <c:pt idx="87">
                  <c:v>9.8000000000000007</c:v>
                </c:pt>
                <c:pt idx="88">
                  <c:v>9.9</c:v>
                </c:pt>
                <c:pt idx="89">
                  <c:v>10</c:v>
                </c:pt>
              </c:numCache>
            </c:numRef>
          </c:xVal>
          <c:yVal>
            <c:numRef>
              <c:f>vypocty!$K$15:$K$104</c:f>
              <c:numCache>
                <c:formatCode>0.00E+00</c:formatCode>
                <c:ptCount val="90"/>
                <c:pt idx="0">
                  <c:v>1.7421080539070171</c:v>
                </c:pt>
                <c:pt idx="1">
                  <c:v>1.8705746600836266</c:v>
                </c:pt>
                <c:pt idx="2">
                  <c:v>1.6832618202386649</c:v>
                </c:pt>
                <c:pt idx="3">
                  <c:v>1.5102902665204698</c:v>
                </c:pt>
                <c:pt idx="4">
                  <c:v>1.3549682509031682</c:v>
                </c:pt>
                <c:pt idx="5">
                  <c:v>1.2292767861752611</c:v>
                </c:pt>
                <c:pt idx="6">
                  <c:v>1.1017004193200741</c:v>
                </c:pt>
                <c:pt idx="7">
                  <c:v>0.97614990768379639</c:v>
                </c:pt>
                <c:pt idx="8">
                  <c:v>0.86511480069923974</c:v>
                </c:pt>
                <c:pt idx="9">
                  <c:v>0.78576926525631163</c:v>
                </c:pt>
                <c:pt idx="10">
                  <c:v>0.72464260785301504</c:v>
                </c:pt>
                <c:pt idx="11">
                  <c:v>0.67422838541355523</c:v>
                </c:pt>
                <c:pt idx="12">
                  <c:v>0.63109397558883895</c:v>
                </c:pt>
                <c:pt idx="13">
                  <c:v>0.59928556124446408</c:v>
                </c:pt>
                <c:pt idx="14">
                  <c:v>0.56629701023095647</c:v>
                </c:pt>
                <c:pt idx="15">
                  <c:v>0.54017094012952482</c:v>
                </c:pt>
                <c:pt idx="16">
                  <c:v>0.51029441227630623</c:v>
                </c:pt>
                <c:pt idx="17">
                  <c:v>0.48412688538321896</c:v>
                </c:pt>
                <c:pt idx="18">
                  <c:v>0.45761941279855478</c:v>
                </c:pt>
                <c:pt idx="19">
                  <c:v>0.43849401291471829</c:v>
                </c:pt>
                <c:pt idx="20">
                  <c:v>0.42170401229415372</c:v>
                </c:pt>
                <c:pt idx="21">
                  <c:v>0.41145589339686101</c:v>
                </c:pt>
                <c:pt idx="22">
                  <c:v>0.40059974155528438</c:v>
                </c:pt>
                <c:pt idx="23">
                  <c:v>0.39177220871872742</c:v>
                </c:pt>
                <c:pt idx="24">
                  <c:v>0.38291980180717716</c:v>
                </c:pt>
                <c:pt idx="25">
                  <c:v>0.38002611774960826</c:v>
                </c:pt>
                <c:pt idx="26">
                  <c:v>0.37897587902766344</c:v>
                </c:pt>
                <c:pt idx="27">
                  <c:v>0.37811634154733492</c:v>
                </c:pt>
                <c:pt idx="28">
                  <c:v>0.37658244025607351</c:v>
                </c:pt>
                <c:pt idx="29">
                  <c:v>0.37521160234532452</c:v>
                </c:pt>
                <c:pt idx="30">
                  <c:v>0.37907813911374755</c:v>
                </c:pt>
                <c:pt idx="31">
                  <c:v>0.37674273985047557</c:v>
                </c:pt>
                <c:pt idx="32">
                  <c:v>0.37533873650640204</c:v>
                </c:pt>
                <c:pt idx="33">
                  <c:v>0.3756676270535374</c:v>
                </c:pt>
                <c:pt idx="34">
                  <c:v>0.37528069699808408</c:v>
                </c:pt>
                <c:pt idx="35">
                  <c:v>0.37521436613143488</c:v>
                </c:pt>
                <c:pt idx="36">
                  <c:v>0.37035563014938511</c:v>
                </c:pt>
                <c:pt idx="37">
                  <c:v>0.36472303405642859</c:v>
                </c:pt>
                <c:pt idx="38">
                  <c:v>0.36044745694366925</c:v>
                </c:pt>
                <c:pt idx="39">
                  <c:v>0.35406863860090987</c:v>
                </c:pt>
                <c:pt idx="40">
                  <c:v>0.34831719970520703</c:v>
                </c:pt>
                <c:pt idx="41">
                  <c:v>0.3417476801208314</c:v>
                </c:pt>
                <c:pt idx="42">
                  <c:v>0.32921114632414317</c:v>
                </c:pt>
                <c:pt idx="43">
                  <c:v>0.32192304235106844</c:v>
                </c:pt>
                <c:pt idx="44">
                  <c:v>0.31183798683428821</c:v>
                </c:pt>
                <c:pt idx="45">
                  <c:v>0.30396396020581279</c:v>
                </c:pt>
                <c:pt idx="46">
                  <c:v>0.29423266931116121</c:v>
                </c:pt>
                <c:pt idx="47">
                  <c:v>0.28635587889657538</c:v>
                </c:pt>
                <c:pt idx="48">
                  <c:v>0.28140593797288299</c:v>
                </c:pt>
                <c:pt idx="49">
                  <c:v>0.26843051494186632</c:v>
                </c:pt>
                <c:pt idx="50">
                  <c:v>0.25799749875378902</c:v>
                </c:pt>
                <c:pt idx="51">
                  <c:v>0.24772257113122562</c:v>
                </c:pt>
                <c:pt idx="52">
                  <c:v>0.23954535716644135</c:v>
                </c:pt>
                <c:pt idx="53">
                  <c:v>0.23247890883941921</c:v>
                </c:pt>
                <c:pt idx="54">
                  <c:v>0.22389376004474273</c:v>
                </c:pt>
                <c:pt idx="55">
                  <c:v>0.2145148518791648</c:v>
                </c:pt>
                <c:pt idx="56">
                  <c:v>0.20920396048945666</c:v>
                </c:pt>
                <c:pt idx="57">
                  <c:v>0.1972458871256712</c:v>
                </c:pt>
                <c:pt idx="58">
                  <c:v>0.1875566057798975</c:v>
                </c:pt>
                <c:pt idx="59">
                  <c:v>0.17790905760439052</c:v>
                </c:pt>
                <c:pt idx="60">
                  <c:v>0.16630585437717799</c:v>
                </c:pt>
                <c:pt idx="61">
                  <c:v>0.15906169460325834</c:v>
                </c:pt>
                <c:pt idx="62">
                  <c:v>0.15119540657589192</c:v>
                </c:pt>
                <c:pt idx="63">
                  <c:v>0.14218435834160573</c:v>
                </c:pt>
                <c:pt idx="64">
                  <c:v>0.13624940404817357</c:v>
                </c:pt>
                <c:pt idx="65">
                  <c:v>0.12828306696361139</c:v>
                </c:pt>
                <c:pt idx="66">
                  <c:v>0.12094355656888359</c:v>
                </c:pt>
                <c:pt idx="67">
                  <c:v>0.11252755148416241</c:v>
                </c:pt>
                <c:pt idx="68">
                  <c:v>0.10439068879658969</c:v>
                </c:pt>
                <c:pt idx="69">
                  <c:v>9.6162621167374424E-2</c:v>
                </c:pt>
                <c:pt idx="70">
                  <c:v>9.0458995771381154E-2</c:v>
                </c:pt>
                <c:pt idx="71">
                  <c:v>8.4301003938841254E-2</c:v>
                </c:pt>
                <c:pt idx="72">
                  <c:v>7.892848011887163E-2</c:v>
                </c:pt>
                <c:pt idx="73">
                  <c:v>7.5328648710100379E-2</c:v>
                </c:pt>
                <c:pt idx="74">
                  <c:v>7.0361019555301565E-2</c:v>
                </c:pt>
                <c:pt idx="75">
                  <c:v>6.5708738395697228E-2</c:v>
                </c:pt>
                <c:pt idx="76">
                  <c:v>6.196297908029786E-2</c:v>
                </c:pt>
                <c:pt idx="77">
                  <c:v>5.7120549436299309E-2</c:v>
                </c:pt>
                <c:pt idx="78">
                  <c:v>5.3567426012793497E-2</c:v>
                </c:pt>
                <c:pt idx="79">
                  <c:v>4.8823663532935546E-2</c:v>
                </c:pt>
                <c:pt idx="80">
                  <c:v>4.4440298761871284E-2</c:v>
                </c:pt>
                <c:pt idx="81">
                  <c:v>4.2020880400843758E-2</c:v>
                </c:pt>
                <c:pt idx="82">
                  <c:v>3.9024659878579712E-2</c:v>
                </c:pt>
                <c:pt idx="83">
                  <c:v>3.6623482505880704E-2</c:v>
                </c:pt>
                <c:pt idx="84">
                  <c:v>3.2987169120452423E-2</c:v>
                </c:pt>
                <c:pt idx="85">
                  <c:v>3.0630765082741585E-2</c:v>
                </c:pt>
                <c:pt idx="86">
                  <c:v>2.799991708426991E-2</c:v>
                </c:pt>
                <c:pt idx="87">
                  <c:v>2.5953167642366156E-2</c:v>
                </c:pt>
                <c:pt idx="88">
                  <c:v>2.3244988908526023E-2</c:v>
                </c:pt>
                <c:pt idx="89">
                  <c:v>2.1573451068967592E-2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9CE-4AA9-AC76-83C4C42F015D}"/>
            </c:ext>
          </c:extLst>
        </c:ser>
        <c:ser>
          <c:idx val="2"/>
          <c:order val="2"/>
          <c:tx>
            <c:v>JEFF-3.3</c:v>
          </c:tx>
          <c:spPr>
            <a:ln w="952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vypocty!$B$15:$B$104</c:f>
              <c:numCache>
                <c:formatCode>0.00E+00</c:formatCode>
                <c:ptCount val="90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4.8</c:v>
                </c:pt>
                <c:pt idx="38">
                  <c:v>4.9000000000000004</c:v>
                </c:pt>
                <c:pt idx="39">
                  <c:v>5</c:v>
                </c:pt>
                <c:pt idx="40">
                  <c:v>5.0999999999999996</c:v>
                </c:pt>
                <c:pt idx="41">
                  <c:v>5.2</c:v>
                </c:pt>
                <c:pt idx="42">
                  <c:v>5.3</c:v>
                </c:pt>
                <c:pt idx="43">
                  <c:v>5.4</c:v>
                </c:pt>
                <c:pt idx="44">
                  <c:v>5.5</c:v>
                </c:pt>
                <c:pt idx="45">
                  <c:v>5.6</c:v>
                </c:pt>
                <c:pt idx="46">
                  <c:v>5.7</c:v>
                </c:pt>
                <c:pt idx="47">
                  <c:v>5.8</c:v>
                </c:pt>
                <c:pt idx="48">
                  <c:v>5.9</c:v>
                </c:pt>
                <c:pt idx="49">
                  <c:v>6</c:v>
                </c:pt>
                <c:pt idx="50">
                  <c:v>6.1</c:v>
                </c:pt>
                <c:pt idx="51">
                  <c:v>6.2</c:v>
                </c:pt>
                <c:pt idx="52">
                  <c:v>6.3</c:v>
                </c:pt>
                <c:pt idx="53">
                  <c:v>6.4</c:v>
                </c:pt>
                <c:pt idx="54">
                  <c:v>6.5</c:v>
                </c:pt>
                <c:pt idx="55">
                  <c:v>6.6</c:v>
                </c:pt>
                <c:pt idx="56">
                  <c:v>6.7</c:v>
                </c:pt>
                <c:pt idx="57">
                  <c:v>6.8</c:v>
                </c:pt>
                <c:pt idx="58">
                  <c:v>6.9</c:v>
                </c:pt>
                <c:pt idx="59">
                  <c:v>7</c:v>
                </c:pt>
                <c:pt idx="60">
                  <c:v>7.1</c:v>
                </c:pt>
                <c:pt idx="61">
                  <c:v>7.2</c:v>
                </c:pt>
                <c:pt idx="62">
                  <c:v>7.3</c:v>
                </c:pt>
                <c:pt idx="63">
                  <c:v>7.4</c:v>
                </c:pt>
                <c:pt idx="64">
                  <c:v>7.5</c:v>
                </c:pt>
                <c:pt idx="65">
                  <c:v>7.6</c:v>
                </c:pt>
                <c:pt idx="66">
                  <c:v>7.7</c:v>
                </c:pt>
                <c:pt idx="67">
                  <c:v>7.8</c:v>
                </c:pt>
                <c:pt idx="68">
                  <c:v>7.9</c:v>
                </c:pt>
                <c:pt idx="69">
                  <c:v>8</c:v>
                </c:pt>
                <c:pt idx="70">
                  <c:v>8.1</c:v>
                </c:pt>
                <c:pt idx="71">
                  <c:v>8.1999999999999993</c:v>
                </c:pt>
                <c:pt idx="72">
                  <c:v>8.3000000000000007</c:v>
                </c:pt>
                <c:pt idx="73">
                  <c:v>8.4</c:v>
                </c:pt>
                <c:pt idx="74">
                  <c:v>8.5</c:v>
                </c:pt>
                <c:pt idx="75">
                  <c:v>8.6</c:v>
                </c:pt>
                <c:pt idx="76">
                  <c:v>8.6999999999999993</c:v>
                </c:pt>
                <c:pt idx="77">
                  <c:v>8.8000000000000007</c:v>
                </c:pt>
                <c:pt idx="78">
                  <c:v>8.9</c:v>
                </c:pt>
                <c:pt idx="79">
                  <c:v>9</c:v>
                </c:pt>
                <c:pt idx="80">
                  <c:v>9.1</c:v>
                </c:pt>
                <c:pt idx="81">
                  <c:v>9.1999999999999993</c:v>
                </c:pt>
                <c:pt idx="82">
                  <c:v>9.3000000000000007</c:v>
                </c:pt>
                <c:pt idx="83">
                  <c:v>9.4</c:v>
                </c:pt>
                <c:pt idx="84">
                  <c:v>9.5</c:v>
                </c:pt>
                <c:pt idx="85">
                  <c:v>9.6</c:v>
                </c:pt>
                <c:pt idx="86">
                  <c:v>9.6999999999999993</c:v>
                </c:pt>
                <c:pt idx="87">
                  <c:v>9.8000000000000007</c:v>
                </c:pt>
                <c:pt idx="88">
                  <c:v>9.9</c:v>
                </c:pt>
                <c:pt idx="89">
                  <c:v>10</c:v>
                </c:pt>
              </c:numCache>
            </c:numRef>
          </c:xVal>
          <c:yVal>
            <c:numRef>
              <c:f>vypocty!$L$15:$L$104</c:f>
              <c:numCache>
                <c:formatCode>0.00E+00</c:formatCode>
                <c:ptCount val="90"/>
                <c:pt idx="0">
                  <c:v>1.9236204107440118</c:v>
                </c:pt>
                <c:pt idx="1">
                  <c:v>2.0613781617860001</c:v>
                </c:pt>
                <c:pt idx="2">
                  <c:v>1.9048152062051371</c:v>
                </c:pt>
                <c:pt idx="3">
                  <c:v>1.7304120112817649</c:v>
                </c:pt>
                <c:pt idx="4">
                  <c:v>1.5268564004660936</c:v>
                </c:pt>
                <c:pt idx="5">
                  <c:v>1.4135218234377001</c:v>
                </c:pt>
                <c:pt idx="6">
                  <c:v>1.305349998863498</c:v>
                </c:pt>
                <c:pt idx="7">
                  <c:v>1.2264328502676791</c:v>
                </c:pt>
                <c:pt idx="8">
                  <c:v>1.1438923780811505</c:v>
                </c:pt>
                <c:pt idx="9">
                  <c:v>1.0860518623630968</c:v>
                </c:pt>
                <c:pt idx="10">
                  <c:v>1.0300022800445703</c:v>
                </c:pt>
                <c:pt idx="11">
                  <c:v>0.98073226505480815</c:v>
                </c:pt>
                <c:pt idx="12">
                  <c:v>0.93124114717621564</c:v>
                </c:pt>
                <c:pt idx="13">
                  <c:v>0.88458567384687392</c:v>
                </c:pt>
                <c:pt idx="14">
                  <c:v>0.84053645081962147</c:v>
                </c:pt>
                <c:pt idx="15">
                  <c:v>0.80583435241767776</c:v>
                </c:pt>
                <c:pt idx="16">
                  <c:v>0.76658029829193641</c:v>
                </c:pt>
                <c:pt idx="17">
                  <c:v>0.71949643811548569</c:v>
                </c:pt>
                <c:pt idx="18">
                  <c:v>0.66810936296517176</c:v>
                </c:pt>
                <c:pt idx="19">
                  <c:v>0.63205300936914122</c:v>
                </c:pt>
                <c:pt idx="20">
                  <c:v>0.59854763035299241</c:v>
                </c:pt>
                <c:pt idx="21">
                  <c:v>0.58184607088795992</c:v>
                </c:pt>
                <c:pt idx="22">
                  <c:v>0.56508094434238887</c:v>
                </c:pt>
                <c:pt idx="23">
                  <c:v>0.54768843834976122</c:v>
                </c:pt>
                <c:pt idx="24">
                  <c:v>0.52786380057999827</c:v>
                </c:pt>
                <c:pt idx="25">
                  <c:v>0.51773728827156229</c:v>
                </c:pt>
                <c:pt idx="26">
                  <c:v>0.50434398078065601</c:v>
                </c:pt>
                <c:pt idx="27">
                  <c:v>0.4964063870716417</c:v>
                </c:pt>
                <c:pt idx="28">
                  <c:v>0.48321207218068285</c:v>
                </c:pt>
                <c:pt idx="29">
                  <c:v>0.47044614413683306</c:v>
                </c:pt>
                <c:pt idx="30">
                  <c:v>0.47121171288940855</c:v>
                </c:pt>
                <c:pt idx="31">
                  <c:v>0.4700730330119316</c:v>
                </c:pt>
                <c:pt idx="32">
                  <c:v>0.46981600090366615</c:v>
                </c:pt>
                <c:pt idx="33">
                  <c:v>0.47138583141436252</c:v>
                </c:pt>
                <c:pt idx="34">
                  <c:v>0.47160140673097228</c:v>
                </c:pt>
                <c:pt idx="35">
                  <c:v>0.47048483714237832</c:v>
                </c:pt>
                <c:pt idx="36">
                  <c:v>0.46384345911913283</c:v>
                </c:pt>
                <c:pt idx="37">
                  <c:v>0.45508502093533543</c:v>
                </c:pt>
                <c:pt idx="38">
                  <c:v>0.44730219924850256</c:v>
                </c:pt>
                <c:pt idx="39">
                  <c:v>0.43777819231212961</c:v>
                </c:pt>
                <c:pt idx="40">
                  <c:v>0.42829840595352275</c:v>
                </c:pt>
                <c:pt idx="41">
                  <c:v>0.4184012878922484</c:v>
                </c:pt>
                <c:pt idx="42">
                  <c:v>0.40175776793553403</c:v>
                </c:pt>
                <c:pt idx="43">
                  <c:v>0.38765969498648056</c:v>
                </c:pt>
                <c:pt idx="44">
                  <c:v>0.37307519568200004</c:v>
                </c:pt>
                <c:pt idx="45">
                  <c:v>0.36295973851800556</c:v>
                </c:pt>
                <c:pt idx="46">
                  <c:v>0.34932045406327533</c:v>
                </c:pt>
                <c:pt idx="47">
                  <c:v>0.33727587419423494</c:v>
                </c:pt>
                <c:pt idx="48">
                  <c:v>0.3280918129494389</c:v>
                </c:pt>
                <c:pt idx="49">
                  <c:v>0.31123271767611477</c:v>
                </c:pt>
                <c:pt idx="50">
                  <c:v>0.29838663983506386</c:v>
                </c:pt>
                <c:pt idx="51">
                  <c:v>0.2878234493211877</c:v>
                </c:pt>
                <c:pt idx="52">
                  <c:v>0.2764200678297557</c:v>
                </c:pt>
                <c:pt idx="53">
                  <c:v>0.26967090214820527</c:v>
                </c:pt>
                <c:pt idx="54">
                  <c:v>0.25796764986379694</c:v>
                </c:pt>
                <c:pt idx="55">
                  <c:v>0.24708468929694968</c:v>
                </c:pt>
                <c:pt idx="56">
                  <c:v>0.24023851472292493</c:v>
                </c:pt>
                <c:pt idx="57">
                  <c:v>0.22590303254698968</c:v>
                </c:pt>
                <c:pt idx="58">
                  <c:v>0.21528456631090589</c:v>
                </c:pt>
                <c:pt idx="59">
                  <c:v>0.2030608931019128</c:v>
                </c:pt>
                <c:pt idx="60">
                  <c:v>0.19119872311615757</c:v>
                </c:pt>
                <c:pt idx="61">
                  <c:v>0.18724015227025884</c:v>
                </c:pt>
                <c:pt idx="62">
                  <c:v>0.18084447483222618</c:v>
                </c:pt>
                <c:pt idx="63">
                  <c:v>0.17200671598706085</c:v>
                </c:pt>
                <c:pt idx="64">
                  <c:v>0.16842954762439472</c:v>
                </c:pt>
                <c:pt idx="65">
                  <c:v>0.15867365903336084</c:v>
                </c:pt>
                <c:pt idx="66">
                  <c:v>0.15052463568690247</c:v>
                </c:pt>
                <c:pt idx="67">
                  <c:v>0.13824181745514724</c:v>
                </c:pt>
                <c:pt idx="68">
                  <c:v>0.12696916304673622</c:v>
                </c:pt>
                <c:pt idx="69">
                  <c:v>0.11673652135166164</c:v>
                </c:pt>
                <c:pt idx="70">
                  <c:v>0.10997270760372621</c:v>
                </c:pt>
                <c:pt idx="71">
                  <c:v>0.10355657814847671</c:v>
                </c:pt>
                <c:pt idx="72">
                  <c:v>9.6977108934103717E-2</c:v>
                </c:pt>
                <c:pt idx="73">
                  <c:v>9.3182983361772678E-2</c:v>
                </c:pt>
                <c:pt idx="74">
                  <c:v>8.7065895563666396E-2</c:v>
                </c:pt>
                <c:pt idx="75">
                  <c:v>8.1260010081589035E-2</c:v>
                </c:pt>
                <c:pt idx="76">
                  <c:v>7.5808441978862523E-2</c:v>
                </c:pt>
                <c:pt idx="77">
                  <c:v>7.0769230763804841E-2</c:v>
                </c:pt>
                <c:pt idx="78">
                  <c:v>6.5110102324188707E-2</c:v>
                </c:pt>
                <c:pt idx="79">
                  <c:v>5.9915289951116578E-2</c:v>
                </c:pt>
                <c:pt idx="80">
                  <c:v>5.4423646949789531E-2</c:v>
                </c:pt>
                <c:pt idx="81">
                  <c:v>5.1557324374713401E-2</c:v>
                </c:pt>
                <c:pt idx="82">
                  <c:v>4.7523854925223367E-2</c:v>
                </c:pt>
                <c:pt idx="83">
                  <c:v>4.4874765938423176E-2</c:v>
                </c:pt>
                <c:pt idx="84">
                  <c:v>4.0245976960757081E-2</c:v>
                </c:pt>
                <c:pt idx="85">
                  <c:v>3.7222118577389232E-2</c:v>
                </c:pt>
                <c:pt idx="86">
                  <c:v>3.4495367200887334E-2</c:v>
                </c:pt>
                <c:pt idx="87">
                  <c:v>3.2225469668431421E-2</c:v>
                </c:pt>
                <c:pt idx="88">
                  <c:v>2.9479924546378933E-2</c:v>
                </c:pt>
                <c:pt idx="89">
                  <c:v>2.7491048785626561E-2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9CE-4AA9-AC76-83C4C42F015D}"/>
            </c:ext>
          </c:extLst>
        </c:ser>
        <c:ser>
          <c:idx val="3"/>
          <c:order val="3"/>
          <c:tx>
            <c:v>JENDL-5</c:v>
          </c:tx>
          <c:spPr>
            <a:ln w="19050" cap="rnd">
              <a:solidFill>
                <a:srgbClr val="FFFF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vypocty!$B$15:$B$104</c:f>
              <c:numCache>
                <c:formatCode>0.00E+00</c:formatCode>
                <c:ptCount val="90"/>
                <c:pt idx="0">
                  <c:v>1.1000000000000001</c:v>
                </c:pt>
                <c:pt idx="1">
                  <c:v>1.2</c:v>
                </c:pt>
                <c:pt idx="2">
                  <c:v>1.3</c:v>
                </c:pt>
                <c:pt idx="3">
                  <c:v>1.4</c:v>
                </c:pt>
                <c:pt idx="4">
                  <c:v>1.5</c:v>
                </c:pt>
                <c:pt idx="5">
                  <c:v>1.6</c:v>
                </c:pt>
                <c:pt idx="6">
                  <c:v>1.7</c:v>
                </c:pt>
                <c:pt idx="7">
                  <c:v>1.8</c:v>
                </c:pt>
                <c:pt idx="8">
                  <c:v>1.9</c:v>
                </c:pt>
                <c:pt idx="9">
                  <c:v>2</c:v>
                </c:pt>
                <c:pt idx="10">
                  <c:v>2.1</c:v>
                </c:pt>
                <c:pt idx="11">
                  <c:v>2.2000000000000002</c:v>
                </c:pt>
                <c:pt idx="12">
                  <c:v>2.2999999999999998</c:v>
                </c:pt>
                <c:pt idx="13">
                  <c:v>2.4</c:v>
                </c:pt>
                <c:pt idx="14">
                  <c:v>2.5</c:v>
                </c:pt>
                <c:pt idx="15">
                  <c:v>2.6</c:v>
                </c:pt>
                <c:pt idx="16">
                  <c:v>2.7</c:v>
                </c:pt>
                <c:pt idx="17">
                  <c:v>2.8</c:v>
                </c:pt>
                <c:pt idx="18">
                  <c:v>2.9</c:v>
                </c:pt>
                <c:pt idx="19">
                  <c:v>3</c:v>
                </c:pt>
                <c:pt idx="20">
                  <c:v>3.1</c:v>
                </c:pt>
                <c:pt idx="21">
                  <c:v>3.2</c:v>
                </c:pt>
                <c:pt idx="22">
                  <c:v>3.3</c:v>
                </c:pt>
                <c:pt idx="23">
                  <c:v>3.4</c:v>
                </c:pt>
                <c:pt idx="24">
                  <c:v>3.5</c:v>
                </c:pt>
                <c:pt idx="25">
                  <c:v>3.6</c:v>
                </c:pt>
                <c:pt idx="26">
                  <c:v>3.7</c:v>
                </c:pt>
                <c:pt idx="27">
                  <c:v>3.8</c:v>
                </c:pt>
                <c:pt idx="28">
                  <c:v>3.9</c:v>
                </c:pt>
                <c:pt idx="29">
                  <c:v>4</c:v>
                </c:pt>
                <c:pt idx="30">
                  <c:v>4.0999999999999996</c:v>
                </c:pt>
                <c:pt idx="31">
                  <c:v>4.2</c:v>
                </c:pt>
                <c:pt idx="32">
                  <c:v>4.3</c:v>
                </c:pt>
                <c:pt idx="33">
                  <c:v>4.4000000000000004</c:v>
                </c:pt>
                <c:pt idx="34">
                  <c:v>4.5</c:v>
                </c:pt>
                <c:pt idx="35">
                  <c:v>4.5999999999999996</c:v>
                </c:pt>
                <c:pt idx="36">
                  <c:v>4.7</c:v>
                </c:pt>
                <c:pt idx="37">
                  <c:v>4.8</c:v>
                </c:pt>
                <c:pt idx="38">
                  <c:v>4.9000000000000004</c:v>
                </c:pt>
                <c:pt idx="39">
                  <c:v>5</c:v>
                </c:pt>
                <c:pt idx="40">
                  <c:v>5.0999999999999996</c:v>
                </c:pt>
                <c:pt idx="41">
                  <c:v>5.2</c:v>
                </c:pt>
                <c:pt idx="42">
                  <c:v>5.3</c:v>
                </c:pt>
                <c:pt idx="43">
                  <c:v>5.4</c:v>
                </c:pt>
                <c:pt idx="44">
                  <c:v>5.5</c:v>
                </c:pt>
                <c:pt idx="45">
                  <c:v>5.6</c:v>
                </c:pt>
                <c:pt idx="46">
                  <c:v>5.7</c:v>
                </c:pt>
                <c:pt idx="47">
                  <c:v>5.8</c:v>
                </c:pt>
                <c:pt idx="48">
                  <c:v>5.9</c:v>
                </c:pt>
                <c:pt idx="49">
                  <c:v>6</c:v>
                </c:pt>
                <c:pt idx="50">
                  <c:v>6.1</c:v>
                </c:pt>
                <c:pt idx="51">
                  <c:v>6.2</c:v>
                </c:pt>
                <c:pt idx="52">
                  <c:v>6.3</c:v>
                </c:pt>
                <c:pt idx="53">
                  <c:v>6.4</c:v>
                </c:pt>
                <c:pt idx="54">
                  <c:v>6.5</c:v>
                </c:pt>
                <c:pt idx="55">
                  <c:v>6.6</c:v>
                </c:pt>
                <c:pt idx="56">
                  <c:v>6.7</c:v>
                </c:pt>
                <c:pt idx="57">
                  <c:v>6.8</c:v>
                </c:pt>
                <c:pt idx="58">
                  <c:v>6.9</c:v>
                </c:pt>
                <c:pt idx="59">
                  <c:v>7</c:v>
                </c:pt>
                <c:pt idx="60">
                  <c:v>7.1</c:v>
                </c:pt>
                <c:pt idx="61">
                  <c:v>7.2</c:v>
                </c:pt>
                <c:pt idx="62">
                  <c:v>7.3</c:v>
                </c:pt>
                <c:pt idx="63">
                  <c:v>7.4</c:v>
                </c:pt>
                <c:pt idx="64">
                  <c:v>7.5</c:v>
                </c:pt>
                <c:pt idx="65">
                  <c:v>7.6</c:v>
                </c:pt>
                <c:pt idx="66">
                  <c:v>7.7</c:v>
                </c:pt>
                <c:pt idx="67">
                  <c:v>7.8</c:v>
                </c:pt>
                <c:pt idx="68">
                  <c:v>7.9</c:v>
                </c:pt>
                <c:pt idx="69">
                  <c:v>8</c:v>
                </c:pt>
                <c:pt idx="70">
                  <c:v>8.1</c:v>
                </c:pt>
                <c:pt idx="71">
                  <c:v>8.1999999999999993</c:v>
                </c:pt>
                <c:pt idx="72">
                  <c:v>8.3000000000000007</c:v>
                </c:pt>
                <c:pt idx="73">
                  <c:v>8.4</c:v>
                </c:pt>
                <c:pt idx="74">
                  <c:v>8.5</c:v>
                </c:pt>
                <c:pt idx="75">
                  <c:v>8.6</c:v>
                </c:pt>
                <c:pt idx="76">
                  <c:v>8.6999999999999993</c:v>
                </c:pt>
                <c:pt idx="77">
                  <c:v>8.8000000000000007</c:v>
                </c:pt>
                <c:pt idx="78">
                  <c:v>8.9</c:v>
                </c:pt>
                <c:pt idx="79">
                  <c:v>9</c:v>
                </c:pt>
                <c:pt idx="80">
                  <c:v>9.1</c:v>
                </c:pt>
                <c:pt idx="81">
                  <c:v>9.1999999999999993</c:v>
                </c:pt>
                <c:pt idx="82">
                  <c:v>9.3000000000000007</c:v>
                </c:pt>
                <c:pt idx="83">
                  <c:v>9.4</c:v>
                </c:pt>
                <c:pt idx="84">
                  <c:v>9.5</c:v>
                </c:pt>
                <c:pt idx="85">
                  <c:v>9.6</c:v>
                </c:pt>
                <c:pt idx="86">
                  <c:v>9.6999999999999993</c:v>
                </c:pt>
                <c:pt idx="87">
                  <c:v>9.8000000000000007</c:v>
                </c:pt>
                <c:pt idx="88">
                  <c:v>9.9</c:v>
                </c:pt>
                <c:pt idx="89">
                  <c:v>10</c:v>
                </c:pt>
              </c:numCache>
            </c:numRef>
          </c:xVal>
          <c:yVal>
            <c:numRef>
              <c:f>vypocty!$M$15:$M$104</c:f>
              <c:numCache>
                <c:formatCode>0.00E+00</c:formatCode>
                <c:ptCount val="90"/>
                <c:pt idx="0">
                  <c:v>1.6739967991679359</c:v>
                </c:pt>
                <c:pt idx="1">
                  <c:v>1.8294605779055988</c:v>
                </c:pt>
                <c:pt idx="2">
                  <c:v>1.6720933605666153</c:v>
                </c:pt>
                <c:pt idx="3">
                  <c:v>1.5052049000773688</c:v>
                </c:pt>
                <c:pt idx="4">
                  <c:v>1.3726620095818274</c:v>
                </c:pt>
                <c:pt idx="5">
                  <c:v>1.2336159303685592</c:v>
                </c:pt>
                <c:pt idx="6">
                  <c:v>1.0959406890660401</c:v>
                </c:pt>
                <c:pt idx="7">
                  <c:v>0.99707453232549093</c:v>
                </c:pt>
                <c:pt idx="8">
                  <c:v>0.91167906908693885</c:v>
                </c:pt>
                <c:pt idx="9">
                  <c:v>0.84257612496908274</c:v>
                </c:pt>
                <c:pt idx="10">
                  <c:v>0.77477768789532642</c:v>
                </c:pt>
                <c:pt idx="11">
                  <c:v>0.72918350843237101</c:v>
                </c:pt>
                <c:pt idx="12">
                  <c:v>0.69816000934334432</c:v>
                </c:pt>
                <c:pt idx="13">
                  <c:v>0.64670107575416058</c:v>
                </c:pt>
                <c:pt idx="14">
                  <c:v>0.61448362106544918</c:v>
                </c:pt>
                <c:pt idx="15">
                  <c:v>0.57600342705061447</c:v>
                </c:pt>
                <c:pt idx="16">
                  <c:v>0.55411424105639695</c:v>
                </c:pt>
                <c:pt idx="17">
                  <c:v>0.52506961282240305</c:v>
                </c:pt>
                <c:pt idx="18">
                  <c:v>0.49407098780836978</c:v>
                </c:pt>
                <c:pt idx="19">
                  <c:v>0.4666514658072799</c:v>
                </c:pt>
                <c:pt idx="20">
                  <c:v>0.45575662096015801</c:v>
                </c:pt>
                <c:pt idx="21">
                  <c:v>0.43484857903512569</c:v>
                </c:pt>
                <c:pt idx="22">
                  <c:v>0.428815233956164</c:v>
                </c:pt>
                <c:pt idx="23">
                  <c:v>0.40140953088562603</c:v>
                </c:pt>
                <c:pt idx="24">
                  <c:v>0.39269254949348431</c:v>
                </c:pt>
                <c:pt idx="25">
                  <c:v>0.38051530789114568</c:v>
                </c:pt>
                <c:pt idx="26">
                  <c:v>0.38893380038336617</c:v>
                </c:pt>
                <c:pt idx="27">
                  <c:v>0.39055890661627024</c:v>
                </c:pt>
                <c:pt idx="28">
                  <c:v>0.38364391376809692</c:v>
                </c:pt>
                <c:pt idx="29">
                  <c:v>0.36995211737726946</c:v>
                </c:pt>
                <c:pt idx="30">
                  <c:v>0.37915276133872783</c:v>
                </c:pt>
                <c:pt idx="31">
                  <c:v>0.36318636897905682</c:v>
                </c:pt>
                <c:pt idx="32">
                  <c:v>0.37416412740949012</c:v>
                </c:pt>
                <c:pt idx="33">
                  <c:v>0.37304203024867544</c:v>
                </c:pt>
                <c:pt idx="34">
                  <c:v>0.37410608790117211</c:v>
                </c:pt>
                <c:pt idx="35">
                  <c:v>0.36189291707939847</c:v>
                </c:pt>
                <c:pt idx="36">
                  <c:v>0.37111567132973988</c:v>
                </c:pt>
                <c:pt idx="37">
                  <c:v>0.34630792720296005</c:v>
                </c:pt>
                <c:pt idx="38">
                  <c:v>0.35937510793284144</c:v>
                </c:pt>
                <c:pt idx="39">
                  <c:v>0.34773956840813741</c:v>
                </c:pt>
                <c:pt idx="40">
                  <c:v>0.33282894234263188</c:v>
                </c:pt>
                <c:pt idx="41">
                  <c:v>0.32091978799300014</c:v>
                </c:pt>
                <c:pt idx="42">
                  <c:v>0.31961251716278999</c:v>
                </c:pt>
                <c:pt idx="43">
                  <c:v>0.31629321004422234</c:v>
                </c:pt>
                <c:pt idx="44">
                  <c:v>0.30478480468059588</c:v>
                </c:pt>
                <c:pt idx="45">
                  <c:v>0.31067443288181779</c:v>
                </c:pt>
                <c:pt idx="46">
                  <c:v>0.29336207668639125</c:v>
                </c:pt>
                <c:pt idx="47">
                  <c:v>0.28022580130375035</c:v>
                </c:pt>
                <c:pt idx="48">
                  <c:v>0.27828285966815247</c:v>
                </c:pt>
                <c:pt idx="49">
                  <c:v>0.27167464707823152</c:v>
                </c:pt>
                <c:pt idx="50">
                  <c:v>0.26910598426724341</c:v>
                </c:pt>
                <c:pt idx="51">
                  <c:v>0.25288366531375106</c:v>
                </c:pt>
                <c:pt idx="52">
                  <c:v>0.25287178103347646</c:v>
                </c:pt>
                <c:pt idx="53">
                  <c:v>0.23516696721037578</c:v>
                </c:pt>
                <c:pt idx="54">
                  <c:v>0.23056222317186997</c:v>
                </c:pt>
                <c:pt idx="55">
                  <c:v>0.2148290943599151</c:v>
                </c:pt>
                <c:pt idx="56">
                  <c:v>0.21782890780412265</c:v>
                </c:pt>
                <c:pt idx="57">
                  <c:v>0.20743624289325696</c:v>
                </c:pt>
                <c:pt idx="58">
                  <c:v>0.20655459512404545</c:v>
                </c:pt>
                <c:pt idx="59">
                  <c:v>0.1905752129696556</c:v>
                </c:pt>
                <c:pt idx="60">
                  <c:v>0.17894907031772689</c:v>
                </c:pt>
                <c:pt idx="61">
                  <c:v>0.17355692361637357</c:v>
                </c:pt>
                <c:pt idx="62">
                  <c:v>0.16072659935615186</c:v>
                </c:pt>
                <c:pt idx="63">
                  <c:v>0.14957582791520865</c:v>
                </c:pt>
                <c:pt idx="64">
                  <c:v>0.14902058328563311</c:v>
                </c:pt>
                <c:pt idx="65">
                  <c:v>0.13882331805277137</c:v>
                </c:pt>
                <c:pt idx="66">
                  <c:v>0.14380614803117731</c:v>
                </c:pt>
                <c:pt idx="67">
                  <c:v>0.12427447158911477</c:v>
                </c:pt>
                <c:pt idx="68">
                  <c:v>0.12066773071506756</c:v>
                </c:pt>
                <c:pt idx="69">
                  <c:v>0.1133870889644909</c:v>
                </c:pt>
                <c:pt idx="70">
                  <c:v>0.100570030877599</c:v>
                </c:pt>
                <c:pt idx="71">
                  <c:v>9.7713105175298159E-2</c:v>
                </c:pt>
                <c:pt idx="72">
                  <c:v>9.3322001803124846E-2</c:v>
                </c:pt>
                <c:pt idx="73">
                  <c:v>8.3747693959542985E-2</c:v>
                </c:pt>
                <c:pt idx="74">
                  <c:v>7.5726357531384209E-2</c:v>
                </c:pt>
                <c:pt idx="75">
                  <c:v>7.3130885995125405E-2</c:v>
                </c:pt>
                <c:pt idx="76">
                  <c:v>6.7555776653264843E-2</c:v>
                </c:pt>
                <c:pt idx="77">
                  <c:v>6.6325891834145306E-2</c:v>
                </c:pt>
                <c:pt idx="78">
                  <c:v>6.0166241729939174E-2</c:v>
                </c:pt>
                <c:pt idx="79">
                  <c:v>5.4651935682507001E-2</c:v>
                </c:pt>
                <c:pt idx="80">
                  <c:v>4.5892391984265465E-2</c:v>
                </c:pt>
                <c:pt idx="81">
                  <c:v>4.8388643599161583E-2</c:v>
                </c:pt>
                <c:pt idx="82">
                  <c:v>4.2633335402904191E-2</c:v>
                </c:pt>
                <c:pt idx="83">
                  <c:v>4.5201445456670215E-2</c:v>
                </c:pt>
                <c:pt idx="84">
                  <c:v>3.6486398714805808E-2</c:v>
                </c:pt>
                <c:pt idx="85">
                  <c:v>3.6323611712904366E-2</c:v>
                </c:pt>
                <c:pt idx="86">
                  <c:v>3.3976328169357785E-2</c:v>
                </c:pt>
                <c:pt idx="87">
                  <c:v>2.9441784298055676E-2</c:v>
                </c:pt>
                <c:pt idx="88">
                  <c:v>2.6859689486571123E-2</c:v>
                </c:pt>
                <c:pt idx="89">
                  <c:v>2.270746014791802E-2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9CE-4AA9-AC76-83C4C42F0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2968808"/>
        <c:axId val="1032969888"/>
      </c:scatterChart>
      <c:valAx>
        <c:axId val="1032968808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</a:t>
                </a:r>
                <a:r>
                  <a:rPr lang="cs-CZ" baseline="0"/>
                  <a:t> </a:t>
                </a:r>
                <a:r>
                  <a:rPr lang="en-US" baseline="0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2969888"/>
        <c:crossesAt val="1.0000000000000002E-2"/>
        <c:crossBetween val="midCat"/>
        <c:majorUnit val="1"/>
      </c:valAx>
      <c:valAx>
        <c:axId val="10329698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Neutron flux [cm</a:t>
                </a:r>
                <a:r>
                  <a:rPr lang="en-US" baseline="30000"/>
                  <a:t>-2</a:t>
                </a:r>
                <a:r>
                  <a:rPr lang="en-US"/>
                  <a:t>.s</a:t>
                </a:r>
                <a:r>
                  <a:rPr lang="en-US" baseline="30000"/>
                  <a:t>-1</a:t>
                </a:r>
                <a:r>
                  <a:rPr lang="en-US"/>
                  <a:t>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32968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32063596632783"/>
          <c:y val="5.7815689705455859E-4"/>
          <c:w val="0.23216844596008041"/>
          <c:h val="0.2251994891551922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90133545278411"/>
          <c:y val="4.3406742617591261E-2"/>
          <c:w val="0.86203853232034289"/>
          <c:h val="0.7858136697992850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W!$T$25</c:f>
              <c:strCache>
                <c:ptCount val="1"/>
                <c:pt idx="0">
                  <c:v>ENDF/B-VIII.0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W!$S$26:$S$115</c:f>
              <c:numCache>
                <c:formatCode>_-* #\ ##0.0_-;\-* #\ ##0.0_-;_-* "-"??_-;_-@_-</c:formatCode>
                <c:ptCount val="90"/>
                <c:pt idx="0">
                  <c:v>1.1000000000000001</c:v>
                </c:pt>
                <c:pt idx="1">
                  <c:v>1.2000000000000002</c:v>
                </c:pt>
                <c:pt idx="2">
                  <c:v>1.3000000000000003</c:v>
                </c:pt>
                <c:pt idx="3">
                  <c:v>1.4000000000000004</c:v>
                </c:pt>
                <c:pt idx="4">
                  <c:v>1.5000000000000004</c:v>
                </c:pt>
                <c:pt idx="5">
                  <c:v>1.6000000000000005</c:v>
                </c:pt>
                <c:pt idx="6">
                  <c:v>1.7000000000000006</c:v>
                </c:pt>
                <c:pt idx="7">
                  <c:v>1.8000000000000007</c:v>
                </c:pt>
                <c:pt idx="8">
                  <c:v>1.9000000000000008</c:v>
                </c:pt>
                <c:pt idx="9">
                  <c:v>2.0000000000000009</c:v>
                </c:pt>
                <c:pt idx="10">
                  <c:v>2.100000000000001</c:v>
                </c:pt>
                <c:pt idx="11">
                  <c:v>2.2000000000000011</c:v>
                </c:pt>
                <c:pt idx="12">
                  <c:v>2.3000000000000012</c:v>
                </c:pt>
                <c:pt idx="13">
                  <c:v>2.4000000000000012</c:v>
                </c:pt>
                <c:pt idx="14">
                  <c:v>2.5000000000000013</c:v>
                </c:pt>
                <c:pt idx="15">
                  <c:v>2.6000000000000014</c:v>
                </c:pt>
                <c:pt idx="16">
                  <c:v>2.7000000000000015</c:v>
                </c:pt>
                <c:pt idx="17">
                  <c:v>2.8000000000000016</c:v>
                </c:pt>
                <c:pt idx="18">
                  <c:v>2.9000000000000017</c:v>
                </c:pt>
                <c:pt idx="19">
                  <c:v>3.0000000000000018</c:v>
                </c:pt>
                <c:pt idx="20">
                  <c:v>3.1000000000000019</c:v>
                </c:pt>
                <c:pt idx="21">
                  <c:v>3.200000000000002</c:v>
                </c:pt>
                <c:pt idx="22">
                  <c:v>3.300000000000002</c:v>
                </c:pt>
                <c:pt idx="23">
                  <c:v>3.4000000000000021</c:v>
                </c:pt>
                <c:pt idx="24">
                  <c:v>3.5000000000000022</c:v>
                </c:pt>
                <c:pt idx="25">
                  <c:v>3.6000000000000023</c:v>
                </c:pt>
                <c:pt idx="26">
                  <c:v>3.7000000000000024</c:v>
                </c:pt>
                <c:pt idx="27">
                  <c:v>3.8000000000000025</c:v>
                </c:pt>
                <c:pt idx="28">
                  <c:v>3.9000000000000026</c:v>
                </c:pt>
                <c:pt idx="29">
                  <c:v>4.0000000000000027</c:v>
                </c:pt>
                <c:pt idx="30">
                  <c:v>4.1000000000000023</c:v>
                </c:pt>
                <c:pt idx="31">
                  <c:v>4.200000000000002</c:v>
                </c:pt>
                <c:pt idx="32">
                  <c:v>4.3000000000000016</c:v>
                </c:pt>
                <c:pt idx="33">
                  <c:v>4.4000000000000012</c:v>
                </c:pt>
                <c:pt idx="34">
                  <c:v>4.5000000000000009</c:v>
                </c:pt>
                <c:pt idx="35">
                  <c:v>4.6000000000000005</c:v>
                </c:pt>
                <c:pt idx="36">
                  <c:v>4.7</c:v>
                </c:pt>
                <c:pt idx="37">
                  <c:v>4.8</c:v>
                </c:pt>
                <c:pt idx="38">
                  <c:v>4.8999999999999995</c:v>
                </c:pt>
                <c:pt idx="39">
                  <c:v>4.9999999999999991</c:v>
                </c:pt>
                <c:pt idx="40">
                  <c:v>5.0999999999999988</c:v>
                </c:pt>
                <c:pt idx="41">
                  <c:v>5.1999999999999984</c:v>
                </c:pt>
                <c:pt idx="42">
                  <c:v>5.299999999999998</c:v>
                </c:pt>
                <c:pt idx="43">
                  <c:v>5.3999999999999977</c:v>
                </c:pt>
                <c:pt idx="44">
                  <c:v>5.4999999999999973</c:v>
                </c:pt>
                <c:pt idx="45">
                  <c:v>5.599999999999997</c:v>
                </c:pt>
                <c:pt idx="46">
                  <c:v>5.6999999999999966</c:v>
                </c:pt>
                <c:pt idx="47">
                  <c:v>5.7999999999999963</c:v>
                </c:pt>
                <c:pt idx="48">
                  <c:v>5.8999999999999959</c:v>
                </c:pt>
                <c:pt idx="49">
                  <c:v>5.9999999999999956</c:v>
                </c:pt>
                <c:pt idx="50">
                  <c:v>6.0999999999999952</c:v>
                </c:pt>
                <c:pt idx="51">
                  <c:v>6.1999999999999948</c:v>
                </c:pt>
                <c:pt idx="52">
                  <c:v>6.2999999999999945</c:v>
                </c:pt>
                <c:pt idx="53">
                  <c:v>6.3999999999999941</c:v>
                </c:pt>
                <c:pt idx="54">
                  <c:v>6.4999999999999938</c:v>
                </c:pt>
                <c:pt idx="55">
                  <c:v>6.5999999999999934</c:v>
                </c:pt>
                <c:pt idx="56">
                  <c:v>6.6999999999999931</c:v>
                </c:pt>
                <c:pt idx="57">
                  <c:v>6.7999999999999927</c:v>
                </c:pt>
                <c:pt idx="58">
                  <c:v>6.8999999999999924</c:v>
                </c:pt>
                <c:pt idx="59">
                  <c:v>6.999999999999992</c:v>
                </c:pt>
                <c:pt idx="60">
                  <c:v>7.0999999999999917</c:v>
                </c:pt>
                <c:pt idx="61">
                  <c:v>7.1999999999999913</c:v>
                </c:pt>
                <c:pt idx="62">
                  <c:v>7.2999999999999909</c:v>
                </c:pt>
                <c:pt idx="63">
                  <c:v>7.3999999999999906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7.7999999999999892</c:v>
                </c:pt>
                <c:pt idx="68">
                  <c:v>7.8999999999999888</c:v>
                </c:pt>
                <c:pt idx="69">
                  <c:v>7.9999999999999885</c:v>
                </c:pt>
                <c:pt idx="70">
                  <c:v>8.099999999999989</c:v>
                </c:pt>
                <c:pt idx="71">
                  <c:v>8.1999999999999886</c:v>
                </c:pt>
                <c:pt idx="72">
                  <c:v>8.2999999999999883</c:v>
                </c:pt>
                <c:pt idx="73">
                  <c:v>8.3999999999999879</c:v>
                </c:pt>
                <c:pt idx="74">
                  <c:v>8.4999999999999876</c:v>
                </c:pt>
                <c:pt idx="75">
                  <c:v>8.5999999999999872</c:v>
                </c:pt>
                <c:pt idx="76">
                  <c:v>8.6999999999999869</c:v>
                </c:pt>
                <c:pt idx="77">
                  <c:v>8.7999999999999865</c:v>
                </c:pt>
                <c:pt idx="78">
                  <c:v>8.8999999999999861</c:v>
                </c:pt>
                <c:pt idx="79">
                  <c:v>8.9999999999999858</c:v>
                </c:pt>
                <c:pt idx="80">
                  <c:v>9.0999999999999854</c:v>
                </c:pt>
                <c:pt idx="81">
                  <c:v>9.1999999999999851</c:v>
                </c:pt>
                <c:pt idx="82">
                  <c:v>9.2999999999999847</c:v>
                </c:pt>
                <c:pt idx="83">
                  <c:v>9.3999999999999844</c:v>
                </c:pt>
                <c:pt idx="84">
                  <c:v>9.499999999999984</c:v>
                </c:pt>
                <c:pt idx="85">
                  <c:v>9.5999999999999837</c:v>
                </c:pt>
                <c:pt idx="86">
                  <c:v>9.6999999999999833</c:v>
                </c:pt>
                <c:pt idx="87">
                  <c:v>9.7999999999999829</c:v>
                </c:pt>
                <c:pt idx="88">
                  <c:v>9.8999999999999826</c:v>
                </c:pt>
                <c:pt idx="89">
                  <c:v>9.9999999999999822</c:v>
                </c:pt>
              </c:numCache>
            </c:numRef>
          </c:xVal>
          <c:yVal>
            <c:numRef>
              <c:f>W!$T$26:$T$115</c:f>
              <c:numCache>
                <c:formatCode>General</c:formatCode>
                <c:ptCount val="90"/>
                <c:pt idx="2" formatCode="0%">
                  <c:v>-0.22507374674174563</c:v>
                </c:pt>
                <c:pt idx="3" formatCode="0%">
                  <c:v>-0.17449105196184966</c:v>
                </c:pt>
                <c:pt idx="4" formatCode="0%">
                  <c:v>-0.1239363077997887</c:v>
                </c:pt>
                <c:pt idx="5" formatCode="0%">
                  <c:v>-8.4696014816615039E-2</c:v>
                </c:pt>
                <c:pt idx="6" formatCode="0%">
                  <c:v>-5.4012871707265653E-2</c:v>
                </c:pt>
                <c:pt idx="7" formatCode="0%">
                  <c:v>-4.0163497331674014E-2</c:v>
                </c:pt>
                <c:pt idx="8" formatCode="0%">
                  <c:v>-2.2363399267734896E-2</c:v>
                </c:pt>
                <c:pt idx="9" formatCode="0%">
                  <c:v>-3.3931145354148651E-2</c:v>
                </c:pt>
                <c:pt idx="10" formatCode="0%">
                  <c:v>-2.7641056235995554E-2</c:v>
                </c:pt>
                <c:pt idx="11" formatCode="0%">
                  <c:v>-5.2598604355410972E-2</c:v>
                </c:pt>
                <c:pt idx="12" formatCode="0%">
                  <c:v>-6.8572177387486555E-2</c:v>
                </c:pt>
                <c:pt idx="13" formatCode="0%">
                  <c:v>-6.3890571086612447E-2</c:v>
                </c:pt>
                <c:pt idx="14" formatCode="0%">
                  <c:v>-6.1434099207008819E-2</c:v>
                </c:pt>
                <c:pt idx="15" formatCode="0%">
                  <c:v>-5.3712128405669302E-2</c:v>
                </c:pt>
                <c:pt idx="16" formatCode="0%">
                  <c:v>-5.2464549878404876E-2</c:v>
                </c:pt>
                <c:pt idx="17" formatCode="0%">
                  <c:v>-3.5768471786196021E-2</c:v>
                </c:pt>
                <c:pt idx="18" formatCode="0%">
                  <c:v>-1.9403359495041683E-2</c:v>
                </c:pt>
                <c:pt idx="19" formatCode="0%">
                  <c:v>-1.196340142230734E-2</c:v>
                </c:pt>
                <c:pt idx="20" formatCode="0%">
                  <c:v>1.3299386616991704E-3</c:v>
                </c:pt>
                <c:pt idx="21" formatCode="0%">
                  <c:v>1.9261755692388638E-2</c:v>
                </c:pt>
                <c:pt idx="22" formatCode="0%">
                  <c:v>3.7413367001694287E-2</c:v>
                </c:pt>
                <c:pt idx="23" formatCode="0%">
                  <c:v>1.8488740133006942E-2</c:v>
                </c:pt>
                <c:pt idx="24" formatCode="0%">
                  <c:v>2.7166896303443266E-4</c:v>
                </c:pt>
                <c:pt idx="25" formatCode="0%">
                  <c:v>1.1748083494246941E-2</c:v>
                </c:pt>
                <c:pt idx="26" formatCode="0%">
                  <c:v>2.9634127244961839E-2</c:v>
                </c:pt>
                <c:pt idx="27" formatCode="0%">
                  <c:v>2.5109270058193189E-2</c:v>
                </c:pt>
                <c:pt idx="28" formatCode="0%">
                  <c:v>1.9476036200374081E-2</c:v>
                </c:pt>
                <c:pt idx="29" formatCode="0%">
                  <c:v>-1.0746951500904878E-2</c:v>
                </c:pt>
                <c:pt idx="30" formatCode="0%">
                  <c:v>-2.6465550344495048E-2</c:v>
                </c:pt>
                <c:pt idx="31" formatCode="0%">
                  <c:v>-3.4182385873901544E-2</c:v>
                </c:pt>
                <c:pt idx="32" formatCode="0%">
                  <c:v>-3.8913572195711121E-2</c:v>
                </c:pt>
                <c:pt idx="33" formatCode="0%">
                  <c:v>-1.3416059295848548E-2</c:v>
                </c:pt>
                <c:pt idx="34" formatCode="0%">
                  <c:v>1.2028810523698308E-2</c:v>
                </c:pt>
                <c:pt idx="35" formatCode="0%">
                  <c:v>5.2575471623403702E-2</c:v>
                </c:pt>
                <c:pt idx="36" formatCode="0%">
                  <c:v>8.2267506701790616E-2</c:v>
                </c:pt>
                <c:pt idx="37" formatCode="0%">
                  <c:v>7.6124290785027693E-2</c:v>
                </c:pt>
                <c:pt idx="38" formatCode="0%">
                  <c:v>7.4626779776380658E-2</c:v>
                </c:pt>
                <c:pt idx="39" formatCode="0%">
                  <c:v>7.2925475549596053E-2</c:v>
                </c:pt>
                <c:pt idx="40" formatCode="0%">
                  <c:v>7.3755403558263932E-2</c:v>
                </c:pt>
                <c:pt idx="41" formatCode="0%">
                  <c:v>7.4065497520072743E-2</c:v>
                </c:pt>
                <c:pt idx="42" formatCode="0%">
                  <c:v>5.5901287923706189E-2</c:v>
                </c:pt>
                <c:pt idx="43" formatCode="0%">
                  <c:v>5.3606227078450974E-2</c:v>
                </c:pt>
                <c:pt idx="44" formatCode="0%">
                  <c:v>4.2473012487368011E-2</c:v>
                </c:pt>
                <c:pt idx="45" formatCode="0%">
                  <c:v>3.6656698436775104E-2</c:v>
                </c:pt>
                <c:pt idx="46" formatCode="0%">
                  <c:v>2.4609149813124231E-2</c:v>
                </c:pt>
                <c:pt idx="47" formatCode="0%">
                  <c:v>2.7115049770814137E-2</c:v>
                </c:pt>
                <c:pt idx="48" formatCode="0%">
                  <c:v>4.0860285251383521E-2</c:v>
                </c:pt>
                <c:pt idx="49" formatCode="0%">
                  <c:v>3.5168012021815853E-2</c:v>
                </c:pt>
                <c:pt idx="50" formatCode="0%">
                  <c:v>3.8916265434318031E-2</c:v>
                </c:pt>
                <c:pt idx="51" formatCode="0%">
                  <c:v>5.3187562431950663E-2</c:v>
                </c:pt>
                <c:pt idx="52" formatCode="0%">
                  <c:v>7.7056495129702363E-2</c:v>
                </c:pt>
                <c:pt idx="53" formatCode="0%">
                  <c:v>7.887564862530394E-2</c:v>
                </c:pt>
                <c:pt idx="54" formatCode="0%">
                  <c:v>7.3784140065897175E-2</c:v>
                </c:pt>
                <c:pt idx="55" formatCode="0%">
                  <c:v>5.3441873324933109E-2</c:v>
                </c:pt>
                <c:pt idx="56" formatCode="0%">
                  <c:v>5.2882210399403551E-2</c:v>
                </c:pt>
                <c:pt idx="57" formatCode="0%">
                  <c:v>7.2954544476919958E-2</c:v>
                </c:pt>
                <c:pt idx="58" formatCode="0%">
                  <c:v>0.1050746440627035</c:v>
                </c:pt>
                <c:pt idx="59" formatCode="0%">
                  <c:v>0.11857118026054447</c:v>
                </c:pt>
                <c:pt idx="60" formatCode="0%">
                  <c:v>0.11800162892715371</c:v>
                </c:pt>
                <c:pt idx="61" formatCode="0%">
                  <c:v>8.9826171247975095E-2</c:v>
                </c:pt>
                <c:pt idx="62" formatCode="0%">
                  <c:v>5.6793142802181062E-2</c:v>
                </c:pt>
                <c:pt idx="63" formatCode="0%">
                  <c:v>4.4323188283811543E-2</c:v>
                </c:pt>
                <c:pt idx="64" formatCode="0%">
                  <c:v>5.3291967997337597E-2</c:v>
                </c:pt>
                <c:pt idx="65" formatCode="0%">
                  <c:v>4.2486971609832613E-2</c:v>
                </c:pt>
                <c:pt idx="66" formatCode="0%">
                  <c:v>3.4717510929874074E-2</c:v>
                </c:pt>
                <c:pt idx="67" formatCode="0%">
                  <c:v>1.0905295803103066E-2</c:v>
                </c:pt>
                <c:pt idx="68" formatCode="0%">
                  <c:v>-1.3873598318928315E-2</c:v>
                </c:pt>
                <c:pt idx="69" formatCode="0%">
                  <c:v>-5.3109357789619893E-2</c:v>
                </c:pt>
                <c:pt idx="70" formatCode="0%">
                  <c:v>-7.0389375528055798E-2</c:v>
                </c:pt>
                <c:pt idx="71" formatCode="0%">
                  <c:v>-8.5151350302888673E-2</c:v>
                </c:pt>
                <c:pt idx="72" formatCode="0%">
                  <c:v>-9.4194522951099202E-2</c:v>
                </c:pt>
                <c:pt idx="73" formatCode="0%">
                  <c:v>-9.030970228860602E-2</c:v>
                </c:pt>
                <c:pt idx="74" formatCode="0%">
                  <c:v>-0.10467729621737509</c:v>
                </c:pt>
                <c:pt idx="75" formatCode="0%">
                  <c:v>-5.6289921716919822E-2</c:v>
                </c:pt>
                <c:pt idx="76" formatCode="0%">
                  <c:v>7.7168840292964891E-3</c:v>
                </c:pt>
                <c:pt idx="77" formatCode="0%">
                  <c:v>-1.6351345238183379E-2</c:v>
                </c:pt>
                <c:pt idx="78" formatCode="0%">
                  <c:v>-2.1658761897973E-2</c:v>
                </c:pt>
                <c:pt idx="79" formatCode="0%">
                  <c:v>-3.7287929515866791E-2</c:v>
                </c:pt>
                <c:pt idx="80" formatCode="0%">
                  <c:v>-5.1977242790489875E-2</c:v>
                </c:pt>
                <c:pt idx="81" formatCode="0%">
                  <c:v>-0.10983645457416824</c:v>
                </c:pt>
                <c:pt idx="82" formatCode="0%">
                  <c:v>-0.17875549025726822</c:v>
                </c:pt>
                <c:pt idx="83" formatCode="0%">
                  <c:v>-0.14530882154992619</c:v>
                </c:pt>
                <c:pt idx="84" formatCode="0%">
                  <c:v>-0.1441860916079476</c:v>
                </c:pt>
                <c:pt idx="85" formatCode="0%">
                  <c:v>-0.14634972310008987</c:v>
                </c:pt>
                <c:pt idx="86" formatCode="0%">
                  <c:v>-0.16035618070430402</c:v>
                </c:pt>
                <c:pt idx="87" formatCode="0%">
                  <c:v>-0.14324621876130217</c:v>
                </c:pt>
                <c:pt idx="88" formatCode="0%">
                  <c:v>-0.15330791318221171</c:v>
                </c:pt>
                <c:pt idx="89" formatCode="0%">
                  <c:v>-0.14199511176109647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0D-42F1-B0A4-BF253EFF82AA}"/>
            </c:ext>
          </c:extLst>
        </c:ser>
        <c:ser>
          <c:idx val="1"/>
          <c:order val="1"/>
          <c:tx>
            <c:strRef>
              <c:f>W!$U$25</c:f>
              <c:strCache>
                <c:ptCount val="1"/>
                <c:pt idx="0">
                  <c:v>JEFF-3.3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W!$S$26:$S$115</c:f>
              <c:numCache>
                <c:formatCode>_-* #\ ##0.0_-;\-* #\ ##0.0_-;_-* "-"??_-;_-@_-</c:formatCode>
                <c:ptCount val="90"/>
                <c:pt idx="0">
                  <c:v>1.1000000000000001</c:v>
                </c:pt>
                <c:pt idx="1">
                  <c:v>1.2000000000000002</c:v>
                </c:pt>
                <c:pt idx="2">
                  <c:v>1.3000000000000003</c:v>
                </c:pt>
                <c:pt idx="3">
                  <c:v>1.4000000000000004</c:v>
                </c:pt>
                <c:pt idx="4">
                  <c:v>1.5000000000000004</c:v>
                </c:pt>
                <c:pt idx="5">
                  <c:v>1.6000000000000005</c:v>
                </c:pt>
                <c:pt idx="6">
                  <c:v>1.7000000000000006</c:v>
                </c:pt>
                <c:pt idx="7">
                  <c:v>1.8000000000000007</c:v>
                </c:pt>
                <c:pt idx="8">
                  <c:v>1.9000000000000008</c:v>
                </c:pt>
                <c:pt idx="9">
                  <c:v>2.0000000000000009</c:v>
                </c:pt>
                <c:pt idx="10">
                  <c:v>2.100000000000001</c:v>
                </c:pt>
                <c:pt idx="11">
                  <c:v>2.2000000000000011</c:v>
                </c:pt>
                <c:pt idx="12">
                  <c:v>2.3000000000000012</c:v>
                </c:pt>
                <c:pt idx="13">
                  <c:v>2.4000000000000012</c:v>
                </c:pt>
                <c:pt idx="14">
                  <c:v>2.5000000000000013</c:v>
                </c:pt>
                <c:pt idx="15">
                  <c:v>2.6000000000000014</c:v>
                </c:pt>
                <c:pt idx="16">
                  <c:v>2.7000000000000015</c:v>
                </c:pt>
                <c:pt idx="17">
                  <c:v>2.8000000000000016</c:v>
                </c:pt>
                <c:pt idx="18">
                  <c:v>2.9000000000000017</c:v>
                </c:pt>
                <c:pt idx="19">
                  <c:v>3.0000000000000018</c:v>
                </c:pt>
                <c:pt idx="20">
                  <c:v>3.1000000000000019</c:v>
                </c:pt>
                <c:pt idx="21">
                  <c:v>3.200000000000002</c:v>
                </c:pt>
                <c:pt idx="22">
                  <c:v>3.300000000000002</c:v>
                </c:pt>
                <c:pt idx="23">
                  <c:v>3.4000000000000021</c:v>
                </c:pt>
                <c:pt idx="24">
                  <c:v>3.5000000000000022</c:v>
                </c:pt>
                <c:pt idx="25">
                  <c:v>3.6000000000000023</c:v>
                </c:pt>
                <c:pt idx="26">
                  <c:v>3.7000000000000024</c:v>
                </c:pt>
                <c:pt idx="27">
                  <c:v>3.8000000000000025</c:v>
                </c:pt>
                <c:pt idx="28">
                  <c:v>3.9000000000000026</c:v>
                </c:pt>
                <c:pt idx="29">
                  <c:v>4.0000000000000027</c:v>
                </c:pt>
                <c:pt idx="30">
                  <c:v>4.1000000000000023</c:v>
                </c:pt>
                <c:pt idx="31">
                  <c:v>4.200000000000002</c:v>
                </c:pt>
                <c:pt idx="32">
                  <c:v>4.3000000000000016</c:v>
                </c:pt>
                <c:pt idx="33">
                  <c:v>4.4000000000000012</c:v>
                </c:pt>
                <c:pt idx="34">
                  <c:v>4.5000000000000009</c:v>
                </c:pt>
                <c:pt idx="35">
                  <c:v>4.6000000000000005</c:v>
                </c:pt>
                <c:pt idx="36">
                  <c:v>4.7</c:v>
                </c:pt>
                <c:pt idx="37">
                  <c:v>4.8</c:v>
                </c:pt>
                <c:pt idx="38">
                  <c:v>4.8999999999999995</c:v>
                </c:pt>
                <c:pt idx="39">
                  <c:v>4.9999999999999991</c:v>
                </c:pt>
                <c:pt idx="40">
                  <c:v>5.0999999999999988</c:v>
                </c:pt>
                <c:pt idx="41">
                  <c:v>5.1999999999999984</c:v>
                </c:pt>
                <c:pt idx="42">
                  <c:v>5.299999999999998</c:v>
                </c:pt>
                <c:pt idx="43">
                  <c:v>5.3999999999999977</c:v>
                </c:pt>
                <c:pt idx="44">
                  <c:v>5.4999999999999973</c:v>
                </c:pt>
                <c:pt idx="45">
                  <c:v>5.599999999999997</c:v>
                </c:pt>
                <c:pt idx="46">
                  <c:v>5.6999999999999966</c:v>
                </c:pt>
                <c:pt idx="47">
                  <c:v>5.7999999999999963</c:v>
                </c:pt>
                <c:pt idx="48">
                  <c:v>5.8999999999999959</c:v>
                </c:pt>
                <c:pt idx="49">
                  <c:v>5.9999999999999956</c:v>
                </c:pt>
                <c:pt idx="50">
                  <c:v>6.0999999999999952</c:v>
                </c:pt>
                <c:pt idx="51">
                  <c:v>6.1999999999999948</c:v>
                </c:pt>
                <c:pt idx="52">
                  <c:v>6.2999999999999945</c:v>
                </c:pt>
                <c:pt idx="53">
                  <c:v>6.3999999999999941</c:v>
                </c:pt>
                <c:pt idx="54">
                  <c:v>6.4999999999999938</c:v>
                </c:pt>
                <c:pt idx="55">
                  <c:v>6.5999999999999934</c:v>
                </c:pt>
                <c:pt idx="56">
                  <c:v>6.6999999999999931</c:v>
                </c:pt>
                <c:pt idx="57">
                  <c:v>6.7999999999999927</c:v>
                </c:pt>
                <c:pt idx="58">
                  <c:v>6.8999999999999924</c:v>
                </c:pt>
                <c:pt idx="59">
                  <c:v>6.999999999999992</c:v>
                </c:pt>
                <c:pt idx="60">
                  <c:v>7.0999999999999917</c:v>
                </c:pt>
                <c:pt idx="61">
                  <c:v>7.1999999999999913</c:v>
                </c:pt>
                <c:pt idx="62">
                  <c:v>7.2999999999999909</c:v>
                </c:pt>
                <c:pt idx="63">
                  <c:v>7.3999999999999906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7.7999999999999892</c:v>
                </c:pt>
                <c:pt idx="68">
                  <c:v>7.8999999999999888</c:v>
                </c:pt>
                <c:pt idx="69">
                  <c:v>7.9999999999999885</c:v>
                </c:pt>
                <c:pt idx="70">
                  <c:v>8.099999999999989</c:v>
                </c:pt>
                <c:pt idx="71">
                  <c:v>8.1999999999999886</c:v>
                </c:pt>
                <c:pt idx="72">
                  <c:v>8.2999999999999883</c:v>
                </c:pt>
                <c:pt idx="73">
                  <c:v>8.3999999999999879</c:v>
                </c:pt>
                <c:pt idx="74">
                  <c:v>8.4999999999999876</c:v>
                </c:pt>
                <c:pt idx="75">
                  <c:v>8.5999999999999872</c:v>
                </c:pt>
                <c:pt idx="76">
                  <c:v>8.6999999999999869</c:v>
                </c:pt>
                <c:pt idx="77">
                  <c:v>8.7999999999999865</c:v>
                </c:pt>
                <c:pt idx="78">
                  <c:v>8.8999999999999861</c:v>
                </c:pt>
                <c:pt idx="79">
                  <c:v>8.9999999999999858</c:v>
                </c:pt>
                <c:pt idx="80">
                  <c:v>9.0999999999999854</c:v>
                </c:pt>
                <c:pt idx="81">
                  <c:v>9.1999999999999851</c:v>
                </c:pt>
                <c:pt idx="82">
                  <c:v>9.2999999999999847</c:v>
                </c:pt>
                <c:pt idx="83">
                  <c:v>9.3999999999999844</c:v>
                </c:pt>
                <c:pt idx="84">
                  <c:v>9.499999999999984</c:v>
                </c:pt>
                <c:pt idx="85">
                  <c:v>9.5999999999999837</c:v>
                </c:pt>
                <c:pt idx="86">
                  <c:v>9.6999999999999833</c:v>
                </c:pt>
                <c:pt idx="87">
                  <c:v>9.7999999999999829</c:v>
                </c:pt>
                <c:pt idx="88">
                  <c:v>9.8999999999999826</c:v>
                </c:pt>
                <c:pt idx="89">
                  <c:v>9.9999999999999822</c:v>
                </c:pt>
              </c:numCache>
            </c:numRef>
          </c:xVal>
          <c:yVal>
            <c:numRef>
              <c:f>W!$U$26:$U$115</c:f>
              <c:numCache>
                <c:formatCode>General</c:formatCode>
                <c:ptCount val="90"/>
                <c:pt idx="2" formatCode="0%">
                  <c:v>-0.1230768183855051</c:v>
                </c:pt>
                <c:pt idx="3" formatCode="0%">
                  <c:v>-5.4174796215288423E-2</c:v>
                </c:pt>
                <c:pt idx="4" formatCode="0%">
                  <c:v>-1.2800886839788639E-2</c:v>
                </c:pt>
                <c:pt idx="5" formatCode="0%">
                  <c:v>5.2490515306738539E-2</c:v>
                </c:pt>
                <c:pt idx="6" formatCode="0%">
                  <c:v>0.12085306966108034</c:v>
                </c:pt>
                <c:pt idx="7" formatCode="0%">
                  <c:v>0.20593671985450546</c:v>
                </c:pt>
                <c:pt idx="8" formatCode="0%">
                  <c:v>0.29267359107359425</c:v>
                </c:pt>
                <c:pt idx="9" formatCode="0%">
                  <c:v>0.33525314001288886</c:v>
                </c:pt>
                <c:pt idx="10" formatCode="0%">
                  <c:v>0.38210466545158384</c:v>
                </c:pt>
                <c:pt idx="11" formatCode="0%">
                  <c:v>0.37808958621148547</c:v>
                </c:pt>
                <c:pt idx="12" formatCode="0%">
                  <c:v>0.37441323731891707</c:v>
                </c:pt>
                <c:pt idx="13" formatCode="0%">
                  <c:v>0.38176028845115195</c:v>
                </c:pt>
                <c:pt idx="14" formatCode="0%">
                  <c:v>0.39308319991150964</c:v>
                </c:pt>
                <c:pt idx="15" formatCode="0%">
                  <c:v>0.41168511216851433</c:v>
                </c:pt>
                <c:pt idx="16" formatCode="0%">
                  <c:v>0.42341752235981289</c:v>
                </c:pt>
                <c:pt idx="17" formatCode="0%">
                  <c:v>0.43301512684907983</c:v>
                </c:pt>
                <c:pt idx="18" formatCode="0%">
                  <c:v>0.43163899627210967</c:v>
                </c:pt>
                <c:pt idx="19" formatCode="0%">
                  <c:v>0.4241733914376995</c:v>
                </c:pt>
                <c:pt idx="20" formatCode="0%">
                  <c:v>0.42124249358434729</c:v>
                </c:pt>
                <c:pt idx="21" formatCode="0%">
                  <c:v>0.4413536354040335</c:v>
                </c:pt>
                <c:pt idx="22" formatCode="0%">
                  <c:v>0.46336221492003515</c:v>
                </c:pt>
                <c:pt idx="23" formatCode="0%">
                  <c:v>0.42382357693152461</c:v>
                </c:pt>
                <c:pt idx="24" formatCode="0%">
                  <c:v>0.37889762373064273</c:v>
                </c:pt>
                <c:pt idx="25" formatCode="0%">
                  <c:v>0.37837818164749426</c:v>
                </c:pt>
                <c:pt idx="26" formatCode="0%">
                  <c:v>0.37024492380538776</c:v>
                </c:pt>
                <c:pt idx="27" formatCode="0%">
                  <c:v>0.34580480447056261</c:v>
                </c:pt>
                <c:pt idx="28" formatCode="0%">
                  <c:v>0.30814152581291698</c:v>
                </c:pt>
                <c:pt idx="29" formatCode="0%">
                  <c:v>0.24034086188434745</c:v>
                </c:pt>
                <c:pt idx="30" formatCode="0%">
                  <c:v>0.21014848456182467</c:v>
                </c:pt>
                <c:pt idx="31" formatCode="0%">
                  <c:v>0.20507913540362122</c:v>
                </c:pt>
                <c:pt idx="32" formatCode="0%">
                  <c:v>0.2030034156256062</c:v>
                </c:pt>
                <c:pt idx="33" formatCode="0%">
                  <c:v>0.23796052057104022</c:v>
                </c:pt>
                <c:pt idx="34" formatCode="0%">
                  <c:v>0.27177926952551301</c:v>
                </c:pt>
                <c:pt idx="35" formatCode="0%">
                  <c:v>0.31983432418290403</c:v>
                </c:pt>
                <c:pt idx="36" formatCode="0%">
                  <c:v>0.35546124625758257</c:v>
                </c:pt>
                <c:pt idx="37" formatCode="0%">
                  <c:v>0.34273955761499408</c:v>
                </c:pt>
                <c:pt idx="38" formatCode="0%">
                  <c:v>0.333572793219713</c:v>
                </c:pt>
                <c:pt idx="39" formatCode="0%">
                  <c:v>0.32658847456174334</c:v>
                </c:pt>
                <c:pt idx="40" formatCode="0%">
                  <c:v>0.32031300239323524</c:v>
                </c:pt>
                <c:pt idx="41" formatCode="0%">
                  <c:v>0.31497714127609111</c:v>
                </c:pt>
                <c:pt idx="42" formatCode="0%">
                  <c:v>0.28858499881652788</c:v>
                </c:pt>
                <c:pt idx="43" formatCode="0%">
                  <c:v>0.26875251191143357</c:v>
                </c:pt>
                <c:pt idx="44" formatCode="0%">
                  <c:v>0.24718873115866669</c:v>
                </c:pt>
                <c:pt idx="45" formatCode="0%">
                  <c:v>0.23785939603755502</c:v>
                </c:pt>
                <c:pt idx="46" formatCode="0%">
                  <c:v>0.21644185293237284</c:v>
                </c:pt>
                <c:pt idx="47" formatCode="0%">
                  <c:v>0.20975733986807787</c:v>
                </c:pt>
                <c:pt idx="48" formatCode="0%">
                  <c:v>0.21354133631716099</c:v>
                </c:pt>
                <c:pt idx="49" formatCode="0%">
                  <c:v>0.20022924257588426</c:v>
                </c:pt>
                <c:pt idx="50" formatCode="0%">
                  <c:v>0.2015571275315966</c:v>
                </c:pt>
                <c:pt idx="51" formatCode="0%">
                  <c:v>0.22367564496478676</c:v>
                </c:pt>
                <c:pt idx="52" formatCode="0%">
                  <c:v>0.24285451808347469</c:v>
                </c:pt>
                <c:pt idx="53" formatCode="0%">
                  <c:v>0.25147425597854345</c:v>
                </c:pt>
                <c:pt idx="54" formatCode="0%">
                  <c:v>0.23720094306541606</c:v>
                </c:pt>
                <c:pt idx="55" formatCode="0%">
                  <c:v>0.21338618600406956</c:v>
                </c:pt>
                <c:pt idx="56" formatCode="0%">
                  <c:v>0.2090729917959202</c:v>
                </c:pt>
                <c:pt idx="57" formatCode="0%">
                  <c:v>0.22884025068659741</c:v>
                </c:pt>
                <c:pt idx="58" formatCode="0%">
                  <c:v>0.26844647512658693</c:v>
                </c:pt>
                <c:pt idx="59" formatCode="0%">
                  <c:v>0.27670881921506751</c:v>
                </c:pt>
                <c:pt idx="60" formatCode="0%">
                  <c:v>0.28534551410229936</c:v>
                </c:pt>
                <c:pt idx="61" formatCode="0%">
                  <c:v>0.28289352607214036</c:v>
                </c:pt>
                <c:pt idx="62" formatCode="0%">
                  <c:v>0.2640278249486947</c:v>
                </c:pt>
                <c:pt idx="63" formatCode="0%">
                  <c:v>0.26336401655562613</c:v>
                </c:pt>
                <c:pt idx="64" formatCode="0%">
                  <c:v>0.30206433507389807</c:v>
                </c:pt>
                <c:pt idx="65" formatCode="0%">
                  <c:v>0.28945484540731292</c:v>
                </c:pt>
                <c:pt idx="66" formatCode="0%">
                  <c:v>0.28779474318559406</c:v>
                </c:pt>
                <c:pt idx="67" formatCode="0%">
                  <c:v>0.24191261183287294</c:v>
                </c:pt>
                <c:pt idx="68" formatCode="0%">
                  <c:v>0.19941390676814508</c:v>
                </c:pt>
                <c:pt idx="69" formatCode="0%">
                  <c:v>0.14947698315843105</c:v>
                </c:pt>
                <c:pt idx="70" formatCode="0%">
                  <c:v>0.13014517261216274</c:v>
                </c:pt>
                <c:pt idx="71" formatCode="0%">
                  <c:v>0.12381337421697047</c:v>
                </c:pt>
                <c:pt idx="72" formatCode="0%">
                  <c:v>0.11293662678645844</c:v>
                </c:pt>
                <c:pt idx="73" formatCode="0%">
                  <c:v>0.12530434738358531</c:v>
                </c:pt>
                <c:pt idx="74" formatCode="0%">
                  <c:v>0.10788720112347927</c:v>
                </c:pt>
                <c:pt idx="75" formatCode="0%">
                  <c:v>0.16705772090127136</c:v>
                </c:pt>
                <c:pt idx="76" formatCode="0%">
                  <c:v>0.23288854196401299</c:v>
                </c:pt>
                <c:pt idx="77" formatCode="0%">
                  <c:v>0.21868678306353462</c:v>
                </c:pt>
                <c:pt idx="78" formatCode="0%">
                  <c:v>0.18915361185327462</c:v>
                </c:pt>
                <c:pt idx="79" formatCode="0%">
                  <c:v>0.18141836700939007</c:v>
                </c:pt>
                <c:pt idx="80" formatCode="0%">
                  <c:v>0.16099255126978518</c:v>
                </c:pt>
                <c:pt idx="81" formatCode="0%">
                  <c:v>9.2182034747253949E-2</c:v>
                </c:pt>
                <c:pt idx="82" formatCode="0%">
                  <c:v>1.0365396092226753E-4</c:v>
                </c:pt>
                <c:pt idx="83" formatCode="0%">
                  <c:v>4.7253400230946152E-2</c:v>
                </c:pt>
                <c:pt idx="84" formatCode="0%">
                  <c:v>4.4135273144336518E-2</c:v>
                </c:pt>
                <c:pt idx="85" formatCode="0%">
                  <c:v>3.7345026954372029E-2</c:v>
                </c:pt>
                <c:pt idx="86" formatCode="0%">
                  <c:v>3.442527266740103E-2</c:v>
                </c:pt>
                <c:pt idx="87" formatCode="0%">
                  <c:v>6.3812069920588632E-2</c:v>
                </c:pt>
                <c:pt idx="88" formatCode="0%">
                  <c:v>7.3797837961079527E-2</c:v>
                </c:pt>
                <c:pt idx="89" formatCode="0%">
                  <c:v>9.3355632600257588E-2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60D-42F1-B0A4-BF253EFF82AA}"/>
            </c:ext>
          </c:extLst>
        </c:ser>
        <c:ser>
          <c:idx val="2"/>
          <c:order val="2"/>
          <c:tx>
            <c:strRef>
              <c:f>W!$V$25</c:f>
              <c:strCache>
                <c:ptCount val="1"/>
                <c:pt idx="0">
                  <c:v>JENDL-4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W!$S$26:$S$115</c:f>
              <c:numCache>
                <c:formatCode>_-* #\ ##0.0_-;\-* #\ ##0.0_-;_-* "-"??_-;_-@_-</c:formatCode>
                <c:ptCount val="90"/>
                <c:pt idx="0">
                  <c:v>1.1000000000000001</c:v>
                </c:pt>
                <c:pt idx="1">
                  <c:v>1.2000000000000002</c:v>
                </c:pt>
                <c:pt idx="2">
                  <c:v>1.3000000000000003</c:v>
                </c:pt>
                <c:pt idx="3">
                  <c:v>1.4000000000000004</c:v>
                </c:pt>
                <c:pt idx="4">
                  <c:v>1.5000000000000004</c:v>
                </c:pt>
                <c:pt idx="5">
                  <c:v>1.6000000000000005</c:v>
                </c:pt>
                <c:pt idx="6">
                  <c:v>1.7000000000000006</c:v>
                </c:pt>
                <c:pt idx="7">
                  <c:v>1.8000000000000007</c:v>
                </c:pt>
                <c:pt idx="8">
                  <c:v>1.9000000000000008</c:v>
                </c:pt>
                <c:pt idx="9">
                  <c:v>2.0000000000000009</c:v>
                </c:pt>
                <c:pt idx="10">
                  <c:v>2.100000000000001</c:v>
                </c:pt>
                <c:pt idx="11">
                  <c:v>2.2000000000000011</c:v>
                </c:pt>
                <c:pt idx="12">
                  <c:v>2.3000000000000012</c:v>
                </c:pt>
                <c:pt idx="13">
                  <c:v>2.4000000000000012</c:v>
                </c:pt>
                <c:pt idx="14">
                  <c:v>2.5000000000000013</c:v>
                </c:pt>
                <c:pt idx="15">
                  <c:v>2.6000000000000014</c:v>
                </c:pt>
                <c:pt idx="16">
                  <c:v>2.7000000000000015</c:v>
                </c:pt>
                <c:pt idx="17">
                  <c:v>2.8000000000000016</c:v>
                </c:pt>
                <c:pt idx="18">
                  <c:v>2.9000000000000017</c:v>
                </c:pt>
                <c:pt idx="19">
                  <c:v>3.0000000000000018</c:v>
                </c:pt>
                <c:pt idx="20">
                  <c:v>3.1000000000000019</c:v>
                </c:pt>
                <c:pt idx="21">
                  <c:v>3.200000000000002</c:v>
                </c:pt>
                <c:pt idx="22">
                  <c:v>3.300000000000002</c:v>
                </c:pt>
                <c:pt idx="23">
                  <c:v>3.4000000000000021</c:v>
                </c:pt>
                <c:pt idx="24">
                  <c:v>3.5000000000000022</c:v>
                </c:pt>
                <c:pt idx="25">
                  <c:v>3.6000000000000023</c:v>
                </c:pt>
                <c:pt idx="26">
                  <c:v>3.7000000000000024</c:v>
                </c:pt>
                <c:pt idx="27">
                  <c:v>3.8000000000000025</c:v>
                </c:pt>
                <c:pt idx="28">
                  <c:v>3.9000000000000026</c:v>
                </c:pt>
                <c:pt idx="29">
                  <c:v>4.0000000000000027</c:v>
                </c:pt>
                <c:pt idx="30">
                  <c:v>4.1000000000000023</c:v>
                </c:pt>
                <c:pt idx="31">
                  <c:v>4.200000000000002</c:v>
                </c:pt>
                <c:pt idx="32">
                  <c:v>4.3000000000000016</c:v>
                </c:pt>
                <c:pt idx="33">
                  <c:v>4.4000000000000012</c:v>
                </c:pt>
                <c:pt idx="34">
                  <c:v>4.5000000000000009</c:v>
                </c:pt>
                <c:pt idx="35">
                  <c:v>4.6000000000000005</c:v>
                </c:pt>
                <c:pt idx="36">
                  <c:v>4.7</c:v>
                </c:pt>
                <c:pt idx="37">
                  <c:v>4.8</c:v>
                </c:pt>
                <c:pt idx="38">
                  <c:v>4.8999999999999995</c:v>
                </c:pt>
                <c:pt idx="39">
                  <c:v>4.9999999999999991</c:v>
                </c:pt>
                <c:pt idx="40">
                  <c:v>5.0999999999999988</c:v>
                </c:pt>
                <c:pt idx="41">
                  <c:v>5.1999999999999984</c:v>
                </c:pt>
                <c:pt idx="42">
                  <c:v>5.299999999999998</c:v>
                </c:pt>
                <c:pt idx="43">
                  <c:v>5.3999999999999977</c:v>
                </c:pt>
                <c:pt idx="44">
                  <c:v>5.4999999999999973</c:v>
                </c:pt>
                <c:pt idx="45">
                  <c:v>5.599999999999997</c:v>
                </c:pt>
                <c:pt idx="46">
                  <c:v>5.6999999999999966</c:v>
                </c:pt>
                <c:pt idx="47">
                  <c:v>5.7999999999999963</c:v>
                </c:pt>
                <c:pt idx="48">
                  <c:v>5.8999999999999959</c:v>
                </c:pt>
                <c:pt idx="49">
                  <c:v>5.9999999999999956</c:v>
                </c:pt>
                <c:pt idx="50">
                  <c:v>6.0999999999999952</c:v>
                </c:pt>
                <c:pt idx="51">
                  <c:v>6.1999999999999948</c:v>
                </c:pt>
                <c:pt idx="52">
                  <c:v>6.2999999999999945</c:v>
                </c:pt>
                <c:pt idx="53">
                  <c:v>6.3999999999999941</c:v>
                </c:pt>
                <c:pt idx="54">
                  <c:v>6.4999999999999938</c:v>
                </c:pt>
                <c:pt idx="55">
                  <c:v>6.5999999999999934</c:v>
                </c:pt>
                <c:pt idx="56">
                  <c:v>6.6999999999999931</c:v>
                </c:pt>
                <c:pt idx="57">
                  <c:v>6.7999999999999927</c:v>
                </c:pt>
                <c:pt idx="58">
                  <c:v>6.8999999999999924</c:v>
                </c:pt>
                <c:pt idx="59">
                  <c:v>6.999999999999992</c:v>
                </c:pt>
                <c:pt idx="60">
                  <c:v>7.0999999999999917</c:v>
                </c:pt>
                <c:pt idx="61">
                  <c:v>7.1999999999999913</c:v>
                </c:pt>
                <c:pt idx="62">
                  <c:v>7.2999999999999909</c:v>
                </c:pt>
                <c:pt idx="63">
                  <c:v>7.3999999999999906</c:v>
                </c:pt>
                <c:pt idx="64">
                  <c:v>7.4999999999999902</c:v>
                </c:pt>
                <c:pt idx="65">
                  <c:v>7.5999999999999899</c:v>
                </c:pt>
                <c:pt idx="66">
                  <c:v>7.6999999999999895</c:v>
                </c:pt>
                <c:pt idx="67">
                  <c:v>7.7999999999999892</c:v>
                </c:pt>
                <c:pt idx="68">
                  <c:v>7.8999999999999888</c:v>
                </c:pt>
                <c:pt idx="69">
                  <c:v>7.9999999999999885</c:v>
                </c:pt>
                <c:pt idx="70">
                  <c:v>8.099999999999989</c:v>
                </c:pt>
                <c:pt idx="71">
                  <c:v>8.1999999999999886</c:v>
                </c:pt>
                <c:pt idx="72">
                  <c:v>8.2999999999999883</c:v>
                </c:pt>
                <c:pt idx="73">
                  <c:v>8.3999999999999879</c:v>
                </c:pt>
                <c:pt idx="74">
                  <c:v>8.4999999999999876</c:v>
                </c:pt>
                <c:pt idx="75">
                  <c:v>8.5999999999999872</c:v>
                </c:pt>
                <c:pt idx="76">
                  <c:v>8.6999999999999869</c:v>
                </c:pt>
                <c:pt idx="77">
                  <c:v>8.7999999999999865</c:v>
                </c:pt>
                <c:pt idx="78">
                  <c:v>8.8999999999999861</c:v>
                </c:pt>
                <c:pt idx="79">
                  <c:v>8.9999999999999858</c:v>
                </c:pt>
                <c:pt idx="80">
                  <c:v>9.0999999999999854</c:v>
                </c:pt>
                <c:pt idx="81">
                  <c:v>9.1999999999999851</c:v>
                </c:pt>
                <c:pt idx="82">
                  <c:v>9.2999999999999847</c:v>
                </c:pt>
                <c:pt idx="83">
                  <c:v>9.3999999999999844</c:v>
                </c:pt>
                <c:pt idx="84">
                  <c:v>9.499999999999984</c:v>
                </c:pt>
                <c:pt idx="85">
                  <c:v>9.5999999999999837</c:v>
                </c:pt>
                <c:pt idx="86">
                  <c:v>9.6999999999999833</c:v>
                </c:pt>
                <c:pt idx="87">
                  <c:v>9.7999999999999829</c:v>
                </c:pt>
                <c:pt idx="88">
                  <c:v>9.8999999999999826</c:v>
                </c:pt>
                <c:pt idx="89">
                  <c:v>9.9999999999999822</c:v>
                </c:pt>
              </c:numCache>
            </c:numRef>
          </c:xVal>
          <c:yVal>
            <c:numRef>
              <c:f>W!$V$26:$V$115</c:f>
              <c:numCache>
                <c:formatCode>General</c:formatCode>
                <c:ptCount val="90"/>
                <c:pt idx="2" formatCode="0%">
                  <c:v>-0.23021539048621098</c:v>
                </c:pt>
                <c:pt idx="3" formatCode="0%">
                  <c:v>-0.1772706603562707</c:v>
                </c:pt>
                <c:pt idx="4" formatCode="0%">
                  <c:v>-0.11249629099748104</c:v>
                </c:pt>
                <c:pt idx="5" formatCode="0%">
                  <c:v>-8.1465142797329304E-2</c:v>
                </c:pt>
                <c:pt idx="6" formatCode="0%">
                  <c:v>-5.8958527156972251E-2</c:v>
                </c:pt>
                <c:pt idx="7" formatCode="0%">
                  <c:v>-1.9588564754579041E-2</c:v>
                </c:pt>
                <c:pt idx="8" formatCode="0%">
                  <c:v>3.0257285322726979E-2</c:v>
                </c:pt>
                <c:pt idx="9" formatCode="0%">
                  <c:v>3.5910397609284939E-2</c:v>
                </c:pt>
                <c:pt idx="10" formatCode="0%">
                  <c:v>3.9632511378115742E-2</c:v>
                </c:pt>
                <c:pt idx="11" formatCode="0%">
                  <c:v>2.462235129140744E-2</c:v>
                </c:pt>
                <c:pt idx="12" formatCode="0%">
                  <c:v>3.041018056155198E-2</c:v>
                </c:pt>
                <c:pt idx="13" formatCode="0%">
                  <c:v>1.0174470822849058E-2</c:v>
                </c:pt>
                <c:pt idx="14" formatCode="0%">
                  <c:v>1.8429133314017632E-2</c:v>
                </c:pt>
                <c:pt idx="15" formatCode="0%">
                  <c:v>9.0603113230562915E-3</c:v>
                </c:pt>
                <c:pt idx="16" formatCode="0%">
                  <c:v>2.890189307788682E-2</c:v>
                </c:pt>
                <c:pt idx="17" formatCode="0%">
                  <c:v>4.5776821069572593E-2</c:v>
                </c:pt>
                <c:pt idx="18" formatCode="0%">
                  <c:v>5.8705853086536086E-2</c:v>
                </c:pt>
                <c:pt idx="19" formatCode="0%">
                  <c:v>5.1482376994715029E-2</c:v>
                </c:pt>
                <c:pt idx="20" formatCode="0%">
                  <c:v>8.2187354177623684E-2</c:v>
                </c:pt>
                <c:pt idx="21" formatCode="0%">
                  <c:v>7.7210299428570606E-2</c:v>
                </c:pt>
                <c:pt idx="22" formatCode="0%">
                  <c:v>0.11048163424411772</c:v>
                </c:pt>
                <c:pt idx="23" formatCode="0%">
                  <c:v>4.3542850387845E-2</c:v>
                </c:pt>
                <c:pt idx="24" formatCode="0%">
                  <c:v>2.5800259003043946E-2</c:v>
                </c:pt>
                <c:pt idx="25" formatCode="0%">
                  <c:v>1.3050460265337183E-2</c:v>
                </c:pt>
                <c:pt idx="26" formatCode="0%">
                  <c:v>5.6688660875331864E-2</c:v>
                </c:pt>
                <c:pt idx="27" formatCode="0%">
                  <c:v>5.8842244262036658E-2</c:v>
                </c:pt>
                <c:pt idx="28" formatCode="0%">
                  <c:v>3.8592708291819156E-2</c:v>
                </c:pt>
                <c:pt idx="29" formatCode="0%">
                  <c:v>-2.4613690977140723E-2</c:v>
                </c:pt>
                <c:pt idx="30" formatCode="0%">
                  <c:v>-2.6273908307583915E-2</c:v>
                </c:pt>
                <c:pt idx="31" formatCode="0%">
                  <c:v>-6.8935495585952467E-2</c:v>
                </c:pt>
                <c:pt idx="32" formatCode="0%">
                  <c:v>-4.1921257657449362E-2</c:v>
                </c:pt>
                <c:pt idx="33" formatCode="0%">
                  <c:v>-2.0311440893560073E-2</c:v>
                </c:pt>
                <c:pt idx="34" formatCode="0%">
                  <c:v>8.861212891613901E-3</c:v>
                </c:pt>
                <c:pt idx="35" formatCode="0%">
                  <c:v>1.5205285979331906E-2</c:v>
                </c:pt>
                <c:pt idx="36" formatCode="0%">
                  <c:v>8.4488528353119152E-2</c:v>
                </c:pt>
                <c:pt idx="37" formatCode="0%">
                  <c:v>2.1790064668249842E-2</c:v>
                </c:pt>
                <c:pt idx="38" formatCode="0%">
                  <c:v>7.1429711959413389E-2</c:v>
                </c:pt>
                <c:pt idx="39" formatCode="0%">
                  <c:v>5.3746650016784026E-2</c:v>
                </c:pt>
                <c:pt idx="40" formatCode="0%">
                  <c:v>2.6009842762411139E-2</c:v>
                </c:pt>
                <c:pt idx="41" formatCode="0%">
                  <c:v>8.6063250900976218E-3</c:v>
                </c:pt>
                <c:pt idx="42" formatCode="0%">
                  <c:v>2.5114952142123448E-2</c:v>
                </c:pt>
                <c:pt idx="43" formatCode="0%">
                  <c:v>3.5180623454116988E-2</c:v>
                </c:pt>
                <c:pt idx="44" formatCode="0%">
                  <c:v>1.8894255703996832E-2</c:v>
                </c:pt>
                <c:pt idx="45" formatCode="0%">
                  <c:v>5.9542492017524928E-2</c:v>
                </c:pt>
                <c:pt idx="46" formatCode="0%">
                  <c:v>2.1577477051607064E-2</c:v>
                </c:pt>
                <c:pt idx="47" formatCode="0%">
                  <c:v>5.1273923980543756E-3</c:v>
                </c:pt>
                <c:pt idx="48" formatCode="0%">
                  <c:v>2.9308687589512328E-2</c:v>
                </c:pt>
                <c:pt idx="49" formatCode="0%">
                  <c:v>4.7678593447569639E-2</c:v>
                </c:pt>
                <c:pt idx="50" formatCode="0%">
                  <c:v>8.3648428885572113E-2</c:v>
                </c:pt>
                <c:pt idx="51" formatCode="0%">
                  <c:v>7.5129851246223955E-2</c:v>
                </c:pt>
                <c:pt idx="52" formatCode="0%">
                  <c:v>0.13697546643695535</c:v>
                </c:pt>
                <c:pt idx="53" formatCode="0%">
                  <c:v>9.1350245710201561E-2</c:v>
                </c:pt>
                <c:pt idx="54" formatCode="0%">
                  <c:v>0.10576578146176518</c:v>
                </c:pt>
                <c:pt idx="55" formatCode="0%">
                  <c:v>5.4985058725384173E-2</c:v>
                </c:pt>
                <c:pt idx="56" formatCode="0%">
                  <c:v>9.6289866602458973E-2</c:v>
                </c:pt>
                <c:pt idx="57" formatCode="0%">
                  <c:v>0.12838682086046482</c:v>
                </c:pt>
                <c:pt idx="58" formatCode="0%">
                  <c:v>0.21700989808957871</c:v>
                </c:pt>
                <c:pt idx="59" formatCode="0%">
                  <c:v>0.19820735251093557</c:v>
                </c:pt>
                <c:pt idx="60" formatCode="0%">
                  <c:v>0.20299644807737582</c:v>
                </c:pt>
                <c:pt idx="61" formatCode="0%">
                  <c:v>0.18914159710288314</c:v>
                </c:pt>
                <c:pt idx="62" formatCode="0%">
                  <c:v>0.12341222469769164</c:v>
                </c:pt>
                <c:pt idx="63" formatCode="0%">
                  <c:v>9.8612444579235348E-2</c:v>
                </c:pt>
                <c:pt idx="64" formatCode="0%">
                  <c:v>0.15202106414747085</c:v>
                </c:pt>
                <c:pt idx="65" formatCode="0%">
                  <c:v>0.12814188069508603</c:v>
                </c:pt>
                <c:pt idx="66" formatCode="0%">
                  <c:v>0.23031556015540389</c:v>
                </c:pt>
                <c:pt idx="67" formatCode="0%">
                  <c:v>0.11643521791416611</c:v>
                </c:pt>
                <c:pt idx="68" formatCode="0%">
                  <c:v>0.13988744073654846</c:v>
                </c:pt>
                <c:pt idx="69" formatCode="0%">
                  <c:v>0.11649591270062643</c:v>
                </c:pt>
                <c:pt idx="70" formatCode="0%">
                  <c:v>3.3517655265255408E-2</c:v>
                </c:pt>
                <c:pt idx="71" formatCode="0%">
                  <c:v>6.0399024336483809E-2</c:v>
                </c:pt>
                <c:pt idx="72" formatCode="0%">
                  <c:v>7.0989587473718085E-2</c:v>
                </c:pt>
                <c:pt idx="73" formatCode="0%">
                  <c:v>1.136109508472094E-2</c:v>
                </c:pt>
                <c:pt idx="74" formatCode="0%">
                  <c:v>-3.6404992407474412E-2</c:v>
                </c:pt>
                <c:pt idx="75" formatCode="0%">
                  <c:v>5.0307095104568988E-2</c:v>
                </c:pt>
                <c:pt idx="76" formatCode="0%">
                  <c:v>9.8673720302989265E-2</c:v>
                </c:pt>
                <c:pt idx="77" formatCode="0%">
                  <c:v>0.14216993573025416</c:v>
                </c:pt>
                <c:pt idx="78" formatCode="0%">
                  <c:v>9.8860255334207503E-2</c:v>
                </c:pt>
                <c:pt idx="79" formatCode="0%">
                  <c:v>7.7634785054167432E-2</c:v>
                </c:pt>
                <c:pt idx="80" formatCode="0%">
                  <c:v>-2.1000461383239744E-2</c:v>
                </c:pt>
                <c:pt idx="81" formatCode="0%">
                  <c:v>2.5057212835354115E-2</c:v>
                </c:pt>
                <c:pt idx="82" formatCode="0%">
                  <c:v>-0.1028136378230553</c:v>
                </c:pt>
                <c:pt idx="83" formatCode="0%">
                  <c:v>5.487720013531705E-2</c:v>
                </c:pt>
                <c:pt idx="84" formatCode="0%">
                  <c:v>-5.3402631391351929E-2</c:v>
                </c:pt>
                <c:pt idx="85" formatCode="0%">
                  <c:v>1.2304495593431941E-2</c:v>
                </c:pt>
                <c:pt idx="86" formatCode="0%">
                  <c:v>1.8860658190673174E-2</c:v>
                </c:pt>
                <c:pt idx="87" formatCode="0%">
                  <c:v>-2.8081644161351726E-2</c:v>
                </c:pt>
                <c:pt idx="88" formatCode="0%">
                  <c:v>-2.1643476271084761E-2</c:v>
                </c:pt>
                <c:pt idx="89" formatCode="0%">
                  <c:v>-9.689406001298928E-2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60D-42F1-B0A4-BF253EFF82AA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1</c:v>
              </c:pt>
              <c:pt idx="1">
                <c:v>10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3-C60D-42F1-B0A4-BF253EFF82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0060191"/>
        <c:axId val="2040061151"/>
      </c:scatterChart>
      <c:valAx>
        <c:axId val="2040060191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40061151"/>
        <c:crossesAt val="-0.30000000000000004"/>
        <c:crossBetween val="midCat"/>
      </c:valAx>
      <c:valAx>
        <c:axId val="2040061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2.3817565698504499E-3"/>
              <c:y val="0.419236737329239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4006019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68686640401733268"/>
          <c:y val="5.7815689705449278E-4"/>
          <c:w val="0.31313367530976977"/>
          <c:h val="0.2136424142775696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149436769690268E-2"/>
          <c:y val="5.0609615827007133E-2"/>
          <c:w val="0.85584494675362344"/>
          <c:h val="0.8064256460696036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Spektra_CF2!$AC$9</c:f>
              <c:strCache>
                <c:ptCount val="1"/>
                <c:pt idx="0">
                  <c:v>Measurement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Spektra_CF2!$AB$10:$AB$1162</c:f>
              <c:numCache>
                <c:formatCode>General</c:formatCode>
                <c:ptCount val="11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</c:numCache>
            </c:numRef>
          </c:xVal>
          <c:yVal>
            <c:numRef>
              <c:f>Spektra_CF2!$AC$10:$AC$1162</c:f>
              <c:numCache>
                <c:formatCode>General</c:formatCode>
                <c:ptCount val="1153"/>
                <c:pt idx="4" formatCode="0.000E+00">
                  <c:v>1.1788739037189604E-8</c:v>
                </c:pt>
                <c:pt idx="5" formatCode="0.000E+00">
                  <c:v>8.217719010951725E-9</c:v>
                </c:pt>
                <c:pt idx="6" formatCode="0.000E+00">
                  <c:v>6.8862684291583812E-9</c:v>
                </c:pt>
                <c:pt idx="7" formatCode="0.000E+00">
                  <c:v>7.0325908681271307E-9</c:v>
                </c:pt>
                <c:pt idx="8" formatCode="0.000E+00">
                  <c:v>7.6382821526354819E-9</c:v>
                </c:pt>
                <c:pt idx="9" formatCode="0.000E+00">
                  <c:v>7.8471469826605867E-9</c:v>
                </c:pt>
                <c:pt idx="10" formatCode="0.000E+00">
                  <c:v>7.4319257072784113E-9</c:v>
                </c:pt>
                <c:pt idx="11" formatCode="0.000E+00">
                  <c:v>6.7708827344287391E-9</c:v>
                </c:pt>
                <c:pt idx="12" formatCode="0.000E+00">
                  <c:v>6.0676152863338E-9</c:v>
                </c:pt>
                <c:pt idx="13" formatCode="0.000E+00">
                  <c:v>5.4276427446956267E-9</c:v>
                </c:pt>
                <c:pt idx="14" formatCode="0.000E+00">
                  <c:v>4.800295739219901E-9</c:v>
                </c:pt>
                <c:pt idx="15" formatCode="0.000E+00">
                  <c:v>4.3344050935434056E-9</c:v>
                </c:pt>
                <c:pt idx="16" formatCode="0.000E+00">
                  <c:v>3.8707719940681419E-9</c:v>
                </c:pt>
                <c:pt idx="17" formatCode="0.000E+00">
                  <c:v>3.525367425279627E-9</c:v>
                </c:pt>
                <c:pt idx="18" formatCode="0.000E+00">
                  <c:v>3.198357677390041E-9</c:v>
                </c:pt>
                <c:pt idx="19" formatCode="0.000E+00">
                  <c:v>2.9458469541411151E-9</c:v>
                </c:pt>
                <c:pt idx="20" formatCode="0.000E+00">
                  <c:v>2.6987710643395995E-9</c:v>
                </c:pt>
                <c:pt idx="21" formatCode="0.000E+00">
                  <c:v>2.4526985284052978E-9</c:v>
                </c:pt>
                <c:pt idx="22" formatCode="0.000E+00">
                  <c:v>2.3053727355693353E-9</c:v>
                </c:pt>
                <c:pt idx="23" formatCode="0.000E+00">
                  <c:v>2.122762331736337E-9</c:v>
                </c:pt>
                <c:pt idx="24" formatCode="0.000E+00">
                  <c:v>1.9819583390372669E-9</c:v>
                </c:pt>
                <c:pt idx="25" formatCode="0.000E+00">
                  <c:v>1.8821246292494464E-9</c:v>
                </c:pt>
                <c:pt idx="26" formatCode="0.000E+00">
                  <c:v>1.7398992185718226E-9</c:v>
                </c:pt>
                <c:pt idx="27" formatCode="0.000E+00">
                  <c:v>1.6186606262834312E-9</c:v>
                </c:pt>
                <c:pt idx="28" formatCode="0.000E+00">
                  <c:v>1.4954989390828787E-9</c:v>
                </c:pt>
                <c:pt idx="29" formatCode="0.000E+00">
                  <c:v>1.4183243041296471E-9</c:v>
                </c:pt>
                <c:pt idx="30" formatCode="0.000E+00">
                  <c:v>1.3250123944787196E-9</c:v>
                </c:pt>
                <c:pt idx="31" formatCode="0.000E+00">
                  <c:v>1.243322667123024E-9</c:v>
                </c:pt>
                <c:pt idx="32" formatCode="0.000E+00">
                  <c:v>1.1597934576774353E-9</c:v>
                </c:pt>
                <c:pt idx="33" formatCode="0.000E+00">
                  <c:v>1.0877192048825434E-9</c:v>
                </c:pt>
                <c:pt idx="34" formatCode="0.000E+00">
                  <c:v>1.0119659879078655E-9</c:v>
                </c:pt>
                <c:pt idx="35" formatCode="0.000E+00">
                  <c:v>9.6330332534797296E-10</c:v>
                </c:pt>
                <c:pt idx="36" formatCode="0.000E+00">
                  <c:v>9.1179782683097351E-10</c:v>
                </c:pt>
                <c:pt idx="37" formatCode="0.000E+00">
                  <c:v>8.8604507757247374E-10</c:v>
                </c:pt>
                <c:pt idx="38" formatCode="0.000E+00">
                  <c:v>8.3529209445588498E-10</c:v>
                </c:pt>
                <c:pt idx="39" formatCode="0.000E+00">
                  <c:v>7.9440542436690309E-10</c:v>
                </c:pt>
                <c:pt idx="40" formatCode="0.000E+00">
                  <c:v>7.5878636208079634E-10</c:v>
                </c:pt>
                <c:pt idx="41" formatCode="0.000E+00">
                  <c:v>7.2768239219715385E-10</c:v>
                </c:pt>
                <c:pt idx="42" formatCode="0.000E+00">
                  <c:v>6.8838436573126133E-10</c:v>
                </c:pt>
                <c:pt idx="43" formatCode="0.000E+00">
                  <c:v>6.6472193702945805E-10</c:v>
                </c:pt>
                <c:pt idx="44" formatCode="0.000E+00">
                  <c:v>6.4866827515402957E-10</c:v>
                </c:pt>
                <c:pt idx="45" formatCode="0.000E+00">
                  <c:v>6.2065797969429773E-10</c:v>
                </c:pt>
                <c:pt idx="46" formatCode="0.000E+00">
                  <c:v>6.0176148186176216E-10</c:v>
                </c:pt>
                <c:pt idx="47" formatCode="0.000E+00">
                  <c:v>5.9791529203744071E-10</c:v>
                </c:pt>
                <c:pt idx="48" formatCode="0.000E+00">
                  <c:v>5.6656048368699465E-10</c:v>
                </c:pt>
                <c:pt idx="49" formatCode="0.000E+00">
                  <c:v>5.4900179101074479E-10</c:v>
                </c:pt>
                <c:pt idx="50" formatCode="0.000E+00">
                  <c:v>5.2893471366645929E-10</c:v>
                </c:pt>
                <c:pt idx="51" formatCode="0.000E+00">
                  <c:v>4.9925216176137029E-10</c:v>
                </c:pt>
                <c:pt idx="52" formatCode="0.000E+00">
                  <c:v>4.9189423340179895E-10</c:v>
                </c:pt>
                <c:pt idx="53" formatCode="0.000E+00">
                  <c:v>4.6497090463154914E-10</c:v>
                </c:pt>
                <c:pt idx="54" formatCode="0.000E+00">
                  <c:v>4.5502097878167428E-10</c:v>
                </c:pt>
                <c:pt idx="55" formatCode="0.000E+00">
                  <c:v>4.5267981975817432E-10</c:v>
                </c:pt>
                <c:pt idx="56" formatCode="0.000E+00">
                  <c:v>4.3545557837099586E-10</c:v>
                </c:pt>
                <c:pt idx="57" formatCode="0.000E+00">
                  <c:v>4.2801403718915664E-10</c:v>
                </c:pt>
                <c:pt idx="58" formatCode="0.000E+00">
                  <c:v>4.0560580082137113E-10</c:v>
                </c:pt>
                <c:pt idx="59" formatCode="0.000E+00">
                  <c:v>3.8052195414101426E-10</c:v>
                </c:pt>
                <c:pt idx="60" formatCode="0.000E+00">
                  <c:v>3.715753821583536E-10</c:v>
                </c:pt>
                <c:pt idx="61" formatCode="0.000E+00">
                  <c:v>3.7266234884783575E-10</c:v>
                </c:pt>
                <c:pt idx="62" formatCode="0.000E+00">
                  <c:v>3.5669229979467516E-10</c:v>
                </c:pt>
                <c:pt idx="63" formatCode="0.000E+00">
                  <c:v>3.5410030230437163E-10</c:v>
                </c:pt>
                <c:pt idx="64" formatCode="0.000E+00">
                  <c:v>3.3813025325121109E-10</c:v>
                </c:pt>
                <c:pt idx="65" formatCode="0.000E+00">
                  <c:v>3.2366523499887193E-10</c:v>
                </c:pt>
                <c:pt idx="66" formatCode="0.000E+00">
                  <c:v>3.1931736824094341E-10</c:v>
                </c:pt>
                <c:pt idx="67" formatCode="0.000E+00">
                  <c:v>3.1413337326033631E-10</c:v>
                </c:pt>
                <c:pt idx="68" formatCode="0.000E+00">
                  <c:v>2.938154574492472E-10</c:v>
                </c:pt>
                <c:pt idx="69" formatCode="0.000E+00">
                  <c:v>2.8971842915812224E-10</c:v>
                </c:pt>
                <c:pt idx="70" formatCode="0.000E+00">
                  <c:v>2.9506964978326507E-10</c:v>
                </c:pt>
                <c:pt idx="71" formatCode="0.000E+00">
                  <c:v>2.7859792379649735E-10</c:v>
                </c:pt>
                <c:pt idx="72" formatCode="0.000E+00">
                  <c:v>2.730794775268188E-10</c:v>
                </c:pt>
                <c:pt idx="73" formatCode="0.000E+00">
                  <c:v>2.5593884896190828E-10</c:v>
                </c:pt>
                <c:pt idx="74" formatCode="0.000E+00">
                  <c:v>2.5409936687201545E-10</c:v>
                </c:pt>
                <c:pt idx="75" formatCode="0.000E+00">
                  <c:v>2.4615614875656909E-10</c:v>
                </c:pt>
                <c:pt idx="76" formatCode="0.000E+00">
                  <c:v>2.4239357175451554E-10</c:v>
                </c:pt>
                <c:pt idx="77" formatCode="0.000E+00">
                  <c:v>2.3720957677390844E-10</c:v>
                </c:pt>
                <c:pt idx="78" formatCode="0.000E+00">
                  <c:v>2.3093861510381922E-10</c:v>
                </c:pt>
                <c:pt idx="79" formatCode="0.000E+00">
                  <c:v>2.210723020762122E-10</c:v>
                </c:pt>
                <c:pt idx="80" formatCode="0.000E+00">
                  <c:v>2.2031978667580148E-10</c:v>
                </c:pt>
                <c:pt idx="81" formatCode="0.000E+00">
                  <c:v>2.2617268423455141E-10</c:v>
                </c:pt>
                <c:pt idx="82" formatCode="0.000E+00">
                  <c:v>2.1128960187087301E-10</c:v>
                </c:pt>
                <c:pt idx="83" formatCode="0.000E+00">
                  <c:v>2.0384806068903379E-10</c:v>
                </c:pt>
                <c:pt idx="84" formatCode="0.000E+00">
                  <c:v>1.9766071184121241E-10</c:v>
                </c:pt>
                <c:pt idx="85" formatCode="0.000E+00">
                  <c:v>1.9699180926306956E-10</c:v>
                </c:pt>
                <c:pt idx="86" formatCode="0.000E+00">
                  <c:v>1.859549167237125E-10</c:v>
                </c:pt>
                <c:pt idx="87" formatCode="0.000E+00">
                  <c:v>1.8210872689939111E-10</c:v>
                </c:pt>
                <c:pt idx="88" formatCode="0.000E+00">
                  <c:v>1.8804523728040892E-10</c:v>
                </c:pt>
                <c:pt idx="89" formatCode="0.000E+00">
                  <c:v>1.7918227812001618E-10</c:v>
                </c:pt>
                <c:pt idx="90" formatCode="0.000E+00">
                  <c:v>1.7199157540498052E-10</c:v>
                </c:pt>
                <c:pt idx="91" formatCode="0.000E+00">
                  <c:v>1.7307854209446264E-10</c:v>
                </c:pt>
                <c:pt idx="92" formatCode="0.000E+00">
                  <c:v>1.6237610084417701E-10</c:v>
                </c:pt>
                <c:pt idx="93" formatCode="0.000E+00">
                  <c:v>1.6003494182067705E-10</c:v>
                </c:pt>
                <c:pt idx="94" formatCode="0.000E+00">
                  <c:v>1.6254332648871274E-10</c:v>
                </c:pt>
                <c:pt idx="95" formatCode="0.000E+00">
                  <c:v>1.5710849304130207E-10</c:v>
                </c:pt>
                <c:pt idx="96" formatCode="0.000E+00">
                  <c:v>1.5526901095140924E-10</c:v>
                </c:pt>
                <c:pt idx="97" formatCode="0.000E+00">
                  <c:v>1.5618875199635566E-10</c:v>
                </c:pt>
                <c:pt idx="98" formatCode="0.000E+00">
                  <c:v>1.486635979922486E-10</c:v>
                </c:pt>
                <c:pt idx="99" formatCode="0.000E+00">
                  <c:v>1.4364682865617722E-10</c:v>
                </c:pt>
                <c:pt idx="100" formatCode="0.000E+00">
                  <c:v>1.3787754391969511E-10</c:v>
                </c:pt>
                <c:pt idx="101" formatCode="0.000E+00">
                  <c:v>1.3394774127310588E-10</c:v>
                </c:pt>
                <c:pt idx="102" formatCode="0.000E+00">
                  <c:v>1.3194103353867732E-10</c:v>
                </c:pt>
                <c:pt idx="103" formatCode="0.000E+00">
                  <c:v>1.3971702600958797E-10</c:v>
                </c:pt>
                <c:pt idx="104" formatCode="0.000E+00">
                  <c:v>1.2901458475930236E-10</c:v>
                </c:pt>
                <c:pt idx="105" formatCode="0.000E+00">
                  <c:v>1.3194103353867732E-10</c:v>
                </c:pt>
                <c:pt idx="106" formatCode="0.000E+00">
                  <c:v>1.310212924937309E-10</c:v>
                </c:pt>
                <c:pt idx="107" formatCode="0.000E+00">
                  <c:v>1.2274362308921312E-10</c:v>
                </c:pt>
                <c:pt idx="108" formatCode="0.000E+00">
                  <c:v>1.2692426420260594E-10</c:v>
                </c:pt>
                <c:pt idx="109" formatCode="0.000E+00">
                  <c:v>1.1572014601871319E-10</c:v>
                </c:pt>
                <c:pt idx="110" formatCode="0.000E+00">
                  <c:v>1.1939911019849885E-10</c:v>
                </c:pt>
                <c:pt idx="111" formatCode="0.000E+00">
                  <c:v>1.1496763061830248E-10</c:v>
                </c:pt>
                <c:pt idx="112" formatCode="0.000E+00">
                  <c:v>1.1078698950490968E-10</c:v>
                </c:pt>
                <c:pt idx="113" formatCode="0.000E+00">
                  <c:v>1.1254285877253465E-10</c:v>
                </c:pt>
                <c:pt idx="114" formatCode="0.000E+00">
                  <c:v>1.0292738421173117E-10</c:v>
                </c:pt>
                <c:pt idx="115" formatCode="0.000E+00">
                  <c:v>1.0577022016883829E-10</c:v>
                </c:pt>
                <c:pt idx="116" formatCode="0.000E+00">
                  <c:v>1.0125512776637404E-10</c:v>
                </c:pt>
                <c:pt idx="117" formatCode="0.000E+00">
                  <c:v>1.072752509696597E-10</c:v>
                </c:pt>
                <c:pt idx="118" formatCode="0.000E+00">
                  <c:v>9.9917322610088335E-11</c:v>
                </c:pt>
                <c:pt idx="119" formatCode="0.000E+00">
                  <c:v>9.3646360939999117E-11</c:v>
                </c:pt>
                <c:pt idx="120" formatCode="0.000E+00">
                  <c:v>1.034290611453383E-10</c:v>
                </c:pt>
                <c:pt idx="121" formatCode="0.000E+00">
                  <c:v>9.7910614875659788E-11</c:v>
                </c:pt>
                <c:pt idx="122" formatCode="0.000E+00">
                  <c:v>9.4231650695874107E-11</c:v>
                </c:pt>
                <c:pt idx="123" formatCode="0.000E+00">
                  <c:v>9.1305201916499131E-11</c:v>
                </c:pt>
                <c:pt idx="124" formatCode="0.000E+00">
                  <c:v>9.0301848049284863E-11</c:v>
                </c:pt>
                <c:pt idx="125" formatCode="0.000E+00">
                  <c:v>9.5067778918552674E-11</c:v>
                </c:pt>
                <c:pt idx="126" formatCode="0.000E+00">
                  <c:v>8.9465719826606297E-11</c:v>
                </c:pt>
                <c:pt idx="127" formatCode="0.000E+00">
                  <c:v>8.4114499201463483E-11</c:v>
                </c:pt>
                <c:pt idx="128" formatCode="0.000E+00">
                  <c:v>8.2358629933838512E-11</c:v>
                </c:pt>
                <c:pt idx="129" formatCode="0.000E+00">
                  <c:v>7.9766632443534949E-11</c:v>
                </c:pt>
                <c:pt idx="130" formatCode="0.000E+00">
                  <c:v>8.286030686744564E-11</c:v>
                </c:pt>
                <c:pt idx="131" formatCode="0.000E+00">
                  <c:v>8.0686373488481379E-11</c:v>
                </c:pt>
                <c:pt idx="132" formatCode="0.000E+00">
                  <c:v>8.1940565822499223E-11</c:v>
                </c:pt>
                <c:pt idx="133" formatCode="0.000E+00">
                  <c:v>7.9683019621267099E-11</c:v>
                </c:pt>
                <c:pt idx="134" formatCode="0.000E+00">
                  <c:v>7.7007409308695699E-11</c:v>
                </c:pt>
                <c:pt idx="135" formatCode="0.000E+00">
                  <c:v>7.3412057951177869E-11</c:v>
                </c:pt>
                <c:pt idx="136" formatCode="0.000E+00">
                  <c:v>7.2826768195302878E-11</c:v>
                </c:pt>
                <c:pt idx="137" formatCode="0.000E+00">
                  <c:v>7.2826768195302878E-11</c:v>
                </c:pt>
                <c:pt idx="138" formatCode="0.000E+00">
                  <c:v>7.1321737394481471E-11</c:v>
                </c:pt>
                <c:pt idx="139" formatCode="0.000E+00">
                  <c:v>7.0903673283142182E-11</c:v>
                </c:pt>
                <c:pt idx="140" formatCode="0.000E+00">
                  <c:v>7.6756570841892135E-11</c:v>
                </c:pt>
                <c:pt idx="141" formatCode="0.000E+00">
                  <c:v>6.7977224503767205E-11</c:v>
                </c:pt>
                <c:pt idx="142" formatCode="0.000E+00">
                  <c:v>7.2325091261695738E-11</c:v>
                </c:pt>
                <c:pt idx="143" formatCode="0.000E+00">
                  <c:v>7.0485609171802905E-11</c:v>
                </c:pt>
                <c:pt idx="144" formatCode="0.000E+00">
                  <c:v>6.7475547570160078E-11</c:v>
                </c:pt>
                <c:pt idx="145" formatCode="0.000E+00">
                  <c:v>6.137181154460656E-11</c:v>
                </c:pt>
                <c:pt idx="146" formatCode="0.000E+00">
                  <c:v>6.5886903947070794E-11</c:v>
                </c:pt>
                <c:pt idx="147" formatCode="0.000E+00">
                  <c:v>5.7860073009356593E-11</c:v>
                </c:pt>
                <c:pt idx="148" formatCode="0.000E+00">
                  <c:v>5.9030652521106587E-11</c:v>
                </c:pt>
                <c:pt idx="149" formatCode="0.000E+00">
                  <c:v>6.1204585900070847E-11</c:v>
                </c:pt>
                <c:pt idx="150" formatCode="0.000E+00">
                  <c:v>5.794368583162445E-11</c:v>
                </c:pt>
                <c:pt idx="151" formatCode="0.000E+00">
                  <c:v>5.9365103810178013E-11</c:v>
                </c:pt>
                <c:pt idx="152" formatCode="0.000E+00">
                  <c:v>5.7525621720285173E-11</c:v>
                </c:pt>
                <c:pt idx="153" formatCode="0.000E+00">
                  <c:v>5.2759690851017356E-11</c:v>
                </c:pt>
                <c:pt idx="154" formatCode="0.000E+00">
                  <c:v>5.2592465206481649E-11</c:v>
                </c:pt>
                <c:pt idx="155" formatCode="0.000E+00">
                  <c:v>5.8528975587499447E-11</c:v>
                </c:pt>
                <c:pt idx="156" formatCode="0.000E+00">
                  <c:v>5.2676078028749499E-11</c:v>
                </c:pt>
                <c:pt idx="157" formatCode="0.000E+00">
                  <c:v>5.560252680812447E-11</c:v>
                </c:pt>
                <c:pt idx="158" formatCode="0.000E+00">
                  <c:v>5.2676078028749499E-11</c:v>
                </c:pt>
                <c:pt idx="159" formatCode="0.000E+00">
                  <c:v>5.2425239561945936E-11</c:v>
                </c:pt>
                <c:pt idx="160" formatCode="0.000E+00">
                  <c:v>5.1505498516999513E-11</c:v>
                </c:pt>
                <c:pt idx="161" formatCode="0.000E+00">
                  <c:v>5.1923562628338796E-11</c:v>
                </c:pt>
                <c:pt idx="162" formatCode="0.000E+00">
                  <c:v>4.9247952315767389E-11</c:v>
                </c:pt>
                <c:pt idx="163" formatCode="0.000E+00">
                  <c:v>4.9498790782570959E-11</c:v>
                </c:pt>
                <c:pt idx="164" formatCode="0.000E+00">
                  <c:v>5.2258013917410216E-11</c:v>
                </c:pt>
                <c:pt idx="165" formatCode="0.000E+00">
                  <c:v>5.0000467716178093E-11</c:v>
                </c:pt>
                <c:pt idx="166" formatCode="0.000E+00">
                  <c:v>4.4565634268767442E-11</c:v>
                </c:pt>
                <c:pt idx="167" formatCode="0.000E+00">
                  <c:v>4.7157631759070979E-11</c:v>
                </c:pt>
                <c:pt idx="168" formatCode="0.000E+00">
                  <c:v>4.4732859913303148E-11</c:v>
                </c:pt>
                <c:pt idx="169" formatCode="0.000E+00">
                  <c:v>4.8160985626285259E-11</c:v>
                </c:pt>
                <c:pt idx="170" formatCode="0.000E+00">
                  <c:v>4.6070665069588849E-11</c:v>
                </c:pt>
                <c:pt idx="171" formatCode="0.000E+00">
                  <c:v>4.4482021446499578E-11</c:v>
                </c:pt>
                <c:pt idx="172" formatCode="0.000E+00">
                  <c:v>4.1639185489392458E-11</c:v>
                </c:pt>
                <c:pt idx="173" formatCode="0.000E+00">
                  <c:v>4.1471959844856751E-11</c:v>
                </c:pt>
                <c:pt idx="174" formatCode="0.000E+00">
                  <c:v>4.4314795801963865E-11</c:v>
                </c:pt>
                <c:pt idx="175" formatCode="0.000E+00">
                  <c:v>4.5067311202374569E-11</c:v>
                </c:pt>
                <c:pt idx="176" formatCode="0.000E+00">
                  <c:v>4.1053895733517468E-11</c:v>
                </c:pt>
                <c:pt idx="177" formatCode="0.000E+00">
                  <c:v>3.8796349532285344E-11</c:v>
                </c:pt>
                <c:pt idx="178" formatCode="0.000E+00">
                  <c:v>4.1806411133928178E-11</c:v>
                </c:pt>
                <c:pt idx="179" formatCode="0.000E+00">
                  <c:v>4.0886670088981755E-11</c:v>
                </c:pt>
                <c:pt idx="180" formatCode="0.000E+00">
                  <c:v>3.7876608487338928E-11</c:v>
                </c:pt>
                <c:pt idx="181" formatCode="0.000E+00">
                  <c:v>3.6287964864249657E-11</c:v>
                </c:pt>
                <c:pt idx="182" formatCode="0.000E+00">
                  <c:v>3.6455190508785364E-11</c:v>
                </c:pt>
                <c:pt idx="183" formatCode="0.000E+00">
                  <c:v>3.5786287930642517E-11</c:v>
                </c:pt>
                <c:pt idx="184" formatCode="0.000E+00">
                  <c:v>3.4448482774356817E-11</c:v>
                </c:pt>
                <c:pt idx="185" formatCode="0.000E+00">
                  <c:v>3.5702675108374661E-11</c:v>
                </c:pt>
                <c:pt idx="186" formatCode="0.000E+00">
                  <c:v>3.6622416153321084E-11</c:v>
                </c:pt>
                <c:pt idx="187" formatCode="0.000E+00">
                  <c:v>3.6622416153321084E-11</c:v>
                </c:pt>
                <c:pt idx="188" formatCode="0.000E+00">
                  <c:v>3.6120739219713944E-11</c:v>
                </c:pt>
                <c:pt idx="189" formatCode="0.000E+00">
                  <c:v>3.3445128907142544E-11</c:v>
                </c:pt>
                <c:pt idx="190" formatCode="0.000E+00">
                  <c:v>3.6789641797856791E-11</c:v>
                </c:pt>
                <c:pt idx="191" formatCode="0.000E+00">
                  <c:v>3.2692613506731834E-11</c:v>
                </c:pt>
                <c:pt idx="192" formatCode="0.000E+00">
                  <c:v>3.1605646817249697E-11</c:v>
                </c:pt>
                <c:pt idx="193" formatCode="0.000E+00">
                  <c:v>3.3277903262606824E-11</c:v>
                </c:pt>
                <c:pt idx="194" formatCode="0.000E+00">
                  <c:v>3.2943451973535397E-11</c:v>
                </c:pt>
                <c:pt idx="195" formatCode="0.000E+00">
                  <c:v>2.943171343828543E-11</c:v>
                </c:pt>
                <c:pt idx="196" formatCode="0.000E+00">
                  <c:v>3.0100616016428284E-11</c:v>
                </c:pt>
                <c:pt idx="197" formatCode="0.000E+00">
                  <c:v>2.909726214921401E-11</c:v>
                </c:pt>
                <c:pt idx="198" formatCode="0.000E+00">
                  <c:v>3.0267841660963997E-11</c:v>
                </c:pt>
                <c:pt idx="199" formatCode="0.000E+00">
                  <c:v>3.168925963951756E-11</c:v>
                </c:pt>
                <c:pt idx="200" formatCode="0.000E+00">
                  <c:v>3.143842117271399E-11</c:v>
                </c:pt>
                <c:pt idx="201" formatCode="0.000E+00">
                  <c:v>2.8177521104267593E-11</c:v>
                </c:pt>
                <c:pt idx="202" formatCode="0.000E+00">
                  <c:v>2.884642368241044E-11</c:v>
                </c:pt>
                <c:pt idx="203" formatCode="0.000E+00">
                  <c:v>2.9515326260553293E-11</c:v>
                </c:pt>
                <c:pt idx="204" formatCode="0.000E+00">
                  <c:v>2.8010295459731877E-11</c:v>
                </c:pt>
                <c:pt idx="205" formatCode="0.000E+00">
                  <c:v>2.6254426192106893E-11</c:v>
                </c:pt>
                <c:pt idx="206" formatCode="0.000E+00">
                  <c:v>2.792668263746402E-11</c:v>
                </c:pt>
                <c:pt idx="207" formatCode="0.000E+00">
                  <c:v>2.6672490303446176E-11</c:v>
                </c:pt>
                <c:pt idx="208" formatCode="0.000E+00">
                  <c:v>2.5167459502624763E-11</c:v>
                </c:pt>
                <c:pt idx="209" formatCode="0.000E+00">
                  <c:v>2.642165183664261E-11</c:v>
                </c:pt>
                <c:pt idx="210" formatCode="0.000E+00">
                  <c:v>2.5251072324892619E-11</c:v>
                </c:pt>
                <c:pt idx="211" formatCode="0.000E+00">
                  <c:v>2.5752749258499756E-11</c:v>
                </c:pt>
                <c:pt idx="212" formatCode="0.000E+00">
                  <c:v>2.6003587725303326E-11</c:v>
                </c:pt>
                <c:pt idx="213" formatCode="0.000E+00">
                  <c:v>2.5836362080767613E-11</c:v>
                </c:pt>
                <c:pt idx="214" formatCode="0.000E+00">
                  <c:v>2.4247718457678343E-11</c:v>
                </c:pt>
                <c:pt idx="215" formatCode="0.000E+00">
                  <c:v>2.658887748117832E-11</c:v>
                </c:pt>
                <c:pt idx="216" formatCode="0.000E+00">
                  <c:v>2.6672490303446176E-11</c:v>
                </c:pt>
                <c:pt idx="217" formatCode="0.000E+00">
                  <c:v>2.6170813369839036E-11</c:v>
                </c:pt>
                <c:pt idx="218" formatCode="0.000E+00">
                  <c:v>2.3578815879535489E-11</c:v>
                </c:pt>
                <c:pt idx="219" formatCode="0.000E+00">
                  <c:v>2.5919974903035466E-11</c:v>
                </c:pt>
                <c:pt idx="220" formatCode="0.000E+00">
                  <c:v>2.0401528633356949E-11</c:v>
                </c:pt>
                <c:pt idx="221" formatCode="0.000E+00">
                  <c:v>2.3913267168606916E-11</c:v>
                </c:pt>
                <c:pt idx="222" formatCode="0.000E+00">
                  <c:v>2.2073785078714079E-11</c:v>
                </c:pt>
                <c:pt idx="223" formatCode="0.000E+00">
                  <c:v>2.2491849190053359E-11</c:v>
                </c:pt>
                <c:pt idx="224" formatCode="0.000E+00">
                  <c:v>2.6254426192106893E-11</c:v>
                </c:pt>
                <c:pt idx="225" formatCode="0.000E+00">
                  <c:v>2.3160751768196209E-11</c:v>
                </c:pt>
                <c:pt idx="226" formatCode="0.000E+00">
                  <c:v>2.1990172256446219E-11</c:v>
                </c:pt>
                <c:pt idx="227" formatCode="0.000E+00">
                  <c:v>2.0652367100160519E-11</c:v>
                </c:pt>
                <c:pt idx="228" formatCode="0.000E+00">
                  <c:v>2.3327977412731919E-11</c:v>
                </c:pt>
                <c:pt idx="229" formatCode="0.000E+00">
                  <c:v>2.0485141455624806E-11</c:v>
                </c:pt>
                <c:pt idx="230" formatCode="0.000E+00">
                  <c:v>2.2575462012321216E-11</c:v>
                </c:pt>
                <c:pt idx="231" formatCode="0.000E+00">
                  <c:v>2.1739333789642652E-11</c:v>
                </c:pt>
                <c:pt idx="232" formatCode="0.000E+00">
                  <c:v>2.0401528633356949E-11</c:v>
                </c:pt>
                <c:pt idx="233" formatCode="0.000E+00">
                  <c:v>2.2575462012321216E-11</c:v>
                </c:pt>
                <c:pt idx="234" formatCode="0.000E+00">
                  <c:v>1.7140628564910552E-11</c:v>
                </c:pt>
                <c:pt idx="235" formatCode="0.000E+00">
                  <c:v>2.1822946611910506E-11</c:v>
                </c:pt>
                <c:pt idx="236" formatCode="0.000E+00">
                  <c:v>1.9314561943874816E-11</c:v>
                </c:pt>
                <c:pt idx="237" formatCode="0.000E+00">
                  <c:v>2.0067077344285526E-11</c:v>
                </c:pt>
                <c:pt idx="238" formatCode="0.000E+00">
                  <c:v>2.1404882500571226E-11</c:v>
                </c:pt>
                <c:pt idx="239" formatCode="0.000E+00">
                  <c:v>1.9899851699749812E-11</c:v>
                </c:pt>
                <c:pt idx="240" formatCode="0.000E+00">
                  <c:v>2.1906559434178363E-11</c:v>
                </c:pt>
                <c:pt idx="241" formatCode="0.000E+00">
                  <c:v>1.7976756787589115E-11</c:v>
                </c:pt>
                <c:pt idx="242" formatCode="0.000E+00">
                  <c:v>1.8645659365731965E-11</c:v>
                </c:pt>
                <c:pt idx="243" formatCode="0.000E+00">
                  <c:v>1.8311208076660542E-11</c:v>
                </c:pt>
                <c:pt idx="244" formatCode="0.000E+00">
                  <c:v>2.0819592744696229E-11</c:v>
                </c:pt>
                <c:pt idx="245" formatCode="0.000E+00">
                  <c:v>1.7893143965321259E-11</c:v>
                </c:pt>
                <c:pt idx="246" formatCode="0.000E+00">
                  <c:v>2.1321269678303369E-11</c:v>
                </c:pt>
                <c:pt idx="247" formatCode="0.000E+00">
                  <c:v>1.7642305498517689E-11</c:v>
                </c:pt>
                <c:pt idx="248" formatCode="0.000E+00">
                  <c:v>1.7391467031714122E-11</c:v>
                </c:pt>
                <c:pt idx="249" formatCode="0.000E+00">
                  <c:v>1.6471725986767699E-11</c:v>
                </c:pt>
                <c:pt idx="250" formatCode="0.000E+00">
                  <c:v>1.7725918320785545E-11</c:v>
                </c:pt>
                <c:pt idx="251" formatCode="0.000E+00">
                  <c:v>1.8143982432124829E-11</c:v>
                </c:pt>
                <c:pt idx="252" formatCode="0.000E+00">
                  <c:v>1.7976756787589115E-11</c:v>
                </c:pt>
                <c:pt idx="253" formatCode="0.000E+00">
                  <c:v>1.8227595254392682E-11</c:v>
                </c:pt>
                <c:pt idx="254" formatCode="0.000E+00">
                  <c:v>1.7976756787589115E-11</c:v>
                </c:pt>
                <c:pt idx="255" formatCode="0.000E+00">
                  <c:v>1.7976756787589115E-11</c:v>
                </c:pt>
                <c:pt idx="256" formatCode="0.000E+00">
                  <c:v>1.6806177275839125E-11</c:v>
                </c:pt>
                <c:pt idx="257" formatCode="0.000E+00">
                  <c:v>1.6053661875428422E-11</c:v>
                </c:pt>
                <c:pt idx="258" formatCode="0.000E+00">
                  <c:v>1.5635597764089138E-11</c:v>
                </c:pt>
                <c:pt idx="259" formatCode="0.000E+00">
                  <c:v>1.7976756787589115E-11</c:v>
                </c:pt>
                <c:pt idx="260" formatCode="0.000E+00">
                  <c:v>1.5050308008214142E-11</c:v>
                </c:pt>
                <c:pt idx="261" formatCode="0.000E+00">
                  <c:v>1.5635597764089138E-11</c:v>
                </c:pt>
                <c:pt idx="262" formatCode="0.000E+00">
                  <c:v>1.4465018252339148E-11</c:v>
                </c:pt>
                <c:pt idx="263" formatCode="0.000E+00">
                  <c:v>1.7725918320785545E-11</c:v>
                </c:pt>
                <c:pt idx="264" formatCode="0.000E+00">
                  <c:v>1.5802823408624849E-11</c:v>
                </c:pt>
                <c:pt idx="265" formatCode="0.000E+00">
                  <c:v>1.4966695185946288E-11</c:v>
                </c:pt>
                <c:pt idx="266" formatCode="0.000E+00">
                  <c:v>1.3127213096053447E-11</c:v>
                </c:pt>
                <c:pt idx="267" formatCode="0.000E+00">
                  <c:v>1.4381405430071293E-11</c:v>
                </c:pt>
                <c:pt idx="268" formatCode="0.000E+00">
                  <c:v>1.4883082363678428E-11</c:v>
                </c:pt>
                <c:pt idx="269" formatCode="0.000E+00">
                  <c:v>1.4130566963267723E-11</c:v>
                </c:pt>
                <c:pt idx="270" formatCode="0.000E+00">
                  <c:v>1.4548631074607005E-11</c:v>
                </c:pt>
                <c:pt idx="271" formatCode="0.000E+00">
                  <c:v>1.3879728496464155E-11</c:v>
                </c:pt>
                <c:pt idx="272" formatCode="0.000E+00">
                  <c:v>1.2291084873374883E-11</c:v>
                </c:pt>
                <c:pt idx="273" formatCode="0.000E+00">
                  <c:v>1.5217533652749855E-11</c:v>
                </c:pt>
                <c:pt idx="274" formatCode="0.000E+00">
                  <c:v>1.3210825918321305E-11</c:v>
                </c:pt>
                <c:pt idx="275" formatCode="0.000E+00">
                  <c:v>1.120411818389275E-11</c:v>
                </c:pt>
                <c:pt idx="276" formatCode="0.000E+00">
                  <c:v>1.3796115674196297E-11</c:v>
                </c:pt>
                <c:pt idx="277" formatCode="0.000E+00">
                  <c:v>1.3461664385124873E-11</c:v>
                </c:pt>
                <c:pt idx="278" formatCode="0.000E+00">
                  <c:v>1.421417978553558E-11</c:v>
                </c:pt>
                <c:pt idx="279" formatCode="0.000E+00">
                  <c:v>1.2541923340178451E-11</c:v>
                </c:pt>
                <c:pt idx="280" formatCode="0.000E+00">
                  <c:v>1.1789407939767745E-11</c:v>
                </c:pt>
                <c:pt idx="281" formatCode="0.000E+00">
                  <c:v>1.237469769564274E-11</c:v>
                </c:pt>
                <c:pt idx="282" formatCode="0.000E+00">
                  <c:v>1.120411818389275E-11</c:v>
                </c:pt>
                <c:pt idx="283" formatCode="0.000E+00">
                  <c:v>1.329443874058916E-11</c:v>
                </c:pt>
                <c:pt idx="284" formatCode="0.000E+00">
                  <c:v>1.1120505361624895E-11</c:v>
                </c:pt>
                <c:pt idx="285" formatCode="0.000E+00">
                  <c:v>1.0869666894821326E-11</c:v>
                </c:pt>
                <c:pt idx="286" formatCode="0.000E+00">
                  <c:v>1.0786054072553468E-11</c:v>
                </c:pt>
                <c:pt idx="287" formatCode="0.000E+00">
                  <c:v>1.0953279717089181E-11</c:v>
                </c:pt>
                <c:pt idx="288" formatCode="0.000E+00">
                  <c:v>1.2040246406571315E-11</c:v>
                </c:pt>
                <c:pt idx="289" formatCode="0.000E+00">
                  <c:v>1.1956633584303458E-11</c:v>
                </c:pt>
                <c:pt idx="290" formatCode="0.000E+00">
                  <c:v>1.0618828428017758E-11</c:v>
                </c:pt>
                <c:pt idx="291" formatCode="0.000E+00">
                  <c:v>1.0786054072553468E-11</c:v>
                </c:pt>
                <c:pt idx="292" formatCode="0.000E+00">
                  <c:v>1.0869666894821326E-11</c:v>
                </c:pt>
                <c:pt idx="293" formatCode="0.000E+00">
                  <c:v>1.0033538672142763E-11</c:v>
                </c:pt>
                <c:pt idx="294" formatCode="0.000E+00">
                  <c:v>9.6990873830713361E-12</c:v>
                </c:pt>
                <c:pt idx="295" formatCode="0.000E+00">
                  <c:v>1.0786054072553468E-11</c:v>
                </c:pt>
                <c:pt idx="296" formatCode="0.000E+00">
                  <c:v>9.7827002053391928E-12</c:v>
                </c:pt>
                <c:pt idx="297" formatCode="0.000E+00">
                  <c:v>1.1287731006160608E-11</c:v>
                </c:pt>
                <c:pt idx="298" formatCode="0.000E+00">
                  <c:v>9.2810232717320544E-12</c:v>
                </c:pt>
                <c:pt idx="299" formatCode="0.000E+00">
                  <c:v>1.1789407939767745E-11</c:v>
                </c:pt>
                <c:pt idx="300" formatCode="0.000E+00">
                  <c:v>1.0367989961214188E-11</c:v>
                </c:pt>
                <c:pt idx="301" formatCode="0.000E+00">
                  <c:v>1.0033538672142763E-11</c:v>
                </c:pt>
                <c:pt idx="302" formatCode="0.000E+00">
                  <c:v>8.6121206935892043E-12</c:v>
                </c:pt>
                <c:pt idx="303" formatCode="0.000E+00">
                  <c:v>7.7759924709106409E-12</c:v>
                </c:pt>
                <c:pt idx="304" formatCode="0.000E+00">
                  <c:v>9.2810232717320544E-12</c:v>
                </c:pt>
                <c:pt idx="305" formatCode="0.000E+00">
                  <c:v>9.030184804928486E-12</c:v>
                </c:pt>
                <c:pt idx="306" formatCode="0.000E+00">
                  <c:v>9.6154745608034795E-12</c:v>
                </c:pt>
                <c:pt idx="307" formatCode="0.000E+00">
                  <c:v>9.1137976271963411E-12</c:v>
                </c:pt>
                <c:pt idx="308" formatCode="0.000E+00">
                  <c:v>8.695733515857061E-12</c:v>
                </c:pt>
                <c:pt idx="309" formatCode="0.000E+00">
                  <c:v>8.2776694045177793E-12</c:v>
                </c:pt>
                <c:pt idx="310" formatCode="0.000E+00">
                  <c:v>8.2776694045177793E-12</c:v>
                </c:pt>
                <c:pt idx="311" formatCode="0.000E+00">
                  <c:v>9.6990873830713361E-12</c:v>
                </c:pt>
                <c:pt idx="312" formatCode="0.000E+00">
                  <c:v>9.3646360939999111E-12</c:v>
                </c:pt>
                <c:pt idx="313" formatCode="0.000E+00">
                  <c:v>8.779346338124916E-12</c:v>
                </c:pt>
                <c:pt idx="314" formatCode="0.000E+00">
                  <c:v>8.444895049053491E-12</c:v>
                </c:pt>
                <c:pt idx="315" formatCode="0.000E+00">
                  <c:v>8.5285078713213476E-12</c:v>
                </c:pt>
                <c:pt idx="316" formatCode="0.000E+00">
                  <c:v>1.0618828428017758E-11</c:v>
                </c:pt>
                <c:pt idx="317" formatCode="0.000E+00">
                  <c:v>8.444895049053491E-12</c:v>
                </c:pt>
                <c:pt idx="318" formatCode="0.000E+00">
                  <c:v>8.779346338124916E-12</c:v>
                </c:pt>
                <c:pt idx="319" formatCode="0.000E+00">
                  <c:v>8.444895049053491E-12</c:v>
                </c:pt>
                <c:pt idx="320" formatCode="0.000E+00">
                  <c:v>8.1940565822499226E-12</c:v>
                </c:pt>
                <c:pt idx="321" formatCode="0.000E+00">
                  <c:v>8.5285078713213476E-12</c:v>
                </c:pt>
                <c:pt idx="322" formatCode="0.000E+00">
                  <c:v>8.3612822267856359E-12</c:v>
                </c:pt>
                <c:pt idx="323" formatCode="0.000E+00">
                  <c:v>8.3612822267856359E-12</c:v>
                </c:pt>
                <c:pt idx="324" formatCode="0.000E+00">
                  <c:v>8.6121206935892043E-12</c:v>
                </c:pt>
                <c:pt idx="325" formatCode="0.000E+00">
                  <c:v>7.6923796486427842E-12</c:v>
                </c:pt>
                <c:pt idx="326" formatCode="0.000E+00">
                  <c:v>8.0268309377142109E-12</c:v>
                </c:pt>
                <c:pt idx="327" formatCode="0.000E+00">
                  <c:v>8.444895049053491E-12</c:v>
                </c:pt>
                <c:pt idx="328" formatCode="0.000E+00">
                  <c:v>7.6923796486427842E-12</c:v>
                </c:pt>
                <c:pt idx="329" formatCode="0.000E+00">
                  <c:v>7.6923796486427842E-12</c:v>
                </c:pt>
                <c:pt idx="330" formatCode="0.000E+00">
                  <c:v>7.8596052931784975E-12</c:v>
                </c:pt>
                <c:pt idx="331" formatCode="0.000E+00">
                  <c:v>6.6890257814285074E-12</c:v>
                </c:pt>
                <c:pt idx="332" formatCode="0.000E+00">
                  <c:v>8.2776694045177793E-12</c:v>
                </c:pt>
                <c:pt idx="333" formatCode="0.000E+00">
                  <c:v>7.2743155373035025E-12</c:v>
                </c:pt>
                <c:pt idx="334" formatCode="0.000E+00">
                  <c:v>7.1907027150356466E-12</c:v>
                </c:pt>
                <c:pt idx="335" formatCode="0.000E+00">
                  <c:v>7.9432181154463542E-12</c:v>
                </c:pt>
                <c:pt idx="336" formatCode="0.000E+00">
                  <c:v>7.7759924709106409E-12</c:v>
                </c:pt>
                <c:pt idx="337" formatCode="0.000E+00">
                  <c:v>7.7759924709106409E-12</c:v>
                </c:pt>
                <c:pt idx="338" formatCode="0.000E+00">
                  <c:v>7.0234770704999333E-12</c:v>
                </c:pt>
                <c:pt idx="339" formatCode="0.000E+00">
                  <c:v>7.7759924709106409E-12</c:v>
                </c:pt>
                <c:pt idx="340" formatCode="0.000E+00">
                  <c:v>7.8596052931784975E-12</c:v>
                </c:pt>
                <c:pt idx="341" formatCode="0.000E+00">
                  <c:v>8.9465719826606294E-12</c:v>
                </c:pt>
                <c:pt idx="342" formatCode="0.000E+00">
                  <c:v>6.4381873146249391E-12</c:v>
                </c:pt>
                <c:pt idx="343" formatCode="0.000E+00">
                  <c:v>7.10708989276779E-12</c:v>
                </c:pt>
                <c:pt idx="344" formatCode="0.000E+00">
                  <c:v>6.8562514259642208E-12</c:v>
                </c:pt>
                <c:pt idx="345" formatCode="0.000E+00">
                  <c:v>7.6087668263749275E-12</c:v>
                </c:pt>
                <c:pt idx="346" formatCode="0.000E+00">
                  <c:v>6.103736025553514E-12</c:v>
                </c:pt>
                <c:pt idx="347" formatCode="0.000E+00">
                  <c:v>6.103736025553514E-12</c:v>
                </c:pt>
                <c:pt idx="348" formatCode="0.000E+00">
                  <c:v>7.1907027150356466E-12</c:v>
                </c:pt>
                <c:pt idx="349" formatCode="0.000E+00">
                  <c:v>6.4381873146249391E-12</c:v>
                </c:pt>
                <c:pt idx="350" formatCode="0.000E+00">
                  <c:v>5.7692847364820882E-12</c:v>
                </c:pt>
                <c:pt idx="351" formatCode="0.000E+00">
                  <c:v>5.4348334474106631E-12</c:v>
                </c:pt>
                <c:pt idx="352" formatCode="0.000E+00">
                  <c:v>6.5218001368927957E-12</c:v>
                </c:pt>
                <c:pt idx="353" formatCode="0.000E+00">
                  <c:v>6.4381873146249391E-12</c:v>
                </c:pt>
                <c:pt idx="354" formatCode="0.000E+00">
                  <c:v>6.6054129591606524E-12</c:v>
                </c:pt>
                <c:pt idx="355" formatCode="0.000E+00">
                  <c:v>5.9365103810178007E-12</c:v>
                </c:pt>
                <c:pt idx="356" formatCode="0.000E+00">
                  <c:v>6.9398642482320774E-12</c:v>
                </c:pt>
                <c:pt idx="357" formatCode="0.000E+00">
                  <c:v>7.10708989276779E-12</c:v>
                </c:pt>
                <c:pt idx="358" formatCode="0.000E+00">
                  <c:v>5.8528975587499448E-12</c:v>
                </c:pt>
                <c:pt idx="359" formatCode="0.000E+00">
                  <c:v>5.3512206251428064E-12</c:v>
                </c:pt>
                <c:pt idx="360" formatCode="0.000E+00">
                  <c:v>6.7726386036963641E-12</c:v>
                </c:pt>
                <c:pt idx="361" formatCode="0.000E+00">
                  <c:v>6.6890257814285074E-12</c:v>
                </c:pt>
                <c:pt idx="362" formatCode="0.000E+00">
                  <c:v>5.2676078028749506E-12</c:v>
                </c:pt>
                <c:pt idx="363" formatCode="0.000E+00">
                  <c:v>5.7692847364820882E-12</c:v>
                </c:pt>
                <c:pt idx="364" formatCode="0.000E+00">
                  <c:v>5.5184462696785198E-12</c:v>
                </c:pt>
                <c:pt idx="365" formatCode="0.000E+00">
                  <c:v>5.9365103810178007E-12</c:v>
                </c:pt>
                <c:pt idx="366" formatCode="0.000E+00">
                  <c:v>5.2676078028749506E-12</c:v>
                </c:pt>
                <c:pt idx="367" formatCode="0.000E+00">
                  <c:v>6.103736025553514E-12</c:v>
                </c:pt>
                <c:pt idx="368" formatCode="0.000E+00">
                  <c:v>5.9365103810178007E-12</c:v>
                </c:pt>
                <c:pt idx="369" formatCode="0.000E+00">
                  <c:v>4.4314795801963863E-12</c:v>
                </c:pt>
                <c:pt idx="370" formatCode="0.000E+00">
                  <c:v>5.0167693360713814E-12</c:v>
                </c:pt>
                <c:pt idx="371" formatCode="0.000E+00">
                  <c:v>4.0970282911249613E-12</c:v>
                </c:pt>
                <c:pt idx="372" formatCode="0.000E+00">
                  <c:v>6.1873488478213699E-12</c:v>
                </c:pt>
                <c:pt idx="373" formatCode="0.000E+00">
                  <c:v>6.6054129591606524E-12</c:v>
                </c:pt>
                <c:pt idx="374" formatCode="0.000E+00">
                  <c:v>5.2676078028749506E-12</c:v>
                </c:pt>
                <c:pt idx="375" formatCode="0.000E+00">
                  <c:v>5.8528975587499448E-12</c:v>
                </c:pt>
                <c:pt idx="376" formatCode="0.000E+00">
                  <c:v>4.515092402464243E-12</c:v>
                </c:pt>
                <c:pt idx="377" formatCode="0.000E+00">
                  <c:v>3.9298026465892488E-12</c:v>
                </c:pt>
                <c:pt idx="378" formatCode="0.000E+00">
                  <c:v>4.6823180469999555E-12</c:v>
                </c:pt>
                <c:pt idx="379" formatCode="0.000E+00">
                  <c:v>4.8495436915356681E-12</c:v>
                </c:pt>
                <c:pt idx="380" formatCode="0.000E+00">
                  <c:v>4.515092402464243E-12</c:v>
                </c:pt>
                <c:pt idx="381" formatCode="0.000E+00">
                  <c:v>4.5987052247320989E-12</c:v>
                </c:pt>
                <c:pt idx="382" formatCode="0.000E+00">
                  <c:v>4.3478667579285305E-12</c:v>
                </c:pt>
                <c:pt idx="383" formatCode="0.000E+00">
                  <c:v>4.9331565138035247E-12</c:v>
                </c:pt>
                <c:pt idx="384" formatCode="0.000E+00">
                  <c:v>5.1003821583392373E-12</c:v>
                </c:pt>
                <c:pt idx="385" formatCode="0.000E+00">
                  <c:v>4.515092402464243E-12</c:v>
                </c:pt>
                <c:pt idx="386" formatCode="0.000E+00">
                  <c:v>4.5987052247320989E-12</c:v>
                </c:pt>
                <c:pt idx="387" formatCode="0.000E+00">
                  <c:v>4.8495436915356681E-12</c:v>
                </c:pt>
                <c:pt idx="388" formatCode="0.000E+00">
                  <c:v>4.180641113392818E-12</c:v>
                </c:pt>
                <c:pt idx="389" formatCode="0.000E+00">
                  <c:v>4.3478667579285305E-12</c:v>
                </c:pt>
                <c:pt idx="390" formatCode="0.000E+00">
                  <c:v>3.9298026465892488E-12</c:v>
                </c:pt>
                <c:pt idx="391" formatCode="0.000E+00">
                  <c:v>3.8461898243213921E-12</c:v>
                </c:pt>
                <c:pt idx="392" formatCode="0.000E+00">
                  <c:v>4.8495436915356681E-12</c:v>
                </c:pt>
                <c:pt idx="393" formatCode="0.000E+00">
                  <c:v>4.3478667579285305E-12</c:v>
                </c:pt>
                <c:pt idx="394" formatCode="0.000E+00">
                  <c:v>3.5117385352499667E-12</c:v>
                </c:pt>
                <c:pt idx="395" formatCode="0.000E+00">
                  <c:v>3.5953513575178233E-12</c:v>
                </c:pt>
                <c:pt idx="396" formatCode="0.000E+00">
                  <c:v>3.6789641797856788E-12</c:v>
                </c:pt>
                <c:pt idx="397" formatCode="0.000E+00">
                  <c:v>4.180641113392818E-12</c:v>
                </c:pt>
                <c:pt idx="398" formatCode="0.000E+00">
                  <c:v>3.6789641797856788E-12</c:v>
                </c:pt>
                <c:pt idx="399" formatCode="0.000E+00">
                  <c:v>3.6789641797856788E-12</c:v>
                </c:pt>
                <c:pt idx="400" formatCode="0.000E+00">
                  <c:v>4.6823180469999555E-12</c:v>
                </c:pt>
                <c:pt idx="401" formatCode="0.000E+00">
                  <c:v>3.8461898243213921E-12</c:v>
                </c:pt>
                <c:pt idx="402" formatCode="0.000E+00">
                  <c:v>4.6823180469999555E-12</c:v>
                </c:pt>
                <c:pt idx="403" formatCode="0.000E+00">
                  <c:v>3.7625770020535354E-12</c:v>
                </c:pt>
                <c:pt idx="404" formatCode="0.000E+00">
                  <c:v>2.7592231348392599E-12</c:v>
                </c:pt>
                <c:pt idx="405" formatCode="0.000E+00">
                  <c:v>4.6823180469999555E-12</c:v>
                </c:pt>
                <c:pt idx="406" formatCode="0.000E+00">
                  <c:v>3.4281257129821104E-12</c:v>
                </c:pt>
                <c:pt idx="407" formatCode="0.000E+00">
                  <c:v>3.5117385352499667E-12</c:v>
                </c:pt>
                <c:pt idx="408" formatCode="0.000E+00">
                  <c:v>2.6756103125714032E-12</c:v>
                </c:pt>
                <c:pt idx="409" formatCode="0.000E+00">
                  <c:v>3.2609000684463979E-12</c:v>
                </c:pt>
                <c:pt idx="410" formatCode="0.000E+00">
                  <c:v>3.4281257129821104E-12</c:v>
                </c:pt>
                <c:pt idx="411" formatCode="0.000E+00">
                  <c:v>3.0936744239106849E-12</c:v>
                </c:pt>
                <c:pt idx="412" formatCode="0.000E+00">
                  <c:v>3.0100616016428287E-12</c:v>
                </c:pt>
                <c:pt idx="413" formatCode="0.000E+00">
                  <c:v>3.0100616016428287E-12</c:v>
                </c:pt>
                <c:pt idx="414" formatCode="0.000E+00">
                  <c:v>3.4281257129821104E-12</c:v>
                </c:pt>
                <c:pt idx="415" formatCode="0.000E+00">
                  <c:v>3.5117385352499667E-12</c:v>
                </c:pt>
                <c:pt idx="416" formatCode="0.000E+00">
                  <c:v>3.9298026465892488E-12</c:v>
                </c:pt>
                <c:pt idx="417" formatCode="0.000E+00">
                  <c:v>3.5953513575178233E-12</c:v>
                </c:pt>
                <c:pt idx="418" formatCode="0.000E+00">
                  <c:v>3.9298026465892488E-12</c:v>
                </c:pt>
                <c:pt idx="419" formatCode="0.000E+00">
                  <c:v>3.2609000684463979E-12</c:v>
                </c:pt>
                <c:pt idx="420" formatCode="0.000E+00">
                  <c:v>2.591997490303547E-12</c:v>
                </c:pt>
                <c:pt idx="421" formatCode="0.000E+00">
                  <c:v>2.9264487793749724E-12</c:v>
                </c:pt>
                <c:pt idx="422" formatCode="0.000E+00">
                  <c:v>2.9264487793749724E-12</c:v>
                </c:pt>
                <c:pt idx="423" formatCode="0.000E+00">
                  <c:v>2.9264487793749724E-12</c:v>
                </c:pt>
                <c:pt idx="424" formatCode="0.000E+00">
                  <c:v>3.0100616016428287E-12</c:v>
                </c:pt>
                <c:pt idx="425" formatCode="0.000E+00">
                  <c:v>3.5117385352499667E-12</c:v>
                </c:pt>
                <c:pt idx="426" formatCode="0.000E+00">
                  <c:v>2.5083846680356907E-12</c:v>
                </c:pt>
                <c:pt idx="427" formatCode="0.000E+00">
                  <c:v>3.0936744239106849E-12</c:v>
                </c:pt>
                <c:pt idx="428" formatCode="0.000E+00">
                  <c:v>3.5953513575178233E-12</c:v>
                </c:pt>
                <c:pt idx="429" formatCode="0.000E+00">
                  <c:v>2.2575462012321215E-12</c:v>
                </c:pt>
                <c:pt idx="430" formatCode="0.000E+00">
                  <c:v>3.6789641797856788E-12</c:v>
                </c:pt>
                <c:pt idx="431" formatCode="0.000E+00">
                  <c:v>2.6756103125714032E-12</c:v>
                </c:pt>
                <c:pt idx="432" formatCode="0.000E+00">
                  <c:v>3.1772872461785412E-12</c:v>
                </c:pt>
                <c:pt idx="433" formatCode="0.000E+00">
                  <c:v>3.0100616016428287E-12</c:v>
                </c:pt>
                <c:pt idx="434" formatCode="0.000E+00">
                  <c:v>3.5117385352499667E-12</c:v>
                </c:pt>
                <c:pt idx="435" formatCode="0.000E+00">
                  <c:v>2.7592231348392599E-12</c:v>
                </c:pt>
                <c:pt idx="436" formatCode="0.000E+00">
                  <c:v>2.5083846680356907E-12</c:v>
                </c:pt>
                <c:pt idx="437" formatCode="0.000E+00">
                  <c:v>2.2575462012321215E-12</c:v>
                </c:pt>
                <c:pt idx="438" formatCode="0.000E+00">
                  <c:v>3.0936744239106849E-12</c:v>
                </c:pt>
                <c:pt idx="439" formatCode="0.000E+00">
                  <c:v>2.6756103125714032E-12</c:v>
                </c:pt>
                <c:pt idx="440" formatCode="0.000E+00">
                  <c:v>2.424771845767834E-12</c:v>
                </c:pt>
                <c:pt idx="441" formatCode="0.000E+00">
                  <c:v>2.090320556696409E-12</c:v>
                </c:pt>
                <c:pt idx="442" formatCode="0.000E+00">
                  <c:v>2.8428359571071157E-12</c:v>
                </c:pt>
                <c:pt idx="443" formatCode="0.000E+00">
                  <c:v>2.5083846680356907E-12</c:v>
                </c:pt>
                <c:pt idx="444" formatCode="0.000E+00">
                  <c:v>2.5083846680356907E-12</c:v>
                </c:pt>
                <c:pt idx="445" formatCode="0.000E+00">
                  <c:v>2.5083846680356907E-12</c:v>
                </c:pt>
                <c:pt idx="446" formatCode="0.000E+00">
                  <c:v>2.424771845767834E-12</c:v>
                </c:pt>
                <c:pt idx="447" formatCode="0.000E+00">
                  <c:v>2.3411590234999778E-12</c:v>
                </c:pt>
                <c:pt idx="448" formatCode="0.000E+00">
                  <c:v>2.6756103125714032E-12</c:v>
                </c:pt>
                <c:pt idx="449" formatCode="0.000E+00">
                  <c:v>2.3411590234999778E-12</c:v>
                </c:pt>
                <c:pt idx="450" formatCode="0.000E+00">
                  <c:v>2.3411590234999778E-12</c:v>
                </c:pt>
                <c:pt idx="451" formatCode="0.000E+00">
                  <c:v>2.7592231348392599E-12</c:v>
                </c:pt>
                <c:pt idx="452" formatCode="0.000E+00">
                  <c:v>2.3411590234999778E-12</c:v>
                </c:pt>
                <c:pt idx="453" formatCode="0.000E+00">
                  <c:v>3.2609000684463979E-12</c:v>
                </c:pt>
                <c:pt idx="454" formatCode="0.000E+00">
                  <c:v>3.2609000684463979E-12</c:v>
                </c:pt>
                <c:pt idx="455" formatCode="0.000E+00">
                  <c:v>1.9230949121606961E-12</c:v>
                </c:pt>
                <c:pt idx="456" formatCode="0.000E+00">
                  <c:v>1.5050308008214143E-12</c:v>
                </c:pt>
                <c:pt idx="457" formatCode="0.000E+00">
                  <c:v>2.0067077344285527E-12</c:v>
                </c:pt>
                <c:pt idx="458" formatCode="0.000E+00">
                  <c:v>2.3411590234999778E-12</c:v>
                </c:pt>
                <c:pt idx="459" formatCode="0.000E+00">
                  <c:v>2.424771845767834E-12</c:v>
                </c:pt>
                <c:pt idx="460" formatCode="0.000E+00">
                  <c:v>2.090320556696409E-12</c:v>
                </c:pt>
                <c:pt idx="461" formatCode="0.000E+00">
                  <c:v>1.9230949121606961E-12</c:v>
                </c:pt>
                <c:pt idx="462" formatCode="0.000E+00">
                  <c:v>2.0067077344285527E-12</c:v>
                </c:pt>
                <c:pt idx="463" formatCode="0.000E+00">
                  <c:v>1.7558692676249833E-12</c:v>
                </c:pt>
                <c:pt idx="464" formatCode="0.000E+00">
                  <c:v>1.5886436230892706E-12</c:v>
                </c:pt>
                <c:pt idx="465" formatCode="0.000E+00">
                  <c:v>2.6756103125714032E-12</c:v>
                </c:pt>
                <c:pt idx="466" formatCode="0.000E+00">
                  <c:v>1.6722564453571269E-12</c:v>
                </c:pt>
                <c:pt idx="467" formatCode="0.000E+00">
                  <c:v>2.8428359571071157E-12</c:v>
                </c:pt>
                <c:pt idx="468" formatCode="0.000E+00">
                  <c:v>1.6722564453571269E-12</c:v>
                </c:pt>
                <c:pt idx="469" formatCode="0.000E+00">
                  <c:v>1.2541923340178453E-12</c:v>
                </c:pt>
                <c:pt idx="470" formatCode="0.000E+00">
                  <c:v>1.0869666894821326E-12</c:v>
                </c:pt>
                <c:pt idx="471" formatCode="0.000E+00">
                  <c:v>2.090320556696409E-12</c:v>
                </c:pt>
                <c:pt idx="472" formatCode="0.000E+00">
                  <c:v>1.6722564453571269E-12</c:v>
                </c:pt>
                <c:pt idx="473" formatCode="0.000E+00">
                  <c:v>2.2575462012321215E-12</c:v>
                </c:pt>
                <c:pt idx="474" formatCode="0.000E+00">
                  <c:v>2.0067077344285527E-12</c:v>
                </c:pt>
                <c:pt idx="475" formatCode="0.000E+00">
                  <c:v>1.6722564453571269E-12</c:v>
                </c:pt>
                <c:pt idx="476" formatCode="0.000E+00">
                  <c:v>2.0067077344285527E-12</c:v>
                </c:pt>
                <c:pt idx="477" formatCode="0.000E+00">
                  <c:v>1.9230949121606961E-12</c:v>
                </c:pt>
                <c:pt idx="478" formatCode="0.000E+00">
                  <c:v>1.5886436230892706E-12</c:v>
                </c:pt>
                <c:pt idx="479" formatCode="0.000E+00">
                  <c:v>2.090320556696409E-12</c:v>
                </c:pt>
                <c:pt idx="480" formatCode="0.000E+00">
                  <c:v>1.5886436230892706E-12</c:v>
                </c:pt>
                <c:pt idx="481" formatCode="0.000E+00">
                  <c:v>1.5886436230892706E-12</c:v>
                </c:pt>
                <c:pt idx="482" formatCode="0.000E+00">
                  <c:v>1.6722564453571269E-12</c:v>
                </c:pt>
                <c:pt idx="483" formatCode="0.000E+00">
                  <c:v>2.6756103125714032E-12</c:v>
                </c:pt>
                <c:pt idx="484" formatCode="0.000E+00">
                  <c:v>2.2575462012321215E-12</c:v>
                </c:pt>
                <c:pt idx="485" formatCode="0.000E+00">
                  <c:v>1.5050308008214143E-12</c:v>
                </c:pt>
                <c:pt idx="486" formatCode="0.000E+00">
                  <c:v>1.3378051562857016E-12</c:v>
                </c:pt>
                <c:pt idx="487" formatCode="0.000E+00">
                  <c:v>2.090320556696409E-12</c:v>
                </c:pt>
                <c:pt idx="488" formatCode="0.000E+00">
                  <c:v>1.8394820898928394E-12</c:v>
                </c:pt>
                <c:pt idx="489" formatCode="0.000E+00">
                  <c:v>1.8394820898928394E-12</c:v>
                </c:pt>
                <c:pt idx="490" formatCode="0.000E+00">
                  <c:v>2.1739333789642652E-12</c:v>
                </c:pt>
                <c:pt idx="491" formatCode="0.000E+00">
                  <c:v>1.6722564453571269E-12</c:v>
                </c:pt>
                <c:pt idx="492" formatCode="0.000E+00">
                  <c:v>1.5050308008214143E-12</c:v>
                </c:pt>
                <c:pt idx="493" formatCode="0.000E+00">
                  <c:v>1.3378051562857016E-12</c:v>
                </c:pt>
                <c:pt idx="494" formatCode="0.000E+00">
                  <c:v>2.3411590234999778E-12</c:v>
                </c:pt>
                <c:pt idx="495" formatCode="0.000E+00">
                  <c:v>1.7558692676249833E-12</c:v>
                </c:pt>
                <c:pt idx="496" formatCode="0.000E+00">
                  <c:v>1.3378051562857016E-12</c:v>
                </c:pt>
                <c:pt idx="497" formatCode="0.000E+00">
                  <c:v>1.7558692676249833E-12</c:v>
                </c:pt>
                <c:pt idx="498" formatCode="0.000E+00">
                  <c:v>1.4214179785535579E-12</c:v>
                </c:pt>
                <c:pt idx="499" formatCode="0.000E+00">
                  <c:v>1.7558692676249833E-12</c:v>
                </c:pt>
                <c:pt idx="500" formatCode="0.000E+00">
                  <c:v>1.3378051562857016E-12</c:v>
                </c:pt>
                <c:pt idx="501" formatCode="0.000E+00">
                  <c:v>1.5050308008214143E-12</c:v>
                </c:pt>
                <c:pt idx="502" formatCode="0.000E+00">
                  <c:v>1.5886436230892706E-12</c:v>
                </c:pt>
                <c:pt idx="503" formatCode="0.000E+00">
                  <c:v>1.8394820898928394E-12</c:v>
                </c:pt>
                <c:pt idx="504" formatCode="0.000E+00">
                  <c:v>1.8394820898928394E-12</c:v>
                </c:pt>
                <c:pt idx="505" formatCode="0.000E+00">
                  <c:v>2.0067077344285527E-12</c:v>
                </c:pt>
                <c:pt idx="506" formatCode="0.000E+00">
                  <c:v>1.5886436230892706E-12</c:v>
                </c:pt>
                <c:pt idx="507" formatCode="0.000E+00">
                  <c:v>1.7558692676249833E-12</c:v>
                </c:pt>
                <c:pt idx="508" formatCode="0.000E+00">
                  <c:v>1.9230949121606961E-12</c:v>
                </c:pt>
                <c:pt idx="509" formatCode="0.000E+00">
                  <c:v>1.6722564453571269E-12</c:v>
                </c:pt>
                <c:pt idx="510" formatCode="0.000E+00">
                  <c:v>2.1739333789642652E-12</c:v>
                </c:pt>
                <c:pt idx="511" formatCode="0.000E+00">
                  <c:v>1.1705795117499889E-12</c:v>
                </c:pt>
                <c:pt idx="512" formatCode="0.000E+00">
                  <c:v>1.5050308008214143E-12</c:v>
                </c:pt>
                <c:pt idx="513" formatCode="0.000E+00">
                  <c:v>1.5886436230892706E-12</c:v>
                </c:pt>
                <c:pt idx="514" formatCode="0.000E+00">
                  <c:v>1.3378051562857016E-12</c:v>
                </c:pt>
                <c:pt idx="515" formatCode="0.000E+00">
                  <c:v>1.6722564453571269E-12</c:v>
                </c:pt>
                <c:pt idx="516" formatCode="0.000E+00">
                  <c:v>1.2541923340178453E-12</c:v>
                </c:pt>
                <c:pt idx="517" formatCode="0.000E+00">
                  <c:v>1.7558692676249833E-12</c:v>
                </c:pt>
                <c:pt idx="518" formatCode="0.000E+00">
                  <c:v>9.1974104494641969E-13</c:v>
                </c:pt>
                <c:pt idx="519" formatCode="0.000E+00">
                  <c:v>9.1974104494641969E-13</c:v>
                </c:pt>
                <c:pt idx="520" formatCode="0.000E+00">
                  <c:v>8.3612822267856343E-13</c:v>
                </c:pt>
                <c:pt idx="521" formatCode="0.000E+00">
                  <c:v>1.0869666894821326E-12</c:v>
                </c:pt>
                <c:pt idx="522" formatCode="0.000E+00">
                  <c:v>1.3378051562857016E-12</c:v>
                </c:pt>
                <c:pt idx="523" formatCode="0.000E+00">
                  <c:v>1.2541923340178453E-12</c:v>
                </c:pt>
                <c:pt idx="524" formatCode="0.000E+00">
                  <c:v>1.0869666894821326E-12</c:v>
                </c:pt>
                <c:pt idx="525" formatCode="0.000E+00">
                  <c:v>1.5886436230892706E-12</c:v>
                </c:pt>
                <c:pt idx="526" formatCode="0.000E+00">
                  <c:v>1.0033538672142764E-12</c:v>
                </c:pt>
                <c:pt idx="527" formatCode="0.000E+00">
                  <c:v>1.3378051562857016E-12</c:v>
                </c:pt>
                <c:pt idx="528" formatCode="0.000E+00">
                  <c:v>1.0869666894821326E-12</c:v>
                </c:pt>
                <c:pt idx="529" formatCode="0.000E+00">
                  <c:v>1.5886436230892706E-12</c:v>
                </c:pt>
                <c:pt idx="530" formatCode="0.000E+00">
                  <c:v>1.4214179785535579E-12</c:v>
                </c:pt>
                <c:pt idx="531" formatCode="0.000E+00">
                  <c:v>1.5050308008214143E-12</c:v>
                </c:pt>
                <c:pt idx="532" formatCode="0.000E+00">
                  <c:v>1.0869666894821326E-12</c:v>
                </c:pt>
                <c:pt idx="533" formatCode="0.000E+00">
                  <c:v>1.2541923340178453E-12</c:v>
                </c:pt>
                <c:pt idx="534" formatCode="0.000E+00">
                  <c:v>1.7558692676249833E-12</c:v>
                </c:pt>
                <c:pt idx="535" formatCode="0.000E+00">
                  <c:v>1.5050308008214143E-12</c:v>
                </c:pt>
                <c:pt idx="536" formatCode="0.000E+00">
                  <c:v>1.0869666894821326E-12</c:v>
                </c:pt>
                <c:pt idx="537" formatCode="0.000E+00">
                  <c:v>1.4214179785535579E-12</c:v>
                </c:pt>
                <c:pt idx="538" formatCode="0.000E+00">
                  <c:v>1.7558692676249833E-12</c:v>
                </c:pt>
                <c:pt idx="539" formatCode="0.000E+00">
                  <c:v>1.5050308008214143E-12</c:v>
                </c:pt>
                <c:pt idx="540" formatCode="0.000E+00">
                  <c:v>1.2541923340178453E-12</c:v>
                </c:pt>
                <c:pt idx="541" formatCode="0.000E+00">
                  <c:v>1.7558692676249833E-12</c:v>
                </c:pt>
                <c:pt idx="542" formatCode="0.000E+00">
                  <c:v>8.3612822267856343E-13</c:v>
                </c:pt>
                <c:pt idx="543" formatCode="0.000E+00">
                  <c:v>1.0869666894821326E-12</c:v>
                </c:pt>
                <c:pt idx="544" formatCode="0.000E+00">
                  <c:v>1.0033538672142764E-12</c:v>
                </c:pt>
                <c:pt idx="545" formatCode="0.000E+00">
                  <c:v>9.1974104494641969E-13</c:v>
                </c:pt>
                <c:pt idx="546" formatCode="0.000E+00">
                  <c:v>1.0033538672142764E-12</c:v>
                </c:pt>
                <c:pt idx="547" formatCode="0.000E+00">
                  <c:v>1.7558692676249833E-12</c:v>
                </c:pt>
                <c:pt idx="548" formatCode="0.000E+00">
                  <c:v>1.5886436230892706E-12</c:v>
                </c:pt>
                <c:pt idx="549" formatCode="0.000E+00">
                  <c:v>1.2541923340178453E-12</c:v>
                </c:pt>
                <c:pt idx="550" formatCode="0.000E+00">
                  <c:v>1.0033538672142764E-12</c:v>
                </c:pt>
                <c:pt idx="551" formatCode="0.000E+00">
                  <c:v>1.0033538672142764E-12</c:v>
                </c:pt>
                <c:pt idx="552" formatCode="0.000E+00">
                  <c:v>1.5050308008214143E-12</c:v>
                </c:pt>
                <c:pt idx="553" formatCode="0.000E+00">
                  <c:v>1.0869666894821326E-12</c:v>
                </c:pt>
                <c:pt idx="554" formatCode="0.000E+00">
                  <c:v>1.1705795117499889E-12</c:v>
                </c:pt>
                <c:pt idx="555" formatCode="0.000E+00">
                  <c:v>1.3378051562857016E-12</c:v>
                </c:pt>
                <c:pt idx="556" formatCode="0.000E+00">
                  <c:v>1.0033538672142764E-12</c:v>
                </c:pt>
                <c:pt idx="557" formatCode="0.000E+00">
                  <c:v>8.3612822267856343E-13</c:v>
                </c:pt>
                <c:pt idx="558" formatCode="0.000E+00">
                  <c:v>9.1974104494641969E-13</c:v>
                </c:pt>
                <c:pt idx="559" formatCode="0.000E+00">
                  <c:v>1.4214179785535579E-12</c:v>
                </c:pt>
                <c:pt idx="560" formatCode="0.000E+00">
                  <c:v>1.3378051562857016E-12</c:v>
                </c:pt>
                <c:pt idx="561" formatCode="0.000E+00">
                  <c:v>1.1705795117499889E-12</c:v>
                </c:pt>
                <c:pt idx="562" formatCode="0.000E+00">
                  <c:v>7.5251540041070717E-13</c:v>
                </c:pt>
                <c:pt idx="563" formatCode="0.000E+00">
                  <c:v>1.1705795117499889E-12</c:v>
                </c:pt>
                <c:pt idx="564" formatCode="0.000E+00">
                  <c:v>1.0033538672142764E-12</c:v>
                </c:pt>
                <c:pt idx="565" formatCode="0.000E+00">
                  <c:v>1.2541923340178453E-12</c:v>
                </c:pt>
                <c:pt idx="566" formatCode="0.000E+00">
                  <c:v>5.0167693360713818E-13</c:v>
                </c:pt>
                <c:pt idx="567" formatCode="0.000E+00">
                  <c:v>6.6890257814285081E-13</c:v>
                </c:pt>
                <c:pt idx="568" formatCode="0.000E+00">
                  <c:v>5.8528975587499444E-13</c:v>
                </c:pt>
                <c:pt idx="569" formatCode="0.000E+00">
                  <c:v>8.3612822267856343E-13</c:v>
                </c:pt>
                <c:pt idx="570" formatCode="0.000E+00">
                  <c:v>6.6890257814285081E-13</c:v>
                </c:pt>
                <c:pt idx="571" formatCode="0.000E+00">
                  <c:v>8.3612822267856343E-13</c:v>
                </c:pt>
                <c:pt idx="572" formatCode="0.000E+00">
                  <c:v>1.0033538672142764E-12</c:v>
                </c:pt>
                <c:pt idx="573" formatCode="0.000E+00">
                  <c:v>1.2541923340178453E-12</c:v>
                </c:pt>
                <c:pt idx="574" formatCode="0.000E+00">
                  <c:v>7.5251540041070717E-13</c:v>
                </c:pt>
                <c:pt idx="575" formatCode="0.000E+00">
                  <c:v>7.5251540041070717E-13</c:v>
                </c:pt>
                <c:pt idx="576" formatCode="0.000E+00">
                  <c:v>7.5251540041070717E-13</c:v>
                </c:pt>
                <c:pt idx="577" formatCode="0.000E+00">
                  <c:v>8.3612822267856343E-13</c:v>
                </c:pt>
                <c:pt idx="578" formatCode="0.000E+00">
                  <c:v>1.0033538672142764E-12</c:v>
                </c:pt>
                <c:pt idx="579" formatCode="0.000E+00">
                  <c:v>6.6890257814285081E-13</c:v>
                </c:pt>
                <c:pt idx="580" formatCode="0.000E+00">
                  <c:v>7.5251540041070717E-13</c:v>
                </c:pt>
                <c:pt idx="581" formatCode="0.000E+00">
                  <c:v>5.0167693360713818E-13</c:v>
                </c:pt>
                <c:pt idx="582" formatCode="0.000E+00">
                  <c:v>5.8528975587499444E-13</c:v>
                </c:pt>
                <c:pt idx="583" formatCode="0.000E+00">
                  <c:v>1.1705795117499889E-12</c:v>
                </c:pt>
                <c:pt idx="584" formatCode="0.000E+00">
                  <c:v>8.3612822267856343E-13</c:v>
                </c:pt>
                <c:pt idx="585" formatCode="0.000E+00">
                  <c:v>1.1705795117499889E-12</c:v>
                </c:pt>
                <c:pt idx="586" formatCode="0.000E+00">
                  <c:v>1.2541923340178453E-12</c:v>
                </c:pt>
                <c:pt idx="587" formatCode="0.000E+00">
                  <c:v>1.0033538672142764E-12</c:v>
                </c:pt>
                <c:pt idx="588" formatCode="0.000E+00">
                  <c:v>5.8528975587499444E-13</c:v>
                </c:pt>
                <c:pt idx="589" formatCode="0.000E+00">
                  <c:v>5.0167693360713818E-13</c:v>
                </c:pt>
                <c:pt idx="590" formatCode="0.000E+00">
                  <c:v>1.0869666894821326E-12</c:v>
                </c:pt>
                <c:pt idx="591" formatCode="0.000E+00">
                  <c:v>9.1974104494641969E-13</c:v>
                </c:pt>
                <c:pt idx="592" formatCode="0.000E+00">
                  <c:v>5.0167693360713818E-13</c:v>
                </c:pt>
                <c:pt idx="593" formatCode="0.000E+00">
                  <c:v>6.6890257814285081E-13</c:v>
                </c:pt>
                <c:pt idx="594" formatCode="0.000E+00">
                  <c:v>1.0033538672142764E-12</c:v>
                </c:pt>
                <c:pt idx="595" formatCode="0.000E+00">
                  <c:v>7.5251540041070717E-13</c:v>
                </c:pt>
                <c:pt idx="596" formatCode="0.000E+00">
                  <c:v>7.5251540041070717E-13</c:v>
                </c:pt>
                <c:pt idx="597" formatCode="0.000E+00">
                  <c:v>8.3612822267856343E-13</c:v>
                </c:pt>
                <c:pt idx="598" formatCode="0.000E+00">
                  <c:v>1.1705795117499889E-12</c:v>
                </c:pt>
                <c:pt idx="599" formatCode="0.000E+00">
                  <c:v>5.0167693360713818E-13</c:v>
                </c:pt>
                <c:pt idx="600" formatCode="0.000E+00">
                  <c:v>5.8528975587499444E-13</c:v>
                </c:pt>
                <c:pt idx="601" formatCode="0.000E+00">
                  <c:v>3.344512890714254E-13</c:v>
                </c:pt>
                <c:pt idx="602" formatCode="0.000E+00">
                  <c:v>7.5251540041070717E-13</c:v>
                </c:pt>
                <c:pt idx="603" formatCode="0.000E+00">
                  <c:v>5.8528975587499444E-13</c:v>
                </c:pt>
                <c:pt idx="604" formatCode="0.000E+00">
                  <c:v>1.2541923340178453E-12</c:v>
                </c:pt>
                <c:pt idx="605" formatCode="0.000E+00">
                  <c:v>3.344512890714254E-13</c:v>
                </c:pt>
                <c:pt idx="606" formatCode="0.000E+00">
                  <c:v>8.3612822267856343E-13</c:v>
                </c:pt>
                <c:pt idx="607" formatCode="0.000E+00">
                  <c:v>4.1806411133928172E-13</c:v>
                </c:pt>
                <c:pt idx="608" formatCode="0.000E+00">
                  <c:v>1.0869666894821326E-12</c:v>
                </c:pt>
                <c:pt idx="609" formatCode="0.000E+00">
                  <c:v>3.344512890714254E-13</c:v>
                </c:pt>
                <c:pt idx="610" formatCode="0.000E+00">
                  <c:v>1.0033538672142764E-12</c:v>
                </c:pt>
                <c:pt idx="611" formatCode="0.000E+00">
                  <c:v>5.0167693360713818E-13</c:v>
                </c:pt>
                <c:pt idx="612" formatCode="0.000E+00">
                  <c:v>3.344512890714254E-13</c:v>
                </c:pt>
                <c:pt idx="613" formatCode="0.000E+00">
                  <c:v>6.6890257814285081E-13</c:v>
                </c:pt>
                <c:pt idx="614" formatCode="0.000E+00">
                  <c:v>4.1806411133928172E-13</c:v>
                </c:pt>
                <c:pt idx="615" formatCode="0.000E+00">
                  <c:v>8.3612822267856343E-13</c:v>
                </c:pt>
                <c:pt idx="616" formatCode="0.000E+00">
                  <c:v>5.0167693360713818E-13</c:v>
                </c:pt>
                <c:pt idx="617" formatCode="0.000E+00">
                  <c:v>2.5083846680356909E-13</c:v>
                </c:pt>
                <c:pt idx="618" formatCode="0.000E+00">
                  <c:v>7.5251540041070717E-13</c:v>
                </c:pt>
                <c:pt idx="619" formatCode="0.000E+00">
                  <c:v>9.1974104494641969E-13</c:v>
                </c:pt>
                <c:pt idx="620" formatCode="0.000E+00">
                  <c:v>5.8528975587499444E-13</c:v>
                </c:pt>
                <c:pt idx="621" formatCode="0.000E+00">
                  <c:v>4.1806411133928172E-13</c:v>
                </c:pt>
                <c:pt idx="622" formatCode="0.000E+00">
                  <c:v>9.1974104494641969E-13</c:v>
                </c:pt>
                <c:pt idx="623" formatCode="0.000E+00">
                  <c:v>6.6890257814285081E-13</c:v>
                </c:pt>
                <c:pt idx="624" formatCode="0.000E+00">
                  <c:v>7.5251540041070717E-13</c:v>
                </c:pt>
                <c:pt idx="625" formatCode="0.000E+00">
                  <c:v>4.1806411133928172E-13</c:v>
                </c:pt>
                <c:pt idx="626" formatCode="0.000E+00">
                  <c:v>5.8528975587499444E-13</c:v>
                </c:pt>
                <c:pt idx="627" formatCode="0.000E+00">
                  <c:v>2.5083846680356909E-13</c:v>
                </c:pt>
                <c:pt idx="628" formatCode="0.000E+00">
                  <c:v>7.5251540041070717E-13</c:v>
                </c:pt>
                <c:pt idx="629" formatCode="0.000E+00">
                  <c:v>6.6890257814285081E-13</c:v>
                </c:pt>
                <c:pt idx="630" formatCode="0.000E+00">
                  <c:v>5.8528975587499444E-13</c:v>
                </c:pt>
                <c:pt idx="631" formatCode="0.000E+00">
                  <c:v>6.6890257814285081E-13</c:v>
                </c:pt>
                <c:pt idx="632" formatCode="0.000E+00">
                  <c:v>5.8528975587499444E-13</c:v>
                </c:pt>
                <c:pt idx="633" formatCode="0.000E+00">
                  <c:v>8.3612822267856351E-14</c:v>
                </c:pt>
                <c:pt idx="634" formatCode="0.000E+00">
                  <c:v>8.3612822267856343E-13</c:v>
                </c:pt>
                <c:pt idx="635" formatCode="0.000E+00">
                  <c:v>2.5083846680356909E-13</c:v>
                </c:pt>
                <c:pt idx="636" formatCode="0.000E+00">
                  <c:v>2.5083846680356909E-13</c:v>
                </c:pt>
                <c:pt idx="637" formatCode="0.000E+00">
                  <c:v>5.0167693360713818E-13</c:v>
                </c:pt>
                <c:pt idx="638" formatCode="0.000E+00">
                  <c:v>3.344512890714254E-13</c:v>
                </c:pt>
                <c:pt idx="639" formatCode="0.000E+00">
                  <c:v>2.5083846680356909E-13</c:v>
                </c:pt>
                <c:pt idx="640" formatCode="0.000E+00">
                  <c:v>2.5083846680356909E-13</c:v>
                </c:pt>
                <c:pt idx="641" formatCode="0.000E+00">
                  <c:v>4.1806411133928172E-13</c:v>
                </c:pt>
                <c:pt idx="642" formatCode="0.000E+00">
                  <c:v>5.0167693360713818E-13</c:v>
                </c:pt>
                <c:pt idx="643" formatCode="0.000E+00">
                  <c:v>4.1806411133928172E-13</c:v>
                </c:pt>
                <c:pt idx="644" formatCode="0.000E+00">
                  <c:v>4.1806411133928172E-13</c:v>
                </c:pt>
                <c:pt idx="645" formatCode="0.000E+00">
                  <c:v>3.344512890714254E-13</c:v>
                </c:pt>
                <c:pt idx="646" formatCode="0.000E+00">
                  <c:v>5.0167693360713818E-13</c:v>
                </c:pt>
                <c:pt idx="647" formatCode="0.000E+00">
                  <c:v>7.5251540041070717E-13</c:v>
                </c:pt>
                <c:pt idx="648" formatCode="0.000E+00">
                  <c:v>3.344512890714254E-13</c:v>
                </c:pt>
                <c:pt idx="649" formatCode="0.000E+00">
                  <c:v>4.1806411133928172E-13</c:v>
                </c:pt>
                <c:pt idx="650" formatCode="0.000E+00">
                  <c:v>5.8528975587499444E-13</c:v>
                </c:pt>
                <c:pt idx="651" formatCode="0.000E+00">
                  <c:v>5.8528975587499444E-13</c:v>
                </c:pt>
                <c:pt idx="652" formatCode="0.000E+00">
                  <c:v>5.8528975587499444E-13</c:v>
                </c:pt>
                <c:pt idx="653" formatCode="0.000E+00">
                  <c:v>1.672256445357127E-13</c:v>
                </c:pt>
                <c:pt idx="654" formatCode="0.000E+00">
                  <c:v>5.8528975587499444E-13</c:v>
                </c:pt>
                <c:pt idx="655" formatCode="0.000E+00">
                  <c:v>8.3612822267856351E-14</c:v>
                </c:pt>
                <c:pt idx="656" formatCode="0.000E+00">
                  <c:v>5.0167693360713818E-13</c:v>
                </c:pt>
                <c:pt idx="657" formatCode="0.000E+00">
                  <c:v>5.8528975587499444E-13</c:v>
                </c:pt>
                <c:pt idx="658" formatCode="0.000E+00">
                  <c:v>2.5083846680356909E-13</c:v>
                </c:pt>
                <c:pt idx="659" formatCode="0.000E+00">
                  <c:v>2.5083846680356909E-13</c:v>
                </c:pt>
                <c:pt idx="660" formatCode="0.000E+00">
                  <c:v>1.672256445357127E-13</c:v>
                </c:pt>
                <c:pt idx="661" formatCode="0.000E+00">
                  <c:v>5.8528975587499444E-13</c:v>
                </c:pt>
                <c:pt idx="662" formatCode="0.000E+00">
                  <c:v>3.344512890714254E-13</c:v>
                </c:pt>
                <c:pt idx="663" formatCode="0.000E+00">
                  <c:v>5.0167693360713818E-13</c:v>
                </c:pt>
                <c:pt idx="664" formatCode="0.000E+00">
                  <c:v>3.344512890714254E-13</c:v>
                </c:pt>
                <c:pt idx="665" formatCode="0.000E+00">
                  <c:v>5.0167693360713818E-13</c:v>
                </c:pt>
                <c:pt idx="666" formatCode="0.000E+00">
                  <c:v>3.344512890714254E-13</c:v>
                </c:pt>
                <c:pt idx="667" formatCode="0.000E+00">
                  <c:v>3.344512890714254E-13</c:v>
                </c:pt>
                <c:pt idx="668" formatCode="0.000E+00">
                  <c:v>2.5083846680356909E-13</c:v>
                </c:pt>
                <c:pt idx="669" formatCode="0.000E+00">
                  <c:v>4.1806411133928172E-13</c:v>
                </c:pt>
                <c:pt idx="670" formatCode="0.000E+00">
                  <c:v>3.344512890714254E-13</c:v>
                </c:pt>
                <c:pt idx="671" formatCode="0.000E+00">
                  <c:v>5.8528975587499444E-13</c:v>
                </c:pt>
                <c:pt idx="672" formatCode="0.000E+00">
                  <c:v>6.6890257814285081E-13</c:v>
                </c:pt>
                <c:pt idx="673" formatCode="0.000E+00">
                  <c:v>5.0167693360713818E-13</c:v>
                </c:pt>
                <c:pt idx="674" formatCode="0.000E+00">
                  <c:v>2.5083846680356909E-13</c:v>
                </c:pt>
                <c:pt idx="675" formatCode="0.000E+00">
                  <c:v>2.5083846680356909E-13</c:v>
                </c:pt>
                <c:pt idx="676" formatCode="0.000E+00">
                  <c:v>3.344512890714254E-13</c:v>
                </c:pt>
                <c:pt idx="677" formatCode="0.000E+00">
                  <c:v>2.5083846680356909E-13</c:v>
                </c:pt>
                <c:pt idx="678" formatCode="0.000E+00">
                  <c:v>5.0167693360713818E-13</c:v>
                </c:pt>
                <c:pt idx="679" formatCode="0.000E+00">
                  <c:v>4.1806411133928172E-13</c:v>
                </c:pt>
                <c:pt idx="680" formatCode="0.000E+00">
                  <c:v>4.1806411133928172E-13</c:v>
                </c:pt>
                <c:pt idx="681" formatCode="0.000E+00">
                  <c:v>2.5083846680356909E-13</c:v>
                </c:pt>
                <c:pt idx="682" formatCode="0.000E+00">
                  <c:v>7.5251540041070717E-13</c:v>
                </c:pt>
                <c:pt idx="683" formatCode="0.000E+00">
                  <c:v>0</c:v>
                </c:pt>
                <c:pt idx="684" formatCode="0.000E+00">
                  <c:v>4.1806411133928172E-13</c:v>
                </c:pt>
                <c:pt idx="685" formatCode="0.000E+00">
                  <c:v>1.672256445357127E-13</c:v>
                </c:pt>
                <c:pt idx="686" formatCode="0.000E+00">
                  <c:v>3.344512890714254E-13</c:v>
                </c:pt>
                <c:pt idx="687" formatCode="0.000E+00">
                  <c:v>3.344512890714254E-13</c:v>
                </c:pt>
                <c:pt idx="688" formatCode="0.000E+00">
                  <c:v>2.5083846680356909E-13</c:v>
                </c:pt>
                <c:pt idx="689" formatCode="0.000E+00">
                  <c:v>2.5083846680356909E-13</c:v>
                </c:pt>
                <c:pt idx="690" formatCode="0.000E+00">
                  <c:v>2.5083846680356909E-13</c:v>
                </c:pt>
                <c:pt idx="691" formatCode="0.000E+00">
                  <c:v>0</c:v>
                </c:pt>
                <c:pt idx="692" formatCode="0.000E+00">
                  <c:v>4.1806411133928172E-13</c:v>
                </c:pt>
                <c:pt idx="693" formatCode="0.000E+00">
                  <c:v>2.5083846680356909E-13</c:v>
                </c:pt>
                <c:pt idx="694" formatCode="0.000E+00">
                  <c:v>3.344512890714254E-13</c:v>
                </c:pt>
                <c:pt idx="695" formatCode="0.000E+00">
                  <c:v>3.344512890714254E-13</c:v>
                </c:pt>
                <c:pt idx="696" formatCode="0.000E+00">
                  <c:v>1.672256445357127E-13</c:v>
                </c:pt>
                <c:pt idx="697" formatCode="0.000E+00">
                  <c:v>3.344512890714254E-13</c:v>
                </c:pt>
                <c:pt idx="698" formatCode="0.000E+00">
                  <c:v>2.5083846680356909E-13</c:v>
                </c:pt>
                <c:pt idx="699" formatCode="0.000E+00">
                  <c:v>4.1806411133928172E-13</c:v>
                </c:pt>
                <c:pt idx="700" formatCode="0.000E+00">
                  <c:v>3.344512890714254E-13</c:v>
                </c:pt>
                <c:pt idx="701" formatCode="0.000E+00">
                  <c:v>8.3612822267856351E-14</c:v>
                </c:pt>
                <c:pt idx="702" formatCode="0.000E+00">
                  <c:v>2.5083846680356909E-13</c:v>
                </c:pt>
                <c:pt idx="703" formatCode="0.000E+00">
                  <c:v>2.5083846680356909E-13</c:v>
                </c:pt>
                <c:pt idx="704" formatCode="0.000E+00">
                  <c:v>2.5083846680356909E-13</c:v>
                </c:pt>
                <c:pt idx="705" formatCode="0.000E+00">
                  <c:v>4.1806411133928172E-13</c:v>
                </c:pt>
                <c:pt idx="706" formatCode="0.000E+00">
                  <c:v>8.3612822267856351E-14</c:v>
                </c:pt>
                <c:pt idx="707" formatCode="0.000E+00">
                  <c:v>3.344512890714254E-13</c:v>
                </c:pt>
                <c:pt idx="708" formatCode="0.000E+00">
                  <c:v>2.5083846680356909E-13</c:v>
                </c:pt>
                <c:pt idx="709" formatCode="0.000E+00">
                  <c:v>6.6890257814285081E-13</c:v>
                </c:pt>
                <c:pt idx="710" formatCode="0.000E+00">
                  <c:v>2.5083846680356909E-13</c:v>
                </c:pt>
                <c:pt idx="711" formatCode="0.000E+00">
                  <c:v>3.344512890714254E-13</c:v>
                </c:pt>
                <c:pt idx="712" formatCode="0.000E+00">
                  <c:v>8.3612822267856351E-14</c:v>
                </c:pt>
                <c:pt idx="713" formatCode="0.000E+00">
                  <c:v>8.3612822267856351E-14</c:v>
                </c:pt>
                <c:pt idx="714" formatCode="0.000E+00">
                  <c:v>0</c:v>
                </c:pt>
                <c:pt idx="715" formatCode="0.000E+00">
                  <c:v>0</c:v>
                </c:pt>
                <c:pt idx="716" formatCode="0.000E+00">
                  <c:v>2.5083846680356909E-13</c:v>
                </c:pt>
                <c:pt idx="717" formatCode="0.000E+00">
                  <c:v>4.1806411133928172E-13</c:v>
                </c:pt>
                <c:pt idx="718" formatCode="0.000E+00">
                  <c:v>8.3612822267856351E-14</c:v>
                </c:pt>
                <c:pt idx="719" formatCode="0.000E+00">
                  <c:v>8.3612822267856351E-14</c:v>
                </c:pt>
                <c:pt idx="720" formatCode="0.000E+00">
                  <c:v>0</c:v>
                </c:pt>
                <c:pt idx="721" formatCode="0.000E+00">
                  <c:v>3.344512890714254E-13</c:v>
                </c:pt>
                <c:pt idx="722" formatCode="0.000E+00">
                  <c:v>8.3612822267856351E-14</c:v>
                </c:pt>
                <c:pt idx="723" formatCode="0.000E+00">
                  <c:v>3.344512890714254E-13</c:v>
                </c:pt>
                <c:pt idx="724" formatCode="0.000E+00">
                  <c:v>3.344512890714254E-13</c:v>
                </c:pt>
                <c:pt idx="725" formatCode="0.000E+00">
                  <c:v>2.5083846680356909E-13</c:v>
                </c:pt>
                <c:pt idx="726" formatCode="0.000E+00">
                  <c:v>1.672256445357127E-13</c:v>
                </c:pt>
                <c:pt idx="727" formatCode="0.000E+00">
                  <c:v>8.3612822267856351E-14</c:v>
                </c:pt>
                <c:pt idx="728" formatCode="0.000E+00">
                  <c:v>2.5083846680356909E-13</c:v>
                </c:pt>
                <c:pt idx="729" formatCode="0.000E+00">
                  <c:v>8.3612822267856351E-14</c:v>
                </c:pt>
                <c:pt idx="730" formatCode="0.000E+00">
                  <c:v>3.344512890714254E-13</c:v>
                </c:pt>
                <c:pt idx="731" formatCode="0.000E+00">
                  <c:v>1.672256445357127E-13</c:v>
                </c:pt>
                <c:pt idx="732" formatCode="0.000E+00">
                  <c:v>2.5083846680356909E-13</c:v>
                </c:pt>
                <c:pt idx="733" formatCode="0.000E+00">
                  <c:v>1.672256445357127E-13</c:v>
                </c:pt>
                <c:pt idx="734" formatCode="0.000E+00">
                  <c:v>2.5083846680356909E-13</c:v>
                </c:pt>
                <c:pt idx="735" formatCode="0.000E+00">
                  <c:v>1.672256445357127E-13</c:v>
                </c:pt>
                <c:pt idx="736" formatCode="0.000E+00">
                  <c:v>1.672256445357127E-13</c:v>
                </c:pt>
                <c:pt idx="737" formatCode="0.000E+00">
                  <c:v>1.672256445357127E-13</c:v>
                </c:pt>
                <c:pt idx="738" formatCode="0.000E+00">
                  <c:v>3.344512890714254E-13</c:v>
                </c:pt>
                <c:pt idx="739" formatCode="0.000E+00">
                  <c:v>4.1806411133928172E-13</c:v>
                </c:pt>
                <c:pt idx="740" formatCode="0.000E+00">
                  <c:v>5.8528975587499444E-13</c:v>
                </c:pt>
                <c:pt idx="741" formatCode="0.000E+00">
                  <c:v>3.344512890714254E-13</c:v>
                </c:pt>
                <c:pt idx="742" formatCode="0.000E+00">
                  <c:v>4.1806411133928172E-13</c:v>
                </c:pt>
                <c:pt idx="743" formatCode="0.000E+00">
                  <c:v>1.672256445357127E-13</c:v>
                </c:pt>
                <c:pt idx="744" formatCode="0.000E+00">
                  <c:v>2.5083846680356909E-13</c:v>
                </c:pt>
                <c:pt idx="745" formatCode="0.000E+00">
                  <c:v>1.672256445357127E-13</c:v>
                </c:pt>
                <c:pt idx="746" formatCode="0.000E+00">
                  <c:v>1.672256445357127E-13</c:v>
                </c:pt>
                <c:pt idx="747" formatCode="0.000E+00">
                  <c:v>2.5083846680356909E-13</c:v>
                </c:pt>
                <c:pt idx="748" formatCode="0.000E+00">
                  <c:v>2.5083846680356909E-13</c:v>
                </c:pt>
                <c:pt idx="749" formatCode="0.000E+00">
                  <c:v>2.5083846680356909E-13</c:v>
                </c:pt>
                <c:pt idx="750" formatCode="0.000E+00">
                  <c:v>2.5083846680356909E-13</c:v>
                </c:pt>
                <c:pt idx="751" formatCode="0.000E+00">
                  <c:v>4.1806411133928172E-13</c:v>
                </c:pt>
                <c:pt idx="752" formatCode="0.000E+00">
                  <c:v>3.344512890714254E-13</c:v>
                </c:pt>
                <c:pt idx="753" formatCode="0.000E+00">
                  <c:v>4.1806411133928172E-13</c:v>
                </c:pt>
                <c:pt idx="754" formatCode="0.000E+00">
                  <c:v>8.3612822267856351E-14</c:v>
                </c:pt>
                <c:pt idx="755" formatCode="0.000E+00">
                  <c:v>8.3612822267856351E-14</c:v>
                </c:pt>
                <c:pt idx="756" formatCode="0.000E+00">
                  <c:v>8.3612822267856351E-14</c:v>
                </c:pt>
                <c:pt idx="757" formatCode="0.000E+00">
                  <c:v>0</c:v>
                </c:pt>
                <c:pt idx="758" formatCode="0.000E+00">
                  <c:v>1.672256445357127E-13</c:v>
                </c:pt>
                <c:pt idx="759" formatCode="0.000E+00">
                  <c:v>1.672256445357127E-13</c:v>
                </c:pt>
                <c:pt idx="760" formatCode="0.000E+00">
                  <c:v>1.672256445357127E-13</c:v>
                </c:pt>
                <c:pt idx="761" formatCode="0.000E+00">
                  <c:v>5.0167693360713818E-13</c:v>
                </c:pt>
                <c:pt idx="762" formatCode="0.000E+00">
                  <c:v>1.672256445357127E-13</c:v>
                </c:pt>
                <c:pt idx="763" formatCode="0.000E+00">
                  <c:v>0</c:v>
                </c:pt>
                <c:pt idx="764" formatCode="0.000E+00">
                  <c:v>1.672256445357127E-13</c:v>
                </c:pt>
                <c:pt idx="765" formatCode="0.000E+00">
                  <c:v>0</c:v>
                </c:pt>
                <c:pt idx="766" formatCode="0.000E+00">
                  <c:v>1.672256445357127E-13</c:v>
                </c:pt>
                <c:pt idx="767" formatCode="0.000E+00">
                  <c:v>3.344512890714254E-13</c:v>
                </c:pt>
                <c:pt idx="768" formatCode="0.000E+00">
                  <c:v>5.8528975587499444E-13</c:v>
                </c:pt>
                <c:pt idx="769" formatCode="0.000E+00">
                  <c:v>6.6890257814285081E-13</c:v>
                </c:pt>
                <c:pt idx="770" formatCode="0.000E+00">
                  <c:v>8.3612822267856351E-14</c:v>
                </c:pt>
                <c:pt idx="771" formatCode="0.000E+00">
                  <c:v>0</c:v>
                </c:pt>
                <c:pt idx="772" formatCode="0.000E+00">
                  <c:v>1.672256445357127E-13</c:v>
                </c:pt>
                <c:pt idx="773" formatCode="0.000E+00">
                  <c:v>1.672256445357127E-13</c:v>
                </c:pt>
                <c:pt idx="774" formatCode="0.000E+00">
                  <c:v>1.672256445357127E-13</c:v>
                </c:pt>
                <c:pt idx="775" formatCode="0.000E+00">
                  <c:v>1.672256445357127E-13</c:v>
                </c:pt>
                <c:pt idx="776" formatCode="0.000E+00">
                  <c:v>3.344512890714254E-13</c:v>
                </c:pt>
                <c:pt idx="777" formatCode="0.000E+00">
                  <c:v>1.672256445357127E-13</c:v>
                </c:pt>
                <c:pt idx="778" formatCode="0.000E+00">
                  <c:v>0</c:v>
                </c:pt>
                <c:pt idx="779" formatCode="0.000E+00">
                  <c:v>8.3612822267856351E-14</c:v>
                </c:pt>
                <c:pt idx="780" formatCode="0.000E+00">
                  <c:v>8.3612822267856351E-14</c:v>
                </c:pt>
                <c:pt idx="781" formatCode="0.000E+00">
                  <c:v>1.672256445357127E-13</c:v>
                </c:pt>
                <c:pt idx="782" formatCode="0.000E+00">
                  <c:v>2.5083846680356909E-13</c:v>
                </c:pt>
                <c:pt idx="783" formatCode="0.000E+00">
                  <c:v>8.3612822267856351E-14</c:v>
                </c:pt>
                <c:pt idx="784" formatCode="0.000E+00">
                  <c:v>2.5083846680356909E-13</c:v>
                </c:pt>
                <c:pt idx="785" formatCode="0.000E+00">
                  <c:v>8.3612822267856351E-14</c:v>
                </c:pt>
                <c:pt idx="786" formatCode="0.000E+00">
                  <c:v>2.5083846680356909E-13</c:v>
                </c:pt>
                <c:pt idx="787" formatCode="0.000E+00">
                  <c:v>8.3612822267856351E-14</c:v>
                </c:pt>
                <c:pt idx="788" formatCode="0.000E+00">
                  <c:v>3.344512890714254E-13</c:v>
                </c:pt>
                <c:pt idx="789" formatCode="0.000E+00">
                  <c:v>0</c:v>
                </c:pt>
                <c:pt idx="790" formatCode="0.000E+00">
                  <c:v>4.1806411133928172E-13</c:v>
                </c:pt>
                <c:pt idx="791" formatCode="0.000E+00">
                  <c:v>0</c:v>
                </c:pt>
                <c:pt idx="792" formatCode="0.000E+00">
                  <c:v>2.5083846680356909E-13</c:v>
                </c:pt>
                <c:pt idx="793" formatCode="0.000E+00">
                  <c:v>1.672256445357127E-13</c:v>
                </c:pt>
                <c:pt idx="794" formatCode="0.000E+00">
                  <c:v>1.672256445357127E-13</c:v>
                </c:pt>
                <c:pt idx="795" formatCode="0.000E+00">
                  <c:v>1.672256445357127E-13</c:v>
                </c:pt>
                <c:pt idx="796" formatCode="0.000E+00">
                  <c:v>1.672256445357127E-13</c:v>
                </c:pt>
                <c:pt idx="797" formatCode="0.000E+00">
                  <c:v>0</c:v>
                </c:pt>
                <c:pt idx="798" formatCode="0.000E+00">
                  <c:v>3.344512890714254E-13</c:v>
                </c:pt>
                <c:pt idx="799" formatCode="0.000E+00">
                  <c:v>3.344512890714254E-13</c:v>
                </c:pt>
                <c:pt idx="800" formatCode="0.000E+00">
                  <c:v>8.3612822267856351E-14</c:v>
                </c:pt>
                <c:pt idx="801" formatCode="0.000E+00">
                  <c:v>1.672256445357127E-13</c:v>
                </c:pt>
                <c:pt idx="802" formatCode="0.000E+00">
                  <c:v>8.3612822267856351E-14</c:v>
                </c:pt>
                <c:pt idx="803" formatCode="0.000E+00">
                  <c:v>4.1806411133928172E-13</c:v>
                </c:pt>
                <c:pt idx="804" formatCode="0.000E+00">
                  <c:v>8.3612822267856351E-14</c:v>
                </c:pt>
                <c:pt idx="805" formatCode="0.000E+00">
                  <c:v>8.3612822267856351E-14</c:v>
                </c:pt>
                <c:pt idx="806" formatCode="0.000E+00">
                  <c:v>0</c:v>
                </c:pt>
                <c:pt idx="807" formatCode="0.000E+00">
                  <c:v>1.672256445357127E-13</c:v>
                </c:pt>
                <c:pt idx="808" formatCode="0.000E+00">
                  <c:v>0</c:v>
                </c:pt>
                <c:pt idx="809" formatCode="0.000E+00">
                  <c:v>3.344512890714254E-13</c:v>
                </c:pt>
                <c:pt idx="810" formatCode="0.000E+00">
                  <c:v>2.5083846680356909E-13</c:v>
                </c:pt>
                <c:pt idx="811" formatCode="0.000E+00">
                  <c:v>1.672256445357127E-13</c:v>
                </c:pt>
                <c:pt idx="812" formatCode="0.000E+00">
                  <c:v>0</c:v>
                </c:pt>
                <c:pt idx="813" formatCode="0.000E+00">
                  <c:v>8.3612822267856351E-14</c:v>
                </c:pt>
                <c:pt idx="814" formatCode="0.000E+00">
                  <c:v>1.672256445357127E-13</c:v>
                </c:pt>
                <c:pt idx="815" formatCode="0.000E+00">
                  <c:v>0</c:v>
                </c:pt>
                <c:pt idx="816" formatCode="0.000E+00">
                  <c:v>0</c:v>
                </c:pt>
                <c:pt idx="817" formatCode="0.000E+00">
                  <c:v>8.3612822267856351E-14</c:v>
                </c:pt>
                <c:pt idx="818" formatCode="0.000E+00">
                  <c:v>1.672256445357127E-13</c:v>
                </c:pt>
                <c:pt idx="819" formatCode="0.000E+00">
                  <c:v>4.1806411133928172E-13</c:v>
                </c:pt>
                <c:pt idx="820" formatCode="0.000E+00">
                  <c:v>1.672256445357127E-13</c:v>
                </c:pt>
                <c:pt idx="821" formatCode="0.000E+00">
                  <c:v>8.3612822267856351E-14</c:v>
                </c:pt>
                <c:pt idx="822" formatCode="0.000E+00">
                  <c:v>8.3612822267856351E-14</c:v>
                </c:pt>
                <c:pt idx="823" formatCode="0.000E+00">
                  <c:v>2.5083846680356909E-13</c:v>
                </c:pt>
                <c:pt idx="824" formatCode="0.000E+00">
                  <c:v>1.672256445357127E-13</c:v>
                </c:pt>
                <c:pt idx="825" formatCode="0.000E+00">
                  <c:v>3.344512890714254E-13</c:v>
                </c:pt>
                <c:pt idx="826" formatCode="0.000E+00">
                  <c:v>0</c:v>
                </c:pt>
                <c:pt idx="827" formatCode="0.000E+00">
                  <c:v>3.344512890714254E-13</c:v>
                </c:pt>
                <c:pt idx="828" formatCode="0.000E+00">
                  <c:v>8.3612822267856351E-14</c:v>
                </c:pt>
                <c:pt idx="829" formatCode="0.000E+00">
                  <c:v>2.5083846680356909E-13</c:v>
                </c:pt>
                <c:pt idx="830" formatCode="0.000E+00">
                  <c:v>1.672256445357127E-13</c:v>
                </c:pt>
                <c:pt idx="831" formatCode="0.000E+00">
                  <c:v>8.3612822267856351E-14</c:v>
                </c:pt>
                <c:pt idx="832" formatCode="0.000E+00">
                  <c:v>0</c:v>
                </c:pt>
                <c:pt idx="833" formatCode="0.000E+00">
                  <c:v>8.3612822267856351E-14</c:v>
                </c:pt>
                <c:pt idx="834" formatCode="0.000E+00">
                  <c:v>8.3612822267856351E-14</c:v>
                </c:pt>
                <c:pt idx="835" formatCode="0.000E+00">
                  <c:v>8.3612822267856351E-14</c:v>
                </c:pt>
                <c:pt idx="836" formatCode="0.000E+00">
                  <c:v>8.3612822267856351E-14</c:v>
                </c:pt>
                <c:pt idx="837" formatCode="0.000E+00">
                  <c:v>0</c:v>
                </c:pt>
                <c:pt idx="838" formatCode="0.000E+00">
                  <c:v>0</c:v>
                </c:pt>
                <c:pt idx="839" formatCode="0.000E+00">
                  <c:v>1.672256445357127E-13</c:v>
                </c:pt>
                <c:pt idx="840" formatCode="0.000E+00">
                  <c:v>0</c:v>
                </c:pt>
                <c:pt idx="841" formatCode="0.000E+00">
                  <c:v>8.3612822267856351E-14</c:v>
                </c:pt>
                <c:pt idx="842" formatCode="0.000E+00">
                  <c:v>8.3612822267856351E-14</c:v>
                </c:pt>
                <c:pt idx="843" formatCode="0.000E+00">
                  <c:v>2.5083846680356909E-13</c:v>
                </c:pt>
                <c:pt idx="844" formatCode="0.000E+00">
                  <c:v>3.344512890714254E-13</c:v>
                </c:pt>
                <c:pt idx="845" formatCode="0.000E+00">
                  <c:v>8.3612822267856351E-14</c:v>
                </c:pt>
                <c:pt idx="846" formatCode="0.000E+00">
                  <c:v>8.3612822267856351E-14</c:v>
                </c:pt>
                <c:pt idx="847" formatCode="0.000E+00">
                  <c:v>0</c:v>
                </c:pt>
                <c:pt idx="848" formatCode="0.000E+00">
                  <c:v>1.672256445357127E-13</c:v>
                </c:pt>
                <c:pt idx="849" formatCode="0.000E+00">
                  <c:v>1.672256445357127E-13</c:v>
                </c:pt>
                <c:pt idx="850" formatCode="0.000E+00">
                  <c:v>2.5083846680356909E-13</c:v>
                </c:pt>
                <c:pt idx="851" formatCode="0.000E+00">
                  <c:v>0</c:v>
                </c:pt>
                <c:pt idx="852" formatCode="0.000E+00">
                  <c:v>0</c:v>
                </c:pt>
                <c:pt idx="853" formatCode="0.000E+00">
                  <c:v>0</c:v>
                </c:pt>
                <c:pt idx="854" formatCode="0.000E+00">
                  <c:v>8.3612822267856351E-14</c:v>
                </c:pt>
                <c:pt idx="855" formatCode="0.000E+00">
                  <c:v>8.3612822267856351E-14</c:v>
                </c:pt>
                <c:pt idx="856" formatCode="0.000E+00">
                  <c:v>8.3612822267856351E-14</c:v>
                </c:pt>
                <c:pt idx="857" formatCode="0.000E+00">
                  <c:v>3.344512890714254E-13</c:v>
                </c:pt>
                <c:pt idx="858" formatCode="0.000E+00">
                  <c:v>3.344512890714254E-13</c:v>
                </c:pt>
                <c:pt idx="859" formatCode="0.000E+00">
                  <c:v>2.5083846680356909E-13</c:v>
                </c:pt>
                <c:pt idx="860" formatCode="0.000E+00">
                  <c:v>0</c:v>
                </c:pt>
                <c:pt idx="861" formatCode="0.000E+00">
                  <c:v>0</c:v>
                </c:pt>
                <c:pt idx="862" formatCode="0.000E+00">
                  <c:v>1.672256445357127E-13</c:v>
                </c:pt>
                <c:pt idx="863" formatCode="0.000E+00">
                  <c:v>2.5083846680356909E-13</c:v>
                </c:pt>
                <c:pt idx="864" formatCode="0.000E+00">
                  <c:v>0</c:v>
                </c:pt>
                <c:pt idx="865" formatCode="0.000E+00">
                  <c:v>1.672256445357127E-13</c:v>
                </c:pt>
                <c:pt idx="866" formatCode="0.000E+00">
                  <c:v>0</c:v>
                </c:pt>
                <c:pt idx="867" formatCode="0.000E+00">
                  <c:v>8.3612822267856351E-14</c:v>
                </c:pt>
                <c:pt idx="868" formatCode="0.000E+00">
                  <c:v>8.3612822267856351E-14</c:v>
                </c:pt>
                <c:pt idx="869" formatCode="0.000E+00">
                  <c:v>8.3612822267856351E-14</c:v>
                </c:pt>
                <c:pt idx="870" formatCode="0.000E+00">
                  <c:v>1.672256445357127E-13</c:v>
                </c:pt>
                <c:pt idx="871" formatCode="0.000E+00">
                  <c:v>2.5083846680356909E-13</c:v>
                </c:pt>
                <c:pt idx="872" formatCode="0.000E+00">
                  <c:v>1.672256445357127E-13</c:v>
                </c:pt>
                <c:pt idx="873" formatCode="0.000E+00">
                  <c:v>2.5083846680356909E-13</c:v>
                </c:pt>
                <c:pt idx="874" formatCode="0.000E+00">
                  <c:v>8.3612822267856351E-14</c:v>
                </c:pt>
                <c:pt idx="875" formatCode="0.000E+00">
                  <c:v>8.3612822267856351E-14</c:v>
                </c:pt>
                <c:pt idx="876" formatCode="0.000E+00">
                  <c:v>0</c:v>
                </c:pt>
                <c:pt idx="877" formatCode="0.000E+00">
                  <c:v>8.3612822267856351E-14</c:v>
                </c:pt>
                <c:pt idx="878" formatCode="0.000E+00">
                  <c:v>8.3612822267856351E-14</c:v>
                </c:pt>
                <c:pt idx="879" formatCode="0.000E+00">
                  <c:v>8.3612822267856351E-14</c:v>
                </c:pt>
                <c:pt idx="880" formatCode="0.000E+00">
                  <c:v>0</c:v>
                </c:pt>
                <c:pt idx="881" formatCode="0.000E+00">
                  <c:v>3.344512890714254E-13</c:v>
                </c:pt>
                <c:pt idx="882" formatCode="0.000E+00">
                  <c:v>8.3612822267856351E-14</c:v>
                </c:pt>
                <c:pt idx="883" formatCode="0.000E+00">
                  <c:v>8.3612822267856351E-14</c:v>
                </c:pt>
                <c:pt idx="884" formatCode="0.000E+00">
                  <c:v>0</c:v>
                </c:pt>
                <c:pt idx="885" formatCode="0.000E+00">
                  <c:v>8.3612822267856351E-14</c:v>
                </c:pt>
                <c:pt idx="886" formatCode="0.000E+00">
                  <c:v>0</c:v>
                </c:pt>
                <c:pt idx="887" formatCode="0.000E+00">
                  <c:v>0</c:v>
                </c:pt>
                <c:pt idx="888" formatCode="0.000E+00">
                  <c:v>1.672256445357127E-13</c:v>
                </c:pt>
                <c:pt idx="889" formatCode="0.000E+00">
                  <c:v>0</c:v>
                </c:pt>
                <c:pt idx="890" formatCode="0.000E+00">
                  <c:v>8.3612822267856351E-14</c:v>
                </c:pt>
                <c:pt idx="891" formatCode="0.000E+00">
                  <c:v>8.3612822267856351E-14</c:v>
                </c:pt>
                <c:pt idx="892" formatCode="0.000E+00">
                  <c:v>1.672256445357127E-13</c:v>
                </c:pt>
                <c:pt idx="893" formatCode="0.000E+00">
                  <c:v>8.3612822267856351E-14</c:v>
                </c:pt>
                <c:pt idx="894" formatCode="0.000E+00">
                  <c:v>0</c:v>
                </c:pt>
                <c:pt idx="895" formatCode="0.000E+00">
                  <c:v>0</c:v>
                </c:pt>
                <c:pt idx="896" formatCode="0.000E+00">
                  <c:v>0</c:v>
                </c:pt>
                <c:pt idx="897" formatCode="0.000E+00">
                  <c:v>8.3612822267856351E-14</c:v>
                </c:pt>
                <c:pt idx="898" formatCode="0.000E+00">
                  <c:v>1.672256445357127E-13</c:v>
                </c:pt>
                <c:pt idx="899" formatCode="0.000E+00">
                  <c:v>2.5083846680356909E-13</c:v>
                </c:pt>
                <c:pt idx="900" formatCode="0.000E+00">
                  <c:v>0</c:v>
                </c:pt>
                <c:pt idx="901" formatCode="0.000E+00">
                  <c:v>8.3612822267856351E-14</c:v>
                </c:pt>
                <c:pt idx="902" formatCode="0.000E+00">
                  <c:v>8.3612822267856351E-14</c:v>
                </c:pt>
                <c:pt idx="903" formatCode="0.000E+00">
                  <c:v>1.672256445357127E-13</c:v>
                </c:pt>
                <c:pt idx="904" formatCode="0.000E+00">
                  <c:v>8.3612822267856351E-14</c:v>
                </c:pt>
                <c:pt idx="905" formatCode="0.000E+00">
                  <c:v>0</c:v>
                </c:pt>
                <c:pt idx="906" formatCode="0.000E+00">
                  <c:v>8.3612822267856351E-14</c:v>
                </c:pt>
                <c:pt idx="907" formatCode="0.000E+00">
                  <c:v>0</c:v>
                </c:pt>
                <c:pt idx="908" formatCode="0.000E+00">
                  <c:v>8.3612822267856351E-14</c:v>
                </c:pt>
                <c:pt idx="909" formatCode="0.000E+00">
                  <c:v>0</c:v>
                </c:pt>
                <c:pt idx="910" formatCode="0.000E+00">
                  <c:v>0</c:v>
                </c:pt>
                <c:pt idx="911" formatCode="0.000E+00">
                  <c:v>8.3612822267856351E-14</c:v>
                </c:pt>
                <c:pt idx="912" formatCode="0.000E+00">
                  <c:v>0</c:v>
                </c:pt>
                <c:pt idx="913" formatCode="0.000E+00">
                  <c:v>8.3612822267856351E-14</c:v>
                </c:pt>
                <c:pt idx="914" formatCode="0.000E+00">
                  <c:v>8.3612822267856351E-14</c:v>
                </c:pt>
                <c:pt idx="915" formatCode="0.000E+00">
                  <c:v>8.3612822267856351E-14</c:v>
                </c:pt>
                <c:pt idx="916" formatCode="0.000E+00">
                  <c:v>0</c:v>
                </c:pt>
                <c:pt idx="917" formatCode="0.000E+00">
                  <c:v>1.672256445357127E-13</c:v>
                </c:pt>
                <c:pt idx="918" formatCode="0.000E+00">
                  <c:v>0</c:v>
                </c:pt>
                <c:pt idx="919" formatCode="0.000E+00">
                  <c:v>8.3612822267856351E-14</c:v>
                </c:pt>
                <c:pt idx="920" formatCode="0.000E+00">
                  <c:v>0</c:v>
                </c:pt>
                <c:pt idx="921" formatCode="0.000E+00">
                  <c:v>0</c:v>
                </c:pt>
                <c:pt idx="922" formatCode="0.000E+00">
                  <c:v>8.3612822267856351E-14</c:v>
                </c:pt>
                <c:pt idx="923" formatCode="0.000E+00">
                  <c:v>0</c:v>
                </c:pt>
                <c:pt idx="924" formatCode="0.000E+00">
                  <c:v>8.3612822267856351E-14</c:v>
                </c:pt>
                <c:pt idx="925" formatCode="0.000E+00">
                  <c:v>0</c:v>
                </c:pt>
                <c:pt idx="926" formatCode="0.000E+00">
                  <c:v>8.3612822267856351E-14</c:v>
                </c:pt>
                <c:pt idx="927" formatCode="0.000E+00">
                  <c:v>8.3612822267856351E-14</c:v>
                </c:pt>
                <c:pt idx="928" formatCode="0.000E+00">
                  <c:v>0</c:v>
                </c:pt>
                <c:pt idx="929" formatCode="0.000E+00">
                  <c:v>0</c:v>
                </c:pt>
                <c:pt idx="930" formatCode="0.000E+00">
                  <c:v>8.3612822267856351E-14</c:v>
                </c:pt>
                <c:pt idx="931" formatCode="0.000E+00">
                  <c:v>8.3612822267856351E-14</c:v>
                </c:pt>
                <c:pt idx="932" formatCode="0.000E+00">
                  <c:v>0</c:v>
                </c:pt>
                <c:pt idx="933" formatCode="0.000E+00">
                  <c:v>0</c:v>
                </c:pt>
                <c:pt idx="934" formatCode="0.000E+00">
                  <c:v>8.3612822267856351E-14</c:v>
                </c:pt>
                <c:pt idx="935" formatCode="0.000E+00">
                  <c:v>8.3612822267856351E-14</c:v>
                </c:pt>
                <c:pt idx="936" formatCode="0.000E+00">
                  <c:v>8.3612822267856351E-14</c:v>
                </c:pt>
                <c:pt idx="937" formatCode="0.000E+00">
                  <c:v>0</c:v>
                </c:pt>
                <c:pt idx="938" formatCode="0.000E+00">
                  <c:v>0</c:v>
                </c:pt>
                <c:pt idx="939" formatCode="0.000E+00">
                  <c:v>0</c:v>
                </c:pt>
                <c:pt idx="940" formatCode="0.000E+00">
                  <c:v>0</c:v>
                </c:pt>
                <c:pt idx="941" formatCode="0.000E+00">
                  <c:v>0</c:v>
                </c:pt>
                <c:pt idx="942" formatCode="0.000E+00">
                  <c:v>0</c:v>
                </c:pt>
                <c:pt idx="943" formatCode="0.000E+00">
                  <c:v>0</c:v>
                </c:pt>
                <c:pt idx="944" formatCode="0.000E+00">
                  <c:v>8.3612822267856351E-14</c:v>
                </c:pt>
                <c:pt idx="945" formatCode="0.000E+00">
                  <c:v>0</c:v>
                </c:pt>
                <c:pt idx="946" formatCode="0.000E+00">
                  <c:v>1.672256445357127E-13</c:v>
                </c:pt>
                <c:pt idx="947" formatCode="0.000E+00">
                  <c:v>8.3612822267856351E-14</c:v>
                </c:pt>
                <c:pt idx="948" formatCode="0.000E+00">
                  <c:v>8.3612822267856351E-14</c:v>
                </c:pt>
                <c:pt idx="949" formatCode="0.000E+00">
                  <c:v>8.3612822267856351E-14</c:v>
                </c:pt>
                <c:pt idx="950" formatCode="0.000E+00">
                  <c:v>8.3612822267856351E-14</c:v>
                </c:pt>
                <c:pt idx="951" formatCode="0.000E+00">
                  <c:v>8.3612822267856351E-14</c:v>
                </c:pt>
                <c:pt idx="952" formatCode="0.000E+00">
                  <c:v>2.5083846680356909E-13</c:v>
                </c:pt>
                <c:pt idx="953" formatCode="0.000E+00">
                  <c:v>0</c:v>
                </c:pt>
                <c:pt idx="954" formatCode="0.000E+00">
                  <c:v>0</c:v>
                </c:pt>
                <c:pt idx="955" formatCode="0.000E+00">
                  <c:v>1.672256445357127E-13</c:v>
                </c:pt>
                <c:pt idx="956" formatCode="0.000E+00">
                  <c:v>0</c:v>
                </c:pt>
                <c:pt idx="957" formatCode="0.000E+00">
                  <c:v>0</c:v>
                </c:pt>
                <c:pt idx="958" formatCode="0.000E+00">
                  <c:v>8.3612822267856351E-14</c:v>
                </c:pt>
                <c:pt idx="959" formatCode="0.000E+00">
                  <c:v>0</c:v>
                </c:pt>
                <c:pt idx="960" formatCode="0.000E+00">
                  <c:v>0</c:v>
                </c:pt>
                <c:pt idx="961" formatCode="0.000E+00">
                  <c:v>0</c:v>
                </c:pt>
                <c:pt idx="962" formatCode="0.000E+00">
                  <c:v>0</c:v>
                </c:pt>
                <c:pt idx="963" formatCode="0.000E+00">
                  <c:v>8.3612822267856351E-14</c:v>
                </c:pt>
                <c:pt idx="964" formatCode="0.000E+00">
                  <c:v>0</c:v>
                </c:pt>
                <c:pt idx="965" formatCode="0.000E+00">
                  <c:v>1.672256445357127E-13</c:v>
                </c:pt>
                <c:pt idx="966" formatCode="0.000E+00">
                  <c:v>1.672256445357127E-13</c:v>
                </c:pt>
                <c:pt idx="967" formatCode="0.000E+00">
                  <c:v>8.3612822267856351E-14</c:v>
                </c:pt>
                <c:pt idx="968" formatCode="0.000E+00">
                  <c:v>0</c:v>
                </c:pt>
                <c:pt idx="969" formatCode="0.000E+00">
                  <c:v>8.3612822267856351E-14</c:v>
                </c:pt>
                <c:pt idx="970" formatCode="0.000E+00">
                  <c:v>0</c:v>
                </c:pt>
                <c:pt idx="971" formatCode="0.000E+00">
                  <c:v>8.3612822267856351E-14</c:v>
                </c:pt>
                <c:pt idx="972" formatCode="0.000E+00">
                  <c:v>8.3612822267856351E-14</c:v>
                </c:pt>
                <c:pt idx="973" formatCode="0.000E+00">
                  <c:v>0</c:v>
                </c:pt>
                <c:pt idx="974" formatCode="0.000E+00">
                  <c:v>8.3612822267856351E-14</c:v>
                </c:pt>
                <c:pt idx="975" formatCode="0.000E+00">
                  <c:v>8.3612822267856351E-14</c:v>
                </c:pt>
                <c:pt idx="976" formatCode="0.000E+00">
                  <c:v>0</c:v>
                </c:pt>
                <c:pt idx="977" formatCode="0.000E+00">
                  <c:v>0</c:v>
                </c:pt>
                <c:pt idx="978" formatCode="0.000E+00">
                  <c:v>0</c:v>
                </c:pt>
                <c:pt idx="979" formatCode="0.000E+00">
                  <c:v>0</c:v>
                </c:pt>
                <c:pt idx="980" formatCode="0.000E+00">
                  <c:v>1.672256445357127E-13</c:v>
                </c:pt>
                <c:pt idx="981" formatCode="0.000E+00">
                  <c:v>0</c:v>
                </c:pt>
                <c:pt idx="982" formatCode="0.000E+00">
                  <c:v>0</c:v>
                </c:pt>
                <c:pt idx="983" formatCode="0.000E+00">
                  <c:v>8.3612822267856351E-14</c:v>
                </c:pt>
                <c:pt idx="984" formatCode="0.000E+00">
                  <c:v>8.3612822267856351E-14</c:v>
                </c:pt>
                <c:pt idx="985" formatCode="0.000E+00">
                  <c:v>0</c:v>
                </c:pt>
                <c:pt idx="986" formatCode="0.000E+00">
                  <c:v>8.3612822267856351E-14</c:v>
                </c:pt>
                <c:pt idx="987" formatCode="0.000E+00">
                  <c:v>8.3612822267856351E-14</c:v>
                </c:pt>
                <c:pt idx="988" formatCode="0.000E+00">
                  <c:v>0</c:v>
                </c:pt>
                <c:pt idx="989" formatCode="0.000E+00">
                  <c:v>0</c:v>
                </c:pt>
                <c:pt idx="990" formatCode="0.000E+00">
                  <c:v>0</c:v>
                </c:pt>
                <c:pt idx="991" formatCode="0.000E+00">
                  <c:v>0</c:v>
                </c:pt>
                <c:pt idx="992" formatCode="0.000E+00">
                  <c:v>0</c:v>
                </c:pt>
                <c:pt idx="993" formatCode="0.000E+00">
                  <c:v>0</c:v>
                </c:pt>
                <c:pt idx="994" formatCode="0.000E+00">
                  <c:v>0</c:v>
                </c:pt>
                <c:pt idx="995" formatCode="0.000E+00">
                  <c:v>0</c:v>
                </c:pt>
                <c:pt idx="996" formatCode="0.000E+00">
                  <c:v>0</c:v>
                </c:pt>
                <c:pt idx="997" formatCode="0.000E+00">
                  <c:v>0</c:v>
                </c:pt>
                <c:pt idx="998" formatCode="0.000E+00">
                  <c:v>0</c:v>
                </c:pt>
                <c:pt idx="999" formatCode="0.000E+00">
                  <c:v>0</c:v>
                </c:pt>
                <c:pt idx="1000" formatCode="0.000E+00">
                  <c:v>0</c:v>
                </c:pt>
                <c:pt idx="1001" formatCode="0.000E+00">
                  <c:v>0</c:v>
                </c:pt>
                <c:pt idx="1002" formatCode="0.000E+00">
                  <c:v>0</c:v>
                </c:pt>
                <c:pt idx="1003" formatCode="0.000E+00">
                  <c:v>8.3612822267856351E-14</c:v>
                </c:pt>
                <c:pt idx="1004" formatCode="0.000E+00">
                  <c:v>0</c:v>
                </c:pt>
                <c:pt idx="1005" formatCode="0.000E+00">
                  <c:v>0</c:v>
                </c:pt>
                <c:pt idx="1006" formatCode="0.000E+00">
                  <c:v>0</c:v>
                </c:pt>
                <c:pt idx="1007" formatCode="0.000E+00">
                  <c:v>8.3612822267856351E-14</c:v>
                </c:pt>
                <c:pt idx="1008" formatCode="0.000E+00">
                  <c:v>8.3612822267856351E-14</c:v>
                </c:pt>
                <c:pt idx="1009" formatCode="0.000E+00">
                  <c:v>0</c:v>
                </c:pt>
                <c:pt idx="1010" formatCode="0.000E+00">
                  <c:v>0</c:v>
                </c:pt>
                <c:pt idx="1011" formatCode="0.000E+00">
                  <c:v>0</c:v>
                </c:pt>
                <c:pt idx="1012" formatCode="0.000E+00">
                  <c:v>0</c:v>
                </c:pt>
                <c:pt idx="1013" formatCode="0.000E+00">
                  <c:v>0</c:v>
                </c:pt>
                <c:pt idx="1014" formatCode="0.000E+00">
                  <c:v>0</c:v>
                </c:pt>
                <c:pt idx="1015" formatCode="0.000E+00">
                  <c:v>8.3612822267856351E-14</c:v>
                </c:pt>
                <c:pt idx="1016" formatCode="0.000E+00">
                  <c:v>2.5083846680356909E-13</c:v>
                </c:pt>
                <c:pt idx="1017" formatCode="0.000E+00">
                  <c:v>0</c:v>
                </c:pt>
                <c:pt idx="1018" formatCode="0.000E+00">
                  <c:v>0</c:v>
                </c:pt>
                <c:pt idx="1019" formatCode="0.000E+00">
                  <c:v>0</c:v>
                </c:pt>
                <c:pt idx="1020" formatCode="0.000E+00">
                  <c:v>0</c:v>
                </c:pt>
                <c:pt idx="1021" formatCode="0.000E+00">
                  <c:v>0</c:v>
                </c:pt>
                <c:pt idx="1022" formatCode="0.000E+00">
                  <c:v>0</c:v>
                </c:pt>
                <c:pt idx="1023" formatCode="0.000E+00">
                  <c:v>0</c:v>
                </c:pt>
                <c:pt idx="1024" formatCode="0.000E+00">
                  <c:v>2.5083846680356909E-13</c:v>
                </c:pt>
                <c:pt idx="1025" formatCode="0.000E+00">
                  <c:v>0</c:v>
                </c:pt>
                <c:pt idx="1026" formatCode="0.000E+00">
                  <c:v>0</c:v>
                </c:pt>
                <c:pt idx="1027" formatCode="0.000E+00">
                  <c:v>0</c:v>
                </c:pt>
                <c:pt idx="1028" formatCode="0.000E+00">
                  <c:v>0</c:v>
                </c:pt>
                <c:pt idx="1029" formatCode="0.000E+00">
                  <c:v>8.3612822267856351E-14</c:v>
                </c:pt>
                <c:pt idx="1030" formatCode="0.000E+00">
                  <c:v>8.3612822267856351E-14</c:v>
                </c:pt>
                <c:pt idx="1031" formatCode="0.000E+00">
                  <c:v>0</c:v>
                </c:pt>
                <c:pt idx="1032" formatCode="0.000E+00">
                  <c:v>0</c:v>
                </c:pt>
                <c:pt idx="1033" formatCode="0.000E+00">
                  <c:v>8.3612822267856351E-14</c:v>
                </c:pt>
                <c:pt idx="1034" formatCode="0.000E+00">
                  <c:v>8.3612822267856351E-14</c:v>
                </c:pt>
                <c:pt idx="1035" formatCode="0.000E+00">
                  <c:v>0</c:v>
                </c:pt>
                <c:pt idx="1036" formatCode="0.000E+00">
                  <c:v>8.3612822267856351E-14</c:v>
                </c:pt>
                <c:pt idx="1037" formatCode="0.000E+00">
                  <c:v>0</c:v>
                </c:pt>
                <c:pt idx="1038" formatCode="0.000E+00">
                  <c:v>0</c:v>
                </c:pt>
                <c:pt idx="1039" formatCode="0.000E+00">
                  <c:v>0</c:v>
                </c:pt>
                <c:pt idx="1040" formatCode="0.000E+00">
                  <c:v>0</c:v>
                </c:pt>
                <c:pt idx="1041" formatCode="0.000E+00">
                  <c:v>0</c:v>
                </c:pt>
                <c:pt idx="1042" formatCode="0.000E+00">
                  <c:v>8.3612822267856351E-14</c:v>
                </c:pt>
                <c:pt idx="1043" formatCode="0.000E+00">
                  <c:v>0</c:v>
                </c:pt>
                <c:pt idx="1044" formatCode="0.000E+00">
                  <c:v>0</c:v>
                </c:pt>
                <c:pt idx="1045" formatCode="0.000E+00">
                  <c:v>0</c:v>
                </c:pt>
                <c:pt idx="1046" formatCode="0.000E+00">
                  <c:v>1.672256445357127E-13</c:v>
                </c:pt>
                <c:pt idx="1047" formatCode="0.000E+00">
                  <c:v>1.672256445357127E-13</c:v>
                </c:pt>
                <c:pt idx="1048" formatCode="0.000E+00">
                  <c:v>8.3612822267856351E-14</c:v>
                </c:pt>
                <c:pt idx="1049" formatCode="0.000E+00">
                  <c:v>0</c:v>
                </c:pt>
                <c:pt idx="1050" formatCode="0.000E+00">
                  <c:v>0</c:v>
                </c:pt>
                <c:pt idx="1051" formatCode="0.000E+00">
                  <c:v>0</c:v>
                </c:pt>
                <c:pt idx="1052" formatCode="0.000E+00">
                  <c:v>0</c:v>
                </c:pt>
                <c:pt idx="1053" formatCode="0.000E+00">
                  <c:v>8.3612822267856351E-14</c:v>
                </c:pt>
                <c:pt idx="1054" formatCode="0.000E+00">
                  <c:v>8.3612822267856351E-14</c:v>
                </c:pt>
                <c:pt idx="1055" formatCode="0.000E+00">
                  <c:v>0</c:v>
                </c:pt>
                <c:pt idx="1056" formatCode="0.000E+00">
                  <c:v>0</c:v>
                </c:pt>
                <c:pt idx="1057" formatCode="0.000E+00">
                  <c:v>0</c:v>
                </c:pt>
                <c:pt idx="1058" formatCode="0.000E+00">
                  <c:v>0</c:v>
                </c:pt>
                <c:pt idx="1059" formatCode="0.000E+00">
                  <c:v>8.3612822267856351E-14</c:v>
                </c:pt>
                <c:pt idx="1060" formatCode="0.000E+00">
                  <c:v>8.3612822267856351E-14</c:v>
                </c:pt>
                <c:pt idx="1061" formatCode="0.000E+00">
                  <c:v>8.3612822267856351E-14</c:v>
                </c:pt>
                <c:pt idx="1062" formatCode="0.000E+00">
                  <c:v>0</c:v>
                </c:pt>
                <c:pt idx="1063" formatCode="0.000E+00">
                  <c:v>0</c:v>
                </c:pt>
                <c:pt idx="1064" formatCode="0.000E+00">
                  <c:v>0</c:v>
                </c:pt>
                <c:pt idx="1065" formatCode="0.000E+00">
                  <c:v>0</c:v>
                </c:pt>
                <c:pt idx="1066" formatCode="0.000E+00">
                  <c:v>0</c:v>
                </c:pt>
                <c:pt idx="1067" formatCode="0.000E+00">
                  <c:v>0</c:v>
                </c:pt>
                <c:pt idx="1068" formatCode="0.000E+00">
                  <c:v>0</c:v>
                </c:pt>
                <c:pt idx="1069" formatCode="0.000E+00">
                  <c:v>0</c:v>
                </c:pt>
                <c:pt idx="1070" formatCode="0.000E+00">
                  <c:v>0</c:v>
                </c:pt>
                <c:pt idx="1071" formatCode="0.000E+00">
                  <c:v>0</c:v>
                </c:pt>
                <c:pt idx="1072" formatCode="0.000E+00">
                  <c:v>8.3612822267856351E-14</c:v>
                </c:pt>
                <c:pt idx="1073" formatCode="0.000E+00">
                  <c:v>8.3612822267856351E-14</c:v>
                </c:pt>
                <c:pt idx="1074" formatCode="0.000E+00">
                  <c:v>0</c:v>
                </c:pt>
                <c:pt idx="1075" formatCode="0.000E+00">
                  <c:v>0</c:v>
                </c:pt>
                <c:pt idx="1076" formatCode="0.000E+00">
                  <c:v>0</c:v>
                </c:pt>
                <c:pt idx="1077" formatCode="0.000E+00">
                  <c:v>0</c:v>
                </c:pt>
                <c:pt idx="1078" formatCode="0.000E+00">
                  <c:v>1.672256445357127E-13</c:v>
                </c:pt>
                <c:pt idx="1079" formatCode="0.000E+00">
                  <c:v>0</c:v>
                </c:pt>
                <c:pt idx="1080" formatCode="0.000E+00">
                  <c:v>0</c:v>
                </c:pt>
                <c:pt idx="1081" formatCode="0.000E+00">
                  <c:v>0</c:v>
                </c:pt>
                <c:pt idx="1082" formatCode="0.000E+00">
                  <c:v>0</c:v>
                </c:pt>
                <c:pt idx="1083" formatCode="0.000E+00">
                  <c:v>1.672256445357127E-13</c:v>
                </c:pt>
                <c:pt idx="1084" formatCode="0.000E+00">
                  <c:v>8.3612822267856351E-14</c:v>
                </c:pt>
                <c:pt idx="1085" formatCode="0.000E+00">
                  <c:v>0</c:v>
                </c:pt>
                <c:pt idx="1086" formatCode="0.000E+00">
                  <c:v>0</c:v>
                </c:pt>
                <c:pt idx="1087" formatCode="0.000E+00">
                  <c:v>0</c:v>
                </c:pt>
                <c:pt idx="1088" formatCode="0.000E+00">
                  <c:v>0</c:v>
                </c:pt>
                <c:pt idx="1089" formatCode="0.000E+00">
                  <c:v>0</c:v>
                </c:pt>
                <c:pt idx="1090" formatCode="0.000E+00">
                  <c:v>0</c:v>
                </c:pt>
                <c:pt idx="1091" formatCode="0.000E+00">
                  <c:v>0</c:v>
                </c:pt>
                <c:pt idx="1092" formatCode="0.000E+00">
                  <c:v>0</c:v>
                </c:pt>
                <c:pt idx="1093" formatCode="0.000E+00">
                  <c:v>8.3612822267856351E-14</c:v>
                </c:pt>
                <c:pt idx="1094" formatCode="0.000E+00">
                  <c:v>0</c:v>
                </c:pt>
                <c:pt idx="1095" formatCode="0.000E+00">
                  <c:v>8.3612822267856351E-14</c:v>
                </c:pt>
                <c:pt idx="1096" formatCode="0.000E+00">
                  <c:v>8.3612822267856351E-14</c:v>
                </c:pt>
                <c:pt idx="1097" formatCode="0.000E+00">
                  <c:v>0</c:v>
                </c:pt>
                <c:pt idx="1098" formatCode="0.000E+00">
                  <c:v>0</c:v>
                </c:pt>
                <c:pt idx="1099" formatCode="0.000E+00">
                  <c:v>0</c:v>
                </c:pt>
                <c:pt idx="1100" formatCode="0.000E+00">
                  <c:v>0</c:v>
                </c:pt>
                <c:pt idx="1101" formatCode="0.000E+00">
                  <c:v>0</c:v>
                </c:pt>
                <c:pt idx="1102" formatCode="0.000E+00">
                  <c:v>0</c:v>
                </c:pt>
                <c:pt idx="1103" formatCode="0.000E+00">
                  <c:v>0</c:v>
                </c:pt>
                <c:pt idx="1104" formatCode="0.000E+00">
                  <c:v>8.3612822267856351E-14</c:v>
                </c:pt>
                <c:pt idx="1105" formatCode="0.000E+00">
                  <c:v>8.3612822267856351E-14</c:v>
                </c:pt>
                <c:pt idx="1106" formatCode="0.000E+00">
                  <c:v>0</c:v>
                </c:pt>
                <c:pt idx="1107" formatCode="0.000E+00">
                  <c:v>0</c:v>
                </c:pt>
                <c:pt idx="1108" formatCode="0.000E+00">
                  <c:v>0</c:v>
                </c:pt>
                <c:pt idx="1109" formatCode="0.000E+00">
                  <c:v>0</c:v>
                </c:pt>
                <c:pt idx="1110" formatCode="0.000E+00">
                  <c:v>0</c:v>
                </c:pt>
                <c:pt idx="1111" formatCode="0.000E+00">
                  <c:v>0</c:v>
                </c:pt>
                <c:pt idx="1112" formatCode="0.000E+00">
                  <c:v>8.3612822267856351E-14</c:v>
                </c:pt>
                <c:pt idx="1113" formatCode="0.000E+00">
                  <c:v>0</c:v>
                </c:pt>
                <c:pt idx="1114" formatCode="0.000E+00">
                  <c:v>0</c:v>
                </c:pt>
                <c:pt idx="1115" formatCode="0.000E+00">
                  <c:v>8.3612822267856351E-14</c:v>
                </c:pt>
                <c:pt idx="1116" formatCode="0.000E+00">
                  <c:v>0</c:v>
                </c:pt>
                <c:pt idx="1117" formatCode="0.000E+00">
                  <c:v>0</c:v>
                </c:pt>
                <c:pt idx="1118" formatCode="0.000E+00">
                  <c:v>0</c:v>
                </c:pt>
                <c:pt idx="1119" formatCode="0.000E+00">
                  <c:v>0</c:v>
                </c:pt>
                <c:pt idx="1120" formatCode="0.000E+00">
                  <c:v>0</c:v>
                </c:pt>
                <c:pt idx="1121" formatCode="0.000E+00">
                  <c:v>0</c:v>
                </c:pt>
                <c:pt idx="1122" formatCode="0.000E+00">
                  <c:v>0</c:v>
                </c:pt>
                <c:pt idx="1123" formatCode="0.000E+00">
                  <c:v>0</c:v>
                </c:pt>
                <c:pt idx="1124" formatCode="0.000E+00">
                  <c:v>0</c:v>
                </c:pt>
                <c:pt idx="1125" formatCode="0.000E+00">
                  <c:v>0</c:v>
                </c:pt>
                <c:pt idx="1126" formatCode="0.000E+00">
                  <c:v>0</c:v>
                </c:pt>
                <c:pt idx="1127" formatCode="0.000E+00">
                  <c:v>0</c:v>
                </c:pt>
                <c:pt idx="1128" formatCode="0.000E+00">
                  <c:v>0</c:v>
                </c:pt>
                <c:pt idx="1129" formatCode="0.000E+00">
                  <c:v>0</c:v>
                </c:pt>
                <c:pt idx="1130" formatCode="0.000E+00">
                  <c:v>8.3612822267856351E-14</c:v>
                </c:pt>
                <c:pt idx="1131" formatCode="0.000E+00">
                  <c:v>0</c:v>
                </c:pt>
                <c:pt idx="1132" formatCode="0.000E+00">
                  <c:v>0</c:v>
                </c:pt>
                <c:pt idx="1133" formatCode="0.000E+00">
                  <c:v>0</c:v>
                </c:pt>
                <c:pt idx="1134" formatCode="0.000E+00">
                  <c:v>0</c:v>
                </c:pt>
                <c:pt idx="1135" formatCode="0.000E+00">
                  <c:v>0</c:v>
                </c:pt>
                <c:pt idx="1136" formatCode="0.000E+00">
                  <c:v>0</c:v>
                </c:pt>
                <c:pt idx="1137" formatCode="0.000E+00">
                  <c:v>0</c:v>
                </c:pt>
                <c:pt idx="1138" formatCode="0.000E+00">
                  <c:v>0</c:v>
                </c:pt>
                <c:pt idx="1139" formatCode="0.000E+00">
                  <c:v>1.672256445357127E-13</c:v>
                </c:pt>
                <c:pt idx="1140" formatCode="0.000E+00">
                  <c:v>0</c:v>
                </c:pt>
                <c:pt idx="1141" formatCode="0.000E+00">
                  <c:v>0</c:v>
                </c:pt>
                <c:pt idx="1142" formatCode="0.000E+00">
                  <c:v>0</c:v>
                </c:pt>
                <c:pt idx="1143" formatCode="0.000E+00">
                  <c:v>0</c:v>
                </c:pt>
                <c:pt idx="1144" formatCode="0.000E+00">
                  <c:v>0</c:v>
                </c:pt>
                <c:pt idx="1145" formatCode="0.000E+00">
                  <c:v>8.3612822267856351E-14</c:v>
                </c:pt>
                <c:pt idx="1146" formatCode="0.000E+00">
                  <c:v>0</c:v>
                </c:pt>
                <c:pt idx="1147" formatCode="0.000E+00">
                  <c:v>8.3612822267856351E-14</c:v>
                </c:pt>
                <c:pt idx="1148" formatCode="0.000E+00">
                  <c:v>0</c:v>
                </c:pt>
                <c:pt idx="1149" formatCode="0.000E+00">
                  <c:v>0</c:v>
                </c:pt>
                <c:pt idx="1150" formatCode="0.000E+00">
                  <c:v>0</c:v>
                </c:pt>
                <c:pt idx="1151" formatCode="0.000E+00">
                  <c:v>0</c:v>
                </c:pt>
                <c:pt idx="1152" formatCode="0.000E+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53C-43E4-89D7-A922B521D352}"/>
            </c:ext>
          </c:extLst>
        </c:ser>
        <c:ser>
          <c:idx val="1"/>
          <c:order val="1"/>
          <c:tx>
            <c:strRef>
              <c:f>Spektra_CF2!$AD$9</c:f>
              <c:strCache>
                <c:ptCount val="1"/>
                <c:pt idx="0">
                  <c:v>Measurement 2</c:v>
                </c:pt>
              </c:strCache>
            </c:strRef>
          </c:tx>
          <c:spPr>
            <a:ln w="1905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Spektra_CF2!$AB$10:$AB$1162</c:f>
              <c:numCache>
                <c:formatCode>General</c:formatCode>
                <c:ptCount val="11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</c:numCache>
            </c:numRef>
          </c:xVal>
          <c:yVal>
            <c:numRef>
              <c:f>Spektra_CF2!$AD$10:$AD$1162</c:f>
              <c:numCache>
                <c:formatCode>General</c:formatCode>
                <c:ptCount val="1153"/>
                <c:pt idx="4" formatCode="0.000E+00">
                  <c:v>6.2770814595002149E-9</c:v>
                </c:pt>
                <c:pt idx="5" formatCode="0.000E+00">
                  <c:v>4.8055644739555636E-9</c:v>
                </c:pt>
                <c:pt idx="6" formatCode="0.000E+00">
                  <c:v>4.8403571655315398E-9</c:v>
                </c:pt>
                <c:pt idx="7" formatCode="0.000E+00">
                  <c:v>5.7927484140985096E-9</c:v>
                </c:pt>
                <c:pt idx="8" formatCode="0.000E+00">
                  <c:v>6.7069042160010266E-9</c:v>
                </c:pt>
                <c:pt idx="9" formatCode="0.000E+00">
                  <c:v>6.9814378528291541E-9</c:v>
                </c:pt>
                <c:pt idx="10" formatCode="0.000E+00">
                  <c:v>6.6527590677913367E-9</c:v>
                </c:pt>
                <c:pt idx="11" formatCode="0.000E+00">
                  <c:v>6.0941459732079385E-9</c:v>
                </c:pt>
                <c:pt idx="12" formatCode="0.000E+00">
                  <c:v>5.4737719388554924E-9</c:v>
                </c:pt>
                <c:pt idx="13" formatCode="0.000E+00">
                  <c:v>4.9051957196978639E-9</c:v>
                </c:pt>
                <c:pt idx="14" formatCode="0.000E+00">
                  <c:v>4.4259224810171036E-9</c:v>
                </c:pt>
                <c:pt idx="15" formatCode="0.000E+00">
                  <c:v>3.966731980352461E-9</c:v>
                </c:pt>
                <c:pt idx="16" formatCode="0.000E+00">
                  <c:v>3.5906892313701364E-9</c:v>
                </c:pt>
                <c:pt idx="17" formatCode="0.000E+00">
                  <c:v>3.2607063724351682E-9</c:v>
                </c:pt>
                <c:pt idx="18" formatCode="0.000E+00">
                  <c:v>2.9652032273408598E-9</c:v>
                </c:pt>
                <c:pt idx="19" formatCode="0.000E+00">
                  <c:v>2.7303134369861073E-9</c:v>
                </c:pt>
                <c:pt idx="20" formatCode="0.000E+00">
                  <c:v>2.5157671994269034E-9</c:v>
                </c:pt>
                <c:pt idx="21" formatCode="0.000E+00">
                  <c:v>2.3357006757083589E-9</c:v>
                </c:pt>
                <c:pt idx="22" formatCode="0.000E+00">
                  <c:v>2.1694051723437245E-9</c:v>
                </c:pt>
                <c:pt idx="23" formatCode="0.000E+00">
                  <c:v>2.0541250398356182E-9</c:v>
                </c:pt>
                <c:pt idx="24" formatCode="0.000E+00">
                  <c:v>1.8621653621750609E-9</c:v>
                </c:pt>
                <c:pt idx="25" formatCode="0.000E+00">
                  <c:v>1.7417210970342388E-9</c:v>
                </c:pt>
                <c:pt idx="26" formatCode="0.000E+00">
                  <c:v>1.6610250042785645E-9</c:v>
                </c:pt>
                <c:pt idx="27" formatCode="0.000E+00">
                  <c:v>1.540319924358312E-9</c:v>
                </c:pt>
                <c:pt idx="28" formatCode="0.000E+00">
                  <c:v>1.4267611693944444E-9</c:v>
                </c:pt>
                <c:pt idx="29" formatCode="0.000E+00">
                  <c:v>1.3560282012129999E-9</c:v>
                </c:pt>
                <c:pt idx="30" formatCode="0.000E+00">
                  <c:v>1.2586921255296851E-9</c:v>
                </c:pt>
                <c:pt idx="31" formatCode="0.000E+00">
                  <c:v>1.1860812909363439E-9</c:v>
                </c:pt>
                <c:pt idx="32" formatCode="0.000E+00">
                  <c:v>1.1301626022265295E-9</c:v>
                </c:pt>
                <c:pt idx="33" formatCode="0.000E+00">
                  <c:v>1.0570823010302141E-9</c:v>
                </c:pt>
                <c:pt idx="34" formatCode="0.000E+00">
                  <c:v>9.7982896336301718E-10</c:v>
                </c:pt>
                <c:pt idx="35" formatCode="0.000E+00">
                  <c:v>9.3267365124205405E-10</c:v>
                </c:pt>
                <c:pt idx="36" formatCode="0.000E+00">
                  <c:v>8.9688986350424384E-10</c:v>
                </c:pt>
                <c:pt idx="37" formatCode="0.000E+00">
                  <c:v>8.5004752911859691E-10</c:v>
                </c:pt>
                <c:pt idx="38" formatCode="0.000E+00">
                  <c:v>8.1457671911610288E-10</c:v>
                </c:pt>
                <c:pt idx="39" formatCode="0.000E+00">
                  <c:v>7.6517839989204098E-10</c:v>
                </c:pt>
                <c:pt idx="40" formatCode="0.000E+00">
                  <c:v>7.3142896743378536E-10</c:v>
                </c:pt>
                <c:pt idx="41" formatCode="0.000E+00">
                  <c:v>7.0925971118222663E-10</c:v>
                </c:pt>
                <c:pt idx="42" formatCode="0.000E+00">
                  <c:v>6.7394539004739039E-10</c:v>
                </c:pt>
                <c:pt idx="43" formatCode="0.000E+00">
                  <c:v>6.5610565913437123E-10</c:v>
                </c:pt>
                <c:pt idx="44" formatCode="0.000E+00">
                  <c:v>6.3633589885356927E-10</c:v>
                </c:pt>
                <c:pt idx="45" formatCode="0.000E+00">
                  <c:v>6.0566408079258899E-10</c:v>
                </c:pt>
                <c:pt idx="46" formatCode="0.000E+00">
                  <c:v>6.0331674777771801E-10</c:v>
                </c:pt>
                <c:pt idx="47" formatCode="0.000E+00">
                  <c:v>5.6956731531946249E-10</c:v>
                </c:pt>
                <c:pt idx="48" formatCode="0.000E+00">
                  <c:v>5.5480519880371857E-10</c:v>
                </c:pt>
                <c:pt idx="49" formatCode="0.000E+00">
                  <c:v>5.332097350669059E-10</c:v>
                </c:pt>
                <c:pt idx="50" formatCode="0.000E+00">
                  <c:v>5.1161427133009324E-10</c:v>
                </c:pt>
                <c:pt idx="51" formatCode="0.000E+00">
                  <c:v>4.8892338551967414E-10</c:v>
                </c:pt>
                <c:pt idx="52" formatCode="0.000E+00">
                  <c:v>4.7348315057741195E-10</c:v>
                </c:pt>
                <c:pt idx="53" formatCode="0.000E+00">
                  <c:v>4.6962309184184635E-10</c:v>
                </c:pt>
                <c:pt idx="54" formatCode="0.000E+00">
                  <c:v>4.4526299144307464E-10</c:v>
                </c:pt>
                <c:pt idx="55" formatCode="0.000E+00">
                  <c:v>4.3540419278061671E-10</c:v>
                </c:pt>
                <c:pt idx="56" formatCode="0.000E+00">
                  <c:v>4.1714715822050937E-10</c:v>
                </c:pt>
                <c:pt idx="57" formatCode="0.000E+00">
                  <c:v>4.0734052251393739E-10</c:v>
                </c:pt>
                <c:pt idx="58" formatCode="0.000E+00">
                  <c:v>4.0029852346932461E-10</c:v>
                </c:pt>
                <c:pt idx="59" formatCode="0.000E+00">
                  <c:v>3.7218269024675934E-10</c:v>
                </c:pt>
                <c:pt idx="60" formatCode="0.000E+00">
                  <c:v>3.6326282479024971E-10</c:v>
                </c:pt>
                <c:pt idx="61" formatCode="0.000E+00">
                  <c:v>3.6086332881949273E-10</c:v>
                </c:pt>
                <c:pt idx="62" formatCode="0.000E+00">
                  <c:v>3.5142183380412298E-10</c:v>
                </c:pt>
                <c:pt idx="63" formatCode="0.000E+00">
                  <c:v>3.3431238427350814E-10</c:v>
                </c:pt>
                <c:pt idx="64" formatCode="0.000E+00">
                  <c:v>3.2638361497883295E-10</c:v>
                </c:pt>
                <c:pt idx="65" formatCode="0.000E+00">
                  <c:v>3.235146524051018E-10</c:v>
                </c:pt>
                <c:pt idx="66" formatCode="0.000E+00">
                  <c:v>3.131342241837836E-10</c:v>
                </c:pt>
                <c:pt idx="67" formatCode="0.000E+00">
                  <c:v>3.1036958752182455E-10</c:v>
                </c:pt>
                <c:pt idx="68" formatCode="0.000E+00">
                  <c:v>2.9435556006481609E-10</c:v>
                </c:pt>
                <c:pt idx="69" formatCode="0.000E+00">
                  <c:v>2.8726139806431721E-10</c:v>
                </c:pt>
                <c:pt idx="70" formatCode="0.000E+00">
                  <c:v>2.762028514164808E-10</c:v>
                </c:pt>
                <c:pt idx="71" formatCode="0.000E+00">
                  <c:v>2.6326643835674763E-10</c:v>
                </c:pt>
                <c:pt idx="72" formatCode="0.000E+00">
                  <c:v>2.6112775716542074E-10</c:v>
                </c:pt>
                <c:pt idx="73" formatCode="0.000E+00">
                  <c:v>2.6211885332725514E-10</c:v>
                </c:pt>
                <c:pt idx="74" formatCode="0.000E+00">
                  <c:v>2.5544199497384444E-10</c:v>
                </c:pt>
                <c:pt idx="75" formatCode="0.000E+00">
                  <c:v>2.4766971454682735E-10</c:v>
                </c:pt>
                <c:pt idx="76" formatCode="0.000E+00">
                  <c:v>2.400539229874683E-10</c:v>
                </c:pt>
                <c:pt idx="77" formatCode="0.000E+00">
                  <c:v>2.3442032375177805E-10</c:v>
                </c:pt>
                <c:pt idx="78" formatCode="0.000E+00">
                  <c:v>2.1689357057407502E-10</c:v>
                </c:pt>
                <c:pt idx="79" formatCode="0.000E+00">
                  <c:v>2.2169256251558894E-10</c:v>
                </c:pt>
                <c:pt idx="80" formatCode="0.000E+00">
                  <c:v>2.1918874063305993E-10</c:v>
                </c:pt>
                <c:pt idx="81" formatCode="0.000E+00">
                  <c:v>2.0766072738224928E-10</c:v>
                </c:pt>
                <c:pt idx="82" formatCode="0.000E+00">
                  <c:v>2.0202712814655906E-10</c:v>
                </c:pt>
                <c:pt idx="83" formatCode="0.000E+00">
                  <c:v>2.0557420914680847E-10</c:v>
                </c:pt>
                <c:pt idx="84" formatCode="0.000E+00">
                  <c:v>2.0228794292598914E-10</c:v>
                </c:pt>
                <c:pt idx="85" formatCode="0.000E+00">
                  <c:v>1.8809961892499146E-10</c:v>
                </c:pt>
                <c:pt idx="86" formatCode="0.000E+00">
                  <c:v>1.8496984157183023E-10</c:v>
                </c:pt>
                <c:pt idx="87" formatCode="0.000E+00">
                  <c:v>1.8267467151284527E-10</c:v>
                </c:pt>
                <c:pt idx="88" formatCode="0.000E+00">
                  <c:v>1.7808433139487542E-10</c:v>
                </c:pt>
                <c:pt idx="89" formatCode="0.000E+00">
                  <c:v>1.7662376863006684E-10</c:v>
                </c:pt>
                <c:pt idx="90" formatCode="0.000E+00">
                  <c:v>1.7333750240924752E-10</c:v>
                </c:pt>
                <c:pt idx="91" formatCode="0.000E+00">
                  <c:v>1.6728659952646911E-10</c:v>
                </c:pt>
                <c:pt idx="92" formatCode="0.000E+00">
                  <c:v>1.6410465921742185E-10</c:v>
                </c:pt>
                <c:pt idx="93" formatCode="0.000E+00">
                  <c:v>1.6316572601147345E-10</c:v>
                </c:pt>
                <c:pt idx="94" formatCode="0.000E+00">
                  <c:v>1.5685400834926494E-10</c:v>
                </c:pt>
                <c:pt idx="95" formatCode="0.000E+00">
                  <c:v>1.5669751948160687E-10</c:v>
                </c:pt>
                <c:pt idx="96" formatCode="0.000E+00">
                  <c:v>1.5388071986376174E-10</c:v>
                </c:pt>
                <c:pt idx="97" formatCode="0.000E+00">
                  <c:v>1.5038580181939835E-10</c:v>
                </c:pt>
                <c:pt idx="98" formatCode="0.000E+00">
                  <c:v>1.4522166918668225E-10</c:v>
                </c:pt>
                <c:pt idx="99" formatCode="0.000E+00">
                  <c:v>1.4120512158345863E-10</c:v>
                </c:pt>
                <c:pt idx="100" formatCode="0.000E+00">
                  <c:v>1.3833615900972751E-10</c:v>
                </c:pt>
                <c:pt idx="101" formatCode="0.000E+00">
                  <c:v>1.3499772983302216E-10</c:v>
                </c:pt>
                <c:pt idx="102" formatCode="0.000E+00">
                  <c:v>1.3280688568580928E-10</c:v>
                </c:pt>
                <c:pt idx="103" formatCode="0.000E+00">
                  <c:v>1.3165930065631681E-10</c:v>
                </c:pt>
                <c:pt idx="104" formatCode="0.000E+00">
                  <c:v>1.3004224902385017E-10</c:v>
                </c:pt>
                <c:pt idx="105" formatCode="0.000E+00">
                  <c:v>1.2618219028828463E-10</c:v>
                </c:pt>
                <c:pt idx="106" formatCode="0.000E+00">
                  <c:v>1.223742945086051E-10</c:v>
                </c:pt>
                <c:pt idx="107" formatCode="0.000E+00">
                  <c:v>1.2414783500872981E-10</c:v>
                </c:pt>
                <c:pt idx="108" formatCode="0.000E+00">
                  <c:v>1.1856639872892558E-10</c:v>
                </c:pt>
                <c:pt idx="109" formatCode="0.000E+00">
                  <c:v>1.1872288759658362E-10</c:v>
                </c:pt>
                <c:pt idx="110" formatCode="0.000E+00">
                  <c:v>1.1397605861095572E-10</c:v>
                </c:pt>
                <c:pt idx="111" formatCode="0.000E+00">
                  <c:v>1.1204602924317295E-10</c:v>
                </c:pt>
                <c:pt idx="112" formatCode="0.000E+00">
                  <c:v>1.1048114056659233E-10</c:v>
                </c:pt>
                <c:pt idx="113" formatCode="0.000E+00">
                  <c:v>1.1147223672842673E-10</c:v>
                </c:pt>
                <c:pt idx="114" formatCode="0.000E+00">
                  <c:v>1.0860327415469556E-10</c:v>
                </c:pt>
                <c:pt idx="115" formatCode="0.000E+00">
                  <c:v>1.0870760006646761E-10</c:v>
                </c:pt>
                <c:pt idx="116" formatCode="0.000E+00">
                  <c:v>1.0865543711058159E-10</c:v>
                </c:pt>
                <c:pt idx="117" formatCode="0.000E+00">
                  <c:v>9.9579082786413953E-11</c:v>
                </c:pt>
                <c:pt idx="118" formatCode="0.000E+00">
                  <c:v>9.7440401595087078E-11</c:v>
                </c:pt>
                <c:pt idx="119" formatCode="0.000E+00">
                  <c:v>9.6710120212682792E-11</c:v>
                </c:pt>
                <c:pt idx="120" formatCode="0.000E+00">
                  <c:v>9.5093068580216152E-11</c:v>
                </c:pt>
                <c:pt idx="121" formatCode="0.000E+00">
                  <c:v>9.2171943050598968E-11</c:v>
                </c:pt>
                <c:pt idx="122" formatCode="0.000E+00">
                  <c:v>8.9668121168069975E-11</c:v>
                </c:pt>
                <c:pt idx="123" formatCode="0.000E+00">
                  <c:v>8.8833513873893645E-11</c:v>
                </c:pt>
                <c:pt idx="124" formatCode="0.000E+00">
                  <c:v>9.0920032109334472E-11</c:v>
                </c:pt>
                <c:pt idx="125" formatCode="0.000E+00">
                  <c:v>8.5651573564846362E-11</c:v>
                </c:pt>
                <c:pt idx="126" formatCode="0.000E+00">
                  <c:v>8.4660477403011964E-11</c:v>
                </c:pt>
                <c:pt idx="127" formatCode="0.000E+00">
                  <c:v>8.3043425770545312E-11</c:v>
                </c:pt>
                <c:pt idx="128" formatCode="0.000E+00">
                  <c:v>8.1478537093964682E-11</c:v>
                </c:pt>
                <c:pt idx="129" formatCode="0.000E+00">
                  <c:v>7.980932250561202E-11</c:v>
                </c:pt>
                <c:pt idx="130" formatCode="0.000E+00">
                  <c:v>7.8557411564347511E-11</c:v>
                </c:pt>
                <c:pt idx="131" formatCode="0.000E+00">
                  <c:v>7.8035782005487313E-11</c:v>
                </c:pt>
                <c:pt idx="132" formatCode="0.000E+00">
                  <c:v>7.5740611946502384E-11</c:v>
                </c:pt>
                <c:pt idx="133" formatCode="0.000E+00">
                  <c:v>7.7514152446627091E-11</c:v>
                </c:pt>
                <c:pt idx="134" formatCode="0.000E+00">
                  <c:v>7.3497604843403477E-11</c:v>
                </c:pt>
                <c:pt idx="135" formatCode="0.000E+00">
                  <c:v>7.3601930755175535E-11</c:v>
                </c:pt>
                <c:pt idx="136" formatCode="0.000E+00">
                  <c:v>7.193271616682286E-11</c:v>
                </c:pt>
                <c:pt idx="137" formatCode="0.000E+00">
                  <c:v>6.8646449946003533E-11</c:v>
                </c:pt>
                <c:pt idx="138" formatCode="0.000E+00">
                  <c:v>6.9741872019609975E-11</c:v>
                </c:pt>
                <c:pt idx="139" formatCode="0.000E+00">
                  <c:v>6.9898360887268042E-11</c:v>
                </c:pt>
                <c:pt idx="140" formatCode="0.000E+00">
                  <c:v>6.7968331519485269E-11</c:v>
                </c:pt>
                <c:pt idx="141" formatCode="0.000E+00">
                  <c:v>6.3586643225059512E-11</c:v>
                </c:pt>
                <c:pt idx="142" formatCode="0.000E+00">
                  <c:v>6.4369087563349834E-11</c:v>
                </c:pt>
                <c:pt idx="143" formatCode="0.000E+00">
                  <c:v>6.4995043033982075E-11</c:v>
                </c:pt>
                <c:pt idx="144" formatCode="0.000E+00">
                  <c:v>6.2334732283795003E-11</c:v>
                </c:pt>
                <c:pt idx="145" formatCode="0.000E+00">
                  <c:v>6.5725324416386362E-11</c:v>
                </c:pt>
                <c:pt idx="146" formatCode="0.000E+00">
                  <c:v>6.1395799077846627E-11</c:v>
                </c:pt>
                <c:pt idx="147" formatCode="0.000E+00">
                  <c:v>6.5881813284044429E-11</c:v>
                </c:pt>
                <c:pt idx="148" formatCode="0.000E+00">
                  <c:v>6.3638806180945534E-11</c:v>
                </c:pt>
                <c:pt idx="149" formatCode="0.000E+00">
                  <c:v>5.7587903298167103E-11</c:v>
                </c:pt>
                <c:pt idx="150" formatCode="0.000E+00">
                  <c:v>5.9726584489493966E-11</c:v>
                </c:pt>
                <c:pt idx="151" formatCode="0.000E+00">
                  <c:v>5.4927592547980031E-11</c:v>
                </c:pt>
                <c:pt idx="152" formatCode="0.000E+00">
                  <c:v>5.7014110783420871E-11</c:v>
                </c:pt>
                <c:pt idx="153" formatCode="0.000E+00">
                  <c:v>5.5501385062726269E-11</c:v>
                </c:pt>
                <c:pt idx="154" formatCode="0.000E+00">
                  <c:v>5.5136244371524113E-11</c:v>
                </c:pt>
                <c:pt idx="155" formatCode="0.000E+00">
                  <c:v>5.2215118841906949E-11</c:v>
                </c:pt>
                <c:pt idx="156" formatCode="0.000E+00">
                  <c:v>5.6440318268674638E-11</c:v>
                </c:pt>
                <c:pt idx="157" formatCode="0.000E+00">
                  <c:v>5.2215118841906949E-11</c:v>
                </c:pt>
                <c:pt idx="158" formatCode="0.000E+00">
                  <c:v>5.096320790064244E-11</c:v>
                </c:pt>
                <c:pt idx="159" formatCode="0.000E+00">
                  <c:v>5.1797815194818777E-11</c:v>
                </c:pt>
                <c:pt idx="160" formatCode="0.000E+00">
                  <c:v>5.0858881988870408E-11</c:v>
                </c:pt>
                <c:pt idx="161" formatCode="0.000E+00">
                  <c:v>5.0441578341782242E-11</c:v>
                </c:pt>
                <c:pt idx="162" formatCode="0.000E+00">
                  <c:v>4.9450482179947838E-11</c:v>
                </c:pt>
                <c:pt idx="163" formatCode="0.000E+00">
                  <c:v>4.7311800988620982E-11</c:v>
                </c:pt>
                <c:pt idx="164" formatCode="0.000E+00">
                  <c:v>4.8146408282797313E-11</c:v>
                </c:pt>
                <c:pt idx="165" formatCode="0.000E+00">
                  <c:v>4.6842334385646794E-11</c:v>
                </c:pt>
                <c:pt idx="166" formatCode="0.000E+00">
                  <c:v>4.585123822381239E-11</c:v>
                </c:pt>
                <c:pt idx="167" formatCode="0.000E+00">
                  <c:v>4.7207475076848938E-11</c:v>
                </c:pt>
                <c:pt idx="168" formatCode="0.000E+00">
                  <c:v>4.3347416341283391E-11</c:v>
                </c:pt>
                <c:pt idx="169" formatCode="0.000E+00">
                  <c:v>4.4338512503117782E-11</c:v>
                </c:pt>
                <c:pt idx="170" formatCode="0.000E+00">
                  <c:v>4.3034438605967264E-11</c:v>
                </c:pt>
                <c:pt idx="171" formatCode="0.000E+00">
                  <c:v>4.3451742253055429E-11</c:v>
                </c:pt>
                <c:pt idx="172" formatCode="0.000E+00">
                  <c:v>4.2043342444132866E-11</c:v>
                </c:pt>
                <c:pt idx="173" formatCode="0.000E+00">
                  <c:v>4.4755816150205954E-11</c:v>
                </c:pt>
                <c:pt idx="174" formatCode="0.000E+00">
                  <c:v>4.2147668355904904E-11</c:v>
                </c:pt>
                <c:pt idx="175" formatCode="0.000E+00">
                  <c:v>4.0374127855780198E-11</c:v>
                </c:pt>
                <c:pt idx="176" formatCode="0.000E+00">
                  <c:v>3.9226542826287739E-11</c:v>
                </c:pt>
                <c:pt idx="177" formatCode="0.000E+00">
                  <c:v>4.0739268546982341E-11</c:v>
                </c:pt>
                <c:pt idx="178" formatCode="0.000E+00">
                  <c:v>3.9070053958629673E-11</c:v>
                </c:pt>
                <c:pt idx="179" formatCode="0.000E+00">
                  <c:v>3.7765980061479147E-11</c:v>
                </c:pt>
                <c:pt idx="180" formatCode="0.000E+00">
                  <c:v>3.9852498296919988E-11</c:v>
                </c:pt>
                <c:pt idx="181" formatCode="0.000E+00">
                  <c:v>3.7400839370277004E-11</c:v>
                </c:pt>
                <c:pt idx="182" formatCode="0.000E+00">
                  <c:v>3.7453002326163027E-11</c:v>
                </c:pt>
                <c:pt idx="183" formatCode="0.000E+00">
                  <c:v>3.6357580252556584E-11</c:v>
                </c:pt>
                <c:pt idx="184" formatCode="0.000E+00">
                  <c:v>3.7348676414390982E-11</c:v>
                </c:pt>
                <c:pt idx="185" formatCode="0.000E+00">
                  <c:v>3.3436454722939413E-11</c:v>
                </c:pt>
                <c:pt idx="186" formatCode="0.000E+00">
                  <c:v>3.3801595414141563E-11</c:v>
                </c:pt>
                <c:pt idx="187" formatCode="0.000E+00">
                  <c:v>3.2654010384649098E-11</c:v>
                </c:pt>
                <c:pt idx="188" formatCode="0.000E+00">
                  <c:v>3.4688365664203916E-11</c:v>
                </c:pt>
                <c:pt idx="189" formatCode="0.000E+00">
                  <c:v>3.4479713840659833E-11</c:v>
                </c:pt>
                <c:pt idx="190" formatCode="0.000E+00">
                  <c:v>3.3905921325913601E-11</c:v>
                </c:pt>
                <c:pt idx="191" formatCode="0.000E+00">
                  <c:v>3.16629142228147E-11</c:v>
                </c:pt>
                <c:pt idx="192" formatCode="0.000E+00">
                  <c:v>3.1036958752182452E-11</c:v>
                </c:pt>
                <c:pt idx="193" formatCode="0.000E+00">
                  <c:v>3.1402099443384602E-11</c:v>
                </c:pt>
                <c:pt idx="194" formatCode="0.000E+00">
                  <c:v>3.0045862590348054E-11</c:v>
                </c:pt>
                <c:pt idx="195" formatCode="0.000E+00">
                  <c:v>3.0358840325664182E-11</c:v>
                </c:pt>
                <c:pt idx="196" formatCode="0.000E+00">
                  <c:v>2.9993699634462032E-11</c:v>
                </c:pt>
                <c:pt idx="197" formatCode="0.000E+00">
                  <c:v>3.1089121708068468E-11</c:v>
                </c:pt>
                <c:pt idx="198" formatCode="0.000E+00">
                  <c:v>2.7646366619591093E-11</c:v>
                </c:pt>
                <c:pt idx="199" formatCode="0.000E+00">
                  <c:v>2.7437714796047011E-11</c:v>
                </c:pt>
                <c:pt idx="200" formatCode="0.000E+00">
                  <c:v>2.7072574104844861E-11</c:v>
                </c:pt>
                <c:pt idx="201" formatCode="0.000E+00">
                  <c:v>3.0306677369778159E-11</c:v>
                </c:pt>
                <c:pt idx="202" formatCode="0.000E+00">
                  <c:v>2.9159092340285701E-11</c:v>
                </c:pt>
                <c:pt idx="203" formatCode="0.000E+00">
                  <c:v>2.7750692531363135E-11</c:v>
                </c:pt>
                <c:pt idx="204" formatCode="0.000E+00">
                  <c:v>2.9002603472627634E-11</c:v>
                </c:pt>
                <c:pt idx="205" formatCode="0.000E+00">
                  <c:v>2.6759596369528737E-11</c:v>
                </c:pt>
                <c:pt idx="206" formatCode="0.000E+00">
                  <c:v>2.5090381781176065E-11</c:v>
                </c:pt>
                <c:pt idx="207" formatCode="0.000E+00">
                  <c:v>2.7542040707819052E-11</c:v>
                </c:pt>
                <c:pt idx="208" formatCode="0.000E+00">
                  <c:v>2.7176900016616902E-11</c:v>
                </c:pt>
                <c:pt idx="209" formatCode="0.000E+00">
                  <c:v>2.8585299825539466E-11</c:v>
                </c:pt>
                <c:pt idx="210" formatCode="0.000E+00">
                  <c:v>2.7333388884274969E-11</c:v>
                </c:pt>
                <c:pt idx="211" formatCode="0.000E+00">
                  <c:v>2.7176900016616902E-11</c:v>
                </c:pt>
                <c:pt idx="212" formatCode="0.000E+00">
                  <c:v>2.6446618634212613E-11</c:v>
                </c:pt>
                <c:pt idx="213" formatCode="0.000E+00">
                  <c:v>2.4099285619341668E-11</c:v>
                </c:pt>
                <c:pt idx="214" formatCode="0.000E+00">
                  <c:v>2.4360100398771769E-11</c:v>
                </c:pt>
                <c:pt idx="215" formatCode="0.000E+00">
                  <c:v>2.5038218825290043E-11</c:v>
                </c:pt>
                <c:pt idx="216" formatCode="0.000E+00">
                  <c:v>2.5351196560606167E-11</c:v>
                </c:pt>
                <c:pt idx="217" formatCode="0.000E+00">
                  <c:v>2.2325745119216958E-11</c:v>
                </c:pt>
                <c:pt idx="218" formatCode="0.000E+00">
                  <c:v>2.5038218825290043E-11</c:v>
                </c:pt>
                <c:pt idx="219" formatCode="0.000E+00">
                  <c:v>2.2012767383900834E-11</c:v>
                </c:pt>
                <c:pt idx="220" formatCode="0.000E+00">
                  <c:v>2.1699789648584707E-11</c:v>
                </c:pt>
                <c:pt idx="221" formatCode="0.000E+00">
                  <c:v>2.4203611531113712E-11</c:v>
                </c:pt>
                <c:pt idx="222" formatCode="0.000E+00">
                  <c:v>2.206493033978685E-11</c:v>
                </c:pt>
                <c:pt idx="223" formatCode="0.000E+00">
                  <c:v>2.2899537633963187E-11</c:v>
                </c:pt>
                <c:pt idx="224" formatCode="0.000E+00">
                  <c:v>2.0656530530864287E-11</c:v>
                </c:pt>
                <c:pt idx="225" formatCode="0.000E+00">
                  <c:v>2.3056026501621248E-11</c:v>
                </c:pt>
                <c:pt idx="226" formatCode="0.000E+00">
                  <c:v>2.1647626692698684E-11</c:v>
                </c:pt>
                <c:pt idx="227" formatCode="0.000E+00">
                  <c:v>2.2325745119216958E-11</c:v>
                </c:pt>
                <c:pt idx="228" formatCode="0.000E+00">
                  <c:v>2.1438974869154602E-11</c:v>
                </c:pt>
                <c:pt idx="229" formatCode="0.000E+00">
                  <c:v>2.1073834177952452E-11</c:v>
                </c:pt>
                <c:pt idx="230" formatCode="0.000E+00">
                  <c:v>1.9717597324915911E-11</c:v>
                </c:pt>
                <c:pt idx="231" formatCode="0.000E+00">
                  <c:v>2.0760856442636328E-11</c:v>
                </c:pt>
                <c:pt idx="232" formatCode="0.000E+00">
                  <c:v>1.9978412104346013E-11</c:v>
                </c:pt>
                <c:pt idx="233" formatCode="0.000E+00">
                  <c:v>2.1491137825040621E-11</c:v>
                </c:pt>
                <c:pt idx="234" formatCode="0.000E+00">
                  <c:v>1.9456782545485806E-11</c:v>
                </c:pt>
                <c:pt idx="235" formatCode="0.000E+00">
                  <c:v>2.1908441472128789E-11</c:v>
                </c:pt>
                <c:pt idx="236" formatCode="0.000E+00">
                  <c:v>1.9352456633713765E-11</c:v>
                </c:pt>
                <c:pt idx="237" formatCode="0.000E+00">
                  <c:v>1.9195967766055701E-11</c:v>
                </c:pt>
                <c:pt idx="238" formatCode="0.000E+00">
                  <c:v>1.9717597324915911E-11</c:v>
                </c:pt>
                <c:pt idx="239" formatCode="0.000E+00">
                  <c:v>2.0343552795548162E-11</c:v>
                </c:pt>
                <c:pt idx="240" formatCode="0.000E+00">
                  <c:v>1.9508945501371828E-11</c:v>
                </c:pt>
                <c:pt idx="241" formatCode="0.000E+00">
                  <c:v>1.8674338207195491E-11</c:v>
                </c:pt>
                <c:pt idx="242" formatCode="0.000E+00">
                  <c:v>1.7265938398272925E-11</c:v>
                </c:pt>
                <c:pt idx="243" formatCode="0.000E+00">
                  <c:v>1.9456782545485806E-11</c:v>
                </c:pt>
                <c:pt idx="244" formatCode="0.000E+00">
                  <c:v>1.8622175251309472E-11</c:v>
                </c:pt>
                <c:pt idx="245" formatCode="0.000E+00">
                  <c:v>1.7683242045361093E-11</c:v>
                </c:pt>
                <c:pt idx="246" formatCode="0.000E+00">
                  <c:v>1.7683242045361093E-11</c:v>
                </c:pt>
                <c:pt idx="247" formatCode="0.000E+00">
                  <c:v>1.7839730913019157E-11</c:v>
                </c:pt>
                <c:pt idx="248" formatCode="0.000E+00">
                  <c:v>1.6222679280552508E-11</c:v>
                </c:pt>
                <c:pt idx="249" formatCode="0.000E+00">
                  <c:v>1.7265938398272925E-11</c:v>
                </c:pt>
                <c:pt idx="250" formatCode="0.000E+00">
                  <c:v>1.8100545692449262E-11</c:v>
                </c:pt>
                <c:pt idx="251" formatCode="0.000E+00">
                  <c:v>1.5909701545236384E-11</c:v>
                </c:pt>
                <c:pt idx="252" formatCode="0.000E+00">
                  <c:v>1.6639982927640676E-11</c:v>
                </c:pt>
                <c:pt idx="253" formatCode="0.000E+00">
                  <c:v>1.7891893868905179E-11</c:v>
                </c:pt>
                <c:pt idx="254" formatCode="0.000E+00">
                  <c:v>1.5961864501122403E-11</c:v>
                </c:pt>
                <c:pt idx="255" formatCode="0.000E+00">
                  <c:v>1.5701049721692301E-11</c:v>
                </c:pt>
                <c:pt idx="256" formatCode="0.000E+00">
                  <c:v>1.6692145883526699E-11</c:v>
                </c:pt>
                <c:pt idx="257" formatCode="0.000E+00">
                  <c:v>1.6327005192324549E-11</c:v>
                </c:pt>
                <c:pt idx="258" formatCode="0.000E+00">
                  <c:v>1.5961864501122403E-11</c:v>
                </c:pt>
                <c:pt idx="259" formatCode="0.000E+00">
                  <c:v>1.5127257206946069E-11</c:v>
                </c:pt>
                <c:pt idx="260" formatCode="0.000E+00">
                  <c:v>1.6483494059982613E-11</c:v>
                </c:pt>
                <c:pt idx="261" formatCode="0.000E+00">
                  <c:v>1.6379168148210571E-11</c:v>
                </c:pt>
                <c:pt idx="262" formatCode="0.000E+00">
                  <c:v>1.4866442427515964E-11</c:v>
                </c:pt>
                <c:pt idx="263" formatCode="0.000E+00">
                  <c:v>1.4553464692199836E-11</c:v>
                </c:pt>
                <c:pt idx="264" formatCode="0.000E+00">
                  <c:v>1.4501301736313817E-11</c:v>
                </c:pt>
                <c:pt idx="265" formatCode="0.000E+00">
                  <c:v>1.4292649912769733E-11</c:v>
                </c:pt>
                <c:pt idx="266" formatCode="0.000E+00">
                  <c:v>1.4344812868655753E-11</c:v>
                </c:pt>
                <c:pt idx="267" formatCode="0.000E+00">
                  <c:v>1.6587819971754654E-11</c:v>
                </c:pt>
                <c:pt idx="268" formatCode="0.000E+00">
                  <c:v>1.4396975824541776E-11</c:v>
                </c:pt>
                <c:pt idx="269" formatCode="0.000E+00">
                  <c:v>1.523158311871811E-11</c:v>
                </c:pt>
                <c:pt idx="270" formatCode="0.000E+00">
                  <c:v>1.5648886765806279E-11</c:v>
                </c:pt>
                <c:pt idx="271" formatCode="0.000E+00">
                  <c:v>1.3927509221567588E-11</c:v>
                </c:pt>
                <c:pt idx="272" formatCode="0.000E+00">
                  <c:v>1.4918605383401986E-11</c:v>
                </c:pt>
                <c:pt idx="273" formatCode="0.000E+00">
                  <c:v>1.4814279471629944E-11</c:v>
                </c:pt>
                <c:pt idx="274" formatCode="0.000E+00">
                  <c:v>1.293641305973319E-11</c:v>
                </c:pt>
                <c:pt idx="275" formatCode="0.000E+00">
                  <c:v>1.4031835133339629E-11</c:v>
                </c:pt>
                <c:pt idx="276" formatCode="0.000E+00">
                  <c:v>1.4344812868655753E-11</c:v>
                </c:pt>
                <c:pt idx="277" formatCode="0.000E+00">
                  <c:v>1.1632339162582665E-11</c:v>
                </c:pt>
                <c:pt idx="278" formatCode="0.000E+00">
                  <c:v>1.1840990986126751E-11</c:v>
                </c:pt>
                <c:pt idx="279" formatCode="0.000E+00">
                  <c:v>1.2779924192075128E-11</c:v>
                </c:pt>
                <c:pt idx="280" formatCode="0.000E+00">
                  <c:v>1.2258294633214918E-11</c:v>
                </c:pt>
                <c:pt idx="281" formatCode="0.000E+00">
                  <c:v>1.2675598280303084E-11</c:v>
                </c:pt>
                <c:pt idx="282" formatCode="0.000E+00">
                  <c:v>1.3353716706821357E-11</c:v>
                </c:pt>
                <c:pt idx="283" formatCode="0.000E+00">
                  <c:v>1.3510205574479419E-11</c:v>
                </c:pt>
                <c:pt idx="284" formatCode="0.000E+00">
                  <c:v>1.3249390795049316E-11</c:v>
                </c:pt>
                <c:pt idx="285" formatCode="0.000E+00">
                  <c:v>9.5979838830278505E-12</c:v>
                </c:pt>
                <c:pt idx="286" formatCode="0.000E+00">
                  <c:v>1.2206131677328897E-11</c:v>
                </c:pt>
                <c:pt idx="287" formatCode="0.000E+00">
                  <c:v>1.126719847138052E-11</c:v>
                </c:pt>
                <c:pt idx="288" formatCode="0.000E+00">
                  <c:v>1.2310457589100939E-11</c:v>
                </c:pt>
                <c:pt idx="289" formatCode="0.000E+00">
                  <c:v>1.1632339162582665E-11</c:v>
                </c:pt>
                <c:pt idx="290" formatCode="0.000E+00">
                  <c:v>1.1893153942012772E-11</c:v>
                </c:pt>
                <c:pt idx="291" formatCode="0.000E+00">
                  <c:v>1.1475850294924603E-11</c:v>
                </c:pt>
                <c:pt idx="292" formatCode="0.000E+00">
                  <c:v>1.2101805765556856E-11</c:v>
                </c:pt>
                <c:pt idx="293" formatCode="0.000E+00">
                  <c:v>1.074556891252031E-11</c:v>
                </c:pt>
                <c:pt idx="294" formatCode="0.000E+00">
                  <c:v>1.0067450486002038E-11</c:v>
                </c:pt>
                <c:pt idx="295" formatCode="0.000E+00">
                  <c:v>1.178882803024073E-11</c:v>
                </c:pt>
                <c:pt idx="296" formatCode="0.000E+00">
                  <c:v>1.0902057780178374E-11</c:v>
                </c:pt>
                <c:pt idx="297" formatCode="0.000E+00">
                  <c:v>1.1893153942012772E-11</c:v>
                </c:pt>
                <c:pt idx="298" formatCode="0.000E+00">
                  <c:v>1.0849894824292353E-11</c:v>
                </c:pt>
                <c:pt idx="299" formatCode="0.000E+00">
                  <c:v>9.4414950153697869E-12</c:v>
                </c:pt>
                <c:pt idx="300" formatCode="0.000E+00">
                  <c:v>9.5979838830278505E-12</c:v>
                </c:pt>
                <c:pt idx="301" formatCode="0.000E+00">
                  <c:v>1.0276102309546123E-11</c:v>
                </c:pt>
                <c:pt idx="302" formatCode="0.000E+00">
                  <c:v>1.1110709603722458E-11</c:v>
                </c:pt>
                <c:pt idx="303" formatCode="0.000E+00">
                  <c:v>1.0119613441888059E-11</c:v>
                </c:pt>
                <c:pt idx="304" formatCode="0.000E+00">
                  <c:v>8.6068877211934527E-12</c:v>
                </c:pt>
                <c:pt idx="305" formatCode="0.000E+00">
                  <c:v>9.7023097947998935E-12</c:v>
                </c:pt>
                <c:pt idx="306" formatCode="0.000E+00">
                  <c:v>9.0241913682816198E-12</c:v>
                </c:pt>
                <c:pt idx="307" formatCode="0.000E+00">
                  <c:v>9.5458209271418298E-12</c:v>
                </c:pt>
                <c:pt idx="308" formatCode="0.000E+00">
                  <c:v>9.7544727506859142E-12</c:v>
                </c:pt>
                <c:pt idx="309" formatCode="0.000E+00">
                  <c:v>9.0241913682816198E-12</c:v>
                </c:pt>
                <c:pt idx="310" formatCode="0.000E+00">
                  <c:v>9.1285172800536612E-12</c:v>
                </c:pt>
                <c:pt idx="311" formatCode="0.000E+00">
                  <c:v>9.0763543241676405E-12</c:v>
                </c:pt>
                <c:pt idx="312" formatCode="0.000E+00">
                  <c:v>9.6501468389138712E-12</c:v>
                </c:pt>
                <c:pt idx="313" formatCode="0.000E+00">
                  <c:v>9.0241913682816198E-12</c:v>
                </c:pt>
                <c:pt idx="314" formatCode="0.000E+00">
                  <c:v>9.3893320594837662E-12</c:v>
                </c:pt>
                <c:pt idx="315" formatCode="0.000E+00">
                  <c:v>9.1285172800536612E-12</c:v>
                </c:pt>
                <c:pt idx="316" formatCode="0.000E+00">
                  <c:v>8.1895840741052857E-12</c:v>
                </c:pt>
                <c:pt idx="317" formatCode="0.000E+00">
                  <c:v>8.5025618094214114E-12</c:v>
                </c:pt>
                <c:pt idx="318" formatCode="0.000E+00">
                  <c:v>8.9720284123955991E-12</c:v>
                </c:pt>
                <c:pt idx="319" formatCode="0.000E+00">
                  <c:v>8.293909985877327E-12</c:v>
                </c:pt>
                <c:pt idx="320" formatCode="0.000E+00">
                  <c:v>7.4593026917009929E-12</c:v>
                </c:pt>
                <c:pt idx="321" formatCode="0.000E+00">
                  <c:v>7.3028138240429309E-12</c:v>
                </c:pt>
                <c:pt idx="322" formatCode="0.000E+00">
                  <c:v>7.9287692946751807E-12</c:v>
                </c:pt>
                <c:pt idx="323" formatCode="0.000E+00">
                  <c:v>7.9287692946751807E-12</c:v>
                </c:pt>
                <c:pt idx="324" formatCode="0.000E+00">
                  <c:v>8.293909985877327E-12</c:v>
                </c:pt>
                <c:pt idx="325" formatCode="0.000E+00">
                  <c:v>8.5025618094214114E-12</c:v>
                </c:pt>
                <c:pt idx="326" formatCode="0.000E+00">
                  <c:v>8.5547247653074321E-12</c:v>
                </c:pt>
                <c:pt idx="327" formatCode="0.000E+00">
                  <c:v>8.137421118219265E-12</c:v>
                </c:pt>
                <c:pt idx="328" formatCode="0.000E+00">
                  <c:v>7.9809322505612013E-12</c:v>
                </c:pt>
                <c:pt idx="329" formatCode="0.000E+00">
                  <c:v>8.1895840741052857E-12</c:v>
                </c:pt>
                <c:pt idx="330" formatCode="0.000E+00">
                  <c:v>7.4593026917009929E-12</c:v>
                </c:pt>
                <c:pt idx="331" formatCode="0.000E+00">
                  <c:v>7.7201174711310963E-12</c:v>
                </c:pt>
                <c:pt idx="332" formatCode="0.000E+00">
                  <c:v>8.2417470299913064E-12</c:v>
                </c:pt>
                <c:pt idx="333" formatCode="0.000E+00">
                  <c:v>8.137421118219265E-12</c:v>
                </c:pt>
                <c:pt idx="334" formatCode="0.000E+00">
                  <c:v>7.2506508681569086E-12</c:v>
                </c:pt>
                <c:pt idx="335" formatCode="0.000E+00">
                  <c:v>6.4160435739805745E-12</c:v>
                </c:pt>
                <c:pt idx="336" formatCode="0.000E+00">
                  <c:v>7.8244433829031393E-12</c:v>
                </c:pt>
                <c:pt idx="337" formatCode="0.000E+00">
                  <c:v>7.2506508681569086E-12</c:v>
                </c:pt>
                <c:pt idx="338" formatCode="0.000E+00">
                  <c:v>6.0509028827784281E-12</c:v>
                </c:pt>
                <c:pt idx="339" formatCode="0.000E+00">
                  <c:v>7.5114656475870136E-12</c:v>
                </c:pt>
                <c:pt idx="340" formatCode="0.000E+00">
                  <c:v>6.3117176622085315E-12</c:v>
                </c:pt>
                <c:pt idx="341" formatCode="0.000E+00">
                  <c:v>7.8244433829031393E-12</c:v>
                </c:pt>
                <c:pt idx="342" formatCode="0.000E+00">
                  <c:v>6.1030658386644487E-12</c:v>
                </c:pt>
                <c:pt idx="343" formatCode="0.000E+00">
                  <c:v>7.2506508681569086E-12</c:v>
                </c:pt>
                <c:pt idx="344" formatCode="0.000E+00">
                  <c:v>5.8422510592343429E-12</c:v>
                </c:pt>
                <c:pt idx="345" formatCode="0.000E+00">
                  <c:v>7.7201174711310963E-12</c:v>
                </c:pt>
                <c:pt idx="346" formatCode="0.000E+00">
                  <c:v>6.9376731328407837E-12</c:v>
                </c:pt>
                <c:pt idx="347" formatCode="0.000E+00">
                  <c:v>6.6768583534106787E-12</c:v>
                </c:pt>
                <c:pt idx="348" formatCode="0.000E+00">
                  <c:v>5.8944140151203652E-12</c:v>
                </c:pt>
                <c:pt idx="349" formatCode="0.000E+00">
                  <c:v>6.8333472210687423E-12</c:v>
                </c:pt>
                <c:pt idx="350" formatCode="0.000E+00">
                  <c:v>5.9465769710063859E-12</c:v>
                </c:pt>
                <c:pt idx="351" formatCode="0.000E+00">
                  <c:v>6.3117176622085315E-12</c:v>
                </c:pt>
                <c:pt idx="352" formatCode="0.000E+00">
                  <c:v>6.885510176954763E-12</c:v>
                </c:pt>
                <c:pt idx="353" formatCode="0.000E+00">
                  <c:v>6.885510176954763E-12</c:v>
                </c:pt>
                <c:pt idx="354" formatCode="0.000E+00">
                  <c:v>6.5725324416386365E-12</c:v>
                </c:pt>
                <c:pt idx="355" formatCode="0.000E+00">
                  <c:v>6.3117176622085315E-12</c:v>
                </c:pt>
                <c:pt idx="356" formatCode="0.000E+00">
                  <c:v>6.2073917504364901E-12</c:v>
                </c:pt>
                <c:pt idx="357" formatCode="0.000E+00">
                  <c:v>5.7900881033483222E-12</c:v>
                </c:pt>
                <c:pt idx="358" formatCode="0.000E+00">
                  <c:v>6.0509028827784281E-12</c:v>
                </c:pt>
                <c:pt idx="359" formatCode="0.000E+00">
                  <c:v>5.9465769710063859E-12</c:v>
                </c:pt>
                <c:pt idx="360" formatCode="0.000E+00">
                  <c:v>5.268458544488113E-12</c:v>
                </c:pt>
                <c:pt idx="361" formatCode="0.000E+00">
                  <c:v>5.0598067209440295E-12</c:v>
                </c:pt>
                <c:pt idx="362" formatCode="0.000E+00">
                  <c:v>6.5203694857526158E-12</c:v>
                </c:pt>
                <c:pt idx="363" formatCode="0.000E+00">
                  <c:v>5.6857621915762809E-12</c:v>
                </c:pt>
                <c:pt idx="364" formatCode="0.000E+00">
                  <c:v>5.5814362798042395E-12</c:v>
                </c:pt>
                <c:pt idx="365" formatCode="0.000E+00">
                  <c:v>5.4249474121461767E-12</c:v>
                </c:pt>
                <c:pt idx="366" formatCode="0.000E+00">
                  <c:v>4.6946660297418831E-12</c:v>
                </c:pt>
                <c:pt idx="367" formatCode="0.000E+00">
                  <c:v>5.0598067209440295E-12</c:v>
                </c:pt>
                <c:pt idx="368" formatCode="0.000E+00">
                  <c:v>4.4860142061977996E-12</c:v>
                </c:pt>
                <c:pt idx="369" formatCode="0.000E+00">
                  <c:v>5.6335992356902602E-12</c:v>
                </c:pt>
                <c:pt idx="370" formatCode="0.000E+00">
                  <c:v>5.3727844562601552E-12</c:v>
                </c:pt>
                <c:pt idx="371" formatCode="0.000E+00">
                  <c:v>6.1552287945504694E-12</c:v>
                </c:pt>
                <c:pt idx="372" formatCode="0.000E+00">
                  <c:v>4.2251994267676954E-12</c:v>
                </c:pt>
                <c:pt idx="373" formatCode="0.000E+00">
                  <c:v>4.5903401179698409E-12</c:v>
                </c:pt>
                <c:pt idx="374" formatCode="0.000E+00">
                  <c:v>5.4771103680321973E-12</c:v>
                </c:pt>
                <c:pt idx="375" formatCode="0.000E+00">
                  <c:v>5.4771103680321973E-12</c:v>
                </c:pt>
                <c:pt idx="376" formatCode="0.000E+00">
                  <c:v>6.1030658386644487E-12</c:v>
                </c:pt>
                <c:pt idx="377" formatCode="0.000E+00">
                  <c:v>4.7468289856279046E-12</c:v>
                </c:pt>
                <c:pt idx="378" formatCode="0.000E+00">
                  <c:v>4.7468289856279046E-12</c:v>
                </c:pt>
                <c:pt idx="379" formatCode="0.000E+00">
                  <c:v>4.2251994267676954E-12</c:v>
                </c:pt>
                <c:pt idx="380" formatCode="0.000E+00">
                  <c:v>4.5381771620838202E-12</c:v>
                </c:pt>
                <c:pt idx="381" formatCode="0.000E+00">
                  <c:v>4.9033178532859674E-12</c:v>
                </c:pt>
                <c:pt idx="382" formatCode="0.000E+00">
                  <c:v>4.4860142061977996E-12</c:v>
                </c:pt>
                <c:pt idx="383" formatCode="0.000E+00">
                  <c:v>4.7989919415139253E-12</c:v>
                </c:pt>
                <c:pt idx="384" formatCode="0.000E+00">
                  <c:v>5.268458544488113E-12</c:v>
                </c:pt>
                <c:pt idx="385" formatCode="0.000E+00">
                  <c:v>4.3295253385397367E-12</c:v>
                </c:pt>
                <c:pt idx="386" formatCode="0.000E+00">
                  <c:v>4.8511548973999468E-12</c:v>
                </c:pt>
                <c:pt idx="387" formatCode="0.000E+00">
                  <c:v>4.0687105591096325E-12</c:v>
                </c:pt>
                <c:pt idx="388" formatCode="0.000E+00">
                  <c:v>4.0687105591096325E-12</c:v>
                </c:pt>
                <c:pt idx="389" formatCode="0.000E+00">
                  <c:v>4.1730364708816747E-12</c:v>
                </c:pt>
                <c:pt idx="390" formatCode="0.000E+00">
                  <c:v>4.8511548973999468E-12</c:v>
                </c:pt>
                <c:pt idx="391" formatCode="0.000E+00">
                  <c:v>3.4427550884773815E-12</c:v>
                </c:pt>
                <c:pt idx="392" formatCode="0.000E+00">
                  <c:v>4.3295253385397367E-12</c:v>
                </c:pt>
                <c:pt idx="393" formatCode="0.000E+00">
                  <c:v>4.4338512503117789E-12</c:v>
                </c:pt>
                <c:pt idx="394" formatCode="0.000E+00">
                  <c:v>4.5381771620838202E-12</c:v>
                </c:pt>
                <c:pt idx="395" formatCode="0.000E+00">
                  <c:v>3.9643846473375903E-12</c:v>
                </c:pt>
                <c:pt idx="396" formatCode="0.000E+00">
                  <c:v>4.1208735149956532E-12</c:v>
                </c:pt>
                <c:pt idx="397" formatCode="0.000E+00">
                  <c:v>3.8600587355655482E-12</c:v>
                </c:pt>
                <c:pt idx="398" formatCode="0.000E+00">
                  <c:v>3.5470810002494229E-12</c:v>
                </c:pt>
                <c:pt idx="399" formatCode="0.000E+00">
                  <c:v>3.9122216914515696E-12</c:v>
                </c:pt>
                <c:pt idx="400" formatCode="0.000E+00">
                  <c:v>3.6514069120214654E-12</c:v>
                </c:pt>
                <c:pt idx="401" formatCode="0.000E+00">
                  <c:v>3.4427550884773815E-12</c:v>
                </c:pt>
                <c:pt idx="402" formatCode="0.000E+00">
                  <c:v>4.2251994267676954E-12</c:v>
                </c:pt>
                <c:pt idx="403" formatCode="0.000E+00">
                  <c:v>4.1208735149956532E-12</c:v>
                </c:pt>
                <c:pt idx="404" formatCode="0.000E+00">
                  <c:v>3.5470810002494229E-12</c:v>
                </c:pt>
                <c:pt idx="405" formatCode="0.000E+00">
                  <c:v>3.1819403090472769E-12</c:v>
                </c:pt>
                <c:pt idx="406" formatCode="0.000E+00">
                  <c:v>3.5992439561354439E-12</c:v>
                </c:pt>
                <c:pt idx="407" formatCode="0.000E+00">
                  <c:v>3.1819403090472769E-12</c:v>
                </c:pt>
                <c:pt idx="408" formatCode="0.000E+00">
                  <c:v>3.2341032649332976E-12</c:v>
                </c:pt>
                <c:pt idx="409" formatCode="0.000E+00">
                  <c:v>4.3816882944257582E-12</c:v>
                </c:pt>
                <c:pt idx="410" formatCode="0.000E+00">
                  <c:v>3.1819403090472769E-12</c:v>
                </c:pt>
                <c:pt idx="411" formatCode="0.000E+00">
                  <c:v>3.025451441389214E-12</c:v>
                </c:pt>
                <c:pt idx="412" formatCode="0.000E+00">
                  <c:v>3.5992439561354439E-12</c:v>
                </c:pt>
                <c:pt idx="413" formatCode="0.000E+00">
                  <c:v>4.1208735149956532E-12</c:v>
                </c:pt>
                <c:pt idx="414" formatCode="0.000E+00">
                  <c:v>3.1297773531612554E-12</c:v>
                </c:pt>
                <c:pt idx="415" formatCode="0.000E+00">
                  <c:v>3.025451441389214E-12</c:v>
                </c:pt>
                <c:pt idx="416" formatCode="0.000E+00">
                  <c:v>2.5038218825290044E-12</c:v>
                </c:pt>
                <c:pt idx="417" formatCode="0.000E+00">
                  <c:v>2.138681191326858E-12</c:v>
                </c:pt>
                <c:pt idx="418" formatCode="0.000E+00">
                  <c:v>2.5038218825290044E-12</c:v>
                </c:pt>
                <c:pt idx="419" formatCode="0.000E+00">
                  <c:v>3.1819403090472769E-12</c:v>
                </c:pt>
                <c:pt idx="420" formatCode="0.000E+00">
                  <c:v>3.4427550884773815E-12</c:v>
                </c:pt>
                <c:pt idx="421" formatCode="0.000E+00">
                  <c:v>4.1730364708816747E-12</c:v>
                </c:pt>
                <c:pt idx="422" formatCode="0.000E+00">
                  <c:v>3.0776143972752347E-12</c:v>
                </c:pt>
                <c:pt idx="423" formatCode="0.000E+00">
                  <c:v>2.5038218825290044E-12</c:v>
                </c:pt>
                <c:pt idx="424" formatCode="0.000E+00">
                  <c:v>3.1819403090472769E-12</c:v>
                </c:pt>
                <c:pt idx="425" formatCode="0.000E+00">
                  <c:v>3.5992439561354439E-12</c:v>
                </c:pt>
                <c:pt idx="426" formatCode="0.000E+00">
                  <c:v>3.4427550884773815E-12</c:v>
                </c:pt>
                <c:pt idx="427" formatCode="0.000E+00">
                  <c:v>2.0343552795548162E-12</c:v>
                </c:pt>
                <c:pt idx="428" formatCode="0.000E+00">
                  <c:v>3.4949180443634022E-12</c:v>
                </c:pt>
                <c:pt idx="429" formatCode="0.000E+00">
                  <c:v>2.9732884855031929E-12</c:v>
                </c:pt>
                <c:pt idx="430" formatCode="0.000E+00">
                  <c:v>2.9211255296171715E-12</c:v>
                </c:pt>
                <c:pt idx="431" formatCode="0.000E+00">
                  <c:v>2.6081477943010462E-12</c:v>
                </c:pt>
                <c:pt idx="432" formatCode="0.000E+00">
                  <c:v>3.025451441389214E-12</c:v>
                </c:pt>
                <c:pt idx="433" formatCode="0.000E+00">
                  <c:v>3.5470810002494229E-12</c:v>
                </c:pt>
                <c:pt idx="434" formatCode="0.000E+00">
                  <c:v>3.2341032649332976E-12</c:v>
                </c:pt>
                <c:pt idx="435" formatCode="0.000E+00">
                  <c:v>2.5559848384150255E-12</c:v>
                </c:pt>
                <c:pt idx="436" formatCode="0.000E+00">
                  <c:v>3.3384291767053393E-12</c:v>
                </c:pt>
                <c:pt idx="437" formatCode="0.000E+00">
                  <c:v>2.5559848384150255E-12</c:v>
                </c:pt>
                <c:pt idx="438" formatCode="0.000E+00">
                  <c:v>2.6081477943010462E-12</c:v>
                </c:pt>
                <c:pt idx="439" formatCode="0.000E+00">
                  <c:v>2.8167996178451301E-12</c:v>
                </c:pt>
                <c:pt idx="440" formatCode="0.000E+00">
                  <c:v>2.2430071030988998E-12</c:v>
                </c:pt>
                <c:pt idx="441" formatCode="0.000E+00">
                  <c:v>2.5038218825290044E-12</c:v>
                </c:pt>
                <c:pt idx="442" formatCode="0.000E+00">
                  <c:v>2.0865182354408373E-12</c:v>
                </c:pt>
                <c:pt idx="443" formatCode="0.000E+00">
                  <c:v>2.3473330148709415E-12</c:v>
                </c:pt>
                <c:pt idx="444" formatCode="0.000E+00">
                  <c:v>2.3473330148709415E-12</c:v>
                </c:pt>
                <c:pt idx="445" formatCode="0.000E+00">
                  <c:v>1.9821923236687952E-12</c:v>
                </c:pt>
                <c:pt idx="446" formatCode="0.000E+00">
                  <c:v>3.025451441389214E-12</c:v>
                </c:pt>
                <c:pt idx="447" formatCode="0.000E+00">
                  <c:v>2.8167996178451301E-12</c:v>
                </c:pt>
                <c:pt idx="448" formatCode="0.000E+00">
                  <c:v>2.2430071030988998E-12</c:v>
                </c:pt>
                <c:pt idx="449" formatCode="0.000E+00">
                  <c:v>2.2430071030988998E-12</c:v>
                </c:pt>
                <c:pt idx="450" formatCode="0.000E+00">
                  <c:v>2.138681191326858E-12</c:v>
                </c:pt>
                <c:pt idx="451" formatCode="0.000E+00">
                  <c:v>2.6603107501870672E-12</c:v>
                </c:pt>
                <c:pt idx="452" formatCode="0.000E+00">
                  <c:v>1.9300293677827741E-12</c:v>
                </c:pt>
                <c:pt idx="453" formatCode="0.000E+00">
                  <c:v>2.2951700589849205E-12</c:v>
                </c:pt>
                <c:pt idx="454" formatCode="0.000E+00">
                  <c:v>2.2951700589849205E-12</c:v>
                </c:pt>
                <c:pt idx="455" formatCode="0.000E+00">
                  <c:v>3.1297773531612554E-12</c:v>
                </c:pt>
                <c:pt idx="456" formatCode="0.000E+00">
                  <c:v>2.8167996178451301E-12</c:v>
                </c:pt>
                <c:pt idx="457" formatCode="0.000E+00">
                  <c:v>1.9300293677827741E-12</c:v>
                </c:pt>
                <c:pt idx="458" formatCode="0.000E+00">
                  <c:v>2.7124737060730883E-12</c:v>
                </c:pt>
                <c:pt idx="459" formatCode="0.000E+00">
                  <c:v>2.0865182354408373E-12</c:v>
                </c:pt>
                <c:pt idx="460" formatCode="0.000E+00">
                  <c:v>1.7735405001247114E-12</c:v>
                </c:pt>
                <c:pt idx="461" formatCode="0.000E+00">
                  <c:v>2.4516589266429837E-12</c:v>
                </c:pt>
                <c:pt idx="462" formatCode="0.000E+00">
                  <c:v>1.8257034560107327E-12</c:v>
                </c:pt>
                <c:pt idx="463" formatCode="0.000E+00">
                  <c:v>2.0865182354408373E-12</c:v>
                </c:pt>
                <c:pt idx="464" formatCode="0.000E+00">
                  <c:v>1.7213775442386908E-12</c:v>
                </c:pt>
                <c:pt idx="465" formatCode="0.000E+00">
                  <c:v>1.8778664118967534E-12</c:v>
                </c:pt>
                <c:pt idx="466" formatCode="0.000E+00">
                  <c:v>2.4516589266429837E-12</c:v>
                </c:pt>
                <c:pt idx="467" formatCode="0.000E+00">
                  <c:v>2.5038218825290044E-12</c:v>
                </c:pt>
                <c:pt idx="468" formatCode="0.000E+00">
                  <c:v>2.2951700589849205E-12</c:v>
                </c:pt>
                <c:pt idx="469" formatCode="0.000E+00">
                  <c:v>2.6603107501870672E-12</c:v>
                </c:pt>
                <c:pt idx="470" formatCode="0.000E+00">
                  <c:v>2.0865182354408373E-12</c:v>
                </c:pt>
                <c:pt idx="471" formatCode="0.000E+00">
                  <c:v>2.2430071030988998E-12</c:v>
                </c:pt>
                <c:pt idx="472" formatCode="0.000E+00">
                  <c:v>1.512725720694607E-12</c:v>
                </c:pt>
                <c:pt idx="473" formatCode="0.000E+00">
                  <c:v>1.8257034560107327E-12</c:v>
                </c:pt>
                <c:pt idx="474" formatCode="0.000E+00">
                  <c:v>2.138681191326858E-12</c:v>
                </c:pt>
                <c:pt idx="475" formatCode="0.000E+00">
                  <c:v>1.408399808922565E-12</c:v>
                </c:pt>
                <c:pt idx="476" formatCode="0.000E+00">
                  <c:v>2.3473330148709415E-12</c:v>
                </c:pt>
                <c:pt idx="477" formatCode="0.000E+00">
                  <c:v>2.1908441472128791E-12</c:v>
                </c:pt>
                <c:pt idx="478" formatCode="0.000E+00">
                  <c:v>2.1908441472128791E-12</c:v>
                </c:pt>
                <c:pt idx="479" formatCode="0.000E+00">
                  <c:v>1.6170516324666488E-12</c:v>
                </c:pt>
                <c:pt idx="480" formatCode="0.000E+00">
                  <c:v>2.6603107501870672E-12</c:v>
                </c:pt>
                <c:pt idx="481" formatCode="0.000E+00">
                  <c:v>2.1908441472128791E-12</c:v>
                </c:pt>
                <c:pt idx="482" formatCode="0.000E+00">
                  <c:v>1.7735405001247114E-12</c:v>
                </c:pt>
                <c:pt idx="483" formatCode="0.000E+00">
                  <c:v>1.1997479853784813E-12</c:v>
                </c:pt>
                <c:pt idx="484" formatCode="0.000E+00">
                  <c:v>2.2430071030988998E-12</c:v>
                </c:pt>
                <c:pt idx="485" formatCode="0.000E+00">
                  <c:v>2.1908441472128791E-12</c:v>
                </c:pt>
                <c:pt idx="486" formatCode="0.000E+00">
                  <c:v>2.2951700589849205E-12</c:v>
                </c:pt>
                <c:pt idx="487" formatCode="0.000E+00">
                  <c:v>2.4516589266429837E-12</c:v>
                </c:pt>
                <c:pt idx="488" formatCode="0.000E+00">
                  <c:v>1.6170516324666488E-12</c:v>
                </c:pt>
                <c:pt idx="489" formatCode="0.000E+00">
                  <c:v>1.7735405001247114E-12</c:v>
                </c:pt>
                <c:pt idx="490" formatCode="0.000E+00">
                  <c:v>1.7213775442386908E-12</c:v>
                </c:pt>
                <c:pt idx="491" formatCode="0.000E+00">
                  <c:v>1.8257034560107327E-12</c:v>
                </c:pt>
                <c:pt idx="492" formatCode="0.000E+00">
                  <c:v>8.8677025006235572E-13</c:v>
                </c:pt>
                <c:pt idx="493" formatCode="0.000E+00">
                  <c:v>1.7735405001247114E-12</c:v>
                </c:pt>
                <c:pt idx="494" formatCode="0.000E+00">
                  <c:v>1.3040738971505231E-12</c:v>
                </c:pt>
                <c:pt idx="495" formatCode="0.000E+00">
                  <c:v>1.0954220736064396E-12</c:v>
                </c:pt>
                <c:pt idx="496" formatCode="0.000E+00">
                  <c:v>8.8677025006235572E-13</c:v>
                </c:pt>
                <c:pt idx="497" formatCode="0.000E+00">
                  <c:v>1.6692145883526697E-12</c:v>
                </c:pt>
                <c:pt idx="498" formatCode="0.000E+00">
                  <c:v>1.3562368530365442E-12</c:v>
                </c:pt>
                <c:pt idx="499" formatCode="0.000E+00">
                  <c:v>1.8778664118967534E-12</c:v>
                </c:pt>
                <c:pt idx="500" formatCode="0.000E+00">
                  <c:v>1.4605627648085857E-12</c:v>
                </c:pt>
                <c:pt idx="501" formatCode="0.000E+00">
                  <c:v>2.0343552795548162E-12</c:v>
                </c:pt>
                <c:pt idx="502" formatCode="0.000E+00">
                  <c:v>1.3562368530365442E-12</c:v>
                </c:pt>
                <c:pt idx="503" formatCode="0.000E+00">
                  <c:v>1.3562368530365442E-12</c:v>
                </c:pt>
                <c:pt idx="504" formatCode="0.000E+00">
                  <c:v>1.512725720694607E-12</c:v>
                </c:pt>
                <c:pt idx="505" formatCode="0.000E+00">
                  <c:v>1.4605627648085857E-12</c:v>
                </c:pt>
                <c:pt idx="506" formatCode="0.000E+00">
                  <c:v>1.7735405001247114E-12</c:v>
                </c:pt>
                <c:pt idx="507" formatCode="0.000E+00">
                  <c:v>1.512725720694607E-12</c:v>
                </c:pt>
                <c:pt idx="508" formatCode="0.000E+00">
                  <c:v>1.7213775442386908E-12</c:v>
                </c:pt>
                <c:pt idx="509" formatCode="0.000E+00">
                  <c:v>1.408399808922565E-12</c:v>
                </c:pt>
                <c:pt idx="510" formatCode="0.000E+00">
                  <c:v>1.3040738971505231E-12</c:v>
                </c:pt>
                <c:pt idx="511" formatCode="0.000E+00">
                  <c:v>9.9109616183439758E-13</c:v>
                </c:pt>
                <c:pt idx="512" formatCode="0.000E+00">
                  <c:v>1.7213775442386908E-12</c:v>
                </c:pt>
                <c:pt idx="513" formatCode="0.000E+00">
                  <c:v>1.408399808922565E-12</c:v>
                </c:pt>
                <c:pt idx="514" formatCode="0.000E+00">
                  <c:v>1.1997479853784813E-12</c:v>
                </c:pt>
                <c:pt idx="515" formatCode="0.000E+00">
                  <c:v>1.0432591177204187E-12</c:v>
                </c:pt>
                <c:pt idx="516" formatCode="0.000E+00">
                  <c:v>1.408399808922565E-12</c:v>
                </c:pt>
                <c:pt idx="517" formatCode="0.000E+00">
                  <c:v>1.4605627648085857E-12</c:v>
                </c:pt>
                <c:pt idx="518" formatCode="0.000E+00">
                  <c:v>8.8677025006235572E-13</c:v>
                </c:pt>
                <c:pt idx="519" formatCode="0.000E+00">
                  <c:v>1.3562368530365442E-12</c:v>
                </c:pt>
                <c:pt idx="520" formatCode="0.000E+00">
                  <c:v>1.3040738971505231E-12</c:v>
                </c:pt>
                <c:pt idx="521" formatCode="0.000E+00">
                  <c:v>1.512725720694607E-12</c:v>
                </c:pt>
                <c:pt idx="522" formatCode="0.000E+00">
                  <c:v>1.6692145883526697E-12</c:v>
                </c:pt>
                <c:pt idx="523" formatCode="0.000E+00">
                  <c:v>9.9109616183439758E-13</c:v>
                </c:pt>
                <c:pt idx="524" formatCode="0.000E+00">
                  <c:v>1.3562368530365442E-12</c:v>
                </c:pt>
                <c:pt idx="525" formatCode="0.000E+00">
                  <c:v>1.0954220736064396E-12</c:v>
                </c:pt>
                <c:pt idx="526" formatCode="0.000E+00">
                  <c:v>9.9109616183439758E-13</c:v>
                </c:pt>
                <c:pt idx="527" formatCode="0.000E+00">
                  <c:v>1.3040738971505231E-12</c:v>
                </c:pt>
                <c:pt idx="528" formatCode="0.000E+00">
                  <c:v>1.512725720694607E-12</c:v>
                </c:pt>
                <c:pt idx="529" formatCode="0.000E+00">
                  <c:v>1.6692145883526697E-12</c:v>
                </c:pt>
                <c:pt idx="530" formatCode="0.000E+00">
                  <c:v>1.512725720694607E-12</c:v>
                </c:pt>
                <c:pt idx="531" formatCode="0.000E+00">
                  <c:v>1.2519109412645022E-12</c:v>
                </c:pt>
                <c:pt idx="532" formatCode="0.000E+00">
                  <c:v>9.389332059483767E-13</c:v>
                </c:pt>
                <c:pt idx="533" formatCode="0.000E+00">
                  <c:v>1.2519109412645022E-12</c:v>
                </c:pt>
                <c:pt idx="534" formatCode="0.000E+00">
                  <c:v>1.1997479853784813E-12</c:v>
                </c:pt>
                <c:pt idx="535" formatCode="0.000E+00">
                  <c:v>1.408399808922565E-12</c:v>
                </c:pt>
                <c:pt idx="536" formatCode="0.000E+00">
                  <c:v>1.0432591177204187E-12</c:v>
                </c:pt>
                <c:pt idx="537" formatCode="0.000E+00">
                  <c:v>1.5648886765806277E-12</c:v>
                </c:pt>
                <c:pt idx="538" formatCode="0.000E+00">
                  <c:v>1.1475850294924602E-12</c:v>
                </c:pt>
                <c:pt idx="539" formatCode="0.000E+00">
                  <c:v>1.0954220736064396E-12</c:v>
                </c:pt>
                <c:pt idx="540" formatCode="0.000E+00">
                  <c:v>1.0432591177204187E-12</c:v>
                </c:pt>
                <c:pt idx="541" formatCode="0.000E+00">
                  <c:v>1.5648886765806277E-12</c:v>
                </c:pt>
                <c:pt idx="542" formatCode="0.000E+00">
                  <c:v>9.389332059483767E-13</c:v>
                </c:pt>
                <c:pt idx="543" formatCode="0.000E+00">
                  <c:v>1.8778664118967534E-12</c:v>
                </c:pt>
                <c:pt idx="544" formatCode="0.000E+00">
                  <c:v>1.1997479853784813E-12</c:v>
                </c:pt>
                <c:pt idx="545" formatCode="0.000E+00">
                  <c:v>1.2519109412645022E-12</c:v>
                </c:pt>
                <c:pt idx="546" formatCode="0.000E+00">
                  <c:v>9.9109616183439758E-13</c:v>
                </c:pt>
                <c:pt idx="547" formatCode="0.000E+00">
                  <c:v>1.3562368530365442E-12</c:v>
                </c:pt>
                <c:pt idx="548" formatCode="0.000E+00">
                  <c:v>1.0954220736064396E-12</c:v>
                </c:pt>
                <c:pt idx="549" formatCode="0.000E+00">
                  <c:v>8.8677025006235572E-13</c:v>
                </c:pt>
                <c:pt idx="550" formatCode="0.000E+00">
                  <c:v>9.9109616183439758E-13</c:v>
                </c:pt>
                <c:pt idx="551" formatCode="0.000E+00">
                  <c:v>9.9109616183439758E-13</c:v>
                </c:pt>
                <c:pt idx="552" formatCode="0.000E+00">
                  <c:v>1.408399808922565E-12</c:v>
                </c:pt>
                <c:pt idx="553" formatCode="0.000E+00">
                  <c:v>1.1475850294924602E-12</c:v>
                </c:pt>
                <c:pt idx="554" formatCode="0.000E+00">
                  <c:v>8.3460729417633483E-13</c:v>
                </c:pt>
                <c:pt idx="555" formatCode="0.000E+00">
                  <c:v>9.389332059483767E-13</c:v>
                </c:pt>
                <c:pt idx="556" formatCode="0.000E+00">
                  <c:v>1.0432591177204187E-12</c:v>
                </c:pt>
                <c:pt idx="557" formatCode="0.000E+00">
                  <c:v>1.1997479853784813E-12</c:v>
                </c:pt>
                <c:pt idx="558" formatCode="0.000E+00">
                  <c:v>8.8677025006235572E-13</c:v>
                </c:pt>
                <c:pt idx="559" formatCode="0.000E+00">
                  <c:v>1.1997479853784813E-12</c:v>
                </c:pt>
                <c:pt idx="560" formatCode="0.000E+00">
                  <c:v>7.8244433829031385E-13</c:v>
                </c:pt>
                <c:pt idx="561" formatCode="0.000E+00">
                  <c:v>1.1997479853784813E-12</c:v>
                </c:pt>
                <c:pt idx="562" formatCode="0.000E+00">
                  <c:v>9.9109616183439758E-13</c:v>
                </c:pt>
                <c:pt idx="563" formatCode="0.000E+00">
                  <c:v>1.3040738971505231E-12</c:v>
                </c:pt>
                <c:pt idx="564" formatCode="0.000E+00">
                  <c:v>9.9109616183439758E-13</c:v>
                </c:pt>
                <c:pt idx="565" formatCode="0.000E+00">
                  <c:v>9.389332059483767E-13</c:v>
                </c:pt>
                <c:pt idx="566" formatCode="0.000E+00">
                  <c:v>9.9109616183439758E-13</c:v>
                </c:pt>
                <c:pt idx="567" formatCode="0.000E+00">
                  <c:v>9.9109616183439758E-13</c:v>
                </c:pt>
                <c:pt idx="568" formatCode="0.000E+00">
                  <c:v>1.0954220736064396E-12</c:v>
                </c:pt>
                <c:pt idx="569" formatCode="0.000E+00">
                  <c:v>9.9109616183439758E-13</c:v>
                </c:pt>
                <c:pt idx="570" formatCode="0.000E+00">
                  <c:v>1.0954220736064396E-12</c:v>
                </c:pt>
                <c:pt idx="571" formatCode="0.000E+00">
                  <c:v>8.3460729417633483E-13</c:v>
                </c:pt>
                <c:pt idx="572" formatCode="0.000E+00">
                  <c:v>8.3460729417633483E-13</c:v>
                </c:pt>
                <c:pt idx="573" formatCode="0.000E+00">
                  <c:v>9.389332059483767E-13</c:v>
                </c:pt>
                <c:pt idx="574" formatCode="0.000E+00">
                  <c:v>1.0954220736064396E-12</c:v>
                </c:pt>
                <c:pt idx="575" formatCode="0.000E+00">
                  <c:v>8.3460729417633483E-13</c:v>
                </c:pt>
                <c:pt idx="576" formatCode="0.000E+00">
                  <c:v>7.8244433829031385E-13</c:v>
                </c:pt>
                <c:pt idx="577" formatCode="0.000E+00">
                  <c:v>8.8677025006235572E-13</c:v>
                </c:pt>
                <c:pt idx="578" formatCode="0.000E+00">
                  <c:v>1.0954220736064396E-12</c:v>
                </c:pt>
                <c:pt idx="579" formatCode="0.000E+00">
                  <c:v>8.3460729417633483E-13</c:v>
                </c:pt>
                <c:pt idx="580" formatCode="0.000E+00">
                  <c:v>7.3028138240429287E-13</c:v>
                </c:pt>
                <c:pt idx="581" formatCode="0.000E+00">
                  <c:v>3.1297773531612555E-13</c:v>
                </c:pt>
                <c:pt idx="582" formatCode="0.000E+00">
                  <c:v>7.3028138240429287E-13</c:v>
                </c:pt>
                <c:pt idx="583" formatCode="0.000E+00">
                  <c:v>7.8244433829031385E-13</c:v>
                </c:pt>
                <c:pt idx="584" formatCode="0.000E+00">
                  <c:v>5.2162955886020933E-13</c:v>
                </c:pt>
                <c:pt idx="585" formatCode="0.000E+00">
                  <c:v>9.389332059483767E-13</c:v>
                </c:pt>
                <c:pt idx="586" formatCode="0.000E+00">
                  <c:v>4.6946660297418835E-13</c:v>
                </c:pt>
                <c:pt idx="587" formatCode="0.000E+00">
                  <c:v>8.8677025006235572E-13</c:v>
                </c:pt>
                <c:pt idx="588" formatCode="0.000E+00">
                  <c:v>7.3028138240429287E-13</c:v>
                </c:pt>
                <c:pt idx="589" formatCode="0.000E+00">
                  <c:v>8.3460729417633483E-13</c:v>
                </c:pt>
                <c:pt idx="590" formatCode="0.000E+00">
                  <c:v>7.8244433829031385E-13</c:v>
                </c:pt>
                <c:pt idx="591" formatCode="0.000E+00">
                  <c:v>4.1730364708816742E-13</c:v>
                </c:pt>
                <c:pt idx="592" formatCode="0.000E+00">
                  <c:v>1.1997479853784813E-12</c:v>
                </c:pt>
                <c:pt idx="593" formatCode="0.000E+00">
                  <c:v>8.8677025006235572E-13</c:v>
                </c:pt>
                <c:pt idx="594" formatCode="0.000E+00">
                  <c:v>4.6946660297418835E-13</c:v>
                </c:pt>
                <c:pt idx="595" formatCode="0.000E+00">
                  <c:v>4.1730364708816742E-13</c:v>
                </c:pt>
                <c:pt idx="596" formatCode="0.000E+00">
                  <c:v>3.6514069120214643E-13</c:v>
                </c:pt>
                <c:pt idx="597" formatCode="0.000E+00">
                  <c:v>5.7379251474623012E-13</c:v>
                </c:pt>
                <c:pt idx="598" formatCode="0.000E+00">
                  <c:v>7.3028138240429287E-13</c:v>
                </c:pt>
                <c:pt idx="599" formatCode="0.000E+00">
                  <c:v>4.1730364708816742E-13</c:v>
                </c:pt>
                <c:pt idx="600" formatCode="0.000E+00">
                  <c:v>5.2162955886020933E-13</c:v>
                </c:pt>
                <c:pt idx="601" formatCode="0.000E+00">
                  <c:v>6.259554706322511E-13</c:v>
                </c:pt>
                <c:pt idx="602" formatCode="0.000E+00">
                  <c:v>3.6514069120214643E-13</c:v>
                </c:pt>
                <c:pt idx="603" formatCode="0.000E+00">
                  <c:v>4.6946660297418835E-13</c:v>
                </c:pt>
                <c:pt idx="604" formatCode="0.000E+00">
                  <c:v>6.259554706322511E-13</c:v>
                </c:pt>
                <c:pt idx="605" formatCode="0.000E+00">
                  <c:v>6.7811842651827208E-13</c:v>
                </c:pt>
                <c:pt idx="606" formatCode="0.000E+00">
                  <c:v>5.7379251474623012E-13</c:v>
                </c:pt>
                <c:pt idx="607" formatCode="0.000E+00">
                  <c:v>6.7811842651827208E-13</c:v>
                </c:pt>
                <c:pt idx="608" formatCode="0.000E+00">
                  <c:v>7.8244433829031385E-13</c:v>
                </c:pt>
                <c:pt idx="609" formatCode="0.000E+00">
                  <c:v>3.6514069120214643E-13</c:v>
                </c:pt>
                <c:pt idx="610" formatCode="0.000E+00">
                  <c:v>7.3028138240429287E-13</c:v>
                </c:pt>
                <c:pt idx="611" formatCode="0.000E+00">
                  <c:v>6.7811842651827208E-13</c:v>
                </c:pt>
                <c:pt idx="612" formatCode="0.000E+00">
                  <c:v>6.259554706322511E-13</c:v>
                </c:pt>
                <c:pt idx="613" formatCode="0.000E+00">
                  <c:v>3.6514069120214643E-13</c:v>
                </c:pt>
                <c:pt idx="614" formatCode="0.000E+00">
                  <c:v>6.259554706322511E-13</c:v>
                </c:pt>
                <c:pt idx="615" formatCode="0.000E+00">
                  <c:v>4.6946660297418835E-13</c:v>
                </c:pt>
                <c:pt idx="616" formatCode="0.000E+00">
                  <c:v>4.1730364708816742E-13</c:v>
                </c:pt>
                <c:pt idx="617" formatCode="0.000E+00">
                  <c:v>2.0865182354408371E-13</c:v>
                </c:pt>
                <c:pt idx="618" formatCode="0.000E+00">
                  <c:v>7.3028138240429287E-13</c:v>
                </c:pt>
                <c:pt idx="619" formatCode="0.000E+00">
                  <c:v>4.1730364708816742E-13</c:v>
                </c:pt>
                <c:pt idx="620" formatCode="0.000E+00">
                  <c:v>3.6514069120214643E-13</c:v>
                </c:pt>
                <c:pt idx="621" formatCode="0.000E+00">
                  <c:v>2.6081477943010467E-13</c:v>
                </c:pt>
                <c:pt idx="622" formatCode="0.000E+00">
                  <c:v>5.7379251474623012E-13</c:v>
                </c:pt>
                <c:pt idx="623" formatCode="0.000E+00">
                  <c:v>3.1297773531612555E-13</c:v>
                </c:pt>
                <c:pt idx="624" formatCode="0.000E+00">
                  <c:v>6.259554706322511E-13</c:v>
                </c:pt>
                <c:pt idx="625" formatCode="0.000E+00">
                  <c:v>5.7379251474623012E-13</c:v>
                </c:pt>
                <c:pt idx="626" formatCode="0.000E+00">
                  <c:v>2.6081477943010467E-13</c:v>
                </c:pt>
                <c:pt idx="627" formatCode="0.000E+00">
                  <c:v>7.3028138240429287E-13</c:v>
                </c:pt>
                <c:pt idx="628" formatCode="0.000E+00">
                  <c:v>7.3028138240429287E-13</c:v>
                </c:pt>
                <c:pt idx="629" formatCode="0.000E+00">
                  <c:v>6.7811842651827208E-13</c:v>
                </c:pt>
                <c:pt idx="630" formatCode="0.000E+00">
                  <c:v>5.7379251474623012E-13</c:v>
                </c:pt>
                <c:pt idx="631" formatCode="0.000E+00">
                  <c:v>5.2162955886020933E-13</c:v>
                </c:pt>
                <c:pt idx="632" formatCode="0.000E+00">
                  <c:v>2.6081477943010467E-13</c:v>
                </c:pt>
                <c:pt idx="633" formatCode="0.000E+00">
                  <c:v>6.259554706322511E-13</c:v>
                </c:pt>
                <c:pt idx="634" formatCode="0.000E+00">
                  <c:v>5.2162955886020933E-13</c:v>
                </c:pt>
                <c:pt idx="635" formatCode="0.000E+00">
                  <c:v>5.2162955886020933E-13</c:v>
                </c:pt>
                <c:pt idx="636" formatCode="0.000E+00">
                  <c:v>3.6514069120214643E-13</c:v>
                </c:pt>
                <c:pt idx="637" formatCode="0.000E+00">
                  <c:v>3.6514069120214643E-13</c:v>
                </c:pt>
                <c:pt idx="638" formatCode="0.000E+00">
                  <c:v>1.5648886765806277E-13</c:v>
                </c:pt>
                <c:pt idx="639" formatCode="0.000E+00">
                  <c:v>3.6514069120214643E-13</c:v>
                </c:pt>
                <c:pt idx="640" formatCode="0.000E+00">
                  <c:v>4.6946660297418835E-13</c:v>
                </c:pt>
                <c:pt idx="641" formatCode="0.000E+00">
                  <c:v>3.6514069120214643E-13</c:v>
                </c:pt>
                <c:pt idx="642" formatCode="0.000E+00">
                  <c:v>4.6946660297418835E-13</c:v>
                </c:pt>
                <c:pt idx="643" formatCode="0.000E+00">
                  <c:v>6.7811842651827208E-13</c:v>
                </c:pt>
                <c:pt idx="644" formatCode="0.000E+00">
                  <c:v>6.7811842651827208E-13</c:v>
                </c:pt>
                <c:pt idx="645" formatCode="0.000E+00">
                  <c:v>6.259554706322511E-13</c:v>
                </c:pt>
                <c:pt idx="646" formatCode="0.000E+00">
                  <c:v>3.1297773531612555E-13</c:v>
                </c:pt>
                <c:pt idx="647" formatCode="0.000E+00">
                  <c:v>5.2162955886020933E-13</c:v>
                </c:pt>
                <c:pt idx="648" formatCode="0.000E+00">
                  <c:v>2.6081477943010467E-13</c:v>
                </c:pt>
                <c:pt idx="649" formatCode="0.000E+00">
                  <c:v>4.1730364708816742E-13</c:v>
                </c:pt>
                <c:pt idx="650" formatCode="0.000E+00">
                  <c:v>4.6946660297418835E-13</c:v>
                </c:pt>
                <c:pt idx="651" formatCode="0.000E+00">
                  <c:v>4.1730364708816742E-13</c:v>
                </c:pt>
                <c:pt idx="652" formatCode="0.000E+00">
                  <c:v>4.1730364708816742E-13</c:v>
                </c:pt>
                <c:pt idx="653" formatCode="0.000E+00">
                  <c:v>2.6081477943010467E-13</c:v>
                </c:pt>
                <c:pt idx="654" formatCode="0.000E+00">
                  <c:v>5.7379251474623012E-13</c:v>
                </c:pt>
                <c:pt idx="655" formatCode="0.000E+00">
                  <c:v>2.6081477943010467E-13</c:v>
                </c:pt>
                <c:pt idx="656" formatCode="0.000E+00">
                  <c:v>4.1730364708816742E-13</c:v>
                </c:pt>
                <c:pt idx="657" formatCode="0.000E+00">
                  <c:v>3.6514069120214643E-13</c:v>
                </c:pt>
                <c:pt idx="658" formatCode="0.000E+00">
                  <c:v>5.2162955886020933E-13</c:v>
                </c:pt>
                <c:pt idx="659" formatCode="0.000E+00">
                  <c:v>3.6514069120214643E-13</c:v>
                </c:pt>
                <c:pt idx="660" formatCode="0.000E+00">
                  <c:v>2.6081477943010467E-13</c:v>
                </c:pt>
                <c:pt idx="661" formatCode="0.000E+00">
                  <c:v>3.6514069120214643E-13</c:v>
                </c:pt>
                <c:pt idx="662" formatCode="0.000E+00">
                  <c:v>2.0865182354408371E-13</c:v>
                </c:pt>
                <c:pt idx="663" formatCode="0.000E+00">
                  <c:v>3.6514069120214643E-13</c:v>
                </c:pt>
                <c:pt idx="664" formatCode="0.000E+00">
                  <c:v>4.6946660297418835E-13</c:v>
                </c:pt>
                <c:pt idx="665" formatCode="0.000E+00">
                  <c:v>3.6514069120214643E-13</c:v>
                </c:pt>
                <c:pt idx="666" formatCode="0.000E+00">
                  <c:v>2.0865182354408371E-13</c:v>
                </c:pt>
                <c:pt idx="667" formatCode="0.000E+00">
                  <c:v>1.0432591177204185E-13</c:v>
                </c:pt>
                <c:pt idx="668" formatCode="0.000E+00">
                  <c:v>4.6946660297418835E-13</c:v>
                </c:pt>
                <c:pt idx="669" formatCode="0.000E+00">
                  <c:v>5.2162955886020933E-13</c:v>
                </c:pt>
                <c:pt idx="670" formatCode="0.000E+00">
                  <c:v>3.1297773531612555E-13</c:v>
                </c:pt>
                <c:pt idx="671" formatCode="0.000E+00">
                  <c:v>4.1730364708816742E-13</c:v>
                </c:pt>
                <c:pt idx="672" formatCode="0.000E+00">
                  <c:v>3.1297773531612555E-13</c:v>
                </c:pt>
                <c:pt idx="673" formatCode="0.000E+00">
                  <c:v>3.6514069120214643E-13</c:v>
                </c:pt>
                <c:pt idx="674" formatCode="0.000E+00">
                  <c:v>5.2162955886020933E-13</c:v>
                </c:pt>
                <c:pt idx="675" formatCode="0.000E+00">
                  <c:v>5.2162955886020933E-13</c:v>
                </c:pt>
                <c:pt idx="676" formatCode="0.000E+00">
                  <c:v>2.0865182354408371E-13</c:v>
                </c:pt>
                <c:pt idx="677" formatCode="0.000E+00">
                  <c:v>1.5648886765806277E-13</c:v>
                </c:pt>
                <c:pt idx="678" formatCode="0.000E+00">
                  <c:v>2.0865182354408371E-13</c:v>
                </c:pt>
                <c:pt idx="679" formatCode="0.000E+00">
                  <c:v>3.6514069120214643E-13</c:v>
                </c:pt>
                <c:pt idx="680" formatCode="0.000E+00">
                  <c:v>2.6081477943010467E-13</c:v>
                </c:pt>
                <c:pt idx="681" formatCode="0.000E+00">
                  <c:v>2.6081477943010467E-13</c:v>
                </c:pt>
                <c:pt idx="682" formatCode="0.000E+00">
                  <c:v>2.6081477943010467E-13</c:v>
                </c:pt>
                <c:pt idx="683" formatCode="0.000E+00">
                  <c:v>3.6514069120214643E-13</c:v>
                </c:pt>
                <c:pt idx="684" formatCode="0.000E+00">
                  <c:v>3.6514069120214643E-13</c:v>
                </c:pt>
                <c:pt idx="685" formatCode="0.000E+00">
                  <c:v>1.0432591177204185E-13</c:v>
                </c:pt>
                <c:pt idx="686" formatCode="0.000E+00">
                  <c:v>1.0432591177204185E-13</c:v>
                </c:pt>
                <c:pt idx="687" formatCode="0.000E+00">
                  <c:v>5.2162955886020933E-13</c:v>
                </c:pt>
                <c:pt idx="688" formatCode="0.000E+00">
                  <c:v>4.1730364708816742E-13</c:v>
                </c:pt>
                <c:pt idx="689" formatCode="0.000E+00">
                  <c:v>2.6081477943010467E-13</c:v>
                </c:pt>
                <c:pt idx="690" formatCode="0.000E+00">
                  <c:v>5.7379251474623012E-13</c:v>
                </c:pt>
                <c:pt idx="691" formatCode="0.000E+00">
                  <c:v>4.6946660297418835E-13</c:v>
                </c:pt>
                <c:pt idx="692" formatCode="0.000E+00">
                  <c:v>5.7379251474623012E-13</c:v>
                </c:pt>
                <c:pt idx="693" formatCode="0.000E+00">
                  <c:v>2.0865182354408371E-13</c:v>
                </c:pt>
                <c:pt idx="694" formatCode="0.000E+00">
                  <c:v>4.1730364708816742E-13</c:v>
                </c:pt>
                <c:pt idx="695" formatCode="0.000E+00">
                  <c:v>4.1730364708816742E-13</c:v>
                </c:pt>
                <c:pt idx="696" formatCode="0.000E+00">
                  <c:v>1.0432591177204185E-13</c:v>
                </c:pt>
                <c:pt idx="697" formatCode="0.000E+00">
                  <c:v>1.0432591177204185E-13</c:v>
                </c:pt>
                <c:pt idx="698" formatCode="0.000E+00">
                  <c:v>1.5648886765806277E-13</c:v>
                </c:pt>
                <c:pt idx="699" formatCode="0.000E+00">
                  <c:v>3.6514069120214643E-13</c:v>
                </c:pt>
                <c:pt idx="700" formatCode="0.000E+00">
                  <c:v>3.1297773531612555E-13</c:v>
                </c:pt>
                <c:pt idx="701" formatCode="0.000E+00">
                  <c:v>1.0432591177204185E-13</c:v>
                </c:pt>
                <c:pt idx="702" formatCode="0.000E+00">
                  <c:v>1.5648886765806277E-13</c:v>
                </c:pt>
                <c:pt idx="703" formatCode="0.000E+00">
                  <c:v>3.6514069120214643E-13</c:v>
                </c:pt>
                <c:pt idx="704" formatCode="0.000E+00">
                  <c:v>2.0865182354408371E-13</c:v>
                </c:pt>
                <c:pt idx="705" formatCode="0.000E+00">
                  <c:v>2.0865182354408371E-13</c:v>
                </c:pt>
                <c:pt idx="706" formatCode="0.000E+00">
                  <c:v>3.1297773531612555E-13</c:v>
                </c:pt>
                <c:pt idx="707" formatCode="0.000E+00">
                  <c:v>2.0865182354408371E-13</c:v>
                </c:pt>
                <c:pt idx="708" formatCode="0.000E+00">
                  <c:v>1.5648886765806277E-13</c:v>
                </c:pt>
                <c:pt idx="709" formatCode="0.000E+00">
                  <c:v>2.6081477943010467E-13</c:v>
                </c:pt>
                <c:pt idx="710" formatCode="0.000E+00">
                  <c:v>1.5648886765806277E-13</c:v>
                </c:pt>
                <c:pt idx="711" formatCode="0.000E+00">
                  <c:v>3.1297773531612555E-13</c:v>
                </c:pt>
                <c:pt idx="712" formatCode="0.000E+00">
                  <c:v>1.0432591177204185E-13</c:v>
                </c:pt>
                <c:pt idx="713" formatCode="0.000E+00">
                  <c:v>2.6081477943010467E-13</c:v>
                </c:pt>
                <c:pt idx="714" formatCode="0.000E+00">
                  <c:v>3.6514069120214643E-13</c:v>
                </c:pt>
                <c:pt idx="715" formatCode="0.000E+00">
                  <c:v>1.5648886765806277E-13</c:v>
                </c:pt>
                <c:pt idx="716" formatCode="0.000E+00">
                  <c:v>3.1297773531612555E-13</c:v>
                </c:pt>
                <c:pt idx="717" formatCode="0.000E+00">
                  <c:v>3.1297773531612555E-13</c:v>
                </c:pt>
                <c:pt idx="718" formatCode="0.000E+00">
                  <c:v>1.0432591177204185E-13</c:v>
                </c:pt>
                <c:pt idx="719" formatCode="0.000E+00">
                  <c:v>2.6081477943010467E-13</c:v>
                </c:pt>
                <c:pt idx="720" formatCode="0.000E+00">
                  <c:v>2.6081477943010467E-13</c:v>
                </c:pt>
                <c:pt idx="721" formatCode="0.000E+00">
                  <c:v>1.0432591177204185E-13</c:v>
                </c:pt>
                <c:pt idx="722" formatCode="0.000E+00">
                  <c:v>1.0432591177204185E-13</c:v>
                </c:pt>
                <c:pt idx="723" formatCode="0.000E+00">
                  <c:v>5.2162955886020927E-14</c:v>
                </c:pt>
                <c:pt idx="724" formatCode="0.000E+00">
                  <c:v>3.1297773531612555E-13</c:v>
                </c:pt>
                <c:pt idx="725" formatCode="0.000E+00">
                  <c:v>1.5648886765806277E-13</c:v>
                </c:pt>
                <c:pt idx="726" formatCode="0.000E+00">
                  <c:v>1.5648886765806277E-13</c:v>
                </c:pt>
                <c:pt idx="727" formatCode="0.000E+00">
                  <c:v>2.0865182354408371E-13</c:v>
                </c:pt>
                <c:pt idx="728" formatCode="0.000E+00">
                  <c:v>2.0865182354408371E-13</c:v>
                </c:pt>
                <c:pt idx="729" formatCode="0.000E+00">
                  <c:v>3.6514069120214643E-13</c:v>
                </c:pt>
                <c:pt idx="730" formatCode="0.000E+00">
                  <c:v>1.5648886765806277E-13</c:v>
                </c:pt>
                <c:pt idx="731" formatCode="0.000E+00">
                  <c:v>3.1297773531612555E-13</c:v>
                </c:pt>
                <c:pt idx="732" formatCode="0.000E+00">
                  <c:v>2.6081477943010467E-13</c:v>
                </c:pt>
                <c:pt idx="733" formatCode="0.000E+00">
                  <c:v>2.0865182354408371E-13</c:v>
                </c:pt>
                <c:pt idx="734" formatCode="0.000E+00">
                  <c:v>3.1297773531612555E-13</c:v>
                </c:pt>
                <c:pt idx="735" formatCode="0.000E+00">
                  <c:v>2.0865182354408371E-13</c:v>
                </c:pt>
                <c:pt idx="736" formatCode="0.000E+00">
                  <c:v>1.5648886765806277E-13</c:v>
                </c:pt>
                <c:pt idx="737" formatCode="0.000E+00">
                  <c:v>2.6081477943010467E-13</c:v>
                </c:pt>
                <c:pt idx="738" formatCode="0.000E+00">
                  <c:v>2.0865182354408371E-13</c:v>
                </c:pt>
                <c:pt idx="739" formatCode="0.000E+00">
                  <c:v>3.6514069120214643E-13</c:v>
                </c:pt>
                <c:pt idx="740" formatCode="0.000E+00">
                  <c:v>1.0432591177204185E-13</c:v>
                </c:pt>
                <c:pt idx="741" formatCode="0.000E+00">
                  <c:v>1.0432591177204185E-13</c:v>
                </c:pt>
                <c:pt idx="742" formatCode="0.000E+00">
                  <c:v>3.1297773531612555E-13</c:v>
                </c:pt>
                <c:pt idx="743" formatCode="0.000E+00">
                  <c:v>2.0865182354408371E-13</c:v>
                </c:pt>
                <c:pt idx="744" formatCode="0.000E+00">
                  <c:v>3.1297773531612555E-13</c:v>
                </c:pt>
                <c:pt idx="745" formatCode="0.000E+00">
                  <c:v>3.1297773531612555E-13</c:v>
                </c:pt>
                <c:pt idx="746" formatCode="0.000E+00">
                  <c:v>2.0865182354408371E-13</c:v>
                </c:pt>
                <c:pt idx="747" formatCode="0.000E+00">
                  <c:v>1.0432591177204185E-13</c:v>
                </c:pt>
                <c:pt idx="748" formatCode="0.000E+00">
                  <c:v>2.6081477943010467E-13</c:v>
                </c:pt>
                <c:pt idx="749" formatCode="0.000E+00">
                  <c:v>2.0865182354408371E-13</c:v>
                </c:pt>
                <c:pt idx="750" formatCode="0.000E+00">
                  <c:v>1.5648886765806277E-13</c:v>
                </c:pt>
                <c:pt idx="751" formatCode="0.000E+00">
                  <c:v>1.5648886765806277E-13</c:v>
                </c:pt>
                <c:pt idx="752" formatCode="0.000E+00">
                  <c:v>2.0865182354408371E-13</c:v>
                </c:pt>
                <c:pt idx="753" formatCode="0.000E+00">
                  <c:v>1.5648886765806277E-13</c:v>
                </c:pt>
                <c:pt idx="754" formatCode="0.000E+00">
                  <c:v>3.6514069120214643E-13</c:v>
                </c:pt>
                <c:pt idx="755" formatCode="0.000E+00">
                  <c:v>2.0865182354408371E-13</c:v>
                </c:pt>
                <c:pt idx="756" formatCode="0.000E+00">
                  <c:v>2.6081477943010467E-13</c:v>
                </c:pt>
                <c:pt idx="757" formatCode="0.000E+00">
                  <c:v>5.2162955886020927E-14</c:v>
                </c:pt>
                <c:pt idx="758" formatCode="0.000E+00">
                  <c:v>5.2162955886020927E-14</c:v>
                </c:pt>
                <c:pt idx="759" formatCode="0.000E+00">
                  <c:v>2.0865182354408371E-13</c:v>
                </c:pt>
                <c:pt idx="760" formatCode="0.000E+00">
                  <c:v>2.0865182354408371E-13</c:v>
                </c:pt>
                <c:pt idx="761" formatCode="0.000E+00">
                  <c:v>2.0865182354408371E-13</c:v>
                </c:pt>
                <c:pt idx="762" formatCode="0.000E+00">
                  <c:v>1.5648886765806277E-13</c:v>
                </c:pt>
                <c:pt idx="763" formatCode="0.000E+00">
                  <c:v>2.0865182354408371E-13</c:v>
                </c:pt>
                <c:pt idx="764" formatCode="0.000E+00">
                  <c:v>3.6514069120214643E-13</c:v>
                </c:pt>
                <c:pt idx="765" formatCode="0.000E+00">
                  <c:v>5.2162955886020927E-14</c:v>
                </c:pt>
                <c:pt idx="766" formatCode="0.000E+00">
                  <c:v>1.5648886765806277E-13</c:v>
                </c:pt>
                <c:pt idx="767" formatCode="0.000E+00">
                  <c:v>1.5648886765806277E-13</c:v>
                </c:pt>
                <c:pt idx="768" formatCode="0.000E+00">
                  <c:v>2.6081477943010467E-13</c:v>
                </c:pt>
                <c:pt idx="769" formatCode="0.000E+00">
                  <c:v>1.0432591177204185E-13</c:v>
                </c:pt>
                <c:pt idx="770" formatCode="0.000E+00">
                  <c:v>3.1297773531612555E-13</c:v>
                </c:pt>
                <c:pt idx="771" formatCode="0.000E+00">
                  <c:v>5.2162955886020927E-14</c:v>
                </c:pt>
                <c:pt idx="772" formatCode="0.000E+00">
                  <c:v>3.1297773531612555E-13</c:v>
                </c:pt>
                <c:pt idx="773" formatCode="0.000E+00">
                  <c:v>0</c:v>
                </c:pt>
                <c:pt idx="774" formatCode="0.000E+00">
                  <c:v>1.5648886765806277E-13</c:v>
                </c:pt>
                <c:pt idx="775" formatCode="0.000E+00">
                  <c:v>5.2162955886020927E-14</c:v>
                </c:pt>
                <c:pt idx="776" formatCode="0.000E+00">
                  <c:v>2.0865182354408371E-13</c:v>
                </c:pt>
                <c:pt idx="777" formatCode="0.000E+00">
                  <c:v>2.0865182354408371E-13</c:v>
                </c:pt>
                <c:pt idx="778" formatCode="0.000E+00">
                  <c:v>5.2162955886020927E-14</c:v>
                </c:pt>
                <c:pt idx="779" formatCode="0.000E+00">
                  <c:v>1.0432591177204185E-13</c:v>
                </c:pt>
                <c:pt idx="780" formatCode="0.000E+00">
                  <c:v>1.5648886765806277E-13</c:v>
                </c:pt>
                <c:pt idx="781" formatCode="0.000E+00">
                  <c:v>3.6514069120214643E-13</c:v>
                </c:pt>
                <c:pt idx="782" formatCode="0.000E+00">
                  <c:v>2.0865182354408371E-13</c:v>
                </c:pt>
                <c:pt idx="783" formatCode="0.000E+00">
                  <c:v>3.1297773531612555E-13</c:v>
                </c:pt>
                <c:pt idx="784" formatCode="0.000E+00">
                  <c:v>0</c:v>
                </c:pt>
                <c:pt idx="785" formatCode="0.000E+00">
                  <c:v>1.5648886765806277E-13</c:v>
                </c:pt>
                <c:pt idx="786" formatCode="0.000E+00">
                  <c:v>5.2162955886020927E-14</c:v>
                </c:pt>
                <c:pt idx="787" formatCode="0.000E+00">
                  <c:v>1.0432591177204185E-13</c:v>
                </c:pt>
                <c:pt idx="788" formatCode="0.000E+00">
                  <c:v>2.6081477943010467E-13</c:v>
                </c:pt>
                <c:pt idx="789" formatCode="0.000E+00">
                  <c:v>3.1297773531612555E-13</c:v>
                </c:pt>
                <c:pt idx="790" formatCode="0.000E+00">
                  <c:v>1.5648886765806277E-13</c:v>
                </c:pt>
                <c:pt idx="791" formatCode="0.000E+00">
                  <c:v>1.5648886765806277E-13</c:v>
                </c:pt>
                <c:pt idx="792" formatCode="0.000E+00">
                  <c:v>2.0865182354408371E-13</c:v>
                </c:pt>
                <c:pt idx="793" formatCode="0.000E+00">
                  <c:v>2.6081477943010467E-13</c:v>
                </c:pt>
                <c:pt idx="794" formatCode="0.000E+00">
                  <c:v>3.6514069120214643E-13</c:v>
                </c:pt>
                <c:pt idx="795" formatCode="0.000E+00">
                  <c:v>5.2162955886020927E-14</c:v>
                </c:pt>
                <c:pt idx="796" formatCode="0.000E+00">
                  <c:v>5.2162955886020927E-14</c:v>
                </c:pt>
                <c:pt idx="797" formatCode="0.000E+00">
                  <c:v>5.2162955886020927E-14</c:v>
                </c:pt>
                <c:pt idx="798" formatCode="0.000E+00">
                  <c:v>1.0432591177204185E-13</c:v>
                </c:pt>
                <c:pt idx="799" formatCode="0.000E+00">
                  <c:v>2.6081477943010467E-13</c:v>
                </c:pt>
                <c:pt idx="800" formatCode="0.000E+00">
                  <c:v>1.0432591177204185E-13</c:v>
                </c:pt>
                <c:pt idx="801" formatCode="0.000E+00">
                  <c:v>4.1730364708816742E-13</c:v>
                </c:pt>
                <c:pt idx="802" formatCode="0.000E+00">
                  <c:v>1.5648886765806277E-13</c:v>
                </c:pt>
                <c:pt idx="803" formatCode="0.000E+00">
                  <c:v>2.0865182354408371E-13</c:v>
                </c:pt>
                <c:pt idx="804" formatCode="0.000E+00">
                  <c:v>5.2162955886020927E-14</c:v>
                </c:pt>
                <c:pt idx="805" formatCode="0.000E+00">
                  <c:v>1.5648886765806277E-13</c:v>
                </c:pt>
                <c:pt idx="806" formatCode="0.000E+00">
                  <c:v>1.0432591177204185E-13</c:v>
                </c:pt>
                <c:pt idx="807" formatCode="0.000E+00">
                  <c:v>5.2162955886020927E-14</c:v>
                </c:pt>
                <c:pt idx="808" formatCode="0.000E+00">
                  <c:v>1.0432591177204185E-13</c:v>
                </c:pt>
                <c:pt idx="809" formatCode="0.000E+00">
                  <c:v>1.0432591177204185E-13</c:v>
                </c:pt>
                <c:pt idx="810" formatCode="0.000E+00">
                  <c:v>1.5648886765806277E-13</c:v>
                </c:pt>
                <c:pt idx="811" formatCode="0.000E+00">
                  <c:v>1.0432591177204185E-13</c:v>
                </c:pt>
                <c:pt idx="812" formatCode="0.000E+00">
                  <c:v>1.5648886765806277E-13</c:v>
                </c:pt>
                <c:pt idx="813" formatCode="0.000E+00">
                  <c:v>1.5648886765806277E-13</c:v>
                </c:pt>
                <c:pt idx="814" formatCode="0.000E+00">
                  <c:v>1.0432591177204185E-13</c:v>
                </c:pt>
                <c:pt idx="815" formatCode="0.000E+00">
                  <c:v>1.0432591177204185E-13</c:v>
                </c:pt>
                <c:pt idx="816" formatCode="0.000E+00">
                  <c:v>1.0432591177204185E-13</c:v>
                </c:pt>
                <c:pt idx="817" formatCode="0.000E+00">
                  <c:v>2.0865182354408371E-13</c:v>
                </c:pt>
                <c:pt idx="818" formatCode="0.000E+00">
                  <c:v>1.5648886765806277E-13</c:v>
                </c:pt>
                <c:pt idx="819" formatCode="0.000E+00">
                  <c:v>1.5648886765806277E-13</c:v>
                </c:pt>
                <c:pt idx="820" formatCode="0.000E+00">
                  <c:v>2.0865182354408371E-13</c:v>
                </c:pt>
                <c:pt idx="821" formatCode="0.000E+00">
                  <c:v>1.5648886765806277E-13</c:v>
                </c:pt>
                <c:pt idx="822" formatCode="0.000E+00">
                  <c:v>1.5648886765806277E-13</c:v>
                </c:pt>
                <c:pt idx="823" formatCode="0.000E+00">
                  <c:v>1.0432591177204185E-13</c:v>
                </c:pt>
                <c:pt idx="824" formatCode="0.000E+00">
                  <c:v>1.0432591177204185E-13</c:v>
                </c:pt>
                <c:pt idx="825" formatCode="0.000E+00">
                  <c:v>1.0432591177204185E-13</c:v>
                </c:pt>
                <c:pt idx="826" formatCode="0.000E+00">
                  <c:v>2.0865182354408371E-13</c:v>
                </c:pt>
                <c:pt idx="827" formatCode="0.000E+00">
                  <c:v>0</c:v>
                </c:pt>
                <c:pt idx="828" formatCode="0.000E+00">
                  <c:v>1.0432591177204185E-13</c:v>
                </c:pt>
                <c:pt idx="829" formatCode="0.000E+00">
                  <c:v>1.0432591177204185E-13</c:v>
                </c:pt>
                <c:pt idx="830" formatCode="0.000E+00">
                  <c:v>5.2162955886020927E-14</c:v>
                </c:pt>
                <c:pt idx="831" formatCode="0.000E+00">
                  <c:v>5.2162955886020927E-14</c:v>
                </c:pt>
                <c:pt idx="832" formatCode="0.000E+00">
                  <c:v>2.0865182354408371E-13</c:v>
                </c:pt>
                <c:pt idx="833" formatCode="0.000E+00">
                  <c:v>1.5648886765806277E-13</c:v>
                </c:pt>
                <c:pt idx="834" formatCode="0.000E+00">
                  <c:v>5.2162955886020927E-14</c:v>
                </c:pt>
                <c:pt idx="835" formatCode="0.000E+00">
                  <c:v>5.2162955886020927E-14</c:v>
                </c:pt>
                <c:pt idx="836" formatCode="0.000E+00">
                  <c:v>5.2162955886020927E-14</c:v>
                </c:pt>
                <c:pt idx="837" formatCode="0.000E+00">
                  <c:v>3.1297773531612555E-13</c:v>
                </c:pt>
                <c:pt idx="838" formatCode="0.000E+00">
                  <c:v>5.2162955886020927E-14</c:v>
                </c:pt>
                <c:pt idx="839" formatCode="0.000E+00">
                  <c:v>5.2162955886020927E-14</c:v>
                </c:pt>
                <c:pt idx="840" formatCode="0.000E+00">
                  <c:v>2.0865182354408371E-13</c:v>
                </c:pt>
                <c:pt idx="841" formatCode="0.000E+00">
                  <c:v>1.0432591177204185E-13</c:v>
                </c:pt>
                <c:pt idx="842" formatCode="0.000E+00">
                  <c:v>1.5648886765806277E-13</c:v>
                </c:pt>
                <c:pt idx="843" formatCode="0.000E+00">
                  <c:v>2.0865182354408371E-13</c:v>
                </c:pt>
                <c:pt idx="844" formatCode="0.000E+00">
                  <c:v>1.0432591177204185E-13</c:v>
                </c:pt>
                <c:pt idx="845" formatCode="0.000E+00">
                  <c:v>1.5648886765806277E-13</c:v>
                </c:pt>
                <c:pt idx="846" formatCode="0.000E+00">
                  <c:v>5.2162955886020927E-14</c:v>
                </c:pt>
                <c:pt idx="847" formatCode="0.000E+00">
                  <c:v>1.5648886765806277E-13</c:v>
                </c:pt>
                <c:pt idx="848" formatCode="0.000E+00">
                  <c:v>1.0432591177204185E-13</c:v>
                </c:pt>
                <c:pt idx="849" formatCode="0.000E+00">
                  <c:v>1.5648886765806277E-13</c:v>
                </c:pt>
                <c:pt idx="850" formatCode="0.000E+00">
                  <c:v>5.2162955886020927E-14</c:v>
                </c:pt>
                <c:pt idx="851" formatCode="0.000E+00">
                  <c:v>5.2162955886020927E-14</c:v>
                </c:pt>
                <c:pt idx="852" formatCode="0.000E+00">
                  <c:v>1.0432591177204185E-13</c:v>
                </c:pt>
                <c:pt idx="853" formatCode="0.000E+00">
                  <c:v>1.0432591177204185E-13</c:v>
                </c:pt>
                <c:pt idx="854" formatCode="0.000E+00">
                  <c:v>5.2162955886020927E-14</c:v>
                </c:pt>
                <c:pt idx="855" formatCode="0.000E+00">
                  <c:v>1.5648886765806277E-13</c:v>
                </c:pt>
                <c:pt idx="856" formatCode="0.000E+00">
                  <c:v>5.2162955886020927E-14</c:v>
                </c:pt>
                <c:pt idx="857" formatCode="0.000E+00">
                  <c:v>1.5648886765806277E-13</c:v>
                </c:pt>
                <c:pt idx="858" formatCode="0.000E+00">
                  <c:v>5.2162955886020927E-14</c:v>
                </c:pt>
                <c:pt idx="859" formatCode="0.000E+00">
                  <c:v>1.5648886765806277E-13</c:v>
                </c:pt>
                <c:pt idx="860" formatCode="0.000E+00">
                  <c:v>0</c:v>
                </c:pt>
                <c:pt idx="861" formatCode="0.000E+00">
                  <c:v>0</c:v>
                </c:pt>
                <c:pt idx="862" formatCode="0.000E+00">
                  <c:v>1.0432591177204185E-13</c:v>
                </c:pt>
                <c:pt idx="863" formatCode="0.000E+00">
                  <c:v>5.2162955886020927E-14</c:v>
                </c:pt>
                <c:pt idx="864" formatCode="0.000E+00">
                  <c:v>1.0432591177204185E-13</c:v>
                </c:pt>
                <c:pt idx="865" formatCode="0.000E+00">
                  <c:v>0</c:v>
                </c:pt>
                <c:pt idx="866" formatCode="0.000E+00">
                  <c:v>1.0432591177204185E-13</c:v>
                </c:pt>
                <c:pt idx="867" formatCode="0.000E+00">
                  <c:v>2.6081477943010467E-13</c:v>
                </c:pt>
                <c:pt idx="868" formatCode="0.000E+00">
                  <c:v>2.0865182354408371E-13</c:v>
                </c:pt>
                <c:pt idx="869" formatCode="0.000E+00">
                  <c:v>0</c:v>
                </c:pt>
                <c:pt idx="870" formatCode="0.000E+00">
                  <c:v>5.2162955886020927E-14</c:v>
                </c:pt>
                <c:pt idx="871" formatCode="0.000E+00">
                  <c:v>1.0432591177204185E-13</c:v>
                </c:pt>
                <c:pt idx="872" formatCode="0.000E+00">
                  <c:v>1.0432591177204185E-13</c:v>
                </c:pt>
                <c:pt idx="873" formatCode="0.000E+00">
                  <c:v>0</c:v>
                </c:pt>
                <c:pt idx="874" formatCode="0.000E+00">
                  <c:v>0</c:v>
                </c:pt>
                <c:pt idx="875" formatCode="0.000E+00">
                  <c:v>1.0432591177204185E-13</c:v>
                </c:pt>
                <c:pt idx="876" formatCode="0.000E+00">
                  <c:v>0</c:v>
                </c:pt>
                <c:pt idx="877" formatCode="0.000E+00">
                  <c:v>1.0432591177204185E-13</c:v>
                </c:pt>
                <c:pt idx="878" formatCode="0.000E+00">
                  <c:v>0</c:v>
                </c:pt>
                <c:pt idx="879" formatCode="0.000E+00">
                  <c:v>0</c:v>
                </c:pt>
                <c:pt idx="880" formatCode="0.000E+00">
                  <c:v>1.0432591177204185E-13</c:v>
                </c:pt>
                <c:pt idx="881" formatCode="0.000E+00">
                  <c:v>1.0432591177204185E-13</c:v>
                </c:pt>
                <c:pt idx="882" formatCode="0.000E+00">
                  <c:v>0</c:v>
                </c:pt>
                <c:pt idx="883" formatCode="0.000E+00">
                  <c:v>1.5648886765806277E-13</c:v>
                </c:pt>
                <c:pt idx="884" formatCode="0.000E+00">
                  <c:v>0</c:v>
                </c:pt>
                <c:pt idx="885" formatCode="0.000E+00">
                  <c:v>1.0432591177204185E-13</c:v>
                </c:pt>
                <c:pt idx="886" formatCode="0.000E+00">
                  <c:v>1.5648886765806277E-13</c:v>
                </c:pt>
                <c:pt idx="887" formatCode="0.000E+00">
                  <c:v>1.0432591177204185E-13</c:v>
                </c:pt>
                <c:pt idx="888" formatCode="0.000E+00">
                  <c:v>0</c:v>
                </c:pt>
                <c:pt idx="889" formatCode="0.000E+00">
                  <c:v>5.2162955886020927E-14</c:v>
                </c:pt>
                <c:pt idx="890" formatCode="0.000E+00">
                  <c:v>1.0432591177204185E-13</c:v>
                </c:pt>
                <c:pt idx="891" formatCode="0.000E+00">
                  <c:v>0</c:v>
                </c:pt>
                <c:pt idx="892" formatCode="0.000E+00">
                  <c:v>1.0432591177204185E-13</c:v>
                </c:pt>
                <c:pt idx="893" formatCode="0.000E+00">
                  <c:v>5.2162955886020927E-14</c:v>
                </c:pt>
                <c:pt idx="894" formatCode="0.000E+00">
                  <c:v>5.2162955886020927E-14</c:v>
                </c:pt>
                <c:pt idx="895" formatCode="0.000E+00">
                  <c:v>0</c:v>
                </c:pt>
                <c:pt idx="896" formatCode="0.000E+00">
                  <c:v>0</c:v>
                </c:pt>
                <c:pt idx="897" formatCode="0.000E+00">
                  <c:v>5.2162955886020927E-14</c:v>
                </c:pt>
                <c:pt idx="898" formatCode="0.000E+00">
                  <c:v>5.2162955886020927E-14</c:v>
                </c:pt>
                <c:pt idx="899" formatCode="0.000E+00">
                  <c:v>5.2162955886020927E-14</c:v>
                </c:pt>
                <c:pt idx="900" formatCode="0.000E+00">
                  <c:v>1.0432591177204185E-13</c:v>
                </c:pt>
                <c:pt idx="901" formatCode="0.000E+00">
                  <c:v>5.2162955886020927E-14</c:v>
                </c:pt>
                <c:pt idx="902" formatCode="0.000E+00">
                  <c:v>5.2162955886020927E-14</c:v>
                </c:pt>
                <c:pt idx="903" formatCode="0.000E+00">
                  <c:v>1.5648886765806277E-13</c:v>
                </c:pt>
                <c:pt idx="904" formatCode="0.000E+00">
                  <c:v>1.5648886765806277E-13</c:v>
                </c:pt>
                <c:pt idx="905" formatCode="0.000E+00">
                  <c:v>1.5648886765806277E-13</c:v>
                </c:pt>
                <c:pt idx="906" formatCode="0.000E+00">
                  <c:v>5.2162955886020927E-14</c:v>
                </c:pt>
                <c:pt idx="907" formatCode="0.000E+00">
                  <c:v>5.2162955886020927E-14</c:v>
                </c:pt>
                <c:pt idx="908" formatCode="0.000E+00">
                  <c:v>0</c:v>
                </c:pt>
                <c:pt idx="909" formatCode="0.000E+00">
                  <c:v>5.2162955886020927E-14</c:v>
                </c:pt>
                <c:pt idx="910" formatCode="0.000E+00">
                  <c:v>5.2162955886020927E-14</c:v>
                </c:pt>
                <c:pt idx="911" formatCode="0.000E+00">
                  <c:v>1.0432591177204185E-13</c:v>
                </c:pt>
                <c:pt idx="912" formatCode="0.000E+00">
                  <c:v>5.2162955886020927E-14</c:v>
                </c:pt>
                <c:pt idx="913" formatCode="0.000E+00">
                  <c:v>0</c:v>
                </c:pt>
                <c:pt idx="914" formatCode="0.000E+00">
                  <c:v>1.5648886765806277E-13</c:v>
                </c:pt>
                <c:pt idx="915" formatCode="0.000E+00">
                  <c:v>1.5648886765806277E-13</c:v>
                </c:pt>
                <c:pt idx="916" formatCode="0.000E+00">
                  <c:v>0</c:v>
                </c:pt>
                <c:pt idx="917" formatCode="0.000E+00">
                  <c:v>5.2162955886020927E-14</c:v>
                </c:pt>
                <c:pt idx="918" formatCode="0.000E+00">
                  <c:v>5.2162955886020927E-14</c:v>
                </c:pt>
                <c:pt idx="919" formatCode="0.000E+00">
                  <c:v>1.0432591177204185E-13</c:v>
                </c:pt>
                <c:pt idx="920" formatCode="0.000E+00">
                  <c:v>1.5648886765806277E-13</c:v>
                </c:pt>
                <c:pt idx="921" formatCode="0.000E+00">
                  <c:v>5.2162955886020927E-14</c:v>
                </c:pt>
                <c:pt idx="922" formatCode="0.000E+00">
                  <c:v>0</c:v>
                </c:pt>
                <c:pt idx="923" formatCode="0.000E+00">
                  <c:v>0</c:v>
                </c:pt>
                <c:pt idx="924" formatCode="0.000E+00">
                  <c:v>5.2162955886020927E-14</c:v>
                </c:pt>
                <c:pt idx="925" formatCode="0.000E+00">
                  <c:v>5.2162955886020927E-14</c:v>
                </c:pt>
                <c:pt idx="926" formatCode="0.000E+00">
                  <c:v>5.2162955886020927E-14</c:v>
                </c:pt>
                <c:pt idx="927" formatCode="0.000E+00">
                  <c:v>5.2162955886020927E-14</c:v>
                </c:pt>
                <c:pt idx="928" formatCode="0.000E+00">
                  <c:v>1.0432591177204185E-13</c:v>
                </c:pt>
                <c:pt idx="929" formatCode="0.000E+00">
                  <c:v>5.2162955886020927E-14</c:v>
                </c:pt>
                <c:pt idx="930" formatCode="0.000E+00">
                  <c:v>0</c:v>
                </c:pt>
                <c:pt idx="931" formatCode="0.000E+00">
                  <c:v>5.2162955886020927E-14</c:v>
                </c:pt>
                <c:pt idx="932" formatCode="0.000E+00">
                  <c:v>5.2162955886020927E-14</c:v>
                </c:pt>
                <c:pt idx="933" formatCode="0.000E+00">
                  <c:v>5.2162955886020927E-14</c:v>
                </c:pt>
                <c:pt idx="934" formatCode="0.000E+00">
                  <c:v>0</c:v>
                </c:pt>
                <c:pt idx="935" formatCode="0.000E+00">
                  <c:v>5.2162955886020927E-14</c:v>
                </c:pt>
                <c:pt idx="936" formatCode="0.000E+00">
                  <c:v>5.2162955886020927E-14</c:v>
                </c:pt>
                <c:pt idx="937" formatCode="0.000E+00">
                  <c:v>1.5648886765806277E-13</c:v>
                </c:pt>
                <c:pt idx="938" formatCode="0.000E+00">
                  <c:v>0</c:v>
                </c:pt>
                <c:pt idx="939" formatCode="0.000E+00">
                  <c:v>5.2162955886020927E-14</c:v>
                </c:pt>
                <c:pt idx="940" formatCode="0.000E+00">
                  <c:v>5.2162955886020927E-14</c:v>
                </c:pt>
                <c:pt idx="941" formatCode="0.000E+00">
                  <c:v>0</c:v>
                </c:pt>
                <c:pt idx="942" formatCode="0.000E+00">
                  <c:v>0</c:v>
                </c:pt>
                <c:pt idx="943" formatCode="0.000E+00">
                  <c:v>1.0432591177204185E-13</c:v>
                </c:pt>
                <c:pt idx="944" formatCode="0.000E+00">
                  <c:v>1.0432591177204185E-13</c:v>
                </c:pt>
                <c:pt idx="945" formatCode="0.000E+00">
                  <c:v>1.5648886765806277E-13</c:v>
                </c:pt>
                <c:pt idx="946" formatCode="0.000E+00">
                  <c:v>1.5648886765806277E-13</c:v>
                </c:pt>
                <c:pt idx="947" formatCode="0.000E+00">
                  <c:v>1.0432591177204185E-13</c:v>
                </c:pt>
                <c:pt idx="948" formatCode="0.000E+00">
                  <c:v>2.0865182354408371E-13</c:v>
                </c:pt>
                <c:pt idx="949" formatCode="0.000E+00">
                  <c:v>0</c:v>
                </c:pt>
                <c:pt idx="950" formatCode="0.000E+00">
                  <c:v>5.2162955886020927E-14</c:v>
                </c:pt>
                <c:pt idx="951" formatCode="0.000E+00">
                  <c:v>1.0432591177204185E-13</c:v>
                </c:pt>
                <c:pt idx="952" formatCode="0.000E+00">
                  <c:v>5.2162955886020927E-14</c:v>
                </c:pt>
                <c:pt idx="953" formatCode="0.000E+00">
                  <c:v>0</c:v>
                </c:pt>
                <c:pt idx="954" formatCode="0.000E+00">
                  <c:v>0</c:v>
                </c:pt>
                <c:pt idx="955" formatCode="0.000E+00">
                  <c:v>0</c:v>
                </c:pt>
                <c:pt idx="956" formatCode="0.000E+00">
                  <c:v>1.5648886765806277E-13</c:v>
                </c:pt>
                <c:pt idx="957" formatCode="0.000E+00">
                  <c:v>5.2162955886020927E-14</c:v>
                </c:pt>
                <c:pt idx="958" formatCode="0.000E+00">
                  <c:v>1.0432591177204185E-13</c:v>
                </c:pt>
                <c:pt idx="959" formatCode="0.000E+00">
                  <c:v>0</c:v>
                </c:pt>
                <c:pt idx="960" formatCode="0.000E+00">
                  <c:v>5.2162955886020927E-14</c:v>
                </c:pt>
                <c:pt idx="961" formatCode="0.000E+00">
                  <c:v>0</c:v>
                </c:pt>
                <c:pt idx="962" formatCode="0.000E+00">
                  <c:v>1.5648886765806277E-13</c:v>
                </c:pt>
                <c:pt idx="963" formatCode="0.000E+00">
                  <c:v>0</c:v>
                </c:pt>
                <c:pt idx="964" formatCode="0.000E+00">
                  <c:v>5.2162955886020927E-14</c:v>
                </c:pt>
                <c:pt idx="965" formatCode="0.000E+00">
                  <c:v>5.2162955886020927E-14</c:v>
                </c:pt>
                <c:pt idx="966" formatCode="0.000E+00">
                  <c:v>5.2162955886020927E-14</c:v>
                </c:pt>
                <c:pt idx="967" formatCode="0.000E+00">
                  <c:v>0</c:v>
                </c:pt>
                <c:pt idx="968" formatCode="0.000E+00">
                  <c:v>0</c:v>
                </c:pt>
                <c:pt idx="969" formatCode="0.000E+00">
                  <c:v>5.2162955886020927E-14</c:v>
                </c:pt>
                <c:pt idx="970" formatCode="0.000E+00">
                  <c:v>0</c:v>
                </c:pt>
                <c:pt idx="971" formatCode="0.000E+00">
                  <c:v>0</c:v>
                </c:pt>
                <c:pt idx="972" formatCode="0.000E+00">
                  <c:v>0</c:v>
                </c:pt>
                <c:pt idx="973" formatCode="0.000E+00">
                  <c:v>5.2162955886020927E-14</c:v>
                </c:pt>
                <c:pt idx="974" formatCode="0.000E+00">
                  <c:v>1.5648886765806277E-13</c:v>
                </c:pt>
                <c:pt idx="975" formatCode="0.000E+00">
                  <c:v>1.0432591177204185E-13</c:v>
                </c:pt>
                <c:pt idx="976" formatCode="0.000E+00">
                  <c:v>1.5648886765806277E-13</c:v>
                </c:pt>
                <c:pt idx="977" formatCode="0.000E+00">
                  <c:v>5.2162955886020927E-14</c:v>
                </c:pt>
                <c:pt idx="978" formatCode="0.000E+00">
                  <c:v>5.2162955886020927E-14</c:v>
                </c:pt>
                <c:pt idx="979" formatCode="0.000E+00">
                  <c:v>5.2162955886020927E-14</c:v>
                </c:pt>
                <c:pt idx="980" formatCode="0.000E+00">
                  <c:v>1.0432591177204185E-13</c:v>
                </c:pt>
                <c:pt idx="981" formatCode="0.000E+00">
                  <c:v>5.2162955886020927E-14</c:v>
                </c:pt>
                <c:pt idx="982" formatCode="0.000E+00">
                  <c:v>1.5648886765806277E-13</c:v>
                </c:pt>
                <c:pt idx="983" formatCode="0.000E+00">
                  <c:v>5.2162955886020927E-14</c:v>
                </c:pt>
                <c:pt idx="984" formatCode="0.000E+00">
                  <c:v>1.0432591177204185E-13</c:v>
                </c:pt>
                <c:pt idx="985" formatCode="0.000E+00">
                  <c:v>5.2162955886020927E-14</c:v>
                </c:pt>
                <c:pt idx="986" formatCode="0.000E+00">
                  <c:v>1.0432591177204185E-13</c:v>
                </c:pt>
                <c:pt idx="987" formatCode="0.000E+00">
                  <c:v>1.0432591177204185E-13</c:v>
                </c:pt>
                <c:pt idx="988" formatCode="0.000E+00">
                  <c:v>5.2162955886020927E-14</c:v>
                </c:pt>
                <c:pt idx="989" formatCode="0.000E+00">
                  <c:v>1.0432591177204185E-13</c:v>
                </c:pt>
                <c:pt idx="990" formatCode="0.000E+00">
                  <c:v>1.0432591177204185E-13</c:v>
                </c:pt>
                <c:pt idx="991" formatCode="0.000E+00">
                  <c:v>1.0432591177204185E-13</c:v>
                </c:pt>
                <c:pt idx="992" formatCode="0.000E+00">
                  <c:v>5.2162955886020927E-14</c:v>
                </c:pt>
                <c:pt idx="993" formatCode="0.000E+00">
                  <c:v>0</c:v>
                </c:pt>
                <c:pt idx="994" formatCode="0.000E+00">
                  <c:v>0</c:v>
                </c:pt>
                <c:pt idx="995" formatCode="0.000E+00">
                  <c:v>5.2162955886020927E-14</c:v>
                </c:pt>
                <c:pt idx="996" formatCode="0.000E+00">
                  <c:v>0</c:v>
                </c:pt>
                <c:pt idx="997" formatCode="0.000E+00">
                  <c:v>5.2162955886020927E-14</c:v>
                </c:pt>
                <c:pt idx="998" formatCode="0.000E+00">
                  <c:v>5.2162955886020927E-14</c:v>
                </c:pt>
                <c:pt idx="999" formatCode="0.000E+00">
                  <c:v>1.5648886765806277E-13</c:v>
                </c:pt>
                <c:pt idx="1000" formatCode="0.000E+00">
                  <c:v>1.0432591177204185E-13</c:v>
                </c:pt>
                <c:pt idx="1001" formatCode="0.000E+00">
                  <c:v>5.2162955886020927E-14</c:v>
                </c:pt>
                <c:pt idx="1002" formatCode="0.000E+00">
                  <c:v>0</c:v>
                </c:pt>
                <c:pt idx="1003" formatCode="0.000E+00">
                  <c:v>0</c:v>
                </c:pt>
                <c:pt idx="1004" formatCode="0.000E+00">
                  <c:v>1.5648886765806277E-13</c:v>
                </c:pt>
                <c:pt idx="1005" formatCode="0.000E+00">
                  <c:v>5.2162955886020927E-14</c:v>
                </c:pt>
                <c:pt idx="1006" formatCode="0.000E+00">
                  <c:v>5.2162955886020927E-14</c:v>
                </c:pt>
                <c:pt idx="1007" formatCode="0.000E+00">
                  <c:v>0</c:v>
                </c:pt>
                <c:pt idx="1008" formatCode="0.000E+00">
                  <c:v>5.2162955886020927E-14</c:v>
                </c:pt>
                <c:pt idx="1009" formatCode="0.000E+00">
                  <c:v>0</c:v>
                </c:pt>
                <c:pt idx="1010" formatCode="0.000E+00">
                  <c:v>5.2162955886020927E-14</c:v>
                </c:pt>
                <c:pt idx="1011" formatCode="0.000E+00">
                  <c:v>5.2162955886020927E-14</c:v>
                </c:pt>
                <c:pt idx="1012" formatCode="0.000E+00">
                  <c:v>1.0432591177204185E-13</c:v>
                </c:pt>
                <c:pt idx="1013" formatCode="0.000E+00">
                  <c:v>5.2162955886020927E-14</c:v>
                </c:pt>
                <c:pt idx="1014" formatCode="0.000E+00">
                  <c:v>1.0432591177204185E-13</c:v>
                </c:pt>
                <c:pt idx="1015" formatCode="0.000E+00">
                  <c:v>5.2162955886020927E-14</c:v>
                </c:pt>
                <c:pt idx="1016" formatCode="0.000E+00">
                  <c:v>0</c:v>
                </c:pt>
                <c:pt idx="1017" formatCode="0.000E+00">
                  <c:v>0</c:v>
                </c:pt>
                <c:pt idx="1018" formatCode="0.000E+00">
                  <c:v>0</c:v>
                </c:pt>
                <c:pt idx="1019" formatCode="0.000E+00">
                  <c:v>0</c:v>
                </c:pt>
                <c:pt idx="1020" formatCode="0.000E+00">
                  <c:v>1.0432591177204185E-13</c:v>
                </c:pt>
                <c:pt idx="1021" formatCode="0.000E+00">
                  <c:v>0</c:v>
                </c:pt>
                <c:pt idx="1022" formatCode="0.000E+00">
                  <c:v>5.2162955886020927E-14</c:v>
                </c:pt>
                <c:pt idx="1023" formatCode="0.000E+00">
                  <c:v>0</c:v>
                </c:pt>
                <c:pt idx="1024" formatCode="0.000E+00">
                  <c:v>0</c:v>
                </c:pt>
                <c:pt idx="1025" formatCode="0.000E+00">
                  <c:v>0</c:v>
                </c:pt>
                <c:pt idx="1026" formatCode="0.000E+00">
                  <c:v>0</c:v>
                </c:pt>
                <c:pt idx="1027" formatCode="0.000E+00">
                  <c:v>0</c:v>
                </c:pt>
                <c:pt idx="1028" formatCode="0.000E+00">
                  <c:v>0</c:v>
                </c:pt>
                <c:pt idx="1029" formatCode="0.000E+00">
                  <c:v>0</c:v>
                </c:pt>
                <c:pt idx="1030" formatCode="0.000E+00">
                  <c:v>0</c:v>
                </c:pt>
                <c:pt idx="1031" formatCode="0.000E+00">
                  <c:v>0</c:v>
                </c:pt>
                <c:pt idx="1032" formatCode="0.000E+00">
                  <c:v>5.2162955886020927E-14</c:v>
                </c:pt>
                <c:pt idx="1033" formatCode="0.000E+00">
                  <c:v>5.2162955886020927E-14</c:v>
                </c:pt>
                <c:pt idx="1034" formatCode="0.000E+00">
                  <c:v>0</c:v>
                </c:pt>
                <c:pt idx="1035" formatCode="0.000E+00">
                  <c:v>0</c:v>
                </c:pt>
                <c:pt idx="1036" formatCode="0.000E+00">
                  <c:v>0</c:v>
                </c:pt>
                <c:pt idx="1037" formatCode="0.000E+00">
                  <c:v>1.0432591177204185E-13</c:v>
                </c:pt>
                <c:pt idx="1038" formatCode="0.000E+00">
                  <c:v>5.2162955886020927E-14</c:v>
                </c:pt>
                <c:pt idx="1039" formatCode="0.000E+00">
                  <c:v>0</c:v>
                </c:pt>
                <c:pt idx="1040" formatCode="0.000E+00">
                  <c:v>0</c:v>
                </c:pt>
                <c:pt idx="1041" formatCode="0.000E+00">
                  <c:v>0</c:v>
                </c:pt>
                <c:pt idx="1042" formatCode="0.000E+00">
                  <c:v>0</c:v>
                </c:pt>
                <c:pt idx="1043" formatCode="0.000E+00">
                  <c:v>5.2162955886020927E-14</c:v>
                </c:pt>
                <c:pt idx="1044" formatCode="0.000E+00">
                  <c:v>0</c:v>
                </c:pt>
                <c:pt idx="1045" formatCode="0.000E+00">
                  <c:v>0</c:v>
                </c:pt>
                <c:pt idx="1046" formatCode="0.000E+00">
                  <c:v>1.0432591177204185E-13</c:v>
                </c:pt>
                <c:pt idx="1047" formatCode="0.000E+00">
                  <c:v>5.2162955886020927E-14</c:v>
                </c:pt>
                <c:pt idx="1048" formatCode="0.000E+00">
                  <c:v>5.2162955886020927E-14</c:v>
                </c:pt>
                <c:pt idx="1049" formatCode="0.000E+00">
                  <c:v>0</c:v>
                </c:pt>
                <c:pt idx="1050" formatCode="0.000E+00">
                  <c:v>5.2162955886020927E-14</c:v>
                </c:pt>
                <c:pt idx="1051" formatCode="0.000E+00">
                  <c:v>0</c:v>
                </c:pt>
                <c:pt idx="1052" formatCode="0.000E+00">
                  <c:v>0</c:v>
                </c:pt>
                <c:pt idx="1053" formatCode="0.000E+00">
                  <c:v>0</c:v>
                </c:pt>
                <c:pt idx="1054" formatCode="0.000E+00">
                  <c:v>1.0432591177204185E-13</c:v>
                </c:pt>
                <c:pt idx="1055" formatCode="0.000E+00">
                  <c:v>0</c:v>
                </c:pt>
                <c:pt idx="1056" formatCode="0.000E+00">
                  <c:v>0</c:v>
                </c:pt>
                <c:pt idx="1057" formatCode="0.000E+00">
                  <c:v>0</c:v>
                </c:pt>
                <c:pt idx="1058" formatCode="0.000E+00">
                  <c:v>0</c:v>
                </c:pt>
                <c:pt idx="1059" formatCode="0.000E+00">
                  <c:v>0</c:v>
                </c:pt>
                <c:pt idx="1060" formatCode="0.000E+00">
                  <c:v>0</c:v>
                </c:pt>
                <c:pt idx="1061" formatCode="0.000E+00">
                  <c:v>0</c:v>
                </c:pt>
                <c:pt idx="1062" formatCode="0.000E+00">
                  <c:v>0</c:v>
                </c:pt>
                <c:pt idx="1063" formatCode="0.000E+00">
                  <c:v>0</c:v>
                </c:pt>
                <c:pt idx="1064" formatCode="0.000E+00">
                  <c:v>5.2162955886020927E-14</c:v>
                </c:pt>
                <c:pt idx="1065" formatCode="0.000E+00">
                  <c:v>0</c:v>
                </c:pt>
                <c:pt idx="1066" formatCode="0.000E+00">
                  <c:v>5.2162955886020927E-14</c:v>
                </c:pt>
                <c:pt idx="1067" formatCode="0.000E+00">
                  <c:v>5.2162955886020927E-14</c:v>
                </c:pt>
                <c:pt idx="1068" formatCode="0.000E+00">
                  <c:v>0</c:v>
                </c:pt>
                <c:pt idx="1069" formatCode="0.000E+00">
                  <c:v>0</c:v>
                </c:pt>
                <c:pt idx="1070" formatCode="0.000E+00">
                  <c:v>5.2162955886020927E-14</c:v>
                </c:pt>
                <c:pt idx="1071" formatCode="0.000E+00">
                  <c:v>5.2162955886020927E-14</c:v>
                </c:pt>
                <c:pt idx="1072" formatCode="0.000E+00">
                  <c:v>0</c:v>
                </c:pt>
                <c:pt idx="1073" formatCode="0.000E+00">
                  <c:v>5.2162955886020927E-14</c:v>
                </c:pt>
                <c:pt idx="1074" formatCode="0.000E+00">
                  <c:v>5.2162955886020927E-14</c:v>
                </c:pt>
                <c:pt idx="1075" formatCode="0.000E+00">
                  <c:v>0</c:v>
                </c:pt>
                <c:pt idx="1076" formatCode="0.000E+00">
                  <c:v>0</c:v>
                </c:pt>
                <c:pt idx="1077" formatCode="0.000E+00">
                  <c:v>5.2162955886020927E-14</c:v>
                </c:pt>
                <c:pt idx="1078" formatCode="0.000E+00">
                  <c:v>1.0432591177204185E-13</c:v>
                </c:pt>
                <c:pt idx="1079" formatCode="0.000E+00">
                  <c:v>0</c:v>
                </c:pt>
                <c:pt idx="1080" formatCode="0.000E+00">
                  <c:v>1.0432591177204185E-13</c:v>
                </c:pt>
                <c:pt idx="1081" formatCode="0.000E+00">
                  <c:v>5.2162955886020927E-14</c:v>
                </c:pt>
                <c:pt idx="1082" formatCode="0.000E+00">
                  <c:v>0</c:v>
                </c:pt>
                <c:pt idx="1083" formatCode="0.000E+00">
                  <c:v>1.0432591177204185E-13</c:v>
                </c:pt>
                <c:pt idx="1084" formatCode="0.000E+00">
                  <c:v>0</c:v>
                </c:pt>
                <c:pt idx="1085" formatCode="0.000E+00">
                  <c:v>5.2162955886020927E-14</c:v>
                </c:pt>
                <c:pt idx="1086" formatCode="0.000E+00">
                  <c:v>1.0432591177204185E-13</c:v>
                </c:pt>
                <c:pt idx="1087" formatCode="0.000E+00">
                  <c:v>1.0432591177204185E-13</c:v>
                </c:pt>
                <c:pt idx="1088" formatCode="0.000E+00">
                  <c:v>5.2162955886020927E-14</c:v>
                </c:pt>
                <c:pt idx="1089" formatCode="0.000E+00">
                  <c:v>0</c:v>
                </c:pt>
                <c:pt idx="1090" formatCode="0.000E+00">
                  <c:v>5.2162955886020927E-14</c:v>
                </c:pt>
                <c:pt idx="1091" formatCode="0.000E+00">
                  <c:v>0</c:v>
                </c:pt>
                <c:pt idx="1092" formatCode="0.000E+00">
                  <c:v>0</c:v>
                </c:pt>
                <c:pt idx="1093" formatCode="0.000E+00">
                  <c:v>5.2162955886020927E-14</c:v>
                </c:pt>
                <c:pt idx="1094" formatCode="0.000E+00">
                  <c:v>5.2162955886020927E-14</c:v>
                </c:pt>
                <c:pt idx="1095" formatCode="0.000E+00">
                  <c:v>0</c:v>
                </c:pt>
                <c:pt idx="1096" formatCode="0.000E+00">
                  <c:v>0</c:v>
                </c:pt>
                <c:pt idx="1097" formatCode="0.000E+00">
                  <c:v>5.2162955886020927E-14</c:v>
                </c:pt>
                <c:pt idx="1098" formatCode="0.000E+00">
                  <c:v>1.0432591177204185E-13</c:v>
                </c:pt>
                <c:pt idx="1099" formatCode="0.000E+00">
                  <c:v>1.0432591177204185E-13</c:v>
                </c:pt>
                <c:pt idx="1100" formatCode="0.000E+00">
                  <c:v>0</c:v>
                </c:pt>
                <c:pt idx="1101" formatCode="0.000E+00">
                  <c:v>0</c:v>
                </c:pt>
                <c:pt idx="1102" formatCode="0.000E+00">
                  <c:v>0</c:v>
                </c:pt>
                <c:pt idx="1103" formatCode="0.000E+00">
                  <c:v>0</c:v>
                </c:pt>
                <c:pt idx="1104" formatCode="0.000E+00">
                  <c:v>0</c:v>
                </c:pt>
                <c:pt idx="1105" formatCode="0.000E+00">
                  <c:v>5.2162955886020927E-14</c:v>
                </c:pt>
                <c:pt idx="1106" formatCode="0.000E+00">
                  <c:v>0</c:v>
                </c:pt>
                <c:pt idx="1107" formatCode="0.000E+00">
                  <c:v>0</c:v>
                </c:pt>
                <c:pt idx="1108" formatCode="0.000E+00">
                  <c:v>0</c:v>
                </c:pt>
                <c:pt idx="1109" formatCode="0.000E+00">
                  <c:v>5.2162955886020927E-14</c:v>
                </c:pt>
                <c:pt idx="1110" formatCode="0.000E+00">
                  <c:v>5.2162955886020927E-14</c:v>
                </c:pt>
                <c:pt idx="1111" formatCode="0.000E+00">
                  <c:v>0</c:v>
                </c:pt>
                <c:pt idx="1112" formatCode="0.000E+00">
                  <c:v>5.2162955886020927E-14</c:v>
                </c:pt>
                <c:pt idx="1113" formatCode="0.000E+00">
                  <c:v>0</c:v>
                </c:pt>
                <c:pt idx="1114" formatCode="0.000E+00">
                  <c:v>0</c:v>
                </c:pt>
                <c:pt idx="1115" formatCode="0.000E+00">
                  <c:v>0</c:v>
                </c:pt>
                <c:pt idx="1116" formatCode="0.000E+00">
                  <c:v>0</c:v>
                </c:pt>
                <c:pt idx="1117" formatCode="0.000E+00">
                  <c:v>0</c:v>
                </c:pt>
                <c:pt idx="1118" formatCode="0.000E+00">
                  <c:v>5.2162955886020927E-14</c:v>
                </c:pt>
                <c:pt idx="1119" formatCode="0.000E+00">
                  <c:v>0</c:v>
                </c:pt>
                <c:pt idx="1120" formatCode="0.000E+00">
                  <c:v>0</c:v>
                </c:pt>
                <c:pt idx="1121" formatCode="0.000E+00">
                  <c:v>0</c:v>
                </c:pt>
                <c:pt idx="1122" formatCode="0.000E+00">
                  <c:v>0</c:v>
                </c:pt>
                <c:pt idx="1123" formatCode="0.000E+00">
                  <c:v>1.0432591177204185E-13</c:v>
                </c:pt>
                <c:pt idx="1124" formatCode="0.000E+00">
                  <c:v>0</c:v>
                </c:pt>
                <c:pt idx="1125" formatCode="0.000E+00">
                  <c:v>0</c:v>
                </c:pt>
                <c:pt idx="1126" formatCode="0.000E+00">
                  <c:v>0</c:v>
                </c:pt>
                <c:pt idx="1127" formatCode="0.000E+00">
                  <c:v>0</c:v>
                </c:pt>
                <c:pt idx="1128" formatCode="0.000E+00">
                  <c:v>0</c:v>
                </c:pt>
                <c:pt idx="1129" formatCode="0.000E+00">
                  <c:v>0</c:v>
                </c:pt>
                <c:pt idx="1130" formatCode="0.000E+00">
                  <c:v>5.2162955886020927E-14</c:v>
                </c:pt>
                <c:pt idx="1131" formatCode="0.000E+00">
                  <c:v>0</c:v>
                </c:pt>
                <c:pt idx="1132" formatCode="0.000E+00">
                  <c:v>0</c:v>
                </c:pt>
                <c:pt idx="1133" formatCode="0.000E+00">
                  <c:v>5.2162955886020927E-14</c:v>
                </c:pt>
                <c:pt idx="1134" formatCode="0.000E+00">
                  <c:v>0</c:v>
                </c:pt>
                <c:pt idx="1135" formatCode="0.000E+00">
                  <c:v>5.2162955886020927E-14</c:v>
                </c:pt>
                <c:pt idx="1136" formatCode="0.000E+00">
                  <c:v>0</c:v>
                </c:pt>
                <c:pt idx="1137" formatCode="0.000E+00">
                  <c:v>0</c:v>
                </c:pt>
                <c:pt idx="1138" formatCode="0.000E+00">
                  <c:v>0</c:v>
                </c:pt>
                <c:pt idx="1139" formatCode="0.000E+00">
                  <c:v>0</c:v>
                </c:pt>
                <c:pt idx="1140" formatCode="0.000E+00">
                  <c:v>0</c:v>
                </c:pt>
                <c:pt idx="1141" formatCode="0.000E+00">
                  <c:v>5.2162955886020927E-14</c:v>
                </c:pt>
                <c:pt idx="1142" formatCode="0.000E+00">
                  <c:v>0</c:v>
                </c:pt>
                <c:pt idx="1143" formatCode="0.000E+00">
                  <c:v>0</c:v>
                </c:pt>
                <c:pt idx="1144" formatCode="0.000E+00">
                  <c:v>5.2162955886020927E-14</c:v>
                </c:pt>
                <c:pt idx="1145" formatCode="0.000E+00">
                  <c:v>1.0432591177204185E-13</c:v>
                </c:pt>
                <c:pt idx="1146" formatCode="0.000E+00">
                  <c:v>0</c:v>
                </c:pt>
                <c:pt idx="1147" formatCode="0.000E+00">
                  <c:v>0</c:v>
                </c:pt>
                <c:pt idx="1148" formatCode="0.000E+00">
                  <c:v>0</c:v>
                </c:pt>
                <c:pt idx="1149" formatCode="0.000E+00">
                  <c:v>0</c:v>
                </c:pt>
                <c:pt idx="1150" formatCode="0.000E+00">
                  <c:v>0</c:v>
                </c:pt>
                <c:pt idx="1151" formatCode="0.000E+00">
                  <c:v>5.2162955886020927E-14</c:v>
                </c:pt>
                <c:pt idx="1152" formatCode="0.000E+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53C-43E4-89D7-A922B521D352}"/>
            </c:ext>
          </c:extLst>
        </c:ser>
        <c:ser>
          <c:idx val="2"/>
          <c:order val="2"/>
          <c:tx>
            <c:strRef>
              <c:f>Spektra_CF2!$AE$9</c:f>
              <c:strCache>
                <c:ptCount val="1"/>
                <c:pt idx="0">
                  <c:v>Measurement 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Spektra_CF2!$AB$10:$AB$1162</c:f>
              <c:numCache>
                <c:formatCode>General</c:formatCode>
                <c:ptCount val="11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</c:numCache>
            </c:numRef>
          </c:xVal>
          <c:yVal>
            <c:numRef>
              <c:f>Spektra_CF2!$AE$10:$AE$1162</c:f>
              <c:numCache>
                <c:formatCode>General</c:formatCode>
                <c:ptCount val="1153"/>
                <c:pt idx="4" formatCode="0.000E+00">
                  <c:v>1.1223472440482577E-8</c:v>
                </c:pt>
                <c:pt idx="5" formatCode="0.000E+00">
                  <c:v>7.9431212123520823E-9</c:v>
                </c:pt>
                <c:pt idx="6" formatCode="0.000E+00">
                  <c:v>6.9436267489273289E-9</c:v>
                </c:pt>
                <c:pt idx="7" formatCode="0.000E+00">
                  <c:v>7.4130151120577487E-9</c:v>
                </c:pt>
                <c:pt idx="8" formatCode="0.000E+00">
                  <c:v>7.9432050766299321E-9</c:v>
                </c:pt>
                <c:pt idx="9" formatCode="0.000E+00">
                  <c:v>7.9011890734267283E-9</c:v>
                </c:pt>
                <c:pt idx="10" formatCode="0.000E+00">
                  <c:v>7.3415627473289445E-9</c:v>
                </c:pt>
                <c:pt idx="11" formatCode="0.000E+00">
                  <c:v>6.5891324464523799E-9</c:v>
                </c:pt>
                <c:pt idx="12" formatCode="0.000E+00">
                  <c:v>5.8508752085325861E-9</c:v>
                </c:pt>
                <c:pt idx="13" formatCode="0.000E+00">
                  <c:v>5.2062943689720342E-9</c:v>
                </c:pt>
                <c:pt idx="14" formatCode="0.000E+00">
                  <c:v>4.7007605020879585E-9</c:v>
                </c:pt>
                <c:pt idx="15" formatCode="0.000E+00">
                  <c:v>4.2076385483257874E-9</c:v>
                </c:pt>
                <c:pt idx="16" formatCode="0.000E+00">
                  <c:v>3.7960326726345064E-9</c:v>
                </c:pt>
                <c:pt idx="17" formatCode="0.000E+00">
                  <c:v>3.4404481345474988E-9</c:v>
                </c:pt>
                <c:pt idx="18" formatCode="0.000E+00">
                  <c:v>3.1549741327436844E-9</c:v>
                </c:pt>
                <c:pt idx="19" formatCode="0.000E+00">
                  <c:v>2.8201879355636528E-9</c:v>
                </c:pt>
                <c:pt idx="20" formatCode="0.000E+00">
                  <c:v>2.6583298793117838E-9</c:v>
                </c:pt>
                <c:pt idx="21" formatCode="0.000E+00">
                  <c:v>2.4358379501738522E-9</c:v>
                </c:pt>
                <c:pt idx="22" formatCode="0.000E+00">
                  <c:v>2.2602261523544668E-9</c:v>
                </c:pt>
                <c:pt idx="23" formatCode="0.000E+00">
                  <c:v>2.0867109614813492E-9</c:v>
                </c:pt>
                <c:pt idx="24" formatCode="0.000E+00">
                  <c:v>1.9326522830695959E-9</c:v>
                </c:pt>
                <c:pt idx="25" formatCode="0.000E+00">
                  <c:v>1.8113006730196198E-9</c:v>
                </c:pt>
                <c:pt idx="26" formatCode="0.000E+00">
                  <c:v>1.6698216362854733E-9</c:v>
                </c:pt>
                <c:pt idx="27" formatCode="0.000E+00">
                  <c:v>1.557024182576269E-9</c:v>
                </c:pt>
                <c:pt idx="28" formatCode="0.000E+00">
                  <c:v>1.4668700838867567E-9</c:v>
                </c:pt>
                <c:pt idx="29" formatCode="0.000E+00">
                  <c:v>1.351053516174927E-9</c:v>
                </c:pt>
                <c:pt idx="30" formatCode="0.000E+00">
                  <c:v>1.2721372307174096E-9</c:v>
                </c:pt>
                <c:pt idx="31" formatCode="0.000E+00">
                  <c:v>1.1685648475717836E-9</c:v>
                </c:pt>
                <c:pt idx="32" formatCode="0.000E+00">
                  <c:v>1.1146401169137775E-9</c:v>
                </c:pt>
                <c:pt idx="33" formatCode="0.000E+00">
                  <c:v>1.0540901083055655E-9</c:v>
                </c:pt>
                <c:pt idx="34" formatCode="0.000E+00">
                  <c:v>9.8666322891359515E-10</c:v>
                </c:pt>
                <c:pt idx="35" formatCode="0.000E+00">
                  <c:v>9.192363495216249E-10</c:v>
                </c:pt>
                <c:pt idx="36" formatCode="0.000E+00">
                  <c:v>8.9902505855960389E-10</c:v>
                </c:pt>
                <c:pt idx="37" formatCode="0.000E+00">
                  <c:v>8.5021604885049096E-10</c:v>
                </c:pt>
                <c:pt idx="38" formatCode="0.000E+00">
                  <c:v>7.9536881113612708E-10</c:v>
                </c:pt>
                <c:pt idx="39" formatCode="0.000E+00">
                  <c:v>7.7138362767082423E-10</c:v>
                </c:pt>
                <c:pt idx="40" formatCode="0.000E+00">
                  <c:v>7.4882413692898345E-10</c:v>
                </c:pt>
                <c:pt idx="41" formatCode="0.000E+00">
                  <c:v>7.1251090461962632E-10</c:v>
                </c:pt>
                <c:pt idx="42" formatCode="0.000E+00">
                  <c:v>6.7292696547409153E-10</c:v>
                </c:pt>
                <c:pt idx="43" formatCode="0.000E+00">
                  <c:v>6.5833458112806815E-10</c:v>
                </c:pt>
                <c:pt idx="44" formatCode="0.000E+00">
                  <c:v>6.2881435532461843E-10</c:v>
                </c:pt>
                <c:pt idx="45" formatCode="0.000E+00">
                  <c:v>6.1623471364701207E-10</c:v>
                </c:pt>
                <c:pt idx="46" formatCode="0.000E+00">
                  <c:v>5.8495333800869753E-10</c:v>
                </c:pt>
                <c:pt idx="47" formatCode="0.000E+00">
                  <c:v>5.6239384726685665E-10</c:v>
                </c:pt>
                <c:pt idx="48" formatCode="0.000E+00">
                  <c:v>5.6012951176488744E-10</c:v>
                </c:pt>
                <c:pt idx="49" formatCode="0.000E+00">
                  <c:v>5.2171967250926264E-10</c:v>
                </c:pt>
                <c:pt idx="50" formatCode="0.000E+00">
                  <c:v>5.0897230227595484E-10</c:v>
                </c:pt>
                <c:pt idx="51" formatCode="0.000E+00">
                  <c:v>4.9102534681590304E-10</c:v>
                </c:pt>
                <c:pt idx="52" formatCode="0.000E+00">
                  <c:v>4.8020685497316149E-10</c:v>
                </c:pt>
                <c:pt idx="53" formatCode="0.000E+00">
                  <c:v>4.5186072905962181E-10</c:v>
                </c:pt>
                <c:pt idx="54" formatCode="0.000E+00">
                  <c:v>4.4011973016052253E-10</c:v>
                </c:pt>
                <c:pt idx="55" formatCode="0.000E+00">
                  <c:v>4.3257194515395865E-10</c:v>
                </c:pt>
                <c:pt idx="56" formatCode="0.000E+00">
                  <c:v>4.1630227525092105E-10</c:v>
                </c:pt>
                <c:pt idx="57" formatCode="0.000E+00">
                  <c:v>3.907236705064547E-10</c:v>
                </c:pt>
                <c:pt idx="58" formatCode="0.000E+00">
                  <c:v>3.9122685617355898E-10</c:v>
                </c:pt>
                <c:pt idx="59" formatCode="0.000E+00">
                  <c:v>3.7453786488126782E-10</c:v>
                </c:pt>
                <c:pt idx="60" formatCode="0.000E+00">
                  <c:v>3.6413869442777984E-10</c:v>
                </c:pt>
                <c:pt idx="61" formatCode="0.000E+00">
                  <c:v>3.4795288880259296E-10</c:v>
                </c:pt>
                <c:pt idx="62" formatCode="0.000E+00">
                  <c:v>3.4166306796378973E-10</c:v>
                </c:pt>
                <c:pt idx="63" formatCode="0.000E+00">
                  <c:v>3.4183079651949121E-10</c:v>
                </c:pt>
                <c:pt idx="64" formatCode="0.000E+00">
                  <c:v>3.2170336983532091E-10</c:v>
                </c:pt>
                <c:pt idx="65" formatCode="0.000E+00">
                  <c:v>3.1231057071604149E-10</c:v>
                </c:pt>
                <c:pt idx="66" formatCode="0.000E+00">
                  <c:v>3.0912372815771454E-10</c:v>
                </c:pt>
                <c:pt idx="67" formatCode="0.000E+00">
                  <c:v>3.0652393554434253E-10</c:v>
                </c:pt>
                <c:pt idx="68" formatCode="0.000E+00">
                  <c:v>2.9520225803449676E-10</c:v>
                </c:pt>
                <c:pt idx="69" formatCode="0.000E+00">
                  <c:v>2.8304193774614396E-10</c:v>
                </c:pt>
                <c:pt idx="70" formatCode="0.000E+00">
                  <c:v>2.7130093884704463E-10</c:v>
                </c:pt>
                <c:pt idx="71" formatCode="0.000E+00">
                  <c:v>2.7448778140537157E-10</c:v>
                </c:pt>
                <c:pt idx="72" formatCode="0.000E+00">
                  <c:v>2.5955993994794534E-10</c:v>
                </c:pt>
                <c:pt idx="73" formatCode="0.000E+00">
                  <c:v>2.5654082594531982E-10</c:v>
                </c:pt>
                <c:pt idx="74" formatCode="0.000E+00">
                  <c:v>2.4958009088371093E-10</c:v>
                </c:pt>
                <c:pt idx="75" formatCode="0.000E+00">
                  <c:v>2.4899304093875594E-10</c:v>
                </c:pt>
                <c:pt idx="76" formatCode="0.000E+00">
                  <c:v>2.3825841337386516E-10</c:v>
                </c:pt>
                <c:pt idx="77" formatCode="0.000E+00">
                  <c:v>2.2584650025196017E-10</c:v>
                </c:pt>
                <c:pt idx="78" formatCode="0.000E+00">
                  <c:v>2.2702060014187013E-10</c:v>
                </c:pt>
                <c:pt idx="79" formatCode="0.000E+00">
                  <c:v>2.1351845140790592E-10</c:v>
                </c:pt>
                <c:pt idx="80" formatCode="0.000E+00">
                  <c:v>2.1905349374605273E-10</c:v>
                </c:pt>
                <c:pt idx="81" formatCode="0.000E+00">
                  <c:v>2.078156805140577E-10</c:v>
                </c:pt>
                <c:pt idx="82" formatCode="0.000E+00">
                  <c:v>2.0462883795573072E-10</c:v>
                </c:pt>
                <c:pt idx="83" formatCode="0.000E+00">
                  <c:v>2.0144199539740378E-10</c:v>
                </c:pt>
                <c:pt idx="84" formatCode="0.000E+00">
                  <c:v>1.9230078911167645E-10</c:v>
                </c:pt>
                <c:pt idx="85" formatCode="0.000E+00">
                  <c:v>1.8936553938690164E-10</c:v>
                </c:pt>
                <c:pt idx="86" formatCode="0.000E+00">
                  <c:v>1.8232094004744206E-10</c:v>
                </c:pt>
                <c:pt idx="87" formatCode="0.000E+00">
                  <c:v>1.8248866860314346E-10</c:v>
                </c:pt>
                <c:pt idx="88" formatCode="0.000E+00">
                  <c:v>1.7737294765425021E-10</c:v>
                </c:pt>
                <c:pt idx="89" formatCode="0.000E+00">
                  <c:v>1.7024448403693992E-10</c:v>
                </c:pt>
                <c:pt idx="90" formatCode="0.000E+00">
                  <c:v>1.7150244820470057E-10</c:v>
                </c:pt>
                <c:pt idx="91" formatCode="0.000E+00">
                  <c:v>1.7175404103825266E-10</c:v>
                </c:pt>
                <c:pt idx="92" formatCode="0.000E+00">
                  <c:v>1.6898651986917928E-10</c:v>
                </c:pt>
                <c:pt idx="93" formatCode="0.000E+00">
                  <c:v>1.6512876308804665E-10</c:v>
                </c:pt>
                <c:pt idx="94" formatCode="0.000E+00">
                  <c:v>1.6403852747598743E-10</c:v>
                </c:pt>
                <c:pt idx="95" formatCode="0.000E+00">
                  <c:v>1.4911068601856117E-10</c:v>
                </c:pt>
                <c:pt idx="96" formatCode="0.000E+00">
                  <c:v>1.4793658612865123E-10</c:v>
                </c:pt>
                <c:pt idx="97" formatCode="0.000E+00">
                  <c:v>1.485236360736062E-10</c:v>
                </c:pt>
                <c:pt idx="98" formatCode="0.000E+00">
                  <c:v>1.4240154379050442E-10</c:v>
                </c:pt>
                <c:pt idx="99" formatCode="0.000E+00">
                  <c:v>1.4198222240125088E-10</c:v>
                </c:pt>
                <c:pt idx="100" formatCode="0.000E+00">
                  <c:v>1.4231767951265371E-10</c:v>
                </c:pt>
                <c:pt idx="101" formatCode="0.000E+00">
                  <c:v>1.4013720828853526E-10</c:v>
                </c:pt>
                <c:pt idx="102" formatCode="0.000E+00">
                  <c:v>1.3636331578525335E-10</c:v>
                </c:pt>
                <c:pt idx="103" formatCode="0.000E+00">
                  <c:v>1.3342806606047852E-10</c:v>
                </c:pt>
                <c:pt idx="104" formatCode="0.000E+00">
                  <c:v>1.2546095966466115E-10</c:v>
                </c:pt>
                <c:pt idx="105" formatCode="0.000E+00">
                  <c:v>1.2546095966466115E-10</c:v>
                </c:pt>
                <c:pt idx="106" formatCode="0.000E+00">
                  <c:v>1.2462231688615404E-10</c:v>
                </c:pt>
                <c:pt idx="107" formatCode="0.000E+00">
                  <c:v>1.1984205304866362E-10</c:v>
                </c:pt>
                <c:pt idx="108" formatCode="0.000E+00">
                  <c:v>1.205129672714693E-10</c:v>
                </c:pt>
                <c:pt idx="109" formatCode="0.000E+00">
                  <c:v>1.1296518226490545E-10</c:v>
                </c:pt>
                <c:pt idx="110" formatCode="0.000E+00">
                  <c:v>1.1313291082060687E-10</c:v>
                </c:pt>
                <c:pt idx="111" formatCode="0.000E+00">
                  <c:v>1.1095243959648841E-10</c:v>
                </c:pt>
                <c:pt idx="112" formatCode="0.000E+00">
                  <c:v>1.1430701071051679E-10</c:v>
                </c:pt>
                <c:pt idx="113" formatCode="0.000E+00">
                  <c:v>1.1120403243004055E-10</c:v>
                </c:pt>
                <c:pt idx="114" formatCode="0.000E+00">
                  <c:v>9.9882354920194808E-11</c:v>
                </c:pt>
                <c:pt idx="115" formatCode="0.000E+00">
                  <c:v>1.0332079031207388E-10</c:v>
                </c:pt>
                <c:pt idx="116" formatCode="0.000E+00">
                  <c:v>1.0466261875768523E-10</c:v>
                </c:pt>
                <c:pt idx="117" formatCode="0.000E+00">
                  <c:v>9.7450290862524227E-11</c:v>
                </c:pt>
                <c:pt idx="118" formatCode="0.000E+00">
                  <c:v>9.2502298469332365E-11</c:v>
                </c:pt>
                <c:pt idx="119" formatCode="0.000E+00">
                  <c:v>9.7869612251777767E-11</c:v>
                </c:pt>
                <c:pt idx="120" formatCode="0.000E+00">
                  <c:v>9.4598905415600106E-11</c:v>
                </c:pt>
                <c:pt idx="121" formatCode="0.000E+00">
                  <c:v>9.6779376639718547E-11</c:v>
                </c:pt>
                <c:pt idx="122" formatCode="0.000E+00">
                  <c:v>8.9650913022408257E-11</c:v>
                </c:pt>
                <c:pt idx="123" formatCode="0.000E+00">
                  <c:v>8.931545591100543E-11</c:v>
                </c:pt>
                <c:pt idx="124" formatCode="0.000E+00">
                  <c:v>8.830908457679691E-11</c:v>
                </c:pt>
                <c:pt idx="125" formatCode="0.000E+00">
                  <c:v>9.5018226804853659E-11</c:v>
                </c:pt>
                <c:pt idx="126" formatCode="0.000E+00">
                  <c:v>8.5793156241275629E-11</c:v>
                </c:pt>
                <c:pt idx="127" formatCode="0.000E+00">
                  <c:v>8.3361092183605061E-11</c:v>
                </c:pt>
                <c:pt idx="128" formatCode="0.000E+00">
                  <c:v>8.4870649184917822E-11</c:v>
                </c:pt>
                <c:pt idx="129" formatCode="0.000E+00">
                  <c:v>8.0006521069576687E-11</c:v>
                </c:pt>
                <c:pt idx="130" formatCode="0.000E+00">
                  <c:v>8.0006521069576687E-11</c:v>
                </c:pt>
                <c:pt idx="131" formatCode="0.000E+00">
                  <c:v>7.9167878291069593E-11</c:v>
                </c:pt>
                <c:pt idx="132" formatCode="0.000E+00">
                  <c:v>7.329737884151995E-11</c:v>
                </c:pt>
                <c:pt idx="133" formatCode="0.000E+00">
                  <c:v>7.4219885897877744E-11</c:v>
                </c:pt>
                <c:pt idx="134" formatCode="0.000E+00">
                  <c:v>7.7574457011906119E-11</c:v>
                </c:pt>
                <c:pt idx="135" formatCode="0.000E+00">
                  <c:v>7.2374871785162143E-11</c:v>
                </c:pt>
                <c:pt idx="136" formatCode="0.000E+00">
                  <c:v>6.7846200781223835E-11</c:v>
                </c:pt>
                <c:pt idx="137" formatCode="0.000E+00">
                  <c:v>6.9439622060387322E-11</c:v>
                </c:pt>
                <c:pt idx="138" formatCode="0.000E+00">
                  <c:v>7.1871686118057877E-11</c:v>
                </c:pt>
                <c:pt idx="139" formatCode="0.000E+00">
                  <c:v>6.9271893504685895E-11</c:v>
                </c:pt>
                <c:pt idx="140" formatCode="0.000E+00">
                  <c:v>6.6923693724866041E-11</c:v>
                </c:pt>
                <c:pt idx="141" formatCode="0.000E+00">
                  <c:v>6.5581865279254694E-11</c:v>
                </c:pt>
                <c:pt idx="142" formatCode="0.000E+00">
                  <c:v>6.3149801221584113E-11</c:v>
                </c:pt>
                <c:pt idx="143" formatCode="0.000E+00">
                  <c:v>6.3569122610837666E-11</c:v>
                </c:pt>
                <c:pt idx="144" formatCode="0.000E+00">
                  <c:v>6.3149801221584113E-11</c:v>
                </c:pt>
                <c:pt idx="145" formatCode="0.000E+00">
                  <c:v>6.1472515664569926E-11</c:v>
                </c:pt>
                <c:pt idx="146" formatCode="0.000E+00">
                  <c:v>6.0382280052510705E-11</c:v>
                </c:pt>
                <c:pt idx="147" formatCode="0.000E+00">
                  <c:v>5.8621130217645817E-11</c:v>
                </c:pt>
                <c:pt idx="148" formatCode="0.000E+00">
                  <c:v>5.7950215994840137E-11</c:v>
                </c:pt>
                <c:pt idx="149" formatCode="0.000E+00">
                  <c:v>5.9040451606899358E-11</c:v>
                </c:pt>
                <c:pt idx="150" formatCode="0.000E+00">
                  <c:v>5.5266559103617443E-11</c:v>
                </c:pt>
                <c:pt idx="151" formatCode="0.000E+00">
                  <c:v>5.4176323491558222E-11</c:v>
                </c:pt>
                <c:pt idx="152" formatCode="0.000E+00">
                  <c:v>6.0466144330361418E-11</c:v>
                </c:pt>
                <c:pt idx="153" formatCode="0.000E+00">
                  <c:v>5.8453401661944391E-11</c:v>
                </c:pt>
                <c:pt idx="154" formatCode="0.000E+00">
                  <c:v>5.7530894605586591E-11</c:v>
                </c:pt>
                <c:pt idx="155" formatCode="0.000E+00">
                  <c:v>5.1744259433887648E-11</c:v>
                </c:pt>
                <c:pt idx="156" formatCode="0.000E+00">
                  <c:v>5.4511780602961056E-11</c:v>
                </c:pt>
                <c:pt idx="157" formatCode="0.000E+00">
                  <c:v>5.5266559103617443E-11</c:v>
                </c:pt>
                <c:pt idx="158" formatCode="0.000E+00">
                  <c:v>5.3840866380155382E-11</c:v>
                </c:pt>
                <c:pt idx="159" formatCode="0.000E+00">
                  <c:v>4.8641281153411407E-11</c:v>
                </c:pt>
                <c:pt idx="160" formatCode="0.000E+00">
                  <c:v>4.8641281153411407E-11</c:v>
                </c:pt>
                <c:pt idx="161" formatCode="0.000E+00">
                  <c:v>5.0821752377529848E-11</c:v>
                </c:pt>
                <c:pt idx="162" formatCode="0.000E+00">
                  <c:v>5.1660395156036941E-11</c:v>
                </c:pt>
                <c:pt idx="163" formatCode="0.000E+00">
                  <c:v>4.6293081373591539E-11</c:v>
                </c:pt>
                <c:pt idx="164" formatCode="0.000E+00">
                  <c:v>4.8892873986963534E-11</c:v>
                </c:pt>
                <c:pt idx="165" formatCode="0.000E+00">
                  <c:v>4.6880131318546513E-11</c:v>
                </c:pt>
                <c:pt idx="166" formatCode="0.000E+00">
                  <c:v>4.4699660094428065E-11</c:v>
                </c:pt>
                <c:pt idx="167" formatCode="0.000E+00">
                  <c:v>4.9396059654067794E-11</c:v>
                </c:pt>
                <c:pt idx="168" formatCode="0.000E+00">
                  <c:v>4.5957624262188706E-11</c:v>
                </c:pt>
                <c:pt idx="169" formatCode="0.000E+00">
                  <c:v>4.5622167150785866E-11</c:v>
                </c:pt>
                <c:pt idx="170" formatCode="0.000E+00">
                  <c:v>4.3190103093115298E-11</c:v>
                </c:pt>
                <c:pt idx="171" formatCode="0.000E+00">
                  <c:v>4.6880131318546513E-11</c:v>
                </c:pt>
                <c:pt idx="172" formatCode="0.000E+00">
                  <c:v>4.3273967370966011E-11</c:v>
                </c:pt>
                <c:pt idx="173" formatCode="0.000E+00">
                  <c:v>4.3525560204518131E-11</c:v>
                </c:pt>
                <c:pt idx="174" formatCode="0.000E+00">
                  <c:v>4.1093496146847564E-11</c:v>
                </c:pt>
                <c:pt idx="175" formatCode="0.000E+00">
                  <c:v>3.9416210589833376E-11</c:v>
                </c:pt>
                <c:pt idx="176" formatCode="0.000E+00">
                  <c:v>4.008712481263905E-11</c:v>
                </c:pt>
                <c:pt idx="177" formatCode="0.000E+00">
                  <c:v>4.3944881593771685E-11</c:v>
                </c:pt>
                <c:pt idx="178" formatCode="0.000E+00">
                  <c:v>4.1848274647503951E-11</c:v>
                </c:pt>
                <c:pt idx="179" formatCode="0.000E+00">
                  <c:v>4.1848274647503951E-11</c:v>
                </c:pt>
                <c:pt idx="180" formatCode="0.000E+00">
                  <c:v>3.899688920057983E-11</c:v>
                </c:pt>
                <c:pt idx="181" formatCode="0.000E+00">
                  <c:v>3.916461775628125E-11</c:v>
                </c:pt>
                <c:pt idx="182" formatCode="0.000E+00">
                  <c:v>3.4803675308044368E-11</c:v>
                </c:pt>
                <c:pt idx="183" formatCode="0.000E+00">
                  <c:v>3.7235739365714935E-11</c:v>
                </c:pt>
                <c:pt idx="184" formatCode="0.000E+00">
                  <c:v>3.5642318086551455E-11</c:v>
                </c:pt>
                <c:pt idx="185" formatCode="0.000E+00">
                  <c:v>3.8493703533475576E-11</c:v>
                </c:pt>
                <c:pt idx="186" formatCode="0.000E+00">
                  <c:v>3.5055268141596495E-11</c:v>
                </c:pt>
                <c:pt idx="187" formatCode="0.000E+00">
                  <c:v>3.7487332199267069E-11</c:v>
                </c:pt>
                <c:pt idx="188" formatCode="0.000E+00">
                  <c:v>3.4635946752342948E-11</c:v>
                </c:pt>
                <c:pt idx="189" formatCode="0.000E+00">
                  <c:v>3.4468218196641528E-11</c:v>
                </c:pt>
                <c:pt idx="190" formatCode="0.000E+00">
                  <c:v>3.4468218196641528E-11</c:v>
                </c:pt>
                <c:pt idx="191" formatCode="0.000E+00">
                  <c:v>3.346184686243302E-11</c:v>
                </c:pt>
                <c:pt idx="192" formatCode="0.000E+00">
                  <c:v>3.170069702756812E-11</c:v>
                </c:pt>
                <c:pt idx="193" formatCode="0.000E+00">
                  <c:v>3.0107275748404639E-11</c:v>
                </c:pt>
                <c:pt idx="194" formatCode="0.000E+00">
                  <c:v>3.0023411470553939E-11</c:v>
                </c:pt>
                <c:pt idx="195" formatCode="0.000E+00">
                  <c:v>3.2120018416821667E-11</c:v>
                </c:pt>
                <c:pt idx="196" formatCode="0.000E+00">
                  <c:v>3.0862054249061026E-11</c:v>
                </c:pt>
                <c:pt idx="197" formatCode="0.000E+00">
                  <c:v>3.186842558326954E-11</c:v>
                </c:pt>
                <c:pt idx="198" formatCode="0.000E+00">
                  <c:v>2.8178397357838332E-11</c:v>
                </c:pt>
                <c:pt idx="199" formatCode="0.000E+00">
                  <c:v>3.0442732859807479E-11</c:v>
                </c:pt>
                <c:pt idx="200" formatCode="0.000E+00">
                  <c:v>2.8262261635689038E-11</c:v>
                </c:pt>
                <c:pt idx="201" formatCode="0.000E+00">
                  <c:v>2.9771818637001806E-11</c:v>
                </c:pt>
                <c:pt idx="202" formatCode="0.000E+00">
                  <c:v>2.9352497247748259E-11</c:v>
                </c:pt>
                <c:pt idx="203" formatCode="0.000E+00">
                  <c:v>2.6417247522973434E-11</c:v>
                </c:pt>
                <c:pt idx="204" formatCode="0.000E+00">
                  <c:v>2.7339754579331238E-11</c:v>
                </c:pt>
                <c:pt idx="205" formatCode="0.000E+00">
                  <c:v>2.8513854469241168E-11</c:v>
                </c:pt>
                <c:pt idx="206" formatCode="0.000E+00">
                  <c:v>2.7172026023629818E-11</c:v>
                </c:pt>
                <c:pt idx="207" formatCode="0.000E+00">
                  <c:v>2.7423618857181945E-11</c:v>
                </c:pt>
                <c:pt idx="208" formatCode="0.000E+00">
                  <c:v>2.7675211690734075E-11</c:v>
                </c:pt>
                <c:pt idx="209" formatCode="0.000E+00">
                  <c:v>2.5914061855869177E-11</c:v>
                </c:pt>
                <c:pt idx="210" formatCode="0.000E+00">
                  <c:v>2.6081790411570601E-11</c:v>
                </c:pt>
                <c:pt idx="211" formatCode="0.000E+00">
                  <c:v>2.3062676408945063E-11</c:v>
                </c:pt>
                <c:pt idx="212" formatCode="0.000E+00">
                  <c:v>2.482382624380996E-11</c:v>
                </c:pt>
                <c:pt idx="213" formatCode="0.000E+00">
                  <c:v>2.5327011910914214E-11</c:v>
                </c:pt>
                <c:pt idx="214" formatCode="0.000E+00">
                  <c:v>2.440450485455641E-11</c:v>
                </c:pt>
                <c:pt idx="215" formatCode="0.000E+00">
                  <c:v>2.314654068679577E-11</c:v>
                </c:pt>
                <c:pt idx="216" formatCode="0.000E+00">
                  <c:v>2.5327011910914214E-11</c:v>
                </c:pt>
                <c:pt idx="217" formatCode="0.000E+00">
                  <c:v>2.4152912021004283E-11</c:v>
                </c:pt>
                <c:pt idx="218" formatCode="0.000E+00">
                  <c:v>2.33981335203479E-11</c:v>
                </c:pt>
                <c:pt idx="219" formatCode="0.000E+00">
                  <c:v>2.440450485455641E-11</c:v>
                </c:pt>
                <c:pt idx="220" formatCode="0.000E+00">
                  <c:v>2.4656097688108537E-11</c:v>
                </c:pt>
                <c:pt idx="221" formatCode="0.000E+00">
                  <c:v>2.348199779819861E-11</c:v>
                </c:pt>
                <c:pt idx="222" formatCode="0.000E+00">
                  <c:v>2.457223341025783E-11</c:v>
                </c:pt>
                <c:pt idx="223" formatCode="0.000E+00">
                  <c:v>2.3817454909601443E-11</c:v>
                </c:pt>
                <c:pt idx="224" formatCode="0.000E+00">
                  <c:v>2.2391762186139386E-11</c:v>
                </c:pt>
                <c:pt idx="225" formatCode="0.000E+00">
                  <c:v>2.3985183465302863E-11</c:v>
                </c:pt>
                <c:pt idx="226" formatCode="0.000E+00">
                  <c:v>2.2056305074736552E-11</c:v>
                </c:pt>
                <c:pt idx="227" formatCode="0.000E+00">
                  <c:v>2.1720847963333712E-11</c:v>
                </c:pt>
                <c:pt idx="228" formatCode="0.000E+00">
                  <c:v>1.9372648183513855E-11</c:v>
                </c:pt>
                <c:pt idx="229" formatCode="0.000E+00">
                  <c:v>2.1972440796885842E-11</c:v>
                </c:pt>
                <c:pt idx="230" formatCode="0.000E+00">
                  <c:v>2.2727219297542223E-11</c:v>
                </c:pt>
                <c:pt idx="231" formatCode="0.000E+00">
                  <c:v>1.9288783905663141E-11</c:v>
                </c:pt>
                <c:pt idx="232" formatCode="0.000E+00">
                  <c:v>2.0798340906975909E-11</c:v>
                </c:pt>
                <c:pt idx="233" formatCode="0.000E+00">
                  <c:v>1.9708105294916688E-11</c:v>
                </c:pt>
                <c:pt idx="234" formatCode="0.000E+00">
                  <c:v>1.9875833850618108E-11</c:v>
                </c:pt>
                <c:pt idx="235" formatCode="0.000E+00">
                  <c:v>1.9121055349961725E-11</c:v>
                </c:pt>
                <c:pt idx="236" formatCode="0.000E+00">
                  <c:v>2.1888576519035129E-11</c:v>
                </c:pt>
                <c:pt idx="237" formatCode="0.000E+00">
                  <c:v>1.9037191072111015E-11</c:v>
                </c:pt>
                <c:pt idx="238" formatCode="0.000E+00">
                  <c:v>2.0630612351274492E-11</c:v>
                </c:pt>
                <c:pt idx="239" formatCode="0.000E+00">
                  <c:v>1.8953326794260308E-11</c:v>
                </c:pt>
                <c:pt idx="240" formatCode="0.000E+00">
                  <c:v>2.0882205184826619E-11</c:v>
                </c:pt>
                <c:pt idx="241" formatCode="0.000E+00">
                  <c:v>1.7527634070798247E-11</c:v>
                </c:pt>
                <c:pt idx="242" formatCode="0.000E+00">
                  <c:v>1.9959698128468818E-11</c:v>
                </c:pt>
                <c:pt idx="243" formatCode="0.000E+00">
                  <c:v>1.9959698128468818E-11</c:v>
                </c:pt>
                <c:pt idx="244" formatCode="0.000E+00">
                  <c:v>1.9121055349961725E-11</c:v>
                </c:pt>
                <c:pt idx="245" formatCode="0.000E+00">
                  <c:v>1.9372648183513855E-11</c:v>
                </c:pt>
                <c:pt idx="246" formatCode="0.000E+00">
                  <c:v>1.8953326794260308E-11</c:v>
                </c:pt>
                <c:pt idx="247" formatCode="0.000E+00">
                  <c:v>1.8534005405006761E-11</c:v>
                </c:pt>
                <c:pt idx="248" formatCode="0.000E+00">
                  <c:v>1.6521262736589737E-11</c:v>
                </c:pt>
                <c:pt idx="249" formatCode="0.000E+00">
                  <c:v>1.71083126815447E-11</c:v>
                </c:pt>
                <c:pt idx="250" formatCode="0.000E+00">
                  <c:v>1.685671984799257E-11</c:v>
                </c:pt>
                <c:pt idx="251" formatCode="0.000E+00">
                  <c:v>1.8785598238558888E-11</c:v>
                </c:pt>
                <c:pt idx="252" formatCode="0.000E+00">
                  <c:v>1.8198548293603921E-11</c:v>
                </c:pt>
                <c:pt idx="253" formatCode="0.000E+00">
                  <c:v>1.719217695939541E-11</c:v>
                </c:pt>
                <c:pt idx="254" formatCode="0.000E+00">
                  <c:v>1.685671984799257E-11</c:v>
                </c:pt>
                <c:pt idx="255" formatCode="0.000E+00">
                  <c:v>1.601807706948548E-11</c:v>
                </c:pt>
                <c:pt idx="256" formatCode="0.000E+00">
                  <c:v>1.5766484235933353E-11</c:v>
                </c:pt>
                <c:pt idx="257" formatCode="0.000E+00">
                  <c:v>1.735990551509683E-11</c:v>
                </c:pt>
                <c:pt idx="258" formatCode="0.000E+00">
                  <c:v>1.7443769792947537E-11</c:v>
                </c:pt>
                <c:pt idx="259" formatCode="0.000E+00">
                  <c:v>1.61858056251869E-11</c:v>
                </c:pt>
                <c:pt idx="260" formatCode="0.000E+00">
                  <c:v>1.6269669903037607E-11</c:v>
                </c:pt>
                <c:pt idx="261" formatCode="0.000E+00">
                  <c:v>1.4676248623874129E-11</c:v>
                </c:pt>
                <c:pt idx="262" formatCode="0.000E+00">
                  <c:v>1.593421279163477E-11</c:v>
                </c:pt>
                <c:pt idx="263" formatCode="0.000E+00">
                  <c:v>1.3669877289665619E-11</c:v>
                </c:pt>
                <c:pt idx="264" formatCode="0.000E+00">
                  <c:v>1.6772855570141864E-11</c:v>
                </c:pt>
                <c:pt idx="265" formatCode="0.000E+00">
                  <c:v>1.5682619958082643E-11</c:v>
                </c:pt>
                <c:pt idx="266" formatCode="0.000E+00">
                  <c:v>1.4676248623874129E-11</c:v>
                </c:pt>
                <c:pt idx="267" formatCode="0.000E+00">
                  <c:v>1.3837605845367037E-11</c:v>
                </c:pt>
                <c:pt idx="268" formatCode="0.000E+00">
                  <c:v>1.2998963066859944E-11</c:v>
                </c:pt>
                <c:pt idx="269" formatCode="0.000E+00">
                  <c:v>1.3753741567516329E-11</c:v>
                </c:pt>
                <c:pt idx="270" formatCode="0.000E+00">
                  <c:v>1.3753741567516329E-11</c:v>
                </c:pt>
                <c:pt idx="271" formatCode="0.000E+00">
                  <c:v>1.5598755680231933E-11</c:v>
                </c:pt>
                <c:pt idx="272" formatCode="0.000E+00">
                  <c:v>1.3082827344710654E-11</c:v>
                </c:pt>
                <c:pt idx="273" formatCode="0.000E+00">
                  <c:v>1.4089198678919166E-11</c:v>
                </c:pt>
                <c:pt idx="274" formatCode="0.000E+00">
                  <c:v>1.2831234511158527E-11</c:v>
                </c:pt>
                <c:pt idx="275" formatCode="0.000E+00">
                  <c:v>1.3166691622561362E-11</c:v>
                </c:pt>
                <c:pt idx="276" formatCode="0.000E+00">
                  <c:v>1.6521262736589737E-11</c:v>
                </c:pt>
                <c:pt idx="277" formatCode="0.000E+00">
                  <c:v>1.3334420178262782E-11</c:v>
                </c:pt>
                <c:pt idx="278" formatCode="0.000E+00">
                  <c:v>1.1992591732651432E-11</c:v>
                </c:pt>
                <c:pt idx="279" formatCode="0.000E+00">
                  <c:v>1.123781323199505E-11</c:v>
                </c:pt>
                <c:pt idx="280" formatCode="0.000E+00">
                  <c:v>1.2831234511158527E-11</c:v>
                </c:pt>
                <c:pt idx="281" formatCode="0.000E+00">
                  <c:v>1.1489406065547176E-11</c:v>
                </c:pt>
                <c:pt idx="282" formatCode="0.000E+00">
                  <c:v>1.2579641677606397E-11</c:v>
                </c:pt>
                <c:pt idx="283" formatCode="0.000E+00">
                  <c:v>1.3502148733964199E-11</c:v>
                </c:pt>
                <c:pt idx="284" formatCode="0.000E+00">
                  <c:v>1.1489406065547176E-11</c:v>
                </c:pt>
                <c:pt idx="285" formatCode="0.000E+00">
                  <c:v>1.2076456010502142E-11</c:v>
                </c:pt>
                <c:pt idx="286" formatCode="0.000E+00">
                  <c:v>1.1405541787696466E-11</c:v>
                </c:pt>
                <c:pt idx="287" formatCode="0.000E+00">
                  <c:v>1.123781323199505E-11</c:v>
                </c:pt>
                <c:pt idx="288" formatCode="0.000E+00">
                  <c:v>1.107008467629363E-11</c:v>
                </c:pt>
                <c:pt idx="289" formatCode="0.000E+00">
                  <c:v>1.3418284456113491E-11</c:v>
                </c:pt>
                <c:pt idx="290" formatCode="0.000E+00">
                  <c:v>1.224418456620356E-11</c:v>
                </c:pt>
                <c:pt idx="291" formatCode="0.000E+00">
                  <c:v>1.0734627564890791E-11</c:v>
                </c:pt>
                <c:pt idx="292" formatCode="0.000E+00">
                  <c:v>1.1908727454800722E-11</c:v>
                </c:pt>
                <c:pt idx="293" formatCode="0.000E+00">
                  <c:v>1.0650763287040083E-11</c:v>
                </c:pt>
                <c:pt idx="294" formatCode="0.000E+00">
                  <c:v>1.2998963066859944E-11</c:v>
                </c:pt>
                <c:pt idx="295" formatCode="0.000E+00">
                  <c:v>1.0566899009189374E-11</c:v>
                </c:pt>
                <c:pt idx="296" formatCode="0.000E+00">
                  <c:v>1.1489406065547176E-11</c:v>
                </c:pt>
                <c:pt idx="297" formatCode="0.000E+00">
                  <c:v>1.2998963066859944E-11</c:v>
                </c:pt>
                <c:pt idx="298" formatCode="0.000E+00">
                  <c:v>1.1321677509845758E-11</c:v>
                </c:pt>
                <c:pt idx="299" formatCode="0.000E+00">
                  <c:v>9.3927991192794439E-12</c:v>
                </c:pt>
                <c:pt idx="300" formatCode="0.000E+00">
                  <c:v>1.0483034731338664E-11</c:v>
                </c:pt>
                <c:pt idx="301" formatCode="0.000E+00">
                  <c:v>9.6443919528315707E-12</c:v>
                </c:pt>
                <c:pt idx="302" formatCode="0.000E+00">
                  <c:v>1.0650763287040083E-11</c:v>
                </c:pt>
                <c:pt idx="303" formatCode="0.000E+00">
                  <c:v>1.0818491842741503E-11</c:v>
                </c:pt>
                <c:pt idx="304" formatCode="0.000E+00">
                  <c:v>1.107008467629363E-11</c:v>
                </c:pt>
                <c:pt idx="305" formatCode="0.000E+00">
                  <c:v>8.7218848964737686E-12</c:v>
                </c:pt>
                <c:pt idx="306" formatCode="0.000E+00">
                  <c:v>1.0063713342085118E-11</c:v>
                </c:pt>
                <c:pt idx="307" formatCode="0.000E+00">
                  <c:v>9.6443919528315707E-12</c:v>
                </c:pt>
                <c:pt idx="308" formatCode="0.000E+00">
                  <c:v>9.3089348414287339E-12</c:v>
                </c:pt>
                <c:pt idx="309" formatCode="0.000E+00">
                  <c:v>8.4702920629216418E-12</c:v>
                </c:pt>
                <c:pt idx="310" formatCode="0.000E+00">
                  <c:v>9.3927991192794439E-12</c:v>
                </c:pt>
                <c:pt idx="311" formatCode="0.000E+00">
                  <c:v>1.0315306175637246E-11</c:v>
                </c:pt>
                <c:pt idx="312" formatCode="0.000E+00">
                  <c:v>9.0573420078766071E-12</c:v>
                </c:pt>
                <c:pt idx="313" formatCode="0.000E+00">
                  <c:v>8.8057491743244786E-12</c:v>
                </c:pt>
                <c:pt idx="314" formatCode="0.000E+00">
                  <c:v>1.0147577619935828E-11</c:v>
                </c:pt>
                <c:pt idx="315" formatCode="0.000E+00">
                  <c:v>9.0573420078766071E-12</c:v>
                </c:pt>
                <c:pt idx="316" formatCode="0.000E+00">
                  <c:v>9.4766633971301539E-12</c:v>
                </c:pt>
                <c:pt idx="317" formatCode="0.000E+00">
                  <c:v>8.2186992293695118E-12</c:v>
                </c:pt>
                <c:pt idx="318" formatCode="0.000E+00">
                  <c:v>8.3025635072202218E-12</c:v>
                </c:pt>
                <c:pt idx="319" formatCode="0.000E+00">
                  <c:v>7.4639207287131297E-12</c:v>
                </c:pt>
                <c:pt idx="320" formatCode="0.000E+00">
                  <c:v>8.5541563407723502E-12</c:v>
                </c:pt>
                <c:pt idx="321" formatCode="0.000E+00">
                  <c:v>6.7930065059074545E-12</c:v>
                </c:pt>
                <c:pt idx="322" formatCode="0.000E+00">
                  <c:v>8.6380206186230586E-12</c:v>
                </c:pt>
                <c:pt idx="323" formatCode="0.000E+00">
                  <c:v>6.8768707837581645E-12</c:v>
                </c:pt>
                <c:pt idx="324" formatCode="0.000E+00">
                  <c:v>7.7993778401159666E-12</c:v>
                </c:pt>
                <c:pt idx="325" formatCode="0.000E+00">
                  <c:v>8.3864277850709318E-12</c:v>
                </c:pt>
                <c:pt idx="326" formatCode="0.000E+00">
                  <c:v>8.050970673668095E-12</c:v>
                </c:pt>
                <c:pt idx="327" formatCode="0.000E+00">
                  <c:v>8.2186992293695118E-12</c:v>
                </c:pt>
                <c:pt idx="328" formatCode="0.000E+00">
                  <c:v>7.967106395817385E-12</c:v>
                </c:pt>
                <c:pt idx="329" formatCode="0.000E+00">
                  <c:v>6.6252779502060369E-12</c:v>
                </c:pt>
                <c:pt idx="330" formatCode="0.000E+00">
                  <c:v>8.4702920629216418E-12</c:v>
                </c:pt>
                <c:pt idx="331" formatCode="0.000E+00">
                  <c:v>7.967106395817385E-12</c:v>
                </c:pt>
                <c:pt idx="332" formatCode="0.000E+00">
                  <c:v>7.7155135622652565E-12</c:v>
                </c:pt>
                <c:pt idx="333" formatCode="0.000E+00">
                  <c:v>8.4702920629216418E-12</c:v>
                </c:pt>
                <c:pt idx="334" formatCode="0.000E+00">
                  <c:v>7.7993778401159666E-12</c:v>
                </c:pt>
                <c:pt idx="335" formatCode="0.000E+00">
                  <c:v>6.2059565609524901E-12</c:v>
                </c:pt>
                <c:pt idx="336" formatCode="0.000E+00">
                  <c:v>7.6316492844145482E-12</c:v>
                </c:pt>
                <c:pt idx="337" formatCode="0.000E+00">
                  <c:v>6.8768707837581645E-12</c:v>
                </c:pt>
                <c:pt idx="338" formatCode="0.000E+00">
                  <c:v>6.4575493945046177E-12</c:v>
                </c:pt>
                <c:pt idx="339" formatCode="0.000E+00">
                  <c:v>8.050970673668095E-12</c:v>
                </c:pt>
                <c:pt idx="340" formatCode="0.000E+00">
                  <c:v>6.8768707837581645E-12</c:v>
                </c:pt>
                <c:pt idx="341" formatCode="0.000E+00">
                  <c:v>6.3736851166539077E-12</c:v>
                </c:pt>
                <c:pt idx="342" formatCode="0.000E+00">
                  <c:v>7.1284636173102921E-12</c:v>
                </c:pt>
                <c:pt idx="343" formatCode="0.000E+00">
                  <c:v>7.3800564508624197E-12</c:v>
                </c:pt>
                <c:pt idx="344" formatCode="0.000E+00">
                  <c:v>8.2186992293695118E-12</c:v>
                </c:pt>
                <c:pt idx="345" formatCode="0.000E+00">
                  <c:v>6.4575493945046177E-12</c:v>
                </c:pt>
                <c:pt idx="346" formatCode="0.000E+00">
                  <c:v>5.6189066159975248E-12</c:v>
                </c:pt>
                <c:pt idx="347" formatCode="0.000E+00">
                  <c:v>6.12209228310178E-12</c:v>
                </c:pt>
                <c:pt idx="348" formatCode="0.000E+00">
                  <c:v>8.2186992293695118E-12</c:v>
                </c:pt>
                <c:pt idx="349" formatCode="0.000E+00">
                  <c:v>7.8832421179666766E-12</c:v>
                </c:pt>
                <c:pt idx="350" formatCode="0.000E+00">
                  <c:v>6.8768707837581645E-12</c:v>
                </c:pt>
                <c:pt idx="351" formatCode="0.000E+00">
                  <c:v>5.4511780602961056E-12</c:v>
                </c:pt>
                <c:pt idx="352" formatCode="0.000E+00">
                  <c:v>5.7027708938482332E-12</c:v>
                </c:pt>
                <c:pt idx="353" formatCode="0.000E+00">
                  <c:v>4.8641281153411403E-12</c:v>
                </c:pt>
                <c:pt idx="354" formatCode="0.000E+00">
                  <c:v>6.3736851166539077E-12</c:v>
                </c:pt>
                <c:pt idx="355" formatCode="0.000E+00">
                  <c:v>5.1995852267439772E-12</c:v>
                </c:pt>
                <c:pt idx="356" formatCode="0.000E+00">
                  <c:v>7.2961921730117113E-12</c:v>
                </c:pt>
                <c:pt idx="357" formatCode="0.000E+00">
                  <c:v>5.5350423381468148E-12</c:v>
                </c:pt>
                <c:pt idx="358" formatCode="0.000E+00">
                  <c:v>5.6189066159975248E-12</c:v>
                </c:pt>
                <c:pt idx="359" formatCode="0.000E+00">
                  <c:v>4.9479923931918496E-12</c:v>
                </c:pt>
                <c:pt idx="360" formatCode="0.000E+00">
                  <c:v>5.8704994495496524E-12</c:v>
                </c:pt>
                <c:pt idx="361" formatCode="0.000E+00">
                  <c:v>5.6189066159975248E-12</c:v>
                </c:pt>
                <c:pt idx="362" formatCode="0.000E+00">
                  <c:v>5.0318566710425588E-12</c:v>
                </c:pt>
                <c:pt idx="363" formatCode="0.000E+00">
                  <c:v>4.0254853368340475E-12</c:v>
                </c:pt>
                <c:pt idx="364" formatCode="0.000E+00">
                  <c:v>5.1995852267439772E-12</c:v>
                </c:pt>
                <c:pt idx="365" formatCode="0.000E+00">
                  <c:v>6.2898208388031984E-12</c:v>
                </c:pt>
                <c:pt idx="366" formatCode="0.000E+00">
                  <c:v>5.1995852267439772E-12</c:v>
                </c:pt>
                <c:pt idx="367" formatCode="0.000E+00">
                  <c:v>5.4511780602961056E-12</c:v>
                </c:pt>
                <c:pt idx="368" formatCode="0.000E+00">
                  <c:v>5.9543637274003608E-12</c:v>
                </c:pt>
                <c:pt idx="369" formatCode="0.000E+00">
                  <c:v>5.5350423381468148E-12</c:v>
                </c:pt>
                <c:pt idx="370" formatCode="0.000E+00">
                  <c:v>6.3736851166539077E-12</c:v>
                </c:pt>
                <c:pt idx="371" formatCode="0.000E+00">
                  <c:v>5.5350423381468148E-12</c:v>
                </c:pt>
                <c:pt idx="372" formatCode="0.000E+00">
                  <c:v>4.2770781703861751E-12</c:v>
                </c:pt>
                <c:pt idx="373" formatCode="0.000E+00">
                  <c:v>4.9479923931918496E-12</c:v>
                </c:pt>
                <c:pt idx="374" formatCode="0.000E+00">
                  <c:v>5.2834495045946872E-12</c:v>
                </c:pt>
                <c:pt idx="375" formatCode="0.000E+00">
                  <c:v>4.2770781703861751E-12</c:v>
                </c:pt>
                <c:pt idx="376" formatCode="0.000E+00">
                  <c:v>5.5350423381468148E-12</c:v>
                </c:pt>
                <c:pt idx="377" formatCode="0.000E+00">
                  <c:v>5.9543637274003608E-12</c:v>
                </c:pt>
                <c:pt idx="378" formatCode="0.000E+00">
                  <c:v>4.6963995596397219E-12</c:v>
                </c:pt>
                <c:pt idx="379" formatCode="0.000E+00">
                  <c:v>4.8641281153411403E-12</c:v>
                </c:pt>
                <c:pt idx="380" formatCode="0.000E+00">
                  <c:v>3.7738925032819191E-12</c:v>
                </c:pt>
                <c:pt idx="381" formatCode="0.000E+00">
                  <c:v>5.7027708938482332E-12</c:v>
                </c:pt>
                <c:pt idx="382" formatCode="0.000E+00">
                  <c:v>4.0254853368340475E-12</c:v>
                </c:pt>
                <c:pt idx="383" formatCode="0.000E+00">
                  <c:v>6.2898208388031984E-12</c:v>
                </c:pt>
                <c:pt idx="384" formatCode="0.000E+00">
                  <c:v>5.3673137824453956E-12</c:v>
                </c:pt>
                <c:pt idx="385" formatCode="0.000E+00">
                  <c:v>4.1932138925354659E-12</c:v>
                </c:pt>
                <c:pt idx="386" formatCode="0.000E+00">
                  <c:v>4.6125352817890119E-12</c:v>
                </c:pt>
                <c:pt idx="387" formatCode="0.000E+00">
                  <c:v>4.5286710039383035E-12</c:v>
                </c:pt>
                <c:pt idx="388" formatCode="0.000E+00">
                  <c:v>5.6189066159975248E-12</c:v>
                </c:pt>
                <c:pt idx="389" formatCode="0.000E+00">
                  <c:v>3.7738925032819191E-12</c:v>
                </c:pt>
                <c:pt idx="390" formatCode="0.000E+00">
                  <c:v>3.6061639475805003E-12</c:v>
                </c:pt>
                <c:pt idx="391" formatCode="0.000E+00">
                  <c:v>4.1932138925354659E-12</c:v>
                </c:pt>
                <c:pt idx="392" formatCode="0.000E+00">
                  <c:v>4.5286710039383035E-12</c:v>
                </c:pt>
                <c:pt idx="393" formatCode="0.000E+00">
                  <c:v>4.3609424482368843E-12</c:v>
                </c:pt>
                <c:pt idx="394" formatCode="0.000E+00">
                  <c:v>3.2707068361776634E-12</c:v>
                </c:pt>
                <c:pt idx="395" formatCode="0.000E+00">
                  <c:v>4.5286710039383035E-12</c:v>
                </c:pt>
                <c:pt idx="396" formatCode="0.000E+00">
                  <c:v>4.1093496146847559E-12</c:v>
                </c:pt>
                <c:pt idx="397" formatCode="0.000E+00">
                  <c:v>4.1093496146847559E-12</c:v>
                </c:pt>
                <c:pt idx="398" formatCode="0.000E+00">
                  <c:v>4.0254853368340475E-12</c:v>
                </c:pt>
                <c:pt idx="399" formatCode="0.000E+00">
                  <c:v>3.2707068361776634E-12</c:v>
                </c:pt>
                <c:pt idx="400" formatCode="0.000E+00">
                  <c:v>3.8577567811326283E-12</c:v>
                </c:pt>
                <c:pt idx="401" formatCode="0.000E+00">
                  <c:v>4.3609424482368843E-12</c:v>
                </c:pt>
                <c:pt idx="402" formatCode="0.000E+00">
                  <c:v>3.0191140026255354E-12</c:v>
                </c:pt>
                <c:pt idx="403" formatCode="0.000E+00">
                  <c:v>2.8513854469241166E-12</c:v>
                </c:pt>
                <c:pt idx="404" formatCode="0.000E+00">
                  <c:v>3.3545711140283726E-12</c:v>
                </c:pt>
                <c:pt idx="405" formatCode="0.000E+00">
                  <c:v>4.0254853368340475E-12</c:v>
                </c:pt>
                <c:pt idx="406" formatCode="0.000E+00">
                  <c:v>3.7738925032819191E-12</c:v>
                </c:pt>
                <c:pt idx="407" formatCode="0.000E+00">
                  <c:v>4.2770781703861751E-12</c:v>
                </c:pt>
                <c:pt idx="408" formatCode="0.000E+00">
                  <c:v>3.0191140026255354E-12</c:v>
                </c:pt>
                <c:pt idx="409" formatCode="0.000E+00">
                  <c:v>3.6900282254312099E-12</c:v>
                </c:pt>
                <c:pt idx="410" formatCode="0.000E+00">
                  <c:v>3.7738925032819191E-12</c:v>
                </c:pt>
                <c:pt idx="411" formatCode="0.000E+00">
                  <c:v>3.8577567811326283E-12</c:v>
                </c:pt>
                <c:pt idx="412" formatCode="0.000E+00">
                  <c:v>3.0191140026255354E-12</c:v>
                </c:pt>
                <c:pt idx="413" formatCode="0.000E+00">
                  <c:v>3.0191140026255354E-12</c:v>
                </c:pt>
                <c:pt idx="414" formatCode="0.000E+00">
                  <c:v>2.9352497247748262E-12</c:v>
                </c:pt>
                <c:pt idx="415" formatCode="0.000E+00">
                  <c:v>4.1932138925354659E-12</c:v>
                </c:pt>
                <c:pt idx="416" formatCode="0.000E+00">
                  <c:v>2.4320640576705702E-12</c:v>
                </c:pt>
                <c:pt idx="417" formatCode="0.000E+00">
                  <c:v>2.5997926133719886E-12</c:v>
                </c:pt>
                <c:pt idx="418" formatCode="0.000E+00">
                  <c:v>3.3545711140283726E-12</c:v>
                </c:pt>
                <c:pt idx="419" formatCode="0.000E+00">
                  <c:v>4.1932138925354659E-12</c:v>
                </c:pt>
                <c:pt idx="420" formatCode="0.000E+00">
                  <c:v>3.9416210589833383E-12</c:v>
                </c:pt>
                <c:pt idx="421" formatCode="0.000E+00">
                  <c:v>3.102978280476245E-12</c:v>
                </c:pt>
                <c:pt idx="422" formatCode="0.000E+00">
                  <c:v>3.0191140026255354E-12</c:v>
                </c:pt>
                <c:pt idx="423" formatCode="0.000E+00">
                  <c:v>3.0191140026255354E-12</c:v>
                </c:pt>
                <c:pt idx="424" formatCode="0.000E+00">
                  <c:v>2.4320640576705702E-12</c:v>
                </c:pt>
                <c:pt idx="425" formatCode="0.000E+00">
                  <c:v>3.1868425583269538E-12</c:v>
                </c:pt>
                <c:pt idx="426" formatCode="0.000E+00">
                  <c:v>3.6061639475805003E-12</c:v>
                </c:pt>
                <c:pt idx="427" formatCode="0.000E+00">
                  <c:v>3.4384353918790822E-12</c:v>
                </c:pt>
                <c:pt idx="428" formatCode="0.000E+00">
                  <c:v>3.6061639475805003E-12</c:v>
                </c:pt>
                <c:pt idx="429" formatCode="0.000E+00">
                  <c:v>3.2707068361776634E-12</c:v>
                </c:pt>
                <c:pt idx="430" formatCode="0.000E+00">
                  <c:v>3.0191140026255354E-12</c:v>
                </c:pt>
                <c:pt idx="431" formatCode="0.000E+00">
                  <c:v>2.8513854469241166E-12</c:v>
                </c:pt>
                <c:pt idx="432" formatCode="0.000E+00">
                  <c:v>2.4320640576705702E-12</c:v>
                </c:pt>
                <c:pt idx="433" formatCode="0.000E+00">
                  <c:v>3.2707068361776634E-12</c:v>
                </c:pt>
                <c:pt idx="434" formatCode="0.000E+00">
                  <c:v>1.9288783905663141E-12</c:v>
                </c:pt>
                <c:pt idx="435" formatCode="0.000E+00">
                  <c:v>3.3545711140283726E-12</c:v>
                </c:pt>
                <c:pt idx="436" formatCode="0.000E+00">
                  <c:v>2.5997926133719886E-12</c:v>
                </c:pt>
                <c:pt idx="437" formatCode="0.000E+00">
                  <c:v>2.5997926133719886E-12</c:v>
                </c:pt>
                <c:pt idx="438" formatCode="0.000E+00">
                  <c:v>3.2707068361776634E-12</c:v>
                </c:pt>
                <c:pt idx="439" formatCode="0.000E+00">
                  <c:v>2.2643355019691518E-12</c:v>
                </c:pt>
                <c:pt idx="440" formatCode="0.000E+00">
                  <c:v>2.5997926133719886E-12</c:v>
                </c:pt>
                <c:pt idx="441" formatCode="0.000E+00">
                  <c:v>1.8450141127156049E-12</c:v>
                </c:pt>
                <c:pt idx="442" formatCode="0.000E+00">
                  <c:v>3.8577567811326283E-12</c:v>
                </c:pt>
                <c:pt idx="443" formatCode="0.000E+00">
                  <c:v>2.4320640576705702E-12</c:v>
                </c:pt>
                <c:pt idx="444" formatCode="0.000E+00">
                  <c:v>3.1868425583269538E-12</c:v>
                </c:pt>
                <c:pt idx="445" formatCode="0.000E+00">
                  <c:v>1.7611498348648957E-12</c:v>
                </c:pt>
                <c:pt idx="446" formatCode="0.000E+00">
                  <c:v>2.348199779819861E-12</c:v>
                </c:pt>
                <c:pt idx="447" formatCode="0.000E+00">
                  <c:v>3.2707068361776634E-12</c:v>
                </c:pt>
                <c:pt idx="448" formatCode="0.000E+00">
                  <c:v>2.8513854469241166E-12</c:v>
                </c:pt>
                <c:pt idx="449" formatCode="0.000E+00">
                  <c:v>2.6836568912226978E-12</c:v>
                </c:pt>
                <c:pt idx="450" formatCode="0.000E+00">
                  <c:v>1.9288783905663141E-12</c:v>
                </c:pt>
                <c:pt idx="451" formatCode="0.000E+00">
                  <c:v>2.5159283355212794E-12</c:v>
                </c:pt>
                <c:pt idx="452" formatCode="0.000E+00">
                  <c:v>2.9352497247748262E-12</c:v>
                </c:pt>
                <c:pt idx="453" formatCode="0.000E+00">
                  <c:v>1.8450141127156049E-12</c:v>
                </c:pt>
                <c:pt idx="454" formatCode="0.000E+00">
                  <c:v>2.348199779819861E-12</c:v>
                </c:pt>
                <c:pt idx="455" formatCode="0.000E+00">
                  <c:v>2.5159283355212794E-12</c:v>
                </c:pt>
                <c:pt idx="456" formatCode="0.000E+00">
                  <c:v>2.9352497247748262E-12</c:v>
                </c:pt>
                <c:pt idx="457" formatCode="0.000E+00">
                  <c:v>1.3418284456113489E-12</c:v>
                </c:pt>
                <c:pt idx="458" formatCode="0.000E+00">
                  <c:v>3.102978280476245E-12</c:v>
                </c:pt>
                <c:pt idx="459" formatCode="0.000E+00">
                  <c:v>2.348199779819861E-12</c:v>
                </c:pt>
                <c:pt idx="460" formatCode="0.000E+00">
                  <c:v>3.0191140026255354E-12</c:v>
                </c:pt>
                <c:pt idx="461" formatCode="0.000E+00">
                  <c:v>2.7675211690734074E-12</c:v>
                </c:pt>
                <c:pt idx="462" formatCode="0.000E+00">
                  <c:v>2.5997926133719886E-12</c:v>
                </c:pt>
                <c:pt idx="463" formatCode="0.000E+00">
                  <c:v>2.2643355019691518E-12</c:v>
                </c:pt>
                <c:pt idx="464" formatCode="0.000E+00">
                  <c:v>1.7611498348648957E-12</c:v>
                </c:pt>
                <c:pt idx="465" formatCode="0.000E+00">
                  <c:v>1.9288783905663141E-12</c:v>
                </c:pt>
                <c:pt idx="466" formatCode="0.000E+00">
                  <c:v>2.6836568912226978E-12</c:v>
                </c:pt>
                <c:pt idx="467" formatCode="0.000E+00">
                  <c:v>1.9288783905663141E-12</c:v>
                </c:pt>
                <c:pt idx="468" formatCode="0.000E+00">
                  <c:v>2.1804712241184422E-12</c:v>
                </c:pt>
                <c:pt idx="469" formatCode="0.000E+00">
                  <c:v>1.3418284456113489E-12</c:v>
                </c:pt>
                <c:pt idx="470" formatCode="0.000E+00">
                  <c:v>1.5095570013127677E-12</c:v>
                </c:pt>
                <c:pt idx="471" formatCode="0.000E+00">
                  <c:v>2.096606946267733E-12</c:v>
                </c:pt>
                <c:pt idx="472" formatCode="0.000E+00">
                  <c:v>1.9288783905663141E-12</c:v>
                </c:pt>
                <c:pt idx="473" formatCode="0.000E+00">
                  <c:v>2.0127426684170237E-12</c:v>
                </c:pt>
                <c:pt idx="474" formatCode="0.000E+00">
                  <c:v>1.8450141127156049E-12</c:v>
                </c:pt>
                <c:pt idx="475" formatCode="0.000E+00">
                  <c:v>1.4256927234620583E-12</c:v>
                </c:pt>
                <c:pt idx="476" formatCode="0.000E+00">
                  <c:v>1.5095570013127677E-12</c:v>
                </c:pt>
                <c:pt idx="477" formatCode="0.000E+00">
                  <c:v>2.348199779819861E-12</c:v>
                </c:pt>
                <c:pt idx="478" formatCode="0.000E+00">
                  <c:v>1.8450141127156049E-12</c:v>
                </c:pt>
                <c:pt idx="479" formatCode="0.000E+00">
                  <c:v>1.7611498348648957E-12</c:v>
                </c:pt>
                <c:pt idx="480" formatCode="0.000E+00">
                  <c:v>1.2579641677606397E-12</c:v>
                </c:pt>
                <c:pt idx="481" formatCode="0.000E+00">
                  <c:v>1.6772855570141863E-12</c:v>
                </c:pt>
                <c:pt idx="482" formatCode="0.000E+00">
                  <c:v>1.7611498348648957E-12</c:v>
                </c:pt>
                <c:pt idx="483" formatCode="0.000E+00">
                  <c:v>1.5934212791634769E-12</c:v>
                </c:pt>
                <c:pt idx="484" formatCode="0.000E+00">
                  <c:v>1.6772855570141863E-12</c:v>
                </c:pt>
                <c:pt idx="485" formatCode="0.000E+00">
                  <c:v>2.096606946267733E-12</c:v>
                </c:pt>
                <c:pt idx="486" formatCode="0.000E+00">
                  <c:v>2.4320640576705702E-12</c:v>
                </c:pt>
                <c:pt idx="487" formatCode="0.000E+00">
                  <c:v>1.5095570013127677E-12</c:v>
                </c:pt>
                <c:pt idx="488" formatCode="0.000E+00">
                  <c:v>2.096606946267733E-12</c:v>
                </c:pt>
                <c:pt idx="489" formatCode="0.000E+00">
                  <c:v>1.7611498348648957E-12</c:v>
                </c:pt>
                <c:pt idx="490" formatCode="0.000E+00">
                  <c:v>1.6772855570141863E-12</c:v>
                </c:pt>
                <c:pt idx="491" formatCode="0.000E+00">
                  <c:v>1.3418284456113489E-12</c:v>
                </c:pt>
                <c:pt idx="492" formatCode="0.000E+00">
                  <c:v>2.5997926133719886E-12</c:v>
                </c:pt>
                <c:pt idx="493" formatCode="0.000E+00">
                  <c:v>1.7611498348648957E-12</c:v>
                </c:pt>
                <c:pt idx="494" formatCode="0.000E+00">
                  <c:v>1.7611498348648957E-12</c:v>
                </c:pt>
                <c:pt idx="495" formatCode="0.000E+00">
                  <c:v>2.096606946267733E-12</c:v>
                </c:pt>
                <c:pt idx="496" formatCode="0.000E+00">
                  <c:v>2.4320640576705702E-12</c:v>
                </c:pt>
                <c:pt idx="497" formatCode="0.000E+00">
                  <c:v>1.5934212791634769E-12</c:v>
                </c:pt>
                <c:pt idx="498" formatCode="0.000E+00">
                  <c:v>9.2250705635780247E-13</c:v>
                </c:pt>
                <c:pt idx="499" formatCode="0.000E+00">
                  <c:v>1.1740998899099305E-12</c:v>
                </c:pt>
                <c:pt idx="500" formatCode="0.000E+00">
                  <c:v>1.5934212791634769E-12</c:v>
                </c:pt>
                <c:pt idx="501" formatCode="0.000E+00">
                  <c:v>1.6772855570141863E-12</c:v>
                </c:pt>
                <c:pt idx="502" formatCode="0.000E+00">
                  <c:v>1.1740998899099305E-12</c:v>
                </c:pt>
                <c:pt idx="503" formatCode="0.000E+00">
                  <c:v>1.4256927234620583E-12</c:v>
                </c:pt>
                <c:pt idx="504" formatCode="0.000E+00">
                  <c:v>1.7611498348648957E-12</c:v>
                </c:pt>
                <c:pt idx="505" formatCode="0.000E+00">
                  <c:v>1.8450141127156049E-12</c:v>
                </c:pt>
                <c:pt idx="506" formatCode="0.000E+00">
                  <c:v>1.1740998899099305E-12</c:v>
                </c:pt>
                <c:pt idx="507" formatCode="0.000E+00">
                  <c:v>1.1740998899099305E-12</c:v>
                </c:pt>
                <c:pt idx="508" formatCode="0.000E+00">
                  <c:v>1.5934212791634769E-12</c:v>
                </c:pt>
                <c:pt idx="509" formatCode="0.000E+00">
                  <c:v>1.7611498348648957E-12</c:v>
                </c:pt>
                <c:pt idx="510" formatCode="0.000E+00">
                  <c:v>1.5934212791634769E-12</c:v>
                </c:pt>
                <c:pt idx="511" formatCode="0.000E+00">
                  <c:v>1.3418284456113489E-12</c:v>
                </c:pt>
                <c:pt idx="512" formatCode="0.000E+00">
                  <c:v>1.2579641677606397E-12</c:v>
                </c:pt>
                <c:pt idx="513" formatCode="0.000E+00">
                  <c:v>1.5095570013127677E-12</c:v>
                </c:pt>
                <c:pt idx="514" formatCode="0.000E+00">
                  <c:v>1.6772855570141863E-12</c:v>
                </c:pt>
                <c:pt idx="515" formatCode="0.000E+00">
                  <c:v>1.5095570013127677E-12</c:v>
                </c:pt>
                <c:pt idx="516" formatCode="0.000E+00">
                  <c:v>1.0902356120592211E-12</c:v>
                </c:pt>
                <c:pt idx="517" formatCode="0.000E+00">
                  <c:v>1.2579641677606397E-12</c:v>
                </c:pt>
                <c:pt idx="518" formatCode="0.000E+00">
                  <c:v>1.0063713342085119E-12</c:v>
                </c:pt>
                <c:pt idx="519" formatCode="0.000E+00">
                  <c:v>7.5477850065638385E-13</c:v>
                </c:pt>
                <c:pt idx="520" formatCode="0.000E+00">
                  <c:v>9.2250705635780247E-13</c:v>
                </c:pt>
                <c:pt idx="521" formatCode="0.000E+00">
                  <c:v>1.1740998899099305E-12</c:v>
                </c:pt>
                <c:pt idx="522" formatCode="0.000E+00">
                  <c:v>1.0902356120592211E-12</c:v>
                </c:pt>
                <c:pt idx="523" formatCode="0.000E+00">
                  <c:v>1.3418284456113489E-12</c:v>
                </c:pt>
                <c:pt idx="524" formatCode="0.000E+00">
                  <c:v>1.0902356120592211E-12</c:v>
                </c:pt>
                <c:pt idx="525" formatCode="0.000E+00">
                  <c:v>1.5934212791634769E-12</c:v>
                </c:pt>
                <c:pt idx="526" formatCode="0.000E+00">
                  <c:v>1.1740998899099305E-12</c:v>
                </c:pt>
                <c:pt idx="527" formatCode="0.000E+00">
                  <c:v>1.6772855570141863E-12</c:v>
                </c:pt>
                <c:pt idx="528" formatCode="0.000E+00">
                  <c:v>1.3418284456113489E-12</c:v>
                </c:pt>
                <c:pt idx="529" formatCode="0.000E+00">
                  <c:v>1.0063713342085119E-12</c:v>
                </c:pt>
                <c:pt idx="530" formatCode="0.000E+00">
                  <c:v>1.3418284456113489E-12</c:v>
                </c:pt>
                <c:pt idx="531" formatCode="0.000E+00">
                  <c:v>1.0902356120592211E-12</c:v>
                </c:pt>
                <c:pt idx="532" formatCode="0.000E+00">
                  <c:v>1.0063713342085119E-12</c:v>
                </c:pt>
                <c:pt idx="533" formatCode="0.000E+00">
                  <c:v>1.0902356120592211E-12</c:v>
                </c:pt>
                <c:pt idx="534" formatCode="0.000E+00">
                  <c:v>1.5095570013127677E-12</c:v>
                </c:pt>
                <c:pt idx="535" formatCode="0.000E+00">
                  <c:v>1.0902356120592211E-12</c:v>
                </c:pt>
                <c:pt idx="536" formatCode="0.000E+00">
                  <c:v>1.3418284456113489E-12</c:v>
                </c:pt>
                <c:pt idx="537" formatCode="0.000E+00">
                  <c:v>1.2579641677606397E-12</c:v>
                </c:pt>
                <c:pt idx="538" formatCode="0.000E+00">
                  <c:v>8.3864277850709316E-13</c:v>
                </c:pt>
                <c:pt idx="539" formatCode="0.000E+00">
                  <c:v>1.1740998899099305E-12</c:v>
                </c:pt>
                <c:pt idx="540" formatCode="0.000E+00">
                  <c:v>1.3418284456113489E-12</c:v>
                </c:pt>
                <c:pt idx="541" formatCode="0.000E+00">
                  <c:v>1.0902356120592211E-12</c:v>
                </c:pt>
                <c:pt idx="542" formatCode="0.000E+00">
                  <c:v>9.2250705635780247E-13</c:v>
                </c:pt>
                <c:pt idx="543" formatCode="0.000E+00">
                  <c:v>1.0902356120592211E-12</c:v>
                </c:pt>
                <c:pt idx="544" formatCode="0.000E+00">
                  <c:v>5.8704994495496524E-13</c:v>
                </c:pt>
                <c:pt idx="545" formatCode="0.000E+00">
                  <c:v>4.1932138925354658E-13</c:v>
                </c:pt>
                <c:pt idx="546" formatCode="0.000E+00">
                  <c:v>1.0902356120592211E-12</c:v>
                </c:pt>
                <c:pt idx="547" formatCode="0.000E+00">
                  <c:v>9.2250705635780247E-13</c:v>
                </c:pt>
                <c:pt idx="548" formatCode="0.000E+00">
                  <c:v>9.2250705635780247E-13</c:v>
                </c:pt>
                <c:pt idx="549" formatCode="0.000E+00">
                  <c:v>1.7611498348648957E-12</c:v>
                </c:pt>
                <c:pt idx="550" formatCode="0.000E+00">
                  <c:v>1.0902356120592211E-12</c:v>
                </c:pt>
                <c:pt idx="551" formatCode="0.000E+00">
                  <c:v>7.5477850065638385E-13</c:v>
                </c:pt>
                <c:pt idx="552" formatCode="0.000E+00">
                  <c:v>1.0063713342085119E-12</c:v>
                </c:pt>
                <c:pt idx="553" formatCode="0.000E+00">
                  <c:v>5.8704994495496524E-13</c:v>
                </c:pt>
                <c:pt idx="554" formatCode="0.000E+00">
                  <c:v>7.5477850065638385E-13</c:v>
                </c:pt>
                <c:pt idx="555" formatCode="0.000E+00">
                  <c:v>1.0063713342085119E-12</c:v>
                </c:pt>
                <c:pt idx="556" formatCode="0.000E+00">
                  <c:v>1.2579641677606397E-12</c:v>
                </c:pt>
                <c:pt idx="557" formatCode="0.000E+00">
                  <c:v>9.2250705635780247E-13</c:v>
                </c:pt>
                <c:pt idx="558" formatCode="0.000E+00">
                  <c:v>5.0318566710425594E-13</c:v>
                </c:pt>
                <c:pt idx="559" formatCode="0.000E+00">
                  <c:v>8.3864277850709316E-13</c:v>
                </c:pt>
                <c:pt idx="560" formatCode="0.000E+00">
                  <c:v>1.2579641677606397E-12</c:v>
                </c:pt>
                <c:pt idx="561" formatCode="0.000E+00">
                  <c:v>1.0063713342085119E-12</c:v>
                </c:pt>
                <c:pt idx="562" formatCode="0.000E+00">
                  <c:v>1.1740998899099305E-12</c:v>
                </c:pt>
                <c:pt idx="563" formatCode="0.000E+00">
                  <c:v>1.0063713342085119E-12</c:v>
                </c:pt>
                <c:pt idx="564" formatCode="0.000E+00">
                  <c:v>7.5477850065638385E-13</c:v>
                </c:pt>
                <c:pt idx="565" formatCode="0.000E+00">
                  <c:v>7.5477850065638385E-13</c:v>
                </c:pt>
                <c:pt idx="566" formatCode="0.000E+00">
                  <c:v>9.2250705635780247E-13</c:v>
                </c:pt>
                <c:pt idx="567" formatCode="0.000E+00">
                  <c:v>7.5477850065638385E-13</c:v>
                </c:pt>
                <c:pt idx="568" formatCode="0.000E+00">
                  <c:v>9.2250705635780247E-13</c:v>
                </c:pt>
                <c:pt idx="569" formatCode="0.000E+00">
                  <c:v>9.2250705635780247E-13</c:v>
                </c:pt>
                <c:pt idx="570" formatCode="0.000E+00">
                  <c:v>1.0063713342085119E-12</c:v>
                </c:pt>
                <c:pt idx="571" formatCode="0.000E+00">
                  <c:v>6.7091422280567445E-13</c:v>
                </c:pt>
                <c:pt idx="572" formatCode="0.000E+00">
                  <c:v>1.4256927234620583E-12</c:v>
                </c:pt>
                <c:pt idx="573" formatCode="0.000E+00">
                  <c:v>1.5095570013127677E-12</c:v>
                </c:pt>
                <c:pt idx="574" formatCode="0.000E+00">
                  <c:v>7.5477850065638385E-13</c:v>
                </c:pt>
                <c:pt idx="575" formatCode="0.000E+00">
                  <c:v>7.5477850065638385E-13</c:v>
                </c:pt>
                <c:pt idx="576" formatCode="0.000E+00">
                  <c:v>8.3864277850709316E-13</c:v>
                </c:pt>
                <c:pt idx="577" formatCode="0.000E+00">
                  <c:v>7.5477850065638385E-13</c:v>
                </c:pt>
                <c:pt idx="578" formatCode="0.000E+00">
                  <c:v>6.7091422280567445E-13</c:v>
                </c:pt>
                <c:pt idx="579" formatCode="0.000E+00">
                  <c:v>5.8704994495496524E-13</c:v>
                </c:pt>
                <c:pt idx="580" formatCode="0.000E+00">
                  <c:v>8.3864277850709316E-13</c:v>
                </c:pt>
                <c:pt idx="581" formatCode="0.000E+00">
                  <c:v>5.0318566710425594E-13</c:v>
                </c:pt>
                <c:pt idx="582" formatCode="0.000E+00">
                  <c:v>4.1932138925354658E-13</c:v>
                </c:pt>
                <c:pt idx="583" formatCode="0.000E+00">
                  <c:v>5.8704994495496524E-13</c:v>
                </c:pt>
                <c:pt idx="584" formatCode="0.000E+00">
                  <c:v>1.3418284456113489E-12</c:v>
                </c:pt>
                <c:pt idx="585" formatCode="0.000E+00">
                  <c:v>8.3864277850709316E-13</c:v>
                </c:pt>
                <c:pt idx="586" formatCode="0.000E+00">
                  <c:v>5.8704994495496524E-13</c:v>
                </c:pt>
                <c:pt idx="587" formatCode="0.000E+00">
                  <c:v>8.3864277850709316E-13</c:v>
                </c:pt>
                <c:pt idx="588" formatCode="0.000E+00">
                  <c:v>5.0318566710425594E-13</c:v>
                </c:pt>
                <c:pt idx="589" formatCode="0.000E+00">
                  <c:v>6.7091422280567445E-13</c:v>
                </c:pt>
                <c:pt idx="590" formatCode="0.000E+00">
                  <c:v>1.2579641677606397E-12</c:v>
                </c:pt>
                <c:pt idx="591" formatCode="0.000E+00">
                  <c:v>9.2250705635780247E-13</c:v>
                </c:pt>
                <c:pt idx="592" formatCode="0.000E+00">
                  <c:v>6.7091422280567445E-13</c:v>
                </c:pt>
                <c:pt idx="593" formatCode="0.000E+00">
                  <c:v>4.1932138925354658E-13</c:v>
                </c:pt>
                <c:pt idx="594" formatCode="0.000E+00">
                  <c:v>9.2250705635780247E-13</c:v>
                </c:pt>
                <c:pt idx="595" formatCode="0.000E+00">
                  <c:v>1.3418284456113489E-12</c:v>
                </c:pt>
                <c:pt idx="596" formatCode="0.000E+00">
                  <c:v>3.3545711140283722E-13</c:v>
                </c:pt>
                <c:pt idx="597" formatCode="0.000E+00">
                  <c:v>1.0063713342085119E-12</c:v>
                </c:pt>
                <c:pt idx="598" formatCode="0.000E+00">
                  <c:v>1.2579641677606397E-12</c:v>
                </c:pt>
                <c:pt idx="599" formatCode="0.000E+00">
                  <c:v>6.7091422280567445E-13</c:v>
                </c:pt>
                <c:pt idx="600" formatCode="0.000E+00">
                  <c:v>9.2250705635780247E-13</c:v>
                </c:pt>
                <c:pt idx="601" formatCode="0.000E+00">
                  <c:v>2.5159283355212797E-13</c:v>
                </c:pt>
                <c:pt idx="602" formatCode="0.000E+00">
                  <c:v>5.0318566710425594E-13</c:v>
                </c:pt>
                <c:pt idx="603" formatCode="0.000E+00">
                  <c:v>5.0318566710425594E-13</c:v>
                </c:pt>
                <c:pt idx="604" formatCode="0.000E+00">
                  <c:v>7.5477850065638385E-13</c:v>
                </c:pt>
                <c:pt idx="605" formatCode="0.000E+00">
                  <c:v>4.1932138925354658E-13</c:v>
                </c:pt>
                <c:pt idx="606" formatCode="0.000E+00">
                  <c:v>4.1932138925354658E-13</c:v>
                </c:pt>
                <c:pt idx="607" formatCode="0.000E+00">
                  <c:v>8.3864277850709316E-13</c:v>
                </c:pt>
                <c:pt idx="608" formatCode="0.000E+00">
                  <c:v>5.0318566710425594E-13</c:v>
                </c:pt>
                <c:pt idx="609" formatCode="0.000E+00">
                  <c:v>3.3545711140283722E-13</c:v>
                </c:pt>
                <c:pt idx="610" formatCode="0.000E+00">
                  <c:v>7.5477850065638385E-13</c:v>
                </c:pt>
                <c:pt idx="611" formatCode="0.000E+00">
                  <c:v>5.8704994495496524E-13</c:v>
                </c:pt>
                <c:pt idx="612" formatCode="0.000E+00">
                  <c:v>7.5477850065638385E-13</c:v>
                </c:pt>
                <c:pt idx="613" formatCode="0.000E+00">
                  <c:v>6.7091422280567445E-13</c:v>
                </c:pt>
                <c:pt idx="614" formatCode="0.000E+00">
                  <c:v>2.5159283355212797E-13</c:v>
                </c:pt>
                <c:pt idx="615" formatCode="0.000E+00">
                  <c:v>1.6772855570141861E-13</c:v>
                </c:pt>
                <c:pt idx="616" formatCode="0.000E+00">
                  <c:v>6.7091422280567445E-13</c:v>
                </c:pt>
                <c:pt idx="617" formatCode="0.000E+00">
                  <c:v>3.3545711140283722E-13</c:v>
                </c:pt>
                <c:pt idx="618" formatCode="0.000E+00">
                  <c:v>5.0318566710425594E-13</c:v>
                </c:pt>
                <c:pt idx="619" formatCode="0.000E+00">
                  <c:v>5.8704994495496524E-13</c:v>
                </c:pt>
                <c:pt idx="620" formatCode="0.000E+00">
                  <c:v>6.7091422280567445E-13</c:v>
                </c:pt>
                <c:pt idx="621" formatCode="0.000E+00">
                  <c:v>6.7091422280567445E-13</c:v>
                </c:pt>
                <c:pt idx="622" formatCode="0.000E+00">
                  <c:v>4.1932138925354658E-13</c:v>
                </c:pt>
                <c:pt idx="623" formatCode="0.000E+00">
                  <c:v>1.6772855570141861E-13</c:v>
                </c:pt>
                <c:pt idx="624" formatCode="0.000E+00">
                  <c:v>9.2250705635780247E-13</c:v>
                </c:pt>
                <c:pt idx="625" formatCode="0.000E+00">
                  <c:v>6.7091422280567445E-13</c:v>
                </c:pt>
                <c:pt idx="626" formatCode="0.000E+00">
                  <c:v>4.1932138925354658E-13</c:v>
                </c:pt>
                <c:pt idx="627" formatCode="0.000E+00">
                  <c:v>4.1932138925354658E-13</c:v>
                </c:pt>
                <c:pt idx="628" formatCode="0.000E+00">
                  <c:v>5.0318566710425594E-13</c:v>
                </c:pt>
                <c:pt idx="629" formatCode="0.000E+00">
                  <c:v>5.8704994495496524E-13</c:v>
                </c:pt>
                <c:pt idx="630" formatCode="0.000E+00">
                  <c:v>8.3864277850709316E-13</c:v>
                </c:pt>
                <c:pt idx="631" formatCode="0.000E+00">
                  <c:v>2.5159283355212797E-13</c:v>
                </c:pt>
                <c:pt idx="632" formatCode="0.000E+00">
                  <c:v>2.5159283355212797E-13</c:v>
                </c:pt>
                <c:pt idx="633" formatCode="0.000E+00">
                  <c:v>6.7091422280567445E-13</c:v>
                </c:pt>
                <c:pt idx="634" formatCode="0.000E+00">
                  <c:v>3.3545711140283722E-13</c:v>
                </c:pt>
                <c:pt idx="635" formatCode="0.000E+00">
                  <c:v>5.8704994495496524E-13</c:v>
                </c:pt>
                <c:pt idx="636" formatCode="0.000E+00">
                  <c:v>6.7091422280567445E-13</c:v>
                </c:pt>
                <c:pt idx="637" formatCode="0.000E+00">
                  <c:v>1.0063713342085119E-12</c:v>
                </c:pt>
                <c:pt idx="638" formatCode="0.000E+00">
                  <c:v>1.0063713342085119E-12</c:v>
                </c:pt>
                <c:pt idx="639" formatCode="0.000E+00">
                  <c:v>5.0318566710425594E-13</c:v>
                </c:pt>
                <c:pt idx="640" formatCode="0.000E+00">
                  <c:v>3.3545711140283722E-13</c:v>
                </c:pt>
                <c:pt idx="641" formatCode="0.000E+00">
                  <c:v>2.5159283355212797E-13</c:v>
                </c:pt>
                <c:pt idx="642" formatCode="0.000E+00">
                  <c:v>4.1932138925354658E-13</c:v>
                </c:pt>
                <c:pt idx="643" formatCode="0.000E+00">
                  <c:v>5.0318566710425594E-13</c:v>
                </c:pt>
                <c:pt idx="644" formatCode="0.000E+00">
                  <c:v>5.0318566710425594E-13</c:v>
                </c:pt>
                <c:pt idx="645" formatCode="0.000E+00">
                  <c:v>2.5159283355212797E-13</c:v>
                </c:pt>
                <c:pt idx="646" formatCode="0.000E+00">
                  <c:v>4.1932138925354658E-13</c:v>
                </c:pt>
                <c:pt idx="647" formatCode="0.000E+00">
                  <c:v>5.8704994495496524E-13</c:v>
                </c:pt>
                <c:pt idx="648" formatCode="0.000E+00">
                  <c:v>6.7091422280567445E-13</c:v>
                </c:pt>
                <c:pt idx="649" formatCode="0.000E+00">
                  <c:v>5.8704994495496524E-13</c:v>
                </c:pt>
                <c:pt idx="650" formatCode="0.000E+00">
                  <c:v>1.6772855570141861E-13</c:v>
                </c:pt>
                <c:pt idx="651" formatCode="0.000E+00">
                  <c:v>5.0318566710425594E-13</c:v>
                </c:pt>
                <c:pt idx="652" formatCode="0.000E+00">
                  <c:v>5.0318566710425594E-13</c:v>
                </c:pt>
                <c:pt idx="653" formatCode="0.000E+00">
                  <c:v>5.8704994495496524E-13</c:v>
                </c:pt>
                <c:pt idx="654" formatCode="0.000E+00">
                  <c:v>5.0318566710425594E-13</c:v>
                </c:pt>
                <c:pt idx="655" formatCode="0.000E+00">
                  <c:v>1.6772855570141861E-13</c:v>
                </c:pt>
                <c:pt idx="656" formatCode="0.000E+00">
                  <c:v>5.0318566710425594E-13</c:v>
                </c:pt>
                <c:pt idx="657" formatCode="0.000E+00">
                  <c:v>1.6772855570141861E-13</c:v>
                </c:pt>
                <c:pt idx="658" formatCode="0.000E+00">
                  <c:v>4.1932138925354658E-13</c:v>
                </c:pt>
                <c:pt idx="659" formatCode="0.000E+00">
                  <c:v>4.1932138925354658E-13</c:v>
                </c:pt>
                <c:pt idx="660" formatCode="0.000E+00">
                  <c:v>5.0318566710425594E-13</c:v>
                </c:pt>
                <c:pt idx="661" formatCode="0.000E+00">
                  <c:v>8.3864277850709306E-14</c:v>
                </c:pt>
                <c:pt idx="662" formatCode="0.000E+00">
                  <c:v>4.1932138925354658E-13</c:v>
                </c:pt>
                <c:pt idx="663" formatCode="0.000E+00">
                  <c:v>5.0318566710425594E-13</c:v>
                </c:pt>
                <c:pt idx="664" formatCode="0.000E+00">
                  <c:v>2.5159283355212797E-13</c:v>
                </c:pt>
                <c:pt idx="665" formatCode="0.000E+00">
                  <c:v>3.3545711140283722E-13</c:v>
                </c:pt>
                <c:pt idx="666" formatCode="0.000E+00">
                  <c:v>1.6772855570141861E-13</c:v>
                </c:pt>
                <c:pt idx="667" formatCode="0.000E+00">
                  <c:v>3.3545711140283722E-13</c:v>
                </c:pt>
                <c:pt idx="668" formatCode="0.000E+00">
                  <c:v>4.1932138925354658E-13</c:v>
                </c:pt>
                <c:pt idx="669" formatCode="0.000E+00">
                  <c:v>5.0318566710425594E-13</c:v>
                </c:pt>
                <c:pt idx="670" formatCode="0.000E+00">
                  <c:v>8.3864277850709316E-13</c:v>
                </c:pt>
                <c:pt idx="671" formatCode="0.000E+00">
                  <c:v>3.3545711140283722E-13</c:v>
                </c:pt>
                <c:pt idx="672" formatCode="0.000E+00">
                  <c:v>1.6772855570141861E-13</c:v>
                </c:pt>
                <c:pt idx="673" formatCode="0.000E+00">
                  <c:v>3.3545711140283722E-13</c:v>
                </c:pt>
                <c:pt idx="674" formatCode="0.000E+00">
                  <c:v>7.5477850065638385E-13</c:v>
                </c:pt>
                <c:pt idx="675" formatCode="0.000E+00">
                  <c:v>5.0318566710425594E-13</c:v>
                </c:pt>
                <c:pt idx="676" formatCode="0.000E+00">
                  <c:v>1.6772855570141861E-13</c:v>
                </c:pt>
                <c:pt idx="677" formatCode="0.000E+00">
                  <c:v>4.1932138925354658E-13</c:v>
                </c:pt>
                <c:pt idx="678" formatCode="0.000E+00">
                  <c:v>4.1932138925354658E-13</c:v>
                </c:pt>
                <c:pt idx="679" formatCode="0.000E+00">
                  <c:v>3.3545711140283722E-13</c:v>
                </c:pt>
                <c:pt idx="680" formatCode="0.000E+00">
                  <c:v>5.0318566710425594E-13</c:v>
                </c:pt>
                <c:pt idx="681" formatCode="0.000E+00">
                  <c:v>2.5159283355212797E-13</c:v>
                </c:pt>
                <c:pt idx="682" formatCode="0.000E+00">
                  <c:v>2.5159283355212797E-13</c:v>
                </c:pt>
                <c:pt idx="683" formatCode="0.000E+00">
                  <c:v>4.1932138925354658E-13</c:v>
                </c:pt>
                <c:pt idx="684" formatCode="0.000E+00">
                  <c:v>1.6772855570141861E-13</c:v>
                </c:pt>
                <c:pt idx="685" formatCode="0.000E+00">
                  <c:v>5.0318566710425594E-13</c:v>
                </c:pt>
                <c:pt idx="686" formatCode="0.000E+00">
                  <c:v>1.6772855570141861E-13</c:v>
                </c:pt>
                <c:pt idx="687" formatCode="0.000E+00">
                  <c:v>5.8704994495496524E-13</c:v>
                </c:pt>
                <c:pt idx="688" formatCode="0.000E+00">
                  <c:v>3.3545711140283722E-13</c:v>
                </c:pt>
                <c:pt idx="689" formatCode="0.000E+00">
                  <c:v>4.1932138925354658E-13</c:v>
                </c:pt>
                <c:pt idx="690" formatCode="0.000E+00">
                  <c:v>3.3545711140283722E-13</c:v>
                </c:pt>
                <c:pt idx="691" formatCode="0.000E+00">
                  <c:v>2.5159283355212797E-13</c:v>
                </c:pt>
                <c:pt idx="692" formatCode="0.000E+00">
                  <c:v>2.5159283355212797E-13</c:v>
                </c:pt>
                <c:pt idx="693" formatCode="0.000E+00">
                  <c:v>1.6772855570141861E-13</c:v>
                </c:pt>
                <c:pt idx="694" formatCode="0.000E+00">
                  <c:v>4.1932138925354658E-13</c:v>
                </c:pt>
                <c:pt idx="695" formatCode="0.000E+00">
                  <c:v>2.5159283355212797E-13</c:v>
                </c:pt>
                <c:pt idx="696" formatCode="0.000E+00">
                  <c:v>4.1932138925354658E-13</c:v>
                </c:pt>
                <c:pt idx="697" formatCode="0.000E+00">
                  <c:v>4.1932138925354658E-13</c:v>
                </c:pt>
                <c:pt idx="698" formatCode="0.000E+00">
                  <c:v>5.0318566710425594E-13</c:v>
                </c:pt>
                <c:pt idx="699" formatCode="0.000E+00">
                  <c:v>8.3864277850709306E-14</c:v>
                </c:pt>
                <c:pt idx="700" formatCode="0.000E+00">
                  <c:v>8.3864277850709306E-14</c:v>
                </c:pt>
                <c:pt idx="701" formatCode="0.000E+00">
                  <c:v>2.5159283355212797E-13</c:v>
                </c:pt>
                <c:pt idx="702" formatCode="0.000E+00">
                  <c:v>1.6772855570141861E-13</c:v>
                </c:pt>
                <c:pt idx="703" formatCode="0.000E+00">
                  <c:v>5.8704994495496524E-13</c:v>
                </c:pt>
                <c:pt idx="704" formatCode="0.000E+00">
                  <c:v>8.3864277850709316E-13</c:v>
                </c:pt>
                <c:pt idx="705" formatCode="0.000E+00">
                  <c:v>1.6772855570141861E-13</c:v>
                </c:pt>
                <c:pt idx="706" formatCode="0.000E+00">
                  <c:v>2.5159283355212797E-13</c:v>
                </c:pt>
                <c:pt idx="707" formatCode="0.000E+00">
                  <c:v>4.1932138925354658E-13</c:v>
                </c:pt>
                <c:pt idx="708" formatCode="0.000E+00">
                  <c:v>4.1932138925354658E-13</c:v>
                </c:pt>
                <c:pt idx="709" formatCode="0.000E+00">
                  <c:v>2.5159283355212797E-13</c:v>
                </c:pt>
                <c:pt idx="710" formatCode="0.000E+00">
                  <c:v>1.6772855570141861E-13</c:v>
                </c:pt>
                <c:pt idx="711" formatCode="0.000E+00">
                  <c:v>2.5159283355212797E-13</c:v>
                </c:pt>
                <c:pt idx="712" formatCode="0.000E+00">
                  <c:v>1.6772855570141861E-13</c:v>
                </c:pt>
                <c:pt idx="713" formatCode="0.000E+00">
                  <c:v>8.3864277850709306E-14</c:v>
                </c:pt>
                <c:pt idx="714" formatCode="0.000E+00">
                  <c:v>2.5159283355212797E-13</c:v>
                </c:pt>
                <c:pt idx="715" formatCode="0.000E+00">
                  <c:v>2.5159283355212797E-13</c:v>
                </c:pt>
                <c:pt idx="716" formatCode="0.000E+00">
                  <c:v>2.5159283355212797E-13</c:v>
                </c:pt>
                <c:pt idx="717" formatCode="0.000E+00">
                  <c:v>3.3545711140283722E-13</c:v>
                </c:pt>
                <c:pt idx="718" formatCode="0.000E+00">
                  <c:v>5.0318566710425594E-13</c:v>
                </c:pt>
                <c:pt idx="719" formatCode="0.000E+00">
                  <c:v>4.1932138925354658E-13</c:v>
                </c:pt>
                <c:pt idx="720" formatCode="0.000E+00">
                  <c:v>0</c:v>
                </c:pt>
                <c:pt idx="721" formatCode="0.000E+00">
                  <c:v>3.3545711140283722E-13</c:v>
                </c:pt>
                <c:pt idx="722" formatCode="0.000E+00">
                  <c:v>3.3545711140283722E-13</c:v>
                </c:pt>
                <c:pt idx="723" formatCode="0.000E+00">
                  <c:v>5.0318566710425594E-13</c:v>
                </c:pt>
                <c:pt idx="724" formatCode="0.000E+00">
                  <c:v>1.6772855570141861E-13</c:v>
                </c:pt>
                <c:pt idx="725" formatCode="0.000E+00">
                  <c:v>1.6772855570141861E-13</c:v>
                </c:pt>
                <c:pt idx="726" formatCode="0.000E+00">
                  <c:v>3.3545711140283722E-13</c:v>
                </c:pt>
                <c:pt idx="727" formatCode="0.000E+00">
                  <c:v>1.6772855570141861E-13</c:v>
                </c:pt>
                <c:pt idx="728" formatCode="0.000E+00">
                  <c:v>1.6772855570141861E-13</c:v>
                </c:pt>
                <c:pt idx="729" formatCode="0.000E+00">
                  <c:v>2.5159283355212797E-13</c:v>
                </c:pt>
                <c:pt idx="730" formatCode="0.000E+00">
                  <c:v>0</c:v>
                </c:pt>
                <c:pt idx="731" formatCode="0.000E+00">
                  <c:v>8.3864277850709306E-14</c:v>
                </c:pt>
                <c:pt idx="732" formatCode="0.000E+00">
                  <c:v>3.3545711140283722E-13</c:v>
                </c:pt>
                <c:pt idx="733" formatCode="0.000E+00">
                  <c:v>1.6772855570141861E-13</c:v>
                </c:pt>
                <c:pt idx="734" formatCode="0.000E+00">
                  <c:v>2.5159283355212797E-13</c:v>
                </c:pt>
                <c:pt idx="735" formatCode="0.000E+00">
                  <c:v>1.6772855570141861E-13</c:v>
                </c:pt>
                <c:pt idx="736" formatCode="0.000E+00">
                  <c:v>8.3864277850709306E-14</c:v>
                </c:pt>
                <c:pt idx="737" formatCode="0.000E+00">
                  <c:v>1.6772855570141861E-13</c:v>
                </c:pt>
                <c:pt idx="738" formatCode="0.000E+00">
                  <c:v>3.3545711140283722E-13</c:v>
                </c:pt>
                <c:pt idx="739" formatCode="0.000E+00">
                  <c:v>1.6772855570141861E-13</c:v>
                </c:pt>
                <c:pt idx="740" formatCode="0.000E+00">
                  <c:v>4.1932138925354658E-13</c:v>
                </c:pt>
                <c:pt idx="741" formatCode="0.000E+00">
                  <c:v>3.3545711140283722E-13</c:v>
                </c:pt>
                <c:pt idx="742" formatCode="0.000E+00">
                  <c:v>0</c:v>
                </c:pt>
                <c:pt idx="743" formatCode="0.000E+00">
                  <c:v>4.1932138925354658E-13</c:v>
                </c:pt>
                <c:pt idx="744" formatCode="0.000E+00">
                  <c:v>3.3545711140283722E-13</c:v>
                </c:pt>
                <c:pt idx="745" formatCode="0.000E+00">
                  <c:v>2.5159283355212797E-13</c:v>
                </c:pt>
                <c:pt idx="746" formatCode="0.000E+00">
                  <c:v>8.3864277850709306E-14</c:v>
                </c:pt>
                <c:pt idx="747" formatCode="0.000E+00">
                  <c:v>8.3864277850709306E-14</c:v>
                </c:pt>
                <c:pt idx="748" formatCode="0.000E+00">
                  <c:v>5.0318566710425594E-13</c:v>
                </c:pt>
                <c:pt idx="749" formatCode="0.000E+00">
                  <c:v>8.3864277850709306E-14</c:v>
                </c:pt>
                <c:pt idx="750" formatCode="0.000E+00">
                  <c:v>8.3864277850709306E-14</c:v>
                </c:pt>
                <c:pt idx="751" formatCode="0.000E+00">
                  <c:v>8.3864277850709306E-14</c:v>
                </c:pt>
                <c:pt idx="752" formatCode="0.000E+00">
                  <c:v>8.3864277850709306E-14</c:v>
                </c:pt>
                <c:pt idx="753" formatCode="0.000E+00">
                  <c:v>0</c:v>
                </c:pt>
                <c:pt idx="754" formatCode="0.000E+00">
                  <c:v>8.3864277850709306E-14</c:v>
                </c:pt>
                <c:pt idx="755" formatCode="0.000E+00">
                  <c:v>4.1932138925354658E-13</c:v>
                </c:pt>
                <c:pt idx="756" formatCode="0.000E+00">
                  <c:v>8.3864277850709306E-14</c:v>
                </c:pt>
                <c:pt idx="757" formatCode="0.000E+00">
                  <c:v>8.3864277850709306E-14</c:v>
                </c:pt>
                <c:pt idx="758" formatCode="0.000E+00">
                  <c:v>1.6772855570141861E-13</c:v>
                </c:pt>
                <c:pt idx="759" formatCode="0.000E+00">
                  <c:v>3.3545711140283722E-13</c:v>
                </c:pt>
                <c:pt idx="760" formatCode="0.000E+00">
                  <c:v>8.3864277850709306E-14</c:v>
                </c:pt>
                <c:pt idx="761" formatCode="0.000E+00">
                  <c:v>8.3864277850709306E-14</c:v>
                </c:pt>
                <c:pt idx="762" formatCode="0.000E+00">
                  <c:v>2.5159283355212797E-13</c:v>
                </c:pt>
                <c:pt idx="763" formatCode="0.000E+00">
                  <c:v>0</c:v>
                </c:pt>
                <c:pt idx="764" formatCode="0.000E+00">
                  <c:v>1.6772855570141861E-13</c:v>
                </c:pt>
                <c:pt idx="765" formatCode="0.000E+00">
                  <c:v>8.3864277850709306E-14</c:v>
                </c:pt>
                <c:pt idx="766" formatCode="0.000E+00">
                  <c:v>1.6772855570141861E-13</c:v>
                </c:pt>
                <c:pt idx="767" formatCode="0.000E+00">
                  <c:v>3.3545711140283722E-13</c:v>
                </c:pt>
                <c:pt idx="768" formatCode="0.000E+00">
                  <c:v>1.6772855570141861E-13</c:v>
                </c:pt>
                <c:pt idx="769" formatCode="0.000E+00">
                  <c:v>1.6772855570141861E-13</c:v>
                </c:pt>
                <c:pt idx="770" formatCode="0.000E+00">
                  <c:v>2.5159283355212797E-13</c:v>
                </c:pt>
                <c:pt idx="771" formatCode="0.000E+00">
                  <c:v>1.6772855570141861E-13</c:v>
                </c:pt>
                <c:pt idx="772" formatCode="0.000E+00">
                  <c:v>8.3864277850709306E-14</c:v>
                </c:pt>
                <c:pt idx="773" formatCode="0.000E+00">
                  <c:v>8.3864277850709306E-14</c:v>
                </c:pt>
                <c:pt idx="774" formatCode="0.000E+00">
                  <c:v>0</c:v>
                </c:pt>
                <c:pt idx="775" formatCode="0.000E+00">
                  <c:v>1.6772855570141861E-13</c:v>
                </c:pt>
                <c:pt idx="776" formatCode="0.000E+00">
                  <c:v>4.1932138925354658E-13</c:v>
                </c:pt>
                <c:pt idx="777" formatCode="0.000E+00">
                  <c:v>0</c:v>
                </c:pt>
                <c:pt idx="778" formatCode="0.000E+00">
                  <c:v>8.3864277850709306E-14</c:v>
                </c:pt>
                <c:pt idx="779" formatCode="0.000E+00">
                  <c:v>1.6772855570141861E-13</c:v>
                </c:pt>
                <c:pt idx="780" formatCode="0.000E+00">
                  <c:v>1.6772855570141861E-13</c:v>
                </c:pt>
                <c:pt idx="781" formatCode="0.000E+00">
                  <c:v>0</c:v>
                </c:pt>
                <c:pt idx="782" formatCode="0.000E+00">
                  <c:v>0</c:v>
                </c:pt>
                <c:pt idx="783" formatCode="0.000E+00">
                  <c:v>8.3864277850709306E-14</c:v>
                </c:pt>
                <c:pt idx="784" formatCode="0.000E+00">
                  <c:v>4.1932138925354658E-13</c:v>
                </c:pt>
                <c:pt idx="785" formatCode="0.000E+00">
                  <c:v>1.6772855570141861E-13</c:v>
                </c:pt>
                <c:pt idx="786" formatCode="0.000E+00">
                  <c:v>8.3864277850709306E-14</c:v>
                </c:pt>
                <c:pt idx="787" formatCode="0.000E+00">
                  <c:v>8.3864277850709306E-14</c:v>
                </c:pt>
                <c:pt idx="788" formatCode="0.000E+00">
                  <c:v>8.3864277850709306E-14</c:v>
                </c:pt>
                <c:pt idx="789" formatCode="0.000E+00">
                  <c:v>0</c:v>
                </c:pt>
                <c:pt idx="790" formatCode="0.000E+00">
                  <c:v>8.3864277850709306E-14</c:v>
                </c:pt>
                <c:pt idx="791" formatCode="0.000E+00">
                  <c:v>2.5159283355212797E-13</c:v>
                </c:pt>
                <c:pt idx="792" formatCode="0.000E+00">
                  <c:v>1.6772855570141861E-13</c:v>
                </c:pt>
                <c:pt idx="793" formatCode="0.000E+00">
                  <c:v>8.3864277850709306E-14</c:v>
                </c:pt>
                <c:pt idx="794" formatCode="0.000E+00">
                  <c:v>4.1932138925354658E-13</c:v>
                </c:pt>
                <c:pt idx="795" formatCode="0.000E+00">
                  <c:v>0</c:v>
                </c:pt>
                <c:pt idx="796" formatCode="0.000E+00">
                  <c:v>2.5159283355212797E-13</c:v>
                </c:pt>
                <c:pt idx="797" formatCode="0.000E+00">
                  <c:v>1.6772855570141861E-13</c:v>
                </c:pt>
                <c:pt idx="798" formatCode="0.000E+00">
                  <c:v>8.3864277850709306E-14</c:v>
                </c:pt>
                <c:pt idx="799" formatCode="0.000E+00">
                  <c:v>8.3864277850709306E-14</c:v>
                </c:pt>
                <c:pt idx="800" formatCode="0.000E+00">
                  <c:v>2.5159283355212797E-13</c:v>
                </c:pt>
                <c:pt idx="801" formatCode="0.000E+00">
                  <c:v>5.8704994495496524E-13</c:v>
                </c:pt>
                <c:pt idx="802" formatCode="0.000E+00">
                  <c:v>8.3864277850709306E-14</c:v>
                </c:pt>
                <c:pt idx="803" formatCode="0.000E+00">
                  <c:v>2.5159283355212797E-13</c:v>
                </c:pt>
                <c:pt idx="804" formatCode="0.000E+00">
                  <c:v>1.6772855570141861E-13</c:v>
                </c:pt>
                <c:pt idx="805" formatCode="0.000E+00">
                  <c:v>1.6772855570141861E-13</c:v>
                </c:pt>
                <c:pt idx="806" formatCode="0.000E+00">
                  <c:v>8.3864277850709306E-14</c:v>
                </c:pt>
                <c:pt idx="807" formatCode="0.000E+00">
                  <c:v>3.3545711140283722E-13</c:v>
                </c:pt>
                <c:pt idx="808" formatCode="0.000E+00">
                  <c:v>2.5159283355212797E-13</c:v>
                </c:pt>
                <c:pt idx="809" formatCode="0.000E+00">
                  <c:v>8.3864277850709306E-14</c:v>
                </c:pt>
                <c:pt idx="810" formatCode="0.000E+00">
                  <c:v>1.6772855570141861E-13</c:v>
                </c:pt>
                <c:pt idx="811" formatCode="0.000E+00">
                  <c:v>1.6772855570141861E-13</c:v>
                </c:pt>
                <c:pt idx="812" formatCode="0.000E+00">
                  <c:v>0</c:v>
                </c:pt>
                <c:pt idx="813" formatCode="0.000E+00">
                  <c:v>8.3864277850709306E-14</c:v>
                </c:pt>
                <c:pt idx="814" formatCode="0.000E+00">
                  <c:v>8.3864277850709306E-14</c:v>
                </c:pt>
                <c:pt idx="815" formatCode="0.000E+00">
                  <c:v>1.6772855570141861E-13</c:v>
                </c:pt>
                <c:pt idx="816" formatCode="0.000E+00">
                  <c:v>0</c:v>
                </c:pt>
                <c:pt idx="817" formatCode="0.000E+00">
                  <c:v>8.3864277850709306E-14</c:v>
                </c:pt>
                <c:pt idx="818" formatCode="0.000E+00">
                  <c:v>1.6772855570141861E-13</c:v>
                </c:pt>
                <c:pt idx="819" formatCode="0.000E+00">
                  <c:v>1.6772855570141861E-13</c:v>
                </c:pt>
                <c:pt idx="820" formatCode="0.000E+00">
                  <c:v>0</c:v>
                </c:pt>
                <c:pt idx="821" formatCode="0.000E+00">
                  <c:v>3.3545711140283722E-13</c:v>
                </c:pt>
                <c:pt idx="822" formatCode="0.000E+00">
                  <c:v>3.3545711140283722E-13</c:v>
                </c:pt>
                <c:pt idx="823" formatCode="0.000E+00">
                  <c:v>8.3864277850709306E-14</c:v>
                </c:pt>
                <c:pt idx="824" formatCode="0.000E+00">
                  <c:v>0</c:v>
                </c:pt>
                <c:pt idx="825" formatCode="0.000E+00">
                  <c:v>0</c:v>
                </c:pt>
                <c:pt idx="826" formatCode="0.000E+00">
                  <c:v>5.0318566710425594E-13</c:v>
                </c:pt>
                <c:pt idx="827" formatCode="0.000E+00">
                  <c:v>8.3864277850709306E-14</c:v>
                </c:pt>
                <c:pt idx="828" formatCode="0.000E+00">
                  <c:v>8.3864277850709306E-14</c:v>
                </c:pt>
                <c:pt idx="829" formatCode="0.000E+00">
                  <c:v>8.3864277850709306E-14</c:v>
                </c:pt>
                <c:pt idx="830" formatCode="0.000E+00">
                  <c:v>8.3864277850709306E-14</c:v>
                </c:pt>
                <c:pt idx="831" formatCode="0.000E+00">
                  <c:v>0</c:v>
                </c:pt>
                <c:pt idx="832" formatCode="0.000E+00">
                  <c:v>8.3864277850709306E-14</c:v>
                </c:pt>
                <c:pt idx="833" formatCode="0.000E+00">
                  <c:v>0</c:v>
                </c:pt>
                <c:pt idx="834" formatCode="0.000E+00">
                  <c:v>0</c:v>
                </c:pt>
                <c:pt idx="835" formatCode="0.000E+00">
                  <c:v>8.3864277850709306E-14</c:v>
                </c:pt>
                <c:pt idx="836" formatCode="0.000E+00">
                  <c:v>0</c:v>
                </c:pt>
                <c:pt idx="837" formatCode="0.000E+00">
                  <c:v>0</c:v>
                </c:pt>
                <c:pt idx="838" formatCode="0.000E+00">
                  <c:v>8.3864277850709306E-14</c:v>
                </c:pt>
                <c:pt idx="839" formatCode="0.000E+00">
                  <c:v>8.3864277850709306E-14</c:v>
                </c:pt>
                <c:pt idx="840" formatCode="0.000E+00">
                  <c:v>1.6772855570141861E-13</c:v>
                </c:pt>
                <c:pt idx="841" formatCode="0.000E+00">
                  <c:v>8.3864277850709306E-14</c:v>
                </c:pt>
                <c:pt idx="842" formatCode="0.000E+00">
                  <c:v>1.6772855570141861E-13</c:v>
                </c:pt>
                <c:pt idx="843" formatCode="0.000E+00">
                  <c:v>8.3864277850709306E-14</c:v>
                </c:pt>
                <c:pt idx="844" formatCode="0.000E+00">
                  <c:v>8.3864277850709306E-14</c:v>
                </c:pt>
                <c:pt idx="845" formatCode="0.000E+00">
                  <c:v>8.3864277850709306E-14</c:v>
                </c:pt>
                <c:pt idx="846" formatCode="0.000E+00">
                  <c:v>8.3864277850709306E-14</c:v>
                </c:pt>
                <c:pt idx="847" formatCode="0.000E+00">
                  <c:v>0</c:v>
                </c:pt>
                <c:pt idx="848" formatCode="0.000E+00">
                  <c:v>8.3864277850709306E-14</c:v>
                </c:pt>
                <c:pt idx="849" formatCode="0.000E+00">
                  <c:v>8.3864277850709306E-14</c:v>
                </c:pt>
                <c:pt idx="850" formatCode="0.000E+00">
                  <c:v>1.6772855570141861E-13</c:v>
                </c:pt>
                <c:pt idx="851" formatCode="0.000E+00">
                  <c:v>8.3864277850709306E-14</c:v>
                </c:pt>
                <c:pt idx="852" formatCode="0.000E+00">
                  <c:v>8.3864277850709306E-14</c:v>
                </c:pt>
                <c:pt idx="853" formatCode="0.000E+00">
                  <c:v>0</c:v>
                </c:pt>
                <c:pt idx="854" formatCode="0.000E+00">
                  <c:v>0</c:v>
                </c:pt>
                <c:pt idx="855" formatCode="0.000E+00">
                  <c:v>1.6772855570141861E-13</c:v>
                </c:pt>
                <c:pt idx="856" formatCode="0.000E+00">
                  <c:v>8.3864277850709306E-14</c:v>
                </c:pt>
                <c:pt idx="857" formatCode="0.000E+00">
                  <c:v>8.3864277850709306E-14</c:v>
                </c:pt>
                <c:pt idx="858" formatCode="0.000E+00">
                  <c:v>1.6772855570141861E-13</c:v>
                </c:pt>
                <c:pt idx="859" formatCode="0.000E+00">
                  <c:v>8.3864277850709306E-14</c:v>
                </c:pt>
                <c:pt idx="860" formatCode="0.000E+00">
                  <c:v>0</c:v>
                </c:pt>
                <c:pt idx="861" formatCode="0.000E+00">
                  <c:v>0</c:v>
                </c:pt>
                <c:pt idx="862" formatCode="0.000E+00">
                  <c:v>0</c:v>
                </c:pt>
                <c:pt idx="863" formatCode="0.000E+00">
                  <c:v>8.3864277850709306E-14</c:v>
                </c:pt>
                <c:pt idx="864" formatCode="0.000E+00">
                  <c:v>1.6772855570141861E-13</c:v>
                </c:pt>
                <c:pt idx="865" formatCode="0.000E+00">
                  <c:v>0</c:v>
                </c:pt>
                <c:pt idx="866" formatCode="0.000E+00">
                  <c:v>1.6772855570141861E-13</c:v>
                </c:pt>
                <c:pt idx="867" formatCode="0.000E+00">
                  <c:v>3.3545711140283722E-13</c:v>
                </c:pt>
                <c:pt idx="868" formatCode="0.000E+00">
                  <c:v>8.3864277850709306E-14</c:v>
                </c:pt>
                <c:pt idx="869" formatCode="0.000E+00">
                  <c:v>8.3864277850709306E-14</c:v>
                </c:pt>
                <c:pt idx="870" formatCode="0.000E+00">
                  <c:v>0</c:v>
                </c:pt>
                <c:pt idx="871" formatCode="0.000E+00">
                  <c:v>1.6772855570141861E-13</c:v>
                </c:pt>
                <c:pt idx="872" formatCode="0.000E+00">
                  <c:v>8.3864277850709306E-14</c:v>
                </c:pt>
                <c:pt idx="873" formatCode="0.000E+00">
                  <c:v>8.3864277850709306E-14</c:v>
                </c:pt>
                <c:pt idx="874" formatCode="0.000E+00">
                  <c:v>2.5159283355212797E-13</c:v>
                </c:pt>
                <c:pt idx="875" formatCode="0.000E+00">
                  <c:v>8.3864277850709306E-14</c:v>
                </c:pt>
                <c:pt idx="876" formatCode="0.000E+00">
                  <c:v>8.3864277850709306E-14</c:v>
                </c:pt>
                <c:pt idx="877" formatCode="0.000E+00">
                  <c:v>1.6772855570141861E-13</c:v>
                </c:pt>
                <c:pt idx="878" formatCode="0.000E+00">
                  <c:v>0</c:v>
                </c:pt>
                <c:pt idx="879" formatCode="0.000E+00">
                  <c:v>8.3864277850709306E-14</c:v>
                </c:pt>
                <c:pt idx="880" formatCode="0.000E+00">
                  <c:v>8.3864277850709306E-14</c:v>
                </c:pt>
                <c:pt idx="881" formatCode="0.000E+00">
                  <c:v>2.5159283355212797E-13</c:v>
                </c:pt>
                <c:pt idx="882" formatCode="0.000E+00">
                  <c:v>8.3864277850709306E-14</c:v>
                </c:pt>
                <c:pt idx="883" formatCode="0.000E+00">
                  <c:v>1.6772855570141861E-13</c:v>
                </c:pt>
                <c:pt idx="884" formatCode="0.000E+00">
                  <c:v>0</c:v>
                </c:pt>
                <c:pt idx="885" formatCode="0.000E+00">
                  <c:v>8.3864277850709306E-14</c:v>
                </c:pt>
                <c:pt idx="886" formatCode="0.000E+00">
                  <c:v>8.3864277850709306E-14</c:v>
                </c:pt>
                <c:pt idx="887" formatCode="0.000E+00">
                  <c:v>0</c:v>
                </c:pt>
                <c:pt idx="888" formatCode="0.000E+00">
                  <c:v>0</c:v>
                </c:pt>
                <c:pt idx="889" formatCode="0.000E+00">
                  <c:v>0</c:v>
                </c:pt>
                <c:pt idx="890" formatCode="0.000E+00">
                  <c:v>8.3864277850709306E-14</c:v>
                </c:pt>
                <c:pt idx="891" formatCode="0.000E+00">
                  <c:v>2.5159283355212797E-13</c:v>
                </c:pt>
                <c:pt idx="892" formatCode="0.000E+00">
                  <c:v>0</c:v>
                </c:pt>
                <c:pt idx="893" formatCode="0.000E+00">
                  <c:v>1.6772855570141861E-13</c:v>
                </c:pt>
                <c:pt idx="894" formatCode="0.000E+00">
                  <c:v>0</c:v>
                </c:pt>
                <c:pt idx="895" formatCode="0.000E+00">
                  <c:v>0</c:v>
                </c:pt>
                <c:pt idx="896" formatCode="0.000E+00">
                  <c:v>8.3864277850709306E-14</c:v>
                </c:pt>
                <c:pt idx="897" formatCode="0.000E+00">
                  <c:v>0</c:v>
                </c:pt>
                <c:pt idx="898" formatCode="0.000E+00">
                  <c:v>0</c:v>
                </c:pt>
                <c:pt idx="899" formatCode="0.000E+00">
                  <c:v>0</c:v>
                </c:pt>
                <c:pt idx="900" formatCode="0.000E+00">
                  <c:v>8.3864277850709306E-14</c:v>
                </c:pt>
                <c:pt idx="901" formatCode="0.000E+00">
                  <c:v>0</c:v>
                </c:pt>
                <c:pt idx="902" formatCode="0.000E+00">
                  <c:v>8.3864277850709306E-14</c:v>
                </c:pt>
                <c:pt idx="903" formatCode="0.000E+00">
                  <c:v>0</c:v>
                </c:pt>
                <c:pt idx="904" formatCode="0.000E+00">
                  <c:v>0</c:v>
                </c:pt>
                <c:pt idx="905" formatCode="0.000E+00">
                  <c:v>8.3864277850709306E-14</c:v>
                </c:pt>
                <c:pt idx="906" formatCode="0.000E+00">
                  <c:v>8.3864277850709306E-14</c:v>
                </c:pt>
                <c:pt idx="907" formatCode="0.000E+00">
                  <c:v>8.3864277850709306E-14</c:v>
                </c:pt>
                <c:pt idx="908" formatCode="0.000E+00">
                  <c:v>8.3864277850709306E-14</c:v>
                </c:pt>
                <c:pt idx="909" formatCode="0.000E+00">
                  <c:v>0</c:v>
                </c:pt>
                <c:pt idx="910" formatCode="0.000E+00">
                  <c:v>8.3864277850709306E-14</c:v>
                </c:pt>
                <c:pt idx="911" formatCode="0.000E+00">
                  <c:v>0</c:v>
                </c:pt>
                <c:pt idx="912" formatCode="0.000E+00">
                  <c:v>0</c:v>
                </c:pt>
                <c:pt idx="913" formatCode="0.000E+00">
                  <c:v>8.3864277850709306E-14</c:v>
                </c:pt>
                <c:pt idx="914" formatCode="0.000E+00">
                  <c:v>8.3864277850709306E-14</c:v>
                </c:pt>
                <c:pt idx="915" formatCode="0.000E+00">
                  <c:v>8.3864277850709306E-14</c:v>
                </c:pt>
                <c:pt idx="916" formatCode="0.000E+00">
                  <c:v>1.6772855570141861E-13</c:v>
                </c:pt>
                <c:pt idx="917" formatCode="0.000E+00">
                  <c:v>0</c:v>
                </c:pt>
                <c:pt idx="918" formatCode="0.000E+00">
                  <c:v>0</c:v>
                </c:pt>
                <c:pt idx="919" formatCode="0.000E+00">
                  <c:v>0</c:v>
                </c:pt>
                <c:pt idx="920" formatCode="0.000E+00">
                  <c:v>0</c:v>
                </c:pt>
                <c:pt idx="921" formatCode="0.000E+00">
                  <c:v>0</c:v>
                </c:pt>
                <c:pt idx="922" formatCode="0.000E+00">
                  <c:v>1.6772855570141861E-13</c:v>
                </c:pt>
                <c:pt idx="923" formatCode="0.000E+00">
                  <c:v>0</c:v>
                </c:pt>
                <c:pt idx="924" formatCode="0.000E+00">
                  <c:v>8.3864277850709306E-14</c:v>
                </c:pt>
                <c:pt idx="925" formatCode="0.000E+00">
                  <c:v>8.3864277850709306E-14</c:v>
                </c:pt>
                <c:pt idx="926" formatCode="0.000E+00">
                  <c:v>0</c:v>
                </c:pt>
                <c:pt idx="927" formatCode="0.000E+00">
                  <c:v>8.3864277850709306E-14</c:v>
                </c:pt>
                <c:pt idx="928" formatCode="0.000E+00">
                  <c:v>8.3864277850709306E-14</c:v>
                </c:pt>
                <c:pt idx="929" formatCode="0.000E+00">
                  <c:v>8.3864277850709306E-14</c:v>
                </c:pt>
                <c:pt idx="930" formatCode="0.000E+00">
                  <c:v>8.3864277850709306E-14</c:v>
                </c:pt>
                <c:pt idx="931" formatCode="0.000E+00">
                  <c:v>8.3864277850709306E-14</c:v>
                </c:pt>
                <c:pt idx="932" formatCode="0.000E+00">
                  <c:v>8.3864277850709306E-14</c:v>
                </c:pt>
                <c:pt idx="933" formatCode="0.000E+00">
                  <c:v>0</c:v>
                </c:pt>
                <c:pt idx="934" formatCode="0.000E+00">
                  <c:v>0</c:v>
                </c:pt>
                <c:pt idx="935" formatCode="0.000E+00">
                  <c:v>8.3864277850709306E-14</c:v>
                </c:pt>
                <c:pt idx="936" formatCode="0.000E+00">
                  <c:v>0</c:v>
                </c:pt>
                <c:pt idx="937" formatCode="0.000E+00">
                  <c:v>8.3864277850709306E-14</c:v>
                </c:pt>
                <c:pt idx="938" formatCode="0.000E+00">
                  <c:v>1.6772855570141861E-13</c:v>
                </c:pt>
                <c:pt idx="939" formatCode="0.000E+00">
                  <c:v>8.3864277850709306E-14</c:v>
                </c:pt>
                <c:pt idx="940" formatCode="0.000E+00">
                  <c:v>8.3864277850709306E-14</c:v>
                </c:pt>
                <c:pt idx="941" formatCode="0.000E+00">
                  <c:v>8.3864277850709306E-14</c:v>
                </c:pt>
                <c:pt idx="942" formatCode="0.000E+00">
                  <c:v>0</c:v>
                </c:pt>
                <c:pt idx="943" formatCode="0.000E+00">
                  <c:v>0</c:v>
                </c:pt>
                <c:pt idx="944" formatCode="0.000E+00">
                  <c:v>0</c:v>
                </c:pt>
                <c:pt idx="945" formatCode="0.000E+00">
                  <c:v>8.3864277850709306E-14</c:v>
                </c:pt>
                <c:pt idx="946" formatCode="0.000E+00">
                  <c:v>8.3864277850709306E-14</c:v>
                </c:pt>
                <c:pt idx="947" formatCode="0.000E+00">
                  <c:v>1.6772855570141861E-13</c:v>
                </c:pt>
                <c:pt idx="948" formatCode="0.000E+00">
                  <c:v>8.3864277850709306E-14</c:v>
                </c:pt>
                <c:pt idx="949" formatCode="0.000E+00">
                  <c:v>0</c:v>
                </c:pt>
                <c:pt idx="950" formatCode="0.000E+00">
                  <c:v>0</c:v>
                </c:pt>
                <c:pt idx="951" formatCode="0.000E+00">
                  <c:v>0</c:v>
                </c:pt>
                <c:pt idx="952" formatCode="0.000E+00">
                  <c:v>0</c:v>
                </c:pt>
                <c:pt idx="953" formatCode="0.000E+00">
                  <c:v>0</c:v>
                </c:pt>
                <c:pt idx="954" formatCode="0.000E+00">
                  <c:v>0</c:v>
                </c:pt>
                <c:pt idx="955" formatCode="0.000E+00">
                  <c:v>0</c:v>
                </c:pt>
                <c:pt idx="956" formatCode="0.000E+00">
                  <c:v>1.6772855570141861E-13</c:v>
                </c:pt>
                <c:pt idx="957" formatCode="0.000E+00">
                  <c:v>8.3864277850709306E-14</c:v>
                </c:pt>
                <c:pt idx="958" formatCode="0.000E+00">
                  <c:v>1.6772855570141861E-13</c:v>
                </c:pt>
                <c:pt idx="959" formatCode="0.000E+00">
                  <c:v>8.3864277850709306E-14</c:v>
                </c:pt>
                <c:pt idx="960" formatCode="0.000E+00">
                  <c:v>8.3864277850709306E-14</c:v>
                </c:pt>
                <c:pt idx="961" formatCode="0.000E+00">
                  <c:v>0</c:v>
                </c:pt>
                <c:pt idx="962" formatCode="0.000E+00">
                  <c:v>8.3864277850709306E-14</c:v>
                </c:pt>
                <c:pt idx="963" formatCode="0.000E+00">
                  <c:v>8.3864277850709306E-14</c:v>
                </c:pt>
                <c:pt idx="964" formatCode="0.000E+00">
                  <c:v>8.3864277850709306E-14</c:v>
                </c:pt>
                <c:pt idx="965" formatCode="0.000E+00">
                  <c:v>0</c:v>
                </c:pt>
                <c:pt idx="966" formatCode="0.000E+00">
                  <c:v>0</c:v>
                </c:pt>
                <c:pt idx="967" formatCode="0.000E+00">
                  <c:v>1.6772855570141861E-13</c:v>
                </c:pt>
                <c:pt idx="968" formatCode="0.000E+00">
                  <c:v>8.3864277850709306E-14</c:v>
                </c:pt>
                <c:pt idx="969" formatCode="0.000E+00">
                  <c:v>1.6772855570141861E-13</c:v>
                </c:pt>
                <c:pt idx="970" formatCode="0.000E+00">
                  <c:v>0</c:v>
                </c:pt>
                <c:pt idx="971" formatCode="0.000E+00">
                  <c:v>0</c:v>
                </c:pt>
                <c:pt idx="972" formatCode="0.000E+00">
                  <c:v>1.6772855570141861E-13</c:v>
                </c:pt>
                <c:pt idx="973" formatCode="0.000E+00">
                  <c:v>4.1932138925354658E-13</c:v>
                </c:pt>
                <c:pt idx="974" formatCode="0.000E+00">
                  <c:v>0</c:v>
                </c:pt>
                <c:pt idx="975" formatCode="0.000E+00">
                  <c:v>0</c:v>
                </c:pt>
                <c:pt idx="976" formatCode="0.000E+00">
                  <c:v>0</c:v>
                </c:pt>
                <c:pt idx="977" formatCode="0.000E+00">
                  <c:v>0</c:v>
                </c:pt>
                <c:pt idx="978" formatCode="0.000E+00">
                  <c:v>8.3864277850709306E-14</c:v>
                </c:pt>
                <c:pt idx="979" formatCode="0.000E+00">
                  <c:v>0</c:v>
                </c:pt>
                <c:pt idx="980" formatCode="0.000E+00">
                  <c:v>0</c:v>
                </c:pt>
                <c:pt idx="981" formatCode="0.000E+00">
                  <c:v>8.3864277850709306E-14</c:v>
                </c:pt>
                <c:pt idx="982" formatCode="0.000E+00">
                  <c:v>8.3864277850709306E-14</c:v>
                </c:pt>
                <c:pt idx="983" formatCode="0.000E+00">
                  <c:v>8.3864277850709306E-14</c:v>
                </c:pt>
                <c:pt idx="984" formatCode="0.000E+00">
                  <c:v>0</c:v>
                </c:pt>
                <c:pt idx="985" formatCode="0.000E+00">
                  <c:v>1.6772855570141861E-13</c:v>
                </c:pt>
                <c:pt idx="986" formatCode="0.000E+00">
                  <c:v>0</c:v>
                </c:pt>
                <c:pt idx="987" formatCode="0.000E+00">
                  <c:v>0</c:v>
                </c:pt>
                <c:pt idx="988" formatCode="0.000E+00">
                  <c:v>0</c:v>
                </c:pt>
                <c:pt idx="989" formatCode="0.000E+00">
                  <c:v>8.3864277850709306E-14</c:v>
                </c:pt>
                <c:pt idx="990" formatCode="0.000E+00">
                  <c:v>0</c:v>
                </c:pt>
                <c:pt idx="991" formatCode="0.000E+00">
                  <c:v>0</c:v>
                </c:pt>
                <c:pt idx="992" formatCode="0.000E+00">
                  <c:v>8.3864277850709306E-14</c:v>
                </c:pt>
                <c:pt idx="993" formatCode="0.000E+00">
                  <c:v>0</c:v>
                </c:pt>
                <c:pt idx="994" formatCode="0.000E+00">
                  <c:v>0</c:v>
                </c:pt>
                <c:pt idx="995" formatCode="0.000E+00">
                  <c:v>8.3864277850709306E-14</c:v>
                </c:pt>
                <c:pt idx="996" formatCode="0.000E+00">
                  <c:v>0</c:v>
                </c:pt>
                <c:pt idx="997" formatCode="0.000E+00">
                  <c:v>8.3864277850709306E-14</c:v>
                </c:pt>
                <c:pt idx="998" formatCode="0.000E+00">
                  <c:v>0</c:v>
                </c:pt>
                <c:pt idx="999" formatCode="0.000E+00">
                  <c:v>8.3864277850709306E-14</c:v>
                </c:pt>
                <c:pt idx="1000" formatCode="0.000E+00">
                  <c:v>8.3864277850709306E-14</c:v>
                </c:pt>
                <c:pt idx="1001" formatCode="0.000E+00">
                  <c:v>8.3864277850709306E-14</c:v>
                </c:pt>
                <c:pt idx="1002" formatCode="0.000E+00">
                  <c:v>0</c:v>
                </c:pt>
                <c:pt idx="1003" formatCode="0.000E+00">
                  <c:v>8.3864277850709306E-14</c:v>
                </c:pt>
                <c:pt idx="1004" formatCode="0.000E+00">
                  <c:v>8.3864277850709306E-14</c:v>
                </c:pt>
                <c:pt idx="1005" formatCode="0.000E+00">
                  <c:v>0</c:v>
                </c:pt>
                <c:pt idx="1006" formatCode="0.000E+00">
                  <c:v>0</c:v>
                </c:pt>
                <c:pt idx="1007" formatCode="0.000E+00">
                  <c:v>0</c:v>
                </c:pt>
                <c:pt idx="1008" formatCode="0.000E+00">
                  <c:v>0</c:v>
                </c:pt>
                <c:pt idx="1009" formatCode="0.000E+00">
                  <c:v>0</c:v>
                </c:pt>
                <c:pt idx="1010" formatCode="0.000E+00">
                  <c:v>0</c:v>
                </c:pt>
                <c:pt idx="1011" formatCode="0.000E+00">
                  <c:v>8.3864277850709306E-14</c:v>
                </c:pt>
                <c:pt idx="1012" formatCode="0.000E+00">
                  <c:v>0</c:v>
                </c:pt>
                <c:pt idx="1013" formatCode="0.000E+00">
                  <c:v>0</c:v>
                </c:pt>
                <c:pt idx="1014" formatCode="0.000E+00">
                  <c:v>0</c:v>
                </c:pt>
                <c:pt idx="1015" formatCode="0.000E+00">
                  <c:v>8.3864277850709306E-14</c:v>
                </c:pt>
                <c:pt idx="1016" formatCode="0.000E+00">
                  <c:v>0</c:v>
                </c:pt>
                <c:pt idx="1017" formatCode="0.000E+00">
                  <c:v>0</c:v>
                </c:pt>
                <c:pt idx="1018" formatCode="0.000E+00">
                  <c:v>0</c:v>
                </c:pt>
                <c:pt idx="1019" formatCode="0.000E+00">
                  <c:v>0</c:v>
                </c:pt>
                <c:pt idx="1020" formatCode="0.000E+00">
                  <c:v>0</c:v>
                </c:pt>
                <c:pt idx="1021" formatCode="0.000E+00">
                  <c:v>0</c:v>
                </c:pt>
                <c:pt idx="1022" formatCode="0.000E+00">
                  <c:v>0</c:v>
                </c:pt>
                <c:pt idx="1023" formatCode="0.000E+00">
                  <c:v>0</c:v>
                </c:pt>
                <c:pt idx="1024" formatCode="0.000E+00">
                  <c:v>1.6772855570141861E-13</c:v>
                </c:pt>
                <c:pt idx="1025" formatCode="0.000E+00">
                  <c:v>0</c:v>
                </c:pt>
                <c:pt idx="1026" formatCode="0.000E+00">
                  <c:v>8.3864277850709306E-14</c:v>
                </c:pt>
                <c:pt idx="1027" formatCode="0.000E+00">
                  <c:v>0</c:v>
                </c:pt>
                <c:pt idx="1028" formatCode="0.000E+00">
                  <c:v>8.3864277850709306E-14</c:v>
                </c:pt>
                <c:pt idx="1029" formatCode="0.000E+00">
                  <c:v>0</c:v>
                </c:pt>
                <c:pt idx="1030" formatCode="0.000E+00">
                  <c:v>0</c:v>
                </c:pt>
                <c:pt idx="1031" formatCode="0.000E+00">
                  <c:v>8.3864277850709306E-14</c:v>
                </c:pt>
                <c:pt idx="1032" formatCode="0.000E+00">
                  <c:v>0</c:v>
                </c:pt>
                <c:pt idx="1033" formatCode="0.000E+00">
                  <c:v>0</c:v>
                </c:pt>
                <c:pt idx="1034" formatCode="0.000E+00">
                  <c:v>0</c:v>
                </c:pt>
                <c:pt idx="1035" formatCode="0.000E+00">
                  <c:v>0</c:v>
                </c:pt>
                <c:pt idx="1036" formatCode="0.000E+00">
                  <c:v>1.6772855570141861E-13</c:v>
                </c:pt>
                <c:pt idx="1037" formatCode="0.000E+00">
                  <c:v>0</c:v>
                </c:pt>
                <c:pt idx="1038" formatCode="0.000E+00">
                  <c:v>8.3864277850709306E-14</c:v>
                </c:pt>
                <c:pt idx="1039" formatCode="0.000E+00">
                  <c:v>0</c:v>
                </c:pt>
                <c:pt idx="1040" formatCode="0.000E+00">
                  <c:v>1.6772855570141861E-13</c:v>
                </c:pt>
                <c:pt idx="1041" formatCode="0.000E+00">
                  <c:v>0</c:v>
                </c:pt>
                <c:pt idx="1042" formatCode="0.000E+00">
                  <c:v>0</c:v>
                </c:pt>
                <c:pt idx="1043" formatCode="0.000E+00">
                  <c:v>0</c:v>
                </c:pt>
                <c:pt idx="1044" formatCode="0.000E+00">
                  <c:v>0</c:v>
                </c:pt>
                <c:pt idx="1045" formatCode="0.000E+00">
                  <c:v>0</c:v>
                </c:pt>
                <c:pt idx="1046" formatCode="0.000E+00">
                  <c:v>0</c:v>
                </c:pt>
                <c:pt idx="1047" formatCode="0.000E+00">
                  <c:v>0</c:v>
                </c:pt>
                <c:pt idx="1048" formatCode="0.000E+00">
                  <c:v>1.6772855570141861E-13</c:v>
                </c:pt>
                <c:pt idx="1049" formatCode="0.000E+00">
                  <c:v>0</c:v>
                </c:pt>
                <c:pt idx="1050" formatCode="0.000E+00">
                  <c:v>8.3864277850709306E-14</c:v>
                </c:pt>
                <c:pt idx="1051" formatCode="0.000E+00">
                  <c:v>0</c:v>
                </c:pt>
                <c:pt idx="1052" formatCode="0.000E+00">
                  <c:v>0</c:v>
                </c:pt>
                <c:pt idx="1053" formatCode="0.000E+00">
                  <c:v>0</c:v>
                </c:pt>
                <c:pt idx="1054" formatCode="0.000E+00">
                  <c:v>0</c:v>
                </c:pt>
                <c:pt idx="1055" formatCode="0.000E+00">
                  <c:v>0</c:v>
                </c:pt>
                <c:pt idx="1056" formatCode="0.000E+00">
                  <c:v>8.3864277850709306E-14</c:v>
                </c:pt>
                <c:pt idx="1057" formatCode="0.000E+00">
                  <c:v>0</c:v>
                </c:pt>
                <c:pt idx="1058" formatCode="0.000E+00">
                  <c:v>0</c:v>
                </c:pt>
                <c:pt idx="1059" formatCode="0.000E+00">
                  <c:v>0</c:v>
                </c:pt>
                <c:pt idx="1060" formatCode="0.000E+00">
                  <c:v>0</c:v>
                </c:pt>
                <c:pt idx="1061" formatCode="0.000E+00">
                  <c:v>0</c:v>
                </c:pt>
                <c:pt idx="1062" formatCode="0.000E+00">
                  <c:v>0</c:v>
                </c:pt>
                <c:pt idx="1063" formatCode="0.000E+00">
                  <c:v>8.3864277850709306E-14</c:v>
                </c:pt>
                <c:pt idx="1064" formatCode="0.000E+00">
                  <c:v>0</c:v>
                </c:pt>
                <c:pt idx="1065" formatCode="0.000E+00">
                  <c:v>0</c:v>
                </c:pt>
                <c:pt idx="1066" formatCode="0.000E+00">
                  <c:v>0</c:v>
                </c:pt>
                <c:pt idx="1067" formatCode="0.000E+00">
                  <c:v>0</c:v>
                </c:pt>
                <c:pt idx="1068" formatCode="0.000E+00">
                  <c:v>0</c:v>
                </c:pt>
                <c:pt idx="1069" formatCode="0.000E+00">
                  <c:v>0</c:v>
                </c:pt>
                <c:pt idx="1070" formatCode="0.000E+00">
                  <c:v>0</c:v>
                </c:pt>
                <c:pt idx="1071" formatCode="0.000E+00">
                  <c:v>0</c:v>
                </c:pt>
                <c:pt idx="1072" formatCode="0.000E+00">
                  <c:v>0</c:v>
                </c:pt>
                <c:pt idx="1073" formatCode="0.000E+00">
                  <c:v>0</c:v>
                </c:pt>
                <c:pt idx="1074" formatCode="0.000E+00">
                  <c:v>0</c:v>
                </c:pt>
                <c:pt idx="1075" formatCode="0.000E+00">
                  <c:v>1.6772855570141861E-13</c:v>
                </c:pt>
                <c:pt idx="1076" formatCode="0.000E+00">
                  <c:v>0</c:v>
                </c:pt>
                <c:pt idx="1077" formatCode="0.000E+00">
                  <c:v>8.3864277850709306E-14</c:v>
                </c:pt>
                <c:pt idx="1078" formatCode="0.000E+00">
                  <c:v>0</c:v>
                </c:pt>
                <c:pt idx="1079" formatCode="0.000E+00">
                  <c:v>0</c:v>
                </c:pt>
                <c:pt idx="1080" formatCode="0.000E+00">
                  <c:v>0</c:v>
                </c:pt>
                <c:pt idx="1081" formatCode="0.000E+00">
                  <c:v>0</c:v>
                </c:pt>
                <c:pt idx="1082" formatCode="0.000E+00">
                  <c:v>8.3864277850709306E-14</c:v>
                </c:pt>
                <c:pt idx="1083" formatCode="0.000E+00">
                  <c:v>0</c:v>
                </c:pt>
                <c:pt idx="1084" formatCode="0.000E+00">
                  <c:v>8.3864277850709306E-14</c:v>
                </c:pt>
                <c:pt idx="1085" formatCode="0.000E+00">
                  <c:v>0</c:v>
                </c:pt>
                <c:pt idx="1086" formatCode="0.000E+00">
                  <c:v>0</c:v>
                </c:pt>
                <c:pt idx="1087" formatCode="0.000E+00">
                  <c:v>1.6772855570141861E-13</c:v>
                </c:pt>
                <c:pt idx="1088" formatCode="0.000E+00">
                  <c:v>0</c:v>
                </c:pt>
                <c:pt idx="1089" formatCode="0.000E+00">
                  <c:v>0</c:v>
                </c:pt>
                <c:pt idx="1090" formatCode="0.000E+00">
                  <c:v>0</c:v>
                </c:pt>
                <c:pt idx="1091" formatCode="0.000E+00">
                  <c:v>0</c:v>
                </c:pt>
                <c:pt idx="1092" formatCode="0.000E+00">
                  <c:v>0</c:v>
                </c:pt>
                <c:pt idx="1093" formatCode="0.000E+00">
                  <c:v>0</c:v>
                </c:pt>
                <c:pt idx="1094" formatCode="0.000E+00">
                  <c:v>0</c:v>
                </c:pt>
                <c:pt idx="1095" formatCode="0.000E+00">
                  <c:v>0</c:v>
                </c:pt>
                <c:pt idx="1096" formatCode="0.000E+00">
                  <c:v>8.3864277850709306E-14</c:v>
                </c:pt>
                <c:pt idx="1097" formatCode="0.000E+00">
                  <c:v>0</c:v>
                </c:pt>
                <c:pt idx="1098" formatCode="0.000E+00">
                  <c:v>8.3864277850709306E-14</c:v>
                </c:pt>
                <c:pt idx="1099" formatCode="0.000E+00">
                  <c:v>0</c:v>
                </c:pt>
                <c:pt idx="1100" formatCode="0.000E+00">
                  <c:v>8.3864277850709306E-14</c:v>
                </c:pt>
                <c:pt idx="1101" formatCode="0.000E+00">
                  <c:v>0</c:v>
                </c:pt>
                <c:pt idx="1102" formatCode="0.000E+00">
                  <c:v>0</c:v>
                </c:pt>
                <c:pt idx="1103" formatCode="0.000E+00">
                  <c:v>8.3864277850709306E-14</c:v>
                </c:pt>
                <c:pt idx="1104" formatCode="0.000E+00">
                  <c:v>0</c:v>
                </c:pt>
                <c:pt idx="1105" formatCode="0.000E+00">
                  <c:v>0</c:v>
                </c:pt>
                <c:pt idx="1106" formatCode="0.000E+00">
                  <c:v>8.3864277850709306E-14</c:v>
                </c:pt>
                <c:pt idx="1107" formatCode="0.000E+00">
                  <c:v>0</c:v>
                </c:pt>
                <c:pt idx="1108" formatCode="0.000E+00">
                  <c:v>8.3864277850709306E-14</c:v>
                </c:pt>
                <c:pt idx="1109" formatCode="0.000E+00">
                  <c:v>8.3864277850709306E-14</c:v>
                </c:pt>
                <c:pt idx="1110" formatCode="0.000E+00">
                  <c:v>0</c:v>
                </c:pt>
                <c:pt idx="1111" formatCode="0.000E+00">
                  <c:v>0</c:v>
                </c:pt>
                <c:pt idx="1112" formatCode="0.000E+00">
                  <c:v>8.3864277850709306E-14</c:v>
                </c:pt>
                <c:pt idx="1113" formatCode="0.000E+00">
                  <c:v>8.3864277850709306E-14</c:v>
                </c:pt>
                <c:pt idx="1114" formatCode="0.000E+00">
                  <c:v>0</c:v>
                </c:pt>
                <c:pt idx="1115" formatCode="0.000E+00">
                  <c:v>0</c:v>
                </c:pt>
                <c:pt idx="1116" formatCode="0.000E+00">
                  <c:v>0</c:v>
                </c:pt>
                <c:pt idx="1117" formatCode="0.000E+00">
                  <c:v>1.6772855570141861E-13</c:v>
                </c:pt>
                <c:pt idx="1118" formatCode="0.000E+00">
                  <c:v>0</c:v>
                </c:pt>
                <c:pt idx="1119" formatCode="0.000E+00">
                  <c:v>0</c:v>
                </c:pt>
                <c:pt idx="1120" formatCode="0.000E+00">
                  <c:v>0</c:v>
                </c:pt>
                <c:pt idx="1121" formatCode="0.000E+00">
                  <c:v>0</c:v>
                </c:pt>
                <c:pt idx="1122" formatCode="0.000E+00">
                  <c:v>8.3864277850709306E-14</c:v>
                </c:pt>
                <c:pt idx="1123" formatCode="0.000E+00">
                  <c:v>0</c:v>
                </c:pt>
                <c:pt idx="1124" formatCode="0.000E+00">
                  <c:v>0</c:v>
                </c:pt>
                <c:pt idx="1125" formatCode="0.000E+00">
                  <c:v>0</c:v>
                </c:pt>
                <c:pt idx="1126" formatCode="0.000E+00">
                  <c:v>0</c:v>
                </c:pt>
                <c:pt idx="1127" formatCode="0.000E+00">
                  <c:v>0</c:v>
                </c:pt>
                <c:pt idx="1128" formatCode="0.000E+00">
                  <c:v>0</c:v>
                </c:pt>
                <c:pt idx="1129" formatCode="0.000E+00">
                  <c:v>0</c:v>
                </c:pt>
                <c:pt idx="1130" formatCode="0.000E+00">
                  <c:v>0</c:v>
                </c:pt>
                <c:pt idx="1131" formatCode="0.000E+00">
                  <c:v>8.3864277850709306E-14</c:v>
                </c:pt>
                <c:pt idx="1132" formatCode="0.000E+00">
                  <c:v>0</c:v>
                </c:pt>
                <c:pt idx="1133" formatCode="0.000E+00">
                  <c:v>0</c:v>
                </c:pt>
                <c:pt idx="1134" formatCode="0.000E+00">
                  <c:v>8.3864277850709306E-14</c:v>
                </c:pt>
                <c:pt idx="1135" formatCode="0.000E+00">
                  <c:v>0</c:v>
                </c:pt>
                <c:pt idx="1136" formatCode="0.000E+00">
                  <c:v>0</c:v>
                </c:pt>
                <c:pt idx="1137" formatCode="0.000E+00">
                  <c:v>0</c:v>
                </c:pt>
                <c:pt idx="1138" formatCode="0.000E+00">
                  <c:v>0</c:v>
                </c:pt>
                <c:pt idx="1139" formatCode="0.000E+00">
                  <c:v>0</c:v>
                </c:pt>
                <c:pt idx="1140" formatCode="0.000E+00">
                  <c:v>0</c:v>
                </c:pt>
                <c:pt idx="1141" formatCode="0.000E+00">
                  <c:v>0</c:v>
                </c:pt>
                <c:pt idx="1142" formatCode="0.000E+00">
                  <c:v>0</c:v>
                </c:pt>
                <c:pt idx="1143" formatCode="0.000E+00">
                  <c:v>0</c:v>
                </c:pt>
                <c:pt idx="1144" formatCode="0.000E+00">
                  <c:v>8.3864277850709306E-14</c:v>
                </c:pt>
                <c:pt idx="1145" formatCode="0.000E+00">
                  <c:v>0</c:v>
                </c:pt>
                <c:pt idx="1146" formatCode="0.000E+00">
                  <c:v>0</c:v>
                </c:pt>
                <c:pt idx="1147" formatCode="0.000E+00">
                  <c:v>0</c:v>
                </c:pt>
                <c:pt idx="1148" formatCode="0.000E+00">
                  <c:v>0</c:v>
                </c:pt>
                <c:pt idx="1149" formatCode="0.000E+00">
                  <c:v>1.6772855570141861E-13</c:v>
                </c:pt>
                <c:pt idx="1150" formatCode="0.000E+00">
                  <c:v>0</c:v>
                </c:pt>
                <c:pt idx="1151" formatCode="0.000E+00">
                  <c:v>0</c:v>
                </c:pt>
                <c:pt idx="1152" formatCode="0.000E+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53C-43E4-89D7-A922B521D352}"/>
            </c:ext>
          </c:extLst>
        </c:ser>
        <c:ser>
          <c:idx val="3"/>
          <c:order val="3"/>
          <c:tx>
            <c:strRef>
              <c:f>Spektra_CF2!$AF$9</c:f>
              <c:strCache>
                <c:ptCount val="1"/>
                <c:pt idx="0">
                  <c:v>Measurement 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Spektra_CF2!$AB$10:$AB$1162</c:f>
              <c:numCache>
                <c:formatCode>General</c:formatCode>
                <c:ptCount val="11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</c:numCache>
            </c:numRef>
          </c:xVal>
          <c:yVal>
            <c:numRef>
              <c:f>Spektra_CF2!$AF$10:$AF$1162</c:f>
              <c:numCache>
                <c:formatCode>General</c:formatCode>
                <c:ptCount val="1153"/>
                <c:pt idx="4" formatCode="0.000E+00">
                  <c:v>1.1325229461183512E-8</c:v>
                </c:pt>
                <c:pt idx="5" formatCode="0.000E+00">
                  <c:v>7.8875219723614182E-9</c:v>
                </c:pt>
                <c:pt idx="6" formatCode="0.000E+00">
                  <c:v>6.7343101767537604E-9</c:v>
                </c:pt>
                <c:pt idx="7" formatCode="0.000E+00">
                  <c:v>7.0236117009363842E-9</c:v>
                </c:pt>
                <c:pt idx="8" formatCode="0.000E+00">
                  <c:v>7.5833029562302406E-9</c:v>
                </c:pt>
                <c:pt idx="9" formatCode="0.000E+00">
                  <c:v>7.6580534486719048E-9</c:v>
                </c:pt>
                <c:pt idx="10" formatCode="0.000E+00">
                  <c:v>7.182324033307071E-9</c:v>
                </c:pt>
                <c:pt idx="11" formatCode="0.000E+00">
                  <c:v>6.4638389292930826E-9</c:v>
                </c:pt>
                <c:pt idx="12" formatCode="0.000E+00">
                  <c:v>5.8324948028364969E-9</c:v>
                </c:pt>
                <c:pt idx="13" formatCode="0.000E+00">
                  <c:v>5.2035961668632813E-9</c:v>
                </c:pt>
                <c:pt idx="14" formatCode="0.000E+00">
                  <c:v>4.6862934132811654E-9</c:v>
                </c:pt>
                <c:pt idx="15" formatCode="0.000E+00">
                  <c:v>4.1962171204138974E-9</c:v>
                </c:pt>
                <c:pt idx="16" formatCode="0.000E+00">
                  <c:v>3.7901026674756521E-9</c:v>
                </c:pt>
                <c:pt idx="17" formatCode="0.000E+00">
                  <c:v>3.4395823648593432E-9</c:v>
                </c:pt>
                <c:pt idx="18" formatCode="0.000E+00">
                  <c:v>3.1193046278873715E-9</c:v>
                </c:pt>
                <c:pt idx="19" formatCode="0.000E+00">
                  <c:v>2.8590229241074002E-9</c:v>
                </c:pt>
                <c:pt idx="20" formatCode="0.000E+00">
                  <c:v>2.6365648064702118E-9</c:v>
                </c:pt>
                <c:pt idx="21" formatCode="0.000E+00">
                  <c:v>2.4282090172871218E-9</c:v>
                </c:pt>
                <c:pt idx="22" formatCode="0.000E+00">
                  <c:v>2.2550682910645543E-9</c:v>
                </c:pt>
                <c:pt idx="23" formatCode="0.000E+00">
                  <c:v>2.0864924804109431E-9</c:v>
                </c:pt>
                <c:pt idx="24" formatCode="0.000E+00">
                  <c:v>1.9805212261315939E-9</c:v>
                </c:pt>
                <c:pt idx="25" formatCode="0.000E+00">
                  <c:v>1.8365633530105699E-9</c:v>
                </c:pt>
                <c:pt idx="26" formatCode="0.000E+00">
                  <c:v>1.7010831802318943E-9</c:v>
                </c:pt>
                <c:pt idx="27" formatCode="0.000E+00">
                  <c:v>1.6114151958416755E-9</c:v>
                </c:pt>
                <c:pt idx="28" formatCode="0.000E+00">
                  <c:v>1.4792771933902713E-9</c:v>
                </c:pt>
                <c:pt idx="29" formatCode="0.000E+00">
                  <c:v>1.4055048971419552E-9</c:v>
                </c:pt>
                <c:pt idx="30" formatCode="0.000E+00">
                  <c:v>1.3056473690710296E-9</c:v>
                </c:pt>
                <c:pt idx="31" formatCode="0.000E+00">
                  <c:v>1.2613024749725942E-9</c:v>
                </c:pt>
                <c:pt idx="32" formatCode="0.000E+00">
                  <c:v>1.1632383065894735E-9</c:v>
                </c:pt>
                <c:pt idx="33" formatCode="0.000E+00">
                  <c:v>1.084330480326081E-9</c:v>
                </c:pt>
                <c:pt idx="34" formatCode="0.000E+00">
                  <c:v>1.0205846950595801E-9</c:v>
                </c:pt>
                <c:pt idx="35" formatCode="0.000E+00">
                  <c:v>9.5977349837312264E-10</c:v>
                </c:pt>
                <c:pt idx="36" formatCode="0.000E+00">
                  <c:v>9.2015655254253513E-10</c:v>
                </c:pt>
                <c:pt idx="37" formatCode="0.000E+00">
                  <c:v>8.6032355204942556E-10</c:v>
                </c:pt>
                <c:pt idx="38" formatCode="0.000E+00">
                  <c:v>8.2478242369112065E-10</c:v>
                </c:pt>
                <c:pt idx="39" formatCode="0.000E+00">
                  <c:v>7.9405075995010936E-10</c:v>
                </c:pt>
                <c:pt idx="40" formatCode="0.000E+00">
                  <c:v>7.713892148042177E-10</c:v>
                </c:pt>
                <c:pt idx="41" formatCode="0.000E+00">
                  <c:v>7.30875589129728E-10</c:v>
                </c:pt>
                <c:pt idx="42" formatCode="0.000E+00">
                  <c:v>6.9875814744814047E-10</c:v>
                </c:pt>
                <c:pt idx="43" formatCode="0.000E+00">
                  <c:v>6.6395066623484658E-10</c:v>
                </c:pt>
                <c:pt idx="44" formatCode="0.000E+00">
                  <c:v>6.4267489902953105E-10</c:v>
                </c:pt>
                <c:pt idx="45" formatCode="0.000E+00">
                  <c:v>6.2588253104372648E-10</c:v>
                </c:pt>
                <c:pt idx="46" formatCode="0.000E+00">
                  <c:v>6.0754135241845439E-10</c:v>
                </c:pt>
                <c:pt idx="47" formatCode="0.000E+00">
                  <c:v>5.7224477310848656E-10</c:v>
                </c:pt>
                <c:pt idx="48" formatCode="0.000E+00">
                  <c:v>5.520287184459645E-10</c:v>
                </c:pt>
                <c:pt idx="49" formatCode="0.000E+00">
                  <c:v>5.313235656867685E-10</c:v>
                </c:pt>
                <c:pt idx="50" formatCode="0.000E+00">
                  <c:v>5.2154160375329019E-10</c:v>
                </c:pt>
                <c:pt idx="51" formatCode="0.000E+00">
                  <c:v>5.1771033532934445E-10</c:v>
                </c:pt>
                <c:pt idx="52" formatCode="0.000E+00">
                  <c:v>4.8689715523888747E-10</c:v>
                </c:pt>
                <c:pt idx="53" formatCode="0.000E+00">
                  <c:v>4.7352847392980039E-10</c:v>
                </c:pt>
                <c:pt idx="54" formatCode="0.000E+00">
                  <c:v>4.4654656226328905E-10</c:v>
                </c:pt>
                <c:pt idx="55" formatCode="0.000E+00">
                  <c:v>4.3749824747482149E-10</c:v>
                </c:pt>
                <c:pt idx="56" formatCode="0.000E+00">
                  <c:v>4.2429259886462569E-10</c:v>
                </c:pt>
                <c:pt idx="57" formatCode="0.000E+00">
                  <c:v>4.1760825821008214E-10</c:v>
                </c:pt>
                <c:pt idx="58" formatCode="0.000E+00">
                  <c:v>3.9788130164423403E-10</c:v>
                </c:pt>
                <c:pt idx="59" formatCode="0.000E+00">
                  <c:v>3.8752872526463603E-10</c:v>
                </c:pt>
                <c:pt idx="60" formatCode="0.000E+00">
                  <c:v>3.641335329737335E-10</c:v>
                </c:pt>
                <c:pt idx="61" formatCode="0.000E+00">
                  <c:v>3.6079136264646176E-10</c:v>
                </c:pt>
                <c:pt idx="62" formatCode="0.000E+00">
                  <c:v>3.4587387069790721E-10</c:v>
                </c:pt>
                <c:pt idx="63" formatCode="0.000E+00">
                  <c:v>3.4840087753072246E-10</c:v>
                </c:pt>
                <c:pt idx="64" formatCode="0.000E+00">
                  <c:v>3.269620776265156E-10</c:v>
                </c:pt>
                <c:pt idx="65" formatCode="0.000E+00">
                  <c:v>3.2997818255600478E-10</c:v>
                </c:pt>
                <c:pt idx="66" formatCode="0.000E+00">
                  <c:v>3.2084835141809158E-10</c:v>
                </c:pt>
                <c:pt idx="67" formatCode="0.000E+00">
                  <c:v>3.1709859934359154E-10</c:v>
                </c:pt>
                <c:pt idx="68" formatCode="0.000E+00">
                  <c:v>2.9639344658439559E-10</c:v>
                </c:pt>
                <c:pt idx="69" formatCode="0.000E+00">
                  <c:v>2.9272521085934118E-10</c:v>
                </c:pt>
                <c:pt idx="70" formatCode="0.000E+00">
                  <c:v>2.8049775844249321E-10</c:v>
                </c:pt>
                <c:pt idx="71" formatCode="0.000E+00">
                  <c:v>2.7373190143850393E-10</c:v>
                </c:pt>
                <c:pt idx="72" formatCode="0.000E+00">
                  <c:v>2.7202005810014523E-10</c:v>
                </c:pt>
                <c:pt idx="73" formatCode="0.000E+00">
                  <c:v>2.6077080187664509E-10</c:v>
                </c:pt>
                <c:pt idx="74" formatCode="0.000E+00">
                  <c:v>2.4732060421811227E-10</c:v>
                </c:pt>
                <c:pt idx="75" formatCode="0.000E+00">
                  <c:v>2.4577179357864486E-10</c:v>
                </c:pt>
                <c:pt idx="76" formatCode="0.000E+00">
                  <c:v>2.4471208103585138E-10</c:v>
                </c:pt>
                <c:pt idx="77" formatCode="0.000E+00">
                  <c:v>2.4552724453030794E-10</c:v>
                </c:pt>
                <c:pt idx="78" formatCode="0.000E+00">
                  <c:v>2.294685236895142E-10</c:v>
                </c:pt>
                <c:pt idx="79" formatCode="0.000E+00">
                  <c:v>2.2335479748109019E-10</c:v>
                </c:pt>
                <c:pt idx="80" formatCode="0.000E+00">
                  <c:v>2.178932020682314E-10</c:v>
                </c:pt>
                <c:pt idx="81" formatCode="0.000E+00">
                  <c:v>2.149586134881879E-10</c:v>
                </c:pt>
                <c:pt idx="82" formatCode="0.000E+00">
                  <c:v>2.0990459982255739E-10</c:v>
                </c:pt>
                <c:pt idx="83" formatCode="0.000E+00">
                  <c:v>2.032202591680138E-10</c:v>
                </c:pt>
                <c:pt idx="84" formatCode="0.000E+00">
                  <c:v>1.9441649342788324E-10</c:v>
                </c:pt>
                <c:pt idx="85" formatCode="0.000E+00">
                  <c:v>1.9629136946513328E-10</c:v>
                </c:pt>
                <c:pt idx="86" formatCode="0.000E+00">
                  <c:v>1.9653591851347026E-10</c:v>
                </c:pt>
                <c:pt idx="87" formatCode="0.000E+00">
                  <c:v>1.8414543339773093E-10</c:v>
                </c:pt>
                <c:pt idx="88" formatCode="0.000E+00">
                  <c:v>1.8088477941990477E-10</c:v>
                </c:pt>
                <c:pt idx="89" formatCode="0.000E+00">
                  <c:v>1.7485256956092645E-10</c:v>
                </c:pt>
                <c:pt idx="90" formatCode="0.000E+00">
                  <c:v>1.7175494828199162E-10</c:v>
                </c:pt>
                <c:pt idx="91" formatCode="0.000E+00">
                  <c:v>1.6873884335250244E-10</c:v>
                </c:pt>
                <c:pt idx="92" formatCode="0.000E+00">
                  <c:v>1.618099536496219E-10</c:v>
                </c:pt>
                <c:pt idx="93" formatCode="0.000E+00">
                  <c:v>1.5863081602124143E-10</c:v>
                </c:pt>
                <c:pt idx="94" formatCode="0.000E+00">
                  <c:v>1.6066872475738276E-10</c:v>
                </c:pt>
                <c:pt idx="95" formatCode="0.000E+00">
                  <c:v>1.55207129344524E-10</c:v>
                </c:pt>
                <c:pt idx="96" formatCode="0.000E+00">
                  <c:v>1.5667442363454575E-10</c:v>
                </c:pt>
                <c:pt idx="97" formatCode="0.000E+00">
                  <c:v>1.5390286775339353E-10</c:v>
                </c:pt>
                <c:pt idx="98" formatCode="0.000E+00">
                  <c:v>1.4632184725494777E-10</c:v>
                </c:pt>
                <c:pt idx="99" formatCode="0.000E+00">
                  <c:v>1.4469152026603469E-10</c:v>
                </c:pt>
                <c:pt idx="100" formatCode="0.000E+00">
                  <c:v>1.4086025184208898E-10</c:v>
                </c:pt>
                <c:pt idx="101" formatCode="0.000E+00">
                  <c:v>1.4656639630328474E-10</c:v>
                </c:pt>
                <c:pt idx="102" formatCode="0.000E+00">
                  <c:v>1.2928493022080623E-10</c:v>
                </c:pt>
                <c:pt idx="103" formatCode="0.000E+00">
                  <c:v>1.32627100548078E-10</c:v>
                </c:pt>
                <c:pt idx="104" formatCode="0.000E+00">
                  <c:v>1.3197496975251278E-10</c:v>
                </c:pt>
                <c:pt idx="105" formatCode="0.000E+00">
                  <c:v>1.2944796291969751E-10</c:v>
                </c:pt>
                <c:pt idx="106" formatCode="0.000E+00">
                  <c:v>1.2936644657025187E-10</c:v>
                </c:pt>
                <c:pt idx="107" formatCode="0.000E+00">
                  <c:v>1.301816100647084E-10</c:v>
                </c:pt>
                <c:pt idx="108" formatCode="0.000E+00">
                  <c:v>1.179541576478604E-10</c:v>
                </c:pt>
                <c:pt idx="109" formatCode="0.000E+00">
                  <c:v>1.1966600098621912E-10</c:v>
                </c:pt>
                <c:pt idx="110" formatCode="0.000E+00">
                  <c:v>1.1518260176670818E-10</c:v>
                </c:pt>
                <c:pt idx="111" formatCode="0.000E+00">
                  <c:v>1.1395985652502338E-10</c:v>
                </c:pt>
                <c:pt idx="112" formatCode="0.000E+00">
                  <c:v>1.1746505955118648E-10</c:v>
                </c:pt>
                <c:pt idx="113" formatCode="0.000E+00">
                  <c:v>1.046669926882189E-10</c:v>
                </c:pt>
                <c:pt idx="114" formatCode="0.000E+00">
                  <c:v>1.0817219571438201E-10</c:v>
                </c:pt>
                <c:pt idx="115" formatCode="0.000E+00">
                  <c:v>1.0654186872546893E-10</c:v>
                </c:pt>
                <c:pt idx="116" formatCode="0.000E+00">
                  <c:v>1.0368879649487107E-10</c:v>
                </c:pt>
                <c:pt idx="117" formatCode="0.000E+00">
                  <c:v>1.0230301855429495E-10</c:v>
                </c:pt>
                <c:pt idx="118" formatCode="0.000E+00">
                  <c:v>1.0010207711926231E-10</c:v>
                </c:pt>
                <c:pt idx="119" formatCode="0.000E+00">
                  <c:v>9.8797815528131863E-11</c:v>
                </c:pt>
                <c:pt idx="120" formatCode="0.000E+00">
                  <c:v>9.8227201082012295E-11</c:v>
                </c:pt>
                <c:pt idx="121" formatCode="0.000E+00">
                  <c:v>9.5700194249197037E-11</c:v>
                </c:pt>
                <c:pt idx="122" formatCode="0.000E+00">
                  <c:v>9.3662285513055696E-11</c:v>
                </c:pt>
                <c:pt idx="123" formatCode="0.000E+00">
                  <c:v>8.9994049788001302E-11</c:v>
                </c:pt>
                <c:pt idx="124" formatCode="0.000E+00">
                  <c:v>9.1298311379131757E-11</c:v>
                </c:pt>
                <c:pt idx="125" formatCode="0.000E+00">
                  <c:v>9.0320115185783925E-11</c:v>
                </c:pt>
                <c:pt idx="126" formatCode="0.000E+00">
                  <c:v>8.5184585170707758E-11</c:v>
                </c:pt>
                <c:pt idx="127" formatCode="0.000E+00">
                  <c:v>8.9097369944099123E-11</c:v>
                </c:pt>
                <c:pt idx="128" formatCode="0.000E+00">
                  <c:v>8.8445239148533876E-11</c:v>
                </c:pt>
                <c:pt idx="129" formatCode="0.000E+00">
                  <c:v>7.9641473408403328E-11</c:v>
                </c:pt>
                <c:pt idx="130" formatCode="0.000E+00">
                  <c:v>8.355425818179468E-11</c:v>
                </c:pt>
                <c:pt idx="131" formatCode="0.000E+00">
                  <c:v>8.8119173750751278E-11</c:v>
                </c:pt>
                <c:pt idx="132" formatCode="0.000E+00">
                  <c:v>8.0130571505077243E-11</c:v>
                </c:pt>
                <c:pt idx="133" formatCode="0.000E+00">
                  <c:v>7.6543852129468502E-11</c:v>
                </c:pt>
                <c:pt idx="134" formatCode="0.000E+00">
                  <c:v>7.6054754032794573E-11</c:v>
                </c:pt>
                <c:pt idx="135" formatCode="0.000E+00">
                  <c:v>7.4750492441664118E-11</c:v>
                </c:pt>
                <c:pt idx="136" formatCode="0.000E+00">
                  <c:v>6.9614962426587964E-11</c:v>
                </c:pt>
                <c:pt idx="137" formatCode="0.000E+00">
                  <c:v>7.1489838463837987E-11</c:v>
                </c:pt>
                <c:pt idx="138" formatCode="0.000E+00">
                  <c:v>7.1734387512174945E-11</c:v>
                </c:pt>
                <c:pt idx="139" formatCode="0.000E+00">
                  <c:v>7.002254417381624E-11</c:v>
                </c:pt>
                <c:pt idx="140" formatCode="0.000E+00">
                  <c:v>6.9044347980468383E-11</c:v>
                </c:pt>
                <c:pt idx="141" formatCode="0.000E+00">
                  <c:v>6.602824305097921E-11</c:v>
                </c:pt>
                <c:pt idx="142" formatCode="0.000E+00">
                  <c:v>6.5376112255413989E-11</c:v>
                </c:pt>
                <c:pt idx="143" formatCode="0.000E+00">
                  <c:v>6.8310700835457509E-11</c:v>
                </c:pt>
                <c:pt idx="144" formatCode="0.000E+00">
                  <c:v>7.1978936560511916E-11</c:v>
                </c:pt>
                <c:pt idx="145" formatCode="0.000E+00">
                  <c:v>6.0159065890892169E-11</c:v>
                </c:pt>
                <c:pt idx="146" formatCode="0.000E+00">
                  <c:v>6.2849105422598731E-11</c:v>
                </c:pt>
                <c:pt idx="147" formatCode="0.000E+00">
                  <c:v>5.6572346515283421E-11</c:v>
                </c:pt>
                <c:pt idx="148" formatCode="0.000E+00">
                  <c:v>6.0159065890892169E-11</c:v>
                </c:pt>
                <c:pt idx="149" formatCode="0.000E+00">
                  <c:v>5.6816895563620392E-11</c:v>
                </c:pt>
                <c:pt idx="150" formatCode="0.000E+00">
                  <c:v>6.1137262084240013E-11</c:v>
                </c:pt>
                <c:pt idx="151" formatCode="0.000E+00">
                  <c:v>5.9914516842555211E-11</c:v>
                </c:pt>
                <c:pt idx="152" formatCode="0.000E+00">
                  <c:v>5.8854804299761727E-11</c:v>
                </c:pt>
                <c:pt idx="153" formatCode="0.000E+00">
                  <c:v>5.331169253745729E-11</c:v>
                </c:pt>
                <c:pt idx="154" formatCode="0.000E+00">
                  <c:v>5.331169253745729E-11</c:v>
                </c:pt>
                <c:pt idx="155" formatCode="0.000E+00">
                  <c:v>5.3067143489120332E-11</c:v>
                </c:pt>
                <c:pt idx="156" formatCode="0.000E+00">
                  <c:v>5.4045339682468177E-11</c:v>
                </c:pt>
                <c:pt idx="157" formatCode="0.000E+00">
                  <c:v>5.738751000973996E-11</c:v>
                </c:pt>
                <c:pt idx="158" formatCode="0.000E+00">
                  <c:v>5.0377103957413776E-11</c:v>
                </c:pt>
                <c:pt idx="159" formatCode="0.000E+00">
                  <c:v>4.9643456812402889E-11</c:v>
                </c:pt>
                <c:pt idx="160" formatCode="0.000E+00">
                  <c:v>5.2496529043000764E-11</c:v>
                </c:pt>
                <c:pt idx="161" formatCode="0.000E+00">
                  <c:v>5.0458620306859422E-11</c:v>
                </c:pt>
                <c:pt idx="162" formatCode="0.000E+00">
                  <c:v>4.8420711570718094E-11</c:v>
                </c:pt>
                <c:pt idx="163" formatCode="0.000E+00">
                  <c:v>4.8420711570718094E-11</c:v>
                </c:pt>
                <c:pt idx="164" formatCode="0.000E+00">
                  <c:v>4.5567639340120226E-11</c:v>
                </c:pt>
                <c:pt idx="165" formatCode="0.000E+00">
                  <c:v>4.8420711570718094E-11</c:v>
                </c:pt>
                <c:pt idx="166" formatCode="0.000E+00">
                  <c:v>4.8991326016837662E-11</c:v>
                </c:pt>
                <c:pt idx="167" formatCode="0.000E+00">
                  <c:v>4.8013129823489824E-11</c:v>
                </c:pt>
                <c:pt idx="168" formatCode="0.000E+00">
                  <c:v>4.7442515377370249E-11</c:v>
                </c:pt>
                <c:pt idx="169" formatCode="0.000E+00">
                  <c:v>4.2633050760076705E-11</c:v>
                </c:pt>
                <c:pt idx="170" formatCode="0.000E+00">
                  <c:v>4.4752475845663693E-11</c:v>
                </c:pt>
                <c:pt idx="171" formatCode="0.000E+00">
                  <c:v>4.4589443146772381E-11</c:v>
                </c:pt>
                <c:pt idx="172" formatCode="0.000E+00">
                  <c:v>4.2796083458968011E-11</c:v>
                </c:pt>
                <c:pt idx="173" formatCode="0.000E+00">
                  <c:v>4.1817887265620166E-11</c:v>
                </c:pt>
                <c:pt idx="174" formatCode="0.000E+00">
                  <c:v>4.4181861399544118E-11</c:v>
                </c:pt>
                <c:pt idx="175" formatCode="0.000E+00">
                  <c:v>3.9616945830587526E-11</c:v>
                </c:pt>
                <c:pt idx="176" formatCode="0.000E+00">
                  <c:v>4.2633050760076705E-11</c:v>
                </c:pt>
                <c:pt idx="177" formatCode="0.000E+00">
                  <c:v>4.0758174722826676E-11</c:v>
                </c:pt>
                <c:pt idx="178" formatCode="0.000E+00">
                  <c:v>4.2143952663402783E-11</c:v>
                </c:pt>
                <c:pt idx="179" formatCode="0.000E+00">
                  <c:v>3.7579037094446197E-11</c:v>
                </c:pt>
                <c:pt idx="180" formatCode="0.000E+00">
                  <c:v>3.5948710105533125E-11</c:v>
                </c:pt>
                <c:pt idx="181" formatCode="0.000E+00">
                  <c:v>3.692690629888097E-11</c:v>
                </c:pt>
                <c:pt idx="182" formatCode="0.000E+00">
                  <c:v>3.4970513912185287E-11</c:v>
                </c:pt>
                <c:pt idx="183" formatCode="0.000E+00">
                  <c:v>3.4807481213293982E-11</c:v>
                </c:pt>
                <c:pt idx="184" formatCode="0.000E+00">
                  <c:v>3.8638749637239688E-11</c:v>
                </c:pt>
                <c:pt idx="185" formatCode="0.000E+00">
                  <c:v>3.4155350417728755E-11</c:v>
                </c:pt>
                <c:pt idx="186" formatCode="0.000E+00">
                  <c:v>3.505203026163094E-11</c:v>
                </c:pt>
                <c:pt idx="187" formatCode="0.000E+00">
                  <c:v>3.3258670573826569E-11</c:v>
                </c:pt>
                <c:pt idx="188" formatCode="0.000E+00">
                  <c:v>3.3747768670500491E-11</c:v>
                </c:pt>
                <c:pt idx="189" formatCode="0.000E+00">
                  <c:v>3.4725964863848329E-11</c:v>
                </c:pt>
                <c:pt idx="190" formatCode="0.000E+00">
                  <c:v>3.4236866767174407E-11</c:v>
                </c:pt>
                <c:pt idx="191" formatCode="0.000E+00">
                  <c:v>3.1872892633250462E-11</c:v>
                </c:pt>
                <c:pt idx="192" formatCode="0.000E+00">
                  <c:v>3.1546827235467851E-11</c:v>
                </c:pt>
                <c:pt idx="193" formatCode="0.000E+00">
                  <c:v>3.1872892633250462E-11</c:v>
                </c:pt>
                <c:pt idx="194" formatCode="0.000E+00">
                  <c:v>2.9671951198217821E-11</c:v>
                </c:pt>
                <c:pt idx="195" formatCode="0.000E+00">
                  <c:v>3.0568631042120007E-11</c:v>
                </c:pt>
                <c:pt idx="196" formatCode="0.000E+00">
                  <c:v>3.2606539778261342E-11</c:v>
                </c:pt>
                <c:pt idx="197" formatCode="0.000E+00">
                  <c:v>3.0813180090456971E-11</c:v>
                </c:pt>
                <c:pt idx="198" formatCode="0.000E+00">
                  <c:v>2.9671951198217821E-11</c:v>
                </c:pt>
                <c:pt idx="199" formatCode="0.000E+00">
                  <c:v>3.1546827235467851E-11</c:v>
                </c:pt>
                <c:pt idx="200" formatCode="0.000E+00">
                  <c:v>2.9834983897109127E-11</c:v>
                </c:pt>
                <c:pt idx="201" formatCode="0.000E+00">
                  <c:v>2.8449205956533019E-11</c:v>
                </c:pt>
                <c:pt idx="202" formatCode="0.000E+00">
                  <c:v>2.6818878967619953E-11</c:v>
                </c:pt>
                <c:pt idx="203" formatCode="0.000E+00">
                  <c:v>2.7797075160967795E-11</c:v>
                </c:pt>
                <c:pt idx="204" formatCode="0.000E+00">
                  <c:v>2.7634042462076486E-11</c:v>
                </c:pt>
                <c:pt idx="205" formatCode="0.000E+00">
                  <c:v>2.7797075160967795E-11</c:v>
                </c:pt>
                <c:pt idx="206" formatCode="0.000E+00">
                  <c:v>2.7307977064293872E-11</c:v>
                </c:pt>
                <c:pt idx="207" formatCode="0.000E+00">
                  <c:v>2.6248264521500382E-11</c:v>
                </c:pt>
                <c:pt idx="208" formatCode="0.000E+00">
                  <c:v>2.6655846268728645E-11</c:v>
                </c:pt>
                <c:pt idx="209" formatCode="0.000E+00">
                  <c:v>2.5596133725935154E-11</c:v>
                </c:pt>
                <c:pt idx="210" formatCode="0.000E+00">
                  <c:v>2.4617937532587313E-11</c:v>
                </c:pt>
                <c:pt idx="211" formatCode="0.000E+00">
                  <c:v>2.575916642482646E-11</c:v>
                </c:pt>
                <c:pt idx="212" formatCode="0.000E+00">
                  <c:v>2.6981911666511259E-11</c:v>
                </c:pt>
                <c:pt idx="213" formatCode="0.000E+00">
                  <c:v>2.6329780870946031E-11</c:v>
                </c:pt>
                <c:pt idx="214" formatCode="0.000E+00">
                  <c:v>2.3476708640348167E-11</c:v>
                </c:pt>
                <c:pt idx="215" formatCode="0.000E+00">
                  <c:v>2.4454904833696005E-11</c:v>
                </c:pt>
                <c:pt idx="216" formatCode="0.000E+00">
                  <c:v>2.5025519279815576E-11</c:v>
                </c:pt>
                <c:pt idx="217" formatCode="0.000E+00">
                  <c:v>2.3476708640348167E-11</c:v>
                </c:pt>
                <c:pt idx="218" formatCode="0.000E+00">
                  <c:v>2.5188551978706888E-11</c:v>
                </c:pt>
                <c:pt idx="219" formatCode="0.000E+00">
                  <c:v>2.4536421183141661E-11</c:v>
                </c:pt>
                <c:pt idx="220" formatCode="0.000E+00">
                  <c:v>2.5677650075380804E-11</c:v>
                </c:pt>
                <c:pt idx="221" formatCode="0.000E+00">
                  <c:v>2.4210355785359047E-11</c:v>
                </c:pt>
                <c:pt idx="222" formatCode="0.000E+00">
                  <c:v>2.1275767205315526E-11</c:v>
                </c:pt>
                <c:pt idx="223" formatCode="0.000E+00">
                  <c:v>2.4373388484250352E-11</c:v>
                </c:pt>
                <c:pt idx="224" formatCode="0.000E+00">
                  <c:v>2.160183260309814E-11</c:v>
                </c:pt>
                <c:pt idx="225" formatCode="0.000E+00">
                  <c:v>2.3639741339239469E-11</c:v>
                </c:pt>
                <c:pt idx="226" formatCode="0.000E+00">
                  <c:v>2.4373388484250352E-11</c:v>
                </c:pt>
                <c:pt idx="227" formatCode="0.000E+00">
                  <c:v>2.2253963398663368E-11</c:v>
                </c:pt>
                <c:pt idx="228" formatCode="0.000E+00">
                  <c:v>2.086818545808726E-11</c:v>
                </c:pt>
                <c:pt idx="229" formatCode="0.000E+00">
                  <c:v>2.5025519279815576E-11</c:v>
                </c:pt>
                <c:pt idx="230" formatCode="0.000E+00">
                  <c:v>1.9482407517511152E-11</c:v>
                </c:pt>
                <c:pt idx="231" formatCode="0.000E+00">
                  <c:v>2.2498512447000325E-11</c:v>
                </c:pt>
                <c:pt idx="232" formatCode="0.000E+00">
                  <c:v>2.046060371085899E-11</c:v>
                </c:pt>
                <c:pt idx="233" formatCode="0.000E+00">
                  <c:v>1.752601513081547E-11</c:v>
                </c:pt>
                <c:pt idx="234" formatCode="0.000E+00">
                  <c:v>1.9156342119728539E-11</c:v>
                </c:pt>
                <c:pt idx="235" formatCode="0.000E+00">
                  <c:v>2.0053021963630724E-11</c:v>
                </c:pt>
                <c:pt idx="236" formatCode="0.000E+00">
                  <c:v>1.9319374818619844E-11</c:v>
                </c:pt>
                <c:pt idx="237" formatCode="0.000E+00">
                  <c:v>1.9971505614185071E-11</c:v>
                </c:pt>
                <c:pt idx="238" formatCode="0.000E+00">
                  <c:v>1.8096629576935045E-11</c:v>
                </c:pt>
                <c:pt idx="239" formatCode="0.000E+00">
                  <c:v>1.7281466082478509E-11</c:v>
                </c:pt>
                <c:pt idx="240" formatCode="0.000E+00">
                  <c:v>1.9237858469174191E-11</c:v>
                </c:pt>
                <c:pt idx="241" formatCode="0.000E+00">
                  <c:v>1.9645440216402458E-11</c:v>
                </c:pt>
                <c:pt idx="242" formatCode="0.000E+00">
                  <c:v>1.9889989264739419E-11</c:v>
                </c:pt>
                <c:pt idx="243" formatCode="0.000E+00">
                  <c:v>1.8341178625272003E-11</c:v>
                </c:pt>
                <c:pt idx="244" formatCode="0.000E+00">
                  <c:v>1.9971505614185071E-11</c:v>
                </c:pt>
                <c:pt idx="245" formatCode="0.000E+00">
                  <c:v>1.8504211324163311E-11</c:v>
                </c:pt>
                <c:pt idx="246" formatCode="0.000E+00">
                  <c:v>1.679236798580459E-11</c:v>
                </c:pt>
                <c:pt idx="247" formatCode="0.000E+00">
                  <c:v>1.8015113227489392E-11</c:v>
                </c:pt>
                <c:pt idx="248" formatCode="0.000E+00">
                  <c:v>1.8667244023054616E-11</c:v>
                </c:pt>
                <c:pt idx="249" formatCode="0.000E+00">
                  <c:v>1.679236798580459E-11</c:v>
                </c:pt>
                <c:pt idx="250" formatCode="0.000E+00">
                  <c:v>1.8830276721945925E-11</c:v>
                </c:pt>
                <c:pt idx="251" formatCode="0.000E+00">
                  <c:v>1.7689047829706778E-11</c:v>
                </c:pt>
                <c:pt idx="252" formatCode="0.000E+00">
                  <c:v>1.9319374818619844E-11</c:v>
                </c:pt>
                <c:pt idx="253" formatCode="0.000E+00">
                  <c:v>1.7770564179152431E-11</c:v>
                </c:pt>
                <c:pt idx="254" formatCode="0.000E+00">
                  <c:v>1.5977204491348057E-11</c:v>
                </c:pt>
                <c:pt idx="255" formatCode="0.000E+00">
                  <c:v>1.7689047829706778E-11</c:v>
                </c:pt>
                <c:pt idx="256" formatCode="0.000E+00">
                  <c:v>1.6303269889130671E-11</c:v>
                </c:pt>
                <c:pt idx="257" formatCode="0.000E+00">
                  <c:v>1.6710851636358937E-11</c:v>
                </c:pt>
                <c:pt idx="258" formatCode="0.000E+00">
                  <c:v>1.6547818937467632E-11</c:v>
                </c:pt>
                <c:pt idx="259" formatCode="0.000E+00">
                  <c:v>1.5814171792456749E-11</c:v>
                </c:pt>
                <c:pt idx="260" formatCode="0.000E+00">
                  <c:v>1.4672942900217602E-11</c:v>
                </c:pt>
                <c:pt idx="261" formatCode="0.000E+00">
                  <c:v>1.5488106394674135E-11</c:v>
                </c:pt>
                <c:pt idx="262" formatCode="0.000E+00">
                  <c:v>1.5406590045228485E-11</c:v>
                </c:pt>
                <c:pt idx="263" formatCode="0.000E+00">
                  <c:v>1.5814171792456749E-11</c:v>
                </c:pt>
                <c:pt idx="264" formatCode="0.000E+00">
                  <c:v>1.3857779405761069E-11</c:v>
                </c:pt>
                <c:pt idx="265" formatCode="0.000E+00">
                  <c:v>1.4183844803543683E-11</c:v>
                </c:pt>
                <c:pt idx="266" formatCode="0.000E+00">
                  <c:v>1.5977204491348057E-11</c:v>
                </c:pt>
                <c:pt idx="267" formatCode="0.000E+00">
                  <c:v>1.4917491948554563E-11</c:v>
                </c:pt>
                <c:pt idx="268" formatCode="0.000E+00">
                  <c:v>1.5895688141902404E-11</c:v>
                </c:pt>
                <c:pt idx="269" formatCode="0.000E+00">
                  <c:v>1.5814171792456749E-11</c:v>
                </c:pt>
                <c:pt idx="270" formatCode="0.000E+00">
                  <c:v>1.3694746706869763E-11</c:v>
                </c:pt>
                <c:pt idx="271" formatCode="0.000E+00">
                  <c:v>1.4102328454098031E-11</c:v>
                </c:pt>
                <c:pt idx="272" formatCode="0.000E+00">
                  <c:v>1.3450197658532805E-11</c:v>
                </c:pt>
                <c:pt idx="273" formatCode="0.000E+00">
                  <c:v>1.3042615911304537E-11</c:v>
                </c:pt>
                <c:pt idx="274" formatCode="0.000E+00">
                  <c:v>1.3857779405761069E-11</c:v>
                </c:pt>
                <c:pt idx="275" formatCode="0.000E+00">
                  <c:v>1.3205648610195844E-11</c:v>
                </c:pt>
                <c:pt idx="276" formatCode="0.000E+00">
                  <c:v>1.3124132260750191E-11</c:v>
                </c:pt>
                <c:pt idx="277" formatCode="0.000E+00">
                  <c:v>1.3368681309087149E-11</c:v>
                </c:pt>
                <c:pt idx="278" formatCode="0.000E+00">
                  <c:v>1.2064419717956695E-11</c:v>
                </c:pt>
                <c:pt idx="279" formatCode="0.000E+00">
                  <c:v>1.1982903368511044E-11</c:v>
                </c:pt>
                <c:pt idx="280" formatCode="0.000E+00">
                  <c:v>1.2145936067402351E-11</c:v>
                </c:pt>
                <c:pt idx="281" formatCode="0.000E+00">
                  <c:v>1.2472001465184963E-11</c:v>
                </c:pt>
                <c:pt idx="282" formatCode="0.000E+00">
                  <c:v>1.3287164959641498E-11</c:v>
                </c:pt>
                <c:pt idx="283" formatCode="0.000E+00">
                  <c:v>1.2390485115739309E-11</c:v>
                </c:pt>
                <c:pt idx="284" formatCode="0.000E+00">
                  <c:v>9.7004455840327499E-12</c:v>
                </c:pt>
                <c:pt idx="285" formatCode="0.000E+00">
                  <c:v>1.0923190825717549E-11</c:v>
                </c:pt>
                <c:pt idx="286" formatCode="0.000E+00">
                  <c:v>1.0597125427934937E-11</c:v>
                </c:pt>
                <c:pt idx="287" formatCode="0.000E+00">
                  <c:v>1.190138701906539E-11</c:v>
                </c:pt>
                <c:pt idx="288" formatCode="0.000E+00">
                  <c:v>1.2961099561858884E-11</c:v>
                </c:pt>
                <c:pt idx="289" formatCode="0.000E+00">
                  <c:v>1.1982903368511044E-11</c:v>
                </c:pt>
                <c:pt idx="290" formatCode="0.000E+00">
                  <c:v>1.2716550513521923E-11</c:v>
                </c:pt>
                <c:pt idx="291" formatCode="0.000E+00">
                  <c:v>1.1330772572945815E-11</c:v>
                </c:pt>
                <c:pt idx="292" formatCode="0.000E+00">
                  <c:v>1.2064419717956695E-11</c:v>
                </c:pt>
                <c:pt idx="293" formatCode="0.000E+00">
                  <c:v>1.0760158126826242E-11</c:v>
                </c:pt>
                <c:pt idx="294" formatCode="0.000E+00">
                  <c:v>1.1249256223500163E-11</c:v>
                </c:pt>
                <c:pt idx="295" formatCode="0.000E+00">
                  <c:v>8.2331512940109881E-12</c:v>
                </c:pt>
                <c:pt idx="296" formatCode="0.000E+00">
                  <c:v>1.1167739874054508E-11</c:v>
                </c:pt>
                <c:pt idx="297" formatCode="0.000E+00">
                  <c:v>9.537412885141443E-12</c:v>
                </c:pt>
                <c:pt idx="298" formatCode="0.000E+00">
                  <c:v>1.0841674476271895E-11</c:v>
                </c:pt>
                <c:pt idx="299" formatCode="0.000E+00">
                  <c:v>1.0189543680706669E-11</c:v>
                </c:pt>
                <c:pt idx="300" formatCode="0.000E+00">
                  <c:v>1.0760158126826242E-11</c:v>
                </c:pt>
                <c:pt idx="301" formatCode="0.000E+00">
                  <c:v>1.1167739874054508E-11</c:v>
                </c:pt>
                <c:pt idx="302" formatCode="0.000E+00">
                  <c:v>1.0189543680706669E-11</c:v>
                </c:pt>
                <c:pt idx="303" formatCode="0.000E+00">
                  <c:v>1.2227452416848002E-11</c:v>
                </c:pt>
                <c:pt idx="304" formatCode="0.000E+00">
                  <c:v>9.7819619334784025E-12</c:v>
                </c:pt>
                <c:pt idx="305" formatCode="0.000E+00">
                  <c:v>1.0108027331261016E-11</c:v>
                </c:pt>
                <c:pt idx="306" formatCode="0.000E+00">
                  <c:v>1.0352576379597976E-11</c:v>
                </c:pt>
                <c:pt idx="307" formatCode="0.000E+00">
                  <c:v>9.2928638368044835E-12</c:v>
                </c:pt>
                <c:pt idx="308" formatCode="0.000E+00">
                  <c:v>9.4558965356957888E-12</c:v>
                </c:pt>
                <c:pt idx="309" formatCode="0.000E+00">
                  <c:v>1.0352576379597976E-11</c:v>
                </c:pt>
                <c:pt idx="310" formatCode="0.000E+00">
                  <c:v>9.2928638368044835E-12</c:v>
                </c:pt>
                <c:pt idx="311" formatCode="0.000E+00">
                  <c:v>9.2113474873588293E-12</c:v>
                </c:pt>
                <c:pt idx="312" formatCode="0.000E+00">
                  <c:v>9.2113474873588293E-12</c:v>
                </c:pt>
                <c:pt idx="313" formatCode="0.000E+00">
                  <c:v>9.2113474873588293E-12</c:v>
                </c:pt>
                <c:pt idx="314" formatCode="0.000E+00">
                  <c:v>8.6407330412392544E-12</c:v>
                </c:pt>
                <c:pt idx="315" formatCode="0.000E+00">
                  <c:v>8.5592166917936018E-12</c:v>
                </c:pt>
                <c:pt idx="316" formatCode="0.000E+00">
                  <c:v>8.8852820895762155E-12</c:v>
                </c:pt>
                <c:pt idx="317" formatCode="0.000E+00">
                  <c:v>7.9886022456740286E-12</c:v>
                </c:pt>
                <c:pt idx="318" formatCode="0.000E+00">
                  <c:v>1.0597125427934937E-11</c:v>
                </c:pt>
                <c:pt idx="319" formatCode="0.000E+00">
                  <c:v>7.9886022456740286E-12</c:v>
                </c:pt>
                <c:pt idx="320" formatCode="0.000E+00">
                  <c:v>1.0108027331261016E-11</c:v>
                </c:pt>
                <c:pt idx="321" formatCode="0.000E+00">
                  <c:v>7.8255695467827217E-12</c:v>
                </c:pt>
                <c:pt idx="322" formatCode="0.000E+00">
                  <c:v>9.0483147884675224E-12</c:v>
                </c:pt>
                <c:pt idx="323" formatCode="0.000E+00">
                  <c:v>8.6407330412392544E-12</c:v>
                </c:pt>
                <c:pt idx="324" formatCode="0.000E+00">
                  <c:v>8.8037657401305613E-12</c:v>
                </c:pt>
                <c:pt idx="325" formatCode="0.000E+00">
                  <c:v>8.6407330412392544E-12</c:v>
                </c:pt>
                <c:pt idx="326" formatCode="0.000E+00">
                  <c:v>7.3364714501088011E-12</c:v>
                </c:pt>
                <c:pt idx="327" formatCode="0.000E+00">
                  <c:v>7.173438751217495E-12</c:v>
                </c:pt>
                <c:pt idx="328" formatCode="0.000E+00">
                  <c:v>7.3364714501088011E-12</c:v>
                </c:pt>
                <c:pt idx="329" formatCode="0.000E+00">
                  <c:v>7.8255695467827217E-12</c:v>
                </c:pt>
                <c:pt idx="330" formatCode="0.000E+00">
                  <c:v>7.4995041490001079E-12</c:v>
                </c:pt>
                <c:pt idx="331" formatCode="0.000E+00">
                  <c:v>7.4179877995544553E-12</c:v>
                </c:pt>
                <c:pt idx="332" formatCode="0.000E+00">
                  <c:v>6.5213079556522683E-12</c:v>
                </c:pt>
                <c:pt idx="333" formatCode="0.000E+00">
                  <c:v>7.7440531973370674E-12</c:v>
                </c:pt>
                <c:pt idx="334" formatCode="0.000E+00">
                  <c:v>7.2549551006631485E-12</c:v>
                </c:pt>
                <c:pt idx="335" formatCode="0.000E+00">
                  <c:v>6.1952425578696546E-12</c:v>
                </c:pt>
                <c:pt idx="336" formatCode="0.000E+00">
                  <c:v>6.276758907315308E-12</c:v>
                </c:pt>
                <c:pt idx="337" formatCode="0.000E+00">
                  <c:v>7.4995041490001079E-12</c:v>
                </c:pt>
                <c:pt idx="338" formatCode="0.000E+00">
                  <c:v>6.4397916062066149E-12</c:v>
                </c:pt>
                <c:pt idx="339" formatCode="0.000E+00">
                  <c:v>7.5810204984457622E-12</c:v>
                </c:pt>
                <c:pt idx="340" formatCode="0.000E+00">
                  <c:v>8.2331512940109881E-12</c:v>
                </c:pt>
                <c:pt idx="341" formatCode="0.000E+00">
                  <c:v>7.6625368478914148E-12</c:v>
                </c:pt>
                <c:pt idx="342" formatCode="0.000E+00">
                  <c:v>6.4397916062066149E-12</c:v>
                </c:pt>
                <c:pt idx="343" formatCode="0.000E+00">
                  <c:v>7.173438751217495E-12</c:v>
                </c:pt>
                <c:pt idx="344" formatCode="0.000E+00">
                  <c:v>7.2549551006631485E-12</c:v>
                </c:pt>
                <c:pt idx="345" formatCode="0.000E+00">
                  <c:v>8.7222493906849087E-12</c:v>
                </c:pt>
                <c:pt idx="346" formatCode="0.000E+00">
                  <c:v>9.0483147884675224E-12</c:v>
                </c:pt>
                <c:pt idx="347" formatCode="0.000E+00">
                  <c:v>7.5810204984457622E-12</c:v>
                </c:pt>
                <c:pt idx="348" formatCode="0.000E+00">
                  <c:v>6.0322098589783477E-12</c:v>
                </c:pt>
                <c:pt idx="349" formatCode="0.000E+00">
                  <c:v>7.0919224017718416E-12</c:v>
                </c:pt>
                <c:pt idx="350" formatCode="0.000E+00">
                  <c:v>5.2985627139674684E-12</c:v>
                </c:pt>
                <c:pt idx="351" formatCode="0.000E+00">
                  <c:v>6.6028243050979218E-12</c:v>
                </c:pt>
                <c:pt idx="352" formatCode="0.000E+00">
                  <c:v>5.8691771600870417E-12</c:v>
                </c:pt>
                <c:pt idx="353" formatCode="0.000E+00">
                  <c:v>6.7658570039892278E-12</c:v>
                </c:pt>
                <c:pt idx="354" formatCode="0.000E+00">
                  <c:v>6.1952425578696546E-12</c:v>
                </c:pt>
                <c:pt idx="355" formatCode="0.000E+00">
                  <c:v>6.1137262084240012E-12</c:v>
                </c:pt>
                <c:pt idx="356" formatCode="0.000E+00">
                  <c:v>6.9288897028805347E-12</c:v>
                </c:pt>
                <c:pt idx="357" formatCode="0.000E+00">
                  <c:v>8.4777003423479476E-12</c:v>
                </c:pt>
                <c:pt idx="358" formatCode="0.000E+00">
                  <c:v>5.4615954128587745E-12</c:v>
                </c:pt>
                <c:pt idx="359" formatCode="0.000E+00">
                  <c:v>6.3582752567609615E-12</c:v>
                </c:pt>
                <c:pt idx="360" formatCode="0.000E+00">
                  <c:v>6.1952425578696546E-12</c:v>
                </c:pt>
                <c:pt idx="361" formatCode="0.000E+00">
                  <c:v>6.1137262084240012E-12</c:v>
                </c:pt>
                <c:pt idx="362" formatCode="0.000E+00">
                  <c:v>6.5213079556522683E-12</c:v>
                </c:pt>
                <c:pt idx="363" formatCode="0.000E+00">
                  <c:v>6.4397916062066149E-12</c:v>
                </c:pt>
                <c:pt idx="364" formatCode="0.000E+00">
                  <c:v>4.7279482678478944E-12</c:v>
                </c:pt>
                <c:pt idx="365" formatCode="0.000E+00">
                  <c:v>6.6028243050979218E-12</c:v>
                </c:pt>
                <c:pt idx="366" formatCode="0.000E+00">
                  <c:v>5.5431117623044279E-12</c:v>
                </c:pt>
                <c:pt idx="367" formatCode="0.000E+00">
                  <c:v>5.2985627139674684E-12</c:v>
                </c:pt>
                <c:pt idx="368" formatCode="0.000E+00">
                  <c:v>6.5213079556522683E-12</c:v>
                </c:pt>
                <c:pt idx="369" formatCode="0.000E+00">
                  <c:v>5.4615954128587745E-12</c:v>
                </c:pt>
                <c:pt idx="370" formatCode="0.000E+00">
                  <c:v>5.5431117623044279E-12</c:v>
                </c:pt>
                <c:pt idx="371" formatCode="0.000E+00">
                  <c:v>5.8691771600870417E-12</c:v>
                </c:pt>
                <c:pt idx="372" formatCode="0.000E+00">
                  <c:v>5.0540136656305081E-12</c:v>
                </c:pt>
                <c:pt idx="373" formatCode="0.000E+00">
                  <c:v>5.0540136656305081E-12</c:v>
                </c:pt>
                <c:pt idx="374" formatCode="0.000E+00">
                  <c:v>4.2388501711739738E-12</c:v>
                </c:pt>
                <c:pt idx="375" formatCode="0.000E+00">
                  <c:v>5.2985627139674684E-12</c:v>
                </c:pt>
                <c:pt idx="376" formatCode="0.000E+00">
                  <c:v>5.5431117623044279E-12</c:v>
                </c:pt>
                <c:pt idx="377" formatCode="0.000E+00">
                  <c:v>5.3800790634131211E-12</c:v>
                </c:pt>
                <c:pt idx="378" formatCode="0.000E+00">
                  <c:v>4.0758174722826677E-12</c:v>
                </c:pt>
                <c:pt idx="379" formatCode="0.000E+00">
                  <c:v>5.1355300150761616E-12</c:v>
                </c:pt>
                <c:pt idx="380" formatCode="0.000E+00">
                  <c:v>4.5649155689565883E-12</c:v>
                </c:pt>
                <c:pt idx="381" formatCode="0.000E+00">
                  <c:v>4.4018828700652806E-12</c:v>
                </c:pt>
                <c:pt idx="382" formatCode="0.000E+00">
                  <c:v>5.0540136656305081E-12</c:v>
                </c:pt>
                <c:pt idx="383" formatCode="0.000E+00">
                  <c:v>4.4833992195109341E-12</c:v>
                </c:pt>
                <c:pt idx="384" formatCode="0.000E+00">
                  <c:v>5.1355300150761616E-12</c:v>
                </c:pt>
                <c:pt idx="385" formatCode="0.000E+00">
                  <c:v>4.4833992195109341E-12</c:v>
                </c:pt>
                <c:pt idx="386" formatCode="0.000E+00">
                  <c:v>5.0540136656305081E-12</c:v>
                </c:pt>
                <c:pt idx="387" formatCode="0.000E+00">
                  <c:v>4.8094646172935478E-12</c:v>
                </c:pt>
                <c:pt idx="388" formatCode="0.000E+00">
                  <c:v>4.1573338217283211E-12</c:v>
                </c:pt>
                <c:pt idx="389" formatCode="0.000E+00">
                  <c:v>4.3203665206196272E-12</c:v>
                </c:pt>
                <c:pt idx="390" formatCode="0.000E+00">
                  <c:v>3.8312684239457074E-12</c:v>
                </c:pt>
                <c:pt idx="391" formatCode="0.000E+00">
                  <c:v>3.749752074500054E-12</c:v>
                </c:pt>
                <c:pt idx="392" formatCode="0.000E+00">
                  <c:v>4.0758174722826677E-12</c:v>
                </c:pt>
                <c:pt idx="393" formatCode="0.000E+00">
                  <c:v>5.7061444611957348E-12</c:v>
                </c:pt>
                <c:pt idx="394" formatCode="0.000E+00">
                  <c:v>4.0758174722826677E-12</c:v>
                </c:pt>
                <c:pt idx="395" formatCode="0.000E+00">
                  <c:v>4.3203665206196272E-12</c:v>
                </c:pt>
                <c:pt idx="396" formatCode="0.000E+00">
                  <c:v>4.6464319184022418E-12</c:v>
                </c:pt>
                <c:pt idx="397" formatCode="0.000E+00">
                  <c:v>4.3203665206196272E-12</c:v>
                </c:pt>
                <c:pt idx="398" formatCode="0.000E+00">
                  <c:v>3.9943011228370143E-12</c:v>
                </c:pt>
                <c:pt idx="399" formatCode="0.000E+00">
                  <c:v>3.0976212789348273E-12</c:v>
                </c:pt>
                <c:pt idx="400" formatCode="0.000E+00">
                  <c:v>3.0976212789348273E-12</c:v>
                </c:pt>
                <c:pt idx="401" formatCode="0.000E+00">
                  <c:v>3.4236866767174406E-12</c:v>
                </c:pt>
                <c:pt idx="402" formatCode="0.000E+00">
                  <c:v>3.8312684239457074E-12</c:v>
                </c:pt>
                <c:pt idx="403" formatCode="0.000E+00">
                  <c:v>3.8312684239457074E-12</c:v>
                </c:pt>
                <c:pt idx="404" formatCode="0.000E+00">
                  <c:v>3.0161049294891739E-12</c:v>
                </c:pt>
                <c:pt idx="405" formatCode="0.000E+00">
                  <c:v>4.5649155689565883E-12</c:v>
                </c:pt>
                <c:pt idx="406" formatCode="0.000E+00">
                  <c:v>3.5867193756087475E-12</c:v>
                </c:pt>
                <c:pt idx="407" formatCode="0.000E+00">
                  <c:v>3.749752074500054E-12</c:v>
                </c:pt>
                <c:pt idx="408" formatCode="0.000E+00">
                  <c:v>3.749752074500054E-12</c:v>
                </c:pt>
                <c:pt idx="409" formatCode="0.000E+00">
                  <c:v>3.3421703272717872E-12</c:v>
                </c:pt>
                <c:pt idx="410" formatCode="0.000E+00">
                  <c:v>2.8530722305978674E-12</c:v>
                </c:pt>
                <c:pt idx="411" formatCode="0.000E+00">
                  <c:v>4.0758174722826677E-12</c:v>
                </c:pt>
                <c:pt idx="412" formatCode="0.000E+00">
                  <c:v>3.0976212789348273E-12</c:v>
                </c:pt>
                <c:pt idx="413" formatCode="0.000E+00">
                  <c:v>3.6682357250544005E-12</c:v>
                </c:pt>
                <c:pt idx="414" formatCode="0.000E+00">
                  <c:v>2.5270068328152541E-12</c:v>
                </c:pt>
                <c:pt idx="415" formatCode="0.000E+00">
                  <c:v>3.9943011228370143E-12</c:v>
                </c:pt>
                <c:pt idx="416" formatCode="0.000E+00">
                  <c:v>2.4454904833696006E-12</c:v>
                </c:pt>
                <c:pt idx="417" formatCode="0.000E+00">
                  <c:v>2.771555881152214E-12</c:v>
                </c:pt>
                <c:pt idx="418" formatCode="0.000E+00">
                  <c:v>3.749752074500054E-12</c:v>
                </c:pt>
                <c:pt idx="419" formatCode="0.000E+00">
                  <c:v>3.0161049294891739E-12</c:v>
                </c:pt>
                <c:pt idx="420" formatCode="0.000E+00">
                  <c:v>2.3639741339239472E-12</c:v>
                </c:pt>
                <c:pt idx="421" formatCode="0.000E+00">
                  <c:v>3.2606539778261342E-12</c:v>
                </c:pt>
                <c:pt idx="422" formatCode="0.000E+00">
                  <c:v>2.3639741339239472E-12</c:v>
                </c:pt>
                <c:pt idx="423" formatCode="0.000E+00">
                  <c:v>2.771555881152214E-12</c:v>
                </c:pt>
                <c:pt idx="424" formatCode="0.000E+00">
                  <c:v>3.749752074500054E-12</c:v>
                </c:pt>
                <c:pt idx="425" formatCode="0.000E+00">
                  <c:v>2.8530722305978674E-12</c:v>
                </c:pt>
                <c:pt idx="426" formatCode="0.000E+00">
                  <c:v>2.2824577844782942E-12</c:v>
                </c:pt>
                <c:pt idx="427" formatCode="0.000E+00">
                  <c:v>3.2606539778261342E-12</c:v>
                </c:pt>
                <c:pt idx="428" formatCode="0.000E+00">
                  <c:v>2.3639741339239472E-12</c:v>
                </c:pt>
                <c:pt idx="429" formatCode="0.000E+00">
                  <c:v>2.0379087361413339E-12</c:v>
                </c:pt>
                <c:pt idx="430" formatCode="0.000E+00">
                  <c:v>3.0161049294891739E-12</c:v>
                </c:pt>
                <c:pt idx="431" formatCode="0.000E+00">
                  <c:v>2.8530722305978674E-12</c:v>
                </c:pt>
                <c:pt idx="432" formatCode="0.000E+00">
                  <c:v>3.2606539778261342E-12</c:v>
                </c:pt>
                <c:pt idx="433" formatCode="0.000E+00">
                  <c:v>1.9563923866956804E-12</c:v>
                </c:pt>
                <c:pt idx="434" formatCode="0.000E+00">
                  <c:v>3.0161049294891739E-12</c:v>
                </c:pt>
                <c:pt idx="435" formatCode="0.000E+00">
                  <c:v>2.6900395317065605E-12</c:v>
                </c:pt>
                <c:pt idx="436" formatCode="0.000E+00">
                  <c:v>2.8530722305978674E-12</c:v>
                </c:pt>
                <c:pt idx="437" formatCode="0.000E+00">
                  <c:v>2.6900395317065605E-12</c:v>
                </c:pt>
                <c:pt idx="438" formatCode="0.000E+00">
                  <c:v>3.8312684239457074E-12</c:v>
                </c:pt>
                <c:pt idx="439" formatCode="0.000E+00">
                  <c:v>3.0161049294891739E-12</c:v>
                </c:pt>
                <c:pt idx="440" formatCode="0.000E+00">
                  <c:v>2.6085231822609075E-12</c:v>
                </c:pt>
                <c:pt idx="441" formatCode="0.000E+00">
                  <c:v>2.1194250855869869E-12</c:v>
                </c:pt>
                <c:pt idx="442" formatCode="0.000E+00">
                  <c:v>2.6085231822609075E-12</c:v>
                </c:pt>
                <c:pt idx="443" formatCode="0.000E+00">
                  <c:v>2.6085231822609075E-12</c:v>
                </c:pt>
                <c:pt idx="444" formatCode="0.000E+00">
                  <c:v>2.2824577844782942E-12</c:v>
                </c:pt>
                <c:pt idx="445" formatCode="0.000E+00">
                  <c:v>2.2824577844782942E-12</c:v>
                </c:pt>
                <c:pt idx="446" formatCode="0.000E+00">
                  <c:v>2.3639741339239472E-12</c:v>
                </c:pt>
                <c:pt idx="447" formatCode="0.000E+00">
                  <c:v>2.2824577844782942E-12</c:v>
                </c:pt>
                <c:pt idx="448" formatCode="0.000E+00">
                  <c:v>2.6900395317065605E-12</c:v>
                </c:pt>
                <c:pt idx="449" formatCode="0.000E+00">
                  <c:v>2.5270068328152541E-12</c:v>
                </c:pt>
                <c:pt idx="450" formatCode="0.000E+00">
                  <c:v>2.0379087361413339E-12</c:v>
                </c:pt>
                <c:pt idx="451" formatCode="0.000E+00">
                  <c:v>2.771555881152214E-12</c:v>
                </c:pt>
                <c:pt idx="452" formatCode="0.000E+00">
                  <c:v>1.874876037250027E-12</c:v>
                </c:pt>
                <c:pt idx="453" formatCode="0.000E+00">
                  <c:v>1.4672942900217604E-12</c:v>
                </c:pt>
                <c:pt idx="454" formatCode="0.000E+00">
                  <c:v>2.3639741339239472E-12</c:v>
                </c:pt>
                <c:pt idx="455" formatCode="0.000E+00">
                  <c:v>2.771555881152214E-12</c:v>
                </c:pt>
                <c:pt idx="456" formatCode="0.000E+00">
                  <c:v>2.9345885800435208E-12</c:v>
                </c:pt>
                <c:pt idx="457" formatCode="0.000E+00">
                  <c:v>2.8530722305978674E-12</c:v>
                </c:pt>
                <c:pt idx="458" formatCode="0.000E+00">
                  <c:v>1.874876037250027E-12</c:v>
                </c:pt>
                <c:pt idx="459" formatCode="0.000E+00">
                  <c:v>2.2009414350326403E-12</c:v>
                </c:pt>
                <c:pt idx="460" formatCode="0.000E+00">
                  <c:v>2.6900395317065605E-12</c:v>
                </c:pt>
                <c:pt idx="461" formatCode="0.000E+00">
                  <c:v>2.8530722305978674E-12</c:v>
                </c:pt>
                <c:pt idx="462" formatCode="0.000E+00">
                  <c:v>1.874876037250027E-12</c:v>
                </c:pt>
                <c:pt idx="463" formatCode="0.000E+00">
                  <c:v>3.4236866767174406E-12</c:v>
                </c:pt>
                <c:pt idx="464" formatCode="0.000E+00">
                  <c:v>1.5488106394674137E-12</c:v>
                </c:pt>
                <c:pt idx="465" formatCode="0.000E+00">
                  <c:v>1.7933596878043738E-12</c:v>
                </c:pt>
                <c:pt idx="466" formatCode="0.000E+00">
                  <c:v>1.7933596878043738E-12</c:v>
                </c:pt>
                <c:pt idx="467" formatCode="0.000E+00">
                  <c:v>2.2009414350326403E-12</c:v>
                </c:pt>
                <c:pt idx="468" formatCode="0.000E+00">
                  <c:v>2.8530722305978674E-12</c:v>
                </c:pt>
                <c:pt idx="469" formatCode="0.000E+00">
                  <c:v>1.7118433383587203E-12</c:v>
                </c:pt>
                <c:pt idx="470" formatCode="0.000E+00">
                  <c:v>2.3639741339239472E-12</c:v>
                </c:pt>
                <c:pt idx="471" formatCode="0.000E+00">
                  <c:v>2.3639741339239472E-12</c:v>
                </c:pt>
                <c:pt idx="472" formatCode="0.000E+00">
                  <c:v>1.9563923866956804E-12</c:v>
                </c:pt>
                <c:pt idx="473" formatCode="0.000E+00">
                  <c:v>1.874876037250027E-12</c:v>
                </c:pt>
                <c:pt idx="474" formatCode="0.000E+00">
                  <c:v>1.874876037250027E-12</c:v>
                </c:pt>
                <c:pt idx="475" formatCode="0.000E+00">
                  <c:v>1.874876037250027E-12</c:v>
                </c:pt>
                <c:pt idx="476" formatCode="0.000E+00">
                  <c:v>1.3042615911304537E-12</c:v>
                </c:pt>
                <c:pt idx="477" formatCode="0.000E+00">
                  <c:v>1.0597125427934934E-12</c:v>
                </c:pt>
                <c:pt idx="478" formatCode="0.000E+00">
                  <c:v>1.7933596878043738E-12</c:v>
                </c:pt>
                <c:pt idx="479" formatCode="0.000E+00">
                  <c:v>1.7933596878043738E-12</c:v>
                </c:pt>
                <c:pt idx="480" formatCode="0.000E+00">
                  <c:v>1.385777940576107E-12</c:v>
                </c:pt>
                <c:pt idx="481" formatCode="0.000E+00">
                  <c:v>2.6900395317065605E-12</c:v>
                </c:pt>
                <c:pt idx="482" formatCode="0.000E+00">
                  <c:v>1.9563923866956804E-12</c:v>
                </c:pt>
                <c:pt idx="483" formatCode="0.000E+00">
                  <c:v>2.1194250855869869E-12</c:v>
                </c:pt>
                <c:pt idx="484" formatCode="0.000E+00">
                  <c:v>2.1194250855869869E-12</c:v>
                </c:pt>
                <c:pt idx="485" formatCode="0.000E+00">
                  <c:v>1.7933596878043738E-12</c:v>
                </c:pt>
                <c:pt idx="486" formatCode="0.000E+00">
                  <c:v>1.385777940576107E-12</c:v>
                </c:pt>
                <c:pt idx="487" formatCode="0.000E+00">
                  <c:v>1.5488106394674137E-12</c:v>
                </c:pt>
                <c:pt idx="488" formatCode="0.000E+00">
                  <c:v>1.385777940576107E-12</c:v>
                </c:pt>
                <c:pt idx="489" formatCode="0.000E+00">
                  <c:v>1.385777940576107E-12</c:v>
                </c:pt>
                <c:pt idx="490" formatCode="0.000E+00">
                  <c:v>2.0379087361413339E-12</c:v>
                </c:pt>
                <c:pt idx="491" formatCode="0.000E+00">
                  <c:v>1.7933596878043738E-12</c:v>
                </c:pt>
                <c:pt idx="492" formatCode="0.000E+00">
                  <c:v>1.3042615911304537E-12</c:v>
                </c:pt>
                <c:pt idx="493" formatCode="0.000E+00">
                  <c:v>1.5488106394674137E-12</c:v>
                </c:pt>
                <c:pt idx="494" formatCode="0.000E+00">
                  <c:v>1.4672942900217604E-12</c:v>
                </c:pt>
                <c:pt idx="495" formatCode="0.000E+00">
                  <c:v>2.6085231822609075E-12</c:v>
                </c:pt>
                <c:pt idx="496" formatCode="0.000E+00">
                  <c:v>1.3042615911304537E-12</c:v>
                </c:pt>
                <c:pt idx="497" formatCode="0.000E+00">
                  <c:v>1.5488106394674137E-12</c:v>
                </c:pt>
                <c:pt idx="498" formatCode="0.000E+00">
                  <c:v>1.9563923866956804E-12</c:v>
                </c:pt>
                <c:pt idx="499" formatCode="0.000E+00">
                  <c:v>2.2824577844782942E-12</c:v>
                </c:pt>
                <c:pt idx="500" formatCode="0.000E+00">
                  <c:v>1.874876037250027E-12</c:v>
                </c:pt>
                <c:pt idx="501" formatCode="0.000E+00">
                  <c:v>1.9563923866956804E-12</c:v>
                </c:pt>
                <c:pt idx="502" formatCode="0.000E+00">
                  <c:v>1.874876037250027E-12</c:v>
                </c:pt>
                <c:pt idx="503" formatCode="0.000E+00">
                  <c:v>1.1412288922391471E-12</c:v>
                </c:pt>
                <c:pt idx="504" formatCode="0.000E+00">
                  <c:v>2.6085231822609075E-12</c:v>
                </c:pt>
                <c:pt idx="505" formatCode="0.000E+00">
                  <c:v>1.7933596878043738E-12</c:v>
                </c:pt>
                <c:pt idx="506" formatCode="0.000E+00">
                  <c:v>1.874876037250027E-12</c:v>
                </c:pt>
                <c:pt idx="507" formatCode="0.000E+00">
                  <c:v>9.7819619334784021E-13</c:v>
                </c:pt>
                <c:pt idx="508" formatCode="0.000E+00">
                  <c:v>1.7118433383587203E-12</c:v>
                </c:pt>
                <c:pt idx="509" formatCode="0.000E+00">
                  <c:v>1.0597125427934934E-12</c:v>
                </c:pt>
                <c:pt idx="510" formatCode="0.000E+00">
                  <c:v>1.4672942900217604E-12</c:v>
                </c:pt>
                <c:pt idx="511" formatCode="0.000E+00">
                  <c:v>1.7118433383587203E-12</c:v>
                </c:pt>
                <c:pt idx="512" formatCode="0.000E+00">
                  <c:v>1.2227452416848003E-12</c:v>
                </c:pt>
                <c:pt idx="513" formatCode="0.000E+00">
                  <c:v>1.5488106394674137E-12</c:v>
                </c:pt>
                <c:pt idx="514" formatCode="0.000E+00">
                  <c:v>1.4672942900217604E-12</c:v>
                </c:pt>
                <c:pt idx="515" formatCode="0.000E+00">
                  <c:v>1.5488106394674137E-12</c:v>
                </c:pt>
                <c:pt idx="516" formatCode="0.000E+00">
                  <c:v>1.7118433383587203E-12</c:v>
                </c:pt>
                <c:pt idx="517" formatCode="0.000E+00">
                  <c:v>1.7118433383587203E-12</c:v>
                </c:pt>
                <c:pt idx="518" formatCode="0.000E+00">
                  <c:v>1.3042615911304537E-12</c:v>
                </c:pt>
                <c:pt idx="519" formatCode="0.000E+00">
                  <c:v>1.1412288922391471E-12</c:v>
                </c:pt>
                <c:pt idx="520" formatCode="0.000E+00">
                  <c:v>1.5488106394674137E-12</c:v>
                </c:pt>
                <c:pt idx="521" formatCode="0.000E+00">
                  <c:v>1.3042615911304537E-12</c:v>
                </c:pt>
                <c:pt idx="522" formatCode="0.000E+00">
                  <c:v>1.2227452416848003E-12</c:v>
                </c:pt>
                <c:pt idx="523" formatCode="0.000E+00">
                  <c:v>1.0597125427934934E-12</c:v>
                </c:pt>
                <c:pt idx="524" formatCode="0.000E+00">
                  <c:v>1.2227452416848003E-12</c:v>
                </c:pt>
                <c:pt idx="525" formatCode="0.000E+00">
                  <c:v>1.6303269889130671E-12</c:v>
                </c:pt>
                <c:pt idx="526" formatCode="0.000E+00">
                  <c:v>1.385777940576107E-12</c:v>
                </c:pt>
                <c:pt idx="527" formatCode="0.000E+00">
                  <c:v>1.4672942900217604E-12</c:v>
                </c:pt>
                <c:pt idx="528" formatCode="0.000E+00">
                  <c:v>1.1412288922391471E-12</c:v>
                </c:pt>
                <c:pt idx="529" formatCode="0.000E+00">
                  <c:v>1.385777940576107E-12</c:v>
                </c:pt>
                <c:pt idx="530" formatCode="0.000E+00">
                  <c:v>1.3042615911304537E-12</c:v>
                </c:pt>
                <c:pt idx="531" formatCode="0.000E+00">
                  <c:v>8.9667984390218688E-13</c:v>
                </c:pt>
                <c:pt idx="532" formatCode="0.000E+00">
                  <c:v>1.2227452416848003E-12</c:v>
                </c:pt>
                <c:pt idx="533" formatCode="0.000E+00">
                  <c:v>2.0379087361413339E-12</c:v>
                </c:pt>
                <c:pt idx="534" formatCode="0.000E+00">
                  <c:v>8.1516349445653354E-13</c:v>
                </c:pt>
                <c:pt idx="535" formatCode="0.000E+00">
                  <c:v>8.9667984390218688E-13</c:v>
                </c:pt>
                <c:pt idx="536" formatCode="0.000E+00">
                  <c:v>1.3042615911304537E-12</c:v>
                </c:pt>
                <c:pt idx="537" formatCode="0.000E+00">
                  <c:v>1.1412288922391471E-12</c:v>
                </c:pt>
                <c:pt idx="538" formatCode="0.000E+00">
                  <c:v>1.4672942900217604E-12</c:v>
                </c:pt>
                <c:pt idx="539" formatCode="0.000E+00">
                  <c:v>8.1516349445653354E-13</c:v>
                </c:pt>
                <c:pt idx="540" formatCode="0.000E+00">
                  <c:v>1.4672942900217604E-12</c:v>
                </c:pt>
                <c:pt idx="541" formatCode="0.000E+00">
                  <c:v>5.7061444611957354E-13</c:v>
                </c:pt>
                <c:pt idx="542" formatCode="0.000E+00">
                  <c:v>1.4672942900217604E-12</c:v>
                </c:pt>
                <c:pt idx="543" formatCode="0.000E+00">
                  <c:v>9.7819619334784021E-13</c:v>
                </c:pt>
                <c:pt idx="544" formatCode="0.000E+00">
                  <c:v>1.385777940576107E-12</c:v>
                </c:pt>
                <c:pt idx="545" formatCode="0.000E+00">
                  <c:v>1.3042615911304537E-12</c:v>
                </c:pt>
                <c:pt idx="546" formatCode="0.000E+00">
                  <c:v>1.4672942900217604E-12</c:v>
                </c:pt>
                <c:pt idx="547" formatCode="0.000E+00">
                  <c:v>8.1516349445653354E-13</c:v>
                </c:pt>
                <c:pt idx="548" formatCode="0.000E+00">
                  <c:v>1.385777940576107E-12</c:v>
                </c:pt>
                <c:pt idx="549" formatCode="0.000E+00">
                  <c:v>1.385777940576107E-12</c:v>
                </c:pt>
                <c:pt idx="550" formatCode="0.000E+00">
                  <c:v>1.385777940576107E-12</c:v>
                </c:pt>
                <c:pt idx="551" formatCode="0.000E+00">
                  <c:v>9.7819619334784021E-13</c:v>
                </c:pt>
                <c:pt idx="552" formatCode="0.000E+00">
                  <c:v>7.3364714501088021E-13</c:v>
                </c:pt>
                <c:pt idx="553" formatCode="0.000E+00">
                  <c:v>1.1412288922391471E-12</c:v>
                </c:pt>
                <c:pt idx="554" formatCode="0.000E+00">
                  <c:v>1.5488106394674137E-12</c:v>
                </c:pt>
                <c:pt idx="555" formatCode="0.000E+00">
                  <c:v>9.7819619334784021E-13</c:v>
                </c:pt>
                <c:pt idx="556" formatCode="0.000E+00">
                  <c:v>5.7061444611957354E-13</c:v>
                </c:pt>
                <c:pt idx="557" formatCode="0.000E+00">
                  <c:v>1.0597125427934934E-12</c:v>
                </c:pt>
                <c:pt idx="558" formatCode="0.000E+00">
                  <c:v>1.0597125427934934E-12</c:v>
                </c:pt>
                <c:pt idx="559" formatCode="0.000E+00">
                  <c:v>1.0597125427934934E-12</c:v>
                </c:pt>
                <c:pt idx="560" formatCode="0.000E+00">
                  <c:v>8.9667984390218688E-13</c:v>
                </c:pt>
                <c:pt idx="561" formatCode="0.000E+00">
                  <c:v>7.3364714501088021E-13</c:v>
                </c:pt>
                <c:pt idx="562" formatCode="0.000E+00">
                  <c:v>1.2227452416848003E-12</c:v>
                </c:pt>
                <c:pt idx="563" formatCode="0.000E+00">
                  <c:v>7.3364714501088021E-13</c:v>
                </c:pt>
                <c:pt idx="564" formatCode="0.000E+00">
                  <c:v>8.1516349445653354E-13</c:v>
                </c:pt>
                <c:pt idx="565" formatCode="0.000E+00">
                  <c:v>1.6303269889130671E-12</c:v>
                </c:pt>
                <c:pt idx="566" formatCode="0.000E+00">
                  <c:v>8.1516349445653354E-13</c:v>
                </c:pt>
                <c:pt idx="567" formatCode="0.000E+00">
                  <c:v>8.9667984390218688E-13</c:v>
                </c:pt>
                <c:pt idx="568" formatCode="0.000E+00">
                  <c:v>6.5213079556522687E-13</c:v>
                </c:pt>
                <c:pt idx="569" formatCode="0.000E+00">
                  <c:v>1.0597125427934934E-12</c:v>
                </c:pt>
                <c:pt idx="570" formatCode="0.000E+00">
                  <c:v>8.1516349445653354E-13</c:v>
                </c:pt>
                <c:pt idx="571" formatCode="0.000E+00">
                  <c:v>4.8909809667392011E-13</c:v>
                </c:pt>
                <c:pt idx="572" formatCode="0.000E+00">
                  <c:v>1.385777940576107E-12</c:v>
                </c:pt>
                <c:pt idx="573" formatCode="0.000E+00">
                  <c:v>8.9667984390218688E-13</c:v>
                </c:pt>
                <c:pt idx="574" formatCode="0.000E+00">
                  <c:v>9.7819619334784021E-13</c:v>
                </c:pt>
                <c:pt idx="575" formatCode="0.000E+00">
                  <c:v>1.3042615911304537E-12</c:v>
                </c:pt>
                <c:pt idx="576" formatCode="0.000E+00">
                  <c:v>4.8909809667392011E-13</c:v>
                </c:pt>
                <c:pt idx="577" formatCode="0.000E+00">
                  <c:v>4.8909809667392011E-13</c:v>
                </c:pt>
                <c:pt idx="578" formatCode="0.000E+00">
                  <c:v>9.7819619334784021E-13</c:v>
                </c:pt>
                <c:pt idx="579" formatCode="0.000E+00">
                  <c:v>8.1516349445653354E-13</c:v>
                </c:pt>
                <c:pt idx="580" formatCode="0.000E+00">
                  <c:v>1.1412288922391471E-12</c:v>
                </c:pt>
                <c:pt idx="581" formatCode="0.000E+00">
                  <c:v>9.7819619334784021E-13</c:v>
                </c:pt>
                <c:pt idx="582" formatCode="0.000E+00">
                  <c:v>4.8909809667392011E-13</c:v>
                </c:pt>
                <c:pt idx="583" formatCode="0.000E+00">
                  <c:v>7.3364714501088021E-13</c:v>
                </c:pt>
                <c:pt idx="584" formatCode="0.000E+00">
                  <c:v>7.3364714501088021E-13</c:v>
                </c:pt>
                <c:pt idx="585" formatCode="0.000E+00">
                  <c:v>7.3364714501088021E-13</c:v>
                </c:pt>
                <c:pt idx="586" formatCode="0.000E+00">
                  <c:v>1.2227452416848003E-12</c:v>
                </c:pt>
                <c:pt idx="587" formatCode="0.000E+00">
                  <c:v>5.7061444611957354E-13</c:v>
                </c:pt>
                <c:pt idx="588" formatCode="0.000E+00">
                  <c:v>6.5213079556522687E-13</c:v>
                </c:pt>
                <c:pt idx="589" formatCode="0.000E+00">
                  <c:v>8.1516349445653354E-13</c:v>
                </c:pt>
                <c:pt idx="590" formatCode="0.000E+00">
                  <c:v>7.3364714501088021E-13</c:v>
                </c:pt>
                <c:pt idx="591" formatCode="0.000E+00">
                  <c:v>4.0758174722826677E-13</c:v>
                </c:pt>
                <c:pt idx="592" formatCode="0.000E+00">
                  <c:v>4.0758174722826677E-13</c:v>
                </c:pt>
                <c:pt idx="593" formatCode="0.000E+00">
                  <c:v>6.5213079556522687E-13</c:v>
                </c:pt>
                <c:pt idx="594" formatCode="0.000E+00">
                  <c:v>2.4454904833696005E-13</c:v>
                </c:pt>
                <c:pt idx="595" formatCode="0.000E+00">
                  <c:v>7.3364714501088021E-13</c:v>
                </c:pt>
                <c:pt idx="596" formatCode="0.000E+00">
                  <c:v>4.8909809667392011E-13</c:v>
                </c:pt>
                <c:pt idx="597" formatCode="0.000E+00">
                  <c:v>5.7061444611957354E-13</c:v>
                </c:pt>
                <c:pt idx="598" formatCode="0.000E+00">
                  <c:v>7.3364714501088021E-13</c:v>
                </c:pt>
                <c:pt idx="599" formatCode="0.000E+00">
                  <c:v>5.7061444611957354E-13</c:v>
                </c:pt>
                <c:pt idx="600" formatCode="0.000E+00">
                  <c:v>9.7819619334784021E-13</c:v>
                </c:pt>
                <c:pt idx="601" formatCode="0.000E+00">
                  <c:v>9.7819619334784021E-13</c:v>
                </c:pt>
                <c:pt idx="602" formatCode="0.000E+00">
                  <c:v>4.8909809667392011E-13</c:v>
                </c:pt>
                <c:pt idx="603" formatCode="0.000E+00">
                  <c:v>6.5213079556522687E-13</c:v>
                </c:pt>
                <c:pt idx="604" formatCode="0.000E+00">
                  <c:v>6.5213079556522687E-13</c:v>
                </c:pt>
                <c:pt idx="605" formatCode="0.000E+00">
                  <c:v>6.5213079556522687E-13</c:v>
                </c:pt>
                <c:pt idx="606" formatCode="0.000E+00">
                  <c:v>9.7819619334784021E-13</c:v>
                </c:pt>
                <c:pt idx="607" formatCode="0.000E+00">
                  <c:v>6.5213079556522687E-13</c:v>
                </c:pt>
                <c:pt idx="608" formatCode="0.000E+00">
                  <c:v>8.9667984390218688E-13</c:v>
                </c:pt>
                <c:pt idx="609" formatCode="0.000E+00">
                  <c:v>4.8909809667392011E-13</c:v>
                </c:pt>
                <c:pt idx="610" formatCode="0.000E+00">
                  <c:v>8.9667984390218688E-13</c:v>
                </c:pt>
                <c:pt idx="611" formatCode="0.000E+00">
                  <c:v>7.3364714501088021E-13</c:v>
                </c:pt>
                <c:pt idx="612" formatCode="0.000E+00">
                  <c:v>5.7061444611957354E-13</c:v>
                </c:pt>
                <c:pt idx="613" formatCode="0.000E+00">
                  <c:v>4.8909809667392011E-13</c:v>
                </c:pt>
                <c:pt idx="614" formatCode="0.000E+00">
                  <c:v>5.7061444611957354E-13</c:v>
                </c:pt>
                <c:pt idx="615" formatCode="0.000E+00">
                  <c:v>8.9667984390218688E-13</c:v>
                </c:pt>
                <c:pt idx="616" formatCode="0.000E+00">
                  <c:v>2.4454904833696005E-13</c:v>
                </c:pt>
                <c:pt idx="617" formatCode="0.000E+00">
                  <c:v>9.7819619334784021E-13</c:v>
                </c:pt>
                <c:pt idx="618" formatCode="0.000E+00">
                  <c:v>8.1516349445653354E-13</c:v>
                </c:pt>
                <c:pt idx="619" formatCode="0.000E+00">
                  <c:v>4.8909809667392011E-13</c:v>
                </c:pt>
                <c:pt idx="620" formatCode="0.000E+00">
                  <c:v>3.2606539778261344E-13</c:v>
                </c:pt>
                <c:pt idx="621" formatCode="0.000E+00">
                  <c:v>4.0758174722826677E-13</c:v>
                </c:pt>
                <c:pt idx="622" formatCode="0.000E+00">
                  <c:v>4.0758174722826677E-13</c:v>
                </c:pt>
                <c:pt idx="623" formatCode="0.000E+00">
                  <c:v>2.4454904833696005E-13</c:v>
                </c:pt>
                <c:pt idx="624" formatCode="0.000E+00">
                  <c:v>4.0758174722826677E-13</c:v>
                </c:pt>
                <c:pt idx="625" formatCode="0.000E+00">
                  <c:v>9.7819619334784021E-13</c:v>
                </c:pt>
                <c:pt idx="626" formatCode="0.000E+00">
                  <c:v>3.2606539778261344E-13</c:v>
                </c:pt>
                <c:pt idx="627" formatCode="0.000E+00">
                  <c:v>3.2606539778261344E-13</c:v>
                </c:pt>
                <c:pt idx="628" formatCode="0.000E+00">
                  <c:v>4.8909809667392011E-13</c:v>
                </c:pt>
                <c:pt idx="629" formatCode="0.000E+00">
                  <c:v>4.8909809667392011E-13</c:v>
                </c:pt>
                <c:pt idx="630" formatCode="0.000E+00">
                  <c:v>8.1516349445653354E-13</c:v>
                </c:pt>
                <c:pt idx="631" formatCode="0.000E+00">
                  <c:v>4.0758174722826677E-13</c:v>
                </c:pt>
                <c:pt idx="632" formatCode="0.000E+00">
                  <c:v>3.2606539778261344E-13</c:v>
                </c:pt>
                <c:pt idx="633" formatCode="0.000E+00">
                  <c:v>3.2606539778261344E-13</c:v>
                </c:pt>
                <c:pt idx="634" formatCode="0.000E+00">
                  <c:v>5.7061444611957354E-13</c:v>
                </c:pt>
                <c:pt idx="635" formatCode="0.000E+00">
                  <c:v>4.8909809667392011E-13</c:v>
                </c:pt>
                <c:pt idx="636" formatCode="0.000E+00">
                  <c:v>6.5213079556522687E-13</c:v>
                </c:pt>
                <c:pt idx="637" formatCode="0.000E+00">
                  <c:v>4.0758174722826677E-13</c:v>
                </c:pt>
                <c:pt idx="638" formatCode="0.000E+00">
                  <c:v>5.7061444611957354E-13</c:v>
                </c:pt>
                <c:pt idx="639" formatCode="0.000E+00">
                  <c:v>4.0758174722826677E-13</c:v>
                </c:pt>
                <c:pt idx="640" formatCode="0.000E+00">
                  <c:v>7.3364714501088021E-13</c:v>
                </c:pt>
                <c:pt idx="641" formatCode="0.000E+00">
                  <c:v>1.6303269889130672E-13</c:v>
                </c:pt>
                <c:pt idx="642" formatCode="0.000E+00">
                  <c:v>8.1516349445653359E-14</c:v>
                </c:pt>
                <c:pt idx="643" formatCode="0.000E+00">
                  <c:v>3.2606539778261344E-13</c:v>
                </c:pt>
                <c:pt idx="644" formatCode="0.000E+00">
                  <c:v>2.4454904833696005E-13</c:v>
                </c:pt>
                <c:pt idx="645" formatCode="0.000E+00">
                  <c:v>6.5213079556522687E-13</c:v>
                </c:pt>
                <c:pt idx="646" formatCode="0.000E+00">
                  <c:v>3.2606539778261344E-13</c:v>
                </c:pt>
                <c:pt idx="647" formatCode="0.000E+00">
                  <c:v>5.7061444611957354E-13</c:v>
                </c:pt>
                <c:pt idx="648" formatCode="0.000E+00">
                  <c:v>4.0758174722826677E-13</c:v>
                </c:pt>
                <c:pt idx="649" formatCode="0.000E+00">
                  <c:v>6.5213079556522687E-13</c:v>
                </c:pt>
                <c:pt idx="650" formatCode="0.000E+00">
                  <c:v>5.7061444611957354E-13</c:v>
                </c:pt>
                <c:pt idx="651" formatCode="0.000E+00">
                  <c:v>6.5213079556522687E-13</c:v>
                </c:pt>
                <c:pt idx="652" formatCode="0.000E+00">
                  <c:v>4.8909809667392011E-13</c:v>
                </c:pt>
                <c:pt idx="653" formatCode="0.000E+00">
                  <c:v>4.0758174722826677E-13</c:v>
                </c:pt>
                <c:pt idx="654" formatCode="0.000E+00">
                  <c:v>8.1516349445653359E-14</c:v>
                </c:pt>
                <c:pt idx="655" formatCode="0.000E+00">
                  <c:v>2.4454904833696005E-13</c:v>
                </c:pt>
                <c:pt idx="656" formatCode="0.000E+00">
                  <c:v>6.5213079556522687E-13</c:v>
                </c:pt>
                <c:pt idx="657" formatCode="0.000E+00">
                  <c:v>4.8909809667392011E-13</c:v>
                </c:pt>
                <c:pt idx="658" formatCode="0.000E+00">
                  <c:v>3.2606539778261344E-13</c:v>
                </c:pt>
                <c:pt idx="659" formatCode="0.000E+00">
                  <c:v>3.2606539778261344E-13</c:v>
                </c:pt>
                <c:pt idx="660" formatCode="0.000E+00">
                  <c:v>4.8909809667392011E-13</c:v>
                </c:pt>
                <c:pt idx="661" formatCode="0.000E+00">
                  <c:v>4.8909809667392011E-13</c:v>
                </c:pt>
                <c:pt idx="662" formatCode="0.000E+00">
                  <c:v>3.2606539778261344E-13</c:v>
                </c:pt>
                <c:pt idx="663" formatCode="0.000E+00">
                  <c:v>4.8909809667392011E-13</c:v>
                </c:pt>
                <c:pt idx="664" formatCode="0.000E+00">
                  <c:v>3.2606539778261344E-13</c:v>
                </c:pt>
                <c:pt idx="665" formatCode="0.000E+00">
                  <c:v>4.0758174722826677E-13</c:v>
                </c:pt>
                <c:pt idx="666" formatCode="0.000E+00">
                  <c:v>3.2606539778261344E-13</c:v>
                </c:pt>
                <c:pt idx="667" formatCode="0.000E+00">
                  <c:v>2.4454904833696005E-13</c:v>
                </c:pt>
                <c:pt idx="668" formatCode="0.000E+00">
                  <c:v>1.6303269889130672E-13</c:v>
                </c:pt>
                <c:pt idx="669" formatCode="0.000E+00">
                  <c:v>3.2606539778261344E-13</c:v>
                </c:pt>
                <c:pt idx="670" formatCode="0.000E+00">
                  <c:v>2.4454904833696005E-13</c:v>
                </c:pt>
                <c:pt idx="671" formatCode="0.000E+00">
                  <c:v>1.6303269889130672E-13</c:v>
                </c:pt>
                <c:pt idx="672" formatCode="0.000E+00">
                  <c:v>4.0758174722826677E-13</c:v>
                </c:pt>
                <c:pt idx="673" formatCode="0.000E+00">
                  <c:v>5.7061444611957354E-13</c:v>
                </c:pt>
                <c:pt idx="674" formatCode="0.000E+00">
                  <c:v>3.2606539778261344E-13</c:v>
                </c:pt>
                <c:pt idx="675" formatCode="0.000E+00">
                  <c:v>1.6303269889130672E-13</c:v>
                </c:pt>
                <c:pt idx="676" formatCode="0.000E+00">
                  <c:v>5.7061444611957354E-13</c:v>
                </c:pt>
                <c:pt idx="677" formatCode="0.000E+00">
                  <c:v>1.6303269889130672E-13</c:v>
                </c:pt>
                <c:pt idx="678" formatCode="0.000E+00">
                  <c:v>3.2606539778261344E-13</c:v>
                </c:pt>
                <c:pt idx="679" formatCode="0.000E+00">
                  <c:v>3.2606539778261344E-13</c:v>
                </c:pt>
                <c:pt idx="680" formatCode="0.000E+00">
                  <c:v>2.4454904833696005E-13</c:v>
                </c:pt>
                <c:pt idx="681" formatCode="0.000E+00">
                  <c:v>4.8909809667392011E-13</c:v>
                </c:pt>
                <c:pt idx="682" formatCode="0.000E+00">
                  <c:v>6.5213079556522687E-13</c:v>
                </c:pt>
                <c:pt idx="683" formatCode="0.000E+00">
                  <c:v>3.2606539778261344E-13</c:v>
                </c:pt>
                <c:pt idx="684" formatCode="0.000E+00">
                  <c:v>2.4454904833696005E-13</c:v>
                </c:pt>
                <c:pt idx="685" formatCode="0.000E+00">
                  <c:v>0</c:v>
                </c:pt>
                <c:pt idx="686" formatCode="0.000E+00">
                  <c:v>1.6303269889130672E-13</c:v>
                </c:pt>
                <c:pt idx="687" formatCode="0.000E+00">
                  <c:v>1.6303269889130672E-13</c:v>
                </c:pt>
                <c:pt idx="688" formatCode="0.000E+00">
                  <c:v>3.2606539778261344E-13</c:v>
                </c:pt>
                <c:pt idx="689" formatCode="0.000E+00">
                  <c:v>8.1516349445653359E-14</c:v>
                </c:pt>
                <c:pt idx="690" formatCode="0.000E+00">
                  <c:v>4.8909809667392011E-13</c:v>
                </c:pt>
                <c:pt idx="691" formatCode="0.000E+00">
                  <c:v>4.0758174722826677E-13</c:v>
                </c:pt>
                <c:pt idx="692" formatCode="0.000E+00">
                  <c:v>4.0758174722826677E-13</c:v>
                </c:pt>
                <c:pt idx="693" formatCode="0.000E+00">
                  <c:v>2.4454904833696005E-13</c:v>
                </c:pt>
                <c:pt idx="694" formatCode="0.000E+00">
                  <c:v>3.2606539778261344E-13</c:v>
                </c:pt>
                <c:pt idx="695" formatCode="0.000E+00">
                  <c:v>1.6303269889130672E-13</c:v>
                </c:pt>
                <c:pt idx="696" formatCode="0.000E+00">
                  <c:v>2.4454904833696005E-13</c:v>
                </c:pt>
                <c:pt idx="697" formatCode="0.000E+00">
                  <c:v>8.1516349445653359E-14</c:v>
                </c:pt>
                <c:pt idx="698" formatCode="0.000E+00">
                  <c:v>8.1516349445653359E-14</c:v>
                </c:pt>
                <c:pt idx="699" formatCode="0.000E+00">
                  <c:v>5.7061444611957354E-13</c:v>
                </c:pt>
                <c:pt idx="700" formatCode="0.000E+00">
                  <c:v>1.6303269889130672E-13</c:v>
                </c:pt>
                <c:pt idx="701" formatCode="0.000E+00">
                  <c:v>2.4454904833696005E-13</c:v>
                </c:pt>
                <c:pt idx="702" formatCode="0.000E+00">
                  <c:v>1.6303269889130672E-13</c:v>
                </c:pt>
                <c:pt idx="703" formatCode="0.000E+00">
                  <c:v>4.8909809667392011E-13</c:v>
                </c:pt>
                <c:pt idx="704" formatCode="0.000E+00">
                  <c:v>2.4454904833696005E-13</c:v>
                </c:pt>
                <c:pt idx="705" formatCode="0.000E+00">
                  <c:v>8.1516349445653359E-14</c:v>
                </c:pt>
                <c:pt idx="706" formatCode="0.000E+00">
                  <c:v>2.4454904833696005E-13</c:v>
                </c:pt>
                <c:pt idx="707" formatCode="0.000E+00">
                  <c:v>1.6303269889130672E-13</c:v>
                </c:pt>
                <c:pt idx="708" formatCode="0.000E+00">
                  <c:v>5.7061444611957354E-13</c:v>
                </c:pt>
                <c:pt idx="709" formatCode="0.000E+00">
                  <c:v>3.2606539778261344E-13</c:v>
                </c:pt>
                <c:pt idx="710" formatCode="0.000E+00">
                  <c:v>3.2606539778261344E-13</c:v>
                </c:pt>
                <c:pt idx="711" formatCode="0.000E+00">
                  <c:v>1.6303269889130672E-13</c:v>
                </c:pt>
                <c:pt idx="712" formatCode="0.000E+00">
                  <c:v>4.0758174722826677E-13</c:v>
                </c:pt>
                <c:pt idx="713" formatCode="0.000E+00">
                  <c:v>3.2606539778261344E-13</c:v>
                </c:pt>
                <c:pt idx="714" formatCode="0.000E+00">
                  <c:v>1.6303269889130672E-13</c:v>
                </c:pt>
                <c:pt idx="715" formatCode="0.000E+00">
                  <c:v>2.4454904833696005E-13</c:v>
                </c:pt>
                <c:pt idx="716" formatCode="0.000E+00">
                  <c:v>8.1516349445653359E-14</c:v>
                </c:pt>
                <c:pt idx="717" formatCode="0.000E+00">
                  <c:v>2.4454904833696005E-13</c:v>
                </c:pt>
                <c:pt idx="718" formatCode="0.000E+00">
                  <c:v>4.0758174722826677E-13</c:v>
                </c:pt>
                <c:pt idx="719" formatCode="0.000E+00">
                  <c:v>4.0758174722826677E-13</c:v>
                </c:pt>
                <c:pt idx="720" formatCode="0.000E+00">
                  <c:v>1.6303269889130672E-13</c:v>
                </c:pt>
                <c:pt idx="721" formatCode="0.000E+00">
                  <c:v>4.0758174722826677E-13</c:v>
                </c:pt>
                <c:pt idx="722" formatCode="0.000E+00">
                  <c:v>8.1516349445653359E-14</c:v>
                </c:pt>
                <c:pt idx="723" formatCode="0.000E+00">
                  <c:v>0</c:v>
                </c:pt>
                <c:pt idx="724" formatCode="0.000E+00">
                  <c:v>8.1516349445653359E-14</c:v>
                </c:pt>
                <c:pt idx="725" formatCode="0.000E+00">
                  <c:v>2.4454904833696005E-13</c:v>
                </c:pt>
                <c:pt idx="726" formatCode="0.000E+00">
                  <c:v>5.7061444611957354E-13</c:v>
                </c:pt>
                <c:pt idx="727" formatCode="0.000E+00">
                  <c:v>3.2606539778261344E-13</c:v>
                </c:pt>
                <c:pt idx="728" formatCode="0.000E+00">
                  <c:v>1.6303269889130672E-13</c:v>
                </c:pt>
                <c:pt idx="729" formatCode="0.000E+00">
                  <c:v>4.0758174722826677E-13</c:v>
                </c:pt>
                <c:pt idx="730" formatCode="0.000E+00">
                  <c:v>2.4454904833696005E-13</c:v>
                </c:pt>
                <c:pt idx="731" formatCode="0.000E+00">
                  <c:v>3.2606539778261344E-13</c:v>
                </c:pt>
                <c:pt idx="732" formatCode="0.000E+00">
                  <c:v>3.2606539778261344E-13</c:v>
                </c:pt>
                <c:pt idx="733" formatCode="0.000E+00">
                  <c:v>4.0758174722826677E-13</c:v>
                </c:pt>
                <c:pt idx="734" formatCode="0.000E+00">
                  <c:v>3.2606539778261344E-13</c:v>
                </c:pt>
                <c:pt idx="735" formatCode="0.000E+00">
                  <c:v>2.4454904833696005E-13</c:v>
                </c:pt>
                <c:pt idx="736" formatCode="0.000E+00">
                  <c:v>3.2606539778261344E-13</c:v>
                </c:pt>
                <c:pt idx="737" formatCode="0.000E+00">
                  <c:v>2.4454904833696005E-13</c:v>
                </c:pt>
                <c:pt idx="738" formatCode="0.000E+00">
                  <c:v>4.0758174722826677E-13</c:v>
                </c:pt>
                <c:pt idx="739" formatCode="0.000E+00">
                  <c:v>3.2606539778261344E-13</c:v>
                </c:pt>
                <c:pt idx="740" formatCode="0.000E+00">
                  <c:v>3.2606539778261344E-13</c:v>
                </c:pt>
                <c:pt idx="741" formatCode="0.000E+00">
                  <c:v>2.4454904833696005E-13</c:v>
                </c:pt>
                <c:pt idx="742" formatCode="0.000E+00">
                  <c:v>4.0758174722826677E-13</c:v>
                </c:pt>
                <c:pt idx="743" formatCode="0.000E+00">
                  <c:v>1.6303269889130672E-13</c:v>
                </c:pt>
                <c:pt idx="744" formatCode="0.000E+00">
                  <c:v>3.2606539778261344E-13</c:v>
                </c:pt>
                <c:pt idx="745" formatCode="0.000E+00">
                  <c:v>1.6303269889130672E-13</c:v>
                </c:pt>
                <c:pt idx="746" formatCode="0.000E+00">
                  <c:v>3.2606539778261344E-13</c:v>
                </c:pt>
                <c:pt idx="747" formatCode="0.000E+00">
                  <c:v>5.7061444611957354E-13</c:v>
                </c:pt>
                <c:pt idx="748" formatCode="0.000E+00">
                  <c:v>1.6303269889130672E-13</c:v>
                </c:pt>
                <c:pt idx="749" formatCode="0.000E+00">
                  <c:v>4.0758174722826677E-13</c:v>
                </c:pt>
                <c:pt idx="750" formatCode="0.000E+00">
                  <c:v>0</c:v>
                </c:pt>
                <c:pt idx="751" formatCode="0.000E+00">
                  <c:v>1.6303269889130672E-13</c:v>
                </c:pt>
                <c:pt idx="752" formatCode="0.000E+00">
                  <c:v>8.1516349445653359E-14</c:v>
                </c:pt>
                <c:pt idx="753" formatCode="0.000E+00">
                  <c:v>2.4454904833696005E-13</c:v>
                </c:pt>
                <c:pt idx="754" formatCode="0.000E+00">
                  <c:v>1.6303269889130672E-13</c:v>
                </c:pt>
                <c:pt idx="755" formatCode="0.000E+00">
                  <c:v>8.1516349445653359E-14</c:v>
                </c:pt>
                <c:pt idx="756" formatCode="0.000E+00">
                  <c:v>3.2606539778261344E-13</c:v>
                </c:pt>
                <c:pt idx="757" formatCode="0.000E+00">
                  <c:v>3.2606539778261344E-13</c:v>
                </c:pt>
                <c:pt idx="758" formatCode="0.000E+00">
                  <c:v>1.6303269889130672E-13</c:v>
                </c:pt>
                <c:pt idx="759" formatCode="0.000E+00">
                  <c:v>2.4454904833696005E-13</c:v>
                </c:pt>
                <c:pt idx="760" formatCode="0.000E+00">
                  <c:v>1.6303269889130672E-13</c:v>
                </c:pt>
                <c:pt idx="761" formatCode="0.000E+00">
                  <c:v>0</c:v>
                </c:pt>
                <c:pt idx="762" formatCode="0.000E+00">
                  <c:v>3.2606539778261344E-13</c:v>
                </c:pt>
                <c:pt idx="763" formatCode="0.000E+00">
                  <c:v>0</c:v>
                </c:pt>
                <c:pt idx="764" formatCode="0.000E+00">
                  <c:v>2.4454904833696005E-13</c:v>
                </c:pt>
                <c:pt idx="765" formatCode="0.000E+00">
                  <c:v>3.2606539778261344E-13</c:v>
                </c:pt>
                <c:pt idx="766" formatCode="0.000E+00">
                  <c:v>8.1516349445653359E-14</c:v>
                </c:pt>
                <c:pt idx="767" formatCode="0.000E+00">
                  <c:v>2.4454904833696005E-13</c:v>
                </c:pt>
                <c:pt idx="768" formatCode="0.000E+00">
                  <c:v>1.6303269889130672E-13</c:v>
                </c:pt>
                <c:pt idx="769" formatCode="0.000E+00">
                  <c:v>8.1516349445653359E-14</c:v>
                </c:pt>
                <c:pt idx="770" formatCode="0.000E+00">
                  <c:v>8.1516349445653359E-14</c:v>
                </c:pt>
                <c:pt idx="771" formatCode="0.000E+00">
                  <c:v>4.0758174722826677E-13</c:v>
                </c:pt>
                <c:pt idx="772" formatCode="0.000E+00">
                  <c:v>4.8909809667392011E-13</c:v>
                </c:pt>
                <c:pt idx="773" formatCode="0.000E+00">
                  <c:v>4.0758174722826677E-13</c:v>
                </c:pt>
                <c:pt idx="774" formatCode="0.000E+00">
                  <c:v>8.1516349445653359E-14</c:v>
                </c:pt>
                <c:pt idx="775" formatCode="0.000E+00">
                  <c:v>1.6303269889130672E-13</c:v>
                </c:pt>
                <c:pt idx="776" formatCode="0.000E+00">
                  <c:v>0</c:v>
                </c:pt>
                <c:pt idx="777" formatCode="0.000E+00">
                  <c:v>2.4454904833696005E-13</c:v>
                </c:pt>
                <c:pt idx="778" formatCode="0.000E+00">
                  <c:v>2.4454904833696005E-13</c:v>
                </c:pt>
                <c:pt idx="779" formatCode="0.000E+00">
                  <c:v>8.1516349445653359E-14</c:v>
                </c:pt>
                <c:pt idx="780" formatCode="0.000E+00">
                  <c:v>3.2606539778261344E-13</c:v>
                </c:pt>
                <c:pt idx="781" formatCode="0.000E+00">
                  <c:v>8.1516349445653359E-14</c:v>
                </c:pt>
                <c:pt idx="782" formatCode="0.000E+00">
                  <c:v>2.4454904833696005E-13</c:v>
                </c:pt>
                <c:pt idx="783" formatCode="0.000E+00">
                  <c:v>8.1516349445653359E-14</c:v>
                </c:pt>
                <c:pt idx="784" formatCode="0.000E+00">
                  <c:v>2.4454904833696005E-13</c:v>
                </c:pt>
                <c:pt idx="785" formatCode="0.000E+00">
                  <c:v>2.4454904833696005E-13</c:v>
                </c:pt>
                <c:pt idx="786" formatCode="0.000E+00">
                  <c:v>3.2606539778261344E-13</c:v>
                </c:pt>
                <c:pt idx="787" formatCode="0.000E+00">
                  <c:v>2.4454904833696005E-13</c:v>
                </c:pt>
                <c:pt idx="788" formatCode="0.000E+00">
                  <c:v>0</c:v>
                </c:pt>
                <c:pt idx="789" formatCode="0.000E+00">
                  <c:v>1.6303269889130672E-13</c:v>
                </c:pt>
                <c:pt idx="790" formatCode="0.000E+00">
                  <c:v>1.6303269889130672E-13</c:v>
                </c:pt>
                <c:pt idx="791" formatCode="0.000E+00">
                  <c:v>1.6303269889130672E-13</c:v>
                </c:pt>
                <c:pt idx="792" formatCode="0.000E+00">
                  <c:v>8.1516349445653359E-14</c:v>
                </c:pt>
                <c:pt idx="793" formatCode="0.000E+00">
                  <c:v>2.4454904833696005E-13</c:v>
                </c:pt>
                <c:pt idx="794" formatCode="0.000E+00">
                  <c:v>2.4454904833696005E-13</c:v>
                </c:pt>
                <c:pt idx="795" formatCode="0.000E+00">
                  <c:v>1.6303269889130672E-13</c:v>
                </c:pt>
                <c:pt idx="796" formatCode="0.000E+00">
                  <c:v>1.6303269889130672E-13</c:v>
                </c:pt>
                <c:pt idx="797" formatCode="0.000E+00">
                  <c:v>1.6303269889130672E-13</c:v>
                </c:pt>
                <c:pt idx="798" formatCode="0.000E+00">
                  <c:v>0</c:v>
                </c:pt>
                <c:pt idx="799" formatCode="0.000E+00">
                  <c:v>8.1516349445653359E-14</c:v>
                </c:pt>
                <c:pt idx="800" formatCode="0.000E+00">
                  <c:v>2.4454904833696005E-13</c:v>
                </c:pt>
                <c:pt idx="801" formatCode="0.000E+00">
                  <c:v>8.1516349445653359E-14</c:v>
                </c:pt>
                <c:pt idx="802" formatCode="0.000E+00">
                  <c:v>8.1516349445653359E-14</c:v>
                </c:pt>
                <c:pt idx="803" formatCode="0.000E+00">
                  <c:v>2.4454904833696005E-13</c:v>
                </c:pt>
                <c:pt idx="804" formatCode="0.000E+00">
                  <c:v>2.4454904833696005E-13</c:v>
                </c:pt>
                <c:pt idx="805" formatCode="0.000E+00">
                  <c:v>2.4454904833696005E-13</c:v>
                </c:pt>
                <c:pt idx="806" formatCode="0.000E+00">
                  <c:v>1.6303269889130672E-13</c:v>
                </c:pt>
                <c:pt idx="807" formatCode="0.000E+00">
                  <c:v>1.6303269889130672E-13</c:v>
                </c:pt>
                <c:pt idx="808" formatCode="0.000E+00">
                  <c:v>8.1516349445653359E-14</c:v>
                </c:pt>
                <c:pt idx="809" formatCode="0.000E+00">
                  <c:v>8.1516349445653359E-14</c:v>
                </c:pt>
                <c:pt idx="810" formatCode="0.000E+00">
                  <c:v>8.1516349445653359E-14</c:v>
                </c:pt>
                <c:pt idx="811" formatCode="0.000E+00">
                  <c:v>8.1516349445653359E-14</c:v>
                </c:pt>
                <c:pt idx="812" formatCode="0.000E+00">
                  <c:v>2.4454904833696005E-13</c:v>
                </c:pt>
                <c:pt idx="813" formatCode="0.000E+00">
                  <c:v>1.6303269889130672E-13</c:v>
                </c:pt>
                <c:pt idx="814" formatCode="0.000E+00">
                  <c:v>1.6303269889130672E-13</c:v>
                </c:pt>
                <c:pt idx="815" formatCode="0.000E+00">
                  <c:v>2.4454904833696005E-13</c:v>
                </c:pt>
                <c:pt idx="816" formatCode="0.000E+00">
                  <c:v>8.1516349445653359E-14</c:v>
                </c:pt>
                <c:pt idx="817" formatCode="0.000E+00">
                  <c:v>8.1516349445653359E-14</c:v>
                </c:pt>
                <c:pt idx="818" formatCode="0.000E+00">
                  <c:v>3.2606539778261344E-13</c:v>
                </c:pt>
                <c:pt idx="819" formatCode="0.000E+00">
                  <c:v>1.6303269889130672E-13</c:v>
                </c:pt>
                <c:pt idx="820" formatCode="0.000E+00">
                  <c:v>0</c:v>
                </c:pt>
                <c:pt idx="821" formatCode="0.000E+00">
                  <c:v>2.4454904833696005E-13</c:v>
                </c:pt>
                <c:pt idx="822" formatCode="0.000E+00">
                  <c:v>8.1516349445653359E-14</c:v>
                </c:pt>
                <c:pt idx="823" formatCode="0.000E+00">
                  <c:v>8.1516349445653359E-14</c:v>
                </c:pt>
                <c:pt idx="824" formatCode="0.000E+00">
                  <c:v>8.1516349445653359E-14</c:v>
                </c:pt>
                <c:pt idx="825" formatCode="0.000E+00">
                  <c:v>8.1516349445653359E-14</c:v>
                </c:pt>
                <c:pt idx="826" formatCode="0.000E+00">
                  <c:v>8.1516349445653359E-14</c:v>
                </c:pt>
                <c:pt idx="827" formatCode="0.000E+00">
                  <c:v>8.1516349445653359E-14</c:v>
                </c:pt>
                <c:pt idx="828" formatCode="0.000E+00">
                  <c:v>8.1516349445653359E-14</c:v>
                </c:pt>
                <c:pt idx="829" formatCode="0.000E+00">
                  <c:v>1.6303269889130672E-13</c:v>
                </c:pt>
                <c:pt idx="830" formatCode="0.000E+00">
                  <c:v>0</c:v>
                </c:pt>
                <c:pt idx="831" formatCode="0.000E+00">
                  <c:v>0</c:v>
                </c:pt>
                <c:pt idx="832" formatCode="0.000E+00">
                  <c:v>2.4454904833696005E-13</c:v>
                </c:pt>
                <c:pt idx="833" formatCode="0.000E+00">
                  <c:v>1.6303269889130672E-13</c:v>
                </c:pt>
                <c:pt idx="834" formatCode="0.000E+00">
                  <c:v>8.1516349445653359E-14</c:v>
                </c:pt>
                <c:pt idx="835" formatCode="0.000E+00">
                  <c:v>8.1516349445653359E-14</c:v>
                </c:pt>
                <c:pt idx="836" formatCode="0.000E+00">
                  <c:v>1.6303269889130672E-13</c:v>
                </c:pt>
                <c:pt idx="837" formatCode="0.000E+00">
                  <c:v>0</c:v>
                </c:pt>
                <c:pt idx="838" formatCode="0.000E+00">
                  <c:v>1.6303269889130672E-13</c:v>
                </c:pt>
                <c:pt idx="839" formatCode="0.000E+00">
                  <c:v>8.1516349445653359E-14</c:v>
                </c:pt>
                <c:pt idx="840" formatCode="0.000E+00">
                  <c:v>8.1516349445653359E-14</c:v>
                </c:pt>
                <c:pt idx="841" formatCode="0.000E+00">
                  <c:v>2.4454904833696005E-13</c:v>
                </c:pt>
                <c:pt idx="842" formatCode="0.000E+00">
                  <c:v>2.4454904833696005E-13</c:v>
                </c:pt>
                <c:pt idx="843" formatCode="0.000E+00">
                  <c:v>0</c:v>
                </c:pt>
                <c:pt idx="844" formatCode="0.000E+00">
                  <c:v>3.2606539778261344E-13</c:v>
                </c:pt>
                <c:pt idx="845" formatCode="0.000E+00">
                  <c:v>2.4454904833696005E-13</c:v>
                </c:pt>
                <c:pt idx="846" formatCode="0.000E+00">
                  <c:v>2.4454904833696005E-13</c:v>
                </c:pt>
                <c:pt idx="847" formatCode="0.000E+00">
                  <c:v>1.6303269889130672E-13</c:v>
                </c:pt>
                <c:pt idx="848" formatCode="0.000E+00">
                  <c:v>2.4454904833696005E-13</c:v>
                </c:pt>
                <c:pt idx="849" formatCode="0.000E+00">
                  <c:v>2.4454904833696005E-13</c:v>
                </c:pt>
                <c:pt idx="850" formatCode="0.000E+00">
                  <c:v>3.2606539778261344E-13</c:v>
                </c:pt>
                <c:pt idx="851" formatCode="0.000E+00">
                  <c:v>8.1516349445653359E-14</c:v>
                </c:pt>
                <c:pt idx="852" formatCode="0.000E+00">
                  <c:v>3.2606539778261344E-13</c:v>
                </c:pt>
                <c:pt idx="853" formatCode="0.000E+00">
                  <c:v>0</c:v>
                </c:pt>
                <c:pt idx="854" formatCode="0.000E+00">
                  <c:v>0</c:v>
                </c:pt>
                <c:pt idx="855" formatCode="0.000E+00">
                  <c:v>8.1516349445653359E-14</c:v>
                </c:pt>
                <c:pt idx="856" formatCode="0.000E+00">
                  <c:v>0</c:v>
                </c:pt>
                <c:pt idx="857" formatCode="0.000E+00">
                  <c:v>0</c:v>
                </c:pt>
                <c:pt idx="858" formatCode="0.000E+00">
                  <c:v>8.1516349445653359E-14</c:v>
                </c:pt>
                <c:pt idx="859" formatCode="0.000E+00">
                  <c:v>8.1516349445653359E-14</c:v>
                </c:pt>
                <c:pt idx="860" formatCode="0.000E+00">
                  <c:v>0</c:v>
                </c:pt>
                <c:pt idx="861" formatCode="0.000E+00">
                  <c:v>8.1516349445653359E-14</c:v>
                </c:pt>
                <c:pt idx="862" formatCode="0.000E+00">
                  <c:v>1.6303269889130672E-13</c:v>
                </c:pt>
                <c:pt idx="863" formatCode="0.000E+00">
                  <c:v>8.1516349445653359E-14</c:v>
                </c:pt>
                <c:pt idx="864" formatCode="0.000E+00">
                  <c:v>8.1516349445653359E-14</c:v>
                </c:pt>
                <c:pt idx="865" formatCode="0.000E+00">
                  <c:v>0</c:v>
                </c:pt>
                <c:pt idx="866" formatCode="0.000E+00">
                  <c:v>8.1516349445653359E-14</c:v>
                </c:pt>
                <c:pt idx="867" formatCode="0.000E+00">
                  <c:v>2.4454904833696005E-13</c:v>
                </c:pt>
                <c:pt idx="868" formatCode="0.000E+00">
                  <c:v>8.1516349445653359E-14</c:v>
                </c:pt>
                <c:pt idx="869" formatCode="0.000E+00">
                  <c:v>8.1516349445653359E-14</c:v>
                </c:pt>
                <c:pt idx="870" formatCode="0.000E+00">
                  <c:v>2.4454904833696005E-13</c:v>
                </c:pt>
                <c:pt idx="871" formatCode="0.000E+00">
                  <c:v>0</c:v>
                </c:pt>
                <c:pt idx="872" formatCode="0.000E+00">
                  <c:v>0</c:v>
                </c:pt>
                <c:pt idx="873" formatCode="0.000E+00">
                  <c:v>0</c:v>
                </c:pt>
                <c:pt idx="874" formatCode="0.000E+00">
                  <c:v>0</c:v>
                </c:pt>
                <c:pt idx="875" formatCode="0.000E+00">
                  <c:v>3.2606539778261344E-13</c:v>
                </c:pt>
                <c:pt idx="876" formatCode="0.000E+00">
                  <c:v>1.6303269889130672E-13</c:v>
                </c:pt>
                <c:pt idx="877" formatCode="0.000E+00">
                  <c:v>0</c:v>
                </c:pt>
                <c:pt idx="878" formatCode="0.000E+00">
                  <c:v>8.1516349445653359E-14</c:v>
                </c:pt>
                <c:pt idx="879" formatCode="0.000E+00">
                  <c:v>0</c:v>
                </c:pt>
                <c:pt idx="880" formatCode="0.000E+00">
                  <c:v>8.1516349445653359E-14</c:v>
                </c:pt>
                <c:pt idx="881" formatCode="0.000E+00">
                  <c:v>0</c:v>
                </c:pt>
                <c:pt idx="882" formatCode="0.000E+00">
                  <c:v>1.6303269889130672E-13</c:v>
                </c:pt>
                <c:pt idx="883" formatCode="0.000E+00">
                  <c:v>8.1516349445653359E-14</c:v>
                </c:pt>
                <c:pt idx="884" formatCode="0.000E+00">
                  <c:v>8.1516349445653359E-14</c:v>
                </c:pt>
                <c:pt idx="885" formatCode="0.000E+00">
                  <c:v>8.1516349445653359E-14</c:v>
                </c:pt>
                <c:pt idx="886" formatCode="0.000E+00">
                  <c:v>2.4454904833696005E-13</c:v>
                </c:pt>
                <c:pt idx="887" formatCode="0.000E+00">
                  <c:v>0</c:v>
                </c:pt>
                <c:pt idx="888" formatCode="0.000E+00">
                  <c:v>0</c:v>
                </c:pt>
                <c:pt idx="889" formatCode="0.000E+00">
                  <c:v>0</c:v>
                </c:pt>
                <c:pt idx="890" formatCode="0.000E+00">
                  <c:v>0</c:v>
                </c:pt>
                <c:pt idx="891" formatCode="0.000E+00">
                  <c:v>8.1516349445653359E-14</c:v>
                </c:pt>
                <c:pt idx="892" formatCode="0.000E+00">
                  <c:v>0</c:v>
                </c:pt>
                <c:pt idx="893" formatCode="0.000E+00">
                  <c:v>2.4454904833696005E-13</c:v>
                </c:pt>
                <c:pt idx="894" formatCode="0.000E+00">
                  <c:v>8.1516349445653359E-14</c:v>
                </c:pt>
                <c:pt idx="895" formatCode="0.000E+00">
                  <c:v>8.1516349445653359E-14</c:v>
                </c:pt>
                <c:pt idx="896" formatCode="0.000E+00">
                  <c:v>0</c:v>
                </c:pt>
                <c:pt idx="897" formatCode="0.000E+00">
                  <c:v>0</c:v>
                </c:pt>
                <c:pt idx="898" formatCode="0.000E+00">
                  <c:v>0</c:v>
                </c:pt>
                <c:pt idx="899" formatCode="0.000E+00">
                  <c:v>0</c:v>
                </c:pt>
                <c:pt idx="900" formatCode="0.000E+00">
                  <c:v>0</c:v>
                </c:pt>
                <c:pt idx="901" formatCode="0.000E+00">
                  <c:v>8.1516349445653359E-14</c:v>
                </c:pt>
                <c:pt idx="902" formatCode="0.000E+00">
                  <c:v>8.1516349445653359E-14</c:v>
                </c:pt>
                <c:pt idx="903" formatCode="0.000E+00">
                  <c:v>8.1516349445653359E-14</c:v>
                </c:pt>
                <c:pt idx="904" formatCode="0.000E+00">
                  <c:v>2.4454904833696005E-13</c:v>
                </c:pt>
                <c:pt idx="905" formatCode="0.000E+00">
                  <c:v>1.6303269889130672E-13</c:v>
                </c:pt>
                <c:pt idx="906" formatCode="0.000E+00">
                  <c:v>0</c:v>
                </c:pt>
                <c:pt idx="907" formatCode="0.000E+00">
                  <c:v>8.1516349445653359E-14</c:v>
                </c:pt>
                <c:pt idx="908" formatCode="0.000E+00">
                  <c:v>8.1516349445653359E-14</c:v>
                </c:pt>
                <c:pt idx="909" formatCode="0.000E+00">
                  <c:v>1.6303269889130672E-13</c:v>
                </c:pt>
                <c:pt idx="910" formatCode="0.000E+00">
                  <c:v>8.1516349445653359E-14</c:v>
                </c:pt>
                <c:pt idx="911" formatCode="0.000E+00">
                  <c:v>8.1516349445653359E-14</c:v>
                </c:pt>
                <c:pt idx="912" formatCode="0.000E+00">
                  <c:v>8.1516349445653359E-14</c:v>
                </c:pt>
                <c:pt idx="913" formatCode="0.000E+00">
                  <c:v>0</c:v>
                </c:pt>
                <c:pt idx="914" formatCode="0.000E+00">
                  <c:v>8.1516349445653359E-14</c:v>
                </c:pt>
                <c:pt idx="915" formatCode="0.000E+00">
                  <c:v>8.1516349445653359E-14</c:v>
                </c:pt>
                <c:pt idx="916" formatCode="0.000E+00">
                  <c:v>0</c:v>
                </c:pt>
                <c:pt idx="917" formatCode="0.000E+00">
                  <c:v>0</c:v>
                </c:pt>
                <c:pt idx="918" formatCode="0.000E+00">
                  <c:v>0</c:v>
                </c:pt>
                <c:pt idx="919" formatCode="0.000E+00">
                  <c:v>0</c:v>
                </c:pt>
                <c:pt idx="920" formatCode="0.000E+00">
                  <c:v>1.6303269889130672E-13</c:v>
                </c:pt>
                <c:pt idx="921" formatCode="0.000E+00">
                  <c:v>0</c:v>
                </c:pt>
                <c:pt idx="922" formatCode="0.000E+00">
                  <c:v>1.6303269889130672E-13</c:v>
                </c:pt>
                <c:pt idx="923" formatCode="0.000E+00">
                  <c:v>0</c:v>
                </c:pt>
                <c:pt idx="924" formatCode="0.000E+00">
                  <c:v>0</c:v>
                </c:pt>
                <c:pt idx="925" formatCode="0.000E+00">
                  <c:v>8.1516349445653359E-14</c:v>
                </c:pt>
                <c:pt idx="926" formatCode="0.000E+00">
                  <c:v>0</c:v>
                </c:pt>
                <c:pt idx="927" formatCode="0.000E+00">
                  <c:v>0</c:v>
                </c:pt>
                <c:pt idx="928" formatCode="0.000E+00">
                  <c:v>1.6303269889130672E-13</c:v>
                </c:pt>
                <c:pt idx="929" formatCode="0.000E+00">
                  <c:v>8.1516349445653359E-14</c:v>
                </c:pt>
                <c:pt idx="930" formatCode="0.000E+00">
                  <c:v>8.1516349445653359E-14</c:v>
                </c:pt>
                <c:pt idx="931" formatCode="0.000E+00">
                  <c:v>8.1516349445653359E-14</c:v>
                </c:pt>
                <c:pt idx="932" formatCode="0.000E+00">
                  <c:v>8.1516349445653359E-14</c:v>
                </c:pt>
                <c:pt idx="933" formatCode="0.000E+00">
                  <c:v>0</c:v>
                </c:pt>
                <c:pt idx="934" formatCode="0.000E+00">
                  <c:v>0</c:v>
                </c:pt>
                <c:pt idx="935" formatCode="0.000E+00">
                  <c:v>0</c:v>
                </c:pt>
                <c:pt idx="936" formatCode="0.000E+00">
                  <c:v>8.1516349445653359E-14</c:v>
                </c:pt>
                <c:pt idx="937" formatCode="0.000E+00">
                  <c:v>8.1516349445653359E-14</c:v>
                </c:pt>
                <c:pt idx="938" formatCode="0.000E+00">
                  <c:v>8.1516349445653359E-14</c:v>
                </c:pt>
                <c:pt idx="939" formatCode="0.000E+00">
                  <c:v>1.6303269889130672E-13</c:v>
                </c:pt>
                <c:pt idx="940" formatCode="0.000E+00">
                  <c:v>0</c:v>
                </c:pt>
                <c:pt idx="941" formatCode="0.000E+00">
                  <c:v>1.6303269889130672E-13</c:v>
                </c:pt>
                <c:pt idx="942" formatCode="0.000E+00">
                  <c:v>0</c:v>
                </c:pt>
                <c:pt idx="943" formatCode="0.000E+00">
                  <c:v>8.1516349445653359E-14</c:v>
                </c:pt>
                <c:pt idx="944" formatCode="0.000E+00">
                  <c:v>0</c:v>
                </c:pt>
                <c:pt idx="945" formatCode="0.000E+00">
                  <c:v>0</c:v>
                </c:pt>
                <c:pt idx="946" formatCode="0.000E+00">
                  <c:v>0</c:v>
                </c:pt>
                <c:pt idx="947" formatCode="0.000E+00">
                  <c:v>0</c:v>
                </c:pt>
                <c:pt idx="948" formatCode="0.000E+00">
                  <c:v>8.1516349445653359E-14</c:v>
                </c:pt>
                <c:pt idx="949" formatCode="0.000E+00">
                  <c:v>0</c:v>
                </c:pt>
                <c:pt idx="950" formatCode="0.000E+00">
                  <c:v>1.6303269889130672E-13</c:v>
                </c:pt>
                <c:pt idx="951" formatCode="0.000E+00">
                  <c:v>1.6303269889130672E-13</c:v>
                </c:pt>
                <c:pt idx="952" formatCode="0.000E+00">
                  <c:v>0</c:v>
                </c:pt>
                <c:pt idx="953" formatCode="0.000E+00">
                  <c:v>0</c:v>
                </c:pt>
                <c:pt idx="954" formatCode="0.000E+00">
                  <c:v>0</c:v>
                </c:pt>
                <c:pt idx="955" formatCode="0.000E+00">
                  <c:v>8.1516349445653359E-14</c:v>
                </c:pt>
                <c:pt idx="956" formatCode="0.000E+00">
                  <c:v>1.6303269889130672E-13</c:v>
                </c:pt>
                <c:pt idx="957" formatCode="0.000E+00">
                  <c:v>8.1516349445653359E-14</c:v>
                </c:pt>
                <c:pt idx="958" formatCode="0.000E+00">
                  <c:v>0</c:v>
                </c:pt>
                <c:pt idx="959" formatCode="0.000E+00">
                  <c:v>0</c:v>
                </c:pt>
                <c:pt idx="960" formatCode="0.000E+00">
                  <c:v>0</c:v>
                </c:pt>
                <c:pt idx="961" formatCode="0.000E+00">
                  <c:v>8.1516349445653359E-14</c:v>
                </c:pt>
                <c:pt idx="962" formatCode="0.000E+00">
                  <c:v>0</c:v>
                </c:pt>
                <c:pt idx="963" formatCode="0.000E+00">
                  <c:v>0</c:v>
                </c:pt>
                <c:pt idx="964" formatCode="0.000E+00">
                  <c:v>1.6303269889130672E-13</c:v>
                </c:pt>
                <c:pt idx="965" formatCode="0.000E+00">
                  <c:v>8.1516349445653359E-14</c:v>
                </c:pt>
                <c:pt idx="966" formatCode="0.000E+00">
                  <c:v>0</c:v>
                </c:pt>
                <c:pt idx="967" formatCode="0.000E+00">
                  <c:v>0</c:v>
                </c:pt>
                <c:pt idx="968" formatCode="0.000E+00">
                  <c:v>1.6303269889130672E-13</c:v>
                </c:pt>
                <c:pt idx="969" formatCode="0.000E+00">
                  <c:v>0</c:v>
                </c:pt>
                <c:pt idx="970" formatCode="0.000E+00">
                  <c:v>8.1516349445653359E-14</c:v>
                </c:pt>
                <c:pt idx="971" formatCode="0.000E+00">
                  <c:v>0</c:v>
                </c:pt>
                <c:pt idx="972" formatCode="0.000E+00">
                  <c:v>0</c:v>
                </c:pt>
                <c:pt idx="973" formatCode="0.000E+00">
                  <c:v>0</c:v>
                </c:pt>
                <c:pt idx="974" formatCode="0.000E+00">
                  <c:v>8.1516349445653359E-14</c:v>
                </c:pt>
                <c:pt idx="975" formatCode="0.000E+00">
                  <c:v>0</c:v>
                </c:pt>
                <c:pt idx="976" formatCode="0.000E+00">
                  <c:v>0</c:v>
                </c:pt>
                <c:pt idx="977" formatCode="0.000E+00">
                  <c:v>0</c:v>
                </c:pt>
                <c:pt idx="978" formatCode="0.000E+00">
                  <c:v>0</c:v>
                </c:pt>
                <c:pt idx="979" formatCode="0.000E+00">
                  <c:v>0</c:v>
                </c:pt>
                <c:pt idx="980" formatCode="0.000E+00">
                  <c:v>8.1516349445653359E-14</c:v>
                </c:pt>
                <c:pt idx="981" formatCode="0.000E+00">
                  <c:v>0</c:v>
                </c:pt>
                <c:pt idx="982" formatCode="0.000E+00">
                  <c:v>0</c:v>
                </c:pt>
                <c:pt idx="983" formatCode="0.000E+00">
                  <c:v>0</c:v>
                </c:pt>
                <c:pt idx="984" formatCode="0.000E+00">
                  <c:v>8.1516349445653359E-14</c:v>
                </c:pt>
                <c:pt idx="985" formatCode="0.000E+00">
                  <c:v>0</c:v>
                </c:pt>
                <c:pt idx="986" formatCode="0.000E+00">
                  <c:v>0</c:v>
                </c:pt>
                <c:pt idx="987" formatCode="0.000E+00">
                  <c:v>8.1516349445653359E-14</c:v>
                </c:pt>
                <c:pt idx="988" formatCode="0.000E+00">
                  <c:v>0</c:v>
                </c:pt>
                <c:pt idx="989" formatCode="0.000E+00">
                  <c:v>1.6303269889130672E-13</c:v>
                </c:pt>
                <c:pt idx="990" formatCode="0.000E+00">
                  <c:v>0</c:v>
                </c:pt>
                <c:pt idx="991" formatCode="0.000E+00">
                  <c:v>0</c:v>
                </c:pt>
                <c:pt idx="992" formatCode="0.000E+00">
                  <c:v>0</c:v>
                </c:pt>
                <c:pt idx="993" formatCode="0.000E+00">
                  <c:v>0</c:v>
                </c:pt>
                <c:pt idx="994" formatCode="0.000E+00">
                  <c:v>0</c:v>
                </c:pt>
                <c:pt idx="995" formatCode="0.000E+00">
                  <c:v>8.1516349445653359E-14</c:v>
                </c:pt>
                <c:pt idx="996" formatCode="0.000E+00">
                  <c:v>1.6303269889130672E-13</c:v>
                </c:pt>
                <c:pt idx="997" formatCode="0.000E+00">
                  <c:v>8.1516349445653359E-14</c:v>
                </c:pt>
                <c:pt idx="998" formatCode="0.000E+00">
                  <c:v>8.1516349445653359E-14</c:v>
                </c:pt>
                <c:pt idx="999" formatCode="0.000E+00">
                  <c:v>0</c:v>
                </c:pt>
                <c:pt idx="1000" formatCode="0.000E+00">
                  <c:v>0</c:v>
                </c:pt>
                <c:pt idx="1001" formatCode="0.000E+00">
                  <c:v>8.1516349445653359E-14</c:v>
                </c:pt>
                <c:pt idx="1002" formatCode="0.000E+00">
                  <c:v>0</c:v>
                </c:pt>
                <c:pt idx="1003" formatCode="0.000E+00">
                  <c:v>0</c:v>
                </c:pt>
                <c:pt idx="1004" formatCode="0.000E+00">
                  <c:v>8.1516349445653359E-14</c:v>
                </c:pt>
                <c:pt idx="1005" formatCode="0.000E+00">
                  <c:v>0</c:v>
                </c:pt>
                <c:pt idx="1006" formatCode="0.000E+00">
                  <c:v>8.1516349445653359E-14</c:v>
                </c:pt>
                <c:pt idx="1007" formatCode="0.000E+00">
                  <c:v>8.1516349445653359E-14</c:v>
                </c:pt>
                <c:pt idx="1008" formatCode="0.000E+00">
                  <c:v>0</c:v>
                </c:pt>
                <c:pt idx="1009" formatCode="0.000E+00">
                  <c:v>0</c:v>
                </c:pt>
                <c:pt idx="1010" formatCode="0.000E+00">
                  <c:v>0</c:v>
                </c:pt>
                <c:pt idx="1011" formatCode="0.000E+00">
                  <c:v>8.1516349445653359E-14</c:v>
                </c:pt>
                <c:pt idx="1012" formatCode="0.000E+00">
                  <c:v>0</c:v>
                </c:pt>
                <c:pt idx="1013" formatCode="0.000E+00">
                  <c:v>1.6303269889130672E-13</c:v>
                </c:pt>
                <c:pt idx="1014" formatCode="0.000E+00">
                  <c:v>0</c:v>
                </c:pt>
                <c:pt idx="1015" formatCode="0.000E+00">
                  <c:v>0</c:v>
                </c:pt>
                <c:pt idx="1016" formatCode="0.000E+00">
                  <c:v>0</c:v>
                </c:pt>
                <c:pt idx="1017" formatCode="0.000E+00">
                  <c:v>0</c:v>
                </c:pt>
                <c:pt idx="1018" formatCode="0.000E+00">
                  <c:v>0</c:v>
                </c:pt>
                <c:pt idx="1019" formatCode="0.000E+00">
                  <c:v>8.1516349445653359E-14</c:v>
                </c:pt>
                <c:pt idx="1020" formatCode="0.000E+00">
                  <c:v>0</c:v>
                </c:pt>
                <c:pt idx="1021" formatCode="0.000E+00">
                  <c:v>8.1516349445653359E-14</c:v>
                </c:pt>
                <c:pt idx="1022" formatCode="0.000E+00">
                  <c:v>0</c:v>
                </c:pt>
                <c:pt idx="1023" formatCode="0.000E+00">
                  <c:v>8.1516349445653359E-14</c:v>
                </c:pt>
                <c:pt idx="1024" formatCode="0.000E+00">
                  <c:v>0</c:v>
                </c:pt>
                <c:pt idx="1025" formatCode="0.000E+00">
                  <c:v>0</c:v>
                </c:pt>
                <c:pt idx="1026" formatCode="0.000E+00">
                  <c:v>8.1516349445653359E-14</c:v>
                </c:pt>
                <c:pt idx="1027" formatCode="0.000E+00">
                  <c:v>0</c:v>
                </c:pt>
                <c:pt idx="1028" formatCode="0.000E+00">
                  <c:v>1.6303269889130672E-13</c:v>
                </c:pt>
                <c:pt idx="1029" formatCode="0.000E+00">
                  <c:v>0</c:v>
                </c:pt>
                <c:pt idx="1030" formatCode="0.000E+00">
                  <c:v>8.1516349445653359E-14</c:v>
                </c:pt>
                <c:pt idx="1031" formatCode="0.000E+00">
                  <c:v>0</c:v>
                </c:pt>
                <c:pt idx="1032" formatCode="0.000E+00">
                  <c:v>0</c:v>
                </c:pt>
                <c:pt idx="1033" formatCode="0.000E+00">
                  <c:v>0</c:v>
                </c:pt>
                <c:pt idx="1034" formatCode="0.000E+00">
                  <c:v>0</c:v>
                </c:pt>
                <c:pt idx="1035" formatCode="0.000E+00">
                  <c:v>8.1516349445653359E-14</c:v>
                </c:pt>
                <c:pt idx="1036" formatCode="0.000E+00">
                  <c:v>0</c:v>
                </c:pt>
                <c:pt idx="1037" formatCode="0.000E+00">
                  <c:v>1.6303269889130672E-13</c:v>
                </c:pt>
                <c:pt idx="1038" formatCode="0.000E+00">
                  <c:v>0</c:v>
                </c:pt>
                <c:pt idx="1039" formatCode="0.000E+00">
                  <c:v>0</c:v>
                </c:pt>
                <c:pt idx="1040" formatCode="0.000E+00">
                  <c:v>0</c:v>
                </c:pt>
                <c:pt idx="1041" formatCode="0.000E+00">
                  <c:v>0</c:v>
                </c:pt>
                <c:pt idx="1042" formatCode="0.000E+00">
                  <c:v>8.1516349445653359E-14</c:v>
                </c:pt>
                <c:pt idx="1043" formatCode="0.000E+00">
                  <c:v>8.1516349445653359E-14</c:v>
                </c:pt>
                <c:pt idx="1044" formatCode="0.000E+00">
                  <c:v>8.1516349445653359E-14</c:v>
                </c:pt>
                <c:pt idx="1045" formatCode="0.000E+00">
                  <c:v>8.1516349445653359E-14</c:v>
                </c:pt>
                <c:pt idx="1046" formatCode="0.000E+00">
                  <c:v>0</c:v>
                </c:pt>
                <c:pt idx="1047" formatCode="0.000E+00">
                  <c:v>0</c:v>
                </c:pt>
                <c:pt idx="1048" formatCode="0.000E+00">
                  <c:v>0</c:v>
                </c:pt>
                <c:pt idx="1049" formatCode="0.000E+00">
                  <c:v>0</c:v>
                </c:pt>
                <c:pt idx="1050" formatCode="0.000E+00">
                  <c:v>8.1516349445653359E-14</c:v>
                </c:pt>
                <c:pt idx="1051" formatCode="0.000E+00">
                  <c:v>8.1516349445653359E-14</c:v>
                </c:pt>
                <c:pt idx="1052" formatCode="0.000E+00">
                  <c:v>0</c:v>
                </c:pt>
                <c:pt idx="1053" formatCode="0.000E+00">
                  <c:v>8.1516349445653359E-14</c:v>
                </c:pt>
                <c:pt idx="1054" formatCode="0.000E+00">
                  <c:v>0</c:v>
                </c:pt>
                <c:pt idx="1055" formatCode="0.000E+00">
                  <c:v>1.6303269889130672E-13</c:v>
                </c:pt>
                <c:pt idx="1056" formatCode="0.000E+00">
                  <c:v>0</c:v>
                </c:pt>
                <c:pt idx="1057" formatCode="0.000E+00">
                  <c:v>0</c:v>
                </c:pt>
                <c:pt idx="1058" formatCode="0.000E+00">
                  <c:v>0</c:v>
                </c:pt>
                <c:pt idx="1059" formatCode="0.000E+00">
                  <c:v>0</c:v>
                </c:pt>
                <c:pt idx="1060" formatCode="0.000E+00">
                  <c:v>8.1516349445653359E-14</c:v>
                </c:pt>
                <c:pt idx="1061" formatCode="0.000E+00">
                  <c:v>0</c:v>
                </c:pt>
                <c:pt idx="1062" formatCode="0.000E+00">
                  <c:v>0</c:v>
                </c:pt>
                <c:pt idx="1063" formatCode="0.000E+00">
                  <c:v>8.1516349445653359E-14</c:v>
                </c:pt>
                <c:pt idx="1064" formatCode="0.000E+00">
                  <c:v>0</c:v>
                </c:pt>
                <c:pt idx="1065" formatCode="0.000E+00">
                  <c:v>0</c:v>
                </c:pt>
                <c:pt idx="1066" formatCode="0.000E+00">
                  <c:v>0</c:v>
                </c:pt>
                <c:pt idx="1067" formatCode="0.000E+00">
                  <c:v>0</c:v>
                </c:pt>
                <c:pt idx="1068" formatCode="0.000E+00">
                  <c:v>0</c:v>
                </c:pt>
                <c:pt idx="1069" formatCode="0.000E+00">
                  <c:v>0</c:v>
                </c:pt>
                <c:pt idx="1070" formatCode="0.000E+00">
                  <c:v>0</c:v>
                </c:pt>
                <c:pt idx="1071" formatCode="0.000E+00">
                  <c:v>0</c:v>
                </c:pt>
                <c:pt idx="1072" formatCode="0.000E+00">
                  <c:v>0</c:v>
                </c:pt>
                <c:pt idx="1073" formatCode="0.000E+00">
                  <c:v>0</c:v>
                </c:pt>
                <c:pt idx="1074" formatCode="0.000E+00">
                  <c:v>0</c:v>
                </c:pt>
                <c:pt idx="1075" formatCode="0.000E+00">
                  <c:v>0</c:v>
                </c:pt>
                <c:pt idx="1076" formatCode="0.000E+00">
                  <c:v>0</c:v>
                </c:pt>
                <c:pt idx="1077" formatCode="0.000E+00">
                  <c:v>0</c:v>
                </c:pt>
                <c:pt idx="1078" formatCode="0.000E+00">
                  <c:v>8.1516349445653359E-14</c:v>
                </c:pt>
                <c:pt idx="1079" formatCode="0.000E+00">
                  <c:v>8.1516349445653359E-14</c:v>
                </c:pt>
                <c:pt idx="1080" formatCode="0.000E+00">
                  <c:v>0</c:v>
                </c:pt>
                <c:pt idx="1081" formatCode="0.000E+00">
                  <c:v>8.1516349445653359E-14</c:v>
                </c:pt>
                <c:pt idx="1082" formatCode="0.000E+00">
                  <c:v>0</c:v>
                </c:pt>
                <c:pt idx="1083" formatCode="0.000E+00">
                  <c:v>2.4454904833696005E-13</c:v>
                </c:pt>
                <c:pt idx="1084" formatCode="0.000E+00">
                  <c:v>8.1516349445653359E-14</c:v>
                </c:pt>
                <c:pt idx="1085" formatCode="0.000E+00">
                  <c:v>0</c:v>
                </c:pt>
                <c:pt idx="1086" formatCode="0.000E+00">
                  <c:v>0</c:v>
                </c:pt>
                <c:pt idx="1087" formatCode="0.000E+00">
                  <c:v>0</c:v>
                </c:pt>
                <c:pt idx="1088" formatCode="0.000E+00">
                  <c:v>0</c:v>
                </c:pt>
                <c:pt idx="1089" formatCode="0.000E+00">
                  <c:v>0</c:v>
                </c:pt>
                <c:pt idx="1090" formatCode="0.000E+00">
                  <c:v>0</c:v>
                </c:pt>
                <c:pt idx="1091" formatCode="0.000E+00">
                  <c:v>0</c:v>
                </c:pt>
                <c:pt idx="1092" formatCode="0.000E+00">
                  <c:v>8.1516349445653359E-14</c:v>
                </c:pt>
                <c:pt idx="1093" formatCode="0.000E+00">
                  <c:v>0</c:v>
                </c:pt>
                <c:pt idx="1094" formatCode="0.000E+00">
                  <c:v>0</c:v>
                </c:pt>
                <c:pt idx="1095" formatCode="0.000E+00">
                  <c:v>0</c:v>
                </c:pt>
                <c:pt idx="1096" formatCode="0.000E+00">
                  <c:v>0</c:v>
                </c:pt>
                <c:pt idx="1097" formatCode="0.000E+00">
                  <c:v>0</c:v>
                </c:pt>
                <c:pt idx="1098" formatCode="0.000E+00">
                  <c:v>0</c:v>
                </c:pt>
                <c:pt idx="1099" formatCode="0.000E+00">
                  <c:v>0</c:v>
                </c:pt>
                <c:pt idx="1100" formatCode="0.000E+00">
                  <c:v>0</c:v>
                </c:pt>
                <c:pt idx="1101" formatCode="0.000E+00">
                  <c:v>8.1516349445653359E-14</c:v>
                </c:pt>
                <c:pt idx="1102" formatCode="0.000E+00">
                  <c:v>0</c:v>
                </c:pt>
                <c:pt idx="1103" formatCode="0.000E+00">
                  <c:v>0</c:v>
                </c:pt>
                <c:pt idx="1104" formatCode="0.000E+00">
                  <c:v>0</c:v>
                </c:pt>
                <c:pt idx="1105" formatCode="0.000E+00">
                  <c:v>1.6303269889130672E-13</c:v>
                </c:pt>
                <c:pt idx="1106" formatCode="0.000E+00">
                  <c:v>0</c:v>
                </c:pt>
                <c:pt idx="1107" formatCode="0.000E+00">
                  <c:v>0</c:v>
                </c:pt>
                <c:pt idx="1108" formatCode="0.000E+00">
                  <c:v>8.1516349445653359E-14</c:v>
                </c:pt>
                <c:pt idx="1109" formatCode="0.000E+00">
                  <c:v>0</c:v>
                </c:pt>
                <c:pt idx="1110" formatCode="0.000E+00">
                  <c:v>0</c:v>
                </c:pt>
                <c:pt idx="1111" formatCode="0.000E+00">
                  <c:v>0</c:v>
                </c:pt>
                <c:pt idx="1112" formatCode="0.000E+00">
                  <c:v>0</c:v>
                </c:pt>
                <c:pt idx="1113" formatCode="0.000E+00">
                  <c:v>8.1516349445653359E-14</c:v>
                </c:pt>
                <c:pt idx="1114" formatCode="0.000E+00">
                  <c:v>0</c:v>
                </c:pt>
                <c:pt idx="1115" formatCode="0.000E+00">
                  <c:v>0</c:v>
                </c:pt>
                <c:pt idx="1116" formatCode="0.000E+00">
                  <c:v>0</c:v>
                </c:pt>
                <c:pt idx="1117" formatCode="0.000E+00">
                  <c:v>0</c:v>
                </c:pt>
                <c:pt idx="1118" formatCode="0.000E+00">
                  <c:v>0</c:v>
                </c:pt>
                <c:pt idx="1119" formatCode="0.000E+00">
                  <c:v>0</c:v>
                </c:pt>
                <c:pt idx="1120" formatCode="0.000E+00">
                  <c:v>0</c:v>
                </c:pt>
                <c:pt idx="1121" formatCode="0.000E+00">
                  <c:v>0</c:v>
                </c:pt>
                <c:pt idx="1122" formatCode="0.000E+00">
                  <c:v>0</c:v>
                </c:pt>
                <c:pt idx="1123" formatCode="0.000E+00">
                  <c:v>0</c:v>
                </c:pt>
                <c:pt idx="1124" formatCode="0.000E+00">
                  <c:v>0</c:v>
                </c:pt>
                <c:pt idx="1125" formatCode="0.000E+00">
                  <c:v>0</c:v>
                </c:pt>
                <c:pt idx="1126" formatCode="0.000E+00">
                  <c:v>8.1516349445653359E-14</c:v>
                </c:pt>
                <c:pt idx="1127" formatCode="0.000E+00">
                  <c:v>0</c:v>
                </c:pt>
                <c:pt idx="1128" formatCode="0.000E+00">
                  <c:v>0</c:v>
                </c:pt>
                <c:pt idx="1129" formatCode="0.000E+00">
                  <c:v>8.1516349445653359E-14</c:v>
                </c:pt>
                <c:pt idx="1130" formatCode="0.000E+00">
                  <c:v>0</c:v>
                </c:pt>
                <c:pt idx="1131" formatCode="0.000E+00">
                  <c:v>0</c:v>
                </c:pt>
                <c:pt idx="1132" formatCode="0.000E+00">
                  <c:v>0</c:v>
                </c:pt>
                <c:pt idx="1133" formatCode="0.000E+00">
                  <c:v>0</c:v>
                </c:pt>
                <c:pt idx="1134" formatCode="0.000E+00">
                  <c:v>0</c:v>
                </c:pt>
                <c:pt idx="1135" formatCode="0.000E+00">
                  <c:v>8.1516349445653359E-14</c:v>
                </c:pt>
                <c:pt idx="1136" formatCode="0.000E+00">
                  <c:v>0</c:v>
                </c:pt>
                <c:pt idx="1137" formatCode="0.000E+00">
                  <c:v>0</c:v>
                </c:pt>
                <c:pt idx="1138" formatCode="0.000E+00">
                  <c:v>0</c:v>
                </c:pt>
                <c:pt idx="1139" formatCode="0.000E+00">
                  <c:v>8.1516349445653359E-14</c:v>
                </c:pt>
                <c:pt idx="1140" formatCode="0.000E+00">
                  <c:v>0</c:v>
                </c:pt>
                <c:pt idx="1141" formatCode="0.000E+00">
                  <c:v>0</c:v>
                </c:pt>
                <c:pt idx="1142" formatCode="0.000E+00">
                  <c:v>8.1516349445653359E-14</c:v>
                </c:pt>
                <c:pt idx="1143" formatCode="0.000E+00">
                  <c:v>0</c:v>
                </c:pt>
                <c:pt idx="1144" formatCode="0.000E+00">
                  <c:v>0</c:v>
                </c:pt>
                <c:pt idx="1145" formatCode="0.000E+00">
                  <c:v>0</c:v>
                </c:pt>
                <c:pt idx="1146" formatCode="0.000E+00">
                  <c:v>0</c:v>
                </c:pt>
                <c:pt idx="1147" formatCode="0.000E+00">
                  <c:v>0</c:v>
                </c:pt>
                <c:pt idx="1148" formatCode="0.000E+00">
                  <c:v>0</c:v>
                </c:pt>
                <c:pt idx="1149" formatCode="0.000E+00">
                  <c:v>0</c:v>
                </c:pt>
                <c:pt idx="1150" formatCode="0.000E+00">
                  <c:v>0</c:v>
                </c:pt>
                <c:pt idx="1151" formatCode="0.000E+00">
                  <c:v>1.6303269889130672E-13</c:v>
                </c:pt>
                <c:pt idx="1152" formatCode="0.000E+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53C-43E4-89D7-A922B521D352}"/>
            </c:ext>
          </c:extLst>
        </c:ser>
        <c:ser>
          <c:idx val="4"/>
          <c:order val="4"/>
          <c:tx>
            <c:strRef>
              <c:f>Spektra_CF2!$AG$9</c:f>
              <c:strCache>
                <c:ptCount val="1"/>
                <c:pt idx="0">
                  <c:v>Measurement 5 (sum)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Spektra_CF2!$AB$10:$AB$1162</c:f>
              <c:numCache>
                <c:formatCode>General</c:formatCode>
                <c:ptCount val="11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</c:numCache>
            </c:numRef>
          </c:xVal>
          <c:yVal>
            <c:numRef>
              <c:f>Spektra_CF2!$AG$10:$AG$1162</c:f>
              <c:numCache>
                <c:formatCode>General</c:formatCode>
                <c:ptCount val="1153"/>
                <c:pt idx="4" formatCode="0.000E+00">
                  <c:v>9.6558772759995426E-9</c:v>
                </c:pt>
                <c:pt idx="5" formatCode="0.000E+00">
                  <c:v>6.9041215636167999E-9</c:v>
                </c:pt>
                <c:pt idx="6" formatCode="0.000E+00">
                  <c:v>6.1570547623929351E-9</c:v>
                </c:pt>
                <c:pt idx="7" formatCode="0.000E+00">
                  <c:v>6.684134417852027E-9</c:v>
                </c:pt>
                <c:pt idx="8" formatCode="0.000E+00">
                  <c:v>7.3703648658955448E-9</c:v>
                </c:pt>
                <c:pt idx="9" formatCode="0.000E+00">
                  <c:v>7.5181981080814886E-9</c:v>
                </c:pt>
                <c:pt idx="10" formatCode="0.000E+00">
                  <c:v>7.0883481427870054E-9</c:v>
                </c:pt>
                <c:pt idx="11" formatCode="0.000E+00">
                  <c:v>6.430248858353775E-9</c:v>
                </c:pt>
                <c:pt idx="12" formatCode="0.000E+00">
                  <c:v>5.7639958754705196E-9</c:v>
                </c:pt>
                <c:pt idx="13" formatCode="0.000E+00">
                  <c:v>5.1501182016997348E-9</c:v>
                </c:pt>
                <c:pt idx="14" formatCode="0.000E+00">
                  <c:v>4.6246475909458591E-9</c:v>
                </c:pt>
                <c:pt idx="15" formatCode="0.000E+00">
                  <c:v>4.1497624530593278E-9</c:v>
                </c:pt>
                <c:pt idx="16" formatCode="0.000E+00">
                  <c:v>3.7403780900828693E-9</c:v>
                </c:pt>
                <c:pt idx="17" formatCode="0.000E+00">
                  <c:v>3.3969284017122726E-9</c:v>
                </c:pt>
                <c:pt idx="18" formatCode="0.000E+00">
                  <c:v>3.0912279868752771E-9</c:v>
                </c:pt>
                <c:pt idx="19" formatCode="0.000E+00">
                  <c:v>2.8253197899728854E-9</c:v>
                </c:pt>
                <c:pt idx="20" formatCode="0.000E+00">
                  <c:v>2.6133055511182255E-9</c:v>
                </c:pt>
                <c:pt idx="21" formatCode="0.000E+00">
                  <c:v>2.4035150482044813E-9</c:v>
                </c:pt>
                <c:pt idx="22" formatCode="0.000E+00">
                  <c:v>2.2377653644132706E-9</c:v>
                </c:pt>
                <c:pt idx="23" formatCode="0.000E+00">
                  <c:v>2.0835321017144468E-9</c:v>
                </c:pt>
                <c:pt idx="24" formatCode="0.000E+00">
                  <c:v>1.929841213635359E-9</c:v>
                </c:pt>
                <c:pt idx="25" formatCode="0.000E+00">
                  <c:v>1.8084216154305412E-9</c:v>
                </c:pt>
                <c:pt idx="26" formatCode="0.000E+00">
                  <c:v>1.6891534365506746E-9</c:v>
                </c:pt>
                <c:pt idx="27" formatCode="0.000E+00">
                  <c:v>1.5768999694193892E-9</c:v>
                </c:pt>
                <c:pt idx="28" formatCode="0.000E+00">
                  <c:v>1.4621696581913107E-9</c:v>
                </c:pt>
                <c:pt idx="29" formatCode="0.000E+00">
                  <c:v>1.3796383202215382E-9</c:v>
                </c:pt>
                <c:pt idx="30" formatCode="0.000E+00">
                  <c:v>1.2865668354749031E-9</c:v>
                </c:pt>
                <c:pt idx="31" formatCode="0.000E+00">
                  <c:v>1.2115745047194556E-9</c:v>
                </c:pt>
                <c:pt idx="32" formatCode="0.000E+00">
                  <c:v>1.1407584585359727E-9</c:v>
                </c:pt>
                <c:pt idx="33" formatCode="0.000E+00">
                  <c:v>1.069291562808807E-9</c:v>
                </c:pt>
                <c:pt idx="34" formatCode="0.000E+00">
                  <c:v>9.9746308400181756E-10</c:v>
                </c:pt>
                <c:pt idx="35" formatCode="0.000E+00">
                  <c:v>9.4257477248457111E-10</c:v>
                </c:pt>
                <c:pt idx="36" formatCode="0.000E+00">
                  <c:v>9.0589216903645102E-10</c:v>
                </c:pt>
                <c:pt idx="37" formatCode="0.000E+00">
                  <c:v>8.6029654267067525E-10</c:v>
                </c:pt>
                <c:pt idx="38" formatCode="0.000E+00">
                  <c:v>8.1732239363362154E-10</c:v>
                </c:pt>
                <c:pt idx="39" formatCode="0.000E+00">
                  <c:v>7.7937424940611832E-10</c:v>
                </c:pt>
                <c:pt idx="40" formatCode="0.000E+00">
                  <c:v>7.5008601994039388E-10</c:v>
                </c:pt>
                <c:pt idx="41" formatCode="0.000E+00">
                  <c:v>7.1886332099761253E-10</c:v>
                </c:pt>
                <c:pt idx="42" formatCode="0.000E+00">
                  <c:v>6.8246998401335123E-10</c:v>
                </c:pt>
                <c:pt idx="43" formatCode="0.000E+00">
                  <c:v>6.6030494122015486E-10</c:v>
                </c:pt>
                <c:pt idx="44" formatCode="0.000E+00">
                  <c:v>6.3889922289458845E-10</c:v>
                </c:pt>
                <c:pt idx="45" formatCode="0.000E+00">
                  <c:v>6.1577598493985913E-10</c:v>
                </c:pt>
                <c:pt idx="46" formatCode="0.000E+00">
                  <c:v>6.0006520012151686E-10</c:v>
                </c:pt>
                <c:pt idx="47" formatCode="0.000E+00">
                  <c:v>5.7484478030380973E-10</c:v>
                </c:pt>
                <c:pt idx="48" formatCode="0.000E+00">
                  <c:v>5.5797692963003152E-10</c:v>
                </c:pt>
                <c:pt idx="49" formatCode="0.000E+00">
                  <c:v>5.3382317989780444E-10</c:v>
                </c:pt>
                <c:pt idx="50" formatCode="0.000E+00">
                  <c:v>5.1708188330196453E-10</c:v>
                </c:pt>
                <c:pt idx="51" formatCode="0.000E+00">
                  <c:v>4.9808069245722611E-10</c:v>
                </c:pt>
                <c:pt idx="52" formatCode="0.000E+00">
                  <c:v>4.8197216625107766E-10</c:v>
                </c:pt>
                <c:pt idx="53" formatCode="0.000E+00">
                  <c:v>4.6573708596699092E-10</c:v>
                </c:pt>
                <c:pt idx="54" formatCode="0.000E+00">
                  <c:v>4.4662742019830536E-10</c:v>
                </c:pt>
                <c:pt idx="55" formatCode="0.000E+00">
                  <c:v>4.3907033382998886E-10</c:v>
                </c:pt>
                <c:pt idx="56" formatCode="0.000E+00">
                  <c:v>4.2258214539002548E-10</c:v>
                </c:pt>
                <c:pt idx="57" formatCode="0.000E+00">
                  <c:v>4.1057758713987673E-10</c:v>
                </c:pt>
                <c:pt idx="58" formatCode="0.000E+00">
                  <c:v>3.9902500773950767E-10</c:v>
                </c:pt>
                <c:pt idx="59" formatCode="0.000E+00">
                  <c:v>3.779627933397738E-10</c:v>
                </c:pt>
                <c:pt idx="60" formatCode="0.000E+00">
                  <c:v>3.6550625623984528E-10</c:v>
                </c:pt>
                <c:pt idx="61" formatCode="0.000E+00">
                  <c:v>3.6067912212419821E-10</c:v>
                </c:pt>
                <c:pt idx="62" formatCode="0.000E+00">
                  <c:v>3.4928925510974984E-10</c:v>
                </c:pt>
                <c:pt idx="63" formatCode="0.000E+00">
                  <c:v>3.4339545090862256E-10</c:v>
                </c:pt>
                <c:pt idx="64" formatCode="0.000E+00">
                  <c:v>3.2810048663207762E-10</c:v>
                </c:pt>
                <c:pt idx="65" formatCode="0.000E+00">
                  <c:v>3.2262250297274768E-10</c:v>
                </c:pt>
                <c:pt idx="66" formatCode="0.000E+00">
                  <c:v>3.1537276222228137E-10</c:v>
                </c:pt>
                <c:pt idx="67" formatCode="0.000E+00">
                  <c:v>3.1190156465597328E-10</c:v>
                </c:pt>
                <c:pt idx="68" formatCode="0.000E+00">
                  <c:v>2.9492523905824787E-10</c:v>
                </c:pt>
                <c:pt idx="69" formatCode="0.000E+00">
                  <c:v>2.8814555631155244E-10</c:v>
                </c:pt>
                <c:pt idx="70" formatCode="0.000E+00">
                  <c:v>2.8022688686341215E-10</c:v>
                </c:pt>
                <c:pt idx="71" formatCode="0.000E+00">
                  <c:v>2.7136810140773007E-10</c:v>
                </c:pt>
                <c:pt idx="72" formatCode="0.000E+00">
                  <c:v>2.6583588028642657E-10</c:v>
                </c:pt>
                <c:pt idx="73" formatCode="0.000E+00">
                  <c:v>2.5932738484959893E-10</c:v>
                </c:pt>
                <c:pt idx="74" formatCode="0.000E+00">
                  <c:v>2.5213188156110611E-10</c:v>
                </c:pt>
                <c:pt idx="75" formatCode="0.000E+00">
                  <c:v>2.4725050998348544E-10</c:v>
                </c:pt>
                <c:pt idx="76" formatCode="0.000E+00">
                  <c:v>2.4124823085841107E-10</c:v>
                </c:pt>
                <c:pt idx="77" formatCode="0.000E+00">
                  <c:v>2.3567985142912518E-10</c:v>
                </c:pt>
                <c:pt idx="78" formatCode="0.000E+00">
                  <c:v>2.2494083395835958E-10</c:v>
                </c:pt>
                <c:pt idx="79" formatCode="0.000E+00">
                  <c:v>2.2020409561266835E-10</c:v>
                </c:pt>
                <c:pt idx="80" formatCode="0.000E+00">
                  <c:v>2.1915550468117947E-10</c:v>
                </c:pt>
                <c:pt idx="81" formatCode="0.000E+00">
                  <c:v>2.1335209625000817E-10</c:v>
                </c:pt>
                <c:pt idx="82" formatCode="0.000E+00">
                  <c:v>2.0637354280940962E-10</c:v>
                </c:pt>
                <c:pt idx="83" formatCode="0.000E+00">
                  <c:v>2.0382438209665214E-10</c:v>
                </c:pt>
                <c:pt idx="84" formatCode="0.000E+00">
                  <c:v>1.9742436158377163E-10</c:v>
                </c:pt>
                <c:pt idx="85" formatCode="0.000E+00">
                  <c:v>1.9214524861834475E-10</c:v>
                </c:pt>
                <c:pt idx="86" formatCode="0.000E+00">
                  <c:v>1.8720963957875048E-10</c:v>
                </c:pt>
                <c:pt idx="87" formatCode="0.000E+00">
                  <c:v>1.8287064262086539E-10</c:v>
                </c:pt>
                <c:pt idx="88" formatCode="0.000E+00">
                  <c:v>1.8073730244990521E-10</c:v>
                </c:pt>
                <c:pt idx="89" formatCode="0.000E+00">
                  <c:v>1.7544011033048718E-10</c:v>
                </c:pt>
                <c:pt idx="90" formatCode="0.000E+00">
                  <c:v>1.7233049584400285E-10</c:v>
                </c:pt>
                <c:pt idx="91" formatCode="0.000E+00">
                  <c:v>1.6985365174721012E-10</c:v>
                </c:pt>
                <c:pt idx="92" formatCode="0.000E+00">
                  <c:v>1.6430335147191545E-10</c:v>
                </c:pt>
                <c:pt idx="93" formatCode="0.000E+00">
                  <c:v>1.6193498229906984E-10</c:v>
                </c:pt>
                <c:pt idx="94" formatCode="0.000E+00">
                  <c:v>1.6050672913376598E-10</c:v>
                </c:pt>
                <c:pt idx="95" formatCode="0.000E+00">
                  <c:v>1.5484795393452417E-10</c:v>
                </c:pt>
                <c:pt idx="96" formatCode="0.000E+00">
                  <c:v>1.5354625484715865E-10</c:v>
                </c:pt>
                <c:pt idx="97" formatCode="0.000E+00">
                  <c:v>1.5204568506589005E-10</c:v>
                </c:pt>
                <c:pt idx="98" formatCode="0.000E+00">
                  <c:v>1.4562758539901834E-10</c:v>
                </c:pt>
                <c:pt idx="99" formatCode="0.000E+00">
                  <c:v>1.4269876245244593E-10</c:v>
                </c:pt>
                <c:pt idx="100" formatCode="0.000E+00">
                  <c:v>1.3967954373591755E-10</c:v>
                </c:pt>
                <c:pt idx="101" formatCode="0.000E+00">
                  <c:v>1.3846824041850795E-10</c:v>
                </c:pt>
                <c:pt idx="102" formatCode="0.000E+00">
                  <c:v>1.3262867367935427E-10</c:v>
                </c:pt>
                <c:pt idx="103" formatCode="0.000E+00">
                  <c:v>1.3402076853667576E-10</c:v>
                </c:pt>
                <c:pt idx="104" formatCode="0.000E+00">
                  <c:v>1.2928403019098451E-10</c:v>
                </c:pt>
                <c:pt idx="105" formatCode="0.000E+00">
                  <c:v>1.2801848941160136E-10</c:v>
                </c:pt>
                <c:pt idx="106" formatCode="0.000E+00">
                  <c:v>1.2630096978243852E-10</c:v>
                </c:pt>
                <c:pt idx="107" formatCode="0.000E+00">
                  <c:v>1.2427610453542549E-10</c:v>
                </c:pt>
                <c:pt idx="108" formatCode="0.000E+00">
                  <c:v>1.2067835289117908E-10</c:v>
                </c:pt>
                <c:pt idx="109" formatCode="0.000E+00">
                  <c:v>1.170625220929415E-10</c:v>
                </c:pt>
                <c:pt idx="110" formatCode="0.000E+00">
                  <c:v>1.1525460669382272E-10</c:v>
                </c:pt>
                <c:pt idx="111" formatCode="0.000E+00">
                  <c:v>1.1288623752097712E-10</c:v>
                </c:pt>
                <c:pt idx="112" formatCode="0.000E+00">
                  <c:v>1.1294047498295068E-10</c:v>
                </c:pt>
                <c:pt idx="113" formatCode="0.000E+00">
                  <c:v>1.1015628526830773E-10</c:v>
                </c:pt>
                <c:pt idx="114" formatCode="0.000E+00">
                  <c:v>1.0541954692261653E-10</c:v>
                </c:pt>
                <c:pt idx="115" formatCode="0.000E+00">
                  <c:v>1.0645005870011422E-10</c:v>
                </c:pt>
                <c:pt idx="116" formatCode="0.000E+00">
                  <c:v>1.0511220130476632E-10</c:v>
                </c:pt>
                <c:pt idx="117" formatCode="0.000E+00">
                  <c:v>1.014059747365728E-10</c:v>
                </c:pt>
                <c:pt idx="118" formatCode="0.000E+00">
                  <c:v>9.7518956628467422E-11</c:v>
                </c:pt>
                <c:pt idx="119" formatCode="0.000E+00">
                  <c:v>9.6777711314828706E-11</c:v>
                </c:pt>
                <c:pt idx="120" formatCode="0.000E+00">
                  <c:v>9.7500877474476223E-11</c:v>
                </c:pt>
                <c:pt idx="121" formatCode="0.000E+00">
                  <c:v>9.5204824917595367E-11</c:v>
                </c:pt>
                <c:pt idx="122" formatCode="0.000E+00">
                  <c:v>9.1552835811375412E-11</c:v>
                </c:pt>
                <c:pt idx="123" formatCode="0.000E+00">
                  <c:v>8.9744920412256621E-11</c:v>
                </c:pt>
                <c:pt idx="124" formatCode="0.000E+00">
                  <c:v>9.0323453339974645E-11</c:v>
                </c:pt>
                <c:pt idx="125" formatCode="0.000E+00">
                  <c:v>9.0757353035763149E-11</c:v>
                </c:pt>
                <c:pt idx="126" formatCode="0.000E+00">
                  <c:v>8.607485215204548E-11</c:v>
                </c:pt>
                <c:pt idx="127" formatCode="0.000E+00">
                  <c:v>8.4700836448715206E-11</c:v>
                </c:pt>
                <c:pt idx="128" formatCode="0.000E+00">
                  <c:v>8.3959591135076503E-11</c:v>
                </c:pt>
                <c:pt idx="129" formatCode="0.000E+00">
                  <c:v>7.9819464871094484E-11</c:v>
                </c:pt>
                <c:pt idx="130" formatCode="0.000E+00">
                  <c:v>8.0922293264556945E-11</c:v>
                </c:pt>
                <c:pt idx="131" formatCode="0.000E+00">
                  <c:v>8.1103084804468824E-11</c:v>
                </c:pt>
                <c:pt idx="132" formatCode="0.000E+00">
                  <c:v>7.7541491468204815E-11</c:v>
                </c:pt>
                <c:pt idx="133" formatCode="0.000E+00">
                  <c:v>7.7071433464433924E-11</c:v>
                </c:pt>
                <c:pt idx="134" formatCode="0.000E+00">
                  <c:v>7.5715496915094837E-11</c:v>
                </c:pt>
                <c:pt idx="135" formatCode="0.000E+00">
                  <c:v>7.3564077590143475E-11</c:v>
                </c:pt>
                <c:pt idx="136" formatCode="0.000E+00">
                  <c:v>7.0743729567518169E-11</c:v>
                </c:pt>
                <c:pt idx="137" formatCode="0.000E+00">
                  <c:v>7.0364067333703224E-11</c:v>
                </c:pt>
                <c:pt idx="138" formatCode="0.000E+00">
                  <c:v>7.0996837723394794E-11</c:v>
                </c:pt>
                <c:pt idx="139" formatCode="0.000E+00">
                  <c:v>7.0020563407870652E-11</c:v>
                </c:pt>
                <c:pt idx="140" formatCode="0.000E+00">
                  <c:v>6.9894009329932346E-11</c:v>
                </c:pt>
                <c:pt idx="141" formatCode="0.000E+00">
                  <c:v>6.5518854064064875E-11</c:v>
                </c:pt>
                <c:pt idx="142" formatCode="0.000E+00">
                  <c:v>6.6061228683800512E-11</c:v>
                </c:pt>
                <c:pt idx="143" formatCode="0.000E+00">
                  <c:v>6.6621682457527336E-11</c:v>
                </c:pt>
                <c:pt idx="144" formatCode="0.000E+00">
                  <c:v>6.57719622199415E-11</c:v>
                </c:pt>
                <c:pt idx="145" formatCode="0.000E+00">
                  <c:v>6.2644268579465996E-11</c:v>
                </c:pt>
                <c:pt idx="146" formatCode="0.000E+00">
                  <c:v>6.2481556193545303E-11</c:v>
                </c:pt>
                <c:pt idx="147" formatCode="0.000E+00">
                  <c:v>6.0529007562497019E-11</c:v>
                </c:pt>
                <c:pt idx="148" formatCode="0.000E+00">
                  <c:v>6.0655561640435339E-11</c:v>
                </c:pt>
                <c:pt idx="149" formatCode="0.000E+00">
                  <c:v>5.8522221469475163E-11</c:v>
                </c:pt>
                <c:pt idx="150" formatCode="0.000E+00">
                  <c:v>5.8703013009387042E-11</c:v>
                </c:pt>
                <c:pt idx="151" formatCode="0.000E+00">
                  <c:v>5.6840860148294685E-11</c:v>
                </c:pt>
                <c:pt idx="152" formatCode="0.000E+00">
                  <c:v>5.8287192467589724E-11</c:v>
                </c:pt>
                <c:pt idx="153" formatCode="0.000E+00">
                  <c:v>5.506910305715828E-11</c:v>
                </c:pt>
                <c:pt idx="154" formatCode="0.000E+00">
                  <c:v>5.4707519977334522E-11</c:v>
                </c:pt>
                <c:pt idx="155" formatCode="0.000E+00">
                  <c:v>5.3677008199836807E-11</c:v>
                </c:pt>
                <c:pt idx="156" formatCode="0.000E+00">
                  <c:v>5.4689440823343335E-11</c:v>
                </c:pt>
                <c:pt idx="157" formatCode="0.000E+00">
                  <c:v>5.4761757439308082E-11</c:v>
                </c:pt>
                <c:pt idx="158" formatCode="0.000E+00">
                  <c:v>5.1832934492735649E-11</c:v>
                </c:pt>
                <c:pt idx="159" formatCode="0.000E+00">
                  <c:v>5.0784343561246754E-11</c:v>
                </c:pt>
                <c:pt idx="160" formatCode="0.000E+00">
                  <c:v>5.0892818485193874E-11</c:v>
                </c:pt>
                <c:pt idx="161" formatCode="0.000E+00">
                  <c:v>5.0856660177211501E-11</c:v>
                </c:pt>
                <c:pt idx="162" formatCode="0.000E+00">
                  <c:v>4.9663436013793107E-11</c:v>
                </c:pt>
                <c:pt idx="163" formatCode="0.000E+00">
                  <c:v>4.7819362306691936E-11</c:v>
                </c:pt>
                <c:pt idx="164" formatCode="0.000E+00">
                  <c:v>4.8632924236295392E-11</c:v>
                </c:pt>
                <c:pt idx="165" formatCode="0.000E+00">
                  <c:v>4.7891678922656689E-11</c:v>
                </c:pt>
                <c:pt idx="166" formatCode="0.000E+00">
                  <c:v>4.6029526061564338E-11</c:v>
                </c:pt>
                <c:pt idx="167" formatCode="0.000E+00">
                  <c:v>4.7855520614674316E-11</c:v>
                </c:pt>
                <c:pt idx="168" formatCode="0.000E+00">
                  <c:v>4.5125568362004943E-11</c:v>
                </c:pt>
                <c:pt idx="169" formatCode="0.000E+00">
                  <c:v>4.5071330900031383E-11</c:v>
                </c:pt>
                <c:pt idx="170" formatCode="0.000E+00">
                  <c:v>4.4113135738498428E-11</c:v>
                </c:pt>
                <c:pt idx="171" formatCode="0.000E+00">
                  <c:v>4.4673589512225245E-11</c:v>
                </c:pt>
                <c:pt idx="172" formatCode="0.000E+00">
                  <c:v>4.2395616109335576E-11</c:v>
                </c:pt>
                <c:pt idx="173" formatCode="0.000E+00">
                  <c:v>4.3136861422974286E-11</c:v>
                </c:pt>
                <c:pt idx="174" formatCode="0.000E+00">
                  <c:v>4.2847594959115267E-11</c:v>
                </c:pt>
                <c:pt idx="175" formatCode="0.000E+00">
                  <c:v>4.1021600406005296E-11</c:v>
                </c:pt>
                <c:pt idx="176" formatCode="0.000E+00">
                  <c:v>4.0569621556225599E-11</c:v>
                </c:pt>
                <c:pt idx="177" formatCode="0.000E+00">
                  <c:v>4.1021600406005296E-11</c:v>
                </c:pt>
                <c:pt idx="178" formatCode="0.000E+00">
                  <c:v>4.0949283790040543E-11</c:v>
                </c:pt>
                <c:pt idx="179" formatCode="0.000E+00">
                  <c:v>3.9286001622851258E-11</c:v>
                </c:pt>
                <c:pt idx="180" formatCode="0.000E+00">
                  <c:v>3.8382043923291863E-11</c:v>
                </c:pt>
                <c:pt idx="181" formatCode="0.000E+00">
                  <c:v>3.7441927915750094E-11</c:v>
                </c:pt>
                <c:pt idx="182" formatCode="0.000E+00">
                  <c:v>3.6122149674393381E-11</c:v>
                </c:pt>
                <c:pt idx="183" formatCode="0.000E+00">
                  <c:v>3.6085991366411001E-11</c:v>
                </c:pt>
                <c:pt idx="184" formatCode="0.000E+00">
                  <c:v>3.6646445140137831E-11</c:v>
                </c:pt>
                <c:pt idx="185" formatCode="0.000E+00">
                  <c:v>3.5182033666851612E-11</c:v>
                </c:pt>
                <c:pt idx="186" formatCode="0.000E+00">
                  <c:v>3.4965083818957353E-11</c:v>
                </c:pt>
                <c:pt idx="187" formatCode="0.000E+00">
                  <c:v>3.4693896509089535E-11</c:v>
                </c:pt>
                <c:pt idx="188" formatCode="0.000E+00">
                  <c:v>3.4784292279045481E-11</c:v>
                </c:pt>
                <c:pt idx="189" formatCode="0.000E+00">
                  <c:v>3.4314234275274596E-11</c:v>
                </c:pt>
                <c:pt idx="190" formatCode="0.000E+00">
                  <c:v>3.4730054817071914E-11</c:v>
                </c:pt>
                <c:pt idx="191" formatCode="0.000E+00">
                  <c:v>3.2325527336243926E-11</c:v>
                </c:pt>
                <c:pt idx="192" formatCode="0.000E+00">
                  <c:v>3.1421569636684537E-11</c:v>
                </c:pt>
                <c:pt idx="193" formatCode="0.000E+00">
                  <c:v>3.163851948457879E-11</c:v>
                </c:pt>
                <c:pt idx="194" formatCode="0.000E+00">
                  <c:v>3.0589928553089895E-11</c:v>
                </c:pt>
                <c:pt idx="195" formatCode="0.000E+00">
                  <c:v>3.0589928553089895E-11</c:v>
                </c:pt>
                <c:pt idx="196" formatCode="0.000E+00">
                  <c:v>3.0788799246992954E-11</c:v>
                </c:pt>
                <c:pt idx="197" formatCode="0.000E+00">
                  <c:v>3.0770720093001767E-11</c:v>
                </c:pt>
                <c:pt idx="198" formatCode="0.000E+00">
                  <c:v>2.8782013153971104E-11</c:v>
                </c:pt>
                <c:pt idx="199" formatCode="0.000E+00">
                  <c:v>2.9920999855415938E-11</c:v>
                </c:pt>
                <c:pt idx="200" formatCode="0.000E+00">
                  <c:v>2.889048807791823E-11</c:v>
                </c:pt>
                <c:pt idx="201" formatCode="0.000E+00">
                  <c:v>2.9324387773706735E-11</c:v>
                </c:pt>
                <c:pt idx="202" formatCode="0.000E+00">
                  <c:v>2.8619300768050411E-11</c:v>
                </c:pt>
                <c:pt idx="203" formatCode="0.000E+00">
                  <c:v>2.7859976300420518E-11</c:v>
                </c:pt>
                <c:pt idx="204" formatCode="0.000E+00">
                  <c:v>2.813116361028834E-11</c:v>
                </c:pt>
                <c:pt idx="205" formatCode="0.000E+00">
                  <c:v>2.7263364218711321E-11</c:v>
                </c:pt>
                <c:pt idx="206" formatCode="0.000E+00">
                  <c:v>2.6648672983010931E-11</c:v>
                </c:pt>
                <c:pt idx="207" formatCode="0.000E+00">
                  <c:v>2.7046414370817066E-11</c:v>
                </c:pt>
                <c:pt idx="208" formatCode="0.000E+00">
                  <c:v>2.6739068752966871E-11</c:v>
                </c:pt>
                <c:pt idx="209" formatCode="0.000E+00">
                  <c:v>2.6883701984896373E-11</c:v>
                </c:pt>
                <c:pt idx="210" formatCode="0.000E+00">
                  <c:v>2.6015902593319358E-11</c:v>
                </c:pt>
                <c:pt idx="211" formatCode="0.000E+00">
                  <c:v>2.5672398667486786E-11</c:v>
                </c:pt>
                <c:pt idx="212" formatCode="0.000E+00">
                  <c:v>2.6124377517266484E-11</c:v>
                </c:pt>
                <c:pt idx="213" formatCode="0.000E+00">
                  <c:v>2.5238498971698278E-11</c:v>
                </c:pt>
                <c:pt idx="214" formatCode="0.000E+00">
                  <c:v>2.4153749732227007E-11</c:v>
                </c:pt>
                <c:pt idx="215" formatCode="0.000E+00">
                  <c:v>2.4840757583892143E-11</c:v>
                </c:pt>
                <c:pt idx="216" formatCode="0.000E+00">
                  <c:v>2.556392374353966E-11</c:v>
                </c:pt>
                <c:pt idx="217" formatCode="0.000E+00">
                  <c:v>2.3810245806394435E-11</c:v>
                </c:pt>
                <c:pt idx="218" formatCode="0.000E+00">
                  <c:v>2.4406857888103636E-11</c:v>
                </c:pt>
                <c:pt idx="219" formatCode="0.000E+00">
                  <c:v>2.3936799884332754E-11</c:v>
                </c:pt>
                <c:pt idx="220" formatCode="0.000E+00">
                  <c:v>2.2942446414817419E-11</c:v>
                </c:pt>
                <c:pt idx="221" formatCode="0.000E+00">
                  <c:v>2.3991037346306314E-11</c:v>
                </c:pt>
                <c:pt idx="222" formatCode="0.000E+00">
                  <c:v>2.2436230103064155E-11</c:v>
                </c:pt>
                <c:pt idx="223" formatCode="0.000E+00">
                  <c:v>2.3340187802623551E-11</c:v>
                </c:pt>
                <c:pt idx="224" formatCode="0.000E+00">
                  <c:v>2.2454309257055345E-11</c:v>
                </c:pt>
                <c:pt idx="225" formatCode="0.000E+00">
                  <c:v>2.3412504418588301E-11</c:v>
                </c:pt>
                <c:pt idx="226" formatCode="0.000E+00">
                  <c:v>2.2418150949072969E-11</c:v>
                </c:pt>
                <c:pt idx="227" formatCode="0.000E+00">
                  <c:v>2.1821538867363772E-11</c:v>
                </c:pt>
                <c:pt idx="228" formatCode="0.000E+00">
                  <c:v>2.1279164247628131E-11</c:v>
                </c:pt>
                <c:pt idx="229" formatCode="0.000E+00">
                  <c:v>2.2020409561266834E-11</c:v>
                </c:pt>
                <c:pt idx="230" formatCode="0.000E+00">
                  <c:v>2.0935660321795563E-11</c:v>
                </c:pt>
                <c:pt idx="231" formatCode="0.000E+00">
                  <c:v>2.1044135245742692E-11</c:v>
                </c:pt>
                <c:pt idx="232" formatCode="0.000E+00">
                  <c:v>2.0357127394077549E-11</c:v>
                </c:pt>
                <c:pt idx="233" formatCode="0.000E+00">
                  <c:v>2.0465602318024678E-11</c:v>
                </c:pt>
                <c:pt idx="234" formatCode="0.000E+00">
                  <c:v>1.8983111690747272E-11</c:v>
                </c:pt>
                <c:pt idx="235" formatCode="0.000E+00">
                  <c:v>2.0881422859822E-11</c:v>
                </c:pt>
                <c:pt idx="236" formatCode="0.000E+00">
                  <c:v>1.9887069390306665E-11</c:v>
                </c:pt>
                <c:pt idx="237" formatCode="0.000E+00">
                  <c:v>1.952548631048291E-11</c:v>
                </c:pt>
                <c:pt idx="238" formatCode="0.000E+00">
                  <c:v>1.9923227698289041E-11</c:v>
                </c:pt>
                <c:pt idx="239" formatCode="0.000E+00">
                  <c:v>1.9272378154606278E-11</c:v>
                </c:pt>
                <c:pt idx="240" formatCode="0.000E+00">
                  <c:v>2.0266731624121613E-11</c:v>
                </c:pt>
                <c:pt idx="241" formatCode="0.000E+00">
                  <c:v>1.8494974532985198E-11</c:v>
                </c:pt>
                <c:pt idx="242" formatCode="0.000E+00">
                  <c:v>1.8730003534870644E-11</c:v>
                </c:pt>
                <c:pt idx="243" formatCode="0.000E+00">
                  <c:v>1.9073507460703212E-11</c:v>
                </c:pt>
                <c:pt idx="244" formatCode="0.000E+00">
                  <c:v>1.9507407156491723E-11</c:v>
                </c:pt>
                <c:pt idx="245" formatCode="0.000E+00">
                  <c:v>1.8278024685090946E-11</c:v>
                </c:pt>
                <c:pt idx="246" formatCode="0.000E+00">
                  <c:v>1.8549211994958765E-11</c:v>
                </c:pt>
                <c:pt idx="247" formatCode="0.000E+00">
                  <c:v>1.7988758221231937E-11</c:v>
                </c:pt>
                <c:pt idx="248" formatCode="0.000E+00">
                  <c:v>1.7084800521672545E-11</c:v>
                </c:pt>
                <c:pt idx="249" formatCode="0.000E+00">
                  <c:v>1.6958246443734229E-11</c:v>
                </c:pt>
                <c:pt idx="250" formatCode="0.000E+00">
                  <c:v>1.7916441605267188E-11</c:v>
                </c:pt>
                <c:pt idx="251" formatCode="0.000E+00">
                  <c:v>1.7410225293513927E-11</c:v>
                </c:pt>
                <c:pt idx="252" formatCode="0.000E+00">
                  <c:v>1.7862204143293625E-11</c:v>
                </c:pt>
                <c:pt idx="253" formatCode="0.000E+00">
                  <c:v>1.7789887527328872E-11</c:v>
                </c:pt>
                <c:pt idx="254" formatCode="0.000E+00">
                  <c:v>1.6596663363910471E-11</c:v>
                </c:pt>
                <c:pt idx="255" formatCode="0.000E+00">
                  <c:v>1.67051382878576E-11</c:v>
                </c:pt>
                <c:pt idx="256" formatCode="0.000E+00">
                  <c:v>1.6433950977989782E-11</c:v>
                </c:pt>
                <c:pt idx="257" formatCode="0.000E+00">
                  <c:v>1.6578584209919284E-11</c:v>
                </c:pt>
                <c:pt idx="258" formatCode="0.000E+00">
                  <c:v>1.6343555208033842E-11</c:v>
                </c:pt>
                <c:pt idx="259" formatCode="0.000E+00">
                  <c:v>1.6126605360139587E-11</c:v>
                </c:pt>
                <c:pt idx="260" formatCode="0.000E+00">
                  <c:v>1.5728863972333455E-11</c:v>
                </c:pt>
                <c:pt idx="261" formatCode="0.000E+00">
                  <c:v>1.5656547356368702E-11</c:v>
                </c:pt>
                <c:pt idx="262" formatCode="0.000E+00">
                  <c:v>1.5132251890624255E-11</c:v>
                </c:pt>
                <c:pt idx="263" formatCode="0.000E+00">
                  <c:v>1.5331122584527321E-11</c:v>
                </c:pt>
                <c:pt idx="264" formatCode="0.000E+00">
                  <c:v>1.5132251890624255E-11</c:v>
                </c:pt>
                <c:pt idx="265" formatCode="0.000E+00">
                  <c:v>1.4716431348826934E-11</c:v>
                </c:pt>
                <c:pt idx="266" formatCode="0.000E+00">
                  <c:v>1.4517560654923866E-11</c:v>
                </c:pt>
                <c:pt idx="267" formatCode="0.000E+00">
                  <c:v>1.5150331044615441E-11</c:v>
                </c:pt>
                <c:pt idx="268" formatCode="0.000E+00">
                  <c:v>1.4535639808915055E-11</c:v>
                </c:pt>
                <c:pt idx="269" formatCode="0.000E+00">
                  <c:v>1.4806827118782873E-11</c:v>
                </c:pt>
                <c:pt idx="270" formatCode="0.000E+00">
                  <c:v>1.4571798116897431E-11</c:v>
                </c:pt>
                <c:pt idx="271" formatCode="0.000E+00">
                  <c:v>1.4318689961020801E-11</c:v>
                </c:pt>
                <c:pt idx="272" formatCode="0.000E+00">
                  <c:v>1.3631682109355661E-11</c:v>
                </c:pt>
                <c:pt idx="273" formatCode="0.000E+00">
                  <c:v>1.4354848269003177E-11</c:v>
                </c:pt>
                <c:pt idx="274" formatCode="0.000E+00">
                  <c:v>1.3179703259575963E-11</c:v>
                </c:pt>
                <c:pt idx="275" formatCode="0.000E+00">
                  <c:v>1.3053149181637649E-11</c:v>
                </c:pt>
                <c:pt idx="276" formatCode="0.000E+00">
                  <c:v>1.4427164884967928E-11</c:v>
                </c:pt>
                <c:pt idx="277" formatCode="0.000E+00">
                  <c:v>1.278196187176983E-11</c:v>
                </c:pt>
                <c:pt idx="278" formatCode="0.000E+00">
                  <c:v>1.2438457945937262E-11</c:v>
                </c:pt>
                <c:pt idx="279" formatCode="0.000E+00">
                  <c:v>1.2221508098043006E-11</c:v>
                </c:pt>
                <c:pt idx="280" formatCode="0.000E+00">
                  <c:v>1.2257666406025381E-11</c:v>
                </c:pt>
                <c:pt idx="281" formatCode="0.000E+00">
                  <c:v>1.2311903867998944E-11</c:v>
                </c:pt>
                <c:pt idx="282" formatCode="0.000E+00">
                  <c:v>1.2709645255805079E-11</c:v>
                </c:pt>
                <c:pt idx="283" formatCode="0.000E+00">
                  <c:v>1.3215861567558339E-11</c:v>
                </c:pt>
                <c:pt idx="284" formatCode="0.000E+00">
                  <c:v>1.1624896016333806E-11</c:v>
                </c:pt>
                <c:pt idx="285" formatCode="0.000E+00">
                  <c:v>1.0702859162783225E-11</c:v>
                </c:pt>
                <c:pt idx="286" formatCode="0.000E+00">
                  <c:v>1.1371787860457175E-11</c:v>
                </c:pt>
                <c:pt idx="287" formatCode="0.000E+00">
                  <c:v>1.1335629552474799E-11</c:v>
                </c:pt>
                <c:pt idx="288" formatCode="0.000E+00">
                  <c:v>1.2131112328087066E-11</c:v>
                </c:pt>
                <c:pt idx="289" formatCode="0.000E+00">
                  <c:v>1.2167270636069443E-11</c:v>
                </c:pt>
                <c:pt idx="290" formatCode="0.000E+00">
                  <c:v>1.1878004172210436E-11</c:v>
                </c:pt>
                <c:pt idx="291" formatCode="0.000E+00">
                  <c:v>1.1136758858571733E-11</c:v>
                </c:pt>
                <c:pt idx="292" formatCode="0.000E+00">
                  <c:v>1.1787608402254496E-11</c:v>
                </c:pt>
                <c:pt idx="293" formatCode="0.000E+00">
                  <c:v>1.0576305084844909E-11</c:v>
                </c:pt>
                <c:pt idx="294" formatCode="0.000E+00">
                  <c:v>1.0883650702695103E-11</c:v>
                </c:pt>
                <c:pt idx="295" formatCode="0.000E+00">
                  <c:v>1.0522067622871346E-11</c:v>
                </c:pt>
                <c:pt idx="296" formatCode="0.000E+00">
                  <c:v>1.0847492394712726E-11</c:v>
                </c:pt>
                <c:pt idx="297" formatCode="0.000E+00">
                  <c:v>1.1480262784404301E-11</c:v>
                </c:pt>
                <c:pt idx="298" formatCode="0.000E+00">
                  <c:v>1.0612463392827284E-11</c:v>
                </c:pt>
                <c:pt idx="299" formatCode="0.000E+00">
                  <c:v>1.0106247081074023E-11</c:v>
                </c:pt>
                <c:pt idx="300" formatCode="0.000E+00">
                  <c:v>1.0214722005021153E-11</c:v>
                </c:pt>
                <c:pt idx="301" formatCode="0.000E+00">
                  <c:v>1.0287038620985902E-11</c:v>
                </c:pt>
                <c:pt idx="302" formatCode="0.000E+00">
                  <c:v>1.0268959466994716E-11</c:v>
                </c:pt>
                <c:pt idx="303" formatCode="0.000E+00">
                  <c:v>1.0232801159012339E-11</c:v>
                </c:pt>
                <c:pt idx="304" formatCode="0.000E+00">
                  <c:v>9.5457933073472009E-12</c:v>
                </c:pt>
                <c:pt idx="305" formatCode="0.000E+00">
                  <c:v>9.4373183834000715E-12</c:v>
                </c:pt>
                <c:pt idx="306" formatCode="0.000E+00">
                  <c:v>9.6723473852855153E-12</c:v>
                </c:pt>
                <c:pt idx="307" formatCode="0.000E+00">
                  <c:v>9.4192392294088849E-12</c:v>
                </c:pt>
                <c:pt idx="308" formatCode="0.000E+00">
                  <c:v>9.3650017674353218E-12</c:v>
                </c:pt>
                <c:pt idx="309" formatCode="0.000E+00">
                  <c:v>9.0395769955939401E-12</c:v>
                </c:pt>
                <c:pt idx="310" formatCode="0.000E+00">
                  <c:v>9.0395769955939401E-12</c:v>
                </c:pt>
                <c:pt idx="311" formatCode="0.000E+00">
                  <c:v>9.5096349993648244E-12</c:v>
                </c:pt>
                <c:pt idx="312" formatCode="0.000E+00">
                  <c:v>9.3650017674353218E-12</c:v>
                </c:pt>
                <c:pt idx="313" formatCode="0.000E+00">
                  <c:v>8.9672603796291872E-12</c:v>
                </c:pt>
                <c:pt idx="314" formatCode="0.000E+00">
                  <c:v>9.1842102275234427E-12</c:v>
                </c:pt>
                <c:pt idx="315" formatCode="0.000E+00">
                  <c:v>8.858785455682061E-12</c:v>
                </c:pt>
                <c:pt idx="316" formatCode="0.000E+00">
                  <c:v>9.1480519195410663E-12</c:v>
                </c:pt>
                <c:pt idx="317" formatCode="0.000E+00">
                  <c:v>8.3164108359464237E-12</c:v>
                </c:pt>
                <c:pt idx="318" formatCode="0.000E+00">
                  <c:v>9.1480519195410663E-12</c:v>
                </c:pt>
                <c:pt idx="319" formatCode="0.000E+00">
                  <c:v>8.0813818340609816E-12</c:v>
                </c:pt>
                <c:pt idx="320" formatCode="0.000E+00">
                  <c:v>8.4429649138847397E-12</c:v>
                </c:pt>
                <c:pt idx="321" formatCode="0.000E+00">
                  <c:v>7.5751655223077207E-12</c:v>
                </c:pt>
                <c:pt idx="322" formatCode="0.000E+00">
                  <c:v>8.4248857598935515E-12</c:v>
                </c:pt>
                <c:pt idx="323" formatCode="0.000E+00">
                  <c:v>7.9548277561226672E-12</c:v>
                </c:pt>
                <c:pt idx="324" formatCode="0.000E+00">
                  <c:v>8.3706482979199884E-12</c:v>
                </c:pt>
                <c:pt idx="325" formatCode="0.000E+00">
                  <c:v>8.334489989937612E-12</c:v>
                </c:pt>
                <c:pt idx="326" formatCode="0.000E+00">
                  <c:v>8.0633026800697933E-12</c:v>
                </c:pt>
                <c:pt idx="327" formatCode="0.000E+00">
                  <c:v>8.0090652180962302E-12</c:v>
                </c:pt>
                <c:pt idx="328" formatCode="0.000E+00">
                  <c:v>7.7740362162107881E-12</c:v>
                </c:pt>
                <c:pt idx="329" formatCode="0.000E+00">
                  <c:v>7.6655612922636603E-12</c:v>
                </c:pt>
                <c:pt idx="330" formatCode="0.000E+00">
                  <c:v>7.7740362162107881E-12</c:v>
                </c:pt>
                <c:pt idx="331" formatCode="0.000E+00">
                  <c:v>7.4847697523517812E-12</c:v>
                </c:pt>
                <c:pt idx="332" formatCode="0.000E+00">
                  <c:v>7.7559570622195998E-12</c:v>
                </c:pt>
                <c:pt idx="333" formatCode="0.000E+00">
                  <c:v>7.9367486021314789E-12</c:v>
                </c:pt>
                <c:pt idx="334" formatCode="0.000E+00">
                  <c:v>7.3582156744134668E-12</c:v>
                </c:pt>
                <c:pt idx="335" formatCode="0.000E+00">
                  <c:v>6.6531286687571387E-12</c:v>
                </c:pt>
                <c:pt idx="336" formatCode="0.000E+00">
                  <c:v>7.4305322903782181E-12</c:v>
                </c:pt>
                <c:pt idx="337" formatCode="0.000E+00">
                  <c:v>7.3401365204222786E-12</c:v>
                </c:pt>
                <c:pt idx="338" formatCode="0.000E+00">
                  <c:v>6.4361788208628839E-12</c:v>
                </c:pt>
                <c:pt idx="339" formatCode="0.000E+00">
                  <c:v>7.7017196002460367E-12</c:v>
                </c:pt>
                <c:pt idx="340" formatCode="0.000E+00">
                  <c:v>7.1955032884927759E-12</c:v>
                </c:pt>
                <c:pt idx="341" formatCode="0.000E+00">
                  <c:v>7.719798754237225E-12</c:v>
                </c:pt>
                <c:pt idx="342" formatCode="0.000E+00">
                  <c:v>6.4723371288452612E-12</c:v>
                </c:pt>
                <c:pt idx="343" formatCode="0.000E+00">
                  <c:v>7.2316615964751516E-12</c:v>
                </c:pt>
                <c:pt idx="344" formatCode="0.000E+00">
                  <c:v>6.8881576706425816E-12</c:v>
                </c:pt>
                <c:pt idx="345" formatCode="0.000E+00">
                  <c:v>7.6474821382724737E-12</c:v>
                </c:pt>
                <c:pt idx="346" formatCode="0.000E+00">
                  <c:v>6.9423951326161455E-12</c:v>
                </c:pt>
                <c:pt idx="347" formatCode="0.000E+00">
                  <c:v>6.6350495147659512E-12</c:v>
                </c:pt>
                <c:pt idx="348" formatCode="0.000E+00">
                  <c:v>6.7073661307307034E-12</c:v>
                </c:pt>
                <c:pt idx="349" formatCode="0.000E+00">
                  <c:v>7.0327909025720851E-12</c:v>
                </c:pt>
                <c:pt idx="350" formatCode="0.000E+00">
                  <c:v>5.9661208170919996E-12</c:v>
                </c:pt>
                <c:pt idx="351" formatCode="0.000E+00">
                  <c:v>6.002279125074376E-12</c:v>
                </c:pt>
                <c:pt idx="352" formatCode="0.000E+00">
                  <c:v>6.3277038969157577E-12</c:v>
                </c:pt>
                <c:pt idx="353" formatCode="0.000E+00">
                  <c:v>6.3277038969157577E-12</c:v>
                </c:pt>
                <c:pt idx="354" formatCode="0.000E+00">
                  <c:v>6.4542579748540729E-12</c:v>
                </c:pt>
                <c:pt idx="355" formatCode="0.000E+00">
                  <c:v>5.9480416631008113E-12</c:v>
                </c:pt>
                <c:pt idx="356" formatCode="0.000E+00">
                  <c:v>6.7616035927042664E-12</c:v>
                </c:pt>
                <c:pt idx="357" formatCode="0.000E+00">
                  <c:v>6.616970360774763E-12</c:v>
                </c:pt>
                <c:pt idx="358" formatCode="0.000E+00">
                  <c:v>5.7853292771801213E-12</c:v>
                </c:pt>
                <c:pt idx="359" formatCode="0.000E+00">
                  <c:v>5.6949335072241817E-12</c:v>
                </c:pt>
                <c:pt idx="360" formatCode="0.000E+00">
                  <c:v>5.9299625091096239E-12</c:v>
                </c:pt>
                <c:pt idx="361" formatCode="0.000E+00">
                  <c:v>5.7672501231889338E-12</c:v>
                </c:pt>
                <c:pt idx="362" formatCode="0.000E+00">
                  <c:v>5.9299625091096239E-12</c:v>
                </c:pt>
                <c:pt idx="363" formatCode="0.000E+00">
                  <c:v>5.5141419673123034E-12</c:v>
                </c:pt>
                <c:pt idx="364" formatCode="0.000E+00">
                  <c:v>5.2971921194180479E-12</c:v>
                </c:pt>
                <c:pt idx="365" formatCode="0.000E+00">
                  <c:v>5.9841999710831886E-12</c:v>
                </c:pt>
                <c:pt idx="366" formatCode="0.000E+00">
                  <c:v>5.1164005795061696E-12</c:v>
                </c:pt>
                <c:pt idx="367" formatCode="0.000E+00">
                  <c:v>5.4237461973563631E-12</c:v>
                </c:pt>
                <c:pt idx="368" formatCode="0.000E+00">
                  <c:v>5.5683794292858665E-12</c:v>
                </c:pt>
                <c:pt idx="369" formatCode="0.000E+00">
                  <c:v>5.3152712734092369E-12</c:v>
                </c:pt>
                <c:pt idx="370" formatCode="0.000E+00">
                  <c:v>5.5503002752946791E-12</c:v>
                </c:pt>
                <c:pt idx="371" formatCode="0.000E+00">
                  <c:v>5.5141419673123034E-12</c:v>
                </c:pt>
                <c:pt idx="372" formatCode="0.000E+00">
                  <c:v>4.845213269638351E-12</c:v>
                </c:pt>
                <c:pt idx="373" formatCode="0.000E+00">
                  <c:v>5.2067963494621091E-12</c:v>
                </c:pt>
                <c:pt idx="374" formatCode="0.000E+00">
                  <c:v>5.1164005795061696E-12</c:v>
                </c:pt>
                <c:pt idx="375" formatCode="0.000E+00">
                  <c:v>5.261033811435673E-12</c:v>
                </c:pt>
                <c:pt idx="376" formatCode="0.000E+00">
                  <c:v>5.5141419673123034E-12</c:v>
                </c:pt>
                <c:pt idx="377" formatCode="0.000E+00">
                  <c:v>4.9717673475766662E-12</c:v>
                </c:pt>
                <c:pt idx="378" formatCode="0.000E+00">
                  <c:v>4.5740259597705331E-12</c:v>
                </c:pt>
                <c:pt idx="379" formatCode="0.000E+00">
                  <c:v>4.7005800377088483E-12</c:v>
                </c:pt>
                <c:pt idx="380" formatCode="0.000E+00">
                  <c:v>4.3751552658674666E-12</c:v>
                </c:pt>
                <c:pt idx="381" formatCode="0.000E+00">
                  <c:v>4.8994507316119149E-12</c:v>
                </c:pt>
                <c:pt idx="382" formatCode="0.000E+00">
                  <c:v>4.4836301898145936E-12</c:v>
                </c:pt>
                <c:pt idx="383" formatCode="0.000E+00">
                  <c:v>5.0802422715237939E-12</c:v>
                </c:pt>
                <c:pt idx="384" formatCode="0.000E+00">
                  <c:v>5.2248755034532974E-12</c:v>
                </c:pt>
                <c:pt idx="385" formatCode="0.000E+00">
                  <c:v>4.3751552658674666E-12</c:v>
                </c:pt>
                <c:pt idx="386" formatCode="0.000E+00">
                  <c:v>4.7909758076647879E-12</c:v>
                </c:pt>
                <c:pt idx="387" formatCode="0.000E+00">
                  <c:v>4.5017093438057818E-12</c:v>
                </c:pt>
                <c:pt idx="388" formatCode="0.000E+00">
                  <c:v>4.4474718818322179E-12</c:v>
                </c:pt>
                <c:pt idx="389" formatCode="0.000E+00">
                  <c:v>4.1582054179732119E-12</c:v>
                </c:pt>
                <c:pt idx="390" formatCode="0.000E+00">
                  <c:v>4.1582054179732119E-12</c:v>
                </c:pt>
                <c:pt idx="391" formatCode="0.000E+00">
                  <c:v>3.7604640301670788E-12</c:v>
                </c:pt>
                <c:pt idx="392" formatCode="0.000E+00">
                  <c:v>4.4293927278410305E-12</c:v>
                </c:pt>
                <c:pt idx="393" formatCode="0.000E+00">
                  <c:v>4.6825008837176609E-12</c:v>
                </c:pt>
                <c:pt idx="394" formatCode="0.000E+00">
                  <c:v>3.9412555700789579E-12</c:v>
                </c:pt>
                <c:pt idx="395" formatCode="0.000E+00">
                  <c:v>4.0858888020084605E-12</c:v>
                </c:pt>
                <c:pt idx="396" formatCode="0.000E+00">
                  <c:v>4.1401262639820236E-12</c:v>
                </c:pt>
                <c:pt idx="397" formatCode="0.000E+00">
                  <c:v>4.0858888020084605E-12</c:v>
                </c:pt>
                <c:pt idx="398" formatCode="0.000E+00">
                  <c:v>3.7785431841582663E-12</c:v>
                </c:pt>
                <c:pt idx="399" formatCode="0.000E+00">
                  <c:v>3.5435141822728241E-12</c:v>
                </c:pt>
                <c:pt idx="400" formatCode="0.000E+00">
                  <c:v>3.7966223381494545E-12</c:v>
                </c:pt>
                <c:pt idx="401" formatCode="0.000E+00">
                  <c:v>3.7243057221847032E-12</c:v>
                </c:pt>
                <c:pt idx="402" formatCode="0.000E+00">
                  <c:v>3.9774138780613336E-12</c:v>
                </c:pt>
                <c:pt idx="403" formatCode="0.000E+00">
                  <c:v>3.7062265681935149E-12</c:v>
                </c:pt>
                <c:pt idx="404" formatCode="0.000E+00">
                  <c:v>3.218089410431442E-12</c:v>
                </c:pt>
                <c:pt idx="405" formatCode="0.000E+00">
                  <c:v>3.995493032052521E-12</c:v>
                </c:pt>
                <c:pt idx="406" formatCode="0.000E+00">
                  <c:v>3.597751644246388E-12</c:v>
                </c:pt>
                <c:pt idx="407" formatCode="0.000E+00">
                  <c:v>3.6158307982375758E-12</c:v>
                </c:pt>
                <c:pt idx="408" formatCode="0.000E+00">
                  <c:v>3.1819311024490667E-12</c:v>
                </c:pt>
                <c:pt idx="409" formatCode="0.000E+00">
                  <c:v>3.7604640301670788E-12</c:v>
                </c:pt>
                <c:pt idx="410" formatCode="0.000E+00">
                  <c:v>3.2904060263961937E-12</c:v>
                </c:pt>
                <c:pt idx="411" formatCode="0.000E+00">
                  <c:v>3.4531184123168845E-12</c:v>
                </c:pt>
                <c:pt idx="412" formatCode="0.000E+00">
                  <c:v>3.2361685644226306E-12</c:v>
                </c:pt>
                <c:pt idx="413" formatCode="0.000E+00">
                  <c:v>3.5435141822728241E-12</c:v>
                </c:pt>
                <c:pt idx="414" formatCode="0.000E+00">
                  <c:v>3.0192187165283758E-12</c:v>
                </c:pt>
                <c:pt idx="415" formatCode="0.000E+00">
                  <c:v>3.597751644246388E-12</c:v>
                </c:pt>
                <c:pt idx="416" formatCode="0.000E+00">
                  <c:v>2.7841897146429333E-12</c:v>
                </c:pt>
                <c:pt idx="417" formatCode="0.000E+00">
                  <c:v>2.6937939446869937E-12</c:v>
                </c:pt>
                <c:pt idx="418" formatCode="0.000E+00">
                  <c:v>3.2723268724050062E-12</c:v>
                </c:pt>
                <c:pt idx="419" formatCode="0.000E+00">
                  <c:v>3.3808017963521332E-12</c:v>
                </c:pt>
                <c:pt idx="420" formatCode="0.000E+00">
                  <c:v>3.1276936404755032E-12</c:v>
                </c:pt>
                <c:pt idx="421" formatCode="0.000E+00">
                  <c:v>3.4711975663080728E-12</c:v>
                </c:pt>
                <c:pt idx="422" formatCode="0.000E+00">
                  <c:v>2.8745854845988728E-12</c:v>
                </c:pt>
                <c:pt idx="423" formatCode="0.000E+00">
                  <c:v>2.7661105606517458E-12</c:v>
                </c:pt>
                <c:pt idx="424" formatCode="0.000E+00">
                  <c:v>3.1096144864843154E-12</c:v>
                </c:pt>
                <c:pt idx="425" formatCode="0.000E+00">
                  <c:v>3.3265643343785693E-12</c:v>
                </c:pt>
                <c:pt idx="426" formatCode="0.000E+00">
                  <c:v>3.0192187165283758E-12</c:v>
                </c:pt>
                <c:pt idx="427" formatCode="0.000E+00">
                  <c:v>2.8384271766164967E-12</c:v>
                </c:pt>
                <c:pt idx="428" formatCode="0.000E+00">
                  <c:v>3.2904060263961937E-12</c:v>
                </c:pt>
                <c:pt idx="429" formatCode="0.000E+00">
                  <c:v>2.6757147906958063E-12</c:v>
                </c:pt>
                <c:pt idx="430" formatCode="0.000E+00">
                  <c:v>3.1276936404755032E-12</c:v>
                </c:pt>
                <c:pt idx="431" formatCode="0.000E+00">
                  <c:v>2.7299522526693694E-12</c:v>
                </c:pt>
                <c:pt idx="432" formatCode="0.000E+00">
                  <c:v>2.9830604085459998E-12</c:v>
                </c:pt>
                <c:pt idx="433" formatCode="0.000E+00">
                  <c:v>3.0192187165283758E-12</c:v>
                </c:pt>
                <c:pt idx="434" formatCode="0.000E+00">
                  <c:v>2.964981254554812E-12</c:v>
                </c:pt>
                <c:pt idx="435" formatCode="0.000E+00">
                  <c:v>2.8022688686341211E-12</c:v>
                </c:pt>
                <c:pt idx="436" formatCode="0.000E+00">
                  <c:v>2.8926646385900606E-12</c:v>
                </c:pt>
                <c:pt idx="437" formatCode="0.000E+00">
                  <c:v>2.5310815587663029E-12</c:v>
                </c:pt>
                <c:pt idx="438" formatCode="0.000E+00">
                  <c:v>3.1276936404755032E-12</c:v>
                </c:pt>
                <c:pt idx="439" formatCode="0.000E+00">
                  <c:v>2.7118730986781815E-12</c:v>
                </c:pt>
                <c:pt idx="440" formatCode="0.000E+00">
                  <c:v>2.4406857888103637E-12</c:v>
                </c:pt>
                <c:pt idx="441" formatCode="0.000E+00">
                  <c:v>2.1875776329337333E-12</c:v>
                </c:pt>
                <c:pt idx="442" formatCode="0.000E+00">
                  <c:v>2.7480314066605572E-12</c:v>
                </c:pt>
                <c:pt idx="443" formatCode="0.000E+00">
                  <c:v>2.4587649428015515E-12</c:v>
                </c:pt>
                <c:pt idx="444" formatCode="0.000E+00">
                  <c:v>2.5491607127574907E-12</c:v>
                </c:pt>
                <c:pt idx="445" formatCode="0.000E+00">
                  <c:v>2.1152610169689816E-12</c:v>
                </c:pt>
                <c:pt idx="446" formatCode="0.000E+00">
                  <c:v>2.6033981747310546E-12</c:v>
                </c:pt>
                <c:pt idx="447" formatCode="0.000E+00">
                  <c:v>2.6937939446869937E-12</c:v>
                </c:pt>
                <c:pt idx="448" formatCode="0.000E+00">
                  <c:v>2.5672398667486789E-12</c:v>
                </c:pt>
                <c:pt idx="449" formatCode="0.000E+00">
                  <c:v>2.4226066348191755E-12</c:v>
                </c:pt>
                <c:pt idx="450" formatCode="0.000E+00">
                  <c:v>2.1152610169689816E-12</c:v>
                </c:pt>
                <c:pt idx="451" formatCode="0.000E+00">
                  <c:v>2.6757147906958063E-12</c:v>
                </c:pt>
                <c:pt idx="452" formatCode="0.000E+00">
                  <c:v>2.223735940916109E-12</c:v>
                </c:pt>
                <c:pt idx="453" formatCode="0.000E+00">
                  <c:v>2.223735940916109E-12</c:v>
                </c:pt>
                <c:pt idx="454" formatCode="0.000E+00">
                  <c:v>2.5310815587663029E-12</c:v>
                </c:pt>
                <c:pt idx="455" formatCode="0.000E+00">
                  <c:v>2.6576356367046185E-12</c:v>
                </c:pt>
                <c:pt idx="456" formatCode="0.000E+00">
                  <c:v>2.5853190207398667E-12</c:v>
                </c:pt>
                <c:pt idx="457" formatCode="0.000E+00">
                  <c:v>2.0248652470130424E-12</c:v>
                </c:pt>
                <c:pt idx="458" formatCode="0.000E+00">
                  <c:v>2.5310815587663029E-12</c:v>
                </c:pt>
                <c:pt idx="459" formatCode="0.000E+00">
                  <c:v>2.2418150949072968E-12</c:v>
                </c:pt>
                <c:pt idx="460" formatCode="0.000E+00">
                  <c:v>2.3141317108720481E-12</c:v>
                </c:pt>
                <c:pt idx="461" formatCode="0.000E+00">
                  <c:v>2.4949232507839272E-12</c:v>
                </c:pt>
                <c:pt idx="462" formatCode="0.000E+00">
                  <c:v>2.0429444010042303E-12</c:v>
                </c:pt>
                <c:pt idx="463" formatCode="0.000E+00">
                  <c:v>2.3502900188544242E-12</c:v>
                </c:pt>
                <c:pt idx="464" formatCode="0.000E+00">
                  <c:v>1.6632821671892847E-12</c:v>
                </c:pt>
                <c:pt idx="465" formatCode="0.000E+00">
                  <c:v>2.0429444010042303E-12</c:v>
                </c:pt>
                <c:pt idx="466" formatCode="0.000E+00">
                  <c:v>2.1875776329337333E-12</c:v>
                </c:pt>
                <c:pt idx="467" formatCode="0.000E+00">
                  <c:v>2.3864483268368002E-12</c:v>
                </c:pt>
                <c:pt idx="468" formatCode="0.000E+00">
                  <c:v>2.259894248898485E-12</c:v>
                </c:pt>
                <c:pt idx="469" formatCode="0.000E+00">
                  <c:v>1.8621528610923516E-12</c:v>
                </c:pt>
                <c:pt idx="470" formatCode="0.000E+00">
                  <c:v>1.8079153991187879E-12</c:v>
                </c:pt>
                <c:pt idx="471" formatCode="0.000E+00">
                  <c:v>2.2056567869249211E-12</c:v>
                </c:pt>
                <c:pt idx="472" formatCode="0.000E+00">
                  <c:v>1.7355987831540364E-12</c:v>
                </c:pt>
                <c:pt idx="473" formatCode="0.000E+00">
                  <c:v>1.970627785039479E-12</c:v>
                </c:pt>
                <c:pt idx="474" formatCode="0.000E+00">
                  <c:v>1.9887069390306668E-12</c:v>
                </c:pt>
                <c:pt idx="475" formatCode="0.000E+00">
                  <c:v>1.5728863972333455E-12</c:v>
                </c:pt>
                <c:pt idx="476" formatCode="0.000E+00">
                  <c:v>1.8621528610923516E-12</c:v>
                </c:pt>
                <c:pt idx="477" formatCode="0.000E+00">
                  <c:v>1.9163903230659151E-12</c:v>
                </c:pt>
                <c:pt idx="478" formatCode="0.000E+00">
                  <c:v>1.8983111690747272E-12</c:v>
                </c:pt>
                <c:pt idx="479" formatCode="0.000E+00">
                  <c:v>1.7898362451276001E-12</c:v>
                </c:pt>
                <c:pt idx="480" formatCode="0.000E+00">
                  <c:v>1.8440737071011634E-12</c:v>
                </c:pt>
                <c:pt idx="481" formatCode="0.000E+00">
                  <c:v>2.0610235549954181E-12</c:v>
                </c:pt>
                <c:pt idx="482" formatCode="0.000E+00">
                  <c:v>1.7898362451276001E-12</c:v>
                </c:pt>
                <c:pt idx="483" formatCode="0.000E+00">
                  <c:v>1.8079153991187879E-12</c:v>
                </c:pt>
                <c:pt idx="484" formatCode="0.000E+00">
                  <c:v>2.0971818629777942E-12</c:v>
                </c:pt>
                <c:pt idx="485" formatCode="0.000E+00">
                  <c:v>1.9344694770571029E-12</c:v>
                </c:pt>
                <c:pt idx="486" formatCode="0.000E+00">
                  <c:v>1.9163903230659151E-12</c:v>
                </c:pt>
                <c:pt idx="487" formatCode="0.000E+00">
                  <c:v>1.970627785039479E-12</c:v>
                </c:pt>
                <c:pt idx="488" formatCode="0.000E+00">
                  <c:v>1.7175196291628484E-12</c:v>
                </c:pt>
                <c:pt idx="489" formatCode="0.000E+00">
                  <c:v>1.6994404751716605E-12</c:v>
                </c:pt>
                <c:pt idx="490" formatCode="0.000E+00">
                  <c:v>1.8802320150835394E-12</c:v>
                </c:pt>
                <c:pt idx="491" formatCode="0.000E+00">
                  <c:v>1.6813613211804727E-12</c:v>
                </c:pt>
                <c:pt idx="492" formatCode="0.000E+00">
                  <c:v>1.482490627277406E-12</c:v>
                </c:pt>
                <c:pt idx="493" formatCode="0.000E+00">
                  <c:v>1.6271238592069092E-12</c:v>
                </c:pt>
                <c:pt idx="494" formatCode="0.000E+00">
                  <c:v>1.6632821671892847E-12</c:v>
                </c:pt>
                <c:pt idx="495" formatCode="0.000E+00">
                  <c:v>1.7898362451276001E-12</c:v>
                </c:pt>
                <c:pt idx="496" formatCode="0.000E+00">
                  <c:v>1.4101740113126545E-12</c:v>
                </c:pt>
                <c:pt idx="497" formatCode="0.000E+00">
                  <c:v>1.6452030131980968E-12</c:v>
                </c:pt>
                <c:pt idx="498" formatCode="0.000E+00">
                  <c:v>1.4101740113126545E-12</c:v>
                </c:pt>
                <c:pt idx="499" formatCode="0.000E+00">
                  <c:v>1.7898362451276001E-12</c:v>
                </c:pt>
                <c:pt idx="500" formatCode="0.000E+00">
                  <c:v>1.5548072432421577E-12</c:v>
                </c:pt>
                <c:pt idx="501" formatCode="0.000E+00">
                  <c:v>1.8259945531099755E-12</c:v>
                </c:pt>
                <c:pt idx="502" formatCode="0.000E+00">
                  <c:v>1.482490627277406E-12</c:v>
                </c:pt>
                <c:pt idx="503" formatCode="0.000E+00">
                  <c:v>1.4282531653038423E-12</c:v>
                </c:pt>
                <c:pt idx="504" formatCode="0.000E+00">
                  <c:v>1.8802320150835394E-12</c:v>
                </c:pt>
                <c:pt idx="505" formatCode="0.000E+00">
                  <c:v>1.7355987831540364E-12</c:v>
                </c:pt>
                <c:pt idx="506" formatCode="0.000E+00">
                  <c:v>1.6271238592069092E-12</c:v>
                </c:pt>
                <c:pt idx="507" formatCode="0.000E+00">
                  <c:v>1.3740157033302786E-12</c:v>
                </c:pt>
                <c:pt idx="508" formatCode="0.000E+00">
                  <c:v>1.7355987831540364E-12</c:v>
                </c:pt>
                <c:pt idx="509" formatCode="0.000E+00">
                  <c:v>1.4644114732862181E-12</c:v>
                </c:pt>
                <c:pt idx="510" formatCode="0.000E+00">
                  <c:v>1.5909655512245334E-12</c:v>
                </c:pt>
                <c:pt idx="511" formatCode="0.000E+00">
                  <c:v>1.2655407793831514E-12</c:v>
                </c:pt>
                <c:pt idx="512" formatCode="0.000E+00">
                  <c:v>1.4644114732862181E-12</c:v>
                </c:pt>
                <c:pt idx="513" formatCode="0.000E+00">
                  <c:v>1.500569781268594E-12</c:v>
                </c:pt>
                <c:pt idx="514" formatCode="0.000E+00">
                  <c:v>1.3920948573214666E-12</c:v>
                </c:pt>
                <c:pt idx="515" formatCode="0.000E+00">
                  <c:v>1.3920948573214666E-12</c:v>
                </c:pt>
                <c:pt idx="516" formatCode="0.000E+00">
                  <c:v>1.3740157033302786E-12</c:v>
                </c:pt>
                <c:pt idx="517" formatCode="0.000E+00">
                  <c:v>1.5367280892509697E-12</c:v>
                </c:pt>
                <c:pt idx="518" formatCode="0.000E+00">
                  <c:v>1.0124326235065212E-12</c:v>
                </c:pt>
                <c:pt idx="519" formatCode="0.000E+00">
                  <c:v>1.0847492394712727E-12</c:v>
                </c:pt>
                <c:pt idx="520" formatCode="0.000E+00">
                  <c:v>1.1751450094272121E-12</c:v>
                </c:pt>
                <c:pt idx="521" formatCode="0.000E+00">
                  <c:v>1.3016990873655273E-12</c:v>
                </c:pt>
                <c:pt idx="522" formatCode="0.000E+00">
                  <c:v>1.3740157033302786E-12</c:v>
                </c:pt>
                <c:pt idx="523" formatCode="0.000E+00">
                  <c:v>1.1389867014448364E-12</c:v>
                </c:pt>
                <c:pt idx="524" formatCode="0.000E+00">
                  <c:v>1.2113033174095877E-12</c:v>
                </c:pt>
                <c:pt idx="525" formatCode="0.000E+00">
                  <c:v>1.4282531653038423E-12</c:v>
                </c:pt>
                <c:pt idx="526" formatCode="0.000E+00">
                  <c:v>1.1209075474536484E-12</c:v>
                </c:pt>
                <c:pt idx="527" formatCode="0.000E+00">
                  <c:v>1.4282531653038423E-12</c:v>
                </c:pt>
                <c:pt idx="528" formatCode="0.000E+00">
                  <c:v>1.3016990873655273E-12</c:v>
                </c:pt>
                <c:pt idx="529" formatCode="0.000E+00">
                  <c:v>1.4463323192950303E-12</c:v>
                </c:pt>
                <c:pt idx="530" formatCode="0.000E+00">
                  <c:v>1.4101740113126545E-12</c:v>
                </c:pt>
                <c:pt idx="531" formatCode="0.000E+00">
                  <c:v>1.1932241634184001E-12</c:v>
                </c:pt>
                <c:pt idx="532" formatCode="0.000E+00">
                  <c:v>1.0485909314888971E-12</c:v>
                </c:pt>
                <c:pt idx="533" formatCode="0.000E+00">
                  <c:v>1.3920948573214666E-12</c:v>
                </c:pt>
                <c:pt idx="534" formatCode="0.000E+00">
                  <c:v>1.3016990873655273E-12</c:v>
                </c:pt>
                <c:pt idx="535" formatCode="0.000E+00">
                  <c:v>1.2474616253919636E-12</c:v>
                </c:pt>
                <c:pt idx="536" formatCode="0.000E+00">
                  <c:v>1.1751450094272121E-12</c:v>
                </c:pt>
                <c:pt idx="537" formatCode="0.000E+00">
                  <c:v>1.3740157033302786E-12</c:v>
                </c:pt>
                <c:pt idx="538" formatCode="0.000E+00">
                  <c:v>1.2836199333743395E-12</c:v>
                </c:pt>
                <c:pt idx="539" formatCode="0.000E+00">
                  <c:v>1.1389867014448364E-12</c:v>
                </c:pt>
                <c:pt idx="540" formatCode="0.000E+00">
                  <c:v>1.2474616253919636E-12</c:v>
                </c:pt>
                <c:pt idx="541" formatCode="0.000E+00">
                  <c:v>1.2836199333743395E-12</c:v>
                </c:pt>
                <c:pt idx="542" formatCode="0.000E+00">
                  <c:v>1.0305117774977091E-12</c:v>
                </c:pt>
                <c:pt idx="543" formatCode="0.000E+00">
                  <c:v>1.3378573953479031E-12</c:v>
                </c:pt>
                <c:pt idx="544" formatCode="0.000E+00">
                  <c:v>1.0666700854800847E-12</c:v>
                </c:pt>
                <c:pt idx="545" formatCode="0.000E+00">
                  <c:v>1.0124326235065212E-12</c:v>
                </c:pt>
                <c:pt idx="546" formatCode="0.000E+00">
                  <c:v>1.1209075474536484E-12</c:v>
                </c:pt>
                <c:pt idx="547" formatCode="0.000E+00">
                  <c:v>1.2293824714007758E-12</c:v>
                </c:pt>
                <c:pt idx="548" formatCode="0.000E+00">
                  <c:v>1.2293824714007758E-12</c:v>
                </c:pt>
                <c:pt idx="549" formatCode="0.000E+00">
                  <c:v>1.2655407793831514E-12</c:v>
                </c:pt>
                <c:pt idx="550" formatCode="0.000E+00">
                  <c:v>1.1028283934624606E-12</c:v>
                </c:pt>
                <c:pt idx="551" formatCode="0.000E+00">
                  <c:v>9.4011600754176971E-13</c:v>
                </c:pt>
                <c:pt idx="552" formatCode="0.000E+00">
                  <c:v>1.1932241634184001E-12</c:v>
                </c:pt>
                <c:pt idx="553" formatCode="0.000E+00">
                  <c:v>1.0124326235065212E-12</c:v>
                </c:pt>
                <c:pt idx="554" formatCode="0.000E+00">
                  <c:v>1.0485909314888971E-12</c:v>
                </c:pt>
                <c:pt idx="555" formatCode="0.000E+00">
                  <c:v>1.0485909314888971E-12</c:v>
                </c:pt>
                <c:pt idx="556" formatCode="0.000E+00">
                  <c:v>9.7627431552414536E-13</c:v>
                </c:pt>
                <c:pt idx="557" formatCode="0.000E+00">
                  <c:v>1.0305117774977091E-12</c:v>
                </c:pt>
                <c:pt idx="558" formatCode="0.000E+00">
                  <c:v>8.4972023758583026E-13</c:v>
                </c:pt>
                <c:pt idx="559" formatCode="0.000E+00">
                  <c:v>1.1389867014448364E-12</c:v>
                </c:pt>
                <c:pt idx="560" formatCode="0.000E+00">
                  <c:v>1.0305117774977091E-12</c:v>
                </c:pt>
                <c:pt idx="561" formatCode="0.000E+00">
                  <c:v>1.0485909314888971E-12</c:v>
                </c:pt>
                <c:pt idx="562" formatCode="0.000E+00">
                  <c:v>1.0305117774977091E-12</c:v>
                </c:pt>
                <c:pt idx="563" formatCode="0.000E+00">
                  <c:v>1.0847492394712727E-12</c:v>
                </c:pt>
                <c:pt idx="564" formatCode="0.000E+00">
                  <c:v>9.0395769955939395E-13</c:v>
                </c:pt>
                <c:pt idx="565" formatCode="0.000E+00">
                  <c:v>1.1209075474536484E-12</c:v>
                </c:pt>
                <c:pt idx="566" formatCode="0.000E+00">
                  <c:v>8.3164108359464233E-13</c:v>
                </c:pt>
                <c:pt idx="567" formatCode="0.000E+00">
                  <c:v>8.4972023758583026E-13</c:v>
                </c:pt>
                <c:pt idx="568" formatCode="0.000E+00">
                  <c:v>8.4972023758583026E-13</c:v>
                </c:pt>
                <c:pt idx="569" formatCode="0.000E+00">
                  <c:v>9.5819516153295754E-13</c:v>
                </c:pt>
                <c:pt idx="570" formatCode="0.000E+00">
                  <c:v>9.2203685355058168E-13</c:v>
                </c:pt>
                <c:pt idx="571" formatCode="0.000E+00">
                  <c:v>7.2316615964751516E-13</c:v>
                </c:pt>
                <c:pt idx="572" formatCode="0.000E+00">
                  <c:v>1.1209075474536484E-12</c:v>
                </c:pt>
                <c:pt idx="573" formatCode="0.000E+00">
                  <c:v>1.1209075474536484E-12</c:v>
                </c:pt>
                <c:pt idx="574" formatCode="0.000E+00">
                  <c:v>9.2203685355058168E-13</c:v>
                </c:pt>
                <c:pt idx="575" formatCode="0.000E+00">
                  <c:v>9.0395769955939395E-13</c:v>
                </c:pt>
                <c:pt idx="576" formatCode="0.000E+00">
                  <c:v>7.2316615964751516E-13</c:v>
                </c:pt>
                <c:pt idx="577" formatCode="0.000E+00">
                  <c:v>7.5932446762989092E-13</c:v>
                </c:pt>
                <c:pt idx="578" formatCode="0.000E+00">
                  <c:v>9.5819516153295754E-13</c:v>
                </c:pt>
                <c:pt idx="579" formatCode="0.000E+00">
                  <c:v>7.4124531363870299E-13</c:v>
                </c:pt>
                <c:pt idx="580" formatCode="0.000E+00">
                  <c:v>8.4972023758583026E-13</c:v>
                </c:pt>
                <c:pt idx="581" formatCode="0.000E+00">
                  <c:v>5.4237461973563637E-13</c:v>
                </c:pt>
                <c:pt idx="582" formatCode="0.000E+00">
                  <c:v>5.7853292771801203E-13</c:v>
                </c:pt>
                <c:pt idx="583" formatCode="0.000E+00">
                  <c:v>8.135619296034546E-13</c:v>
                </c:pt>
                <c:pt idx="584" formatCode="0.000E+00">
                  <c:v>8.135619296034546E-13</c:v>
                </c:pt>
                <c:pt idx="585" formatCode="0.000E+00">
                  <c:v>9.2203685355058168E-13</c:v>
                </c:pt>
                <c:pt idx="586" formatCode="0.000E+00">
                  <c:v>8.3164108359464233E-13</c:v>
                </c:pt>
                <c:pt idx="587" formatCode="0.000E+00">
                  <c:v>8.3164108359464233E-13</c:v>
                </c:pt>
                <c:pt idx="588" formatCode="0.000E+00">
                  <c:v>6.3277038969157571E-13</c:v>
                </c:pt>
                <c:pt idx="589" formatCode="0.000E+00">
                  <c:v>7.2316615964751516E-13</c:v>
                </c:pt>
                <c:pt idx="590" formatCode="0.000E+00">
                  <c:v>9.4011600754176971E-13</c:v>
                </c:pt>
                <c:pt idx="591" formatCode="0.000E+00">
                  <c:v>6.3277038969157571E-13</c:v>
                </c:pt>
                <c:pt idx="592" formatCode="0.000E+00">
                  <c:v>7.5932446762989092E-13</c:v>
                </c:pt>
                <c:pt idx="593" formatCode="0.000E+00">
                  <c:v>6.870078516651393E-13</c:v>
                </c:pt>
                <c:pt idx="594" formatCode="0.000E+00">
                  <c:v>6.3277038969157571E-13</c:v>
                </c:pt>
                <c:pt idx="595" formatCode="0.000E+00">
                  <c:v>7.5932446762989092E-13</c:v>
                </c:pt>
                <c:pt idx="596" formatCode="0.000E+00">
                  <c:v>4.7005800377088485E-13</c:v>
                </c:pt>
                <c:pt idx="597" formatCode="0.000E+00">
                  <c:v>7.2316615964751516E-13</c:v>
                </c:pt>
                <c:pt idx="598" formatCode="0.000E+00">
                  <c:v>9.4011600754176971E-13</c:v>
                </c:pt>
                <c:pt idx="599" formatCode="0.000E+00">
                  <c:v>5.2429546574444854E-13</c:v>
                </c:pt>
                <c:pt idx="600" formatCode="0.000E+00">
                  <c:v>7.2316615964751516E-13</c:v>
                </c:pt>
                <c:pt idx="601" formatCode="0.000E+00">
                  <c:v>5.604537737268242E-13</c:v>
                </c:pt>
                <c:pt idx="602" formatCode="0.000E+00">
                  <c:v>5.0621631175326061E-13</c:v>
                </c:pt>
                <c:pt idx="603" formatCode="0.000E+00">
                  <c:v>5.4237461973563637E-13</c:v>
                </c:pt>
                <c:pt idx="604" formatCode="0.000E+00">
                  <c:v>7.9548277561226668E-13</c:v>
                </c:pt>
                <c:pt idx="605" formatCode="0.000E+00">
                  <c:v>5.4237461973563637E-13</c:v>
                </c:pt>
                <c:pt idx="606" formatCode="0.000E+00">
                  <c:v>6.870078516651393E-13</c:v>
                </c:pt>
                <c:pt idx="607" formatCode="0.000E+00">
                  <c:v>6.5084954368276364E-13</c:v>
                </c:pt>
                <c:pt idx="608" formatCode="0.000E+00">
                  <c:v>8.135619296034546E-13</c:v>
                </c:pt>
                <c:pt idx="609" formatCode="0.000E+00">
                  <c:v>3.7966223381494546E-13</c:v>
                </c:pt>
                <c:pt idx="610" formatCode="0.000E+00">
                  <c:v>8.3164108359464233E-13</c:v>
                </c:pt>
                <c:pt idx="611" formatCode="0.000E+00">
                  <c:v>6.3277038969157571E-13</c:v>
                </c:pt>
                <c:pt idx="612" formatCode="0.000E+00">
                  <c:v>5.7853292771801203E-13</c:v>
                </c:pt>
                <c:pt idx="613" formatCode="0.000E+00">
                  <c:v>5.2429546574444854E-13</c:v>
                </c:pt>
                <c:pt idx="614" formatCode="0.000E+00">
                  <c:v>4.8813715776207268E-13</c:v>
                </c:pt>
                <c:pt idx="615" formatCode="0.000E+00">
                  <c:v>5.7853292771801203E-13</c:v>
                </c:pt>
                <c:pt idx="616" formatCode="0.000E+00">
                  <c:v>4.5197884977969697E-13</c:v>
                </c:pt>
                <c:pt idx="617" formatCode="0.000E+00">
                  <c:v>4.1582054179732117E-13</c:v>
                </c:pt>
                <c:pt idx="618" formatCode="0.000E+00">
                  <c:v>7.0508700565632723E-13</c:v>
                </c:pt>
                <c:pt idx="619" formatCode="0.000E+00">
                  <c:v>5.7853292771801203E-13</c:v>
                </c:pt>
                <c:pt idx="620" formatCode="0.000E+00">
                  <c:v>4.7005800377088485E-13</c:v>
                </c:pt>
                <c:pt idx="621" formatCode="0.000E+00">
                  <c:v>4.1582054179732117E-13</c:v>
                </c:pt>
                <c:pt idx="622" formatCode="0.000E+00">
                  <c:v>5.7853292771801203E-13</c:v>
                </c:pt>
                <c:pt idx="623" formatCode="0.000E+00">
                  <c:v>3.4350392583256965E-13</c:v>
                </c:pt>
                <c:pt idx="624" formatCode="0.000E+00">
                  <c:v>6.6892869767395157E-13</c:v>
                </c:pt>
                <c:pt idx="625" formatCode="0.000E+00">
                  <c:v>6.5084954368276364E-13</c:v>
                </c:pt>
                <c:pt idx="626" formatCode="0.000E+00">
                  <c:v>3.7966223381494546E-13</c:v>
                </c:pt>
                <c:pt idx="627" formatCode="0.000E+00">
                  <c:v>4.7005800377088485E-13</c:v>
                </c:pt>
                <c:pt idx="628" formatCode="0.000E+00">
                  <c:v>6.3277038969157571E-13</c:v>
                </c:pt>
                <c:pt idx="629" formatCode="0.000E+00">
                  <c:v>6.1469123570038789E-13</c:v>
                </c:pt>
                <c:pt idx="630" formatCode="0.000E+00">
                  <c:v>6.870078516651393E-13</c:v>
                </c:pt>
                <c:pt idx="631" formatCode="0.000E+00">
                  <c:v>4.7005800377088485E-13</c:v>
                </c:pt>
                <c:pt idx="632" formatCode="0.000E+00">
                  <c:v>3.4350392583256965E-13</c:v>
                </c:pt>
                <c:pt idx="633" formatCode="0.000E+00">
                  <c:v>4.5197884977969697E-13</c:v>
                </c:pt>
                <c:pt idx="634" formatCode="0.000E+00">
                  <c:v>5.604537737268242E-13</c:v>
                </c:pt>
                <c:pt idx="635" formatCode="0.000E+00">
                  <c:v>4.7005800377088485E-13</c:v>
                </c:pt>
                <c:pt idx="636" formatCode="0.000E+00">
                  <c:v>4.7005800377088485E-13</c:v>
                </c:pt>
                <c:pt idx="637" formatCode="0.000E+00">
                  <c:v>5.4237461973563637E-13</c:v>
                </c:pt>
                <c:pt idx="638" formatCode="0.000E+00">
                  <c:v>4.7005800377088485E-13</c:v>
                </c:pt>
                <c:pt idx="639" formatCode="0.000E+00">
                  <c:v>3.7966223381494546E-13</c:v>
                </c:pt>
                <c:pt idx="640" formatCode="0.000E+00">
                  <c:v>4.5197884977969697E-13</c:v>
                </c:pt>
                <c:pt idx="641" formatCode="0.000E+00">
                  <c:v>3.0734561785019394E-13</c:v>
                </c:pt>
                <c:pt idx="642" formatCode="0.000E+00">
                  <c:v>3.7966223381494546E-13</c:v>
                </c:pt>
                <c:pt idx="643" formatCode="0.000E+00">
                  <c:v>5.0621631175326061E-13</c:v>
                </c:pt>
                <c:pt idx="644" formatCode="0.000E+00">
                  <c:v>4.8813715776207268E-13</c:v>
                </c:pt>
                <c:pt idx="645" formatCode="0.000E+00">
                  <c:v>4.8813715776207268E-13</c:v>
                </c:pt>
                <c:pt idx="646" formatCode="0.000E+00">
                  <c:v>3.7966223381494546E-13</c:v>
                </c:pt>
                <c:pt idx="647" formatCode="0.000E+00">
                  <c:v>5.9661208170920006E-13</c:v>
                </c:pt>
                <c:pt idx="648" formatCode="0.000E+00">
                  <c:v>3.9774138780613334E-13</c:v>
                </c:pt>
                <c:pt idx="649" formatCode="0.000E+00">
                  <c:v>5.0621631175326061E-13</c:v>
                </c:pt>
                <c:pt idx="650" formatCode="0.000E+00">
                  <c:v>4.5197884977969697E-13</c:v>
                </c:pt>
                <c:pt idx="651" formatCode="0.000E+00">
                  <c:v>5.2429546574444854E-13</c:v>
                </c:pt>
                <c:pt idx="652" formatCode="0.000E+00">
                  <c:v>4.8813715776207268E-13</c:v>
                </c:pt>
                <c:pt idx="653" formatCode="0.000E+00">
                  <c:v>3.4350392583256965E-13</c:v>
                </c:pt>
                <c:pt idx="654" formatCode="0.000E+00">
                  <c:v>4.5197884977969697E-13</c:v>
                </c:pt>
                <c:pt idx="655" formatCode="0.000E+00">
                  <c:v>1.9887069390306667E-13</c:v>
                </c:pt>
                <c:pt idx="656" formatCode="0.000E+00">
                  <c:v>5.0621631175326061E-13</c:v>
                </c:pt>
                <c:pt idx="657" formatCode="0.000E+00">
                  <c:v>3.9774138780613334E-13</c:v>
                </c:pt>
                <c:pt idx="658" formatCode="0.000E+00">
                  <c:v>3.9774138780613334E-13</c:v>
                </c:pt>
                <c:pt idx="659" formatCode="0.000E+00">
                  <c:v>3.4350392583256965E-13</c:v>
                </c:pt>
                <c:pt idx="660" formatCode="0.000E+00">
                  <c:v>3.4350392583256965E-13</c:v>
                </c:pt>
                <c:pt idx="661" formatCode="0.000E+00">
                  <c:v>3.7966223381494546E-13</c:v>
                </c:pt>
                <c:pt idx="662" formatCode="0.000E+00">
                  <c:v>3.0734561785019394E-13</c:v>
                </c:pt>
                <c:pt idx="663" formatCode="0.000E+00">
                  <c:v>4.5197884977969697E-13</c:v>
                </c:pt>
                <c:pt idx="664" formatCode="0.000E+00">
                  <c:v>3.6158307982375758E-13</c:v>
                </c:pt>
                <c:pt idx="665" formatCode="0.000E+00">
                  <c:v>3.9774138780613334E-13</c:v>
                </c:pt>
                <c:pt idx="666" formatCode="0.000E+00">
                  <c:v>2.5310815587663031E-13</c:v>
                </c:pt>
                <c:pt idx="667" formatCode="0.000E+00">
                  <c:v>2.3502900188544243E-13</c:v>
                </c:pt>
                <c:pt idx="668" formatCode="0.000E+00">
                  <c:v>3.4350392583256965E-13</c:v>
                </c:pt>
                <c:pt idx="669" formatCode="0.000E+00">
                  <c:v>4.5197884977969697E-13</c:v>
                </c:pt>
                <c:pt idx="670" formatCode="0.000E+00">
                  <c:v>4.1582054179732117E-13</c:v>
                </c:pt>
                <c:pt idx="671" formatCode="0.000E+00">
                  <c:v>3.7966223381494546E-13</c:v>
                </c:pt>
                <c:pt idx="672" formatCode="0.000E+00">
                  <c:v>3.7966223381494546E-13</c:v>
                </c:pt>
                <c:pt idx="673" formatCode="0.000E+00">
                  <c:v>4.338996957885091E-13</c:v>
                </c:pt>
                <c:pt idx="674" formatCode="0.000E+00">
                  <c:v>4.7005800377088485E-13</c:v>
                </c:pt>
                <c:pt idx="675" formatCode="0.000E+00">
                  <c:v>3.7966223381494546E-13</c:v>
                </c:pt>
                <c:pt idx="676" formatCode="0.000E+00">
                  <c:v>3.0734561785019394E-13</c:v>
                </c:pt>
                <c:pt idx="677" formatCode="0.000E+00">
                  <c:v>2.3502900188544243E-13</c:v>
                </c:pt>
                <c:pt idx="678" formatCode="0.000E+00">
                  <c:v>3.4350392583256965E-13</c:v>
                </c:pt>
                <c:pt idx="679" formatCode="0.000E+00">
                  <c:v>3.6158307982375758E-13</c:v>
                </c:pt>
                <c:pt idx="680" formatCode="0.000E+00">
                  <c:v>3.4350392583256965E-13</c:v>
                </c:pt>
                <c:pt idx="681" formatCode="0.000E+00">
                  <c:v>3.0734561785019394E-13</c:v>
                </c:pt>
                <c:pt idx="682" formatCode="0.000E+00">
                  <c:v>4.5197884977969697E-13</c:v>
                </c:pt>
                <c:pt idx="683" formatCode="0.000E+00">
                  <c:v>2.8926646385900601E-13</c:v>
                </c:pt>
                <c:pt idx="684" formatCode="0.000E+00">
                  <c:v>3.0734561785019394E-13</c:v>
                </c:pt>
                <c:pt idx="685" formatCode="0.000E+00">
                  <c:v>1.8079153991187879E-13</c:v>
                </c:pt>
                <c:pt idx="686" formatCode="0.000E+00">
                  <c:v>1.8079153991187879E-13</c:v>
                </c:pt>
                <c:pt idx="687" formatCode="0.000E+00">
                  <c:v>4.1582054179732117E-13</c:v>
                </c:pt>
                <c:pt idx="688" formatCode="0.000E+00">
                  <c:v>3.4350392583256965E-13</c:v>
                </c:pt>
                <c:pt idx="689" formatCode="0.000E+00">
                  <c:v>2.5310815587663031E-13</c:v>
                </c:pt>
                <c:pt idx="690" formatCode="0.000E+00">
                  <c:v>4.338996957885091E-13</c:v>
                </c:pt>
                <c:pt idx="691" formatCode="0.000E+00">
                  <c:v>3.0734561785019394E-13</c:v>
                </c:pt>
                <c:pt idx="692" formatCode="0.000E+00">
                  <c:v>4.338996957885091E-13</c:v>
                </c:pt>
                <c:pt idx="693" formatCode="0.000E+00">
                  <c:v>2.1694984789425455E-13</c:v>
                </c:pt>
                <c:pt idx="694" formatCode="0.000E+00">
                  <c:v>3.7966223381494546E-13</c:v>
                </c:pt>
                <c:pt idx="695" formatCode="0.000E+00">
                  <c:v>3.0734561785019394E-13</c:v>
                </c:pt>
                <c:pt idx="696" formatCode="0.000E+00">
                  <c:v>2.1694984789425455E-13</c:v>
                </c:pt>
                <c:pt idx="697" formatCode="0.000E+00">
                  <c:v>2.1694984789425455E-13</c:v>
                </c:pt>
                <c:pt idx="698" formatCode="0.000E+00">
                  <c:v>2.3502900188544243E-13</c:v>
                </c:pt>
                <c:pt idx="699" formatCode="0.000E+00">
                  <c:v>3.6158307982375758E-13</c:v>
                </c:pt>
                <c:pt idx="700" formatCode="0.000E+00">
                  <c:v>2.3502900188544243E-13</c:v>
                </c:pt>
                <c:pt idx="701" formatCode="0.000E+00">
                  <c:v>1.6271238592069091E-13</c:v>
                </c:pt>
                <c:pt idx="702" formatCode="0.000E+00">
                  <c:v>1.8079153991187879E-13</c:v>
                </c:pt>
                <c:pt idx="703" formatCode="0.000E+00">
                  <c:v>4.1582054179732117E-13</c:v>
                </c:pt>
                <c:pt idx="704" formatCode="0.000E+00">
                  <c:v>3.6158307982375758E-13</c:v>
                </c:pt>
                <c:pt idx="705" formatCode="0.000E+00">
                  <c:v>2.1694984789425455E-13</c:v>
                </c:pt>
                <c:pt idx="706" formatCode="0.000E+00">
                  <c:v>2.3502900188544243E-13</c:v>
                </c:pt>
                <c:pt idx="707" formatCode="0.000E+00">
                  <c:v>2.7118730986781818E-13</c:v>
                </c:pt>
                <c:pt idx="708" formatCode="0.000E+00">
                  <c:v>3.2542477184138182E-13</c:v>
                </c:pt>
                <c:pt idx="709" formatCode="0.000E+00">
                  <c:v>3.6158307982375758E-13</c:v>
                </c:pt>
                <c:pt idx="710" formatCode="0.000E+00">
                  <c:v>2.1694984789425455E-13</c:v>
                </c:pt>
                <c:pt idx="711" formatCode="0.000E+00">
                  <c:v>2.7118730986781818E-13</c:v>
                </c:pt>
                <c:pt idx="712" formatCode="0.000E+00">
                  <c:v>1.8079153991187879E-13</c:v>
                </c:pt>
                <c:pt idx="713" formatCode="0.000E+00">
                  <c:v>1.9887069390306667E-13</c:v>
                </c:pt>
                <c:pt idx="714" formatCode="0.000E+00">
                  <c:v>2.1694984789425455E-13</c:v>
                </c:pt>
                <c:pt idx="715" formatCode="0.000E+00">
                  <c:v>1.6271238592069091E-13</c:v>
                </c:pt>
                <c:pt idx="716" formatCode="0.000E+00">
                  <c:v>2.3502900188544243E-13</c:v>
                </c:pt>
                <c:pt idx="717" formatCode="0.000E+00">
                  <c:v>3.2542477184138182E-13</c:v>
                </c:pt>
                <c:pt idx="718" formatCode="0.000E+00">
                  <c:v>2.5310815587663031E-13</c:v>
                </c:pt>
                <c:pt idx="719" formatCode="0.000E+00">
                  <c:v>2.8926646385900601E-13</c:v>
                </c:pt>
                <c:pt idx="720" formatCode="0.000E+00">
                  <c:v>1.2655407793831515E-13</c:v>
                </c:pt>
                <c:pt idx="721" formatCode="0.000E+00">
                  <c:v>2.7118730986781818E-13</c:v>
                </c:pt>
                <c:pt idx="722" formatCode="0.000E+00">
                  <c:v>1.4463323192950301E-13</c:v>
                </c:pt>
                <c:pt idx="723" formatCode="0.000E+00">
                  <c:v>1.9887069390306667E-13</c:v>
                </c:pt>
                <c:pt idx="724" formatCode="0.000E+00">
                  <c:v>2.3502900188544243E-13</c:v>
                </c:pt>
                <c:pt idx="725" formatCode="0.000E+00">
                  <c:v>1.9887069390306667E-13</c:v>
                </c:pt>
                <c:pt idx="726" formatCode="0.000E+00">
                  <c:v>2.8926646385900601E-13</c:v>
                </c:pt>
                <c:pt idx="727" formatCode="0.000E+00">
                  <c:v>1.9887069390306667E-13</c:v>
                </c:pt>
                <c:pt idx="728" formatCode="0.000E+00">
                  <c:v>1.9887069390306667E-13</c:v>
                </c:pt>
                <c:pt idx="729" formatCode="0.000E+00">
                  <c:v>2.8926646385900601E-13</c:v>
                </c:pt>
                <c:pt idx="730" formatCode="0.000E+00">
                  <c:v>1.8079153991187879E-13</c:v>
                </c:pt>
                <c:pt idx="731" formatCode="0.000E+00">
                  <c:v>2.3502900188544243E-13</c:v>
                </c:pt>
                <c:pt idx="732" formatCode="0.000E+00">
                  <c:v>2.8926646385900601E-13</c:v>
                </c:pt>
                <c:pt idx="733" formatCode="0.000E+00">
                  <c:v>2.3502900188544243E-13</c:v>
                </c:pt>
                <c:pt idx="734" formatCode="0.000E+00">
                  <c:v>2.8926646385900601E-13</c:v>
                </c:pt>
                <c:pt idx="735" formatCode="0.000E+00">
                  <c:v>1.9887069390306667E-13</c:v>
                </c:pt>
                <c:pt idx="736" formatCode="0.000E+00">
                  <c:v>1.8079153991187879E-13</c:v>
                </c:pt>
                <c:pt idx="737" formatCode="0.000E+00">
                  <c:v>2.1694984789425455E-13</c:v>
                </c:pt>
                <c:pt idx="738" formatCode="0.000E+00">
                  <c:v>3.0734561785019394E-13</c:v>
                </c:pt>
                <c:pt idx="739" formatCode="0.000E+00">
                  <c:v>3.2542477184138182E-13</c:v>
                </c:pt>
                <c:pt idx="740" formatCode="0.000E+00">
                  <c:v>3.2542477184138182E-13</c:v>
                </c:pt>
                <c:pt idx="741" formatCode="0.000E+00">
                  <c:v>2.3502900188544243E-13</c:v>
                </c:pt>
                <c:pt idx="742" formatCode="0.000E+00">
                  <c:v>2.8926646385900601E-13</c:v>
                </c:pt>
                <c:pt idx="743" formatCode="0.000E+00">
                  <c:v>2.3502900188544243E-13</c:v>
                </c:pt>
                <c:pt idx="744" formatCode="0.000E+00">
                  <c:v>3.0734561785019394E-13</c:v>
                </c:pt>
                <c:pt idx="745" formatCode="0.000E+00">
                  <c:v>2.3502900188544243E-13</c:v>
                </c:pt>
                <c:pt idx="746" formatCode="0.000E+00">
                  <c:v>1.9887069390306667E-13</c:v>
                </c:pt>
                <c:pt idx="747" formatCode="0.000E+00">
                  <c:v>2.3502900188544243E-13</c:v>
                </c:pt>
                <c:pt idx="748" formatCode="0.000E+00">
                  <c:v>2.8926646385900601E-13</c:v>
                </c:pt>
                <c:pt idx="749" formatCode="0.000E+00">
                  <c:v>2.3502900188544243E-13</c:v>
                </c:pt>
                <c:pt idx="750" formatCode="0.000E+00">
                  <c:v>1.2655407793831515E-13</c:v>
                </c:pt>
                <c:pt idx="751" formatCode="0.000E+00">
                  <c:v>1.9887069390306667E-13</c:v>
                </c:pt>
                <c:pt idx="752" formatCode="0.000E+00">
                  <c:v>1.8079153991187879E-13</c:v>
                </c:pt>
                <c:pt idx="753" formatCode="0.000E+00">
                  <c:v>1.9887069390306667E-13</c:v>
                </c:pt>
                <c:pt idx="754" formatCode="0.000E+00">
                  <c:v>1.9887069390306667E-13</c:v>
                </c:pt>
                <c:pt idx="755" formatCode="0.000E+00">
                  <c:v>1.9887069390306667E-13</c:v>
                </c:pt>
                <c:pt idx="756" formatCode="0.000E+00">
                  <c:v>1.9887069390306667E-13</c:v>
                </c:pt>
                <c:pt idx="757" formatCode="0.000E+00">
                  <c:v>1.0847492394712727E-13</c:v>
                </c:pt>
                <c:pt idx="758" formatCode="0.000E+00">
                  <c:v>1.2655407793831515E-13</c:v>
                </c:pt>
                <c:pt idx="759" formatCode="0.000E+00">
                  <c:v>2.3502900188544243E-13</c:v>
                </c:pt>
                <c:pt idx="760" formatCode="0.000E+00">
                  <c:v>1.6271238592069091E-13</c:v>
                </c:pt>
                <c:pt idx="761" formatCode="0.000E+00">
                  <c:v>1.9887069390306667E-13</c:v>
                </c:pt>
                <c:pt idx="762" formatCode="0.000E+00">
                  <c:v>2.1694984789425455E-13</c:v>
                </c:pt>
                <c:pt idx="763" formatCode="0.000E+00">
                  <c:v>7.2316615964751503E-14</c:v>
                </c:pt>
                <c:pt idx="764" formatCode="0.000E+00">
                  <c:v>2.5310815587663031E-13</c:v>
                </c:pt>
                <c:pt idx="765" formatCode="0.000E+00">
                  <c:v>1.0847492394712727E-13</c:v>
                </c:pt>
                <c:pt idx="766" formatCode="0.000E+00">
                  <c:v>1.4463323192950301E-13</c:v>
                </c:pt>
                <c:pt idx="767" formatCode="0.000E+00">
                  <c:v>2.5310815587663031E-13</c:v>
                </c:pt>
                <c:pt idx="768" formatCode="0.000E+00">
                  <c:v>2.8926646385900601E-13</c:v>
                </c:pt>
                <c:pt idx="769" formatCode="0.000E+00">
                  <c:v>2.3502900188544243E-13</c:v>
                </c:pt>
                <c:pt idx="770" formatCode="0.000E+00">
                  <c:v>1.9887069390306667E-13</c:v>
                </c:pt>
                <c:pt idx="771" formatCode="0.000E+00">
                  <c:v>1.4463323192950301E-13</c:v>
                </c:pt>
                <c:pt idx="772" formatCode="0.000E+00">
                  <c:v>2.7118730986781818E-13</c:v>
                </c:pt>
                <c:pt idx="773" formatCode="0.000E+00">
                  <c:v>1.4463323192950301E-13</c:v>
                </c:pt>
                <c:pt idx="774" formatCode="0.000E+00">
                  <c:v>1.0847492394712727E-13</c:v>
                </c:pt>
                <c:pt idx="775" formatCode="0.000E+00">
                  <c:v>1.2655407793831515E-13</c:v>
                </c:pt>
                <c:pt idx="776" formatCode="0.000E+00">
                  <c:v>2.3502900188544243E-13</c:v>
                </c:pt>
                <c:pt idx="777" formatCode="0.000E+00">
                  <c:v>1.6271238592069091E-13</c:v>
                </c:pt>
                <c:pt idx="778" formatCode="0.000E+00">
                  <c:v>9.0395769955939395E-14</c:v>
                </c:pt>
                <c:pt idx="779" formatCode="0.000E+00">
                  <c:v>1.0847492394712727E-13</c:v>
                </c:pt>
                <c:pt idx="780" formatCode="0.000E+00">
                  <c:v>1.8079153991187879E-13</c:v>
                </c:pt>
                <c:pt idx="781" formatCode="0.000E+00">
                  <c:v>1.8079153991187879E-13</c:v>
                </c:pt>
                <c:pt idx="782" formatCode="0.000E+00">
                  <c:v>1.8079153991187879E-13</c:v>
                </c:pt>
                <c:pt idx="783" formatCode="0.000E+00">
                  <c:v>1.6271238592069091E-13</c:v>
                </c:pt>
                <c:pt idx="784" formatCode="0.000E+00">
                  <c:v>1.9887069390306667E-13</c:v>
                </c:pt>
                <c:pt idx="785" formatCode="0.000E+00">
                  <c:v>1.6271238592069091E-13</c:v>
                </c:pt>
                <c:pt idx="786" formatCode="0.000E+00">
                  <c:v>1.6271238592069091E-13</c:v>
                </c:pt>
                <c:pt idx="787" formatCode="0.000E+00">
                  <c:v>1.2655407793831515E-13</c:v>
                </c:pt>
                <c:pt idx="788" formatCode="0.000E+00">
                  <c:v>1.8079153991187879E-13</c:v>
                </c:pt>
                <c:pt idx="789" formatCode="0.000E+00">
                  <c:v>1.4463323192950301E-13</c:v>
                </c:pt>
                <c:pt idx="790" formatCode="0.000E+00">
                  <c:v>1.9887069390306667E-13</c:v>
                </c:pt>
                <c:pt idx="791" formatCode="0.000E+00">
                  <c:v>1.4463323192950301E-13</c:v>
                </c:pt>
                <c:pt idx="792" formatCode="0.000E+00">
                  <c:v>1.8079153991187879E-13</c:v>
                </c:pt>
                <c:pt idx="793" formatCode="0.000E+00">
                  <c:v>1.9887069390306667E-13</c:v>
                </c:pt>
                <c:pt idx="794" formatCode="0.000E+00">
                  <c:v>3.0734561785019394E-13</c:v>
                </c:pt>
                <c:pt idx="795" formatCode="0.000E+00">
                  <c:v>9.0395769955939395E-14</c:v>
                </c:pt>
                <c:pt idx="796" formatCode="0.000E+00">
                  <c:v>1.4463323192950301E-13</c:v>
                </c:pt>
                <c:pt idx="797" formatCode="0.000E+00">
                  <c:v>9.0395769955939395E-14</c:v>
                </c:pt>
                <c:pt idx="798" formatCode="0.000E+00">
                  <c:v>1.2655407793831515E-13</c:v>
                </c:pt>
                <c:pt idx="799" formatCode="0.000E+00">
                  <c:v>1.9887069390306667E-13</c:v>
                </c:pt>
                <c:pt idx="800" formatCode="0.000E+00">
                  <c:v>1.6271238592069091E-13</c:v>
                </c:pt>
                <c:pt idx="801" formatCode="0.000E+00">
                  <c:v>3.2542477184138182E-13</c:v>
                </c:pt>
                <c:pt idx="802" formatCode="0.000E+00">
                  <c:v>1.0847492394712727E-13</c:v>
                </c:pt>
                <c:pt idx="803" formatCode="0.000E+00">
                  <c:v>2.7118730986781818E-13</c:v>
                </c:pt>
                <c:pt idx="804" formatCode="0.000E+00">
                  <c:v>1.2655407793831515E-13</c:v>
                </c:pt>
                <c:pt idx="805" formatCode="0.000E+00">
                  <c:v>1.6271238592069091E-13</c:v>
                </c:pt>
                <c:pt idx="806" formatCode="0.000E+00">
                  <c:v>9.0395769955939395E-14</c:v>
                </c:pt>
                <c:pt idx="807" formatCode="0.000E+00">
                  <c:v>1.6271238592069091E-13</c:v>
                </c:pt>
                <c:pt idx="808" formatCode="0.000E+00">
                  <c:v>1.0847492394712727E-13</c:v>
                </c:pt>
                <c:pt idx="809" formatCode="0.000E+00">
                  <c:v>1.4463323192950301E-13</c:v>
                </c:pt>
                <c:pt idx="810" formatCode="0.000E+00">
                  <c:v>1.6271238592069091E-13</c:v>
                </c:pt>
                <c:pt idx="811" formatCode="0.000E+00">
                  <c:v>1.2655407793831515E-13</c:v>
                </c:pt>
                <c:pt idx="812" formatCode="0.000E+00">
                  <c:v>1.0847492394712727E-13</c:v>
                </c:pt>
                <c:pt idx="813" formatCode="0.000E+00">
                  <c:v>1.2655407793831515E-13</c:v>
                </c:pt>
                <c:pt idx="814" formatCode="0.000E+00">
                  <c:v>1.2655407793831515E-13</c:v>
                </c:pt>
                <c:pt idx="815" formatCode="0.000E+00">
                  <c:v>1.2655407793831515E-13</c:v>
                </c:pt>
                <c:pt idx="816" formatCode="0.000E+00">
                  <c:v>5.4237461973563637E-14</c:v>
                </c:pt>
                <c:pt idx="817" formatCode="0.000E+00">
                  <c:v>1.2655407793831515E-13</c:v>
                </c:pt>
                <c:pt idx="818" formatCode="0.000E+00">
                  <c:v>1.9887069390306667E-13</c:v>
                </c:pt>
                <c:pt idx="819" formatCode="0.000E+00">
                  <c:v>2.1694984789425455E-13</c:v>
                </c:pt>
                <c:pt idx="820" formatCode="0.000E+00">
                  <c:v>1.0847492394712727E-13</c:v>
                </c:pt>
                <c:pt idx="821" formatCode="0.000E+00">
                  <c:v>1.9887069390306667E-13</c:v>
                </c:pt>
                <c:pt idx="822" formatCode="0.000E+00">
                  <c:v>1.6271238592069091E-13</c:v>
                </c:pt>
                <c:pt idx="823" formatCode="0.000E+00">
                  <c:v>1.2655407793831515E-13</c:v>
                </c:pt>
                <c:pt idx="824" formatCode="0.000E+00">
                  <c:v>9.0395769955939395E-14</c:v>
                </c:pt>
                <c:pt idx="825" formatCode="0.000E+00">
                  <c:v>1.2655407793831515E-13</c:v>
                </c:pt>
                <c:pt idx="826" formatCode="0.000E+00">
                  <c:v>1.9887069390306667E-13</c:v>
                </c:pt>
                <c:pt idx="827" formatCode="0.000E+00">
                  <c:v>1.0847492394712727E-13</c:v>
                </c:pt>
                <c:pt idx="828" formatCode="0.000E+00">
                  <c:v>9.0395769955939395E-14</c:v>
                </c:pt>
                <c:pt idx="829" formatCode="0.000E+00">
                  <c:v>1.4463323192950301E-13</c:v>
                </c:pt>
                <c:pt idx="830" formatCode="0.000E+00">
                  <c:v>7.2316615964751503E-14</c:v>
                </c:pt>
                <c:pt idx="831" formatCode="0.000E+00">
                  <c:v>3.6158307982375752E-14</c:v>
                </c:pt>
                <c:pt idx="832" formatCode="0.000E+00">
                  <c:v>1.4463323192950301E-13</c:v>
                </c:pt>
                <c:pt idx="833" formatCode="0.000E+00">
                  <c:v>1.0847492394712727E-13</c:v>
                </c:pt>
                <c:pt idx="834" formatCode="0.000E+00">
                  <c:v>5.4237461973563637E-14</c:v>
                </c:pt>
                <c:pt idx="835" formatCode="0.000E+00">
                  <c:v>7.2316615964751503E-14</c:v>
                </c:pt>
                <c:pt idx="836" formatCode="0.000E+00">
                  <c:v>7.2316615964751503E-14</c:v>
                </c:pt>
                <c:pt idx="837" formatCode="0.000E+00">
                  <c:v>1.0847492394712727E-13</c:v>
                </c:pt>
                <c:pt idx="838" formatCode="0.000E+00">
                  <c:v>7.2316615964751503E-14</c:v>
                </c:pt>
                <c:pt idx="839" formatCode="0.000E+00">
                  <c:v>9.0395769955939395E-14</c:v>
                </c:pt>
                <c:pt idx="840" formatCode="0.000E+00">
                  <c:v>1.2655407793831515E-13</c:v>
                </c:pt>
                <c:pt idx="841" formatCode="0.000E+00">
                  <c:v>1.2655407793831515E-13</c:v>
                </c:pt>
                <c:pt idx="842" formatCode="0.000E+00">
                  <c:v>1.6271238592069091E-13</c:v>
                </c:pt>
                <c:pt idx="843" formatCode="0.000E+00">
                  <c:v>1.4463323192950301E-13</c:v>
                </c:pt>
                <c:pt idx="844" formatCode="0.000E+00">
                  <c:v>1.9887069390306667E-13</c:v>
                </c:pt>
                <c:pt idx="845" formatCode="0.000E+00">
                  <c:v>1.4463323192950301E-13</c:v>
                </c:pt>
                <c:pt idx="846" formatCode="0.000E+00">
                  <c:v>1.0847492394712727E-13</c:v>
                </c:pt>
                <c:pt idx="847" formatCode="0.000E+00">
                  <c:v>9.0395769955939395E-14</c:v>
                </c:pt>
                <c:pt idx="848" formatCode="0.000E+00">
                  <c:v>1.4463323192950301E-13</c:v>
                </c:pt>
                <c:pt idx="849" formatCode="0.000E+00">
                  <c:v>1.6271238592069091E-13</c:v>
                </c:pt>
                <c:pt idx="850" formatCode="0.000E+00">
                  <c:v>1.8079153991187879E-13</c:v>
                </c:pt>
                <c:pt idx="851" formatCode="0.000E+00">
                  <c:v>5.4237461973563637E-14</c:v>
                </c:pt>
                <c:pt idx="852" formatCode="0.000E+00">
                  <c:v>1.2655407793831515E-13</c:v>
                </c:pt>
                <c:pt idx="853" formatCode="0.000E+00">
                  <c:v>3.6158307982375752E-14</c:v>
                </c:pt>
                <c:pt idx="854" formatCode="0.000E+00">
                  <c:v>3.6158307982375752E-14</c:v>
                </c:pt>
                <c:pt idx="855" formatCode="0.000E+00">
                  <c:v>1.2655407793831515E-13</c:v>
                </c:pt>
                <c:pt idx="856" formatCode="0.000E+00">
                  <c:v>5.4237461973563637E-14</c:v>
                </c:pt>
                <c:pt idx="857" formatCode="0.000E+00">
                  <c:v>1.4463323192950301E-13</c:v>
                </c:pt>
                <c:pt idx="858" formatCode="0.000E+00">
                  <c:v>1.4463323192950301E-13</c:v>
                </c:pt>
                <c:pt idx="859" formatCode="0.000E+00">
                  <c:v>1.4463323192950301E-13</c:v>
                </c:pt>
                <c:pt idx="860" formatCode="0.000E+00">
                  <c:v>0</c:v>
                </c:pt>
                <c:pt idx="861" formatCode="0.000E+00">
                  <c:v>1.8079153991187876E-14</c:v>
                </c:pt>
                <c:pt idx="862" formatCode="0.000E+00">
                  <c:v>1.0847492394712727E-13</c:v>
                </c:pt>
                <c:pt idx="863" formatCode="0.000E+00">
                  <c:v>1.0847492394712727E-13</c:v>
                </c:pt>
                <c:pt idx="864" formatCode="0.000E+00">
                  <c:v>9.0395769955939395E-14</c:v>
                </c:pt>
                <c:pt idx="865" formatCode="0.000E+00">
                  <c:v>3.6158307982375752E-14</c:v>
                </c:pt>
                <c:pt idx="866" formatCode="0.000E+00">
                  <c:v>9.0395769955939395E-14</c:v>
                </c:pt>
                <c:pt idx="867" formatCode="0.000E+00">
                  <c:v>2.3502900188544243E-13</c:v>
                </c:pt>
                <c:pt idx="868" formatCode="0.000E+00">
                  <c:v>1.2655407793831515E-13</c:v>
                </c:pt>
                <c:pt idx="869" formatCode="0.000E+00">
                  <c:v>5.4237461973563637E-14</c:v>
                </c:pt>
                <c:pt idx="870" formatCode="0.000E+00">
                  <c:v>1.0847492394712727E-13</c:v>
                </c:pt>
                <c:pt idx="871" formatCode="0.000E+00">
                  <c:v>1.2655407793831515E-13</c:v>
                </c:pt>
                <c:pt idx="872" formatCode="0.000E+00">
                  <c:v>9.0395769955939395E-14</c:v>
                </c:pt>
                <c:pt idx="873" formatCode="0.000E+00">
                  <c:v>7.2316615964751503E-14</c:v>
                </c:pt>
                <c:pt idx="874" formatCode="0.000E+00">
                  <c:v>7.2316615964751503E-14</c:v>
                </c:pt>
                <c:pt idx="875" formatCode="0.000E+00">
                  <c:v>1.4463323192950301E-13</c:v>
                </c:pt>
                <c:pt idx="876" formatCode="0.000E+00">
                  <c:v>5.4237461973563637E-14</c:v>
                </c:pt>
                <c:pt idx="877" formatCode="0.000E+00">
                  <c:v>9.0395769955939395E-14</c:v>
                </c:pt>
                <c:pt idx="878" formatCode="0.000E+00">
                  <c:v>3.6158307982375752E-14</c:v>
                </c:pt>
                <c:pt idx="879" formatCode="0.000E+00">
                  <c:v>3.6158307982375752E-14</c:v>
                </c:pt>
                <c:pt idx="880" formatCode="0.000E+00">
                  <c:v>7.2316615964751503E-14</c:v>
                </c:pt>
                <c:pt idx="881" formatCode="0.000E+00">
                  <c:v>1.6271238592069091E-13</c:v>
                </c:pt>
                <c:pt idx="882" formatCode="0.000E+00">
                  <c:v>7.2316615964751503E-14</c:v>
                </c:pt>
                <c:pt idx="883" formatCode="0.000E+00">
                  <c:v>1.2655407793831515E-13</c:v>
                </c:pt>
                <c:pt idx="884" formatCode="0.000E+00">
                  <c:v>1.8079153991187876E-14</c:v>
                </c:pt>
                <c:pt idx="885" formatCode="0.000E+00">
                  <c:v>9.0395769955939395E-14</c:v>
                </c:pt>
                <c:pt idx="886" formatCode="0.000E+00">
                  <c:v>1.2655407793831515E-13</c:v>
                </c:pt>
                <c:pt idx="887" formatCode="0.000E+00">
                  <c:v>3.6158307982375752E-14</c:v>
                </c:pt>
                <c:pt idx="888" formatCode="0.000E+00">
                  <c:v>3.6158307982375752E-14</c:v>
                </c:pt>
                <c:pt idx="889" formatCode="0.000E+00">
                  <c:v>1.8079153991187876E-14</c:v>
                </c:pt>
                <c:pt idx="890" formatCode="0.000E+00">
                  <c:v>7.2316615964751503E-14</c:v>
                </c:pt>
                <c:pt idx="891" formatCode="0.000E+00">
                  <c:v>9.0395769955939395E-14</c:v>
                </c:pt>
                <c:pt idx="892" formatCode="0.000E+00">
                  <c:v>7.2316615964751503E-14</c:v>
                </c:pt>
                <c:pt idx="893" formatCode="0.000E+00">
                  <c:v>1.2655407793831515E-13</c:v>
                </c:pt>
                <c:pt idx="894" formatCode="0.000E+00">
                  <c:v>3.6158307982375752E-14</c:v>
                </c:pt>
                <c:pt idx="895" formatCode="0.000E+00">
                  <c:v>1.8079153991187876E-14</c:v>
                </c:pt>
                <c:pt idx="896" formatCode="0.000E+00">
                  <c:v>1.8079153991187876E-14</c:v>
                </c:pt>
                <c:pt idx="897" formatCode="0.000E+00">
                  <c:v>3.6158307982375752E-14</c:v>
                </c:pt>
                <c:pt idx="898" formatCode="0.000E+00">
                  <c:v>5.4237461973563637E-14</c:v>
                </c:pt>
                <c:pt idx="899" formatCode="0.000E+00">
                  <c:v>7.2316615964751503E-14</c:v>
                </c:pt>
                <c:pt idx="900" formatCode="0.000E+00">
                  <c:v>5.4237461973563637E-14</c:v>
                </c:pt>
                <c:pt idx="901" formatCode="0.000E+00">
                  <c:v>5.4237461973563637E-14</c:v>
                </c:pt>
                <c:pt idx="902" formatCode="0.000E+00">
                  <c:v>7.2316615964751503E-14</c:v>
                </c:pt>
                <c:pt idx="903" formatCode="0.000E+00">
                  <c:v>1.0847492394712727E-13</c:v>
                </c:pt>
                <c:pt idx="904" formatCode="0.000E+00">
                  <c:v>1.2655407793831515E-13</c:v>
                </c:pt>
                <c:pt idx="905" formatCode="0.000E+00">
                  <c:v>1.0847492394712727E-13</c:v>
                </c:pt>
                <c:pt idx="906" formatCode="0.000E+00">
                  <c:v>5.4237461973563637E-14</c:v>
                </c:pt>
                <c:pt idx="907" formatCode="0.000E+00">
                  <c:v>5.4237461973563637E-14</c:v>
                </c:pt>
                <c:pt idx="908" formatCode="0.000E+00">
                  <c:v>5.4237461973563637E-14</c:v>
                </c:pt>
                <c:pt idx="909" formatCode="0.000E+00">
                  <c:v>5.4237461973563637E-14</c:v>
                </c:pt>
                <c:pt idx="910" formatCode="0.000E+00">
                  <c:v>5.4237461973563637E-14</c:v>
                </c:pt>
                <c:pt idx="911" formatCode="0.000E+00">
                  <c:v>7.2316615964751503E-14</c:v>
                </c:pt>
                <c:pt idx="912" formatCode="0.000E+00">
                  <c:v>3.6158307982375752E-14</c:v>
                </c:pt>
                <c:pt idx="913" formatCode="0.000E+00">
                  <c:v>3.6158307982375752E-14</c:v>
                </c:pt>
                <c:pt idx="914" formatCode="0.000E+00">
                  <c:v>1.0847492394712727E-13</c:v>
                </c:pt>
                <c:pt idx="915" formatCode="0.000E+00">
                  <c:v>1.0847492394712727E-13</c:v>
                </c:pt>
                <c:pt idx="916" formatCode="0.000E+00">
                  <c:v>3.6158307982375752E-14</c:v>
                </c:pt>
                <c:pt idx="917" formatCode="0.000E+00">
                  <c:v>5.4237461973563637E-14</c:v>
                </c:pt>
                <c:pt idx="918" formatCode="0.000E+00">
                  <c:v>1.8079153991187876E-14</c:v>
                </c:pt>
                <c:pt idx="919" formatCode="0.000E+00">
                  <c:v>5.4237461973563637E-14</c:v>
                </c:pt>
                <c:pt idx="920" formatCode="0.000E+00">
                  <c:v>9.0395769955939395E-14</c:v>
                </c:pt>
                <c:pt idx="921" formatCode="0.000E+00">
                  <c:v>1.8079153991187876E-14</c:v>
                </c:pt>
                <c:pt idx="922" formatCode="0.000E+00">
                  <c:v>9.0395769955939395E-14</c:v>
                </c:pt>
                <c:pt idx="923" formatCode="0.000E+00">
                  <c:v>0</c:v>
                </c:pt>
                <c:pt idx="924" formatCode="0.000E+00">
                  <c:v>5.4237461973563637E-14</c:v>
                </c:pt>
                <c:pt idx="925" formatCode="0.000E+00">
                  <c:v>5.4237461973563637E-14</c:v>
                </c:pt>
                <c:pt idx="926" formatCode="0.000E+00">
                  <c:v>3.6158307982375752E-14</c:v>
                </c:pt>
                <c:pt idx="927" formatCode="0.000E+00">
                  <c:v>5.4237461973563637E-14</c:v>
                </c:pt>
                <c:pt idx="928" formatCode="0.000E+00">
                  <c:v>9.0395769955939395E-14</c:v>
                </c:pt>
                <c:pt idx="929" formatCode="0.000E+00">
                  <c:v>5.4237461973563637E-14</c:v>
                </c:pt>
                <c:pt idx="930" formatCode="0.000E+00">
                  <c:v>5.4237461973563637E-14</c:v>
                </c:pt>
                <c:pt idx="931" formatCode="0.000E+00">
                  <c:v>7.2316615964751503E-14</c:v>
                </c:pt>
                <c:pt idx="932" formatCode="0.000E+00">
                  <c:v>5.4237461973563637E-14</c:v>
                </c:pt>
                <c:pt idx="933" formatCode="0.000E+00">
                  <c:v>1.8079153991187876E-14</c:v>
                </c:pt>
                <c:pt idx="934" formatCode="0.000E+00">
                  <c:v>1.8079153991187876E-14</c:v>
                </c:pt>
                <c:pt idx="935" formatCode="0.000E+00">
                  <c:v>5.4237461973563637E-14</c:v>
                </c:pt>
                <c:pt idx="936" formatCode="0.000E+00">
                  <c:v>5.4237461973563637E-14</c:v>
                </c:pt>
                <c:pt idx="937" formatCode="0.000E+00">
                  <c:v>9.0395769955939395E-14</c:v>
                </c:pt>
                <c:pt idx="938" formatCode="0.000E+00">
                  <c:v>5.4237461973563637E-14</c:v>
                </c:pt>
                <c:pt idx="939" formatCode="0.000E+00">
                  <c:v>7.2316615964751503E-14</c:v>
                </c:pt>
                <c:pt idx="940" formatCode="0.000E+00">
                  <c:v>3.6158307982375752E-14</c:v>
                </c:pt>
                <c:pt idx="941" formatCode="0.000E+00">
                  <c:v>5.4237461973563637E-14</c:v>
                </c:pt>
                <c:pt idx="942" formatCode="0.000E+00">
                  <c:v>0</c:v>
                </c:pt>
                <c:pt idx="943" formatCode="0.000E+00">
                  <c:v>5.4237461973563637E-14</c:v>
                </c:pt>
                <c:pt idx="944" formatCode="0.000E+00">
                  <c:v>5.4237461973563637E-14</c:v>
                </c:pt>
                <c:pt idx="945" formatCode="0.000E+00">
                  <c:v>7.2316615964751503E-14</c:v>
                </c:pt>
                <c:pt idx="946" formatCode="0.000E+00">
                  <c:v>1.0847492394712727E-13</c:v>
                </c:pt>
                <c:pt idx="947" formatCode="0.000E+00">
                  <c:v>9.0395769955939395E-14</c:v>
                </c:pt>
                <c:pt idx="948" formatCode="0.000E+00">
                  <c:v>1.2655407793831515E-13</c:v>
                </c:pt>
                <c:pt idx="949" formatCode="0.000E+00">
                  <c:v>1.8079153991187876E-14</c:v>
                </c:pt>
                <c:pt idx="950" formatCode="0.000E+00">
                  <c:v>7.2316615964751503E-14</c:v>
                </c:pt>
                <c:pt idx="951" formatCode="0.000E+00">
                  <c:v>9.0395769955939395E-14</c:v>
                </c:pt>
                <c:pt idx="952" formatCode="0.000E+00">
                  <c:v>7.2316615964751503E-14</c:v>
                </c:pt>
                <c:pt idx="953" formatCode="0.000E+00">
                  <c:v>0</c:v>
                </c:pt>
                <c:pt idx="954" formatCode="0.000E+00">
                  <c:v>0</c:v>
                </c:pt>
                <c:pt idx="955" formatCode="0.000E+00">
                  <c:v>5.4237461973563637E-14</c:v>
                </c:pt>
                <c:pt idx="956" formatCode="0.000E+00">
                  <c:v>1.2655407793831515E-13</c:v>
                </c:pt>
                <c:pt idx="957" formatCode="0.000E+00">
                  <c:v>5.4237461973563637E-14</c:v>
                </c:pt>
                <c:pt idx="958" formatCode="0.000E+00">
                  <c:v>9.0395769955939395E-14</c:v>
                </c:pt>
                <c:pt idx="959" formatCode="0.000E+00">
                  <c:v>1.8079153991187876E-14</c:v>
                </c:pt>
                <c:pt idx="960" formatCode="0.000E+00">
                  <c:v>3.6158307982375752E-14</c:v>
                </c:pt>
                <c:pt idx="961" formatCode="0.000E+00">
                  <c:v>1.8079153991187876E-14</c:v>
                </c:pt>
                <c:pt idx="962" formatCode="0.000E+00">
                  <c:v>7.2316615964751503E-14</c:v>
                </c:pt>
                <c:pt idx="963" formatCode="0.000E+00">
                  <c:v>3.6158307982375752E-14</c:v>
                </c:pt>
                <c:pt idx="964" formatCode="0.000E+00">
                  <c:v>7.2316615964751503E-14</c:v>
                </c:pt>
                <c:pt idx="965" formatCode="0.000E+00">
                  <c:v>7.2316615964751503E-14</c:v>
                </c:pt>
                <c:pt idx="966" formatCode="0.000E+00">
                  <c:v>5.4237461973563637E-14</c:v>
                </c:pt>
                <c:pt idx="967" formatCode="0.000E+00">
                  <c:v>5.4237461973563637E-14</c:v>
                </c:pt>
                <c:pt idx="968" formatCode="0.000E+00">
                  <c:v>5.4237461973563637E-14</c:v>
                </c:pt>
                <c:pt idx="969" formatCode="0.000E+00">
                  <c:v>7.2316615964751503E-14</c:v>
                </c:pt>
                <c:pt idx="970" formatCode="0.000E+00">
                  <c:v>1.8079153991187876E-14</c:v>
                </c:pt>
                <c:pt idx="971" formatCode="0.000E+00">
                  <c:v>1.8079153991187876E-14</c:v>
                </c:pt>
                <c:pt idx="972" formatCode="0.000E+00">
                  <c:v>5.4237461973563637E-14</c:v>
                </c:pt>
                <c:pt idx="973" formatCode="0.000E+00">
                  <c:v>1.0847492394712727E-13</c:v>
                </c:pt>
                <c:pt idx="974" formatCode="0.000E+00">
                  <c:v>9.0395769955939395E-14</c:v>
                </c:pt>
                <c:pt idx="975" formatCode="0.000E+00">
                  <c:v>5.4237461973563637E-14</c:v>
                </c:pt>
                <c:pt idx="976" formatCode="0.000E+00">
                  <c:v>5.4237461973563637E-14</c:v>
                </c:pt>
                <c:pt idx="977" formatCode="0.000E+00">
                  <c:v>1.8079153991187876E-14</c:v>
                </c:pt>
                <c:pt idx="978" formatCode="0.000E+00">
                  <c:v>3.6158307982375752E-14</c:v>
                </c:pt>
                <c:pt idx="979" formatCode="0.000E+00">
                  <c:v>1.8079153991187876E-14</c:v>
                </c:pt>
                <c:pt idx="980" formatCode="0.000E+00">
                  <c:v>9.0395769955939395E-14</c:v>
                </c:pt>
                <c:pt idx="981" formatCode="0.000E+00">
                  <c:v>3.6158307982375752E-14</c:v>
                </c:pt>
                <c:pt idx="982" formatCode="0.000E+00">
                  <c:v>7.2316615964751503E-14</c:v>
                </c:pt>
                <c:pt idx="983" formatCode="0.000E+00">
                  <c:v>5.4237461973563637E-14</c:v>
                </c:pt>
                <c:pt idx="984" formatCode="0.000E+00">
                  <c:v>7.2316615964751503E-14</c:v>
                </c:pt>
                <c:pt idx="985" formatCode="0.000E+00">
                  <c:v>5.4237461973563637E-14</c:v>
                </c:pt>
                <c:pt idx="986" formatCode="0.000E+00">
                  <c:v>5.4237461973563637E-14</c:v>
                </c:pt>
                <c:pt idx="987" formatCode="0.000E+00">
                  <c:v>7.2316615964751503E-14</c:v>
                </c:pt>
                <c:pt idx="988" formatCode="0.000E+00">
                  <c:v>1.8079153991187876E-14</c:v>
                </c:pt>
                <c:pt idx="989" formatCode="0.000E+00">
                  <c:v>9.0395769955939395E-14</c:v>
                </c:pt>
                <c:pt idx="990" formatCode="0.000E+00">
                  <c:v>3.6158307982375752E-14</c:v>
                </c:pt>
                <c:pt idx="991" formatCode="0.000E+00">
                  <c:v>3.6158307982375752E-14</c:v>
                </c:pt>
                <c:pt idx="992" formatCode="0.000E+00">
                  <c:v>3.6158307982375752E-14</c:v>
                </c:pt>
                <c:pt idx="993" formatCode="0.000E+00">
                  <c:v>0</c:v>
                </c:pt>
                <c:pt idx="994" formatCode="0.000E+00">
                  <c:v>0</c:v>
                </c:pt>
                <c:pt idx="995" formatCode="0.000E+00">
                  <c:v>5.4237461973563637E-14</c:v>
                </c:pt>
                <c:pt idx="996" formatCode="0.000E+00">
                  <c:v>3.6158307982375752E-14</c:v>
                </c:pt>
                <c:pt idx="997" formatCode="0.000E+00">
                  <c:v>5.4237461973563637E-14</c:v>
                </c:pt>
                <c:pt idx="998" formatCode="0.000E+00">
                  <c:v>3.6158307982375752E-14</c:v>
                </c:pt>
                <c:pt idx="999" formatCode="0.000E+00">
                  <c:v>7.2316615964751503E-14</c:v>
                </c:pt>
                <c:pt idx="1000" formatCode="0.000E+00">
                  <c:v>5.4237461973563637E-14</c:v>
                </c:pt>
                <c:pt idx="1001" formatCode="0.000E+00">
                  <c:v>5.4237461973563637E-14</c:v>
                </c:pt>
                <c:pt idx="1002" formatCode="0.000E+00">
                  <c:v>0</c:v>
                </c:pt>
                <c:pt idx="1003" formatCode="0.000E+00">
                  <c:v>3.6158307982375752E-14</c:v>
                </c:pt>
                <c:pt idx="1004" formatCode="0.000E+00">
                  <c:v>9.0395769955939395E-14</c:v>
                </c:pt>
                <c:pt idx="1005" formatCode="0.000E+00">
                  <c:v>1.8079153991187876E-14</c:v>
                </c:pt>
                <c:pt idx="1006" formatCode="0.000E+00">
                  <c:v>3.6158307982375752E-14</c:v>
                </c:pt>
                <c:pt idx="1007" formatCode="0.000E+00">
                  <c:v>3.6158307982375752E-14</c:v>
                </c:pt>
                <c:pt idx="1008" formatCode="0.000E+00">
                  <c:v>3.6158307982375752E-14</c:v>
                </c:pt>
                <c:pt idx="1009" formatCode="0.000E+00">
                  <c:v>0</c:v>
                </c:pt>
                <c:pt idx="1010" formatCode="0.000E+00">
                  <c:v>1.8079153991187876E-14</c:v>
                </c:pt>
                <c:pt idx="1011" formatCode="0.000E+00">
                  <c:v>5.4237461973563637E-14</c:v>
                </c:pt>
                <c:pt idx="1012" formatCode="0.000E+00">
                  <c:v>3.6158307982375752E-14</c:v>
                </c:pt>
                <c:pt idx="1013" formatCode="0.000E+00">
                  <c:v>5.4237461973563637E-14</c:v>
                </c:pt>
                <c:pt idx="1014" formatCode="0.000E+00">
                  <c:v>3.6158307982375752E-14</c:v>
                </c:pt>
                <c:pt idx="1015" formatCode="0.000E+00">
                  <c:v>5.4237461973563637E-14</c:v>
                </c:pt>
                <c:pt idx="1016" formatCode="0.000E+00">
                  <c:v>5.4237461973563637E-14</c:v>
                </c:pt>
                <c:pt idx="1017" formatCode="0.000E+00">
                  <c:v>0</c:v>
                </c:pt>
                <c:pt idx="1018" formatCode="0.000E+00">
                  <c:v>0</c:v>
                </c:pt>
                <c:pt idx="1019" formatCode="0.000E+00">
                  <c:v>1.8079153991187876E-14</c:v>
                </c:pt>
                <c:pt idx="1020" formatCode="0.000E+00">
                  <c:v>3.6158307982375752E-14</c:v>
                </c:pt>
                <c:pt idx="1021" formatCode="0.000E+00">
                  <c:v>1.8079153991187876E-14</c:v>
                </c:pt>
                <c:pt idx="1022" formatCode="0.000E+00">
                  <c:v>1.8079153991187876E-14</c:v>
                </c:pt>
                <c:pt idx="1023" formatCode="0.000E+00">
                  <c:v>1.8079153991187876E-14</c:v>
                </c:pt>
                <c:pt idx="1024" formatCode="0.000E+00">
                  <c:v>9.0395769955939395E-14</c:v>
                </c:pt>
                <c:pt idx="1025" formatCode="0.000E+00">
                  <c:v>0</c:v>
                </c:pt>
                <c:pt idx="1026" formatCode="0.000E+00">
                  <c:v>3.6158307982375752E-14</c:v>
                </c:pt>
                <c:pt idx="1027" formatCode="0.000E+00">
                  <c:v>0</c:v>
                </c:pt>
                <c:pt idx="1028" formatCode="0.000E+00">
                  <c:v>5.4237461973563637E-14</c:v>
                </c:pt>
                <c:pt idx="1029" formatCode="0.000E+00">
                  <c:v>1.8079153991187876E-14</c:v>
                </c:pt>
                <c:pt idx="1030" formatCode="0.000E+00">
                  <c:v>3.6158307982375752E-14</c:v>
                </c:pt>
                <c:pt idx="1031" formatCode="0.000E+00">
                  <c:v>1.8079153991187876E-14</c:v>
                </c:pt>
                <c:pt idx="1032" formatCode="0.000E+00">
                  <c:v>1.8079153991187876E-14</c:v>
                </c:pt>
                <c:pt idx="1033" formatCode="0.000E+00">
                  <c:v>3.6158307982375752E-14</c:v>
                </c:pt>
                <c:pt idx="1034" formatCode="0.000E+00">
                  <c:v>1.8079153991187876E-14</c:v>
                </c:pt>
                <c:pt idx="1035" formatCode="0.000E+00">
                  <c:v>1.8079153991187876E-14</c:v>
                </c:pt>
                <c:pt idx="1036" formatCode="0.000E+00">
                  <c:v>5.4237461973563637E-14</c:v>
                </c:pt>
                <c:pt idx="1037" formatCode="0.000E+00">
                  <c:v>7.2316615964751503E-14</c:v>
                </c:pt>
                <c:pt idx="1038" formatCode="0.000E+00">
                  <c:v>3.6158307982375752E-14</c:v>
                </c:pt>
                <c:pt idx="1039" formatCode="0.000E+00">
                  <c:v>0</c:v>
                </c:pt>
                <c:pt idx="1040" formatCode="0.000E+00">
                  <c:v>3.6158307982375752E-14</c:v>
                </c:pt>
                <c:pt idx="1041" formatCode="0.000E+00">
                  <c:v>0</c:v>
                </c:pt>
                <c:pt idx="1042" formatCode="0.000E+00">
                  <c:v>3.6158307982375752E-14</c:v>
                </c:pt>
                <c:pt idx="1043" formatCode="0.000E+00">
                  <c:v>3.6158307982375752E-14</c:v>
                </c:pt>
                <c:pt idx="1044" formatCode="0.000E+00">
                  <c:v>1.8079153991187876E-14</c:v>
                </c:pt>
                <c:pt idx="1045" formatCode="0.000E+00">
                  <c:v>1.8079153991187876E-14</c:v>
                </c:pt>
                <c:pt idx="1046" formatCode="0.000E+00">
                  <c:v>7.2316615964751503E-14</c:v>
                </c:pt>
                <c:pt idx="1047" formatCode="0.000E+00">
                  <c:v>5.4237461973563637E-14</c:v>
                </c:pt>
                <c:pt idx="1048" formatCode="0.000E+00">
                  <c:v>7.2316615964751503E-14</c:v>
                </c:pt>
                <c:pt idx="1049" formatCode="0.000E+00">
                  <c:v>0</c:v>
                </c:pt>
                <c:pt idx="1050" formatCode="0.000E+00">
                  <c:v>5.4237461973563637E-14</c:v>
                </c:pt>
                <c:pt idx="1051" formatCode="0.000E+00">
                  <c:v>1.8079153991187876E-14</c:v>
                </c:pt>
                <c:pt idx="1052" formatCode="0.000E+00">
                  <c:v>0</c:v>
                </c:pt>
                <c:pt idx="1053" formatCode="0.000E+00">
                  <c:v>3.6158307982375752E-14</c:v>
                </c:pt>
                <c:pt idx="1054" formatCode="0.000E+00">
                  <c:v>5.4237461973563637E-14</c:v>
                </c:pt>
                <c:pt idx="1055" formatCode="0.000E+00">
                  <c:v>3.6158307982375752E-14</c:v>
                </c:pt>
                <c:pt idx="1056" formatCode="0.000E+00">
                  <c:v>1.8079153991187876E-14</c:v>
                </c:pt>
                <c:pt idx="1057" formatCode="0.000E+00">
                  <c:v>0</c:v>
                </c:pt>
                <c:pt idx="1058" formatCode="0.000E+00">
                  <c:v>0</c:v>
                </c:pt>
                <c:pt idx="1059" formatCode="0.000E+00">
                  <c:v>1.8079153991187876E-14</c:v>
                </c:pt>
                <c:pt idx="1060" formatCode="0.000E+00">
                  <c:v>3.6158307982375752E-14</c:v>
                </c:pt>
                <c:pt idx="1061" formatCode="0.000E+00">
                  <c:v>1.8079153991187876E-14</c:v>
                </c:pt>
                <c:pt idx="1062" formatCode="0.000E+00">
                  <c:v>0</c:v>
                </c:pt>
                <c:pt idx="1063" formatCode="0.000E+00">
                  <c:v>3.6158307982375752E-14</c:v>
                </c:pt>
                <c:pt idx="1064" formatCode="0.000E+00">
                  <c:v>1.8079153991187876E-14</c:v>
                </c:pt>
                <c:pt idx="1065" formatCode="0.000E+00">
                  <c:v>0</c:v>
                </c:pt>
                <c:pt idx="1066" formatCode="0.000E+00">
                  <c:v>1.8079153991187876E-14</c:v>
                </c:pt>
                <c:pt idx="1067" formatCode="0.000E+00">
                  <c:v>1.8079153991187876E-14</c:v>
                </c:pt>
                <c:pt idx="1068" formatCode="0.000E+00">
                  <c:v>0</c:v>
                </c:pt>
                <c:pt idx="1069" formatCode="0.000E+00">
                  <c:v>0</c:v>
                </c:pt>
                <c:pt idx="1070" formatCode="0.000E+00">
                  <c:v>1.8079153991187876E-14</c:v>
                </c:pt>
                <c:pt idx="1071" formatCode="0.000E+00">
                  <c:v>1.8079153991187876E-14</c:v>
                </c:pt>
                <c:pt idx="1072" formatCode="0.000E+00">
                  <c:v>1.8079153991187876E-14</c:v>
                </c:pt>
                <c:pt idx="1073" formatCode="0.000E+00">
                  <c:v>3.6158307982375752E-14</c:v>
                </c:pt>
                <c:pt idx="1074" formatCode="0.000E+00">
                  <c:v>1.8079153991187876E-14</c:v>
                </c:pt>
                <c:pt idx="1075" formatCode="0.000E+00">
                  <c:v>3.6158307982375752E-14</c:v>
                </c:pt>
                <c:pt idx="1076" formatCode="0.000E+00">
                  <c:v>0</c:v>
                </c:pt>
                <c:pt idx="1077" formatCode="0.000E+00">
                  <c:v>3.6158307982375752E-14</c:v>
                </c:pt>
                <c:pt idx="1078" formatCode="0.000E+00">
                  <c:v>9.0395769955939395E-14</c:v>
                </c:pt>
                <c:pt idx="1079" formatCode="0.000E+00">
                  <c:v>1.8079153991187876E-14</c:v>
                </c:pt>
                <c:pt idx="1080" formatCode="0.000E+00">
                  <c:v>3.6158307982375752E-14</c:v>
                </c:pt>
                <c:pt idx="1081" formatCode="0.000E+00">
                  <c:v>3.6158307982375752E-14</c:v>
                </c:pt>
                <c:pt idx="1082" formatCode="0.000E+00">
                  <c:v>1.8079153991187876E-14</c:v>
                </c:pt>
                <c:pt idx="1083" formatCode="0.000E+00">
                  <c:v>1.2655407793831515E-13</c:v>
                </c:pt>
                <c:pt idx="1084" formatCode="0.000E+00">
                  <c:v>5.4237461973563637E-14</c:v>
                </c:pt>
                <c:pt idx="1085" formatCode="0.000E+00">
                  <c:v>1.8079153991187876E-14</c:v>
                </c:pt>
                <c:pt idx="1086" formatCode="0.000E+00">
                  <c:v>3.6158307982375752E-14</c:v>
                </c:pt>
                <c:pt idx="1087" formatCode="0.000E+00">
                  <c:v>7.2316615964751503E-14</c:v>
                </c:pt>
                <c:pt idx="1088" formatCode="0.000E+00">
                  <c:v>1.8079153991187876E-14</c:v>
                </c:pt>
                <c:pt idx="1089" formatCode="0.000E+00">
                  <c:v>0</c:v>
                </c:pt>
                <c:pt idx="1090" formatCode="0.000E+00">
                  <c:v>1.8079153991187876E-14</c:v>
                </c:pt>
                <c:pt idx="1091" formatCode="0.000E+00">
                  <c:v>0</c:v>
                </c:pt>
                <c:pt idx="1092" formatCode="0.000E+00">
                  <c:v>1.8079153991187876E-14</c:v>
                </c:pt>
                <c:pt idx="1093" formatCode="0.000E+00">
                  <c:v>3.6158307982375752E-14</c:v>
                </c:pt>
                <c:pt idx="1094" formatCode="0.000E+00">
                  <c:v>1.8079153991187876E-14</c:v>
                </c:pt>
                <c:pt idx="1095" formatCode="0.000E+00">
                  <c:v>1.8079153991187876E-14</c:v>
                </c:pt>
                <c:pt idx="1096" formatCode="0.000E+00">
                  <c:v>3.6158307982375752E-14</c:v>
                </c:pt>
                <c:pt idx="1097" formatCode="0.000E+00">
                  <c:v>1.8079153991187876E-14</c:v>
                </c:pt>
                <c:pt idx="1098" formatCode="0.000E+00">
                  <c:v>5.4237461973563637E-14</c:v>
                </c:pt>
                <c:pt idx="1099" formatCode="0.000E+00">
                  <c:v>3.6158307982375752E-14</c:v>
                </c:pt>
                <c:pt idx="1100" formatCode="0.000E+00">
                  <c:v>1.8079153991187876E-14</c:v>
                </c:pt>
                <c:pt idx="1101" formatCode="0.000E+00">
                  <c:v>1.8079153991187876E-14</c:v>
                </c:pt>
                <c:pt idx="1102" formatCode="0.000E+00">
                  <c:v>0</c:v>
                </c:pt>
                <c:pt idx="1103" formatCode="0.000E+00">
                  <c:v>1.8079153991187876E-14</c:v>
                </c:pt>
                <c:pt idx="1104" formatCode="0.000E+00">
                  <c:v>1.8079153991187876E-14</c:v>
                </c:pt>
                <c:pt idx="1105" formatCode="0.000E+00">
                  <c:v>7.2316615964751503E-14</c:v>
                </c:pt>
                <c:pt idx="1106" formatCode="0.000E+00">
                  <c:v>1.8079153991187876E-14</c:v>
                </c:pt>
                <c:pt idx="1107" formatCode="0.000E+00">
                  <c:v>0</c:v>
                </c:pt>
                <c:pt idx="1108" formatCode="0.000E+00">
                  <c:v>3.6158307982375752E-14</c:v>
                </c:pt>
                <c:pt idx="1109" formatCode="0.000E+00">
                  <c:v>3.6158307982375752E-14</c:v>
                </c:pt>
                <c:pt idx="1110" formatCode="0.000E+00">
                  <c:v>1.8079153991187876E-14</c:v>
                </c:pt>
                <c:pt idx="1111" formatCode="0.000E+00">
                  <c:v>0</c:v>
                </c:pt>
                <c:pt idx="1112" formatCode="0.000E+00">
                  <c:v>5.4237461973563637E-14</c:v>
                </c:pt>
                <c:pt idx="1113" formatCode="0.000E+00">
                  <c:v>3.6158307982375752E-14</c:v>
                </c:pt>
                <c:pt idx="1114" formatCode="0.000E+00">
                  <c:v>0</c:v>
                </c:pt>
                <c:pt idx="1115" formatCode="0.000E+00">
                  <c:v>1.8079153991187876E-14</c:v>
                </c:pt>
                <c:pt idx="1116" formatCode="0.000E+00">
                  <c:v>0</c:v>
                </c:pt>
                <c:pt idx="1117" formatCode="0.000E+00">
                  <c:v>3.6158307982375752E-14</c:v>
                </c:pt>
                <c:pt idx="1118" formatCode="0.000E+00">
                  <c:v>1.8079153991187876E-14</c:v>
                </c:pt>
                <c:pt idx="1119" formatCode="0.000E+00">
                  <c:v>0</c:v>
                </c:pt>
                <c:pt idx="1120" formatCode="0.000E+00">
                  <c:v>0</c:v>
                </c:pt>
                <c:pt idx="1121" formatCode="0.000E+00">
                  <c:v>0</c:v>
                </c:pt>
                <c:pt idx="1122" formatCode="0.000E+00">
                  <c:v>1.8079153991187876E-14</c:v>
                </c:pt>
                <c:pt idx="1123" formatCode="0.000E+00">
                  <c:v>3.6158307982375752E-14</c:v>
                </c:pt>
                <c:pt idx="1124" formatCode="0.000E+00">
                  <c:v>0</c:v>
                </c:pt>
                <c:pt idx="1125" formatCode="0.000E+00">
                  <c:v>0</c:v>
                </c:pt>
                <c:pt idx="1126" formatCode="0.000E+00">
                  <c:v>1.8079153991187876E-14</c:v>
                </c:pt>
                <c:pt idx="1127" formatCode="0.000E+00">
                  <c:v>0</c:v>
                </c:pt>
                <c:pt idx="1128" formatCode="0.000E+00">
                  <c:v>0</c:v>
                </c:pt>
                <c:pt idx="1129" formatCode="0.000E+00">
                  <c:v>1.8079153991187876E-14</c:v>
                </c:pt>
                <c:pt idx="1130" formatCode="0.000E+00">
                  <c:v>3.6158307982375752E-14</c:v>
                </c:pt>
                <c:pt idx="1131" formatCode="0.000E+00">
                  <c:v>1.8079153991187876E-14</c:v>
                </c:pt>
                <c:pt idx="1132" formatCode="0.000E+00">
                  <c:v>0</c:v>
                </c:pt>
                <c:pt idx="1133" formatCode="0.000E+00">
                  <c:v>1.8079153991187876E-14</c:v>
                </c:pt>
                <c:pt idx="1134" formatCode="0.000E+00">
                  <c:v>1.8079153991187876E-14</c:v>
                </c:pt>
                <c:pt idx="1135" formatCode="0.000E+00">
                  <c:v>3.6158307982375752E-14</c:v>
                </c:pt>
                <c:pt idx="1136" formatCode="0.000E+00">
                  <c:v>0</c:v>
                </c:pt>
                <c:pt idx="1137" formatCode="0.000E+00">
                  <c:v>0</c:v>
                </c:pt>
                <c:pt idx="1138" formatCode="0.000E+00">
                  <c:v>0</c:v>
                </c:pt>
                <c:pt idx="1139" formatCode="0.000E+00">
                  <c:v>5.4237461973563637E-14</c:v>
                </c:pt>
                <c:pt idx="1140" formatCode="0.000E+00">
                  <c:v>0</c:v>
                </c:pt>
                <c:pt idx="1141" formatCode="0.000E+00">
                  <c:v>1.8079153991187876E-14</c:v>
                </c:pt>
                <c:pt idx="1142" formatCode="0.000E+00">
                  <c:v>1.8079153991187876E-14</c:v>
                </c:pt>
                <c:pt idx="1143" formatCode="0.000E+00">
                  <c:v>0</c:v>
                </c:pt>
                <c:pt idx="1144" formatCode="0.000E+00">
                  <c:v>3.6158307982375752E-14</c:v>
                </c:pt>
                <c:pt idx="1145" formatCode="0.000E+00">
                  <c:v>5.4237461973563637E-14</c:v>
                </c:pt>
                <c:pt idx="1146" formatCode="0.000E+00">
                  <c:v>0</c:v>
                </c:pt>
                <c:pt idx="1147" formatCode="0.000E+00">
                  <c:v>1.8079153991187876E-14</c:v>
                </c:pt>
                <c:pt idx="1148" formatCode="0.000E+00">
                  <c:v>0</c:v>
                </c:pt>
                <c:pt idx="1149" formatCode="0.000E+00">
                  <c:v>3.6158307982375752E-14</c:v>
                </c:pt>
                <c:pt idx="1150" formatCode="0.000E+00">
                  <c:v>0</c:v>
                </c:pt>
                <c:pt idx="1151" formatCode="0.000E+00">
                  <c:v>5.4237461973563637E-14</c:v>
                </c:pt>
                <c:pt idx="1152" formatCode="0.000E+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53C-43E4-89D7-A922B521D352}"/>
            </c:ext>
          </c:extLst>
        </c:ser>
        <c:ser>
          <c:idx val="5"/>
          <c:order val="5"/>
          <c:tx>
            <c:strRef>
              <c:f>Spektra_CF2!$AH$9</c:f>
              <c:strCache>
                <c:ptCount val="1"/>
                <c:pt idx="0">
                  <c:v>Measurement 6 (cones)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Spektra_CF2!$AB$10:$AB$1162</c:f>
              <c:numCache>
                <c:formatCode>General</c:formatCode>
                <c:ptCount val="11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</c:numCache>
            </c:numRef>
          </c:xVal>
          <c:yVal>
            <c:numRef>
              <c:f>Spektra_CF2!$AH$10:$AH$1162</c:f>
              <c:numCache>
                <c:formatCode>General</c:formatCode>
                <c:ptCount val="1153"/>
                <c:pt idx="4" formatCode="0.000E+00">
                  <c:v>5.136816266677877E-9</c:v>
                </c:pt>
                <c:pt idx="5" formatCode="0.000E+00">
                  <c:v>3.4425228542757027E-9</c:v>
                </c:pt>
                <c:pt idx="6" formatCode="0.000E+00">
                  <c:v>2.4128827393553879E-9</c:v>
                </c:pt>
                <c:pt idx="7" formatCode="0.000E+00">
                  <c:v>1.899604648674521E-9</c:v>
                </c:pt>
                <c:pt idx="8" formatCode="0.000E+00">
                  <c:v>1.5917690254812593E-9</c:v>
                </c:pt>
                <c:pt idx="9" formatCode="0.000E+00">
                  <c:v>1.3434467584078504E-9</c:v>
                </c:pt>
                <c:pt idx="10" formatCode="0.000E+00">
                  <c:v>1.1576233576014311E-9</c:v>
                </c:pt>
                <c:pt idx="11" formatCode="0.000E+00">
                  <c:v>9.8311864911108069E-10</c:v>
                </c:pt>
                <c:pt idx="12" formatCode="0.000E+00">
                  <c:v>8.4414479215204269E-10</c:v>
                </c:pt>
                <c:pt idx="13" formatCode="0.000E+00">
                  <c:v>7.3955351359080233E-10</c:v>
                </c:pt>
                <c:pt idx="14" formatCode="0.000E+00">
                  <c:v>6.4605127271892823E-10</c:v>
                </c:pt>
                <c:pt idx="15" formatCode="0.000E+00">
                  <c:v>5.8742372730207246E-10</c:v>
                </c:pt>
                <c:pt idx="16" formatCode="0.000E+00">
                  <c:v>5.2072546214680217E-10</c:v>
                </c:pt>
                <c:pt idx="17" formatCode="0.000E+00">
                  <c:v>4.6065437336209993E-10</c:v>
                </c:pt>
                <c:pt idx="18" formatCode="0.000E+00">
                  <c:v>4.2125220098065399E-10</c:v>
                </c:pt>
                <c:pt idx="19" formatCode="0.000E+00">
                  <c:v>3.7420581031038473E-10</c:v>
                </c:pt>
                <c:pt idx="20" formatCode="0.000E+00">
                  <c:v>3.4549898197252865E-10</c:v>
                </c:pt>
                <c:pt idx="21" formatCode="0.000E+00">
                  <c:v>3.1305206399979752E-10</c:v>
                </c:pt>
                <c:pt idx="22" formatCode="0.000E+00">
                  <c:v>2.8470612150390304E-10</c:v>
                </c:pt>
                <c:pt idx="23" formatCode="0.000E+00">
                  <c:v>2.5311220643035401E-10</c:v>
                </c:pt>
                <c:pt idx="24" formatCode="0.000E+00">
                  <c:v>2.2755492725870843E-10</c:v>
                </c:pt>
                <c:pt idx="25" formatCode="0.000E+00">
                  <c:v>2.082967464194838E-10</c:v>
                </c:pt>
                <c:pt idx="26" formatCode="0.000E+00">
                  <c:v>1.9300830984183703E-10</c:v>
                </c:pt>
                <c:pt idx="27" formatCode="0.000E+00">
                  <c:v>1.7345485876828019E-10</c:v>
                </c:pt>
                <c:pt idx="28" formatCode="0.000E+00">
                  <c:v>1.5485283400534944E-10</c:v>
                </c:pt>
                <c:pt idx="29" formatCode="0.000E+00">
                  <c:v>1.4484645384186817E-10</c:v>
                </c:pt>
                <c:pt idx="30" formatCode="0.000E+00">
                  <c:v>1.3277318203806125E-10</c:v>
                </c:pt>
                <c:pt idx="31" formatCode="0.000E+00">
                  <c:v>1.2171695215250984E-10</c:v>
                </c:pt>
                <c:pt idx="32" formatCode="0.000E+00">
                  <c:v>1.1538504601627416E-10</c:v>
                </c:pt>
                <c:pt idx="33" formatCode="0.000E+00">
                  <c:v>1.0505058781464597E-10</c:v>
                </c:pt>
                <c:pt idx="34" formatCode="0.000E+00">
                  <c:v>9.9670107989036355E-11</c:v>
                </c:pt>
                <c:pt idx="35" formatCode="0.000E+00">
                  <c:v>9.2911700403209659E-11</c:v>
                </c:pt>
                <c:pt idx="36" formatCode="0.000E+00">
                  <c:v>8.7892106419561691E-11</c:v>
                </c:pt>
                <c:pt idx="37" formatCode="0.000E+00">
                  <c:v>8.2839704632099014E-11</c:v>
                </c:pt>
                <c:pt idx="38" formatCode="0.000E+00">
                  <c:v>7.8837152566706511E-11</c:v>
                </c:pt>
                <c:pt idx="39" formatCode="0.000E+00">
                  <c:v>7.5687603400496016E-11</c:v>
                </c:pt>
                <c:pt idx="40" formatCode="0.000E+00">
                  <c:v>6.978219871385133E-11</c:v>
                </c:pt>
                <c:pt idx="41" formatCode="0.000E+00">
                  <c:v>6.6698265155270215E-11</c:v>
                </c:pt>
                <c:pt idx="42" formatCode="0.000E+00">
                  <c:v>6.489383594546212E-11</c:v>
                </c:pt>
                <c:pt idx="43" formatCode="0.000E+00">
                  <c:v>5.9972665373258215E-11</c:v>
                </c:pt>
                <c:pt idx="44" formatCode="0.000E+00">
                  <c:v>5.4559377743833926E-11</c:v>
                </c:pt>
                <c:pt idx="45" formatCode="0.000E+00">
                  <c:v>5.446095433238985E-11</c:v>
                </c:pt>
                <c:pt idx="46" formatCode="0.000E+00">
                  <c:v>5.1934753438658505E-11</c:v>
                </c:pt>
                <c:pt idx="47" formatCode="0.000E+00">
                  <c:v>5.1869137831029119E-11</c:v>
                </c:pt>
                <c:pt idx="48" formatCode="0.000E+00">
                  <c:v>4.698077506263991E-11</c:v>
                </c:pt>
                <c:pt idx="49" formatCode="0.000E+00">
                  <c:v>4.4684228795611431E-11</c:v>
                </c:pt>
                <c:pt idx="50" formatCode="0.000E+00">
                  <c:v>4.186275766754786E-11</c:v>
                </c:pt>
                <c:pt idx="51" formatCode="0.000E+00">
                  <c:v>4.2715760566729869E-11</c:v>
                </c:pt>
                <c:pt idx="52" formatCode="0.000E+00">
                  <c:v>4.1600295237030317E-11</c:v>
                </c:pt>
                <c:pt idx="53" formatCode="0.000E+00">
                  <c:v>3.9106902147113674E-11</c:v>
                </c:pt>
                <c:pt idx="54" formatCode="0.000E+00">
                  <c:v>3.6908779291529265E-11</c:v>
                </c:pt>
                <c:pt idx="55" formatCode="0.000E+00">
                  <c:v>3.599016078471787E-11</c:v>
                </c:pt>
                <c:pt idx="56" formatCode="0.000E+00">
                  <c:v>3.3956076948206922E-11</c:v>
                </c:pt>
                <c:pt idx="57" formatCode="0.000E+00">
                  <c:v>3.2873419422322065E-11</c:v>
                </c:pt>
                <c:pt idx="58" formatCode="0.000E+00">
                  <c:v>3.329992087191307E-11</c:v>
                </c:pt>
                <c:pt idx="59" formatCode="0.000E+00">
                  <c:v>3.1036182408699274E-11</c:v>
                </c:pt>
                <c:pt idx="60" formatCode="0.000E+00">
                  <c:v>2.9625446844667489E-11</c:v>
                </c:pt>
                <c:pt idx="61" formatCode="0.000E+00">
                  <c:v>2.8706828337856097E-11</c:v>
                </c:pt>
                <c:pt idx="62" formatCode="0.000E+00">
                  <c:v>2.8280326888265089E-11</c:v>
                </c:pt>
                <c:pt idx="63" formatCode="0.000E+00">
                  <c:v>2.6869591324233303E-11</c:v>
                </c:pt>
                <c:pt idx="64" formatCode="0.000E+00">
                  <c:v>2.4769891880092976E-11</c:v>
                </c:pt>
                <c:pt idx="65" formatCode="0.000E+00">
                  <c:v>2.4901123095351741E-11</c:v>
                </c:pt>
                <c:pt idx="66" formatCode="0.000E+00">
                  <c:v>2.3162309493173029E-11</c:v>
                </c:pt>
                <c:pt idx="67" formatCode="0.000E+00">
                  <c:v>2.362161874657873E-11</c:v>
                </c:pt>
                <c:pt idx="68" formatCode="0.000E+00">
                  <c:v>2.1718766125326554E-11</c:v>
                </c:pt>
                <c:pt idx="69" formatCode="0.000E+00">
                  <c:v>2.0832955422329851E-11</c:v>
                </c:pt>
                <c:pt idx="70" formatCode="0.000E+00">
                  <c:v>2.0406453972738846E-11</c:v>
                </c:pt>
                <c:pt idx="71" formatCode="0.000E+00">
                  <c:v>2.0406453972738846E-11</c:v>
                </c:pt>
                <c:pt idx="72" formatCode="0.000E+00">
                  <c:v>1.9323796446853987E-11</c:v>
                </c:pt>
                <c:pt idx="73" formatCode="0.000E+00">
                  <c:v>1.8897294997262982E-11</c:v>
                </c:pt>
                <c:pt idx="74" formatCode="0.000E+00">
                  <c:v>1.801148429426628E-11</c:v>
                </c:pt>
                <c:pt idx="75" formatCode="0.000E+00">
                  <c:v>1.8470793547671977E-11</c:v>
                </c:pt>
                <c:pt idx="76" formatCode="0.000E+00">
                  <c:v>1.6994442376010806E-11</c:v>
                </c:pt>
                <c:pt idx="77" formatCode="0.000E+00">
                  <c:v>1.7191289198898963E-11</c:v>
                </c:pt>
                <c:pt idx="78" formatCode="0.000E+00">
                  <c:v>1.6239862888272875E-11</c:v>
                </c:pt>
                <c:pt idx="79" formatCode="0.000E+00">
                  <c:v>1.5025974147129247E-11</c:v>
                </c:pt>
                <c:pt idx="80" formatCode="0.000E+00">
                  <c:v>1.5190013166202708E-11</c:v>
                </c:pt>
                <c:pt idx="81" formatCode="0.000E+00">
                  <c:v>1.5518091204349637E-11</c:v>
                </c:pt>
                <c:pt idx="82" formatCode="0.000E+00">
                  <c:v>1.4796319520426396E-11</c:v>
                </c:pt>
                <c:pt idx="83" formatCode="0.000E+00">
                  <c:v>1.3713661994541538E-11</c:v>
                </c:pt>
                <c:pt idx="84" formatCode="0.000E+00">
                  <c:v>1.3352776152579919E-11</c:v>
                </c:pt>
                <c:pt idx="85" formatCode="0.000E+00">
                  <c:v>1.4402625874650086E-11</c:v>
                </c:pt>
                <c:pt idx="86" formatCode="0.000E+00">
                  <c:v>1.2827851291544837E-11</c:v>
                </c:pt>
                <c:pt idx="87" formatCode="0.000E+00">
                  <c:v>1.2434157645768526E-11</c:v>
                </c:pt>
                <c:pt idx="88" formatCode="0.000E+00">
                  <c:v>1.2926274702988914E-11</c:v>
                </c:pt>
                <c:pt idx="89" formatCode="0.000E+00">
                  <c:v>1.1548346942771823E-11</c:v>
                </c:pt>
                <c:pt idx="90" formatCode="0.000E+00">
                  <c:v>1.2499773253397911E-11</c:v>
                </c:pt>
                <c:pt idx="91" formatCode="0.000E+00">
                  <c:v>1.1187461100810204E-11</c:v>
                </c:pt>
                <c:pt idx="92" formatCode="0.000E+00">
                  <c:v>1.1581154746586514E-11</c:v>
                </c:pt>
                <c:pt idx="93" formatCode="0.000E+00">
                  <c:v>1.0400073809257579E-11</c:v>
                </c:pt>
                <c:pt idx="94" formatCode="0.000E+00">
                  <c:v>1.0564112828331042E-11</c:v>
                </c:pt>
                <c:pt idx="95" formatCode="0.000E+00">
                  <c:v>1.0071995771110653E-11</c:v>
                </c:pt>
                <c:pt idx="96" formatCode="0.000E+00">
                  <c:v>1.0760959651219198E-11</c:v>
                </c:pt>
                <c:pt idx="97" formatCode="0.000E+00">
                  <c:v>9.8095333405931098E-12</c:v>
                </c:pt>
                <c:pt idx="98" formatCode="0.000E+00">
                  <c:v>1.0006380163481267E-11</c:v>
                </c:pt>
                <c:pt idx="99" formatCode="0.000E+00">
                  <c:v>9.0221460490404863E-12</c:v>
                </c:pt>
                <c:pt idx="100" formatCode="0.000E+00">
                  <c:v>9.7111099291490327E-12</c:v>
                </c:pt>
                <c:pt idx="101" formatCode="0.000E+00">
                  <c:v>9.3174162833727209E-12</c:v>
                </c:pt>
                <c:pt idx="102" formatCode="0.000E+00">
                  <c:v>9.448647498631491E-12</c:v>
                </c:pt>
                <c:pt idx="103" formatCode="0.000E+00">
                  <c:v>9.0221460490404863E-12</c:v>
                </c:pt>
                <c:pt idx="104" formatCode="0.000E+00">
                  <c:v>9.2189928719286422E-12</c:v>
                </c:pt>
                <c:pt idx="105" formatCode="0.000E+00">
                  <c:v>9.5470709100755697E-12</c:v>
                </c:pt>
                <c:pt idx="106" formatCode="0.000E+00">
                  <c:v>7.9066807193409351E-12</c:v>
                </c:pt>
                <c:pt idx="107" formatCode="0.000E+00">
                  <c:v>8.1363353460437839E-12</c:v>
                </c:pt>
                <c:pt idx="108" formatCode="0.000E+00">
                  <c:v>8.267566561302554E-12</c:v>
                </c:pt>
                <c:pt idx="109" formatCode="0.000E+00">
                  <c:v>7.1192934277883116E-12</c:v>
                </c:pt>
                <c:pt idx="110" formatCode="0.000E+00">
                  <c:v>8.5628367956347886E-12</c:v>
                </c:pt>
                <c:pt idx="111" formatCode="0.000E+00">
                  <c:v>8.1035275422290926E-12</c:v>
                </c:pt>
                <c:pt idx="112" formatCode="0.000E+00">
                  <c:v>8.3987977765613257E-12</c:v>
                </c:pt>
                <c:pt idx="113" formatCode="0.000E+00">
                  <c:v>7.3817558583058533E-12</c:v>
                </c:pt>
                <c:pt idx="114" formatCode="0.000E+00">
                  <c:v>7.3817558583058533E-12</c:v>
                </c:pt>
                <c:pt idx="115" formatCode="0.000E+00">
                  <c:v>6.9224466049001548E-12</c:v>
                </c:pt>
                <c:pt idx="116" formatCode="0.000E+00">
                  <c:v>6.856830997270769E-12</c:v>
                </c:pt>
                <c:pt idx="117" formatCode="0.000E+00">
                  <c:v>7.2505246430470824E-12</c:v>
                </c:pt>
                <c:pt idx="118" formatCode="0.000E+00">
                  <c:v>6.8240231934560769E-12</c:v>
                </c:pt>
                <c:pt idx="119" formatCode="0.000E+00">
                  <c:v>5.5117110408683707E-12</c:v>
                </c:pt>
                <c:pt idx="120" formatCode="0.000E+00">
                  <c:v>6.6927919781973068E-12</c:v>
                </c:pt>
                <c:pt idx="121" formatCode="0.000E+00">
                  <c:v>6.9552544087148478E-12</c:v>
                </c:pt>
                <c:pt idx="122" formatCode="0.000E+00">
                  <c:v>5.9382124904593746E-12</c:v>
                </c:pt>
                <c:pt idx="123" formatCode="0.000E+00">
                  <c:v>6.6599841743826131E-12</c:v>
                </c:pt>
                <c:pt idx="124" formatCode="0.000E+00">
                  <c:v>5.6429422561271407E-12</c:v>
                </c:pt>
                <c:pt idx="125" formatCode="0.000E+00">
                  <c:v>5.6101344523124478E-12</c:v>
                </c:pt>
                <c:pt idx="126" formatCode="0.000E+00">
                  <c:v>5.7741734713859116E-12</c:v>
                </c:pt>
                <c:pt idx="127" formatCode="0.000E+00">
                  <c:v>5.2164408065361352E-12</c:v>
                </c:pt>
                <c:pt idx="128" formatCode="0.000E+00">
                  <c:v>6.1022515095328384E-12</c:v>
                </c:pt>
                <c:pt idx="129" formatCode="0.000E+00">
                  <c:v>5.8069812752006037E-12</c:v>
                </c:pt>
                <c:pt idx="130" formatCode="0.000E+00">
                  <c:v>5.4789032370536769E-12</c:v>
                </c:pt>
                <c:pt idx="131" formatCode="0.000E+00">
                  <c:v>6.561560762938536E-12</c:v>
                </c:pt>
                <c:pt idx="132" formatCode="0.000E+00">
                  <c:v>5.2164408065361352E-12</c:v>
                </c:pt>
                <c:pt idx="133" formatCode="0.000E+00">
                  <c:v>5.6429422561271407E-12</c:v>
                </c:pt>
                <c:pt idx="134" formatCode="0.000E+00">
                  <c:v>5.0195939836479793E-12</c:v>
                </c:pt>
                <c:pt idx="135" formatCode="0.000E+00">
                  <c:v>5.1508251989067502E-12</c:v>
                </c:pt>
                <c:pt idx="136" formatCode="0.000E+00">
                  <c:v>4.4946691226128967E-12</c:v>
                </c:pt>
                <c:pt idx="137" formatCode="0.000E+00">
                  <c:v>5.314864217980214E-12</c:v>
                </c:pt>
                <c:pt idx="138" formatCode="0.000E+00">
                  <c:v>4.7899393569451313E-12</c:v>
                </c:pt>
                <c:pt idx="139" formatCode="0.000E+00">
                  <c:v>5.2820564141655211E-12</c:v>
                </c:pt>
                <c:pt idx="140" formatCode="0.000E+00">
                  <c:v>4.4618613187982046E-12</c:v>
                </c:pt>
                <c:pt idx="141" formatCode="0.000E+00">
                  <c:v>4.7243237493157455E-12</c:v>
                </c:pt>
                <c:pt idx="142" formatCode="0.000E+00">
                  <c:v>4.3306301035394337E-12</c:v>
                </c:pt>
                <c:pt idx="143" formatCode="0.000E+00">
                  <c:v>4.2322066920953558E-12</c:v>
                </c:pt>
                <c:pt idx="144" formatCode="0.000E+00">
                  <c:v>4.1993988882806628E-12</c:v>
                </c:pt>
                <c:pt idx="145" formatCode="0.000E+00">
                  <c:v>4.5930925340569746E-12</c:v>
                </c:pt>
                <c:pt idx="146" formatCode="0.000E+00">
                  <c:v>4.6587081416863605E-12</c:v>
                </c:pt>
                <c:pt idx="147" formatCode="0.000E+00">
                  <c:v>4.1009754768365849E-12</c:v>
                </c:pt>
                <c:pt idx="148" formatCode="0.000E+00">
                  <c:v>3.8713208501337361E-12</c:v>
                </c:pt>
                <c:pt idx="149" formatCode="0.000E+00">
                  <c:v>3.8713208501337361E-12</c:v>
                </c:pt>
                <c:pt idx="150" formatCode="0.000E+00">
                  <c:v>3.2151647738398822E-12</c:v>
                </c:pt>
                <c:pt idx="151" formatCode="0.000E+00">
                  <c:v>3.5760506158015018E-12</c:v>
                </c:pt>
                <c:pt idx="152" formatCode="0.000E+00">
                  <c:v>3.7072818310602723E-12</c:v>
                </c:pt>
                <c:pt idx="153" formatCode="0.000E+00">
                  <c:v>3.5104350081721164E-12</c:v>
                </c:pt>
                <c:pt idx="154" formatCode="0.000E+00">
                  <c:v>4.1009754768365849E-12</c:v>
                </c:pt>
                <c:pt idx="155" formatCode="0.000E+00">
                  <c:v>3.4776272043574239E-12</c:v>
                </c:pt>
                <c:pt idx="156" formatCode="0.000E+00">
                  <c:v>2.9855101471370337E-12</c:v>
                </c:pt>
                <c:pt idx="157" formatCode="0.000E+00">
                  <c:v>3.5432428119868093E-12</c:v>
                </c:pt>
                <c:pt idx="158" formatCode="0.000E+00">
                  <c:v>3.3463959890986534E-12</c:v>
                </c:pt>
                <c:pt idx="159" formatCode="0.000E+00">
                  <c:v>3.2151647738398822E-12</c:v>
                </c:pt>
                <c:pt idx="160" formatCode="0.000E+00">
                  <c:v>2.657432108990107E-12</c:v>
                </c:pt>
                <c:pt idx="161" formatCode="0.000E+00">
                  <c:v>2.5262008937313361E-12</c:v>
                </c:pt>
                <c:pt idx="162" formatCode="0.000E+00">
                  <c:v>2.1325072479550243E-12</c:v>
                </c:pt>
                <c:pt idx="163" formatCode="0.000E+00">
                  <c:v>3.1167413623958042E-12</c:v>
                </c:pt>
                <c:pt idx="164" formatCode="0.000E+00">
                  <c:v>2.2637384632137948E-12</c:v>
                </c:pt>
                <c:pt idx="165" formatCode="0.000E+00">
                  <c:v>2.1325072479550243E-12</c:v>
                </c:pt>
                <c:pt idx="166" formatCode="0.000E+00">
                  <c:v>2.2637384632137948E-12</c:v>
                </c:pt>
                <c:pt idx="167" formatCode="0.000E+00">
                  <c:v>2.5262008937313361E-12</c:v>
                </c:pt>
                <c:pt idx="168" formatCode="0.000E+00">
                  <c:v>1.8044292098080972E-12</c:v>
                </c:pt>
                <c:pt idx="169" formatCode="0.000E+00">
                  <c:v>2.2309306593991023E-12</c:v>
                </c:pt>
                <c:pt idx="170" formatCode="0.000E+00">
                  <c:v>2.3621618746578727E-12</c:v>
                </c:pt>
                <c:pt idx="171" formatCode="0.000E+00">
                  <c:v>2.0996994441403314E-12</c:v>
                </c:pt>
                <c:pt idx="172" formatCode="0.000E+00">
                  <c:v>2.0668916403256385E-12</c:v>
                </c:pt>
                <c:pt idx="173" formatCode="0.000E+00">
                  <c:v>1.9028526212521755E-12</c:v>
                </c:pt>
                <c:pt idx="174" formatCode="0.000E+00">
                  <c:v>2.2637384632137948E-12</c:v>
                </c:pt>
                <c:pt idx="175" formatCode="0.000E+00">
                  <c:v>2.1981228555844094E-12</c:v>
                </c:pt>
                <c:pt idx="176" formatCode="0.000E+00">
                  <c:v>1.7388136021787119E-12</c:v>
                </c:pt>
                <c:pt idx="177" formatCode="0.000E+00">
                  <c:v>1.6731979945493267E-12</c:v>
                </c:pt>
                <c:pt idx="178" formatCode="0.000E+00">
                  <c:v>1.3779277602170927E-12</c:v>
                </c:pt>
                <c:pt idx="179" formatCode="0.000E+00">
                  <c:v>1.3123121525877072E-12</c:v>
                </c:pt>
                <c:pt idx="180" formatCode="0.000E+00">
                  <c:v>1.5091589754758631E-12</c:v>
                </c:pt>
                <c:pt idx="181" formatCode="0.000E+00">
                  <c:v>1.640390190734634E-12</c:v>
                </c:pt>
                <c:pt idx="182" formatCode="0.000E+00">
                  <c:v>1.640390190734634E-12</c:v>
                </c:pt>
                <c:pt idx="183" formatCode="0.000E+00">
                  <c:v>1.5091589754758631E-12</c:v>
                </c:pt>
                <c:pt idx="184" formatCode="0.000E+00">
                  <c:v>1.2466965449583218E-12</c:v>
                </c:pt>
                <c:pt idx="185" formatCode="0.000E+00">
                  <c:v>1.4107355640317852E-12</c:v>
                </c:pt>
                <c:pt idx="186" formatCode="0.000E+00">
                  <c:v>1.5747745831052484E-12</c:v>
                </c:pt>
                <c:pt idx="187" formatCode="0.000E+00">
                  <c:v>1.2795043487730143E-12</c:v>
                </c:pt>
                <c:pt idx="188" formatCode="0.000E+00">
                  <c:v>1.4435433678464779E-12</c:v>
                </c:pt>
                <c:pt idx="189" formatCode="0.000E+00">
                  <c:v>1.3123121525877072E-12</c:v>
                </c:pt>
                <c:pt idx="190" formatCode="0.000E+00">
                  <c:v>1.3123121525877072E-12</c:v>
                </c:pt>
                <c:pt idx="191" formatCode="0.000E+00">
                  <c:v>1.5091589754758631E-12</c:v>
                </c:pt>
                <c:pt idx="192" formatCode="0.000E+00">
                  <c:v>1.2138887411436291E-12</c:v>
                </c:pt>
                <c:pt idx="193" formatCode="0.000E+00">
                  <c:v>1.1154653296995511E-12</c:v>
                </c:pt>
                <c:pt idx="194" formatCode="0.000E+00">
                  <c:v>1.1810809373289364E-12</c:v>
                </c:pt>
                <c:pt idx="195" formatCode="0.000E+00">
                  <c:v>9.1861850681139484E-13</c:v>
                </c:pt>
                <c:pt idx="196" formatCode="0.000E+00">
                  <c:v>1.0826575258848584E-12</c:v>
                </c:pt>
                <c:pt idx="197" formatCode="0.000E+00">
                  <c:v>1.0826575258848584E-12</c:v>
                </c:pt>
                <c:pt idx="198" formatCode="0.000E+00">
                  <c:v>1.017041918255473E-12</c:v>
                </c:pt>
                <c:pt idx="199" formatCode="0.000E+00">
                  <c:v>8.8581070299670233E-13</c:v>
                </c:pt>
                <c:pt idx="200" formatCode="0.000E+00">
                  <c:v>1.2795043487730143E-12</c:v>
                </c:pt>
                <c:pt idx="201" formatCode="0.000E+00">
                  <c:v>1.017041918255473E-12</c:v>
                </c:pt>
                <c:pt idx="202" formatCode="0.000E+00">
                  <c:v>1.1154653296995511E-12</c:v>
                </c:pt>
                <c:pt idx="203" formatCode="0.000E+00">
                  <c:v>1.0826575258848584E-12</c:v>
                </c:pt>
                <c:pt idx="204" formatCode="0.000E+00">
                  <c:v>1.2466965449583218E-12</c:v>
                </c:pt>
                <c:pt idx="205" formatCode="0.000E+00">
                  <c:v>8.8581070299670233E-13</c:v>
                </c:pt>
                <c:pt idx="206" formatCode="0.000E+00">
                  <c:v>1.2138887411436291E-12</c:v>
                </c:pt>
                <c:pt idx="207" formatCode="0.000E+00">
                  <c:v>9.8423411444078028E-13</c:v>
                </c:pt>
                <c:pt idx="208" formatCode="0.000E+00">
                  <c:v>9.5142631062608776E-13</c:v>
                </c:pt>
                <c:pt idx="209" formatCode="0.000E+00">
                  <c:v>1.1154653296995511E-12</c:v>
                </c:pt>
                <c:pt idx="210" formatCode="0.000E+00">
                  <c:v>7.5457948773793157E-13</c:v>
                </c:pt>
                <c:pt idx="211" formatCode="0.000E+00">
                  <c:v>9.5142631062608776E-13</c:v>
                </c:pt>
                <c:pt idx="212" formatCode="0.000E+00">
                  <c:v>1.2138887411436291E-12</c:v>
                </c:pt>
                <c:pt idx="213" formatCode="0.000E+00">
                  <c:v>9.8423411444078028E-13</c:v>
                </c:pt>
                <c:pt idx="214" formatCode="0.000E+00">
                  <c:v>6.8896388010854633E-13</c:v>
                </c:pt>
                <c:pt idx="215" formatCode="0.000E+00">
                  <c:v>1.0498497220701657E-12</c:v>
                </c:pt>
                <c:pt idx="216" formatCode="0.000E+00">
                  <c:v>8.8581070299670233E-13</c:v>
                </c:pt>
                <c:pt idx="217" formatCode="0.000E+00">
                  <c:v>6.233482724791609E-13</c:v>
                </c:pt>
                <c:pt idx="218" formatCode="0.000E+00">
                  <c:v>8.20195095367317E-13</c:v>
                </c:pt>
                <c:pt idx="219" formatCode="0.000E+00">
                  <c:v>8.8581070299670233E-13</c:v>
                </c:pt>
                <c:pt idx="220" formatCode="0.000E+00">
                  <c:v>1.0498497220701657E-12</c:v>
                </c:pt>
                <c:pt idx="221" formatCode="0.000E+00">
                  <c:v>8.20195095367317E-13</c:v>
                </c:pt>
                <c:pt idx="222" formatCode="0.000E+00">
                  <c:v>7.2177168392323895E-13</c:v>
                </c:pt>
                <c:pt idx="223" formatCode="0.000E+00">
                  <c:v>8.8581070299670233E-13</c:v>
                </c:pt>
                <c:pt idx="224" formatCode="0.000E+00">
                  <c:v>9.1861850681139484E-13</c:v>
                </c:pt>
                <c:pt idx="225" formatCode="0.000E+00">
                  <c:v>6.5615607629385362E-13</c:v>
                </c:pt>
                <c:pt idx="226" formatCode="0.000E+00">
                  <c:v>7.8738729155262418E-13</c:v>
                </c:pt>
                <c:pt idx="227" formatCode="0.000E+00">
                  <c:v>6.8896388010854633E-13</c:v>
                </c:pt>
                <c:pt idx="228" formatCode="0.000E+00">
                  <c:v>6.5615607629385362E-13</c:v>
                </c:pt>
                <c:pt idx="229" formatCode="0.000E+00">
                  <c:v>8.20195095367317E-13</c:v>
                </c:pt>
                <c:pt idx="230" formatCode="0.000E+00">
                  <c:v>3.6088584196161947E-13</c:v>
                </c:pt>
                <c:pt idx="231" formatCode="0.000E+00">
                  <c:v>8.20195095367317E-13</c:v>
                </c:pt>
                <c:pt idx="232" formatCode="0.000E+00">
                  <c:v>6.5615607629385362E-13</c:v>
                </c:pt>
                <c:pt idx="233" formatCode="0.000E+00">
                  <c:v>5.2492486103508285E-13</c:v>
                </c:pt>
                <c:pt idx="234" formatCode="0.000E+00">
                  <c:v>4.5930925340569742E-13</c:v>
                </c:pt>
                <c:pt idx="235" formatCode="0.000E+00">
                  <c:v>4.9211705722039014E-13</c:v>
                </c:pt>
                <c:pt idx="236" formatCode="0.000E+00">
                  <c:v>7.2177168392323895E-13</c:v>
                </c:pt>
                <c:pt idx="237" formatCode="0.000E+00">
                  <c:v>5.9054046866446819E-13</c:v>
                </c:pt>
                <c:pt idx="238" formatCode="0.000E+00">
                  <c:v>7.2177168392323895E-13</c:v>
                </c:pt>
                <c:pt idx="239" formatCode="0.000E+00">
                  <c:v>6.233482724791609E-13</c:v>
                </c:pt>
                <c:pt idx="240" formatCode="0.000E+00">
                  <c:v>7.2177168392323895E-13</c:v>
                </c:pt>
                <c:pt idx="241" formatCode="0.000E+00">
                  <c:v>8.20195095367317E-13</c:v>
                </c:pt>
                <c:pt idx="242" formatCode="0.000E+00">
                  <c:v>5.2492486103508285E-13</c:v>
                </c:pt>
                <c:pt idx="243" formatCode="0.000E+00">
                  <c:v>9.1861850681139484E-13</c:v>
                </c:pt>
                <c:pt idx="244" formatCode="0.000E+00">
                  <c:v>6.5615607629385362E-13</c:v>
                </c:pt>
                <c:pt idx="245" formatCode="0.000E+00">
                  <c:v>3.9369364577631209E-13</c:v>
                </c:pt>
                <c:pt idx="246" formatCode="0.000E+00">
                  <c:v>5.2492486103508285E-13</c:v>
                </c:pt>
                <c:pt idx="247" formatCode="0.000E+00">
                  <c:v>4.9211705722039014E-13</c:v>
                </c:pt>
                <c:pt idx="248" formatCode="0.000E+00">
                  <c:v>5.9054046866446819E-13</c:v>
                </c:pt>
                <c:pt idx="249" formatCode="0.000E+00">
                  <c:v>5.5773266484977557E-13</c:v>
                </c:pt>
                <c:pt idx="250" formatCode="0.000E+00">
                  <c:v>5.5773266484977557E-13</c:v>
                </c:pt>
                <c:pt idx="251" formatCode="0.000E+00">
                  <c:v>5.9054046866446819E-13</c:v>
                </c:pt>
                <c:pt idx="252" formatCode="0.000E+00">
                  <c:v>5.5773266484977557E-13</c:v>
                </c:pt>
                <c:pt idx="253" formatCode="0.000E+00">
                  <c:v>4.5930925340569742E-13</c:v>
                </c:pt>
                <c:pt idx="254" formatCode="0.000E+00">
                  <c:v>5.9054046866446819E-13</c:v>
                </c:pt>
                <c:pt idx="255" formatCode="0.000E+00">
                  <c:v>3.2807803814692681E-13</c:v>
                </c:pt>
                <c:pt idx="256" formatCode="0.000E+00">
                  <c:v>5.5773266484977557E-13</c:v>
                </c:pt>
                <c:pt idx="257" formatCode="0.000E+00">
                  <c:v>5.5773266484977557E-13</c:v>
                </c:pt>
                <c:pt idx="258" formatCode="0.000E+00">
                  <c:v>5.5773266484977557E-13</c:v>
                </c:pt>
                <c:pt idx="259" formatCode="0.000E+00">
                  <c:v>5.2492486103508285E-13</c:v>
                </c:pt>
                <c:pt idx="260" formatCode="0.000E+00">
                  <c:v>5.2492486103508285E-13</c:v>
                </c:pt>
                <c:pt idx="261" formatCode="0.000E+00">
                  <c:v>4.9211705722039014E-13</c:v>
                </c:pt>
                <c:pt idx="262" formatCode="0.000E+00">
                  <c:v>3.9369364577631209E-13</c:v>
                </c:pt>
                <c:pt idx="263" formatCode="0.000E+00">
                  <c:v>2.6246243051754143E-13</c:v>
                </c:pt>
                <c:pt idx="264" formatCode="0.000E+00">
                  <c:v>2.9527023433223409E-13</c:v>
                </c:pt>
                <c:pt idx="265" formatCode="0.000E+00">
                  <c:v>6.233482724791609E-13</c:v>
                </c:pt>
                <c:pt idx="266" formatCode="0.000E+00">
                  <c:v>4.2650144959100481E-13</c:v>
                </c:pt>
                <c:pt idx="267" formatCode="0.000E+00">
                  <c:v>2.6246243051754143E-13</c:v>
                </c:pt>
                <c:pt idx="268" formatCode="0.000E+00">
                  <c:v>4.9211705722039014E-13</c:v>
                </c:pt>
                <c:pt idx="269" formatCode="0.000E+00">
                  <c:v>2.2965462670284871E-13</c:v>
                </c:pt>
                <c:pt idx="270" formatCode="0.000E+00">
                  <c:v>3.9369364577631209E-13</c:v>
                </c:pt>
                <c:pt idx="271" formatCode="0.000E+00">
                  <c:v>3.6088584196161947E-13</c:v>
                </c:pt>
                <c:pt idx="272" formatCode="0.000E+00">
                  <c:v>3.6088584196161947E-13</c:v>
                </c:pt>
                <c:pt idx="273" formatCode="0.000E+00">
                  <c:v>4.2650144959100481E-13</c:v>
                </c:pt>
                <c:pt idx="274" formatCode="0.000E+00">
                  <c:v>3.6088584196161947E-13</c:v>
                </c:pt>
                <c:pt idx="275" formatCode="0.000E+00">
                  <c:v>2.2965462670284871E-13</c:v>
                </c:pt>
                <c:pt idx="276" formatCode="0.000E+00">
                  <c:v>2.9527023433223409E-13</c:v>
                </c:pt>
                <c:pt idx="277" formatCode="0.000E+00">
                  <c:v>2.9527023433223409E-13</c:v>
                </c:pt>
                <c:pt idx="278" formatCode="0.000E+00">
                  <c:v>2.2965462670284871E-13</c:v>
                </c:pt>
                <c:pt idx="279" formatCode="0.000E+00">
                  <c:v>4.2650144959100481E-13</c:v>
                </c:pt>
                <c:pt idx="280" formatCode="0.000E+00">
                  <c:v>2.6246243051754143E-13</c:v>
                </c:pt>
                <c:pt idx="281" formatCode="0.000E+00">
                  <c:v>2.6246243051754143E-13</c:v>
                </c:pt>
                <c:pt idx="282" formatCode="0.000E+00">
                  <c:v>2.9527023433223409E-13</c:v>
                </c:pt>
                <c:pt idx="283" formatCode="0.000E+00">
                  <c:v>2.2965462670284871E-13</c:v>
                </c:pt>
                <c:pt idx="284" formatCode="0.000E+00">
                  <c:v>1.640390190734634E-13</c:v>
                </c:pt>
                <c:pt idx="285" formatCode="0.000E+00">
                  <c:v>1.9684682288815605E-13</c:v>
                </c:pt>
                <c:pt idx="286" formatCode="0.000E+00">
                  <c:v>3.6088584196161947E-13</c:v>
                </c:pt>
                <c:pt idx="287" formatCode="0.000E+00">
                  <c:v>2.6246243051754143E-13</c:v>
                </c:pt>
                <c:pt idx="288" formatCode="0.000E+00">
                  <c:v>2.6246243051754143E-13</c:v>
                </c:pt>
                <c:pt idx="289" formatCode="0.000E+00">
                  <c:v>5.5773266484977557E-13</c:v>
                </c:pt>
                <c:pt idx="290" formatCode="0.000E+00">
                  <c:v>1.3123121525877071E-13</c:v>
                </c:pt>
                <c:pt idx="291" formatCode="0.000E+00">
                  <c:v>1.3123121525877071E-13</c:v>
                </c:pt>
                <c:pt idx="292" formatCode="0.000E+00">
                  <c:v>3.2807803814692681E-13</c:v>
                </c:pt>
                <c:pt idx="293" formatCode="0.000E+00">
                  <c:v>2.9527023433223409E-13</c:v>
                </c:pt>
                <c:pt idx="294" formatCode="0.000E+00">
                  <c:v>1.3123121525877071E-13</c:v>
                </c:pt>
                <c:pt idx="295" formatCode="0.000E+00">
                  <c:v>3.2807803814692681E-13</c:v>
                </c:pt>
                <c:pt idx="296" formatCode="0.000E+00">
                  <c:v>1.640390190734634E-13</c:v>
                </c:pt>
                <c:pt idx="297" formatCode="0.000E+00">
                  <c:v>1.9684682288815605E-13</c:v>
                </c:pt>
                <c:pt idx="298" formatCode="0.000E+00">
                  <c:v>2.2965462670284871E-13</c:v>
                </c:pt>
                <c:pt idx="299" formatCode="0.000E+00">
                  <c:v>1.9684682288815605E-13</c:v>
                </c:pt>
                <c:pt idx="300" formatCode="0.000E+00">
                  <c:v>3.2807803814692681E-13</c:v>
                </c:pt>
                <c:pt idx="301" formatCode="0.000E+00">
                  <c:v>1.3123121525877071E-13</c:v>
                </c:pt>
                <c:pt idx="302" formatCode="0.000E+00">
                  <c:v>1.640390190734634E-13</c:v>
                </c:pt>
                <c:pt idx="303" formatCode="0.000E+00">
                  <c:v>2.2965462670284871E-13</c:v>
                </c:pt>
                <c:pt idx="304" formatCode="0.000E+00">
                  <c:v>3.2807803814692681E-13</c:v>
                </c:pt>
                <c:pt idx="305" formatCode="0.000E+00">
                  <c:v>2.6246243051754143E-13</c:v>
                </c:pt>
                <c:pt idx="306" formatCode="0.000E+00">
                  <c:v>2.9527023433223409E-13</c:v>
                </c:pt>
                <c:pt idx="307" formatCode="0.000E+00">
                  <c:v>2.6246243051754143E-13</c:v>
                </c:pt>
                <c:pt idx="308" formatCode="0.000E+00">
                  <c:v>1.640390190734634E-13</c:v>
                </c:pt>
                <c:pt idx="309" formatCode="0.000E+00">
                  <c:v>2.9527023433223409E-13</c:v>
                </c:pt>
                <c:pt idx="310" formatCode="0.000E+00">
                  <c:v>2.6246243051754143E-13</c:v>
                </c:pt>
                <c:pt idx="311" formatCode="0.000E+00">
                  <c:v>9.8423411444078023E-14</c:v>
                </c:pt>
                <c:pt idx="312" formatCode="0.000E+00">
                  <c:v>2.6246243051754143E-13</c:v>
                </c:pt>
                <c:pt idx="313" formatCode="0.000E+00">
                  <c:v>3.2807803814692681E-13</c:v>
                </c:pt>
                <c:pt idx="314" formatCode="0.000E+00">
                  <c:v>2.2965462670284871E-13</c:v>
                </c:pt>
                <c:pt idx="315" formatCode="0.000E+00">
                  <c:v>1.9684682288815605E-13</c:v>
                </c:pt>
                <c:pt idx="316" formatCode="0.000E+00">
                  <c:v>3.2807803814692681E-13</c:v>
                </c:pt>
                <c:pt idx="317" formatCode="0.000E+00">
                  <c:v>3.2807803814692681E-13</c:v>
                </c:pt>
                <c:pt idx="318" formatCode="0.000E+00">
                  <c:v>2.9527023433223409E-13</c:v>
                </c:pt>
                <c:pt idx="319" formatCode="0.000E+00">
                  <c:v>1.9684682288815605E-13</c:v>
                </c:pt>
                <c:pt idx="320" formatCode="0.000E+00">
                  <c:v>3.6088584196161947E-13</c:v>
                </c:pt>
                <c:pt idx="321" formatCode="0.000E+00">
                  <c:v>2.9527023433223409E-13</c:v>
                </c:pt>
                <c:pt idx="322" formatCode="0.000E+00">
                  <c:v>2.9527023433223409E-13</c:v>
                </c:pt>
                <c:pt idx="323" formatCode="0.000E+00">
                  <c:v>1.9684682288815605E-13</c:v>
                </c:pt>
                <c:pt idx="324" formatCode="0.000E+00">
                  <c:v>3.2807803814692681E-13</c:v>
                </c:pt>
                <c:pt idx="325" formatCode="0.000E+00">
                  <c:v>2.6246243051754143E-13</c:v>
                </c:pt>
                <c:pt idx="326" formatCode="0.000E+00">
                  <c:v>1.3123121525877071E-13</c:v>
                </c:pt>
                <c:pt idx="327" formatCode="0.000E+00">
                  <c:v>3.6088584196161947E-13</c:v>
                </c:pt>
                <c:pt idx="328" formatCode="0.000E+00">
                  <c:v>9.8423411444078023E-14</c:v>
                </c:pt>
                <c:pt idx="329" formatCode="0.000E+00">
                  <c:v>1.9684682288815605E-13</c:v>
                </c:pt>
                <c:pt idx="330" formatCode="0.000E+00">
                  <c:v>1.640390190734634E-13</c:v>
                </c:pt>
                <c:pt idx="331" formatCode="0.000E+00">
                  <c:v>1.3123121525877071E-13</c:v>
                </c:pt>
                <c:pt idx="332" formatCode="0.000E+00">
                  <c:v>3.6088584196161947E-13</c:v>
                </c:pt>
                <c:pt idx="333" formatCode="0.000E+00">
                  <c:v>1.640390190734634E-13</c:v>
                </c:pt>
                <c:pt idx="334" formatCode="0.000E+00">
                  <c:v>2.6246243051754143E-13</c:v>
                </c:pt>
                <c:pt idx="335" formatCode="0.000E+00">
                  <c:v>1.9684682288815605E-13</c:v>
                </c:pt>
                <c:pt idx="336" formatCode="0.000E+00">
                  <c:v>1.3123121525877071E-13</c:v>
                </c:pt>
                <c:pt idx="337" formatCode="0.000E+00">
                  <c:v>6.5615607629385357E-14</c:v>
                </c:pt>
                <c:pt idx="338" formatCode="0.000E+00">
                  <c:v>6.5615607629385357E-14</c:v>
                </c:pt>
                <c:pt idx="339" formatCode="0.000E+00">
                  <c:v>2.6246243051754143E-13</c:v>
                </c:pt>
                <c:pt idx="340" formatCode="0.000E+00">
                  <c:v>1.9684682288815605E-13</c:v>
                </c:pt>
                <c:pt idx="341" formatCode="0.000E+00">
                  <c:v>3.6088584196161947E-13</c:v>
                </c:pt>
                <c:pt idx="342" formatCode="0.000E+00">
                  <c:v>2.6246243051754143E-13</c:v>
                </c:pt>
                <c:pt idx="343" formatCode="0.000E+00">
                  <c:v>2.2965462670284871E-13</c:v>
                </c:pt>
                <c:pt idx="344" formatCode="0.000E+00">
                  <c:v>9.8423411444078023E-14</c:v>
                </c:pt>
                <c:pt idx="345" formatCode="0.000E+00">
                  <c:v>1.640390190734634E-13</c:v>
                </c:pt>
                <c:pt idx="346" formatCode="0.000E+00">
                  <c:v>2.2965462670284871E-13</c:v>
                </c:pt>
                <c:pt idx="347" formatCode="0.000E+00">
                  <c:v>1.3123121525877071E-13</c:v>
                </c:pt>
                <c:pt idx="348" formatCode="0.000E+00">
                  <c:v>1.3123121525877071E-13</c:v>
                </c:pt>
                <c:pt idx="349" formatCode="0.000E+00">
                  <c:v>1.640390190734634E-13</c:v>
                </c:pt>
                <c:pt idx="350" formatCode="0.000E+00">
                  <c:v>9.8423411444078023E-14</c:v>
                </c:pt>
                <c:pt idx="351" formatCode="0.000E+00">
                  <c:v>9.8423411444078023E-14</c:v>
                </c:pt>
                <c:pt idx="352" formatCode="0.000E+00">
                  <c:v>9.8423411444078023E-14</c:v>
                </c:pt>
                <c:pt idx="353" formatCode="0.000E+00">
                  <c:v>1.9684682288815605E-13</c:v>
                </c:pt>
                <c:pt idx="354" formatCode="0.000E+00">
                  <c:v>1.640390190734634E-13</c:v>
                </c:pt>
                <c:pt idx="355" formatCode="0.000E+00">
                  <c:v>1.3123121525877071E-13</c:v>
                </c:pt>
                <c:pt idx="356" formatCode="0.000E+00">
                  <c:v>6.5615607629385357E-14</c:v>
                </c:pt>
                <c:pt idx="357" formatCode="0.000E+00">
                  <c:v>9.8423411444078023E-14</c:v>
                </c:pt>
                <c:pt idx="358" formatCode="0.000E+00">
                  <c:v>9.8423411444078023E-14</c:v>
                </c:pt>
                <c:pt idx="359" formatCode="0.000E+00">
                  <c:v>9.8423411444078023E-14</c:v>
                </c:pt>
                <c:pt idx="360" formatCode="0.000E+00">
                  <c:v>1.640390190734634E-13</c:v>
                </c:pt>
                <c:pt idx="361" formatCode="0.000E+00">
                  <c:v>9.8423411444078023E-14</c:v>
                </c:pt>
                <c:pt idx="362" formatCode="0.000E+00">
                  <c:v>1.640390190734634E-13</c:v>
                </c:pt>
                <c:pt idx="363" formatCode="0.000E+00">
                  <c:v>3.2807803814692678E-14</c:v>
                </c:pt>
                <c:pt idx="364" formatCode="0.000E+00">
                  <c:v>3.2807803814692678E-14</c:v>
                </c:pt>
                <c:pt idx="365" formatCode="0.000E+00">
                  <c:v>6.5615607629385357E-14</c:v>
                </c:pt>
                <c:pt idx="366" formatCode="0.000E+00">
                  <c:v>6.5615607629385357E-14</c:v>
                </c:pt>
                <c:pt idx="367" formatCode="0.000E+00">
                  <c:v>6.5615607629385357E-14</c:v>
                </c:pt>
                <c:pt idx="368" formatCode="0.000E+00">
                  <c:v>1.9684682288815605E-13</c:v>
                </c:pt>
                <c:pt idx="369" formatCode="0.000E+00">
                  <c:v>3.2807803814692678E-14</c:v>
                </c:pt>
                <c:pt idx="370" formatCode="0.000E+00">
                  <c:v>6.5615607629385357E-14</c:v>
                </c:pt>
                <c:pt idx="371" formatCode="0.000E+00">
                  <c:v>2.2965462670284871E-13</c:v>
                </c:pt>
                <c:pt idx="372" formatCode="0.000E+00">
                  <c:v>1.640390190734634E-13</c:v>
                </c:pt>
                <c:pt idx="373" formatCode="0.000E+00">
                  <c:v>6.5615607629385357E-14</c:v>
                </c:pt>
                <c:pt idx="374" formatCode="0.000E+00">
                  <c:v>1.3123121525877071E-13</c:v>
                </c:pt>
                <c:pt idx="375" formatCode="0.000E+00">
                  <c:v>1.3123121525877071E-13</c:v>
                </c:pt>
                <c:pt idx="376" formatCode="0.000E+00">
                  <c:v>9.8423411444078023E-14</c:v>
                </c:pt>
                <c:pt idx="377" formatCode="0.000E+00">
                  <c:v>3.2807803814692678E-14</c:v>
                </c:pt>
                <c:pt idx="378" formatCode="0.000E+00">
                  <c:v>1.3123121525877071E-13</c:v>
                </c:pt>
                <c:pt idx="379" formatCode="0.000E+00">
                  <c:v>9.8423411444078023E-14</c:v>
                </c:pt>
                <c:pt idx="380" formatCode="0.000E+00">
                  <c:v>6.5615607629385357E-14</c:v>
                </c:pt>
                <c:pt idx="381" formatCode="0.000E+00">
                  <c:v>1.640390190734634E-13</c:v>
                </c:pt>
                <c:pt idx="382" formatCode="0.000E+00">
                  <c:v>1.9684682288815605E-13</c:v>
                </c:pt>
                <c:pt idx="383" formatCode="0.000E+00">
                  <c:v>9.8423411444078023E-14</c:v>
                </c:pt>
                <c:pt idx="384" formatCode="0.000E+00">
                  <c:v>3.2807803814692678E-14</c:v>
                </c:pt>
                <c:pt idx="385" formatCode="0.000E+00">
                  <c:v>9.8423411444078023E-14</c:v>
                </c:pt>
                <c:pt idx="386" formatCode="0.000E+00">
                  <c:v>1.9684682288815605E-13</c:v>
                </c:pt>
                <c:pt idx="387" formatCode="0.000E+00">
                  <c:v>1.3123121525877071E-13</c:v>
                </c:pt>
                <c:pt idx="388" formatCode="0.000E+00">
                  <c:v>3.2807803814692678E-14</c:v>
                </c:pt>
                <c:pt idx="389" formatCode="0.000E+00">
                  <c:v>9.8423411444078023E-14</c:v>
                </c:pt>
                <c:pt idx="390" formatCode="0.000E+00">
                  <c:v>9.8423411444078023E-14</c:v>
                </c:pt>
                <c:pt idx="391" formatCode="0.000E+00">
                  <c:v>3.2807803814692678E-14</c:v>
                </c:pt>
                <c:pt idx="392" formatCode="0.000E+00">
                  <c:v>6.5615607629385357E-14</c:v>
                </c:pt>
                <c:pt idx="393" formatCode="0.000E+00">
                  <c:v>6.5615607629385357E-14</c:v>
                </c:pt>
                <c:pt idx="394" formatCode="0.000E+00">
                  <c:v>9.8423411444078023E-14</c:v>
                </c:pt>
                <c:pt idx="395" formatCode="0.000E+00">
                  <c:v>6.5615607629385357E-14</c:v>
                </c:pt>
                <c:pt idx="396" formatCode="0.000E+00">
                  <c:v>3.2807803814692678E-14</c:v>
                </c:pt>
                <c:pt idx="397" formatCode="0.000E+00">
                  <c:v>9.8423411444078023E-14</c:v>
                </c:pt>
                <c:pt idx="398" formatCode="0.000E+00">
                  <c:v>9.8423411444078023E-14</c:v>
                </c:pt>
                <c:pt idx="399" formatCode="0.000E+00">
                  <c:v>6.5615607629385357E-14</c:v>
                </c:pt>
                <c:pt idx="400" formatCode="0.000E+00">
                  <c:v>3.2807803814692678E-14</c:v>
                </c:pt>
                <c:pt idx="401" formatCode="0.000E+00">
                  <c:v>6.5615607629385357E-14</c:v>
                </c:pt>
                <c:pt idx="402" formatCode="0.000E+00">
                  <c:v>3.2807803814692678E-14</c:v>
                </c:pt>
                <c:pt idx="403" formatCode="0.000E+00">
                  <c:v>3.2807803814692678E-14</c:v>
                </c:pt>
                <c:pt idx="404" formatCode="0.000E+00">
                  <c:v>3.2807803814692678E-14</c:v>
                </c:pt>
                <c:pt idx="405" formatCode="0.000E+00">
                  <c:v>9.8423411444078023E-14</c:v>
                </c:pt>
                <c:pt idx="406" formatCode="0.000E+00">
                  <c:v>6.5615607629385357E-14</c:v>
                </c:pt>
                <c:pt idx="407" formatCode="0.000E+00">
                  <c:v>6.5615607629385357E-14</c:v>
                </c:pt>
                <c:pt idx="408" formatCode="0.000E+00">
                  <c:v>0</c:v>
                </c:pt>
                <c:pt idx="409" formatCode="0.000E+00">
                  <c:v>9.8423411444078023E-14</c:v>
                </c:pt>
                <c:pt idx="410" formatCode="0.000E+00">
                  <c:v>1.3123121525877071E-13</c:v>
                </c:pt>
                <c:pt idx="411" formatCode="0.000E+00">
                  <c:v>1.3123121525877071E-13</c:v>
                </c:pt>
                <c:pt idx="412" formatCode="0.000E+00">
                  <c:v>3.2807803814692678E-14</c:v>
                </c:pt>
                <c:pt idx="413" formatCode="0.000E+00">
                  <c:v>9.8423411444078023E-14</c:v>
                </c:pt>
                <c:pt idx="414" formatCode="0.000E+00">
                  <c:v>1.3123121525877071E-13</c:v>
                </c:pt>
                <c:pt idx="415" formatCode="0.000E+00">
                  <c:v>3.2807803814692678E-14</c:v>
                </c:pt>
                <c:pt idx="416" formatCode="0.000E+00">
                  <c:v>9.8423411444078023E-14</c:v>
                </c:pt>
                <c:pt idx="417" formatCode="0.000E+00">
                  <c:v>0</c:v>
                </c:pt>
                <c:pt idx="418" formatCode="0.000E+00">
                  <c:v>6.5615607629385357E-14</c:v>
                </c:pt>
                <c:pt idx="419" formatCode="0.000E+00">
                  <c:v>9.8423411444078023E-14</c:v>
                </c:pt>
                <c:pt idx="420" formatCode="0.000E+00">
                  <c:v>9.8423411444078023E-14</c:v>
                </c:pt>
                <c:pt idx="421" formatCode="0.000E+00">
                  <c:v>9.8423411444078023E-14</c:v>
                </c:pt>
                <c:pt idx="422" formatCode="0.000E+00">
                  <c:v>6.5615607629385357E-14</c:v>
                </c:pt>
                <c:pt idx="423" formatCode="0.000E+00">
                  <c:v>3.2807803814692678E-14</c:v>
                </c:pt>
                <c:pt idx="424" formatCode="0.000E+00">
                  <c:v>0</c:v>
                </c:pt>
                <c:pt idx="425" formatCode="0.000E+00">
                  <c:v>1.3123121525877071E-13</c:v>
                </c:pt>
                <c:pt idx="426" formatCode="0.000E+00">
                  <c:v>1.3123121525877071E-13</c:v>
                </c:pt>
                <c:pt idx="427" formatCode="0.000E+00">
                  <c:v>3.2807803814692678E-14</c:v>
                </c:pt>
                <c:pt idx="428" formatCode="0.000E+00">
                  <c:v>3.2807803814692678E-14</c:v>
                </c:pt>
                <c:pt idx="429" formatCode="0.000E+00">
                  <c:v>9.8423411444078023E-14</c:v>
                </c:pt>
                <c:pt idx="430" formatCode="0.000E+00">
                  <c:v>6.5615607629385357E-14</c:v>
                </c:pt>
                <c:pt idx="431" formatCode="0.000E+00">
                  <c:v>1.3123121525877071E-13</c:v>
                </c:pt>
                <c:pt idx="432" formatCode="0.000E+00">
                  <c:v>3.2807803814692678E-14</c:v>
                </c:pt>
                <c:pt idx="433" formatCode="0.000E+00">
                  <c:v>9.8423411444078023E-14</c:v>
                </c:pt>
                <c:pt idx="434" formatCode="0.000E+00">
                  <c:v>6.5615607629385357E-14</c:v>
                </c:pt>
                <c:pt idx="435" formatCode="0.000E+00">
                  <c:v>9.8423411444078023E-14</c:v>
                </c:pt>
                <c:pt idx="436" formatCode="0.000E+00">
                  <c:v>3.2807803814692678E-14</c:v>
                </c:pt>
                <c:pt idx="437" formatCode="0.000E+00">
                  <c:v>3.2807803814692678E-14</c:v>
                </c:pt>
                <c:pt idx="438" formatCode="0.000E+00">
                  <c:v>0</c:v>
                </c:pt>
                <c:pt idx="439" formatCode="0.000E+00">
                  <c:v>6.5615607629385357E-14</c:v>
                </c:pt>
                <c:pt idx="440" formatCode="0.000E+00">
                  <c:v>3.2807803814692678E-14</c:v>
                </c:pt>
                <c:pt idx="441" formatCode="0.000E+00">
                  <c:v>9.8423411444078023E-14</c:v>
                </c:pt>
                <c:pt idx="442" formatCode="0.000E+00">
                  <c:v>6.5615607629385357E-14</c:v>
                </c:pt>
                <c:pt idx="443" formatCode="0.000E+00">
                  <c:v>0</c:v>
                </c:pt>
                <c:pt idx="444" formatCode="0.000E+00">
                  <c:v>3.2807803814692678E-14</c:v>
                </c:pt>
                <c:pt idx="445" formatCode="0.000E+00">
                  <c:v>6.5615607629385357E-14</c:v>
                </c:pt>
                <c:pt idx="446" formatCode="0.000E+00">
                  <c:v>0</c:v>
                </c:pt>
                <c:pt idx="447" formatCode="0.000E+00">
                  <c:v>0</c:v>
                </c:pt>
                <c:pt idx="448" formatCode="0.000E+00">
                  <c:v>0</c:v>
                </c:pt>
                <c:pt idx="449" formatCode="0.000E+00">
                  <c:v>9.8423411444078023E-14</c:v>
                </c:pt>
                <c:pt idx="450" formatCode="0.000E+00">
                  <c:v>3.2807803814692678E-14</c:v>
                </c:pt>
                <c:pt idx="451" formatCode="0.000E+00">
                  <c:v>0</c:v>
                </c:pt>
                <c:pt idx="452" formatCode="0.000E+00">
                  <c:v>3.2807803814692678E-14</c:v>
                </c:pt>
                <c:pt idx="453" formatCode="0.000E+00">
                  <c:v>3.2807803814692678E-14</c:v>
                </c:pt>
                <c:pt idx="454" formatCode="0.000E+00">
                  <c:v>6.5615607629385357E-14</c:v>
                </c:pt>
                <c:pt idx="455" formatCode="0.000E+00">
                  <c:v>3.2807803814692678E-14</c:v>
                </c:pt>
                <c:pt idx="456" formatCode="0.000E+00">
                  <c:v>0</c:v>
                </c:pt>
                <c:pt idx="457" formatCode="0.000E+00">
                  <c:v>3.2807803814692678E-14</c:v>
                </c:pt>
                <c:pt idx="458" formatCode="0.000E+00">
                  <c:v>0</c:v>
                </c:pt>
                <c:pt idx="459" formatCode="0.000E+00">
                  <c:v>6.5615607629385357E-14</c:v>
                </c:pt>
                <c:pt idx="460" formatCode="0.000E+00">
                  <c:v>0</c:v>
                </c:pt>
                <c:pt idx="461" formatCode="0.000E+00">
                  <c:v>3.2807803814692678E-14</c:v>
                </c:pt>
                <c:pt idx="462" formatCode="0.000E+00">
                  <c:v>3.2807803814692678E-14</c:v>
                </c:pt>
                <c:pt idx="463" formatCode="0.000E+00">
                  <c:v>6.5615607629385357E-14</c:v>
                </c:pt>
                <c:pt idx="464" formatCode="0.000E+00">
                  <c:v>9.8423411444078023E-14</c:v>
                </c:pt>
                <c:pt idx="465" formatCode="0.000E+00">
                  <c:v>6.5615607629385357E-14</c:v>
                </c:pt>
                <c:pt idx="466" formatCode="0.000E+00">
                  <c:v>3.2807803814692678E-14</c:v>
                </c:pt>
                <c:pt idx="467" formatCode="0.000E+00">
                  <c:v>3.2807803814692678E-14</c:v>
                </c:pt>
                <c:pt idx="468" formatCode="0.000E+00">
                  <c:v>9.8423411444078023E-14</c:v>
                </c:pt>
                <c:pt idx="469" formatCode="0.000E+00">
                  <c:v>9.8423411444078023E-14</c:v>
                </c:pt>
                <c:pt idx="470" formatCode="0.000E+00">
                  <c:v>6.5615607629385357E-14</c:v>
                </c:pt>
                <c:pt idx="471" formatCode="0.000E+00">
                  <c:v>3.2807803814692678E-14</c:v>
                </c:pt>
                <c:pt idx="472" formatCode="0.000E+00">
                  <c:v>0</c:v>
                </c:pt>
                <c:pt idx="473" formatCode="0.000E+00">
                  <c:v>6.5615607629385357E-14</c:v>
                </c:pt>
                <c:pt idx="474" formatCode="0.000E+00">
                  <c:v>0</c:v>
                </c:pt>
                <c:pt idx="475" formatCode="0.000E+00">
                  <c:v>0</c:v>
                </c:pt>
                <c:pt idx="476" formatCode="0.000E+00">
                  <c:v>3.2807803814692678E-14</c:v>
                </c:pt>
                <c:pt idx="477" formatCode="0.000E+00">
                  <c:v>6.5615607629385357E-14</c:v>
                </c:pt>
                <c:pt idx="478" formatCode="0.000E+00">
                  <c:v>6.5615607629385357E-14</c:v>
                </c:pt>
                <c:pt idx="479" formatCode="0.000E+00">
                  <c:v>0</c:v>
                </c:pt>
                <c:pt idx="480" formatCode="0.000E+00">
                  <c:v>6.5615607629385357E-14</c:v>
                </c:pt>
                <c:pt idx="481" formatCode="0.000E+00">
                  <c:v>6.5615607629385357E-14</c:v>
                </c:pt>
                <c:pt idx="482" formatCode="0.000E+00">
                  <c:v>3.2807803814692678E-14</c:v>
                </c:pt>
                <c:pt idx="483" formatCode="0.000E+00">
                  <c:v>3.2807803814692678E-14</c:v>
                </c:pt>
                <c:pt idx="484" formatCode="0.000E+00">
                  <c:v>0</c:v>
                </c:pt>
                <c:pt idx="485" formatCode="0.000E+00">
                  <c:v>3.2807803814692678E-14</c:v>
                </c:pt>
                <c:pt idx="486" formatCode="0.000E+00">
                  <c:v>3.2807803814692678E-14</c:v>
                </c:pt>
                <c:pt idx="487" formatCode="0.000E+00">
                  <c:v>0</c:v>
                </c:pt>
                <c:pt idx="488" formatCode="0.000E+00">
                  <c:v>0</c:v>
                </c:pt>
                <c:pt idx="489" formatCode="0.000E+00">
                  <c:v>3.2807803814692678E-14</c:v>
                </c:pt>
                <c:pt idx="490" formatCode="0.000E+00">
                  <c:v>0</c:v>
                </c:pt>
                <c:pt idx="491" formatCode="0.000E+00">
                  <c:v>0</c:v>
                </c:pt>
                <c:pt idx="492" formatCode="0.000E+00">
                  <c:v>3.2807803814692678E-14</c:v>
                </c:pt>
                <c:pt idx="493" formatCode="0.000E+00">
                  <c:v>0</c:v>
                </c:pt>
                <c:pt idx="494" formatCode="0.000E+00">
                  <c:v>0</c:v>
                </c:pt>
                <c:pt idx="495" formatCode="0.000E+00">
                  <c:v>1.3123121525877071E-13</c:v>
                </c:pt>
                <c:pt idx="496" formatCode="0.000E+00">
                  <c:v>0</c:v>
                </c:pt>
                <c:pt idx="497" formatCode="0.000E+00">
                  <c:v>3.2807803814692678E-14</c:v>
                </c:pt>
                <c:pt idx="498" formatCode="0.000E+00">
                  <c:v>0</c:v>
                </c:pt>
                <c:pt idx="499" formatCode="0.000E+00">
                  <c:v>0</c:v>
                </c:pt>
                <c:pt idx="500" formatCode="0.000E+00">
                  <c:v>3.2807803814692678E-14</c:v>
                </c:pt>
                <c:pt idx="501" formatCode="0.000E+00">
                  <c:v>6.5615607629385357E-14</c:v>
                </c:pt>
                <c:pt idx="502" formatCode="0.000E+00">
                  <c:v>3.2807803814692678E-14</c:v>
                </c:pt>
                <c:pt idx="503" formatCode="0.000E+00">
                  <c:v>0</c:v>
                </c:pt>
                <c:pt idx="504" formatCode="0.000E+00">
                  <c:v>0</c:v>
                </c:pt>
                <c:pt idx="505" formatCode="0.000E+00">
                  <c:v>0</c:v>
                </c:pt>
                <c:pt idx="506" formatCode="0.000E+00">
                  <c:v>3.2807803814692678E-14</c:v>
                </c:pt>
                <c:pt idx="507" formatCode="0.000E+00">
                  <c:v>0</c:v>
                </c:pt>
                <c:pt idx="508" formatCode="0.000E+00">
                  <c:v>0</c:v>
                </c:pt>
                <c:pt idx="509" formatCode="0.000E+00">
                  <c:v>3.2807803814692678E-14</c:v>
                </c:pt>
                <c:pt idx="510" formatCode="0.000E+00">
                  <c:v>9.8423411444078023E-14</c:v>
                </c:pt>
                <c:pt idx="511" formatCode="0.000E+00">
                  <c:v>3.2807803814692678E-14</c:v>
                </c:pt>
                <c:pt idx="512" formatCode="0.000E+00">
                  <c:v>3.2807803814692678E-14</c:v>
                </c:pt>
                <c:pt idx="513" formatCode="0.000E+00">
                  <c:v>0</c:v>
                </c:pt>
                <c:pt idx="514" formatCode="0.000E+00">
                  <c:v>0</c:v>
                </c:pt>
                <c:pt idx="515" formatCode="0.000E+00">
                  <c:v>0</c:v>
                </c:pt>
                <c:pt idx="516" formatCode="0.000E+00">
                  <c:v>3.2807803814692678E-14</c:v>
                </c:pt>
                <c:pt idx="517" formatCode="0.000E+00">
                  <c:v>3.2807803814692678E-14</c:v>
                </c:pt>
                <c:pt idx="518" formatCode="0.000E+00">
                  <c:v>0</c:v>
                </c:pt>
                <c:pt idx="519" formatCode="0.000E+00">
                  <c:v>0</c:v>
                </c:pt>
                <c:pt idx="520" formatCode="0.000E+00">
                  <c:v>0</c:v>
                </c:pt>
                <c:pt idx="521" formatCode="0.000E+00">
                  <c:v>6.5615607629385357E-14</c:v>
                </c:pt>
                <c:pt idx="522" formatCode="0.000E+00">
                  <c:v>0</c:v>
                </c:pt>
                <c:pt idx="523" formatCode="0.000E+00">
                  <c:v>0</c:v>
                </c:pt>
                <c:pt idx="524" formatCode="0.000E+00">
                  <c:v>9.8423411444078023E-14</c:v>
                </c:pt>
                <c:pt idx="525" formatCode="0.000E+00">
                  <c:v>0</c:v>
                </c:pt>
                <c:pt idx="526" formatCode="0.000E+00">
                  <c:v>6.5615607629385357E-14</c:v>
                </c:pt>
                <c:pt idx="527" formatCode="0.000E+00">
                  <c:v>0</c:v>
                </c:pt>
                <c:pt idx="528" formatCode="0.000E+00">
                  <c:v>0</c:v>
                </c:pt>
                <c:pt idx="529" formatCode="0.000E+00">
                  <c:v>3.2807803814692678E-14</c:v>
                </c:pt>
                <c:pt idx="530" formatCode="0.000E+00">
                  <c:v>3.2807803814692678E-14</c:v>
                </c:pt>
                <c:pt idx="531" formatCode="0.000E+00">
                  <c:v>0</c:v>
                </c:pt>
                <c:pt idx="532" formatCode="0.000E+00">
                  <c:v>3.2807803814692678E-14</c:v>
                </c:pt>
                <c:pt idx="533" formatCode="0.000E+00">
                  <c:v>0</c:v>
                </c:pt>
                <c:pt idx="534" formatCode="0.000E+00">
                  <c:v>0</c:v>
                </c:pt>
                <c:pt idx="535" formatCode="0.000E+00">
                  <c:v>0</c:v>
                </c:pt>
                <c:pt idx="536" formatCode="0.000E+00">
                  <c:v>0</c:v>
                </c:pt>
                <c:pt idx="537" formatCode="0.000E+00">
                  <c:v>0</c:v>
                </c:pt>
                <c:pt idx="538" formatCode="0.000E+00">
                  <c:v>0</c:v>
                </c:pt>
                <c:pt idx="539" formatCode="0.000E+00">
                  <c:v>0</c:v>
                </c:pt>
                <c:pt idx="540" formatCode="0.000E+00">
                  <c:v>3.2807803814692678E-14</c:v>
                </c:pt>
                <c:pt idx="541" formatCode="0.000E+00">
                  <c:v>3.2807803814692678E-14</c:v>
                </c:pt>
                <c:pt idx="542" formatCode="0.000E+00">
                  <c:v>3.2807803814692678E-14</c:v>
                </c:pt>
                <c:pt idx="543" formatCode="0.000E+00">
                  <c:v>3.2807803814692678E-14</c:v>
                </c:pt>
                <c:pt idx="544" formatCode="0.000E+00">
                  <c:v>0</c:v>
                </c:pt>
                <c:pt idx="545" formatCode="0.000E+00">
                  <c:v>0</c:v>
                </c:pt>
                <c:pt idx="546" formatCode="0.000E+00">
                  <c:v>0</c:v>
                </c:pt>
                <c:pt idx="547" formatCode="0.000E+00">
                  <c:v>3.2807803814692678E-14</c:v>
                </c:pt>
                <c:pt idx="548" formatCode="0.000E+00">
                  <c:v>0</c:v>
                </c:pt>
                <c:pt idx="549" formatCode="0.000E+00">
                  <c:v>0</c:v>
                </c:pt>
                <c:pt idx="550" formatCode="0.000E+00">
                  <c:v>0</c:v>
                </c:pt>
                <c:pt idx="551" formatCode="0.000E+00">
                  <c:v>0</c:v>
                </c:pt>
                <c:pt idx="552" formatCode="0.000E+00">
                  <c:v>0</c:v>
                </c:pt>
                <c:pt idx="553" formatCode="0.000E+00">
                  <c:v>0</c:v>
                </c:pt>
                <c:pt idx="554" formatCode="0.000E+00">
                  <c:v>0</c:v>
                </c:pt>
                <c:pt idx="555" formatCode="0.000E+00">
                  <c:v>3.2807803814692678E-14</c:v>
                </c:pt>
                <c:pt idx="556" formatCode="0.000E+00">
                  <c:v>0</c:v>
                </c:pt>
                <c:pt idx="557" formatCode="0.000E+00">
                  <c:v>0</c:v>
                </c:pt>
                <c:pt idx="558" formatCode="0.000E+00">
                  <c:v>0</c:v>
                </c:pt>
                <c:pt idx="559" formatCode="0.000E+00">
                  <c:v>0</c:v>
                </c:pt>
                <c:pt idx="560" formatCode="0.000E+00">
                  <c:v>6.5615607629385357E-14</c:v>
                </c:pt>
                <c:pt idx="561" formatCode="0.000E+00">
                  <c:v>0</c:v>
                </c:pt>
                <c:pt idx="562" formatCode="0.000E+00">
                  <c:v>3.2807803814692678E-14</c:v>
                </c:pt>
                <c:pt idx="563" formatCode="0.000E+00">
                  <c:v>3.2807803814692678E-14</c:v>
                </c:pt>
                <c:pt idx="564" formatCode="0.000E+00">
                  <c:v>3.2807803814692678E-14</c:v>
                </c:pt>
                <c:pt idx="565" formatCode="0.000E+00">
                  <c:v>3.2807803814692678E-14</c:v>
                </c:pt>
                <c:pt idx="566" formatCode="0.000E+00">
                  <c:v>0</c:v>
                </c:pt>
                <c:pt idx="567" formatCode="0.000E+00">
                  <c:v>3.2807803814692678E-14</c:v>
                </c:pt>
                <c:pt idx="568" formatCode="0.000E+00">
                  <c:v>0</c:v>
                </c:pt>
                <c:pt idx="569" formatCode="0.000E+00">
                  <c:v>0</c:v>
                </c:pt>
                <c:pt idx="570" formatCode="0.000E+00">
                  <c:v>0</c:v>
                </c:pt>
                <c:pt idx="571" formatCode="0.000E+00">
                  <c:v>0</c:v>
                </c:pt>
                <c:pt idx="572" formatCode="0.000E+00">
                  <c:v>0</c:v>
                </c:pt>
                <c:pt idx="573" formatCode="0.000E+00">
                  <c:v>3.2807803814692678E-14</c:v>
                </c:pt>
                <c:pt idx="574" formatCode="0.000E+00">
                  <c:v>0</c:v>
                </c:pt>
                <c:pt idx="575" formatCode="0.000E+00">
                  <c:v>0</c:v>
                </c:pt>
                <c:pt idx="576" formatCode="0.000E+00">
                  <c:v>0</c:v>
                </c:pt>
                <c:pt idx="577" formatCode="0.000E+00">
                  <c:v>0</c:v>
                </c:pt>
                <c:pt idx="578" formatCode="0.000E+00">
                  <c:v>0</c:v>
                </c:pt>
                <c:pt idx="579" formatCode="0.000E+00">
                  <c:v>6.5615607629385357E-14</c:v>
                </c:pt>
                <c:pt idx="580" formatCode="0.000E+00">
                  <c:v>0</c:v>
                </c:pt>
                <c:pt idx="581" formatCode="0.000E+00">
                  <c:v>0</c:v>
                </c:pt>
                <c:pt idx="582" formatCode="0.000E+00">
                  <c:v>0</c:v>
                </c:pt>
                <c:pt idx="583" formatCode="0.000E+00">
                  <c:v>0</c:v>
                </c:pt>
                <c:pt idx="584" formatCode="0.000E+00">
                  <c:v>0</c:v>
                </c:pt>
                <c:pt idx="585" formatCode="0.000E+00">
                  <c:v>6.5615607629385357E-14</c:v>
                </c:pt>
                <c:pt idx="586" formatCode="0.000E+00">
                  <c:v>0</c:v>
                </c:pt>
                <c:pt idx="587" formatCode="0.000E+00">
                  <c:v>3.2807803814692678E-14</c:v>
                </c:pt>
                <c:pt idx="588" formatCode="0.000E+00">
                  <c:v>0</c:v>
                </c:pt>
                <c:pt idx="589" formatCode="0.000E+00">
                  <c:v>3.2807803814692678E-14</c:v>
                </c:pt>
                <c:pt idx="590" formatCode="0.000E+00">
                  <c:v>0</c:v>
                </c:pt>
                <c:pt idx="591" formatCode="0.000E+00">
                  <c:v>0</c:v>
                </c:pt>
                <c:pt idx="592" formatCode="0.000E+00">
                  <c:v>0</c:v>
                </c:pt>
                <c:pt idx="593" formatCode="0.000E+00">
                  <c:v>0</c:v>
                </c:pt>
                <c:pt idx="594" formatCode="0.000E+00">
                  <c:v>0</c:v>
                </c:pt>
                <c:pt idx="595" formatCode="0.000E+00">
                  <c:v>0</c:v>
                </c:pt>
                <c:pt idx="596" formatCode="0.000E+00">
                  <c:v>0</c:v>
                </c:pt>
                <c:pt idx="597" formatCode="0.000E+00">
                  <c:v>3.2807803814692678E-14</c:v>
                </c:pt>
                <c:pt idx="598" formatCode="0.000E+00">
                  <c:v>0</c:v>
                </c:pt>
                <c:pt idx="599" formatCode="0.000E+00">
                  <c:v>0</c:v>
                </c:pt>
                <c:pt idx="600" formatCode="0.000E+00">
                  <c:v>0</c:v>
                </c:pt>
                <c:pt idx="601" formatCode="0.000E+00">
                  <c:v>0</c:v>
                </c:pt>
                <c:pt idx="602" formatCode="0.000E+00">
                  <c:v>0</c:v>
                </c:pt>
                <c:pt idx="603" formatCode="0.000E+00">
                  <c:v>3.2807803814692678E-14</c:v>
                </c:pt>
                <c:pt idx="604" formatCode="0.000E+00">
                  <c:v>0</c:v>
                </c:pt>
                <c:pt idx="605" formatCode="0.000E+00">
                  <c:v>0</c:v>
                </c:pt>
                <c:pt idx="606" formatCode="0.000E+00">
                  <c:v>0</c:v>
                </c:pt>
                <c:pt idx="607" formatCode="0.000E+00">
                  <c:v>6.5615607629385357E-14</c:v>
                </c:pt>
                <c:pt idx="608" formatCode="0.000E+00">
                  <c:v>0</c:v>
                </c:pt>
                <c:pt idx="609" formatCode="0.000E+00">
                  <c:v>0</c:v>
                </c:pt>
                <c:pt idx="610" formatCode="0.000E+00">
                  <c:v>0</c:v>
                </c:pt>
                <c:pt idx="611" formatCode="0.000E+00">
                  <c:v>0</c:v>
                </c:pt>
                <c:pt idx="612" formatCode="0.000E+00">
                  <c:v>0</c:v>
                </c:pt>
                <c:pt idx="613" formatCode="0.000E+00">
                  <c:v>0</c:v>
                </c:pt>
                <c:pt idx="614" formatCode="0.000E+00">
                  <c:v>0</c:v>
                </c:pt>
                <c:pt idx="615" formatCode="0.000E+00">
                  <c:v>0</c:v>
                </c:pt>
                <c:pt idx="616" formatCode="0.000E+00">
                  <c:v>0</c:v>
                </c:pt>
                <c:pt idx="617" formatCode="0.000E+00">
                  <c:v>0</c:v>
                </c:pt>
                <c:pt idx="618" formatCode="0.000E+00">
                  <c:v>0</c:v>
                </c:pt>
                <c:pt idx="619" formatCode="0.000E+00">
                  <c:v>0</c:v>
                </c:pt>
                <c:pt idx="620" formatCode="0.000E+00">
                  <c:v>0</c:v>
                </c:pt>
                <c:pt idx="621" formatCode="0.000E+00">
                  <c:v>0</c:v>
                </c:pt>
                <c:pt idx="622" formatCode="0.000E+00">
                  <c:v>0</c:v>
                </c:pt>
                <c:pt idx="623" formatCode="0.000E+00">
                  <c:v>0</c:v>
                </c:pt>
                <c:pt idx="624" formatCode="0.000E+00">
                  <c:v>0</c:v>
                </c:pt>
                <c:pt idx="625" formatCode="0.000E+00">
                  <c:v>0</c:v>
                </c:pt>
                <c:pt idx="626" formatCode="0.000E+00">
                  <c:v>0</c:v>
                </c:pt>
                <c:pt idx="627" formatCode="0.000E+00">
                  <c:v>6.5615607629385357E-14</c:v>
                </c:pt>
                <c:pt idx="628" formatCode="0.000E+00">
                  <c:v>0</c:v>
                </c:pt>
                <c:pt idx="629" formatCode="0.000E+00">
                  <c:v>3.2807803814692678E-14</c:v>
                </c:pt>
                <c:pt idx="630" formatCode="0.000E+00">
                  <c:v>0</c:v>
                </c:pt>
                <c:pt idx="631" formatCode="0.000E+00">
                  <c:v>0</c:v>
                </c:pt>
                <c:pt idx="632" formatCode="0.000E+00">
                  <c:v>0</c:v>
                </c:pt>
                <c:pt idx="633" formatCode="0.000E+00">
                  <c:v>0</c:v>
                </c:pt>
                <c:pt idx="634" formatCode="0.000E+00">
                  <c:v>0</c:v>
                </c:pt>
                <c:pt idx="635" formatCode="0.000E+00">
                  <c:v>0</c:v>
                </c:pt>
                <c:pt idx="636" formatCode="0.000E+00">
                  <c:v>3.2807803814692678E-14</c:v>
                </c:pt>
                <c:pt idx="637" formatCode="0.000E+00">
                  <c:v>0</c:v>
                </c:pt>
                <c:pt idx="638" formatCode="0.000E+00">
                  <c:v>0</c:v>
                </c:pt>
                <c:pt idx="639" formatCode="0.000E+00">
                  <c:v>0</c:v>
                </c:pt>
                <c:pt idx="640" formatCode="0.000E+00">
                  <c:v>0</c:v>
                </c:pt>
                <c:pt idx="641" formatCode="0.000E+00">
                  <c:v>0</c:v>
                </c:pt>
                <c:pt idx="642" formatCode="0.000E+00">
                  <c:v>0</c:v>
                </c:pt>
                <c:pt idx="643" formatCode="0.000E+00">
                  <c:v>0</c:v>
                </c:pt>
                <c:pt idx="644" formatCode="0.000E+00">
                  <c:v>0</c:v>
                </c:pt>
                <c:pt idx="645" formatCode="0.000E+00">
                  <c:v>0</c:v>
                </c:pt>
                <c:pt idx="646" formatCode="0.000E+00">
                  <c:v>0</c:v>
                </c:pt>
                <c:pt idx="647" formatCode="0.000E+00">
                  <c:v>0</c:v>
                </c:pt>
                <c:pt idx="648" formatCode="0.000E+00">
                  <c:v>0</c:v>
                </c:pt>
                <c:pt idx="649" formatCode="0.000E+00">
                  <c:v>0</c:v>
                </c:pt>
                <c:pt idx="650" formatCode="0.000E+00">
                  <c:v>0</c:v>
                </c:pt>
                <c:pt idx="651" formatCode="0.000E+00">
                  <c:v>0</c:v>
                </c:pt>
                <c:pt idx="652" formatCode="0.000E+00">
                  <c:v>0</c:v>
                </c:pt>
                <c:pt idx="653" formatCode="0.000E+00">
                  <c:v>0</c:v>
                </c:pt>
                <c:pt idx="654" formatCode="0.000E+00">
                  <c:v>0</c:v>
                </c:pt>
                <c:pt idx="655" formatCode="0.000E+00">
                  <c:v>0</c:v>
                </c:pt>
                <c:pt idx="656" formatCode="0.000E+00">
                  <c:v>0</c:v>
                </c:pt>
                <c:pt idx="657" formatCode="0.000E+00">
                  <c:v>0</c:v>
                </c:pt>
                <c:pt idx="658" formatCode="0.000E+00">
                  <c:v>0</c:v>
                </c:pt>
                <c:pt idx="659" formatCode="0.000E+00">
                  <c:v>3.2807803814692678E-14</c:v>
                </c:pt>
                <c:pt idx="660" formatCode="0.000E+00">
                  <c:v>0</c:v>
                </c:pt>
                <c:pt idx="661" formatCode="0.000E+00">
                  <c:v>0</c:v>
                </c:pt>
                <c:pt idx="662" formatCode="0.000E+00">
                  <c:v>0</c:v>
                </c:pt>
                <c:pt idx="663" formatCode="0.000E+00">
                  <c:v>0</c:v>
                </c:pt>
                <c:pt idx="664" formatCode="0.000E+00">
                  <c:v>3.2807803814692678E-14</c:v>
                </c:pt>
                <c:pt idx="665" formatCode="0.000E+00">
                  <c:v>0</c:v>
                </c:pt>
                <c:pt idx="666" formatCode="0.000E+00">
                  <c:v>0</c:v>
                </c:pt>
                <c:pt idx="667" formatCode="0.000E+00">
                  <c:v>0</c:v>
                </c:pt>
                <c:pt idx="668" formatCode="0.000E+00">
                  <c:v>3.2807803814692678E-14</c:v>
                </c:pt>
                <c:pt idx="669" formatCode="0.000E+00">
                  <c:v>0</c:v>
                </c:pt>
                <c:pt idx="670" formatCode="0.000E+00">
                  <c:v>3.2807803814692678E-14</c:v>
                </c:pt>
                <c:pt idx="671" formatCode="0.000E+00">
                  <c:v>0</c:v>
                </c:pt>
                <c:pt idx="672" formatCode="0.000E+00">
                  <c:v>0</c:v>
                </c:pt>
                <c:pt idx="673" formatCode="0.000E+00">
                  <c:v>3.2807803814692678E-14</c:v>
                </c:pt>
                <c:pt idx="674" formatCode="0.000E+00">
                  <c:v>0</c:v>
                </c:pt>
                <c:pt idx="675" formatCode="0.000E+00">
                  <c:v>3.2807803814692678E-14</c:v>
                </c:pt>
                <c:pt idx="676" formatCode="0.000E+00">
                  <c:v>0</c:v>
                </c:pt>
                <c:pt idx="677" formatCode="0.000E+00">
                  <c:v>0</c:v>
                </c:pt>
                <c:pt idx="678" formatCode="0.000E+00">
                  <c:v>0</c:v>
                </c:pt>
                <c:pt idx="679" formatCode="0.000E+00">
                  <c:v>0</c:v>
                </c:pt>
                <c:pt idx="680" formatCode="0.000E+00">
                  <c:v>0</c:v>
                </c:pt>
                <c:pt idx="681" formatCode="0.000E+00">
                  <c:v>0</c:v>
                </c:pt>
                <c:pt idx="682" formatCode="0.000E+00">
                  <c:v>0</c:v>
                </c:pt>
                <c:pt idx="683" formatCode="0.000E+00">
                  <c:v>0</c:v>
                </c:pt>
                <c:pt idx="684" formatCode="0.000E+00">
                  <c:v>0</c:v>
                </c:pt>
                <c:pt idx="685" formatCode="0.000E+00">
                  <c:v>0</c:v>
                </c:pt>
                <c:pt idx="686" formatCode="0.000E+00">
                  <c:v>0</c:v>
                </c:pt>
                <c:pt idx="687" formatCode="0.000E+00">
                  <c:v>0</c:v>
                </c:pt>
                <c:pt idx="688" formatCode="0.000E+00">
                  <c:v>0</c:v>
                </c:pt>
                <c:pt idx="689" formatCode="0.000E+00">
                  <c:v>3.2807803814692678E-14</c:v>
                </c:pt>
                <c:pt idx="690" formatCode="0.000E+00">
                  <c:v>0</c:v>
                </c:pt>
                <c:pt idx="691" formatCode="0.000E+00">
                  <c:v>0</c:v>
                </c:pt>
                <c:pt idx="692" formatCode="0.000E+00">
                  <c:v>0</c:v>
                </c:pt>
                <c:pt idx="693" formatCode="0.000E+00">
                  <c:v>3.2807803814692678E-14</c:v>
                </c:pt>
                <c:pt idx="694" formatCode="0.000E+00">
                  <c:v>0</c:v>
                </c:pt>
                <c:pt idx="695" formatCode="0.000E+00">
                  <c:v>0</c:v>
                </c:pt>
                <c:pt idx="696" formatCode="0.000E+00">
                  <c:v>0</c:v>
                </c:pt>
                <c:pt idx="697" formatCode="0.000E+00">
                  <c:v>0</c:v>
                </c:pt>
                <c:pt idx="698" formatCode="0.000E+00">
                  <c:v>0</c:v>
                </c:pt>
                <c:pt idx="699" formatCode="0.000E+00">
                  <c:v>0</c:v>
                </c:pt>
                <c:pt idx="700" formatCode="0.000E+00">
                  <c:v>0</c:v>
                </c:pt>
                <c:pt idx="701" formatCode="0.000E+00">
                  <c:v>0</c:v>
                </c:pt>
                <c:pt idx="702" formatCode="0.000E+00">
                  <c:v>0</c:v>
                </c:pt>
                <c:pt idx="703" formatCode="0.000E+00">
                  <c:v>0</c:v>
                </c:pt>
                <c:pt idx="704" formatCode="0.000E+00">
                  <c:v>0</c:v>
                </c:pt>
                <c:pt idx="705" formatCode="0.000E+00">
                  <c:v>0</c:v>
                </c:pt>
                <c:pt idx="706" formatCode="0.000E+00">
                  <c:v>0</c:v>
                </c:pt>
                <c:pt idx="707" formatCode="0.000E+00">
                  <c:v>0</c:v>
                </c:pt>
                <c:pt idx="708" formatCode="0.000E+00">
                  <c:v>0</c:v>
                </c:pt>
                <c:pt idx="709" formatCode="0.000E+00">
                  <c:v>0</c:v>
                </c:pt>
                <c:pt idx="710" formatCode="0.000E+00">
                  <c:v>0</c:v>
                </c:pt>
                <c:pt idx="711" formatCode="0.000E+00">
                  <c:v>0</c:v>
                </c:pt>
                <c:pt idx="712" formatCode="0.000E+00">
                  <c:v>0</c:v>
                </c:pt>
                <c:pt idx="713" formatCode="0.000E+00">
                  <c:v>3.2807803814692678E-14</c:v>
                </c:pt>
                <c:pt idx="714" formatCode="0.000E+00">
                  <c:v>3.2807803814692678E-14</c:v>
                </c:pt>
                <c:pt idx="715" formatCode="0.000E+00">
                  <c:v>0</c:v>
                </c:pt>
                <c:pt idx="716" formatCode="0.000E+00">
                  <c:v>0</c:v>
                </c:pt>
                <c:pt idx="717" formatCode="0.000E+00">
                  <c:v>0</c:v>
                </c:pt>
                <c:pt idx="718" formatCode="0.000E+00">
                  <c:v>0</c:v>
                </c:pt>
                <c:pt idx="719" formatCode="0.000E+00">
                  <c:v>0</c:v>
                </c:pt>
                <c:pt idx="720" formatCode="0.000E+00">
                  <c:v>0</c:v>
                </c:pt>
                <c:pt idx="721" formatCode="0.000E+00">
                  <c:v>0</c:v>
                </c:pt>
                <c:pt idx="722" formatCode="0.000E+00">
                  <c:v>0</c:v>
                </c:pt>
                <c:pt idx="723" formatCode="0.000E+00">
                  <c:v>0</c:v>
                </c:pt>
                <c:pt idx="724" formatCode="0.000E+00">
                  <c:v>0</c:v>
                </c:pt>
                <c:pt idx="725" formatCode="0.000E+00">
                  <c:v>0</c:v>
                </c:pt>
                <c:pt idx="726" formatCode="0.000E+00">
                  <c:v>0</c:v>
                </c:pt>
                <c:pt idx="727" formatCode="0.000E+00">
                  <c:v>0</c:v>
                </c:pt>
                <c:pt idx="728" formatCode="0.000E+00">
                  <c:v>0</c:v>
                </c:pt>
                <c:pt idx="729" formatCode="0.000E+00">
                  <c:v>0</c:v>
                </c:pt>
                <c:pt idx="730" formatCode="0.000E+00">
                  <c:v>0</c:v>
                </c:pt>
                <c:pt idx="731" formatCode="0.000E+00">
                  <c:v>0</c:v>
                </c:pt>
                <c:pt idx="732" formatCode="0.000E+00">
                  <c:v>0</c:v>
                </c:pt>
                <c:pt idx="733" formatCode="0.000E+00">
                  <c:v>0</c:v>
                </c:pt>
                <c:pt idx="734" formatCode="0.000E+00">
                  <c:v>0</c:v>
                </c:pt>
                <c:pt idx="735" formatCode="0.000E+00">
                  <c:v>0</c:v>
                </c:pt>
                <c:pt idx="736" formatCode="0.000E+00">
                  <c:v>0</c:v>
                </c:pt>
                <c:pt idx="737" formatCode="0.000E+00">
                  <c:v>3.2807803814692678E-14</c:v>
                </c:pt>
                <c:pt idx="738" formatCode="0.000E+00">
                  <c:v>0</c:v>
                </c:pt>
                <c:pt idx="739" formatCode="0.000E+00">
                  <c:v>0</c:v>
                </c:pt>
                <c:pt idx="740" formatCode="0.000E+00">
                  <c:v>0</c:v>
                </c:pt>
                <c:pt idx="741" formatCode="0.000E+00">
                  <c:v>0</c:v>
                </c:pt>
                <c:pt idx="742" formatCode="0.000E+00">
                  <c:v>0</c:v>
                </c:pt>
                <c:pt idx="743" formatCode="0.000E+00">
                  <c:v>0</c:v>
                </c:pt>
                <c:pt idx="744" formatCode="0.000E+00">
                  <c:v>0</c:v>
                </c:pt>
                <c:pt idx="745" formatCode="0.000E+00">
                  <c:v>0</c:v>
                </c:pt>
                <c:pt idx="746" formatCode="0.000E+00">
                  <c:v>0</c:v>
                </c:pt>
                <c:pt idx="747" formatCode="0.000E+00">
                  <c:v>0</c:v>
                </c:pt>
                <c:pt idx="748" formatCode="0.000E+00">
                  <c:v>0</c:v>
                </c:pt>
                <c:pt idx="749" formatCode="0.000E+00">
                  <c:v>0</c:v>
                </c:pt>
                <c:pt idx="750" formatCode="0.000E+00">
                  <c:v>0</c:v>
                </c:pt>
                <c:pt idx="751" formatCode="0.000E+00">
                  <c:v>0</c:v>
                </c:pt>
                <c:pt idx="752" formatCode="0.000E+00">
                  <c:v>0</c:v>
                </c:pt>
                <c:pt idx="753" formatCode="0.000E+00">
                  <c:v>0</c:v>
                </c:pt>
                <c:pt idx="754" formatCode="0.000E+00">
                  <c:v>0</c:v>
                </c:pt>
                <c:pt idx="755" formatCode="0.000E+00">
                  <c:v>0</c:v>
                </c:pt>
                <c:pt idx="756" formatCode="0.000E+00">
                  <c:v>0</c:v>
                </c:pt>
                <c:pt idx="757" formatCode="0.000E+00">
                  <c:v>0</c:v>
                </c:pt>
                <c:pt idx="758" formatCode="0.000E+00">
                  <c:v>0</c:v>
                </c:pt>
                <c:pt idx="759" formatCode="0.000E+00">
                  <c:v>3.2807803814692678E-14</c:v>
                </c:pt>
                <c:pt idx="760" formatCode="0.000E+00">
                  <c:v>0</c:v>
                </c:pt>
                <c:pt idx="761" formatCode="0.000E+00">
                  <c:v>0</c:v>
                </c:pt>
                <c:pt idx="762" formatCode="0.000E+00">
                  <c:v>0</c:v>
                </c:pt>
                <c:pt idx="763" formatCode="0.000E+00">
                  <c:v>0</c:v>
                </c:pt>
                <c:pt idx="764" formatCode="0.000E+00">
                  <c:v>0</c:v>
                </c:pt>
                <c:pt idx="765" formatCode="0.000E+00">
                  <c:v>0</c:v>
                </c:pt>
                <c:pt idx="766" formatCode="0.000E+00">
                  <c:v>0</c:v>
                </c:pt>
                <c:pt idx="767" formatCode="0.000E+00">
                  <c:v>0</c:v>
                </c:pt>
                <c:pt idx="768" formatCode="0.000E+00">
                  <c:v>0</c:v>
                </c:pt>
                <c:pt idx="769" formatCode="0.000E+00">
                  <c:v>0</c:v>
                </c:pt>
                <c:pt idx="770" formatCode="0.000E+00">
                  <c:v>0</c:v>
                </c:pt>
                <c:pt idx="771" formatCode="0.000E+00">
                  <c:v>0</c:v>
                </c:pt>
                <c:pt idx="772" formatCode="0.000E+00">
                  <c:v>0</c:v>
                </c:pt>
                <c:pt idx="773" formatCode="0.000E+00">
                  <c:v>0</c:v>
                </c:pt>
                <c:pt idx="774" formatCode="0.000E+00">
                  <c:v>0</c:v>
                </c:pt>
                <c:pt idx="775" formatCode="0.000E+00">
                  <c:v>0</c:v>
                </c:pt>
                <c:pt idx="776" formatCode="0.000E+00">
                  <c:v>0</c:v>
                </c:pt>
                <c:pt idx="777" formatCode="0.000E+00">
                  <c:v>0</c:v>
                </c:pt>
                <c:pt idx="778" formatCode="0.000E+00">
                  <c:v>0</c:v>
                </c:pt>
                <c:pt idx="779" formatCode="0.000E+00">
                  <c:v>0</c:v>
                </c:pt>
                <c:pt idx="780" formatCode="0.000E+00">
                  <c:v>0</c:v>
                </c:pt>
                <c:pt idx="781" formatCode="0.000E+00">
                  <c:v>0</c:v>
                </c:pt>
                <c:pt idx="782" formatCode="0.000E+00">
                  <c:v>0</c:v>
                </c:pt>
                <c:pt idx="783" formatCode="0.000E+00">
                  <c:v>0</c:v>
                </c:pt>
                <c:pt idx="784" formatCode="0.000E+00">
                  <c:v>0</c:v>
                </c:pt>
                <c:pt idx="785" formatCode="0.000E+00">
                  <c:v>3.2807803814692678E-14</c:v>
                </c:pt>
                <c:pt idx="786" formatCode="0.000E+00">
                  <c:v>0</c:v>
                </c:pt>
                <c:pt idx="787" formatCode="0.000E+00">
                  <c:v>0</c:v>
                </c:pt>
                <c:pt idx="788" formatCode="0.000E+00">
                  <c:v>0</c:v>
                </c:pt>
                <c:pt idx="789" formatCode="0.000E+00">
                  <c:v>0</c:v>
                </c:pt>
                <c:pt idx="790" formatCode="0.000E+00">
                  <c:v>0</c:v>
                </c:pt>
                <c:pt idx="791" formatCode="0.000E+00">
                  <c:v>3.2807803814692678E-14</c:v>
                </c:pt>
                <c:pt idx="792" formatCode="0.000E+00">
                  <c:v>0</c:v>
                </c:pt>
                <c:pt idx="793" formatCode="0.000E+00">
                  <c:v>0</c:v>
                </c:pt>
                <c:pt idx="794" formatCode="0.000E+00">
                  <c:v>0</c:v>
                </c:pt>
                <c:pt idx="795" formatCode="0.000E+00">
                  <c:v>0</c:v>
                </c:pt>
                <c:pt idx="796" formatCode="0.000E+00">
                  <c:v>0</c:v>
                </c:pt>
                <c:pt idx="797" formatCode="0.000E+00">
                  <c:v>3.2807803814692678E-14</c:v>
                </c:pt>
                <c:pt idx="798" formatCode="0.000E+00">
                  <c:v>0</c:v>
                </c:pt>
                <c:pt idx="799" formatCode="0.000E+00">
                  <c:v>0</c:v>
                </c:pt>
                <c:pt idx="800" formatCode="0.000E+00">
                  <c:v>0</c:v>
                </c:pt>
                <c:pt idx="801" formatCode="0.000E+00">
                  <c:v>0</c:v>
                </c:pt>
                <c:pt idx="802" formatCode="0.000E+00">
                  <c:v>0</c:v>
                </c:pt>
                <c:pt idx="803" formatCode="0.000E+00">
                  <c:v>0</c:v>
                </c:pt>
                <c:pt idx="804" formatCode="0.000E+00">
                  <c:v>0</c:v>
                </c:pt>
                <c:pt idx="805" formatCode="0.000E+00">
                  <c:v>0</c:v>
                </c:pt>
                <c:pt idx="806" formatCode="0.000E+00">
                  <c:v>0</c:v>
                </c:pt>
                <c:pt idx="807" formatCode="0.000E+00">
                  <c:v>0</c:v>
                </c:pt>
                <c:pt idx="808" formatCode="0.000E+00">
                  <c:v>0</c:v>
                </c:pt>
                <c:pt idx="809" formatCode="0.000E+00">
                  <c:v>0</c:v>
                </c:pt>
                <c:pt idx="810" formatCode="0.000E+00">
                  <c:v>3.2807803814692678E-14</c:v>
                </c:pt>
                <c:pt idx="811" formatCode="0.000E+00">
                  <c:v>0</c:v>
                </c:pt>
                <c:pt idx="812" formatCode="0.000E+00">
                  <c:v>0</c:v>
                </c:pt>
                <c:pt idx="813" formatCode="0.000E+00">
                  <c:v>0</c:v>
                </c:pt>
                <c:pt idx="814" formatCode="0.000E+00">
                  <c:v>0</c:v>
                </c:pt>
                <c:pt idx="815" formatCode="0.000E+00">
                  <c:v>0</c:v>
                </c:pt>
                <c:pt idx="816" formatCode="0.000E+00">
                  <c:v>0</c:v>
                </c:pt>
                <c:pt idx="817" formatCode="0.000E+00">
                  <c:v>0</c:v>
                </c:pt>
                <c:pt idx="818" formatCode="0.000E+00">
                  <c:v>0</c:v>
                </c:pt>
                <c:pt idx="819" formatCode="0.000E+00">
                  <c:v>0</c:v>
                </c:pt>
                <c:pt idx="820" formatCode="0.000E+00">
                  <c:v>0</c:v>
                </c:pt>
                <c:pt idx="821" formatCode="0.000E+00">
                  <c:v>0</c:v>
                </c:pt>
                <c:pt idx="822" formatCode="0.000E+00">
                  <c:v>0</c:v>
                </c:pt>
                <c:pt idx="823" formatCode="0.000E+00">
                  <c:v>0</c:v>
                </c:pt>
                <c:pt idx="824" formatCode="0.000E+00">
                  <c:v>0</c:v>
                </c:pt>
                <c:pt idx="825" formatCode="0.000E+00">
                  <c:v>0</c:v>
                </c:pt>
                <c:pt idx="826" formatCode="0.000E+00">
                  <c:v>0</c:v>
                </c:pt>
                <c:pt idx="827" formatCode="0.000E+00">
                  <c:v>0</c:v>
                </c:pt>
                <c:pt idx="828" formatCode="0.000E+00">
                  <c:v>0</c:v>
                </c:pt>
                <c:pt idx="829" formatCode="0.000E+00">
                  <c:v>0</c:v>
                </c:pt>
                <c:pt idx="830" formatCode="0.000E+00">
                  <c:v>0</c:v>
                </c:pt>
                <c:pt idx="831" formatCode="0.000E+00">
                  <c:v>0</c:v>
                </c:pt>
                <c:pt idx="832" formatCode="0.000E+00">
                  <c:v>0</c:v>
                </c:pt>
                <c:pt idx="833" formatCode="0.000E+00">
                  <c:v>0</c:v>
                </c:pt>
                <c:pt idx="834" formatCode="0.000E+00">
                  <c:v>0</c:v>
                </c:pt>
                <c:pt idx="835" formatCode="0.000E+00">
                  <c:v>0</c:v>
                </c:pt>
                <c:pt idx="836" formatCode="0.000E+00">
                  <c:v>0</c:v>
                </c:pt>
                <c:pt idx="837" formatCode="0.000E+00">
                  <c:v>0</c:v>
                </c:pt>
                <c:pt idx="838" formatCode="0.000E+00">
                  <c:v>0</c:v>
                </c:pt>
                <c:pt idx="839" formatCode="0.000E+00">
                  <c:v>0</c:v>
                </c:pt>
                <c:pt idx="840" formatCode="0.000E+00">
                  <c:v>0</c:v>
                </c:pt>
                <c:pt idx="841" formatCode="0.000E+00">
                  <c:v>0</c:v>
                </c:pt>
                <c:pt idx="842" formatCode="0.000E+00">
                  <c:v>0</c:v>
                </c:pt>
                <c:pt idx="843" formatCode="0.000E+00">
                  <c:v>0</c:v>
                </c:pt>
                <c:pt idx="844" formatCode="0.000E+00">
                  <c:v>0</c:v>
                </c:pt>
                <c:pt idx="845" formatCode="0.000E+00">
                  <c:v>0</c:v>
                </c:pt>
                <c:pt idx="846" formatCode="0.000E+00">
                  <c:v>0</c:v>
                </c:pt>
                <c:pt idx="847" formatCode="0.000E+00">
                  <c:v>0</c:v>
                </c:pt>
                <c:pt idx="848" formatCode="0.000E+00">
                  <c:v>0</c:v>
                </c:pt>
                <c:pt idx="849" formatCode="0.000E+00">
                  <c:v>0</c:v>
                </c:pt>
                <c:pt idx="850" formatCode="0.000E+00">
                  <c:v>0</c:v>
                </c:pt>
                <c:pt idx="851" formatCode="0.000E+00">
                  <c:v>0</c:v>
                </c:pt>
                <c:pt idx="852" formatCode="0.000E+00">
                  <c:v>0</c:v>
                </c:pt>
                <c:pt idx="853" formatCode="0.000E+00">
                  <c:v>0</c:v>
                </c:pt>
                <c:pt idx="854" formatCode="0.000E+00">
                  <c:v>0</c:v>
                </c:pt>
                <c:pt idx="855" formatCode="0.000E+00">
                  <c:v>0</c:v>
                </c:pt>
                <c:pt idx="856" formatCode="0.000E+00">
                  <c:v>0</c:v>
                </c:pt>
                <c:pt idx="857" formatCode="0.000E+00">
                  <c:v>0</c:v>
                </c:pt>
                <c:pt idx="858" formatCode="0.000E+00">
                  <c:v>0</c:v>
                </c:pt>
                <c:pt idx="859" formatCode="0.000E+00">
                  <c:v>0</c:v>
                </c:pt>
                <c:pt idx="860" formatCode="0.000E+00">
                  <c:v>0</c:v>
                </c:pt>
                <c:pt idx="861" formatCode="0.000E+00">
                  <c:v>0</c:v>
                </c:pt>
                <c:pt idx="862" formatCode="0.000E+00">
                  <c:v>0</c:v>
                </c:pt>
                <c:pt idx="863" formatCode="0.000E+00">
                  <c:v>0</c:v>
                </c:pt>
                <c:pt idx="864" formatCode="0.000E+00">
                  <c:v>0</c:v>
                </c:pt>
                <c:pt idx="865" formatCode="0.000E+00">
                  <c:v>0</c:v>
                </c:pt>
                <c:pt idx="866" formatCode="0.000E+00">
                  <c:v>0</c:v>
                </c:pt>
                <c:pt idx="867" formatCode="0.000E+00">
                  <c:v>0</c:v>
                </c:pt>
                <c:pt idx="868" formatCode="0.000E+00">
                  <c:v>3.2807803814692678E-14</c:v>
                </c:pt>
                <c:pt idx="869" formatCode="0.000E+00">
                  <c:v>0</c:v>
                </c:pt>
                <c:pt idx="870" formatCode="0.000E+00">
                  <c:v>0</c:v>
                </c:pt>
                <c:pt idx="871" formatCode="0.000E+00">
                  <c:v>0</c:v>
                </c:pt>
                <c:pt idx="872" formatCode="0.000E+00">
                  <c:v>0</c:v>
                </c:pt>
                <c:pt idx="873" formatCode="0.000E+00">
                  <c:v>0</c:v>
                </c:pt>
                <c:pt idx="874" formatCode="0.000E+00">
                  <c:v>0</c:v>
                </c:pt>
                <c:pt idx="875" formatCode="0.000E+00">
                  <c:v>0</c:v>
                </c:pt>
                <c:pt idx="876" formatCode="0.000E+00">
                  <c:v>0</c:v>
                </c:pt>
                <c:pt idx="877" formatCode="0.000E+00">
                  <c:v>0</c:v>
                </c:pt>
                <c:pt idx="878" formatCode="0.000E+00">
                  <c:v>0</c:v>
                </c:pt>
                <c:pt idx="879" formatCode="0.000E+00">
                  <c:v>0</c:v>
                </c:pt>
                <c:pt idx="880" formatCode="0.000E+00">
                  <c:v>0</c:v>
                </c:pt>
                <c:pt idx="881" formatCode="0.000E+00">
                  <c:v>0</c:v>
                </c:pt>
                <c:pt idx="882" formatCode="0.000E+00">
                  <c:v>0</c:v>
                </c:pt>
                <c:pt idx="883" formatCode="0.000E+00">
                  <c:v>0</c:v>
                </c:pt>
                <c:pt idx="884" formatCode="0.000E+00">
                  <c:v>3.2807803814692678E-14</c:v>
                </c:pt>
                <c:pt idx="885" formatCode="0.000E+00">
                  <c:v>0</c:v>
                </c:pt>
                <c:pt idx="886" formatCode="0.000E+00">
                  <c:v>0</c:v>
                </c:pt>
                <c:pt idx="887" formatCode="0.000E+00">
                  <c:v>0</c:v>
                </c:pt>
                <c:pt idx="888" formatCode="0.000E+00">
                  <c:v>0</c:v>
                </c:pt>
                <c:pt idx="889" formatCode="0.000E+00">
                  <c:v>0</c:v>
                </c:pt>
                <c:pt idx="890" formatCode="0.000E+00">
                  <c:v>0</c:v>
                </c:pt>
                <c:pt idx="891" formatCode="0.000E+00">
                  <c:v>0</c:v>
                </c:pt>
                <c:pt idx="892" formatCode="0.000E+00">
                  <c:v>0</c:v>
                </c:pt>
                <c:pt idx="893" formatCode="0.000E+00">
                  <c:v>0</c:v>
                </c:pt>
                <c:pt idx="894" formatCode="0.000E+00">
                  <c:v>0</c:v>
                </c:pt>
                <c:pt idx="895" formatCode="0.000E+00">
                  <c:v>0</c:v>
                </c:pt>
                <c:pt idx="896" formatCode="0.000E+00">
                  <c:v>3.2807803814692678E-14</c:v>
                </c:pt>
                <c:pt idx="897" formatCode="0.000E+00">
                  <c:v>0</c:v>
                </c:pt>
                <c:pt idx="898" formatCode="0.000E+00">
                  <c:v>0</c:v>
                </c:pt>
                <c:pt idx="899" formatCode="0.000E+00">
                  <c:v>0</c:v>
                </c:pt>
                <c:pt idx="900" formatCode="0.000E+00">
                  <c:v>0</c:v>
                </c:pt>
                <c:pt idx="901" formatCode="0.000E+00">
                  <c:v>0</c:v>
                </c:pt>
                <c:pt idx="902" formatCode="0.000E+00">
                  <c:v>0</c:v>
                </c:pt>
                <c:pt idx="903" formatCode="0.000E+00">
                  <c:v>0</c:v>
                </c:pt>
                <c:pt idx="904" formatCode="0.000E+00">
                  <c:v>0</c:v>
                </c:pt>
                <c:pt idx="905" formatCode="0.000E+00">
                  <c:v>0</c:v>
                </c:pt>
                <c:pt idx="906" formatCode="0.000E+00">
                  <c:v>0</c:v>
                </c:pt>
                <c:pt idx="907" formatCode="0.000E+00">
                  <c:v>0</c:v>
                </c:pt>
                <c:pt idx="908" formatCode="0.000E+00">
                  <c:v>0</c:v>
                </c:pt>
                <c:pt idx="909" formatCode="0.000E+00">
                  <c:v>0</c:v>
                </c:pt>
                <c:pt idx="910" formatCode="0.000E+00">
                  <c:v>0</c:v>
                </c:pt>
                <c:pt idx="911" formatCode="0.000E+00">
                  <c:v>0</c:v>
                </c:pt>
                <c:pt idx="912" formatCode="0.000E+00">
                  <c:v>0</c:v>
                </c:pt>
                <c:pt idx="913" formatCode="0.000E+00">
                  <c:v>0</c:v>
                </c:pt>
                <c:pt idx="914" formatCode="0.000E+00">
                  <c:v>0</c:v>
                </c:pt>
                <c:pt idx="915" formatCode="0.000E+00">
                  <c:v>0</c:v>
                </c:pt>
                <c:pt idx="916" formatCode="0.000E+00">
                  <c:v>0</c:v>
                </c:pt>
                <c:pt idx="917" formatCode="0.000E+00">
                  <c:v>0</c:v>
                </c:pt>
                <c:pt idx="918" formatCode="0.000E+00">
                  <c:v>0</c:v>
                </c:pt>
                <c:pt idx="919" formatCode="0.000E+00">
                  <c:v>0</c:v>
                </c:pt>
                <c:pt idx="920" formatCode="0.000E+00">
                  <c:v>0</c:v>
                </c:pt>
                <c:pt idx="921" formatCode="0.000E+00">
                  <c:v>0</c:v>
                </c:pt>
                <c:pt idx="922" formatCode="0.000E+00">
                  <c:v>0</c:v>
                </c:pt>
                <c:pt idx="923" formatCode="0.000E+00">
                  <c:v>0</c:v>
                </c:pt>
                <c:pt idx="924" formatCode="0.000E+00">
                  <c:v>3.2807803814692678E-14</c:v>
                </c:pt>
                <c:pt idx="925" formatCode="0.000E+00">
                  <c:v>0</c:v>
                </c:pt>
                <c:pt idx="926" formatCode="0.000E+00">
                  <c:v>0</c:v>
                </c:pt>
                <c:pt idx="927" formatCode="0.000E+00">
                  <c:v>0</c:v>
                </c:pt>
                <c:pt idx="928" formatCode="0.000E+00">
                  <c:v>0</c:v>
                </c:pt>
                <c:pt idx="929" formatCode="0.000E+00">
                  <c:v>0</c:v>
                </c:pt>
                <c:pt idx="930" formatCode="0.000E+00">
                  <c:v>0</c:v>
                </c:pt>
                <c:pt idx="931" formatCode="0.000E+00">
                  <c:v>0</c:v>
                </c:pt>
                <c:pt idx="932" formatCode="0.000E+00">
                  <c:v>0</c:v>
                </c:pt>
                <c:pt idx="933" formatCode="0.000E+00">
                  <c:v>0</c:v>
                </c:pt>
                <c:pt idx="934" formatCode="0.000E+00">
                  <c:v>0</c:v>
                </c:pt>
                <c:pt idx="935" formatCode="0.000E+00">
                  <c:v>0</c:v>
                </c:pt>
                <c:pt idx="936" formatCode="0.000E+00">
                  <c:v>0</c:v>
                </c:pt>
                <c:pt idx="937" formatCode="0.000E+00">
                  <c:v>0</c:v>
                </c:pt>
                <c:pt idx="938" formatCode="0.000E+00">
                  <c:v>0</c:v>
                </c:pt>
                <c:pt idx="939" formatCode="0.000E+00">
                  <c:v>0</c:v>
                </c:pt>
                <c:pt idx="940" formatCode="0.000E+00">
                  <c:v>0</c:v>
                </c:pt>
                <c:pt idx="941" formatCode="0.000E+00">
                  <c:v>0</c:v>
                </c:pt>
                <c:pt idx="942" formatCode="0.000E+00">
                  <c:v>0</c:v>
                </c:pt>
                <c:pt idx="943" formatCode="0.000E+00">
                  <c:v>0</c:v>
                </c:pt>
                <c:pt idx="944" formatCode="0.000E+00">
                  <c:v>0</c:v>
                </c:pt>
                <c:pt idx="945" formatCode="0.000E+00">
                  <c:v>0</c:v>
                </c:pt>
                <c:pt idx="946" formatCode="0.000E+00">
                  <c:v>0</c:v>
                </c:pt>
                <c:pt idx="947" formatCode="0.000E+00">
                  <c:v>0</c:v>
                </c:pt>
                <c:pt idx="948" formatCode="0.000E+00">
                  <c:v>0</c:v>
                </c:pt>
                <c:pt idx="949" formatCode="0.000E+00">
                  <c:v>0</c:v>
                </c:pt>
                <c:pt idx="950" formatCode="0.000E+00">
                  <c:v>0</c:v>
                </c:pt>
                <c:pt idx="951" formatCode="0.000E+00">
                  <c:v>0</c:v>
                </c:pt>
                <c:pt idx="952" formatCode="0.000E+00">
                  <c:v>0</c:v>
                </c:pt>
                <c:pt idx="953" formatCode="0.000E+00">
                  <c:v>0</c:v>
                </c:pt>
                <c:pt idx="954" formatCode="0.000E+00">
                  <c:v>0</c:v>
                </c:pt>
                <c:pt idx="955" formatCode="0.000E+00">
                  <c:v>0</c:v>
                </c:pt>
                <c:pt idx="956" formatCode="0.000E+00">
                  <c:v>0</c:v>
                </c:pt>
                <c:pt idx="957" formatCode="0.000E+00">
                  <c:v>0</c:v>
                </c:pt>
                <c:pt idx="958" formatCode="0.000E+00">
                  <c:v>0</c:v>
                </c:pt>
                <c:pt idx="959" formatCode="0.000E+00">
                  <c:v>0</c:v>
                </c:pt>
                <c:pt idx="960" formatCode="0.000E+00">
                  <c:v>0</c:v>
                </c:pt>
                <c:pt idx="961" formatCode="0.000E+00">
                  <c:v>0</c:v>
                </c:pt>
                <c:pt idx="962" formatCode="0.000E+00">
                  <c:v>0</c:v>
                </c:pt>
                <c:pt idx="963" formatCode="0.000E+00">
                  <c:v>0</c:v>
                </c:pt>
                <c:pt idx="964" formatCode="0.000E+00">
                  <c:v>0</c:v>
                </c:pt>
                <c:pt idx="965" formatCode="0.000E+00">
                  <c:v>0</c:v>
                </c:pt>
                <c:pt idx="966" formatCode="0.000E+00">
                  <c:v>0</c:v>
                </c:pt>
                <c:pt idx="967" formatCode="0.000E+00">
                  <c:v>0</c:v>
                </c:pt>
                <c:pt idx="968" formatCode="0.000E+00">
                  <c:v>0</c:v>
                </c:pt>
                <c:pt idx="969" formatCode="0.000E+00">
                  <c:v>0</c:v>
                </c:pt>
                <c:pt idx="970" formatCode="0.000E+00">
                  <c:v>0</c:v>
                </c:pt>
                <c:pt idx="971" formatCode="0.000E+00">
                  <c:v>0</c:v>
                </c:pt>
                <c:pt idx="972" formatCode="0.000E+00">
                  <c:v>0</c:v>
                </c:pt>
                <c:pt idx="973" formatCode="0.000E+00">
                  <c:v>0</c:v>
                </c:pt>
                <c:pt idx="974" formatCode="0.000E+00">
                  <c:v>0</c:v>
                </c:pt>
                <c:pt idx="975" formatCode="0.000E+00">
                  <c:v>0</c:v>
                </c:pt>
                <c:pt idx="976" formatCode="0.000E+00">
                  <c:v>0</c:v>
                </c:pt>
                <c:pt idx="977" formatCode="0.000E+00">
                  <c:v>0</c:v>
                </c:pt>
                <c:pt idx="978" formatCode="0.000E+00">
                  <c:v>0</c:v>
                </c:pt>
                <c:pt idx="979" formatCode="0.000E+00">
                  <c:v>0</c:v>
                </c:pt>
                <c:pt idx="980" formatCode="0.000E+00">
                  <c:v>0</c:v>
                </c:pt>
                <c:pt idx="981" formatCode="0.000E+00">
                  <c:v>0</c:v>
                </c:pt>
                <c:pt idx="982" formatCode="0.000E+00">
                  <c:v>0</c:v>
                </c:pt>
                <c:pt idx="983" formatCode="0.000E+00">
                  <c:v>0</c:v>
                </c:pt>
                <c:pt idx="984" formatCode="0.000E+00">
                  <c:v>3.2807803814692678E-14</c:v>
                </c:pt>
                <c:pt idx="985" formatCode="0.000E+00">
                  <c:v>0</c:v>
                </c:pt>
                <c:pt idx="986" formatCode="0.000E+00">
                  <c:v>0</c:v>
                </c:pt>
                <c:pt idx="987" formatCode="0.000E+00">
                  <c:v>0</c:v>
                </c:pt>
                <c:pt idx="988" formatCode="0.000E+00">
                  <c:v>0</c:v>
                </c:pt>
                <c:pt idx="989" formatCode="0.000E+00">
                  <c:v>0</c:v>
                </c:pt>
                <c:pt idx="990" formatCode="0.000E+00">
                  <c:v>0</c:v>
                </c:pt>
                <c:pt idx="991" formatCode="0.000E+00">
                  <c:v>0</c:v>
                </c:pt>
                <c:pt idx="992" formatCode="0.000E+00">
                  <c:v>0</c:v>
                </c:pt>
                <c:pt idx="993" formatCode="0.000E+00">
                  <c:v>0</c:v>
                </c:pt>
                <c:pt idx="994" formatCode="0.000E+00">
                  <c:v>0</c:v>
                </c:pt>
                <c:pt idx="995" formatCode="0.000E+00">
                  <c:v>0</c:v>
                </c:pt>
                <c:pt idx="996" formatCode="0.000E+00">
                  <c:v>0</c:v>
                </c:pt>
                <c:pt idx="997" formatCode="0.000E+00">
                  <c:v>0</c:v>
                </c:pt>
                <c:pt idx="998" formatCode="0.000E+00">
                  <c:v>0</c:v>
                </c:pt>
                <c:pt idx="999" formatCode="0.000E+00">
                  <c:v>0</c:v>
                </c:pt>
                <c:pt idx="1000" formatCode="0.000E+00">
                  <c:v>0</c:v>
                </c:pt>
                <c:pt idx="1001" formatCode="0.000E+00">
                  <c:v>0</c:v>
                </c:pt>
                <c:pt idx="1002" formatCode="0.000E+00">
                  <c:v>0</c:v>
                </c:pt>
                <c:pt idx="1003" formatCode="0.000E+00">
                  <c:v>0</c:v>
                </c:pt>
                <c:pt idx="1004" formatCode="0.000E+00">
                  <c:v>0</c:v>
                </c:pt>
                <c:pt idx="1005" formatCode="0.000E+00">
                  <c:v>0</c:v>
                </c:pt>
                <c:pt idx="1006" formatCode="0.000E+00">
                  <c:v>0</c:v>
                </c:pt>
                <c:pt idx="1007" formatCode="0.000E+00">
                  <c:v>0</c:v>
                </c:pt>
                <c:pt idx="1008" formatCode="0.000E+00">
                  <c:v>0</c:v>
                </c:pt>
                <c:pt idx="1009" formatCode="0.000E+00">
                  <c:v>0</c:v>
                </c:pt>
                <c:pt idx="1010" formatCode="0.000E+00">
                  <c:v>0</c:v>
                </c:pt>
                <c:pt idx="1011" formatCode="0.000E+00">
                  <c:v>0</c:v>
                </c:pt>
                <c:pt idx="1012" formatCode="0.000E+00">
                  <c:v>0</c:v>
                </c:pt>
                <c:pt idx="1013" formatCode="0.000E+00">
                  <c:v>0</c:v>
                </c:pt>
                <c:pt idx="1014" formatCode="0.000E+00">
                  <c:v>0</c:v>
                </c:pt>
                <c:pt idx="1015" formatCode="0.000E+00">
                  <c:v>0</c:v>
                </c:pt>
                <c:pt idx="1016" formatCode="0.000E+00">
                  <c:v>0</c:v>
                </c:pt>
                <c:pt idx="1017" formatCode="0.000E+00">
                  <c:v>0</c:v>
                </c:pt>
                <c:pt idx="1018" formatCode="0.000E+00">
                  <c:v>0</c:v>
                </c:pt>
                <c:pt idx="1019" formatCode="0.000E+00">
                  <c:v>0</c:v>
                </c:pt>
                <c:pt idx="1020" formatCode="0.000E+00">
                  <c:v>0</c:v>
                </c:pt>
                <c:pt idx="1021" formatCode="0.000E+00">
                  <c:v>0</c:v>
                </c:pt>
                <c:pt idx="1022" formatCode="0.000E+00">
                  <c:v>0</c:v>
                </c:pt>
                <c:pt idx="1023" formatCode="0.000E+00">
                  <c:v>0</c:v>
                </c:pt>
                <c:pt idx="1024" formatCode="0.000E+00">
                  <c:v>0</c:v>
                </c:pt>
                <c:pt idx="1025" formatCode="0.000E+00">
                  <c:v>0</c:v>
                </c:pt>
                <c:pt idx="1026" formatCode="0.000E+00">
                  <c:v>0</c:v>
                </c:pt>
                <c:pt idx="1027" formatCode="0.000E+00">
                  <c:v>0</c:v>
                </c:pt>
                <c:pt idx="1028" formatCode="0.000E+00">
                  <c:v>0</c:v>
                </c:pt>
                <c:pt idx="1029" formatCode="0.000E+00">
                  <c:v>0</c:v>
                </c:pt>
                <c:pt idx="1030" formatCode="0.000E+00">
                  <c:v>0</c:v>
                </c:pt>
                <c:pt idx="1031" formatCode="0.000E+00">
                  <c:v>0</c:v>
                </c:pt>
                <c:pt idx="1032" formatCode="0.000E+00">
                  <c:v>0</c:v>
                </c:pt>
                <c:pt idx="1033" formatCode="0.000E+00">
                  <c:v>0</c:v>
                </c:pt>
                <c:pt idx="1034" formatCode="0.000E+00">
                  <c:v>0</c:v>
                </c:pt>
                <c:pt idx="1035" formatCode="0.000E+00">
                  <c:v>0</c:v>
                </c:pt>
                <c:pt idx="1036" formatCode="0.000E+00">
                  <c:v>0</c:v>
                </c:pt>
                <c:pt idx="1037" formatCode="0.000E+00">
                  <c:v>0</c:v>
                </c:pt>
                <c:pt idx="1038" formatCode="0.000E+00">
                  <c:v>0</c:v>
                </c:pt>
                <c:pt idx="1039" formatCode="0.000E+00">
                  <c:v>0</c:v>
                </c:pt>
                <c:pt idx="1040" formatCode="0.000E+00">
                  <c:v>0</c:v>
                </c:pt>
                <c:pt idx="1041" formatCode="0.000E+00">
                  <c:v>0</c:v>
                </c:pt>
                <c:pt idx="1042" formatCode="0.000E+00">
                  <c:v>0</c:v>
                </c:pt>
                <c:pt idx="1043" formatCode="0.000E+00">
                  <c:v>3.2807803814692678E-14</c:v>
                </c:pt>
                <c:pt idx="1044" formatCode="0.000E+00">
                  <c:v>0</c:v>
                </c:pt>
                <c:pt idx="1045" formatCode="0.000E+00">
                  <c:v>0</c:v>
                </c:pt>
                <c:pt idx="1046" formatCode="0.000E+00">
                  <c:v>0</c:v>
                </c:pt>
                <c:pt idx="1047" formatCode="0.000E+00">
                  <c:v>0</c:v>
                </c:pt>
                <c:pt idx="1048" formatCode="0.000E+00">
                  <c:v>0</c:v>
                </c:pt>
                <c:pt idx="1049" formatCode="0.000E+00">
                  <c:v>0</c:v>
                </c:pt>
                <c:pt idx="1050" formatCode="0.000E+00">
                  <c:v>0</c:v>
                </c:pt>
                <c:pt idx="1051" formatCode="0.000E+00">
                  <c:v>0</c:v>
                </c:pt>
                <c:pt idx="1052" formatCode="0.000E+00">
                  <c:v>0</c:v>
                </c:pt>
                <c:pt idx="1053" formatCode="0.000E+00">
                  <c:v>0</c:v>
                </c:pt>
                <c:pt idx="1054" formatCode="0.000E+00">
                  <c:v>0</c:v>
                </c:pt>
                <c:pt idx="1055" formatCode="0.000E+00">
                  <c:v>0</c:v>
                </c:pt>
                <c:pt idx="1056" formatCode="0.000E+00">
                  <c:v>0</c:v>
                </c:pt>
                <c:pt idx="1057" formatCode="0.000E+00">
                  <c:v>0</c:v>
                </c:pt>
                <c:pt idx="1058" formatCode="0.000E+00">
                  <c:v>0</c:v>
                </c:pt>
                <c:pt idx="1059" formatCode="0.000E+00">
                  <c:v>0</c:v>
                </c:pt>
                <c:pt idx="1060" formatCode="0.000E+00">
                  <c:v>0</c:v>
                </c:pt>
                <c:pt idx="1061" formatCode="0.000E+00">
                  <c:v>0</c:v>
                </c:pt>
                <c:pt idx="1062" formatCode="0.000E+00">
                  <c:v>0</c:v>
                </c:pt>
                <c:pt idx="1063" formatCode="0.000E+00">
                  <c:v>0</c:v>
                </c:pt>
                <c:pt idx="1064" formatCode="0.000E+00">
                  <c:v>0</c:v>
                </c:pt>
                <c:pt idx="1065" formatCode="0.000E+00">
                  <c:v>0</c:v>
                </c:pt>
                <c:pt idx="1066" formatCode="0.000E+00">
                  <c:v>0</c:v>
                </c:pt>
                <c:pt idx="1067" formatCode="0.000E+00">
                  <c:v>0</c:v>
                </c:pt>
                <c:pt idx="1068" formatCode="0.000E+00">
                  <c:v>0</c:v>
                </c:pt>
                <c:pt idx="1069" formatCode="0.000E+00">
                  <c:v>0</c:v>
                </c:pt>
                <c:pt idx="1070" formatCode="0.000E+00">
                  <c:v>0</c:v>
                </c:pt>
                <c:pt idx="1071" formatCode="0.000E+00">
                  <c:v>0</c:v>
                </c:pt>
                <c:pt idx="1072" formatCode="0.000E+00">
                  <c:v>0</c:v>
                </c:pt>
                <c:pt idx="1073" formatCode="0.000E+00">
                  <c:v>0</c:v>
                </c:pt>
                <c:pt idx="1074" formatCode="0.000E+00">
                  <c:v>0</c:v>
                </c:pt>
                <c:pt idx="1075" formatCode="0.000E+00">
                  <c:v>0</c:v>
                </c:pt>
                <c:pt idx="1076" formatCode="0.000E+00">
                  <c:v>0</c:v>
                </c:pt>
                <c:pt idx="1077" formatCode="0.000E+00">
                  <c:v>0</c:v>
                </c:pt>
                <c:pt idx="1078" formatCode="0.000E+00">
                  <c:v>0</c:v>
                </c:pt>
                <c:pt idx="1079" formatCode="0.000E+00">
                  <c:v>0</c:v>
                </c:pt>
                <c:pt idx="1080" formatCode="0.000E+00">
                  <c:v>0</c:v>
                </c:pt>
                <c:pt idx="1081" formatCode="0.000E+00">
                  <c:v>0</c:v>
                </c:pt>
                <c:pt idx="1082" formatCode="0.000E+00">
                  <c:v>0</c:v>
                </c:pt>
                <c:pt idx="1083" formatCode="0.000E+00">
                  <c:v>0</c:v>
                </c:pt>
                <c:pt idx="1084" formatCode="0.000E+00">
                  <c:v>0</c:v>
                </c:pt>
                <c:pt idx="1085" formatCode="0.000E+00">
                  <c:v>0</c:v>
                </c:pt>
                <c:pt idx="1086" formatCode="0.000E+00">
                  <c:v>0</c:v>
                </c:pt>
                <c:pt idx="1087" formatCode="0.000E+00">
                  <c:v>0</c:v>
                </c:pt>
                <c:pt idx="1088" formatCode="0.000E+00">
                  <c:v>0</c:v>
                </c:pt>
                <c:pt idx="1089" formatCode="0.000E+00">
                  <c:v>0</c:v>
                </c:pt>
                <c:pt idx="1090" formatCode="0.000E+00">
                  <c:v>0</c:v>
                </c:pt>
                <c:pt idx="1091" formatCode="0.000E+00">
                  <c:v>0</c:v>
                </c:pt>
                <c:pt idx="1092" formatCode="0.000E+00">
                  <c:v>0</c:v>
                </c:pt>
                <c:pt idx="1093" formatCode="0.000E+00">
                  <c:v>0</c:v>
                </c:pt>
                <c:pt idx="1094" formatCode="0.000E+00">
                  <c:v>0</c:v>
                </c:pt>
                <c:pt idx="1095" formatCode="0.000E+00">
                  <c:v>0</c:v>
                </c:pt>
                <c:pt idx="1096" formatCode="0.000E+00">
                  <c:v>0</c:v>
                </c:pt>
                <c:pt idx="1097" formatCode="0.000E+00">
                  <c:v>0</c:v>
                </c:pt>
                <c:pt idx="1098" formatCode="0.000E+00">
                  <c:v>0</c:v>
                </c:pt>
                <c:pt idx="1099" formatCode="0.000E+00">
                  <c:v>0</c:v>
                </c:pt>
                <c:pt idx="1100" formatCode="0.000E+00">
                  <c:v>0</c:v>
                </c:pt>
                <c:pt idx="1101" formatCode="0.000E+00">
                  <c:v>0</c:v>
                </c:pt>
                <c:pt idx="1102" formatCode="0.000E+00">
                  <c:v>0</c:v>
                </c:pt>
                <c:pt idx="1103" formatCode="0.000E+00">
                  <c:v>0</c:v>
                </c:pt>
                <c:pt idx="1104" formatCode="0.000E+00">
                  <c:v>0</c:v>
                </c:pt>
                <c:pt idx="1105" formatCode="0.000E+00">
                  <c:v>0</c:v>
                </c:pt>
                <c:pt idx="1106" formatCode="0.000E+00">
                  <c:v>0</c:v>
                </c:pt>
                <c:pt idx="1107" formatCode="0.000E+00">
                  <c:v>0</c:v>
                </c:pt>
                <c:pt idx="1108" formatCode="0.000E+00">
                  <c:v>0</c:v>
                </c:pt>
                <c:pt idx="1109" formatCode="0.000E+00">
                  <c:v>0</c:v>
                </c:pt>
                <c:pt idx="1110" formatCode="0.000E+00">
                  <c:v>0</c:v>
                </c:pt>
                <c:pt idx="1111" formatCode="0.000E+00">
                  <c:v>0</c:v>
                </c:pt>
                <c:pt idx="1112" formatCode="0.000E+00">
                  <c:v>0</c:v>
                </c:pt>
                <c:pt idx="1113" formatCode="0.000E+00">
                  <c:v>0</c:v>
                </c:pt>
                <c:pt idx="1114" formatCode="0.000E+00">
                  <c:v>0</c:v>
                </c:pt>
                <c:pt idx="1115" formatCode="0.000E+00">
                  <c:v>0</c:v>
                </c:pt>
                <c:pt idx="1116" formatCode="0.000E+00">
                  <c:v>0</c:v>
                </c:pt>
                <c:pt idx="1117" formatCode="0.000E+00">
                  <c:v>0</c:v>
                </c:pt>
                <c:pt idx="1118" formatCode="0.000E+00">
                  <c:v>0</c:v>
                </c:pt>
                <c:pt idx="1119" formatCode="0.000E+00">
                  <c:v>0</c:v>
                </c:pt>
                <c:pt idx="1120" formatCode="0.000E+00">
                  <c:v>0</c:v>
                </c:pt>
                <c:pt idx="1121" formatCode="0.000E+00">
                  <c:v>0</c:v>
                </c:pt>
                <c:pt idx="1122" formatCode="0.000E+00">
                  <c:v>0</c:v>
                </c:pt>
                <c:pt idx="1123" formatCode="0.000E+00">
                  <c:v>0</c:v>
                </c:pt>
                <c:pt idx="1124" formatCode="0.000E+00">
                  <c:v>0</c:v>
                </c:pt>
                <c:pt idx="1125" formatCode="0.000E+00">
                  <c:v>0</c:v>
                </c:pt>
                <c:pt idx="1126" formatCode="0.000E+00">
                  <c:v>0</c:v>
                </c:pt>
                <c:pt idx="1127" formatCode="0.000E+00">
                  <c:v>0</c:v>
                </c:pt>
                <c:pt idx="1128" formatCode="0.000E+00">
                  <c:v>0</c:v>
                </c:pt>
                <c:pt idx="1129" formatCode="0.000E+00">
                  <c:v>0</c:v>
                </c:pt>
                <c:pt idx="1130" formatCode="0.000E+00">
                  <c:v>0</c:v>
                </c:pt>
                <c:pt idx="1131" formatCode="0.000E+00">
                  <c:v>0</c:v>
                </c:pt>
                <c:pt idx="1132" formatCode="0.000E+00">
                  <c:v>0</c:v>
                </c:pt>
                <c:pt idx="1133" formatCode="0.000E+00">
                  <c:v>0</c:v>
                </c:pt>
                <c:pt idx="1134" formatCode="0.000E+00">
                  <c:v>0</c:v>
                </c:pt>
                <c:pt idx="1135" formatCode="0.000E+00">
                  <c:v>0</c:v>
                </c:pt>
                <c:pt idx="1136" formatCode="0.000E+00">
                  <c:v>0</c:v>
                </c:pt>
                <c:pt idx="1137" formatCode="0.000E+00">
                  <c:v>0</c:v>
                </c:pt>
                <c:pt idx="1138" formatCode="0.000E+00">
                  <c:v>0</c:v>
                </c:pt>
                <c:pt idx="1139" formatCode="0.000E+00">
                  <c:v>0</c:v>
                </c:pt>
                <c:pt idx="1140" formatCode="0.000E+00">
                  <c:v>0</c:v>
                </c:pt>
                <c:pt idx="1141" formatCode="0.000E+00">
                  <c:v>0</c:v>
                </c:pt>
                <c:pt idx="1142" formatCode="0.000E+00">
                  <c:v>0</c:v>
                </c:pt>
                <c:pt idx="1143" formatCode="0.000E+00">
                  <c:v>0</c:v>
                </c:pt>
                <c:pt idx="1144" formatCode="0.000E+00">
                  <c:v>0</c:v>
                </c:pt>
                <c:pt idx="1145" formatCode="0.000E+00">
                  <c:v>0</c:v>
                </c:pt>
                <c:pt idx="1146" formatCode="0.000E+00">
                  <c:v>0</c:v>
                </c:pt>
                <c:pt idx="1147" formatCode="0.000E+00">
                  <c:v>0</c:v>
                </c:pt>
                <c:pt idx="1148" formatCode="0.000E+00">
                  <c:v>0</c:v>
                </c:pt>
                <c:pt idx="1149" formatCode="0.000E+00">
                  <c:v>0</c:v>
                </c:pt>
                <c:pt idx="1150" formatCode="0.000E+00">
                  <c:v>0</c:v>
                </c:pt>
                <c:pt idx="1151" formatCode="0.000E+00">
                  <c:v>0</c:v>
                </c:pt>
                <c:pt idx="1152" formatCode="0.000E+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53C-43E4-89D7-A922B521D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7155816"/>
        <c:axId val="1067165536"/>
      </c:scatterChart>
      <c:valAx>
        <c:axId val="1067155816"/>
        <c:scaling>
          <c:orientation val="minMax"/>
          <c:max val="1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Channel</a:t>
                </a:r>
                <a:endParaRPr lang="cs-CZ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67165536"/>
        <c:crossesAt val="1.0000000000000008E-14"/>
        <c:crossBetween val="midCat"/>
      </c:valAx>
      <c:valAx>
        <c:axId val="1067165536"/>
        <c:scaling>
          <c:logBase val="10"/>
          <c:orientation val="minMax"/>
          <c:max val="1.0000000000000005E-8"/>
          <c:min val="1.0000000000000008E-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Normalized counts</a:t>
                </a:r>
              </a:p>
            </c:rich>
          </c:tx>
          <c:layout>
            <c:manualLayout>
              <c:xMode val="edge"/>
              <c:yMode val="edge"/>
              <c:x val="0"/>
              <c:y val="0.221294994174051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67155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854932585820298"/>
          <c:y val="2.1848718185589751E-3"/>
          <c:w val="0.27145067414179702"/>
          <c:h val="0.5204335343214974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6383769283525"/>
          <c:y val="2.1532440849367705E-2"/>
          <c:w val="0.84894304143624821"/>
          <c:h val="0.82571231391107169"/>
        </c:manualLayout>
      </c:layout>
      <c:scatterChart>
        <c:scatterStyle val="lineMarker"/>
        <c:varyColors val="0"/>
        <c:ser>
          <c:idx val="0"/>
          <c:order val="0"/>
          <c:tx>
            <c:strRef>
              <c:f>'spektra_vypocty_40gpd '!$J$219</c:f>
              <c:strCache>
                <c:ptCount val="1"/>
                <c:pt idx="0">
                  <c:v>ENDF/B-VIII.0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'!$I$220:$I$309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'!$J$220:$J$309</c:f>
              <c:numCache>
                <c:formatCode>0%</c:formatCode>
                <c:ptCount val="90"/>
                <c:pt idx="0">
                  <c:v>-0.38026203184229856</c:v>
                </c:pt>
                <c:pt idx="1">
                  <c:v>-0.38026203184229856</c:v>
                </c:pt>
                <c:pt idx="2">
                  <c:v>-0.39371581531564259</c:v>
                </c:pt>
                <c:pt idx="3">
                  <c:v>-0.39371581531564259</c:v>
                </c:pt>
                <c:pt idx="4">
                  <c:v>-0.33709439054208024</c:v>
                </c:pt>
                <c:pt idx="5">
                  <c:v>-0.33709439054208024</c:v>
                </c:pt>
                <c:pt idx="6">
                  <c:v>-0.28827285091113619</c:v>
                </c:pt>
                <c:pt idx="7">
                  <c:v>-0.28827285091113619</c:v>
                </c:pt>
                <c:pt idx="8">
                  <c:v>-0.24569621830373956</c:v>
                </c:pt>
                <c:pt idx="9">
                  <c:v>-0.24569621830373956</c:v>
                </c:pt>
                <c:pt idx="10">
                  <c:v>-0.19360715015605989</c:v>
                </c:pt>
                <c:pt idx="11">
                  <c:v>-0.19360715015605989</c:v>
                </c:pt>
                <c:pt idx="12">
                  <c:v>-0.14319698660625713</c:v>
                </c:pt>
                <c:pt idx="13">
                  <c:v>-0.14319698660625713</c:v>
                </c:pt>
                <c:pt idx="14">
                  <c:v>-9.8863027715088925E-2</c:v>
                </c:pt>
                <c:pt idx="15">
                  <c:v>-9.8863027715088925E-2</c:v>
                </c:pt>
                <c:pt idx="16">
                  <c:v>-0.10009660825642519</c:v>
                </c:pt>
                <c:pt idx="17">
                  <c:v>-0.10009660825642519</c:v>
                </c:pt>
                <c:pt idx="18">
                  <c:v>-4.996067205661392E-2</c:v>
                </c:pt>
                <c:pt idx="19">
                  <c:v>-4.996067205661392E-2</c:v>
                </c:pt>
                <c:pt idx="20">
                  <c:v>-0.14793105573805754</c:v>
                </c:pt>
                <c:pt idx="21">
                  <c:v>-0.14793105573805754</c:v>
                </c:pt>
                <c:pt idx="22">
                  <c:v>-0.19709068570101307</c:v>
                </c:pt>
                <c:pt idx="23">
                  <c:v>-0.19709068570101307</c:v>
                </c:pt>
                <c:pt idx="24">
                  <c:v>-0.2206601735611905</c:v>
                </c:pt>
                <c:pt idx="25">
                  <c:v>-0.2206601735611905</c:v>
                </c:pt>
                <c:pt idx="26">
                  <c:v>-0.23161990998626703</c:v>
                </c:pt>
                <c:pt idx="27">
                  <c:v>-0.23161990998626703</c:v>
                </c:pt>
                <c:pt idx="28">
                  <c:v>-0.4131143737738503</c:v>
                </c:pt>
                <c:pt idx="29">
                  <c:v>-0.4131143737738503</c:v>
                </c:pt>
                <c:pt idx="30">
                  <c:v>-0.50784349112626903</c:v>
                </c:pt>
                <c:pt idx="31">
                  <c:v>-0.50784349112626903</c:v>
                </c:pt>
                <c:pt idx="32">
                  <c:v>-0.52629185486030428</c:v>
                </c:pt>
                <c:pt idx="33">
                  <c:v>-0.52629185486030428</c:v>
                </c:pt>
                <c:pt idx="34">
                  <c:v>-0.61883960048768927</c:v>
                </c:pt>
                <c:pt idx="35">
                  <c:v>-0.61883960048768927</c:v>
                </c:pt>
                <c:pt idx="36">
                  <c:v>-0.62974694033925038</c:v>
                </c:pt>
                <c:pt idx="37">
                  <c:v>-0.62974694033925038</c:v>
                </c:pt>
                <c:pt idx="38">
                  <c:v>-0.52225649205045921</c:v>
                </c:pt>
                <c:pt idx="39">
                  <c:v>-0.52225649205045921</c:v>
                </c:pt>
                <c:pt idx="40">
                  <c:v>-0.46323258316099492</c:v>
                </c:pt>
                <c:pt idx="41">
                  <c:v>-0.46323258316099492</c:v>
                </c:pt>
                <c:pt idx="42">
                  <c:v>-0.53299011841595378</c:v>
                </c:pt>
                <c:pt idx="43">
                  <c:v>-0.53299011841595378</c:v>
                </c:pt>
                <c:pt idx="44">
                  <c:v>-0.52950382287292563</c:v>
                </c:pt>
                <c:pt idx="45">
                  <c:v>-0.52950382287292563</c:v>
                </c:pt>
                <c:pt idx="46">
                  <c:v>-0.57094176409754827</c:v>
                </c:pt>
                <c:pt idx="47">
                  <c:v>-0.57094176409754827</c:v>
                </c:pt>
                <c:pt idx="48">
                  <c:v>-0.58863701835412852</c:v>
                </c:pt>
                <c:pt idx="49">
                  <c:v>-0.58863701835412852</c:v>
                </c:pt>
                <c:pt idx="50">
                  <c:v>-0.5168243248521287</c:v>
                </c:pt>
                <c:pt idx="51">
                  <c:v>-0.5168243248521287</c:v>
                </c:pt>
                <c:pt idx="52">
                  <c:v>-0.45820416173890233</c:v>
                </c:pt>
                <c:pt idx="53">
                  <c:v>-0.45820416173890233</c:v>
                </c:pt>
                <c:pt idx="54">
                  <c:v>-0.4367859852830791</c:v>
                </c:pt>
                <c:pt idx="55">
                  <c:v>-0.4367859852830791</c:v>
                </c:pt>
                <c:pt idx="56">
                  <c:v>-0.44218110306472602</c:v>
                </c:pt>
                <c:pt idx="57">
                  <c:v>-0.44218110306472602</c:v>
                </c:pt>
                <c:pt idx="58">
                  <c:v>-0.42104668839688753</c:v>
                </c:pt>
                <c:pt idx="59">
                  <c:v>-0.42104668839688753</c:v>
                </c:pt>
                <c:pt idx="60">
                  <c:v>-0.42439962556616195</c:v>
                </c:pt>
                <c:pt idx="61">
                  <c:v>-0.42439962556616195</c:v>
                </c:pt>
                <c:pt idx="62">
                  <c:v>-0.43244622845077096</c:v>
                </c:pt>
                <c:pt idx="63">
                  <c:v>-0.43244622845077096</c:v>
                </c:pt>
                <c:pt idx="64">
                  <c:v>-0.36850609413164437</c:v>
                </c:pt>
                <c:pt idx="65">
                  <c:v>-0.36850609413164437</c:v>
                </c:pt>
                <c:pt idx="66">
                  <c:v>-0.31196938188698076</c:v>
                </c:pt>
                <c:pt idx="67">
                  <c:v>-0.31196938188698076</c:v>
                </c:pt>
                <c:pt idx="68">
                  <c:v>-0.23055573214981917</c:v>
                </c:pt>
                <c:pt idx="69">
                  <c:v>-0.23055573214981917</c:v>
                </c:pt>
                <c:pt idx="70">
                  <c:v>-0.18707344811274362</c:v>
                </c:pt>
                <c:pt idx="71">
                  <c:v>-0.18707344811274362</c:v>
                </c:pt>
                <c:pt idx="72">
                  <c:v>-0.23873262422375918</c:v>
                </c:pt>
                <c:pt idx="73">
                  <c:v>-0.23873262422375918</c:v>
                </c:pt>
                <c:pt idx="74">
                  <c:v>-0.32745661259506609</c:v>
                </c:pt>
                <c:pt idx="75">
                  <c:v>-0.32745661259506609</c:v>
                </c:pt>
                <c:pt idx="76">
                  <c:v>-0.42927573221580173</c:v>
                </c:pt>
                <c:pt idx="77">
                  <c:v>-0.42927573221580173</c:v>
                </c:pt>
                <c:pt idx="78">
                  <c:v>-0.3976749305306666</c:v>
                </c:pt>
                <c:pt idx="79">
                  <c:v>-0.3976749305306666</c:v>
                </c:pt>
                <c:pt idx="80">
                  <c:v>-0.34962869399130647</c:v>
                </c:pt>
                <c:pt idx="81">
                  <c:v>-0.34962869399130647</c:v>
                </c:pt>
                <c:pt idx="82">
                  <c:v>-0.35178721139332214</c:v>
                </c:pt>
                <c:pt idx="83">
                  <c:v>-0.35178721139332214</c:v>
                </c:pt>
                <c:pt idx="84">
                  <c:v>-0.37765130724701512</c:v>
                </c:pt>
                <c:pt idx="85">
                  <c:v>-0.37765130724701512</c:v>
                </c:pt>
                <c:pt idx="86">
                  <c:v>-0.41120778796223645</c:v>
                </c:pt>
                <c:pt idx="87">
                  <c:v>-0.41120778796223645</c:v>
                </c:pt>
                <c:pt idx="88">
                  <c:v>-0.36922241303028691</c:v>
                </c:pt>
                <c:pt idx="89">
                  <c:v>-0.36922241303028691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1DE-4AFB-942F-DC4AB70EF5E8}"/>
            </c:ext>
          </c:extLst>
        </c:ser>
        <c:ser>
          <c:idx val="1"/>
          <c:order val="1"/>
          <c:tx>
            <c:strRef>
              <c:f>'spektra_vypocty_40gpd '!$K$219</c:f>
              <c:strCache>
                <c:ptCount val="1"/>
                <c:pt idx="0">
                  <c:v>INDEN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'!$I$220:$I$309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'!$K$220:$K$309</c:f>
              <c:numCache>
                <c:formatCode>0%</c:formatCode>
                <c:ptCount val="90"/>
                <c:pt idx="0">
                  <c:v>-0.28874425605720677</c:v>
                </c:pt>
                <c:pt idx="1">
                  <c:v>-0.28874425605720677</c:v>
                </c:pt>
                <c:pt idx="2">
                  <c:v>-0.3277013341154037</c:v>
                </c:pt>
                <c:pt idx="3">
                  <c:v>-0.3277013341154037</c:v>
                </c:pt>
                <c:pt idx="4">
                  <c:v>-0.29920146769680112</c:v>
                </c:pt>
                <c:pt idx="5">
                  <c:v>-0.29920146769680112</c:v>
                </c:pt>
                <c:pt idx="6">
                  <c:v>-0.28684900072919872</c:v>
                </c:pt>
                <c:pt idx="7">
                  <c:v>-0.28684900072919872</c:v>
                </c:pt>
                <c:pt idx="8">
                  <c:v>-0.27278860352841805</c:v>
                </c:pt>
                <c:pt idx="9">
                  <c:v>-0.27278860352841805</c:v>
                </c:pt>
                <c:pt idx="10">
                  <c:v>-0.23819053323435968</c:v>
                </c:pt>
                <c:pt idx="11">
                  <c:v>-0.23819053323435968</c:v>
                </c:pt>
                <c:pt idx="12">
                  <c:v>-0.20029070967832474</c:v>
                </c:pt>
                <c:pt idx="13">
                  <c:v>-0.20029070967832474</c:v>
                </c:pt>
                <c:pt idx="14">
                  <c:v>-0.16606212154998379</c:v>
                </c:pt>
                <c:pt idx="15">
                  <c:v>-0.16606212154998379</c:v>
                </c:pt>
                <c:pt idx="16">
                  <c:v>-0.16847308452466836</c:v>
                </c:pt>
                <c:pt idx="17">
                  <c:v>-0.16847308452466836</c:v>
                </c:pt>
                <c:pt idx="18">
                  <c:v>-0.11019424625593732</c:v>
                </c:pt>
                <c:pt idx="19">
                  <c:v>-0.11019424625593732</c:v>
                </c:pt>
                <c:pt idx="20">
                  <c:v>-0.17230416205087318</c:v>
                </c:pt>
                <c:pt idx="21">
                  <c:v>-0.17230416205087318</c:v>
                </c:pt>
                <c:pt idx="22">
                  <c:v>-0.17113155288104565</c:v>
                </c:pt>
                <c:pt idx="23">
                  <c:v>-0.17113155288104565</c:v>
                </c:pt>
                <c:pt idx="24">
                  <c:v>-0.12754666585949137</c:v>
                </c:pt>
                <c:pt idx="25">
                  <c:v>-0.12754666585949137</c:v>
                </c:pt>
                <c:pt idx="26">
                  <c:v>-5.7320940807097154E-2</c:v>
                </c:pt>
                <c:pt idx="27">
                  <c:v>-5.7320940807097154E-2</c:v>
                </c:pt>
                <c:pt idx="28">
                  <c:v>-0.20798834235990671</c:v>
                </c:pt>
                <c:pt idx="29">
                  <c:v>-0.20798834235990671</c:v>
                </c:pt>
                <c:pt idx="30">
                  <c:v>-0.24741724289336176</c:v>
                </c:pt>
                <c:pt idx="31">
                  <c:v>-0.24741724289336176</c:v>
                </c:pt>
                <c:pt idx="32">
                  <c:v>-0.16831891909906649</c:v>
                </c:pt>
                <c:pt idx="33">
                  <c:v>-0.16831891909906649</c:v>
                </c:pt>
                <c:pt idx="34">
                  <c:v>-0.2933577660088913</c:v>
                </c:pt>
                <c:pt idx="35">
                  <c:v>-0.2933577660088913</c:v>
                </c:pt>
                <c:pt idx="36">
                  <c:v>-0.32495319498048547</c:v>
                </c:pt>
                <c:pt idx="37">
                  <c:v>-0.32495319498048547</c:v>
                </c:pt>
                <c:pt idx="38">
                  <c:v>-0.13138686554718637</c:v>
                </c:pt>
                <c:pt idx="39">
                  <c:v>-0.13138686554718637</c:v>
                </c:pt>
                <c:pt idx="40">
                  <c:v>-4.3039060568985099E-2</c:v>
                </c:pt>
                <c:pt idx="41">
                  <c:v>-4.3039060568985099E-2</c:v>
                </c:pt>
                <c:pt idx="42">
                  <c:v>-0.19636276491742699</c:v>
                </c:pt>
                <c:pt idx="43">
                  <c:v>-0.19636276491742699</c:v>
                </c:pt>
                <c:pt idx="44">
                  <c:v>-0.19989776120266112</c:v>
                </c:pt>
                <c:pt idx="45">
                  <c:v>-0.19989776120266112</c:v>
                </c:pt>
                <c:pt idx="46">
                  <c:v>-0.25984348051936146</c:v>
                </c:pt>
                <c:pt idx="47">
                  <c:v>-0.25984348051936146</c:v>
                </c:pt>
                <c:pt idx="48">
                  <c:v>-0.2974213083047319</c:v>
                </c:pt>
                <c:pt idx="49">
                  <c:v>-0.2974213083047319</c:v>
                </c:pt>
                <c:pt idx="50">
                  <c:v>-0.22664600326070239</c:v>
                </c:pt>
                <c:pt idx="51">
                  <c:v>-0.22664600326070239</c:v>
                </c:pt>
                <c:pt idx="52">
                  <c:v>-0.19261110965079487</c:v>
                </c:pt>
                <c:pt idx="53">
                  <c:v>-0.19261110965079487</c:v>
                </c:pt>
                <c:pt idx="54">
                  <c:v>-0.18894265941589039</c:v>
                </c:pt>
                <c:pt idx="55">
                  <c:v>-0.18894265941589039</c:v>
                </c:pt>
                <c:pt idx="56">
                  <c:v>-0.19253948226216644</c:v>
                </c:pt>
                <c:pt idx="57">
                  <c:v>-0.19253948226216644</c:v>
                </c:pt>
                <c:pt idx="58">
                  <c:v>-0.15653989937531354</c:v>
                </c:pt>
                <c:pt idx="59">
                  <c:v>-0.15653989937531354</c:v>
                </c:pt>
                <c:pt idx="60">
                  <c:v>-0.17416281810759027</c:v>
                </c:pt>
                <c:pt idx="61">
                  <c:v>-0.17416281810759027</c:v>
                </c:pt>
                <c:pt idx="62">
                  <c:v>-0.20323817041939873</c:v>
                </c:pt>
                <c:pt idx="63">
                  <c:v>-0.20323817041939873</c:v>
                </c:pt>
                <c:pt idx="64">
                  <c:v>-0.13080464886692811</c:v>
                </c:pt>
                <c:pt idx="65">
                  <c:v>-0.13080464886692811</c:v>
                </c:pt>
                <c:pt idx="66">
                  <c:v>-0.11056462061275341</c:v>
                </c:pt>
                <c:pt idx="67">
                  <c:v>-0.11056462061275341</c:v>
                </c:pt>
                <c:pt idx="68">
                  <c:v>-0.11647555428404899</c:v>
                </c:pt>
                <c:pt idx="69">
                  <c:v>-0.11647555428404899</c:v>
                </c:pt>
                <c:pt idx="70">
                  <c:v>-0.12907810764829264</c:v>
                </c:pt>
                <c:pt idx="71">
                  <c:v>-0.12907810764829264</c:v>
                </c:pt>
                <c:pt idx="72">
                  <c:v>-0.1223367718052879</c:v>
                </c:pt>
                <c:pt idx="73">
                  <c:v>-0.1223367718052879</c:v>
                </c:pt>
                <c:pt idx="74">
                  <c:v>-0.11571931341267339</c:v>
                </c:pt>
                <c:pt idx="75">
                  <c:v>-0.11571931341267339</c:v>
                </c:pt>
                <c:pt idx="76">
                  <c:v>-0.20715169003736755</c:v>
                </c:pt>
                <c:pt idx="77">
                  <c:v>-0.20715169003736755</c:v>
                </c:pt>
                <c:pt idx="78">
                  <c:v>-0.19454407670495422</c:v>
                </c:pt>
                <c:pt idx="79">
                  <c:v>-0.19454407670495422</c:v>
                </c:pt>
                <c:pt idx="80">
                  <c:v>-0.15724048998314344</c:v>
                </c:pt>
                <c:pt idx="81">
                  <c:v>-0.15724048998314344</c:v>
                </c:pt>
                <c:pt idx="82">
                  <c:v>-0.16225152729064185</c:v>
                </c:pt>
                <c:pt idx="83">
                  <c:v>-0.16225152729064185</c:v>
                </c:pt>
                <c:pt idx="84">
                  <c:v>-0.19727699384598141</c:v>
                </c:pt>
                <c:pt idx="85">
                  <c:v>-0.19727699384598141</c:v>
                </c:pt>
                <c:pt idx="86">
                  <c:v>-0.23372979481372502</c:v>
                </c:pt>
                <c:pt idx="87">
                  <c:v>-0.23372979481372502</c:v>
                </c:pt>
                <c:pt idx="88">
                  <c:v>-0.18442628793625282</c:v>
                </c:pt>
                <c:pt idx="89">
                  <c:v>-0.18442628793625282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DE-4AFB-942F-DC4AB70EF5E8}"/>
            </c:ext>
          </c:extLst>
        </c:ser>
        <c:ser>
          <c:idx val="2"/>
          <c:order val="2"/>
          <c:tx>
            <c:strRef>
              <c:f>'spektra_vypocty_40gpd '!$L$219</c:f>
              <c:strCache>
                <c:ptCount val="1"/>
                <c:pt idx="0">
                  <c:v>JEFF-3.3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'!$I$220:$I$309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'!$L$220:$L$309</c:f>
              <c:numCache>
                <c:formatCode>0%</c:formatCode>
                <c:ptCount val="90"/>
                <c:pt idx="0">
                  <c:v>-0.38109854567388934</c:v>
                </c:pt>
                <c:pt idx="1">
                  <c:v>-0.38109854567388934</c:v>
                </c:pt>
                <c:pt idx="2">
                  <c:v>-0.39451490954612578</c:v>
                </c:pt>
                <c:pt idx="3">
                  <c:v>-0.39451490954612578</c:v>
                </c:pt>
                <c:pt idx="4">
                  <c:v>-0.33793006048886065</c:v>
                </c:pt>
                <c:pt idx="5">
                  <c:v>-0.33793006048886065</c:v>
                </c:pt>
                <c:pt idx="6">
                  <c:v>-0.2890963050284735</c:v>
                </c:pt>
                <c:pt idx="7">
                  <c:v>-0.2890963050284735</c:v>
                </c:pt>
                <c:pt idx="8">
                  <c:v>-0.24651017738350722</c:v>
                </c:pt>
                <c:pt idx="9">
                  <c:v>-0.24651017738350722</c:v>
                </c:pt>
                <c:pt idx="10">
                  <c:v>-0.19448021992546627</c:v>
                </c:pt>
                <c:pt idx="11">
                  <c:v>-0.19448021992546627</c:v>
                </c:pt>
                <c:pt idx="12">
                  <c:v>-0.14417087445372168</c:v>
                </c:pt>
                <c:pt idx="13">
                  <c:v>-0.14417087445372168</c:v>
                </c:pt>
                <c:pt idx="14">
                  <c:v>-9.99173306266391E-2</c:v>
                </c:pt>
                <c:pt idx="15">
                  <c:v>-9.99173306266391E-2</c:v>
                </c:pt>
                <c:pt idx="16">
                  <c:v>-0.10116291355537754</c:v>
                </c:pt>
                <c:pt idx="17">
                  <c:v>-0.10116291355537754</c:v>
                </c:pt>
                <c:pt idx="18">
                  <c:v>-5.1130973166035876E-2</c:v>
                </c:pt>
                <c:pt idx="19">
                  <c:v>-5.1130973166035876E-2</c:v>
                </c:pt>
                <c:pt idx="20">
                  <c:v>-0.14906029506148588</c:v>
                </c:pt>
                <c:pt idx="21">
                  <c:v>-0.14906029506148588</c:v>
                </c:pt>
                <c:pt idx="22">
                  <c:v>-0.19832407408581809</c:v>
                </c:pt>
                <c:pt idx="23">
                  <c:v>-0.19832407408581809</c:v>
                </c:pt>
                <c:pt idx="24">
                  <c:v>-0.22204095301199633</c:v>
                </c:pt>
                <c:pt idx="25">
                  <c:v>-0.22204095301199633</c:v>
                </c:pt>
                <c:pt idx="26">
                  <c:v>-0.23302076428083984</c:v>
                </c:pt>
                <c:pt idx="27">
                  <c:v>-0.23302076428083984</c:v>
                </c:pt>
                <c:pt idx="28">
                  <c:v>-0.41418342335400982</c:v>
                </c:pt>
                <c:pt idx="29">
                  <c:v>-0.41418342335400982</c:v>
                </c:pt>
                <c:pt idx="30">
                  <c:v>-0.50880539099802213</c:v>
                </c:pt>
                <c:pt idx="31">
                  <c:v>-0.50880539099802213</c:v>
                </c:pt>
                <c:pt idx="32">
                  <c:v>-0.52729288430966548</c:v>
                </c:pt>
                <c:pt idx="33">
                  <c:v>-0.52729288430966548</c:v>
                </c:pt>
                <c:pt idx="34">
                  <c:v>-0.61963606158602835</c:v>
                </c:pt>
                <c:pt idx="35">
                  <c:v>-0.61963606158602835</c:v>
                </c:pt>
                <c:pt idx="36">
                  <c:v>-0.63048323787107363</c:v>
                </c:pt>
                <c:pt idx="37">
                  <c:v>-0.63048323787107363</c:v>
                </c:pt>
                <c:pt idx="38">
                  <c:v>-0.52322885218008031</c:v>
                </c:pt>
                <c:pt idx="39">
                  <c:v>-0.52322885218008031</c:v>
                </c:pt>
                <c:pt idx="40">
                  <c:v>-0.46438310937322413</c:v>
                </c:pt>
                <c:pt idx="41">
                  <c:v>-0.46438310937322413</c:v>
                </c:pt>
                <c:pt idx="42">
                  <c:v>-0.53405124821462835</c:v>
                </c:pt>
                <c:pt idx="43">
                  <c:v>-0.53405124821462835</c:v>
                </c:pt>
                <c:pt idx="44">
                  <c:v>-0.53062983188438118</c:v>
                </c:pt>
                <c:pt idx="45">
                  <c:v>-0.53062983188438118</c:v>
                </c:pt>
                <c:pt idx="46">
                  <c:v>-0.57196025165769138</c:v>
                </c:pt>
                <c:pt idx="47">
                  <c:v>-0.57196025165769138</c:v>
                </c:pt>
                <c:pt idx="48">
                  <c:v>-0.58956431053362479</c:v>
                </c:pt>
                <c:pt idx="49">
                  <c:v>-0.58956431053362479</c:v>
                </c:pt>
                <c:pt idx="50">
                  <c:v>-0.51782865626694419</c:v>
                </c:pt>
                <c:pt idx="51">
                  <c:v>-0.51782865626694419</c:v>
                </c:pt>
                <c:pt idx="52">
                  <c:v>-0.45929667572769017</c:v>
                </c:pt>
                <c:pt idx="53">
                  <c:v>-0.45929667572769017</c:v>
                </c:pt>
                <c:pt idx="54">
                  <c:v>-0.43797208938065935</c:v>
                </c:pt>
                <c:pt idx="55">
                  <c:v>-0.43797208938065935</c:v>
                </c:pt>
                <c:pt idx="56">
                  <c:v>-0.44339973327327953</c:v>
                </c:pt>
                <c:pt idx="57">
                  <c:v>-0.44339973327327953</c:v>
                </c:pt>
                <c:pt idx="58">
                  <c:v>-0.42234049496329285</c:v>
                </c:pt>
                <c:pt idx="59">
                  <c:v>-0.42234049496329285</c:v>
                </c:pt>
                <c:pt idx="60">
                  <c:v>-0.42573811587570909</c:v>
                </c:pt>
                <c:pt idx="61">
                  <c:v>-0.42573811587570909</c:v>
                </c:pt>
                <c:pt idx="62">
                  <c:v>-0.43376995808865504</c:v>
                </c:pt>
                <c:pt idx="63">
                  <c:v>-0.43376995808865504</c:v>
                </c:pt>
                <c:pt idx="64">
                  <c:v>-0.36989914803427515</c:v>
                </c:pt>
                <c:pt idx="65">
                  <c:v>-0.36989914803427515</c:v>
                </c:pt>
                <c:pt idx="66">
                  <c:v>-0.31348446091070314</c:v>
                </c:pt>
                <c:pt idx="67">
                  <c:v>-0.31348446091070314</c:v>
                </c:pt>
                <c:pt idx="68">
                  <c:v>-0.2324109776418809</c:v>
                </c:pt>
                <c:pt idx="69">
                  <c:v>-0.2324109776418809</c:v>
                </c:pt>
                <c:pt idx="70">
                  <c:v>-0.18887803360128175</c:v>
                </c:pt>
                <c:pt idx="71">
                  <c:v>-0.18887803360128175</c:v>
                </c:pt>
                <c:pt idx="72">
                  <c:v>-0.23972542134868258</c:v>
                </c:pt>
                <c:pt idx="73">
                  <c:v>-0.23972542134868258</c:v>
                </c:pt>
                <c:pt idx="74">
                  <c:v>-0.32824921919983241</c:v>
                </c:pt>
                <c:pt idx="75">
                  <c:v>-0.32824921919983241</c:v>
                </c:pt>
                <c:pt idx="76">
                  <c:v>-0.43277011650835606</c:v>
                </c:pt>
                <c:pt idx="77">
                  <c:v>-0.43277011650835606</c:v>
                </c:pt>
                <c:pt idx="78">
                  <c:v>-0.41294330847830174</c:v>
                </c:pt>
                <c:pt idx="79">
                  <c:v>-0.41294330847830174</c:v>
                </c:pt>
                <c:pt idx="80">
                  <c:v>-0.37434664450325805</c:v>
                </c:pt>
                <c:pt idx="81">
                  <c:v>-0.37434664450325805</c:v>
                </c:pt>
                <c:pt idx="82">
                  <c:v>-0.3651325069589314</c:v>
                </c:pt>
                <c:pt idx="83">
                  <c:v>-0.3651325069589314</c:v>
                </c:pt>
                <c:pt idx="84">
                  <c:v>-0.37917037423589106</c:v>
                </c:pt>
                <c:pt idx="85">
                  <c:v>-0.37917037423589106</c:v>
                </c:pt>
                <c:pt idx="86">
                  <c:v>-0.41126854181028161</c:v>
                </c:pt>
                <c:pt idx="87">
                  <c:v>-0.41126854181028161</c:v>
                </c:pt>
                <c:pt idx="88">
                  <c:v>-0.36927104935995403</c:v>
                </c:pt>
                <c:pt idx="89">
                  <c:v>-0.36927104935995403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1DE-4AFB-942F-DC4AB70EF5E8}"/>
            </c:ext>
          </c:extLst>
        </c:ser>
        <c:ser>
          <c:idx val="3"/>
          <c:order val="3"/>
          <c:tx>
            <c:strRef>
              <c:f>'spektra_vypocty_40gpd '!$M$219</c:f>
              <c:strCache>
                <c:ptCount val="1"/>
                <c:pt idx="0">
                  <c:v>JENDL-5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'!$I$220:$I$309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'!$M$220:$M$309</c:f>
              <c:numCache>
                <c:formatCode>0%</c:formatCode>
                <c:ptCount val="90"/>
                <c:pt idx="0">
                  <c:v>-0.29276116842914368</c:v>
                </c:pt>
                <c:pt idx="1">
                  <c:v>-0.29276116842914368</c:v>
                </c:pt>
                <c:pt idx="2">
                  <c:v>-0.29579758127754097</c:v>
                </c:pt>
                <c:pt idx="3">
                  <c:v>-0.29579758127754097</c:v>
                </c:pt>
                <c:pt idx="4">
                  <c:v>-0.26606331414386397</c:v>
                </c:pt>
                <c:pt idx="5">
                  <c:v>-0.26606331414386397</c:v>
                </c:pt>
                <c:pt idx="6">
                  <c:v>-0.27375551311901969</c:v>
                </c:pt>
                <c:pt idx="7">
                  <c:v>-0.27375551311901969</c:v>
                </c:pt>
                <c:pt idx="8">
                  <c:v>-0.29231182525382504</c:v>
                </c:pt>
                <c:pt idx="9">
                  <c:v>-0.29231182525382504</c:v>
                </c:pt>
                <c:pt idx="10">
                  <c:v>-0.29387179194450919</c:v>
                </c:pt>
                <c:pt idx="11">
                  <c:v>-0.29387179194450919</c:v>
                </c:pt>
                <c:pt idx="12">
                  <c:v>-0.28968091476747171</c:v>
                </c:pt>
                <c:pt idx="13">
                  <c:v>-0.28968091476747171</c:v>
                </c:pt>
                <c:pt idx="14">
                  <c:v>-0.28317045481326653</c:v>
                </c:pt>
                <c:pt idx="15">
                  <c:v>-0.28317045481326653</c:v>
                </c:pt>
                <c:pt idx="16">
                  <c:v>-0.30366989113678144</c:v>
                </c:pt>
                <c:pt idx="17">
                  <c:v>-0.30366989113678144</c:v>
                </c:pt>
                <c:pt idx="18">
                  <c:v>-0.27604836417828427</c:v>
                </c:pt>
                <c:pt idx="19">
                  <c:v>-0.27604836417828427</c:v>
                </c:pt>
                <c:pt idx="20">
                  <c:v>-0.35078808552252583</c:v>
                </c:pt>
                <c:pt idx="21">
                  <c:v>-0.35078808552252583</c:v>
                </c:pt>
                <c:pt idx="22">
                  <c:v>-0.37742806837131393</c:v>
                </c:pt>
                <c:pt idx="23">
                  <c:v>-0.37742806837131393</c:v>
                </c:pt>
                <c:pt idx="24">
                  <c:v>-0.37610523506730853</c:v>
                </c:pt>
                <c:pt idx="25">
                  <c:v>-0.37610523506730853</c:v>
                </c:pt>
                <c:pt idx="26">
                  <c:v>-0.36136484763873056</c:v>
                </c:pt>
                <c:pt idx="27">
                  <c:v>-0.36136484763873056</c:v>
                </c:pt>
                <c:pt idx="28">
                  <c:v>-0.49094393874278175</c:v>
                </c:pt>
                <c:pt idx="29">
                  <c:v>-0.49094393874278175</c:v>
                </c:pt>
                <c:pt idx="30">
                  <c:v>-0.53153264641970055</c:v>
                </c:pt>
                <c:pt idx="31">
                  <c:v>-0.53153264641970055</c:v>
                </c:pt>
                <c:pt idx="32">
                  <c:v>-0.48512648907383549</c:v>
                </c:pt>
                <c:pt idx="33">
                  <c:v>-0.48512648907383549</c:v>
                </c:pt>
                <c:pt idx="34">
                  <c:v>-0.56957359780163852</c:v>
                </c:pt>
                <c:pt idx="35">
                  <c:v>-0.56957359780163852</c:v>
                </c:pt>
                <c:pt idx="36">
                  <c:v>-0.60302021734043088</c:v>
                </c:pt>
                <c:pt idx="37">
                  <c:v>-0.60302021734043088</c:v>
                </c:pt>
                <c:pt idx="38">
                  <c:v>-0.49452710875091654</c:v>
                </c:pt>
                <c:pt idx="39">
                  <c:v>-0.49452710875091654</c:v>
                </c:pt>
                <c:pt idx="40">
                  <c:v>-0.43719750002434332</c:v>
                </c:pt>
                <c:pt idx="41">
                  <c:v>-0.43719750002434332</c:v>
                </c:pt>
                <c:pt idx="42">
                  <c:v>-0.52749098032689368</c:v>
                </c:pt>
                <c:pt idx="43">
                  <c:v>-0.52749098032689368</c:v>
                </c:pt>
                <c:pt idx="44">
                  <c:v>-0.54781424980821036</c:v>
                </c:pt>
                <c:pt idx="45">
                  <c:v>-0.54781424980821036</c:v>
                </c:pt>
                <c:pt idx="46">
                  <c:v>-0.60671784539759499</c:v>
                </c:pt>
                <c:pt idx="47">
                  <c:v>-0.60671784539759499</c:v>
                </c:pt>
                <c:pt idx="48">
                  <c:v>-0.64202804372011002</c:v>
                </c:pt>
                <c:pt idx="49">
                  <c:v>-0.64202804372011002</c:v>
                </c:pt>
                <c:pt idx="50">
                  <c:v>-0.61452208812053599</c:v>
                </c:pt>
                <c:pt idx="51">
                  <c:v>-0.61452208812053599</c:v>
                </c:pt>
                <c:pt idx="52">
                  <c:v>-0.59837884909220629</c:v>
                </c:pt>
                <c:pt idx="53">
                  <c:v>-0.59837884909220629</c:v>
                </c:pt>
                <c:pt idx="54">
                  <c:v>-0.59352857754383292</c:v>
                </c:pt>
                <c:pt idx="55">
                  <c:v>-0.59352857754383292</c:v>
                </c:pt>
                <c:pt idx="56">
                  <c:v>-0.60016274574827688</c:v>
                </c:pt>
                <c:pt idx="57">
                  <c:v>-0.60016274574827688</c:v>
                </c:pt>
                <c:pt idx="58">
                  <c:v>-0.58433553782451719</c:v>
                </c:pt>
                <c:pt idx="59">
                  <c:v>-0.58433553782451719</c:v>
                </c:pt>
                <c:pt idx="60">
                  <c:v>-0.57353429691356395</c:v>
                </c:pt>
                <c:pt idx="61">
                  <c:v>-0.57353429691356395</c:v>
                </c:pt>
                <c:pt idx="62">
                  <c:v>-0.54760474336771015</c:v>
                </c:pt>
                <c:pt idx="63">
                  <c:v>-0.54760474336771015</c:v>
                </c:pt>
                <c:pt idx="64">
                  <c:v>-0.46671936063279162</c:v>
                </c:pt>
                <c:pt idx="65">
                  <c:v>-0.46671936063279162</c:v>
                </c:pt>
                <c:pt idx="66">
                  <c:v>-0.41820998753877092</c:v>
                </c:pt>
                <c:pt idx="67">
                  <c:v>-0.41820998753877092</c:v>
                </c:pt>
                <c:pt idx="68">
                  <c:v>-0.37277672246456084</c:v>
                </c:pt>
                <c:pt idx="69">
                  <c:v>-0.37277672246456084</c:v>
                </c:pt>
                <c:pt idx="70">
                  <c:v>-0.33495211320799778</c:v>
                </c:pt>
                <c:pt idx="71">
                  <c:v>-0.33495211320799778</c:v>
                </c:pt>
                <c:pt idx="72">
                  <c:v>-0.304594712071387</c:v>
                </c:pt>
                <c:pt idx="73">
                  <c:v>-0.304594712071387</c:v>
                </c:pt>
                <c:pt idx="74">
                  <c:v>-0.28558160021162748</c:v>
                </c:pt>
                <c:pt idx="75">
                  <c:v>-0.28558160021162748</c:v>
                </c:pt>
                <c:pt idx="76">
                  <c:v>-0.35600809851536031</c:v>
                </c:pt>
                <c:pt idx="77">
                  <c:v>-0.35600809851536031</c:v>
                </c:pt>
                <c:pt idx="78">
                  <c:v>-0.35458326146531938</c:v>
                </c:pt>
                <c:pt idx="79">
                  <c:v>-0.35458326146531938</c:v>
                </c:pt>
                <c:pt idx="80">
                  <c:v>-0.32519901081884706</c:v>
                </c:pt>
                <c:pt idx="81">
                  <c:v>-0.32519901081884706</c:v>
                </c:pt>
                <c:pt idx="82">
                  <c:v>-0.31067162801670645</c:v>
                </c:pt>
                <c:pt idx="83">
                  <c:v>-0.31067162801670645</c:v>
                </c:pt>
                <c:pt idx="84">
                  <c:v>-0.3298417536139765</c:v>
                </c:pt>
                <c:pt idx="85">
                  <c:v>-0.3298417536139765</c:v>
                </c:pt>
                <c:pt idx="86">
                  <c:v>-0.3775711131491617</c:v>
                </c:pt>
                <c:pt idx="87">
                  <c:v>-0.3775711131491617</c:v>
                </c:pt>
                <c:pt idx="88">
                  <c:v>-0.35229150090307948</c:v>
                </c:pt>
                <c:pt idx="89">
                  <c:v>-0.35229150090307948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1DE-4AFB-942F-DC4AB70EF5E8}"/>
            </c:ext>
          </c:extLst>
        </c:ser>
        <c:ser>
          <c:idx val="5"/>
          <c:order val="4"/>
          <c:tx>
            <c:strRef>
              <c:f>'spektra_vypocty_40gpd '!$O$219</c:f>
              <c:strCache>
                <c:ptCount val="1"/>
                <c:pt idx="0">
                  <c:v>1s unc.</c:v>
                </c:pt>
              </c:strCache>
            </c:strRef>
          </c:tx>
          <c:spPr>
            <a:ln w="127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'!$I$220:$I$309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'!$O$220:$O$309</c:f>
              <c:numCache>
                <c:formatCode>0%</c:formatCode>
                <c:ptCount val="90"/>
                <c:pt idx="0">
                  <c:v>0.23571398243036801</c:v>
                </c:pt>
                <c:pt idx="1">
                  <c:v>0.23571398243036801</c:v>
                </c:pt>
                <c:pt idx="2">
                  <c:v>0.27887322188732377</c:v>
                </c:pt>
                <c:pt idx="3">
                  <c:v>0.27887322188732377</c:v>
                </c:pt>
                <c:pt idx="4">
                  <c:v>0.11458872528669416</c:v>
                </c:pt>
                <c:pt idx="5">
                  <c:v>0.11458872528669416</c:v>
                </c:pt>
                <c:pt idx="6">
                  <c:v>7.7444024713461526E-2</c:v>
                </c:pt>
                <c:pt idx="7">
                  <c:v>7.7444024713461526E-2</c:v>
                </c:pt>
                <c:pt idx="8">
                  <c:v>6.9989798019272631E-2</c:v>
                </c:pt>
                <c:pt idx="9">
                  <c:v>6.9989798019272631E-2</c:v>
                </c:pt>
                <c:pt idx="10">
                  <c:v>8.3503393179798421E-2</c:v>
                </c:pt>
                <c:pt idx="11">
                  <c:v>8.3503393179798421E-2</c:v>
                </c:pt>
                <c:pt idx="12">
                  <c:v>8.7092781213708823E-2</c:v>
                </c:pt>
                <c:pt idx="13">
                  <c:v>8.7092781213708823E-2</c:v>
                </c:pt>
                <c:pt idx="14">
                  <c:v>9.343680193116119E-2</c:v>
                </c:pt>
                <c:pt idx="15">
                  <c:v>9.343680193116119E-2</c:v>
                </c:pt>
                <c:pt idx="16">
                  <c:v>9.534394292947164E-2</c:v>
                </c:pt>
                <c:pt idx="17">
                  <c:v>9.534394292947164E-2</c:v>
                </c:pt>
                <c:pt idx="18">
                  <c:v>9.2247716539576863E-2</c:v>
                </c:pt>
                <c:pt idx="19">
                  <c:v>9.2247716539576863E-2</c:v>
                </c:pt>
                <c:pt idx="20">
                  <c:v>8.3922168430357796E-2</c:v>
                </c:pt>
                <c:pt idx="21">
                  <c:v>8.3922168430357796E-2</c:v>
                </c:pt>
                <c:pt idx="22">
                  <c:v>0.14942145545619603</c:v>
                </c:pt>
                <c:pt idx="23">
                  <c:v>0.14942145545619603</c:v>
                </c:pt>
                <c:pt idx="24">
                  <c:v>0.20017008469591513</c:v>
                </c:pt>
                <c:pt idx="25">
                  <c:v>0.20017008469591513</c:v>
                </c:pt>
                <c:pt idx="26">
                  <c:v>0.14450641796511218</c:v>
                </c:pt>
                <c:pt idx="27">
                  <c:v>0.14450641796511218</c:v>
                </c:pt>
                <c:pt idx="28">
                  <c:v>0.1245380086902068</c:v>
                </c:pt>
                <c:pt idx="29">
                  <c:v>0.1245380086902068</c:v>
                </c:pt>
                <c:pt idx="30">
                  <c:v>0.21960345116978733</c:v>
                </c:pt>
                <c:pt idx="31">
                  <c:v>0.21960345116978733</c:v>
                </c:pt>
                <c:pt idx="32">
                  <c:v>0.12877522051805271</c:v>
                </c:pt>
                <c:pt idx="33">
                  <c:v>0.12877522051805271</c:v>
                </c:pt>
                <c:pt idx="34">
                  <c:v>0.10292734084531498</c:v>
                </c:pt>
                <c:pt idx="35">
                  <c:v>0.10292734084531498</c:v>
                </c:pt>
                <c:pt idx="36">
                  <c:v>0.13810876014956569</c:v>
                </c:pt>
                <c:pt idx="37">
                  <c:v>0.13810876014956569</c:v>
                </c:pt>
                <c:pt idx="38">
                  <c:v>9.7139146854541461E-2</c:v>
                </c:pt>
                <c:pt idx="39">
                  <c:v>9.7139146854541461E-2</c:v>
                </c:pt>
                <c:pt idx="40">
                  <c:v>0.12509011741256265</c:v>
                </c:pt>
                <c:pt idx="41">
                  <c:v>0.12509011741256265</c:v>
                </c:pt>
                <c:pt idx="42">
                  <c:v>0.10429633732883176</c:v>
                </c:pt>
                <c:pt idx="43">
                  <c:v>0.10429633732883176</c:v>
                </c:pt>
                <c:pt idx="44">
                  <c:v>9.0302300869380736E-2</c:v>
                </c:pt>
                <c:pt idx="45">
                  <c:v>9.0302300869380736E-2</c:v>
                </c:pt>
                <c:pt idx="46">
                  <c:v>0.10237349953746158</c:v>
                </c:pt>
                <c:pt idx="47">
                  <c:v>0.10237349953746158</c:v>
                </c:pt>
                <c:pt idx="48">
                  <c:v>8.2666272338230762E-2</c:v>
                </c:pt>
                <c:pt idx="49">
                  <c:v>8.2666272338230762E-2</c:v>
                </c:pt>
                <c:pt idx="50">
                  <c:v>7.6012843938887839E-2</c:v>
                </c:pt>
                <c:pt idx="51">
                  <c:v>7.6012843938887839E-2</c:v>
                </c:pt>
                <c:pt idx="52">
                  <c:v>9.2047275733489253E-2</c:v>
                </c:pt>
                <c:pt idx="53">
                  <c:v>9.2047275733489253E-2</c:v>
                </c:pt>
                <c:pt idx="54">
                  <c:v>5.9828709148882026E-2</c:v>
                </c:pt>
                <c:pt idx="55">
                  <c:v>5.9828709148882026E-2</c:v>
                </c:pt>
                <c:pt idx="56">
                  <c:v>4.7076104873537597E-2</c:v>
                </c:pt>
                <c:pt idx="57">
                  <c:v>4.7076104873537597E-2</c:v>
                </c:pt>
                <c:pt idx="58">
                  <c:v>4.8597771098029693E-2</c:v>
                </c:pt>
                <c:pt idx="59">
                  <c:v>4.8597771098029693E-2</c:v>
                </c:pt>
                <c:pt idx="60">
                  <c:v>4.5579960459969794E-2</c:v>
                </c:pt>
                <c:pt idx="61">
                  <c:v>4.5579960459969794E-2</c:v>
                </c:pt>
                <c:pt idx="62">
                  <c:v>4.3995295575639554E-2</c:v>
                </c:pt>
                <c:pt idx="63">
                  <c:v>4.3995295575639554E-2</c:v>
                </c:pt>
                <c:pt idx="64">
                  <c:v>4.3390927171945176E-2</c:v>
                </c:pt>
                <c:pt idx="65">
                  <c:v>4.3390927171945176E-2</c:v>
                </c:pt>
                <c:pt idx="66">
                  <c:v>4.7144642873441979E-2</c:v>
                </c:pt>
                <c:pt idx="67">
                  <c:v>4.7144642873441979E-2</c:v>
                </c:pt>
                <c:pt idx="68">
                  <c:v>6.8400429661527484E-2</c:v>
                </c:pt>
                <c:pt idx="69">
                  <c:v>6.8400429661527484E-2</c:v>
                </c:pt>
                <c:pt idx="70">
                  <c:v>4.9792339278306397E-2</c:v>
                </c:pt>
                <c:pt idx="71">
                  <c:v>4.9792339278306397E-2</c:v>
                </c:pt>
                <c:pt idx="72">
                  <c:v>4.6981544755061264E-2</c:v>
                </c:pt>
                <c:pt idx="73">
                  <c:v>4.6981544755061264E-2</c:v>
                </c:pt>
                <c:pt idx="74">
                  <c:v>7.1133114093334546E-2</c:v>
                </c:pt>
                <c:pt idx="75">
                  <c:v>7.1133114093334546E-2</c:v>
                </c:pt>
                <c:pt idx="76">
                  <c:v>7.0583605554451256E-2</c:v>
                </c:pt>
                <c:pt idx="77">
                  <c:v>7.0583605554451256E-2</c:v>
                </c:pt>
                <c:pt idx="78">
                  <c:v>3.8249413388627931E-2</c:v>
                </c:pt>
                <c:pt idx="79">
                  <c:v>3.8249413388627931E-2</c:v>
                </c:pt>
                <c:pt idx="80">
                  <c:v>4.8558130368871237E-2</c:v>
                </c:pt>
                <c:pt idx="81">
                  <c:v>4.8558130368871237E-2</c:v>
                </c:pt>
                <c:pt idx="82">
                  <c:v>4.236091710299901E-2</c:v>
                </c:pt>
                <c:pt idx="83">
                  <c:v>4.236091710299901E-2</c:v>
                </c:pt>
                <c:pt idx="84">
                  <c:v>4.7869651460565973E-2</c:v>
                </c:pt>
                <c:pt idx="85">
                  <c:v>4.7869651460565973E-2</c:v>
                </c:pt>
                <c:pt idx="86">
                  <c:v>5.3522023394817271E-2</c:v>
                </c:pt>
                <c:pt idx="87">
                  <c:v>5.3522023394817271E-2</c:v>
                </c:pt>
                <c:pt idx="88">
                  <c:v>6.6882426967338454E-2</c:v>
                </c:pt>
                <c:pt idx="89">
                  <c:v>6.6882426967338454E-2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1DE-4AFB-942F-DC4AB70EF5E8}"/>
            </c:ext>
          </c:extLst>
        </c:ser>
        <c:ser>
          <c:idx val="6"/>
          <c:order val="5"/>
          <c:tx>
            <c:strRef>
              <c:f>'spektra_vypocty_40gpd '!$P$219</c:f>
              <c:strCache>
                <c:ptCount val="1"/>
              </c:strCache>
            </c:strRef>
          </c:tx>
          <c:spPr>
            <a:ln w="127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'spektra_vypocty_40gpd '!$I$220:$I$309</c:f>
              <c:numCache>
                <c:formatCode>0.000</c:formatCode>
                <c:ptCount val="90"/>
                <c:pt idx="0">
                  <c:v>0.1</c:v>
                </c:pt>
                <c:pt idx="1">
                  <c:v>0.106</c:v>
                </c:pt>
                <c:pt idx="2">
                  <c:v>0.106</c:v>
                </c:pt>
                <c:pt idx="3">
                  <c:v>0.112</c:v>
                </c:pt>
                <c:pt idx="4">
                  <c:v>0.112</c:v>
                </c:pt>
                <c:pt idx="5">
                  <c:v>0.11899999999999999</c:v>
                </c:pt>
                <c:pt idx="6">
                  <c:v>0.11899999999999999</c:v>
                </c:pt>
                <c:pt idx="7">
                  <c:v>0.126</c:v>
                </c:pt>
                <c:pt idx="8">
                  <c:v>0.126</c:v>
                </c:pt>
                <c:pt idx="9">
                  <c:v>0.13300000000000001</c:v>
                </c:pt>
                <c:pt idx="10">
                  <c:v>0.13300000000000001</c:v>
                </c:pt>
                <c:pt idx="11">
                  <c:v>0.14099999999999999</c:v>
                </c:pt>
                <c:pt idx="12">
                  <c:v>0.14099999999999999</c:v>
                </c:pt>
                <c:pt idx="13">
                  <c:v>0.15</c:v>
                </c:pt>
                <c:pt idx="14">
                  <c:v>0.15</c:v>
                </c:pt>
                <c:pt idx="15">
                  <c:v>0.158</c:v>
                </c:pt>
                <c:pt idx="16">
                  <c:v>0.158</c:v>
                </c:pt>
                <c:pt idx="17">
                  <c:v>0.16800000000000001</c:v>
                </c:pt>
                <c:pt idx="18">
                  <c:v>0.16800000000000001</c:v>
                </c:pt>
                <c:pt idx="19">
                  <c:v>0.17799999999999999</c:v>
                </c:pt>
                <c:pt idx="20">
                  <c:v>0.17799999999999999</c:v>
                </c:pt>
                <c:pt idx="21">
                  <c:v>0.188</c:v>
                </c:pt>
                <c:pt idx="22">
                  <c:v>0.188</c:v>
                </c:pt>
                <c:pt idx="23">
                  <c:v>0.2</c:v>
                </c:pt>
                <c:pt idx="24">
                  <c:v>0.2</c:v>
                </c:pt>
                <c:pt idx="25">
                  <c:v>0.21099999999999999</c:v>
                </c:pt>
                <c:pt idx="26">
                  <c:v>0.21099999999999999</c:v>
                </c:pt>
                <c:pt idx="27">
                  <c:v>0.224</c:v>
                </c:pt>
                <c:pt idx="28">
                  <c:v>0.224</c:v>
                </c:pt>
                <c:pt idx="29">
                  <c:v>0.23699999999999999</c:v>
                </c:pt>
                <c:pt idx="30">
                  <c:v>0.23699999999999999</c:v>
                </c:pt>
                <c:pt idx="31">
                  <c:v>0.251</c:v>
                </c:pt>
                <c:pt idx="32">
                  <c:v>0.251</c:v>
                </c:pt>
                <c:pt idx="33">
                  <c:v>0.26600000000000001</c:v>
                </c:pt>
                <c:pt idx="34">
                  <c:v>0.26600000000000001</c:v>
                </c:pt>
                <c:pt idx="35">
                  <c:v>0.28199999999999997</c:v>
                </c:pt>
                <c:pt idx="36">
                  <c:v>0.28199999999999997</c:v>
                </c:pt>
                <c:pt idx="37">
                  <c:v>0.29899999999999999</c:v>
                </c:pt>
                <c:pt idx="38">
                  <c:v>0.29899999999999999</c:v>
                </c:pt>
                <c:pt idx="39">
                  <c:v>0.316</c:v>
                </c:pt>
                <c:pt idx="40">
                  <c:v>0.316</c:v>
                </c:pt>
                <c:pt idx="41">
                  <c:v>0.33500000000000002</c:v>
                </c:pt>
                <c:pt idx="42">
                  <c:v>0.33500000000000002</c:v>
                </c:pt>
                <c:pt idx="43">
                  <c:v>0.35499999999999998</c:v>
                </c:pt>
                <c:pt idx="44">
                  <c:v>0.35499999999999998</c:v>
                </c:pt>
                <c:pt idx="45">
                  <c:v>0.376</c:v>
                </c:pt>
                <c:pt idx="46">
                  <c:v>0.376</c:v>
                </c:pt>
                <c:pt idx="47">
                  <c:v>0.39800000000000002</c:v>
                </c:pt>
                <c:pt idx="48">
                  <c:v>0.39800000000000002</c:v>
                </c:pt>
                <c:pt idx="49">
                  <c:v>0.42199999999999999</c:v>
                </c:pt>
                <c:pt idx="50">
                  <c:v>0.42199999999999999</c:v>
                </c:pt>
                <c:pt idx="51">
                  <c:v>0.44700000000000001</c:v>
                </c:pt>
                <c:pt idx="52">
                  <c:v>0.44700000000000001</c:v>
                </c:pt>
                <c:pt idx="53">
                  <c:v>0.47299999999999998</c:v>
                </c:pt>
                <c:pt idx="54">
                  <c:v>0.47299999999999998</c:v>
                </c:pt>
                <c:pt idx="55">
                  <c:v>0.501</c:v>
                </c:pt>
                <c:pt idx="56">
                  <c:v>0.501</c:v>
                </c:pt>
                <c:pt idx="57">
                  <c:v>0.53100000000000003</c:v>
                </c:pt>
                <c:pt idx="58">
                  <c:v>0.53100000000000003</c:v>
                </c:pt>
                <c:pt idx="59">
                  <c:v>0.56200000000000006</c:v>
                </c:pt>
                <c:pt idx="60">
                  <c:v>0.56200000000000006</c:v>
                </c:pt>
                <c:pt idx="61">
                  <c:v>0.59599999999999997</c:v>
                </c:pt>
                <c:pt idx="62">
                  <c:v>0.59599999999999997</c:v>
                </c:pt>
                <c:pt idx="63">
                  <c:v>0.63100000000000001</c:v>
                </c:pt>
                <c:pt idx="64">
                  <c:v>0.63100000000000001</c:v>
                </c:pt>
                <c:pt idx="65">
                  <c:v>0.66800000000000004</c:v>
                </c:pt>
                <c:pt idx="66">
                  <c:v>0.66800000000000004</c:v>
                </c:pt>
                <c:pt idx="67">
                  <c:v>0.70799999999999996</c:v>
                </c:pt>
                <c:pt idx="68">
                  <c:v>0.70799999999999996</c:v>
                </c:pt>
                <c:pt idx="69">
                  <c:v>0.75</c:v>
                </c:pt>
                <c:pt idx="70">
                  <c:v>0.75</c:v>
                </c:pt>
                <c:pt idx="71">
                  <c:v>0.79400000000000004</c:v>
                </c:pt>
                <c:pt idx="72">
                  <c:v>0.79400000000000004</c:v>
                </c:pt>
                <c:pt idx="73">
                  <c:v>0.84099999999999997</c:v>
                </c:pt>
                <c:pt idx="74">
                  <c:v>0.84099999999999997</c:v>
                </c:pt>
                <c:pt idx="75">
                  <c:v>0.89100000000000001</c:v>
                </c:pt>
                <c:pt idx="76">
                  <c:v>0.89100000000000001</c:v>
                </c:pt>
                <c:pt idx="77">
                  <c:v>0.94399999999999995</c:v>
                </c:pt>
                <c:pt idx="78">
                  <c:v>0.94399999999999995</c:v>
                </c:pt>
                <c:pt idx="79">
                  <c:v>1</c:v>
                </c:pt>
                <c:pt idx="80">
                  <c:v>1</c:v>
                </c:pt>
                <c:pt idx="81">
                  <c:v>1.06</c:v>
                </c:pt>
                <c:pt idx="82">
                  <c:v>1.06</c:v>
                </c:pt>
                <c:pt idx="83">
                  <c:v>1.1200000000000001</c:v>
                </c:pt>
                <c:pt idx="84">
                  <c:v>1.1200000000000001</c:v>
                </c:pt>
                <c:pt idx="85">
                  <c:v>1.19</c:v>
                </c:pt>
                <c:pt idx="86">
                  <c:v>1.19</c:v>
                </c:pt>
                <c:pt idx="87">
                  <c:v>1.26</c:v>
                </c:pt>
                <c:pt idx="88">
                  <c:v>1.26</c:v>
                </c:pt>
                <c:pt idx="89">
                  <c:v>1.33</c:v>
                </c:pt>
              </c:numCache>
            </c:numRef>
          </c:xVal>
          <c:yVal>
            <c:numRef>
              <c:f>'spektra_vypocty_40gpd '!$P$220:$P$309</c:f>
              <c:numCache>
                <c:formatCode>0%</c:formatCode>
                <c:ptCount val="90"/>
                <c:pt idx="0">
                  <c:v>-0.23571398243036801</c:v>
                </c:pt>
                <c:pt idx="1">
                  <c:v>-0.23571398243036801</c:v>
                </c:pt>
                <c:pt idx="2">
                  <c:v>-0.27887322188732377</c:v>
                </c:pt>
                <c:pt idx="3">
                  <c:v>-0.27887322188732377</c:v>
                </c:pt>
                <c:pt idx="4">
                  <c:v>-0.11458872528669416</c:v>
                </c:pt>
                <c:pt idx="5">
                  <c:v>-0.11458872528669416</c:v>
                </c:pt>
                <c:pt idx="6">
                  <c:v>-7.7444024713461526E-2</c:v>
                </c:pt>
                <c:pt idx="7">
                  <c:v>-7.7444024713461526E-2</c:v>
                </c:pt>
                <c:pt idx="8">
                  <c:v>-6.9989798019272631E-2</c:v>
                </c:pt>
                <c:pt idx="9">
                  <c:v>-6.9989798019272631E-2</c:v>
                </c:pt>
                <c:pt idx="10">
                  <c:v>-8.3503393179798421E-2</c:v>
                </c:pt>
                <c:pt idx="11">
                  <c:v>-8.3503393179798421E-2</c:v>
                </c:pt>
                <c:pt idx="12">
                  <c:v>-8.7092781213708823E-2</c:v>
                </c:pt>
                <c:pt idx="13">
                  <c:v>-8.7092781213708823E-2</c:v>
                </c:pt>
                <c:pt idx="14">
                  <c:v>-9.343680193116119E-2</c:v>
                </c:pt>
                <c:pt idx="15">
                  <c:v>-9.343680193116119E-2</c:v>
                </c:pt>
                <c:pt idx="16">
                  <c:v>-9.534394292947164E-2</c:v>
                </c:pt>
                <c:pt idx="17">
                  <c:v>-9.534394292947164E-2</c:v>
                </c:pt>
                <c:pt idx="18">
                  <c:v>-9.2247716539576863E-2</c:v>
                </c:pt>
                <c:pt idx="19">
                  <c:v>-9.2247716539576863E-2</c:v>
                </c:pt>
                <c:pt idx="20">
                  <c:v>-8.3922168430357796E-2</c:v>
                </c:pt>
                <c:pt idx="21">
                  <c:v>-8.3922168430357796E-2</c:v>
                </c:pt>
                <c:pt idx="22">
                  <c:v>-0.14942145545619603</c:v>
                </c:pt>
                <c:pt idx="23">
                  <c:v>-0.14942145545619603</c:v>
                </c:pt>
                <c:pt idx="24">
                  <c:v>-0.20017008469591513</c:v>
                </c:pt>
                <c:pt idx="25">
                  <c:v>-0.20017008469591513</c:v>
                </c:pt>
                <c:pt idx="26">
                  <c:v>-0.14450641796511218</c:v>
                </c:pt>
                <c:pt idx="27">
                  <c:v>-0.14450641796511218</c:v>
                </c:pt>
                <c:pt idx="28">
                  <c:v>-0.1245380086902068</c:v>
                </c:pt>
                <c:pt idx="29">
                  <c:v>-0.1245380086902068</c:v>
                </c:pt>
                <c:pt idx="30">
                  <c:v>-0.21960345116978733</c:v>
                </c:pt>
                <c:pt idx="31">
                  <c:v>-0.21960345116978733</c:v>
                </c:pt>
                <c:pt idx="32">
                  <c:v>-0.12877522051805271</c:v>
                </c:pt>
                <c:pt idx="33">
                  <c:v>-0.12877522051805271</c:v>
                </c:pt>
                <c:pt idx="34">
                  <c:v>-0.10292734084531498</c:v>
                </c:pt>
                <c:pt idx="35">
                  <c:v>-0.10292734084531498</c:v>
                </c:pt>
                <c:pt idx="36">
                  <c:v>-0.13810876014956569</c:v>
                </c:pt>
                <c:pt idx="37">
                  <c:v>-0.13810876014956569</c:v>
                </c:pt>
                <c:pt idx="38">
                  <c:v>-9.7139146854541461E-2</c:v>
                </c:pt>
                <c:pt idx="39">
                  <c:v>-9.7139146854541461E-2</c:v>
                </c:pt>
                <c:pt idx="40">
                  <c:v>-0.12509011741256265</c:v>
                </c:pt>
                <c:pt idx="41">
                  <c:v>-0.12509011741256265</c:v>
                </c:pt>
                <c:pt idx="42">
                  <c:v>-0.10429633732883176</c:v>
                </c:pt>
                <c:pt idx="43">
                  <c:v>-0.10429633732883176</c:v>
                </c:pt>
                <c:pt idx="44">
                  <c:v>-9.0302300869380736E-2</c:v>
                </c:pt>
                <c:pt idx="45">
                  <c:v>-9.0302300869380736E-2</c:v>
                </c:pt>
                <c:pt idx="46">
                  <c:v>-0.10237349953746158</c:v>
                </c:pt>
                <c:pt idx="47">
                  <c:v>-0.10237349953746158</c:v>
                </c:pt>
                <c:pt idx="48">
                  <c:v>-8.2666272338230762E-2</c:v>
                </c:pt>
                <c:pt idx="49">
                  <c:v>-8.2666272338230762E-2</c:v>
                </c:pt>
                <c:pt idx="50">
                  <c:v>-7.6012843938887839E-2</c:v>
                </c:pt>
                <c:pt idx="51">
                  <c:v>-7.6012843938887839E-2</c:v>
                </c:pt>
                <c:pt idx="52">
                  <c:v>-9.2047275733489253E-2</c:v>
                </c:pt>
                <c:pt idx="53">
                  <c:v>-9.2047275733489253E-2</c:v>
                </c:pt>
                <c:pt idx="54">
                  <c:v>-5.9828709148882026E-2</c:v>
                </c:pt>
                <c:pt idx="55">
                  <c:v>-5.9828709148882026E-2</c:v>
                </c:pt>
                <c:pt idx="56">
                  <c:v>-4.7076104873537597E-2</c:v>
                </c:pt>
                <c:pt idx="57">
                  <c:v>-4.7076104873537597E-2</c:v>
                </c:pt>
                <c:pt idx="58">
                  <c:v>-4.8597771098029693E-2</c:v>
                </c:pt>
                <c:pt idx="59">
                  <c:v>-4.8597771098029693E-2</c:v>
                </c:pt>
                <c:pt idx="60">
                  <c:v>-4.5579960459969794E-2</c:v>
                </c:pt>
                <c:pt idx="61">
                  <c:v>-4.5579960459969794E-2</c:v>
                </c:pt>
                <c:pt idx="62">
                  <c:v>-4.3995295575639554E-2</c:v>
                </c:pt>
                <c:pt idx="63">
                  <c:v>-4.3995295575639554E-2</c:v>
                </c:pt>
                <c:pt idx="64">
                  <c:v>-4.3390927171945176E-2</c:v>
                </c:pt>
                <c:pt idx="65">
                  <c:v>-4.3390927171945176E-2</c:v>
                </c:pt>
                <c:pt idx="66">
                  <c:v>-4.7144642873441979E-2</c:v>
                </c:pt>
                <c:pt idx="67">
                  <c:v>-4.7144642873441979E-2</c:v>
                </c:pt>
                <c:pt idx="68">
                  <c:v>-6.8400429661527484E-2</c:v>
                </c:pt>
                <c:pt idx="69">
                  <c:v>-6.8400429661527484E-2</c:v>
                </c:pt>
                <c:pt idx="70">
                  <c:v>-4.9792339278306397E-2</c:v>
                </c:pt>
                <c:pt idx="71">
                  <c:v>-4.9792339278306397E-2</c:v>
                </c:pt>
                <c:pt idx="72">
                  <c:v>-4.6981544755061264E-2</c:v>
                </c:pt>
                <c:pt idx="73">
                  <c:v>-4.6981544755061264E-2</c:v>
                </c:pt>
                <c:pt idx="74">
                  <c:v>-7.1133114093334546E-2</c:v>
                </c:pt>
                <c:pt idx="75">
                  <c:v>-7.1133114093334546E-2</c:v>
                </c:pt>
                <c:pt idx="76">
                  <c:v>-7.0583605554451256E-2</c:v>
                </c:pt>
                <c:pt idx="77">
                  <c:v>-7.0583605554451256E-2</c:v>
                </c:pt>
                <c:pt idx="78">
                  <c:v>-3.8249413388627931E-2</c:v>
                </c:pt>
                <c:pt idx="79">
                  <c:v>-3.8249413388627931E-2</c:v>
                </c:pt>
                <c:pt idx="80">
                  <c:v>-4.8558130368871237E-2</c:v>
                </c:pt>
                <c:pt idx="81">
                  <c:v>-4.8558130368871237E-2</c:v>
                </c:pt>
                <c:pt idx="82">
                  <c:v>-4.236091710299901E-2</c:v>
                </c:pt>
                <c:pt idx="83">
                  <c:v>-4.236091710299901E-2</c:v>
                </c:pt>
                <c:pt idx="84">
                  <c:v>-4.7869651460565973E-2</c:v>
                </c:pt>
                <c:pt idx="85">
                  <c:v>-4.7869651460565973E-2</c:v>
                </c:pt>
                <c:pt idx="86">
                  <c:v>-5.3522023394817271E-2</c:v>
                </c:pt>
                <c:pt idx="87">
                  <c:v>-5.3522023394817271E-2</c:v>
                </c:pt>
                <c:pt idx="88">
                  <c:v>-6.6882426967338454E-2</c:v>
                </c:pt>
                <c:pt idx="89">
                  <c:v>-6.6882426967338454E-2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1DE-4AFB-942F-DC4AB70EF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708119"/>
        <c:axId val="91703799"/>
      </c:scatterChart>
      <c:valAx>
        <c:axId val="91708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 dirty="0" err="1"/>
                  <a:t>Energy</a:t>
                </a:r>
                <a:r>
                  <a:rPr lang="cs-CZ" b="1" dirty="0"/>
                  <a:t> </a:t>
                </a:r>
                <a:r>
                  <a:rPr lang="en-US" b="1" dirty="0"/>
                  <a:t>[MeV]</a:t>
                </a:r>
                <a:endParaRPr lang="cs-CZ" b="1" dirty="0"/>
              </a:p>
            </c:rich>
          </c:tx>
          <c:layout>
            <c:manualLayout>
              <c:xMode val="edge"/>
              <c:yMode val="edge"/>
              <c:x val="0.48596681366320355"/>
              <c:y val="0.95090572659657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1703799"/>
        <c:crossesAt val="-0.8"/>
        <c:crossBetween val="midCat"/>
      </c:valAx>
      <c:valAx>
        <c:axId val="91703799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C/E-1</a:t>
                </a:r>
                <a:endParaRPr lang="cs-CZ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1708119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70616152584014102"/>
          <c:y val="0.63380487598766211"/>
          <c:w val="0.24436309022562919"/>
          <c:h val="0.2186695424797979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624865212490771"/>
          <c:y val="3.1024980127583642E-2"/>
          <c:w val="0.82791622929996356"/>
          <c:h val="0.82152805694152142"/>
        </c:manualLayout>
      </c:layout>
      <c:scatterChart>
        <c:scatterStyle val="smoothMarker"/>
        <c:varyColors val="0"/>
        <c:ser>
          <c:idx val="1"/>
          <c:order val="0"/>
          <c:tx>
            <c:v>Experiment</c:v>
          </c:tx>
          <c:spPr>
            <a:ln w="12700">
              <a:noFill/>
              <a:prstDash val="solid"/>
            </a:ln>
          </c:spPr>
          <c:marker>
            <c:symbol val="square"/>
            <c:size val="7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Celo!$D$5:$D$13</c:f>
              <c:numCache>
                <c:formatCode>General</c:formatCode>
                <c:ptCount val="9"/>
                <c:pt idx="0">
                  <c:v>59.540900000000001</c:v>
                </c:pt>
                <c:pt idx="1">
                  <c:v>122.06055000000001</c:v>
                </c:pt>
                <c:pt idx="2">
                  <c:v>136.47355999999999</c:v>
                </c:pt>
                <c:pt idx="3">
                  <c:v>391.69799999999998</c:v>
                </c:pt>
                <c:pt idx="4">
                  <c:v>661.65700000000004</c:v>
                </c:pt>
                <c:pt idx="5">
                  <c:v>898.04200000000003</c:v>
                </c:pt>
                <c:pt idx="6">
                  <c:v>1173.2280000000001</c:v>
                </c:pt>
                <c:pt idx="7">
                  <c:v>1332.492</c:v>
                </c:pt>
                <c:pt idx="8">
                  <c:v>1836.0360000000001</c:v>
                </c:pt>
              </c:numCache>
            </c:numRef>
          </c:xVal>
          <c:yVal>
            <c:numRef>
              <c:f>Celo!$W$5:$W$13</c:f>
              <c:numCache>
                <c:formatCode>0.00%</c:formatCode>
                <c:ptCount val="9"/>
                <c:pt idx="0">
                  <c:v>2.5275921718313481E-2</c:v>
                </c:pt>
                <c:pt idx="1">
                  <c:v>0.15989249072264164</c:v>
                </c:pt>
                <c:pt idx="2">
                  <c:v>0.16465615405931816</c:v>
                </c:pt>
                <c:pt idx="3">
                  <c:v>8.291985063842755E-2</c:v>
                </c:pt>
                <c:pt idx="4">
                  <c:v>5.3459736881743866E-2</c:v>
                </c:pt>
                <c:pt idx="5">
                  <c:v>4.1349553466120854E-2</c:v>
                </c:pt>
                <c:pt idx="6">
                  <c:v>3.2390449019572096E-2</c:v>
                </c:pt>
                <c:pt idx="7">
                  <c:v>2.9502668961857003E-2</c:v>
                </c:pt>
                <c:pt idx="8">
                  <c:v>2.4243390578411111E-2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CC7-4449-AEF6-D98358331B63}"/>
            </c:ext>
          </c:extLst>
        </c:ser>
        <c:ser>
          <c:idx val="0"/>
          <c:order val="1"/>
          <c:tx>
            <c:v>MCNP verified model</c:v>
          </c:tx>
          <c:spPr>
            <a:ln w="19050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Celo!$D$5:$D$13</c:f>
              <c:numCache>
                <c:formatCode>General</c:formatCode>
                <c:ptCount val="9"/>
                <c:pt idx="0">
                  <c:v>59.540900000000001</c:v>
                </c:pt>
                <c:pt idx="1">
                  <c:v>122.06055000000001</c:v>
                </c:pt>
                <c:pt idx="2">
                  <c:v>136.47355999999999</c:v>
                </c:pt>
                <c:pt idx="3">
                  <c:v>391.69799999999998</c:v>
                </c:pt>
                <c:pt idx="4">
                  <c:v>661.65700000000004</c:v>
                </c:pt>
                <c:pt idx="5">
                  <c:v>898.04200000000003</c:v>
                </c:pt>
                <c:pt idx="6">
                  <c:v>1173.2280000000001</c:v>
                </c:pt>
                <c:pt idx="7">
                  <c:v>1332.492</c:v>
                </c:pt>
                <c:pt idx="8">
                  <c:v>1836.0360000000001</c:v>
                </c:pt>
              </c:numCache>
            </c:numRef>
          </c:xVal>
          <c:yVal>
            <c:numRef>
              <c:f>Celo!$I$5:$I$13</c:f>
              <c:numCache>
                <c:formatCode>General</c:formatCode>
                <c:ptCount val="9"/>
                <c:pt idx="0" formatCode="0.00E+00">
                  <c:v>1.6552299999999999E-2</c:v>
                </c:pt>
                <c:pt idx="1">
                  <c:v>0.15391199999999999</c:v>
                </c:pt>
                <c:pt idx="2" formatCode="0.00E+00">
                  <c:v>0.16090299999999999</c:v>
                </c:pt>
                <c:pt idx="3" formatCode="0.00E+00">
                  <c:v>8.39477E-2</c:v>
                </c:pt>
                <c:pt idx="4" formatCode="0.00E+00">
                  <c:v>5.29262E-2</c:v>
                </c:pt>
                <c:pt idx="5" formatCode="0.00E+00">
                  <c:v>4.1101100000000002E-2</c:v>
                </c:pt>
                <c:pt idx="6" formatCode="0.00E+00">
                  <c:v>3.31404E-2</c:v>
                </c:pt>
                <c:pt idx="7" formatCode="0.00E+00">
                  <c:v>2.9787399999999999E-2</c:v>
                </c:pt>
                <c:pt idx="8" formatCode="0.00E+00">
                  <c:v>2.25845E-2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CC7-4449-AEF6-D98358331B63}"/>
            </c:ext>
          </c:extLst>
        </c:ser>
        <c:ser>
          <c:idx val="2"/>
          <c:order val="2"/>
          <c:tx>
            <c:v>MCNP data sheet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Celo!$D$5:$D$13</c:f>
              <c:numCache>
                <c:formatCode>General</c:formatCode>
                <c:ptCount val="9"/>
                <c:pt idx="0">
                  <c:v>59.540900000000001</c:v>
                </c:pt>
                <c:pt idx="1">
                  <c:v>122.06055000000001</c:v>
                </c:pt>
                <c:pt idx="2">
                  <c:v>136.47355999999999</c:v>
                </c:pt>
                <c:pt idx="3">
                  <c:v>391.69799999999998</c:v>
                </c:pt>
                <c:pt idx="4">
                  <c:v>661.65700000000004</c:v>
                </c:pt>
                <c:pt idx="5">
                  <c:v>898.04200000000003</c:v>
                </c:pt>
                <c:pt idx="6">
                  <c:v>1173.2280000000001</c:v>
                </c:pt>
                <c:pt idx="7">
                  <c:v>1332.492</c:v>
                </c:pt>
                <c:pt idx="8">
                  <c:v>1836.0360000000001</c:v>
                </c:pt>
              </c:numCache>
            </c:numRef>
          </c:xVal>
          <c:yVal>
            <c:numRef>
              <c:f>Celo!$E$5:$E$13</c:f>
              <c:numCache>
                <c:formatCode>0.00E+00</c:formatCode>
                <c:ptCount val="9"/>
                <c:pt idx="0">
                  <c:v>9.4873499999999999E-2</c:v>
                </c:pt>
                <c:pt idx="1">
                  <c:v>0.23608899999999999</c:v>
                </c:pt>
                <c:pt idx="2">
                  <c:v>0.23513999999999999</c:v>
                </c:pt>
                <c:pt idx="3">
                  <c:v>0.112457</c:v>
                </c:pt>
                <c:pt idx="4">
                  <c:v>7.1159799999999995E-2</c:v>
                </c:pt>
                <c:pt idx="5">
                  <c:v>5.53728E-2</c:v>
                </c:pt>
                <c:pt idx="6">
                  <c:v>4.4683500000000001E-2</c:v>
                </c:pt>
                <c:pt idx="7">
                  <c:v>4.0150699999999998E-2</c:v>
                </c:pt>
                <c:pt idx="8">
                  <c:v>3.0560799999999999E-2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CC7-4449-AEF6-D98358331B63}"/>
            </c:ext>
          </c:extLst>
        </c:ser>
        <c:ser>
          <c:idx val="3"/>
          <c:order val="3"/>
          <c:tx>
            <c:v>MCNP radiogram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Celo!$D$5:$D$13</c:f>
              <c:numCache>
                <c:formatCode>General</c:formatCode>
                <c:ptCount val="9"/>
                <c:pt idx="0">
                  <c:v>59.540900000000001</c:v>
                </c:pt>
                <c:pt idx="1">
                  <c:v>122.06055000000001</c:v>
                </c:pt>
                <c:pt idx="2">
                  <c:v>136.47355999999999</c:v>
                </c:pt>
                <c:pt idx="3">
                  <c:v>391.69799999999998</c:v>
                </c:pt>
                <c:pt idx="4">
                  <c:v>661.65700000000004</c:v>
                </c:pt>
                <c:pt idx="5">
                  <c:v>898.04200000000003</c:v>
                </c:pt>
                <c:pt idx="6">
                  <c:v>1173.2280000000001</c:v>
                </c:pt>
                <c:pt idx="7">
                  <c:v>1332.492</c:v>
                </c:pt>
                <c:pt idx="8">
                  <c:v>1836.0360000000001</c:v>
                </c:pt>
              </c:numCache>
            </c:numRef>
          </c:xVal>
          <c:yVal>
            <c:numRef>
              <c:f>Celo!$G$5:$G$13</c:f>
              <c:numCache>
                <c:formatCode>0.00E+00</c:formatCode>
                <c:ptCount val="9"/>
                <c:pt idx="0">
                  <c:v>9.1889499999999999E-2</c:v>
                </c:pt>
                <c:pt idx="1">
                  <c:v>0.223133</c:v>
                </c:pt>
                <c:pt idx="2">
                  <c:v>0.22087899999999999</c:v>
                </c:pt>
                <c:pt idx="3">
                  <c:v>0.101231</c:v>
                </c:pt>
                <c:pt idx="4">
                  <c:v>6.3362799999999997E-2</c:v>
                </c:pt>
                <c:pt idx="5">
                  <c:v>4.90354E-2</c:v>
                </c:pt>
                <c:pt idx="6">
                  <c:v>3.9428499999999998E-2</c:v>
                </c:pt>
                <c:pt idx="7">
                  <c:v>3.5414099999999997E-2</c:v>
                </c:pt>
                <c:pt idx="8">
                  <c:v>2.6783299999999999E-2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CC7-4449-AEF6-D98358331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0585440"/>
        <c:axId val="1"/>
      </c:scatterChart>
      <c:valAx>
        <c:axId val="1090585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Energy [keV]</a:t>
                </a:r>
              </a:p>
            </c:rich>
          </c:tx>
          <c:layout>
            <c:manualLayout>
              <c:xMode val="edge"/>
              <c:yMode val="edge"/>
              <c:x val="0.48399014778325122"/>
              <c:y val="0.926640926640926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1"/>
        <c:crossesAt val="0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12700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Efficiency [%]</a:t>
                </a:r>
              </a:p>
            </c:rich>
          </c:tx>
          <c:layout>
            <c:manualLayout>
              <c:xMode val="edge"/>
              <c:yMode val="edge"/>
              <c:x val="0"/>
              <c:y val="0.29997908869139633"/>
            </c:manualLayout>
          </c:layout>
          <c:overlay val="0"/>
          <c:spPr>
            <a:solidFill>
              <a:srgbClr val="FFFFFF"/>
            </a:solidFill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12700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cs-CZ"/>
          </a:p>
        </c:txPr>
        <c:crossAx val="1090585440"/>
        <c:crossesAt val="0"/>
        <c:crossBetween val="midCat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64759011297318714"/>
          <c:y val="7.5808605800882457E-4"/>
          <c:w val="0.35078023133366609"/>
          <c:h val="0.4969621123514571"/>
        </c:manualLayout>
      </c:layout>
      <c:overlay val="0"/>
      <c:spPr>
        <a:solidFill>
          <a:srgbClr val="FFFFFF"/>
        </a:solidFill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12700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34473777878095"/>
          <c:y val="2.2012576634335333E-2"/>
          <c:w val="0.86301799651008337"/>
          <c:h val="0.82151072847834461"/>
        </c:manualLayout>
      </c:layout>
      <c:scatterChart>
        <c:scatterStyle val="lineMarker"/>
        <c:varyColors val="0"/>
        <c:ser>
          <c:idx val="0"/>
          <c:order val="0"/>
          <c:tx>
            <c:strRef>
              <c:f>Spektra_vypocty_100keV!$J$553</c:f>
              <c:strCache>
                <c:ptCount val="1"/>
                <c:pt idx="0">
                  <c:v>ENDF/B-VIII.0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Spektra_vypocty_100keV!$I$554:$I$791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Spektra_vypocty_100keV!$J$554:$J$791</c:f>
              <c:numCache>
                <c:formatCode>General</c:formatCode>
                <c:ptCount val="238"/>
                <c:pt idx="18" formatCode="0%">
                  <c:v>-0.41096267164394629</c:v>
                </c:pt>
                <c:pt idx="19" formatCode="0%">
                  <c:v>-0.41096267164394629</c:v>
                </c:pt>
                <c:pt idx="20" formatCode="0%">
                  <c:v>-0.40355182677176238</c:v>
                </c:pt>
                <c:pt idx="21" formatCode="0%">
                  <c:v>-0.40355182677176238</c:v>
                </c:pt>
                <c:pt idx="22" formatCode="0%">
                  <c:v>-0.40806199580790758</c:v>
                </c:pt>
                <c:pt idx="23" formatCode="0%">
                  <c:v>-0.40806199580790758</c:v>
                </c:pt>
                <c:pt idx="24" formatCode="0%">
                  <c:v>-0.38979457250440086</c:v>
                </c:pt>
                <c:pt idx="25" formatCode="0%">
                  <c:v>-0.38979457250440086</c:v>
                </c:pt>
                <c:pt idx="26" formatCode="0%">
                  <c:v>-0.35407309504905859</c:v>
                </c:pt>
                <c:pt idx="27" formatCode="0%">
                  <c:v>-0.35407309504905859</c:v>
                </c:pt>
                <c:pt idx="28" formatCode="0%">
                  <c:v>-0.30562529091754564</c:v>
                </c:pt>
                <c:pt idx="29" formatCode="0%">
                  <c:v>-0.30562529091754564</c:v>
                </c:pt>
                <c:pt idx="30" formatCode="0%">
                  <c:v>-0.26545113494281691</c:v>
                </c:pt>
                <c:pt idx="31" formatCode="0%">
                  <c:v>-0.26545113494281691</c:v>
                </c:pt>
                <c:pt idx="32" formatCode="0%">
                  <c:v>-0.21549830133151149</c:v>
                </c:pt>
                <c:pt idx="33" formatCode="0%">
                  <c:v>-0.21549830133151149</c:v>
                </c:pt>
                <c:pt idx="34" formatCode="0%">
                  <c:v>-0.1955358123353762</c:v>
                </c:pt>
                <c:pt idx="35" formatCode="0%">
                  <c:v>-0.1955358123353762</c:v>
                </c:pt>
                <c:pt idx="36" formatCode="0%">
                  <c:v>-0.1743443643293745</c:v>
                </c:pt>
                <c:pt idx="37" formatCode="0%">
                  <c:v>-0.1743443643293745</c:v>
                </c:pt>
                <c:pt idx="38" formatCode="0%">
                  <c:v>-0.15893320753811091</c:v>
                </c:pt>
                <c:pt idx="39" formatCode="0%">
                  <c:v>-0.15893320753811091</c:v>
                </c:pt>
                <c:pt idx="40" formatCode="0%">
                  <c:v>-0.13482461762688835</c:v>
                </c:pt>
                <c:pt idx="41" formatCode="0%">
                  <c:v>-0.13482461762688835</c:v>
                </c:pt>
                <c:pt idx="42" formatCode="0%">
                  <c:v>-0.12762854001920854</c:v>
                </c:pt>
                <c:pt idx="43" formatCode="0%">
                  <c:v>-0.12762854001920854</c:v>
                </c:pt>
                <c:pt idx="44" formatCode="0%">
                  <c:v>-0.11339527114989889</c:v>
                </c:pt>
                <c:pt idx="45" formatCode="0%">
                  <c:v>-0.11339527114989889</c:v>
                </c:pt>
                <c:pt idx="46" formatCode="0%">
                  <c:v>-0.11084111411279229</c:v>
                </c:pt>
                <c:pt idx="47" formatCode="0%">
                  <c:v>-0.11084111411279229</c:v>
                </c:pt>
                <c:pt idx="48" formatCode="0%">
                  <c:v>-0.13500314592356544</c:v>
                </c:pt>
                <c:pt idx="49" formatCode="0%">
                  <c:v>-0.13500314592356544</c:v>
                </c:pt>
                <c:pt idx="50" formatCode="0%">
                  <c:v>-0.15332007131287317</c:v>
                </c:pt>
                <c:pt idx="51" formatCode="0%">
                  <c:v>-0.15332007131287317</c:v>
                </c:pt>
                <c:pt idx="52" formatCode="0%">
                  <c:v>-0.14358827568812871</c:v>
                </c:pt>
                <c:pt idx="53" formatCode="0%">
                  <c:v>-0.14358827568812871</c:v>
                </c:pt>
                <c:pt idx="54" formatCode="0%">
                  <c:v>-0.13767821990635809</c:v>
                </c:pt>
                <c:pt idx="55" formatCode="0%">
                  <c:v>-0.13767821990635809</c:v>
                </c:pt>
                <c:pt idx="56" formatCode="0%">
                  <c:v>-8.7186373606005785E-2</c:v>
                </c:pt>
                <c:pt idx="57" formatCode="0%">
                  <c:v>-8.7186373606005785E-2</c:v>
                </c:pt>
                <c:pt idx="58" formatCode="0%">
                  <c:v>-6.8807077330494182E-2</c:v>
                </c:pt>
                <c:pt idx="59" formatCode="0%">
                  <c:v>-6.8807077330494182E-2</c:v>
                </c:pt>
                <c:pt idx="60" formatCode="0%">
                  <c:v>-3.5784539236044743E-2</c:v>
                </c:pt>
                <c:pt idx="61" formatCode="0%">
                  <c:v>-3.5784539236044743E-2</c:v>
                </c:pt>
                <c:pt idx="62" formatCode="0%">
                  <c:v>-5.6517486471733158E-2</c:v>
                </c:pt>
                <c:pt idx="63" formatCode="0%">
                  <c:v>-5.6517486471733158E-2</c:v>
                </c:pt>
                <c:pt idx="64" formatCode="0%">
                  <c:v>-7.0697180057488929E-2</c:v>
                </c:pt>
                <c:pt idx="65" formatCode="0%">
                  <c:v>-7.0697180057488929E-2</c:v>
                </c:pt>
                <c:pt idx="66" formatCode="0%">
                  <c:v>-9.2682028986638021E-2</c:v>
                </c:pt>
                <c:pt idx="67" formatCode="0%">
                  <c:v>-9.2682028986638021E-2</c:v>
                </c:pt>
                <c:pt idx="68" formatCode="0%">
                  <c:v>-0.12628344417529036</c:v>
                </c:pt>
                <c:pt idx="69" formatCode="0%">
                  <c:v>-0.12628344417529036</c:v>
                </c:pt>
                <c:pt idx="70" formatCode="0%">
                  <c:v>-0.13179947213474552</c:v>
                </c:pt>
                <c:pt idx="71" formatCode="0%">
                  <c:v>-0.13179947213474552</c:v>
                </c:pt>
                <c:pt idx="72" formatCode="0%">
                  <c:v>-0.12408865706864491</c:v>
                </c:pt>
                <c:pt idx="73" formatCode="0%">
                  <c:v>-0.12408865706864491</c:v>
                </c:pt>
                <c:pt idx="74" formatCode="0%">
                  <c:v>-0.10465607773657248</c:v>
                </c:pt>
                <c:pt idx="75" formatCode="0%">
                  <c:v>-0.10465607773657248</c:v>
                </c:pt>
                <c:pt idx="76" formatCode="0%">
                  <c:v>-8.8143979668750538E-2</c:v>
                </c:pt>
                <c:pt idx="77" formatCode="0%">
                  <c:v>-8.8143979668750538E-2</c:v>
                </c:pt>
                <c:pt idx="78" formatCode="0%">
                  <c:v>-7.2496353815825643E-2</c:v>
                </c:pt>
                <c:pt idx="79" formatCode="0%">
                  <c:v>-7.2496353815825643E-2</c:v>
                </c:pt>
                <c:pt idx="80" formatCode="0%">
                  <c:v>-6.7467627066295721E-2</c:v>
                </c:pt>
                <c:pt idx="81" formatCode="0%">
                  <c:v>-6.7467627066295721E-2</c:v>
                </c:pt>
                <c:pt idx="82" formatCode="0%">
                  <c:v>-7.7694700651757764E-2</c:v>
                </c:pt>
                <c:pt idx="83" formatCode="0%">
                  <c:v>-7.7694700651757764E-2</c:v>
                </c:pt>
                <c:pt idx="84" formatCode="0%">
                  <c:v>-8.6498548474731929E-2</c:v>
                </c:pt>
                <c:pt idx="85" formatCode="0%">
                  <c:v>-8.6498548474731929E-2</c:v>
                </c:pt>
                <c:pt idx="86" formatCode="0%">
                  <c:v>-0.10327888701187338</c:v>
                </c:pt>
                <c:pt idx="87" formatCode="0%">
                  <c:v>-0.10327888701187338</c:v>
                </c:pt>
                <c:pt idx="88" formatCode="0%">
                  <c:v>-0.10719237356408551</c:v>
                </c:pt>
                <c:pt idx="89" formatCode="0%">
                  <c:v>-0.10719237356408551</c:v>
                </c:pt>
                <c:pt idx="90" formatCode="0%">
                  <c:v>-9.8483524688042556E-2</c:v>
                </c:pt>
                <c:pt idx="91" formatCode="0%">
                  <c:v>-9.8483524688042556E-2</c:v>
                </c:pt>
                <c:pt idx="92" formatCode="0%">
                  <c:v>-8.3448643367074249E-2</c:v>
                </c:pt>
                <c:pt idx="93" formatCode="0%">
                  <c:v>-8.3448643367074249E-2</c:v>
                </c:pt>
                <c:pt idx="94" formatCode="0%">
                  <c:v>-5.2909205962631267E-2</c:v>
                </c:pt>
                <c:pt idx="95" formatCode="0%">
                  <c:v>-5.2909205962631267E-2</c:v>
                </c:pt>
                <c:pt idx="96" formatCode="0%">
                  <c:v>-2.8906163265536189E-2</c:v>
                </c:pt>
                <c:pt idx="97" formatCode="0%">
                  <c:v>-2.8906163265536189E-2</c:v>
                </c:pt>
                <c:pt idx="98" formatCode="0%">
                  <c:v>-1.3248961450500474E-3</c:v>
                </c:pt>
                <c:pt idx="99" formatCode="0%">
                  <c:v>-1.3248961450500474E-3</c:v>
                </c:pt>
                <c:pt idx="100" formatCode="0%">
                  <c:v>1.4280740324551955E-2</c:v>
                </c:pt>
                <c:pt idx="101" formatCode="0%">
                  <c:v>1.4280740324551955E-2</c:v>
                </c:pt>
                <c:pt idx="102" formatCode="0%">
                  <c:v>3.5332433658905593E-3</c:v>
                </c:pt>
                <c:pt idx="103" formatCode="0%">
                  <c:v>3.5332433658905593E-3</c:v>
                </c:pt>
                <c:pt idx="104" formatCode="0%">
                  <c:v>-1.4238189710069182E-2</c:v>
                </c:pt>
                <c:pt idx="105" formatCode="0%">
                  <c:v>-1.4238189710069182E-2</c:v>
                </c:pt>
                <c:pt idx="106" formatCode="0%">
                  <c:v>-3.7064178596612041E-2</c:v>
                </c:pt>
                <c:pt idx="107" formatCode="0%">
                  <c:v>-3.7064178596612041E-2</c:v>
                </c:pt>
                <c:pt idx="108" formatCode="0%">
                  <c:v>-5.5725029594571596E-2</c:v>
                </c:pt>
                <c:pt idx="109" formatCode="0%">
                  <c:v>-5.5725029594571596E-2</c:v>
                </c:pt>
                <c:pt idx="110" formatCode="0%">
                  <c:v>-7.753524722871874E-2</c:v>
                </c:pt>
                <c:pt idx="111" formatCode="0%">
                  <c:v>-7.753524722871874E-2</c:v>
                </c:pt>
                <c:pt idx="112" formatCode="0%">
                  <c:v>-9.1162532291925946E-2</c:v>
                </c:pt>
                <c:pt idx="113" formatCode="0%">
                  <c:v>-9.1162532291925946E-2</c:v>
                </c:pt>
                <c:pt idx="114" formatCode="0%">
                  <c:v>-9.9476983880325665E-2</c:v>
                </c:pt>
                <c:pt idx="115" formatCode="0%">
                  <c:v>-9.9476983880325665E-2</c:v>
                </c:pt>
                <c:pt idx="116" formatCode="0%">
                  <c:v>-9.9541491453339348E-2</c:v>
                </c:pt>
                <c:pt idx="117" formatCode="0%">
                  <c:v>-9.9541491453339348E-2</c:v>
                </c:pt>
                <c:pt idx="118" formatCode="0%">
                  <c:v>-0.11399493086680978</c:v>
                </c:pt>
                <c:pt idx="119" formatCode="0%">
                  <c:v>-0.11399493086680978</c:v>
                </c:pt>
                <c:pt idx="120" formatCode="0%">
                  <c:v>-0.12030042827530607</c:v>
                </c:pt>
                <c:pt idx="121" formatCode="0%">
                  <c:v>-0.12030042827530607</c:v>
                </c:pt>
                <c:pt idx="122" formatCode="0%">
                  <c:v>-0.12711304307424032</c:v>
                </c:pt>
                <c:pt idx="123" formatCode="0%">
                  <c:v>-0.12711304307424032</c:v>
                </c:pt>
                <c:pt idx="124" formatCode="0%">
                  <c:v>-0.12628355330572238</c:v>
                </c:pt>
                <c:pt idx="125" formatCode="0%">
                  <c:v>-0.12628355330572238</c:v>
                </c:pt>
                <c:pt idx="126" formatCode="0%">
                  <c:v>-9.6290985087690295E-2</c:v>
                </c:pt>
                <c:pt idx="127" formatCode="0%">
                  <c:v>-9.6290985087690295E-2</c:v>
                </c:pt>
                <c:pt idx="128" formatCode="0%">
                  <c:v>-7.1580983797275954E-2</c:v>
                </c:pt>
                <c:pt idx="129" formatCode="0%">
                  <c:v>-7.1580983797275954E-2</c:v>
                </c:pt>
                <c:pt idx="130" formatCode="0%">
                  <c:v>-1.8591591541581742E-2</c:v>
                </c:pt>
                <c:pt idx="131" formatCode="0%">
                  <c:v>-1.8591591541581742E-2</c:v>
                </c:pt>
                <c:pt idx="132" formatCode="0%">
                  <c:v>3.0793359447973678E-2</c:v>
                </c:pt>
                <c:pt idx="133" formatCode="0%">
                  <c:v>3.0793359447973678E-2</c:v>
                </c:pt>
                <c:pt idx="134" formatCode="0%">
                  <c:v>6.9754087457170488E-2</c:v>
                </c:pt>
                <c:pt idx="135" formatCode="0%">
                  <c:v>6.9754087457170488E-2</c:v>
                </c:pt>
                <c:pt idx="136" formatCode="0%">
                  <c:v>9.4249552394751746E-2</c:v>
                </c:pt>
                <c:pt idx="137" formatCode="0%">
                  <c:v>9.4249552394751746E-2</c:v>
                </c:pt>
                <c:pt idx="138" formatCode="0%">
                  <c:v>0.10271583826004815</c:v>
                </c:pt>
                <c:pt idx="139" formatCode="0%">
                  <c:v>0.10271583826004815</c:v>
                </c:pt>
                <c:pt idx="140" formatCode="0%">
                  <c:v>9.7319906412810964E-2</c:v>
                </c:pt>
                <c:pt idx="141" formatCode="0%">
                  <c:v>9.7319906412810964E-2</c:v>
                </c:pt>
                <c:pt idx="142" formatCode="0%">
                  <c:v>8.3422197745381288E-2</c:v>
                </c:pt>
                <c:pt idx="143" formatCode="0%">
                  <c:v>8.3422197745381288E-2</c:v>
                </c:pt>
                <c:pt idx="144" formatCode="0%">
                  <c:v>6.3935757825038131E-2</c:v>
                </c:pt>
                <c:pt idx="145" formatCode="0%">
                  <c:v>6.3935757825038131E-2</c:v>
                </c:pt>
                <c:pt idx="146" formatCode="0%">
                  <c:v>3.569147202241818E-2</c:v>
                </c:pt>
                <c:pt idx="147" formatCode="0%">
                  <c:v>3.569147202241818E-2</c:v>
                </c:pt>
                <c:pt idx="148" formatCode="0%">
                  <c:v>1.3613538998400898E-2</c:v>
                </c:pt>
                <c:pt idx="149" formatCode="0%">
                  <c:v>1.3613538998400898E-2</c:v>
                </c:pt>
                <c:pt idx="150" formatCode="0%">
                  <c:v>-3.8255515944800367E-2</c:v>
                </c:pt>
                <c:pt idx="151" formatCode="0%">
                  <c:v>-3.8255515944800367E-2</c:v>
                </c:pt>
                <c:pt idx="152" formatCode="0%">
                  <c:v>-7.3978423461351306E-2</c:v>
                </c:pt>
                <c:pt idx="153" formatCode="0%">
                  <c:v>-7.3978423461351306E-2</c:v>
                </c:pt>
                <c:pt idx="154" formatCode="0%">
                  <c:v>-7.8150463392725023E-2</c:v>
                </c:pt>
                <c:pt idx="155" formatCode="0%">
                  <c:v>-7.8150463392725023E-2</c:v>
                </c:pt>
                <c:pt idx="156" formatCode="0%">
                  <c:v>-7.6853879203405473E-2</c:v>
                </c:pt>
                <c:pt idx="157" formatCode="0%">
                  <c:v>-7.6853879203405473E-2</c:v>
                </c:pt>
                <c:pt idx="158" formatCode="0%">
                  <c:v>-7.6342618935518969E-2</c:v>
                </c:pt>
                <c:pt idx="159" formatCode="0%">
                  <c:v>-7.6342618935518969E-2</c:v>
                </c:pt>
                <c:pt idx="160" formatCode="0%">
                  <c:v>-7.897567206646583E-2</c:v>
                </c:pt>
                <c:pt idx="161" formatCode="0%">
                  <c:v>-7.897567206646583E-2</c:v>
                </c:pt>
                <c:pt idx="162" formatCode="0%">
                  <c:v>-6.7043647572685883E-2</c:v>
                </c:pt>
                <c:pt idx="163" formatCode="0%">
                  <c:v>-6.7043647572685883E-2</c:v>
                </c:pt>
                <c:pt idx="164" formatCode="0%">
                  <c:v>-5.3802946507273353E-2</c:v>
                </c:pt>
                <c:pt idx="165" formatCode="0%">
                  <c:v>-5.3802946507273353E-2</c:v>
                </c:pt>
                <c:pt idx="166" formatCode="0%">
                  <c:v>-4.5934827793164823E-2</c:v>
                </c:pt>
                <c:pt idx="167" formatCode="0%">
                  <c:v>-4.5934827793164823E-2</c:v>
                </c:pt>
                <c:pt idx="168" formatCode="0%">
                  <c:v>-4.0280340361193878E-2</c:v>
                </c:pt>
                <c:pt idx="169" formatCode="0%">
                  <c:v>-4.0280340361193878E-2</c:v>
                </c:pt>
                <c:pt idx="170" formatCode="0%">
                  <c:v>-1.0513319939195354E-2</c:v>
                </c:pt>
                <c:pt idx="171" formatCode="0%">
                  <c:v>-1.0513319939195354E-2</c:v>
                </c:pt>
                <c:pt idx="172" formatCode="0%">
                  <c:v>1.7210560159707677E-2</c:v>
                </c:pt>
                <c:pt idx="173" formatCode="0%">
                  <c:v>1.7210560159707677E-2</c:v>
                </c:pt>
                <c:pt idx="174" formatCode="0%">
                  <c:v>5.1792527515285069E-2</c:v>
                </c:pt>
                <c:pt idx="175" formatCode="0%">
                  <c:v>5.1792527515285069E-2</c:v>
                </c:pt>
                <c:pt idx="176" formatCode="0%">
                  <c:v>8.772076896737202E-2</c:v>
                </c:pt>
                <c:pt idx="177" formatCode="0%">
                  <c:v>8.772076896737202E-2</c:v>
                </c:pt>
                <c:pt idx="178" formatCode="0%">
                  <c:v>0.11701279474103243</c:v>
                </c:pt>
                <c:pt idx="179" formatCode="0%">
                  <c:v>0.11701279474103243</c:v>
                </c:pt>
                <c:pt idx="180" formatCode="0%">
                  <c:v>0.14182160599304594</c:v>
                </c:pt>
                <c:pt idx="181" formatCode="0%">
                  <c:v>0.14182160599304594</c:v>
                </c:pt>
                <c:pt idx="182" formatCode="0%">
                  <c:v>0.11287993321784762</c:v>
                </c:pt>
                <c:pt idx="183" formatCode="0%">
                  <c:v>0.11287993321784762</c:v>
                </c:pt>
                <c:pt idx="184" formatCode="0%">
                  <c:v>8.9282085943751754E-2</c:v>
                </c:pt>
                <c:pt idx="185" formatCode="0%">
                  <c:v>8.9282085943751754E-2</c:v>
                </c:pt>
                <c:pt idx="186" formatCode="0%">
                  <c:v>5.9543241269330416E-2</c:v>
                </c:pt>
                <c:pt idx="187" formatCode="0%">
                  <c:v>5.9543241269330416E-2</c:v>
                </c:pt>
                <c:pt idx="188" formatCode="0%">
                  <c:v>3.4662810301253844E-2</c:v>
                </c:pt>
                <c:pt idx="189" formatCode="0%">
                  <c:v>3.4662810301253844E-2</c:v>
                </c:pt>
                <c:pt idx="190" formatCode="0%">
                  <c:v>6.6069654200992423E-2</c:v>
                </c:pt>
                <c:pt idx="191" formatCode="0%">
                  <c:v>6.6069654200992423E-2</c:v>
                </c:pt>
                <c:pt idx="192" formatCode="0%">
                  <c:v>0.10150080043260812</c:v>
                </c:pt>
                <c:pt idx="193" formatCode="0%">
                  <c:v>0.10150080043260812</c:v>
                </c:pt>
                <c:pt idx="194" formatCode="0%">
                  <c:v>0.1139731287685446</c:v>
                </c:pt>
                <c:pt idx="195" formatCode="0%">
                  <c:v>0.1139731287685446</c:v>
                </c:pt>
                <c:pt idx="196" formatCode="0%">
                  <c:v>0.12726664329703086</c:v>
                </c:pt>
                <c:pt idx="197" formatCode="0%">
                  <c:v>0.12726664329703086</c:v>
                </c:pt>
                <c:pt idx="198" formatCode="0%">
                  <c:v>0.13163517329692431</c:v>
                </c:pt>
                <c:pt idx="199" formatCode="0%">
                  <c:v>0.13163517329692431</c:v>
                </c:pt>
                <c:pt idx="200" formatCode="0%">
                  <c:v>0.1356949228139861</c:v>
                </c:pt>
                <c:pt idx="201" formatCode="0%">
                  <c:v>0.1356949228139861</c:v>
                </c:pt>
                <c:pt idx="202" formatCode="0%">
                  <c:v>7.9281285943821E-2</c:v>
                </c:pt>
                <c:pt idx="203" formatCode="0%">
                  <c:v>7.9281285943821E-2</c:v>
                </c:pt>
                <c:pt idx="204" formatCode="0%">
                  <c:v>2.4662230188845724E-2</c:v>
                </c:pt>
                <c:pt idx="205" formatCode="0%">
                  <c:v>2.4662230188845724E-2</c:v>
                </c:pt>
                <c:pt idx="206" formatCode="0%">
                  <c:v>5.1209588317782329E-2</c:v>
                </c:pt>
                <c:pt idx="207" formatCode="0%">
                  <c:v>5.1209588317782329E-2</c:v>
                </c:pt>
                <c:pt idx="208" formatCode="0%">
                  <c:v>7.9745858660024593E-2</c:v>
                </c:pt>
                <c:pt idx="209" formatCode="0%">
                  <c:v>7.9745858660024593E-2</c:v>
                </c:pt>
                <c:pt idx="210" formatCode="0%">
                  <c:v>9.1483198786194153E-2</c:v>
                </c:pt>
                <c:pt idx="211" formatCode="0%">
                  <c:v>9.1483198786194153E-2</c:v>
                </c:pt>
                <c:pt idx="212" formatCode="0%">
                  <c:v>0.10443137231794775</c:v>
                </c:pt>
                <c:pt idx="213" formatCode="0%">
                  <c:v>0.10443137231794775</c:v>
                </c:pt>
                <c:pt idx="214" formatCode="0%">
                  <c:v>0.16540689444944046</c:v>
                </c:pt>
                <c:pt idx="215" formatCode="0%">
                  <c:v>0.16540689444944046</c:v>
                </c:pt>
                <c:pt idx="216" formatCode="0%">
                  <c:v>0.23270333872254456</c:v>
                </c:pt>
                <c:pt idx="217" formatCode="0%">
                  <c:v>0.23270333872254456</c:v>
                </c:pt>
                <c:pt idx="218" formatCode="0%">
                  <c:v>0.21346668707869076</c:v>
                </c:pt>
                <c:pt idx="219" formatCode="0%">
                  <c:v>0.21346668707869076</c:v>
                </c:pt>
                <c:pt idx="220" formatCode="0%">
                  <c:v>0.19650575920949764</c:v>
                </c:pt>
                <c:pt idx="221" formatCode="0%">
                  <c:v>0.19650575920949764</c:v>
                </c:pt>
                <c:pt idx="222" formatCode="0%">
                  <c:v>9.5424961221608706E-2</c:v>
                </c:pt>
                <c:pt idx="223" formatCode="0%">
                  <c:v>9.5424961221608706E-2</c:v>
                </c:pt>
                <c:pt idx="224" formatCode="0%">
                  <c:v>3.5013399372771925E-3</c:v>
                </c:pt>
                <c:pt idx="225" formatCode="0%">
                  <c:v>3.5013399372771925E-3</c:v>
                </c:pt>
                <c:pt idx="226" formatCode="0%">
                  <c:v>-6.0589719796821706E-2</c:v>
                </c:pt>
                <c:pt idx="227" formatCode="0%">
                  <c:v>-6.0589719796821706E-2</c:v>
                </c:pt>
                <c:pt idx="228" formatCode="0%">
                  <c:v>-0.11955153483188885</c:v>
                </c:pt>
                <c:pt idx="229" formatCode="0%">
                  <c:v>-0.11955153483188885</c:v>
                </c:pt>
                <c:pt idx="230" formatCode="0%">
                  <c:v>-0.16974807673675929</c:v>
                </c:pt>
                <c:pt idx="231" formatCode="0%">
                  <c:v>-0.16974807673675929</c:v>
                </c:pt>
                <c:pt idx="232" formatCode="0%">
                  <c:v>-0.21619142527216739</c:v>
                </c:pt>
                <c:pt idx="233" formatCode="0%">
                  <c:v>-0.21619142527216739</c:v>
                </c:pt>
                <c:pt idx="234" formatCode="0%">
                  <c:v>-0.24468934316633983</c:v>
                </c:pt>
                <c:pt idx="235" formatCode="0%">
                  <c:v>-0.24468934316633983</c:v>
                </c:pt>
                <c:pt idx="236" formatCode="0%">
                  <c:v>-0.27136469330791813</c:v>
                </c:pt>
                <c:pt idx="237" formatCode="0%">
                  <c:v>-0.27136469330791813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DB-4590-A58F-96C838685660}"/>
            </c:ext>
          </c:extLst>
        </c:ser>
        <c:ser>
          <c:idx val="1"/>
          <c:order val="1"/>
          <c:tx>
            <c:strRef>
              <c:f>Spektra_vypocty_100keV!$K$553</c:f>
              <c:strCache>
                <c:ptCount val="1"/>
                <c:pt idx="0">
                  <c:v>INDEN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Spektra_vypocty_100keV!$I$554:$I$791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Spektra_vypocty_100keV!$K$554:$K$791</c:f>
              <c:numCache>
                <c:formatCode>General</c:formatCode>
                <c:ptCount val="238"/>
                <c:pt idx="18" formatCode="0%">
                  <c:v>-0.2338491063069682</c:v>
                </c:pt>
                <c:pt idx="19" formatCode="0%">
                  <c:v>-0.2338491063069682</c:v>
                </c:pt>
                <c:pt idx="20" formatCode="0%">
                  <c:v>-0.22686135325142409</c:v>
                </c:pt>
                <c:pt idx="21" formatCode="0%">
                  <c:v>-0.22686135325142409</c:v>
                </c:pt>
                <c:pt idx="22" formatCode="0%">
                  <c:v>-0.2402832912741073</c:v>
                </c:pt>
                <c:pt idx="23" formatCode="0%">
                  <c:v>-0.2402832912741073</c:v>
                </c:pt>
                <c:pt idx="24" formatCode="0%">
                  <c:v>-0.22499991024554533</c:v>
                </c:pt>
                <c:pt idx="25" formatCode="0%">
                  <c:v>-0.22499991024554533</c:v>
                </c:pt>
                <c:pt idx="26" formatCode="0%">
                  <c:v>-0.19029369682771402</c:v>
                </c:pt>
                <c:pt idx="27" formatCode="0%">
                  <c:v>-0.19029369682771402</c:v>
                </c:pt>
                <c:pt idx="28" formatCode="0%">
                  <c:v>-0.14262078145372925</c:v>
                </c:pt>
                <c:pt idx="29" formatCode="0%">
                  <c:v>-0.14262078145372925</c:v>
                </c:pt>
                <c:pt idx="30" formatCode="0%">
                  <c:v>-0.10931516640209937</c:v>
                </c:pt>
                <c:pt idx="31" formatCode="0%">
                  <c:v>-0.10931516640209937</c:v>
                </c:pt>
                <c:pt idx="32" formatCode="0%">
                  <c:v>-6.6449058791713145E-2</c:v>
                </c:pt>
                <c:pt idx="33" formatCode="0%">
                  <c:v>-6.6449058791713145E-2</c:v>
                </c:pt>
                <c:pt idx="34" formatCode="0%">
                  <c:v>-5.6614708987431706E-2</c:v>
                </c:pt>
                <c:pt idx="35" formatCode="0%">
                  <c:v>-5.6614708987431706E-2</c:v>
                </c:pt>
                <c:pt idx="36" formatCode="0%">
                  <c:v>-3.937647595351601E-2</c:v>
                </c:pt>
                <c:pt idx="37" formatCode="0%">
                  <c:v>-3.937647595351601E-2</c:v>
                </c:pt>
                <c:pt idx="38" formatCode="0%">
                  <c:v>-2.1181226467584802E-2</c:v>
                </c:pt>
                <c:pt idx="39" formatCode="0%">
                  <c:v>-2.1181226467584802E-2</c:v>
                </c:pt>
                <c:pt idx="40" formatCode="0%">
                  <c:v>1.3295008468652947E-2</c:v>
                </c:pt>
                <c:pt idx="41" formatCode="0%">
                  <c:v>1.3295008468652947E-2</c:v>
                </c:pt>
                <c:pt idx="42" formatCode="0%">
                  <c:v>2.873811769293888E-2</c:v>
                </c:pt>
                <c:pt idx="43" formatCode="0%">
                  <c:v>2.873811769293888E-2</c:v>
                </c:pt>
                <c:pt idx="44" formatCode="0%">
                  <c:v>5.1528795423460449E-2</c:v>
                </c:pt>
                <c:pt idx="45" formatCode="0%">
                  <c:v>5.1528795423460449E-2</c:v>
                </c:pt>
                <c:pt idx="46" formatCode="0%">
                  <c:v>5.531866584445666E-2</c:v>
                </c:pt>
                <c:pt idx="47" formatCode="0%">
                  <c:v>5.531866584445666E-2</c:v>
                </c:pt>
                <c:pt idx="48" formatCode="0%">
                  <c:v>2.4757872098808198E-2</c:v>
                </c:pt>
                <c:pt idx="49" formatCode="0%">
                  <c:v>2.4757872098808198E-2</c:v>
                </c:pt>
                <c:pt idx="50" formatCode="0%">
                  <c:v>-3.6016962608990122E-3</c:v>
                </c:pt>
                <c:pt idx="51" formatCode="0%">
                  <c:v>-3.6016962608990122E-3</c:v>
                </c:pt>
                <c:pt idx="52" formatCode="0%">
                  <c:v>-1.0553563904904806E-3</c:v>
                </c:pt>
                <c:pt idx="53" formatCode="0%">
                  <c:v>-1.0553563904904806E-3</c:v>
                </c:pt>
                <c:pt idx="54" formatCode="0%">
                  <c:v>-5.048692790166065E-3</c:v>
                </c:pt>
                <c:pt idx="55" formatCode="0%">
                  <c:v>-5.048692790166065E-3</c:v>
                </c:pt>
                <c:pt idx="56" formatCode="0%">
                  <c:v>4.3259131735890577E-2</c:v>
                </c:pt>
                <c:pt idx="57" formatCode="0%">
                  <c:v>4.3259131735890577E-2</c:v>
                </c:pt>
                <c:pt idx="58" formatCode="0%">
                  <c:v>5.4265172259203354E-2</c:v>
                </c:pt>
                <c:pt idx="59" formatCode="0%">
                  <c:v>5.4265172259203354E-2</c:v>
                </c:pt>
                <c:pt idx="60" formatCode="0%">
                  <c:v>8.4725201944384487E-2</c:v>
                </c:pt>
                <c:pt idx="61" formatCode="0%">
                  <c:v>8.4725201944384487E-2</c:v>
                </c:pt>
                <c:pt idx="62" formatCode="0%">
                  <c:v>5.5092465149397141E-2</c:v>
                </c:pt>
                <c:pt idx="63" formatCode="0%">
                  <c:v>5.5092465149397141E-2</c:v>
                </c:pt>
                <c:pt idx="64" formatCode="0%">
                  <c:v>3.5556573686753135E-2</c:v>
                </c:pt>
                <c:pt idx="65" formatCode="0%">
                  <c:v>3.5556573686753135E-2</c:v>
                </c:pt>
                <c:pt idx="66" formatCode="0%">
                  <c:v>9.5849207726033114E-3</c:v>
                </c:pt>
                <c:pt idx="67" formatCode="0%">
                  <c:v>9.5849207726033114E-3</c:v>
                </c:pt>
                <c:pt idx="68" formatCode="0%">
                  <c:v>-2.8619224189488923E-2</c:v>
                </c:pt>
                <c:pt idx="69" formatCode="0%">
                  <c:v>-2.8619224189488923E-2</c:v>
                </c:pt>
                <c:pt idx="70" formatCode="0%">
                  <c:v>-3.3916678965478342E-2</c:v>
                </c:pt>
                <c:pt idx="71" formatCode="0%">
                  <c:v>-3.3916678965478342E-2</c:v>
                </c:pt>
                <c:pt idx="72" formatCode="0%">
                  <c:v>-2.3976249754054768E-2</c:v>
                </c:pt>
                <c:pt idx="73" formatCode="0%">
                  <c:v>-2.3976249754054768E-2</c:v>
                </c:pt>
                <c:pt idx="74" formatCode="0%">
                  <c:v>-7.8455080446548919E-4</c:v>
                </c:pt>
                <c:pt idx="75" formatCode="0%">
                  <c:v>-7.8455080446548919E-4</c:v>
                </c:pt>
                <c:pt idx="76" formatCode="0%">
                  <c:v>1.9008270130619564E-2</c:v>
                </c:pt>
                <c:pt idx="77" formatCode="0%">
                  <c:v>1.9008270130619564E-2</c:v>
                </c:pt>
                <c:pt idx="78" formatCode="0%">
                  <c:v>3.7582753480179143E-2</c:v>
                </c:pt>
                <c:pt idx="79" formatCode="0%">
                  <c:v>3.7582753480179143E-2</c:v>
                </c:pt>
                <c:pt idx="80" formatCode="0%">
                  <c:v>4.3760841996358657E-2</c:v>
                </c:pt>
                <c:pt idx="81" formatCode="0%">
                  <c:v>4.3760841996358657E-2</c:v>
                </c:pt>
                <c:pt idx="82" formatCode="0%">
                  <c:v>3.1996260716025571E-2</c:v>
                </c:pt>
                <c:pt idx="83" formatCode="0%">
                  <c:v>3.1996260716025571E-2</c:v>
                </c:pt>
                <c:pt idx="84" formatCode="0%">
                  <c:v>2.0532096478994122E-2</c:v>
                </c:pt>
                <c:pt idx="85" formatCode="0%">
                  <c:v>2.0532096478994122E-2</c:v>
                </c:pt>
                <c:pt idx="86" formatCode="0%">
                  <c:v>-1.1636736952542748E-3</c:v>
                </c:pt>
                <c:pt idx="87" formatCode="0%">
                  <c:v>-1.1636736952542748E-3</c:v>
                </c:pt>
                <c:pt idx="88" formatCode="0%">
                  <c:v>-9.6549119352075108E-3</c:v>
                </c:pt>
                <c:pt idx="89" formatCode="0%">
                  <c:v>-9.6549119352075108E-3</c:v>
                </c:pt>
                <c:pt idx="90" formatCode="0%">
                  <c:v>-4.8100108137385522E-3</c:v>
                </c:pt>
                <c:pt idx="91" formatCode="0%">
                  <c:v>-4.8100108137385522E-3</c:v>
                </c:pt>
                <c:pt idx="92" formatCode="0%">
                  <c:v>6.9876192045486007E-3</c:v>
                </c:pt>
                <c:pt idx="93" formatCode="0%">
                  <c:v>6.9876192045486007E-3</c:v>
                </c:pt>
                <c:pt idx="94" formatCode="0%">
                  <c:v>3.6385099565980683E-2</c:v>
                </c:pt>
                <c:pt idx="95" formatCode="0%">
                  <c:v>3.6385099565980683E-2</c:v>
                </c:pt>
                <c:pt idx="96" formatCode="0%">
                  <c:v>5.9522459755702251E-2</c:v>
                </c:pt>
                <c:pt idx="97" formatCode="0%">
                  <c:v>5.9522459755702251E-2</c:v>
                </c:pt>
                <c:pt idx="98" formatCode="0%">
                  <c:v>8.7699112349446162E-2</c:v>
                </c:pt>
                <c:pt idx="99" formatCode="0%">
                  <c:v>8.7699112349446162E-2</c:v>
                </c:pt>
                <c:pt idx="100" formatCode="0%">
                  <c:v>0.10391743539581588</c:v>
                </c:pt>
                <c:pt idx="101" formatCode="0%">
                  <c:v>0.10391743539581588</c:v>
                </c:pt>
                <c:pt idx="102" formatCode="0%">
                  <c:v>9.218918109939489E-2</c:v>
                </c:pt>
                <c:pt idx="103" formatCode="0%">
                  <c:v>9.218918109939489E-2</c:v>
                </c:pt>
                <c:pt idx="104" formatCode="0%">
                  <c:v>7.3029120663129943E-2</c:v>
                </c:pt>
                <c:pt idx="105" formatCode="0%">
                  <c:v>7.3029120663129943E-2</c:v>
                </c:pt>
                <c:pt idx="106" formatCode="0%">
                  <c:v>4.7980011626389096E-2</c:v>
                </c:pt>
                <c:pt idx="107" formatCode="0%">
                  <c:v>4.7980011626389096E-2</c:v>
                </c:pt>
                <c:pt idx="108" formatCode="0%">
                  <c:v>2.6696696045698687E-2</c:v>
                </c:pt>
                <c:pt idx="109" formatCode="0%">
                  <c:v>2.6696696045698687E-2</c:v>
                </c:pt>
                <c:pt idx="110" formatCode="0%">
                  <c:v>8.4331840405771352E-4</c:v>
                </c:pt>
                <c:pt idx="111" formatCode="0%">
                  <c:v>8.4331840405771352E-4</c:v>
                </c:pt>
                <c:pt idx="112" formatCode="0%">
                  <c:v>-1.709346341956719E-2</c:v>
                </c:pt>
                <c:pt idx="113" formatCode="0%">
                  <c:v>-1.709346341956719E-2</c:v>
                </c:pt>
                <c:pt idx="114" formatCode="0%">
                  <c:v>-2.9987400756798843E-2</c:v>
                </c:pt>
                <c:pt idx="115" formatCode="0%">
                  <c:v>-2.9987400756798843E-2</c:v>
                </c:pt>
                <c:pt idx="116" formatCode="0%">
                  <c:v>-3.4372961865005047E-2</c:v>
                </c:pt>
                <c:pt idx="117" formatCode="0%">
                  <c:v>-3.4372961865005047E-2</c:v>
                </c:pt>
                <c:pt idx="118" formatCode="0%">
                  <c:v>-5.4068497465252885E-2</c:v>
                </c:pt>
                <c:pt idx="119" formatCode="0%">
                  <c:v>-5.4068497465252885E-2</c:v>
                </c:pt>
                <c:pt idx="120" formatCode="0%">
                  <c:v>-6.4610848050003056E-2</c:v>
                </c:pt>
                <c:pt idx="121" formatCode="0%">
                  <c:v>-6.4610848050003056E-2</c:v>
                </c:pt>
                <c:pt idx="122" formatCode="0%">
                  <c:v>-7.5175128606265296E-2</c:v>
                </c:pt>
                <c:pt idx="123" formatCode="0%">
                  <c:v>-7.5175128606265296E-2</c:v>
                </c:pt>
                <c:pt idx="124" formatCode="0%">
                  <c:v>-7.7185908258892599E-2</c:v>
                </c:pt>
                <c:pt idx="125" formatCode="0%">
                  <c:v>-7.7185908258892599E-2</c:v>
                </c:pt>
                <c:pt idx="126" formatCode="0%">
                  <c:v>-4.7920986001592114E-2</c:v>
                </c:pt>
                <c:pt idx="127" formatCode="0%">
                  <c:v>-4.7920986001592114E-2</c:v>
                </c:pt>
                <c:pt idx="128" formatCode="0%">
                  <c:v>-2.4112906891226582E-2</c:v>
                </c:pt>
                <c:pt idx="129" formatCode="0%">
                  <c:v>-2.4112906891226582E-2</c:v>
                </c:pt>
                <c:pt idx="130" formatCode="0%">
                  <c:v>2.9776947474153381E-2</c:v>
                </c:pt>
                <c:pt idx="131" formatCode="0%">
                  <c:v>2.9776947474153381E-2</c:v>
                </c:pt>
                <c:pt idx="132" formatCode="0%">
                  <c:v>8.0190550724594356E-2</c:v>
                </c:pt>
                <c:pt idx="133" formatCode="0%">
                  <c:v>8.0190550724594356E-2</c:v>
                </c:pt>
                <c:pt idx="134" formatCode="0%">
                  <c:v>0.12005401869230181</c:v>
                </c:pt>
                <c:pt idx="135" formatCode="0%">
                  <c:v>0.12005401869230181</c:v>
                </c:pt>
                <c:pt idx="136" formatCode="0%">
                  <c:v>0.14521845186793825</c:v>
                </c:pt>
                <c:pt idx="137" formatCode="0%">
                  <c:v>0.14521845186793825</c:v>
                </c:pt>
                <c:pt idx="138" formatCode="0%">
                  <c:v>0.15405847217523139</c:v>
                </c:pt>
                <c:pt idx="139" formatCode="0%">
                  <c:v>0.15405847217523139</c:v>
                </c:pt>
                <c:pt idx="140" formatCode="0%">
                  <c:v>0.14883460720750885</c:v>
                </c:pt>
                <c:pt idx="141" formatCode="0%">
                  <c:v>0.14883460720750885</c:v>
                </c:pt>
                <c:pt idx="142" formatCode="0%">
                  <c:v>0.13498617975695426</c:v>
                </c:pt>
                <c:pt idx="143" formatCode="0%">
                  <c:v>0.13498617975695426</c:v>
                </c:pt>
                <c:pt idx="144" formatCode="0%">
                  <c:v>0.11529402885001283</c:v>
                </c:pt>
                <c:pt idx="145" formatCode="0%">
                  <c:v>0.11529402885001283</c:v>
                </c:pt>
                <c:pt idx="146" formatCode="0%">
                  <c:v>8.643904031204519E-2</c:v>
                </c:pt>
                <c:pt idx="147" formatCode="0%">
                  <c:v>8.643904031204519E-2</c:v>
                </c:pt>
                <c:pt idx="148" formatCode="0%">
                  <c:v>6.4015724648128769E-2</c:v>
                </c:pt>
                <c:pt idx="149" formatCode="0%">
                  <c:v>6.4015724648128769E-2</c:v>
                </c:pt>
                <c:pt idx="150" formatCode="0%">
                  <c:v>1.0220727004769392E-2</c:v>
                </c:pt>
                <c:pt idx="151" formatCode="0%">
                  <c:v>1.0220727004769392E-2</c:v>
                </c:pt>
                <c:pt idx="152" formatCode="0%">
                  <c:v>-2.6682922199643966E-2</c:v>
                </c:pt>
                <c:pt idx="153" formatCode="0%">
                  <c:v>-2.6682922199643966E-2</c:v>
                </c:pt>
                <c:pt idx="154" formatCode="0%">
                  <c:v>-3.0624904396740926E-2</c:v>
                </c:pt>
                <c:pt idx="155" formatCode="0%">
                  <c:v>-3.0624904396740926E-2</c:v>
                </c:pt>
                <c:pt idx="156" formatCode="0%">
                  <c:v>-2.8953161873635169E-2</c:v>
                </c:pt>
                <c:pt idx="157" formatCode="0%">
                  <c:v>-2.8953161873635169E-2</c:v>
                </c:pt>
                <c:pt idx="158" formatCode="0%">
                  <c:v>-2.8488085098635874E-2</c:v>
                </c:pt>
                <c:pt idx="159" formatCode="0%">
                  <c:v>-2.8488085098635874E-2</c:v>
                </c:pt>
                <c:pt idx="160" formatCode="0%">
                  <c:v>-3.1451351625183532E-2</c:v>
                </c:pt>
                <c:pt idx="161" formatCode="0%">
                  <c:v>-3.1451351625183532E-2</c:v>
                </c:pt>
                <c:pt idx="162" formatCode="0%">
                  <c:v>-1.9287587990480026E-2</c:v>
                </c:pt>
                <c:pt idx="163" formatCode="0%">
                  <c:v>-1.9287587990480026E-2</c:v>
                </c:pt>
                <c:pt idx="164" formatCode="0%">
                  <c:v>-5.9229479077170799E-3</c:v>
                </c:pt>
                <c:pt idx="165" formatCode="0%">
                  <c:v>-5.9229479077170799E-3</c:v>
                </c:pt>
                <c:pt idx="166" formatCode="0%">
                  <c:v>1.7690959950524832E-3</c:v>
                </c:pt>
                <c:pt idx="167" formatCode="0%">
                  <c:v>1.7690959950524832E-3</c:v>
                </c:pt>
                <c:pt idx="168" formatCode="0%">
                  <c:v>7.107297490841491E-3</c:v>
                </c:pt>
                <c:pt idx="169" formatCode="0%">
                  <c:v>7.107297490841491E-3</c:v>
                </c:pt>
                <c:pt idx="170" formatCode="0%">
                  <c:v>3.7714127541413012E-2</c:v>
                </c:pt>
                <c:pt idx="171" formatCode="0%">
                  <c:v>3.7714127541413012E-2</c:v>
                </c:pt>
                <c:pt idx="172" formatCode="0%">
                  <c:v>6.604761648121027E-2</c:v>
                </c:pt>
                <c:pt idx="173" formatCode="0%">
                  <c:v>6.604761648121027E-2</c:v>
                </c:pt>
                <c:pt idx="174" formatCode="0%">
                  <c:v>0.10145989199173644</c:v>
                </c:pt>
                <c:pt idx="175" formatCode="0%">
                  <c:v>0.10145989199173644</c:v>
                </c:pt>
                <c:pt idx="176" formatCode="0%">
                  <c:v>0.13806915112752183</c:v>
                </c:pt>
                <c:pt idx="177" formatCode="0%">
                  <c:v>0.13806915112752183</c:v>
                </c:pt>
                <c:pt idx="178" formatCode="0%">
                  <c:v>0.1674432194863309</c:v>
                </c:pt>
                <c:pt idx="179" formatCode="0%">
                  <c:v>0.1674432194863309</c:v>
                </c:pt>
                <c:pt idx="180" formatCode="0%">
                  <c:v>0.19191999225826861</c:v>
                </c:pt>
                <c:pt idx="181" formatCode="0%">
                  <c:v>0.19191999225826861</c:v>
                </c:pt>
                <c:pt idx="182" formatCode="0%">
                  <c:v>0.16022670557769914</c:v>
                </c:pt>
                <c:pt idx="183" formatCode="0%">
                  <c:v>0.16022670557769914</c:v>
                </c:pt>
                <c:pt idx="184" formatCode="0%">
                  <c:v>0.13415928573941716</c:v>
                </c:pt>
                <c:pt idx="185" formatCode="0%">
                  <c:v>0.13415928573941716</c:v>
                </c:pt>
                <c:pt idx="186" formatCode="0%">
                  <c:v>0.10175261101368105</c:v>
                </c:pt>
                <c:pt idx="187" formatCode="0%">
                  <c:v>0.10175261101368105</c:v>
                </c:pt>
                <c:pt idx="188" formatCode="0%">
                  <c:v>7.4603324018165829E-2</c:v>
                </c:pt>
                <c:pt idx="189" formatCode="0%">
                  <c:v>7.4603324018165829E-2</c:v>
                </c:pt>
                <c:pt idx="190" formatCode="0%">
                  <c:v>0.10624178832038522</c:v>
                </c:pt>
                <c:pt idx="191" formatCode="0%">
                  <c:v>0.10624178832038522</c:v>
                </c:pt>
                <c:pt idx="192" formatCode="0%">
                  <c:v>0.14216165262487546</c:v>
                </c:pt>
                <c:pt idx="193" formatCode="0%">
                  <c:v>0.14216165262487546</c:v>
                </c:pt>
                <c:pt idx="194" formatCode="0%">
                  <c:v>0.15459344570389733</c:v>
                </c:pt>
                <c:pt idx="195" formatCode="0%">
                  <c:v>0.15459344570389733</c:v>
                </c:pt>
                <c:pt idx="196" formatCode="0%">
                  <c:v>0.16816426958400021</c:v>
                </c:pt>
                <c:pt idx="197" formatCode="0%">
                  <c:v>0.16816426958400021</c:v>
                </c:pt>
                <c:pt idx="198" formatCode="0%">
                  <c:v>0.17256100864687229</c:v>
                </c:pt>
                <c:pt idx="199" formatCode="0%">
                  <c:v>0.17256100864687229</c:v>
                </c:pt>
                <c:pt idx="200" formatCode="0%">
                  <c:v>0.17659828910516917</c:v>
                </c:pt>
                <c:pt idx="201" formatCode="0%">
                  <c:v>0.17659828910516917</c:v>
                </c:pt>
                <c:pt idx="202" formatCode="0%">
                  <c:v>0.11801741346070616</c:v>
                </c:pt>
                <c:pt idx="203" formatCode="0%">
                  <c:v>0.11801741346070616</c:v>
                </c:pt>
                <c:pt idx="204" formatCode="0%">
                  <c:v>6.1290590018478364E-2</c:v>
                </c:pt>
                <c:pt idx="205" formatCode="0%">
                  <c:v>6.1290590018478364E-2</c:v>
                </c:pt>
                <c:pt idx="206" formatCode="0%">
                  <c:v>8.8357413791199324E-2</c:v>
                </c:pt>
                <c:pt idx="207" formatCode="0%">
                  <c:v>8.8357413791199324E-2</c:v>
                </c:pt>
                <c:pt idx="208" formatCode="0%">
                  <c:v>0.11736687873521801</c:v>
                </c:pt>
                <c:pt idx="209" formatCode="0%">
                  <c:v>0.11736687873521801</c:v>
                </c:pt>
                <c:pt idx="210" formatCode="0%">
                  <c:v>0.12887639826148667</c:v>
                </c:pt>
                <c:pt idx="211" formatCode="0%">
                  <c:v>0.12887639826148667</c:v>
                </c:pt>
                <c:pt idx="212" formatCode="0%">
                  <c:v>0.14120841215662061</c:v>
                </c:pt>
                <c:pt idx="213" formatCode="0%">
                  <c:v>0.14120841215662061</c:v>
                </c:pt>
                <c:pt idx="214" formatCode="0%">
                  <c:v>0.20295924463521553</c:v>
                </c:pt>
                <c:pt idx="215" formatCode="0%">
                  <c:v>0.20295924463521553</c:v>
                </c:pt>
                <c:pt idx="216" formatCode="0%">
                  <c:v>0.27113043552552774</c:v>
                </c:pt>
                <c:pt idx="217" formatCode="0%">
                  <c:v>0.27113043552552774</c:v>
                </c:pt>
                <c:pt idx="218" formatCode="0%">
                  <c:v>0.24996174436674101</c:v>
                </c:pt>
                <c:pt idx="219" formatCode="0%">
                  <c:v>0.24996174436674101</c:v>
                </c:pt>
                <c:pt idx="220" formatCode="0%">
                  <c:v>0.23132288753110508</c:v>
                </c:pt>
                <c:pt idx="221" formatCode="0%">
                  <c:v>0.23132288753110508</c:v>
                </c:pt>
                <c:pt idx="222" formatCode="0%">
                  <c:v>0.12652978536054693</c:v>
                </c:pt>
                <c:pt idx="223" formatCode="0%">
                  <c:v>0.12652978536054693</c:v>
                </c:pt>
                <c:pt idx="224" formatCode="0%">
                  <c:v>3.1722169005882872E-2</c:v>
                </c:pt>
                <c:pt idx="225" formatCode="0%">
                  <c:v>3.1722169005882872E-2</c:v>
                </c:pt>
                <c:pt idx="226" formatCode="0%">
                  <c:v>-3.4108155043120925E-2</c:v>
                </c:pt>
                <c:pt idx="227" formatCode="0%">
                  <c:v>-3.4108155043120925E-2</c:v>
                </c:pt>
                <c:pt idx="228" formatCode="0%">
                  <c:v>-9.4294953439504448E-2</c:v>
                </c:pt>
                <c:pt idx="229" formatCode="0%">
                  <c:v>-9.4294953439504448E-2</c:v>
                </c:pt>
                <c:pt idx="230" formatCode="0%">
                  <c:v>-0.14527546655607149</c:v>
                </c:pt>
                <c:pt idx="231" formatCode="0%">
                  <c:v>-0.14527546655607149</c:v>
                </c:pt>
                <c:pt idx="232" formatCode="0%">
                  <c:v>-0.19230033412744973</c:v>
                </c:pt>
                <c:pt idx="233" formatCode="0%">
                  <c:v>-0.19230033412744973</c:v>
                </c:pt>
                <c:pt idx="234" formatCode="0%">
                  <c:v>-0.22083109664146616</c:v>
                </c:pt>
                <c:pt idx="235" formatCode="0%">
                  <c:v>-0.22083109664146616</c:v>
                </c:pt>
                <c:pt idx="236" formatCode="0%">
                  <c:v>-0.24757989000624991</c:v>
                </c:pt>
                <c:pt idx="237" formatCode="0%">
                  <c:v>-0.24757989000624991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DB-4590-A58F-96C838685660}"/>
            </c:ext>
          </c:extLst>
        </c:ser>
        <c:ser>
          <c:idx val="2"/>
          <c:order val="2"/>
          <c:tx>
            <c:strRef>
              <c:f>Spektra_vypocty_100keV!$L$553</c:f>
              <c:strCache>
                <c:ptCount val="1"/>
                <c:pt idx="0">
                  <c:v>JEFF-3.3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Spektra_vypocty_100keV!$I$554:$I$791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Spektra_vypocty_100keV!$L$554:$L$791</c:f>
              <c:numCache>
                <c:formatCode>General</c:formatCode>
                <c:ptCount val="238"/>
                <c:pt idx="18" formatCode="0%">
                  <c:v>-0.41984629723996625</c:v>
                </c:pt>
                <c:pt idx="19" formatCode="0%">
                  <c:v>-0.41984629723996625</c:v>
                </c:pt>
                <c:pt idx="20" formatCode="0%">
                  <c:v>-0.41158256546604954</c:v>
                </c:pt>
                <c:pt idx="21" formatCode="0%">
                  <c:v>-0.41158256546604954</c:v>
                </c:pt>
                <c:pt idx="22" formatCode="0%">
                  <c:v>-0.41288215780604598</c:v>
                </c:pt>
                <c:pt idx="23" formatCode="0%">
                  <c:v>-0.41288215780604598</c:v>
                </c:pt>
                <c:pt idx="24" formatCode="0%">
                  <c:v>-0.39168005609073642</c:v>
                </c:pt>
                <c:pt idx="25" formatCode="0%">
                  <c:v>-0.39168005609073642</c:v>
                </c:pt>
                <c:pt idx="26" formatCode="0%">
                  <c:v>-0.35452514548726866</c:v>
                </c:pt>
                <c:pt idx="27" formatCode="0%">
                  <c:v>-0.35452514548726866</c:v>
                </c:pt>
                <c:pt idx="28" formatCode="0%">
                  <c:v>-0.30569341447434373</c:v>
                </c:pt>
                <c:pt idx="29" formatCode="0%">
                  <c:v>-0.30569341447434373</c:v>
                </c:pt>
                <c:pt idx="30" formatCode="0%">
                  <c:v>-0.26547903893565061</c:v>
                </c:pt>
                <c:pt idx="31" formatCode="0%">
                  <c:v>-0.26547903893565061</c:v>
                </c:pt>
                <c:pt idx="32" formatCode="0%">
                  <c:v>-0.2155131759167741</c:v>
                </c:pt>
                <c:pt idx="33" formatCode="0%">
                  <c:v>-0.2155131759167741</c:v>
                </c:pt>
                <c:pt idx="34" formatCode="0%">
                  <c:v>-0.19554817596544471</c:v>
                </c:pt>
                <c:pt idx="35" formatCode="0%">
                  <c:v>-0.19554817596544471</c:v>
                </c:pt>
                <c:pt idx="36" formatCode="0%">
                  <c:v>-0.17435557979584204</c:v>
                </c:pt>
                <c:pt idx="37" formatCode="0%">
                  <c:v>-0.17435557979584204</c:v>
                </c:pt>
                <c:pt idx="38" formatCode="0%">
                  <c:v>-0.15894614655601313</c:v>
                </c:pt>
                <c:pt idx="39" formatCode="0%">
                  <c:v>-0.15894614655601313</c:v>
                </c:pt>
                <c:pt idx="40" formatCode="0%">
                  <c:v>-0.13483608644030454</c:v>
                </c:pt>
                <c:pt idx="41" formatCode="0%">
                  <c:v>-0.13483608644030454</c:v>
                </c:pt>
                <c:pt idx="42" formatCode="0%">
                  <c:v>-0.1276356532485543</c:v>
                </c:pt>
                <c:pt idx="43" formatCode="0%">
                  <c:v>-0.1276356532485543</c:v>
                </c:pt>
                <c:pt idx="44" formatCode="0%">
                  <c:v>-0.11339718140030808</c:v>
                </c:pt>
                <c:pt idx="45" formatCode="0%">
                  <c:v>-0.11339718140030808</c:v>
                </c:pt>
                <c:pt idx="46" formatCode="0%">
                  <c:v>-0.11083918932375969</c:v>
                </c:pt>
                <c:pt idx="47" formatCode="0%">
                  <c:v>-0.11083918932375969</c:v>
                </c:pt>
                <c:pt idx="48" formatCode="0%">
                  <c:v>-0.13500194994014292</c:v>
                </c:pt>
                <c:pt idx="49" formatCode="0%">
                  <c:v>-0.13500194994014292</c:v>
                </c:pt>
                <c:pt idx="50" formatCode="0%">
                  <c:v>-0.15332311174045266</c:v>
                </c:pt>
                <c:pt idx="51" formatCode="0%">
                  <c:v>-0.15332311174045266</c:v>
                </c:pt>
                <c:pt idx="52" formatCode="0%">
                  <c:v>-0.14359678740581927</c:v>
                </c:pt>
                <c:pt idx="53" formatCode="0%">
                  <c:v>-0.14359678740581927</c:v>
                </c:pt>
                <c:pt idx="54" formatCode="0%">
                  <c:v>-0.13768731950590618</c:v>
                </c:pt>
                <c:pt idx="55" formatCode="0%">
                  <c:v>-0.13768731950590618</c:v>
                </c:pt>
                <c:pt idx="56" formatCode="0%">
                  <c:v>-8.7189558935175882E-2</c:v>
                </c:pt>
                <c:pt idx="57" formatCode="0%">
                  <c:v>-8.7189558935175882E-2</c:v>
                </c:pt>
                <c:pt idx="58" formatCode="0%">
                  <c:v>-6.8798122180227184E-2</c:v>
                </c:pt>
                <c:pt idx="59" formatCode="0%">
                  <c:v>-6.8798122180227184E-2</c:v>
                </c:pt>
                <c:pt idx="60" formatCode="0%">
                  <c:v>-3.5758265502486952E-2</c:v>
                </c:pt>
                <c:pt idx="61" formatCode="0%">
                  <c:v>-3.5758265502486952E-2</c:v>
                </c:pt>
                <c:pt idx="62" formatCode="0%">
                  <c:v>-5.6472726769691617E-2</c:v>
                </c:pt>
                <c:pt idx="63" formatCode="0%">
                  <c:v>-5.6472726769691617E-2</c:v>
                </c:pt>
                <c:pt idx="64" formatCode="0%">
                  <c:v>-7.0637837879725884E-2</c:v>
                </c:pt>
                <c:pt idx="65" formatCode="0%">
                  <c:v>-7.0637837879725884E-2</c:v>
                </c:pt>
                <c:pt idx="66" formatCode="0%">
                  <c:v>-9.2615430265902243E-2</c:v>
                </c:pt>
                <c:pt idx="67" formatCode="0%">
                  <c:v>-9.2615430265902243E-2</c:v>
                </c:pt>
                <c:pt idx="68" formatCode="0%">
                  <c:v>-0.12621874796311261</c:v>
                </c:pt>
                <c:pt idx="69" formatCode="0%">
                  <c:v>-0.12621874796311261</c:v>
                </c:pt>
                <c:pt idx="70" formatCode="0%">
                  <c:v>-0.131747385362598</c:v>
                </c:pt>
                <c:pt idx="71" formatCode="0%">
                  <c:v>-0.131747385362598</c:v>
                </c:pt>
                <c:pt idx="72" formatCode="0%">
                  <c:v>-0.12405745485381159</c:v>
                </c:pt>
                <c:pt idx="73" formatCode="0%">
                  <c:v>-0.12405745485381159</c:v>
                </c:pt>
                <c:pt idx="74" formatCode="0%">
                  <c:v>-0.10465025276256079</c:v>
                </c:pt>
                <c:pt idx="75" formatCode="0%">
                  <c:v>-0.10465025276256079</c:v>
                </c:pt>
                <c:pt idx="76" formatCode="0%">
                  <c:v>-8.8164373367605853E-2</c:v>
                </c:pt>
                <c:pt idx="77" formatCode="0%">
                  <c:v>-8.8164373367605853E-2</c:v>
                </c:pt>
                <c:pt idx="78" formatCode="0%">
                  <c:v>-7.2540078347504311E-2</c:v>
                </c:pt>
                <c:pt idx="79" formatCode="0%">
                  <c:v>-7.2540078347504311E-2</c:v>
                </c:pt>
                <c:pt idx="80" formatCode="0%">
                  <c:v>-6.7530795659971554E-2</c:v>
                </c:pt>
                <c:pt idx="81" formatCode="0%">
                  <c:v>-6.7530795659971554E-2</c:v>
                </c:pt>
                <c:pt idx="82" formatCode="0%">
                  <c:v>-7.7769929502969459E-2</c:v>
                </c:pt>
                <c:pt idx="83" formatCode="0%">
                  <c:v>-7.7769929502969459E-2</c:v>
                </c:pt>
                <c:pt idx="84" formatCode="0%">
                  <c:v>-8.6583718457191483E-2</c:v>
                </c:pt>
                <c:pt idx="85" formatCode="0%">
                  <c:v>-8.6583718457191483E-2</c:v>
                </c:pt>
                <c:pt idx="86" formatCode="0%">
                  <c:v>-0.10337092717683483</c:v>
                </c:pt>
                <c:pt idx="87" formatCode="0%">
                  <c:v>-0.10337092717683483</c:v>
                </c:pt>
                <c:pt idx="88" formatCode="0%">
                  <c:v>-0.10729152424797128</c:v>
                </c:pt>
                <c:pt idx="89" formatCode="0%">
                  <c:v>-0.10729152424797128</c:v>
                </c:pt>
                <c:pt idx="90" formatCode="0%">
                  <c:v>-9.8589952830334893E-2</c:v>
                </c:pt>
                <c:pt idx="91" formatCode="0%">
                  <c:v>-9.8589952830334893E-2</c:v>
                </c:pt>
                <c:pt idx="92" formatCode="0%">
                  <c:v>-8.356164080507944E-2</c:v>
                </c:pt>
                <c:pt idx="93" formatCode="0%">
                  <c:v>-8.356164080507944E-2</c:v>
                </c:pt>
                <c:pt idx="94" formatCode="0%">
                  <c:v>-5.3026669166122531E-2</c:v>
                </c:pt>
                <c:pt idx="95" formatCode="0%">
                  <c:v>-5.3026669166122531E-2</c:v>
                </c:pt>
                <c:pt idx="96" formatCode="0%">
                  <c:v>-2.9023033015405209E-2</c:v>
                </c:pt>
                <c:pt idx="97" formatCode="0%">
                  <c:v>-2.9023033015405209E-2</c:v>
                </c:pt>
                <c:pt idx="98" formatCode="0%">
                  <c:v>-1.434600564928723E-3</c:v>
                </c:pt>
                <c:pt idx="99" formatCode="0%">
                  <c:v>-1.434600564928723E-3</c:v>
                </c:pt>
                <c:pt idx="100" formatCode="0%">
                  <c:v>1.4185670951702756E-2</c:v>
                </c:pt>
                <c:pt idx="101" formatCode="0%">
                  <c:v>1.4185670951702756E-2</c:v>
                </c:pt>
                <c:pt idx="102" formatCode="0%">
                  <c:v>3.4601259660582695E-3</c:v>
                </c:pt>
                <c:pt idx="103" formatCode="0%">
                  <c:v>3.4601259660582695E-3</c:v>
                </c:pt>
                <c:pt idx="104" formatCode="0%">
                  <c:v>-1.4288711045087998E-2</c:v>
                </c:pt>
                <c:pt idx="105" formatCode="0%">
                  <c:v>-1.4288711045087998E-2</c:v>
                </c:pt>
                <c:pt idx="106" formatCode="0%">
                  <c:v>-3.7096155352598137E-2</c:v>
                </c:pt>
                <c:pt idx="107" formatCode="0%">
                  <c:v>-3.7096155352598137E-2</c:v>
                </c:pt>
                <c:pt idx="108" formatCode="0%">
                  <c:v>-5.574816633216928E-2</c:v>
                </c:pt>
                <c:pt idx="109" formatCode="0%">
                  <c:v>-5.574816633216928E-2</c:v>
                </c:pt>
                <c:pt idx="110" formatCode="0%">
                  <c:v>-7.7562163592908573E-2</c:v>
                </c:pt>
                <c:pt idx="111" formatCode="0%">
                  <c:v>-7.7562163592908573E-2</c:v>
                </c:pt>
                <c:pt idx="112" formatCode="0%">
                  <c:v>-9.1206189061338039E-2</c:v>
                </c:pt>
                <c:pt idx="113" formatCode="0%">
                  <c:v>-9.1206189061338039E-2</c:v>
                </c:pt>
                <c:pt idx="114" formatCode="0%">
                  <c:v>-9.9547616362102298E-2</c:v>
                </c:pt>
                <c:pt idx="115" formatCode="0%">
                  <c:v>-9.9547616362102298E-2</c:v>
                </c:pt>
                <c:pt idx="116" formatCode="0%">
                  <c:v>-9.9649113716155258E-2</c:v>
                </c:pt>
                <c:pt idx="117" formatCode="0%">
                  <c:v>-9.9649113716155258E-2</c:v>
                </c:pt>
                <c:pt idx="118" formatCode="0%">
                  <c:v>-0.11413959484575109</c:v>
                </c:pt>
                <c:pt idx="119" formatCode="0%">
                  <c:v>-0.11413959484575109</c:v>
                </c:pt>
                <c:pt idx="120" formatCode="0%">
                  <c:v>-0.1204799853502313</c:v>
                </c:pt>
                <c:pt idx="121" formatCode="0%">
                  <c:v>-0.1204799853502313</c:v>
                </c:pt>
                <c:pt idx="122" formatCode="0%">
                  <c:v>-0.12731866505512335</c:v>
                </c:pt>
                <c:pt idx="123" formatCode="0%">
                  <c:v>-0.12731866505512335</c:v>
                </c:pt>
                <c:pt idx="124" formatCode="0%">
                  <c:v>-0.12650405128689868</c:v>
                </c:pt>
                <c:pt idx="125" formatCode="0%">
                  <c:v>-0.12650405128689868</c:v>
                </c:pt>
                <c:pt idx="126" formatCode="0%">
                  <c:v>-9.6518620607270122E-2</c:v>
                </c:pt>
                <c:pt idx="127" formatCode="0%">
                  <c:v>-9.6518620607270122E-2</c:v>
                </c:pt>
                <c:pt idx="128" formatCode="0%">
                  <c:v>-7.1803310723281277E-2</c:v>
                </c:pt>
                <c:pt idx="129" formatCode="0%">
                  <c:v>-7.1803310723281277E-2</c:v>
                </c:pt>
                <c:pt idx="130" formatCode="0%">
                  <c:v>-1.8804161307307665E-2</c:v>
                </c:pt>
                <c:pt idx="131" formatCode="0%">
                  <c:v>-1.8804161307307665E-2</c:v>
                </c:pt>
                <c:pt idx="132" formatCode="0%">
                  <c:v>3.059675399604278E-2</c:v>
                </c:pt>
                <c:pt idx="133" formatCode="0%">
                  <c:v>3.059675399604278E-2</c:v>
                </c:pt>
                <c:pt idx="134" formatCode="0%">
                  <c:v>6.9574252068483222E-2</c:v>
                </c:pt>
                <c:pt idx="135" formatCode="0%">
                  <c:v>6.9574252068483222E-2</c:v>
                </c:pt>
                <c:pt idx="136" formatCode="0%">
                  <c:v>9.4081235354239512E-2</c:v>
                </c:pt>
                <c:pt idx="137" formatCode="0%">
                  <c:v>9.4081235354239512E-2</c:v>
                </c:pt>
                <c:pt idx="138" formatCode="0%">
                  <c:v>0.10255250231756108</c:v>
                </c:pt>
                <c:pt idx="139" formatCode="0%">
                  <c:v>0.10255250231756108</c:v>
                </c:pt>
                <c:pt idx="140" formatCode="0%">
                  <c:v>9.71521203723269E-2</c:v>
                </c:pt>
                <c:pt idx="141" formatCode="0%">
                  <c:v>9.71521203723269E-2</c:v>
                </c:pt>
                <c:pt idx="142" formatCode="0%">
                  <c:v>8.3246412587414831E-2</c:v>
                </c:pt>
                <c:pt idx="143" formatCode="0%">
                  <c:v>8.3246412587414831E-2</c:v>
                </c:pt>
                <c:pt idx="144" formatCode="0%">
                  <c:v>6.375895593400549E-2</c:v>
                </c:pt>
                <c:pt idx="145" formatCode="0%">
                  <c:v>6.375895593400549E-2</c:v>
                </c:pt>
                <c:pt idx="146" formatCode="0%">
                  <c:v>3.5531000804168489E-2</c:v>
                </c:pt>
                <c:pt idx="147" formatCode="0%">
                  <c:v>3.5531000804168489E-2</c:v>
                </c:pt>
                <c:pt idx="148" formatCode="0%">
                  <c:v>1.3486128213201942E-2</c:v>
                </c:pt>
                <c:pt idx="149" formatCode="0%">
                  <c:v>1.3486128213201942E-2</c:v>
                </c:pt>
                <c:pt idx="150" formatCode="0%">
                  <c:v>-3.8327920545025207E-2</c:v>
                </c:pt>
                <c:pt idx="151" formatCode="0%">
                  <c:v>-3.8327920545025207E-2</c:v>
                </c:pt>
                <c:pt idx="152" formatCode="0%">
                  <c:v>-7.3986532314916476E-2</c:v>
                </c:pt>
                <c:pt idx="153" formatCode="0%">
                  <c:v>-7.3986532314916476E-2</c:v>
                </c:pt>
                <c:pt idx="154" formatCode="0%">
                  <c:v>-7.8089607857329879E-2</c:v>
                </c:pt>
                <c:pt idx="155" formatCode="0%">
                  <c:v>-7.8089607857329879E-2</c:v>
                </c:pt>
                <c:pt idx="156" formatCode="0%">
                  <c:v>-7.6725262814500539E-2</c:v>
                </c:pt>
                <c:pt idx="157" formatCode="0%">
                  <c:v>-7.6725262814500539E-2</c:v>
                </c:pt>
                <c:pt idx="158" formatCode="0%">
                  <c:v>-7.6152545074993805E-2</c:v>
                </c:pt>
                <c:pt idx="159" formatCode="0%">
                  <c:v>-7.6152545074993805E-2</c:v>
                </c:pt>
                <c:pt idx="160" formatCode="0%">
                  <c:v>-7.8728315108533398E-2</c:v>
                </c:pt>
                <c:pt idx="161" formatCode="0%">
                  <c:v>-7.8728315108533398E-2</c:v>
                </c:pt>
                <c:pt idx="162" formatCode="0%">
                  <c:v>-6.6745413492553918E-2</c:v>
                </c:pt>
                <c:pt idx="163" formatCode="0%">
                  <c:v>-6.6745413492553918E-2</c:v>
                </c:pt>
                <c:pt idx="164" formatCode="0%">
                  <c:v>-5.346020881827962E-2</c:v>
                </c:pt>
                <c:pt idx="165" formatCode="0%">
                  <c:v>-5.346020881827962E-2</c:v>
                </c:pt>
                <c:pt idx="166" formatCode="0%">
                  <c:v>-4.5553729795697051E-2</c:v>
                </c:pt>
                <c:pt idx="167" formatCode="0%">
                  <c:v>-4.5553729795697051E-2</c:v>
                </c:pt>
                <c:pt idx="168" formatCode="0%">
                  <c:v>-3.9874003212850728E-2</c:v>
                </c:pt>
                <c:pt idx="169" formatCode="0%">
                  <c:v>-3.9874003212850728E-2</c:v>
                </c:pt>
                <c:pt idx="170" formatCode="0%">
                  <c:v>-1.0089510852734795E-2</c:v>
                </c:pt>
                <c:pt idx="171" formatCode="0%">
                  <c:v>-1.0089510852734795E-2</c:v>
                </c:pt>
                <c:pt idx="172" formatCode="0%">
                  <c:v>1.7643010576476215E-2</c:v>
                </c:pt>
                <c:pt idx="173" formatCode="0%">
                  <c:v>1.7643010576476215E-2</c:v>
                </c:pt>
                <c:pt idx="174" formatCode="0%">
                  <c:v>5.2223712998973992E-2</c:v>
                </c:pt>
                <c:pt idx="175" formatCode="0%">
                  <c:v>5.2223712998973992E-2</c:v>
                </c:pt>
                <c:pt idx="176" formatCode="0%">
                  <c:v>8.812647768703763E-2</c:v>
                </c:pt>
                <c:pt idx="177" formatCode="0%">
                  <c:v>8.812647768703763E-2</c:v>
                </c:pt>
                <c:pt idx="178" formatCode="0%">
                  <c:v>0.1173756579756029</c:v>
                </c:pt>
                <c:pt idx="179" formatCode="0%">
                  <c:v>0.1173756579756029</c:v>
                </c:pt>
                <c:pt idx="180" formatCode="0%">
                  <c:v>0.14214301839807675</c:v>
                </c:pt>
                <c:pt idx="181" formatCode="0%">
                  <c:v>0.14214301839807675</c:v>
                </c:pt>
                <c:pt idx="182" formatCode="0%">
                  <c:v>0.11314792685761033</c:v>
                </c:pt>
                <c:pt idx="183" formatCode="0%">
                  <c:v>0.11314792685761033</c:v>
                </c:pt>
                <c:pt idx="184" formatCode="0%">
                  <c:v>8.9499927350938924E-2</c:v>
                </c:pt>
                <c:pt idx="185" formatCode="0%">
                  <c:v>8.9499927350938924E-2</c:v>
                </c:pt>
                <c:pt idx="186" formatCode="0%">
                  <c:v>5.9716408717791714E-2</c:v>
                </c:pt>
                <c:pt idx="187" formatCode="0%">
                  <c:v>5.9716408717791714E-2</c:v>
                </c:pt>
                <c:pt idx="188" formatCode="0%">
                  <c:v>3.4804021866450041E-2</c:v>
                </c:pt>
                <c:pt idx="189" formatCode="0%">
                  <c:v>3.4804021866450041E-2</c:v>
                </c:pt>
                <c:pt idx="190" formatCode="0%">
                  <c:v>6.6178482119547244E-2</c:v>
                </c:pt>
                <c:pt idx="191" formatCode="0%">
                  <c:v>6.6178482119547244E-2</c:v>
                </c:pt>
                <c:pt idx="192" formatCode="0%">
                  <c:v>0.10155773473088114</c:v>
                </c:pt>
                <c:pt idx="193" formatCode="0%">
                  <c:v>0.10155773473088114</c:v>
                </c:pt>
                <c:pt idx="194" formatCode="0%">
                  <c:v>0.11398083287700222</c:v>
                </c:pt>
                <c:pt idx="195" formatCode="0%">
                  <c:v>0.11398083287700222</c:v>
                </c:pt>
                <c:pt idx="196" formatCode="0%">
                  <c:v>0.12722975269293957</c:v>
                </c:pt>
                <c:pt idx="197" formatCode="0%">
                  <c:v>0.12722975269293957</c:v>
                </c:pt>
                <c:pt idx="198" formatCode="0%">
                  <c:v>0.13153974725101936</c:v>
                </c:pt>
                <c:pt idx="199" formatCode="0%">
                  <c:v>0.13153974725101936</c:v>
                </c:pt>
                <c:pt idx="200" formatCode="0%">
                  <c:v>0.13555263896913372</c:v>
                </c:pt>
                <c:pt idx="201" formatCode="0%">
                  <c:v>0.13555263896913372</c:v>
                </c:pt>
                <c:pt idx="202" formatCode="0%">
                  <c:v>7.911552865906879E-2</c:v>
                </c:pt>
                <c:pt idx="203" formatCode="0%">
                  <c:v>7.911552865906879E-2</c:v>
                </c:pt>
                <c:pt idx="204" formatCode="0%">
                  <c:v>2.4480174265186561E-2</c:v>
                </c:pt>
                <c:pt idx="205" formatCode="0%">
                  <c:v>2.4480174265186561E-2</c:v>
                </c:pt>
                <c:pt idx="206" formatCode="0%">
                  <c:v>5.0993218835778009E-2</c:v>
                </c:pt>
                <c:pt idx="207" formatCode="0%">
                  <c:v>5.0993218835778009E-2</c:v>
                </c:pt>
                <c:pt idx="208" formatCode="0%">
                  <c:v>7.9513072772022797E-2</c:v>
                </c:pt>
                <c:pt idx="209" formatCode="0%">
                  <c:v>7.9513072772022797E-2</c:v>
                </c:pt>
                <c:pt idx="210" formatCode="0%">
                  <c:v>9.1270427928447972E-2</c:v>
                </c:pt>
                <c:pt idx="211" formatCode="0%">
                  <c:v>9.1270427928447972E-2</c:v>
                </c:pt>
                <c:pt idx="212" formatCode="0%">
                  <c:v>0.10421782552932513</c:v>
                </c:pt>
                <c:pt idx="213" formatCode="0%">
                  <c:v>0.10421782552932513</c:v>
                </c:pt>
                <c:pt idx="214" formatCode="0%">
                  <c:v>0.16521859132591987</c:v>
                </c:pt>
                <c:pt idx="215" formatCode="0%">
                  <c:v>0.16521859132591987</c:v>
                </c:pt>
                <c:pt idx="216" formatCode="0%">
                  <c:v>0.23257235587223901</c:v>
                </c:pt>
                <c:pt idx="217" formatCode="0%">
                  <c:v>0.23257235587223901</c:v>
                </c:pt>
                <c:pt idx="218" formatCode="0%">
                  <c:v>0.21338129627312719</c:v>
                </c:pt>
                <c:pt idx="219" formatCode="0%">
                  <c:v>0.21338129627312719</c:v>
                </c:pt>
                <c:pt idx="220" formatCode="0%">
                  <c:v>0.1964750831801696</c:v>
                </c:pt>
                <c:pt idx="221" formatCode="0%">
                  <c:v>0.1964750831801696</c:v>
                </c:pt>
                <c:pt idx="222" formatCode="0%">
                  <c:v>9.5458529920295465E-2</c:v>
                </c:pt>
                <c:pt idx="223" formatCode="0%">
                  <c:v>9.5458529920295465E-2</c:v>
                </c:pt>
                <c:pt idx="224" formatCode="0%">
                  <c:v>3.6355581809268678E-3</c:v>
                </c:pt>
                <c:pt idx="225" formatCode="0%">
                  <c:v>3.6355581809268678E-3</c:v>
                </c:pt>
                <c:pt idx="226" formatCode="0%">
                  <c:v>-6.0395601865982584E-2</c:v>
                </c:pt>
                <c:pt idx="227" formatCode="0%">
                  <c:v>-6.0395601865982584E-2</c:v>
                </c:pt>
                <c:pt idx="228" formatCode="0%">
                  <c:v>-0.11926391391682267</c:v>
                </c:pt>
                <c:pt idx="229" formatCode="0%">
                  <c:v>-0.11926391391682267</c:v>
                </c:pt>
                <c:pt idx="230" formatCode="0%">
                  <c:v>-0.16936613937288036</c:v>
                </c:pt>
                <c:pt idx="231" formatCode="0%">
                  <c:v>-0.16936613937288036</c:v>
                </c:pt>
                <c:pt idx="232" formatCode="0%">
                  <c:v>-0.2157448375534774</c:v>
                </c:pt>
                <c:pt idx="233" formatCode="0%">
                  <c:v>-0.2157448375534774</c:v>
                </c:pt>
                <c:pt idx="234" formatCode="0%">
                  <c:v>-0.24417251779046567</c:v>
                </c:pt>
                <c:pt idx="235" formatCode="0%">
                  <c:v>-0.24417251779046567</c:v>
                </c:pt>
                <c:pt idx="236" formatCode="0%">
                  <c:v>-0.27083357149177667</c:v>
                </c:pt>
                <c:pt idx="237" formatCode="0%">
                  <c:v>-0.27083357149177667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4DB-4590-A58F-96C838685660}"/>
            </c:ext>
          </c:extLst>
        </c:ser>
        <c:ser>
          <c:idx val="3"/>
          <c:order val="3"/>
          <c:tx>
            <c:strRef>
              <c:f>Spektra_vypocty_100keV!$M$553</c:f>
              <c:strCache>
                <c:ptCount val="1"/>
                <c:pt idx="0">
                  <c:v>JENDL-5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Spektra_vypocty_100keV!$I$554:$I$791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Spektra_vypocty_100keV!$M$554:$M$791</c:f>
              <c:numCache>
                <c:formatCode>General</c:formatCode>
                <c:ptCount val="238"/>
                <c:pt idx="18" formatCode="0%">
                  <c:v>-0.37947391603399849</c:v>
                </c:pt>
                <c:pt idx="19" formatCode="0%">
                  <c:v>-0.37947391603399849</c:v>
                </c:pt>
                <c:pt idx="20" formatCode="0%">
                  <c:v>-0.37059353551489904</c:v>
                </c:pt>
                <c:pt idx="21" formatCode="0%">
                  <c:v>-0.37059353551489904</c:v>
                </c:pt>
                <c:pt idx="22" formatCode="0%">
                  <c:v>-0.37944417379003681</c:v>
                </c:pt>
                <c:pt idx="23" formatCode="0%">
                  <c:v>-0.37944417379003681</c:v>
                </c:pt>
                <c:pt idx="24" formatCode="0%">
                  <c:v>-0.36504986130079042</c:v>
                </c:pt>
                <c:pt idx="25" formatCode="0%">
                  <c:v>-0.36504986130079042</c:v>
                </c:pt>
                <c:pt idx="26" formatCode="0%">
                  <c:v>-0.3323580696663806</c:v>
                </c:pt>
                <c:pt idx="27" formatCode="0%">
                  <c:v>-0.3323580696663806</c:v>
                </c:pt>
                <c:pt idx="28" formatCode="0%">
                  <c:v>-0.28603081317507806</c:v>
                </c:pt>
                <c:pt idx="29" formatCode="0%">
                  <c:v>-0.28603081317507806</c:v>
                </c:pt>
                <c:pt idx="30" formatCode="0%">
                  <c:v>-0.24772245767015588</c:v>
                </c:pt>
                <c:pt idx="31" formatCode="0%">
                  <c:v>-0.24772245767015588</c:v>
                </c:pt>
                <c:pt idx="32" formatCode="0%">
                  <c:v>-0.1972904584549644</c:v>
                </c:pt>
                <c:pt idx="33" formatCode="0%">
                  <c:v>-0.1972904584549644</c:v>
                </c:pt>
                <c:pt idx="34" formatCode="0%">
                  <c:v>-0.17498600293786937</c:v>
                </c:pt>
                <c:pt idx="35" formatCode="0%">
                  <c:v>-0.17498600293786937</c:v>
                </c:pt>
                <c:pt idx="36" formatCode="0%">
                  <c:v>-0.14919981327236587</c:v>
                </c:pt>
                <c:pt idx="37" formatCode="0%">
                  <c:v>-0.14919981327236587</c:v>
                </c:pt>
                <c:pt idx="38" formatCode="0%">
                  <c:v>-0.12899776089877069</c:v>
                </c:pt>
                <c:pt idx="39" formatCode="0%">
                  <c:v>-0.12899776089877069</c:v>
                </c:pt>
                <c:pt idx="40" formatCode="0%">
                  <c:v>-0.10172378589714071</c:v>
                </c:pt>
                <c:pt idx="41" formatCode="0%">
                  <c:v>-0.10172378589714071</c:v>
                </c:pt>
                <c:pt idx="42" formatCode="0%">
                  <c:v>-9.4746004424870578E-2</c:v>
                </c:pt>
                <c:pt idx="43" formatCode="0%">
                  <c:v>-9.4746004424870578E-2</c:v>
                </c:pt>
                <c:pt idx="44" formatCode="0%">
                  <c:v>-8.3958525422898167E-2</c:v>
                </c:pt>
                <c:pt idx="45" formatCode="0%">
                  <c:v>-8.3958525422898167E-2</c:v>
                </c:pt>
                <c:pt idx="46" formatCode="0%">
                  <c:v>-8.8262291047441099E-2</c:v>
                </c:pt>
                <c:pt idx="47" formatCode="0%">
                  <c:v>-8.8262291047441099E-2</c:v>
                </c:pt>
                <c:pt idx="48" formatCode="0%">
                  <c:v>-0.12147861989157205</c:v>
                </c:pt>
                <c:pt idx="49" formatCode="0%">
                  <c:v>-0.12147861989157205</c:v>
                </c:pt>
                <c:pt idx="50" formatCode="0%">
                  <c:v>-0.14983247108197972</c:v>
                </c:pt>
                <c:pt idx="51" formatCode="0%">
                  <c:v>-0.14983247108197972</c:v>
                </c:pt>
                <c:pt idx="52" formatCode="0%">
                  <c:v>-0.14932550229138475</c:v>
                </c:pt>
                <c:pt idx="53" formatCode="0%">
                  <c:v>-0.14932550229138475</c:v>
                </c:pt>
                <c:pt idx="54" formatCode="0%">
                  <c:v>-0.15340619634977626</c:v>
                </c:pt>
                <c:pt idx="55" formatCode="0%">
                  <c:v>-0.15340619634977626</c:v>
                </c:pt>
                <c:pt idx="56" formatCode="0%">
                  <c:v>-0.1099993645599836</c:v>
                </c:pt>
                <c:pt idx="57" formatCode="0%">
                  <c:v>-0.1099993645599836</c:v>
                </c:pt>
                <c:pt idx="58" formatCode="0%">
                  <c:v>-9.6617023661328294E-2</c:v>
                </c:pt>
                <c:pt idx="59" formatCode="0%">
                  <c:v>-9.6617023661328294E-2</c:v>
                </c:pt>
                <c:pt idx="60" formatCode="0%">
                  <c:v>-6.5142437680330123E-2</c:v>
                </c:pt>
                <c:pt idx="61" formatCode="0%">
                  <c:v>-6.5142437680330123E-2</c:v>
                </c:pt>
                <c:pt idx="62" formatCode="0%">
                  <c:v>-8.4588134829193362E-2</c:v>
                </c:pt>
                <c:pt idx="63" formatCode="0%">
                  <c:v>-8.4588134829193362E-2</c:v>
                </c:pt>
                <c:pt idx="64" formatCode="0%">
                  <c:v>-9.6272746781635998E-2</c:v>
                </c:pt>
                <c:pt idx="65" formatCode="0%">
                  <c:v>-9.6272746781635998E-2</c:v>
                </c:pt>
                <c:pt idx="66" formatCode="0%">
                  <c:v>-0.11582043656422625</c:v>
                </c:pt>
                <c:pt idx="67" formatCode="0%">
                  <c:v>-0.11582043656422625</c:v>
                </c:pt>
                <c:pt idx="68" formatCode="0%">
                  <c:v>-0.14747752521422886</c:v>
                </c:pt>
                <c:pt idx="69" formatCode="0%">
                  <c:v>-0.14747752521422886</c:v>
                </c:pt>
                <c:pt idx="70" formatCode="0%">
                  <c:v>-0.15261433726400475</c:v>
                </c:pt>
                <c:pt idx="71" formatCode="0%">
                  <c:v>-0.15261433726400475</c:v>
                </c:pt>
                <c:pt idx="72" formatCode="0%">
                  <c:v>-0.14464844518312592</c:v>
                </c:pt>
                <c:pt idx="73" formatCode="0%">
                  <c:v>-0.14464844518312592</c:v>
                </c:pt>
                <c:pt idx="74" formatCode="0%">
                  <c:v>-0.12388091575582671</c:v>
                </c:pt>
                <c:pt idx="75" formatCode="0%">
                  <c:v>-0.12388091575582671</c:v>
                </c:pt>
                <c:pt idx="76" formatCode="0%">
                  <c:v>-0.10389409815979411</c:v>
                </c:pt>
                <c:pt idx="77" formatCode="0%">
                  <c:v>-0.10389409815979411</c:v>
                </c:pt>
                <c:pt idx="78" formatCode="0%">
                  <c:v>-8.2463299217951591E-2</c:v>
                </c:pt>
                <c:pt idx="79" formatCode="0%">
                  <c:v>-8.2463299217951591E-2</c:v>
                </c:pt>
                <c:pt idx="80" formatCode="0%">
                  <c:v>-6.9660972049202408E-2</c:v>
                </c:pt>
                <c:pt idx="81" formatCode="0%">
                  <c:v>-6.9660972049202408E-2</c:v>
                </c:pt>
                <c:pt idx="82" formatCode="0%">
                  <c:v>-7.129986736133509E-2</c:v>
                </c:pt>
                <c:pt idx="83" formatCode="0%">
                  <c:v>-7.129986736133509E-2</c:v>
                </c:pt>
                <c:pt idx="84" formatCode="0%">
                  <c:v>-7.1934571192485697E-2</c:v>
                </c:pt>
                <c:pt idx="85" formatCode="0%">
                  <c:v>-7.1934571192485697E-2</c:v>
                </c:pt>
                <c:pt idx="86" formatCode="0%">
                  <c:v>-8.1991719864998425E-2</c:v>
                </c:pt>
                <c:pt idx="87" formatCode="0%">
                  <c:v>-8.1991719864998425E-2</c:v>
                </c:pt>
                <c:pt idx="88" formatCode="0%">
                  <c:v>-8.0469006476155958E-2</c:v>
                </c:pt>
                <c:pt idx="89" formatCode="0%">
                  <c:v>-8.0469006476155958E-2</c:v>
                </c:pt>
                <c:pt idx="90" formatCode="0%">
                  <c:v>-6.7001448702721955E-2</c:v>
                </c:pt>
                <c:pt idx="91" formatCode="0%">
                  <c:v>-6.7001448702721955E-2</c:v>
                </c:pt>
                <c:pt idx="92" formatCode="0%">
                  <c:v>-4.7151959952402622E-2</c:v>
                </c:pt>
                <c:pt idx="93" formatCode="0%">
                  <c:v>-4.7151959952402622E-2</c:v>
                </c:pt>
                <c:pt idx="94" formatCode="0%">
                  <c:v>-1.0192478402994531E-2</c:v>
                </c:pt>
                <c:pt idx="95" formatCode="0%">
                  <c:v>-1.0192478402994531E-2</c:v>
                </c:pt>
                <c:pt idx="96" formatCode="0%">
                  <c:v>2.157987906645964E-2</c:v>
                </c:pt>
                <c:pt idx="97" formatCode="0%">
                  <c:v>2.157987906645964E-2</c:v>
                </c:pt>
                <c:pt idx="98" formatCode="0%">
                  <c:v>5.9292943794475583E-2</c:v>
                </c:pt>
                <c:pt idx="99" formatCode="0%">
                  <c:v>5.9292943794475583E-2</c:v>
                </c:pt>
                <c:pt idx="100" formatCode="0%">
                  <c:v>8.6434041792123217E-2</c:v>
                </c:pt>
                <c:pt idx="101" formatCode="0%">
                  <c:v>8.6434041792123217E-2</c:v>
                </c:pt>
                <c:pt idx="102" formatCode="0%">
                  <c:v>8.6961866070594196E-2</c:v>
                </c:pt>
                <c:pt idx="103" formatCode="0%">
                  <c:v>8.6961866070594196E-2</c:v>
                </c:pt>
                <c:pt idx="104" formatCode="0%">
                  <c:v>8.0332470442527226E-2</c:v>
                </c:pt>
                <c:pt idx="105" formatCode="0%">
                  <c:v>8.0332470442527226E-2</c:v>
                </c:pt>
                <c:pt idx="106" formatCode="0%">
                  <c:v>6.8107959359061887E-2</c:v>
                </c:pt>
                <c:pt idx="107" formatCode="0%">
                  <c:v>6.8107959359061887E-2</c:v>
                </c:pt>
                <c:pt idx="108" formatCode="0%">
                  <c:v>5.9299985754831308E-2</c:v>
                </c:pt>
                <c:pt idx="109" formatCode="0%">
                  <c:v>5.9299985754831308E-2</c:v>
                </c:pt>
                <c:pt idx="110" formatCode="0%">
                  <c:v>4.5665238407041953E-2</c:v>
                </c:pt>
                <c:pt idx="111" formatCode="0%">
                  <c:v>4.5665238407041953E-2</c:v>
                </c:pt>
                <c:pt idx="112" formatCode="0%">
                  <c:v>4.0396978709931419E-2</c:v>
                </c:pt>
                <c:pt idx="113" formatCode="0%">
                  <c:v>4.0396978709931419E-2</c:v>
                </c:pt>
                <c:pt idx="114" formatCode="0%">
                  <c:v>4.0912574400034929E-2</c:v>
                </c:pt>
                <c:pt idx="115" formatCode="0%">
                  <c:v>4.0912574400034929E-2</c:v>
                </c:pt>
                <c:pt idx="116" formatCode="0%">
                  <c:v>5.1352039317089204E-2</c:v>
                </c:pt>
                <c:pt idx="117" formatCode="0%">
                  <c:v>5.1352039317089204E-2</c:v>
                </c:pt>
                <c:pt idx="118" formatCode="0%">
                  <c:v>4.5831739891662782E-2</c:v>
                </c:pt>
                <c:pt idx="119" formatCode="0%">
                  <c:v>4.5831739891662782E-2</c:v>
                </c:pt>
                <c:pt idx="120" formatCode="0%">
                  <c:v>5.0659685317324232E-2</c:v>
                </c:pt>
                <c:pt idx="121" formatCode="0%">
                  <c:v>5.0659685317324232E-2</c:v>
                </c:pt>
                <c:pt idx="122" formatCode="0%">
                  <c:v>5.5380784987216547E-2</c:v>
                </c:pt>
                <c:pt idx="123" formatCode="0%">
                  <c:v>5.5380784987216547E-2</c:v>
                </c:pt>
                <c:pt idx="124" formatCode="0%">
                  <c:v>6.9148731482702397E-2</c:v>
                </c:pt>
                <c:pt idx="125" formatCode="0%">
                  <c:v>6.9148731482702397E-2</c:v>
                </c:pt>
                <c:pt idx="126" formatCode="0%">
                  <c:v>0.11826803546621045</c:v>
                </c:pt>
                <c:pt idx="127" formatCode="0%">
                  <c:v>0.11826803546621045</c:v>
                </c:pt>
                <c:pt idx="128" formatCode="0%">
                  <c:v>0.16109673137010527</c:v>
                </c:pt>
                <c:pt idx="129" formatCode="0%">
                  <c:v>0.16109673137010527</c:v>
                </c:pt>
                <c:pt idx="130" formatCode="0%">
                  <c:v>0.23810756665348887</c:v>
                </c:pt>
                <c:pt idx="131" formatCode="0%">
                  <c:v>0.23810756665348887</c:v>
                </c:pt>
                <c:pt idx="132" formatCode="0%">
                  <c:v>0.31023978440245736</c:v>
                </c:pt>
                <c:pt idx="133" formatCode="0%">
                  <c:v>0.31023978440245736</c:v>
                </c:pt>
                <c:pt idx="134" formatCode="0%">
                  <c:v>0.36910189718480657</c:v>
                </c:pt>
                <c:pt idx="135" formatCode="0%">
                  <c:v>0.36910189718480657</c:v>
                </c:pt>
                <c:pt idx="136" formatCode="0%">
                  <c:v>0.40929800613723288</c:v>
                </c:pt>
                <c:pt idx="137" formatCode="0%">
                  <c:v>0.40929800613723288</c:v>
                </c:pt>
                <c:pt idx="138" formatCode="0%">
                  <c:v>0.42878981734756727</c:v>
                </c:pt>
                <c:pt idx="139" formatCode="0%">
                  <c:v>0.42878981734756727</c:v>
                </c:pt>
                <c:pt idx="140" formatCode="0%">
                  <c:v>0.43004263118353458</c:v>
                </c:pt>
                <c:pt idx="141" formatCode="0%">
                  <c:v>0.43004263118353458</c:v>
                </c:pt>
                <c:pt idx="142" formatCode="0%">
                  <c:v>0.41976013597740058</c:v>
                </c:pt>
                <c:pt idx="143" formatCode="0%">
                  <c:v>0.41976013597740058</c:v>
                </c:pt>
                <c:pt idx="144" formatCode="0%">
                  <c:v>0.40129429223572299</c:v>
                </c:pt>
                <c:pt idx="145" formatCode="0%">
                  <c:v>0.40129429223572299</c:v>
                </c:pt>
                <c:pt idx="146" formatCode="0%">
                  <c:v>0.37041301369491375</c:v>
                </c:pt>
                <c:pt idx="147" formatCode="0%">
                  <c:v>0.37041301369491375</c:v>
                </c:pt>
                <c:pt idx="148" formatCode="0%">
                  <c:v>0.34673596405981777</c:v>
                </c:pt>
                <c:pt idx="149" formatCode="0%">
                  <c:v>0.34673596405981777</c:v>
                </c:pt>
                <c:pt idx="150" formatCode="0%">
                  <c:v>0.28234696611988119</c:v>
                </c:pt>
                <c:pt idx="151" formatCode="0%">
                  <c:v>0.28234696611988119</c:v>
                </c:pt>
                <c:pt idx="152" formatCode="0%">
                  <c:v>0.23832282565295015</c:v>
                </c:pt>
                <c:pt idx="153" formatCode="0%">
                  <c:v>0.23832282565295015</c:v>
                </c:pt>
                <c:pt idx="154" formatCode="0%">
                  <c:v>0.23538415198318097</c:v>
                </c:pt>
                <c:pt idx="155" formatCode="0%">
                  <c:v>0.23538415198318097</c:v>
                </c:pt>
                <c:pt idx="156" formatCode="0%">
                  <c:v>0.23912848601255887</c:v>
                </c:pt>
                <c:pt idx="157" formatCode="0%">
                  <c:v>0.23912848601255887</c:v>
                </c:pt>
                <c:pt idx="158" formatCode="0%">
                  <c:v>0.24077590566067242</c:v>
                </c:pt>
                <c:pt idx="159" formatCode="0%">
                  <c:v>0.24077590566067242</c:v>
                </c:pt>
                <c:pt idx="160" formatCode="0%">
                  <c:v>0.23806130934433956</c:v>
                </c:pt>
                <c:pt idx="161" formatCode="0%">
                  <c:v>0.23806130934433956</c:v>
                </c:pt>
                <c:pt idx="162" formatCode="0%">
                  <c:v>0.25460908602152488</c:v>
                </c:pt>
                <c:pt idx="163" formatCode="0%">
                  <c:v>0.25460908602152488</c:v>
                </c:pt>
                <c:pt idx="164" formatCode="0%">
                  <c:v>0.27280774975867095</c:v>
                </c:pt>
                <c:pt idx="165" formatCode="0%">
                  <c:v>0.27280774975867095</c:v>
                </c:pt>
                <c:pt idx="166" formatCode="0%">
                  <c:v>0.28381235506893332</c:v>
                </c:pt>
                <c:pt idx="167" formatCode="0%">
                  <c:v>0.28381235506893332</c:v>
                </c:pt>
                <c:pt idx="168" formatCode="0%">
                  <c:v>0.29185012790753895</c:v>
                </c:pt>
                <c:pt idx="169" formatCode="0%">
                  <c:v>0.29185012790753895</c:v>
                </c:pt>
                <c:pt idx="170" formatCode="0%">
                  <c:v>0.33242114913262988</c:v>
                </c:pt>
                <c:pt idx="171" formatCode="0%">
                  <c:v>0.33242114913262988</c:v>
                </c:pt>
                <c:pt idx="172" formatCode="0%">
                  <c:v>0.37024928413621838</c:v>
                </c:pt>
                <c:pt idx="173" formatCode="0%">
                  <c:v>0.37024928413621838</c:v>
                </c:pt>
                <c:pt idx="174" formatCode="0%">
                  <c:v>0.41738815937740248</c:v>
                </c:pt>
                <c:pt idx="175" formatCode="0%">
                  <c:v>0.41738815937740248</c:v>
                </c:pt>
                <c:pt idx="176" formatCode="0%">
                  <c:v>0.46620678562107809</c:v>
                </c:pt>
                <c:pt idx="177" formatCode="0%">
                  <c:v>0.46620678562107809</c:v>
                </c:pt>
                <c:pt idx="178" formatCode="0%">
                  <c:v>0.50578788580260103</c:v>
                </c:pt>
                <c:pt idx="179" formatCode="0%">
                  <c:v>0.50578788580260103</c:v>
                </c:pt>
                <c:pt idx="180" formatCode="0%">
                  <c:v>0.53894384121557226</c:v>
                </c:pt>
                <c:pt idx="181" formatCode="0%">
                  <c:v>0.53894384121557226</c:v>
                </c:pt>
                <c:pt idx="182" formatCode="0%">
                  <c:v>0.49912176610750381</c:v>
                </c:pt>
                <c:pt idx="183" formatCode="0%">
                  <c:v>0.49912176610750381</c:v>
                </c:pt>
                <c:pt idx="184" formatCode="0%">
                  <c:v>0.465946687521128</c:v>
                </c:pt>
                <c:pt idx="185" formatCode="0%">
                  <c:v>0.465946687521128</c:v>
                </c:pt>
                <c:pt idx="186" formatCode="0%">
                  <c:v>0.42393835944826819</c:v>
                </c:pt>
                <c:pt idx="187" formatCode="0%">
                  <c:v>0.42393835944826819</c:v>
                </c:pt>
                <c:pt idx="188" formatCode="0%">
                  <c:v>0.38801507235282351</c:v>
                </c:pt>
                <c:pt idx="189" formatCode="0%">
                  <c:v>0.38801507235282351</c:v>
                </c:pt>
                <c:pt idx="190" formatCode="0%">
                  <c:v>0.42732504641696445</c:v>
                </c:pt>
                <c:pt idx="191" formatCode="0%">
                  <c:v>0.42732504641696445</c:v>
                </c:pt>
                <c:pt idx="192" formatCode="0%">
                  <c:v>0.4713247018757456</c:v>
                </c:pt>
                <c:pt idx="193" formatCode="0%">
                  <c:v>0.4713247018757456</c:v>
                </c:pt>
                <c:pt idx="194" formatCode="0%">
                  <c:v>0.48422662336149691</c:v>
                </c:pt>
                <c:pt idx="195" formatCode="0%">
                  <c:v>0.48422662336149691</c:v>
                </c:pt>
                <c:pt idx="196" formatCode="0%">
                  <c:v>0.49781432898132971</c:v>
                </c:pt>
                <c:pt idx="197" formatCode="0%">
                  <c:v>0.49781432898132971</c:v>
                </c:pt>
                <c:pt idx="198" formatCode="0%">
                  <c:v>0.49896069093244777</c:v>
                </c:pt>
                <c:pt idx="199" formatCode="0%">
                  <c:v>0.49896069093244777</c:v>
                </c:pt>
                <c:pt idx="200" formatCode="0%">
                  <c:v>0.49908683049071678</c:v>
                </c:pt>
                <c:pt idx="201" formatCode="0%">
                  <c:v>0.49908683049071678</c:v>
                </c:pt>
                <c:pt idx="202" formatCode="0%">
                  <c:v>0.41914005065379745</c:v>
                </c:pt>
                <c:pt idx="203" formatCode="0%">
                  <c:v>0.41914005065379745</c:v>
                </c:pt>
                <c:pt idx="204" formatCode="0%">
                  <c:v>0.34168322943752827</c:v>
                </c:pt>
                <c:pt idx="205" formatCode="0%">
                  <c:v>0.34168322943752827</c:v>
                </c:pt>
                <c:pt idx="206" formatCode="0%">
                  <c:v>0.36999215825928888</c:v>
                </c:pt>
                <c:pt idx="207" formatCode="0%">
                  <c:v>0.36999215825928888</c:v>
                </c:pt>
                <c:pt idx="208" formatCode="0%">
                  <c:v>0.40011134698455741</c:v>
                </c:pt>
                <c:pt idx="209" formatCode="0%">
                  <c:v>0.40011134698455741</c:v>
                </c:pt>
                <c:pt idx="210" formatCode="0%">
                  <c:v>0.40778401819740284</c:v>
                </c:pt>
                <c:pt idx="211" formatCode="0%">
                  <c:v>0.40778401819740284</c:v>
                </c:pt>
                <c:pt idx="212" formatCode="0%">
                  <c:v>0.4163973808524819</c:v>
                </c:pt>
                <c:pt idx="213" formatCode="0%">
                  <c:v>0.4163973808524819</c:v>
                </c:pt>
                <c:pt idx="214" formatCode="0%">
                  <c:v>0.48572749047209252</c:v>
                </c:pt>
                <c:pt idx="215" formatCode="0%">
                  <c:v>0.48572749047209252</c:v>
                </c:pt>
                <c:pt idx="216" formatCode="0%">
                  <c:v>0.56203005959052788</c:v>
                </c:pt>
                <c:pt idx="217" formatCode="0%">
                  <c:v>0.56203005959052788</c:v>
                </c:pt>
                <c:pt idx="218" formatCode="0%">
                  <c:v>0.52824152959654436</c:v>
                </c:pt>
                <c:pt idx="219" formatCode="0%">
                  <c:v>0.52824152959654436</c:v>
                </c:pt>
                <c:pt idx="220" formatCode="0%">
                  <c:v>0.49779245371563019</c:v>
                </c:pt>
                <c:pt idx="221" formatCode="0%">
                  <c:v>0.49779245371563019</c:v>
                </c:pt>
                <c:pt idx="222" formatCode="0%">
                  <c:v>0.36318127729505334</c:v>
                </c:pt>
                <c:pt idx="223" formatCode="0%">
                  <c:v>0.36318127729505334</c:v>
                </c:pt>
                <c:pt idx="224" formatCode="0%">
                  <c:v>0.24188017473293599</c:v>
                </c:pt>
                <c:pt idx="225" formatCode="0%">
                  <c:v>0.24188017473293599</c:v>
                </c:pt>
                <c:pt idx="226" formatCode="0%">
                  <c:v>0.15660715953834892</c:v>
                </c:pt>
                <c:pt idx="227" formatCode="0%">
                  <c:v>0.15660715953834892</c:v>
                </c:pt>
                <c:pt idx="228" formatCode="0%">
                  <c:v>7.8765335627837496E-2</c:v>
                </c:pt>
                <c:pt idx="229" formatCode="0%">
                  <c:v>7.8765335627837496E-2</c:v>
                </c:pt>
                <c:pt idx="230" formatCode="0%">
                  <c:v>1.2871421239311731E-2</c:v>
                </c:pt>
                <c:pt idx="231" formatCode="0%">
                  <c:v>1.2871421239311731E-2</c:v>
                </c:pt>
                <c:pt idx="232" formatCode="0%">
                  <c:v>-4.7674601588384102E-2</c:v>
                </c:pt>
                <c:pt idx="233" formatCode="0%">
                  <c:v>-4.7674601588384102E-2</c:v>
                </c:pt>
                <c:pt idx="234" formatCode="0%">
                  <c:v>-8.5878795989268286E-2</c:v>
                </c:pt>
                <c:pt idx="235" formatCode="0%">
                  <c:v>-8.5878795989268286E-2</c:v>
                </c:pt>
                <c:pt idx="236" formatCode="0%">
                  <c:v>-0.12155269509393485</c:v>
                </c:pt>
                <c:pt idx="237" formatCode="0%">
                  <c:v>-0.12155269509393485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4DB-4590-A58F-96C838685660}"/>
            </c:ext>
          </c:extLst>
        </c:ser>
        <c:ser>
          <c:idx val="6"/>
          <c:order val="4"/>
          <c:tx>
            <c:strRef>
              <c:f>Spektra_vypocty_100keV!$O$553</c:f>
              <c:strCache>
                <c:ptCount val="1"/>
                <c:pt idx="0">
                  <c:v>1s unc.</c:v>
                </c:pt>
              </c:strCache>
            </c:strRef>
          </c:tx>
          <c:spPr>
            <a:ln w="127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Spektra_vypocty_100keV!$I$554:$I$791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Spektra_vypocty_100keV!$O$554:$O$791</c:f>
              <c:numCache>
                <c:formatCode>General</c:formatCode>
                <c:ptCount val="238"/>
                <c:pt idx="18" formatCode="0%">
                  <c:v>5.7123198847356893E-2</c:v>
                </c:pt>
                <c:pt idx="19" formatCode="0%">
                  <c:v>5.7123198847356893E-2</c:v>
                </c:pt>
                <c:pt idx="20" formatCode="0%">
                  <c:v>5.6972328217820563E-2</c:v>
                </c:pt>
                <c:pt idx="21" formatCode="0%">
                  <c:v>5.6972328217820563E-2</c:v>
                </c:pt>
                <c:pt idx="22" formatCode="0%">
                  <c:v>5.578313457776346E-2</c:v>
                </c:pt>
                <c:pt idx="23" formatCode="0%">
                  <c:v>5.578313457776346E-2</c:v>
                </c:pt>
                <c:pt idx="24" formatCode="0%">
                  <c:v>5.6976304530495986E-2</c:v>
                </c:pt>
                <c:pt idx="25" formatCode="0%">
                  <c:v>5.6976304530495986E-2</c:v>
                </c:pt>
                <c:pt idx="26" formatCode="0%">
                  <c:v>5.7018917322536083E-2</c:v>
                </c:pt>
                <c:pt idx="27" formatCode="0%">
                  <c:v>5.7018917322536083E-2</c:v>
                </c:pt>
                <c:pt idx="28" formatCode="0%">
                  <c:v>5.7501038544393993E-2</c:v>
                </c:pt>
                <c:pt idx="29" formatCode="0%">
                  <c:v>5.7501038544393993E-2</c:v>
                </c:pt>
                <c:pt idx="30" formatCode="0%">
                  <c:v>5.6882134821234234E-2</c:v>
                </c:pt>
                <c:pt idx="31" formatCode="0%">
                  <c:v>5.6882134821234234E-2</c:v>
                </c:pt>
                <c:pt idx="32" formatCode="0%">
                  <c:v>5.7904231776636499E-2</c:v>
                </c:pt>
                <c:pt idx="33" formatCode="0%">
                  <c:v>5.7904231776636499E-2</c:v>
                </c:pt>
                <c:pt idx="34" formatCode="0%">
                  <c:v>5.7880884483781966E-2</c:v>
                </c:pt>
                <c:pt idx="35" formatCode="0%">
                  <c:v>5.7880884483781966E-2</c:v>
                </c:pt>
                <c:pt idx="36" formatCode="0%">
                  <c:v>5.8808091305939961E-2</c:v>
                </c:pt>
                <c:pt idx="37" formatCode="0%">
                  <c:v>5.8808091305939961E-2</c:v>
                </c:pt>
                <c:pt idx="38" formatCode="0%">
                  <c:v>5.8141235951296284E-2</c:v>
                </c:pt>
                <c:pt idx="39" formatCode="0%">
                  <c:v>5.8141235951296284E-2</c:v>
                </c:pt>
                <c:pt idx="40" formatCode="0%">
                  <c:v>5.9103266703315359E-2</c:v>
                </c:pt>
                <c:pt idx="41" formatCode="0%">
                  <c:v>5.9103266703315359E-2</c:v>
                </c:pt>
                <c:pt idx="42" formatCode="0%">
                  <c:v>5.943208294526877E-2</c:v>
                </c:pt>
                <c:pt idx="43" formatCode="0%">
                  <c:v>5.943208294526877E-2</c:v>
                </c:pt>
                <c:pt idx="44" formatCode="0%">
                  <c:v>6.1560540589893596E-2</c:v>
                </c:pt>
                <c:pt idx="45" formatCode="0%">
                  <c:v>6.1560540589893596E-2</c:v>
                </c:pt>
                <c:pt idx="46" formatCode="0%">
                  <c:v>5.9274054897844312E-2</c:v>
                </c:pt>
                <c:pt idx="47" formatCode="0%">
                  <c:v>5.9274054897844312E-2</c:v>
                </c:pt>
                <c:pt idx="48" formatCode="0%">
                  <c:v>5.8261689028741286E-2</c:v>
                </c:pt>
                <c:pt idx="49" formatCode="0%">
                  <c:v>5.8261689028741286E-2</c:v>
                </c:pt>
                <c:pt idx="50" formatCode="0%">
                  <c:v>5.7673584251878227E-2</c:v>
                </c:pt>
                <c:pt idx="51" formatCode="0%">
                  <c:v>5.7673584251878227E-2</c:v>
                </c:pt>
                <c:pt idx="52" formatCode="0%">
                  <c:v>6.1886963421353941E-2</c:v>
                </c:pt>
                <c:pt idx="53" formatCode="0%">
                  <c:v>6.1886963421353941E-2</c:v>
                </c:pt>
                <c:pt idx="54" formatCode="0%">
                  <c:v>6.2232984883658714E-2</c:v>
                </c:pt>
                <c:pt idx="55" formatCode="0%">
                  <c:v>6.2232984883658714E-2</c:v>
                </c:pt>
                <c:pt idx="56" formatCode="0%">
                  <c:v>6.6343145335461068E-2</c:v>
                </c:pt>
                <c:pt idx="57" formatCode="0%">
                  <c:v>6.6343145335461068E-2</c:v>
                </c:pt>
                <c:pt idx="58" formatCode="0%">
                  <c:v>6.5859601969366313E-2</c:v>
                </c:pt>
                <c:pt idx="59" formatCode="0%">
                  <c:v>6.5859601969366313E-2</c:v>
                </c:pt>
                <c:pt idx="60" formatCode="0%">
                  <c:v>6.8213641116635054E-2</c:v>
                </c:pt>
                <c:pt idx="61" formatCode="0%">
                  <c:v>6.8213641116635054E-2</c:v>
                </c:pt>
                <c:pt idx="62" formatCode="0%">
                  <c:v>6.4929711955768299E-2</c:v>
                </c:pt>
                <c:pt idx="63" formatCode="0%">
                  <c:v>6.4929711955768299E-2</c:v>
                </c:pt>
                <c:pt idx="64" formatCode="0%">
                  <c:v>6.2384278959988097E-2</c:v>
                </c:pt>
                <c:pt idx="65" formatCode="0%">
                  <c:v>6.2384278959988097E-2</c:v>
                </c:pt>
                <c:pt idx="66" formatCode="0%">
                  <c:v>5.8483314924081792E-2</c:v>
                </c:pt>
                <c:pt idx="67" formatCode="0%">
                  <c:v>5.8483314924081792E-2</c:v>
                </c:pt>
                <c:pt idx="68" formatCode="0%">
                  <c:v>5.774125874024115E-2</c:v>
                </c:pt>
                <c:pt idx="69" formatCode="0%">
                  <c:v>5.774125874024115E-2</c:v>
                </c:pt>
                <c:pt idx="70" formatCode="0%">
                  <c:v>5.8903613287431496E-2</c:v>
                </c:pt>
                <c:pt idx="71" formatCode="0%">
                  <c:v>5.8903613287431496E-2</c:v>
                </c:pt>
                <c:pt idx="72" formatCode="0%">
                  <c:v>6.3866947351130826E-2</c:v>
                </c:pt>
                <c:pt idx="73" formatCode="0%">
                  <c:v>6.3866947351130826E-2</c:v>
                </c:pt>
                <c:pt idx="74" formatCode="0%">
                  <c:v>6.3409912423757681E-2</c:v>
                </c:pt>
                <c:pt idx="75" formatCode="0%">
                  <c:v>6.3409912423757681E-2</c:v>
                </c:pt>
                <c:pt idx="76" formatCode="0%">
                  <c:v>6.3694555895262864E-2</c:v>
                </c:pt>
                <c:pt idx="77" formatCode="0%">
                  <c:v>6.3694555895262864E-2</c:v>
                </c:pt>
                <c:pt idx="78" formatCode="0%">
                  <c:v>6.25130634860874E-2</c:v>
                </c:pt>
                <c:pt idx="79" formatCode="0%">
                  <c:v>6.25130634860874E-2</c:v>
                </c:pt>
                <c:pt idx="80" formatCode="0%">
                  <c:v>6.6562270088312073E-2</c:v>
                </c:pt>
                <c:pt idx="81" formatCode="0%">
                  <c:v>6.6562270088312073E-2</c:v>
                </c:pt>
                <c:pt idx="82" formatCode="0%">
                  <c:v>6.2921330663489955E-2</c:v>
                </c:pt>
                <c:pt idx="83" formatCode="0%">
                  <c:v>6.2921330663489955E-2</c:v>
                </c:pt>
                <c:pt idx="84" formatCode="0%">
                  <c:v>6.1837601576781545E-2</c:v>
                </c:pt>
                <c:pt idx="85" formatCode="0%">
                  <c:v>6.1837601576781545E-2</c:v>
                </c:pt>
                <c:pt idx="86" formatCode="0%">
                  <c:v>6.4971710548859779E-2</c:v>
                </c:pt>
                <c:pt idx="87" formatCode="0%">
                  <c:v>6.4971710548859779E-2</c:v>
                </c:pt>
                <c:pt idx="88" formatCode="0%">
                  <c:v>6.9741235630007753E-2</c:v>
                </c:pt>
                <c:pt idx="89" formatCode="0%">
                  <c:v>6.9741235630007753E-2</c:v>
                </c:pt>
                <c:pt idx="90" formatCode="0%">
                  <c:v>7.269222512679549E-2</c:v>
                </c:pt>
                <c:pt idx="91" formatCode="0%">
                  <c:v>7.269222512679549E-2</c:v>
                </c:pt>
                <c:pt idx="92" formatCode="0%">
                  <c:v>7.7017912848149614E-2</c:v>
                </c:pt>
                <c:pt idx="93" formatCode="0%">
                  <c:v>7.7017912848149614E-2</c:v>
                </c:pt>
                <c:pt idx="94" formatCode="0%">
                  <c:v>8.28257224442982E-2</c:v>
                </c:pt>
                <c:pt idx="95" formatCode="0%">
                  <c:v>8.28257224442982E-2</c:v>
                </c:pt>
                <c:pt idx="96" formatCode="0%">
                  <c:v>9.1495157024948787E-2</c:v>
                </c:pt>
                <c:pt idx="97" formatCode="0%">
                  <c:v>9.1495157024948787E-2</c:v>
                </c:pt>
                <c:pt idx="98" formatCode="0%">
                  <c:v>8.4843455000131129E-2</c:v>
                </c:pt>
                <c:pt idx="99" formatCode="0%">
                  <c:v>8.4843455000131129E-2</c:v>
                </c:pt>
                <c:pt idx="100" formatCode="0%">
                  <c:v>8.8625273757060544E-2</c:v>
                </c:pt>
                <c:pt idx="101" formatCode="0%">
                  <c:v>8.8625273757060544E-2</c:v>
                </c:pt>
                <c:pt idx="102" formatCode="0%">
                  <c:v>8.4920735727185961E-2</c:v>
                </c:pt>
                <c:pt idx="103" formatCode="0%">
                  <c:v>8.4920735727185961E-2</c:v>
                </c:pt>
                <c:pt idx="104" formatCode="0%">
                  <c:v>8.167250685232727E-2</c:v>
                </c:pt>
                <c:pt idx="105" formatCode="0%">
                  <c:v>8.167250685232727E-2</c:v>
                </c:pt>
                <c:pt idx="106" formatCode="0%">
                  <c:v>8.720482804617094E-2</c:v>
                </c:pt>
                <c:pt idx="107" formatCode="0%">
                  <c:v>8.720482804617094E-2</c:v>
                </c:pt>
                <c:pt idx="108" formatCode="0%">
                  <c:v>9.7464581391040139E-2</c:v>
                </c:pt>
                <c:pt idx="109" formatCode="0%">
                  <c:v>9.7464581391040139E-2</c:v>
                </c:pt>
                <c:pt idx="110" formatCode="0%">
                  <c:v>8.8796473999357917E-2</c:v>
                </c:pt>
                <c:pt idx="111" formatCode="0%">
                  <c:v>8.8796473999357917E-2</c:v>
                </c:pt>
                <c:pt idx="112" formatCode="0%">
                  <c:v>8.1278383903112608E-2</c:v>
                </c:pt>
                <c:pt idx="113" formatCode="0%">
                  <c:v>8.1278383903112608E-2</c:v>
                </c:pt>
                <c:pt idx="114" formatCode="0%">
                  <c:v>8.8326312638013549E-2</c:v>
                </c:pt>
                <c:pt idx="115" formatCode="0%">
                  <c:v>8.8326312638013549E-2</c:v>
                </c:pt>
                <c:pt idx="116" formatCode="0%">
                  <c:v>9.7448135231978664E-2</c:v>
                </c:pt>
                <c:pt idx="117" formatCode="0%">
                  <c:v>9.7448135231978664E-2</c:v>
                </c:pt>
                <c:pt idx="118" formatCode="0%">
                  <c:v>8.3457563615018493E-2</c:v>
                </c:pt>
                <c:pt idx="119" formatCode="0%">
                  <c:v>8.3457563615018493E-2</c:v>
                </c:pt>
                <c:pt idx="120" formatCode="0%">
                  <c:v>8.1609414775684161E-2</c:v>
                </c:pt>
                <c:pt idx="121" formatCode="0%">
                  <c:v>8.1609414775684161E-2</c:v>
                </c:pt>
                <c:pt idx="122" formatCode="0%">
                  <c:v>8.5366407054686594E-2</c:v>
                </c:pt>
                <c:pt idx="123" formatCode="0%">
                  <c:v>8.5366407054686594E-2</c:v>
                </c:pt>
                <c:pt idx="124" formatCode="0%">
                  <c:v>9.7798255986354499E-2</c:v>
                </c:pt>
                <c:pt idx="125" formatCode="0%">
                  <c:v>9.7798255986354499E-2</c:v>
                </c:pt>
                <c:pt idx="126" formatCode="0%">
                  <c:v>0.10152531810555265</c:v>
                </c:pt>
                <c:pt idx="127" formatCode="0%">
                  <c:v>0.10152531810555265</c:v>
                </c:pt>
                <c:pt idx="128" formatCode="0%">
                  <c:v>0.10861086242051579</c:v>
                </c:pt>
                <c:pt idx="129" formatCode="0%">
                  <c:v>0.10861086242051579</c:v>
                </c:pt>
                <c:pt idx="130" formatCode="0%">
                  <c:v>0.11004033202924721</c:v>
                </c:pt>
                <c:pt idx="131" formatCode="0%">
                  <c:v>0.11004033202924721</c:v>
                </c:pt>
                <c:pt idx="132" formatCode="0%">
                  <c:v>0.11496696394859969</c:v>
                </c:pt>
                <c:pt idx="133" formatCode="0%">
                  <c:v>0.11496696394859969</c:v>
                </c:pt>
                <c:pt idx="134" formatCode="0%">
                  <c:v>0.11156837177482577</c:v>
                </c:pt>
                <c:pt idx="135" formatCode="0%">
                  <c:v>0.11156837177482577</c:v>
                </c:pt>
                <c:pt idx="136" formatCode="0%">
                  <c:v>0.11004659648745121</c:v>
                </c:pt>
                <c:pt idx="137" formatCode="0%">
                  <c:v>0.11004659648745121</c:v>
                </c:pt>
                <c:pt idx="138" formatCode="0%">
                  <c:v>0.1099560372634092</c:v>
                </c:pt>
                <c:pt idx="139" formatCode="0%">
                  <c:v>0.1099560372634092</c:v>
                </c:pt>
                <c:pt idx="140" formatCode="0%">
                  <c:v>0.11390052482386398</c:v>
                </c:pt>
                <c:pt idx="141" formatCode="0%">
                  <c:v>0.11390052482386398</c:v>
                </c:pt>
                <c:pt idx="142" formatCode="0%">
                  <c:v>0.12446580465518073</c:v>
                </c:pt>
                <c:pt idx="143" formatCode="0%">
                  <c:v>0.12446580465518073</c:v>
                </c:pt>
                <c:pt idx="144" formatCode="0%">
                  <c:v>0.13723719092938411</c:v>
                </c:pt>
                <c:pt idx="145" formatCode="0%">
                  <c:v>0.13723719092938411</c:v>
                </c:pt>
                <c:pt idx="146" formatCode="0%">
                  <c:v>0.14768775733539791</c:v>
                </c:pt>
                <c:pt idx="147" formatCode="0%">
                  <c:v>0.14768775733539791</c:v>
                </c:pt>
                <c:pt idx="148" formatCode="0%">
                  <c:v>0.1614080722371305</c:v>
                </c:pt>
                <c:pt idx="149" formatCode="0%">
                  <c:v>0.1614080722371305</c:v>
                </c:pt>
                <c:pt idx="150" formatCode="0%">
                  <c:v>0.12116020953093604</c:v>
                </c:pt>
                <c:pt idx="151" formatCode="0%">
                  <c:v>0.12116020953093604</c:v>
                </c:pt>
                <c:pt idx="152" formatCode="0%">
                  <c:v>0.1051400344161231</c:v>
                </c:pt>
                <c:pt idx="153" formatCode="0%">
                  <c:v>0.1051400344161231</c:v>
                </c:pt>
                <c:pt idx="154" formatCode="0%">
                  <c:v>0.11280686870956112</c:v>
                </c:pt>
                <c:pt idx="155" formatCode="0%">
                  <c:v>0.11280686870956112</c:v>
                </c:pt>
                <c:pt idx="156" formatCode="0%">
                  <c:v>0.13812385076425954</c:v>
                </c:pt>
                <c:pt idx="157" formatCode="0%">
                  <c:v>0.13812385076425954</c:v>
                </c:pt>
                <c:pt idx="158" formatCode="0%">
                  <c:v>0.1245979878890526</c:v>
                </c:pt>
                <c:pt idx="159" formatCode="0%">
                  <c:v>0.1245979878890526</c:v>
                </c:pt>
                <c:pt idx="160" formatCode="0%">
                  <c:v>0.12542847656172909</c:v>
                </c:pt>
                <c:pt idx="161" formatCode="0%">
                  <c:v>0.12542847656172909</c:v>
                </c:pt>
                <c:pt idx="162" formatCode="0%">
                  <c:v>0.11215109814146458</c:v>
                </c:pt>
                <c:pt idx="163" formatCode="0%">
                  <c:v>0.11215109814146458</c:v>
                </c:pt>
                <c:pt idx="164" formatCode="0%">
                  <c:v>0.11805052319248223</c:v>
                </c:pt>
                <c:pt idx="165" formatCode="0%">
                  <c:v>0.11805052319248223</c:v>
                </c:pt>
                <c:pt idx="166" formatCode="0%">
                  <c:v>0.11946449775899787</c:v>
                </c:pt>
                <c:pt idx="167" formatCode="0%">
                  <c:v>0.11946449775899787</c:v>
                </c:pt>
                <c:pt idx="168" formatCode="0%">
                  <c:v>0.13420274500052531</c:v>
                </c:pt>
                <c:pt idx="169" formatCode="0%">
                  <c:v>0.13420274500052531</c:v>
                </c:pt>
                <c:pt idx="170" formatCode="0%">
                  <c:v>0.13454032953150719</c:v>
                </c:pt>
                <c:pt idx="171" formatCode="0%">
                  <c:v>0.13454032953150719</c:v>
                </c:pt>
                <c:pt idx="172" formatCode="0%">
                  <c:v>0.14161802829981929</c:v>
                </c:pt>
                <c:pt idx="173" formatCode="0%">
                  <c:v>0.14161802829981929</c:v>
                </c:pt>
                <c:pt idx="174" formatCode="0%">
                  <c:v>0.15595649566873124</c:v>
                </c:pt>
                <c:pt idx="175" formatCode="0%">
                  <c:v>0.15595649566873124</c:v>
                </c:pt>
                <c:pt idx="176" formatCode="0%">
                  <c:v>0.20440097154692885</c:v>
                </c:pt>
                <c:pt idx="177" formatCode="0%">
                  <c:v>0.20440097154692885</c:v>
                </c:pt>
                <c:pt idx="178" formatCode="0%">
                  <c:v>0.21508634148072556</c:v>
                </c:pt>
                <c:pt idx="179" formatCode="0%">
                  <c:v>0.21508634148072556</c:v>
                </c:pt>
                <c:pt idx="180" formatCode="0%">
                  <c:v>0.23253237439156327</c:v>
                </c:pt>
                <c:pt idx="181" formatCode="0%">
                  <c:v>0.23253237439156327</c:v>
                </c:pt>
                <c:pt idx="182" formatCode="0%">
                  <c:v>0.15730948949016407</c:v>
                </c:pt>
                <c:pt idx="183" formatCode="0%">
                  <c:v>0.15730948949016407</c:v>
                </c:pt>
                <c:pt idx="184" formatCode="0%">
                  <c:v>9.9267380401984559E-2</c:v>
                </c:pt>
                <c:pt idx="185" formatCode="0%">
                  <c:v>9.9267380401984559E-2</c:v>
                </c:pt>
                <c:pt idx="186" formatCode="0%">
                  <c:v>0.10346411360671783</c:v>
                </c:pt>
                <c:pt idx="187" formatCode="0%">
                  <c:v>0.10346411360671783</c:v>
                </c:pt>
                <c:pt idx="188" formatCode="0%">
                  <c:v>0.13689484995412093</c:v>
                </c:pt>
                <c:pt idx="189" formatCode="0%">
                  <c:v>0.13689484995412093</c:v>
                </c:pt>
                <c:pt idx="190" formatCode="0%">
                  <c:v>0.11557128944144335</c:v>
                </c:pt>
                <c:pt idx="191" formatCode="0%">
                  <c:v>0.11557128944144335</c:v>
                </c:pt>
                <c:pt idx="192" formatCode="0%">
                  <c:v>0.17477158679154051</c:v>
                </c:pt>
                <c:pt idx="193" formatCode="0%">
                  <c:v>0.17477158679154051</c:v>
                </c:pt>
                <c:pt idx="194" formatCode="0%">
                  <c:v>0.1533626010650507</c:v>
                </c:pt>
                <c:pt idx="195" formatCode="0%">
                  <c:v>0.1533626010650507</c:v>
                </c:pt>
                <c:pt idx="196" formatCode="0%">
                  <c:v>0.13478977498732719</c:v>
                </c:pt>
                <c:pt idx="197" formatCode="0%">
                  <c:v>0.13478977498732719</c:v>
                </c:pt>
                <c:pt idx="198" formatCode="0%">
                  <c:v>0.1091346556428817</c:v>
                </c:pt>
                <c:pt idx="199" formatCode="0%">
                  <c:v>0.1091346556428817</c:v>
                </c:pt>
                <c:pt idx="200" formatCode="0%">
                  <c:v>9.3562830311308381E-2</c:v>
                </c:pt>
                <c:pt idx="201" formatCode="0%">
                  <c:v>9.3562830311308381E-2</c:v>
                </c:pt>
                <c:pt idx="202" formatCode="0%">
                  <c:v>0.10556389332245014</c:v>
                </c:pt>
                <c:pt idx="203" formatCode="0%">
                  <c:v>0.10556389332245014</c:v>
                </c:pt>
                <c:pt idx="204" formatCode="0%">
                  <c:v>0.20401653223344629</c:v>
                </c:pt>
                <c:pt idx="205" formatCode="0%">
                  <c:v>0.20401653223344629</c:v>
                </c:pt>
                <c:pt idx="206" formatCode="0%">
                  <c:v>0.1737801473514255</c:v>
                </c:pt>
                <c:pt idx="207" formatCode="0%">
                  <c:v>0.1737801473514255</c:v>
                </c:pt>
                <c:pt idx="208" formatCode="0%">
                  <c:v>0.18898804801613367</c:v>
                </c:pt>
                <c:pt idx="209" formatCode="0%">
                  <c:v>0.18898804801613367</c:v>
                </c:pt>
                <c:pt idx="210" formatCode="0%">
                  <c:v>0.17913830069239134</c:v>
                </c:pt>
                <c:pt idx="211" formatCode="0%">
                  <c:v>0.17913830069239134</c:v>
                </c:pt>
                <c:pt idx="212" formatCode="0%">
                  <c:v>0.19236136543462151</c:v>
                </c:pt>
                <c:pt idx="213" formatCode="0%">
                  <c:v>0.19236136543462151</c:v>
                </c:pt>
                <c:pt idx="214" formatCode="0%">
                  <c:v>0.21650498640244312</c:v>
                </c:pt>
                <c:pt idx="215" formatCode="0%">
                  <c:v>0.21650498640244312</c:v>
                </c:pt>
                <c:pt idx="216" formatCode="0%">
                  <c:v>0.26765413448096764</c:v>
                </c:pt>
                <c:pt idx="217" formatCode="0%">
                  <c:v>0.26765413448096764</c:v>
                </c:pt>
                <c:pt idx="218" formatCode="0.00E+00">
                  <c:v>0.24468182464396118</c:v>
                </c:pt>
                <c:pt idx="219" formatCode="0.00E+00">
                  <c:v>0.24468182464396118</c:v>
                </c:pt>
                <c:pt idx="220" formatCode="0.00E+00">
                  <c:v>0.23124249116560475</c:v>
                </c:pt>
                <c:pt idx="221" formatCode="0.00E+00">
                  <c:v>0.23124249116560475</c:v>
                </c:pt>
                <c:pt idx="222" formatCode="0.00E+00">
                  <c:v>0.16093133802294496</c:v>
                </c:pt>
                <c:pt idx="223" formatCode="0.00E+00">
                  <c:v>0.16093133802294496</c:v>
                </c:pt>
                <c:pt idx="224" formatCode="0.00E+00">
                  <c:v>0.16334688306318937</c:v>
                </c:pt>
                <c:pt idx="225" formatCode="0.00E+00">
                  <c:v>0.16334688306318937</c:v>
                </c:pt>
                <c:pt idx="226" formatCode="0.00E+00">
                  <c:v>0.19521919339437224</c:v>
                </c:pt>
                <c:pt idx="227" formatCode="0.00E+00">
                  <c:v>0.19521919339437224</c:v>
                </c:pt>
                <c:pt idx="228" formatCode="0.00E+00">
                  <c:v>0.23875329261153219</c:v>
                </c:pt>
                <c:pt idx="229" formatCode="0.00E+00">
                  <c:v>0.23875329261153219</c:v>
                </c:pt>
                <c:pt idx="230" formatCode="0.00E+00">
                  <c:v>0.23827837567896687</c:v>
                </c:pt>
                <c:pt idx="231" formatCode="0.00E+00">
                  <c:v>0.23827837567896687</c:v>
                </c:pt>
                <c:pt idx="232" formatCode="0.00E+00">
                  <c:v>0.23404210926600244</c:v>
                </c:pt>
                <c:pt idx="233" formatCode="0.00E+00">
                  <c:v>0.23404210926600244</c:v>
                </c:pt>
                <c:pt idx="234" formatCode="0.00E+00">
                  <c:v>0.16540732085999044</c:v>
                </c:pt>
                <c:pt idx="235" formatCode="0.00E+00">
                  <c:v>0.16540732085999044</c:v>
                </c:pt>
                <c:pt idx="236" formatCode="0.00E+00">
                  <c:v>0.11131020038626176</c:v>
                </c:pt>
                <c:pt idx="237" formatCode="0.00E+00">
                  <c:v>0.11131020038626176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4DB-4590-A58F-96C838685660}"/>
            </c:ext>
          </c:extLst>
        </c:ser>
        <c:ser>
          <c:idx val="4"/>
          <c:order val="5"/>
          <c:tx>
            <c:strRef>
              <c:f>Spektra_vypocty_100keV!$P$553</c:f>
              <c:strCache>
                <c:ptCount val="1"/>
              </c:strCache>
            </c:strRef>
          </c:tx>
          <c:spPr>
            <a:ln w="1270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xVal>
            <c:numRef>
              <c:f>Spektra_vypocty_100keV!$I$554:$I$791</c:f>
              <c:numCache>
                <c:formatCode>0.0</c:formatCode>
                <c:ptCount val="238"/>
                <c:pt idx="0" formatCode="General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</c:v>
                </c:pt>
                <c:pt idx="4">
                  <c:v>0.3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0.8</c:v>
                </c:pt>
                <c:pt idx="14">
                  <c:v>0.8</c:v>
                </c:pt>
                <c:pt idx="15">
                  <c:v>0.9</c:v>
                </c:pt>
                <c:pt idx="16">
                  <c:v>0.9</c:v>
                </c:pt>
                <c:pt idx="17">
                  <c:v>1</c:v>
                </c:pt>
                <c:pt idx="18">
                  <c:v>1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  <c:pt idx="198">
                  <c:v>9.9999999999999805</c:v>
                </c:pt>
                <c:pt idx="199">
                  <c:v>10.09999999999998</c:v>
                </c:pt>
                <c:pt idx="200">
                  <c:v>10.09999999999998</c:v>
                </c:pt>
                <c:pt idx="201">
                  <c:v>10.19999999999998</c:v>
                </c:pt>
                <c:pt idx="202">
                  <c:v>10.19999999999998</c:v>
                </c:pt>
                <c:pt idx="203">
                  <c:v>10.299999999999979</c:v>
                </c:pt>
                <c:pt idx="204">
                  <c:v>10.299999999999979</c:v>
                </c:pt>
                <c:pt idx="205">
                  <c:v>10.399999999999979</c:v>
                </c:pt>
                <c:pt idx="206">
                  <c:v>10.399999999999979</c:v>
                </c:pt>
                <c:pt idx="207">
                  <c:v>10.499999999999979</c:v>
                </c:pt>
                <c:pt idx="208">
                  <c:v>10.499999999999979</c:v>
                </c:pt>
                <c:pt idx="209">
                  <c:v>10.599999999999978</c:v>
                </c:pt>
                <c:pt idx="210">
                  <c:v>10.599999999999978</c:v>
                </c:pt>
                <c:pt idx="211">
                  <c:v>10.699999999999978</c:v>
                </c:pt>
                <c:pt idx="212">
                  <c:v>10.699999999999978</c:v>
                </c:pt>
                <c:pt idx="213">
                  <c:v>10.799999999999978</c:v>
                </c:pt>
                <c:pt idx="214">
                  <c:v>10.799999999999978</c:v>
                </c:pt>
                <c:pt idx="215">
                  <c:v>10.899999999999977</c:v>
                </c:pt>
                <c:pt idx="216">
                  <c:v>10.899999999999977</c:v>
                </c:pt>
                <c:pt idx="217">
                  <c:v>10.999999999999977</c:v>
                </c:pt>
                <c:pt idx="218">
                  <c:v>10.999999999999977</c:v>
                </c:pt>
                <c:pt idx="219">
                  <c:v>11.099999999999977</c:v>
                </c:pt>
                <c:pt idx="220">
                  <c:v>11.099999999999977</c:v>
                </c:pt>
                <c:pt idx="221">
                  <c:v>11.199999999999976</c:v>
                </c:pt>
                <c:pt idx="222">
                  <c:v>11.199999999999976</c:v>
                </c:pt>
                <c:pt idx="223">
                  <c:v>11.299999999999976</c:v>
                </c:pt>
                <c:pt idx="224">
                  <c:v>11.299999999999976</c:v>
                </c:pt>
                <c:pt idx="225">
                  <c:v>11.399999999999975</c:v>
                </c:pt>
                <c:pt idx="226">
                  <c:v>11.399999999999975</c:v>
                </c:pt>
                <c:pt idx="227">
                  <c:v>11.499999999999975</c:v>
                </c:pt>
                <c:pt idx="228">
                  <c:v>11.499999999999975</c:v>
                </c:pt>
                <c:pt idx="229">
                  <c:v>11.599999999999975</c:v>
                </c:pt>
                <c:pt idx="230">
                  <c:v>11.599999999999975</c:v>
                </c:pt>
                <c:pt idx="231">
                  <c:v>11.699999999999974</c:v>
                </c:pt>
                <c:pt idx="232">
                  <c:v>11.699999999999974</c:v>
                </c:pt>
                <c:pt idx="233">
                  <c:v>11.799999999999974</c:v>
                </c:pt>
                <c:pt idx="234">
                  <c:v>11.799999999999974</c:v>
                </c:pt>
                <c:pt idx="235">
                  <c:v>11.899999999999974</c:v>
                </c:pt>
                <c:pt idx="236">
                  <c:v>11.899999999999974</c:v>
                </c:pt>
                <c:pt idx="237">
                  <c:v>11.999999999999973</c:v>
                </c:pt>
              </c:numCache>
            </c:numRef>
          </c:xVal>
          <c:yVal>
            <c:numRef>
              <c:f>Spektra_vypocty_100keV!$P$554:$P$791</c:f>
              <c:numCache>
                <c:formatCode>General</c:formatCode>
                <c:ptCount val="238"/>
                <c:pt idx="18" formatCode="0%">
                  <c:v>-5.7123198847356893E-2</c:v>
                </c:pt>
                <c:pt idx="19" formatCode="0%">
                  <c:v>-5.7123198847356893E-2</c:v>
                </c:pt>
                <c:pt idx="20" formatCode="0%">
                  <c:v>-5.6972328217820563E-2</c:v>
                </c:pt>
                <c:pt idx="21" formatCode="0%">
                  <c:v>-5.6972328217820563E-2</c:v>
                </c:pt>
                <c:pt idx="22" formatCode="0%">
                  <c:v>-5.578313457776346E-2</c:v>
                </c:pt>
                <c:pt idx="23" formatCode="0%">
                  <c:v>-5.578313457776346E-2</c:v>
                </c:pt>
                <c:pt idx="24" formatCode="0%">
                  <c:v>-5.6976304530495986E-2</c:v>
                </c:pt>
                <c:pt idx="25" formatCode="0%">
                  <c:v>-5.6976304530495986E-2</c:v>
                </c:pt>
                <c:pt idx="26" formatCode="0%">
                  <c:v>-5.7018917322536083E-2</c:v>
                </c:pt>
                <c:pt idx="27" formatCode="0%">
                  <c:v>-5.7018917322536083E-2</c:v>
                </c:pt>
                <c:pt idx="28" formatCode="0%">
                  <c:v>-5.7501038544393993E-2</c:v>
                </c:pt>
                <c:pt idx="29" formatCode="0%">
                  <c:v>-5.7501038544393993E-2</c:v>
                </c:pt>
                <c:pt idx="30" formatCode="0%">
                  <c:v>-5.6882134821234234E-2</c:v>
                </c:pt>
                <c:pt idx="31" formatCode="0%">
                  <c:v>-5.6882134821234234E-2</c:v>
                </c:pt>
                <c:pt idx="32" formatCode="0%">
                  <c:v>-5.7904231776636499E-2</c:v>
                </c:pt>
                <c:pt idx="33" formatCode="0%">
                  <c:v>-5.7904231776636499E-2</c:v>
                </c:pt>
                <c:pt idx="34" formatCode="0%">
                  <c:v>-5.7880884483781966E-2</c:v>
                </c:pt>
                <c:pt idx="35" formatCode="0%">
                  <c:v>-5.7880884483781966E-2</c:v>
                </c:pt>
                <c:pt idx="36" formatCode="0%">
                  <c:v>-5.8808091305939961E-2</c:v>
                </c:pt>
                <c:pt idx="37" formatCode="0%">
                  <c:v>-5.8808091305939961E-2</c:v>
                </c:pt>
                <c:pt idx="38" formatCode="0%">
                  <c:v>-5.8141235951296284E-2</c:v>
                </c:pt>
                <c:pt idx="39" formatCode="0%">
                  <c:v>-5.8141235951296284E-2</c:v>
                </c:pt>
                <c:pt idx="40" formatCode="0%">
                  <c:v>-5.9103266703315359E-2</c:v>
                </c:pt>
                <c:pt idx="41" formatCode="0%">
                  <c:v>-5.9103266703315359E-2</c:v>
                </c:pt>
                <c:pt idx="42" formatCode="0%">
                  <c:v>-5.943208294526877E-2</c:v>
                </c:pt>
                <c:pt idx="43" formatCode="0%">
                  <c:v>-5.943208294526877E-2</c:v>
                </c:pt>
                <c:pt idx="44" formatCode="0%">
                  <c:v>-6.1560540589893596E-2</c:v>
                </c:pt>
                <c:pt idx="45" formatCode="0%">
                  <c:v>-6.1560540589893596E-2</c:v>
                </c:pt>
                <c:pt idx="46" formatCode="0%">
                  <c:v>-5.9274054897844312E-2</c:v>
                </c:pt>
                <c:pt idx="47" formatCode="0%">
                  <c:v>-5.9274054897844312E-2</c:v>
                </c:pt>
                <c:pt idx="48" formatCode="0%">
                  <c:v>-5.8261689028741286E-2</c:v>
                </c:pt>
                <c:pt idx="49" formatCode="0%">
                  <c:v>-5.8261689028741286E-2</c:v>
                </c:pt>
                <c:pt idx="50" formatCode="0%">
                  <c:v>-5.7673584251878227E-2</c:v>
                </c:pt>
                <c:pt idx="51" formatCode="0%">
                  <c:v>-5.7673584251878227E-2</c:v>
                </c:pt>
                <c:pt idx="52" formatCode="0%">
                  <c:v>-6.1886963421353941E-2</c:v>
                </c:pt>
                <c:pt idx="53" formatCode="0%">
                  <c:v>-6.1886963421353941E-2</c:v>
                </c:pt>
                <c:pt idx="54" formatCode="0%">
                  <c:v>-6.2232984883658714E-2</c:v>
                </c:pt>
                <c:pt idx="55" formatCode="0%">
                  <c:v>-6.2232984883658714E-2</c:v>
                </c:pt>
                <c:pt idx="56" formatCode="0%">
                  <c:v>-6.6343145335461068E-2</c:v>
                </c:pt>
                <c:pt idx="57" formatCode="0%">
                  <c:v>-6.6343145335461068E-2</c:v>
                </c:pt>
                <c:pt idx="58" formatCode="0%">
                  <c:v>-6.5859601969366313E-2</c:v>
                </c:pt>
                <c:pt idx="59" formatCode="0%">
                  <c:v>-6.5859601969366313E-2</c:v>
                </c:pt>
                <c:pt idx="60" formatCode="0%">
                  <c:v>-6.8213641116635054E-2</c:v>
                </c:pt>
                <c:pt idx="61" formatCode="0%">
                  <c:v>-6.8213641116635054E-2</c:v>
                </c:pt>
                <c:pt idx="62" formatCode="0%">
                  <c:v>-6.4929711955768299E-2</c:v>
                </c:pt>
                <c:pt idx="63" formatCode="0%">
                  <c:v>-6.4929711955768299E-2</c:v>
                </c:pt>
                <c:pt idx="64" formatCode="0%">
                  <c:v>-6.2384278959988097E-2</c:v>
                </c:pt>
                <c:pt idx="65" formatCode="0%">
                  <c:v>-6.2384278959988097E-2</c:v>
                </c:pt>
                <c:pt idx="66" formatCode="0%">
                  <c:v>-5.8483314924081792E-2</c:v>
                </c:pt>
                <c:pt idx="67" formatCode="0%">
                  <c:v>-5.8483314924081792E-2</c:v>
                </c:pt>
                <c:pt idx="68" formatCode="0%">
                  <c:v>-5.774125874024115E-2</c:v>
                </c:pt>
                <c:pt idx="69" formatCode="0%">
                  <c:v>-5.774125874024115E-2</c:v>
                </c:pt>
                <c:pt idx="70" formatCode="0%">
                  <c:v>-5.8903613287431496E-2</c:v>
                </c:pt>
                <c:pt idx="71" formatCode="0%">
                  <c:v>-5.8903613287431496E-2</c:v>
                </c:pt>
                <c:pt idx="72" formatCode="0%">
                  <c:v>-6.3866947351130826E-2</c:v>
                </c:pt>
                <c:pt idx="73" formatCode="0%">
                  <c:v>-6.3866947351130826E-2</c:v>
                </c:pt>
                <c:pt idx="74" formatCode="0%">
                  <c:v>-6.3409912423757681E-2</c:v>
                </c:pt>
                <c:pt idx="75" formatCode="0%">
                  <c:v>-6.3409912423757681E-2</c:v>
                </c:pt>
                <c:pt idx="76" formatCode="0%">
                  <c:v>-6.3694555895262864E-2</c:v>
                </c:pt>
                <c:pt idx="77" formatCode="0%">
                  <c:v>-6.3694555895262864E-2</c:v>
                </c:pt>
                <c:pt idx="78" formatCode="0%">
                  <c:v>-6.25130634860874E-2</c:v>
                </c:pt>
                <c:pt idx="79" formatCode="0%">
                  <c:v>-6.25130634860874E-2</c:v>
                </c:pt>
                <c:pt idx="80" formatCode="0%">
                  <c:v>-6.6562270088312073E-2</c:v>
                </c:pt>
                <c:pt idx="81" formatCode="0%">
                  <c:v>-6.6562270088312073E-2</c:v>
                </c:pt>
                <c:pt idx="82" formatCode="0%">
                  <c:v>-6.2921330663489955E-2</c:v>
                </c:pt>
                <c:pt idx="83" formatCode="0%">
                  <c:v>-6.2921330663489955E-2</c:v>
                </c:pt>
                <c:pt idx="84" formatCode="0%">
                  <c:v>-6.1837601576781545E-2</c:v>
                </c:pt>
                <c:pt idx="85" formatCode="0%">
                  <c:v>-6.1837601576781545E-2</c:v>
                </c:pt>
                <c:pt idx="86" formatCode="0%">
                  <c:v>-6.4971710548859779E-2</c:v>
                </c:pt>
                <c:pt idx="87" formatCode="0%">
                  <c:v>-6.4971710548859779E-2</c:v>
                </c:pt>
                <c:pt idx="88" formatCode="0%">
                  <c:v>-6.9741235630007753E-2</c:v>
                </c:pt>
                <c:pt idx="89" formatCode="0%">
                  <c:v>-6.9741235630007753E-2</c:v>
                </c:pt>
                <c:pt idx="90" formatCode="0%">
                  <c:v>-7.269222512679549E-2</c:v>
                </c:pt>
                <c:pt idx="91" formatCode="0%">
                  <c:v>-7.269222512679549E-2</c:v>
                </c:pt>
                <c:pt idx="92" formatCode="0%">
                  <c:v>-7.7017912848149614E-2</c:v>
                </c:pt>
                <c:pt idx="93" formatCode="0%">
                  <c:v>-7.7017912848149614E-2</c:v>
                </c:pt>
                <c:pt idx="94" formatCode="0%">
                  <c:v>-8.28257224442982E-2</c:v>
                </c:pt>
                <c:pt idx="95" formatCode="0%">
                  <c:v>-8.28257224442982E-2</c:v>
                </c:pt>
                <c:pt idx="96" formatCode="0%">
                  <c:v>-9.1495157024948787E-2</c:v>
                </c:pt>
                <c:pt idx="97" formatCode="0%">
                  <c:v>-9.1495157024948787E-2</c:v>
                </c:pt>
                <c:pt idx="98" formatCode="0%">
                  <c:v>-8.4843455000131129E-2</c:v>
                </c:pt>
                <c:pt idx="99" formatCode="0%">
                  <c:v>-8.4843455000131129E-2</c:v>
                </c:pt>
                <c:pt idx="100" formatCode="0%">
                  <c:v>-8.8625273757060544E-2</c:v>
                </c:pt>
                <c:pt idx="101" formatCode="0%">
                  <c:v>-8.8625273757060544E-2</c:v>
                </c:pt>
                <c:pt idx="102" formatCode="0%">
                  <c:v>-8.4920735727185961E-2</c:v>
                </c:pt>
                <c:pt idx="103" formatCode="0%">
                  <c:v>-8.4920735727185961E-2</c:v>
                </c:pt>
                <c:pt idx="104" formatCode="0%">
                  <c:v>-8.167250685232727E-2</c:v>
                </c:pt>
                <c:pt idx="105" formatCode="0%">
                  <c:v>-8.167250685232727E-2</c:v>
                </c:pt>
                <c:pt idx="106" formatCode="0%">
                  <c:v>-8.720482804617094E-2</c:v>
                </c:pt>
                <c:pt idx="107" formatCode="0%">
                  <c:v>-8.720482804617094E-2</c:v>
                </c:pt>
                <c:pt idx="108" formatCode="0%">
                  <c:v>-9.7464581391040139E-2</c:v>
                </c:pt>
                <c:pt idx="109" formatCode="0%">
                  <c:v>-9.7464581391040139E-2</c:v>
                </c:pt>
                <c:pt idx="110" formatCode="0%">
                  <c:v>-8.8796473999357917E-2</c:v>
                </c:pt>
                <c:pt idx="111" formatCode="0%">
                  <c:v>-8.8796473999357917E-2</c:v>
                </c:pt>
                <c:pt idx="112" formatCode="0%">
                  <c:v>-8.1278383903112608E-2</c:v>
                </c:pt>
                <c:pt idx="113" formatCode="0%">
                  <c:v>-8.1278383903112608E-2</c:v>
                </c:pt>
                <c:pt idx="114" formatCode="0%">
                  <c:v>-8.8326312638013549E-2</c:v>
                </c:pt>
                <c:pt idx="115" formatCode="0%">
                  <c:v>-8.8326312638013549E-2</c:v>
                </c:pt>
                <c:pt idx="116" formatCode="0%">
                  <c:v>-9.7448135231978664E-2</c:v>
                </c:pt>
                <c:pt idx="117" formatCode="0%">
                  <c:v>-9.7448135231978664E-2</c:v>
                </c:pt>
                <c:pt idx="118" formatCode="0%">
                  <c:v>-8.3457563615018493E-2</c:v>
                </c:pt>
                <c:pt idx="119" formatCode="0%">
                  <c:v>-8.3457563615018493E-2</c:v>
                </c:pt>
                <c:pt idx="120" formatCode="0%">
                  <c:v>-8.1609414775684161E-2</c:v>
                </c:pt>
                <c:pt idx="121" formatCode="0%">
                  <c:v>-8.1609414775684161E-2</c:v>
                </c:pt>
                <c:pt idx="122" formatCode="0%">
                  <c:v>-8.5366407054686594E-2</c:v>
                </c:pt>
                <c:pt idx="123" formatCode="0%">
                  <c:v>-8.5366407054686594E-2</c:v>
                </c:pt>
                <c:pt idx="124" formatCode="0%">
                  <c:v>-9.7798255986354499E-2</c:v>
                </c:pt>
                <c:pt idx="125" formatCode="0%">
                  <c:v>-9.7798255986354499E-2</c:v>
                </c:pt>
                <c:pt idx="126" formatCode="0%">
                  <c:v>-0.10152531810555265</c:v>
                </c:pt>
                <c:pt idx="127" formatCode="0%">
                  <c:v>-0.10152531810555265</c:v>
                </c:pt>
                <c:pt idx="128" formatCode="0%">
                  <c:v>-0.10861086242051579</c:v>
                </c:pt>
                <c:pt idx="129" formatCode="0%">
                  <c:v>-0.10861086242051579</c:v>
                </c:pt>
                <c:pt idx="130" formatCode="0%">
                  <c:v>-0.11004033202924721</c:v>
                </c:pt>
                <c:pt idx="131" formatCode="0%">
                  <c:v>-0.11004033202924721</c:v>
                </c:pt>
                <c:pt idx="132" formatCode="0%">
                  <c:v>-0.11496696394859969</c:v>
                </c:pt>
                <c:pt idx="133" formatCode="0%">
                  <c:v>-0.11496696394859969</c:v>
                </c:pt>
                <c:pt idx="134" formatCode="0%">
                  <c:v>-0.11156837177482577</c:v>
                </c:pt>
                <c:pt idx="135" formatCode="0%">
                  <c:v>-0.11156837177482577</c:v>
                </c:pt>
                <c:pt idx="136" formatCode="0%">
                  <c:v>-0.11004659648745121</c:v>
                </c:pt>
                <c:pt idx="137" formatCode="0%">
                  <c:v>-0.11004659648745121</c:v>
                </c:pt>
                <c:pt idx="138" formatCode="0%">
                  <c:v>-0.1099560372634092</c:v>
                </c:pt>
                <c:pt idx="139" formatCode="0%">
                  <c:v>-0.1099560372634092</c:v>
                </c:pt>
                <c:pt idx="140" formatCode="0%">
                  <c:v>-0.11390052482386398</c:v>
                </c:pt>
                <c:pt idx="141" formatCode="0%">
                  <c:v>-0.11390052482386398</c:v>
                </c:pt>
                <c:pt idx="142" formatCode="0%">
                  <c:v>-0.12446580465518073</c:v>
                </c:pt>
                <c:pt idx="143" formatCode="0%">
                  <c:v>-0.12446580465518073</c:v>
                </c:pt>
                <c:pt idx="144" formatCode="0%">
                  <c:v>-0.13723719092938411</c:v>
                </c:pt>
                <c:pt idx="145" formatCode="0%">
                  <c:v>-0.13723719092938411</c:v>
                </c:pt>
                <c:pt idx="146" formatCode="0%">
                  <c:v>-0.14768775733539791</c:v>
                </c:pt>
                <c:pt idx="147" formatCode="0%">
                  <c:v>-0.14768775733539791</c:v>
                </c:pt>
                <c:pt idx="148" formatCode="0%">
                  <c:v>-0.1614080722371305</c:v>
                </c:pt>
                <c:pt idx="149" formatCode="0%">
                  <c:v>-0.1614080722371305</c:v>
                </c:pt>
                <c:pt idx="150" formatCode="0%">
                  <c:v>-0.12116020953093604</c:v>
                </c:pt>
                <c:pt idx="151" formatCode="0%">
                  <c:v>-0.12116020953093604</c:v>
                </c:pt>
                <c:pt idx="152" formatCode="0%">
                  <c:v>-0.1051400344161231</c:v>
                </c:pt>
                <c:pt idx="153" formatCode="0%">
                  <c:v>-0.1051400344161231</c:v>
                </c:pt>
                <c:pt idx="154" formatCode="0%">
                  <c:v>-0.11280686870956112</c:v>
                </c:pt>
                <c:pt idx="155" formatCode="0%">
                  <c:v>-0.11280686870956112</c:v>
                </c:pt>
                <c:pt idx="156" formatCode="0%">
                  <c:v>-0.13812385076425954</c:v>
                </c:pt>
                <c:pt idx="157" formatCode="0%">
                  <c:v>-0.13812385076425954</c:v>
                </c:pt>
                <c:pt idx="158" formatCode="0%">
                  <c:v>-0.1245979878890526</c:v>
                </c:pt>
                <c:pt idx="159" formatCode="0%">
                  <c:v>-0.1245979878890526</c:v>
                </c:pt>
                <c:pt idx="160" formatCode="0%">
                  <c:v>-0.12542847656172909</c:v>
                </c:pt>
                <c:pt idx="161" formatCode="0%">
                  <c:v>-0.12542847656172909</c:v>
                </c:pt>
                <c:pt idx="162" formatCode="0%">
                  <c:v>-0.11215109814146458</c:v>
                </c:pt>
                <c:pt idx="163" formatCode="0%">
                  <c:v>-0.11215109814146458</c:v>
                </c:pt>
                <c:pt idx="164" formatCode="0%">
                  <c:v>-0.11805052319248223</c:v>
                </c:pt>
                <c:pt idx="165" formatCode="0%">
                  <c:v>-0.11805052319248223</c:v>
                </c:pt>
                <c:pt idx="166" formatCode="0%">
                  <c:v>-0.11946449775899787</c:v>
                </c:pt>
                <c:pt idx="167" formatCode="0%">
                  <c:v>-0.11946449775899787</c:v>
                </c:pt>
                <c:pt idx="168" formatCode="0%">
                  <c:v>-0.13420274500052531</c:v>
                </c:pt>
                <c:pt idx="169" formatCode="0%">
                  <c:v>-0.13420274500052531</c:v>
                </c:pt>
                <c:pt idx="170" formatCode="0%">
                  <c:v>-0.13454032953150719</c:v>
                </c:pt>
                <c:pt idx="171" formatCode="0%">
                  <c:v>-0.13454032953150719</c:v>
                </c:pt>
                <c:pt idx="172" formatCode="0%">
                  <c:v>-0.14161802829981929</c:v>
                </c:pt>
                <c:pt idx="173" formatCode="0%">
                  <c:v>-0.14161802829981929</c:v>
                </c:pt>
                <c:pt idx="174" formatCode="0%">
                  <c:v>-0.15595649566873124</c:v>
                </c:pt>
                <c:pt idx="175" formatCode="0%">
                  <c:v>-0.15595649566873124</c:v>
                </c:pt>
                <c:pt idx="176" formatCode="0%">
                  <c:v>-0.20440097154692885</c:v>
                </c:pt>
                <c:pt idx="177" formatCode="0%">
                  <c:v>-0.20440097154692885</c:v>
                </c:pt>
                <c:pt idx="178" formatCode="0%">
                  <c:v>-0.21508634148072556</c:v>
                </c:pt>
                <c:pt idx="179" formatCode="0%">
                  <c:v>-0.21508634148072556</c:v>
                </c:pt>
                <c:pt idx="180" formatCode="0%">
                  <c:v>-0.23253237439156327</c:v>
                </c:pt>
                <c:pt idx="181" formatCode="0%">
                  <c:v>-0.23253237439156327</c:v>
                </c:pt>
                <c:pt idx="182" formatCode="0%">
                  <c:v>-0.15730948949016407</c:v>
                </c:pt>
                <c:pt idx="183" formatCode="0%">
                  <c:v>-0.15730948949016407</c:v>
                </c:pt>
                <c:pt idx="184" formatCode="0%">
                  <c:v>-9.9267380401984559E-2</c:v>
                </c:pt>
                <c:pt idx="185" formatCode="0%">
                  <c:v>-9.9267380401984559E-2</c:v>
                </c:pt>
                <c:pt idx="186" formatCode="0%">
                  <c:v>-0.10346411360671783</c:v>
                </c:pt>
                <c:pt idx="187" formatCode="0%">
                  <c:v>-0.10346411360671783</c:v>
                </c:pt>
                <c:pt idx="188" formatCode="0%">
                  <c:v>-0.13689484995412093</c:v>
                </c:pt>
                <c:pt idx="189" formatCode="0%">
                  <c:v>-0.13689484995412093</c:v>
                </c:pt>
                <c:pt idx="190" formatCode="0%">
                  <c:v>-0.11557128944144335</c:v>
                </c:pt>
                <c:pt idx="191" formatCode="0%">
                  <c:v>-0.11557128944144335</c:v>
                </c:pt>
                <c:pt idx="192" formatCode="0%">
                  <c:v>-0.17477158679154051</c:v>
                </c:pt>
                <c:pt idx="193" formatCode="0%">
                  <c:v>-0.17477158679154051</c:v>
                </c:pt>
                <c:pt idx="194" formatCode="0%">
                  <c:v>-0.1533626010650507</c:v>
                </c:pt>
                <c:pt idx="195" formatCode="0%">
                  <c:v>-0.1533626010650507</c:v>
                </c:pt>
                <c:pt idx="196" formatCode="0%">
                  <c:v>-0.13478977498732719</c:v>
                </c:pt>
                <c:pt idx="197" formatCode="0%">
                  <c:v>-0.13478977498732719</c:v>
                </c:pt>
                <c:pt idx="198" formatCode="0%">
                  <c:v>-0.1091346556428817</c:v>
                </c:pt>
                <c:pt idx="199" formatCode="0%">
                  <c:v>-0.1091346556428817</c:v>
                </c:pt>
                <c:pt idx="200" formatCode="0%">
                  <c:v>-9.3562830311308381E-2</c:v>
                </c:pt>
                <c:pt idx="201" formatCode="0%">
                  <c:v>-9.3562830311308381E-2</c:v>
                </c:pt>
                <c:pt idx="202" formatCode="0%">
                  <c:v>-0.10556389332245014</c:v>
                </c:pt>
                <c:pt idx="203" formatCode="0%">
                  <c:v>-0.10556389332245014</c:v>
                </c:pt>
                <c:pt idx="204" formatCode="0%">
                  <c:v>-0.20401653223344629</c:v>
                </c:pt>
                <c:pt idx="205" formatCode="0%">
                  <c:v>-0.20401653223344629</c:v>
                </c:pt>
                <c:pt idx="206" formatCode="0%">
                  <c:v>-0.1737801473514255</c:v>
                </c:pt>
                <c:pt idx="207" formatCode="0%">
                  <c:v>-0.1737801473514255</c:v>
                </c:pt>
                <c:pt idx="208" formatCode="0%">
                  <c:v>-0.18898804801613367</c:v>
                </c:pt>
                <c:pt idx="209" formatCode="0%">
                  <c:v>-0.18898804801613367</c:v>
                </c:pt>
                <c:pt idx="210" formatCode="0%">
                  <c:v>-0.17913830069239134</c:v>
                </c:pt>
                <c:pt idx="211" formatCode="0%">
                  <c:v>-0.17913830069239134</c:v>
                </c:pt>
                <c:pt idx="212" formatCode="0%">
                  <c:v>-0.19236136543462151</c:v>
                </c:pt>
                <c:pt idx="213" formatCode="0%">
                  <c:v>-0.19236136543462151</c:v>
                </c:pt>
                <c:pt idx="214" formatCode="0%">
                  <c:v>-0.21650498640244312</c:v>
                </c:pt>
                <c:pt idx="215" formatCode="0%">
                  <c:v>-0.21650498640244312</c:v>
                </c:pt>
                <c:pt idx="216" formatCode="0%">
                  <c:v>-0.26765413448096764</c:v>
                </c:pt>
                <c:pt idx="217" formatCode="0%">
                  <c:v>-0.26765413448096764</c:v>
                </c:pt>
                <c:pt idx="218" formatCode="0%">
                  <c:v>-0.24468182464396118</c:v>
                </c:pt>
                <c:pt idx="219" formatCode="0%">
                  <c:v>-0.24468182464396118</c:v>
                </c:pt>
                <c:pt idx="220" formatCode="0%">
                  <c:v>-0.23124249116560475</c:v>
                </c:pt>
                <c:pt idx="221" formatCode="0%">
                  <c:v>-0.23124249116560475</c:v>
                </c:pt>
                <c:pt idx="222" formatCode="0%">
                  <c:v>-0.16093133802294496</c:v>
                </c:pt>
                <c:pt idx="223" formatCode="0%">
                  <c:v>-0.16093133802294496</c:v>
                </c:pt>
                <c:pt idx="224" formatCode="0%">
                  <c:v>-0.16334688306318937</c:v>
                </c:pt>
                <c:pt idx="225" formatCode="0%">
                  <c:v>-0.16334688306318937</c:v>
                </c:pt>
                <c:pt idx="226" formatCode="0%">
                  <c:v>-0.19521919339437224</c:v>
                </c:pt>
                <c:pt idx="227" formatCode="0%">
                  <c:v>-0.19521919339437224</c:v>
                </c:pt>
                <c:pt idx="228" formatCode="0%">
                  <c:v>-0.23875329261153219</c:v>
                </c:pt>
                <c:pt idx="229" formatCode="0%">
                  <c:v>-0.23875329261153219</c:v>
                </c:pt>
                <c:pt idx="230" formatCode="0%">
                  <c:v>-0.23827837567896687</c:v>
                </c:pt>
                <c:pt idx="231" formatCode="0%">
                  <c:v>-0.23827837567896687</c:v>
                </c:pt>
                <c:pt idx="232" formatCode="0%">
                  <c:v>-0.23404210926600244</c:v>
                </c:pt>
                <c:pt idx="233" formatCode="0%">
                  <c:v>-0.23404210926600244</c:v>
                </c:pt>
                <c:pt idx="234" formatCode="0%">
                  <c:v>-0.16540732085999044</c:v>
                </c:pt>
                <c:pt idx="235" formatCode="0%">
                  <c:v>-0.16540732085999044</c:v>
                </c:pt>
                <c:pt idx="236" formatCode="0%">
                  <c:v>-0.11131020038626176</c:v>
                </c:pt>
                <c:pt idx="237" formatCode="0%">
                  <c:v>-0.11131020038626176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4DB-4590-A58F-96C838685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8904320"/>
        <c:axId val="1428904680"/>
      </c:scatterChart>
      <c:valAx>
        <c:axId val="1428904320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Energy 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428904680"/>
        <c:crossesAt val="-0.5"/>
        <c:crossBetween val="midCat"/>
        <c:majorUnit val="1"/>
      </c:valAx>
      <c:valAx>
        <c:axId val="1428904680"/>
        <c:scaling>
          <c:orientation val="minMax"/>
          <c:max val="0.60000000000000009"/>
          <c:min val="-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428904320"/>
        <c:crosses val="autoZero"/>
        <c:crossBetween val="midCat"/>
        <c:majorUnit val="0.1"/>
      </c:valAx>
      <c:spPr>
        <a:ln>
          <a:solidFill>
            <a:schemeClr val="tx1"/>
          </a:solidFill>
        </a:ln>
      </c:spPr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12335604962279384"/>
          <c:y val="7.4771665889862546E-2"/>
          <c:w val="0.27221366623549126"/>
          <c:h val="0.2575629580964577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200">
          <a:solidFill>
            <a:sysClr val="windowText" lastClr="000000"/>
          </a:solidFill>
        </a:defRPr>
      </a:pPr>
      <a:endParaRPr lang="cs-CZ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01966333590881"/>
          <c:y val="5.0925925925925923E-2"/>
          <c:w val="0.86001892541822555"/>
          <c:h val="0.80768202681054524"/>
        </c:manualLayout>
      </c:layout>
      <c:scatterChart>
        <c:scatterStyle val="lineMarker"/>
        <c:varyColors val="0"/>
        <c:ser>
          <c:idx val="2"/>
          <c:order val="0"/>
          <c:tx>
            <c:strRef>
              <c:f>Distribuce_In!$AO$4</c:f>
              <c:strCache>
                <c:ptCount val="1"/>
                <c:pt idx="0">
                  <c:v>115In(n,n')115In*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Distribuce_In!$AL$649:$AL$1928</c:f>
              <c:numCache>
                <c:formatCode>0.00E+00</c:formatCode>
                <c:ptCount val="1280"/>
                <c:pt idx="0">
                  <c:v>1E-10</c:v>
                </c:pt>
                <c:pt idx="1">
                  <c:v>1.05E-10</c:v>
                </c:pt>
                <c:pt idx="2">
                  <c:v>1.05E-10</c:v>
                </c:pt>
                <c:pt idx="3">
                  <c:v>1.0999999999999999E-10</c:v>
                </c:pt>
                <c:pt idx="4">
                  <c:v>1.0999999999999999E-10</c:v>
                </c:pt>
                <c:pt idx="5">
                  <c:v>1.15E-10</c:v>
                </c:pt>
                <c:pt idx="6">
                  <c:v>1.15E-10</c:v>
                </c:pt>
                <c:pt idx="7">
                  <c:v>1.2E-10</c:v>
                </c:pt>
                <c:pt idx="8">
                  <c:v>1.2E-10</c:v>
                </c:pt>
                <c:pt idx="9">
                  <c:v>1.275E-10</c:v>
                </c:pt>
                <c:pt idx="10">
                  <c:v>1.275E-10</c:v>
                </c:pt>
                <c:pt idx="11">
                  <c:v>1.35E-10</c:v>
                </c:pt>
                <c:pt idx="12">
                  <c:v>1.35E-10</c:v>
                </c:pt>
                <c:pt idx="13">
                  <c:v>1.425E-10</c:v>
                </c:pt>
                <c:pt idx="14">
                  <c:v>1.425E-10</c:v>
                </c:pt>
                <c:pt idx="15">
                  <c:v>1.5E-10</c:v>
                </c:pt>
                <c:pt idx="16">
                  <c:v>1.5E-10</c:v>
                </c:pt>
                <c:pt idx="17">
                  <c:v>1.5999999999999999E-10</c:v>
                </c:pt>
                <c:pt idx="18">
                  <c:v>1.5999999999999999E-10</c:v>
                </c:pt>
                <c:pt idx="19">
                  <c:v>1.7000000000000001E-10</c:v>
                </c:pt>
                <c:pt idx="20">
                  <c:v>1.7000000000000001E-10</c:v>
                </c:pt>
                <c:pt idx="21">
                  <c:v>1.8E-10</c:v>
                </c:pt>
                <c:pt idx="22">
                  <c:v>1.8E-10</c:v>
                </c:pt>
                <c:pt idx="23">
                  <c:v>1.8999999999999999E-10</c:v>
                </c:pt>
                <c:pt idx="24">
                  <c:v>1.8999999999999999E-10</c:v>
                </c:pt>
                <c:pt idx="25">
                  <c:v>2.0000000000000001E-10</c:v>
                </c:pt>
                <c:pt idx="26">
                  <c:v>2.0000000000000001E-10</c:v>
                </c:pt>
                <c:pt idx="27">
                  <c:v>2.1E-10</c:v>
                </c:pt>
                <c:pt idx="28">
                  <c:v>2.1E-10</c:v>
                </c:pt>
                <c:pt idx="29">
                  <c:v>2.1999999999999999E-10</c:v>
                </c:pt>
                <c:pt idx="30">
                  <c:v>2.1999999999999999E-10</c:v>
                </c:pt>
                <c:pt idx="31">
                  <c:v>2.3000000000000001E-10</c:v>
                </c:pt>
                <c:pt idx="32">
                  <c:v>2.3000000000000001E-10</c:v>
                </c:pt>
                <c:pt idx="33">
                  <c:v>2.4E-10</c:v>
                </c:pt>
                <c:pt idx="34">
                  <c:v>2.4E-10</c:v>
                </c:pt>
                <c:pt idx="35">
                  <c:v>2.55E-10</c:v>
                </c:pt>
                <c:pt idx="36">
                  <c:v>2.55E-10</c:v>
                </c:pt>
                <c:pt idx="37">
                  <c:v>2.7E-10</c:v>
                </c:pt>
                <c:pt idx="38">
                  <c:v>2.7E-10</c:v>
                </c:pt>
                <c:pt idx="39">
                  <c:v>2.8000000000000002E-10</c:v>
                </c:pt>
                <c:pt idx="40">
                  <c:v>2.8000000000000002E-10</c:v>
                </c:pt>
                <c:pt idx="41">
                  <c:v>3E-10</c:v>
                </c:pt>
                <c:pt idx="42">
                  <c:v>3E-10</c:v>
                </c:pt>
                <c:pt idx="43">
                  <c:v>3.1999999999999998E-10</c:v>
                </c:pt>
                <c:pt idx="44">
                  <c:v>3.1999999999999998E-10</c:v>
                </c:pt>
                <c:pt idx="45">
                  <c:v>3.4000000000000001E-10</c:v>
                </c:pt>
                <c:pt idx="46">
                  <c:v>3.4000000000000001E-10</c:v>
                </c:pt>
                <c:pt idx="47">
                  <c:v>3.6E-10</c:v>
                </c:pt>
                <c:pt idx="48">
                  <c:v>3.6E-10</c:v>
                </c:pt>
                <c:pt idx="49">
                  <c:v>3.7999999999999998E-10</c:v>
                </c:pt>
                <c:pt idx="50">
                  <c:v>3.7999999999999998E-10</c:v>
                </c:pt>
                <c:pt idx="51">
                  <c:v>4.0000000000000001E-10</c:v>
                </c:pt>
                <c:pt idx="52">
                  <c:v>4.0000000000000001E-10</c:v>
                </c:pt>
                <c:pt idx="53">
                  <c:v>4.2499999999999998E-10</c:v>
                </c:pt>
                <c:pt idx="54">
                  <c:v>4.2499999999999998E-10</c:v>
                </c:pt>
                <c:pt idx="55">
                  <c:v>4.5E-10</c:v>
                </c:pt>
                <c:pt idx="56">
                  <c:v>4.5E-10</c:v>
                </c:pt>
                <c:pt idx="57">
                  <c:v>4.7500000000000001E-10</c:v>
                </c:pt>
                <c:pt idx="58">
                  <c:v>4.7500000000000001E-10</c:v>
                </c:pt>
                <c:pt idx="59">
                  <c:v>5.0000000000000003E-10</c:v>
                </c:pt>
                <c:pt idx="60">
                  <c:v>5.0000000000000003E-10</c:v>
                </c:pt>
                <c:pt idx="61">
                  <c:v>5.2500000000000005E-10</c:v>
                </c:pt>
                <c:pt idx="62">
                  <c:v>5.2500000000000005E-10</c:v>
                </c:pt>
                <c:pt idx="63">
                  <c:v>5.4999999999999996E-10</c:v>
                </c:pt>
                <c:pt idx="64">
                  <c:v>5.4999999999999996E-10</c:v>
                </c:pt>
                <c:pt idx="65">
                  <c:v>5.7499999999999998E-10</c:v>
                </c:pt>
                <c:pt idx="66">
                  <c:v>5.7499999999999998E-10</c:v>
                </c:pt>
                <c:pt idx="67">
                  <c:v>6E-10</c:v>
                </c:pt>
                <c:pt idx="68">
                  <c:v>6E-10</c:v>
                </c:pt>
                <c:pt idx="69">
                  <c:v>6.3E-10</c:v>
                </c:pt>
                <c:pt idx="70">
                  <c:v>6.3E-10</c:v>
                </c:pt>
                <c:pt idx="71">
                  <c:v>6.6E-10</c:v>
                </c:pt>
                <c:pt idx="72">
                  <c:v>6.6E-10</c:v>
                </c:pt>
                <c:pt idx="73">
                  <c:v>6.9E-10</c:v>
                </c:pt>
                <c:pt idx="74">
                  <c:v>6.9E-10</c:v>
                </c:pt>
                <c:pt idx="75">
                  <c:v>7.2E-10</c:v>
                </c:pt>
                <c:pt idx="76">
                  <c:v>7.2E-10</c:v>
                </c:pt>
                <c:pt idx="77">
                  <c:v>7.5999999999999996E-10</c:v>
                </c:pt>
                <c:pt idx="78">
                  <c:v>7.5999999999999996E-10</c:v>
                </c:pt>
                <c:pt idx="79">
                  <c:v>8.0000000000000003E-10</c:v>
                </c:pt>
                <c:pt idx="80">
                  <c:v>8.0000000000000003E-10</c:v>
                </c:pt>
                <c:pt idx="81">
                  <c:v>8.3999999999999999E-10</c:v>
                </c:pt>
                <c:pt idx="82">
                  <c:v>8.3999999999999999E-10</c:v>
                </c:pt>
                <c:pt idx="83">
                  <c:v>8.7999999999999996E-10</c:v>
                </c:pt>
                <c:pt idx="84">
                  <c:v>8.7999999999999996E-10</c:v>
                </c:pt>
                <c:pt idx="85">
                  <c:v>9.2000000000000003E-10</c:v>
                </c:pt>
                <c:pt idx="86">
                  <c:v>9.2000000000000003E-10</c:v>
                </c:pt>
                <c:pt idx="87">
                  <c:v>9.5999999999999999E-10</c:v>
                </c:pt>
                <c:pt idx="88">
                  <c:v>9.5999999999999999E-10</c:v>
                </c:pt>
                <c:pt idx="89">
                  <c:v>1.0000000000000001E-9</c:v>
                </c:pt>
                <c:pt idx="90">
                  <c:v>1.0000000000000001E-9</c:v>
                </c:pt>
                <c:pt idx="91">
                  <c:v>1.0500000000000001E-9</c:v>
                </c:pt>
                <c:pt idx="92">
                  <c:v>1.0500000000000001E-9</c:v>
                </c:pt>
                <c:pt idx="93">
                  <c:v>1.0999999999999999E-9</c:v>
                </c:pt>
                <c:pt idx="94">
                  <c:v>1.0999999999999999E-9</c:v>
                </c:pt>
                <c:pt idx="95">
                  <c:v>1.15E-9</c:v>
                </c:pt>
                <c:pt idx="96">
                  <c:v>1.15E-9</c:v>
                </c:pt>
                <c:pt idx="97">
                  <c:v>1.2E-9</c:v>
                </c:pt>
                <c:pt idx="98">
                  <c:v>1.2E-9</c:v>
                </c:pt>
                <c:pt idx="99">
                  <c:v>1.275E-9</c:v>
                </c:pt>
                <c:pt idx="100">
                  <c:v>1.275E-9</c:v>
                </c:pt>
                <c:pt idx="101">
                  <c:v>1.3500000000000001E-9</c:v>
                </c:pt>
                <c:pt idx="102">
                  <c:v>1.3500000000000001E-9</c:v>
                </c:pt>
                <c:pt idx="103">
                  <c:v>1.4249999999999999E-9</c:v>
                </c:pt>
                <c:pt idx="104">
                  <c:v>1.4249999999999999E-9</c:v>
                </c:pt>
                <c:pt idx="105">
                  <c:v>1.5E-9</c:v>
                </c:pt>
                <c:pt idx="106">
                  <c:v>1.5E-9</c:v>
                </c:pt>
                <c:pt idx="107">
                  <c:v>1.6000000000000001E-9</c:v>
                </c:pt>
                <c:pt idx="108">
                  <c:v>1.6000000000000001E-9</c:v>
                </c:pt>
                <c:pt idx="109">
                  <c:v>1.6999999999999999E-9</c:v>
                </c:pt>
                <c:pt idx="110">
                  <c:v>1.6999999999999999E-9</c:v>
                </c:pt>
                <c:pt idx="111">
                  <c:v>1.8E-9</c:v>
                </c:pt>
                <c:pt idx="112">
                  <c:v>1.8E-9</c:v>
                </c:pt>
                <c:pt idx="113">
                  <c:v>1.9000000000000001E-9</c:v>
                </c:pt>
                <c:pt idx="114">
                  <c:v>1.9000000000000001E-9</c:v>
                </c:pt>
                <c:pt idx="115">
                  <c:v>2.0000000000000001E-9</c:v>
                </c:pt>
                <c:pt idx="116">
                  <c:v>2.0000000000000001E-9</c:v>
                </c:pt>
                <c:pt idx="117">
                  <c:v>2.1000000000000002E-9</c:v>
                </c:pt>
                <c:pt idx="118">
                  <c:v>2.1000000000000002E-9</c:v>
                </c:pt>
                <c:pt idx="119">
                  <c:v>2.1999999999999998E-9</c:v>
                </c:pt>
                <c:pt idx="120">
                  <c:v>2.1999999999999998E-9</c:v>
                </c:pt>
                <c:pt idx="121">
                  <c:v>2.2999999999999999E-9</c:v>
                </c:pt>
                <c:pt idx="122">
                  <c:v>2.2999999999999999E-9</c:v>
                </c:pt>
                <c:pt idx="123">
                  <c:v>2.4E-9</c:v>
                </c:pt>
                <c:pt idx="124">
                  <c:v>2.4E-9</c:v>
                </c:pt>
                <c:pt idx="125">
                  <c:v>2.5500000000000001E-9</c:v>
                </c:pt>
                <c:pt idx="126">
                  <c:v>2.5500000000000001E-9</c:v>
                </c:pt>
                <c:pt idx="127">
                  <c:v>2.7000000000000002E-9</c:v>
                </c:pt>
                <c:pt idx="128">
                  <c:v>2.7000000000000002E-9</c:v>
                </c:pt>
                <c:pt idx="129">
                  <c:v>2.7999999999999998E-9</c:v>
                </c:pt>
                <c:pt idx="130">
                  <c:v>2.7999999999999998E-9</c:v>
                </c:pt>
                <c:pt idx="131">
                  <c:v>3E-9</c:v>
                </c:pt>
                <c:pt idx="132">
                  <c:v>3E-9</c:v>
                </c:pt>
                <c:pt idx="133">
                  <c:v>3.2000000000000001E-9</c:v>
                </c:pt>
                <c:pt idx="134">
                  <c:v>3.2000000000000001E-9</c:v>
                </c:pt>
                <c:pt idx="135">
                  <c:v>3.3999999999999998E-9</c:v>
                </c:pt>
                <c:pt idx="136">
                  <c:v>3.3999999999999998E-9</c:v>
                </c:pt>
                <c:pt idx="137">
                  <c:v>3.6E-9</c:v>
                </c:pt>
                <c:pt idx="138">
                  <c:v>3.6E-9</c:v>
                </c:pt>
                <c:pt idx="139">
                  <c:v>3.8000000000000001E-9</c:v>
                </c:pt>
                <c:pt idx="140">
                  <c:v>3.8000000000000001E-9</c:v>
                </c:pt>
                <c:pt idx="141">
                  <c:v>4.0000000000000002E-9</c:v>
                </c:pt>
                <c:pt idx="142">
                  <c:v>4.0000000000000002E-9</c:v>
                </c:pt>
                <c:pt idx="143">
                  <c:v>4.25E-9</c:v>
                </c:pt>
                <c:pt idx="144">
                  <c:v>4.25E-9</c:v>
                </c:pt>
                <c:pt idx="145">
                  <c:v>4.4999999999999998E-9</c:v>
                </c:pt>
                <c:pt idx="146">
                  <c:v>4.4999999999999998E-9</c:v>
                </c:pt>
                <c:pt idx="147">
                  <c:v>4.7500000000000003E-9</c:v>
                </c:pt>
                <c:pt idx="148">
                  <c:v>4.7500000000000003E-9</c:v>
                </c:pt>
                <c:pt idx="149">
                  <c:v>5.0000000000000001E-9</c:v>
                </c:pt>
                <c:pt idx="150">
                  <c:v>5.0000000000000001E-9</c:v>
                </c:pt>
                <c:pt idx="151">
                  <c:v>5.2499999999999999E-9</c:v>
                </c:pt>
                <c:pt idx="152">
                  <c:v>5.2499999999999999E-9</c:v>
                </c:pt>
                <c:pt idx="153">
                  <c:v>5.4999999999999996E-9</c:v>
                </c:pt>
                <c:pt idx="154">
                  <c:v>5.4999999999999996E-9</c:v>
                </c:pt>
                <c:pt idx="155">
                  <c:v>5.7500000000000002E-9</c:v>
                </c:pt>
                <c:pt idx="156">
                  <c:v>5.7500000000000002E-9</c:v>
                </c:pt>
                <c:pt idx="157">
                  <c:v>6E-9</c:v>
                </c:pt>
                <c:pt idx="158">
                  <c:v>6E-9</c:v>
                </c:pt>
                <c:pt idx="159">
                  <c:v>6.3000000000000002E-9</c:v>
                </c:pt>
                <c:pt idx="160">
                  <c:v>6.3000000000000002E-9</c:v>
                </c:pt>
                <c:pt idx="161">
                  <c:v>6.6000000000000004E-9</c:v>
                </c:pt>
                <c:pt idx="162">
                  <c:v>6.6000000000000004E-9</c:v>
                </c:pt>
                <c:pt idx="163">
                  <c:v>6.8999999999999997E-9</c:v>
                </c:pt>
                <c:pt idx="164">
                  <c:v>6.8999999999999997E-9</c:v>
                </c:pt>
                <c:pt idx="165">
                  <c:v>7.2E-9</c:v>
                </c:pt>
                <c:pt idx="166">
                  <c:v>7.2E-9</c:v>
                </c:pt>
                <c:pt idx="167">
                  <c:v>7.6000000000000002E-9</c:v>
                </c:pt>
                <c:pt idx="168">
                  <c:v>7.6000000000000002E-9</c:v>
                </c:pt>
                <c:pt idx="169">
                  <c:v>8.0000000000000005E-9</c:v>
                </c:pt>
                <c:pt idx="170">
                  <c:v>8.0000000000000005E-9</c:v>
                </c:pt>
                <c:pt idx="171">
                  <c:v>8.4000000000000008E-9</c:v>
                </c:pt>
                <c:pt idx="172">
                  <c:v>8.4000000000000008E-9</c:v>
                </c:pt>
                <c:pt idx="173">
                  <c:v>8.7999999999999994E-9</c:v>
                </c:pt>
                <c:pt idx="174">
                  <c:v>8.7999999999999994E-9</c:v>
                </c:pt>
                <c:pt idx="175">
                  <c:v>9.1999999999999997E-9</c:v>
                </c:pt>
                <c:pt idx="176">
                  <c:v>9.1999999999999997E-9</c:v>
                </c:pt>
                <c:pt idx="177">
                  <c:v>9.5999999999999999E-9</c:v>
                </c:pt>
                <c:pt idx="178">
                  <c:v>9.5999999999999999E-9</c:v>
                </c:pt>
                <c:pt idx="179">
                  <c:v>1E-8</c:v>
                </c:pt>
                <c:pt idx="180">
                  <c:v>1E-8</c:v>
                </c:pt>
                <c:pt idx="181">
                  <c:v>1.05E-8</c:v>
                </c:pt>
                <c:pt idx="182">
                  <c:v>1.05E-8</c:v>
                </c:pt>
                <c:pt idx="183">
                  <c:v>1.0999999999999999E-8</c:v>
                </c:pt>
                <c:pt idx="184">
                  <c:v>1.0999999999999999E-8</c:v>
                </c:pt>
                <c:pt idx="185">
                  <c:v>1.15E-8</c:v>
                </c:pt>
                <c:pt idx="186">
                  <c:v>1.15E-8</c:v>
                </c:pt>
                <c:pt idx="187">
                  <c:v>1.2E-8</c:v>
                </c:pt>
                <c:pt idx="188">
                  <c:v>1.2E-8</c:v>
                </c:pt>
                <c:pt idx="189">
                  <c:v>1.275E-8</c:v>
                </c:pt>
                <c:pt idx="190">
                  <c:v>1.275E-8</c:v>
                </c:pt>
                <c:pt idx="191">
                  <c:v>1.35E-8</c:v>
                </c:pt>
                <c:pt idx="192">
                  <c:v>1.35E-8</c:v>
                </c:pt>
                <c:pt idx="193">
                  <c:v>1.425E-8</c:v>
                </c:pt>
                <c:pt idx="194">
                  <c:v>1.425E-8</c:v>
                </c:pt>
                <c:pt idx="195">
                  <c:v>1.4999999999999999E-8</c:v>
                </c:pt>
                <c:pt idx="196">
                  <c:v>1.4999999999999999E-8</c:v>
                </c:pt>
                <c:pt idx="197">
                  <c:v>1.6000000000000001E-8</c:v>
                </c:pt>
                <c:pt idx="198">
                  <c:v>1.6000000000000001E-8</c:v>
                </c:pt>
                <c:pt idx="199">
                  <c:v>1.7E-8</c:v>
                </c:pt>
                <c:pt idx="200">
                  <c:v>1.7E-8</c:v>
                </c:pt>
                <c:pt idx="201">
                  <c:v>1.7999999999999999E-8</c:v>
                </c:pt>
                <c:pt idx="202">
                  <c:v>1.7999999999999999E-8</c:v>
                </c:pt>
                <c:pt idx="203">
                  <c:v>1.9000000000000001E-8</c:v>
                </c:pt>
                <c:pt idx="204">
                  <c:v>1.9000000000000001E-8</c:v>
                </c:pt>
                <c:pt idx="205">
                  <c:v>2E-8</c:v>
                </c:pt>
                <c:pt idx="206">
                  <c:v>2E-8</c:v>
                </c:pt>
                <c:pt idx="207">
                  <c:v>2.0999999999999999E-8</c:v>
                </c:pt>
                <c:pt idx="208">
                  <c:v>2.0999999999999999E-8</c:v>
                </c:pt>
                <c:pt idx="209">
                  <c:v>2.1999999999999998E-8</c:v>
                </c:pt>
                <c:pt idx="210">
                  <c:v>2.1999999999999998E-8</c:v>
                </c:pt>
                <c:pt idx="211">
                  <c:v>2.3000000000000001E-8</c:v>
                </c:pt>
                <c:pt idx="212">
                  <c:v>2.3000000000000001E-8</c:v>
                </c:pt>
                <c:pt idx="213">
                  <c:v>2.4E-8</c:v>
                </c:pt>
                <c:pt idx="214">
                  <c:v>2.4E-8</c:v>
                </c:pt>
                <c:pt idx="215">
                  <c:v>2.55E-8</c:v>
                </c:pt>
                <c:pt idx="216">
                  <c:v>2.55E-8</c:v>
                </c:pt>
                <c:pt idx="217">
                  <c:v>2.7E-8</c:v>
                </c:pt>
                <c:pt idx="218">
                  <c:v>2.7E-8</c:v>
                </c:pt>
                <c:pt idx="219">
                  <c:v>2.7999999999999999E-8</c:v>
                </c:pt>
                <c:pt idx="220">
                  <c:v>2.7999999999999999E-8</c:v>
                </c:pt>
                <c:pt idx="221">
                  <c:v>2.9999999999999997E-8</c:v>
                </c:pt>
                <c:pt idx="222">
                  <c:v>2.9999999999999997E-8</c:v>
                </c:pt>
                <c:pt idx="223">
                  <c:v>3.2000000000000002E-8</c:v>
                </c:pt>
                <c:pt idx="224">
                  <c:v>3.2000000000000002E-8</c:v>
                </c:pt>
                <c:pt idx="225">
                  <c:v>3.4E-8</c:v>
                </c:pt>
                <c:pt idx="226">
                  <c:v>3.4E-8</c:v>
                </c:pt>
                <c:pt idx="227">
                  <c:v>3.5999999999999998E-8</c:v>
                </c:pt>
                <c:pt idx="228">
                  <c:v>3.5999999999999998E-8</c:v>
                </c:pt>
                <c:pt idx="229">
                  <c:v>3.8000000000000003E-8</c:v>
                </c:pt>
                <c:pt idx="230">
                  <c:v>3.8000000000000003E-8</c:v>
                </c:pt>
                <c:pt idx="231">
                  <c:v>4.0000000000000001E-8</c:v>
                </c:pt>
                <c:pt idx="232">
                  <c:v>4.0000000000000001E-8</c:v>
                </c:pt>
                <c:pt idx="233">
                  <c:v>4.2499999999999997E-8</c:v>
                </c:pt>
                <c:pt idx="234">
                  <c:v>4.2499999999999997E-8</c:v>
                </c:pt>
                <c:pt idx="235">
                  <c:v>4.4999999999999999E-8</c:v>
                </c:pt>
                <c:pt idx="236">
                  <c:v>4.4999999999999999E-8</c:v>
                </c:pt>
                <c:pt idx="237">
                  <c:v>4.7500000000000002E-8</c:v>
                </c:pt>
                <c:pt idx="238">
                  <c:v>4.7500000000000002E-8</c:v>
                </c:pt>
                <c:pt idx="239">
                  <c:v>4.9999999999999998E-8</c:v>
                </c:pt>
                <c:pt idx="240">
                  <c:v>4.9999999999999998E-8</c:v>
                </c:pt>
                <c:pt idx="241">
                  <c:v>5.25E-8</c:v>
                </c:pt>
                <c:pt idx="242">
                  <c:v>5.25E-8</c:v>
                </c:pt>
                <c:pt idx="243">
                  <c:v>5.5000000000000003E-8</c:v>
                </c:pt>
                <c:pt idx="244">
                  <c:v>5.5000000000000003E-8</c:v>
                </c:pt>
                <c:pt idx="245">
                  <c:v>5.7499999999999999E-8</c:v>
                </c:pt>
                <c:pt idx="246">
                  <c:v>5.7499999999999999E-8</c:v>
                </c:pt>
                <c:pt idx="247">
                  <c:v>5.9999999999999995E-8</c:v>
                </c:pt>
                <c:pt idx="248">
                  <c:v>5.9999999999999995E-8</c:v>
                </c:pt>
                <c:pt idx="249">
                  <c:v>6.2999999999999995E-8</c:v>
                </c:pt>
                <c:pt idx="250">
                  <c:v>6.2999999999999995E-8</c:v>
                </c:pt>
                <c:pt idx="251">
                  <c:v>6.5999999999999995E-8</c:v>
                </c:pt>
                <c:pt idx="252">
                  <c:v>6.5999999999999995E-8</c:v>
                </c:pt>
                <c:pt idx="253">
                  <c:v>6.8999999999999996E-8</c:v>
                </c:pt>
                <c:pt idx="254">
                  <c:v>6.8999999999999996E-8</c:v>
                </c:pt>
                <c:pt idx="255">
                  <c:v>7.1999999999999996E-8</c:v>
                </c:pt>
                <c:pt idx="256">
                  <c:v>7.1999999999999996E-8</c:v>
                </c:pt>
                <c:pt idx="257">
                  <c:v>7.6000000000000006E-8</c:v>
                </c:pt>
                <c:pt idx="258">
                  <c:v>7.6000000000000006E-8</c:v>
                </c:pt>
                <c:pt idx="259">
                  <c:v>8.0000000000000002E-8</c:v>
                </c:pt>
                <c:pt idx="260">
                  <c:v>8.0000000000000002E-8</c:v>
                </c:pt>
                <c:pt idx="261">
                  <c:v>8.3999999999999998E-8</c:v>
                </c:pt>
                <c:pt idx="262">
                  <c:v>8.3999999999999998E-8</c:v>
                </c:pt>
                <c:pt idx="263">
                  <c:v>8.7999999999999994E-8</c:v>
                </c:pt>
                <c:pt idx="264">
                  <c:v>8.7999999999999994E-8</c:v>
                </c:pt>
                <c:pt idx="265">
                  <c:v>9.2000000000000003E-8</c:v>
                </c:pt>
                <c:pt idx="266">
                  <c:v>9.2000000000000003E-8</c:v>
                </c:pt>
                <c:pt idx="267">
                  <c:v>9.5999999999999999E-8</c:v>
                </c:pt>
                <c:pt idx="268">
                  <c:v>9.5999999999999999E-8</c:v>
                </c:pt>
                <c:pt idx="269">
                  <c:v>9.9999999999999995E-8</c:v>
                </c:pt>
                <c:pt idx="270">
                  <c:v>9.9999999999999995E-8</c:v>
                </c:pt>
                <c:pt idx="271">
                  <c:v>1.05E-7</c:v>
                </c:pt>
                <c:pt idx="272">
                  <c:v>1.05E-7</c:v>
                </c:pt>
                <c:pt idx="273">
                  <c:v>1.1000000000000001E-7</c:v>
                </c:pt>
                <c:pt idx="274">
                  <c:v>1.1000000000000001E-7</c:v>
                </c:pt>
                <c:pt idx="275">
                  <c:v>1.15E-7</c:v>
                </c:pt>
                <c:pt idx="276">
                  <c:v>1.15E-7</c:v>
                </c:pt>
                <c:pt idx="277">
                  <c:v>1.1999999999999999E-7</c:v>
                </c:pt>
                <c:pt idx="278">
                  <c:v>1.1999999999999999E-7</c:v>
                </c:pt>
                <c:pt idx="279">
                  <c:v>1.275E-7</c:v>
                </c:pt>
                <c:pt idx="280">
                  <c:v>1.275E-7</c:v>
                </c:pt>
                <c:pt idx="281">
                  <c:v>1.35E-7</c:v>
                </c:pt>
                <c:pt idx="282">
                  <c:v>1.35E-7</c:v>
                </c:pt>
                <c:pt idx="283">
                  <c:v>1.4250000000000001E-7</c:v>
                </c:pt>
                <c:pt idx="284">
                  <c:v>1.4250000000000001E-7</c:v>
                </c:pt>
                <c:pt idx="285">
                  <c:v>1.4999999999999999E-7</c:v>
                </c:pt>
                <c:pt idx="286">
                  <c:v>1.4999999999999999E-7</c:v>
                </c:pt>
                <c:pt idx="287">
                  <c:v>1.6E-7</c:v>
                </c:pt>
                <c:pt idx="288">
                  <c:v>1.6E-7</c:v>
                </c:pt>
                <c:pt idx="289">
                  <c:v>1.6999999999999999E-7</c:v>
                </c:pt>
                <c:pt idx="290">
                  <c:v>1.6999999999999999E-7</c:v>
                </c:pt>
                <c:pt idx="291">
                  <c:v>1.8E-7</c:v>
                </c:pt>
                <c:pt idx="292">
                  <c:v>1.8E-7</c:v>
                </c:pt>
                <c:pt idx="293">
                  <c:v>1.9000000000000001E-7</c:v>
                </c:pt>
                <c:pt idx="294">
                  <c:v>1.9000000000000001E-7</c:v>
                </c:pt>
                <c:pt idx="295">
                  <c:v>1.9999999999999999E-7</c:v>
                </c:pt>
                <c:pt idx="296">
                  <c:v>1.9999999999999999E-7</c:v>
                </c:pt>
                <c:pt idx="297">
                  <c:v>2.1E-7</c:v>
                </c:pt>
                <c:pt idx="298">
                  <c:v>2.1E-7</c:v>
                </c:pt>
                <c:pt idx="299">
                  <c:v>2.2000000000000001E-7</c:v>
                </c:pt>
                <c:pt idx="300">
                  <c:v>2.2000000000000001E-7</c:v>
                </c:pt>
                <c:pt idx="301">
                  <c:v>2.2999999999999999E-7</c:v>
                </c:pt>
                <c:pt idx="302">
                  <c:v>2.2999999999999999E-7</c:v>
                </c:pt>
                <c:pt idx="303">
                  <c:v>2.3999999999999998E-7</c:v>
                </c:pt>
                <c:pt idx="304">
                  <c:v>2.3999999999999998E-7</c:v>
                </c:pt>
                <c:pt idx="305">
                  <c:v>2.5499999999999999E-7</c:v>
                </c:pt>
                <c:pt idx="306">
                  <c:v>2.5499999999999999E-7</c:v>
                </c:pt>
                <c:pt idx="307">
                  <c:v>2.7000000000000001E-7</c:v>
                </c:pt>
                <c:pt idx="308">
                  <c:v>2.7000000000000001E-7</c:v>
                </c:pt>
                <c:pt idx="309">
                  <c:v>2.8000000000000002E-7</c:v>
                </c:pt>
                <c:pt idx="310">
                  <c:v>2.8000000000000002E-7</c:v>
                </c:pt>
                <c:pt idx="311">
                  <c:v>2.9999999999999999E-7</c:v>
                </c:pt>
                <c:pt idx="312">
                  <c:v>2.9999999999999999E-7</c:v>
                </c:pt>
                <c:pt idx="313">
                  <c:v>3.2000000000000001E-7</c:v>
                </c:pt>
                <c:pt idx="314">
                  <c:v>3.2000000000000001E-7</c:v>
                </c:pt>
                <c:pt idx="315">
                  <c:v>3.3999999999999997E-7</c:v>
                </c:pt>
                <c:pt idx="316">
                  <c:v>3.3999999999999997E-7</c:v>
                </c:pt>
                <c:pt idx="317">
                  <c:v>3.5999999999999999E-7</c:v>
                </c:pt>
                <c:pt idx="318">
                  <c:v>3.5999999999999999E-7</c:v>
                </c:pt>
                <c:pt idx="319">
                  <c:v>3.8000000000000001E-7</c:v>
                </c:pt>
                <c:pt idx="320">
                  <c:v>3.8000000000000001E-7</c:v>
                </c:pt>
                <c:pt idx="321">
                  <c:v>3.9999999999999998E-7</c:v>
                </c:pt>
                <c:pt idx="322">
                  <c:v>3.9999999999999998E-7</c:v>
                </c:pt>
                <c:pt idx="323">
                  <c:v>4.2500000000000001E-7</c:v>
                </c:pt>
                <c:pt idx="324">
                  <c:v>4.2500000000000001E-7</c:v>
                </c:pt>
                <c:pt idx="325">
                  <c:v>4.4999999999999998E-7</c:v>
                </c:pt>
                <c:pt idx="326">
                  <c:v>4.4999999999999998E-7</c:v>
                </c:pt>
                <c:pt idx="327">
                  <c:v>4.75E-7</c:v>
                </c:pt>
                <c:pt idx="328">
                  <c:v>4.75E-7</c:v>
                </c:pt>
                <c:pt idx="329">
                  <c:v>4.9999999999999998E-7</c:v>
                </c:pt>
                <c:pt idx="330">
                  <c:v>4.9999999999999998E-7</c:v>
                </c:pt>
                <c:pt idx="331">
                  <c:v>5.2499999999999995E-7</c:v>
                </c:pt>
                <c:pt idx="332">
                  <c:v>5.2499999999999995E-7</c:v>
                </c:pt>
                <c:pt idx="333">
                  <c:v>5.5000000000000003E-7</c:v>
                </c:pt>
                <c:pt idx="334">
                  <c:v>5.5000000000000003E-7</c:v>
                </c:pt>
                <c:pt idx="335">
                  <c:v>5.75E-7</c:v>
                </c:pt>
                <c:pt idx="336">
                  <c:v>5.75E-7</c:v>
                </c:pt>
                <c:pt idx="337">
                  <c:v>5.9999999999999997E-7</c:v>
                </c:pt>
                <c:pt idx="338">
                  <c:v>5.9999999999999997E-7</c:v>
                </c:pt>
                <c:pt idx="339">
                  <c:v>6.3E-7</c:v>
                </c:pt>
                <c:pt idx="340">
                  <c:v>6.3E-7</c:v>
                </c:pt>
                <c:pt idx="341">
                  <c:v>6.6000000000000003E-7</c:v>
                </c:pt>
                <c:pt idx="342">
                  <c:v>6.6000000000000003E-7</c:v>
                </c:pt>
                <c:pt idx="343">
                  <c:v>6.8999999999999996E-7</c:v>
                </c:pt>
                <c:pt idx="344">
                  <c:v>6.8999999999999996E-7</c:v>
                </c:pt>
                <c:pt idx="345">
                  <c:v>7.1999999999999999E-7</c:v>
                </c:pt>
                <c:pt idx="346">
                  <c:v>7.1999999999999999E-7</c:v>
                </c:pt>
                <c:pt idx="347">
                  <c:v>7.6000000000000003E-7</c:v>
                </c:pt>
                <c:pt idx="348">
                  <c:v>7.6000000000000003E-7</c:v>
                </c:pt>
                <c:pt idx="349">
                  <c:v>7.9999999999999996E-7</c:v>
                </c:pt>
                <c:pt idx="350">
                  <c:v>7.9999999999999996E-7</c:v>
                </c:pt>
                <c:pt idx="351">
                  <c:v>8.4E-7</c:v>
                </c:pt>
                <c:pt idx="352">
                  <c:v>8.4E-7</c:v>
                </c:pt>
                <c:pt idx="353">
                  <c:v>8.8000000000000004E-7</c:v>
                </c:pt>
                <c:pt idx="354">
                  <c:v>8.8000000000000004E-7</c:v>
                </c:pt>
                <c:pt idx="355">
                  <c:v>9.1999999999999998E-7</c:v>
                </c:pt>
                <c:pt idx="356">
                  <c:v>9.1999999999999998E-7</c:v>
                </c:pt>
                <c:pt idx="357">
                  <c:v>9.5999999999999991E-7</c:v>
                </c:pt>
                <c:pt idx="358">
                  <c:v>9.5999999999999991E-7</c:v>
                </c:pt>
                <c:pt idx="359">
                  <c:v>9.9999999999999995E-7</c:v>
                </c:pt>
                <c:pt idx="360">
                  <c:v>9.9999999999999995E-7</c:v>
                </c:pt>
                <c:pt idx="361">
                  <c:v>1.0499999999999999E-6</c:v>
                </c:pt>
                <c:pt idx="362">
                  <c:v>1.0499999999999999E-6</c:v>
                </c:pt>
                <c:pt idx="363">
                  <c:v>1.1000000000000001E-6</c:v>
                </c:pt>
                <c:pt idx="364">
                  <c:v>1.1000000000000001E-6</c:v>
                </c:pt>
                <c:pt idx="365">
                  <c:v>1.15E-6</c:v>
                </c:pt>
                <c:pt idx="366">
                  <c:v>1.15E-6</c:v>
                </c:pt>
                <c:pt idx="367">
                  <c:v>1.1999999999999999E-6</c:v>
                </c:pt>
                <c:pt idx="368">
                  <c:v>1.1999999999999999E-6</c:v>
                </c:pt>
                <c:pt idx="369">
                  <c:v>1.2750000000000001E-6</c:v>
                </c:pt>
                <c:pt idx="370">
                  <c:v>1.2750000000000001E-6</c:v>
                </c:pt>
                <c:pt idx="371">
                  <c:v>1.35E-6</c:v>
                </c:pt>
                <c:pt idx="372">
                  <c:v>1.35E-6</c:v>
                </c:pt>
                <c:pt idx="373">
                  <c:v>1.4249999999999999E-6</c:v>
                </c:pt>
                <c:pt idx="374">
                  <c:v>1.4249999999999999E-6</c:v>
                </c:pt>
                <c:pt idx="375">
                  <c:v>1.5E-6</c:v>
                </c:pt>
                <c:pt idx="376">
                  <c:v>1.5E-6</c:v>
                </c:pt>
                <c:pt idx="377">
                  <c:v>1.5999999999999999E-6</c:v>
                </c:pt>
                <c:pt idx="378">
                  <c:v>1.5999999999999999E-6</c:v>
                </c:pt>
                <c:pt idx="379">
                  <c:v>1.7E-6</c:v>
                </c:pt>
                <c:pt idx="380">
                  <c:v>1.7E-6</c:v>
                </c:pt>
                <c:pt idx="381">
                  <c:v>1.7999999999999999E-6</c:v>
                </c:pt>
                <c:pt idx="382">
                  <c:v>1.7999999999999999E-6</c:v>
                </c:pt>
                <c:pt idx="383">
                  <c:v>1.9E-6</c:v>
                </c:pt>
                <c:pt idx="384">
                  <c:v>1.9E-6</c:v>
                </c:pt>
                <c:pt idx="385">
                  <c:v>1.9999999999999999E-6</c:v>
                </c:pt>
                <c:pt idx="386">
                  <c:v>1.9999999999999999E-6</c:v>
                </c:pt>
                <c:pt idx="387">
                  <c:v>2.0999999999999998E-6</c:v>
                </c:pt>
                <c:pt idx="388">
                  <c:v>2.0999999999999998E-6</c:v>
                </c:pt>
                <c:pt idx="389">
                  <c:v>2.2000000000000001E-6</c:v>
                </c:pt>
                <c:pt idx="390">
                  <c:v>2.2000000000000001E-6</c:v>
                </c:pt>
                <c:pt idx="391">
                  <c:v>2.3E-6</c:v>
                </c:pt>
                <c:pt idx="392">
                  <c:v>2.3E-6</c:v>
                </c:pt>
                <c:pt idx="393">
                  <c:v>2.3999999999999999E-6</c:v>
                </c:pt>
                <c:pt idx="394">
                  <c:v>2.3999999999999999E-6</c:v>
                </c:pt>
                <c:pt idx="395">
                  <c:v>2.5500000000000001E-6</c:v>
                </c:pt>
                <c:pt idx="396">
                  <c:v>2.5500000000000001E-6</c:v>
                </c:pt>
                <c:pt idx="397">
                  <c:v>2.7E-6</c:v>
                </c:pt>
                <c:pt idx="398">
                  <c:v>2.7E-6</c:v>
                </c:pt>
                <c:pt idx="399">
                  <c:v>2.7999999999999999E-6</c:v>
                </c:pt>
                <c:pt idx="400">
                  <c:v>2.7999999999999999E-6</c:v>
                </c:pt>
                <c:pt idx="401">
                  <c:v>3.0000000000000001E-6</c:v>
                </c:pt>
                <c:pt idx="402">
                  <c:v>3.0000000000000001E-6</c:v>
                </c:pt>
                <c:pt idx="403">
                  <c:v>3.1999999999999999E-6</c:v>
                </c:pt>
                <c:pt idx="404">
                  <c:v>3.1999999999999999E-6</c:v>
                </c:pt>
                <c:pt idx="405">
                  <c:v>3.4000000000000001E-6</c:v>
                </c:pt>
                <c:pt idx="406">
                  <c:v>3.4000000000000001E-6</c:v>
                </c:pt>
                <c:pt idx="407">
                  <c:v>3.5999999999999998E-6</c:v>
                </c:pt>
                <c:pt idx="408">
                  <c:v>3.5999999999999998E-6</c:v>
                </c:pt>
                <c:pt idx="409">
                  <c:v>3.8E-6</c:v>
                </c:pt>
                <c:pt idx="410">
                  <c:v>3.8E-6</c:v>
                </c:pt>
                <c:pt idx="411">
                  <c:v>3.9999999999999998E-6</c:v>
                </c:pt>
                <c:pt idx="412">
                  <c:v>3.9999999999999998E-6</c:v>
                </c:pt>
                <c:pt idx="413">
                  <c:v>4.25E-6</c:v>
                </c:pt>
                <c:pt idx="414">
                  <c:v>4.25E-6</c:v>
                </c:pt>
                <c:pt idx="415">
                  <c:v>4.5000000000000001E-6</c:v>
                </c:pt>
                <c:pt idx="416">
                  <c:v>4.5000000000000001E-6</c:v>
                </c:pt>
                <c:pt idx="417">
                  <c:v>4.7500000000000003E-6</c:v>
                </c:pt>
                <c:pt idx="418">
                  <c:v>4.7500000000000003E-6</c:v>
                </c:pt>
                <c:pt idx="419">
                  <c:v>5.0000000000000004E-6</c:v>
                </c:pt>
                <c:pt idx="420">
                  <c:v>5.0000000000000004E-6</c:v>
                </c:pt>
                <c:pt idx="421">
                  <c:v>5.2499999999999997E-6</c:v>
                </c:pt>
                <c:pt idx="422">
                  <c:v>5.2499999999999997E-6</c:v>
                </c:pt>
                <c:pt idx="423">
                  <c:v>5.4999999999999999E-6</c:v>
                </c:pt>
                <c:pt idx="424">
                  <c:v>5.4999999999999999E-6</c:v>
                </c:pt>
                <c:pt idx="425">
                  <c:v>5.75E-6</c:v>
                </c:pt>
                <c:pt idx="426">
                  <c:v>5.75E-6</c:v>
                </c:pt>
                <c:pt idx="427">
                  <c:v>6.0000000000000002E-6</c:v>
                </c:pt>
                <c:pt idx="428">
                  <c:v>6.0000000000000002E-6</c:v>
                </c:pt>
                <c:pt idx="429">
                  <c:v>6.2999999999999998E-6</c:v>
                </c:pt>
                <c:pt idx="430">
                  <c:v>6.2999999999999998E-6</c:v>
                </c:pt>
                <c:pt idx="431">
                  <c:v>6.6000000000000003E-6</c:v>
                </c:pt>
                <c:pt idx="432">
                  <c:v>6.6000000000000003E-6</c:v>
                </c:pt>
                <c:pt idx="433">
                  <c:v>6.9E-6</c:v>
                </c:pt>
                <c:pt idx="434">
                  <c:v>6.9E-6</c:v>
                </c:pt>
                <c:pt idx="435">
                  <c:v>7.1999999999999997E-6</c:v>
                </c:pt>
                <c:pt idx="436">
                  <c:v>7.1999999999999997E-6</c:v>
                </c:pt>
                <c:pt idx="437">
                  <c:v>7.6000000000000001E-6</c:v>
                </c:pt>
                <c:pt idx="438">
                  <c:v>7.6000000000000001E-6</c:v>
                </c:pt>
                <c:pt idx="439">
                  <c:v>7.9999999999999996E-6</c:v>
                </c:pt>
                <c:pt idx="440">
                  <c:v>7.9999999999999996E-6</c:v>
                </c:pt>
                <c:pt idx="441">
                  <c:v>8.3999999999999992E-6</c:v>
                </c:pt>
                <c:pt idx="442">
                  <c:v>8.3999999999999992E-6</c:v>
                </c:pt>
                <c:pt idx="443">
                  <c:v>8.8000000000000004E-6</c:v>
                </c:pt>
                <c:pt idx="444">
                  <c:v>8.8000000000000004E-6</c:v>
                </c:pt>
                <c:pt idx="445">
                  <c:v>9.2E-6</c:v>
                </c:pt>
                <c:pt idx="446">
                  <c:v>9.2E-6</c:v>
                </c:pt>
                <c:pt idx="447">
                  <c:v>9.5999999999999996E-6</c:v>
                </c:pt>
                <c:pt idx="448">
                  <c:v>9.5999999999999996E-6</c:v>
                </c:pt>
                <c:pt idx="449">
                  <c:v>1.0000000000000001E-5</c:v>
                </c:pt>
                <c:pt idx="450">
                  <c:v>1.0000000000000001E-5</c:v>
                </c:pt>
                <c:pt idx="451">
                  <c:v>1.0499999999999999E-5</c:v>
                </c:pt>
                <c:pt idx="452">
                  <c:v>1.0499999999999999E-5</c:v>
                </c:pt>
                <c:pt idx="453">
                  <c:v>1.1E-5</c:v>
                </c:pt>
                <c:pt idx="454">
                  <c:v>1.1E-5</c:v>
                </c:pt>
                <c:pt idx="455">
                  <c:v>1.15E-5</c:v>
                </c:pt>
                <c:pt idx="456">
                  <c:v>1.15E-5</c:v>
                </c:pt>
                <c:pt idx="457">
                  <c:v>1.2E-5</c:v>
                </c:pt>
                <c:pt idx="458">
                  <c:v>1.2E-5</c:v>
                </c:pt>
                <c:pt idx="459">
                  <c:v>1.275E-5</c:v>
                </c:pt>
                <c:pt idx="460">
                  <c:v>1.275E-5</c:v>
                </c:pt>
                <c:pt idx="461">
                  <c:v>1.3499999999999999E-5</c:v>
                </c:pt>
                <c:pt idx="462">
                  <c:v>1.3499999999999999E-5</c:v>
                </c:pt>
                <c:pt idx="463">
                  <c:v>1.4250000000000001E-5</c:v>
                </c:pt>
                <c:pt idx="464">
                  <c:v>1.4250000000000001E-5</c:v>
                </c:pt>
                <c:pt idx="465">
                  <c:v>1.5E-5</c:v>
                </c:pt>
                <c:pt idx="466">
                  <c:v>1.5E-5</c:v>
                </c:pt>
                <c:pt idx="467">
                  <c:v>1.5999999999999999E-5</c:v>
                </c:pt>
                <c:pt idx="468">
                  <c:v>1.5999999999999999E-5</c:v>
                </c:pt>
                <c:pt idx="469">
                  <c:v>1.7E-5</c:v>
                </c:pt>
                <c:pt idx="470">
                  <c:v>1.7E-5</c:v>
                </c:pt>
                <c:pt idx="471">
                  <c:v>1.8E-5</c:v>
                </c:pt>
                <c:pt idx="472">
                  <c:v>1.8E-5</c:v>
                </c:pt>
                <c:pt idx="473">
                  <c:v>1.9000000000000001E-5</c:v>
                </c:pt>
                <c:pt idx="474">
                  <c:v>1.9000000000000001E-5</c:v>
                </c:pt>
                <c:pt idx="475">
                  <c:v>2.0000000000000002E-5</c:v>
                </c:pt>
                <c:pt idx="476">
                  <c:v>2.0000000000000002E-5</c:v>
                </c:pt>
                <c:pt idx="477">
                  <c:v>2.0999999999999999E-5</c:v>
                </c:pt>
                <c:pt idx="478">
                  <c:v>2.0999999999999999E-5</c:v>
                </c:pt>
                <c:pt idx="479">
                  <c:v>2.1999999999999999E-5</c:v>
                </c:pt>
                <c:pt idx="480">
                  <c:v>2.1999999999999999E-5</c:v>
                </c:pt>
                <c:pt idx="481">
                  <c:v>2.3E-5</c:v>
                </c:pt>
                <c:pt idx="482">
                  <c:v>2.3E-5</c:v>
                </c:pt>
                <c:pt idx="483">
                  <c:v>2.4000000000000001E-5</c:v>
                </c:pt>
                <c:pt idx="484">
                  <c:v>2.4000000000000001E-5</c:v>
                </c:pt>
                <c:pt idx="485">
                  <c:v>2.55E-5</c:v>
                </c:pt>
                <c:pt idx="486">
                  <c:v>2.55E-5</c:v>
                </c:pt>
                <c:pt idx="487">
                  <c:v>2.6999999999999999E-5</c:v>
                </c:pt>
                <c:pt idx="488">
                  <c:v>2.6999999999999999E-5</c:v>
                </c:pt>
                <c:pt idx="489">
                  <c:v>2.8E-5</c:v>
                </c:pt>
                <c:pt idx="490">
                  <c:v>2.8E-5</c:v>
                </c:pt>
                <c:pt idx="491">
                  <c:v>3.0000000000000001E-5</c:v>
                </c:pt>
                <c:pt idx="492">
                  <c:v>3.0000000000000001E-5</c:v>
                </c:pt>
                <c:pt idx="493">
                  <c:v>3.1999999999999999E-5</c:v>
                </c:pt>
                <c:pt idx="494">
                  <c:v>3.1999999999999999E-5</c:v>
                </c:pt>
                <c:pt idx="495">
                  <c:v>3.4E-5</c:v>
                </c:pt>
                <c:pt idx="496">
                  <c:v>3.4E-5</c:v>
                </c:pt>
                <c:pt idx="497">
                  <c:v>3.6000000000000001E-5</c:v>
                </c:pt>
                <c:pt idx="498">
                  <c:v>3.6000000000000001E-5</c:v>
                </c:pt>
                <c:pt idx="499">
                  <c:v>3.8000000000000002E-5</c:v>
                </c:pt>
                <c:pt idx="500">
                  <c:v>3.8000000000000002E-5</c:v>
                </c:pt>
                <c:pt idx="501">
                  <c:v>4.0000000000000003E-5</c:v>
                </c:pt>
                <c:pt idx="502">
                  <c:v>4.0000000000000003E-5</c:v>
                </c:pt>
                <c:pt idx="503">
                  <c:v>4.2500000000000003E-5</c:v>
                </c:pt>
                <c:pt idx="504">
                  <c:v>4.2500000000000003E-5</c:v>
                </c:pt>
                <c:pt idx="505">
                  <c:v>4.5000000000000003E-5</c:v>
                </c:pt>
                <c:pt idx="506">
                  <c:v>4.5000000000000003E-5</c:v>
                </c:pt>
                <c:pt idx="507">
                  <c:v>4.7500000000000003E-5</c:v>
                </c:pt>
                <c:pt idx="508">
                  <c:v>4.7500000000000003E-5</c:v>
                </c:pt>
                <c:pt idx="509">
                  <c:v>5.0000000000000002E-5</c:v>
                </c:pt>
                <c:pt idx="510">
                  <c:v>5.0000000000000002E-5</c:v>
                </c:pt>
                <c:pt idx="511">
                  <c:v>5.2500000000000002E-5</c:v>
                </c:pt>
                <c:pt idx="512">
                  <c:v>5.2500000000000002E-5</c:v>
                </c:pt>
                <c:pt idx="513">
                  <c:v>5.5000000000000002E-5</c:v>
                </c:pt>
                <c:pt idx="514">
                  <c:v>5.5000000000000002E-5</c:v>
                </c:pt>
                <c:pt idx="515">
                  <c:v>5.7500000000000002E-5</c:v>
                </c:pt>
                <c:pt idx="516">
                  <c:v>5.7500000000000002E-5</c:v>
                </c:pt>
                <c:pt idx="517">
                  <c:v>6.0000000000000002E-5</c:v>
                </c:pt>
                <c:pt idx="518">
                  <c:v>6.0000000000000002E-5</c:v>
                </c:pt>
                <c:pt idx="519">
                  <c:v>6.3E-5</c:v>
                </c:pt>
                <c:pt idx="520">
                  <c:v>6.3E-5</c:v>
                </c:pt>
                <c:pt idx="521">
                  <c:v>6.6000000000000005E-5</c:v>
                </c:pt>
                <c:pt idx="522">
                  <c:v>6.6000000000000005E-5</c:v>
                </c:pt>
                <c:pt idx="523">
                  <c:v>6.8999999999999997E-5</c:v>
                </c:pt>
                <c:pt idx="524">
                  <c:v>6.8999999999999997E-5</c:v>
                </c:pt>
                <c:pt idx="525">
                  <c:v>7.2000000000000002E-5</c:v>
                </c:pt>
                <c:pt idx="526">
                  <c:v>7.2000000000000002E-5</c:v>
                </c:pt>
                <c:pt idx="527">
                  <c:v>7.6000000000000004E-5</c:v>
                </c:pt>
                <c:pt idx="528">
                  <c:v>7.6000000000000004E-5</c:v>
                </c:pt>
                <c:pt idx="529">
                  <c:v>8.0000000000000007E-5</c:v>
                </c:pt>
                <c:pt idx="530">
                  <c:v>8.0000000000000007E-5</c:v>
                </c:pt>
                <c:pt idx="531">
                  <c:v>8.3999999999999995E-5</c:v>
                </c:pt>
                <c:pt idx="532">
                  <c:v>8.3999999999999995E-5</c:v>
                </c:pt>
                <c:pt idx="533">
                  <c:v>8.7999999999999998E-5</c:v>
                </c:pt>
                <c:pt idx="534">
                  <c:v>8.7999999999999998E-5</c:v>
                </c:pt>
                <c:pt idx="535">
                  <c:v>9.2E-5</c:v>
                </c:pt>
                <c:pt idx="536">
                  <c:v>9.2E-5</c:v>
                </c:pt>
                <c:pt idx="537">
                  <c:v>9.6000000000000002E-5</c:v>
                </c:pt>
                <c:pt idx="538">
                  <c:v>9.6000000000000002E-5</c:v>
                </c:pt>
                <c:pt idx="539">
                  <c:v>1E-4</c:v>
                </c:pt>
                <c:pt idx="540">
                  <c:v>1E-4</c:v>
                </c:pt>
                <c:pt idx="541">
                  <c:v>1.05E-4</c:v>
                </c:pt>
                <c:pt idx="542">
                  <c:v>1.05E-4</c:v>
                </c:pt>
                <c:pt idx="543">
                  <c:v>1.1E-4</c:v>
                </c:pt>
                <c:pt idx="544">
                  <c:v>1.1E-4</c:v>
                </c:pt>
                <c:pt idx="545">
                  <c:v>1.15E-4</c:v>
                </c:pt>
                <c:pt idx="546">
                  <c:v>1.15E-4</c:v>
                </c:pt>
                <c:pt idx="547">
                  <c:v>1.2E-4</c:v>
                </c:pt>
                <c:pt idx="548">
                  <c:v>1.2E-4</c:v>
                </c:pt>
                <c:pt idx="549">
                  <c:v>1.2750000000000001E-4</c:v>
                </c:pt>
                <c:pt idx="550">
                  <c:v>1.2750000000000001E-4</c:v>
                </c:pt>
                <c:pt idx="551">
                  <c:v>1.35E-4</c:v>
                </c:pt>
                <c:pt idx="552">
                  <c:v>1.35E-4</c:v>
                </c:pt>
                <c:pt idx="553">
                  <c:v>1.4249999999999999E-4</c:v>
                </c:pt>
                <c:pt idx="554">
                  <c:v>1.4249999999999999E-4</c:v>
                </c:pt>
                <c:pt idx="555">
                  <c:v>1.4999999999999999E-4</c:v>
                </c:pt>
                <c:pt idx="556">
                  <c:v>1.4999999999999999E-4</c:v>
                </c:pt>
                <c:pt idx="557">
                  <c:v>1.6000000000000001E-4</c:v>
                </c:pt>
                <c:pt idx="558">
                  <c:v>1.6000000000000001E-4</c:v>
                </c:pt>
                <c:pt idx="559">
                  <c:v>1.7000000000000001E-4</c:v>
                </c:pt>
                <c:pt idx="560">
                  <c:v>1.7000000000000001E-4</c:v>
                </c:pt>
                <c:pt idx="561">
                  <c:v>1.8000000000000001E-4</c:v>
                </c:pt>
                <c:pt idx="562">
                  <c:v>1.8000000000000001E-4</c:v>
                </c:pt>
                <c:pt idx="563">
                  <c:v>1.9000000000000001E-4</c:v>
                </c:pt>
                <c:pt idx="564">
                  <c:v>1.9000000000000001E-4</c:v>
                </c:pt>
                <c:pt idx="565">
                  <c:v>2.0000000000000001E-4</c:v>
                </c:pt>
                <c:pt idx="566">
                  <c:v>2.0000000000000001E-4</c:v>
                </c:pt>
                <c:pt idx="567">
                  <c:v>2.1000000000000001E-4</c:v>
                </c:pt>
                <c:pt idx="568">
                  <c:v>2.1000000000000001E-4</c:v>
                </c:pt>
                <c:pt idx="569">
                  <c:v>2.2000000000000001E-4</c:v>
                </c:pt>
                <c:pt idx="570">
                  <c:v>2.2000000000000001E-4</c:v>
                </c:pt>
                <c:pt idx="571">
                  <c:v>2.3000000000000001E-4</c:v>
                </c:pt>
                <c:pt idx="572">
                  <c:v>2.3000000000000001E-4</c:v>
                </c:pt>
                <c:pt idx="573">
                  <c:v>2.4000000000000001E-4</c:v>
                </c:pt>
                <c:pt idx="574">
                  <c:v>2.4000000000000001E-4</c:v>
                </c:pt>
                <c:pt idx="575">
                  <c:v>2.5500000000000002E-4</c:v>
                </c:pt>
                <c:pt idx="576">
                  <c:v>2.5500000000000002E-4</c:v>
                </c:pt>
                <c:pt idx="577">
                  <c:v>2.7E-4</c:v>
                </c:pt>
                <c:pt idx="578">
                  <c:v>2.7E-4</c:v>
                </c:pt>
                <c:pt idx="579">
                  <c:v>2.7999999999999998E-4</c:v>
                </c:pt>
                <c:pt idx="580">
                  <c:v>2.7999999999999998E-4</c:v>
                </c:pt>
                <c:pt idx="581">
                  <c:v>2.9999999999999997E-4</c:v>
                </c:pt>
                <c:pt idx="582">
                  <c:v>2.9999999999999997E-4</c:v>
                </c:pt>
                <c:pt idx="583">
                  <c:v>3.2000000000000003E-4</c:v>
                </c:pt>
                <c:pt idx="584">
                  <c:v>3.2000000000000003E-4</c:v>
                </c:pt>
                <c:pt idx="585">
                  <c:v>3.4000000000000002E-4</c:v>
                </c:pt>
                <c:pt idx="586">
                  <c:v>3.4000000000000002E-4</c:v>
                </c:pt>
                <c:pt idx="587">
                  <c:v>3.6000000000000002E-4</c:v>
                </c:pt>
                <c:pt idx="588">
                  <c:v>3.6000000000000002E-4</c:v>
                </c:pt>
                <c:pt idx="589">
                  <c:v>3.8000000000000002E-4</c:v>
                </c:pt>
                <c:pt idx="590">
                  <c:v>3.8000000000000002E-4</c:v>
                </c:pt>
                <c:pt idx="591">
                  <c:v>4.0000000000000002E-4</c:v>
                </c:pt>
                <c:pt idx="592">
                  <c:v>4.0000000000000002E-4</c:v>
                </c:pt>
                <c:pt idx="593">
                  <c:v>4.2499999999999998E-4</c:v>
                </c:pt>
                <c:pt idx="594">
                  <c:v>4.2499999999999998E-4</c:v>
                </c:pt>
                <c:pt idx="595">
                  <c:v>4.4999999999999999E-4</c:v>
                </c:pt>
                <c:pt idx="596">
                  <c:v>4.4999999999999999E-4</c:v>
                </c:pt>
                <c:pt idx="597">
                  <c:v>4.75E-4</c:v>
                </c:pt>
                <c:pt idx="598">
                  <c:v>4.75E-4</c:v>
                </c:pt>
                <c:pt idx="599">
                  <c:v>5.0000000000000001E-4</c:v>
                </c:pt>
                <c:pt idx="600">
                  <c:v>5.0000000000000001E-4</c:v>
                </c:pt>
                <c:pt idx="601">
                  <c:v>5.2499999999999997E-4</c:v>
                </c:pt>
                <c:pt idx="602">
                  <c:v>5.2499999999999997E-4</c:v>
                </c:pt>
                <c:pt idx="603">
                  <c:v>5.5000000000000003E-4</c:v>
                </c:pt>
                <c:pt idx="604">
                  <c:v>5.5000000000000003E-4</c:v>
                </c:pt>
                <c:pt idx="605">
                  <c:v>5.7499999999999999E-4</c:v>
                </c:pt>
                <c:pt idx="606">
                  <c:v>5.7499999999999999E-4</c:v>
                </c:pt>
                <c:pt idx="607">
                  <c:v>5.9999999999999995E-4</c:v>
                </c:pt>
                <c:pt idx="608">
                  <c:v>5.9999999999999995E-4</c:v>
                </c:pt>
                <c:pt idx="609">
                  <c:v>6.3000000000000003E-4</c:v>
                </c:pt>
                <c:pt idx="610">
                  <c:v>6.3000000000000003E-4</c:v>
                </c:pt>
                <c:pt idx="611">
                  <c:v>6.6E-4</c:v>
                </c:pt>
                <c:pt idx="612">
                  <c:v>6.6E-4</c:v>
                </c:pt>
                <c:pt idx="613">
                  <c:v>6.8999999999999997E-4</c:v>
                </c:pt>
                <c:pt idx="614">
                  <c:v>6.8999999999999997E-4</c:v>
                </c:pt>
                <c:pt idx="615">
                  <c:v>7.2000000000000005E-4</c:v>
                </c:pt>
                <c:pt idx="616">
                  <c:v>7.2000000000000005E-4</c:v>
                </c:pt>
                <c:pt idx="617">
                  <c:v>7.6000000000000004E-4</c:v>
                </c:pt>
                <c:pt idx="618">
                  <c:v>7.6000000000000004E-4</c:v>
                </c:pt>
                <c:pt idx="619">
                  <c:v>8.0000000000000004E-4</c:v>
                </c:pt>
                <c:pt idx="620">
                  <c:v>8.0000000000000004E-4</c:v>
                </c:pt>
                <c:pt idx="621">
                  <c:v>8.4000000000000003E-4</c:v>
                </c:pt>
                <c:pt idx="622">
                  <c:v>8.4000000000000003E-4</c:v>
                </c:pt>
                <c:pt idx="623">
                  <c:v>8.8000000000000003E-4</c:v>
                </c:pt>
                <c:pt idx="624">
                  <c:v>8.8000000000000003E-4</c:v>
                </c:pt>
                <c:pt idx="625">
                  <c:v>9.2000000000000003E-4</c:v>
                </c:pt>
                <c:pt idx="626">
                  <c:v>9.2000000000000003E-4</c:v>
                </c:pt>
                <c:pt idx="627">
                  <c:v>9.6000000000000002E-4</c:v>
                </c:pt>
                <c:pt idx="628">
                  <c:v>9.6000000000000002E-4</c:v>
                </c:pt>
                <c:pt idx="629">
                  <c:v>1E-3</c:v>
                </c:pt>
                <c:pt idx="630">
                  <c:v>1E-3</c:v>
                </c:pt>
                <c:pt idx="631">
                  <c:v>1.0499999999999999E-3</c:v>
                </c:pt>
                <c:pt idx="632">
                  <c:v>1.0499999999999999E-3</c:v>
                </c:pt>
                <c:pt idx="633">
                  <c:v>1.1000000000000001E-3</c:v>
                </c:pt>
                <c:pt idx="634">
                  <c:v>1.1000000000000001E-3</c:v>
                </c:pt>
                <c:pt idx="635">
                  <c:v>1.15E-3</c:v>
                </c:pt>
                <c:pt idx="636">
                  <c:v>1.15E-3</c:v>
                </c:pt>
                <c:pt idx="637">
                  <c:v>1.1999999999999999E-3</c:v>
                </c:pt>
                <c:pt idx="638">
                  <c:v>1.1999999999999999E-3</c:v>
                </c:pt>
                <c:pt idx="639">
                  <c:v>1.2750000000000001E-3</c:v>
                </c:pt>
                <c:pt idx="640">
                  <c:v>1.2750000000000001E-3</c:v>
                </c:pt>
                <c:pt idx="641">
                  <c:v>1.3500000000000001E-3</c:v>
                </c:pt>
                <c:pt idx="642">
                  <c:v>1.3500000000000001E-3</c:v>
                </c:pt>
                <c:pt idx="643">
                  <c:v>1.4250000000000001E-3</c:v>
                </c:pt>
                <c:pt idx="644">
                  <c:v>1.4250000000000001E-3</c:v>
                </c:pt>
                <c:pt idx="645">
                  <c:v>1.5E-3</c:v>
                </c:pt>
                <c:pt idx="646">
                  <c:v>1.5E-3</c:v>
                </c:pt>
                <c:pt idx="647">
                  <c:v>1.6000000000000001E-3</c:v>
                </c:pt>
                <c:pt idx="648">
                  <c:v>1.6000000000000001E-3</c:v>
                </c:pt>
                <c:pt idx="649">
                  <c:v>1.6999999999999999E-3</c:v>
                </c:pt>
                <c:pt idx="650">
                  <c:v>1.6999999999999999E-3</c:v>
                </c:pt>
                <c:pt idx="651">
                  <c:v>1.8E-3</c:v>
                </c:pt>
                <c:pt idx="652">
                  <c:v>1.8E-3</c:v>
                </c:pt>
                <c:pt idx="653">
                  <c:v>1.9E-3</c:v>
                </c:pt>
                <c:pt idx="654">
                  <c:v>1.9E-3</c:v>
                </c:pt>
                <c:pt idx="655">
                  <c:v>2E-3</c:v>
                </c:pt>
                <c:pt idx="656">
                  <c:v>2E-3</c:v>
                </c:pt>
                <c:pt idx="657">
                  <c:v>2.0999999999999999E-3</c:v>
                </c:pt>
                <c:pt idx="658">
                  <c:v>2.0999999999999999E-3</c:v>
                </c:pt>
                <c:pt idx="659">
                  <c:v>2.2000000000000001E-3</c:v>
                </c:pt>
                <c:pt idx="660">
                  <c:v>2.2000000000000001E-3</c:v>
                </c:pt>
                <c:pt idx="661">
                  <c:v>2.3E-3</c:v>
                </c:pt>
                <c:pt idx="662">
                  <c:v>2.3E-3</c:v>
                </c:pt>
                <c:pt idx="663">
                  <c:v>2.3999999999999998E-3</c:v>
                </c:pt>
                <c:pt idx="664">
                  <c:v>2.3999999999999998E-3</c:v>
                </c:pt>
                <c:pt idx="665">
                  <c:v>2.5500000000000002E-3</c:v>
                </c:pt>
                <c:pt idx="666">
                  <c:v>2.5500000000000002E-3</c:v>
                </c:pt>
                <c:pt idx="667">
                  <c:v>2.7000000000000001E-3</c:v>
                </c:pt>
                <c:pt idx="668">
                  <c:v>2.7000000000000001E-3</c:v>
                </c:pt>
                <c:pt idx="669">
                  <c:v>2.8E-3</c:v>
                </c:pt>
                <c:pt idx="670">
                  <c:v>2.8E-3</c:v>
                </c:pt>
                <c:pt idx="671">
                  <c:v>3.0000000000000001E-3</c:v>
                </c:pt>
                <c:pt idx="672">
                  <c:v>3.0000000000000001E-3</c:v>
                </c:pt>
                <c:pt idx="673">
                  <c:v>3.2000000000000002E-3</c:v>
                </c:pt>
                <c:pt idx="674">
                  <c:v>3.2000000000000002E-3</c:v>
                </c:pt>
                <c:pt idx="675">
                  <c:v>3.3999999999999998E-3</c:v>
                </c:pt>
                <c:pt idx="676">
                  <c:v>3.3999999999999998E-3</c:v>
                </c:pt>
                <c:pt idx="677">
                  <c:v>3.5999999999999999E-3</c:v>
                </c:pt>
                <c:pt idx="678">
                  <c:v>3.5999999999999999E-3</c:v>
                </c:pt>
                <c:pt idx="679">
                  <c:v>3.8E-3</c:v>
                </c:pt>
                <c:pt idx="680">
                  <c:v>3.8E-3</c:v>
                </c:pt>
                <c:pt idx="681">
                  <c:v>4.0000000000000001E-3</c:v>
                </c:pt>
                <c:pt idx="682">
                  <c:v>4.0000000000000001E-3</c:v>
                </c:pt>
                <c:pt idx="683">
                  <c:v>4.2500000000000003E-3</c:v>
                </c:pt>
                <c:pt idx="684">
                  <c:v>4.2500000000000003E-3</c:v>
                </c:pt>
                <c:pt idx="685">
                  <c:v>4.4999999999999997E-3</c:v>
                </c:pt>
                <c:pt idx="686">
                  <c:v>4.4999999999999997E-3</c:v>
                </c:pt>
                <c:pt idx="687">
                  <c:v>4.7499999999999999E-3</c:v>
                </c:pt>
                <c:pt idx="688">
                  <c:v>4.7499999999999999E-3</c:v>
                </c:pt>
                <c:pt idx="689">
                  <c:v>5.0000000000000001E-3</c:v>
                </c:pt>
                <c:pt idx="690">
                  <c:v>5.0000000000000001E-3</c:v>
                </c:pt>
                <c:pt idx="691">
                  <c:v>5.2500000000000003E-3</c:v>
                </c:pt>
                <c:pt idx="692">
                  <c:v>5.2500000000000003E-3</c:v>
                </c:pt>
                <c:pt idx="693">
                  <c:v>5.4999999999999997E-3</c:v>
                </c:pt>
                <c:pt idx="694">
                  <c:v>5.4999999999999997E-3</c:v>
                </c:pt>
                <c:pt idx="695">
                  <c:v>5.7499999999999999E-3</c:v>
                </c:pt>
                <c:pt idx="696">
                  <c:v>5.7499999999999999E-3</c:v>
                </c:pt>
                <c:pt idx="697">
                  <c:v>6.0000000000000001E-3</c:v>
                </c:pt>
                <c:pt idx="698">
                  <c:v>6.0000000000000001E-3</c:v>
                </c:pt>
                <c:pt idx="699">
                  <c:v>6.3E-3</c:v>
                </c:pt>
                <c:pt idx="700">
                  <c:v>6.3E-3</c:v>
                </c:pt>
                <c:pt idx="701">
                  <c:v>6.6E-3</c:v>
                </c:pt>
                <c:pt idx="702">
                  <c:v>6.6E-3</c:v>
                </c:pt>
                <c:pt idx="703">
                  <c:v>6.8999999999999999E-3</c:v>
                </c:pt>
                <c:pt idx="704">
                  <c:v>6.8999999999999999E-3</c:v>
                </c:pt>
                <c:pt idx="705">
                  <c:v>7.1999999999999998E-3</c:v>
                </c:pt>
                <c:pt idx="706">
                  <c:v>7.1999999999999998E-3</c:v>
                </c:pt>
                <c:pt idx="707">
                  <c:v>7.6E-3</c:v>
                </c:pt>
                <c:pt idx="708">
                  <c:v>7.6E-3</c:v>
                </c:pt>
                <c:pt idx="709">
                  <c:v>8.0000000000000002E-3</c:v>
                </c:pt>
                <c:pt idx="710">
                  <c:v>8.0000000000000002E-3</c:v>
                </c:pt>
                <c:pt idx="711">
                  <c:v>8.3999999999999995E-3</c:v>
                </c:pt>
                <c:pt idx="712">
                  <c:v>8.3999999999999995E-3</c:v>
                </c:pt>
                <c:pt idx="713">
                  <c:v>8.8000000000000005E-3</c:v>
                </c:pt>
                <c:pt idx="714">
                  <c:v>8.8000000000000005E-3</c:v>
                </c:pt>
                <c:pt idx="715">
                  <c:v>9.1999999999999998E-3</c:v>
                </c:pt>
                <c:pt idx="716">
                  <c:v>9.1999999999999998E-3</c:v>
                </c:pt>
                <c:pt idx="717">
                  <c:v>9.5999999999999992E-3</c:v>
                </c:pt>
                <c:pt idx="718">
                  <c:v>9.5999999999999992E-3</c:v>
                </c:pt>
                <c:pt idx="719">
                  <c:v>0.01</c:v>
                </c:pt>
                <c:pt idx="720">
                  <c:v>0.01</c:v>
                </c:pt>
                <c:pt idx="721">
                  <c:v>1.0500000000000001E-2</c:v>
                </c:pt>
                <c:pt idx="722">
                  <c:v>1.0500000000000001E-2</c:v>
                </c:pt>
                <c:pt idx="723">
                  <c:v>1.0999999999999999E-2</c:v>
                </c:pt>
                <c:pt idx="724">
                  <c:v>1.0999999999999999E-2</c:v>
                </c:pt>
                <c:pt idx="725">
                  <c:v>1.15E-2</c:v>
                </c:pt>
                <c:pt idx="726">
                  <c:v>1.15E-2</c:v>
                </c:pt>
                <c:pt idx="727">
                  <c:v>1.2E-2</c:v>
                </c:pt>
                <c:pt idx="728">
                  <c:v>1.2E-2</c:v>
                </c:pt>
                <c:pt idx="729">
                  <c:v>1.2749999999999999E-2</c:v>
                </c:pt>
                <c:pt idx="730">
                  <c:v>1.2749999999999999E-2</c:v>
                </c:pt>
                <c:pt idx="731">
                  <c:v>1.35E-2</c:v>
                </c:pt>
                <c:pt idx="732">
                  <c:v>1.35E-2</c:v>
                </c:pt>
                <c:pt idx="733">
                  <c:v>1.4250000000000001E-2</c:v>
                </c:pt>
                <c:pt idx="734">
                  <c:v>1.4250000000000001E-2</c:v>
                </c:pt>
                <c:pt idx="735">
                  <c:v>1.4999999999999999E-2</c:v>
                </c:pt>
                <c:pt idx="736">
                  <c:v>1.4999999999999999E-2</c:v>
                </c:pt>
                <c:pt idx="737">
                  <c:v>1.6E-2</c:v>
                </c:pt>
                <c:pt idx="738">
                  <c:v>1.6E-2</c:v>
                </c:pt>
                <c:pt idx="739">
                  <c:v>1.7000000000000001E-2</c:v>
                </c:pt>
                <c:pt idx="740">
                  <c:v>1.7000000000000001E-2</c:v>
                </c:pt>
                <c:pt idx="741">
                  <c:v>1.7999999999999999E-2</c:v>
                </c:pt>
                <c:pt idx="742">
                  <c:v>1.7999999999999999E-2</c:v>
                </c:pt>
                <c:pt idx="743">
                  <c:v>1.9E-2</c:v>
                </c:pt>
                <c:pt idx="744">
                  <c:v>1.9E-2</c:v>
                </c:pt>
                <c:pt idx="745">
                  <c:v>0.02</c:v>
                </c:pt>
                <c:pt idx="746">
                  <c:v>0.02</c:v>
                </c:pt>
                <c:pt idx="747">
                  <c:v>2.1000000000000001E-2</c:v>
                </c:pt>
                <c:pt idx="748">
                  <c:v>2.1000000000000001E-2</c:v>
                </c:pt>
                <c:pt idx="749">
                  <c:v>2.1999999999999999E-2</c:v>
                </c:pt>
                <c:pt idx="750">
                  <c:v>2.1999999999999999E-2</c:v>
                </c:pt>
                <c:pt idx="751">
                  <c:v>2.3E-2</c:v>
                </c:pt>
                <c:pt idx="752">
                  <c:v>2.3E-2</c:v>
                </c:pt>
                <c:pt idx="753">
                  <c:v>2.4E-2</c:v>
                </c:pt>
                <c:pt idx="754">
                  <c:v>2.4E-2</c:v>
                </c:pt>
                <c:pt idx="755">
                  <c:v>2.5499999999999998E-2</c:v>
                </c:pt>
                <c:pt idx="756">
                  <c:v>2.5499999999999998E-2</c:v>
                </c:pt>
                <c:pt idx="757">
                  <c:v>2.7E-2</c:v>
                </c:pt>
                <c:pt idx="758">
                  <c:v>2.7E-2</c:v>
                </c:pt>
                <c:pt idx="759">
                  <c:v>2.8000000000000001E-2</c:v>
                </c:pt>
                <c:pt idx="760">
                  <c:v>2.8000000000000001E-2</c:v>
                </c:pt>
                <c:pt idx="761">
                  <c:v>0.03</c:v>
                </c:pt>
                <c:pt idx="762">
                  <c:v>0.03</c:v>
                </c:pt>
                <c:pt idx="763">
                  <c:v>3.2000000000000001E-2</c:v>
                </c:pt>
                <c:pt idx="764">
                  <c:v>3.2000000000000001E-2</c:v>
                </c:pt>
                <c:pt idx="765">
                  <c:v>3.4000000000000002E-2</c:v>
                </c:pt>
                <c:pt idx="766">
                  <c:v>3.4000000000000002E-2</c:v>
                </c:pt>
                <c:pt idx="767">
                  <c:v>3.5999999999999997E-2</c:v>
                </c:pt>
                <c:pt idx="768">
                  <c:v>3.5999999999999997E-2</c:v>
                </c:pt>
                <c:pt idx="769">
                  <c:v>3.7999999999999999E-2</c:v>
                </c:pt>
                <c:pt idx="770">
                  <c:v>3.7999999999999999E-2</c:v>
                </c:pt>
                <c:pt idx="771">
                  <c:v>0.04</c:v>
                </c:pt>
                <c:pt idx="772">
                  <c:v>0.04</c:v>
                </c:pt>
                <c:pt idx="773">
                  <c:v>4.2500000000000003E-2</c:v>
                </c:pt>
                <c:pt idx="774">
                  <c:v>4.2500000000000003E-2</c:v>
                </c:pt>
                <c:pt idx="775">
                  <c:v>4.4999999999999998E-2</c:v>
                </c:pt>
                <c:pt idx="776">
                  <c:v>4.4999999999999998E-2</c:v>
                </c:pt>
                <c:pt idx="777">
                  <c:v>4.7500000000000001E-2</c:v>
                </c:pt>
                <c:pt idx="778">
                  <c:v>4.7500000000000001E-2</c:v>
                </c:pt>
                <c:pt idx="779">
                  <c:v>0.05</c:v>
                </c:pt>
                <c:pt idx="780">
                  <c:v>0.05</c:v>
                </c:pt>
                <c:pt idx="781">
                  <c:v>5.2499999999999998E-2</c:v>
                </c:pt>
                <c:pt idx="782">
                  <c:v>5.2499999999999998E-2</c:v>
                </c:pt>
                <c:pt idx="783">
                  <c:v>5.5E-2</c:v>
                </c:pt>
                <c:pt idx="784">
                  <c:v>5.5E-2</c:v>
                </c:pt>
                <c:pt idx="785">
                  <c:v>5.7500000000000002E-2</c:v>
                </c:pt>
                <c:pt idx="786">
                  <c:v>5.7500000000000002E-2</c:v>
                </c:pt>
                <c:pt idx="787">
                  <c:v>0.06</c:v>
                </c:pt>
                <c:pt idx="788">
                  <c:v>0.06</c:v>
                </c:pt>
                <c:pt idx="789">
                  <c:v>6.3E-2</c:v>
                </c:pt>
                <c:pt idx="790">
                  <c:v>6.3E-2</c:v>
                </c:pt>
                <c:pt idx="791">
                  <c:v>6.6000000000000003E-2</c:v>
                </c:pt>
                <c:pt idx="792">
                  <c:v>6.6000000000000003E-2</c:v>
                </c:pt>
                <c:pt idx="793">
                  <c:v>6.9000000000000006E-2</c:v>
                </c:pt>
                <c:pt idx="794">
                  <c:v>6.9000000000000006E-2</c:v>
                </c:pt>
                <c:pt idx="795">
                  <c:v>7.1999999999999995E-2</c:v>
                </c:pt>
                <c:pt idx="796">
                  <c:v>7.1999999999999995E-2</c:v>
                </c:pt>
                <c:pt idx="797">
                  <c:v>7.5999999999999998E-2</c:v>
                </c:pt>
                <c:pt idx="798">
                  <c:v>7.5999999999999998E-2</c:v>
                </c:pt>
                <c:pt idx="799">
                  <c:v>0.08</c:v>
                </c:pt>
                <c:pt idx="800">
                  <c:v>0.08</c:v>
                </c:pt>
                <c:pt idx="801">
                  <c:v>8.4000000000000005E-2</c:v>
                </c:pt>
                <c:pt idx="802">
                  <c:v>8.4000000000000005E-2</c:v>
                </c:pt>
                <c:pt idx="803">
                  <c:v>8.7999999999999995E-2</c:v>
                </c:pt>
                <c:pt idx="804">
                  <c:v>8.7999999999999995E-2</c:v>
                </c:pt>
                <c:pt idx="805">
                  <c:v>9.1999999999999998E-2</c:v>
                </c:pt>
                <c:pt idx="806">
                  <c:v>9.1999999999999998E-2</c:v>
                </c:pt>
                <c:pt idx="807">
                  <c:v>9.6000000000000002E-2</c:v>
                </c:pt>
                <c:pt idx="808">
                  <c:v>9.6000000000000002E-2</c:v>
                </c:pt>
                <c:pt idx="809">
                  <c:v>0.1</c:v>
                </c:pt>
                <c:pt idx="810">
                  <c:v>0.1</c:v>
                </c:pt>
                <c:pt idx="811">
                  <c:v>0.105</c:v>
                </c:pt>
                <c:pt idx="812">
                  <c:v>0.105</c:v>
                </c:pt>
                <c:pt idx="813">
                  <c:v>0.11</c:v>
                </c:pt>
                <c:pt idx="814">
                  <c:v>0.11</c:v>
                </c:pt>
                <c:pt idx="815">
                  <c:v>0.115</c:v>
                </c:pt>
                <c:pt idx="816">
                  <c:v>0.115</c:v>
                </c:pt>
                <c:pt idx="817">
                  <c:v>0.12</c:v>
                </c:pt>
                <c:pt idx="818">
                  <c:v>0.12</c:v>
                </c:pt>
                <c:pt idx="819">
                  <c:v>0.1275</c:v>
                </c:pt>
                <c:pt idx="820">
                  <c:v>0.1275</c:v>
                </c:pt>
                <c:pt idx="821">
                  <c:v>0.13500000000000001</c:v>
                </c:pt>
                <c:pt idx="822">
                  <c:v>0.13500000000000001</c:v>
                </c:pt>
                <c:pt idx="823">
                  <c:v>0.14249999999999999</c:v>
                </c:pt>
                <c:pt idx="824">
                  <c:v>0.14249999999999999</c:v>
                </c:pt>
                <c:pt idx="825">
                  <c:v>0.15</c:v>
                </c:pt>
                <c:pt idx="826">
                  <c:v>0.15</c:v>
                </c:pt>
                <c:pt idx="827">
                  <c:v>0.16</c:v>
                </c:pt>
                <c:pt idx="828">
                  <c:v>0.16</c:v>
                </c:pt>
                <c:pt idx="829">
                  <c:v>0.17</c:v>
                </c:pt>
                <c:pt idx="830">
                  <c:v>0.17</c:v>
                </c:pt>
                <c:pt idx="831">
                  <c:v>0.18</c:v>
                </c:pt>
                <c:pt idx="832">
                  <c:v>0.18</c:v>
                </c:pt>
                <c:pt idx="833">
                  <c:v>0.19</c:v>
                </c:pt>
                <c:pt idx="834">
                  <c:v>0.19</c:v>
                </c:pt>
                <c:pt idx="835">
                  <c:v>0.2</c:v>
                </c:pt>
                <c:pt idx="836">
                  <c:v>0.2</c:v>
                </c:pt>
                <c:pt idx="837">
                  <c:v>0.21</c:v>
                </c:pt>
                <c:pt idx="838">
                  <c:v>0.21</c:v>
                </c:pt>
                <c:pt idx="839">
                  <c:v>0.22</c:v>
                </c:pt>
                <c:pt idx="840">
                  <c:v>0.22</c:v>
                </c:pt>
                <c:pt idx="841">
                  <c:v>0.23</c:v>
                </c:pt>
                <c:pt idx="842">
                  <c:v>0.23</c:v>
                </c:pt>
                <c:pt idx="843">
                  <c:v>0.24</c:v>
                </c:pt>
                <c:pt idx="844">
                  <c:v>0.24</c:v>
                </c:pt>
                <c:pt idx="845">
                  <c:v>0.255</c:v>
                </c:pt>
                <c:pt idx="846">
                  <c:v>0.255</c:v>
                </c:pt>
                <c:pt idx="847">
                  <c:v>0.27</c:v>
                </c:pt>
                <c:pt idx="848">
                  <c:v>0.27</c:v>
                </c:pt>
                <c:pt idx="849">
                  <c:v>0.28000000000000003</c:v>
                </c:pt>
                <c:pt idx="850">
                  <c:v>0.28000000000000003</c:v>
                </c:pt>
                <c:pt idx="851">
                  <c:v>0.3</c:v>
                </c:pt>
                <c:pt idx="852">
                  <c:v>0.3</c:v>
                </c:pt>
                <c:pt idx="853">
                  <c:v>0.32</c:v>
                </c:pt>
                <c:pt idx="854">
                  <c:v>0.32</c:v>
                </c:pt>
                <c:pt idx="855">
                  <c:v>0.34</c:v>
                </c:pt>
                <c:pt idx="856">
                  <c:v>0.34</c:v>
                </c:pt>
                <c:pt idx="857">
                  <c:v>0.36</c:v>
                </c:pt>
                <c:pt idx="858">
                  <c:v>0.36</c:v>
                </c:pt>
                <c:pt idx="859">
                  <c:v>0.38</c:v>
                </c:pt>
                <c:pt idx="860">
                  <c:v>0.38</c:v>
                </c:pt>
                <c:pt idx="861">
                  <c:v>0.4</c:v>
                </c:pt>
                <c:pt idx="862">
                  <c:v>0.4</c:v>
                </c:pt>
                <c:pt idx="863">
                  <c:v>0.42499999999999999</c:v>
                </c:pt>
                <c:pt idx="864">
                  <c:v>0.42499999999999999</c:v>
                </c:pt>
                <c:pt idx="865">
                  <c:v>0.45</c:v>
                </c:pt>
                <c:pt idx="866">
                  <c:v>0.45</c:v>
                </c:pt>
                <c:pt idx="867">
                  <c:v>0.47499999999999998</c:v>
                </c:pt>
                <c:pt idx="868">
                  <c:v>0.47499999999999998</c:v>
                </c:pt>
                <c:pt idx="869">
                  <c:v>0.5</c:v>
                </c:pt>
                <c:pt idx="870">
                  <c:v>0.5</c:v>
                </c:pt>
                <c:pt idx="871">
                  <c:v>0.52500000000000002</c:v>
                </c:pt>
                <c:pt idx="872">
                  <c:v>0.52500000000000002</c:v>
                </c:pt>
                <c:pt idx="873">
                  <c:v>0.55000000000000004</c:v>
                </c:pt>
                <c:pt idx="874">
                  <c:v>0.55000000000000004</c:v>
                </c:pt>
                <c:pt idx="875">
                  <c:v>0.57499999999999996</c:v>
                </c:pt>
                <c:pt idx="876">
                  <c:v>0.57499999999999996</c:v>
                </c:pt>
                <c:pt idx="877">
                  <c:v>0.6</c:v>
                </c:pt>
                <c:pt idx="878">
                  <c:v>0.6</c:v>
                </c:pt>
                <c:pt idx="879">
                  <c:v>0.63</c:v>
                </c:pt>
                <c:pt idx="880">
                  <c:v>0.63</c:v>
                </c:pt>
                <c:pt idx="881">
                  <c:v>0.66</c:v>
                </c:pt>
                <c:pt idx="882">
                  <c:v>0.66</c:v>
                </c:pt>
                <c:pt idx="883">
                  <c:v>0.69</c:v>
                </c:pt>
                <c:pt idx="884">
                  <c:v>0.69</c:v>
                </c:pt>
                <c:pt idx="885">
                  <c:v>0.72</c:v>
                </c:pt>
                <c:pt idx="886">
                  <c:v>0.72</c:v>
                </c:pt>
                <c:pt idx="887">
                  <c:v>0.76</c:v>
                </c:pt>
                <c:pt idx="888">
                  <c:v>0.76</c:v>
                </c:pt>
                <c:pt idx="889">
                  <c:v>0.8</c:v>
                </c:pt>
                <c:pt idx="890">
                  <c:v>0.8</c:v>
                </c:pt>
                <c:pt idx="891">
                  <c:v>0.84</c:v>
                </c:pt>
                <c:pt idx="892">
                  <c:v>0.84</c:v>
                </c:pt>
                <c:pt idx="893">
                  <c:v>0.88</c:v>
                </c:pt>
                <c:pt idx="894">
                  <c:v>0.88</c:v>
                </c:pt>
                <c:pt idx="895">
                  <c:v>0.92</c:v>
                </c:pt>
                <c:pt idx="896">
                  <c:v>0.92</c:v>
                </c:pt>
                <c:pt idx="897">
                  <c:v>0.96</c:v>
                </c:pt>
                <c:pt idx="898">
                  <c:v>0.96</c:v>
                </c:pt>
                <c:pt idx="899">
                  <c:v>1</c:v>
                </c:pt>
                <c:pt idx="900">
                  <c:v>1</c:v>
                </c:pt>
                <c:pt idx="901">
                  <c:v>1.1000000000000001</c:v>
                </c:pt>
                <c:pt idx="902">
                  <c:v>1.1000000000000001</c:v>
                </c:pt>
                <c:pt idx="903">
                  <c:v>1.2</c:v>
                </c:pt>
                <c:pt idx="904">
                  <c:v>1.2</c:v>
                </c:pt>
                <c:pt idx="905">
                  <c:v>1.3</c:v>
                </c:pt>
                <c:pt idx="906">
                  <c:v>1.3</c:v>
                </c:pt>
                <c:pt idx="907">
                  <c:v>1.4</c:v>
                </c:pt>
                <c:pt idx="908">
                  <c:v>1.4</c:v>
                </c:pt>
                <c:pt idx="909">
                  <c:v>1.5</c:v>
                </c:pt>
                <c:pt idx="910">
                  <c:v>1.5</c:v>
                </c:pt>
                <c:pt idx="911">
                  <c:v>1.6</c:v>
                </c:pt>
                <c:pt idx="912">
                  <c:v>1.6</c:v>
                </c:pt>
                <c:pt idx="913">
                  <c:v>1.7</c:v>
                </c:pt>
                <c:pt idx="914">
                  <c:v>1.7</c:v>
                </c:pt>
                <c:pt idx="915">
                  <c:v>1.8</c:v>
                </c:pt>
                <c:pt idx="916">
                  <c:v>1.8</c:v>
                </c:pt>
                <c:pt idx="917">
                  <c:v>1.9</c:v>
                </c:pt>
                <c:pt idx="918">
                  <c:v>1.9</c:v>
                </c:pt>
                <c:pt idx="919">
                  <c:v>2</c:v>
                </c:pt>
                <c:pt idx="920">
                  <c:v>2</c:v>
                </c:pt>
                <c:pt idx="921">
                  <c:v>2.1</c:v>
                </c:pt>
                <c:pt idx="922">
                  <c:v>2.1</c:v>
                </c:pt>
                <c:pt idx="923">
                  <c:v>2.2000000000000002</c:v>
                </c:pt>
                <c:pt idx="924">
                  <c:v>2.2000000000000002</c:v>
                </c:pt>
                <c:pt idx="925">
                  <c:v>2.2999999999999998</c:v>
                </c:pt>
                <c:pt idx="926">
                  <c:v>2.2999999999999998</c:v>
                </c:pt>
                <c:pt idx="927">
                  <c:v>2.4</c:v>
                </c:pt>
                <c:pt idx="928">
                  <c:v>2.4</c:v>
                </c:pt>
                <c:pt idx="929">
                  <c:v>2.5</c:v>
                </c:pt>
                <c:pt idx="930">
                  <c:v>2.5</c:v>
                </c:pt>
                <c:pt idx="931">
                  <c:v>2.6</c:v>
                </c:pt>
                <c:pt idx="932">
                  <c:v>2.6</c:v>
                </c:pt>
                <c:pt idx="933">
                  <c:v>2.7</c:v>
                </c:pt>
                <c:pt idx="934">
                  <c:v>2.7</c:v>
                </c:pt>
                <c:pt idx="935">
                  <c:v>2.8</c:v>
                </c:pt>
                <c:pt idx="936">
                  <c:v>2.8</c:v>
                </c:pt>
                <c:pt idx="937">
                  <c:v>2.9</c:v>
                </c:pt>
                <c:pt idx="938">
                  <c:v>2.9</c:v>
                </c:pt>
                <c:pt idx="939">
                  <c:v>3</c:v>
                </c:pt>
                <c:pt idx="940">
                  <c:v>3</c:v>
                </c:pt>
                <c:pt idx="941">
                  <c:v>3.1</c:v>
                </c:pt>
                <c:pt idx="942">
                  <c:v>3.1</c:v>
                </c:pt>
                <c:pt idx="943">
                  <c:v>3.2</c:v>
                </c:pt>
                <c:pt idx="944">
                  <c:v>3.2</c:v>
                </c:pt>
                <c:pt idx="945">
                  <c:v>3.3</c:v>
                </c:pt>
                <c:pt idx="946">
                  <c:v>3.3</c:v>
                </c:pt>
                <c:pt idx="947">
                  <c:v>3.4</c:v>
                </c:pt>
                <c:pt idx="948">
                  <c:v>3.4</c:v>
                </c:pt>
                <c:pt idx="949">
                  <c:v>3.5</c:v>
                </c:pt>
                <c:pt idx="950">
                  <c:v>3.5</c:v>
                </c:pt>
                <c:pt idx="951">
                  <c:v>3.6</c:v>
                </c:pt>
                <c:pt idx="952">
                  <c:v>3.6</c:v>
                </c:pt>
                <c:pt idx="953">
                  <c:v>3.7</c:v>
                </c:pt>
                <c:pt idx="954">
                  <c:v>3.7</c:v>
                </c:pt>
                <c:pt idx="955">
                  <c:v>3.8</c:v>
                </c:pt>
                <c:pt idx="956">
                  <c:v>3.8</c:v>
                </c:pt>
                <c:pt idx="957">
                  <c:v>3.9</c:v>
                </c:pt>
                <c:pt idx="958">
                  <c:v>3.9</c:v>
                </c:pt>
                <c:pt idx="959">
                  <c:v>4</c:v>
                </c:pt>
                <c:pt idx="960">
                  <c:v>4</c:v>
                </c:pt>
                <c:pt idx="961">
                  <c:v>4.0999999999999996</c:v>
                </c:pt>
                <c:pt idx="962">
                  <c:v>4.0999999999999996</c:v>
                </c:pt>
                <c:pt idx="963">
                  <c:v>4.2</c:v>
                </c:pt>
                <c:pt idx="964">
                  <c:v>4.2</c:v>
                </c:pt>
                <c:pt idx="965">
                  <c:v>4.3</c:v>
                </c:pt>
                <c:pt idx="966">
                  <c:v>4.3</c:v>
                </c:pt>
                <c:pt idx="967">
                  <c:v>4.4000000000000004</c:v>
                </c:pt>
                <c:pt idx="968">
                  <c:v>4.4000000000000004</c:v>
                </c:pt>
                <c:pt idx="969">
                  <c:v>4.5</c:v>
                </c:pt>
                <c:pt idx="970">
                  <c:v>4.5</c:v>
                </c:pt>
                <c:pt idx="971">
                  <c:v>4.5999999999999996</c:v>
                </c:pt>
                <c:pt idx="972">
                  <c:v>4.5999999999999996</c:v>
                </c:pt>
                <c:pt idx="973">
                  <c:v>4.7</c:v>
                </c:pt>
                <c:pt idx="974">
                  <c:v>4.7</c:v>
                </c:pt>
                <c:pt idx="975">
                  <c:v>4.8</c:v>
                </c:pt>
                <c:pt idx="976">
                  <c:v>4.8</c:v>
                </c:pt>
                <c:pt idx="977">
                  <c:v>4.9000000000000004</c:v>
                </c:pt>
                <c:pt idx="978">
                  <c:v>4.9000000000000004</c:v>
                </c:pt>
                <c:pt idx="979">
                  <c:v>5</c:v>
                </c:pt>
                <c:pt idx="980">
                  <c:v>5</c:v>
                </c:pt>
                <c:pt idx="981">
                  <c:v>5.0999999999999996</c:v>
                </c:pt>
                <c:pt idx="982">
                  <c:v>5.0999999999999996</c:v>
                </c:pt>
                <c:pt idx="983">
                  <c:v>5.2</c:v>
                </c:pt>
                <c:pt idx="984">
                  <c:v>5.2</c:v>
                </c:pt>
                <c:pt idx="985">
                  <c:v>5.3</c:v>
                </c:pt>
                <c:pt idx="986">
                  <c:v>5.3</c:v>
                </c:pt>
                <c:pt idx="987">
                  <c:v>5.4</c:v>
                </c:pt>
                <c:pt idx="988">
                  <c:v>5.4</c:v>
                </c:pt>
                <c:pt idx="989">
                  <c:v>5.5</c:v>
                </c:pt>
                <c:pt idx="990">
                  <c:v>5.5</c:v>
                </c:pt>
                <c:pt idx="991">
                  <c:v>5.6</c:v>
                </c:pt>
                <c:pt idx="992">
                  <c:v>5.6</c:v>
                </c:pt>
                <c:pt idx="993">
                  <c:v>5.7</c:v>
                </c:pt>
                <c:pt idx="994">
                  <c:v>5.7</c:v>
                </c:pt>
                <c:pt idx="995">
                  <c:v>5.8</c:v>
                </c:pt>
                <c:pt idx="996">
                  <c:v>5.8</c:v>
                </c:pt>
                <c:pt idx="997">
                  <c:v>5.9</c:v>
                </c:pt>
                <c:pt idx="998">
                  <c:v>5.9</c:v>
                </c:pt>
                <c:pt idx="999">
                  <c:v>6</c:v>
                </c:pt>
                <c:pt idx="1000">
                  <c:v>6</c:v>
                </c:pt>
                <c:pt idx="1001">
                  <c:v>6.1</c:v>
                </c:pt>
                <c:pt idx="1002">
                  <c:v>6.1</c:v>
                </c:pt>
                <c:pt idx="1003">
                  <c:v>6.2</c:v>
                </c:pt>
                <c:pt idx="1004">
                  <c:v>6.2</c:v>
                </c:pt>
                <c:pt idx="1005">
                  <c:v>6.3</c:v>
                </c:pt>
                <c:pt idx="1006">
                  <c:v>6.3</c:v>
                </c:pt>
                <c:pt idx="1007">
                  <c:v>6.4</c:v>
                </c:pt>
                <c:pt idx="1008">
                  <c:v>6.4</c:v>
                </c:pt>
                <c:pt idx="1009">
                  <c:v>6.5</c:v>
                </c:pt>
                <c:pt idx="1010">
                  <c:v>6.5</c:v>
                </c:pt>
                <c:pt idx="1011">
                  <c:v>6.6</c:v>
                </c:pt>
                <c:pt idx="1012">
                  <c:v>6.6</c:v>
                </c:pt>
                <c:pt idx="1013">
                  <c:v>6.7</c:v>
                </c:pt>
                <c:pt idx="1014">
                  <c:v>6.7</c:v>
                </c:pt>
                <c:pt idx="1015">
                  <c:v>6.8</c:v>
                </c:pt>
                <c:pt idx="1016">
                  <c:v>6.8</c:v>
                </c:pt>
                <c:pt idx="1017">
                  <c:v>6.9</c:v>
                </c:pt>
                <c:pt idx="1018">
                  <c:v>6.9</c:v>
                </c:pt>
                <c:pt idx="1019">
                  <c:v>7</c:v>
                </c:pt>
                <c:pt idx="1020">
                  <c:v>7</c:v>
                </c:pt>
                <c:pt idx="1021">
                  <c:v>7.1</c:v>
                </c:pt>
                <c:pt idx="1022">
                  <c:v>7.1</c:v>
                </c:pt>
                <c:pt idx="1023">
                  <c:v>7.2</c:v>
                </c:pt>
                <c:pt idx="1024">
                  <c:v>7.2</c:v>
                </c:pt>
                <c:pt idx="1025">
                  <c:v>7.3</c:v>
                </c:pt>
                <c:pt idx="1026">
                  <c:v>7.3</c:v>
                </c:pt>
                <c:pt idx="1027">
                  <c:v>7.4</c:v>
                </c:pt>
                <c:pt idx="1028">
                  <c:v>7.4</c:v>
                </c:pt>
                <c:pt idx="1029">
                  <c:v>7.5</c:v>
                </c:pt>
                <c:pt idx="1030">
                  <c:v>7.5</c:v>
                </c:pt>
                <c:pt idx="1031">
                  <c:v>7.6</c:v>
                </c:pt>
                <c:pt idx="1032">
                  <c:v>7.6</c:v>
                </c:pt>
                <c:pt idx="1033">
                  <c:v>7.7</c:v>
                </c:pt>
                <c:pt idx="1034">
                  <c:v>7.7</c:v>
                </c:pt>
                <c:pt idx="1035">
                  <c:v>7.8</c:v>
                </c:pt>
                <c:pt idx="1036">
                  <c:v>7.8</c:v>
                </c:pt>
                <c:pt idx="1037">
                  <c:v>7.9</c:v>
                </c:pt>
                <c:pt idx="1038">
                  <c:v>7.9</c:v>
                </c:pt>
                <c:pt idx="1039">
                  <c:v>8</c:v>
                </c:pt>
                <c:pt idx="1040">
                  <c:v>8</c:v>
                </c:pt>
                <c:pt idx="1041">
                  <c:v>8.1</c:v>
                </c:pt>
                <c:pt idx="1042">
                  <c:v>8.1</c:v>
                </c:pt>
                <c:pt idx="1043">
                  <c:v>8.1999999999999993</c:v>
                </c:pt>
                <c:pt idx="1044">
                  <c:v>8.1999999999999993</c:v>
                </c:pt>
                <c:pt idx="1045">
                  <c:v>8.3000000000000007</c:v>
                </c:pt>
                <c:pt idx="1046">
                  <c:v>8.3000000000000007</c:v>
                </c:pt>
                <c:pt idx="1047">
                  <c:v>8.4</c:v>
                </c:pt>
                <c:pt idx="1048">
                  <c:v>8.4</c:v>
                </c:pt>
                <c:pt idx="1049">
                  <c:v>8.5</c:v>
                </c:pt>
                <c:pt idx="1050">
                  <c:v>8.5</c:v>
                </c:pt>
                <c:pt idx="1051">
                  <c:v>8.6</c:v>
                </c:pt>
                <c:pt idx="1052">
                  <c:v>8.6</c:v>
                </c:pt>
                <c:pt idx="1053">
                  <c:v>8.6999999999999993</c:v>
                </c:pt>
                <c:pt idx="1054">
                  <c:v>8.6999999999999993</c:v>
                </c:pt>
                <c:pt idx="1055">
                  <c:v>8.8000000000000007</c:v>
                </c:pt>
                <c:pt idx="1056">
                  <c:v>8.8000000000000007</c:v>
                </c:pt>
                <c:pt idx="1057">
                  <c:v>8.9</c:v>
                </c:pt>
                <c:pt idx="1058">
                  <c:v>8.9</c:v>
                </c:pt>
                <c:pt idx="1059">
                  <c:v>9</c:v>
                </c:pt>
                <c:pt idx="1060">
                  <c:v>9</c:v>
                </c:pt>
                <c:pt idx="1061">
                  <c:v>9.1</c:v>
                </c:pt>
                <c:pt idx="1062">
                  <c:v>9.1</c:v>
                </c:pt>
                <c:pt idx="1063">
                  <c:v>9.1999999999999993</c:v>
                </c:pt>
                <c:pt idx="1064">
                  <c:v>9.1999999999999993</c:v>
                </c:pt>
                <c:pt idx="1065">
                  <c:v>9.3000000000000007</c:v>
                </c:pt>
                <c:pt idx="1066">
                  <c:v>9.3000000000000007</c:v>
                </c:pt>
                <c:pt idx="1067">
                  <c:v>9.4</c:v>
                </c:pt>
                <c:pt idx="1068">
                  <c:v>9.4</c:v>
                </c:pt>
                <c:pt idx="1069">
                  <c:v>9.5</c:v>
                </c:pt>
                <c:pt idx="1070">
                  <c:v>9.5</c:v>
                </c:pt>
                <c:pt idx="1071">
                  <c:v>9.6</c:v>
                </c:pt>
                <c:pt idx="1072">
                  <c:v>9.6</c:v>
                </c:pt>
                <c:pt idx="1073">
                  <c:v>9.6999999999999993</c:v>
                </c:pt>
                <c:pt idx="1074">
                  <c:v>9.6999999999999993</c:v>
                </c:pt>
                <c:pt idx="1075">
                  <c:v>9.8000000000000007</c:v>
                </c:pt>
                <c:pt idx="1076">
                  <c:v>9.8000000000000007</c:v>
                </c:pt>
                <c:pt idx="1077">
                  <c:v>9.9</c:v>
                </c:pt>
                <c:pt idx="1078">
                  <c:v>9.9</c:v>
                </c:pt>
                <c:pt idx="1079">
                  <c:v>10</c:v>
                </c:pt>
                <c:pt idx="1080">
                  <c:v>10</c:v>
                </c:pt>
                <c:pt idx="1081">
                  <c:v>10.1</c:v>
                </c:pt>
                <c:pt idx="1082">
                  <c:v>10.1</c:v>
                </c:pt>
                <c:pt idx="1083">
                  <c:v>10.199999999999999</c:v>
                </c:pt>
                <c:pt idx="1084">
                  <c:v>10.199999999999999</c:v>
                </c:pt>
                <c:pt idx="1085">
                  <c:v>10.3</c:v>
                </c:pt>
                <c:pt idx="1086">
                  <c:v>10.3</c:v>
                </c:pt>
                <c:pt idx="1087">
                  <c:v>10.4</c:v>
                </c:pt>
                <c:pt idx="1088">
                  <c:v>10.4</c:v>
                </c:pt>
                <c:pt idx="1089">
                  <c:v>10.5</c:v>
                </c:pt>
                <c:pt idx="1090">
                  <c:v>10.5</c:v>
                </c:pt>
                <c:pt idx="1091">
                  <c:v>10.6</c:v>
                </c:pt>
                <c:pt idx="1092">
                  <c:v>10.6</c:v>
                </c:pt>
                <c:pt idx="1093">
                  <c:v>10.7</c:v>
                </c:pt>
                <c:pt idx="1094">
                  <c:v>10.7</c:v>
                </c:pt>
                <c:pt idx="1095">
                  <c:v>10.8</c:v>
                </c:pt>
                <c:pt idx="1096">
                  <c:v>10.8</c:v>
                </c:pt>
                <c:pt idx="1097">
                  <c:v>10.9</c:v>
                </c:pt>
                <c:pt idx="1098">
                  <c:v>10.9</c:v>
                </c:pt>
                <c:pt idx="1099">
                  <c:v>11</c:v>
                </c:pt>
                <c:pt idx="1100">
                  <c:v>11</c:v>
                </c:pt>
                <c:pt idx="1101">
                  <c:v>11.1</c:v>
                </c:pt>
                <c:pt idx="1102">
                  <c:v>11.1</c:v>
                </c:pt>
                <c:pt idx="1103">
                  <c:v>11.2</c:v>
                </c:pt>
                <c:pt idx="1104">
                  <c:v>11.2</c:v>
                </c:pt>
                <c:pt idx="1105">
                  <c:v>11.3</c:v>
                </c:pt>
                <c:pt idx="1106">
                  <c:v>11.3</c:v>
                </c:pt>
                <c:pt idx="1107">
                  <c:v>11.4</c:v>
                </c:pt>
                <c:pt idx="1108">
                  <c:v>11.4</c:v>
                </c:pt>
                <c:pt idx="1109">
                  <c:v>11.5</c:v>
                </c:pt>
                <c:pt idx="1110">
                  <c:v>11.5</c:v>
                </c:pt>
                <c:pt idx="1111">
                  <c:v>11.6</c:v>
                </c:pt>
                <c:pt idx="1112">
                  <c:v>11.6</c:v>
                </c:pt>
                <c:pt idx="1113">
                  <c:v>11.7</c:v>
                </c:pt>
                <c:pt idx="1114">
                  <c:v>11.7</c:v>
                </c:pt>
                <c:pt idx="1115">
                  <c:v>11.8</c:v>
                </c:pt>
                <c:pt idx="1116">
                  <c:v>11.8</c:v>
                </c:pt>
                <c:pt idx="1117">
                  <c:v>11.9</c:v>
                </c:pt>
                <c:pt idx="1118">
                  <c:v>11.9</c:v>
                </c:pt>
                <c:pt idx="1119">
                  <c:v>12</c:v>
                </c:pt>
                <c:pt idx="1120">
                  <c:v>12</c:v>
                </c:pt>
                <c:pt idx="1121">
                  <c:v>12.1</c:v>
                </c:pt>
                <c:pt idx="1122">
                  <c:v>12.1</c:v>
                </c:pt>
                <c:pt idx="1123">
                  <c:v>12.2</c:v>
                </c:pt>
                <c:pt idx="1124">
                  <c:v>12.2</c:v>
                </c:pt>
                <c:pt idx="1125">
                  <c:v>12.3</c:v>
                </c:pt>
                <c:pt idx="1126">
                  <c:v>12.3</c:v>
                </c:pt>
                <c:pt idx="1127">
                  <c:v>12.4</c:v>
                </c:pt>
                <c:pt idx="1128">
                  <c:v>12.4</c:v>
                </c:pt>
                <c:pt idx="1129">
                  <c:v>12.5</c:v>
                </c:pt>
                <c:pt idx="1130">
                  <c:v>12.5</c:v>
                </c:pt>
                <c:pt idx="1131">
                  <c:v>12.6</c:v>
                </c:pt>
                <c:pt idx="1132">
                  <c:v>12.6</c:v>
                </c:pt>
                <c:pt idx="1133">
                  <c:v>12.7</c:v>
                </c:pt>
                <c:pt idx="1134">
                  <c:v>12.7</c:v>
                </c:pt>
                <c:pt idx="1135">
                  <c:v>12.8</c:v>
                </c:pt>
                <c:pt idx="1136">
                  <c:v>12.8</c:v>
                </c:pt>
                <c:pt idx="1137">
                  <c:v>12.9</c:v>
                </c:pt>
                <c:pt idx="1138">
                  <c:v>12.9</c:v>
                </c:pt>
                <c:pt idx="1139">
                  <c:v>13</c:v>
                </c:pt>
                <c:pt idx="1140">
                  <c:v>13</c:v>
                </c:pt>
                <c:pt idx="1141">
                  <c:v>13.1</c:v>
                </c:pt>
                <c:pt idx="1142">
                  <c:v>13.1</c:v>
                </c:pt>
                <c:pt idx="1143">
                  <c:v>13.2</c:v>
                </c:pt>
                <c:pt idx="1144">
                  <c:v>13.2</c:v>
                </c:pt>
                <c:pt idx="1145">
                  <c:v>13.3</c:v>
                </c:pt>
                <c:pt idx="1146">
                  <c:v>13.3</c:v>
                </c:pt>
                <c:pt idx="1147">
                  <c:v>13.4</c:v>
                </c:pt>
                <c:pt idx="1148">
                  <c:v>13.4</c:v>
                </c:pt>
                <c:pt idx="1149">
                  <c:v>13.5</c:v>
                </c:pt>
                <c:pt idx="1150">
                  <c:v>13.5</c:v>
                </c:pt>
                <c:pt idx="1151">
                  <c:v>13.6</c:v>
                </c:pt>
                <c:pt idx="1152">
                  <c:v>13.6</c:v>
                </c:pt>
                <c:pt idx="1153">
                  <c:v>13.7</c:v>
                </c:pt>
                <c:pt idx="1154">
                  <c:v>13.7</c:v>
                </c:pt>
                <c:pt idx="1155">
                  <c:v>13.8</c:v>
                </c:pt>
                <c:pt idx="1156">
                  <c:v>13.8</c:v>
                </c:pt>
                <c:pt idx="1157">
                  <c:v>13.9</c:v>
                </c:pt>
                <c:pt idx="1158">
                  <c:v>13.9</c:v>
                </c:pt>
                <c:pt idx="1159">
                  <c:v>14</c:v>
                </c:pt>
                <c:pt idx="1160">
                  <c:v>14</c:v>
                </c:pt>
                <c:pt idx="1161">
                  <c:v>14.1</c:v>
                </c:pt>
                <c:pt idx="1162">
                  <c:v>14.1</c:v>
                </c:pt>
                <c:pt idx="1163">
                  <c:v>14.2</c:v>
                </c:pt>
                <c:pt idx="1164">
                  <c:v>14.2</c:v>
                </c:pt>
                <c:pt idx="1165">
                  <c:v>14.3</c:v>
                </c:pt>
                <c:pt idx="1166">
                  <c:v>14.3</c:v>
                </c:pt>
                <c:pt idx="1167">
                  <c:v>14.4</c:v>
                </c:pt>
                <c:pt idx="1168">
                  <c:v>14.4</c:v>
                </c:pt>
                <c:pt idx="1169">
                  <c:v>14.5</c:v>
                </c:pt>
                <c:pt idx="1170">
                  <c:v>14.5</c:v>
                </c:pt>
                <c:pt idx="1171">
                  <c:v>14.6</c:v>
                </c:pt>
                <c:pt idx="1172">
                  <c:v>14.6</c:v>
                </c:pt>
                <c:pt idx="1173">
                  <c:v>14.7</c:v>
                </c:pt>
                <c:pt idx="1174">
                  <c:v>14.7</c:v>
                </c:pt>
                <c:pt idx="1175">
                  <c:v>14.8</c:v>
                </c:pt>
                <c:pt idx="1176">
                  <c:v>14.8</c:v>
                </c:pt>
                <c:pt idx="1177">
                  <c:v>14.9</c:v>
                </c:pt>
                <c:pt idx="1178">
                  <c:v>14.9</c:v>
                </c:pt>
                <c:pt idx="1179">
                  <c:v>15</c:v>
                </c:pt>
                <c:pt idx="1180">
                  <c:v>15</c:v>
                </c:pt>
                <c:pt idx="1181">
                  <c:v>15.1</c:v>
                </c:pt>
                <c:pt idx="1182">
                  <c:v>15.1</c:v>
                </c:pt>
                <c:pt idx="1183">
                  <c:v>15.2</c:v>
                </c:pt>
                <c:pt idx="1184">
                  <c:v>15.2</c:v>
                </c:pt>
                <c:pt idx="1185">
                  <c:v>15.3</c:v>
                </c:pt>
                <c:pt idx="1186">
                  <c:v>15.3</c:v>
                </c:pt>
                <c:pt idx="1187">
                  <c:v>15.4</c:v>
                </c:pt>
                <c:pt idx="1188">
                  <c:v>15.4</c:v>
                </c:pt>
                <c:pt idx="1189">
                  <c:v>15.5</c:v>
                </c:pt>
                <c:pt idx="1190">
                  <c:v>15.5</c:v>
                </c:pt>
                <c:pt idx="1191">
                  <c:v>15.6</c:v>
                </c:pt>
                <c:pt idx="1192">
                  <c:v>15.6</c:v>
                </c:pt>
                <c:pt idx="1193">
                  <c:v>15.7</c:v>
                </c:pt>
                <c:pt idx="1194">
                  <c:v>15.7</c:v>
                </c:pt>
                <c:pt idx="1195">
                  <c:v>15.8</c:v>
                </c:pt>
                <c:pt idx="1196">
                  <c:v>15.8</c:v>
                </c:pt>
                <c:pt idx="1197">
                  <c:v>15.9</c:v>
                </c:pt>
                <c:pt idx="1198">
                  <c:v>15.9</c:v>
                </c:pt>
                <c:pt idx="1199">
                  <c:v>16</c:v>
                </c:pt>
                <c:pt idx="1200">
                  <c:v>16</c:v>
                </c:pt>
                <c:pt idx="1201">
                  <c:v>16.100000000000001</c:v>
                </c:pt>
                <c:pt idx="1202">
                  <c:v>16.100000000000001</c:v>
                </c:pt>
                <c:pt idx="1203">
                  <c:v>16.2</c:v>
                </c:pt>
                <c:pt idx="1204">
                  <c:v>16.2</c:v>
                </c:pt>
                <c:pt idx="1205">
                  <c:v>16.3</c:v>
                </c:pt>
                <c:pt idx="1206">
                  <c:v>16.3</c:v>
                </c:pt>
                <c:pt idx="1207">
                  <c:v>16.399999999999999</c:v>
                </c:pt>
                <c:pt idx="1208">
                  <c:v>16.399999999999999</c:v>
                </c:pt>
                <c:pt idx="1209">
                  <c:v>16.5</c:v>
                </c:pt>
                <c:pt idx="1210">
                  <c:v>16.5</c:v>
                </c:pt>
                <c:pt idx="1211">
                  <c:v>16.600000000000001</c:v>
                </c:pt>
                <c:pt idx="1212">
                  <c:v>16.600000000000001</c:v>
                </c:pt>
                <c:pt idx="1213">
                  <c:v>16.7</c:v>
                </c:pt>
                <c:pt idx="1214">
                  <c:v>16.7</c:v>
                </c:pt>
                <c:pt idx="1215">
                  <c:v>16.8</c:v>
                </c:pt>
                <c:pt idx="1216">
                  <c:v>16.8</c:v>
                </c:pt>
                <c:pt idx="1217">
                  <c:v>16.899999999999999</c:v>
                </c:pt>
                <c:pt idx="1218">
                  <c:v>16.899999999999999</c:v>
                </c:pt>
                <c:pt idx="1219">
                  <c:v>17</c:v>
                </c:pt>
                <c:pt idx="1220">
                  <c:v>17</c:v>
                </c:pt>
                <c:pt idx="1221">
                  <c:v>17.100000000000001</c:v>
                </c:pt>
                <c:pt idx="1222">
                  <c:v>17.100000000000001</c:v>
                </c:pt>
                <c:pt idx="1223">
                  <c:v>17.2</c:v>
                </c:pt>
                <c:pt idx="1224">
                  <c:v>17.2</c:v>
                </c:pt>
                <c:pt idx="1225">
                  <c:v>17.3</c:v>
                </c:pt>
                <c:pt idx="1226">
                  <c:v>17.3</c:v>
                </c:pt>
                <c:pt idx="1227">
                  <c:v>17.399999999999999</c:v>
                </c:pt>
                <c:pt idx="1228">
                  <c:v>17.399999999999999</c:v>
                </c:pt>
                <c:pt idx="1229">
                  <c:v>17.5</c:v>
                </c:pt>
                <c:pt idx="1230">
                  <c:v>17.5</c:v>
                </c:pt>
                <c:pt idx="1231">
                  <c:v>17.600000000000001</c:v>
                </c:pt>
                <c:pt idx="1232">
                  <c:v>17.600000000000001</c:v>
                </c:pt>
                <c:pt idx="1233">
                  <c:v>17.7</c:v>
                </c:pt>
                <c:pt idx="1234">
                  <c:v>17.7</c:v>
                </c:pt>
                <c:pt idx="1235">
                  <c:v>17.8</c:v>
                </c:pt>
                <c:pt idx="1236">
                  <c:v>17.8</c:v>
                </c:pt>
                <c:pt idx="1237">
                  <c:v>17.899999999999999</c:v>
                </c:pt>
                <c:pt idx="1238">
                  <c:v>17.899999999999999</c:v>
                </c:pt>
                <c:pt idx="1239">
                  <c:v>18</c:v>
                </c:pt>
                <c:pt idx="1240">
                  <c:v>18</c:v>
                </c:pt>
                <c:pt idx="1241">
                  <c:v>18.100000000000001</c:v>
                </c:pt>
                <c:pt idx="1242">
                  <c:v>18.100000000000001</c:v>
                </c:pt>
                <c:pt idx="1243">
                  <c:v>18.2</c:v>
                </c:pt>
                <c:pt idx="1244">
                  <c:v>18.2</c:v>
                </c:pt>
                <c:pt idx="1245">
                  <c:v>18.3</c:v>
                </c:pt>
                <c:pt idx="1246">
                  <c:v>18.3</c:v>
                </c:pt>
                <c:pt idx="1247">
                  <c:v>18.399999999999999</c:v>
                </c:pt>
                <c:pt idx="1248">
                  <c:v>18.399999999999999</c:v>
                </c:pt>
                <c:pt idx="1249">
                  <c:v>18.5</c:v>
                </c:pt>
                <c:pt idx="1250">
                  <c:v>18.5</c:v>
                </c:pt>
                <c:pt idx="1251">
                  <c:v>18.600000000000001</c:v>
                </c:pt>
                <c:pt idx="1252">
                  <c:v>18.600000000000001</c:v>
                </c:pt>
                <c:pt idx="1253">
                  <c:v>18.7</c:v>
                </c:pt>
                <c:pt idx="1254">
                  <c:v>18.7</c:v>
                </c:pt>
                <c:pt idx="1255">
                  <c:v>18.8</c:v>
                </c:pt>
                <c:pt idx="1256">
                  <c:v>18.8</c:v>
                </c:pt>
                <c:pt idx="1257">
                  <c:v>18.899999999999999</c:v>
                </c:pt>
                <c:pt idx="1258">
                  <c:v>18.899999999999999</c:v>
                </c:pt>
                <c:pt idx="1259">
                  <c:v>19</c:v>
                </c:pt>
                <c:pt idx="1260">
                  <c:v>19</c:v>
                </c:pt>
                <c:pt idx="1261">
                  <c:v>19.100000000000001</c:v>
                </c:pt>
                <c:pt idx="1262">
                  <c:v>19.100000000000001</c:v>
                </c:pt>
                <c:pt idx="1263">
                  <c:v>19.2</c:v>
                </c:pt>
                <c:pt idx="1264">
                  <c:v>19.2</c:v>
                </c:pt>
                <c:pt idx="1265">
                  <c:v>19.3</c:v>
                </c:pt>
                <c:pt idx="1266">
                  <c:v>19.3</c:v>
                </c:pt>
                <c:pt idx="1267">
                  <c:v>19.399999999999999</c:v>
                </c:pt>
                <c:pt idx="1268">
                  <c:v>19.399999999999999</c:v>
                </c:pt>
                <c:pt idx="1269">
                  <c:v>19.5</c:v>
                </c:pt>
                <c:pt idx="1270">
                  <c:v>19.5</c:v>
                </c:pt>
                <c:pt idx="1271">
                  <c:v>19.600000000000001</c:v>
                </c:pt>
                <c:pt idx="1272">
                  <c:v>19.600000000000001</c:v>
                </c:pt>
                <c:pt idx="1273">
                  <c:v>19.7</c:v>
                </c:pt>
                <c:pt idx="1274">
                  <c:v>19.7</c:v>
                </c:pt>
                <c:pt idx="1275">
                  <c:v>19.8</c:v>
                </c:pt>
                <c:pt idx="1276">
                  <c:v>19.8</c:v>
                </c:pt>
                <c:pt idx="1277">
                  <c:v>19.899999999999999</c:v>
                </c:pt>
                <c:pt idx="1278">
                  <c:v>19.899999999999999</c:v>
                </c:pt>
                <c:pt idx="1279">
                  <c:v>20</c:v>
                </c:pt>
              </c:numCache>
            </c:numRef>
          </c:xVal>
          <c:yVal>
            <c:numRef>
              <c:f>Distribuce_In!$AO$649:$AO$1928</c:f>
              <c:numCache>
                <c:formatCode>General</c:formatCode>
                <c:ptCount val="1280"/>
                <c:pt idx="854" formatCode="0.00E+00">
                  <c:v>2.1768006712370437E-8</c:v>
                </c:pt>
                <c:pt idx="855" formatCode="0.00E+00">
                  <c:v>2.1768006712370437E-8</c:v>
                </c:pt>
                <c:pt idx="856" formatCode="0.00E+00">
                  <c:v>1.5394153722412243E-5</c:v>
                </c:pt>
                <c:pt idx="857" formatCode="0.00E+00">
                  <c:v>1.5394153722412243E-5</c:v>
                </c:pt>
                <c:pt idx="858" formatCode="0.00E+00">
                  <c:v>4.4604337669486768E-5</c:v>
                </c:pt>
                <c:pt idx="859" formatCode="0.00E+00">
                  <c:v>4.4604337669486768E-5</c:v>
                </c:pt>
                <c:pt idx="860" formatCode="0.00E+00">
                  <c:v>7.0868431464855529E-5</c:v>
                </c:pt>
                <c:pt idx="861" formatCode="0.00E+00">
                  <c:v>7.0868431464855529E-5</c:v>
                </c:pt>
                <c:pt idx="862" formatCode="0.00E+00">
                  <c:v>1.2781740465301993E-4</c:v>
                </c:pt>
                <c:pt idx="863" formatCode="0.00E+00">
                  <c:v>1.2781740465301993E-4</c:v>
                </c:pt>
                <c:pt idx="864" formatCode="0.00E+00">
                  <c:v>2.0092731149350704E-4</c:v>
                </c:pt>
                <c:pt idx="865" formatCode="0.00E+00">
                  <c:v>2.0092731149350704E-4</c:v>
                </c:pt>
                <c:pt idx="866" formatCode="0.00E+00">
                  <c:v>3.6033603174888602E-4</c:v>
                </c:pt>
                <c:pt idx="867" formatCode="0.00E+00">
                  <c:v>3.6033603174888602E-4</c:v>
                </c:pt>
                <c:pt idx="868" formatCode="0.00E+00">
                  <c:v>4.8223827374508532E-4</c:v>
                </c:pt>
                <c:pt idx="869" formatCode="0.00E+00">
                  <c:v>4.8223827374508532E-4</c:v>
                </c:pt>
                <c:pt idx="870" formatCode="0.00E+00">
                  <c:v>5.3100729042062408E-4</c:v>
                </c:pt>
                <c:pt idx="871" formatCode="0.00E+00">
                  <c:v>5.3100729042062408E-4</c:v>
                </c:pt>
                <c:pt idx="872" formatCode="0.00E+00">
                  <c:v>7.5382183126298087E-4</c:v>
                </c:pt>
                <c:pt idx="873" formatCode="0.00E+00">
                  <c:v>7.5382183126298087E-4</c:v>
                </c:pt>
                <c:pt idx="874" formatCode="0.00E+00">
                  <c:v>9.6824966336287886E-4</c:v>
                </c:pt>
                <c:pt idx="875" formatCode="0.00E+00">
                  <c:v>9.6824966336287886E-4</c:v>
                </c:pt>
                <c:pt idx="876" formatCode="0.00E+00">
                  <c:v>1.0466899845472727E-3</c:v>
                </c:pt>
                <c:pt idx="877" formatCode="0.00E+00">
                  <c:v>1.0466899845472727E-3</c:v>
                </c:pt>
                <c:pt idx="878" formatCode="0.00E+00">
                  <c:v>1.4649206296018541E-3</c:v>
                </c:pt>
                <c:pt idx="879" formatCode="0.00E+00">
                  <c:v>1.4649206296018541E-3</c:v>
                </c:pt>
                <c:pt idx="880" formatCode="0.00E+00">
                  <c:v>2.1011540600125184E-3</c:v>
                </c:pt>
                <c:pt idx="881" formatCode="0.00E+00">
                  <c:v>2.1011540600125184E-3</c:v>
                </c:pt>
                <c:pt idx="882" formatCode="0.00E+00">
                  <c:v>2.6613523905381926E-3</c:v>
                </c:pt>
                <c:pt idx="883" formatCode="0.00E+00">
                  <c:v>2.6613523905381926E-3</c:v>
                </c:pt>
                <c:pt idx="884" formatCode="0.00E+00">
                  <c:v>3.136016699052347E-3</c:v>
                </c:pt>
                <c:pt idx="885" formatCode="0.00E+00">
                  <c:v>3.136016699052347E-3</c:v>
                </c:pt>
                <c:pt idx="886" formatCode="0.00E+00">
                  <c:v>4.5767728251331586E-3</c:v>
                </c:pt>
                <c:pt idx="887" formatCode="0.00E+00">
                  <c:v>4.5767728251331586E-3</c:v>
                </c:pt>
                <c:pt idx="888" formatCode="0.00E+00">
                  <c:v>5.2885028939435924E-3</c:v>
                </c:pt>
                <c:pt idx="889" formatCode="0.00E+00">
                  <c:v>5.2885028939435924E-3</c:v>
                </c:pt>
                <c:pt idx="890" formatCode="0.00E+00">
                  <c:v>5.813271543381994E-3</c:v>
                </c:pt>
                <c:pt idx="891" formatCode="0.00E+00">
                  <c:v>5.813271543381994E-3</c:v>
                </c:pt>
                <c:pt idx="892" formatCode="0.00E+00">
                  <c:v>6.0288459840456892E-3</c:v>
                </c:pt>
                <c:pt idx="893" formatCode="0.00E+00">
                  <c:v>6.0288459840456892E-3</c:v>
                </c:pt>
                <c:pt idx="894" formatCode="0.00E+00">
                  <c:v>6.7560395770479261E-3</c:v>
                </c:pt>
                <c:pt idx="895" formatCode="0.00E+00">
                  <c:v>6.7560395770479261E-3</c:v>
                </c:pt>
                <c:pt idx="896" formatCode="0.00E+00">
                  <c:v>7.0113471020240778E-3</c:v>
                </c:pt>
                <c:pt idx="897" formatCode="0.00E+00">
                  <c:v>7.0113471020240778E-3</c:v>
                </c:pt>
                <c:pt idx="898" formatCode="0.00E+00">
                  <c:v>9.1015085825863137E-3</c:v>
                </c:pt>
                <c:pt idx="899" formatCode="0.00E+00">
                  <c:v>9.1015085825863137E-3</c:v>
                </c:pt>
                <c:pt idx="900" formatCode="0.00E+00">
                  <c:v>2.6641456539319226E-2</c:v>
                </c:pt>
                <c:pt idx="901" formatCode="0.00E+00">
                  <c:v>2.6641456539319226E-2</c:v>
                </c:pt>
                <c:pt idx="902" formatCode="0.00E+00">
                  <c:v>2.6563422199473531E-2</c:v>
                </c:pt>
                <c:pt idx="903" formatCode="0.00E+00">
                  <c:v>2.6563422199473531E-2</c:v>
                </c:pt>
                <c:pt idx="904" formatCode="0.00E+00">
                  <c:v>2.3472318930458768E-2</c:v>
                </c:pt>
                <c:pt idx="905" formatCode="0.00E+00">
                  <c:v>2.3472318930458768E-2</c:v>
                </c:pt>
                <c:pt idx="906" formatCode="0.00E+00">
                  <c:v>3.1021201748823807E-2</c:v>
                </c:pt>
                <c:pt idx="907" formatCode="0.00E+00">
                  <c:v>3.1021201748823807E-2</c:v>
                </c:pt>
                <c:pt idx="908" formatCode="0.00E+00">
                  <c:v>3.6889481008981866E-2</c:v>
                </c:pt>
                <c:pt idx="909" formatCode="0.00E+00">
                  <c:v>3.6889481008981866E-2</c:v>
                </c:pt>
                <c:pt idx="910" formatCode="0.00E+00">
                  <c:v>3.322515005235771E-2</c:v>
                </c:pt>
                <c:pt idx="911" formatCode="0.00E+00">
                  <c:v>3.322515005235771E-2</c:v>
                </c:pt>
                <c:pt idx="912" formatCode="0.00E+00">
                  <c:v>3.2077120293529368E-2</c:v>
                </c:pt>
                <c:pt idx="913" formatCode="0.00E+00">
                  <c:v>3.2077120293529368E-2</c:v>
                </c:pt>
                <c:pt idx="914" formatCode="0.00E+00">
                  <c:v>4.038279446034751E-2</c:v>
                </c:pt>
                <c:pt idx="915" formatCode="0.00E+00">
                  <c:v>4.038279446034751E-2</c:v>
                </c:pt>
                <c:pt idx="916" formatCode="0.00E+00">
                  <c:v>4.4876963730459588E-2</c:v>
                </c:pt>
                <c:pt idx="917" formatCode="0.00E+00">
                  <c:v>4.4876963730459588E-2</c:v>
                </c:pt>
                <c:pt idx="918" formatCode="0.00E+00">
                  <c:v>3.4433877208739104E-2</c:v>
                </c:pt>
                <c:pt idx="919" formatCode="0.00E+00">
                  <c:v>3.4433877208739104E-2</c:v>
                </c:pt>
                <c:pt idx="920" formatCode="0.00E+00">
                  <c:v>3.3909629295760704E-2</c:v>
                </c:pt>
                <c:pt idx="921" formatCode="0.00E+00">
                  <c:v>3.3909629295760704E-2</c:v>
                </c:pt>
                <c:pt idx="922" formatCode="0.00E+00">
                  <c:v>4.2408418516306702E-2</c:v>
                </c:pt>
                <c:pt idx="923" formatCode="0.00E+00">
                  <c:v>4.2408418516306702E-2</c:v>
                </c:pt>
                <c:pt idx="924" formatCode="0.00E+00">
                  <c:v>3.5049850679126013E-2</c:v>
                </c:pt>
                <c:pt idx="925" formatCode="0.00E+00">
                  <c:v>3.5049850679126013E-2</c:v>
                </c:pt>
                <c:pt idx="926" formatCode="0.00E+00">
                  <c:v>3.8812978369114626E-2</c:v>
                </c:pt>
                <c:pt idx="927" formatCode="0.00E+00">
                  <c:v>3.8812978369114626E-2</c:v>
                </c:pt>
                <c:pt idx="928" formatCode="0.00E+00">
                  <c:v>3.0620432067036681E-2</c:v>
                </c:pt>
                <c:pt idx="929" formatCode="0.00E+00">
                  <c:v>3.0620432067036681E-2</c:v>
                </c:pt>
                <c:pt idx="930" formatCode="0.00E+00">
                  <c:v>2.49339506924901E-2</c:v>
                </c:pt>
                <c:pt idx="931" formatCode="0.00E+00">
                  <c:v>2.49339506924901E-2</c:v>
                </c:pt>
                <c:pt idx="932" formatCode="0.00E+00">
                  <c:v>2.4098558538455911E-2</c:v>
                </c:pt>
                <c:pt idx="933" formatCode="0.00E+00">
                  <c:v>2.4098558538455911E-2</c:v>
                </c:pt>
                <c:pt idx="934" formatCode="0.00E+00">
                  <c:v>2.3644730988988741E-2</c:v>
                </c:pt>
                <c:pt idx="935" formatCode="0.00E+00">
                  <c:v>2.3644730988988741E-2</c:v>
                </c:pt>
                <c:pt idx="936" formatCode="0.00E+00">
                  <c:v>2.0675835324814415E-2</c:v>
                </c:pt>
                <c:pt idx="937" formatCode="0.00E+00">
                  <c:v>2.0675835324814415E-2</c:v>
                </c:pt>
                <c:pt idx="938" formatCode="0.00E+00">
                  <c:v>2.1121538700227552E-2</c:v>
                </c:pt>
                <c:pt idx="939" formatCode="0.00E+00">
                  <c:v>2.1121538700227552E-2</c:v>
                </c:pt>
                <c:pt idx="940" formatCode="0.00E+00">
                  <c:v>2.421675649556751E-2</c:v>
                </c:pt>
                <c:pt idx="941" formatCode="0.00E+00">
                  <c:v>2.421675649556751E-2</c:v>
                </c:pt>
                <c:pt idx="942" formatCode="0.00E+00">
                  <c:v>1.9873186711459264E-2</c:v>
                </c:pt>
                <c:pt idx="943" formatCode="0.00E+00">
                  <c:v>1.9873186711459264E-2</c:v>
                </c:pt>
                <c:pt idx="944" formatCode="0.00E+00">
                  <c:v>1.7089099427704663E-2</c:v>
                </c:pt>
                <c:pt idx="945" formatCode="0.00E+00">
                  <c:v>1.7089099427704663E-2</c:v>
                </c:pt>
                <c:pt idx="946" formatCode="0.00E+00">
                  <c:v>1.609812522712693E-2</c:v>
                </c:pt>
                <c:pt idx="947" formatCode="0.00E+00">
                  <c:v>1.609812522712693E-2</c:v>
                </c:pt>
                <c:pt idx="948" formatCode="0.00E+00">
                  <c:v>1.2440156765583587E-2</c:v>
                </c:pt>
                <c:pt idx="949" formatCode="0.00E+00">
                  <c:v>1.2440156765583587E-2</c:v>
                </c:pt>
                <c:pt idx="950" formatCode="0.00E+00">
                  <c:v>1.2808299577631131E-2</c:v>
                </c:pt>
                <c:pt idx="951" formatCode="0.00E+00">
                  <c:v>1.2808299577631131E-2</c:v>
                </c:pt>
                <c:pt idx="952" formatCode="0.00E+00">
                  <c:v>1.1429389934872674E-2</c:v>
                </c:pt>
                <c:pt idx="953" formatCode="0.00E+00">
                  <c:v>1.1429389934872674E-2</c:v>
                </c:pt>
                <c:pt idx="954" formatCode="0.00E+00">
                  <c:v>1.3405517250874088E-2</c:v>
                </c:pt>
                <c:pt idx="955" formatCode="0.00E+00">
                  <c:v>1.3405517250874088E-2</c:v>
                </c:pt>
                <c:pt idx="956" formatCode="0.00E+00">
                  <c:v>1.2706179856698774E-2</c:v>
                </c:pt>
                <c:pt idx="957" formatCode="0.00E+00">
                  <c:v>1.2706179856698774E-2</c:v>
                </c:pt>
                <c:pt idx="958" formatCode="0.00E+00">
                  <c:v>1.2564482409124191E-2</c:v>
                </c:pt>
                <c:pt idx="959" formatCode="0.00E+00">
                  <c:v>1.2564482409124191E-2</c:v>
                </c:pt>
                <c:pt idx="960" formatCode="0.00E+00">
                  <c:v>1.2627738393929375E-2</c:v>
                </c:pt>
                <c:pt idx="961" formatCode="0.00E+00">
                  <c:v>1.2627738393929375E-2</c:v>
                </c:pt>
                <c:pt idx="962" formatCode="0.00E+00">
                  <c:v>1.0878990140765864E-2</c:v>
                </c:pt>
                <c:pt idx="963" formatCode="0.00E+00">
                  <c:v>1.0878990140765864E-2</c:v>
                </c:pt>
                <c:pt idx="964" formatCode="0.00E+00">
                  <c:v>8.4338861066915911E-3</c:v>
                </c:pt>
                <c:pt idx="965" formatCode="0.00E+00">
                  <c:v>8.4338861066915911E-3</c:v>
                </c:pt>
                <c:pt idx="966" formatCode="0.00E+00">
                  <c:v>8.1671719095773518E-3</c:v>
                </c:pt>
                <c:pt idx="967" formatCode="0.00E+00">
                  <c:v>8.1671719095773518E-3</c:v>
                </c:pt>
                <c:pt idx="968" formatCode="0.00E+00">
                  <c:v>7.6033053356653777E-3</c:v>
                </c:pt>
                <c:pt idx="969" formatCode="0.00E+00">
                  <c:v>7.6033053356653777E-3</c:v>
                </c:pt>
                <c:pt idx="970" formatCode="0.00E+00">
                  <c:v>7.088227173379937E-3</c:v>
                </c:pt>
                <c:pt idx="971" formatCode="0.00E+00">
                  <c:v>7.088227173379937E-3</c:v>
                </c:pt>
                <c:pt idx="972" formatCode="0.00E+00">
                  <c:v>7.1499741724273692E-3</c:v>
                </c:pt>
                <c:pt idx="973" formatCode="0.00E+00">
                  <c:v>7.1499741724273692E-3</c:v>
                </c:pt>
                <c:pt idx="974" formatCode="0.00E+00">
                  <c:v>7.7961651738147645E-3</c:v>
                </c:pt>
                <c:pt idx="975" formatCode="0.00E+00">
                  <c:v>7.7961651738147645E-3</c:v>
                </c:pt>
                <c:pt idx="976" formatCode="0.00E+00">
                  <c:v>7.0652896374822907E-3</c:v>
                </c:pt>
                <c:pt idx="977" formatCode="0.00E+00">
                  <c:v>7.0652896374822907E-3</c:v>
                </c:pt>
                <c:pt idx="978" formatCode="0.00E+00">
                  <c:v>6.8635759950799536E-3</c:v>
                </c:pt>
                <c:pt idx="979" formatCode="0.00E+00">
                  <c:v>6.8635759950799536E-3</c:v>
                </c:pt>
                <c:pt idx="980" formatCode="0.00E+00">
                  <c:v>6.7220083384641532E-3</c:v>
                </c:pt>
                <c:pt idx="981" formatCode="0.00E+00">
                  <c:v>6.7220083384641532E-3</c:v>
                </c:pt>
                <c:pt idx="982" formatCode="0.00E+00">
                  <c:v>5.5641309860897884E-3</c:v>
                </c:pt>
                <c:pt idx="983" formatCode="0.00E+00">
                  <c:v>5.5641309860897884E-3</c:v>
                </c:pt>
                <c:pt idx="984" formatCode="0.00E+00">
                  <c:v>5.3625013130823938E-3</c:v>
                </c:pt>
                <c:pt idx="985" formatCode="0.00E+00">
                  <c:v>5.3625013130823938E-3</c:v>
                </c:pt>
                <c:pt idx="986" formatCode="0.00E+00">
                  <c:v>4.6678839006220468E-3</c:v>
                </c:pt>
                <c:pt idx="987" formatCode="0.00E+00">
                  <c:v>4.6678839006220468E-3</c:v>
                </c:pt>
                <c:pt idx="988" formatCode="0.00E+00">
                  <c:v>3.9226356872185649E-3</c:v>
                </c:pt>
                <c:pt idx="989" formatCode="0.00E+00">
                  <c:v>3.9226356872185649E-3</c:v>
                </c:pt>
                <c:pt idx="990" formatCode="0.00E+00">
                  <c:v>3.6805917769179974E-3</c:v>
                </c:pt>
                <c:pt idx="991" formatCode="0.00E+00">
                  <c:v>3.6805917769179974E-3</c:v>
                </c:pt>
                <c:pt idx="992" formatCode="0.00E+00">
                  <c:v>3.5388112020025369E-3</c:v>
                </c:pt>
                <c:pt idx="993" formatCode="0.00E+00">
                  <c:v>3.5388112020025369E-3</c:v>
                </c:pt>
                <c:pt idx="994" formatCode="0.00E+00">
                  <c:v>3.0564372966947815E-3</c:v>
                </c:pt>
                <c:pt idx="995" formatCode="0.00E+00">
                  <c:v>3.0564372966947815E-3</c:v>
                </c:pt>
                <c:pt idx="996" formatCode="0.00E+00">
                  <c:v>2.9173362815106364E-3</c:v>
                </c:pt>
                <c:pt idx="997" formatCode="0.00E+00">
                  <c:v>2.9173362815106364E-3</c:v>
                </c:pt>
                <c:pt idx="998" formatCode="0.00E+00">
                  <c:v>2.8016420736590728E-3</c:v>
                </c:pt>
                <c:pt idx="999" formatCode="0.00E+00">
                  <c:v>2.8016420736590728E-3</c:v>
                </c:pt>
                <c:pt idx="1000" formatCode="0.00E+00">
                  <c:v>2.8588364581270055E-3</c:v>
                </c:pt>
                <c:pt idx="1001" formatCode="0.00E+00">
                  <c:v>2.8588364581270055E-3</c:v>
                </c:pt>
                <c:pt idx="1002" formatCode="0.00E+00">
                  <c:v>2.4638502242638445E-3</c:v>
                </c:pt>
                <c:pt idx="1003" formatCode="0.00E+00">
                  <c:v>2.4638502242638445E-3</c:v>
                </c:pt>
                <c:pt idx="1004" formatCode="0.00E+00">
                  <c:v>1.8721590441344266E-3</c:v>
                </c:pt>
                <c:pt idx="1005" formatCode="0.00E+00">
                  <c:v>1.8721590441344266E-3</c:v>
                </c:pt>
                <c:pt idx="1006" formatCode="0.00E+00">
                  <c:v>1.9424240968617386E-3</c:v>
                </c:pt>
                <c:pt idx="1007" formatCode="0.00E+00">
                  <c:v>1.9424240968617386E-3</c:v>
                </c:pt>
                <c:pt idx="1008" formatCode="0.00E+00">
                  <c:v>2.2443950897646902E-3</c:v>
                </c:pt>
                <c:pt idx="1009" formatCode="0.00E+00">
                  <c:v>2.2443950897646902E-3</c:v>
                </c:pt>
                <c:pt idx="1010" formatCode="0.00E+00">
                  <c:v>2.1151447430592589E-3</c:v>
                </c:pt>
                <c:pt idx="1011" formatCode="0.00E+00">
                  <c:v>2.1151447430592589E-3</c:v>
                </c:pt>
                <c:pt idx="1012" formatCode="0.00E+00">
                  <c:v>2.0493254845186299E-3</c:v>
                </c:pt>
                <c:pt idx="1013" formatCode="0.00E+00">
                  <c:v>2.0493254845186299E-3</c:v>
                </c:pt>
                <c:pt idx="1014" formatCode="0.00E+00">
                  <c:v>2.1934783575585808E-3</c:v>
                </c:pt>
                <c:pt idx="1015" formatCode="0.00E+00">
                  <c:v>2.1934783575585808E-3</c:v>
                </c:pt>
                <c:pt idx="1016" formatCode="0.00E+00">
                  <c:v>1.9585150201829995E-3</c:v>
                </c:pt>
                <c:pt idx="1017" formatCode="0.00E+00">
                  <c:v>1.9585150201829995E-3</c:v>
                </c:pt>
                <c:pt idx="1018" formatCode="0.00E+00">
                  <c:v>1.7438525486250247E-3</c:v>
                </c:pt>
                <c:pt idx="1019" formatCode="0.00E+00">
                  <c:v>1.7438525486250247E-3</c:v>
                </c:pt>
                <c:pt idx="1020" formatCode="0.00E+00">
                  <c:v>1.5736686238624672E-3</c:v>
                </c:pt>
                <c:pt idx="1021" formatCode="0.00E+00">
                  <c:v>1.5736686238624672E-3</c:v>
                </c:pt>
                <c:pt idx="1022" formatCode="0.00E+00">
                  <c:v>1.4480910829321931E-3</c:v>
                </c:pt>
                <c:pt idx="1023" formatCode="0.00E+00">
                  <c:v>1.4480910829321931E-3</c:v>
                </c:pt>
                <c:pt idx="1024" formatCode="0.00E+00">
                  <c:v>1.2537717427633533E-3</c:v>
                </c:pt>
                <c:pt idx="1025" formatCode="0.00E+00">
                  <c:v>1.2537717427633533E-3</c:v>
                </c:pt>
                <c:pt idx="1026" formatCode="0.00E+00">
                  <c:v>8.4026382577691912E-4</c:v>
                </c:pt>
                <c:pt idx="1027" formatCode="0.00E+00">
                  <c:v>8.4026382577691912E-4</c:v>
                </c:pt>
                <c:pt idx="1028" formatCode="0.00E+00">
                  <c:v>7.2353248072897164E-4</c:v>
                </c:pt>
                <c:pt idx="1029" formatCode="0.00E+00">
                  <c:v>7.2353248072897164E-4</c:v>
                </c:pt>
                <c:pt idx="1030" formatCode="0.00E+00">
                  <c:v>7.2193449688677579E-4</c:v>
                </c:pt>
                <c:pt idx="1031" formatCode="0.00E+00">
                  <c:v>7.2193449688677579E-4</c:v>
                </c:pt>
                <c:pt idx="1032" formatCode="0.00E+00">
                  <c:v>7.1532980522732504E-4</c:v>
                </c:pt>
                <c:pt idx="1033" formatCode="0.00E+00">
                  <c:v>7.1532980522732504E-4</c:v>
                </c:pt>
                <c:pt idx="1034" formatCode="0.00E+00">
                  <c:v>5.1364566704136384E-4</c:v>
                </c:pt>
                <c:pt idx="1035" formatCode="0.00E+00">
                  <c:v>5.1364566704136384E-4</c:v>
                </c:pt>
                <c:pt idx="1036" formatCode="0.00E+00">
                  <c:v>5.8730124783641473E-4</c:v>
                </c:pt>
                <c:pt idx="1037" formatCode="0.00E+00">
                  <c:v>5.8730124783641473E-4</c:v>
                </c:pt>
                <c:pt idx="1038" formatCode="0.00E+00">
                  <c:v>4.815016622231297E-4</c:v>
                </c:pt>
                <c:pt idx="1039" formatCode="0.00E+00">
                  <c:v>4.815016622231297E-4</c:v>
                </c:pt>
                <c:pt idx="1040" formatCode="0.00E+00">
                  <c:v>5.2661288640189706E-4</c:v>
                </c:pt>
                <c:pt idx="1041" formatCode="0.00E+00">
                  <c:v>5.2661288640189706E-4</c:v>
                </c:pt>
                <c:pt idx="1042" formatCode="0.00E+00">
                  <c:v>5.1504375478988432E-4</c:v>
                </c:pt>
                <c:pt idx="1043" formatCode="0.00E+00">
                  <c:v>5.1504375478988432E-4</c:v>
                </c:pt>
                <c:pt idx="1044" formatCode="0.00E+00">
                  <c:v>4.939937322009472E-4</c:v>
                </c:pt>
                <c:pt idx="1045" formatCode="0.00E+00">
                  <c:v>4.939937322009472E-4</c:v>
                </c:pt>
                <c:pt idx="1046" formatCode="0.00E+00">
                  <c:v>4.8485407833218585E-4</c:v>
                </c:pt>
                <c:pt idx="1047" formatCode="0.00E+00">
                  <c:v>4.8485407833218585E-4</c:v>
                </c:pt>
                <c:pt idx="1048" formatCode="0.00E+00">
                  <c:v>4.7394573828875942E-4</c:v>
                </c:pt>
                <c:pt idx="1049" formatCode="0.00E+00">
                  <c:v>4.7394573828875942E-4</c:v>
                </c:pt>
                <c:pt idx="1050" formatCode="0.00E+00">
                  <c:v>4.4837579947344463E-4</c:v>
                </c:pt>
                <c:pt idx="1051" formatCode="0.00E+00">
                  <c:v>4.4837579947344463E-4</c:v>
                </c:pt>
                <c:pt idx="1052" formatCode="0.00E+00">
                  <c:v>3.8359007428657142E-4</c:v>
                </c:pt>
                <c:pt idx="1053" formatCode="0.00E+00">
                  <c:v>3.8359007428657142E-4</c:v>
                </c:pt>
                <c:pt idx="1054" formatCode="0.00E+00">
                  <c:v>3.6069401466902592E-4</c:v>
                </c:pt>
                <c:pt idx="1055" formatCode="0.00E+00">
                  <c:v>3.6069401466902592E-4</c:v>
                </c:pt>
                <c:pt idx="1056" formatCode="0.00E+00">
                  <c:v>2.9057762110389741E-4</c:v>
                </c:pt>
                <c:pt idx="1057" formatCode="0.00E+00">
                  <c:v>2.9057762110389741E-4</c:v>
                </c:pt>
                <c:pt idx="1058" formatCode="0.00E+00">
                  <c:v>2.8741018829386264E-4</c:v>
                </c:pt>
                <c:pt idx="1059" formatCode="0.00E+00">
                  <c:v>2.8741018829386264E-4</c:v>
                </c:pt>
                <c:pt idx="1060" formatCode="0.00E+00">
                  <c:v>2.5747783453173141E-4</c:v>
                </c:pt>
                <c:pt idx="1061" formatCode="0.00E+00">
                  <c:v>2.5747783453173141E-4</c:v>
                </c:pt>
                <c:pt idx="1062" formatCode="0.00E+00">
                  <c:v>2.3006116772383151E-4</c:v>
                </c:pt>
                <c:pt idx="1063" formatCode="0.00E+00">
                  <c:v>2.3006116772383151E-4</c:v>
                </c:pt>
                <c:pt idx="1064" formatCode="0.00E+00">
                  <c:v>2.2774542430872496E-4</c:v>
                </c:pt>
                <c:pt idx="1065" formatCode="0.00E+00">
                  <c:v>2.2774542430872496E-4</c:v>
                </c:pt>
                <c:pt idx="1066" formatCode="0.00E+00">
                  <c:v>1.8607725957272983E-4</c:v>
                </c:pt>
                <c:pt idx="1067" formatCode="0.00E+00">
                  <c:v>1.8607725957272983E-4</c:v>
                </c:pt>
                <c:pt idx="1068" formatCode="0.00E+00">
                  <c:v>1.9796940925570212E-4</c:v>
                </c:pt>
                <c:pt idx="1069" formatCode="0.00E+00">
                  <c:v>1.9796940925570212E-4</c:v>
                </c:pt>
                <c:pt idx="1070" formatCode="0.00E+00">
                  <c:v>1.8848160036738477E-4</c:v>
                </c:pt>
                <c:pt idx="1071" formatCode="0.00E+00">
                  <c:v>1.8848160036738477E-4</c:v>
                </c:pt>
                <c:pt idx="1072" formatCode="0.00E+00">
                  <c:v>1.7339718051941075E-4</c:v>
                </c:pt>
                <c:pt idx="1073" formatCode="0.00E+00">
                  <c:v>1.7339718051941075E-4</c:v>
                </c:pt>
                <c:pt idx="1074" formatCode="0.00E+00">
                  <c:v>1.8117435743815433E-4</c:v>
                </c:pt>
                <c:pt idx="1075" formatCode="0.00E+00">
                  <c:v>1.8117435743815433E-4</c:v>
                </c:pt>
                <c:pt idx="1076" formatCode="0.00E+00">
                  <c:v>1.5995961774098661E-4</c:v>
                </c:pt>
                <c:pt idx="1077" formatCode="0.00E+00">
                  <c:v>1.5995961774098661E-4</c:v>
                </c:pt>
                <c:pt idx="1078" formatCode="0.00E+00">
                  <c:v>1.4492868079960328E-4</c:v>
                </c:pt>
                <c:pt idx="1079" formatCode="0.00E+00">
                  <c:v>1.4492868079960328E-4</c:v>
                </c:pt>
                <c:pt idx="1080" formatCode="0.00E+00">
                  <c:v>1.645351125224463E-4</c:v>
                </c:pt>
                <c:pt idx="1081" formatCode="0.00E+00">
                  <c:v>1.645351125224463E-4</c:v>
                </c:pt>
                <c:pt idx="1082" formatCode="0.00E+00">
                  <c:v>1.1795771337015137E-4</c:v>
                </c:pt>
                <c:pt idx="1083" formatCode="0.00E+00">
                  <c:v>1.1795771337015137E-4</c:v>
                </c:pt>
                <c:pt idx="1084" formatCode="0.00E+00">
                  <c:v>1.199230588653727E-4</c:v>
                </c:pt>
                <c:pt idx="1085" formatCode="0.00E+00">
                  <c:v>1.199230588653727E-4</c:v>
                </c:pt>
                <c:pt idx="1086" formatCode="0.00E+00">
                  <c:v>1.0557504280814394E-4</c:v>
                </c:pt>
                <c:pt idx="1087" formatCode="0.00E+00">
                  <c:v>1.0557504280814394E-4</c:v>
                </c:pt>
                <c:pt idx="1088" formatCode="0.00E+00">
                  <c:v>9.9689627702481248E-5</c:v>
                </c:pt>
                <c:pt idx="1089" formatCode="0.00E+00">
                  <c:v>9.9689627702481248E-5</c:v>
                </c:pt>
                <c:pt idx="1090" formatCode="0.00E+00">
                  <c:v>8.5557696065359656E-5</c:v>
                </c:pt>
                <c:pt idx="1091" formatCode="0.00E+00">
                  <c:v>8.5557696065359656E-5</c:v>
                </c:pt>
                <c:pt idx="1092" formatCode="0.00E+00">
                  <c:v>7.7921557460130982E-5</c:v>
                </c:pt>
                <c:pt idx="1093" formatCode="0.00E+00">
                  <c:v>7.7921557460130982E-5</c:v>
                </c:pt>
                <c:pt idx="1094" formatCode="0.00E+00">
                  <c:v>8.2517289883281302E-5</c:v>
                </c:pt>
                <c:pt idx="1095" formatCode="0.00E+00">
                  <c:v>8.2517289883281302E-5</c:v>
                </c:pt>
                <c:pt idx="1096" formatCode="0.00E+00">
                  <c:v>6.6515387414998461E-5</c:v>
                </c:pt>
                <c:pt idx="1097" formatCode="0.00E+00">
                  <c:v>6.6515387414998461E-5</c:v>
                </c:pt>
                <c:pt idx="1098" formatCode="0.00E+00">
                  <c:v>7.018034651508874E-5</c:v>
                </c:pt>
                <c:pt idx="1099" formatCode="0.00E+00">
                  <c:v>7.018034651508874E-5</c:v>
                </c:pt>
                <c:pt idx="1100" formatCode="0.00E+00">
                  <c:v>4.6099223315972621E-5</c:v>
                </c:pt>
                <c:pt idx="1101" formatCode="0.00E+00">
                  <c:v>4.6099223315972621E-5</c:v>
                </c:pt>
                <c:pt idx="1102" formatCode="0.00E+00">
                  <c:v>4.8071393826719514E-5</c:v>
                </c:pt>
                <c:pt idx="1103" formatCode="0.00E+00">
                  <c:v>4.8071393826719514E-5</c:v>
                </c:pt>
                <c:pt idx="1104" formatCode="0.00E+00">
                  <c:v>4.3107963332626213E-5</c:v>
                </c:pt>
                <c:pt idx="1105" formatCode="0.00E+00">
                  <c:v>4.3107963332626213E-5</c:v>
                </c:pt>
                <c:pt idx="1106" formatCode="0.00E+00">
                  <c:v>3.5449218918140694E-5</c:v>
                </c:pt>
                <c:pt idx="1107" formatCode="0.00E+00">
                  <c:v>3.5449218918140694E-5</c:v>
                </c:pt>
                <c:pt idx="1108" formatCode="0.00E+00">
                  <c:v>4.2191333047818494E-5</c:v>
                </c:pt>
                <c:pt idx="1109" formatCode="0.00E+00">
                  <c:v>4.2191333047818494E-5</c:v>
                </c:pt>
                <c:pt idx="1110" formatCode="0.00E+00">
                  <c:v>4.7039587908594218E-5</c:v>
                </c:pt>
                <c:pt idx="1111" formatCode="0.00E+00">
                  <c:v>4.7039587908594218E-5</c:v>
                </c:pt>
                <c:pt idx="1112" formatCode="0.00E+00">
                  <c:v>2.7392315080288789E-5</c:v>
                </c:pt>
                <c:pt idx="1113" formatCode="0.00E+00">
                  <c:v>2.7392315080288789E-5</c:v>
                </c:pt>
                <c:pt idx="1114" formatCode="0.00E+00">
                  <c:v>2.9846982410636838E-5</c:v>
                </c:pt>
                <c:pt idx="1115" formatCode="0.00E+00">
                  <c:v>2.9846982410636838E-5</c:v>
                </c:pt>
                <c:pt idx="1116" formatCode="0.00E+00">
                  <c:v>2.4783528197264155E-5</c:v>
                </c:pt>
                <c:pt idx="1117" formatCode="0.00E+00">
                  <c:v>2.4783528197264155E-5</c:v>
                </c:pt>
                <c:pt idx="1118" formatCode="0.00E+00">
                  <c:v>1.9406128123452088E-5</c:v>
                </c:pt>
                <c:pt idx="1119" formatCode="0.00E+00">
                  <c:v>1.9406128123452088E-5</c:v>
                </c:pt>
                <c:pt idx="1120" formatCode="0.00E+00">
                  <c:v>1.4737132776653429E-5</c:v>
                </c:pt>
                <c:pt idx="1121" formatCode="0.00E+00">
                  <c:v>1.4737132776653429E-5</c:v>
                </c:pt>
                <c:pt idx="1122" formatCode="0.00E+00">
                  <c:v>1.4857554689430984E-5</c:v>
                </c:pt>
                <c:pt idx="1123" formatCode="0.00E+00">
                  <c:v>1.4857554689430984E-5</c:v>
                </c:pt>
                <c:pt idx="1124" formatCode="0.00E+00">
                  <c:v>1.5536718295892172E-5</c:v>
                </c:pt>
                <c:pt idx="1125" formatCode="0.00E+00">
                  <c:v>1.5536718295892172E-5</c:v>
                </c:pt>
                <c:pt idx="1126" formatCode="0.00E+00">
                  <c:v>1.4544821830677062E-5</c:v>
                </c:pt>
                <c:pt idx="1127" formatCode="0.00E+00">
                  <c:v>1.4544821830677062E-5</c:v>
                </c:pt>
                <c:pt idx="1128" formatCode="0.00E+00">
                  <c:v>1.1482475713065051E-5</c:v>
                </c:pt>
                <c:pt idx="1129" formatCode="0.00E+00">
                  <c:v>1.1482475713065051E-5</c:v>
                </c:pt>
                <c:pt idx="1130" formatCode="0.00E+00">
                  <c:v>8.2996279077682333E-6</c:v>
                </c:pt>
                <c:pt idx="1131" formatCode="0.00E+00">
                  <c:v>8.2996279077682333E-6</c:v>
                </c:pt>
                <c:pt idx="1132" formatCode="0.00E+00">
                  <c:v>1.3587166297202517E-5</c:v>
                </c:pt>
                <c:pt idx="1133" formatCode="0.00E+00">
                  <c:v>1.3587166297202517E-5</c:v>
                </c:pt>
                <c:pt idx="1134" formatCode="0.00E+00">
                  <c:v>1.0593684456623476E-5</c:v>
                </c:pt>
                <c:pt idx="1135" formatCode="0.00E+00">
                  <c:v>1.0593684456623476E-5</c:v>
                </c:pt>
                <c:pt idx="1136" formatCode="0.00E+00">
                  <c:v>5.7818543327863452E-6</c:v>
                </c:pt>
                <c:pt idx="1137" formatCode="0.00E+00">
                  <c:v>5.7818543327863452E-6</c:v>
                </c:pt>
                <c:pt idx="1138" formatCode="0.00E+00">
                  <c:v>6.705520704442912E-6</c:v>
                </c:pt>
                <c:pt idx="1139" formatCode="0.00E+00">
                  <c:v>6.705520704442912E-6</c:v>
                </c:pt>
                <c:pt idx="1140" formatCode="0.00E+00">
                  <c:v>7.6650985680276145E-6</c:v>
                </c:pt>
                <c:pt idx="1141" formatCode="0.00E+00">
                  <c:v>7.6650985680276145E-6</c:v>
                </c:pt>
                <c:pt idx="1142" formatCode="0.00E+00">
                  <c:v>6.7670776148047773E-6</c:v>
                </c:pt>
                <c:pt idx="1143" formatCode="0.00E+00">
                  <c:v>6.7670776148047773E-6</c:v>
                </c:pt>
                <c:pt idx="1144" formatCode="0.00E+00">
                  <c:v>5.3252785821937335E-6</c:v>
                </c:pt>
                <c:pt idx="1145" formatCode="0.00E+00">
                  <c:v>5.3252785821937335E-6</c:v>
                </c:pt>
                <c:pt idx="1146" formatCode="0.00E+00">
                  <c:v>5.451492766125618E-6</c:v>
                </c:pt>
                <c:pt idx="1147" formatCode="0.00E+00">
                  <c:v>5.451492766125618E-6</c:v>
                </c:pt>
                <c:pt idx="1148" formatCode="0.00E+00">
                  <c:v>2.3810685904600479E-6</c:v>
                </c:pt>
                <c:pt idx="1149" formatCode="0.00E+00">
                  <c:v>2.3810685904600479E-6</c:v>
                </c:pt>
                <c:pt idx="1150" formatCode="0.00E+00">
                  <c:v>4.5633896187901162E-6</c:v>
                </c:pt>
                <c:pt idx="1151" formatCode="0.00E+00">
                  <c:v>4.5633896187901162E-6</c:v>
                </c:pt>
                <c:pt idx="1152" formatCode="0.00E+00">
                  <c:v>3.0956830235093228E-6</c:v>
                </c:pt>
                <c:pt idx="1153" formatCode="0.00E+00">
                  <c:v>3.0956830235093228E-6</c:v>
                </c:pt>
                <c:pt idx="1154" formatCode="0.00E+00">
                  <c:v>4.7695562364238749E-6</c:v>
                </c:pt>
                <c:pt idx="1155" formatCode="0.00E+00">
                  <c:v>4.7695562364238749E-6</c:v>
                </c:pt>
                <c:pt idx="1156" formatCode="0.00E+00">
                  <c:v>3.4073602845578035E-6</c:v>
                </c:pt>
                <c:pt idx="1157" formatCode="0.00E+00">
                  <c:v>3.4073602845578035E-6</c:v>
                </c:pt>
                <c:pt idx="1158" formatCode="0.00E+00">
                  <c:v>2.1906305467949399E-6</c:v>
                </c:pt>
                <c:pt idx="1159" formatCode="0.00E+00">
                  <c:v>2.1906305467949399E-6</c:v>
                </c:pt>
                <c:pt idx="1160" formatCode="0.00E+00">
                  <c:v>2.3338865693269391E-6</c:v>
                </c:pt>
                <c:pt idx="1161" formatCode="0.00E+00">
                  <c:v>2.3338865693269391E-6</c:v>
                </c:pt>
                <c:pt idx="1162" formatCode="0.00E+00">
                  <c:v>1.5728426165342315E-6</c:v>
                </c:pt>
                <c:pt idx="1163" formatCode="0.00E+00">
                  <c:v>1.5728426165342315E-6</c:v>
                </c:pt>
                <c:pt idx="1164" formatCode="0.00E+00">
                  <c:v>2.7484962208360392E-6</c:v>
                </c:pt>
                <c:pt idx="1165" formatCode="0.00E+00">
                  <c:v>2.7484962208360392E-6</c:v>
                </c:pt>
                <c:pt idx="1166" formatCode="0.00E+00">
                  <c:v>2.2120543744711979E-6</c:v>
                </c:pt>
                <c:pt idx="1167" formatCode="0.00E+00">
                  <c:v>2.2120543744711979E-6</c:v>
                </c:pt>
                <c:pt idx="1168" formatCode="0.00E+00">
                  <c:v>1.1259398034493897E-6</c:v>
                </c:pt>
                <c:pt idx="1169" formatCode="0.00E+00">
                  <c:v>1.1259398034493897E-6</c:v>
                </c:pt>
                <c:pt idx="1170" formatCode="0.00E+00">
                  <c:v>2.4589607478825373E-6</c:v>
                </c:pt>
                <c:pt idx="1171" formatCode="0.00E+00">
                  <c:v>2.4589607478825373E-6</c:v>
                </c:pt>
                <c:pt idx="1172" formatCode="0.00E+00">
                  <c:v>1.1363035495412842E-6</c:v>
                </c:pt>
                <c:pt idx="1173" formatCode="0.00E+00">
                  <c:v>1.1363035495412842E-6</c:v>
                </c:pt>
                <c:pt idx="1174" formatCode="0.00E+00">
                  <c:v>6.2694771152121362E-7</c:v>
                </c:pt>
                <c:pt idx="1175" formatCode="0.00E+00">
                  <c:v>6.2694771152121362E-7</c:v>
                </c:pt>
                <c:pt idx="1176" formatCode="0.00E+00">
                  <c:v>1.0599879616560169E-6</c:v>
                </c:pt>
                <c:pt idx="1177" formatCode="0.00E+00">
                  <c:v>1.0599879616560169E-6</c:v>
                </c:pt>
                <c:pt idx="1178" formatCode="0.00E+00">
                  <c:v>6.3427364608150926E-7</c:v>
                </c:pt>
                <c:pt idx="1179" formatCode="0.00E+00">
                  <c:v>6.3427364608150926E-7</c:v>
                </c:pt>
                <c:pt idx="1180" formatCode="0.00E+00">
                  <c:v>4.1884884776701774E-7</c:v>
                </c:pt>
                <c:pt idx="1181" formatCode="0.00E+00">
                  <c:v>4.1884884776701774E-7</c:v>
                </c:pt>
                <c:pt idx="1182" formatCode="0.00E+00">
                  <c:v>1.1834414567266397E-6</c:v>
                </c:pt>
                <c:pt idx="1183" formatCode="0.00E+00">
                  <c:v>1.1834414567266397E-6</c:v>
                </c:pt>
                <c:pt idx="1184" formatCode="0.00E+00">
                  <c:v>1.0097902643731825E-6</c:v>
                </c:pt>
                <c:pt idx="1185" formatCode="0.00E+00">
                  <c:v>1.0097902643731825E-6</c:v>
                </c:pt>
                <c:pt idx="1186" formatCode="0.00E+00">
                  <c:v>5.9742037629378755E-7</c:v>
                </c:pt>
                <c:pt idx="1187" formatCode="0.00E+00">
                  <c:v>5.9742037629378755E-7</c:v>
                </c:pt>
                <c:pt idx="1188" formatCode="0.00E+00">
                  <c:v>4.0484175640763835E-7</c:v>
                </c:pt>
                <c:pt idx="1189" formatCode="0.00E+00">
                  <c:v>4.0484175640763835E-7</c:v>
                </c:pt>
                <c:pt idx="1190" formatCode="0.00E+00">
                  <c:v>6.0736918929841218E-7</c:v>
                </c:pt>
                <c:pt idx="1191" formatCode="0.00E+00">
                  <c:v>6.0736918929841218E-7</c:v>
                </c:pt>
                <c:pt idx="1192" formatCode="0.00E+00">
                  <c:v>8.0515362424584999E-7</c:v>
                </c:pt>
                <c:pt idx="1193" formatCode="0.00E+00">
                  <c:v>8.0515362424584999E-7</c:v>
                </c:pt>
                <c:pt idx="1194" formatCode="0.00E+00">
                  <c:v>8.5155035832388586E-7</c:v>
                </c:pt>
                <c:pt idx="1195" formatCode="0.00E+00">
                  <c:v>8.5155035832388586E-7</c:v>
                </c:pt>
                <c:pt idx="1196" formatCode="0.00E+00">
                  <c:v>3.5775459770640196E-7</c:v>
                </c:pt>
                <c:pt idx="1197" formatCode="0.00E+00">
                  <c:v>3.5775459770640196E-7</c:v>
                </c:pt>
                <c:pt idx="1198" formatCode="0.00E+00">
                  <c:v>1.825025903721606E-7</c:v>
                </c:pt>
                <c:pt idx="1199" formatCode="0.00E+00">
                  <c:v>1.825025903721606E-7</c:v>
                </c:pt>
                <c:pt idx="1200" formatCode="0.00E+00">
                  <c:v>2.8750394252179734E-7</c:v>
                </c:pt>
                <c:pt idx="1201" formatCode="0.00E+00">
                  <c:v>2.8750394252179734E-7</c:v>
                </c:pt>
                <c:pt idx="1202" formatCode="0.00E+00">
                  <c:v>4.1177636873899544E-7</c:v>
                </c:pt>
                <c:pt idx="1203" formatCode="0.00E+00">
                  <c:v>4.1177636873899544E-7</c:v>
                </c:pt>
                <c:pt idx="1204" formatCode="0.00E+00">
                  <c:v>1.8899946288626192E-7</c:v>
                </c:pt>
                <c:pt idx="1205" formatCode="0.00E+00">
                  <c:v>1.8899946288626192E-7</c:v>
                </c:pt>
                <c:pt idx="1206" formatCode="0.00E+00">
                  <c:v>4.8453208182487847E-7</c:v>
                </c:pt>
                <c:pt idx="1207" formatCode="0.00E+00">
                  <c:v>4.8453208182487847E-7</c:v>
                </c:pt>
                <c:pt idx="1208" formatCode="0.00E+00">
                  <c:v>0</c:v>
                </c:pt>
                <c:pt idx="1209" formatCode="0.00E+00">
                  <c:v>0</c:v>
                </c:pt>
                <c:pt idx="1210" formatCode="0.00E+00">
                  <c:v>8.0941061960883025E-7</c:v>
                </c:pt>
                <c:pt idx="1211" formatCode="0.00E+00">
                  <c:v>8.0941061960883025E-7</c:v>
                </c:pt>
                <c:pt idx="1212" formatCode="0.00E+00">
                  <c:v>4.0562314269709474E-7</c:v>
                </c:pt>
                <c:pt idx="1213" formatCode="0.00E+00">
                  <c:v>4.0562314269709474E-7</c:v>
                </c:pt>
                <c:pt idx="1214" formatCode="0.00E+00">
                  <c:v>7.5298805423507716E-7</c:v>
                </c:pt>
                <c:pt idx="1215" formatCode="0.00E+00">
                  <c:v>7.5298805423507716E-7</c:v>
                </c:pt>
                <c:pt idx="1216" formatCode="0.00E+00">
                  <c:v>3.7905147589591723E-7</c:v>
                </c:pt>
                <c:pt idx="1217" formatCode="0.00E+00">
                  <c:v>3.7905147589591723E-7</c:v>
                </c:pt>
                <c:pt idx="1218" formatCode="0.00E+00">
                  <c:v>5.4120979786415515E-7</c:v>
                </c:pt>
                <c:pt idx="1219" formatCode="0.00E+00">
                  <c:v>5.4120979786415515E-7</c:v>
                </c:pt>
                <c:pt idx="1220" formatCode="0.00E+00">
                  <c:v>0</c:v>
                </c:pt>
                <c:pt idx="1221" formatCode="0.00E+00">
                  <c:v>0</c:v>
                </c:pt>
                <c:pt idx="1222" formatCode="0.00E+00">
                  <c:v>3.6634949525442426E-7</c:v>
                </c:pt>
                <c:pt idx="1223" formatCode="0.00E+00">
                  <c:v>3.6634949525442426E-7</c:v>
                </c:pt>
                <c:pt idx="1224" formatCode="0.00E+00">
                  <c:v>0</c:v>
                </c:pt>
                <c:pt idx="1225" formatCode="0.00E+00">
                  <c:v>0</c:v>
                </c:pt>
                <c:pt idx="1226" formatCode="0.00E+00">
                  <c:v>0</c:v>
                </c:pt>
                <c:pt idx="1227" formatCode="0.00E+00">
                  <c:v>0</c:v>
                </c:pt>
                <c:pt idx="1228" formatCode="0.00E+00">
                  <c:v>0</c:v>
                </c:pt>
                <c:pt idx="1229" formatCode="0.00E+00">
                  <c:v>0</c:v>
                </c:pt>
                <c:pt idx="1230" formatCode="0.00E+00">
                  <c:v>1.9348096801580757E-7</c:v>
                </c:pt>
                <c:pt idx="1231" formatCode="0.00E+00">
                  <c:v>1.9348096801580757E-7</c:v>
                </c:pt>
                <c:pt idx="1232" formatCode="0.00E+00">
                  <c:v>3.1212053614349226E-7</c:v>
                </c:pt>
                <c:pt idx="1233" formatCode="0.00E+00">
                  <c:v>3.1212053614349226E-7</c:v>
                </c:pt>
                <c:pt idx="1234" formatCode="0.00E+00">
                  <c:v>1.894112899300599E-7</c:v>
                </c:pt>
                <c:pt idx="1235" formatCode="0.00E+00">
                  <c:v>1.894112899300599E-7</c:v>
                </c:pt>
                <c:pt idx="1236" formatCode="0.00E+00">
                  <c:v>1.9442205597283402E-7</c:v>
                </c:pt>
                <c:pt idx="1237" formatCode="0.00E+00">
                  <c:v>1.9442205597283402E-7</c:v>
                </c:pt>
                <c:pt idx="1238" formatCode="0.00E+00">
                  <c:v>1.9247920100831696E-7</c:v>
                </c:pt>
                <c:pt idx="1239" formatCode="0.00E+00">
                  <c:v>1.9247920100831696E-7</c:v>
                </c:pt>
                <c:pt idx="1240" formatCode="0.00E+00">
                  <c:v>1.8329629598680444E-7</c:v>
                </c:pt>
                <c:pt idx="1241" formatCode="0.00E+00">
                  <c:v>1.8329629598680444E-7</c:v>
                </c:pt>
                <c:pt idx="1242" formatCode="0.00E+00">
                  <c:v>1.8333751518237147E-7</c:v>
                </c:pt>
                <c:pt idx="1243" formatCode="0.00E+00">
                  <c:v>1.8333751518237147E-7</c:v>
                </c:pt>
                <c:pt idx="1244" formatCode="0.00E+00">
                  <c:v>3.7560639427883928E-7</c:v>
                </c:pt>
                <c:pt idx="1245" formatCode="0.00E+00">
                  <c:v>3.7560639427883928E-7</c:v>
                </c:pt>
                <c:pt idx="1246" formatCode="0.00E+00">
                  <c:v>0</c:v>
                </c:pt>
                <c:pt idx="1247" formatCode="0.00E+00">
                  <c:v>0</c:v>
                </c:pt>
                <c:pt idx="1248" formatCode="0.00E+00">
                  <c:v>1.7794689671423408E-7</c:v>
                </c:pt>
                <c:pt idx="1249" formatCode="0.00E+00">
                  <c:v>1.7794689671423408E-7</c:v>
                </c:pt>
                <c:pt idx="1250" formatCode="0.00E+00">
                  <c:v>0</c:v>
                </c:pt>
                <c:pt idx="1251" formatCode="0.00E+00">
                  <c:v>0</c:v>
                </c:pt>
                <c:pt idx="1252" formatCode="0.00E+00">
                  <c:v>0</c:v>
                </c:pt>
                <c:pt idx="1253" formatCode="0.00E+00">
                  <c:v>0</c:v>
                </c:pt>
                <c:pt idx="1254" formatCode="0.00E+00">
                  <c:v>1.881228075073755E-7</c:v>
                </c:pt>
                <c:pt idx="1255" formatCode="0.00E+00">
                  <c:v>1.881228075073755E-7</c:v>
                </c:pt>
                <c:pt idx="1256" formatCode="0.00E+00">
                  <c:v>1.1209001547011367E-7</c:v>
                </c:pt>
                <c:pt idx="1257" formatCode="0.00E+00">
                  <c:v>1.1209001547011367E-7</c:v>
                </c:pt>
                <c:pt idx="1258" formatCode="0.00E+00">
                  <c:v>0</c:v>
                </c:pt>
                <c:pt idx="1259" formatCode="0.00E+00">
                  <c:v>0</c:v>
                </c:pt>
                <c:pt idx="1260" formatCode="0.00E+00">
                  <c:v>0</c:v>
                </c:pt>
                <c:pt idx="1261" formatCode="0.00E+00">
                  <c:v>0</c:v>
                </c:pt>
                <c:pt idx="1262" formatCode="0.00E+00">
                  <c:v>1.8907817056086194E-7</c:v>
                </c:pt>
                <c:pt idx="1263" formatCode="0.00E+00">
                  <c:v>1.8907817056086194E-7</c:v>
                </c:pt>
                <c:pt idx="1264" formatCode="0.00E+00">
                  <c:v>0</c:v>
                </c:pt>
                <c:pt idx="1265" formatCode="0.00E+00">
                  <c:v>0</c:v>
                </c:pt>
                <c:pt idx="1266" formatCode="0.00E+00">
                  <c:v>0</c:v>
                </c:pt>
                <c:pt idx="1267" formatCode="0.00E+00">
                  <c:v>0</c:v>
                </c:pt>
                <c:pt idx="1268" formatCode="0.00E+00">
                  <c:v>3.8189374767545798E-7</c:v>
                </c:pt>
                <c:pt idx="1269" formatCode="0.00E+00">
                  <c:v>3.8189374767545798E-7</c:v>
                </c:pt>
                <c:pt idx="1270" formatCode="0.00E+00">
                  <c:v>0</c:v>
                </c:pt>
                <c:pt idx="1271" formatCode="0.00E+00">
                  <c:v>0</c:v>
                </c:pt>
                <c:pt idx="1272" formatCode="0.00E+00">
                  <c:v>1.7615707843783742E-7</c:v>
                </c:pt>
                <c:pt idx="1273" formatCode="0.00E+00">
                  <c:v>1.7615707843783742E-7</c:v>
                </c:pt>
                <c:pt idx="1274" formatCode="0.00E+00">
                  <c:v>0</c:v>
                </c:pt>
                <c:pt idx="1275" formatCode="0.00E+00">
                  <c:v>0</c:v>
                </c:pt>
                <c:pt idx="1276" formatCode="0.00E+00">
                  <c:v>0</c:v>
                </c:pt>
                <c:pt idx="1277" formatCode="0.00E+00">
                  <c:v>0</c:v>
                </c:pt>
                <c:pt idx="1278" formatCode="0.00E+00">
                  <c:v>1.8425824756877302E-7</c:v>
                </c:pt>
                <c:pt idx="1279" formatCode="0.00E+00">
                  <c:v>1.8425824756877302E-7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ABA-428B-91F3-F0D0426A5E75}"/>
            </c:ext>
          </c:extLst>
        </c:ser>
        <c:ser>
          <c:idx val="5"/>
          <c:order val="1"/>
          <c:tx>
            <c:strRef>
              <c:f>Distribuce_In!$AR$4</c:f>
              <c:strCache>
                <c:ptCount val="1"/>
                <c:pt idx="0">
                  <c:v>58Co(n,p)58Co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Distribuce_In!$AL$649:$AL$1928</c:f>
              <c:numCache>
                <c:formatCode>0.00E+00</c:formatCode>
                <c:ptCount val="1280"/>
                <c:pt idx="0">
                  <c:v>1E-10</c:v>
                </c:pt>
                <c:pt idx="1">
                  <c:v>1.05E-10</c:v>
                </c:pt>
                <c:pt idx="2">
                  <c:v>1.05E-10</c:v>
                </c:pt>
                <c:pt idx="3">
                  <c:v>1.0999999999999999E-10</c:v>
                </c:pt>
                <c:pt idx="4">
                  <c:v>1.0999999999999999E-10</c:v>
                </c:pt>
                <c:pt idx="5">
                  <c:v>1.15E-10</c:v>
                </c:pt>
                <c:pt idx="6">
                  <c:v>1.15E-10</c:v>
                </c:pt>
                <c:pt idx="7">
                  <c:v>1.2E-10</c:v>
                </c:pt>
                <c:pt idx="8">
                  <c:v>1.2E-10</c:v>
                </c:pt>
                <c:pt idx="9">
                  <c:v>1.275E-10</c:v>
                </c:pt>
                <c:pt idx="10">
                  <c:v>1.275E-10</c:v>
                </c:pt>
                <c:pt idx="11">
                  <c:v>1.35E-10</c:v>
                </c:pt>
                <c:pt idx="12">
                  <c:v>1.35E-10</c:v>
                </c:pt>
                <c:pt idx="13">
                  <c:v>1.425E-10</c:v>
                </c:pt>
                <c:pt idx="14">
                  <c:v>1.425E-10</c:v>
                </c:pt>
                <c:pt idx="15">
                  <c:v>1.5E-10</c:v>
                </c:pt>
                <c:pt idx="16">
                  <c:v>1.5E-10</c:v>
                </c:pt>
                <c:pt idx="17">
                  <c:v>1.5999999999999999E-10</c:v>
                </c:pt>
                <c:pt idx="18">
                  <c:v>1.5999999999999999E-10</c:v>
                </c:pt>
                <c:pt idx="19">
                  <c:v>1.7000000000000001E-10</c:v>
                </c:pt>
                <c:pt idx="20">
                  <c:v>1.7000000000000001E-10</c:v>
                </c:pt>
                <c:pt idx="21">
                  <c:v>1.8E-10</c:v>
                </c:pt>
                <c:pt idx="22">
                  <c:v>1.8E-10</c:v>
                </c:pt>
                <c:pt idx="23">
                  <c:v>1.8999999999999999E-10</c:v>
                </c:pt>
                <c:pt idx="24">
                  <c:v>1.8999999999999999E-10</c:v>
                </c:pt>
                <c:pt idx="25">
                  <c:v>2.0000000000000001E-10</c:v>
                </c:pt>
                <c:pt idx="26">
                  <c:v>2.0000000000000001E-10</c:v>
                </c:pt>
                <c:pt idx="27">
                  <c:v>2.1E-10</c:v>
                </c:pt>
                <c:pt idx="28">
                  <c:v>2.1E-10</c:v>
                </c:pt>
                <c:pt idx="29">
                  <c:v>2.1999999999999999E-10</c:v>
                </c:pt>
                <c:pt idx="30">
                  <c:v>2.1999999999999999E-10</c:v>
                </c:pt>
                <c:pt idx="31">
                  <c:v>2.3000000000000001E-10</c:v>
                </c:pt>
                <c:pt idx="32">
                  <c:v>2.3000000000000001E-10</c:v>
                </c:pt>
                <c:pt idx="33">
                  <c:v>2.4E-10</c:v>
                </c:pt>
                <c:pt idx="34">
                  <c:v>2.4E-10</c:v>
                </c:pt>
                <c:pt idx="35">
                  <c:v>2.55E-10</c:v>
                </c:pt>
                <c:pt idx="36">
                  <c:v>2.55E-10</c:v>
                </c:pt>
                <c:pt idx="37">
                  <c:v>2.7E-10</c:v>
                </c:pt>
                <c:pt idx="38">
                  <c:v>2.7E-10</c:v>
                </c:pt>
                <c:pt idx="39">
                  <c:v>2.8000000000000002E-10</c:v>
                </c:pt>
                <c:pt idx="40">
                  <c:v>2.8000000000000002E-10</c:v>
                </c:pt>
                <c:pt idx="41">
                  <c:v>3E-10</c:v>
                </c:pt>
                <c:pt idx="42">
                  <c:v>3E-10</c:v>
                </c:pt>
                <c:pt idx="43">
                  <c:v>3.1999999999999998E-10</c:v>
                </c:pt>
                <c:pt idx="44">
                  <c:v>3.1999999999999998E-10</c:v>
                </c:pt>
                <c:pt idx="45">
                  <c:v>3.4000000000000001E-10</c:v>
                </c:pt>
                <c:pt idx="46">
                  <c:v>3.4000000000000001E-10</c:v>
                </c:pt>
                <c:pt idx="47">
                  <c:v>3.6E-10</c:v>
                </c:pt>
                <c:pt idx="48">
                  <c:v>3.6E-10</c:v>
                </c:pt>
                <c:pt idx="49">
                  <c:v>3.7999999999999998E-10</c:v>
                </c:pt>
                <c:pt idx="50">
                  <c:v>3.7999999999999998E-10</c:v>
                </c:pt>
                <c:pt idx="51">
                  <c:v>4.0000000000000001E-10</c:v>
                </c:pt>
                <c:pt idx="52">
                  <c:v>4.0000000000000001E-10</c:v>
                </c:pt>
                <c:pt idx="53">
                  <c:v>4.2499999999999998E-10</c:v>
                </c:pt>
                <c:pt idx="54">
                  <c:v>4.2499999999999998E-10</c:v>
                </c:pt>
                <c:pt idx="55">
                  <c:v>4.5E-10</c:v>
                </c:pt>
                <c:pt idx="56">
                  <c:v>4.5E-10</c:v>
                </c:pt>
                <c:pt idx="57">
                  <c:v>4.7500000000000001E-10</c:v>
                </c:pt>
                <c:pt idx="58">
                  <c:v>4.7500000000000001E-10</c:v>
                </c:pt>
                <c:pt idx="59">
                  <c:v>5.0000000000000003E-10</c:v>
                </c:pt>
                <c:pt idx="60">
                  <c:v>5.0000000000000003E-10</c:v>
                </c:pt>
                <c:pt idx="61">
                  <c:v>5.2500000000000005E-10</c:v>
                </c:pt>
                <c:pt idx="62">
                  <c:v>5.2500000000000005E-10</c:v>
                </c:pt>
                <c:pt idx="63">
                  <c:v>5.4999999999999996E-10</c:v>
                </c:pt>
                <c:pt idx="64">
                  <c:v>5.4999999999999996E-10</c:v>
                </c:pt>
                <c:pt idx="65">
                  <c:v>5.7499999999999998E-10</c:v>
                </c:pt>
                <c:pt idx="66">
                  <c:v>5.7499999999999998E-10</c:v>
                </c:pt>
                <c:pt idx="67">
                  <c:v>6E-10</c:v>
                </c:pt>
                <c:pt idx="68">
                  <c:v>6E-10</c:v>
                </c:pt>
                <c:pt idx="69">
                  <c:v>6.3E-10</c:v>
                </c:pt>
                <c:pt idx="70">
                  <c:v>6.3E-10</c:v>
                </c:pt>
                <c:pt idx="71">
                  <c:v>6.6E-10</c:v>
                </c:pt>
                <c:pt idx="72">
                  <c:v>6.6E-10</c:v>
                </c:pt>
                <c:pt idx="73">
                  <c:v>6.9E-10</c:v>
                </c:pt>
                <c:pt idx="74">
                  <c:v>6.9E-10</c:v>
                </c:pt>
                <c:pt idx="75">
                  <c:v>7.2E-10</c:v>
                </c:pt>
                <c:pt idx="76">
                  <c:v>7.2E-10</c:v>
                </c:pt>
                <c:pt idx="77">
                  <c:v>7.5999999999999996E-10</c:v>
                </c:pt>
                <c:pt idx="78">
                  <c:v>7.5999999999999996E-10</c:v>
                </c:pt>
                <c:pt idx="79">
                  <c:v>8.0000000000000003E-10</c:v>
                </c:pt>
                <c:pt idx="80">
                  <c:v>8.0000000000000003E-10</c:v>
                </c:pt>
                <c:pt idx="81">
                  <c:v>8.3999999999999999E-10</c:v>
                </c:pt>
                <c:pt idx="82">
                  <c:v>8.3999999999999999E-10</c:v>
                </c:pt>
                <c:pt idx="83">
                  <c:v>8.7999999999999996E-10</c:v>
                </c:pt>
                <c:pt idx="84">
                  <c:v>8.7999999999999996E-10</c:v>
                </c:pt>
                <c:pt idx="85">
                  <c:v>9.2000000000000003E-10</c:v>
                </c:pt>
                <c:pt idx="86">
                  <c:v>9.2000000000000003E-10</c:v>
                </c:pt>
                <c:pt idx="87">
                  <c:v>9.5999999999999999E-10</c:v>
                </c:pt>
                <c:pt idx="88">
                  <c:v>9.5999999999999999E-10</c:v>
                </c:pt>
                <c:pt idx="89">
                  <c:v>1.0000000000000001E-9</c:v>
                </c:pt>
                <c:pt idx="90">
                  <c:v>1.0000000000000001E-9</c:v>
                </c:pt>
                <c:pt idx="91">
                  <c:v>1.0500000000000001E-9</c:v>
                </c:pt>
                <c:pt idx="92">
                  <c:v>1.0500000000000001E-9</c:v>
                </c:pt>
                <c:pt idx="93">
                  <c:v>1.0999999999999999E-9</c:v>
                </c:pt>
                <c:pt idx="94">
                  <c:v>1.0999999999999999E-9</c:v>
                </c:pt>
                <c:pt idx="95">
                  <c:v>1.15E-9</c:v>
                </c:pt>
                <c:pt idx="96">
                  <c:v>1.15E-9</c:v>
                </c:pt>
                <c:pt idx="97">
                  <c:v>1.2E-9</c:v>
                </c:pt>
                <c:pt idx="98">
                  <c:v>1.2E-9</c:v>
                </c:pt>
                <c:pt idx="99">
                  <c:v>1.275E-9</c:v>
                </c:pt>
                <c:pt idx="100">
                  <c:v>1.275E-9</c:v>
                </c:pt>
                <c:pt idx="101">
                  <c:v>1.3500000000000001E-9</c:v>
                </c:pt>
                <c:pt idx="102">
                  <c:v>1.3500000000000001E-9</c:v>
                </c:pt>
                <c:pt idx="103">
                  <c:v>1.4249999999999999E-9</c:v>
                </c:pt>
                <c:pt idx="104">
                  <c:v>1.4249999999999999E-9</c:v>
                </c:pt>
                <c:pt idx="105">
                  <c:v>1.5E-9</c:v>
                </c:pt>
                <c:pt idx="106">
                  <c:v>1.5E-9</c:v>
                </c:pt>
                <c:pt idx="107">
                  <c:v>1.6000000000000001E-9</c:v>
                </c:pt>
                <c:pt idx="108">
                  <c:v>1.6000000000000001E-9</c:v>
                </c:pt>
                <c:pt idx="109">
                  <c:v>1.6999999999999999E-9</c:v>
                </c:pt>
                <c:pt idx="110">
                  <c:v>1.6999999999999999E-9</c:v>
                </c:pt>
                <c:pt idx="111">
                  <c:v>1.8E-9</c:v>
                </c:pt>
                <c:pt idx="112">
                  <c:v>1.8E-9</c:v>
                </c:pt>
                <c:pt idx="113">
                  <c:v>1.9000000000000001E-9</c:v>
                </c:pt>
                <c:pt idx="114">
                  <c:v>1.9000000000000001E-9</c:v>
                </c:pt>
                <c:pt idx="115">
                  <c:v>2.0000000000000001E-9</c:v>
                </c:pt>
                <c:pt idx="116">
                  <c:v>2.0000000000000001E-9</c:v>
                </c:pt>
                <c:pt idx="117">
                  <c:v>2.1000000000000002E-9</c:v>
                </c:pt>
                <c:pt idx="118">
                  <c:v>2.1000000000000002E-9</c:v>
                </c:pt>
                <c:pt idx="119">
                  <c:v>2.1999999999999998E-9</c:v>
                </c:pt>
                <c:pt idx="120">
                  <c:v>2.1999999999999998E-9</c:v>
                </c:pt>
                <c:pt idx="121">
                  <c:v>2.2999999999999999E-9</c:v>
                </c:pt>
                <c:pt idx="122">
                  <c:v>2.2999999999999999E-9</c:v>
                </c:pt>
                <c:pt idx="123">
                  <c:v>2.4E-9</c:v>
                </c:pt>
                <c:pt idx="124">
                  <c:v>2.4E-9</c:v>
                </c:pt>
                <c:pt idx="125">
                  <c:v>2.5500000000000001E-9</c:v>
                </c:pt>
                <c:pt idx="126">
                  <c:v>2.5500000000000001E-9</c:v>
                </c:pt>
                <c:pt idx="127">
                  <c:v>2.7000000000000002E-9</c:v>
                </c:pt>
                <c:pt idx="128">
                  <c:v>2.7000000000000002E-9</c:v>
                </c:pt>
                <c:pt idx="129">
                  <c:v>2.7999999999999998E-9</c:v>
                </c:pt>
                <c:pt idx="130">
                  <c:v>2.7999999999999998E-9</c:v>
                </c:pt>
                <c:pt idx="131">
                  <c:v>3E-9</c:v>
                </c:pt>
                <c:pt idx="132">
                  <c:v>3E-9</c:v>
                </c:pt>
                <c:pt idx="133">
                  <c:v>3.2000000000000001E-9</c:v>
                </c:pt>
                <c:pt idx="134">
                  <c:v>3.2000000000000001E-9</c:v>
                </c:pt>
                <c:pt idx="135">
                  <c:v>3.3999999999999998E-9</c:v>
                </c:pt>
                <c:pt idx="136">
                  <c:v>3.3999999999999998E-9</c:v>
                </c:pt>
                <c:pt idx="137">
                  <c:v>3.6E-9</c:v>
                </c:pt>
                <c:pt idx="138">
                  <c:v>3.6E-9</c:v>
                </c:pt>
                <c:pt idx="139">
                  <c:v>3.8000000000000001E-9</c:v>
                </c:pt>
                <c:pt idx="140">
                  <c:v>3.8000000000000001E-9</c:v>
                </c:pt>
                <c:pt idx="141">
                  <c:v>4.0000000000000002E-9</c:v>
                </c:pt>
                <c:pt idx="142">
                  <c:v>4.0000000000000002E-9</c:v>
                </c:pt>
                <c:pt idx="143">
                  <c:v>4.25E-9</c:v>
                </c:pt>
                <c:pt idx="144">
                  <c:v>4.25E-9</c:v>
                </c:pt>
                <c:pt idx="145">
                  <c:v>4.4999999999999998E-9</c:v>
                </c:pt>
                <c:pt idx="146">
                  <c:v>4.4999999999999998E-9</c:v>
                </c:pt>
                <c:pt idx="147">
                  <c:v>4.7500000000000003E-9</c:v>
                </c:pt>
                <c:pt idx="148">
                  <c:v>4.7500000000000003E-9</c:v>
                </c:pt>
                <c:pt idx="149">
                  <c:v>5.0000000000000001E-9</c:v>
                </c:pt>
                <c:pt idx="150">
                  <c:v>5.0000000000000001E-9</c:v>
                </c:pt>
                <c:pt idx="151">
                  <c:v>5.2499999999999999E-9</c:v>
                </c:pt>
                <c:pt idx="152">
                  <c:v>5.2499999999999999E-9</c:v>
                </c:pt>
                <c:pt idx="153">
                  <c:v>5.4999999999999996E-9</c:v>
                </c:pt>
                <c:pt idx="154">
                  <c:v>5.4999999999999996E-9</c:v>
                </c:pt>
                <c:pt idx="155">
                  <c:v>5.7500000000000002E-9</c:v>
                </c:pt>
                <c:pt idx="156">
                  <c:v>5.7500000000000002E-9</c:v>
                </c:pt>
                <c:pt idx="157">
                  <c:v>6E-9</c:v>
                </c:pt>
                <c:pt idx="158">
                  <c:v>6E-9</c:v>
                </c:pt>
                <c:pt idx="159">
                  <c:v>6.3000000000000002E-9</c:v>
                </c:pt>
                <c:pt idx="160">
                  <c:v>6.3000000000000002E-9</c:v>
                </c:pt>
                <c:pt idx="161">
                  <c:v>6.6000000000000004E-9</c:v>
                </c:pt>
                <c:pt idx="162">
                  <c:v>6.6000000000000004E-9</c:v>
                </c:pt>
                <c:pt idx="163">
                  <c:v>6.8999999999999997E-9</c:v>
                </c:pt>
                <c:pt idx="164">
                  <c:v>6.8999999999999997E-9</c:v>
                </c:pt>
                <c:pt idx="165">
                  <c:v>7.2E-9</c:v>
                </c:pt>
                <c:pt idx="166">
                  <c:v>7.2E-9</c:v>
                </c:pt>
                <c:pt idx="167">
                  <c:v>7.6000000000000002E-9</c:v>
                </c:pt>
                <c:pt idx="168">
                  <c:v>7.6000000000000002E-9</c:v>
                </c:pt>
                <c:pt idx="169">
                  <c:v>8.0000000000000005E-9</c:v>
                </c:pt>
                <c:pt idx="170">
                  <c:v>8.0000000000000005E-9</c:v>
                </c:pt>
                <c:pt idx="171">
                  <c:v>8.4000000000000008E-9</c:v>
                </c:pt>
                <c:pt idx="172">
                  <c:v>8.4000000000000008E-9</c:v>
                </c:pt>
                <c:pt idx="173">
                  <c:v>8.7999999999999994E-9</c:v>
                </c:pt>
                <c:pt idx="174">
                  <c:v>8.7999999999999994E-9</c:v>
                </c:pt>
                <c:pt idx="175">
                  <c:v>9.1999999999999997E-9</c:v>
                </c:pt>
                <c:pt idx="176">
                  <c:v>9.1999999999999997E-9</c:v>
                </c:pt>
                <c:pt idx="177">
                  <c:v>9.5999999999999999E-9</c:v>
                </c:pt>
                <c:pt idx="178">
                  <c:v>9.5999999999999999E-9</c:v>
                </c:pt>
                <c:pt idx="179">
                  <c:v>1E-8</c:v>
                </c:pt>
                <c:pt idx="180">
                  <c:v>1E-8</c:v>
                </c:pt>
                <c:pt idx="181">
                  <c:v>1.05E-8</c:v>
                </c:pt>
                <c:pt idx="182">
                  <c:v>1.05E-8</c:v>
                </c:pt>
                <c:pt idx="183">
                  <c:v>1.0999999999999999E-8</c:v>
                </c:pt>
                <c:pt idx="184">
                  <c:v>1.0999999999999999E-8</c:v>
                </c:pt>
                <c:pt idx="185">
                  <c:v>1.15E-8</c:v>
                </c:pt>
                <c:pt idx="186">
                  <c:v>1.15E-8</c:v>
                </c:pt>
                <c:pt idx="187">
                  <c:v>1.2E-8</c:v>
                </c:pt>
                <c:pt idx="188">
                  <c:v>1.2E-8</c:v>
                </c:pt>
                <c:pt idx="189">
                  <c:v>1.275E-8</c:v>
                </c:pt>
                <c:pt idx="190">
                  <c:v>1.275E-8</c:v>
                </c:pt>
                <c:pt idx="191">
                  <c:v>1.35E-8</c:v>
                </c:pt>
                <c:pt idx="192">
                  <c:v>1.35E-8</c:v>
                </c:pt>
                <c:pt idx="193">
                  <c:v>1.425E-8</c:v>
                </c:pt>
                <c:pt idx="194">
                  <c:v>1.425E-8</c:v>
                </c:pt>
                <c:pt idx="195">
                  <c:v>1.4999999999999999E-8</c:v>
                </c:pt>
                <c:pt idx="196">
                  <c:v>1.4999999999999999E-8</c:v>
                </c:pt>
                <c:pt idx="197">
                  <c:v>1.6000000000000001E-8</c:v>
                </c:pt>
                <c:pt idx="198">
                  <c:v>1.6000000000000001E-8</c:v>
                </c:pt>
                <c:pt idx="199">
                  <c:v>1.7E-8</c:v>
                </c:pt>
                <c:pt idx="200">
                  <c:v>1.7E-8</c:v>
                </c:pt>
                <c:pt idx="201">
                  <c:v>1.7999999999999999E-8</c:v>
                </c:pt>
                <c:pt idx="202">
                  <c:v>1.7999999999999999E-8</c:v>
                </c:pt>
                <c:pt idx="203">
                  <c:v>1.9000000000000001E-8</c:v>
                </c:pt>
                <c:pt idx="204">
                  <c:v>1.9000000000000001E-8</c:v>
                </c:pt>
                <c:pt idx="205">
                  <c:v>2E-8</c:v>
                </c:pt>
                <c:pt idx="206">
                  <c:v>2E-8</c:v>
                </c:pt>
                <c:pt idx="207">
                  <c:v>2.0999999999999999E-8</c:v>
                </c:pt>
                <c:pt idx="208">
                  <c:v>2.0999999999999999E-8</c:v>
                </c:pt>
                <c:pt idx="209">
                  <c:v>2.1999999999999998E-8</c:v>
                </c:pt>
                <c:pt idx="210">
                  <c:v>2.1999999999999998E-8</c:v>
                </c:pt>
                <c:pt idx="211">
                  <c:v>2.3000000000000001E-8</c:v>
                </c:pt>
                <c:pt idx="212">
                  <c:v>2.3000000000000001E-8</c:v>
                </c:pt>
                <c:pt idx="213">
                  <c:v>2.4E-8</c:v>
                </c:pt>
                <c:pt idx="214">
                  <c:v>2.4E-8</c:v>
                </c:pt>
                <c:pt idx="215">
                  <c:v>2.55E-8</c:v>
                </c:pt>
                <c:pt idx="216">
                  <c:v>2.55E-8</c:v>
                </c:pt>
                <c:pt idx="217">
                  <c:v>2.7E-8</c:v>
                </c:pt>
                <c:pt idx="218">
                  <c:v>2.7E-8</c:v>
                </c:pt>
                <c:pt idx="219">
                  <c:v>2.7999999999999999E-8</c:v>
                </c:pt>
                <c:pt idx="220">
                  <c:v>2.7999999999999999E-8</c:v>
                </c:pt>
                <c:pt idx="221">
                  <c:v>2.9999999999999997E-8</c:v>
                </c:pt>
                <c:pt idx="222">
                  <c:v>2.9999999999999997E-8</c:v>
                </c:pt>
                <c:pt idx="223">
                  <c:v>3.2000000000000002E-8</c:v>
                </c:pt>
                <c:pt idx="224">
                  <c:v>3.2000000000000002E-8</c:v>
                </c:pt>
                <c:pt idx="225">
                  <c:v>3.4E-8</c:v>
                </c:pt>
                <c:pt idx="226">
                  <c:v>3.4E-8</c:v>
                </c:pt>
                <c:pt idx="227">
                  <c:v>3.5999999999999998E-8</c:v>
                </c:pt>
                <c:pt idx="228">
                  <c:v>3.5999999999999998E-8</c:v>
                </c:pt>
                <c:pt idx="229">
                  <c:v>3.8000000000000003E-8</c:v>
                </c:pt>
                <c:pt idx="230">
                  <c:v>3.8000000000000003E-8</c:v>
                </c:pt>
                <c:pt idx="231">
                  <c:v>4.0000000000000001E-8</c:v>
                </c:pt>
                <c:pt idx="232">
                  <c:v>4.0000000000000001E-8</c:v>
                </c:pt>
                <c:pt idx="233">
                  <c:v>4.2499999999999997E-8</c:v>
                </c:pt>
                <c:pt idx="234">
                  <c:v>4.2499999999999997E-8</c:v>
                </c:pt>
                <c:pt idx="235">
                  <c:v>4.4999999999999999E-8</c:v>
                </c:pt>
                <c:pt idx="236">
                  <c:v>4.4999999999999999E-8</c:v>
                </c:pt>
                <c:pt idx="237">
                  <c:v>4.7500000000000002E-8</c:v>
                </c:pt>
                <c:pt idx="238">
                  <c:v>4.7500000000000002E-8</c:v>
                </c:pt>
                <c:pt idx="239">
                  <c:v>4.9999999999999998E-8</c:v>
                </c:pt>
                <c:pt idx="240">
                  <c:v>4.9999999999999998E-8</c:v>
                </c:pt>
                <c:pt idx="241">
                  <c:v>5.25E-8</c:v>
                </c:pt>
                <c:pt idx="242">
                  <c:v>5.25E-8</c:v>
                </c:pt>
                <c:pt idx="243">
                  <c:v>5.5000000000000003E-8</c:v>
                </c:pt>
                <c:pt idx="244">
                  <c:v>5.5000000000000003E-8</c:v>
                </c:pt>
                <c:pt idx="245">
                  <c:v>5.7499999999999999E-8</c:v>
                </c:pt>
                <c:pt idx="246">
                  <c:v>5.7499999999999999E-8</c:v>
                </c:pt>
                <c:pt idx="247">
                  <c:v>5.9999999999999995E-8</c:v>
                </c:pt>
                <c:pt idx="248">
                  <c:v>5.9999999999999995E-8</c:v>
                </c:pt>
                <c:pt idx="249">
                  <c:v>6.2999999999999995E-8</c:v>
                </c:pt>
                <c:pt idx="250">
                  <c:v>6.2999999999999995E-8</c:v>
                </c:pt>
                <c:pt idx="251">
                  <c:v>6.5999999999999995E-8</c:v>
                </c:pt>
                <c:pt idx="252">
                  <c:v>6.5999999999999995E-8</c:v>
                </c:pt>
                <c:pt idx="253">
                  <c:v>6.8999999999999996E-8</c:v>
                </c:pt>
                <c:pt idx="254">
                  <c:v>6.8999999999999996E-8</c:v>
                </c:pt>
                <c:pt idx="255">
                  <c:v>7.1999999999999996E-8</c:v>
                </c:pt>
                <c:pt idx="256">
                  <c:v>7.1999999999999996E-8</c:v>
                </c:pt>
                <c:pt idx="257">
                  <c:v>7.6000000000000006E-8</c:v>
                </c:pt>
                <c:pt idx="258">
                  <c:v>7.6000000000000006E-8</c:v>
                </c:pt>
                <c:pt idx="259">
                  <c:v>8.0000000000000002E-8</c:v>
                </c:pt>
                <c:pt idx="260">
                  <c:v>8.0000000000000002E-8</c:v>
                </c:pt>
                <c:pt idx="261">
                  <c:v>8.3999999999999998E-8</c:v>
                </c:pt>
                <c:pt idx="262">
                  <c:v>8.3999999999999998E-8</c:v>
                </c:pt>
                <c:pt idx="263">
                  <c:v>8.7999999999999994E-8</c:v>
                </c:pt>
                <c:pt idx="264">
                  <c:v>8.7999999999999994E-8</c:v>
                </c:pt>
                <c:pt idx="265">
                  <c:v>9.2000000000000003E-8</c:v>
                </c:pt>
                <c:pt idx="266">
                  <c:v>9.2000000000000003E-8</c:v>
                </c:pt>
                <c:pt idx="267">
                  <c:v>9.5999999999999999E-8</c:v>
                </c:pt>
                <c:pt idx="268">
                  <c:v>9.5999999999999999E-8</c:v>
                </c:pt>
                <c:pt idx="269">
                  <c:v>9.9999999999999995E-8</c:v>
                </c:pt>
                <c:pt idx="270">
                  <c:v>9.9999999999999995E-8</c:v>
                </c:pt>
                <c:pt idx="271">
                  <c:v>1.05E-7</c:v>
                </c:pt>
                <c:pt idx="272">
                  <c:v>1.05E-7</c:v>
                </c:pt>
                <c:pt idx="273">
                  <c:v>1.1000000000000001E-7</c:v>
                </c:pt>
                <c:pt idx="274">
                  <c:v>1.1000000000000001E-7</c:v>
                </c:pt>
                <c:pt idx="275">
                  <c:v>1.15E-7</c:v>
                </c:pt>
                <c:pt idx="276">
                  <c:v>1.15E-7</c:v>
                </c:pt>
                <c:pt idx="277">
                  <c:v>1.1999999999999999E-7</c:v>
                </c:pt>
                <c:pt idx="278">
                  <c:v>1.1999999999999999E-7</c:v>
                </c:pt>
                <c:pt idx="279">
                  <c:v>1.275E-7</c:v>
                </c:pt>
                <c:pt idx="280">
                  <c:v>1.275E-7</c:v>
                </c:pt>
                <c:pt idx="281">
                  <c:v>1.35E-7</c:v>
                </c:pt>
                <c:pt idx="282">
                  <c:v>1.35E-7</c:v>
                </c:pt>
                <c:pt idx="283">
                  <c:v>1.4250000000000001E-7</c:v>
                </c:pt>
                <c:pt idx="284">
                  <c:v>1.4250000000000001E-7</c:v>
                </c:pt>
                <c:pt idx="285">
                  <c:v>1.4999999999999999E-7</c:v>
                </c:pt>
                <c:pt idx="286">
                  <c:v>1.4999999999999999E-7</c:v>
                </c:pt>
                <c:pt idx="287">
                  <c:v>1.6E-7</c:v>
                </c:pt>
                <c:pt idx="288">
                  <c:v>1.6E-7</c:v>
                </c:pt>
                <c:pt idx="289">
                  <c:v>1.6999999999999999E-7</c:v>
                </c:pt>
                <c:pt idx="290">
                  <c:v>1.6999999999999999E-7</c:v>
                </c:pt>
                <c:pt idx="291">
                  <c:v>1.8E-7</c:v>
                </c:pt>
                <c:pt idx="292">
                  <c:v>1.8E-7</c:v>
                </c:pt>
                <c:pt idx="293">
                  <c:v>1.9000000000000001E-7</c:v>
                </c:pt>
                <c:pt idx="294">
                  <c:v>1.9000000000000001E-7</c:v>
                </c:pt>
                <c:pt idx="295">
                  <c:v>1.9999999999999999E-7</c:v>
                </c:pt>
                <c:pt idx="296">
                  <c:v>1.9999999999999999E-7</c:v>
                </c:pt>
                <c:pt idx="297">
                  <c:v>2.1E-7</c:v>
                </c:pt>
                <c:pt idx="298">
                  <c:v>2.1E-7</c:v>
                </c:pt>
                <c:pt idx="299">
                  <c:v>2.2000000000000001E-7</c:v>
                </c:pt>
                <c:pt idx="300">
                  <c:v>2.2000000000000001E-7</c:v>
                </c:pt>
                <c:pt idx="301">
                  <c:v>2.2999999999999999E-7</c:v>
                </c:pt>
                <c:pt idx="302">
                  <c:v>2.2999999999999999E-7</c:v>
                </c:pt>
                <c:pt idx="303">
                  <c:v>2.3999999999999998E-7</c:v>
                </c:pt>
                <c:pt idx="304">
                  <c:v>2.3999999999999998E-7</c:v>
                </c:pt>
                <c:pt idx="305">
                  <c:v>2.5499999999999999E-7</c:v>
                </c:pt>
                <c:pt idx="306">
                  <c:v>2.5499999999999999E-7</c:v>
                </c:pt>
                <c:pt idx="307">
                  <c:v>2.7000000000000001E-7</c:v>
                </c:pt>
                <c:pt idx="308">
                  <c:v>2.7000000000000001E-7</c:v>
                </c:pt>
                <c:pt idx="309">
                  <c:v>2.8000000000000002E-7</c:v>
                </c:pt>
                <c:pt idx="310">
                  <c:v>2.8000000000000002E-7</c:v>
                </c:pt>
                <c:pt idx="311">
                  <c:v>2.9999999999999999E-7</c:v>
                </c:pt>
                <c:pt idx="312">
                  <c:v>2.9999999999999999E-7</c:v>
                </c:pt>
                <c:pt idx="313">
                  <c:v>3.2000000000000001E-7</c:v>
                </c:pt>
                <c:pt idx="314">
                  <c:v>3.2000000000000001E-7</c:v>
                </c:pt>
                <c:pt idx="315">
                  <c:v>3.3999999999999997E-7</c:v>
                </c:pt>
                <c:pt idx="316">
                  <c:v>3.3999999999999997E-7</c:v>
                </c:pt>
                <c:pt idx="317">
                  <c:v>3.5999999999999999E-7</c:v>
                </c:pt>
                <c:pt idx="318">
                  <c:v>3.5999999999999999E-7</c:v>
                </c:pt>
                <c:pt idx="319">
                  <c:v>3.8000000000000001E-7</c:v>
                </c:pt>
                <c:pt idx="320">
                  <c:v>3.8000000000000001E-7</c:v>
                </c:pt>
                <c:pt idx="321">
                  <c:v>3.9999999999999998E-7</c:v>
                </c:pt>
                <c:pt idx="322">
                  <c:v>3.9999999999999998E-7</c:v>
                </c:pt>
                <c:pt idx="323">
                  <c:v>4.2500000000000001E-7</c:v>
                </c:pt>
                <c:pt idx="324">
                  <c:v>4.2500000000000001E-7</c:v>
                </c:pt>
                <c:pt idx="325">
                  <c:v>4.4999999999999998E-7</c:v>
                </c:pt>
                <c:pt idx="326">
                  <c:v>4.4999999999999998E-7</c:v>
                </c:pt>
                <c:pt idx="327">
                  <c:v>4.75E-7</c:v>
                </c:pt>
                <c:pt idx="328">
                  <c:v>4.75E-7</c:v>
                </c:pt>
                <c:pt idx="329">
                  <c:v>4.9999999999999998E-7</c:v>
                </c:pt>
                <c:pt idx="330">
                  <c:v>4.9999999999999998E-7</c:v>
                </c:pt>
                <c:pt idx="331">
                  <c:v>5.2499999999999995E-7</c:v>
                </c:pt>
                <c:pt idx="332">
                  <c:v>5.2499999999999995E-7</c:v>
                </c:pt>
                <c:pt idx="333">
                  <c:v>5.5000000000000003E-7</c:v>
                </c:pt>
                <c:pt idx="334">
                  <c:v>5.5000000000000003E-7</c:v>
                </c:pt>
                <c:pt idx="335">
                  <c:v>5.75E-7</c:v>
                </c:pt>
                <c:pt idx="336">
                  <c:v>5.75E-7</c:v>
                </c:pt>
                <c:pt idx="337">
                  <c:v>5.9999999999999997E-7</c:v>
                </c:pt>
                <c:pt idx="338">
                  <c:v>5.9999999999999997E-7</c:v>
                </c:pt>
                <c:pt idx="339">
                  <c:v>6.3E-7</c:v>
                </c:pt>
                <c:pt idx="340">
                  <c:v>6.3E-7</c:v>
                </c:pt>
                <c:pt idx="341">
                  <c:v>6.6000000000000003E-7</c:v>
                </c:pt>
                <c:pt idx="342">
                  <c:v>6.6000000000000003E-7</c:v>
                </c:pt>
                <c:pt idx="343">
                  <c:v>6.8999999999999996E-7</c:v>
                </c:pt>
                <c:pt idx="344">
                  <c:v>6.8999999999999996E-7</c:v>
                </c:pt>
                <c:pt idx="345">
                  <c:v>7.1999999999999999E-7</c:v>
                </c:pt>
                <c:pt idx="346">
                  <c:v>7.1999999999999999E-7</c:v>
                </c:pt>
                <c:pt idx="347">
                  <c:v>7.6000000000000003E-7</c:v>
                </c:pt>
                <c:pt idx="348">
                  <c:v>7.6000000000000003E-7</c:v>
                </c:pt>
                <c:pt idx="349">
                  <c:v>7.9999999999999996E-7</c:v>
                </c:pt>
                <c:pt idx="350">
                  <c:v>7.9999999999999996E-7</c:v>
                </c:pt>
                <c:pt idx="351">
                  <c:v>8.4E-7</c:v>
                </c:pt>
                <c:pt idx="352">
                  <c:v>8.4E-7</c:v>
                </c:pt>
                <c:pt idx="353">
                  <c:v>8.8000000000000004E-7</c:v>
                </c:pt>
                <c:pt idx="354">
                  <c:v>8.8000000000000004E-7</c:v>
                </c:pt>
                <c:pt idx="355">
                  <c:v>9.1999999999999998E-7</c:v>
                </c:pt>
                <c:pt idx="356">
                  <c:v>9.1999999999999998E-7</c:v>
                </c:pt>
                <c:pt idx="357">
                  <c:v>9.5999999999999991E-7</c:v>
                </c:pt>
                <c:pt idx="358">
                  <c:v>9.5999999999999991E-7</c:v>
                </c:pt>
                <c:pt idx="359">
                  <c:v>9.9999999999999995E-7</c:v>
                </c:pt>
                <c:pt idx="360">
                  <c:v>9.9999999999999995E-7</c:v>
                </c:pt>
                <c:pt idx="361">
                  <c:v>1.0499999999999999E-6</c:v>
                </c:pt>
                <c:pt idx="362">
                  <c:v>1.0499999999999999E-6</c:v>
                </c:pt>
                <c:pt idx="363">
                  <c:v>1.1000000000000001E-6</c:v>
                </c:pt>
                <c:pt idx="364">
                  <c:v>1.1000000000000001E-6</c:v>
                </c:pt>
                <c:pt idx="365">
                  <c:v>1.15E-6</c:v>
                </c:pt>
                <c:pt idx="366">
                  <c:v>1.15E-6</c:v>
                </c:pt>
                <c:pt idx="367">
                  <c:v>1.1999999999999999E-6</c:v>
                </c:pt>
                <c:pt idx="368">
                  <c:v>1.1999999999999999E-6</c:v>
                </c:pt>
                <c:pt idx="369">
                  <c:v>1.2750000000000001E-6</c:v>
                </c:pt>
                <c:pt idx="370">
                  <c:v>1.2750000000000001E-6</c:v>
                </c:pt>
                <c:pt idx="371">
                  <c:v>1.35E-6</c:v>
                </c:pt>
                <c:pt idx="372">
                  <c:v>1.35E-6</c:v>
                </c:pt>
                <c:pt idx="373">
                  <c:v>1.4249999999999999E-6</c:v>
                </c:pt>
                <c:pt idx="374">
                  <c:v>1.4249999999999999E-6</c:v>
                </c:pt>
                <c:pt idx="375">
                  <c:v>1.5E-6</c:v>
                </c:pt>
                <c:pt idx="376">
                  <c:v>1.5E-6</c:v>
                </c:pt>
                <c:pt idx="377">
                  <c:v>1.5999999999999999E-6</c:v>
                </c:pt>
                <c:pt idx="378">
                  <c:v>1.5999999999999999E-6</c:v>
                </c:pt>
                <c:pt idx="379">
                  <c:v>1.7E-6</c:v>
                </c:pt>
                <c:pt idx="380">
                  <c:v>1.7E-6</c:v>
                </c:pt>
                <c:pt idx="381">
                  <c:v>1.7999999999999999E-6</c:v>
                </c:pt>
                <c:pt idx="382">
                  <c:v>1.7999999999999999E-6</c:v>
                </c:pt>
                <c:pt idx="383">
                  <c:v>1.9E-6</c:v>
                </c:pt>
                <c:pt idx="384">
                  <c:v>1.9E-6</c:v>
                </c:pt>
                <c:pt idx="385">
                  <c:v>1.9999999999999999E-6</c:v>
                </c:pt>
                <c:pt idx="386">
                  <c:v>1.9999999999999999E-6</c:v>
                </c:pt>
                <c:pt idx="387">
                  <c:v>2.0999999999999998E-6</c:v>
                </c:pt>
                <c:pt idx="388">
                  <c:v>2.0999999999999998E-6</c:v>
                </c:pt>
                <c:pt idx="389">
                  <c:v>2.2000000000000001E-6</c:v>
                </c:pt>
                <c:pt idx="390">
                  <c:v>2.2000000000000001E-6</c:v>
                </c:pt>
                <c:pt idx="391">
                  <c:v>2.3E-6</c:v>
                </c:pt>
                <c:pt idx="392">
                  <c:v>2.3E-6</c:v>
                </c:pt>
                <c:pt idx="393">
                  <c:v>2.3999999999999999E-6</c:v>
                </c:pt>
                <c:pt idx="394">
                  <c:v>2.3999999999999999E-6</c:v>
                </c:pt>
                <c:pt idx="395">
                  <c:v>2.5500000000000001E-6</c:v>
                </c:pt>
                <c:pt idx="396">
                  <c:v>2.5500000000000001E-6</c:v>
                </c:pt>
                <c:pt idx="397">
                  <c:v>2.7E-6</c:v>
                </c:pt>
                <c:pt idx="398">
                  <c:v>2.7E-6</c:v>
                </c:pt>
                <c:pt idx="399">
                  <c:v>2.7999999999999999E-6</c:v>
                </c:pt>
                <c:pt idx="400">
                  <c:v>2.7999999999999999E-6</c:v>
                </c:pt>
                <c:pt idx="401">
                  <c:v>3.0000000000000001E-6</c:v>
                </c:pt>
                <c:pt idx="402">
                  <c:v>3.0000000000000001E-6</c:v>
                </c:pt>
                <c:pt idx="403">
                  <c:v>3.1999999999999999E-6</c:v>
                </c:pt>
                <c:pt idx="404">
                  <c:v>3.1999999999999999E-6</c:v>
                </c:pt>
                <c:pt idx="405">
                  <c:v>3.4000000000000001E-6</c:v>
                </c:pt>
                <c:pt idx="406">
                  <c:v>3.4000000000000001E-6</c:v>
                </c:pt>
                <c:pt idx="407">
                  <c:v>3.5999999999999998E-6</c:v>
                </c:pt>
                <c:pt idx="408">
                  <c:v>3.5999999999999998E-6</c:v>
                </c:pt>
                <c:pt idx="409">
                  <c:v>3.8E-6</c:v>
                </c:pt>
                <c:pt idx="410">
                  <c:v>3.8E-6</c:v>
                </c:pt>
                <c:pt idx="411">
                  <c:v>3.9999999999999998E-6</c:v>
                </c:pt>
                <c:pt idx="412">
                  <c:v>3.9999999999999998E-6</c:v>
                </c:pt>
                <c:pt idx="413">
                  <c:v>4.25E-6</c:v>
                </c:pt>
                <c:pt idx="414">
                  <c:v>4.25E-6</c:v>
                </c:pt>
                <c:pt idx="415">
                  <c:v>4.5000000000000001E-6</c:v>
                </c:pt>
                <c:pt idx="416">
                  <c:v>4.5000000000000001E-6</c:v>
                </c:pt>
                <c:pt idx="417">
                  <c:v>4.7500000000000003E-6</c:v>
                </c:pt>
                <c:pt idx="418">
                  <c:v>4.7500000000000003E-6</c:v>
                </c:pt>
                <c:pt idx="419">
                  <c:v>5.0000000000000004E-6</c:v>
                </c:pt>
                <c:pt idx="420">
                  <c:v>5.0000000000000004E-6</c:v>
                </c:pt>
                <c:pt idx="421">
                  <c:v>5.2499999999999997E-6</c:v>
                </c:pt>
                <c:pt idx="422">
                  <c:v>5.2499999999999997E-6</c:v>
                </c:pt>
                <c:pt idx="423">
                  <c:v>5.4999999999999999E-6</c:v>
                </c:pt>
                <c:pt idx="424">
                  <c:v>5.4999999999999999E-6</c:v>
                </c:pt>
                <c:pt idx="425">
                  <c:v>5.75E-6</c:v>
                </c:pt>
                <c:pt idx="426">
                  <c:v>5.75E-6</c:v>
                </c:pt>
                <c:pt idx="427">
                  <c:v>6.0000000000000002E-6</c:v>
                </c:pt>
                <c:pt idx="428">
                  <c:v>6.0000000000000002E-6</c:v>
                </c:pt>
                <c:pt idx="429">
                  <c:v>6.2999999999999998E-6</c:v>
                </c:pt>
                <c:pt idx="430">
                  <c:v>6.2999999999999998E-6</c:v>
                </c:pt>
                <c:pt idx="431">
                  <c:v>6.6000000000000003E-6</c:v>
                </c:pt>
                <c:pt idx="432">
                  <c:v>6.6000000000000003E-6</c:v>
                </c:pt>
                <c:pt idx="433">
                  <c:v>6.9E-6</c:v>
                </c:pt>
                <c:pt idx="434">
                  <c:v>6.9E-6</c:v>
                </c:pt>
                <c:pt idx="435">
                  <c:v>7.1999999999999997E-6</c:v>
                </c:pt>
                <c:pt idx="436">
                  <c:v>7.1999999999999997E-6</c:v>
                </c:pt>
                <c:pt idx="437">
                  <c:v>7.6000000000000001E-6</c:v>
                </c:pt>
                <c:pt idx="438">
                  <c:v>7.6000000000000001E-6</c:v>
                </c:pt>
                <c:pt idx="439">
                  <c:v>7.9999999999999996E-6</c:v>
                </c:pt>
                <c:pt idx="440">
                  <c:v>7.9999999999999996E-6</c:v>
                </c:pt>
                <c:pt idx="441">
                  <c:v>8.3999999999999992E-6</c:v>
                </c:pt>
                <c:pt idx="442">
                  <c:v>8.3999999999999992E-6</c:v>
                </c:pt>
                <c:pt idx="443">
                  <c:v>8.8000000000000004E-6</c:v>
                </c:pt>
                <c:pt idx="444">
                  <c:v>8.8000000000000004E-6</c:v>
                </c:pt>
                <c:pt idx="445">
                  <c:v>9.2E-6</c:v>
                </c:pt>
                <c:pt idx="446">
                  <c:v>9.2E-6</c:v>
                </c:pt>
                <c:pt idx="447">
                  <c:v>9.5999999999999996E-6</c:v>
                </c:pt>
                <c:pt idx="448">
                  <c:v>9.5999999999999996E-6</c:v>
                </c:pt>
                <c:pt idx="449">
                  <c:v>1.0000000000000001E-5</c:v>
                </c:pt>
                <c:pt idx="450">
                  <c:v>1.0000000000000001E-5</c:v>
                </c:pt>
                <c:pt idx="451">
                  <c:v>1.0499999999999999E-5</c:v>
                </c:pt>
                <c:pt idx="452">
                  <c:v>1.0499999999999999E-5</c:v>
                </c:pt>
                <c:pt idx="453">
                  <c:v>1.1E-5</c:v>
                </c:pt>
                <c:pt idx="454">
                  <c:v>1.1E-5</c:v>
                </c:pt>
                <c:pt idx="455">
                  <c:v>1.15E-5</c:v>
                </c:pt>
                <c:pt idx="456">
                  <c:v>1.15E-5</c:v>
                </c:pt>
                <c:pt idx="457">
                  <c:v>1.2E-5</c:v>
                </c:pt>
                <c:pt idx="458">
                  <c:v>1.2E-5</c:v>
                </c:pt>
                <c:pt idx="459">
                  <c:v>1.275E-5</c:v>
                </c:pt>
                <c:pt idx="460">
                  <c:v>1.275E-5</c:v>
                </c:pt>
                <c:pt idx="461">
                  <c:v>1.3499999999999999E-5</c:v>
                </c:pt>
                <c:pt idx="462">
                  <c:v>1.3499999999999999E-5</c:v>
                </c:pt>
                <c:pt idx="463">
                  <c:v>1.4250000000000001E-5</c:v>
                </c:pt>
                <c:pt idx="464">
                  <c:v>1.4250000000000001E-5</c:v>
                </c:pt>
                <c:pt idx="465">
                  <c:v>1.5E-5</c:v>
                </c:pt>
                <c:pt idx="466">
                  <c:v>1.5E-5</c:v>
                </c:pt>
                <c:pt idx="467">
                  <c:v>1.5999999999999999E-5</c:v>
                </c:pt>
                <c:pt idx="468">
                  <c:v>1.5999999999999999E-5</c:v>
                </c:pt>
                <c:pt idx="469">
                  <c:v>1.7E-5</c:v>
                </c:pt>
                <c:pt idx="470">
                  <c:v>1.7E-5</c:v>
                </c:pt>
                <c:pt idx="471">
                  <c:v>1.8E-5</c:v>
                </c:pt>
                <c:pt idx="472">
                  <c:v>1.8E-5</c:v>
                </c:pt>
                <c:pt idx="473">
                  <c:v>1.9000000000000001E-5</c:v>
                </c:pt>
                <c:pt idx="474">
                  <c:v>1.9000000000000001E-5</c:v>
                </c:pt>
                <c:pt idx="475">
                  <c:v>2.0000000000000002E-5</c:v>
                </c:pt>
                <c:pt idx="476">
                  <c:v>2.0000000000000002E-5</c:v>
                </c:pt>
                <c:pt idx="477">
                  <c:v>2.0999999999999999E-5</c:v>
                </c:pt>
                <c:pt idx="478">
                  <c:v>2.0999999999999999E-5</c:v>
                </c:pt>
                <c:pt idx="479">
                  <c:v>2.1999999999999999E-5</c:v>
                </c:pt>
                <c:pt idx="480">
                  <c:v>2.1999999999999999E-5</c:v>
                </c:pt>
                <c:pt idx="481">
                  <c:v>2.3E-5</c:v>
                </c:pt>
                <c:pt idx="482">
                  <c:v>2.3E-5</c:v>
                </c:pt>
                <c:pt idx="483">
                  <c:v>2.4000000000000001E-5</c:v>
                </c:pt>
                <c:pt idx="484">
                  <c:v>2.4000000000000001E-5</c:v>
                </c:pt>
                <c:pt idx="485">
                  <c:v>2.55E-5</c:v>
                </c:pt>
                <c:pt idx="486">
                  <c:v>2.55E-5</c:v>
                </c:pt>
                <c:pt idx="487">
                  <c:v>2.6999999999999999E-5</c:v>
                </c:pt>
                <c:pt idx="488">
                  <c:v>2.6999999999999999E-5</c:v>
                </c:pt>
                <c:pt idx="489">
                  <c:v>2.8E-5</c:v>
                </c:pt>
                <c:pt idx="490">
                  <c:v>2.8E-5</c:v>
                </c:pt>
                <c:pt idx="491">
                  <c:v>3.0000000000000001E-5</c:v>
                </c:pt>
                <c:pt idx="492">
                  <c:v>3.0000000000000001E-5</c:v>
                </c:pt>
                <c:pt idx="493">
                  <c:v>3.1999999999999999E-5</c:v>
                </c:pt>
                <c:pt idx="494">
                  <c:v>3.1999999999999999E-5</c:v>
                </c:pt>
                <c:pt idx="495">
                  <c:v>3.4E-5</c:v>
                </c:pt>
                <c:pt idx="496">
                  <c:v>3.4E-5</c:v>
                </c:pt>
                <c:pt idx="497">
                  <c:v>3.6000000000000001E-5</c:v>
                </c:pt>
                <c:pt idx="498">
                  <c:v>3.6000000000000001E-5</c:v>
                </c:pt>
                <c:pt idx="499">
                  <c:v>3.8000000000000002E-5</c:v>
                </c:pt>
                <c:pt idx="500">
                  <c:v>3.8000000000000002E-5</c:v>
                </c:pt>
                <c:pt idx="501">
                  <c:v>4.0000000000000003E-5</c:v>
                </c:pt>
                <c:pt idx="502">
                  <c:v>4.0000000000000003E-5</c:v>
                </c:pt>
                <c:pt idx="503">
                  <c:v>4.2500000000000003E-5</c:v>
                </c:pt>
                <c:pt idx="504">
                  <c:v>4.2500000000000003E-5</c:v>
                </c:pt>
                <c:pt idx="505">
                  <c:v>4.5000000000000003E-5</c:v>
                </c:pt>
                <c:pt idx="506">
                  <c:v>4.5000000000000003E-5</c:v>
                </c:pt>
                <c:pt idx="507">
                  <c:v>4.7500000000000003E-5</c:v>
                </c:pt>
                <c:pt idx="508">
                  <c:v>4.7500000000000003E-5</c:v>
                </c:pt>
                <c:pt idx="509">
                  <c:v>5.0000000000000002E-5</c:v>
                </c:pt>
                <c:pt idx="510">
                  <c:v>5.0000000000000002E-5</c:v>
                </c:pt>
                <c:pt idx="511">
                  <c:v>5.2500000000000002E-5</c:v>
                </c:pt>
                <c:pt idx="512">
                  <c:v>5.2500000000000002E-5</c:v>
                </c:pt>
                <c:pt idx="513">
                  <c:v>5.5000000000000002E-5</c:v>
                </c:pt>
                <c:pt idx="514">
                  <c:v>5.5000000000000002E-5</c:v>
                </c:pt>
                <c:pt idx="515">
                  <c:v>5.7500000000000002E-5</c:v>
                </c:pt>
                <c:pt idx="516">
                  <c:v>5.7500000000000002E-5</c:v>
                </c:pt>
                <c:pt idx="517">
                  <c:v>6.0000000000000002E-5</c:v>
                </c:pt>
                <c:pt idx="518">
                  <c:v>6.0000000000000002E-5</c:v>
                </c:pt>
                <c:pt idx="519">
                  <c:v>6.3E-5</c:v>
                </c:pt>
                <c:pt idx="520">
                  <c:v>6.3E-5</c:v>
                </c:pt>
                <c:pt idx="521">
                  <c:v>6.6000000000000005E-5</c:v>
                </c:pt>
                <c:pt idx="522">
                  <c:v>6.6000000000000005E-5</c:v>
                </c:pt>
                <c:pt idx="523">
                  <c:v>6.8999999999999997E-5</c:v>
                </c:pt>
                <c:pt idx="524">
                  <c:v>6.8999999999999997E-5</c:v>
                </c:pt>
                <c:pt idx="525">
                  <c:v>7.2000000000000002E-5</c:v>
                </c:pt>
                <c:pt idx="526">
                  <c:v>7.2000000000000002E-5</c:v>
                </c:pt>
                <c:pt idx="527">
                  <c:v>7.6000000000000004E-5</c:v>
                </c:pt>
                <c:pt idx="528">
                  <c:v>7.6000000000000004E-5</c:v>
                </c:pt>
                <c:pt idx="529">
                  <c:v>8.0000000000000007E-5</c:v>
                </c:pt>
                <c:pt idx="530">
                  <c:v>8.0000000000000007E-5</c:v>
                </c:pt>
                <c:pt idx="531">
                  <c:v>8.3999999999999995E-5</c:v>
                </c:pt>
                <c:pt idx="532">
                  <c:v>8.3999999999999995E-5</c:v>
                </c:pt>
                <c:pt idx="533">
                  <c:v>8.7999999999999998E-5</c:v>
                </c:pt>
                <c:pt idx="534">
                  <c:v>8.7999999999999998E-5</c:v>
                </c:pt>
                <c:pt idx="535">
                  <c:v>9.2E-5</c:v>
                </c:pt>
                <c:pt idx="536">
                  <c:v>9.2E-5</c:v>
                </c:pt>
                <c:pt idx="537">
                  <c:v>9.6000000000000002E-5</c:v>
                </c:pt>
                <c:pt idx="538">
                  <c:v>9.6000000000000002E-5</c:v>
                </c:pt>
                <c:pt idx="539">
                  <c:v>1E-4</c:v>
                </c:pt>
                <c:pt idx="540">
                  <c:v>1E-4</c:v>
                </c:pt>
                <c:pt idx="541">
                  <c:v>1.05E-4</c:v>
                </c:pt>
                <c:pt idx="542">
                  <c:v>1.05E-4</c:v>
                </c:pt>
                <c:pt idx="543">
                  <c:v>1.1E-4</c:v>
                </c:pt>
                <c:pt idx="544">
                  <c:v>1.1E-4</c:v>
                </c:pt>
                <c:pt idx="545">
                  <c:v>1.15E-4</c:v>
                </c:pt>
                <c:pt idx="546">
                  <c:v>1.15E-4</c:v>
                </c:pt>
                <c:pt idx="547">
                  <c:v>1.2E-4</c:v>
                </c:pt>
                <c:pt idx="548">
                  <c:v>1.2E-4</c:v>
                </c:pt>
                <c:pt idx="549">
                  <c:v>1.2750000000000001E-4</c:v>
                </c:pt>
                <c:pt idx="550">
                  <c:v>1.2750000000000001E-4</c:v>
                </c:pt>
                <c:pt idx="551">
                  <c:v>1.35E-4</c:v>
                </c:pt>
                <c:pt idx="552">
                  <c:v>1.35E-4</c:v>
                </c:pt>
                <c:pt idx="553">
                  <c:v>1.4249999999999999E-4</c:v>
                </c:pt>
                <c:pt idx="554">
                  <c:v>1.4249999999999999E-4</c:v>
                </c:pt>
                <c:pt idx="555">
                  <c:v>1.4999999999999999E-4</c:v>
                </c:pt>
                <c:pt idx="556">
                  <c:v>1.4999999999999999E-4</c:v>
                </c:pt>
                <c:pt idx="557">
                  <c:v>1.6000000000000001E-4</c:v>
                </c:pt>
                <c:pt idx="558">
                  <c:v>1.6000000000000001E-4</c:v>
                </c:pt>
                <c:pt idx="559">
                  <c:v>1.7000000000000001E-4</c:v>
                </c:pt>
                <c:pt idx="560">
                  <c:v>1.7000000000000001E-4</c:v>
                </c:pt>
                <c:pt idx="561">
                  <c:v>1.8000000000000001E-4</c:v>
                </c:pt>
                <c:pt idx="562">
                  <c:v>1.8000000000000001E-4</c:v>
                </c:pt>
                <c:pt idx="563">
                  <c:v>1.9000000000000001E-4</c:v>
                </c:pt>
                <c:pt idx="564">
                  <c:v>1.9000000000000001E-4</c:v>
                </c:pt>
                <c:pt idx="565">
                  <c:v>2.0000000000000001E-4</c:v>
                </c:pt>
                <c:pt idx="566">
                  <c:v>2.0000000000000001E-4</c:v>
                </c:pt>
                <c:pt idx="567">
                  <c:v>2.1000000000000001E-4</c:v>
                </c:pt>
                <c:pt idx="568">
                  <c:v>2.1000000000000001E-4</c:v>
                </c:pt>
                <c:pt idx="569">
                  <c:v>2.2000000000000001E-4</c:v>
                </c:pt>
                <c:pt idx="570">
                  <c:v>2.2000000000000001E-4</c:v>
                </c:pt>
                <c:pt idx="571">
                  <c:v>2.3000000000000001E-4</c:v>
                </c:pt>
                <c:pt idx="572">
                  <c:v>2.3000000000000001E-4</c:v>
                </c:pt>
                <c:pt idx="573">
                  <c:v>2.4000000000000001E-4</c:v>
                </c:pt>
                <c:pt idx="574">
                  <c:v>2.4000000000000001E-4</c:v>
                </c:pt>
                <c:pt idx="575">
                  <c:v>2.5500000000000002E-4</c:v>
                </c:pt>
                <c:pt idx="576">
                  <c:v>2.5500000000000002E-4</c:v>
                </c:pt>
                <c:pt idx="577">
                  <c:v>2.7E-4</c:v>
                </c:pt>
                <c:pt idx="578">
                  <c:v>2.7E-4</c:v>
                </c:pt>
                <c:pt idx="579">
                  <c:v>2.7999999999999998E-4</c:v>
                </c:pt>
                <c:pt idx="580">
                  <c:v>2.7999999999999998E-4</c:v>
                </c:pt>
                <c:pt idx="581">
                  <c:v>2.9999999999999997E-4</c:v>
                </c:pt>
                <c:pt idx="582">
                  <c:v>2.9999999999999997E-4</c:v>
                </c:pt>
                <c:pt idx="583">
                  <c:v>3.2000000000000003E-4</c:v>
                </c:pt>
                <c:pt idx="584">
                  <c:v>3.2000000000000003E-4</c:v>
                </c:pt>
                <c:pt idx="585">
                  <c:v>3.4000000000000002E-4</c:v>
                </c:pt>
                <c:pt idx="586">
                  <c:v>3.4000000000000002E-4</c:v>
                </c:pt>
                <c:pt idx="587">
                  <c:v>3.6000000000000002E-4</c:v>
                </c:pt>
                <c:pt idx="588">
                  <c:v>3.6000000000000002E-4</c:v>
                </c:pt>
                <c:pt idx="589">
                  <c:v>3.8000000000000002E-4</c:v>
                </c:pt>
                <c:pt idx="590">
                  <c:v>3.8000000000000002E-4</c:v>
                </c:pt>
                <c:pt idx="591">
                  <c:v>4.0000000000000002E-4</c:v>
                </c:pt>
                <c:pt idx="592">
                  <c:v>4.0000000000000002E-4</c:v>
                </c:pt>
                <c:pt idx="593">
                  <c:v>4.2499999999999998E-4</c:v>
                </c:pt>
                <c:pt idx="594">
                  <c:v>4.2499999999999998E-4</c:v>
                </c:pt>
                <c:pt idx="595">
                  <c:v>4.4999999999999999E-4</c:v>
                </c:pt>
                <c:pt idx="596">
                  <c:v>4.4999999999999999E-4</c:v>
                </c:pt>
                <c:pt idx="597">
                  <c:v>4.75E-4</c:v>
                </c:pt>
                <c:pt idx="598">
                  <c:v>4.75E-4</c:v>
                </c:pt>
                <c:pt idx="599">
                  <c:v>5.0000000000000001E-4</c:v>
                </c:pt>
                <c:pt idx="600">
                  <c:v>5.0000000000000001E-4</c:v>
                </c:pt>
                <c:pt idx="601">
                  <c:v>5.2499999999999997E-4</c:v>
                </c:pt>
                <c:pt idx="602">
                  <c:v>5.2499999999999997E-4</c:v>
                </c:pt>
                <c:pt idx="603">
                  <c:v>5.5000000000000003E-4</c:v>
                </c:pt>
                <c:pt idx="604">
                  <c:v>5.5000000000000003E-4</c:v>
                </c:pt>
                <c:pt idx="605">
                  <c:v>5.7499999999999999E-4</c:v>
                </c:pt>
                <c:pt idx="606">
                  <c:v>5.7499999999999999E-4</c:v>
                </c:pt>
                <c:pt idx="607">
                  <c:v>5.9999999999999995E-4</c:v>
                </c:pt>
                <c:pt idx="608">
                  <c:v>5.9999999999999995E-4</c:v>
                </c:pt>
                <c:pt idx="609">
                  <c:v>6.3000000000000003E-4</c:v>
                </c:pt>
                <c:pt idx="610">
                  <c:v>6.3000000000000003E-4</c:v>
                </c:pt>
                <c:pt idx="611">
                  <c:v>6.6E-4</c:v>
                </c:pt>
                <c:pt idx="612">
                  <c:v>6.6E-4</c:v>
                </c:pt>
                <c:pt idx="613">
                  <c:v>6.8999999999999997E-4</c:v>
                </c:pt>
                <c:pt idx="614">
                  <c:v>6.8999999999999997E-4</c:v>
                </c:pt>
                <c:pt idx="615">
                  <c:v>7.2000000000000005E-4</c:v>
                </c:pt>
                <c:pt idx="616">
                  <c:v>7.2000000000000005E-4</c:v>
                </c:pt>
                <c:pt idx="617">
                  <c:v>7.6000000000000004E-4</c:v>
                </c:pt>
                <c:pt idx="618">
                  <c:v>7.6000000000000004E-4</c:v>
                </c:pt>
                <c:pt idx="619">
                  <c:v>8.0000000000000004E-4</c:v>
                </c:pt>
                <c:pt idx="620">
                  <c:v>8.0000000000000004E-4</c:v>
                </c:pt>
                <c:pt idx="621">
                  <c:v>8.4000000000000003E-4</c:v>
                </c:pt>
                <c:pt idx="622">
                  <c:v>8.4000000000000003E-4</c:v>
                </c:pt>
                <c:pt idx="623">
                  <c:v>8.8000000000000003E-4</c:v>
                </c:pt>
                <c:pt idx="624">
                  <c:v>8.8000000000000003E-4</c:v>
                </c:pt>
                <c:pt idx="625">
                  <c:v>9.2000000000000003E-4</c:v>
                </c:pt>
                <c:pt idx="626">
                  <c:v>9.2000000000000003E-4</c:v>
                </c:pt>
                <c:pt idx="627">
                  <c:v>9.6000000000000002E-4</c:v>
                </c:pt>
                <c:pt idx="628">
                  <c:v>9.6000000000000002E-4</c:v>
                </c:pt>
                <c:pt idx="629">
                  <c:v>1E-3</c:v>
                </c:pt>
                <c:pt idx="630">
                  <c:v>1E-3</c:v>
                </c:pt>
                <c:pt idx="631">
                  <c:v>1.0499999999999999E-3</c:v>
                </c:pt>
                <c:pt idx="632">
                  <c:v>1.0499999999999999E-3</c:v>
                </c:pt>
                <c:pt idx="633">
                  <c:v>1.1000000000000001E-3</c:v>
                </c:pt>
                <c:pt idx="634">
                  <c:v>1.1000000000000001E-3</c:v>
                </c:pt>
                <c:pt idx="635">
                  <c:v>1.15E-3</c:v>
                </c:pt>
                <c:pt idx="636">
                  <c:v>1.15E-3</c:v>
                </c:pt>
                <c:pt idx="637">
                  <c:v>1.1999999999999999E-3</c:v>
                </c:pt>
                <c:pt idx="638">
                  <c:v>1.1999999999999999E-3</c:v>
                </c:pt>
                <c:pt idx="639">
                  <c:v>1.2750000000000001E-3</c:v>
                </c:pt>
                <c:pt idx="640">
                  <c:v>1.2750000000000001E-3</c:v>
                </c:pt>
                <c:pt idx="641">
                  <c:v>1.3500000000000001E-3</c:v>
                </c:pt>
                <c:pt idx="642">
                  <c:v>1.3500000000000001E-3</c:v>
                </c:pt>
                <c:pt idx="643">
                  <c:v>1.4250000000000001E-3</c:v>
                </c:pt>
                <c:pt idx="644">
                  <c:v>1.4250000000000001E-3</c:v>
                </c:pt>
                <c:pt idx="645">
                  <c:v>1.5E-3</c:v>
                </c:pt>
                <c:pt idx="646">
                  <c:v>1.5E-3</c:v>
                </c:pt>
                <c:pt idx="647">
                  <c:v>1.6000000000000001E-3</c:v>
                </c:pt>
                <c:pt idx="648">
                  <c:v>1.6000000000000001E-3</c:v>
                </c:pt>
                <c:pt idx="649">
                  <c:v>1.6999999999999999E-3</c:v>
                </c:pt>
                <c:pt idx="650">
                  <c:v>1.6999999999999999E-3</c:v>
                </c:pt>
                <c:pt idx="651">
                  <c:v>1.8E-3</c:v>
                </c:pt>
                <c:pt idx="652">
                  <c:v>1.8E-3</c:v>
                </c:pt>
                <c:pt idx="653">
                  <c:v>1.9E-3</c:v>
                </c:pt>
                <c:pt idx="654">
                  <c:v>1.9E-3</c:v>
                </c:pt>
                <c:pt idx="655">
                  <c:v>2E-3</c:v>
                </c:pt>
                <c:pt idx="656">
                  <c:v>2E-3</c:v>
                </c:pt>
                <c:pt idx="657">
                  <c:v>2.0999999999999999E-3</c:v>
                </c:pt>
                <c:pt idx="658">
                  <c:v>2.0999999999999999E-3</c:v>
                </c:pt>
                <c:pt idx="659">
                  <c:v>2.2000000000000001E-3</c:v>
                </c:pt>
                <c:pt idx="660">
                  <c:v>2.2000000000000001E-3</c:v>
                </c:pt>
                <c:pt idx="661">
                  <c:v>2.3E-3</c:v>
                </c:pt>
                <c:pt idx="662">
                  <c:v>2.3E-3</c:v>
                </c:pt>
                <c:pt idx="663">
                  <c:v>2.3999999999999998E-3</c:v>
                </c:pt>
                <c:pt idx="664">
                  <c:v>2.3999999999999998E-3</c:v>
                </c:pt>
                <c:pt idx="665">
                  <c:v>2.5500000000000002E-3</c:v>
                </c:pt>
                <c:pt idx="666">
                  <c:v>2.5500000000000002E-3</c:v>
                </c:pt>
                <c:pt idx="667">
                  <c:v>2.7000000000000001E-3</c:v>
                </c:pt>
                <c:pt idx="668">
                  <c:v>2.7000000000000001E-3</c:v>
                </c:pt>
                <c:pt idx="669">
                  <c:v>2.8E-3</c:v>
                </c:pt>
                <c:pt idx="670">
                  <c:v>2.8E-3</c:v>
                </c:pt>
                <c:pt idx="671">
                  <c:v>3.0000000000000001E-3</c:v>
                </c:pt>
                <c:pt idx="672">
                  <c:v>3.0000000000000001E-3</c:v>
                </c:pt>
                <c:pt idx="673">
                  <c:v>3.2000000000000002E-3</c:v>
                </c:pt>
                <c:pt idx="674">
                  <c:v>3.2000000000000002E-3</c:v>
                </c:pt>
                <c:pt idx="675">
                  <c:v>3.3999999999999998E-3</c:v>
                </c:pt>
                <c:pt idx="676">
                  <c:v>3.3999999999999998E-3</c:v>
                </c:pt>
                <c:pt idx="677">
                  <c:v>3.5999999999999999E-3</c:v>
                </c:pt>
                <c:pt idx="678">
                  <c:v>3.5999999999999999E-3</c:v>
                </c:pt>
                <c:pt idx="679">
                  <c:v>3.8E-3</c:v>
                </c:pt>
                <c:pt idx="680">
                  <c:v>3.8E-3</c:v>
                </c:pt>
                <c:pt idx="681">
                  <c:v>4.0000000000000001E-3</c:v>
                </c:pt>
                <c:pt idx="682">
                  <c:v>4.0000000000000001E-3</c:v>
                </c:pt>
                <c:pt idx="683">
                  <c:v>4.2500000000000003E-3</c:v>
                </c:pt>
                <c:pt idx="684">
                  <c:v>4.2500000000000003E-3</c:v>
                </c:pt>
                <c:pt idx="685">
                  <c:v>4.4999999999999997E-3</c:v>
                </c:pt>
                <c:pt idx="686">
                  <c:v>4.4999999999999997E-3</c:v>
                </c:pt>
                <c:pt idx="687">
                  <c:v>4.7499999999999999E-3</c:v>
                </c:pt>
                <c:pt idx="688">
                  <c:v>4.7499999999999999E-3</c:v>
                </c:pt>
                <c:pt idx="689">
                  <c:v>5.0000000000000001E-3</c:v>
                </c:pt>
                <c:pt idx="690">
                  <c:v>5.0000000000000001E-3</c:v>
                </c:pt>
                <c:pt idx="691">
                  <c:v>5.2500000000000003E-3</c:v>
                </c:pt>
                <c:pt idx="692">
                  <c:v>5.2500000000000003E-3</c:v>
                </c:pt>
                <c:pt idx="693">
                  <c:v>5.4999999999999997E-3</c:v>
                </c:pt>
                <c:pt idx="694">
                  <c:v>5.4999999999999997E-3</c:v>
                </c:pt>
                <c:pt idx="695">
                  <c:v>5.7499999999999999E-3</c:v>
                </c:pt>
                <c:pt idx="696">
                  <c:v>5.7499999999999999E-3</c:v>
                </c:pt>
                <c:pt idx="697">
                  <c:v>6.0000000000000001E-3</c:v>
                </c:pt>
                <c:pt idx="698">
                  <c:v>6.0000000000000001E-3</c:v>
                </c:pt>
                <c:pt idx="699">
                  <c:v>6.3E-3</c:v>
                </c:pt>
                <c:pt idx="700">
                  <c:v>6.3E-3</c:v>
                </c:pt>
                <c:pt idx="701">
                  <c:v>6.6E-3</c:v>
                </c:pt>
                <c:pt idx="702">
                  <c:v>6.6E-3</c:v>
                </c:pt>
                <c:pt idx="703">
                  <c:v>6.8999999999999999E-3</c:v>
                </c:pt>
                <c:pt idx="704">
                  <c:v>6.8999999999999999E-3</c:v>
                </c:pt>
                <c:pt idx="705">
                  <c:v>7.1999999999999998E-3</c:v>
                </c:pt>
                <c:pt idx="706">
                  <c:v>7.1999999999999998E-3</c:v>
                </c:pt>
                <c:pt idx="707">
                  <c:v>7.6E-3</c:v>
                </c:pt>
                <c:pt idx="708">
                  <c:v>7.6E-3</c:v>
                </c:pt>
                <c:pt idx="709">
                  <c:v>8.0000000000000002E-3</c:v>
                </c:pt>
                <c:pt idx="710">
                  <c:v>8.0000000000000002E-3</c:v>
                </c:pt>
                <c:pt idx="711">
                  <c:v>8.3999999999999995E-3</c:v>
                </c:pt>
                <c:pt idx="712">
                  <c:v>8.3999999999999995E-3</c:v>
                </c:pt>
                <c:pt idx="713">
                  <c:v>8.8000000000000005E-3</c:v>
                </c:pt>
                <c:pt idx="714">
                  <c:v>8.8000000000000005E-3</c:v>
                </c:pt>
                <c:pt idx="715">
                  <c:v>9.1999999999999998E-3</c:v>
                </c:pt>
                <c:pt idx="716">
                  <c:v>9.1999999999999998E-3</c:v>
                </c:pt>
                <c:pt idx="717">
                  <c:v>9.5999999999999992E-3</c:v>
                </c:pt>
                <c:pt idx="718">
                  <c:v>9.5999999999999992E-3</c:v>
                </c:pt>
                <c:pt idx="719">
                  <c:v>0.01</c:v>
                </c:pt>
                <c:pt idx="720">
                  <c:v>0.01</c:v>
                </c:pt>
                <c:pt idx="721">
                  <c:v>1.0500000000000001E-2</c:v>
                </c:pt>
                <c:pt idx="722">
                  <c:v>1.0500000000000001E-2</c:v>
                </c:pt>
                <c:pt idx="723">
                  <c:v>1.0999999999999999E-2</c:v>
                </c:pt>
                <c:pt idx="724">
                  <c:v>1.0999999999999999E-2</c:v>
                </c:pt>
                <c:pt idx="725">
                  <c:v>1.15E-2</c:v>
                </c:pt>
                <c:pt idx="726">
                  <c:v>1.15E-2</c:v>
                </c:pt>
                <c:pt idx="727">
                  <c:v>1.2E-2</c:v>
                </c:pt>
                <c:pt idx="728">
                  <c:v>1.2E-2</c:v>
                </c:pt>
                <c:pt idx="729">
                  <c:v>1.2749999999999999E-2</c:v>
                </c:pt>
                <c:pt idx="730">
                  <c:v>1.2749999999999999E-2</c:v>
                </c:pt>
                <c:pt idx="731">
                  <c:v>1.35E-2</c:v>
                </c:pt>
                <c:pt idx="732">
                  <c:v>1.35E-2</c:v>
                </c:pt>
                <c:pt idx="733">
                  <c:v>1.4250000000000001E-2</c:v>
                </c:pt>
                <c:pt idx="734">
                  <c:v>1.4250000000000001E-2</c:v>
                </c:pt>
                <c:pt idx="735">
                  <c:v>1.4999999999999999E-2</c:v>
                </c:pt>
                <c:pt idx="736">
                  <c:v>1.4999999999999999E-2</c:v>
                </c:pt>
                <c:pt idx="737">
                  <c:v>1.6E-2</c:v>
                </c:pt>
                <c:pt idx="738">
                  <c:v>1.6E-2</c:v>
                </c:pt>
                <c:pt idx="739">
                  <c:v>1.7000000000000001E-2</c:v>
                </c:pt>
                <c:pt idx="740">
                  <c:v>1.7000000000000001E-2</c:v>
                </c:pt>
                <c:pt idx="741">
                  <c:v>1.7999999999999999E-2</c:v>
                </c:pt>
                <c:pt idx="742">
                  <c:v>1.7999999999999999E-2</c:v>
                </c:pt>
                <c:pt idx="743">
                  <c:v>1.9E-2</c:v>
                </c:pt>
                <c:pt idx="744">
                  <c:v>1.9E-2</c:v>
                </c:pt>
                <c:pt idx="745">
                  <c:v>0.02</c:v>
                </c:pt>
                <c:pt idx="746">
                  <c:v>0.02</c:v>
                </c:pt>
                <c:pt idx="747">
                  <c:v>2.1000000000000001E-2</c:v>
                </c:pt>
                <c:pt idx="748">
                  <c:v>2.1000000000000001E-2</c:v>
                </c:pt>
                <c:pt idx="749">
                  <c:v>2.1999999999999999E-2</c:v>
                </c:pt>
                <c:pt idx="750">
                  <c:v>2.1999999999999999E-2</c:v>
                </c:pt>
                <c:pt idx="751">
                  <c:v>2.3E-2</c:v>
                </c:pt>
                <c:pt idx="752">
                  <c:v>2.3E-2</c:v>
                </c:pt>
                <c:pt idx="753">
                  <c:v>2.4E-2</c:v>
                </c:pt>
                <c:pt idx="754">
                  <c:v>2.4E-2</c:v>
                </c:pt>
                <c:pt idx="755">
                  <c:v>2.5499999999999998E-2</c:v>
                </c:pt>
                <c:pt idx="756">
                  <c:v>2.5499999999999998E-2</c:v>
                </c:pt>
                <c:pt idx="757">
                  <c:v>2.7E-2</c:v>
                </c:pt>
                <c:pt idx="758">
                  <c:v>2.7E-2</c:v>
                </c:pt>
                <c:pt idx="759">
                  <c:v>2.8000000000000001E-2</c:v>
                </c:pt>
                <c:pt idx="760">
                  <c:v>2.8000000000000001E-2</c:v>
                </c:pt>
                <c:pt idx="761">
                  <c:v>0.03</c:v>
                </c:pt>
                <c:pt idx="762">
                  <c:v>0.03</c:v>
                </c:pt>
                <c:pt idx="763">
                  <c:v>3.2000000000000001E-2</c:v>
                </c:pt>
                <c:pt idx="764">
                  <c:v>3.2000000000000001E-2</c:v>
                </c:pt>
                <c:pt idx="765">
                  <c:v>3.4000000000000002E-2</c:v>
                </c:pt>
                <c:pt idx="766">
                  <c:v>3.4000000000000002E-2</c:v>
                </c:pt>
                <c:pt idx="767">
                  <c:v>3.5999999999999997E-2</c:v>
                </c:pt>
                <c:pt idx="768">
                  <c:v>3.5999999999999997E-2</c:v>
                </c:pt>
                <c:pt idx="769">
                  <c:v>3.7999999999999999E-2</c:v>
                </c:pt>
                <c:pt idx="770">
                  <c:v>3.7999999999999999E-2</c:v>
                </c:pt>
                <c:pt idx="771">
                  <c:v>0.04</c:v>
                </c:pt>
                <c:pt idx="772">
                  <c:v>0.04</c:v>
                </c:pt>
                <c:pt idx="773">
                  <c:v>4.2500000000000003E-2</c:v>
                </c:pt>
                <c:pt idx="774">
                  <c:v>4.2500000000000003E-2</c:v>
                </c:pt>
                <c:pt idx="775">
                  <c:v>4.4999999999999998E-2</c:v>
                </c:pt>
                <c:pt idx="776">
                  <c:v>4.4999999999999998E-2</c:v>
                </c:pt>
                <c:pt idx="777">
                  <c:v>4.7500000000000001E-2</c:v>
                </c:pt>
                <c:pt idx="778">
                  <c:v>4.7500000000000001E-2</c:v>
                </c:pt>
                <c:pt idx="779">
                  <c:v>0.05</c:v>
                </c:pt>
                <c:pt idx="780">
                  <c:v>0.05</c:v>
                </c:pt>
                <c:pt idx="781">
                  <c:v>5.2499999999999998E-2</c:v>
                </c:pt>
                <c:pt idx="782">
                  <c:v>5.2499999999999998E-2</c:v>
                </c:pt>
                <c:pt idx="783">
                  <c:v>5.5E-2</c:v>
                </c:pt>
                <c:pt idx="784">
                  <c:v>5.5E-2</c:v>
                </c:pt>
                <c:pt idx="785">
                  <c:v>5.7500000000000002E-2</c:v>
                </c:pt>
                <c:pt idx="786">
                  <c:v>5.7500000000000002E-2</c:v>
                </c:pt>
                <c:pt idx="787">
                  <c:v>0.06</c:v>
                </c:pt>
                <c:pt idx="788">
                  <c:v>0.06</c:v>
                </c:pt>
                <c:pt idx="789">
                  <c:v>6.3E-2</c:v>
                </c:pt>
                <c:pt idx="790">
                  <c:v>6.3E-2</c:v>
                </c:pt>
                <c:pt idx="791">
                  <c:v>6.6000000000000003E-2</c:v>
                </c:pt>
                <c:pt idx="792">
                  <c:v>6.6000000000000003E-2</c:v>
                </c:pt>
                <c:pt idx="793">
                  <c:v>6.9000000000000006E-2</c:v>
                </c:pt>
                <c:pt idx="794">
                  <c:v>6.9000000000000006E-2</c:v>
                </c:pt>
                <c:pt idx="795">
                  <c:v>7.1999999999999995E-2</c:v>
                </c:pt>
                <c:pt idx="796">
                  <c:v>7.1999999999999995E-2</c:v>
                </c:pt>
                <c:pt idx="797">
                  <c:v>7.5999999999999998E-2</c:v>
                </c:pt>
                <c:pt idx="798">
                  <c:v>7.5999999999999998E-2</c:v>
                </c:pt>
                <c:pt idx="799">
                  <c:v>0.08</c:v>
                </c:pt>
                <c:pt idx="800">
                  <c:v>0.08</c:v>
                </c:pt>
                <c:pt idx="801">
                  <c:v>8.4000000000000005E-2</c:v>
                </c:pt>
                <c:pt idx="802">
                  <c:v>8.4000000000000005E-2</c:v>
                </c:pt>
                <c:pt idx="803">
                  <c:v>8.7999999999999995E-2</c:v>
                </c:pt>
                <c:pt idx="804">
                  <c:v>8.7999999999999995E-2</c:v>
                </c:pt>
                <c:pt idx="805">
                  <c:v>9.1999999999999998E-2</c:v>
                </c:pt>
                <c:pt idx="806">
                  <c:v>9.1999999999999998E-2</c:v>
                </c:pt>
                <c:pt idx="807">
                  <c:v>9.6000000000000002E-2</c:v>
                </c:pt>
                <c:pt idx="808">
                  <c:v>9.6000000000000002E-2</c:v>
                </c:pt>
                <c:pt idx="809">
                  <c:v>0.1</c:v>
                </c:pt>
                <c:pt idx="810">
                  <c:v>0.1</c:v>
                </c:pt>
                <c:pt idx="811">
                  <c:v>0.105</c:v>
                </c:pt>
                <c:pt idx="812">
                  <c:v>0.105</c:v>
                </c:pt>
                <c:pt idx="813">
                  <c:v>0.11</c:v>
                </c:pt>
                <c:pt idx="814">
                  <c:v>0.11</c:v>
                </c:pt>
                <c:pt idx="815">
                  <c:v>0.115</c:v>
                </c:pt>
                <c:pt idx="816">
                  <c:v>0.115</c:v>
                </c:pt>
                <c:pt idx="817">
                  <c:v>0.12</c:v>
                </c:pt>
                <c:pt idx="818">
                  <c:v>0.12</c:v>
                </c:pt>
                <c:pt idx="819">
                  <c:v>0.1275</c:v>
                </c:pt>
                <c:pt idx="820">
                  <c:v>0.1275</c:v>
                </c:pt>
                <c:pt idx="821">
                  <c:v>0.13500000000000001</c:v>
                </c:pt>
                <c:pt idx="822">
                  <c:v>0.13500000000000001</c:v>
                </c:pt>
                <c:pt idx="823">
                  <c:v>0.14249999999999999</c:v>
                </c:pt>
                <c:pt idx="824">
                  <c:v>0.14249999999999999</c:v>
                </c:pt>
                <c:pt idx="825">
                  <c:v>0.15</c:v>
                </c:pt>
                <c:pt idx="826">
                  <c:v>0.15</c:v>
                </c:pt>
                <c:pt idx="827">
                  <c:v>0.16</c:v>
                </c:pt>
                <c:pt idx="828">
                  <c:v>0.16</c:v>
                </c:pt>
                <c:pt idx="829">
                  <c:v>0.17</c:v>
                </c:pt>
                <c:pt idx="830">
                  <c:v>0.17</c:v>
                </c:pt>
                <c:pt idx="831">
                  <c:v>0.18</c:v>
                </c:pt>
                <c:pt idx="832">
                  <c:v>0.18</c:v>
                </c:pt>
                <c:pt idx="833">
                  <c:v>0.19</c:v>
                </c:pt>
                <c:pt idx="834">
                  <c:v>0.19</c:v>
                </c:pt>
                <c:pt idx="835">
                  <c:v>0.2</c:v>
                </c:pt>
                <c:pt idx="836">
                  <c:v>0.2</c:v>
                </c:pt>
                <c:pt idx="837">
                  <c:v>0.21</c:v>
                </c:pt>
                <c:pt idx="838">
                  <c:v>0.21</c:v>
                </c:pt>
                <c:pt idx="839">
                  <c:v>0.22</c:v>
                </c:pt>
                <c:pt idx="840">
                  <c:v>0.22</c:v>
                </c:pt>
                <c:pt idx="841">
                  <c:v>0.23</c:v>
                </c:pt>
                <c:pt idx="842">
                  <c:v>0.23</c:v>
                </c:pt>
                <c:pt idx="843">
                  <c:v>0.24</c:v>
                </c:pt>
                <c:pt idx="844">
                  <c:v>0.24</c:v>
                </c:pt>
                <c:pt idx="845">
                  <c:v>0.255</c:v>
                </c:pt>
                <c:pt idx="846">
                  <c:v>0.255</c:v>
                </c:pt>
                <c:pt idx="847">
                  <c:v>0.27</c:v>
                </c:pt>
                <c:pt idx="848">
                  <c:v>0.27</c:v>
                </c:pt>
                <c:pt idx="849">
                  <c:v>0.28000000000000003</c:v>
                </c:pt>
                <c:pt idx="850">
                  <c:v>0.28000000000000003</c:v>
                </c:pt>
                <c:pt idx="851">
                  <c:v>0.3</c:v>
                </c:pt>
                <c:pt idx="852">
                  <c:v>0.3</c:v>
                </c:pt>
                <c:pt idx="853">
                  <c:v>0.32</c:v>
                </c:pt>
                <c:pt idx="854">
                  <c:v>0.32</c:v>
                </c:pt>
                <c:pt idx="855">
                  <c:v>0.34</c:v>
                </c:pt>
                <c:pt idx="856">
                  <c:v>0.34</c:v>
                </c:pt>
                <c:pt idx="857">
                  <c:v>0.36</c:v>
                </c:pt>
                <c:pt idx="858">
                  <c:v>0.36</c:v>
                </c:pt>
                <c:pt idx="859">
                  <c:v>0.38</c:v>
                </c:pt>
                <c:pt idx="860">
                  <c:v>0.38</c:v>
                </c:pt>
                <c:pt idx="861">
                  <c:v>0.4</c:v>
                </c:pt>
                <c:pt idx="862">
                  <c:v>0.4</c:v>
                </c:pt>
                <c:pt idx="863">
                  <c:v>0.42499999999999999</c:v>
                </c:pt>
                <c:pt idx="864">
                  <c:v>0.42499999999999999</c:v>
                </c:pt>
                <c:pt idx="865">
                  <c:v>0.45</c:v>
                </c:pt>
                <c:pt idx="866">
                  <c:v>0.45</c:v>
                </c:pt>
                <c:pt idx="867">
                  <c:v>0.47499999999999998</c:v>
                </c:pt>
                <c:pt idx="868">
                  <c:v>0.47499999999999998</c:v>
                </c:pt>
                <c:pt idx="869">
                  <c:v>0.5</c:v>
                </c:pt>
                <c:pt idx="870">
                  <c:v>0.5</c:v>
                </c:pt>
                <c:pt idx="871">
                  <c:v>0.52500000000000002</c:v>
                </c:pt>
                <c:pt idx="872">
                  <c:v>0.52500000000000002</c:v>
                </c:pt>
                <c:pt idx="873">
                  <c:v>0.55000000000000004</c:v>
                </c:pt>
                <c:pt idx="874">
                  <c:v>0.55000000000000004</c:v>
                </c:pt>
                <c:pt idx="875">
                  <c:v>0.57499999999999996</c:v>
                </c:pt>
                <c:pt idx="876">
                  <c:v>0.57499999999999996</c:v>
                </c:pt>
                <c:pt idx="877">
                  <c:v>0.6</c:v>
                </c:pt>
                <c:pt idx="878">
                  <c:v>0.6</c:v>
                </c:pt>
                <c:pt idx="879">
                  <c:v>0.63</c:v>
                </c:pt>
                <c:pt idx="880">
                  <c:v>0.63</c:v>
                </c:pt>
                <c:pt idx="881">
                  <c:v>0.66</c:v>
                </c:pt>
                <c:pt idx="882">
                  <c:v>0.66</c:v>
                </c:pt>
                <c:pt idx="883">
                  <c:v>0.69</c:v>
                </c:pt>
                <c:pt idx="884">
                  <c:v>0.69</c:v>
                </c:pt>
                <c:pt idx="885">
                  <c:v>0.72</c:v>
                </c:pt>
                <c:pt idx="886">
                  <c:v>0.72</c:v>
                </c:pt>
                <c:pt idx="887">
                  <c:v>0.76</c:v>
                </c:pt>
                <c:pt idx="888">
                  <c:v>0.76</c:v>
                </c:pt>
                <c:pt idx="889">
                  <c:v>0.8</c:v>
                </c:pt>
                <c:pt idx="890">
                  <c:v>0.8</c:v>
                </c:pt>
                <c:pt idx="891">
                  <c:v>0.84</c:v>
                </c:pt>
                <c:pt idx="892">
                  <c:v>0.84</c:v>
                </c:pt>
                <c:pt idx="893">
                  <c:v>0.88</c:v>
                </c:pt>
                <c:pt idx="894">
                  <c:v>0.88</c:v>
                </c:pt>
                <c:pt idx="895">
                  <c:v>0.92</c:v>
                </c:pt>
                <c:pt idx="896">
                  <c:v>0.92</c:v>
                </c:pt>
                <c:pt idx="897">
                  <c:v>0.96</c:v>
                </c:pt>
                <c:pt idx="898">
                  <c:v>0.96</c:v>
                </c:pt>
                <c:pt idx="899">
                  <c:v>1</c:v>
                </c:pt>
                <c:pt idx="900">
                  <c:v>1</c:v>
                </c:pt>
                <c:pt idx="901">
                  <c:v>1.1000000000000001</c:v>
                </c:pt>
                <c:pt idx="902">
                  <c:v>1.1000000000000001</c:v>
                </c:pt>
                <c:pt idx="903">
                  <c:v>1.2</c:v>
                </c:pt>
                <c:pt idx="904">
                  <c:v>1.2</c:v>
                </c:pt>
                <c:pt idx="905">
                  <c:v>1.3</c:v>
                </c:pt>
                <c:pt idx="906">
                  <c:v>1.3</c:v>
                </c:pt>
                <c:pt idx="907">
                  <c:v>1.4</c:v>
                </c:pt>
                <c:pt idx="908">
                  <c:v>1.4</c:v>
                </c:pt>
                <c:pt idx="909">
                  <c:v>1.5</c:v>
                </c:pt>
                <c:pt idx="910">
                  <c:v>1.5</c:v>
                </c:pt>
                <c:pt idx="911">
                  <c:v>1.6</c:v>
                </c:pt>
                <c:pt idx="912">
                  <c:v>1.6</c:v>
                </c:pt>
                <c:pt idx="913">
                  <c:v>1.7</c:v>
                </c:pt>
                <c:pt idx="914">
                  <c:v>1.7</c:v>
                </c:pt>
                <c:pt idx="915">
                  <c:v>1.8</c:v>
                </c:pt>
                <c:pt idx="916">
                  <c:v>1.8</c:v>
                </c:pt>
                <c:pt idx="917">
                  <c:v>1.9</c:v>
                </c:pt>
                <c:pt idx="918">
                  <c:v>1.9</c:v>
                </c:pt>
                <c:pt idx="919">
                  <c:v>2</c:v>
                </c:pt>
                <c:pt idx="920">
                  <c:v>2</c:v>
                </c:pt>
                <c:pt idx="921">
                  <c:v>2.1</c:v>
                </c:pt>
                <c:pt idx="922">
                  <c:v>2.1</c:v>
                </c:pt>
                <c:pt idx="923">
                  <c:v>2.2000000000000002</c:v>
                </c:pt>
                <c:pt idx="924">
                  <c:v>2.2000000000000002</c:v>
                </c:pt>
                <c:pt idx="925">
                  <c:v>2.2999999999999998</c:v>
                </c:pt>
                <c:pt idx="926">
                  <c:v>2.2999999999999998</c:v>
                </c:pt>
                <c:pt idx="927">
                  <c:v>2.4</c:v>
                </c:pt>
                <c:pt idx="928">
                  <c:v>2.4</c:v>
                </c:pt>
                <c:pt idx="929">
                  <c:v>2.5</c:v>
                </c:pt>
                <c:pt idx="930">
                  <c:v>2.5</c:v>
                </c:pt>
                <c:pt idx="931">
                  <c:v>2.6</c:v>
                </c:pt>
                <c:pt idx="932">
                  <c:v>2.6</c:v>
                </c:pt>
                <c:pt idx="933">
                  <c:v>2.7</c:v>
                </c:pt>
                <c:pt idx="934">
                  <c:v>2.7</c:v>
                </c:pt>
                <c:pt idx="935">
                  <c:v>2.8</c:v>
                </c:pt>
                <c:pt idx="936">
                  <c:v>2.8</c:v>
                </c:pt>
                <c:pt idx="937">
                  <c:v>2.9</c:v>
                </c:pt>
                <c:pt idx="938">
                  <c:v>2.9</c:v>
                </c:pt>
                <c:pt idx="939">
                  <c:v>3</c:v>
                </c:pt>
                <c:pt idx="940">
                  <c:v>3</c:v>
                </c:pt>
                <c:pt idx="941">
                  <c:v>3.1</c:v>
                </c:pt>
                <c:pt idx="942">
                  <c:v>3.1</c:v>
                </c:pt>
                <c:pt idx="943">
                  <c:v>3.2</c:v>
                </c:pt>
                <c:pt idx="944">
                  <c:v>3.2</c:v>
                </c:pt>
                <c:pt idx="945">
                  <c:v>3.3</c:v>
                </c:pt>
                <c:pt idx="946">
                  <c:v>3.3</c:v>
                </c:pt>
                <c:pt idx="947">
                  <c:v>3.4</c:v>
                </c:pt>
                <c:pt idx="948">
                  <c:v>3.4</c:v>
                </c:pt>
                <c:pt idx="949">
                  <c:v>3.5</c:v>
                </c:pt>
                <c:pt idx="950">
                  <c:v>3.5</c:v>
                </c:pt>
                <c:pt idx="951">
                  <c:v>3.6</c:v>
                </c:pt>
                <c:pt idx="952">
                  <c:v>3.6</c:v>
                </c:pt>
                <c:pt idx="953">
                  <c:v>3.7</c:v>
                </c:pt>
                <c:pt idx="954">
                  <c:v>3.7</c:v>
                </c:pt>
                <c:pt idx="955">
                  <c:v>3.8</c:v>
                </c:pt>
                <c:pt idx="956">
                  <c:v>3.8</c:v>
                </c:pt>
                <c:pt idx="957">
                  <c:v>3.9</c:v>
                </c:pt>
                <c:pt idx="958">
                  <c:v>3.9</c:v>
                </c:pt>
                <c:pt idx="959">
                  <c:v>4</c:v>
                </c:pt>
                <c:pt idx="960">
                  <c:v>4</c:v>
                </c:pt>
                <c:pt idx="961">
                  <c:v>4.0999999999999996</c:v>
                </c:pt>
                <c:pt idx="962">
                  <c:v>4.0999999999999996</c:v>
                </c:pt>
                <c:pt idx="963">
                  <c:v>4.2</c:v>
                </c:pt>
                <c:pt idx="964">
                  <c:v>4.2</c:v>
                </c:pt>
                <c:pt idx="965">
                  <c:v>4.3</c:v>
                </c:pt>
                <c:pt idx="966">
                  <c:v>4.3</c:v>
                </c:pt>
                <c:pt idx="967">
                  <c:v>4.4000000000000004</c:v>
                </c:pt>
                <c:pt idx="968">
                  <c:v>4.4000000000000004</c:v>
                </c:pt>
                <c:pt idx="969">
                  <c:v>4.5</c:v>
                </c:pt>
                <c:pt idx="970">
                  <c:v>4.5</c:v>
                </c:pt>
                <c:pt idx="971">
                  <c:v>4.5999999999999996</c:v>
                </c:pt>
                <c:pt idx="972">
                  <c:v>4.5999999999999996</c:v>
                </c:pt>
                <c:pt idx="973">
                  <c:v>4.7</c:v>
                </c:pt>
                <c:pt idx="974">
                  <c:v>4.7</c:v>
                </c:pt>
                <c:pt idx="975">
                  <c:v>4.8</c:v>
                </c:pt>
                <c:pt idx="976">
                  <c:v>4.8</c:v>
                </c:pt>
                <c:pt idx="977">
                  <c:v>4.9000000000000004</c:v>
                </c:pt>
                <c:pt idx="978">
                  <c:v>4.9000000000000004</c:v>
                </c:pt>
                <c:pt idx="979">
                  <c:v>5</c:v>
                </c:pt>
                <c:pt idx="980">
                  <c:v>5</c:v>
                </c:pt>
                <c:pt idx="981">
                  <c:v>5.0999999999999996</c:v>
                </c:pt>
                <c:pt idx="982">
                  <c:v>5.0999999999999996</c:v>
                </c:pt>
                <c:pt idx="983">
                  <c:v>5.2</c:v>
                </c:pt>
                <c:pt idx="984">
                  <c:v>5.2</c:v>
                </c:pt>
                <c:pt idx="985">
                  <c:v>5.3</c:v>
                </c:pt>
                <c:pt idx="986">
                  <c:v>5.3</c:v>
                </c:pt>
                <c:pt idx="987">
                  <c:v>5.4</c:v>
                </c:pt>
                <c:pt idx="988">
                  <c:v>5.4</c:v>
                </c:pt>
                <c:pt idx="989">
                  <c:v>5.5</c:v>
                </c:pt>
                <c:pt idx="990">
                  <c:v>5.5</c:v>
                </c:pt>
                <c:pt idx="991">
                  <c:v>5.6</c:v>
                </c:pt>
                <c:pt idx="992">
                  <c:v>5.6</c:v>
                </c:pt>
                <c:pt idx="993">
                  <c:v>5.7</c:v>
                </c:pt>
                <c:pt idx="994">
                  <c:v>5.7</c:v>
                </c:pt>
                <c:pt idx="995">
                  <c:v>5.8</c:v>
                </c:pt>
                <c:pt idx="996">
                  <c:v>5.8</c:v>
                </c:pt>
                <c:pt idx="997">
                  <c:v>5.9</c:v>
                </c:pt>
                <c:pt idx="998">
                  <c:v>5.9</c:v>
                </c:pt>
                <c:pt idx="999">
                  <c:v>6</c:v>
                </c:pt>
                <c:pt idx="1000">
                  <c:v>6</c:v>
                </c:pt>
                <c:pt idx="1001">
                  <c:v>6.1</c:v>
                </c:pt>
                <c:pt idx="1002">
                  <c:v>6.1</c:v>
                </c:pt>
                <c:pt idx="1003">
                  <c:v>6.2</c:v>
                </c:pt>
                <c:pt idx="1004">
                  <c:v>6.2</c:v>
                </c:pt>
                <c:pt idx="1005">
                  <c:v>6.3</c:v>
                </c:pt>
                <c:pt idx="1006">
                  <c:v>6.3</c:v>
                </c:pt>
                <c:pt idx="1007">
                  <c:v>6.4</c:v>
                </c:pt>
                <c:pt idx="1008">
                  <c:v>6.4</c:v>
                </c:pt>
                <c:pt idx="1009">
                  <c:v>6.5</c:v>
                </c:pt>
                <c:pt idx="1010">
                  <c:v>6.5</c:v>
                </c:pt>
                <c:pt idx="1011">
                  <c:v>6.6</c:v>
                </c:pt>
                <c:pt idx="1012">
                  <c:v>6.6</c:v>
                </c:pt>
                <c:pt idx="1013">
                  <c:v>6.7</c:v>
                </c:pt>
                <c:pt idx="1014">
                  <c:v>6.7</c:v>
                </c:pt>
                <c:pt idx="1015">
                  <c:v>6.8</c:v>
                </c:pt>
                <c:pt idx="1016">
                  <c:v>6.8</c:v>
                </c:pt>
                <c:pt idx="1017">
                  <c:v>6.9</c:v>
                </c:pt>
                <c:pt idx="1018">
                  <c:v>6.9</c:v>
                </c:pt>
                <c:pt idx="1019">
                  <c:v>7</c:v>
                </c:pt>
                <c:pt idx="1020">
                  <c:v>7</c:v>
                </c:pt>
                <c:pt idx="1021">
                  <c:v>7.1</c:v>
                </c:pt>
                <c:pt idx="1022">
                  <c:v>7.1</c:v>
                </c:pt>
                <c:pt idx="1023">
                  <c:v>7.2</c:v>
                </c:pt>
                <c:pt idx="1024">
                  <c:v>7.2</c:v>
                </c:pt>
                <c:pt idx="1025">
                  <c:v>7.3</c:v>
                </c:pt>
                <c:pt idx="1026">
                  <c:v>7.3</c:v>
                </c:pt>
                <c:pt idx="1027">
                  <c:v>7.4</c:v>
                </c:pt>
                <c:pt idx="1028">
                  <c:v>7.4</c:v>
                </c:pt>
                <c:pt idx="1029">
                  <c:v>7.5</c:v>
                </c:pt>
                <c:pt idx="1030">
                  <c:v>7.5</c:v>
                </c:pt>
                <c:pt idx="1031">
                  <c:v>7.6</c:v>
                </c:pt>
                <c:pt idx="1032">
                  <c:v>7.6</c:v>
                </c:pt>
                <c:pt idx="1033">
                  <c:v>7.7</c:v>
                </c:pt>
                <c:pt idx="1034">
                  <c:v>7.7</c:v>
                </c:pt>
                <c:pt idx="1035">
                  <c:v>7.8</c:v>
                </c:pt>
                <c:pt idx="1036">
                  <c:v>7.8</c:v>
                </c:pt>
                <c:pt idx="1037">
                  <c:v>7.9</c:v>
                </c:pt>
                <c:pt idx="1038">
                  <c:v>7.9</c:v>
                </c:pt>
                <c:pt idx="1039">
                  <c:v>8</c:v>
                </c:pt>
                <c:pt idx="1040">
                  <c:v>8</c:v>
                </c:pt>
                <c:pt idx="1041">
                  <c:v>8.1</c:v>
                </c:pt>
                <c:pt idx="1042">
                  <c:v>8.1</c:v>
                </c:pt>
                <c:pt idx="1043">
                  <c:v>8.1999999999999993</c:v>
                </c:pt>
                <c:pt idx="1044">
                  <c:v>8.1999999999999993</c:v>
                </c:pt>
                <c:pt idx="1045">
                  <c:v>8.3000000000000007</c:v>
                </c:pt>
                <c:pt idx="1046">
                  <c:v>8.3000000000000007</c:v>
                </c:pt>
                <c:pt idx="1047">
                  <c:v>8.4</c:v>
                </c:pt>
                <c:pt idx="1048">
                  <c:v>8.4</c:v>
                </c:pt>
                <c:pt idx="1049">
                  <c:v>8.5</c:v>
                </c:pt>
                <c:pt idx="1050">
                  <c:v>8.5</c:v>
                </c:pt>
                <c:pt idx="1051">
                  <c:v>8.6</c:v>
                </c:pt>
                <c:pt idx="1052">
                  <c:v>8.6</c:v>
                </c:pt>
                <c:pt idx="1053">
                  <c:v>8.6999999999999993</c:v>
                </c:pt>
                <c:pt idx="1054">
                  <c:v>8.6999999999999993</c:v>
                </c:pt>
                <c:pt idx="1055">
                  <c:v>8.8000000000000007</c:v>
                </c:pt>
                <c:pt idx="1056">
                  <c:v>8.8000000000000007</c:v>
                </c:pt>
                <c:pt idx="1057">
                  <c:v>8.9</c:v>
                </c:pt>
                <c:pt idx="1058">
                  <c:v>8.9</c:v>
                </c:pt>
                <c:pt idx="1059">
                  <c:v>9</c:v>
                </c:pt>
                <c:pt idx="1060">
                  <c:v>9</c:v>
                </c:pt>
                <c:pt idx="1061">
                  <c:v>9.1</c:v>
                </c:pt>
                <c:pt idx="1062">
                  <c:v>9.1</c:v>
                </c:pt>
                <c:pt idx="1063">
                  <c:v>9.1999999999999993</c:v>
                </c:pt>
                <c:pt idx="1064">
                  <c:v>9.1999999999999993</c:v>
                </c:pt>
                <c:pt idx="1065">
                  <c:v>9.3000000000000007</c:v>
                </c:pt>
                <c:pt idx="1066">
                  <c:v>9.3000000000000007</c:v>
                </c:pt>
                <c:pt idx="1067">
                  <c:v>9.4</c:v>
                </c:pt>
                <c:pt idx="1068">
                  <c:v>9.4</c:v>
                </c:pt>
                <c:pt idx="1069">
                  <c:v>9.5</c:v>
                </c:pt>
                <c:pt idx="1070">
                  <c:v>9.5</c:v>
                </c:pt>
                <c:pt idx="1071">
                  <c:v>9.6</c:v>
                </c:pt>
                <c:pt idx="1072">
                  <c:v>9.6</c:v>
                </c:pt>
                <c:pt idx="1073">
                  <c:v>9.6999999999999993</c:v>
                </c:pt>
                <c:pt idx="1074">
                  <c:v>9.6999999999999993</c:v>
                </c:pt>
                <c:pt idx="1075">
                  <c:v>9.8000000000000007</c:v>
                </c:pt>
                <c:pt idx="1076">
                  <c:v>9.8000000000000007</c:v>
                </c:pt>
                <c:pt idx="1077">
                  <c:v>9.9</c:v>
                </c:pt>
                <c:pt idx="1078">
                  <c:v>9.9</c:v>
                </c:pt>
                <c:pt idx="1079">
                  <c:v>10</c:v>
                </c:pt>
                <c:pt idx="1080">
                  <c:v>10</c:v>
                </c:pt>
                <c:pt idx="1081">
                  <c:v>10.1</c:v>
                </c:pt>
                <c:pt idx="1082">
                  <c:v>10.1</c:v>
                </c:pt>
                <c:pt idx="1083">
                  <c:v>10.199999999999999</c:v>
                </c:pt>
                <c:pt idx="1084">
                  <c:v>10.199999999999999</c:v>
                </c:pt>
                <c:pt idx="1085">
                  <c:v>10.3</c:v>
                </c:pt>
                <c:pt idx="1086">
                  <c:v>10.3</c:v>
                </c:pt>
                <c:pt idx="1087">
                  <c:v>10.4</c:v>
                </c:pt>
                <c:pt idx="1088">
                  <c:v>10.4</c:v>
                </c:pt>
                <c:pt idx="1089">
                  <c:v>10.5</c:v>
                </c:pt>
                <c:pt idx="1090">
                  <c:v>10.5</c:v>
                </c:pt>
                <c:pt idx="1091">
                  <c:v>10.6</c:v>
                </c:pt>
                <c:pt idx="1092">
                  <c:v>10.6</c:v>
                </c:pt>
                <c:pt idx="1093">
                  <c:v>10.7</c:v>
                </c:pt>
                <c:pt idx="1094">
                  <c:v>10.7</c:v>
                </c:pt>
                <c:pt idx="1095">
                  <c:v>10.8</c:v>
                </c:pt>
                <c:pt idx="1096">
                  <c:v>10.8</c:v>
                </c:pt>
                <c:pt idx="1097">
                  <c:v>10.9</c:v>
                </c:pt>
                <c:pt idx="1098">
                  <c:v>10.9</c:v>
                </c:pt>
                <c:pt idx="1099">
                  <c:v>11</c:v>
                </c:pt>
                <c:pt idx="1100">
                  <c:v>11</c:v>
                </c:pt>
                <c:pt idx="1101">
                  <c:v>11.1</c:v>
                </c:pt>
                <c:pt idx="1102">
                  <c:v>11.1</c:v>
                </c:pt>
                <c:pt idx="1103">
                  <c:v>11.2</c:v>
                </c:pt>
                <c:pt idx="1104">
                  <c:v>11.2</c:v>
                </c:pt>
                <c:pt idx="1105">
                  <c:v>11.3</c:v>
                </c:pt>
                <c:pt idx="1106">
                  <c:v>11.3</c:v>
                </c:pt>
                <c:pt idx="1107">
                  <c:v>11.4</c:v>
                </c:pt>
                <c:pt idx="1108">
                  <c:v>11.4</c:v>
                </c:pt>
                <c:pt idx="1109">
                  <c:v>11.5</c:v>
                </c:pt>
                <c:pt idx="1110">
                  <c:v>11.5</c:v>
                </c:pt>
                <c:pt idx="1111">
                  <c:v>11.6</c:v>
                </c:pt>
                <c:pt idx="1112">
                  <c:v>11.6</c:v>
                </c:pt>
                <c:pt idx="1113">
                  <c:v>11.7</c:v>
                </c:pt>
                <c:pt idx="1114">
                  <c:v>11.7</c:v>
                </c:pt>
                <c:pt idx="1115">
                  <c:v>11.8</c:v>
                </c:pt>
                <c:pt idx="1116">
                  <c:v>11.8</c:v>
                </c:pt>
                <c:pt idx="1117">
                  <c:v>11.9</c:v>
                </c:pt>
                <c:pt idx="1118">
                  <c:v>11.9</c:v>
                </c:pt>
                <c:pt idx="1119">
                  <c:v>12</c:v>
                </c:pt>
                <c:pt idx="1120">
                  <c:v>12</c:v>
                </c:pt>
                <c:pt idx="1121">
                  <c:v>12.1</c:v>
                </c:pt>
                <c:pt idx="1122">
                  <c:v>12.1</c:v>
                </c:pt>
                <c:pt idx="1123">
                  <c:v>12.2</c:v>
                </c:pt>
                <c:pt idx="1124">
                  <c:v>12.2</c:v>
                </c:pt>
                <c:pt idx="1125">
                  <c:v>12.3</c:v>
                </c:pt>
                <c:pt idx="1126">
                  <c:v>12.3</c:v>
                </c:pt>
                <c:pt idx="1127">
                  <c:v>12.4</c:v>
                </c:pt>
                <c:pt idx="1128">
                  <c:v>12.4</c:v>
                </c:pt>
                <c:pt idx="1129">
                  <c:v>12.5</c:v>
                </c:pt>
                <c:pt idx="1130">
                  <c:v>12.5</c:v>
                </c:pt>
                <c:pt idx="1131">
                  <c:v>12.6</c:v>
                </c:pt>
                <c:pt idx="1132">
                  <c:v>12.6</c:v>
                </c:pt>
                <c:pt idx="1133">
                  <c:v>12.7</c:v>
                </c:pt>
                <c:pt idx="1134">
                  <c:v>12.7</c:v>
                </c:pt>
                <c:pt idx="1135">
                  <c:v>12.8</c:v>
                </c:pt>
                <c:pt idx="1136">
                  <c:v>12.8</c:v>
                </c:pt>
                <c:pt idx="1137">
                  <c:v>12.9</c:v>
                </c:pt>
                <c:pt idx="1138">
                  <c:v>12.9</c:v>
                </c:pt>
                <c:pt idx="1139">
                  <c:v>13</c:v>
                </c:pt>
                <c:pt idx="1140">
                  <c:v>13</c:v>
                </c:pt>
                <c:pt idx="1141">
                  <c:v>13.1</c:v>
                </c:pt>
                <c:pt idx="1142">
                  <c:v>13.1</c:v>
                </c:pt>
                <c:pt idx="1143">
                  <c:v>13.2</c:v>
                </c:pt>
                <c:pt idx="1144">
                  <c:v>13.2</c:v>
                </c:pt>
                <c:pt idx="1145">
                  <c:v>13.3</c:v>
                </c:pt>
                <c:pt idx="1146">
                  <c:v>13.3</c:v>
                </c:pt>
                <c:pt idx="1147">
                  <c:v>13.4</c:v>
                </c:pt>
                <c:pt idx="1148">
                  <c:v>13.4</c:v>
                </c:pt>
                <c:pt idx="1149">
                  <c:v>13.5</c:v>
                </c:pt>
                <c:pt idx="1150">
                  <c:v>13.5</c:v>
                </c:pt>
                <c:pt idx="1151">
                  <c:v>13.6</c:v>
                </c:pt>
                <c:pt idx="1152">
                  <c:v>13.6</c:v>
                </c:pt>
                <c:pt idx="1153">
                  <c:v>13.7</c:v>
                </c:pt>
                <c:pt idx="1154">
                  <c:v>13.7</c:v>
                </c:pt>
                <c:pt idx="1155">
                  <c:v>13.8</c:v>
                </c:pt>
                <c:pt idx="1156">
                  <c:v>13.8</c:v>
                </c:pt>
                <c:pt idx="1157">
                  <c:v>13.9</c:v>
                </c:pt>
                <c:pt idx="1158">
                  <c:v>13.9</c:v>
                </c:pt>
                <c:pt idx="1159">
                  <c:v>14</c:v>
                </c:pt>
                <c:pt idx="1160">
                  <c:v>14</c:v>
                </c:pt>
                <c:pt idx="1161">
                  <c:v>14.1</c:v>
                </c:pt>
                <c:pt idx="1162">
                  <c:v>14.1</c:v>
                </c:pt>
                <c:pt idx="1163">
                  <c:v>14.2</c:v>
                </c:pt>
                <c:pt idx="1164">
                  <c:v>14.2</c:v>
                </c:pt>
                <c:pt idx="1165">
                  <c:v>14.3</c:v>
                </c:pt>
                <c:pt idx="1166">
                  <c:v>14.3</c:v>
                </c:pt>
                <c:pt idx="1167">
                  <c:v>14.4</c:v>
                </c:pt>
                <c:pt idx="1168">
                  <c:v>14.4</c:v>
                </c:pt>
                <c:pt idx="1169">
                  <c:v>14.5</c:v>
                </c:pt>
                <c:pt idx="1170">
                  <c:v>14.5</c:v>
                </c:pt>
                <c:pt idx="1171">
                  <c:v>14.6</c:v>
                </c:pt>
                <c:pt idx="1172">
                  <c:v>14.6</c:v>
                </c:pt>
                <c:pt idx="1173">
                  <c:v>14.7</c:v>
                </c:pt>
                <c:pt idx="1174">
                  <c:v>14.7</c:v>
                </c:pt>
                <c:pt idx="1175">
                  <c:v>14.8</c:v>
                </c:pt>
                <c:pt idx="1176">
                  <c:v>14.8</c:v>
                </c:pt>
                <c:pt idx="1177">
                  <c:v>14.9</c:v>
                </c:pt>
                <c:pt idx="1178">
                  <c:v>14.9</c:v>
                </c:pt>
                <c:pt idx="1179">
                  <c:v>15</c:v>
                </c:pt>
                <c:pt idx="1180">
                  <c:v>15</c:v>
                </c:pt>
                <c:pt idx="1181">
                  <c:v>15.1</c:v>
                </c:pt>
                <c:pt idx="1182">
                  <c:v>15.1</c:v>
                </c:pt>
                <c:pt idx="1183">
                  <c:v>15.2</c:v>
                </c:pt>
                <c:pt idx="1184">
                  <c:v>15.2</c:v>
                </c:pt>
                <c:pt idx="1185">
                  <c:v>15.3</c:v>
                </c:pt>
                <c:pt idx="1186">
                  <c:v>15.3</c:v>
                </c:pt>
                <c:pt idx="1187">
                  <c:v>15.4</c:v>
                </c:pt>
                <c:pt idx="1188">
                  <c:v>15.4</c:v>
                </c:pt>
                <c:pt idx="1189">
                  <c:v>15.5</c:v>
                </c:pt>
                <c:pt idx="1190">
                  <c:v>15.5</c:v>
                </c:pt>
                <c:pt idx="1191">
                  <c:v>15.6</c:v>
                </c:pt>
                <c:pt idx="1192">
                  <c:v>15.6</c:v>
                </c:pt>
                <c:pt idx="1193">
                  <c:v>15.7</c:v>
                </c:pt>
                <c:pt idx="1194">
                  <c:v>15.7</c:v>
                </c:pt>
                <c:pt idx="1195">
                  <c:v>15.8</c:v>
                </c:pt>
                <c:pt idx="1196">
                  <c:v>15.8</c:v>
                </c:pt>
                <c:pt idx="1197">
                  <c:v>15.9</c:v>
                </c:pt>
                <c:pt idx="1198">
                  <c:v>15.9</c:v>
                </c:pt>
                <c:pt idx="1199">
                  <c:v>16</c:v>
                </c:pt>
                <c:pt idx="1200">
                  <c:v>16</c:v>
                </c:pt>
                <c:pt idx="1201">
                  <c:v>16.100000000000001</c:v>
                </c:pt>
                <c:pt idx="1202">
                  <c:v>16.100000000000001</c:v>
                </c:pt>
                <c:pt idx="1203">
                  <c:v>16.2</c:v>
                </c:pt>
                <c:pt idx="1204">
                  <c:v>16.2</c:v>
                </c:pt>
                <c:pt idx="1205">
                  <c:v>16.3</c:v>
                </c:pt>
                <c:pt idx="1206">
                  <c:v>16.3</c:v>
                </c:pt>
                <c:pt idx="1207">
                  <c:v>16.399999999999999</c:v>
                </c:pt>
                <c:pt idx="1208">
                  <c:v>16.399999999999999</c:v>
                </c:pt>
                <c:pt idx="1209">
                  <c:v>16.5</c:v>
                </c:pt>
                <c:pt idx="1210">
                  <c:v>16.5</c:v>
                </c:pt>
                <c:pt idx="1211">
                  <c:v>16.600000000000001</c:v>
                </c:pt>
                <c:pt idx="1212">
                  <c:v>16.600000000000001</c:v>
                </c:pt>
                <c:pt idx="1213">
                  <c:v>16.7</c:v>
                </c:pt>
                <c:pt idx="1214">
                  <c:v>16.7</c:v>
                </c:pt>
                <c:pt idx="1215">
                  <c:v>16.8</c:v>
                </c:pt>
                <c:pt idx="1216">
                  <c:v>16.8</c:v>
                </c:pt>
                <c:pt idx="1217">
                  <c:v>16.899999999999999</c:v>
                </c:pt>
                <c:pt idx="1218">
                  <c:v>16.899999999999999</c:v>
                </c:pt>
                <c:pt idx="1219">
                  <c:v>17</c:v>
                </c:pt>
                <c:pt idx="1220">
                  <c:v>17</c:v>
                </c:pt>
                <c:pt idx="1221">
                  <c:v>17.100000000000001</c:v>
                </c:pt>
                <c:pt idx="1222">
                  <c:v>17.100000000000001</c:v>
                </c:pt>
                <c:pt idx="1223">
                  <c:v>17.2</c:v>
                </c:pt>
                <c:pt idx="1224">
                  <c:v>17.2</c:v>
                </c:pt>
                <c:pt idx="1225">
                  <c:v>17.3</c:v>
                </c:pt>
                <c:pt idx="1226">
                  <c:v>17.3</c:v>
                </c:pt>
                <c:pt idx="1227">
                  <c:v>17.399999999999999</c:v>
                </c:pt>
                <c:pt idx="1228">
                  <c:v>17.399999999999999</c:v>
                </c:pt>
                <c:pt idx="1229">
                  <c:v>17.5</c:v>
                </c:pt>
                <c:pt idx="1230">
                  <c:v>17.5</c:v>
                </c:pt>
                <c:pt idx="1231">
                  <c:v>17.600000000000001</c:v>
                </c:pt>
                <c:pt idx="1232">
                  <c:v>17.600000000000001</c:v>
                </c:pt>
                <c:pt idx="1233">
                  <c:v>17.7</c:v>
                </c:pt>
                <c:pt idx="1234">
                  <c:v>17.7</c:v>
                </c:pt>
                <c:pt idx="1235">
                  <c:v>17.8</c:v>
                </c:pt>
                <c:pt idx="1236">
                  <c:v>17.8</c:v>
                </c:pt>
                <c:pt idx="1237">
                  <c:v>17.899999999999999</c:v>
                </c:pt>
                <c:pt idx="1238">
                  <c:v>17.899999999999999</c:v>
                </c:pt>
                <c:pt idx="1239">
                  <c:v>18</c:v>
                </c:pt>
                <c:pt idx="1240">
                  <c:v>18</c:v>
                </c:pt>
                <c:pt idx="1241">
                  <c:v>18.100000000000001</c:v>
                </c:pt>
                <c:pt idx="1242">
                  <c:v>18.100000000000001</c:v>
                </c:pt>
                <c:pt idx="1243">
                  <c:v>18.2</c:v>
                </c:pt>
                <c:pt idx="1244">
                  <c:v>18.2</c:v>
                </c:pt>
                <c:pt idx="1245">
                  <c:v>18.3</c:v>
                </c:pt>
                <c:pt idx="1246">
                  <c:v>18.3</c:v>
                </c:pt>
                <c:pt idx="1247">
                  <c:v>18.399999999999999</c:v>
                </c:pt>
                <c:pt idx="1248">
                  <c:v>18.399999999999999</c:v>
                </c:pt>
                <c:pt idx="1249">
                  <c:v>18.5</c:v>
                </c:pt>
                <c:pt idx="1250">
                  <c:v>18.5</c:v>
                </c:pt>
                <c:pt idx="1251">
                  <c:v>18.600000000000001</c:v>
                </c:pt>
                <c:pt idx="1252">
                  <c:v>18.600000000000001</c:v>
                </c:pt>
                <c:pt idx="1253">
                  <c:v>18.7</c:v>
                </c:pt>
                <c:pt idx="1254">
                  <c:v>18.7</c:v>
                </c:pt>
                <c:pt idx="1255">
                  <c:v>18.8</c:v>
                </c:pt>
                <c:pt idx="1256">
                  <c:v>18.8</c:v>
                </c:pt>
                <c:pt idx="1257">
                  <c:v>18.899999999999999</c:v>
                </c:pt>
                <c:pt idx="1258">
                  <c:v>18.899999999999999</c:v>
                </c:pt>
                <c:pt idx="1259">
                  <c:v>19</c:v>
                </c:pt>
                <c:pt idx="1260">
                  <c:v>19</c:v>
                </c:pt>
                <c:pt idx="1261">
                  <c:v>19.100000000000001</c:v>
                </c:pt>
                <c:pt idx="1262">
                  <c:v>19.100000000000001</c:v>
                </c:pt>
                <c:pt idx="1263">
                  <c:v>19.2</c:v>
                </c:pt>
                <c:pt idx="1264">
                  <c:v>19.2</c:v>
                </c:pt>
                <c:pt idx="1265">
                  <c:v>19.3</c:v>
                </c:pt>
                <c:pt idx="1266">
                  <c:v>19.3</c:v>
                </c:pt>
                <c:pt idx="1267">
                  <c:v>19.399999999999999</c:v>
                </c:pt>
                <c:pt idx="1268">
                  <c:v>19.399999999999999</c:v>
                </c:pt>
                <c:pt idx="1269">
                  <c:v>19.5</c:v>
                </c:pt>
                <c:pt idx="1270">
                  <c:v>19.5</c:v>
                </c:pt>
                <c:pt idx="1271">
                  <c:v>19.600000000000001</c:v>
                </c:pt>
                <c:pt idx="1272">
                  <c:v>19.600000000000001</c:v>
                </c:pt>
                <c:pt idx="1273">
                  <c:v>19.7</c:v>
                </c:pt>
                <c:pt idx="1274">
                  <c:v>19.7</c:v>
                </c:pt>
                <c:pt idx="1275">
                  <c:v>19.8</c:v>
                </c:pt>
                <c:pt idx="1276">
                  <c:v>19.8</c:v>
                </c:pt>
                <c:pt idx="1277">
                  <c:v>19.899999999999999</c:v>
                </c:pt>
                <c:pt idx="1278">
                  <c:v>19.899999999999999</c:v>
                </c:pt>
                <c:pt idx="1279">
                  <c:v>20</c:v>
                </c:pt>
              </c:numCache>
            </c:numRef>
          </c:xVal>
          <c:yVal>
            <c:numRef>
              <c:f>Distribuce_In!$AR$649:$AR$1928</c:f>
              <c:numCache>
                <c:formatCode>General</c:formatCode>
                <c:ptCount val="1280"/>
                <c:pt idx="862" formatCode="0.00E+00">
                  <c:v>1.3933649418400782E-8</c:v>
                </c:pt>
                <c:pt idx="863" formatCode="0.00E+00">
                  <c:v>1.3933649418400782E-8</c:v>
                </c:pt>
                <c:pt idx="864" formatCode="0.00E+00">
                  <c:v>5.3226861428017437E-8</c:v>
                </c:pt>
                <c:pt idx="865" formatCode="0.00E+00">
                  <c:v>5.3226861428017437E-8</c:v>
                </c:pt>
                <c:pt idx="866" formatCode="0.00E+00">
                  <c:v>1.2705532590010981E-7</c:v>
                </c:pt>
                <c:pt idx="867" formatCode="0.00E+00">
                  <c:v>1.2705532590010981E-7</c:v>
                </c:pt>
                <c:pt idx="868" formatCode="0.00E+00">
                  <c:v>1.9028752289647691E-7</c:v>
                </c:pt>
                <c:pt idx="869" formatCode="0.00E+00">
                  <c:v>1.9028752289647691E-7</c:v>
                </c:pt>
                <c:pt idx="870" formatCode="0.00E+00">
                  <c:v>2.1933780134033325E-7</c:v>
                </c:pt>
                <c:pt idx="871" formatCode="0.00E+00">
                  <c:v>2.1933780134033325E-7</c:v>
                </c:pt>
                <c:pt idx="872" formatCode="0.00E+00">
                  <c:v>3.1482120844614586E-7</c:v>
                </c:pt>
                <c:pt idx="873" formatCode="0.00E+00">
                  <c:v>3.1482120844614586E-7</c:v>
                </c:pt>
                <c:pt idx="874" formatCode="0.00E+00">
                  <c:v>8.8711828890258709E-7</c:v>
                </c:pt>
                <c:pt idx="875" formatCode="0.00E+00">
                  <c:v>8.8711828890258709E-7</c:v>
                </c:pt>
                <c:pt idx="876" formatCode="0.00E+00">
                  <c:v>1.7214080641031298E-6</c:v>
                </c:pt>
                <c:pt idx="877" formatCode="0.00E+00">
                  <c:v>1.7214080641031298E-6</c:v>
                </c:pt>
                <c:pt idx="878" formatCode="0.00E+00">
                  <c:v>4.0758560361253731E-6</c:v>
                </c:pt>
                <c:pt idx="879" formatCode="0.00E+00">
                  <c:v>4.0758560361253731E-6</c:v>
                </c:pt>
                <c:pt idx="880" formatCode="0.00E+00">
                  <c:v>8.4382384948722458E-6</c:v>
                </c:pt>
                <c:pt idx="881" formatCode="0.00E+00">
                  <c:v>8.4382384948722458E-6</c:v>
                </c:pt>
                <c:pt idx="882" formatCode="0.00E+00">
                  <c:v>1.2564805163066457E-5</c:v>
                </c:pt>
                <c:pt idx="883" formatCode="0.00E+00">
                  <c:v>1.2564805163066457E-5</c:v>
                </c:pt>
                <c:pt idx="884" formatCode="0.00E+00">
                  <c:v>1.8376897075225523E-5</c:v>
                </c:pt>
                <c:pt idx="885" formatCode="0.00E+00">
                  <c:v>1.8376897075225523E-5</c:v>
                </c:pt>
                <c:pt idx="886" formatCode="0.00E+00">
                  <c:v>4.0722356922134928E-5</c:v>
                </c:pt>
                <c:pt idx="887" formatCode="0.00E+00">
                  <c:v>4.0722356922134928E-5</c:v>
                </c:pt>
                <c:pt idx="888" formatCode="0.00E+00">
                  <c:v>5.8888198624435451E-5</c:v>
                </c:pt>
                <c:pt idx="889" formatCode="0.00E+00">
                  <c:v>5.8888198624435451E-5</c:v>
                </c:pt>
                <c:pt idx="890" formatCode="0.00E+00">
                  <c:v>7.9943403866868025E-5</c:v>
                </c:pt>
                <c:pt idx="891" formatCode="0.00E+00">
                  <c:v>7.9943403866868025E-5</c:v>
                </c:pt>
                <c:pt idx="892" formatCode="0.00E+00">
                  <c:v>9.9335631210821591E-5</c:v>
                </c:pt>
                <c:pt idx="893" formatCode="0.00E+00">
                  <c:v>9.9335631210821591E-5</c:v>
                </c:pt>
                <c:pt idx="894" formatCode="0.00E+00">
                  <c:v>1.2520595912811491E-4</c:v>
                </c:pt>
                <c:pt idx="895" formatCode="0.00E+00">
                  <c:v>1.2520595912811491E-4</c:v>
                </c:pt>
                <c:pt idx="896" formatCode="0.00E+00">
                  <c:v>1.5028954648299819E-4</c:v>
                </c:pt>
                <c:pt idx="897" formatCode="0.00E+00">
                  <c:v>1.5028954648299819E-4</c:v>
                </c:pt>
                <c:pt idx="898" formatCode="0.00E+00">
                  <c:v>2.1595366189659343E-4</c:v>
                </c:pt>
                <c:pt idx="899" formatCode="0.00E+00">
                  <c:v>2.1595366189659343E-4</c:v>
                </c:pt>
                <c:pt idx="900" formatCode="0.00E+00">
                  <c:v>1.1003579360800099E-3</c:v>
                </c:pt>
                <c:pt idx="901" formatCode="0.00E+00">
                  <c:v>1.1003579360800099E-3</c:v>
                </c:pt>
                <c:pt idx="902" formatCode="0.00E+00">
                  <c:v>1.8411962013706073E-3</c:v>
                </c:pt>
                <c:pt idx="903" formatCode="0.00E+00">
                  <c:v>1.8411962013706073E-3</c:v>
                </c:pt>
                <c:pt idx="904" formatCode="0.00E+00">
                  <c:v>2.0468381422834229E-3</c:v>
                </c:pt>
                <c:pt idx="905" formatCode="0.00E+00">
                  <c:v>2.0468381422834229E-3</c:v>
                </c:pt>
                <c:pt idx="906" formatCode="0.00E+00">
                  <c:v>3.1497932356675815E-3</c:v>
                </c:pt>
                <c:pt idx="907" formatCode="0.00E+00">
                  <c:v>3.1497932356675815E-3</c:v>
                </c:pt>
                <c:pt idx="908" formatCode="0.00E+00">
                  <c:v>4.5168494892799498E-3</c:v>
                </c:pt>
                <c:pt idx="909" formatCode="0.00E+00">
                  <c:v>4.5168494892799498E-3</c:v>
                </c:pt>
                <c:pt idx="910" formatCode="0.00E+00">
                  <c:v>4.9325255936670609E-3</c:v>
                </c:pt>
                <c:pt idx="911" formatCode="0.00E+00">
                  <c:v>4.9325255936670609E-3</c:v>
                </c:pt>
                <c:pt idx="912" formatCode="0.00E+00">
                  <c:v>5.7401126458533668E-3</c:v>
                </c:pt>
                <c:pt idx="913" formatCode="0.00E+00">
                  <c:v>5.7401126458533668E-3</c:v>
                </c:pt>
                <c:pt idx="914" formatCode="0.00E+00">
                  <c:v>8.6239700102612726E-3</c:v>
                </c:pt>
                <c:pt idx="915" formatCode="0.00E+00">
                  <c:v>8.6239700102612726E-3</c:v>
                </c:pt>
                <c:pt idx="916" formatCode="0.00E+00">
                  <c:v>1.1311559910660678E-2</c:v>
                </c:pt>
                <c:pt idx="917" formatCode="0.00E+00">
                  <c:v>1.1311559910660678E-2</c:v>
                </c:pt>
                <c:pt idx="918" formatCode="0.00E+00">
                  <c:v>1.0137122773821044E-2</c:v>
                </c:pt>
                <c:pt idx="919" formatCode="0.00E+00">
                  <c:v>1.0137122773821044E-2</c:v>
                </c:pt>
                <c:pt idx="920" formatCode="0.00E+00">
                  <c:v>1.1559308735784221E-2</c:v>
                </c:pt>
                <c:pt idx="921" formatCode="0.00E+00">
                  <c:v>1.1559308735784221E-2</c:v>
                </c:pt>
                <c:pt idx="922" formatCode="0.00E+00">
                  <c:v>1.6648513066997033E-2</c:v>
                </c:pt>
                <c:pt idx="923" formatCode="0.00E+00">
                  <c:v>1.6648513066997033E-2</c:v>
                </c:pt>
                <c:pt idx="924" formatCode="0.00E+00">
                  <c:v>1.5823245235882969E-2</c:v>
                </c:pt>
                <c:pt idx="925" formatCode="0.00E+00">
                  <c:v>1.5823245235882969E-2</c:v>
                </c:pt>
                <c:pt idx="926" formatCode="0.00E+00">
                  <c:v>2.0144552493750398E-2</c:v>
                </c:pt>
                <c:pt idx="927" formatCode="0.00E+00">
                  <c:v>2.0144552493750398E-2</c:v>
                </c:pt>
                <c:pt idx="928" formatCode="0.00E+00">
                  <c:v>1.8232068821735951E-2</c:v>
                </c:pt>
                <c:pt idx="929" formatCode="0.00E+00">
                  <c:v>1.8232068821735951E-2</c:v>
                </c:pt>
                <c:pt idx="930" formatCode="0.00E+00">
                  <c:v>1.6962348775292294E-2</c:v>
                </c:pt>
                <c:pt idx="931" formatCode="0.00E+00">
                  <c:v>1.6962348775292294E-2</c:v>
                </c:pt>
                <c:pt idx="932" formatCode="0.00E+00">
                  <c:v>1.8624657978918355E-2</c:v>
                </c:pt>
                <c:pt idx="933" formatCode="0.00E+00">
                  <c:v>1.8624657978918355E-2</c:v>
                </c:pt>
                <c:pt idx="934" formatCode="0.00E+00">
                  <c:v>2.0619782171060252E-2</c:v>
                </c:pt>
                <c:pt idx="935" formatCode="0.00E+00">
                  <c:v>2.0619782171060252E-2</c:v>
                </c:pt>
                <c:pt idx="936" formatCode="0.00E+00">
                  <c:v>2.0201362807223584E-2</c:v>
                </c:pt>
                <c:pt idx="937" formatCode="0.00E+00">
                  <c:v>2.0201362807223584E-2</c:v>
                </c:pt>
                <c:pt idx="938" formatCode="0.00E+00">
                  <c:v>2.2981026202257695E-2</c:v>
                </c:pt>
                <c:pt idx="939" formatCode="0.00E+00">
                  <c:v>2.2981026202257695E-2</c:v>
                </c:pt>
                <c:pt idx="940" formatCode="0.00E+00">
                  <c:v>2.908404036436436E-2</c:v>
                </c:pt>
                <c:pt idx="941" formatCode="0.00E+00">
                  <c:v>2.908404036436436E-2</c:v>
                </c:pt>
                <c:pt idx="942" formatCode="0.00E+00">
                  <c:v>2.6094896106752023E-2</c:v>
                </c:pt>
                <c:pt idx="943" formatCode="0.00E+00">
                  <c:v>2.6094896106752023E-2</c:v>
                </c:pt>
                <c:pt idx="944" formatCode="0.00E+00">
                  <c:v>2.4386717673891042E-2</c:v>
                </c:pt>
                <c:pt idx="945" formatCode="0.00E+00">
                  <c:v>2.4386717673891042E-2</c:v>
                </c:pt>
                <c:pt idx="946" formatCode="0.00E+00">
                  <c:v>2.4835645136062956E-2</c:v>
                </c:pt>
                <c:pt idx="947" formatCode="0.00E+00">
                  <c:v>2.4835645136062956E-2</c:v>
                </c:pt>
                <c:pt idx="948" formatCode="0.00E+00">
                  <c:v>2.0626842485505444E-2</c:v>
                </c:pt>
                <c:pt idx="949" formatCode="0.00E+00">
                  <c:v>2.0626842485505444E-2</c:v>
                </c:pt>
                <c:pt idx="950" formatCode="0.00E+00">
                  <c:v>2.2705701734832592E-2</c:v>
                </c:pt>
                <c:pt idx="951" formatCode="0.00E+00">
                  <c:v>2.2705701734832592E-2</c:v>
                </c:pt>
                <c:pt idx="952" formatCode="0.00E+00">
                  <c:v>2.1560527673133795E-2</c:v>
                </c:pt>
                <c:pt idx="953" formatCode="0.00E+00">
                  <c:v>2.1560527673133795E-2</c:v>
                </c:pt>
                <c:pt idx="954" formatCode="0.00E+00">
                  <c:v>2.679398371480356E-2</c:v>
                </c:pt>
                <c:pt idx="955" formatCode="0.00E+00">
                  <c:v>2.679398371480356E-2</c:v>
                </c:pt>
                <c:pt idx="956" formatCode="0.00E+00">
                  <c:v>2.6798198502381024E-2</c:v>
                </c:pt>
                <c:pt idx="957" formatCode="0.00E+00">
                  <c:v>2.6798198502381024E-2</c:v>
                </c:pt>
                <c:pt idx="958" formatCode="0.00E+00">
                  <c:v>2.7854261149927142E-2</c:v>
                </c:pt>
                <c:pt idx="959" formatCode="0.00E+00">
                  <c:v>2.7854261149927142E-2</c:v>
                </c:pt>
                <c:pt idx="960" formatCode="0.00E+00">
                  <c:v>2.930933192211492E-2</c:v>
                </c:pt>
                <c:pt idx="961" formatCode="0.00E+00">
                  <c:v>2.930933192211492E-2</c:v>
                </c:pt>
                <c:pt idx="962" formatCode="0.00E+00">
                  <c:v>2.633588924890317E-2</c:v>
                </c:pt>
                <c:pt idx="963" formatCode="0.00E+00">
                  <c:v>2.633588924890317E-2</c:v>
                </c:pt>
                <c:pt idx="964" formatCode="0.00E+00">
                  <c:v>2.1240138468158906E-2</c:v>
                </c:pt>
                <c:pt idx="965" formatCode="0.00E+00">
                  <c:v>2.1240138468158906E-2</c:v>
                </c:pt>
                <c:pt idx="966" formatCode="0.00E+00">
                  <c:v>2.1314451427721478E-2</c:v>
                </c:pt>
                <c:pt idx="967" formatCode="0.00E+00">
                  <c:v>2.1314451427721478E-2</c:v>
                </c:pt>
                <c:pt idx="968" formatCode="0.00E+00">
                  <c:v>2.048524867136961E-2</c:v>
                </c:pt>
                <c:pt idx="969" formatCode="0.00E+00">
                  <c:v>2.048524867136961E-2</c:v>
                </c:pt>
                <c:pt idx="970" formatCode="0.00E+00">
                  <c:v>1.9669334251692677E-2</c:v>
                </c:pt>
                <c:pt idx="971" formatCode="0.00E+00">
                  <c:v>1.9669334251692677E-2</c:v>
                </c:pt>
                <c:pt idx="972" formatCode="0.00E+00">
                  <c:v>2.0362273683899083E-2</c:v>
                </c:pt>
                <c:pt idx="973" formatCode="0.00E+00">
                  <c:v>2.0362273683899083E-2</c:v>
                </c:pt>
                <c:pt idx="974" formatCode="0.00E+00">
                  <c:v>2.2711314934478637E-2</c:v>
                </c:pt>
                <c:pt idx="975" formatCode="0.00E+00">
                  <c:v>2.2711314934478637E-2</c:v>
                </c:pt>
                <c:pt idx="976" formatCode="0.00E+00">
                  <c:v>2.1016771135907445E-2</c:v>
                </c:pt>
                <c:pt idx="977" formatCode="0.00E+00">
                  <c:v>2.1016771135907445E-2</c:v>
                </c:pt>
                <c:pt idx="978" formatCode="0.00E+00">
                  <c:v>2.0791204730809826E-2</c:v>
                </c:pt>
                <c:pt idx="979" formatCode="0.00E+00">
                  <c:v>2.0791204730809826E-2</c:v>
                </c:pt>
                <c:pt idx="980" formatCode="0.00E+00">
                  <c:v>2.0689057046348248E-2</c:v>
                </c:pt>
                <c:pt idx="981" formatCode="0.00E+00">
                  <c:v>2.0689057046348248E-2</c:v>
                </c:pt>
                <c:pt idx="982" formatCode="0.00E+00">
                  <c:v>1.7390303566490552E-2</c:v>
                </c:pt>
                <c:pt idx="983" formatCode="0.00E+00">
                  <c:v>1.7390303566490552E-2</c:v>
                </c:pt>
                <c:pt idx="984" formatCode="0.00E+00">
                  <c:v>1.699540603694456E-2</c:v>
                </c:pt>
                <c:pt idx="985" formatCode="0.00E+00">
                  <c:v>1.699540603694456E-2</c:v>
                </c:pt>
                <c:pt idx="986" formatCode="0.00E+00">
                  <c:v>1.4989040508151514E-2</c:v>
                </c:pt>
                <c:pt idx="987" formatCode="0.00E+00">
                  <c:v>1.4989040508151514E-2</c:v>
                </c:pt>
                <c:pt idx="988" formatCode="0.00E+00">
                  <c:v>1.2781942909228534E-2</c:v>
                </c:pt>
                <c:pt idx="989" formatCode="0.00E+00">
                  <c:v>1.2781942909228534E-2</c:v>
                </c:pt>
                <c:pt idx="990" formatCode="0.00E+00">
                  <c:v>1.2170429189347468E-2</c:v>
                </c:pt>
                <c:pt idx="991" formatCode="0.00E+00">
                  <c:v>1.2170429189347468E-2</c:v>
                </c:pt>
                <c:pt idx="992" formatCode="0.00E+00">
                  <c:v>1.1862657159395947E-2</c:v>
                </c:pt>
                <c:pt idx="993" formatCode="0.00E+00">
                  <c:v>1.1862657159395947E-2</c:v>
                </c:pt>
                <c:pt idx="994" formatCode="0.00E+00">
                  <c:v>1.0389932120555459E-2</c:v>
                </c:pt>
                <c:pt idx="995" formatCode="0.00E+00">
                  <c:v>1.0389932120555459E-2</c:v>
                </c:pt>
                <c:pt idx="996" formatCode="0.00E+00">
                  <c:v>1.0047589885438463E-2</c:v>
                </c:pt>
                <c:pt idx="997" formatCode="0.00E+00">
                  <c:v>1.0047589885438463E-2</c:v>
                </c:pt>
                <c:pt idx="998" formatCode="0.00E+00">
                  <c:v>9.7678243137081684E-3</c:v>
                </c:pt>
                <c:pt idx="999" formatCode="0.00E+00">
                  <c:v>9.7678243137081684E-3</c:v>
                </c:pt>
                <c:pt idx="1000" formatCode="0.00E+00">
                  <c:v>1.0094004975660938E-2</c:v>
                </c:pt>
                <c:pt idx="1001" formatCode="0.00E+00">
                  <c:v>1.0094004975660938E-2</c:v>
                </c:pt>
                <c:pt idx="1002" formatCode="0.00E+00">
                  <c:v>8.803270255176656E-3</c:v>
                </c:pt>
                <c:pt idx="1003" formatCode="0.00E+00">
                  <c:v>8.803270255176656E-3</c:v>
                </c:pt>
                <c:pt idx="1004" formatCode="0.00E+00">
                  <c:v>6.7640692754176966E-3</c:v>
                </c:pt>
                <c:pt idx="1005" formatCode="0.00E+00">
                  <c:v>6.7640692754176966E-3</c:v>
                </c:pt>
                <c:pt idx="1006" formatCode="0.00E+00">
                  <c:v>7.0996695279005734E-3</c:v>
                </c:pt>
                <c:pt idx="1007" formatCode="0.00E+00">
                  <c:v>7.0996695279005734E-3</c:v>
                </c:pt>
                <c:pt idx="1008" formatCode="0.00E+00">
                  <c:v>8.2934903604048663E-3</c:v>
                </c:pt>
                <c:pt idx="1009" formatCode="0.00E+00">
                  <c:v>8.2934903604048663E-3</c:v>
                </c:pt>
                <c:pt idx="1010" formatCode="0.00E+00">
                  <c:v>7.8966402532130286E-3</c:v>
                </c:pt>
                <c:pt idx="1011" formatCode="0.00E+00">
                  <c:v>7.8966402532130286E-3</c:v>
                </c:pt>
                <c:pt idx="1012" formatCode="0.00E+00">
                  <c:v>7.7333122489327295E-3</c:v>
                </c:pt>
                <c:pt idx="1013" formatCode="0.00E+00">
                  <c:v>7.7333122489327295E-3</c:v>
                </c:pt>
                <c:pt idx="1014" formatCode="0.00E+00">
                  <c:v>8.3618004266645014E-3</c:v>
                </c:pt>
                <c:pt idx="1015" formatCode="0.00E+00">
                  <c:v>8.3618004266645014E-3</c:v>
                </c:pt>
                <c:pt idx="1016" formatCode="0.00E+00">
                  <c:v>7.538101613878411E-3</c:v>
                </c:pt>
                <c:pt idx="1017" formatCode="0.00E+00">
                  <c:v>7.538101613878411E-3</c:v>
                </c:pt>
                <c:pt idx="1018" formatCode="0.00E+00">
                  <c:v>6.7792854042660255E-3</c:v>
                </c:pt>
                <c:pt idx="1019" formatCode="0.00E+00">
                  <c:v>6.7792854042660255E-3</c:v>
                </c:pt>
                <c:pt idx="1020" formatCode="0.00E+00">
                  <c:v>6.1755527172255012E-3</c:v>
                </c:pt>
                <c:pt idx="1021" formatCode="0.00E+00">
                  <c:v>6.1755527172255012E-3</c:v>
                </c:pt>
                <c:pt idx="1022" formatCode="0.00E+00">
                  <c:v>5.7331158616934956E-3</c:v>
                </c:pt>
                <c:pt idx="1023" formatCode="0.00E+00">
                  <c:v>5.7331158616934956E-3</c:v>
                </c:pt>
                <c:pt idx="1024" formatCode="0.00E+00">
                  <c:v>5.009480287420225E-3</c:v>
                </c:pt>
                <c:pt idx="1025" formatCode="0.00E+00">
                  <c:v>5.009480287420225E-3</c:v>
                </c:pt>
                <c:pt idx="1026" formatCode="0.00E+00">
                  <c:v>3.3892654461046088E-3</c:v>
                </c:pt>
                <c:pt idx="1027" formatCode="0.00E+00">
                  <c:v>3.3892654461046088E-3</c:v>
                </c:pt>
                <c:pt idx="1028" formatCode="0.00E+00">
                  <c:v>2.9445967721083554E-3</c:v>
                </c:pt>
                <c:pt idx="1029" formatCode="0.00E+00">
                  <c:v>2.9445967721083554E-3</c:v>
                </c:pt>
                <c:pt idx="1030" formatCode="0.00E+00">
                  <c:v>2.9627781244168064E-3</c:v>
                </c:pt>
                <c:pt idx="1031" formatCode="0.00E+00">
                  <c:v>2.9627781244168064E-3</c:v>
                </c:pt>
                <c:pt idx="1032" formatCode="0.00E+00">
                  <c:v>2.961105361708842E-3</c:v>
                </c:pt>
                <c:pt idx="1033" formatCode="0.00E+00">
                  <c:v>2.961105361708842E-3</c:v>
                </c:pt>
                <c:pt idx="1034" formatCode="0.00E+00">
                  <c:v>2.1451724574346816E-3</c:v>
                </c:pt>
                <c:pt idx="1035" formatCode="0.00E+00">
                  <c:v>2.1451724574346816E-3</c:v>
                </c:pt>
                <c:pt idx="1036" formatCode="0.00E+00">
                  <c:v>2.4738551189610178E-3</c:v>
                </c:pt>
                <c:pt idx="1037" formatCode="0.00E+00">
                  <c:v>2.4738551189610178E-3</c:v>
                </c:pt>
                <c:pt idx="1038" formatCode="0.00E+00">
                  <c:v>2.0449538168402837E-3</c:v>
                </c:pt>
                <c:pt idx="1039" formatCode="0.00E+00">
                  <c:v>2.0449538168402837E-3</c:v>
                </c:pt>
                <c:pt idx="1040" formatCode="0.00E+00">
                  <c:v>2.2554552124364573E-3</c:v>
                </c:pt>
                <c:pt idx="1041" formatCode="0.00E+00">
                  <c:v>2.2554552124364573E-3</c:v>
                </c:pt>
                <c:pt idx="1042" formatCode="0.00E+00">
                  <c:v>2.2239215454235299E-3</c:v>
                </c:pt>
                <c:pt idx="1043" formatCode="0.00E+00">
                  <c:v>2.2239215454235299E-3</c:v>
                </c:pt>
                <c:pt idx="1044" formatCode="0.00E+00">
                  <c:v>2.1498130524198957E-3</c:v>
                </c:pt>
                <c:pt idx="1045" formatCode="0.00E+00">
                  <c:v>2.1498130524198957E-3</c:v>
                </c:pt>
                <c:pt idx="1046" formatCode="0.00E+00">
                  <c:v>2.1269896257133962E-3</c:v>
                </c:pt>
                <c:pt idx="1047" formatCode="0.00E+00">
                  <c:v>2.1269896257133962E-3</c:v>
                </c:pt>
                <c:pt idx="1048" formatCode="0.00E+00">
                  <c:v>2.0961682858239559E-3</c:v>
                </c:pt>
                <c:pt idx="1049" formatCode="0.00E+00">
                  <c:v>2.0961682858239559E-3</c:v>
                </c:pt>
                <c:pt idx="1050" formatCode="0.00E+00">
                  <c:v>1.9996264664671548E-3</c:v>
                </c:pt>
                <c:pt idx="1051" formatCode="0.00E+00">
                  <c:v>1.9996264664671548E-3</c:v>
                </c:pt>
                <c:pt idx="1052" formatCode="0.00E+00">
                  <c:v>1.7252359420838073E-3</c:v>
                </c:pt>
                <c:pt idx="1053" formatCode="0.00E+00">
                  <c:v>1.7252359420838073E-3</c:v>
                </c:pt>
                <c:pt idx="1054" formatCode="0.00E+00">
                  <c:v>1.6362935147322176E-3</c:v>
                </c:pt>
                <c:pt idx="1055" formatCode="0.00E+00">
                  <c:v>1.6362935147322176E-3</c:v>
                </c:pt>
                <c:pt idx="1056" formatCode="0.00E+00">
                  <c:v>1.3292959334067669E-3</c:v>
                </c:pt>
                <c:pt idx="1057" formatCode="0.00E+00">
                  <c:v>1.3292959334067669E-3</c:v>
                </c:pt>
                <c:pt idx="1058" formatCode="0.00E+00">
                  <c:v>1.3255546109119567E-3</c:v>
                </c:pt>
                <c:pt idx="1059" formatCode="0.00E+00">
                  <c:v>1.3255546109119567E-3</c:v>
                </c:pt>
                <c:pt idx="1060" formatCode="0.00E+00">
                  <c:v>1.1974227623646897E-3</c:v>
                </c:pt>
                <c:pt idx="1061" formatCode="0.00E+00">
                  <c:v>1.1974227623646897E-3</c:v>
                </c:pt>
                <c:pt idx="1062" formatCode="0.00E+00">
                  <c:v>1.0790590108979649E-3</c:v>
                </c:pt>
                <c:pt idx="1063" formatCode="0.00E+00">
                  <c:v>1.0790590108979649E-3</c:v>
                </c:pt>
                <c:pt idx="1064" formatCode="0.00E+00">
                  <c:v>1.0775487564326947E-3</c:v>
                </c:pt>
                <c:pt idx="1065" formatCode="0.00E+00">
                  <c:v>1.0775487564326947E-3</c:v>
                </c:pt>
                <c:pt idx="1066" formatCode="0.00E+00">
                  <c:v>8.8831762915327452E-4</c:v>
                </c:pt>
                <c:pt idx="1067" formatCode="0.00E+00">
                  <c:v>8.8831762915327452E-4</c:v>
                </c:pt>
                <c:pt idx="1068" formatCode="0.00E+00">
                  <c:v>9.5383996147857715E-4</c:v>
                </c:pt>
                <c:pt idx="1069" formatCode="0.00E+00">
                  <c:v>9.5383996147857715E-4</c:v>
                </c:pt>
                <c:pt idx="1070" formatCode="0.00E+00">
                  <c:v>9.1680581674841069E-4</c:v>
                </c:pt>
                <c:pt idx="1071" formatCode="0.00E+00">
                  <c:v>9.1680581674841069E-4</c:v>
                </c:pt>
                <c:pt idx="1072" formatCode="0.00E+00">
                  <c:v>8.5178041624259194E-4</c:v>
                </c:pt>
                <c:pt idx="1073" formatCode="0.00E+00">
                  <c:v>8.5178041624259194E-4</c:v>
                </c:pt>
                <c:pt idx="1074" formatCode="0.00E+00">
                  <c:v>8.9913566041941687E-4</c:v>
                </c:pt>
                <c:pt idx="1075" formatCode="0.00E+00">
                  <c:v>8.9913566041941687E-4</c:v>
                </c:pt>
                <c:pt idx="1076" formatCode="0.00E+00">
                  <c:v>8.0201735345762182E-4</c:v>
                </c:pt>
                <c:pt idx="1077" formatCode="0.00E+00">
                  <c:v>8.0201735345762182E-4</c:v>
                </c:pt>
                <c:pt idx="1078" formatCode="0.00E+00">
                  <c:v>7.3417483430982216E-4</c:v>
                </c:pt>
                <c:pt idx="1079" formatCode="0.00E+00">
                  <c:v>7.3417483430982216E-4</c:v>
                </c:pt>
                <c:pt idx="1080" formatCode="0.00E+00">
                  <c:v>8.4259067006002986E-4</c:v>
                </c:pt>
                <c:pt idx="1081" formatCode="0.00E+00">
                  <c:v>8.4259067006002986E-4</c:v>
                </c:pt>
                <c:pt idx="1082" formatCode="0.00E+00">
                  <c:v>6.1104175759741947E-4</c:v>
                </c:pt>
                <c:pt idx="1083" formatCode="0.00E+00">
                  <c:v>6.1104175759741947E-4</c:v>
                </c:pt>
                <c:pt idx="1084" formatCode="0.00E+00">
                  <c:v>6.2884239807263899E-4</c:v>
                </c:pt>
                <c:pt idx="1085" formatCode="0.00E+00">
                  <c:v>6.2884239807263899E-4</c:v>
                </c:pt>
                <c:pt idx="1086" formatCode="0.00E+00">
                  <c:v>5.6084346187280888E-4</c:v>
                </c:pt>
                <c:pt idx="1087" formatCode="0.00E+00">
                  <c:v>5.6084346187280888E-4</c:v>
                </c:pt>
                <c:pt idx="1088" formatCode="0.00E+00">
                  <c:v>5.3666060612407238E-4</c:v>
                </c:pt>
                <c:pt idx="1089" formatCode="0.00E+00">
                  <c:v>5.3666060612407238E-4</c:v>
                </c:pt>
                <c:pt idx="1090" formatCode="0.00E+00">
                  <c:v>4.6692756246242132E-4</c:v>
                </c:pt>
                <c:pt idx="1091" formatCode="0.00E+00">
                  <c:v>4.6692756246242132E-4</c:v>
                </c:pt>
                <c:pt idx="1092" formatCode="0.00E+00">
                  <c:v>4.3158450296118539E-4</c:v>
                </c:pt>
                <c:pt idx="1093" formatCode="0.00E+00">
                  <c:v>4.3158450296118539E-4</c:v>
                </c:pt>
                <c:pt idx="1094" formatCode="0.00E+00">
                  <c:v>4.6440593734005088E-4</c:v>
                </c:pt>
                <c:pt idx="1095" formatCode="0.00E+00">
                  <c:v>4.6440593734005088E-4</c:v>
                </c:pt>
                <c:pt idx="1096" formatCode="0.00E+00">
                  <c:v>3.8058580819094897E-4</c:v>
                </c:pt>
                <c:pt idx="1097" formatCode="0.00E+00">
                  <c:v>3.8058580819094897E-4</c:v>
                </c:pt>
                <c:pt idx="1098" formatCode="0.00E+00">
                  <c:v>4.0851125919545939E-4</c:v>
                </c:pt>
                <c:pt idx="1099" formatCode="0.00E+00">
                  <c:v>4.0851125919545939E-4</c:v>
                </c:pt>
                <c:pt idx="1100" formatCode="0.00E+00">
                  <c:v>2.7341154366396534E-4</c:v>
                </c:pt>
                <c:pt idx="1101" formatCode="0.00E+00">
                  <c:v>2.7341154366396534E-4</c:v>
                </c:pt>
                <c:pt idx="1102" formatCode="0.00E+00">
                  <c:v>2.9098427025981051E-4</c:v>
                </c:pt>
                <c:pt idx="1103" formatCode="0.00E+00">
                  <c:v>2.9098427025981051E-4</c:v>
                </c:pt>
                <c:pt idx="1104" formatCode="0.00E+00">
                  <c:v>2.6653963775239228E-4</c:v>
                </c:pt>
                <c:pt idx="1105" formatCode="0.00E+00">
                  <c:v>2.6653963775239228E-4</c:v>
                </c:pt>
                <c:pt idx="1106" formatCode="0.00E+00">
                  <c:v>2.2409269802916475E-4</c:v>
                </c:pt>
                <c:pt idx="1107" formatCode="0.00E+00">
                  <c:v>2.2409269802916475E-4</c:v>
                </c:pt>
                <c:pt idx="1108" formatCode="0.00E+00">
                  <c:v>2.7320980491439415E-4</c:v>
                </c:pt>
                <c:pt idx="1109" formatCode="0.00E+00">
                  <c:v>2.7320980491439415E-4</c:v>
                </c:pt>
                <c:pt idx="1110" formatCode="0.00E+00">
                  <c:v>3.1233501755918925E-4</c:v>
                </c:pt>
                <c:pt idx="1111" formatCode="0.00E+00">
                  <c:v>3.1233501755918925E-4</c:v>
                </c:pt>
                <c:pt idx="1112" formatCode="0.00E+00">
                  <c:v>1.8668201851351979E-4</c:v>
                </c:pt>
                <c:pt idx="1113" formatCode="0.00E+00">
                  <c:v>1.8668201851351979E-4</c:v>
                </c:pt>
                <c:pt idx="1114" formatCode="0.00E+00">
                  <c:v>2.091921171948872E-4</c:v>
                </c:pt>
                <c:pt idx="1115" formatCode="0.00E+00">
                  <c:v>2.091921171948872E-4</c:v>
                </c:pt>
                <c:pt idx="1116" formatCode="0.00E+00">
                  <c:v>1.787866359740969E-4</c:v>
                </c:pt>
                <c:pt idx="1117" formatCode="0.00E+00">
                  <c:v>1.787866359740969E-4</c:v>
                </c:pt>
                <c:pt idx="1118" formatCode="0.00E+00">
                  <c:v>1.4419161160843076E-4</c:v>
                </c:pt>
                <c:pt idx="1119" formatCode="0.00E+00">
                  <c:v>1.4419161160843076E-4</c:v>
                </c:pt>
                <c:pt idx="1120" formatCode="0.00E+00">
                  <c:v>1.1296957057247269E-4</c:v>
                </c:pt>
                <c:pt idx="1121" formatCode="0.00E+00">
                  <c:v>1.1296957057247269E-4</c:v>
                </c:pt>
                <c:pt idx="1122" formatCode="0.00E+00">
                  <c:v>1.1753959884378526E-4</c:v>
                </c:pt>
                <c:pt idx="1123" formatCode="0.00E+00">
                  <c:v>1.1753959884378526E-4</c:v>
                </c:pt>
                <c:pt idx="1124" formatCode="0.00E+00">
                  <c:v>1.2685451518636262E-4</c:v>
                </c:pt>
                <c:pt idx="1125" formatCode="0.00E+00">
                  <c:v>1.2685451518636262E-4</c:v>
                </c:pt>
                <c:pt idx="1126" formatCode="0.00E+00">
                  <c:v>1.2267585983682992E-4</c:v>
                </c:pt>
                <c:pt idx="1127" formatCode="0.00E+00">
                  <c:v>1.2267585983682992E-4</c:v>
                </c:pt>
                <c:pt idx="1128" formatCode="0.00E+00">
                  <c:v>9.9994100537900276E-5</c:v>
                </c:pt>
                <c:pt idx="1129" formatCode="0.00E+00">
                  <c:v>9.9994100537900276E-5</c:v>
                </c:pt>
                <c:pt idx="1130" formatCode="0.00E+00">
                  <c:v>7.455773356624884E-5</c:v>
                </c:pt>
                <c:pt idx="1131" formatCode="0.00E+00">
                  <c:v>7.455773356624884E-5</c:v>
                </c:pt>
                <c:pt idx="1132" formatCode="0.00E+00">
                  <c:v>1.2588361103231855E-4</c:v>
                </c:pt>
                <c:pt idx="1133" formatCode="0.00E+00">
                  <c:v>1.2588361103231855E-4</c:v>
                </c:pt>
                <c:pt idx="1134" formatCode="0.00E+00">
                  <c:v>1.0107240271905522E-4</c:v>
                </c:pt>
                <c:pt idx="1135" formatCode="0.00E+00">
                  <c:v>1.0107240271905522E-4</c:v>
                </c:pt>
                <c:pt idx="1136" formatCode="0.00E+00">
                  <c:v>5.6694851647426121E-5</c:v>
                </c:pt>
                <c:pt idx="1137" formatCode="0.00E+00">
                  <c:v>5.6694851647426121E-5</c:v>
                </c:pt>
                <c:pt idx="1138" formatCode="0.00E+00">
                  <c:v>6.7479888172318917E-5</c:v>
                </c:pt>
                <c:pt idx="1139" formatCode="0.00E+00">
                  <c:v>6.7479888172318917E-5</c:v>
                </c:pt>
                <c:pt idx="1140" formatCode="0.00E+00">
                  <c:v>7.8955402200063204E-5</c:v>
                </c:pt>
                <c:pt idx="1141" formatCode="0.00E+00">
                  <c:v>7.8955402200063204E-5</c:v>
                </c:pt>
                <c:pt idx="1142" formatCode="0.00E+00">
                  <c:v>7.1133495623349827E-5</c:v>
                </c:pt>
                <c:pt idx="1143" formatCode="0.00E+00">
                  <c:v>7.1133495623349827E-5</c:v>
                </c:pt>
                <c:pt idx="1144" formatCode="0.00E+00">
                  <c:v>5.6980810224503497E-5</c:v>
                </c:pt>
                <c:pt idx="1145" formatCode="0.00E+00">
                  <c:v>5.6980810224503497E-5</c:v>
                </c:pt>
                <c:pt idx="1146" formatCode="0.00E+00">
                  <c:v>5.92117015421392E-5</c:v>
                </c:pt>
                <c:pt idx="1147" formatCode="0.00E+00">
                  <c:v>5.92117015421392E-5</c:v>
                </c:pt>
                <c:pt idx="1148" formatCode="0.00E+00">
                  <c:v>2.6174122240503443E-5</c:v>
                </c:pt>
                <c:pt idx="1149" formatCode="0.00E+00">
                  <c:v>2.6174122240503443E-5</c:v>
                </c:pt>
                <c:pt idx="1150" formatCode="0.00E+00">
                  <c:v>5.0609177515938976E-5</c:v>
                </c:pt>
                <c:pt idx="1151" formatCode="0.00E+00">
                  <c:v>5.0609177515938976E-5</c:v>
                </c:pt>
                <c:pt idx="1152" formatCode="0.00E+00">
                  <c:v>3.4524414284364508E-5</c:v>
                </c:pt>
                <c:pt idx="1153" formatCode="0.00E+00">
                  <c:v>3.4524414284364508E-5</c:v>
                </c:pt>
                <c:pt idx="1154" formatCode="0.00E+00">
                  <c:v>5.3313385070171336E-5</c:v>
                </c:pt>
                <c:pt idx="1155" formatCode="0.00E+00">
                  <c:v>5.3313385070171336E-5</c:v>
                </c:pt>
                <c:pt idx="1156" formatCode="0.00E+00">
                  <c:v>3.804667869919125E-5</c:v>
                </c:pt>
                <c:pt idx="1157" formatCode="0.00E+00">
                  <c:v>3.804667869919125E-5</c:v>
                </c:pt>
                <c:pt idx="1158" formatCode="0.00E+00">
                  <c:v>2.4353869931157281E-5</c:v>
                </c:pt>
                <c:pt idx="1159" formatCode="0.00E+00">
                  <c:v>2.4353869931157281E-5</c:v>
                </c:pt>
                <c:pt idx="1160" formatCode="0.00E+00">
                  <c:v>2.5748877304497937E-5</c:v>
                </c:pt>
                <c:pt idx="1161" formatCode="0.00E+00">
                  <c:v>2.5748877304497937E-5</c:v>
                </c:pt>
                <c:pt idx="1162" formatCode="0.00E+00">
                  <c:v>1.7180179067469323E-5</c:v>
                </c:pt>
                <c:pt idx="1163" formatCode="0.00E+00">
                  <c:v>1.7180179067469323E-5</c:v>
                </c:pt>
                <c:pt idx="1164" formatCode="0.00E+00">
                  <c:v>2.9658945800200253E-5</c:v>
                </c:pt>
                <c:pt idx="1165" formatCode="0.00E+00">
                  <c:v>2.9658945800200253E-5</c:v>
                </c:pt>
                <c:pt idx="1166" formatCode="0.00E+00">
                  <c:v>2.3512950710019202E-5</c:v>
                </c:pt>
                <c:pt idx="1167" formatCode="0.00E+00">
                  <c:v>2.3512950710019202E-5</c:v>
                </c:pt>
                <c:pt idx="1168" formatCode="0.00E+00">
                  <c:v>1.1768395032068598E-5</c:v>
                </c:pt>
                <c:pt idx="1169" formatCode="0.00E+00">
                  <c:v>1.1768395032068598E-5</c:v>
                </c:pt>
                <c:pt idx="1170" formatCode="0.00E+00">
                  <c:v>2.5233119442757548E-5</c:v>
                </c:pt>
                <c:pt idx="1171" formatCode="0.00E+00">
                  <c:v>2.5233119442757548E-5</c:v>
                </c:pt>
                <c:pt idx="1172" formatCode="0.00E+00">
                  <c:v>1.1419645640788554E-5</c:v>
                </c:pt>
                <c:pt idx="1173" formatCode="0.00E+00">
                  <c:v>1.1419645640788554E-5</c:v>
                </c:pt>
                <c:pt idx="1174" formatCode="0.00E+00">
                  <c:v>6.1641840639710933E-6</c:v>
                </c:pt>
                <c:pt idx="1175" formatCode="0.00E+00">
                  <c:v>6.1641840639710933E-6</c:v>
                </c:pt>
                <c:pt idx="1176" formatCode="0.00E+00">
                  <c:v>1.0187555259533513E-5</c:v>
                </c:pt>
                <c:pt idx="1177" formatCode="0.00E+00">
                  <c:v>1.0187555259533513E-5</c:v>
                </c:pt>
                <c:pt idx="1178" formatCode="0.00E+00">
                  <c:v>5.9490825949301655E-6</c:v>
                </c:pt>
                <c:pt idx="1179" formatCode="0.00E+00">
                  <c:v>5.9490825949301655E-6</c:v>
                </c:pt>
                <c:pt idx="1180" formatCode="0.00E+00">
                  <c:v>3.8361456812958885E-6</c:v>
                </c:pt>
                <c:pt idx="1181" formatCode="0.00E+00">
                  <c:v>3.8361456812958885E-6</c:v>
                </c:pt>
                <c:pt idx="1182" formatCode="0.00E+00">
                  <c:v>1.0583776181271264E-5</c:v>
                </c:pt>
                <c:pt idx="1183" formatCode="0.00E+00">
                  <c:v>1.0583776181271264E-5</c:v>
                </c:pt>
                <c:pt idx="1184" formatCode="0.00E+00">
                  <c:v>8.8091558386691734E-6</c:v>
                </c:pt>
                <c:pt idx="1185" formatCode="0.00E+00">
                  <c:v>8.8091558386691734E-6</c:v>
                </c:pt>
                <c:pt idx="1186" formatCode="0.00E+00">
                  <c:v>5.081292620151822E-6</c:v>
                </c:pt>
                <c:pt idx="1187" formatCode="0.00E+00">
                  <c:v>5.081292620151822E-6</c:v>
                </c:pt>
                <c:pt idx="1188" formatCode="0.00E+00">
                  <c:v>3.3557968009873037E-6</c:v>
                </c:pt>
                <c:pt idx="1189" formatCode="0.00E+00">
                  <c:v>3.3557968009873037E-6</c:v>
                </c:pt>
                <c:pt idx="1190" formatCode="0.00E+00">
                  <c:v>4.9051744171437346E-6</c:v>
                </c:pt>
                <c:pt idx="1191" formatCode="0.00E+00">
                  <c:v>4.9051744171437346E-6</c:v>
                </c:pt>
                <c:pt idx="1192" formatCode="0.00E+00">
                  <c:v>6.33396377138809E-6</c:v>
                </c:pt>
                <c:pt idx="1193" formatCode="0.00E+00">
                  <c:v>6.33396377138809E-6</c:v>
                </c:pt>
                <c:pt idx="1194" formatCode="0.00E+00">
                  <c:v>6.5245655248975865E-6</c:v>
                </c:pt>
                <c:pt idx="1195" formatCode="0.00E+00">
                  <c:v>6.5245655248975865E-6</c:v>
                </c:pt>
                <c:pt idx="1196" formatCode="0.00E+00">
                  <c:v>2.6695597221987631E-6</c:v>
                </c:pt>
                <c:pt idx="1197" formatCode="0.00E+00">
                  <c:v>2.6695597221987631E-6</c:v>
                </c:pt>
                <c:pt idx="1198" formatCode="0.00E+00">
                  <c:v>1.3263166523892777E-6</c:v>
                </c:pt>
                <c:pt idx="1199" formatCode="0.00E+00">
                  <c:v>1.3263166523892777E-6</c:v>
                </c:pt>
                <c:pt idx="1200" formatCode="0.00E+00">
                  <c:v>2.0350032440848392E-6</c:v>
                </c:pt>
                <c:pt idx="1201" formatCode="0.00E+00">
                  <c:v>2.0350032440848392E-6</c:v>
                </c:pt>
                <c:pt idx="1202" formatCode="0.00E+00">
                  <c:v>2.8391132258804557E-6</c:v>
                </c:pt>
                <c:pt idx="1203" formatCode="0.00E+00">
                  <c:v>2.8391132258804557E-6</c:v>
                </c:pt>
                <c:pt idx="1204" formatCode="0.00E+00">
                  <c:v>1.2695229103717831E-6</c:v>
                </c:pt>
                <c:pt idx="1205" formatCode="0.00E+00">
                  <c:v>1.2695229103717831E-6</c:v>
                </c:pt>
                <c:pt idx="1206" formatCode="0.00E+00">
                  <c:v>3.1714302625981998E-6</c:v>
                </c:pt>
                <c:pt idx="1207" formatCode="0.00E+00">
                  <c:v>3.1714302625981998E-6</c:v>
                </c:pt>
                <c:pt idx="1208" formatCode="0.00E+00">
                  <c:v>0</c:v>
                </c:pt>
                <c:pt idx="1209" formatCode="0.00E+00">
                  <c:v>0</c:v>
                </c:pt>
                <c:pt idx="1210" formatCode="0.00E+00">
                  <c:v>5.0339339449697541E-6</c:v>
                </c:pt>
                <c:pt idx="1211" formatCode="0.00E+00">
                  <c:v>5.0339339449697541E-6</c:v>
                </c:pt>
                <c:pt idx="1212" formatCode="0.00E+00">
                  <c:v>2.4600146834578295E-6</c:v>
                </c:pt>
                <c:pt idx="1213" formatCode="0.00E+00">
                  <c:v>2.4600146834578295E-6</c:v>
                </c:pt>
                <c:pt idx="1214" formatCode="0.00E+00">
                  <c:v>4.4547260734009396E-6</c:v>
                </c:pt>
                <c:pt idx="1215" formatCode="0.00E+00">
                  <c:v>4.4547260734009396E-6</c:v>
                </c:pt>
                <c:pt idx="1216" formatCode="0.00E+00">
                  <c:v>2.1881497928877766E-6</c:v>
                </c:pt>
                <c:pt idx="1217" formatCode="0.00E+00">
                  <c:v>2.1881497928877766E-6</c:v>
                </c:pt>
                <c:pt idx="1218" formatCode="0.00E+00">
                  <c:v>3.0496148292108374E-6</c:v>
                </c:pt>
                <c:pt idx="1219" formatCode="0.00E+00">
                  <c:v>3.0496148292108374E-6</c:v>
                </c:pt>
                <c:pt idx="1220" formatCode="0.00E+00">
                  <c:v>0</c:v>
                </c:pt>
                <c:pt idx="1221" formatCode="0.00E+00">
                  <c:v>0</c:v>
                </c:pt>
                <c:pt idx="1222" formatCode="0.00E+00">
                  <c:v>1.9688927583820391E-6</c:v>
                </c:pt>
                <c:pt idx="1223" formatCode="0.00E+00">
                  <c:v>1.9688927583820391E-6</c:v>
                </c:pt>
                <c:pt idx="1224" formatCode="0.00E+00">
                  <c:v>0</c:v>
                </c:pt>
                <c:pt idx="1225" formatCode="0.00E+00">
                  <c:v>0</c:v>
                </c:pt>
                <c:pt idx="1226" formatCode="0.00E+00">
                  <c:v>0</c:v>
                </c:pt>
                <c:pt idx="1227" formatCode="0.00E+00">
                  <c:v>0</c:v>
                </c:pt>
                <c:pt idx="1228" formatCode="0.00E+00">
                  <c:v>0</c:v>
                </c:pt>
                <c:pt idx="1229" formatCode="0.00E+00">
                  <c:v>0</c:v>
                </c:pt>
                <c:pt idx="1230" formatCode="0.00E+00">
                  <c:v>9.5029249005897912E-7</c:v>
                </c:pt>
                <c:pt idx="1231" formatCode="0.00E+00">
                  <c:v>9.5029249005897912E-7</c:v>
                </c:pt>
                <c:pt idx="1232" formatCode="0.00E+00">
                  <c:v>1.5009023533989877E-6</c:v>
                </c:pt>
                <c:pt idx="1233" formatCode="0.00E+00">
                  <c:v>1.5009023533989877E-6</c:v>
                </c:pt>
                <c:pt idx="1234" formatCode="0.00E+00">
                  <c:v>8.9127280762130913E-7</c:v>
                </c:pt>
                <c:pt idx="1235" formatCode="0.00E+00">
                  <c:v>8.9127280762130913E-7</c:v>
                </c:pt>
                <c:pt idx="1236" formatCode="0.00E+00">
                  <c:v>8.959082998055835E-7</c:v>
                </c:pt>
                <c:pt idx="1237" formatCode="0.00E+00">
                  <c:v>8.959082998055835E-7</c:v>
                </c:pt>
                <c:pt idx="1238" formatCode="0.00E+00">
                  <c:v>8.6932836538837219E-7</c:v>
                </c:pt>
                <c:pt idx="1239" formatCode="0.00E+00">
                  <c:v>8.6932836538837219E-7</c:v>
                </c:pt>
                <c:pt idx="1240" formatCode="0.00E+00">
                  <c:v>8.1100758559101547E-7</c:v>
                </c:pt>
                <c:pt idx="1241" formatCode="0.00E+00">
                  <c:v>8.1100758559101547E-7</c:v>
                </c:pt>
                <c:pt idx="1242" formatCode="0.00E+00">
                  <c:v>7.9527277784905975E-7</c:v>
                </c:pt>
                <c:pt idx="1243" formatCode="0.00E+00">
                  <c:v>7.9527277784905975E-7</c:v>
                </c:pt>
                <c:pt idx="1244" formatCode="0.00E+00">
                  <c:v>1.5986018389915363E-6</c:v>
                </c:pt>
                <c:pt idx="1245" formatCode="0.00E+00">
                  <c:v>1.5986018389915363E-6</c:v>
                </c:pt>
                <c:pt idx="1246" formatCode="0.00E+00">
                  <c:v>0</c:v>
                </c:pt>
                <c:pt idx="1247" formatCode="0.00E+00">
                  <c:v>0</c:v>
                </c:pt>
                <c:pt idx="1248" formatCode="0.00E+00">
                  <c:v>7.2896881732788391E-7</c:v>
                </c:pt>
                <c:pt idx="1249" formatCode="0.00E+00">
                  <c:v>7.2896881732788391E-7</c:v>
                </c:pt>
                <c:pt idx="1250" formatCode="0.00E+00">
                  <c:v>0</c:v>
                </c:pt>
                <c:pt idx="1251" formatCode="0.00E+00">
                  <c:v>0</c:v>
                </c:pt>
                <c:pt idx="1252" formatCode="0.00E+00">
                  <c:v>0</c:v>
                </c:pt>
                <c:pt idx="1253" formatCode="0.00E+00">
                  <c:v>0</c:v>
                </c:pt>
                <c:pt idx="1254" formatCode="0.00E+00">
                  <c:v>7.300638528885354E-7</c:v>
                </c:pt>
                <c:pt idx="1255" formatCode="0.00E+00">
                  <c:v>7.300638528885354E-7</c:v>
                </c:pt>
                <c:pt idx="1256" formatCode="0.00E+00">
                  <c:v>4.2765510733350063E-7</c:v>
                </c:pt>
                <c:pt idx="1257" formatCode="0.00E+00">
                  <c:v>4.2765510733350063E-7</c:v>
                </c:pt>
                <c:pt idx="1258" formatCode="0.00E+00">
                  <c:v>0</c:v>
                </c:pt>
                <c:pt idx="1259" formatCode="0.00E+00">
                  <c:v>0</c:v>
                </c:pt>
                <c:pt idx="1260" formatCode="0.00E+00">
                  <c:v>0</c:v>
                </c:pt>
                <c:pt idx="1261" formatCode="0.00E+00">
                  <c:v>0</c:v>
                </c:pt>
                <c:pt idx="1262" formatCode="0.00E+00">
                  <c:v>6.8603522218147019E-7</c:v>
                </c:pt>
                <c:pt idx="1263" formatCode="0.00E+00">
                  <c:v>6.8603522218147019E-7</c:v>
                </c:pt>
                <c:pt idx="1264" formatCode="0.00E+00">
                  <c:v>0</c:v>
                </c:pt>
                <c:pt idx="1265" formatCode="0.00E+00">
                  <c:v>0</c:v>
                </c:pt>
                <c:pt idx="1266" formatCode="0.00E+00">
                  <c:v>0</c:v>
                </c:pt>
                <c:pt idx="1267" formatCode="0.00E+00">
                  <c:v>0</c:v>
                </c:pt>
                <c:pt idx="1268" formatCode="0.00E+00">
                  <c:v>1.3213010894932108E-6</c:v>
                </c:pt>
                <c:pt idx="1269" formatCode="0.00E+00">
                  <c:v>1.3213010894932108E-6</c:v>
                </c:pt>
                <c:pt idx="1270" formatCode="0.00E+00">
                  <c:v>0</c:v>
                </c:pt>
                <c:pt idx="1271" formatCode="0.00E+00">
                  <c:v>0</c:v>
                </c:pt>
                <c:pt idx="1272" formatCode="0.00E+00">
                  <c:v>5.9121356596067165E-7</c:v>
                </c:pt>
                <c:pt idx="1273" formatCode="0.00E+00">
                  <c:v>5.9121356596067165E-7</c:v>
                </c:pt>
                <c:pt idx="1274" formatCode="0.00E+00">
                  <c:v>0</c:v>
                </c:pt>
                <c:pt idx="1275" formatCode="0.00E+00">
                  <c:v>0</c:v>
                </c:pt>
                <c:pt idx="1276" formatCode="0.00E+00">
                  <c:v>0</c:v>
                </c:pt>
                <c:pt idx="1277" formatCode="0.00E+00">
                  <c:v>0</c:v>
                </c:pt>
                <c:pt idx="1278" formatCode="0.00E+00">
                  <c:v>5.9216303751206517E-7</c:v>
                </c:pt>
                <c:pt idx="1279" formatCode="0.00E+00">
                  <c:v>5.9216303751206517E-7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ABA-428B-91F3-F0D0426A5E75}"/>
            </c:ext>
          </c:extLst>
        </c:ser>
        <c:ser>
          <c:idx val="8"/>
          <c:order val="2"/>
          <c:tx>
            <c:strRef>
              <c:f>Distribuce_In!$AU$4</c:f>
              <c:strCache>
                <c:ptCount val="1"/>
                <c:pt idx="0">
                  <c:v>197Au(n,2n)196Au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Distribuce_In!$AL$649:$AL$1928</c:f>
              <c:numCache>
                <c:formatCode>0.00E+00</c:formatCode>
                <c:ptCount val="1280"/>
                <c:pt idx="0">
                  <c:v>1E-10</c:v>
                </c:pt>
                <c:pt idx="1">
                  <c:v>1.05E-10</c:v>
                </c:pt>
                <c:pt idx="2">
                  <c:v>1.05E-10</c:v>
                </c:pt>
                <c:pt idx="3">
                  <c:v>1.0999999999999999E-10</c:v>
                </c:pt>
                <c:pt idx="4">
                  <c:v>1.0999999999999999E-10</c:v>
                </c:pt>
                <c:pt idx="5">
                  <c:v>1.15E-10</c:v>
                </c:pt>
                <c:pt idx="6">
                  <c:v>1.15E-10</c:v>
                </c:pt>
                <c:pt idx="7">
                  <c:v>1.2E-10</c:v>
                </c:pt>
                <c:pt idx="8">
                  <c:v>1.2E-10</c:v>
                </c:pt>
                <c:pt idx="9">
                  <c:v>1.275E-10</c:v>
                </c:pt>
                <c:pt idx="10">
                  <c:v>1.275E-10</c:v>
                </c:pt>
                <c:pt idx="11">
                  <c:v>1.35E-10</c:v>
                </c:pt>
                <c:pt idx="12">
                  <c:v>1.35E-10</c:v>
                </c:pt>
                <c:pt idx="13">
                  <c:v>1.425E-10</c:v>
                </c:pt>
                <c:pt idx="14">
                  <c:v>1.425E-10</c:v>
                </c:pt>
                <c:pt idx="15">
                  <c:v>1.5E-10</c:v>
                </c:pt>
                <c:pt idx="16">
                  <c:v>1.5E-10</c:v>
                </c:pt>
                <c:pt idx="17">
                  <c:v>1.5999999999999999E-10</c:v>
                </c:pt>
                <c:pt idx="18">
                  <c:v>1.5999999999999999E-10</c:v>
                </c:pt>
                <c:pt idx="19">
                  <c:v>1.7000000000000001E-10</c:v>
                </c:pt>
                <c:pt idx="20">
                  <c:v>1.7000000000000001E-10</c:v>
                </c:pt>
                <c:pt idx="21">
                  <c:v>1.8E-10</c:v>
                </c:pt>
                <c:pt idx="22">
                  <c:v>1.8E-10</c:v>
                </c:pt>
                <c:pt idx="23">
                  <c:v>1.8999999999999999E-10</c:v>
                </c:pt>
                <c:pt idx="24">
                  <c:v>1.8999999999999999E-10</c:v>
                </c:pt>
                <c:pt idx="25">
                  <c:v>2.0000000000000001E-10</c:v>
                </c:pt>
                <c:pt idx="26">
                  <c:v>2.0000000000000001E-10</c:v>
                </c:pt>
                <c:pt idx="27">
                  <c:v>2.1E-10</c:v>
                </c:pt>
                <c:pt idx="28">
                  <c:v>2.1E-10</c:v>
                </c:pt>
                <c:pt idx="29">
                  <c:v>2.1999999999999999E-10</c:v>
                </c:pt>
                <c:pt idx="30">
                  <c:v>2.1999999999999999E-10</c:v>
                </c:pt>
                <c:pt idx="31">
                  <c:v>2.3000000000000001E-10</c:v>
                </c:pt>
                <c:pt idx="32">
                  <c:v>2.3000000000000001E-10</c:v>
                </c:pt>
                <c:pt idx="33">
                  <c:v>2.4E-10</c:v>
                </c:pt>
                <c:pt idx="34">
                  <c:v>2.4E-10</c:v>
                </c:pt>
                <c:pt idx="35">
                  <c:v>2.55E-10</c:v>
                </c:pt>
                <c:pt idx="36">
                  <c:v>2.55E-10</c:v>
                </c:pt>
                <c:pt idx="37">
                  <c:v>2.7E-10</c:v>
                </c:pt>
                <c:pt idx="38">
                  <c:v>2.7E-10</c:v>
                </c:pt>
                <c:pt idx="39">
                  <c:v>2.8000000000000002E-10</c:v>
                </c:pt>
                <c:pt idx="40">
                  <c:v>2.8000000000000002E-10</c:v>
                </c:pt>
                <c:pt idx="41">
                  <c:v>3E-10</c:v>
                </c:pt>
                <c:pt idx="42">
                  <c:v>3E-10</c:v>
                </c:pt>
                <c:pt idx="43">
                  <c:v>3.1999999999999998E-10</c:v>
                </c:pt>
                <c:pt idx="44">
                  <c:v>3.1999999999999998E-10</c:v>
                </c:pt>
                <c:pt idx="45">
                  <c:v>3.4000000000000001E-10</c:v>
                </c:pt>
                <c:pt idx="46">
                  <c:v>3.4000000000000001E-10</c:v>
                </c:pt>
                <c:pt idx="47">
                  <c:v>3.6E-10</c:v>
                </c:pt>
                <c:pt idx="48">
                  <c:v>3.6E-10</c:v>
                </c:pt>
                <c:pt idx="49">
                  <c:v>3.7999999999999998E-10</c:v>
                </c:pt>
                <c:pt idx="50">
                  <c:v>3.7999999999999998E-10</c:v>
                </c:pt>
                <c:pt idx="51">
                  <c:v>4.0000000000000001E-10</c:v>
                </c:pt>
                <c:pt idx="52">
                  <c:v>4.0000000000000001E-10</c:v>
                </c:pt>
                <c:pt idx="53">
                  <c:v>4.2499999999999998E-10</c:v>
                </c:pt>
                <c:pt idx="54">
                  <c:v>4.2499999999999998E-10</c:v>
                </c:pt>
                <c:pt idx="55">
                  <c:v>4.5E-10</c:v>
                </c:pt>
                <c:pt idx="56">
                  <c:v>4.5E-10</c:v>
                </c:pt>
                <c:pt idx="57">
                  <c:v>4.7500000000000001E-10</c:v>
                </c:pt>
                <c:pt idx="58">
                  <c:v>4.7500000000000001E-10</c:v>
                </c:pt>
                <c:pt idx="59">
                  <c:v>5.0000000000000003E-10</c:v>
                </c:pt>
                <c:pt idx="60">
                  <c:v>5.0000000000000003E-10</c:v>
                </c:pt>
                <c:pt idx="61">
                  <c:v>5.2500000000000005E-10</c:v>
                </c:pt>
                <c:pt idx="62">
                  <c:v>5.2500000000000005E-10</c:v>
                </c:pt>
                <c:pt idx="63">
                  <c:v>5.4999999999999996E-10</c:v>
                </c:pt>
                <c:pt idx="64">
                  <c:v>5.4999999999999996E-10</c:v>
                </c:pt>
                <c:pt idx="65">
                  <c:v>5.7499999999999998E-10</c:v>
                </c:pt>
                <c:pt idx="66">
                  <c:v>5.7499999999999998E-10</c:v>
                </c:pt>
                <c:pt idx="67">
                  <c:v>6E-10</c:v>
                </c:pt>
                <c:pt idx="68">
                  <c:v>6E-10</c:v>
                </c:pt>
                <c:pt idx="69">
                  <c:v>6.3E-10</c:v>
                </c:pt>
                <c:pt idx="70">
                  <c:v>6.3E-10</c:v>
                </c:pt>
                <c:pt idx="71">
                  <c:v>6.6E-10</c:v>
                </c:pt>
                <c:pt idx="72">
                  <c:v>6.6E-10</c:v>
                </c:pt>
                <c:pt idx="73">
                  <c:v>6.9E-10</c:v>
                </c:pt>
                <c:pt idx="74">
                  <c:v>6.9E-10</c:v>
                </c:pt>
                <c:pt idx="75">
                  <c:v>7.2E-10</c:v>
                </c:pt>
                <c:pt idx="76">
                  <c:v>7.2E-10</c:v>
                </c:pt>
                <c:pt idx="77">
                  <c:v>7.5999999999999996E-10</c:v>
                </c:pt>
                <c:pt idx="78">
                  <c:v>7.5999999999999996E-10</c:v>
                </c:pt>
                <c:pt idx="79">
                  <c:v>8.0000000000000003E-10</c:v>
                </c:pt>
                <c:pt idx="80">
                  <c:v>8.0000000000000003E-10</c:v>
                </c:pt>
                <c:pt idx="81">
                  <c:v>8.3999999999999999E-10</c:v>
                </c:pt>
                <c:pt idx="82">
                  <c:v>8.3999999999999999E-10</c:v>
                </c:pt>
                <c:pt idx="83">
                  <c:v>8.7999999999999996E-10</c:v>
                </c:pt>
                <c:pt idx="84">
                  <c:v>8.7999999999999996E-10</c:v>
                </c:pt>
                <c:pt idx="85">
                  <c:v>9.2000000000000003E-10</c:v>
                </c:pt>
                <c:pt idx="86">
                  <c:v>9.2000000000000003E-10</c:v>
                </c:pt>
                <c:pt idx="87">
                  <c:v>9.5999999999999999E-10</c:v>
                </c:pt>
                <c:pt idx="88">
                  <c:v>9.5999999999999999E-10</c:v>
                </c:pt>
                <c:pt idx="89">
                  <c:v>1.0000000000000001E-9</c:v>
                </c:pt>
                <c:pt idx="90">
                  <c:v>1.0000000000000001E-9</c:v>
                </c:pt>
                <c:pt idx="91">
                  <c:v>1.0500000000000001E-9</c:v>
                </c:pt>
                <c:pt idx="92">
                  <c:v>1.0500000000000001E-9</c:v>
                </c:pt>
                <c:pt idx="93">
                  <c:v>1.0999999999999999E-9</c:v>
                </c:pt>
                <c:pt idx="94">
                  <c:v>1.0999999999999999E-9</c:v>
                </c:pt>
                <c:pt idx="95">
                  <c:v>1.15E-9</c:v>
                </c:pt>
                <c:pt idx="96">
                  <c:v>1.15E-9</c:v>
                </c:pt>
                <c:pt idx="97">
                  <c:v>1.2E-9</c:v>
                </c:pt>
                <c:pt idx="98">
                  <c:v>1.2E-9</c:v>
                </c:pt>
                <c:pt idx="99">
                  <c:v>1.275E-9</c:v>
                </c:pt>
                <c:pt idx="100">
                  <c:v>1.275E-9</c:v>
                </c:pt>
                <c:pt idx="101">
                  <c:v>1.3500000000000001E-9</c:v>
                </c:pt>
                <c:pt idx="102">
                  <c:v>1.3500000000000001E-9</c:v>
                </c:pt>
                <c:pt idx="103">
                  <c:v>1.4249999999999999E-9</c:v>
                </c:pt>
                <c:pt idx="104">
                  <c:v>1.4249999999999999E-9</c:v>
                </c:pt>
                <c:pt idx="105">
                  <c:v>1.5E-9</c:v>
                </c:pt>
                <c:pt idx="106">
                  <c:v>1.5E-9</c:v>
                </c:pt>
                <c:pt idx="107">
                  <c:v>1.6000000000000001E-9</c:v>
                </c:pt>
                <c:pt idx="108">
                  <c:v>1.6000000000000001E-9</c:v>
                </c:pt>
                <c:pt idx="109">
                  <c:v>1.6999999999999999E-9</c:v>
                </c:pt>
                <c:pt idx="110">
                  <c:v>1.6999999999999999E-9</c:v>
                </c:pt>
                <c:pt idx="111">
                  <c:v>1.8E-9</c:v>
                </c:pt>
                <c:pt idx="112">
                  <c:v>1.8E-9</c:v>
                </c:pt>
                <c:pt idx="113">
                  <c:v>1.9000000000000001E-9</c:v>
                </c:pt>
                <c:pt idx="114">
                  <c:v>1.9000000000000001E-9</c:v>
                </c:pt>
                <c:pt idx="115">
                  <c:v>2.0000000000000001E-9</c:v>
                </c:pt>
                <c:pt idx="116">
                  <c:v>2.0000000000000001E-9</c:v>
                </c:pt>
                <c:pt idx="117">
                  <c:v>2.1000000000000002E-9</c:v>
                </c:pt>
                <c:pt idx="118">
                  <c:v>2.1000000000000002E-9</c:v>
                </c:pt>
                <c:pt idx="119">
                  <c:v>2.1999999999999998E-9</c:v>
                </c:pt>
                <c:pt idx="120">
                  <c:v>2.1999999999999998E-9</c:v>
                </c:pt>
                <c:pt idx="121">
                  <c:v>2.2999999999999999E-9</c:v>
                </c:pt>
                <c:pt idx="122">
                  <c:v>2.2999999999999999E-9</c:v>
                </c:pt>
                <c:pt idx="123">
                  <c:v>2.4E-9</c:v>
                </c:pt>
                <c:pt idx="124">
                  <c:v>2.4E-9</c:v>
                </c:pt>
                <c:pt idx="125">
                  <c:v>2.5500000000000001E-9</c:v>
                </c:pt>
                <c:pt idx="126">
                  <c:v>2.5500000000000001E-9</c:v>
                </c:pt>
                <c:pt idx="127">
                  <c:v>2.7000000000000002E-9</c:v>
                </c:pt>
                <c:pt idx="128">
                  <c:v>2.7000000000000002E-9</c:v>
                </c:pt>
                <c:pt idx="129">
                  <c:v>2.7999999999999998E-9</c:v>
                </c:pt>
                <c:pt idx="130">
                  <c:v>2.7999999999999998E-9</c:v>
                </c:pt>
                <c:pt idx="131">
                  <c:v>3E-9</c:v>
                </c:pt>
                <c:pt idx="132">
                  <c:v>3E-9</c:v>
                </c:pt>
                <c:pt idx="133">
                  <c:v>3.2000000000000001E-9</c:v>
                </c:pt>
                <c:pt idx="134">
                  <c:v>3.2000000000000001E-9</c:v>
                </c:pt>
                <c:pt idx="135">
                  <c:v>3.3999999999999998E-9</c:v>
                </c:pt>
                <c:pt idx="136">
                  <c:v>3.3999999999999998E-9</c:v>
                </c:pt>
                <c:pt idx="137">
                  <c:v>3.6E-9</c:v>
                </c:pt>
                <c:pt idx="138">
                  <c:v>3.6E-9</c:v>
                </c:pt>
                <c:pt idx="139">
                  <c:v>3.8000000000000001E-9</c:v>
                </c:pt>
                <c:pt idx="140">
                  <c:v>3.8000000000000001E-9</c:v>
                </c:pt>
                <c:pt idx="141">
                  <c:v>4.0000000000000002E-9</c:v>
                </c:pt>
                <c:pt idx="142">
                  <c:v>4.0000000000000002E-9</c:v>
                </c:pt>
                <c:pt idx="143">
                  <c:v>4.25E-9</c:v>
                </c:pt>
                <c:pt idx="144">
                  <c:v>4.25E-9</c:v>
                </c:pt>
                <c:pt idx="145">
                  <c:v>4.4999999999999998E-9</c:v>
                </c:pt>
                <c:pt idx="146">
                  <c:v>4.4999999999999998E-9</c:v>
                </c:pt>
                <c:pt idx="147">
                  <c:v>4.7500000000000003E-9</c:v>
                </c:pt>
                <c:pt idx="148">
                  <c:v>4.7500000000000003E-9</c:v>
                </c:pt>
                <c:pt idx="149">
                  <c:v>5.0000000000000001E-9</c:v>
                </c:pt>
                <c:pt idx="150">
                  <c:v>5.0000000000000001E-9</c:v>
                </c:pt>
                <c:pt idx="151">
                  <c:v>5.2499999999999999E-9</c:v>
                </c:pt>
                <c:pt idx="152">
                  <c:v>5.2499999999999999E-9</c:v>
                </c:pt>
                <c:pt idx="153">
                  <c:v>5.4999999999999996E-9</c:v>
                </c:pt>
                <c:pt idx="154">
                  <c:v>5.4999999999999996E-9</c:v>
                </c:pt>
                <c:pt idx="155">
                  <c:v>5.7500000000000002E-9</c:v>
                </c:pt>
                <c:pt idx="156">
                  <c:v>5.7500000000000002E-9</c:v>
                </c:pt>
                <c:pt idx="157">
                  <c:v>6E-9</c:v>
                </c:pt>
                <c:pt idx="158">
                  <c:v>6E-9</c:v>
                </c:pt>
                <c:pt idx="159">
                  <c:v>6.3000000000000002E-9</c:v>
                </c:pt>
                <c:pt idx="160">
                  <c:v>6.3000000000000002E-9</c:v>
                </c:pt>
                <c:pt idx="161">
                  <c:v>6.6000000000000004E-9</c:v>
                </c:pt>
                <c:pt idx="162">
                  <c:v>6.6000000000000004E-9</c:v>
                </c:pt>
                <c:pt idx="163">
                  <c:v>6.8999999999999997E-9</c:v>
                </c:pt>
                <c:pt idx="164">
                  <c:v>6.8999999999999997E-9</c:v>
                </c:pt>
                <c:pt idx="165">
                  <c:v>7.2E-9</c:v>
                </c:pt>
                <c:pt idx="166">
                  <c:v>7.2E-9</c:v>
                </c:pt>
                <c:pt idx="167">
                  <c:v>7.6000000000000002E-9</c:v>
                </c:pt>
                <c:pt idx="168">
                  <c:v>7.6000000000000002E-9</c:v>
                </c:pt>
                <c:pt idx="169">
                  <c:v>8.0000000000000005E-9</c:v>
                </c:pt>
                <c:pt idx="170">
                  <c:v>8.0000000000000005E-9</c:v>
                </c:pt>
                <c:pt idx="171">
                  <c:v>8.4000000000000008E-9</c:v>
                </c:pt>
                <c:pt idx="172">
                  <c:v>8.4000000000000008E-9</c:v>
                </c:pt>
                <c:pt idx="173">
                  <c:v>8.7999999999999994E-9</c:v>
                </c:pt>
                <c:pt idx="174">
                  <c:v>8.7999999999999994E-9</c:v>
                </c:pt>
                <c:pt idx="175">
                  <c:v>9.1999999999999997E-9</c:v>
                </c:pt>
                <c:pt idx="176">
                  <c:v>9.1999999999999997E-9</c:v>
                </c:pt>
                <c:pt idx="177">
                  <c:v>9.5999999999999999E-9</c:v>
                </c:pt>
                <c:pt idx="178">
                  <c:v>9.5999999999999999E-9</c:v>
                </c:pt>
                <c:pt idx="179">
                  <c:v>1E-8</c:v>
                </c:pt>
                <c:pt idx="180">
                  <c:v>1E-8</c:v>
                </c:pt>
                <c:pt idx="181">
                  <c:v>1.05E-8</c:v>
                </c:pt>
                <c:pt idx="182">
                  <c:v>1.05E-8</c:v>
                </c:pt>
                <c:pt idx="183">
                  <c:v>1.0999999999999999E-8</c:v>
                </c:pt>
                <c:pt idx="184">
                  <c:v>1.0999999999999999E-8</c:v>
                </c:pt>
                <c:pt idx="185">
                  <c:v>1.15E-8</c:v>
                </c:pt>
                <c:pt idx="186">
                  <c:v>1.15E-8</c:v>
                </c:pt>
                <c:pt idx="187">
                  <c:v>1.2E-8</c:v>
                </c:pt>
                <c:pt idx="188">
                  <c:v>1.2E-8</c:v>
                </c:pt>
                <c:pt idx="189">
                  <c:v>1.275E-8</c:v>
                </c:pt>
                <c:pt idx="190">
                  <c:v>1.275E-8</c:v>
                </c:pt>
                <c:pt idx="191">
                  <c:v>1.35E-8</c:v>
                </c:pt>
                <c:pt idx="192">
                  <c:v>1.35E-8</c:v>
                </c:pt>
                <c:pt idx="193">
                  <c:v>1.425E-8</c:v>
                </c:pt>
                <c:pt idx="194">
                  <c:v>1.425E-8</c:v>
                </c:pt>
                <c:pt idx="195">
                  <c:v>1.4999999999999999E-8</c:v>
                </c:pt>
                <c:pt idx="196">
                  <c:v>1.4999999999999999E-8</c:v>
                </c:pt>
                <c:pt idx="197">
                  <c:v>1.6000000000000001E-8</c:v>
                </c:pt>
                <c:pt idx="198">
                  <c:v>1.6000000000000001E-8</c:v>
                </c:pt>
                <c:pt idx="199">
                  <c:v>1.7E-8</c:v>
                </c:pt>
                <c:pt idx="200">
                  <c:v>1.7E-8</c:v>
                </c:pt>
                <c:pt idx="201">
                  <c:v>1.7999999999999999E-8</c:v>
                </c:pt>
                <c:pt idx="202">
                  <c:v>1.7999999999999999E-8</c:v>
                </c:pt>
                <c:pt idx="203">
                  <c:v>1.9000000000000001E-8</c:v>
                </c:pt>
                <c:pt idx="204">
                  <c:v>1.9000000000000001E-8</c:v>
                </c:pt>
                <c:pt idx="205">
                  <c:v>2E-8</c:v>
                </c:pt>
                <c:pt idx="206">
                  <c:v>2E-8</c:v>
                </c:pt>
                <c:pt idx="207">
                  <c:v>2.0999999999999999E-8</c:v>
                </c:pt>
                <c:pt idx="208">
                  <c:v>2.0999999999999999E-8</c:v>
                </c:pt>
                <c:pt idx="209">
                  <c:v>2.1999999999999998E-8</c:v>
                </c:pt>
                <c:pt idx="210">
                  <c:v>2.1999999999999998E-8</c:v>
                </c:pt>
                <c:pt idx="211">
                  <c:v>2.3000000000000001E-8</c:v>
                </c:pt>
                <c:pt idx="212">
                  <c:v>2.3000000000000001E-8</c:v>
                </c:pt>
                <c:pt idx="213">
                  <c:v>2.4E-8</c:v>
                </c:pt>
                <c:pt idx="214">
                  <c:v>2.4E-8</c:v>
                </c:pt>
                <c:pt idx="215">
                  <c:v>2.55E-8</c:v>
                </c:pt>
                <c:pt idx="216">
                  <c:v>2.55E-8</c:v>
                </c:pt>
                <c:pt idx="217">
                  <c:v>2.7E-8</c:v>
                </c:pt>
                <c:pt idx="218">
                  <c:v>2.7E-8</c:v>
                </c:pt>
                <c:pt idx="219">
                  <c:v>2.7999999999999999E-8</c:v>
                </c:pt>
                <c:pt idx="220">
                  <c:v>2.7999999999999999E-8</c:v>
                </c:pt>
                <c:pt idx="221">
                  <c:v>2.9999999999999997E-8</c:v>
                </c:pt>
                <c:pt idx="222">
                  <c:v>2.9999999999999997E-8</c:v>
                </c:pt>
                <c:pt idx="223">
                  <c:v>3.2000000000000002E-8</c:v>
                </c:pt>
                <c:pt idx="224">
                  <c:v>3.2000000000000002E-8</c:v>
                </c:pt>
                <c:pt idx="225">
                  <c:v>3.4E-8</c:v>
                </c:pt>
                <c:pt idx="226">
                  <c:v>3.4E-8</c:v>
                </c:pt>
                <c:pt idx="227">
                  <c:v>3.5999999999999998E-8</c:v>
                </c:pt>
                <c:pt idx="228">
                  <c:v>3.5999999999999998E-8</c:v>
                </c:pt>
                <c:pt idx="229">
                  <c:v>3.8000000000000003E-8</c:v>
                </c:pt>
                <c:pt idx="230">
                  <c:v>3.8000000000000003E-8</c:v>
                </c:pt>
                <c:pt idx="231">
                  <c:v>4.0000000000000001E-8</c:v>
                </c:pt>
                <c:pt idx="232">
                  <c:v>4.0000000000000001E-8</c:v>
                </c:pt>
                <c:pt idx="233">
                  <c:v>4.2499999999999997E-8</c:v>
                </c:pt>
                <c:pt idx="234">
                  <c:v>4.2499999999999997E-8</c:v>
                </c:pt>
                <c:pt idx="235">
                  <c:v>4.4999999999999999E-8</c:v>
                </c:pt>
                <c:pt idx="236">
                  <c:v>4.4999999999999999E-8</c:v>
                </c:pt>
                <c:pt idx="237">
                  <c:v>4.7500000000000002E-8</c:v>
                </c:pt>
                <c:pt idx="238">
                  <c:v>4.7500000000000002E-8</c:v>
                </c:pt>
                <c:pt idx="239">
                  <c:v>4.9999999999999998E-8</c:v>
                </c:pt>
                <c:pt idx="240">
                  <c:v>4.9999999999999998E-8</c:v>
                </c:pt>
                <c:pt idx="241">
                  <c:v>5.25E-8</c:v>
                </c:pt>
                <c:pt idx="242">
                  <c:v>5.25E-8</c:v>
                </c:pt>
                <c:pt idx="243">
                  <c:v>5.5000000000000003E-8</c:v>
                </c:pt>
                <c:pt idx="244">
                  <c:v>5.5000000000000003E-8</c:v>
                </c:pt>
                <c:pt idx="245">
                  <c:v>5.7499999999999999E-8</c:v>
                </c:pt>
                <c:pt idx="246">
                  <c:v>5.7499999999999999E-8</c:v>
                </c:pt>
                <c:pt idx="247">
                  <c:v>5.9999999999999995E-8</c:v>
                </c:pt>
                <c:pt idx="248">
                  <c:v>5.9999999999999995E-8</c:v>
                </c:pt>
                <c:pt idx="249">
                  <c:v>6.2999999999999995E-8</c:v>
                </c:pt>
                <c:pt idx="250">
                  <c:v>6.2999999999999995E-8</c:v>
                </c:pt>
                <c:pt idx="251">
                  <c:v>6.5999999999999995E-8</c:v>
                </c:pt>
                <c:pt idx="252">
                  <c:v>6.5999999999999995E-8</c:v>
                </c:pt>
                <c:pt idx="253">
                  <c:v>6.8999999999999996E-8</c:v>
                </c:pt>
                <c:pt idx="254">
                  <c:v>6.8999999999999996E-8</c:v>
                </c:pt>
                <c:pt idx="255">
                  <c:v>7.1999999999999996E-8</c:v>
                </c:pt>
                <c:pt idx="256">
                  <c:v>7.1999999999999996E-8</c:v>
                </c:pt>
                <c:pt idx="257">
                  <c:v>7.6000000000000006E-8</c:v>
                </c:pt>
                <c:pt idx="258">
                  <c:v>7.6000000000000006E-8</c:v>
                </c:pt>
                <c:pt idx="259">
                  <c:v>8.0000000000000002E-8</c:v>
                </c:pt>
                <c:pt idx="260">
                  <c:v>8.0000000000000002E-8</c:v>
                </c:pt>
                <c:pt idx="261">
                  <c:v>8.3999999999999998E-8</c:v>
                </c:pt>
                <c:pt idx="262">
                  <c:v>8.3999999999999998E-8</c:v>
                </c:pt>
                <c:pt idx="263">
                  <c:v>8.7999999999999994E-8</c:v>
                </c:pt>
                <c:pt idx="264">
                  <c:v>8.7999999999999994E-8</c:v>
                </c:pt>
                <c:pt idx="265">
                  <c:v>9.2000000000000003E-8</c:v>
                </c:pt>
                <c:pt idx="266">
                  <c:v>9.2000000000000003E-8</c:v>
                </c:pt>
                <c:pt idx="267">
                  <c:v>9.5999999999999999E-8</c:v>
                </c:pt>
                <c:pt idx="268">
                  <c:v>9.5999999999999999E-8</c:v>
                </c:pt>
                <c:pt idx="269">
                  <c:v>9.9999999999999995E-8</c:v>
                </c:pt>
                <c:pt idx="270">
                  <c:v>9.9999999999999995E-8</c:v>
                </c:pt>
                <c:pt idx="271">
                  <c:v>1.05E-7</c:v>
                </c:pt>
                <c:pt idx="272">
                  <c:v>1.05E-7</c:v>
                </c:pt>
                <c:pt idx="273">
                  <c:v>1.1000000000000001E-7</c:v>
                </c:pt>
                <c:pt idx="274">
                  <c:v>1.1000000000000001E-7</c:v>
                </c:pt>
                <c:pt idx="275">
                  <c:v>1.15E-7</c:v>
                </c:pt>
                <c:pt idx="276">
                  <c:v>1.15E-7</c:v>
                </c:pt>
                <c:pt idx="277">
                  <c:v>1.1999999999999999E-7</c:v>
                </c:pt>
                <c:pt idx="278">
                  <c:v>1.1999999999999999E-7</c:v>
                </c:pt>
                <c:pt idx="279">
                  <c:v>1.275E-7</c:v>
                </c:pt>
                <c:pt idx="280">
                  <c:v>1.275E-7</c:v>
                </c:pt>
                <c:pt idx="281">
                  <c:v>1.35E-7</c:v>
                </c:pt>
                <c:pt idx="282">
                  <c:v>1.35E-7</c:v>
                </c:pt>
                <c:pt idx="283">
                  <c:v>1.4250000000000001E-7</c:v>
                </c:pt>
                <c:pt idx="284">
                  <c:v>1.4250000000000001E-7</c:v>
                </c:pt>
                <c:pt idx="285">
                  <c:v>1.4999999999999999E-7</c:v>
                </c:pt>
                <c:pt idx="286">
                  <c:v>1.4999999999999999E-7</c:v>
                </c:pt>
                <c:pt idx="287">
                  <c:v>1.6E-7</c:v>
                </c:pt>
                <c:pt idx="288">
                  <c:v>1.6E-7</c:v>
                </c:pt>
                <c:pt idx="289">
                  <c:v>1.6999999999999999E-7</c:v>
                </c:pt>
                <c:pt idx="290">
                  <c:v>1.6999999999999999E-7</c:v>
                </c:pt>
                <c:pt idx="291">
                  <c:v>1.8E-7</c:v>
                </c:pt>
                <c:pt idx="292">
                  <c:v>1.8E-7</c:v>
                </c:pt>
                <c:pt idx="293">
                  <c:v>1.9000000000000001E-7</c:v>
                </c:pt>
                <c:pt idx="294">
                  <c:v>1.9000000000000001E-7</c:v>
                </c:pt>
                <c:pt idx="295">
                  <c:v>1.9999999999999999E-7</c:v>
                </c:pt>
                <c:pt idx="296">
                  <c:v>1.9999999999999999E-7</c:v>
                </c:pt>
                <c:pt idx="297">
                  <c:v>2.1E-7</c:v>
                </c:pt>
                <c:pt idx="298">
                  <c:v>2.1E-7</c:v>
                </c:pt>
                <c:pt idx="299">
                  <c:v>2.2000000000000001E-7</c:v>
                </c:pt>
                <c:pt idx="300">
                  <c:v>2.2000000000000001E-7</c:v>
                </c:pt>
                <c:pt idx="301">
                  <c:v>2.2999999999999999E-7</c:v>
                </c:pt>
                <c:pt idx="302">
                  <c:v>2.2999999999999999E-7</c:v>
                </c:pt>
                <c:pt idx="303">
                  <c:v>2.3999999999999998E-7</c:v>
                </c:pt>
                <c:pt idx="304">
                  <c:v>2.3999999999999998E-7</c:v>
                </c:pt>
                <c:pt idx="305">
                  <c:v>2.5499999999999999E-7</c:v>
                </c:pt>
                <c:pt idx="306">
                  <c:v>2.5499999999999999E-7</c:v>
                </c:pt>
                <c:pt idx="307">
                  <c:v>2.7000000000000001E-7</c:v>
                </c:pt>
                <c:pt idx="308">
                  <c:v>2.7000000000000001E-7</c:v>
                </c:pt>
                <c:pt idx="309">
                  <c:v>2.8000000000000002E-7</c:v>
                </c:pt>
                <c:pt idx="310">
                  <c:v>2.8000000000000002E-7</c:v>
                </c:pt>
                <c:pt idx="311">
                  <c:v>2.9999999999999999E-7</c:v>
                </c:pt>
                <c:pt idx="312">
                  <c:v>2.9999999999999999E-7</c:v>
                </c:pt>
                <c:pt idx="313">
                  <c:v>3.2000000000000001E-7</c:v>
                </c:pt>
                <c:pt idx="314">
                  <c:v>3.2000000000000001E-7</c:v>
                </c:pt>
                <c:pt idx="315">
                  <c:v>3.3999999999999997E-7</c:v>
                </c:pt>
                <c:pt idx="316">
                  <c:v>3.3999999999999997E-7</c:v>
                </c:pt>
                <c:pt idx="317">
                  <c:v>3.5999999999999999E-7</c:v>
                </c:pt>
                <c:pt idx="318">
                  <c:v>3.5999999999999999E-7</c:v>
                </c:pt>
                <c:pt idx="319">
                  <c:v>3.8000000000000001E-7</c:v>
                </c:pt>
                <c:pt idx="320">
                  <c:v>3.8000000000000001E-7</c:v>
                </c:pt>
                <c:pt idx="321">
                  <c:v>3.9999999999999998E-7</c:v>
                </c:pt>
                <c:pt idx="322">
                  <c:v>3.9999999999999998E-7</c:v>
                </c:pt>
                <c:pt idx="323">
                  <c:v>4.2500000000000001E-7</c:v>
                </c:pt>
                <c:pt idx="324">
                  <c:v>4.2500000000000001E-7</c:v>
                </c:pt>
                <c:pt idx="325">
                  <c:v>4.4999999999999998E-7</c:v>
                </c:pt>
                <c:pt idx="326">
                  <c:v>4.4999999999999998E-7</c:v>
                </c:pt>
                <c:pt idx="327">
                  <c:v>4.75E-7</c:v>
                </c:pt>
                <c:pt idx="328">
                  <c:v>4.75E-7</c:v>
                </c:pt>
                <c:pt idx="329">
                  <c:v>4.9999999999999998E-7</c:v>
                </c:pt>
                <c:pt idx="330">
                  <c:v>4.9999999999999998E-7</c:v>
                </c:pt>
                <c:pt idx="331">
                  <c:v>5.2499999999999995E-7</c:v>
                </c:pt>
                <c:pt idx="332">
                  <c:v>5.2499999999999995E-7</c:v>
                </c:pt>
                <c:pt idx="333">
                  <c:v>5.5000000000000003E-7</c:v>
                </c:pt>
                <c:pt idx="334">
                  <c:v>5.5000000000000003E-7</c:v>
                </c:pt>
                <c:pt idx="335">
                  <c:v>5.75E-7</c:v>
                </c:pt>
                <c:pt idx="336">
                  <c:v>5.75E-7</c:v>
                </c:pt>
                <c:pt idx="337">
                  <c:v>5.9999999999999997E-7</c:v>
                </c:pt>
                <c:pt idx="338">
                  <c:v>5.9999999999999997E-7</c:v>
                </c:pt>
                <c:pt idx="339">
                  <c:v>6.3E-7</c:v>
                </c:pt>
                <c:pt idx="340">
                  <c:v>6.3E-7</c:v>
                </c:pt>
                <c:pt idx="341">
                  <c:v>6.6000000000000003E-7</c:v>
                </c:pt>
                <c:pt idx="342">
                  <c:v>6.6000000000000003E-7</c:v>
                </c:pt>
                <c:pt idx="343">
                  <c:v>6.8999999999999996E-7</c:v>
                </c:pt>
                <c:pt idx="344">
                  <c:v>6.8999999999999996E-7</c:v>
                </c:pt>
                <c:pt idx="345">
                  <c:v>7.1999999999999999E-7</c:v>
                </c:pt>
                <c:pt idx="346">
                  <c:v>7.1999999999999999E-7</c:v>
                </c:pt>
                <c:pt idx="347">
                  <c:v>7.6000000000000003E-7</c:v>
                </c:pt>
                <c:pt idx="348">
                  <c:v>7.6000000000000003E-7</c:v>
                </c:pt>
                <c:pt idx="349">
                  <c:v>7.9999999999999996E-7</c:v>
                </c:pt>
                <c:pt idx="350">
                  <c:v>7.9999999999999996E-7</c:v>
                </c:pt>
                <c:pt idx="351">
                  <c:v>8.4E-7</c:v>
                </c:pt>
                <c:pt idx="352">
                  <c:v>8.4E-7</c:v>
                </c:pt>
                <c:pt idx="353">
                  <c:v>8.8000000000000004E-7</c:v>
                </c:pt>
                <c:pt idx="354">
                  <c:v>8.8000000000000004E-7</c:v>
                </c:pt>
                <c:pt idx="355">
                  <c:v>9.1999999999999998E-7</c:v>
                </c:pt>
                <c:pt idx="356">
                  <c:v>9.1999999999999998E-7</c:v>
                </c:pt>
                <c:pt idx="357">
                  <c:v>9.5999999999999991E-7</c:v>
                </c:pt>
                <c:pt idx="358">
                  <c:v>9.5999999999999991E-7</c:v>
                </c:pt>
                <c:pt idx="359">
                  <c:v>9.9999999999999995E-7</c:v>
                </c:pt>
                <c:pt idx="360">
                  <c:v>9.9999999999999995E-7</c:v>
                </c:pt>
                <c:pt idx="361">
                  <c:v>1.0499999999999999E-6</c:v>
                </c:pt>
                <c:pt idx="362">
                  <c:v>1.0499999999999999E-6</c:v>
                </c:pt>
                <c:pt idx="363">
                  <c:v>1.1000000000000001E-6</c:v>
                </c:pt>
                <c:pt idx="364">
                  <c:v>1.1000000000000001E-6</c:v>
                </c:pt>
                <c:pt idx="365">
                  <c:v>1.15E-6</c:v>
                </c:pt>
                <c:pt idx="366">
                  <c:v>1.15E-6</c:v>
                </c:pt>
                <c:pt idx="367">
                  <c:v>1.1999999999999999E-6</c:v>
                </c:pt>
                <c:pt idx="368">
                  <c:v>1.1999999999999999E-6</c:v>
                </c:pt>
                <c:pt idx="369">
                  <c:v>1.2750000000000001E-6</c:v>
                </c:pt>
                <c:pt idx="370">
                  <c:v>1.2750000000000001E-6</c:v>
                </c:pt>
                <c:pt idx="371">
                  <c:v>1.35E-6</c:v>
                </c:pt>
                <c:pt idx="372">
                  <c:v>1.35E-6</c:v>
                </c:pt>
                <c:pt idx="373">
                  <c:v>1.4249999999999999E-6</c:v>
                </c:pt>
                <c:pt idx="374">
                  <c:v>1.4249999999999999E-6</c:v>
                </c:pt>
                <c:pt idx="375">
                  <c:v>1.5E-6</c:v>
                </c:pt>
                <c:pt idx="376">
                  <c:v>1.5E-6</c:v>
                </c:pt>
                <c:pt idx="377">
                  <c:v>1.5999999999999999E-6</c:v>
                </c:pt>
                <c:pt idx="378">
                  <c:v>1.5999999999999999E-6</c:v>
                </c:pt>
                <c:pt idx="379">
                  <c:v>1.7E-6</c:v>
                </c:pt>
                <c:pt idx="380">
                  <c:v>1.7E-6</c:v>
                </c:pt>
                <c:pt idx="381">
                  <c:v>1.7999999999999999E-6</c:v>
                </c:pt>
                <c:pt idx="382">
                  <c:v>1.7999999999999999E-6</c:v>
                </c:pt>
                <c:pt idx="383">
                  <c:v>1.9E-6</c:v>
                </c:pt>
                <c:pt idx="384">
                  <c:v>1.9E-6</c:v>
                </c:pt>
                <c:pt idx="385">
                  <c:v>1.9999999999999999E-6</c:v>
                </c:pt>
                <c:pt idx="386">
                  <c:v>1.9999999999999999E-6</c:v>
                </c:pt>
                <c:pt idx="387">
                  <c:v>2.0999999999999998E-6</c:v>
                </c:pt>
                <c:pt idx="388">
                  <c:v>2.0999999999999998E-6</c:v>
                </c:pt>
                <c:pt idx="389">
                  <c:v>2.2000000000000001E-6</c:v>
                </c:pt>
                <c:pt idx="390">
                  <c:v>2.2000000000000001E-6</c:v>
                </c:pt>
                <c:pt idx="391">
                  <c:v>2.3E-6</c:v>
                </c:pt>
                <c:pt idx="392">
                  <c:v>2.3E-6</c:v>
                </c:pt>
                <c:pt idx="393">
                  <c:v>2.3999999999999999E-6</c:v>
                </c:pt>
                <c:pt idx="394">
                  <c:v>2.3999999999999999E-6</c:v>
                </c:pt>
                <c:pt idx="395">
                  <c:v>2.5500000000000001E-6</c:v>
                </c:pt>
                <c:pt idx="396">
                  <c:v>2.5500000000000001E-6</c:v>
                </c:pt>
                <c:pt idx="397">
                  <c:v>2.7E-6</c:v>
                </c:pt>
                <c:pt idx="398">
                  <c:v>2.7E-6</c:v>
                </c:pt>
                <c:pt idx="399">
                  <c:v>2.7999999999999999E-6</c:v>
                </c:pt>
                <c:pt idx="400">
                  <c:v>2.7999999999999999E-6</c:v>
                </c:pt>
                <c:pt idx="401">
                  <c:v>3.0000000000000001E-6</c:v>
                </c:pt>
                <c:pt idx="402">
                  <c:v>3.0000000000000001E-6</c:v>
                </c:pt>
                <c:pt idx="403">
                  <c:v>3.1999999999999999E-6</c:v>
                </c:pt>
                <c:pt idx="404">
                  <c:v>3.1999999999999999E-6</c:v>
                </c:pt>
                <c:pt idx="405">
                  <c:v>3.4000000000000001E-6</c:v>
                </c:pt>
                <c:pt idx="406">
                  <c:v>3.4000000000000001E-6</c:v>
                </c:pt>
                <c:pt idx="407">
                  <c:v>3.5999999999999998E-6</c:v>
                </c:pt>
                <c:pt idx="408">
                  <c:v>3.5999999999999998E-6</c:v>
                </c:pt>
                <c:pt idx="409">
                  <c:v>3.8E-6</c:v>
                </c:pt>
                <c:pt idx="410">
                  <c:v>3.8E-6</c:v>
                </c:pt>
                <c:pt idx="411">
                  <c:v>3.9999999999999998E-6</c:v>
                </c:pt>
                <c:pt idx="412">
                  <c:v>3.9999999999999998E-6</c:v>
                </c:pt>
                <c:pt idx="413">
                  <c:v>4.25E-6</c:v>
                </c:pt>
                <c:pt idx="414">
                  <c:v>4.25E-6</c:v>
                </c:pt>
                <c:pt idx="415">
                  <c:v>4.5000000000000001E-6</c:v>
                </c:pt>
                <c:pt idx="416">
                  <c:v>4.5000000000000001E-6</c:v>
                </c:pt>
                <c:pt idx="417">
                  <c:v>4.7500000000000003E-6</c:v>
                </c:pt>
                <c:pt idx="418">
                  <c:v>4.7500000000000003E-6</c:v>
                </c:pt>
                <c:pt idx="419">
                  <c:v>5.0000000000000004E-6</c:v>
                </c:pt>
                <c:pt idx="420">
                  <c:v>5.0000000000000004E-6</c:v>
                </c:pt>
                <c:pt idx="421">
                  <c:v>5.2499999999999997E-6</c:v>
                </c:pt>
                <c:pt idx="422">
                  <c:v>5.2499999999999997E-6</c:v>
                </c:pt>
                <c:pt idx="423">
                  <c:v>5.4999999999999999E-6</c:v>
                </c:pt>
                <c:pt idx="424">
                  <c:v>5.4999999999999999E-6</c:v>
                </c:pt>
                <c:pt idx="425">
                  <c:v>5.75E-6</c:v>
                </c:pt>
                <c:pt idx="426">
                  <c:v>5.75E-6</c:v>
                </c:pt>
                <c:pt idx="427">
                  <c:v>6.0000000000000002E-6</c:v>
                </c:pt>
                <c:pt idx="428">
                  <c:v>6.0000000000000002E-6</c:v>
                </c:pt>
                <c:pt idx="429">
                  <c:v>6.2999999999999998E-6</c:v>
                </c:pt>
                <c:pt idx="430">
                  <c:v>6.2999999999999998E-6</c:v>
                </c:pt>
                <c:pt idx="431">
                  <c:v>6.6000000000000003E-6</c:v>
                </c:pt>
                <c:pt idx="432">
                  <c:v>6.6000000000000003E-6</c:v>
                </c:pt>
                <c:pt idx="433">
                  <c:v>6.9E-6</c:v>
                </c:pt>
                <c:pt idx="434">
                  <c:v>6.9E-6</c:v>
                </c:pt>
                <c:pt idx="435">
                  <c:v>7.1999999999999997E-6</c:v>
                </c:pt>
                <c:pt idx="436">
                  <c:v>7.1999999999999997E-6</c:v>
                </c:pt>
                <c:pt idx="437">
                  <c:v>7.6000000000000001E-6</c:v>
                </c:pt>
                <c:pt idx="438">
                  <c:v>7.6000000000000001E-6</c:v>
                </c:pt>
                <c:pt idx="439">
                  <c:v>7.9999999999999996E-6</c:v>
                </c:pt>
                <c:pt idx="440">
                  <c:v>7.9999999999999996E-6</c:v>
                </c:pt>
                <c:pt idx="441">
                  <c:v>8.3999999999999992E-6</c:v>
                </c:pt>
                <c:pt idx="442">
                  <c:v>8.3999999999999992E-6</c:v>
                </c:pt>
                <c:pt idx="443">
                  <c:v>8.8000000000000004E-6</c:v>
                </c:pt>
                <c:pt idx="444">
                  <c:v>8.8000000000000004E-6</c:v>
                </c:pt>
                <c:pt idx="445">
                  <c:v>9.2E-6</c:v>
                </c:pt>
                <c:pt idx="446">
                  <c:v>9.2E-6</c:v>
                </c:pt>
                <c:pt idx="447">
                  <c:v>9.5999999999999996E-6</c:v>
                </c:pt>
                <c:pt idx="448">
                  <c:v>9.5999999999999996E-6</c:v>
                </c:pt>
                <c:pt idx="449">
                  <c:v>1.0000000000000001E-5</c:v>
                </c:pt>
                <c:pt idx="450">
                  <c:v>1.0000000000000001E-5</c:v>
                </c:pt>
                <c:pt idx="451">
                  <c:v>1.0499999999999999E-5</c:v>
                </c:pt>
                <c:pt idx="452">
                  <c:v>1.0499999999999999E-5</c:v>
                </c:pt>
                <c:pt idx="453">
                  <c:v>1.1E-5</c:v>
                </c:pt>
                <c:pt idx="454">
                  <c:v>1.1E-5</c:v>
                </c:pt>
                <c:pt idx="455">
                  <c:v>1.15E-5</c:v>
                </c:pt>
                <c:pt idx="456">
                  <c:v>1.15E-5</c:v>
                </c:pt>
                <c:pt idx="457">
                  <c:v>1.2E-5</c:v>
                </c:pt>
                <c:pt idx="458">
                  <c:v>1.2E-5</c:v>
                </c:pt>
                <c:pt idx="459">
                  <c:v>1.275E-5</c:v>
                </c:pt>
                <c:pt idx="460">
                  <c:v>1.275E-5</c:v>
                </c:pt>
                <c:pt idx="461">
                  <c:v>1.3499999999999999E-5</c:v>
                </c:pt>
                <c:pt idx="462">
                  <c:v>1.3499999999999999E-5</c:v>
                </c:pt>
                <c:pt idx="463">
                  <c:v>1.4250000000000001E-5</c:v>
                </c:pt>
                <c:pt idx="464">
                  <c:v>1.4250000000000001E-5</c:v>
                </c:pt>
                <c:pt idx="465">
                  <c:v>1.5E-5</c:v>
                </c:pt>
                <c:pt idx="466">
                  <c:v>1.5E-5</c:v>
                </c:pt>
                <c:pt idx="467">
                  <c:v>1.5999999999999999E-5</c:v>
                </c:pt>
                <c:pt idx="468">
                  <c:v>1.5999999999999999E-5</c:v>
                </c:pt>
                <c:pt idx="469">
                  <c:v>1.7E-5</c:v>
                </c:pt>
                <c:pt idx="470">
                  <c:v>1.7E-5</c:v>
                </c:pt>
                <c:pt idx="471">
                  <c:v>1.8E-5</c:v>
                </c:pt>
                <c:pt idx="472">
                  <c:v>1.8E-5</c:v>
                </c:pt>
                <c:pt idx="473">
                  <c:v>1.9000000000000001E-5</c:v>
                </c:pt>
                <c:pt idx="474">
                  <c:v>1.9000000000000001E-5</c:v>
                </c:pt>
                <c:pt idx="475">
                  <c:v>2.0000000000000002E-5</c:v>
                </c:pt>
                <c:pt idx="476">
                  <c:v>2.0000000000000002E-5</c:v>
                </c:pt>
                <c:pt idx="477">
                  <c:v>2.0999999999999999E-5</c:v>
                </c:pt>
                <c:pt idx="478">
                  <c:v>2.0999999999999999E-5</c:v>
                </c:pt>
                <c:pt idx="479">
                  <c:v>2.1999999999999999E-5</c:v>
                </c:pt>
                <c:pt idx="480">
                  <c:v>2.1999999999999999E-5</c:v>
                </c:pt>
                <c:pt idx="481">
                  <c:v>2.3E-5</c:v>
                </c:pt>
                <c:pt idx="482">
                  <c:v>2.3E-5</c:v>
                </c:pt>
                <c:pt idx="483">
                  <c:v>2.4000000000000001E-5</c:v>
                </c:pt>
                <c:pt idx="484">
                  <c:v>2.4000000000000001E-5</c:v>
                </c:pt>
                <c:pt idx="485">
                  <c:v>2.55E-5</c:v>
                </c:pt>
                <c:pt idx="486">
                  <c:v>2.55E-5</c:v>
                </c:pt>
                <c:pt idx="487">
                  <c:v>2.6999999999999999E-5</c:v>
                </c:pt>
                <c:pt idx="488">
                  <c:v>2.6999999999999999E-5</c:v>
                </c:pt>
                <c:pt idx="489">
                  <c:v>2.8E-5</c:v>
                </c:pt>
                <c:pt idx="490">
                  <c:v>2.8E-5</c:v>
                </c:pt>
                <c:pt idx="491">
                  <c:v>3.0000000000000001E-5</c:v>
                </c:pt>
                <c:pt idx="492">
                  <c:v>3.0000000000000001E-5</c:v>
                </c:pt>
                <c:pt idx="493">
                  <c:v>3.1999999999999999E-5</c:v>
                </c:pt>
                <c:pt idx="494">
                  <c:v>3.1999999999999999E-5</c:v>
                </c:pt>
                <c:pt idx="495">
                  <c:v>3.4E-5</c:v>
                </c:pt>
                <c:pt idx="496">
                  <c:v>3.4E-5</c:v>
                </c:pt>
                <c:pt idx="497">
                  <c:v>3.6000000000000001E-5</c:v>
                </c:pt>
                <c:pt idx="498">
                  <c:v>3.6000000000000001E-5</c:v>
                </c:pt>
                <c:pt idx="499">
                  <c:v>3.8000000000000002E-5</c:v>
                </c:pt>
                <c:pt idx="500">
                  <c:v>3.8000000000000002E-5</c:v>
                </c:pt>
                <c:pt idx="501">
                  <c:v>4.0000000000000003E-5</c:v>
                </c:pt>
                <c:pt idx="502">
                  <c:v>4.0000000000000003E-5</c:v>
                </c:pt>
                <c:pt idx="503">
                  <c:v>4.2500000000000003E-5</c:v>
                </c:pt>
                <c:pt idx="504">
                  <c:v>4.2500000000000003E-5</c:v>
                </c:pt>
                <c:pt idx="505">
                  <c:v>4.5000000000000003E-5</c:v>
                </c:pt>
                <c:pt idx="506">
                  <c:v>4.5000000000000003E-5</c:v>
                </c:pt>
                <c:pt idx="507">
                  <c:v>4.7500000000000003E-5</c:v>
                </c:pt>
                <c:pt idx="508">
                  <c:v>4.7500000000000003E-5</c:v>
                </c:pt>
                <c:pt idx="509">
                  <c:v>5.0000000000000002E-5</c:v>
                </c:pt>
                <c:pt idx="510">
                  <c:v>5.0000000000000002E-5</c:v>
                </c:pt>
                <c:pt idx="511">
                  <c:v>5.2500000000000002E-5</c:v>
                </c:pt>
                <c:pt idx="512">
                  <c:v>5.2500000000000002E-5</c:v>
                </c:pt>
                <c:pt idx="513">
                  <c:v>5.5000000000000002E-5</c:v>
                </c:pt>
                <c:pt idx="514">
                  <c:v>5.5000000000000002E-5</c:v>
                </c:pt>
                <c:pt idx="515">
                  <c:v>5.7500000000000002E-5</c:v>
                </c:pt>
                <c:pt idx="516">
                  <c:v>5.7500000000000002E-5</c:v>
                </c:pt>
                <c:pt idx="517">
                  <c:v>6.0000000000000002E-5</c:v>
                </c:pt>
                <c:pt idx="518">
                  <c:v>6.0000000000000002E-5</c:v>
                </c:pt>
                <c:pt idx="519">
                  <c:v>6.3E-5</c:v>
                </c:pt>
                <c:pt idx="520">
                  <c:v>6.3E-5</c:v>
                </c:pt>
                <c:pt idx="521">
                  <c:v>6.6000000000000005E-5</c:v>
                </c:pt>
                <c:pt idx="522">
                  <c:v>6.6000000000000005E-5</c:v>
                </c:pt>
                <c:pt idx="523">
                  <c:v>6.8999999999999997E-5</c:v>
                </c:pt>
                <c:pt idx="524">
                  <c:v>6.8999999999999997E-5</c:v>
                </c:pt>
                <c:pt idx="525">
                  <c:v>7.2000000000000002E-5</c:v>
                </c:pt>
                <c:pt idx="526">
                  <c:v>7.2000000000000002E-5</c:v>
                </c:pt>
                <c:pt idx="527">
                  <c:v>7.6000000000000004E-5</c:v>
                </c:pt>
                <c:pt idx="528">
                  <c:v>7.6000000000000004E-5</c:v>
                </c:pt>
                <c:pt idx="529">
                  <c:v>8.0000000000000007E-5</c:v>
                </c:pt>
                <c:pt idx="530">
                  <c:v>8.0000000000000007E-5</c:v>
                </c:pt>
                <c:pt idx="531">
                  <c:v>8.3999999999999995E-5</c:v>
                </c:pt>
                <c:pt idx="532">
                  <c:v>8.3999999999999995E-5</c:v>
                </c:pt>
                <c:pt idx="533">
                  <c:v>8.7999999999999998E-5</c:v>
                </c:pt>
                <c:pt idx="534">
                  <c:v>8.7999999999999998E-5</c:v>
                </c:pt>
                <c:pt idx="535">
                  <c:v>9.2E-5</c:v>
                </c:pt>
                <c:pt idx="536">
                  <c:v>9.2E-5</c:v>
                </c:pt>
                <c:pt idx="537">
                  <c:v>9.6000000000000002E-5</c:v>
                </c:pt>
                <c:pt idx="538">
                  <c:v>9.6000000000000002E-5</c:v>
                </c:pt>
                <c:pt idx="539">
                  <c:v>1E-4</c:v>
                </c:pt>
                <c:pt idx="540">
                  <c:v>1E-4</c:v>
                </c:pt>
                <c:pt idx="541">
                  <c:v>1.05E-4</c:v>
                </c:pt>
                <c:pt idx="542">
                  <c:v>1.05E-4</c:v>
                </c:pt>
                <c:pt idx="543">
                  <c:v>1.1E-4</c:v>
                </c:pt>
                <c:pt idx="544">
                  <c:v>1.1E-4</c:v>
                </c:pt>
                <c:pt idx="545">
                  <c:v>1.15E-4</c:v>
                </c:pt>
                <c:pt idx="546">
                  <c:v>1.15E-4</c:v>
                </c:pt>
                <c:pt idx="547">
                  <c:v>1.2E-4</c:v>
                </c:pt>
                <c:pt idx="548">
                  <c:v>1.2E-4</c:v>
                </c:pt>
                <c:pt idx="549">
                  <c:v>1.2750000000000001E-4</c:v>
                </c:pt>
                <c:pt idx="550">
                  <c:v>1.2750000000000001E-4</c:v>
                </c:pt>
                <c:pt idx="551">
                  <c:v>1.35E-4</c:v>
                </c:pt>
                <c:pt idx="552">
                  <c:v>1.35E-4</c:v>
                </c:pt>
                <c:pt idx="553">
                  <c:v>1.4249999999999999E-4</c:v>
                </c:pt>
                <c:pt idx="554">
                  <c:v>1.4249999999999999E-4</c:v>
                </c:pt>
                <c:pt idx="555">
                  <c:v>1.4999999999999999E-4</c:v>
                </c:pt>
                <c:pt idx="556">
                  <c:v>1.4999999999999999E-4</c:v>
                </c:pt>
                <c:pt idx="557">
                  <c:v>1.6000000000000001E-4</c:v>
                </c:pt>
                <c:pt idx="558">
                  <c:v>1.6000000000000001E-4</c:v>
                </c:pt>
                <c:pt idx="559">
                  <c:v>1.7000000000000001E-4</c:v>
                </c:pt>
                <c:pt idx="560">
                  <c:v>1.7000000000000001E-4</c:v>
                </c:pt>
                <c:pt idx="561">
                  <c:v>1.8000000000000001E-4</c:v>
                </c:pt>
                <c:pt idx="562">
                  <c:v>1.8000000000000001E-4</c:v>
                </c:pt>
                <c:pt idx="563">
                  <c:v>1.9000000000000001E-4</c:v>
                </c:pt>
                <c:pt idx="564">
                  <c:v>1.9000000000000001E-4</c:v>
                </c:pt>
                <c:pt idx="565">
                  <c:v>2.0000000000000001E-4</c:v>
                </c:pt>
                <c:pt idx="566">
                  <c:v>2.0000000000000001E-4</c:v>
                </c:pt>
                <c:pt idx="567">
                  <c:v>2.1000000000000001E-4</c:v>
                </c:pt>
                <c:pt idx="568">
                  <c:v>2.1000000000000001E-4</c:v>
                </c:pt>
                <c:pt idx="569">
                  <c:v>2.2000000000000001E-4</c:v>
                </c:pt>
                <c:pt idx="570">
                  <c:v>2.2000000000000001E-4</c:v>
                </c:pt>
                <c:pt idx="571">
                  <c:v>2.3000000000000001E-4</c:v>
                </c:pt>
                <c:pt idx="572">
                  <c:v>2.3000000000000001E-4</c:v>
                </c:pt>
                <c:pt idx="573">
                  <c:v>2.4000000000000001E-4</c:v>
                </c:pt>
                <c:pt idx="574">
                  <c:v>2.4000000000000001E-4</c:v>
                </c:pt>
                <c:pt idx="575">
                  <c:v>2.5500000000000002E-4</c:v>
                </c:pt>
                <c:pt idx="576">
                  <c:v>2.5500000000000002E-4</c:v>
                </c:pt>
                <c:pt idx="577">
                  <c:v>2.7E-4</c:v>
                </c:pt>
                <c:pt idx="578">
                  <c:v>2.7E-4</c:v>
                </c:pt>
                <c:pt idx="579">
                  <c:v>2.7999999999999998E-4</c:v>
                </c:pt>
                <c:pt idx="580">
                  <c:v>2.7999999999999998E-4</c:v>
                </c:pt>
                <c:pt idx="581">
                  <c:v>2.9999999999999997E-4</c:v>
                </c:pt>
                <c:pt idx="582">
                  <c:v>2.9999999999999997E-4</c:v>
                </c:pt>
                <c:pt idx="583">
                  <c:v>3.2000000000000003E-4</c:v>
                </c:pt>
                <c:pt idx="584">
                  <c:v>3.2000000000000003E-4</c:v>
                </c:pt>
                <c:pt idx="585">
                  <c:v>3.4000000000000002E-4</c:v>
                </c:pt>
                <c:pt idx="586">
                  <c:v>3.4000000000000002E-4</c:v>
                </c:pt>
                <c:pt idx="587">
                  <c:v>3.6000000000000002E-4</c:v>
                </c:pt>
                <c:pt idx="588">
                  <c:v>3.6000000000000002E-4</c:v>
                </c:pt>
                <c:pt idx="589">
                  <c:v>3.8000000000000002E-4</c:v>
                </c:pt>
                <c:pt idx="590">
                  <c:v>3.8000000000000002E-4</c:v>
                </c:pt>
                <c:pt idx="591">
                  <c:v>4.0000000000000002E-4</c:v>
                </c:pt>
                <c:pt idx="592">
                  <c:v>4.0000000000000002E-4</c:v>
                </c:pt>
                <c:pt idx="593">
                  <c:v>4.2499999999999998E-4</c:v>
                </c:pt>
                <c:pt idx="594">
                  <c:v>4.2499999999999998E-4</c:v>
                </c:pt>
                <c:pt idx="595">
                  <c:v>4.4999999999999999E-4</c:v>
                </c:pt>
                <c:pt idx="596">
                  <c:v>4.4999999999999999E-4</c:v>
                </c:pt>
                <c:pt idx="597">
                  <c:v>4.75E-4</c:v>
                </c:pt>
                <c:pt idx="598">
                  <c:v>4.75E-4</c:v>
                </c:pt>
                <c:pt idx="599">
                  <c:v>5.0000000000000001E-4</c:v>
                </c:pt>
                <c:pt idx="600">
                  <c:v>5.0000000000000001E-4</c:v>
                </c:pt>
                <c:pt idx="601">
                  <c:v>5.2499999999999997E-4</c:v>
                </c:pt>
                <c:pt idx="602">
                  <c:v>5.2499999999999997E-4</c:v>
                </c:pt>
                <c:pt idx="603">
                  <c:v>5.5000000000000003E-4</c:v>
                </c:pt>
                <c:pt idx="604">
                  <c:v>5.5000000000000003E-4</c:v>
                </c:pt>
                <c:pt idx="605">
                  <c:v>5.7499999999999999E-4</c:v>
                </c:pt>
                <c:pt idx="606">
                  <c:v>5.7499999999999999E-4</c:v>
                </c:pt>
                <c:pt idx="607">
                  <c:v>5.9999999999999995E-4</c:v>
                </c:pt>
                <c:pt idx="608">
                  <c:v>5.9999999999999995E-4</c:v>
                </c:pt>
                <c:pt idx="609">
                  <c:v>6.3000000000000003E-4</c:v>
                </c:pt>
                <c:pt idx="610">
                  <c:v>6.3000000000000003E-4</c:v>
                </c:pt>
                <c:pt idx="611">
                  <c:v>6.6E-4</c:v>
                </c:pt>
                <c:pt idx="612">
                  <c:v>6.6E-4</c:v>
                </c:pt>
                <c:pt idx="613">
                  <c:v>6.8999999999999997E-4</c:v>
                </c:pt>
                <c:pt idx="614">
                  <c:v>6.8999999999999997E-4</c:v>
                </c:pt>
                <c:pt idx="615">
                  <c:v>7.2000000000000005E-4</c:v>
                </c:pt>
                <c:pt idx="616">
                  <c:v>7.2000000000000005E-4</c:v>
                </c:pt>
                <c:pt idx="617">
                  <c:v>7.6000000000000004E-4</c:v>
                </c:pt>
                <c:pt idx="618">
                  <c:v>7.6000000000000004E-4</c:v>
                </c:pt>
                <c:pt idx="619">
                  <c:v>8.0000000000000004E-4</c:v>
                </c:pt>
                <c:pt idx="620">
                  <c:v>8.0000000000000004E-4</c:v>
                </c:pt>
                <c:pt idx="621">
                  <c:v>8.4000000000000003E-4</c:v>
                </c:pt>
                <c:pt idx="622">
                  <c:v>8.4000000000000003E-4</c:v>
                </c:pt>
                <c:pt idx="623">
                  <c:v>8.8000000000000003E-4</c:v>
                </c:pt>
                <c:pt idx="624">
                  <c:v>8.8000000000000003E-4</c:v>
                </c:pt>
                <c:pt idx="625">
                  <c:v>9.2000000000000003E-4</c:v>
                </c:pt>
                <c:pt idx="626">
                  <c:v>9.2000000000000003E-4</c:v>
                </c:pt>
                <c:pt idx="627">
                  <c:v>9.6000000000000002E-4</c:v>
                </c:pt>
                <c:pt idx="628">
                  <c:v>9.6000000000000002E-4</c:v>
                </c:pt>
                <c:pt idx="629">
                  <c:v>1E-3</c:v>
                </c:pt>
                <c:pt idx="630">
                  <c:v>1E-3</c:v>
                </c:pt>
                <c:pt idx="631">
                  <c:v>1.0499999999999999E-3</c:v>
                </c:pt>
                <c:pt idx="632">
                  <c:v>1.0499999999999999E-3</c:v>
                </c:pt>
                <c:pt idx="633">
                  <c:v>1.1000000000000001E-3</c:v>
                </c:pt>
                <c:pt idx="634">
                  <c:v>1.1000000000000001E-3</c:v>
                </c:pt>
                <c:pt idx="635">
                  <c:v>1.15E-3</c:v>
                </c:pt>
                <c:pt idx="636">
                  <c:v>1.15E-3</c:v>
                </c:pt>
                <c:pt idx="637">
                  <c:v>1.1999999999999999E-3</c:v>
                </c:pt>
                <c:pt idx="638">
                  <c:v>1.1999999999999999E-3</c:v>
                </c:pt>
                <c:pt idx="639">
                  <c:v>1.2750000000000001E-3</c:v>
                </c:pt>
                <c:pt idx="640">
                  <c:v>1.2750000000000001E-3</c:v>
                </c:pt>
                <c:pt idx="641">
                  <c:v>1.3500000000000001E-3</c:v>
                </c:pt>
                <c:pt idx="642">
                  <c:v>1.3500000000000001E-3</c:v>
                </c:pt>
                <c:pt idx="643">
                  <c:v>1.4250000000000001E-3</c:v>
                </c:pt>
                <c:pt idx="644">
                  <c:v>1.4250000000000001E-3</c:v>
                </c:pt>
                <c:pt idx="645">
                  <c:v>1.5E-3</c:v>
                </c:pt>
                <c:pt idx="646">
                  <c:v>1.5E-3</c:v>
                </c:pt>
                <c:pt idx="647">
                  <c:v>1.6000000000000001E-3</c:v>
                </c:pt>
                <c:pt idx="648">
                  <c:v>1.6000000000000001E-3</c:v>
                </c:pt>
                <c:pt idx="649">
                  <c:v>1.6999999999999999E-3</c:v>
                </c:pt>
                <c:pt idx="650">
                  <c:v>1.6999999999999999E-3</c:v>
                </c:pt>
                <c:pt idx="651">
                  <c:v>1.8E-3</c:v>
                </c:pt>
                <c:pt idx="652">
                  <c:v>1.8E-3</c:v>
                </c:pt>
                <c:pt idx="653">
                  <c:v>1.9E-3</c:v>
                </c:pt>
                <c:pt idx="654">
                  <c:v>1.9E-3</c:v>
                </c:pt>
                <c:pt idx="655">
                  <c:v>2E-3</c:v>
                </c:pt>
                <c:pt idx="656">
                  <c:v>2E-3</c:v>
                </c:pt>
                <c:pt idx="657">
                  <c:v>2.0999999999999999E-3</c:v>
                </c:pt>
                <c:pt idx="658">
                  <c:v>2.0999999999999999E-3</c:v>
                </c:pt>
                <c:pt idx="659">
                  <c:v>2.2000000000000001E-3</c:v>
                </c:pt>
                <c:pt idx="660">
                  <c:v>2.2000000000000001E-3</c:v>
                </c:pt>
                <c:pt idx="661">
                  <c:v>2.3E-3</c:v>
                </c:pt>
                <c:pt idx="662">
                  <c:v>2.3E-3</c:v>
                </c:pt>
                <c:pt idx="663">
                  <c:v>2.3999999999999998E-3</c:v>
                </c:pt>
                <c:pt idx="664">
                  <c:v>2.3999999999999998E-3</c:v>
                </c:pt>
                <c:pt idx="665">
                  <c:v>2.5500000000000002E-3</c:v>
                </c:pt>
                <c:pt idx="666">
                  <c:v>2.5500000000000002E-3</c:v>
                </c:pt>
                <c:pt idx="667">
                  <c:v>2.7000000000000001E-3</c:v>
                </c:pt>
                <c:pt idx="668">
                  <c:v>2.7000000000000001E-3</c:v>
                </c:pt>
                <c:pt idx="669">
                  <c:v>2.8E-3</c:v>
                </c:pt>
                <c:pt idx="670">
                  <c:v>2.8E-3</c:v>
                </c:pt>
                <c:pt idx="671">
                  <c:v>3.0000000000000001E-3</c:v>
                </c:pt>
                <c:pt idx="672">
                  <c:v>3.0000000000000001E-3</c:v>
                </c:pt>
                <c:pt idx="673">
                  <c:v>3.2000000000000002E-3</c:v>
                </c:pt>
                <c:pt idx="674">
                  <c:v>3.2000000000000002E-3</c:v>
                </c:pt>
                <c:pt idx="675">
                  <c:v>3.3999999999999998E-3</c:v>
                </c:pt>
                <c:pt idx="676">
                  <c:v>3.3999999999999998E-3</c:v>
                </c:pt>
                <c:pt idx="677">
                  <c:v>3.5999999999999999E-3</c:v>
                </c:pt>
                <c:pt idx="678">
                  <c:v>3.5999999999999999E-3</c:v>
                </c:pt>
                <c:pt idx="679">
                  <c:v>3.8E-3</c:v>
                </c:pt>
                <c:pt idx="680">
                  <c:v>3.8E-3</c:v>
                </c:pt>
                <c:pt idx="681">
                  <c:v>4.0000000000000001E-3</c:v>
                </c:pt>
                <c:pt idx="682">
                  <c:v>4.0000000000000001E-3</c:v>
                </c:pt>
                <c:pt idx="683">
                  <c:v>4.2500000000000003E-3</c:v>
                </c:pt>
                <c:pt idx="684">
                  <c:v>4.2500000000000003E-3</c:v>
                </c:pt>
                <c:pt idx="685">
                  <c:v>4.4999999999999997E-3</c:v>
                </c:pt>
                <c:pt idx="686">
                  <c:v>4.4999999999999997E-3</c:v>
                </c:pt>
                <c:pt idx="687">
                  <c:v>4.7499999999999999E-3</c:v>
                </c:pt>
                <c:pt idx="688">
                  <c:v>4.7499999999999999E-3</c:v>
                </c:pt>
                <c:pt idx="689">
                  <c:v>5.0000000000000001E-3</c:v>
                </c:pt>
                <c:pt idx="690">
                  <c:v>5.0000000000000001E-3</c:v>
                </c:pt>
                <c:pt idx="691">
                  <c:v>5.2500000000000003E-3</c:v>
                </c:pt>
                <c:pt idx="692">
                  <c:v>5.2500000000000003E-3</c:v>
                </c:pt>
                <c:pt idx="693">
                  <c:v>5.4999999999999997E-3</c:v>
                </c:pt>
                <c:pt idx="694">
                  <c:v>5.4999999999999997E-3</c:v>
                </c:pt>
                <c:pt idx="695">
                  <c:v>5.7499999999999999E-3</c:v>
                </c:pt>
                <c:pt idx="696">
                  <c:v>5.7499999999999999E-3</c:v>
                </c:pt>
                <c:pt idx="697">
                  <c:v>6.0000000000000001E-3</c:v>
                </c:pt>
                <c:pt idx="698">
                  <c:v>6.0000000000000001E-3</c:v>
                </c:pt>
                <c:pt idx="699">
                  <c:v>6.3E-3</c:v>
                </c:pt>
                <c:pt idx="700">
                  <c:v>6.3E-3</c:v>
                </c:pt>
                <c:pt idx="701">
                  <c:v>6.6E-3</c:v>
                </c:pt>
                <c:pt idx="702">
                  <c:v>6.6E-3</c:v>
                </c:pt>
                <c:pt idx="703">
                  <c:v>6.8999999999999999E-3</c:v>
                </c:pt>
                <c:pt idx="704">
                  <c:v>6.8999999999999999E-3</c:v>
                </c:pt>
                <c:pt idx="705">
                  <c:v>7.1999999999999998E-3</c:v>
                </c:pt>
                <c:pt idx="706">
                  <c:v>7.1999999999999998E-3</c:v>
                </c:pt>
                <c:pt idx="707">
                  <c:v>7.6E-3</c:v>
                </c:pt>
                <c:pt idx="708">
                  <c:v>7.6E-3</c:v>
                </c:pt>
                <c:pt idx="709">
                  <c:v>8.0000000000000002E-3</c:v>
                </c:pt>
                <c:pt idx="710">
                  <c:v>8.0000000000000002E-3</c:v>
                </c:pt>
                <c:pt idx="711">
                  <c:v>8.3999999999999995E-3</c:v>
                </c:pt>
                <c:pt idx="712">
                  <c:v>8.3999999999999995E-3</c:v>
                </c:pt>
                <c:pt idx="713">
                  <c:v>8.8000000000000005E-3</c:v>
                </c:pt>
                <c:pt idx="714">
                  <c:v>8.8000000000000005E-3</c:v>
                </c:pt>
                <c:pt idx="715">
                  <c:v>9.1999999999999998E-3</c:v>
                </c:pt>
                <c:pt idx="716">
                  <c:v>9.1999999999999998E-3</c:v>
                </c:pt>
                <c:pt idx="717">
                  <c:v>9.5999999999999992E-3</c:v>
                </c:pt>
                <c:pt idx="718">
                  <c:v>9.5999999999999992E-3</c:v>
                </c:pt>
                <c:pt idx="719">
                  <c:v>0.01</c:v>
                </c:pt>
                <c:pt idx="720">
                  <c:v>0.01</c:v>
                </c:pt>
                <c:pt idx="721">
                  <c:v>1.0500000000000001E-2</c:v>
                </c:pt>
                <c:pt idx="722">
                  <c:v>1.0500000000000001E-2</c:v>
                </c:pt>
                <c:pt idx="723">
                  <c:v>1.0999999999999999E-2</c:v>
                </c:pt>
                <c:pt idx="724">
                  <c:v>1.0999999999999999E-2</c:v>
                </c:pt>
                <c:pt idx="725">
                  <c:v>1.15E-2</c:v>
                </c:pt>
                <c:pt idx="726">
                  <c:v>1.15E-2</c:v>
                </c:pt>
                <c:pt idx="727">
                  <c:v>1.2E-2</c:v>
                </c:pt>
                <c:pt idx="728">
                  <c:v>1.2E-2</c:v>
                </c:pt>
                <c:pt idx="729">
                  <c:v>1.2749999999999999E-2</c:v>
                </c:pt>
                <c:pt idx="730">
                  <c:v>1.2749999999999999E-2</c:v>
                </c:pt>
                <c:pt idx="731">
                  <c:v>1.35E-2</c:v>
                </c:pt>
                <c:pt idx="732">
                  <c:v>1.35E-2</c:v>
                </c:pt>
                <c:pt idx="733">
                  <c:v>1.4250000000000001E-2</c:v>
                </c:pt>
                <c:pt idx="734">
                  <c:v>1.4250000000000001E-2</c:v>
                </c:pt>
                <c:pt idx="735">
                  <c:v>1.4999999999999999E-2</c:v>
                </c:pt>
                <c:pt idx="736">
                  <c:v>1.4999999999999999E-2</c:v>
                </c:pt>
                <c:pt idx="737">
                  <c:v>1.6E-2</c:v>
                </c:pt>
                <c:pt idx="738">
                  <c:v>1.6E-2</c:v>
                </c:pt>
                <c:pt idx="739">
                  <c:v>1.7000000000000001E-2</c:v>
                </c:pt>
                <c:pt idx="740">
                  <c:v>1.7000000000000001E-2</c:v>
                </c:pt>
                <c:pt idx="741">
                  <c:v>1.7999999999999999E-2</c:v>
                </c:pt>
                <c:pt idx="742">
                  <c:v>1.7999999999999999E-2</c:v>
                </c:pt>
                <c:pt idx="743">
                  <c:v>1.9E-2</c:v>
                </c:pt>
                <c:pt idx="744">
                  <c:v>1.9E-2</c:v>
                </c:pt>
                <c:pt idx="745">
                  <c:v>0.02</c:v>
                </c:pt>
                <c:pt idx="746">
                  <c:v>0.02</c:v>
                </c:pt>
                <c:pt idx="747">
                  <c:v>2.1000000000000001E-2</c:v>
                </c:pt>
                <c:pt idx="748">
                  <c:v>2.1000000000000001E-2</c:v>
                </c:pt>
                <c:pt idx="749">
                  <c:v>2.1999999999999999E-2</c:v>
                </c:pt>
                <c:pt idx="750">
                  <c:v>2.1999999999999999E-2</c:v>
                </c:pt>
                <c:pt idx="751">
                  <c:v>2.3E-2</c:v>
                </c:pt>
                <c:pt idx="752">
                  <c:v>2.3E-2</c:v>
                </c:pt>
                <c:pt idx="753">
                  <c:v>2.4E-2</c:v>
                </c:pt>
                <c:pt idx="754">
                  <c:v>2.4E-2</c:v>
                </c:pt>
                <c:pt idx="755">
                  <c:v>2.5499999999999998E-2</c:v>
                </c:pt>
                <c:pt idx="756">
                  <c:v>2.5499999999999998E-2</c:v>
                </c:pt>
                <c:pt idx="757">
                  <c:v>2.7E-2</c:v>
                </c:pt>
                <c:pt idx="758">
                  <c:v>2.7E-2</c:v>
                </c:pt>
                <c:pt idx="759">
                  <c:v>2.8000000000000001E-2</c:v>
                </c:pt>
                <c:pt idx="760">
                  <c:v>2.8000000000000001E-2</c:v>
                </c:pt>
                <c:pt idx="761">
                  <c:v>0.03</c:v>
                </c:pt>
                <c:pt idx="762">
                  <c:v>0.03</c:v>
                </c:pt>
                <c:pt idx="763">
                  <c:v>3.2000000000000001E-2</c:v>
                </c:pt>
                <c:pt idx="764">
                  <c:v>3.2000000000000001E-2</c:v>
                </c:pt>
                <c:pt idx="765">
                  <c:v>3.4000000000000002E-2</c:v>
                </c:pt>
                <c:pt idx="766">
                  <c:v>3.4000000000000002E-2</c:v>
                </c:pt>
                <c:pt idx="767">
                  <c:v>3.5999999999999997E-2</c:v>
                </c:pt>
                <c:pt idx="768">
                  <c:v>3.5999999999999997E-2</c:v>
                </c:pt>
                <c:pt idx="769">
                  <c:v>3.7999999999999999E-2</c:v>
                </c:pt>
                <c:pt idx="770">
                  <c:v>3.7999999999999999E-2</c:v>
                </c:pt>
                <c:pt idx="771">
                  <c:v>0.04</c:v>
                </c:pt>
                <c:pt idx="772">
                  <c:v>0.04</c:v>
                </c:pt>
                <c:pt idx="773">
                  <c:v>4.2500000000000003E-2</c:v>
                </c:pt>
                <c:pt idx="774">
                  <c:v>4.2500000000000003E-2</c:v>
                </c:pt>
                <c:pt idx="775">
                  <c:v>4.4999999999999998E-2</c:v>
                </c:pt>
                <c:pt idx="776">
                  <c:v>4.4999999999999998E-2</c:v>
                </c:pt>
                <c:pt idx="777">
                  <c:v>4.7500000000000001E-2</c:v>
                </c:pt>
                <c:pt idx="778">
                  <c:v>4.7500000000000001E-2</c:v>
                </c:pt>
                <c:pt idx="779">
                  <c:v>0.05</c:v>
                </c:pt>
                <c:pt idx="780">
                  <c:v>0.05</c:v>
                </c:pt>
                <c:pt idx="781">
                  <c:v>5.2499999999999998E-2</c:v>
                </c:pt>
                <c:pt idx="782">
                  <c:v>5.2499999999999998E-2</c:v>
                </c:pt>
                <c:pt idx="783">
                  <c:v>5.5E-2</c:v>
                </c:pt>
                <c:pt idx="784">
                  <c:v>5.5E-2</c:v>
                </c:pt>
                <c:pt idx="785">
                  <c:v>5.7500000000000002E-2</c:v>
                </c:pt>
                <c:pt idx="786">
                  <c:v>5.7500000000000002E-2</c:v>
                </c:pt>
                <c:pt idx="787">
                  <c:v>0.06</c:v>
                </c:pt>
                <c:pt idx="788">
                  <c:v>0.06</c:v>
                </c:pt>
                <c:pt idx="789">
                  <c:v>6.3E-2</c:v>
                </c:pt>
                <c:pt idx="790">
                  <c:v>6.3E-2</c:v>
                </c:pt>
                <c:pt idx="791">
                  <c:v>6.6000000000000003E-2</c:v>
                </c:pt>
                <c:pt idx="792">
                  <c:v>6.6000000000000003E-2</c:v>
                </c:pt>
                <c:pt idx="793">
                  <c:v>6.9000000000000006E-2</c:v>
                </c:pt>
                <c:pt idx="794">
                  <c:v>6.9000000000000006E-2</c:v>
                </c:pt>
                <c:pt idx="795">
                  <c:v>7.1999999999999995E-2</c:v>
                </c:pt>
                <c:pt idx="796">
                  <c:v>7.1999999999999995E-2</c:v>
                </c:pt>
                <c:pt idx="797">
                  <c:v>7.5999999999999998E-2</c:v>
                </c:pt>
                <c:pt idx="798">
                  <c:v>7.5999999999999998E-2</c:v>
                </c:pt>
                <c:pt idx="799">
                  <c:v>0.08</c:v>
                </c:pt>
                <c:pt idx="800">
                  <c:v>0.08</c:v>
                </c:pt>
                <c:pt idx="801">
                  <c:v>8.4000000000000005E-2</c:v>
                </c:pt>
                <c:pt idx="802">
                  <c:v>8.4000000000000005E-2</c:v>
                </c:pt>
                <c:pt idx="803">
                  <c:v>8.7999999999999995E-2</c:v>
                </c:pt>
                <c:pt idx="804">
                  <c:v>8.7999999999999995E-2</c:v>
                </c:pt>
                <c:pt idx="805">
                  <c:v>9.1999999999999998E-2</c:v>
                </c:pt>
                <c:pt idx="806">
                  <c:v>9.1999999999999998E-2</c:v>
                </c:pt>
                <c:pt idx="807">
                  <c:v>9.6000000000000002E-2</c:v>
                </c:pt>
                <c:pt idx="808">
                  <c:v>9.6000000000000002E-2</c:v>
                </c:pt>
                <c:pt idx="809">
                  <c:v>0.1</c:v>
                </c:pt>
                <c:pt idx="810">
                  <c:v>0.1</c:v>
                </c:pt>
                <c:pt idx="811">
                  <c:v>0.105</c:v>
                </c:pt>
                <c:pt idx="812">
                  <c:v>0.105</c:v>
                </c:pt>
                <c:pt idx="813">
                  <c:v>0.11</c:v>
                </c:pt>
                <c:pt idx="814">
                  <c:v>0.11</c:v>
                </c:pt>
                <c:pt idx="815">
                  <c:v>0.115</c:v>
                </c:pt>
                <c:pt idx="816">
                  <c:v>0.115</c:v>
                </c:pt>
                <c:pt idx="817">
                  <c:v>0.12</c:v>
                </c:pt>
                <c:pt idx="818">
                  <c:v>0.12</c:v>
                </c:pt>
                <c:pt idx="819">
                  <c:v>0.1275</c:v>
                </c:pt>
                <c:pt idx="820">
                  <c:v>0.1275</c:v>
                </c:pt>
                <c:pt idx="821">
                  <c:v>0.13500000000000001</c:v>
                </c:pt>
                <c:pt idx="822">
                  <c:v>0.13500000000000001</c:v>
                </c:pt>
                <c:pt idx="823">
                  <c:v>0.14249999999999999</c:v>
                </c:pt>
                <c:pt idx="824">
                  <c:v>0.14249999999999999</c:v>
                </c:pt>
                <c:pt idx="825">
                  <c:v>0.15</c:v>
                </c:pt>
                <c:pt idx="826">
                  <c:v>0.15</c:v>
                </c:pt>
                <c:pt idx="827">
                  <c:v>0.16</c:v>
                </c:pt>
                <c:pt idx="828">
                  <c:v>0.16</c:v>
                </c:pt>
                <c:pt idx="829">
                  <c:v>0.17</c:v>
                </c:pt>
                <c:pt idx="830">
                  <c:v>0.17</c:v>
                </c:pt>
                <c:pt idx="831">
                  <c:v>0.18</c:v>
                </c:pt>
                <c:pt idx="832">
                  <c:v>0.18</c:v>
                </c:pt>
                <c:pt idx="833">
                  <c:v>0.19</c:v>
                </c:pt>
                <c:pt idx="834">
                  <c:v>0.19</c:v>
                </c:pt>
                <c:pt idx="835">
                  <c:v>0.2</c:v>
                </c:pt>
                <c:pt idx="836">
                  <c:v>0.2</c:v>
                </c:pt>
                <c:pt idx="837">
                  <c:v>0.21</c:v>
                </c:pt>
                <c:pt idx="838">
                  <c:v>0.21</c:v>
                </c:pt>
                <c:pt idx="839">
                  <c:v>0.22</c:v>
                </c:pt>
                <c:pt idx="840">
                  <c:v>0.22</c:v>
                </c:pt>
                <c:pt idx="841">
                  <c:v>0.23</c:v>
                </c:pt>
                <c:pt idx="842">
                  <c:v>0.23</c:v>
                </c:pt>
                <c:pt idx="843">
                  <c:v>0.24</c:v>
                </c:pt>
                <c:pt idx="844">
                  <c:v>0.24</c:v>
                </c:pt>
                <c:pt idx="845">
                  <c:v>0.255</c:v>
                </c:pt>
                <c:pt idx="846">
                  <c:v>0.255</c:v>
                </c:pt>
                <c:pt idx="847">
                  <c:v>0.27</c:v>
                </c:pt>
                <c:pt idx="848">
                  <c:v>0.27</c:v>
                </c:pt>
                <c:pt idx="849">
                  <c:v>0.28000000000000003</c:v>
                </c:pt>
                <c:pt idx="850">
                  <c:v>0.28000000000000003</c:v>
                </c:pt>
                <c:pt idx="851">
                  <c:v>0.3</c:v>
                </c:pt>
                <c:pt idx="852">
                  <c:v>0.3</c:v>
                </c:pt>
                <c:pt idx="853">
                  <c:v>0.32</c:v>
                </c:pt>
                <c:pt idx="854">
                  <c:v>0.32</c:v>
                </c:pt>
                <c:pt idx="855">
                  <c:v>0.34</c:v>
                </c:pt>
                <c:pt idx="856">
                  <c:v>0.34</c:v>
                </c:pt>
                <c:pt idx="857">
                  <c:v>0.36</c:v>
                </c:pt>
                <c:pt idx="858">
                  <c:v>0.36</c:v>
                </c:pt>
                <c:pt idx="859">
                  <c:v>0.38</c:v>
                </c:pt>
                <c:pt idx="860">
                  <c:v>0.38</c:v>
                </c:pt>
                <c:pt idx="861">
                  <c:v>0.4</c:v>
                </c:pt>
                <c:pt idx="862">
                  <c:v>0.4</c:v>
                </c:pt>
                <c:pt idx="863">
                  <c:v>0.42499999999999999</c:v>
                </c:pt>
                <c:pt idx="864">
                  <c:v>0.42499999999999999</c:v>
                </c:pt>
                <c:pt idx="865">
                  <c:v>0.45</c:v>
                </c:pt>
                <c:pt idx="866">
                  <c:v>0.45</c:v>
                </c:pt>
                <c:pt idx="867">
                  <c:v>0.47499999999999998</c:v>
                </c:pt>
                <c:pt idx="868">
                  <c:v>0.47499999999999998</c:v>
                </c:pt>
                <c:pt idx="869">
                  <c:v>0.5</c:v>
                </c:pt>
                <c:pt idx="870">
                  <c:v>0.5</c:v>
                </c:pt>
                <c:pt idx="871">
                  <c:v>0.52500000000000002</c:v>
                </c:pt>
                <c:pt idx="872">
                  <c:v>0.52500000000000002</c:v>
                </c:pt>
                <c:pt idx="873">
                  <c:v>0.55000000000000004</c:v>
                </c:pt>
                <c:pt idx="874">
                  <c:v>0.55000000000000004</c:v>
                </c:pt>
                <c:pt idx="875">
                  <c:v>0.57499999999999996</c:v>
                </c:pt>
                <c:pt idx="876">
                  <c:v>0.57499999999999996</c:v>
                </c:pt>
                <c:pt idx="877">
                  <c:v>0.6</c:v>
                </c:pt>
                <c:pt idx="878">
                  <c:v>0.6</c:v>
                </c:pt>
                <c:pt idx="879">
                  <c:v>0.63</c:v>
                </c:pt>
                <c:pt idx="880">
                  <c:v>0.63</c:v>
                </c:pt>
                <c:pt idx="881">
                  <c:v>0.66</c:v>
                </c:pt>
                <c:pt idx="882">
                  <c:v>0.66</c:v>
                </c:pt>
                <c:pt idx="883">
                  <c:v>0.69</c:v>
                </c:pt>
                <c:pt idx="884">
                  <c:v>0.69</c:v>
                </c:pt>
                <c:pt idx="885">
                  <c:v>0.72</c:v>
                </c:pt>
                <c:pt idx="886">
                  <c:v>0.72</c:v>
                </c:pt>
                <c:pt idx="887">
                  <c:v>0.76</c:v>
                </c:pt>
                <c:pt idx="888">
                  <c:v>0.76</c:v>
                </c:pt>
                <c:pt idx="889">
                  <c:v>0.8</c:v>
                </c:pt>
                <c:pt idx="890">
                  <c:v>0.8</c:v>
                </c:pt>
                <c:pt idx="891">
                  <c:v>0.84</c:v>
                </c:pt>
                <c:pt idx="892">
                  <c:v>0.84</c:v>
                </c:pt>
                <c:pt idx="893">
                  <c:v>0.88</c:v>
                </c:pt>
                <c:pt idx="894">
                  <c:v>0.88</c:v>
                </c:pt>
                <c:pt idx="895">
                  <c:v>0.92</c:v>
                </c:pt>
                <c:pt idx="896">
                  <c:v>0.92</c:v>
                </c:pt>
                <c:pt idx="897">
                  <c:v>0.96</c:v>
                </c:pt>
                <c:pt idx="898">
                  <c:v>0.96</c:v>
                </c:pt>
                <c:pt idx="899">
                  <c:v>1</c:v>
                </c:pt>
                <c:pt idx="900">
                  <c:v>1</c:v>
                </c:pt>
                <c:pt idx="901">
                  <c:v>1.1000000000000001</c:v>
                </c:pt>
                <c:pt idx="902">
                  <c:v>1.1000000000000001</c:v>
                </c:pt>
                <c:pt idx="903">
                  <c:v>1.2</c:v>
                </c:pt>
                <c:pt idx="904">
                  <c:v>1.2</c:v>
                </c:pt>
                <c:pt idx="905">
                  <c:v>1.3</c:v>
                </c:pt>
                <c:pt idx="906">
                  <c:v>1.3</c:v>
                </c:pt>
                <c:pt idx="907">
                  <c:v>1.4</c:v>
                </c:pt>
                <c:pt idx="908">
                  <c:v>1.4</c:v>
                </c:pt>
                <c:pt idx="909">
                  <c:v>1.5</c:v>
                </c:pt>
                <c:pt idx="910">
                  <c:v>1.5</c:v>
                </c:pt>
                <c:pt idx="911">
                  <c:v>1.6</c:v>
                </c:pt>
                <c:pt idx="912">
                  <c:v>1.6</c:v>
                </c:pt>
                <c:pt idx="913">
                  <c:v>1.7</c:v>
                </c:pt>
                <c:pt idx="914">
                  <c:v>1.7</c:v>
                </c:pt>
                <c:pt idx="915">
                  <c:v>1.8</c:v>
                </c:pt>
                <c:pt idx="916">
                  <c:v>1.8</c:v>
                </c:pt>
                <c:pt idx="917">
                  <c:v>1.9</c:v>
                </c:pt>
                <c:pt idx="918">
                  <c:v>1.9</c:v>
                </c:pt>
                <c:pt idx="919">
                  <c:v>2</c:v>
                </c:pt>
                <c:pt idx="920">
                  <c:v>2</c:v>
                </c:pt>
                <c:pt idx="921">
                  <c:v>2.1</c:v>
                </c:pt>
                <c:pt idx="922">
                  <c:v>2.1</c:v>
                </c:pt>
                <c:pt idx="923">
                  <c:v>2.2000000000000002</c:v>
                </c:pt>
                <c:pt idx="924">
                  <c:v>2.2000000000000002</c:v>
                </c:pt>
                <c:pt idx="925">
                  <c:v>2.2999999999999998</c:v>
                </c:pt>
                <c:pt idx="926">
                  <c:v>2.2999999999999998</c:v>
                </c:pt>
                <c:pt idx="927">
                  <c:v>2.4</c:v>
                </c:pt>
                <c:pt idx="928">
                  <c:v>2.4</c:v>
                </c:pt>
                <c:pt idx="929">
                  <c:v>2.5</c:v>
                </c:pt>
                <c:pt idx="930">
                  <c:v>2.5</c:v>
                </c:pt>
                <c:pt idx="931">
                  <c:v>2.6</c:v>
                </c:pt>
                <c:pt idx="932">
                  <c:v>2.6</c:v>
                </c:pt>
                <c:pt idx="933">
                  <c:v>2.7</c:v>
                </c:pt>
                <c:pt idx="934">
                  <c:v>2.7</c:v>
                </c:pt>
                <c:pt idx="935">
                  <c:v>2.8</c:v>
                </c:pt>
                <c:pt idx="936">
                  <c:v>2.8</c:v>
                </c:pt>
                <c:pt idx="937">
                  <c:v>2.9</c:v>
                </c:pt>
                <c:pt idx="938">
                  <c:v>2.9</c:v>
                </c:pt>
                <c:pt idx="939">
                  <c:v>3</c:v>
                </c:pt>
                <c:pt idx="940">
                  <c:v>3</c:v>
                </c:pt>
                <c:pt idx="941">
                  <c:v>3.1</c:v>
                </c:pt>
                <c:pt idx="942">
                  <c:v>3.1</c:v>
                </c:pt>
                <c:pt idx="943">
                  <c:v>3.2</c:v>
                </c:pt>
                <c:pt idx="944">
                  <c:v>3.2</c:v>
                </c:pt>
                <c:pt idx="945">
                  <c:v>3.3</c:v>
                </c:pt>
                <c:pt idx="946">
                  <c:v>3.3</c:v>
                </c:pt>
                <c:pt idx="947">
                  <c:v>3.4</c:v>
                </c:pt>
                <c:pt idx="948">
                  <c:v>3.4</c:v>
                </c:pt>
                <c:pt idx="949">
                  <c:v>3.5</c:v>
                </c:pt>
                <c:pt idx="950">
                  <c:v>3.5</c:v>
                </c:pt>
                <c:pt idx="951">
                  <c:v>3.6</c:v>
                </c:pt>
                <c:pt idx="952">
                  <c:v>3.6</c:v>
                </c:pt>
                <c:pt idx="953">
                  <c:v>3.7</c:v>
                </c:pt>
                <c:pt idx="954">
                  <c:v>3.7</c:v>
                </c:pt>
                <c:pt idx="955">
                  <c:v>3.8</c:v>
                </c:pt>
                <c:pt idx="956">
                  <c:v>3.8</c:v>
                </c:pt>
                <c:pt idx="957">
                  <c:v>3.9</c:v>
                </c:pt>
                <c:pt idx="958">
                  <c:v>3.9</c:v>
                </c:pt>
                <c:pt idx="959">
                  <c:v>4</c:v>
                </c:pt>
                <c:pt idx="960">
                  <c:v>4</c:v>
                </c:pt>
                <c:pt idx="961">
                  <c:v>4.0999999999999996</c:v>
                </c:pt>
                <c:pt idx="962">
                  <c:v>4.0999999999999996</c:v>
                </c:pt>
                <c:pt idx="963">
                  <c:v>4.2</c:v>
                </c:pt>
                <c:pt idx="964">
                  <c:v>4.2</c:v>
                </c:pt>
                <c:pt idx="965">
                  <c:v>4.3</c:v>
                </c:pt>
                <c:pt idx="966">
                  <c:v>4.3</c:v>
                </c:pt>
                <c:pt idx="967">
                  <c:v>4.4000000000000004</c:v>
                </c:pt>
                <c:pt idx="968">
                  <c:v>4.4000000000000004</c:v>
                </c:pt>
                <c:pt idx="969">
                  <c:v>4.5</c:v>
                </c:pt>
                <c:pt idx="970">
                  <c:v>4.5</c:v>
                </c:pt>
                <c:pt idx="971">
                  <c:v>4.5999999999999996</c:v>
                </c:pt>
                <c:pt idx="972">
                  <c:v>4.5999999999999996</c:v>
                </c:pt>
                <c:pt idx="973">
                  <c:v>4.7</c:v>
                </c:pt>
                <c:pt idx="974">
                  <c:v>4.7</c:v>
                </c:pt>
                <c:pt idx="975">
                  <c:v>4.8</c:v>
                </c:pt>
                <c:pt idx="976">
                  <c:v>4.8</c:v>
                </c:pt>
                <c:pt idx="977">
                  <c:v>4.9000000000000004</c:v>
                </c:pt>
                <c:pt idx="978">
                  <c:v>4.9000000000000004</c:v>
                </c:pt>
                <c:pt idx="979">
                  <c:v>5</c:v>
                </c:pt>
                <c:pt idx="980">
                  <c:v>5</c:v>
                </c:pt>
                <c:pt idx="981">
                  <c:v>5.0999999999999996</c:v>
                </c:pt>
                <c:pt idx="982">
                  <c:v>5.0999999999999996</c:v>
                </c:pt>
                <c:pt idx="983">
                  <c:v>5.2</c:v>
                </c:pt>
                <c:pt idx="984">
                  <c:v>5.2</c:v>
                </c:pt>
                <c:pt idx="985">
                  <c:v>5.3</c:v>
                </c:pt>
                <c:pt idx="986">
                  <c:v>5.3</c:v>
                </c:pt>
                <c:pt idx="987">
                  <c:v>5.4</c:v>
                </c:pt>
                <c:pt idx="988">
                  <c:v>5.4</c:v>
                </c:pt>
                <c:pt idx="989">
                  <c:v>5.5</c:v>
                </c:pt>
                <c:pt idx="990">
                  <c:v>5.5</c:v>
                </c:pt>
                <c:pt idx="991">
                  <c:v>5.6</c:v>
                </c:pt>
                <c:pt idx="992">
                  <c:v>5.6</c:v>
                </c:pt>
                <c:pt idx="993">
                  <c:v>5.7</c:v>
                </c:pt>
                <c:pt idx="994">
                  <c:v>5.7</c:v>
                </c:pt>
                <c:pt idx="995">
                  <c:v>5.8</c:v>
                </c:pt>
                <c:pt idx="996">
                  <c:v>5.8</c:v>
                </c:pt>
                <c:pt idx="997">
                  <c:v>5.9</c:v>
                </c:pt>
                <c:pt idx="998">
                  <c:v>5.9</c:v>
                </c:pt>
                <c:pt idx="999">
                  <c:v>6</c:v>
                </c:pt>
                <c:pt idx="1000">
                  <c:v>6</c:v>
                </c:pt>
                <c:pt idx="1001">
                  <c:v>6.1</c:v>
                </c:pt>
                <c:pt idx="1002">
                  <c:v>6.1</c:v>
                </c:pt>
                <c:pt idx="1003">
                  <c:v>6.2</c:v>
                </c:pt>
                <c:pt idx="1004">
                  <c:v>6.2</c:v>
                </c:pt>
                <c:pt idx="1005">
                  <c:v>6.3</c:v>
                </c:pt>
                <c:pt idx="1006">
                  <c:v>6.3</c:v>
                </c:pt>
                <c:pt idx="1007">
                  <c:v>6.4</c:v>
                </c:pt>
                <c:pt idx="1008">
                  <c:v>6.4</c:v>
                </c:pt>
                <c:pt idx="1009">
                  <c:v>6.5</c:v>
                </c:pt>
                <c:pt idx="1010">
                  <c:v>6.5</c:v>
                </c:pt>
                <c:pt idx="1011">
                  <c:v>6.6</c:v>
                </c:pt>
                <c:pt idx="1012">
                  <c:v>6.6</c:v>
                </c:pt>
                <c:pt idx="1013">
                  <c:v>6.7</c:v>
                </c:pt>
                <c:pt idx="1014">
                  <c:v>6.7</c:v>
                </c:pt>
                <c:pt idx="1015">
                  <c:v>6.8</c:v>
                </c:pt>
                <c:pt idx="1016">
                  <c:v>6.8</c:v>
                </c:pt>
                <c:pt idx="1017">
                  <c:v>6.9</c:v>
                </c:pt>
                <c:pt idx="1018">
                  <c:v>6.9</c:v>
                </c:pt>
                <c:pt idx="1019">
                  <c:v>7</c:v>
                </c:pt>
                <c:pt idx="1020">
                  <c:v>7</c:v>
                </c:pt>
                <c:pt idx="1021">
                  <c:v>7.1</c:v>
                </c:pt>
                <c:pt idx="1022">
                  <c:v>7.1</c:v>
                </c:pt>
                <c:pt idx="1023">
                  <c:v>7.2</c:v>
                </c:pt>
                <c:pt idx="1024">
                  <c:v>7.2</c:v>
                </c:pt>
                <c:pt idx="1025">
                  <c:v>7.3</c:v>
                </c:pt>
                <c:pt idx="1026">
                  <c:v>7.3</c:v>
                </c:pt>
                <c:pt idx="1027">
                  <c:v>7.4</c:v>
                </c:pt>
                <c:pt idx="1028">
                  <c:v>7.4</c:v>
                </c:pt>
                <c:pt idx="1029">
                  <c:v>7.5</c:v>
                </c:pt>
                <c:pt idx="1030">
                  <c:v>7.5</c:v>
                </c:pt>
                <c:pt idx="1031">
                  <c:v>7.6</c:v>
                </c:pt>
                <c:pt idx="1032">
                  <c:v>7.6</c:v>
                </c:pt>
                <c:pt idx="1033">
                  <c:v>7.7</c:v>
                </c:pt>
                <c:pt idx="1034">
                  <c:v>7.7</c:v>
                </c:pt>
                <c:pt idx="1035">
                  <c:v>7.8</c:v>
                </c:pt>
                <c:pt idx="1036">
                  <c:v>7.8</c:v>
                </c:pt>
                <c:pt idx="1037">
                  <c:v>7.9</c:v>
                </c:pt>
                <c:pt idx="1038">
                  <c:v>7.9</c:v>
                </c:pt>
                <c:pt idx="1039">
                  <c:v>8</c:v>
                </c:pt>
                <c:pt idx="1040">
                  <c:v>8</c:v>
                </c:pt>
                <c:pt idx="1041">
                  <c:v>8.1</c:v>
                </c:pt>
                <c:pt idx="1042">
                  <c:v>8.1</c:v>
                </c:pt>
                <c:pt idx="1043">
                  <c:v>8.1999999999999993</c:v>
                </c:pt>
                <c:pt idx="1044">
                  <c:v>8.1999999999999993</c:v>
                </c:pt>
                <c:pt idx="1045">
                  <c:v>8.3000000000000007</c:v>
                </c:pt>
                <c:pt idx="1046">
                  <c:v>8.3000000000000007</c:v>
                </c:pt>
                <c:pt idx="1047">
                  <c:v>8.4</c:v>
                </c:pt>
                <c:pt idx="1048">
                  <c:v>8.4</c:v>
                </c:pt>
                <c:pt idx="1049">
                  <c:v>8.5</c:v>
                </c:pt>
                <c:pt idx="1050">
                  <c:v>8.5</c:v>
                </c:pt>
                <c:pt idx="1051">
                  <c:v>8.6</c:v>
                </c:pt>
                <c:pt idx="1052">
                  <c:v>8.6</c:v>
                </c:pt>
                <c:pt idx="1053">
                  <c:v>8.6999999999999993</c:v>
                </c:pt>
                <c:pt idx="1054">
                  <c:v>8.6999999999999993</c:v>
                </c:pt>
                <c:pt idx="1055">
                  <c:v>8.8000000000000007</c:v>
                </c:pt>
                <c:pt idx="1056">
                  <c:v>8.8000000000000007</c:v>
                </c:pt>
                <c:pt idx="1057">
                  <c:v>8.9</c:v>
                </c:pt>
                <c:pt idx="1058">
                  <c:v>8.9</c:v>
                </c:pt>
                <c:pt idx="1059">
                  <c:v>9</c:v>
                </c:pt>
                <c:pt idx="1060">
                  <c:v>9</c:v>
                </c:pt>
                <c:pt idx="1061">
                  <c:v>9.1</c:v>
                </c:pt>
                <c:pt idx="1062">
                  <c:v>9.1</c:v>
                </c:pt>
                <c:pt idx="1063">
                  <c:v>9.1999999999999993</c:v>
                </c:pt>
                <c:pt idx="1064">
                  <c:v>9.1999999999999993</c:v>
                </c:pt>
                <c:pt idx="1065">
                  <c:v>9.3000000000000007</c:v>
                </c:pt>
                <c:pt idx="1066">
                  <c:v>9.3000000000000007</c:v>
                </c:pt>
                <c:pt idx="1067">
                  <c:v>9.4</c:v>
                </c:pt>
                <c:pt idx="1068">
                  <c:v>9.4</c:v>
                </c:pt>
                <c:pt idx="1069">
                  <c:v>9.5</c:v>
                </c:pt>
                <c:pt idx="1070">
                  <c:v>9.5</c:v>
                </c:pt>
                <c:pt idx="1071">
                  <c:v>9.6</c:v>
                </c:pt>
                <c:pt idx="1072">
                  <c:v>9.6</c:v>
                </c:pt>
                <c:pt idx="1073">
                  <c:v>9.6999999999999993</c:v>
                </c:pt>
                <c:pt idx="1074">
                  <c:v>9.6999999999999993</c:v>
                </c:pt>
                <c:pt idx="1075">
                  <c:v>9.8000000000000007</c:v>
                </c:pt>
                <c:pt idx="1076">
                  <c:v>9.8000000000000007</c:v>
                </c:pt>
                <c:pt idx="1077">
                  <c:v>9.9</c:v>
                </c:pt>
                <c:pt idx="1078">
                  <c:v>9.9</c:v>
                </c:pt>
                <c:pt idx="1079">
                  <c:v>10</c:v>
                </c:pt>
                <c:pt idx="1080">
                  <c:v>10</c:v>
                </c:pt>
                <c:pt idx="1081">
                  <c:v>10.1</c:v>
                </c:pt>
                <c:pt idx="1082">
                  <c:v>10.1</c:v>
                </c:pt>
                <c:pt idx="1083">
                  <c:v>10.199999999999999</c:v>
                </c:pt>
                <c:pt idx="1084">
                  <c:v>10.199999999999999</c:v>
                </c:pt>
                <c:pt idx="1085">
                  <c:v>10.3</c:v>
                </c:pt>
                <c:pt idx="1086">
                  <c:v>10.3</c:v>
                </c:pt>
                <c:pt idx="1087">
                  <c:v>10.4</c:v>
                </c:pt>
                <c:pt idx="1088">
                  <c:v>10.4</c:v>
                </c:pt>
                <c:pt idx="1089">
                  <c:v>10.5</c:v>
                </c:pt>
                <c:pt idx="1090">
                  <c:v>10.5</c:v>
                </c:pt>
                <c:pt idx="1091">
                  <c:v>10.6</c:v>
                </c:pt>
                <c:pt idx="1092">
                  <c:v>10.6</c:v>
                </c:pt>
                <c:pt idx="1093">
                  <c:v>10.7</c:v>
                </c:pt>
                <c:pt idx="1094">
                  <c:v>10.7</c:v>
                </c:pt>
                <c:pt idx="1095">
                  <c:v>10.8</c:v>
                </c:pt>
                <c:pt idx="1096">
                  <c:v>10.8</c:v>
                </c:pt>
                <c:pt idx="1097">
                  <c:v>10.9</c:v>
                </c:pt>
                <c:pt idx="1098">
                  <c:v>10.9</c:v>
                </c:pt>
                <c:pt idx="1099">
                  <c:v>11</c:v>
                </c:pt>
                <c:pt idx="1100">
                  <c:v>11</c:v>
                </c:pt>
                <c:pt idx="1101">
                  <c:v>11.1</c:v>
                </c:pt>
                <c:pt idx="1102">
                  <c:v>11.1</c:v>
                </c:pt>
                <c:pt idx="1103">
                  <c:v>11.2</c:v>
                </c:pt>
                <c:pt idx="1104">
                  <c:v>11.2</c:v>
                </c:pt>
                <c:pt idx="1105">
                  <c:v>11.3</c:v>
                </c:pt>
                <c:pt idx="1106">
                  <c:v>11.3</c:v>
                </c:pt>
                <c:pt idx="1107">
                  <c:v>11.4</c:v>
                </c:pt>
                <c:pt idx="1108">
                  <c:v>11.4</c:v>
                </c:pt>
                <c:pt idx="1109">
                  <c:v>11.5</c:v>
                </c:pt>
                <c:pt idx="1110">
                  <c:v>11.5</c:v>
                </c:pt>
                <c:pt idx="1111">
                  <c:v>11.6</c:v>
                </c:pt>
                <c:pt idx="1112">
                  <c:v>11.6</c:v>
                </c:pt>
                <c:pt idx="1113">
                  <c:v>11.7</c:v>
                </c:pt>
                <c:pt idx="1114">
                  <c:v>11.7</c:v>
                </c:pt>
                <c:pt idx="1115">
                  <c:v>11.8</c:v>
                </c:pt>
                <c:pt idx="1116">
                  <c:v>11.8</c:v>
                </c:pt>
                <c:pt idx="1117">
                  <c:v>11.9</c:v>
                </c:pt>
                <c:pt idx="1118">
                  <c:v>11.9</c:v>
                </c:pt>
                <c:pt idx="1119">
                  <c:v>12</c:v>
                </c:pt>
                <c:pt idx="1120">
                  <c:v>12</c:v>
                </c:pt>
                <c:pt idx="1121">
                  <c:v>12.1</c:v>
                </c:pt>
                <c:pt idx="1122">
                  <c:v>12.1</c:v>
                </c:pt>
                <c:pt idx="1123">
                  <c:v>12.2</c:v>
                </c:pt>
                <c:pt idx="1124">
                  <c:v>12.2</c:v>
                </c:pt>
                <c:pt idx="1125">
                  <c:v>12.3</c:v>
                </c:pt>
                <c:pt idx="1126">
                  <c:v>12.3</c:v>
                </c:pt>
                <c:pt idx="1127">
                  <c:v>12.4</c:v>
                </c:pt>
                <c:pt idx="1128">
                  <c:v>12.4</c:v>
                </c:pt>
                <c:pt idx="1129">
                  <c:v>12.5</c:v>
                </c:pt>
                <c:pt idx="1130">
                  <c:v>12.5</c:v>
                </c:pt>
                <c:pt idx="1131">
                  <c:v>12.6</c:v>
                </c:pt>
                <c:pt idx="1132">
                  <c:v>12.6</c:v>
                </c:pt>
                <c:pt idx="1133">
                  <c:v>12.7</c:v>
                </c:pt>
                <c:pt idx="1134">
                  <c:v>12.7</c:v>
                </c:pt>
                <c:pt idx="1135">
                  <c:v>12.8</c:v>
                </c:pt>
                <c:pt idx="1136">
                  <c:v>12.8</c:v>
                </c:pt>
                <c:pt idx="1137">
                  <c:v>12.9</c:v>
                </c:pt>
                <c:pt idx="1138">
                  <c:v>12.9</c:v>
                </c:pt>
                <c:pt idx="1139">
                  <c:v>13</c:v>
                </c:pt>
                <c:pt idx="1140">
                  <c:v>13</c:v>
                </c:pt>
                <c:pt idx="1141">
                  <c:v>13.1</c:v>
                </c:pt>
                <c:pt idx="1142">
                  <c:v>13.1</c:v>
                </c:pt>
                <c:pt idx="1143">
                  <c:v>13.2</c:v>
                </c:pt>
                <c:pt idx="1144">
                  <c:v>13.2</c:v>
                </c:pt>
                <c:pt idx="1145">
                  <c:v>13.3</c:v>
                </c:pt>
                <c:pt idx="1146">
                  <c:v>13.3</c:v>
                </c:pt>
                <c:pt idx="1147">
                  <c:v>13.4</c:v>
                </c:pt>
                <c:pt idx="1148">
                  <c:v>13.4</c:v>
                </c:pt>
                <c:pt idx="1149">
                  <c:v>13.5</c:v>
                </c:pt>
                <c:pt idx="1150">
                  <c:v>13.5</c:v>
                </c:pt>
                <c:pt idx="1151">
                  <c:v>13.6</c:v>
                </c:pt>
                <c:pt idx="1152">
                  <c:v>13.6</c:v>
                </c:pt>
                <c:pt idx="1153">
                  <c:v>13.7</c:v>
                </c:pt>
                <c:pt idx="1154">
                  <c:v>13.7</c:v>
                </c:pt>
                <c:pt idx="1155">
                  <c:v>13.8</c:v>
                </c:pt>
                <c:pt idx="1156">
                  <c:v>13.8</c:v>
                </c:pt>
                <c:pt idx="1157">
                  <c:v>13.9</c:v>
                </c:pt>
                <c:pt idx="1158">
                  <c:v>13.9</c:v>
                </c:pt>
                <c:pt idx="1159">
                  <c:v>14</c:v>
                </c:pt>
                <c:pt idx="1160">
                  <c:v>14</c:v>
                </c:pt>
                <c:pt idx="1161">
                  <c:v>14.1</c:v>
                </c:pt>
                <c:pt idx="1162">
                  <c:v>14.1</c:v>
                </c:pt>
                <c:pt idx="1163">
                  <c:v>14.2</c:v>
                </c:pt>
                <c:pt idx="1164">
                  <c:v>14.2</c:v>
                </c:pt>
                <c:pt idx="1165">
                  <c:v>14.3</c:v>
                </c:pt>
                <c:pt idx="1166">
                  <c:v>14.3</c:v>
                </c:pt>
                <c:pt idx="1167">
                  <c:v>14.4</c:v>
                </c:pt>
                <c:pt idx="1168">
                  <c:v>14.4</c:v>
                </c:pt>
                <c:pt idx="1169">
                  <c:v>14.5</c:v>
                </c:pt>
                <c:pt idx="1170">
                  <c:v>14.5</c:v>
                </c:pt>
                <c:pt idx="1171">
                  <c:v>14.6</c:v>
                </c:pt>
                <c:pt idx="1172">
                  <c:v>14.6</c:v>
                </c:pt>
                <c:pt idx="1173">
                  <c:v>14.7</c:v>
                </c:pt>
                <c:pt idx="1174">
                  <c:v>14.7</c:v>
                </c:pt>
                <c:pt idx="1175">
                  <c:v>14.8</c:v>
                </c:pt>
                <c:pt idx="1176">
                  <c:v>14.8</c:v>
                </c:pt>
                <c:pt idx="1177">
                  <c:v>14.9</c:v>
                </c:pt>
                <c:pt idx="1178">
                  <c:v>14.9</c:v>
                </c:pt>
                <c:pt idx="1179">
                  <c:v>15</c:v>
                </c:pt>
                <c:pt idx="1180">
                  <c:v>15</c:v>
                </c:pt>
                <c:pt idx="1181">
                  <c:v>15.1</c:v>
                </c:pt>
                <c:pt idx="1182">
                  <c:v>15.1</c:v>
                </c:pt>
                <c:pt idx="1183">
                  <c:v>15.2</c:v>
                </c:pt>
                <c:pt idx="1184">
                  <c:v>15.2</c:v>
                </c:pt>
                <c:pt idx="1185">
                  <c:v>15.3</c:v>
                </c:pt>
                <c:pt idx="1186">
                  <c:v>15.3</c:v>
                </c:pt>
                <c:pt idx="1187">
                  <c:v>15.4</c:v>
                </c:pt>
                <c:pt idx="1188">
                  <c:v>15.4</c:v>
                </c:pt>
                <c:pt idx="1189">
                  <c:v>15.5</c:v>
                </c:pt>
                <c:pt idx="1190">
                  <c:v>15.5</c:v>
                </c:pt>
                <c:pt idx="1191">
                  <c:v>15.6</c:v>
                </c:pt>
                <c:pt idx="1192">
                  <c:v>15.6</c:v>
                </c:pt>
                <c:pt idx="1193">
                  <c:v>15.7</c:v>
                </c:pt>
                <c:pt idx="1194">
                  <c:v>15.7</c:v>
                </c:pt>
                <c:pt idx="1195">
                  <c:v>15.8</c:v>
                </c:pt>
                <c:pt idx="1196">
                  <c:v>15.8</c:v>
                </c:pt>
                <c:pt idx="1197">
                  <c:v>15.9</c:v>
                </c:pt>
                <c:pt idx="1198">
                  <c:v>15.9</c:v>
                </c:pt>
                <c:pt idx="1199">
                  <c:v>16</c:v>
                </c:pt>
                <c:pt idx="1200">
                  <c:v>16</c:v>
                </c:pt>
                <c:pt idx="1201">
                  <c:v>16.100000000000001</c:v>
                </c:pt>
                <c:pt idx="1202">
                  <c:v>16.100000000000001</c:v>
                </c:pt>
                <c:pt idx="1203">
                  <c:v>16.2</c:v>
                </c:pt>
                <c:pt idx="1204">
                  <c:v>16.2</c:v>
                </c:pt>
                <c:pt idx="1205">
                  <c:v>16.3</c:v>
                </c:pt>
                <c:pt idx="1206">
                  <c:v>16.3</c:v>
                </c:pt>
                <c:pt idx="1207">
                  <c:v>16.399999999999999</c:v>
                </c:pt>
                <c:pt idx="1208">
                  <c:v>16.399999999999999</c:v>
                </c:pt>
                <c:pt idx="1209">
                  <c:v>16.5</c:v>
                </c:pt>
                <c:pt idx="1210">
                  <c:v>16.5</c:v>
                </c:pt>
                <c:pt idx="1211">
                  <c:v>16.600000000000001</c:v>
                </c:pt>
                <c:pt idx="1212">
                  <c:v>16.600000000000001</c:v>
                </c:pt>
                <c:pt idx="1213">
                  <c:v>16.7</c:v>
                </c:pt>
                <c:pt idx="1214">
                  <c:v>16.7</c:v>
                </c:pt>
                <c:pt idx="1215">
                  <c:v>16.8</c:v>
                </c:pt>
                <c:pt idx="1216">
                  <c:v>16.8</c:v>
                </c:pt>
                <c:pt idx="1217">
                  <c:v>16.899999999999999</c:v>
                </c:pt>
                <c:pt idx="1218">
                  <c:v>16.899999999999999</c:v>
                </c:pt>
                <c:pt idx="1219">
                  <c:v>17</c:v>
                </c:pt>
                <c:pt idx="1220">
                  <c:v>17</c:v>
                </c:pt>
                <c:pt idx="1221">
                  <c:v>17.100000000000001</c:v>
                </c:pt>
                <c:pt idx="1222">
                  <c:v>17.100000000000001</c:v>
                </c:pt>
                <c:pt idx="1223">
                  <c:v>17.2</c:v>
                </c:pt>
                <c:pt idx="1224">
                  <c:v>17.2</c:v>
                </c:pt>
                <c:pt idx="1225">
                  <c:v>17.3</c:v>
                </c:pt>
                <c:pt idx="1226">
                  <c:v>17.3</c:v>
                </c:pt>
                <c:pt idx="1227">
                  <c:v>17.399999999999999</c:v>
                </c:pt>
                <c:pt idx="1228">
                  <c:v>17.399999999999999</c:v>
                </c:pt>
                <c:pt idx="1229">
                  <c:v>17.5</c:v>
                </c:pt>
                <c:pt idx="1230">
                  <c:v>17.5</c:v>
                </c:pt>
                <c:pt idx="1231">
                  <c:v>17.600000000000001</c:v>
                </c:pt>
                <c:pt idx="1232">
                  <c:v>17.600000000000001</c:v>
                </c:pt>
                <c:pt idx="1233">
                  <c:v>17.7</c:v>
                </c:pt>
                <c:pt idx="1234">
                  <c:v>17.7</c:v>
                </c:pt>
                <c:pt idx="1235">
                  <c:v>17.8</c:v>
                </c:pt>
                <c:pt idx="1236">
                  <c:v>17.8</c:v>
                </c:pt>
                <c:pt idx="1237">
                  <c:v>17.899999999999999</c:v>
                </c:pt>
                <c:pt idx="1238">
                  <c:v>17.899999999999999</c:v>
                </c:pt>
                <c:pt idx="1239">
                  <c:v>18</c:v>
                </c:pt>
                <c:pt idx="1240">
                  <c:v>18</c:v>
                </c:pt>
                <c:pt idx="1241">
                  <c:v>18.100000000000001</c:v>
                </c:pt>
                <c:pt idx="1242">
                  <c:v>18.100000000000001</c:v>
                </c:pt>
                <c:pt idx="1243">
                  <c:v>18.2</c:v>
                </c:pt>
                <c:pt idx="1244">
                  <c:v>18.2</c:v>
                </c:pt>
                <c:pt idx="1245">
                  <c:v>18.3</c:v>
                </c:pt>
                <c:pt idx="1246">
                  <c:v>18.3</c:v>
                </c:pt>
                <c:pt idx="1247">
                  <c:v>18.399999999999999</c:v>
                </c:pt>
                <c:pt idx="1248">
                  <c:v>18.399999999999999</c:v>
                </c:pt>
                <c:pt idx="1249">
                  <c:v>18.5</c:v>
                </c:pt>
                <c:pt idx="1250">
                  <c:v>18.5</c:v>
                </c:pt>
                <c:pt idx="1251">
                  <c:v>18.600000000000001</c:v>
                </c:pt>
                <c:pt idx="1252">
                  <c:v>18.600000000000001</c:v>
                </c:pt>
                <c:pt idx="1253">
                  <c:v>18.7</c:v>
                </c:pt>
                <c:pt idx="1254">
                  <c:v>18.7</c:v>
                </c:pt>
                <c:pt idx="1255">
                  <c:v>18.8</c:v>
                </c:pt>
                <c:pt idx="1256">
                  <c:v>18.8</c:v>
                </c:pt>
                <c:pt idx="1257">
                  <c:v>18.899999999999999</c:v>
                </c:pt>
                <c:pt idx="1258">
                  <c:v>18.899999999999999</c:v>
                </c:pt>
                <c:pt idx="1259">
                  <c:v>19</c:v>
                </c:pt>
                <c:pt idx="1260">
                  <c:v>19</c:v>
                </c:pt>
                <c:pt idx="1261">
                  <c:v>19.100000000000001</c:v>
                </c:pt>
                <c:pt idx="1262">
                  <c:v>19.100000000000001</c:v>
                </c:pt>
                <c:pt idx="1263">
                  <c:v>19.2</c:v>
                </c:pt>
                <c:pt idx="1264">
                  <c:v>19.2</c:v>
                </c:pt>
                <c:pt idx="1265">
                  <c:v>19.3</c:v>
                </c:pt>
                <c:pt idx="1266">
                  <c:v>19.3</c:v>
                </c:pt>
                <c:pt idx="1267">
                  <c:v>19.399999999999999</c:v>
                </c:pt>
                <c:pt idx="1268">
                  <c:v>19.399999999999999</c:v>
                </c:pt>
                <c:pt idx="1269">
                  <c:v>19.5</c:v>
                </c:pt>
                <c:pt idx="1270">
                  <c:v>19.5</c:v>
                </c:pt>
                <c:pt idx="1271">
                  <c:v>19.600000000000001</c:v>
                </c:pt>
                <c:pt idx="1272">
                  <c:v>19.600000000000001</c:v>
                </c:pt>
                <c:pt idx="1273">
                  <c:v>19.7</c:v>
                </c:pt>
                <c:pt idx="1274">
                  <c:v>19.7</c:v>
                </c:pt>
                <c:pt idx="1275">
                  <c:v>19.8</c:v>
                </c:pt>
                <c:pt idx="1276">
                  <c:v>19.8</c:v>
                </c:pt>
                <c:pt idx="1277">
                  <c:v>19.899999999999999</c:v>
                </c:pt>
                <c:pt idx="1278">
                  <c:v>19.899999999999999</c:v>
                </c:pt>
                <c:pt idx="1279">
                  <c:v>20</c:v>
                </c:pt>
              </c:numCache>
            </c:numRef>
          </c:xVal>
          <c:yVal>
            <c:numRef>
              <c:f>Distribuce_In!$AU$649:$AU$1928</c:f>
              <c:numCache>
                <c:formatCode>General</c:formatCode>
                <c:ptCount val="1280"/>
                <c:pt idx="1040" formatCode="0.00E+00">
                  <c:v>0</c:v>
                </c:pt>
                <c:pt idx="1041" formatCode="0.00E+00">
                  <c:v>0</c:v>
                </c:pt>
                <c:pt idx="1042" formatCode="0.00E+00">
                  <c:v>7.0067484906694022E-4</c:v>
                </c:pt>
                <c:pt idx="1043" formatCode="0.00E+00">
                  <c:v>7.0067484906694022E-4</c:v>
                </c:pt>
                <c:pt idx="1044" formatCode="0.00E+00">
                  <c:v>2.2003082736639624E-3</c:v>
                </c:pt>
                <c:pt idx="1045" formatCode="0.00E+00">
                  <c:v>2.2003082736639624E-3</c:v>
                </c:pt>
                <c:pt idx="1046" formatCode="0.00E+00">
                  <c:v>3.7822376366182468E-3</c:v>
                </c:pt>
                <c:pt idx="1047" formatCode="0.00E+00">
                  <c:v>3.7822376366182468E-3</c:v>
                </c:pt>
                <c:pt idx="1048" formatCode="0.00E+00">
                  <c:v>5.9089773516527262E-3</c:v>
                </c:pt>
                <c:pt idx="1049" formatCode="0.00E+00">
                  <c:v>5.9089773516527262E-3</c:v>
                </c:pt>
                <c:pt idx="1050" formatCode="0.00E+00">
                  <c:v>8.2576334346234469E-3</c:v>
                </c:pt>
                <c:pt idx="1051" formatCode="0.00E+00">
                  <c:v>8.2576334346234469E-3</c:v>
                </c:pt>
                <c:pt idx="1052" formatCode="0.00E+00">
                  <c:v>9.7906197922960608E-3</c:v>
                </c:pt>
                <c:pt idx="1053" formatCode="0.00E+00">
                  <c:v>9.7906197922960608E-3</c:v>
                </c:pt>
                <c:pt idx="1054" formatCode="0.00E+00">
                  <c:v>1.2105139700766905E-2</c:v>
                </c:pt>
                <c:pt idx="1055" formatCode="0.00E+00">
                  <c:v>1.2105139700766905E-2</c:v>
                </c:pt>
                <c:pt idx="1056" formatCode="0.00E+00">
                  <c:v>1.2281143936824702E-2</c:v>
                </c:pt>
                <c:pt idx="1057" formatCode="0.00E+00">
                  <c:v>1.2281143936824702E-2</c:v>
                </c:pt>
                <c:pt idx="1058" formatCode="0.00E+00">
                  <c:v>1.5209262814016012E-2</c:v>
                </c:pt>
                <c:pt idx="1059" formatCode="0.00E+00">
                  <c:v>1.5209262814016012E-2</c:v>
                </c:pt>
                <c:pt idx="1060" formatCode="0.00E+00">
                  <c:v>1.7337740104966557E-2</c:v>
                </c:pt>
                <c:pt idx="1061" formatCode="0.00E+00">
                  <c:v>1.7337740104966557E-2</c:v>
                </c:pt>
                <c:pt idx="1062" formatCode="0.00E+00">
                  <c:v>1.958884002952135E-2</c:v>
                </c:pt>
                <c:pt idx="1063" formatCode="0.00E+00">
                  <c:v>1.958884002952135E-2</c:v>
                </c:pt>
                <c:pt idx="1064" formatCode="0.00E+00">
                  <c:v>2.3619867956881601E-2</c:v>
                </c:pt>
                <c:pt idx="1065" formatCode="0.00E+00">
                  <c:v>2.3619867956881601E-2</c:v>
                </c:pt>
                <c:pt idx="1066" formatCode="0.00E+00">
                  <c:v>2.2586390486870195E-2</c:v>
                </c:pt>
                <c:pt idx="1067" formatCode="0.00E+00">
                  <c:v>2.2586390486870195E-2</c:v>
                </c:pt>
                <c:pt idx="1068" formatCode="0.00E+00">
                  <c:v>2.7380477287221539E-2</c:v>
                </c:pt>
                <c:pt idx="1069" formatCode="0.00E+00">
                  <c:v>2.7380477287221539E-2</c:v>
                </c:pt>
                <c:pt idx="1070" formatCode="0.00E+00">
                  <c:v>2.9108376312291739E-2</c:v>
                </c:pt>
                <c:pt idx="1071" formatCode="0.00E+00">
                  <c:v>2.9108376312291739E-2</c:v>
                </c:pt>
                <c:pt idx="1072" formatCode="0.00E+00">
                  <c:v>2.9452883501683732E-2</c:v>
                </c:pt>
                <c:pt idx="1073" formatCode="0.00E+00">
                  <c:v>2.9452883501683732E-2</c:v>
                </c:pt>
                <c:pt idx="1074" formatCode="0.00E+00">
                  <c:v>3.3464253036215558E-2</c:v>
                </c:pt>
                <c:pt idx="1075" formatCode="0.00E+00">
                  <c:v>3.3464253036215558E-2</c:v>
                </c:pt>
                <c:pt idx="1076" formatCode="0.00E+00">
                  <c:v>3.185216711405725E-2</c:v>
                </c:pt>
                <c:pt idx="1077" formatCode="0.00E+00">
                  <c:v>3.185216711405725E-2</c:v>
                </c:pt>
                <c:pt idx="1078" formatCode="0.00E+00">
                  <c:v>3.0905839676198033E-2</c:v>
                </c:pt>
                <c:pt idx="1079" formatCode="0.00E+00">
                  <c:v>3.0905839676198033E-2</c:v>
                </c:pt>
                <c:pt idx="1080" formatCode="0.00E+00">
                  <c:v>3.7406272713139822E-2</c:v>
                </c:pt>
                <c:pt idx="1081" formatCode="0.00E+00">
                  <c:v>3.7406272713139822E-2</c:v>
                </c:pt>
                <c:pt idx="1082" formatCode="0.00E+00">
                  <c:v>2.8512367093115307E-2</c:v>
                </c:pt>
                <c:pt idx="1083" formatCode="0.00E+00">
                  <c:v>2.8512367093115307E-2</c:v>
                </c:pt>
                <c:pt idx="1084" formatCode="0.00E+00">
                  <c:v>3.0733478731434952E-2</c:v>
                </c:pt>
                <c:pt idx="1085" formatCode="0.00E+00">
                  <c:v>3.0733478731434952E-2</c:v>
                </c:pt>
                <c:pt idx="1086" formatCode="0.00E+00">
                  <c:v>2.8597494514038358E-2</c:v>
                </c:pt>
                <c:pt idx="1087" formatCode="0.00E+00">
                  <c:v>2.8597494514038358E-2</c:v>
                </c:pt>
                <c:pt idx="1088" formatCode="0.00E+00">
                  <c:v>2.8469107845601613E-2</c:v>
                </c:pt>
                <c:pt idx="1089" formatCode="0.00E+00">
                  <c:v>2.8469107845601613E-2</c:v>
                </c:pt>
                <c:pt idx="1090" formatCode="0.00E+00">
                  <c:v>2.5707661234398948E-2</c:v>
                </c:pt>
                <c:pt idx="1091" formatCode="0.00E+00">
                  <c:v>2.5707661234398948E-2</c:v>
                </c:pt>
                <c:pt idx="1092" formatCode="0.00E+00">
                  <c:v>2.4595992204069814E-2</c:v>
                </c:pt>
                <c:pt idx="1093" formatCode="0.00E+00">
                  <c:v>2.4595992204069814E-2</c:v>
                </c:pt>
                <c:pt idx="1094" formatCode="0.00E+00">
                  <c:v>2.7331696747905459E-2</c:v>
                </c:pt>
                <c:pt idx="1095" formatCode="0.00E+00">
                  <c:v>2.7331696747905459E-2</c:v>
                </c:pt>
                <c:pt idx="1096" formatCode="0.00E+00">
                  <c:v>2.310163388319663E-2</c:v>
                </c:pt>
                <c:pt idx="1097" formatCode="0.00E+00">
                  <c:v>2.310163388319663E-2</c:v>
                </c:pt>
                <c:pt idx="1098" formatCode="0.00E+00">
                  <c:v>2.5549206280235749E-2</c:v>
                </c:pt>
                <c:pt idx="1099" formatCode="0.00E+00">
                  <c:v>2.5549206280235749E-2</c:v>
                </c:pt>
                <c:pt idx="1100" formatCode="0.00E+00">
                  <c:v>1.7590839053995597E-2</c:v>
                </c:pt>
                <c:pt idx="1101" formatCode="0.00E+00">
                  <c:v>1.7590839053995597E-2</c:v>
                </c:pt>
                <c:pt idx="1102" formatCode="0.00E+00">
                  <c:v>1.9232154319455536E-2</c:v>
                </c:pt>
                <c:pt idx="1103" formatCode="0.00E+00">
                  <c:v>1.9232154319455536E-2</c:v>
                </c:pt>
                <c:pt idx="1104" formatCode="0.00E+00">
                  <c:v>1.8091944810288321E-2</c:v>
                </c:pt>
                <c:pt idx="1105" formatCode="0.00E+00">
                  <c:v>1.8091944810288321E-2</c:v>
                </c:pt>
                <c:pt idx="1106" formatCode="0.00E+00">
                  <c:v>1.5619386639734745E-2</c:v>
                </c:pt>
                <c:pt idx="1107" formatCode="0.00E+00">
                  <c:v>1.5619386639734745E-2</c:v>
                </c:pt>
                <c:pt idx="1108" formatCode="0.00E+00">
                  <c:v>1.9536105005350756E-2</c:v>
                </c:pt>
                <c:pt idx="1109" formatCode="0.00E+00">
                  <c:v>1.9536105005350756E-2</c:v>
                </c:pt>
                <c:pt idx="1110" formatCode="0.00E+00">
                  <c:v>2.2915970125448645E-2</c:v>
                </c:pt>
                <c:pt idx="1111" formatCode="0.00E+00">
                  <c:v>2.2915970125448645E-2</c:v>
                </c:pt>
                <c:pt idx="1112" formatCode="0.00E+00">
                  <c:v>1.4057877763821069E-2</c:v>
                </c:pt>
                <c:pt idx="1113" formatCode="0.00E+00">
                  <c:v>1.4057877763821069E-2</c:v>
                </c:pt>
                <c:pt idx="1114" formatCode="0.00E+00">
                  <c:v>1.6158341253905261E-2</c:v>
                </c:pt>
                <c:pt idx="1115" formatCode="0.00E+00">
                  <c:v>1.6158341253905261E-2</c:v>
                </c:pt>
                <c:pt idx="1116" formatCode="0.00E+00">
                  <c:v>1.4173205607415194E-2</c:v>
                </c:pt>
                <c:pt idx="1117" formatCode="0.00E+00">
                  <c:v>1.4173205607415194E-2</c:v>
                </c:pt>
                <c:pt idx="1118" formatCode="0.00E+00">
                  <c:v>1.173938405659649E-2</c:v>
                </c:pt>
                <c:pt idx="1119" formatCode="0.00E+00">
                  <c:v>1.173938405659649E-2</c:v>
                </c:pt>
                <c:pt idx="1120" formatCode="0.00E+00">
                  <c:v>9.4423731299225124E-3</c:v>
                </c:pt>
                <c:pt idx="1121" formatCode="0.00E+00">
                  <c:v>9.4423731299225124E-3</c:v>
                </c:pt>
                <c:pt idx="1122" formatCode="0.00E+00">
                  <c:v>1.0094415456370173E-2</c:v>
                </c:pt>
                <c:pt idx="1123" formatCode="0.00E+00">
                  <c:v>1.0094415456370173E-2</c:v>
                </c:pt>
                <c:pt idx="1124" formatCode="0.00E+00">
                  <c:v>1.1204186902499516E-2</c:v>
                </c:pt>
                <c:pt idx="1125" formatCode="0.00E+00">
                  <c:v>1.1204186902499516E-2</c:v>
                </c:pt>
                <c:pt idx="1126" formatCode="0.00E+00">
                  <c:v>1.1141392153271527E-2</c:v>
                </c:pt>
                <c:pt idx="1127" formatCode="0.00E+00">
                  <c:v>1.1141392153271527E-2</c:v>
                </c:pt>
                <c:pt idx="1128" formatCode="0.00E+00">
                  <c:v>9.3471933618567617E-3</c:v>
                </c:pt>
                <c:pt idx="1129" formatCode="0.00E+00">
                  <c:v>9.3471933618567617E-3</c:v>
                </c:pt>
                <c:pt idx="1130" formatCode="0.00E+00">
                  <c:v>7.1809444208508367E-3</c:v>
                </c:pt>
                <c:pt idx="1131" formatCode="0.00E+00">
                  <c:v>7.1809444208508367E-3</c:v>
                </c:pt>
                <c:pt idx="1132" formatCode="0.00E+00">
                  <c:v>1.249220574050962E-2</c:v>
                </c:pt>
                <c:pt idx="1133" formatCode="0.00E+00">
                  <c:v>1.249220574050962E-2</c:v>
                </c:pt>
                <c:pt idx="1134" formatCode="0.00E+00">
                  <c:v>1.0344302397267698E-2</c:v>
                </c:pt>
                <c:pt idx="1135" formatCode="0.00E+00">
                  <c:v>1.0344302397267698E-2</c:v>
                </c:pt>
                <c:pt idx="1136" formatCode="0.00E+00">
                  <c:v>5.9904640746025091E-3</c:v>
                </c:pt>
                <c:pt idx="1137" formatCode="0.00E+00">
                  <c:v>5.9904640746025091E-3</c:v>
                </c:pt>
                <c:pt idx="1138" formatCode="0.00E+00">
                  <c:v>7.362006003585846E-3</c:v>
                </c:pt>
                <c:pt idx="1139" formatCode="0.00E+00">
                  <c:v>7.362006003585846E-3</c:v>
                </c:pt>
                <c:pt idx="1140" formatCode="0.00E+00">
                  <c:v>8.9028248816361219E-3</c:v>
                </c:pt>
                <c:pt idx="1141" formatCode="0.00E+00">
                  <c:v>8.9028248816361219E-3</c:v>
                </c:pt>
                <c:pt idx="1142" formatCode="0.00E+00">
                  <c:v>8.298241964206433E-3</c:v>
                </c:pt>
                <c:pt idx="1143" formatCode="0.00E+00">
                  <c:v>8.298241964206433E-3</c:v>
                </c:pt>
                <c:pt idx="1144" formatCode="0.00E+00">
                  <c:v>6.8784789412723538E-3</c:v>
                </c:pt>
                <c:pt idx="1145" formatCode="0.00E+00">
                  <c:v>6.8784789412723538E-3</c:v>
                </c:pt>
                <c:pt idx="1146" formatCode="0.00E+00">
                  <c:v>7.3976650646808704E-3</c:v>
                </c:pt>
                <c:pt idx="1147" formatCode="0.00E+00">
                  <c:v>7.3976650646808704E-3</c:v>
                </c:pt>
                <c:pt idx="1148" formatCode="0.00E+00">
                  <c:v>3.3847425676759471E-3</c:v>
                </c:pt>
                <c:pt idx="1149" formatCode="0.00E+00">
                  <c:v>3.3847425676759471E-3</c:v>
                </c:pt>
                <c:pt idx="1150" formatCode="0.00E+00">
                  <c:v>6.7740002897778593E-3</c:v>
                </c:pt>
                <c:pt idx="1151" formatCode="0.00E+00">
                  <c:v>6.7740002897778593E-3</c:v>
                </c:pt>
                <c:pt idx="1152" formatCode="0.00E+00">
                  <c:v>4.7822416256144626E-3</c:v>
                </c:pt>
                <c:pt idx="1153" formatCode="0.00E+00">
                  <c:v>4.7822416256144626E-3</c:v>
                </c:pt>
                <c:pt idx="1154" formatCode="0.00E+00">
                  <c:v>7.6431985703398495E-3</c:v>
                </c:pt>
                <c:pt idx="1155" formatCode="0.00E+00">
                  <c:v>7.6431985703398495E-3</c:v>
                </c:pt>
                <c:pt idx="1156" formatCode="0.00E+00">
                  <c:v>5.646277838914894E-3</c:v>
                </c:pt>
                <c:pt idx="1157" formatCode="0.00E+00">
                  <c:v>5.646277838914894E-3</c:v>
                </c:pt>
                <c:pt idx="1158" formatCode="0.00E+00">
                  <c:v>3.7394296335458484E-3</c:v>
                </c:pt>
                <c:pt idx="1159" formatCode="0.00E+00">
                  <c:v>3.7394296335458484E-3</c:v>
                </c:pt>
                <c:pt idx="1160" formatCode="0.00E+00">
                  <c:v>4.089513360834878E-3</c:v>
                </c:pt>
                <c:pt idx="1161" formatCode="0.00E+00">
                  <c:v>4.089513360834878E-3</c:v>
                </c:pt>
                <c:pt idx="1162" formatCode="0.00E+00">
                  <c:v>2.8206364920291302E-3</c:v>
                </c:pt>
                <c:pt idx="1163" formatCode="0.00E+00">
                  <c:v>2.8206364920291302E-3</c:v>
                </c:pt>
                <c:pt idx="1164" formatCode="0.00E+00">
                  <c:v>5.0285962965882416E-3</c:v>
                </c:pt>
                <c:pt idx="1165" formatCode="0.00E+00">
                  <c:v>5.0285962965882416E-3</c:v>
                </c:pt>
                <c:pt idx="1166" formatCode="0.00E+00">
                  <c:v>4.1177494325811926E-3</c:v>
                </c:pt>
                <c:pt idx="1167" formatCode="0.00E+00">
                  <c:v>4.1177494325811926E-3</c:v>
                </c:pt>
                <c:pt idx="1168" formatCode="0.00E+00">
                  <c:v>2.1283067310081381E-3</c:v>
                </c:pt>
                <c:pt idx="1169" formatCode="0.00E+00">
                  <c:v>2.1283067310081381E-3</c:v>
                </c:pt>
                <c:pt idx="1170" formatCode="0.00E+00">
                  <c:v>4.7111067607848358E-3</c:v>
                </c:pt>
                <c:pt idx="1171" formatCode="0.00E+00">
                  <c:v>4.7111067607848358E-3</c:v>
                </c:pt>
                <c:pt idx="1172" formatCode="0.00E+00">
                  <c:v>2.2028865129815299E-3</c:v>
                </c:pt>
                <c:pt idx="1173" formatCode="0.00E+00">
                  <c:v>2.2028865129815299E-3</c:v>
                </c:pt>
                <c:pt idx="1174" formatCode="0.00E+00">
                  <c:v>1.2281649041787992E-3</c:v>
                </c:pt>
                <c:pt idx="1175" formatCode="0.00E+00">
                  <c:v>1.2281649041787992E-3</c:v>
                </c:pt>
                <c:pt idx="1176" formatCode="0.00E+00">
                  <c:v>2.0954587417485243E-3</c:v>
                </c:pt>
                <c:pt idx="1177" formatCode="0.00E+00">
                  <c:v>2.0954587417485243E-3</c:v>
                </c:pt>
                <c:pt idx="1178" formatCode="0.00E+00">
                  <c:v>1.2641846883608857E-3</c:v>
                </c:pt>
                <c:pt idx="1179" formatCode="0.00E+00">
                  <c:v>1.2641846883608857E-3</c:v>
                </c:pt>
                <c:pt idx="1180" formatCode="0.00E+00">
                  <c:v>8.4180856911811514E-4</c:v>
                </c:pt>
                <c:pt idx="1181" formatCode="0.00E+00">
                  <c:v>8.4180856911811514E-4</c:v>
                </c:pt>
                <c:pt idx="1182" formatCode="0.00E+00">
                  <c:v>2.397191841007125E-3</c:v>
                </c:pt>
                <c:pt idx="1183" formatCode="0.00E+00">
                  <c:v>2.397191841007125E-3</c:v>
                </c:pt>
                <c:pt idx="1184" formatCode="0.00E+00">
                  <c:v>2.0587974515769206E-3</c:v>
                </c:pt>
                <c:pt idx="1185" formatCode="0.00E+00">
                  <c:v>2.0587974515769206E-3</c:v>
                </c:pt>
                <c:pt idx="1186" formatCode="0.00E+00">
                  <c:v>1.224948972042543E-3</c:v>
                </c:pt>
                <c:pt idx="1187" formatCode="0.00E+00">
                  <c:v>1.224948972042543E-3</c:v>
                </c:pt>
                <c:pt idx="1188" formatCode="0.00E+00">
                  <c:v>8.3411403404878653E-4</c:v>
                </c:pt>
                <c:pt idx="1189" formatCode="0.00E+00">
                  <c:v>8.3411403404878653E-4</c:v>
                </c:pt>
                <c:pt idx="1190" formatCode="0.00E+00">
                  <c:v>1.2564702122576689E-3</c:v>
                </c:pt>
                <c:pt idx="1191" formatCode="0.00E+00">
                  <c:v>1.2564702122576689E-3</c:v>
                </c:pt>
                <c:pt idx="1192" formatCode="0.00E+00">
                  <c:v>1.6710976678979193E-3</c:v>
                </c:pt>
                <c:pt idx="1193" formatCode="0.00E+00">
                  <c:v>1.6710976678979193E-3</c:v>
                </c:pt>
                <c:pt idx="1194" formatCode="0.00E+00">
                  <c:v>1.7718237194441534E-3</c:v>
                </c:pt>
                <c:pt idx="1195" formatCode="0.00E+00">
                  <c:v>1.7718237194441534E-3</c:v>
                </c:pt>
                <c:pt idx="1196" formatCode="0.00E+00">
                  <c:v>7.4566077489361161E-4</c:v>
                </c:pt>
                <c:pt idx="1197" formatCode="0.00E+00">
                  <c:v>7.4566077489361161E-4</c:v>
                </c:pt>
                <c:pt idx="1198" formatCode="0.00E+00">
                  <c:v>3.8073561726274932E-4</c:v>
                </c:pt>
                <c:pt idx="1199" formatCode="0.00E+00">
                  <c:v>3.8073561726274932E-4</c:v>
                </c:pt>
                <c:pt idx="1200" formatCode="0.00E+00">
                  <c:v>5.9984351253481892E-4</c:v>
                </c:pt>
                <c:pt idx="1201" formatCode="0.00E+00">
                  <c:v>5.9984351253481892E-4</c:v>
                </c:pt>
                <c:pt idx="1202" formatCode="0.00E+00">
                  <c:v>8.5846624130316018E-4</c:v>
                </c:pt>
                <c:pt idx="1203" formatCode="0.00E+00">
                  <c:v>8.5846624130316018E-4</c:v>
                </c:pt>
                <c:pt idx="1204" formatCode="0.00E+00">
                  <c:v>3.9337349420811945E-4</c:v>
                </c:pt>
                <c:pt idx="1205" formatCode="0.00E+00">
                  <c:v>3.9337349420811945E-4</c:v>
                </c:pt>
                <c:pt idx="1206" formatCode="0.00E+00">
                  <c:v>1.00588739722315E-3</c:v>
                </c:pt>
                <c:pt idx="1207" formatCode="0.00E+00">
                  <c:v>1.00588739722315E-3</c:v>
                </c:pt>
                <c:pt idx="1208" formatCode="0.00E+00">
                  <c:v>0</c:v>
                </c:pt>
                <c:pt idx="1209" formatCode="0.00E+00">
                  <c:v>0</c:v>
                </c:pt>
                <c:pt idx="1210" formatCode="0.00E+00">
                  <c:v>1.6668577351983602E-3</c:v>
                </c:pt>
                <c:pt idx="1211" formatCode="0.00E+00">
                  <c:v>1.6668577351983602E-3</c:v>
                </c:pt>
                <c:pt idx="1212" formatCode="0.00E+00">
                  <c:v>8.3070668807566639E-4</c:v>
                </c:pt>
                <c:pt idx="1213" formatCode="0.00E+00">
                  <c:v>8.3070668807566639E-4</c:v>
                </c:pt>
                <c:pt idx="1214" formatCode="0.00E+00">
                  <c:v>1.5319868431688446E-3</c:v>
                </c:pt>
                <c:pt idx="1215" formatCode="0.00E+00">
                  <c:v>1.5319868431688446E-3</c:v>
                </c:pt>
                <c:pt idx="1216" formatCode="0.00E+00">
                  <c:v>7.653184322484049E-4</c:v>
                </c:pt>
                <c:pt idx="1217" formatCode="0.00E+00">
                  <c:v>7.653184322484049E-4</c:v>
                </c:pt>
                <c:pt idx="1218" formatCode="0.00E+00">
                  <c:v>1.0832147219847748E-3</c:v>
                </c:pt>
                <c:pt idx="1219" formatCode="0.00E+00">
                  <c:v>1.0832147219847748E-3</c:v>
                </c:pt>
                <c:pt idx="1220" formatCode="0.00E+00">
                  <c:v>0</c:v>
                </c:pt>
                <c:pt idx="1221" formatCode="0.00E+00">
                  <c:v>0</c:v>
                </c:pt>
                <c:pt idx="1222" formatCode="0.00E+00">
                  <c:v>7.1816436490860949E-4</c:v>
                </c:pt>
                <c:pt idx="1223" formatCode="0.00E+00">
                  <c:v>7.1816436490860949E-4</c:v>
                </c:pt>
                <c:pt idx="1224" formatCode="0.00E+00">
                  <c:v>0</c:v>
                </c:pt>
                <c:pt idx="1225" formatCode="0.00E+00">
                  <c:v>0</c:v>
                </c:pt>
                <c:pt idx="1226" formatCode="0.00E+00">
                  <c:v>0</c:v>
                </c:pt>
                <c:pt idx="1227" formatCode="0.00E+00">
                  <c:v>0</c:v>
                </c:pt>
                <c:pt idx="1228" formatCode="0.00E+00">
                  <c:v>0</c:v>
                </c:pt>
                <c:pt idx="1229" formatCode="0.00E+00">
                  <c:v>0</c:v>
                </c:pt>
                <c:pt idx="1230" formatCode="0.00E+00">
                  <c:v>3.591065324913874E-4</c:v>
                </c:pt>
                <c:pt idx="1231" formatCode="0.00E+00">
                  <c:v>3.591065324913874E-4</c:v>
                </c:pt>
                <c:pt idx="1232" formatCode="0.00E+00">
                  <c:v>5.6993339301978415E-4</c:v>
                </c:pt>
                <c:pt idx="1233" formatCode="0.00E+00">
                  <c:v>5.6993339301978415E-4</c:v>
                </c:pt>
                <c:pt idx="1234" formatCode="0.00E+00">
                  <c:v>3.3992997280462818E-4</c:v>
                </c:pt>
                <c:pt idx="1235" formatCode="0.00E+00">
                  <c:v>3.3992997280462818E-4</c:v>
                </c:pt>
                <c:pt idx="1236" formatCode="0.00E+00">
                  <c:v>3.4260408753287005E-4</c:v>
                </c:pt>
                <c:pt idx="1237" formatCode="0.00E+00">
                  <c:v>3.4260408753287005E-4</c:v>
                </c:pt>
                <c:pt idx="1238" formatCode="0.00E+00">
                  <c:v>3.3273284934617328E-4</c:v>
                </c:pt>
                <c:pt idx="1239" formatCode="0.00E+00">
                  <c:v>3.3273284934617328E-4</c:v>
                </c:pt>
                <c:pt idx="1240" formatCode="0.00E+00">
                  <c:v>3.1056517527603593E-4</c:v>
                </c:pt>
                <c:pt idx="1241" formatCode="0.00E+00">
                  <c:v>3.1056517527603593E-4</c:v>
                </c:pt>
                <c:pt idx="1242" formatCode="0.00E+00">
                  <c:v>3.0421513129092956E-4</c:v>
                </c:pt>
                <c:pt idx="1243" formatCode="0.00E+00">
                  <c:v>3.0421513129092956E-4</c:v>
                </c:pt>
                <c:pt idx="1244" formatCode="0.00E+00">
                  <c:v>6.0990282602336912E-4</c:v>
                </c:pt>
                <c:pt idx="1245" formatCode="0.00E+00">
                  <c:v>6.0990282602336912E-4</c:v>
                </c:pt>
                <c:pt idx="1246" formatCode="0.00E+00">
                  <c:v>0</c:v>
                </c:pt>
                <c:pt idx="1247" formatCode="0.00E+00">
                  <c:v>0</c:v>
                </c:pt>
                <c:pt idx="1248" formatCode="0.00E+00">
                  <c:v>2.7613204864693523E-4</c:v>
                </c:pt>
                <c:pt idx="1249" formatCode="0.00E+00">
                  <c:v>2.7613204864693523E-4</c:v>
                </c:pt>
                <c:pt idx="1250" formatCode="0.00E+00">
                  <c:v>0</c:v>
                </c:pt>
                <c:pt idx="1251" formatCode="0.00E+00">
                  <c:v>0</c:v>
                </c:pt>
                <c:pt idx="1252" formatCode="0.00E+00">
                  <c:v>0</c:v>
                </c:pt>
                <c:pt idx="1253" formatCode="0.00E+00">
                  <c:v>0</c:v>
                </c:pt>
                <c:pt idx="1254" formatCode="0.00E+00">
                  <c:v>2.7155431287559763E-4</c:v>
                </c:pt>
                <c:pt idx="1255" formatCode="0.00E+00">
                  <c:v>2.7155431287559763E-4</c:v>
                </c:pt>
                <c:pt idx="1256" formatCode="0.00E+00">
                  <c:v>1.5780516294580272E-4</c:v>
                </c:pt>
                <c:pt idx="1257" formatCode="0.00E+00">
                  <c:v>1.5780516294580272E-4</c:v>
                </c:pt>
                <c:pt idx="1258" formatCode="0.00E+00">
                  <c:v>0</c:v>
                </c:pt>
                <c:pt idx="1259" formatCode="0.00E+00">
                  <c:v>0</c:v>
                </c:pt>
                <c:pt idx="1260" formatCode="0.00E+00">
                  <c:v>0</c:v>
                </c:pt>
                <c:pt idx="1261" formatCode="0.00E+00">
                  <c:v>0</c:v>
                </c:pt>
                <c:pt idx="1262" formatCode="0.00E+00">
                  <c:v>2.4649015441353169E-4</c:v>
                </c:pt>
                <c:pt idx="1263" formatCode="0.00E+00">
                  <c:v>2.4649015441353169E-4</c:v>
                </c:pt>
                <c:pt idx="1264" formatCode="0.00E+00">
                  <c:v>0</c:v>
                </c:pt>
                <c:pt idx="1265" formatCode="0.00E+00">
                  <c:v>0</c:v>
                </c:pt>
                <c:pt idx="1266" formatCode="0.00E+00">
                  <c:v>0</c:v>
                </c:pt>
                <c:pt idx="1267" formatCode="0.00E+00">
                  <c:v>0</c:v>
                </c:pt>
                <c:pt idx="1268" formatCode="0.00E+00">
                  <c:v>4.6023613802861706E-4</c:v>
                </c:pt>
                <c:pt idx="1269" formatCode="0.00E+00">
                  <c:v>4.6023613802861706E-4</c:v>
                </c:pt>
                <c:pt idx="1270" formatCode="0.00E+00">
                  <c:v>0</c:v>
                </c:pt>
                <c:pt idx="1271" formatCode="0.00E+00">
                  <c:v>0</c:v>
                </c:pt>
                <c:pt idx="1272" formatCode="0.00E+00">
                  <c:v>2.0140982017330337E-4</c:v>
                </c:pt>
                <c:pt idx="1273" formatCode="0.00E+00">
                  <c:v>2.0140982017330337E-4</c:v>
                </c:pt>
                <c:pt idx="1274" formatCode="0.00E+00">
                  <c:v>0</c:v>
                </c:pt>
                <c:pt idx="1275" formatCode="0.00E+00">
                  <c:v>0</c:v>
                </c:pt>
                <c:pt idx="1276" formatCode="0.00E+00">
                  <c:v>0</c:v>
                </c:pt>
                <c:pt idx="1277" formatCode="0.00E+00">
                  <c:v>0</c:v>
                </c:pt>
                <c:pt idx="1278" formatCode="0.00E+00">
                  <c:v>1.9477198664525166E-4</c:v>
                </c:pt>
                <c:pt idx="1279" formatCode="0.00E+00">
                  <c:v>1.9477198664525166E-4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ABA-428B-91F3-F0D0426A5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5014800"/>
        <c:axId val="1265008680"/>
      </c:scatterChart>
      <c:valAx>
        <c:axId val="1265014800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Energy [MeV]</a:t>
                </a:r>
                <a:endParaRPr lang="cs-CZ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65008680"/>
        <c:crosses val="autoZero"/>
        <c:crossBetween val="midCat"/>
      </c:valAx>
      <c:valAx>
        <c:axId val="126500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Share in total reaction rate [</a:t>
                </a:r>
                <a:r>
                  <a:rPr lang="cs-CZ" sz="1100"/>
                  <a:t>%</a:t>
                </a:r>
                <a:r>
                  <a:rPr lang="en-US" sz="1100"/>
                  <a:t>]</a:t>
                </a:r>
                <a:endParaRPr lang="cs-CZ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650148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521890111034919"/>
          <c:y val="5.2248153418298214E-2"/>
          <c:w val="0.31044249016833209"/>
          <c:h val="0.2534940233113841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72148590121885E-2"/>
          <c:y val="3.0253025302530254E-2"/>
          <c:w val="0.8834986659276286"/>
          <c:h val="0.849412839364778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Spektra!$BX$7</c:f>
              <c:strCache>
                <c:ptCount val="1"/>
                <c:pt idx="0">
                  <c:v>void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Spektra!$BX$8:$BX$908</c:f>
              <c:numCache>
                <c:formatCode>General</c:formatCode>
                <c:ptCount val="901"/>
                <c:pt idx="10" formatCode="_-* #\ ##0.000\ _K_č_-;\-* #\ ##0.000\ _K_č_-;_-* &quot;-&quot;???\ _K_č_-;_-@_-">
                  <c:v>24.009064877253461</c:v>
                </c:pt>
                <c:pt idx="11" formatCode="_-* #\ ##0.000\ _K_č_-;\-* #\ ##0.000\ _K_č_-;_-* &quot;-&quot;???\ _K_č_-;_-@_-">
                  <c:v>22.238881367765462</c:v>
                </c:pt>
                <c:pt idx="12" formatCode="_-* #\ ##0.000\ _K_č_-;\-* #\ ##0.000\ _K_č_-;_-* &quot;-&quot;???\ _K_č_-;_-@_-">
                  <c:v>20.740058367611578</c:v>
                </c:pt>
                <c:pt idx="13" formatCode="_-* #\ ##0.000\ _K_č_-;\-* #\ ##0.000\ _K_č_-;_-* &quot;-&quot;???\ _K_č_-;_-@_-">
                  <c:v>19.517034015963169</c:v>
                </c:pt>
                <c:pt idx="14" formatCode="_-* #\ ##0.000\ _K_č_-;\-* #\ ##0.000\ _K_č_-;_-* &quot;-&quot;???\ _K_č_-;_-@_-">
                  <c:v>18.481679549274808</c:v>
                </c:pt>
                <c:pt idx="15" formatCode="_-* #\ ##0.000\ _K_č_-;\-* #\ ##0.000\ _K_č_-;_-* &quot;-&quot;???\ _K_č_-;_-@_-">
                  <c:v>17.006949304622552</c:v>
                </c:pt>
                <c:pt idx="16" formatCode="_-* #\ ##0.000\ _K_č_-;\-* #\ ##0.000\ _K_č_-;_-* &quot;-&quot;???\ _K_č_-;_-@_-">
                  <c:v>16.06479576053259</c:v>
                </c:pt>
                <c:pt idx="17" formatCode="_-* #\ ##0.000\ _K_č_-;\-* #\ ##0.000\ _K_č_-;_-* &quot;-&quot;???\ _K_č_-;_-@_-">
                  <c:v>15.06494640721505</c:v>
                </c:pt>
                <c:pt idx="18" formatCode="_-* #\ ##0.000\ _K_č_-;\-* #\ ##0.000\ _K_č_-;_-* &quot;-&quot;???\ _K_č_-;_-@_-">
                  <c:v>14.338993642758114</c:v>
                </c:pt>
                <c:pt idx="19" formatCode="_-* #\ ##0.000\ _K_č_-;\-* #\ ##0.000\ _K_č_-;_-* &quot;-&quot;???\ _K_č_-;_-@_-">
                  <c:v>13.549638890139002</c:v>
                </c:pt>
                <c:pt idx="20" formatCode="_-* #\ ##0.000\ _K_č_-;\-* #\ ##0.000\ _K_č_-;_-* &quot;-&quot;???\ _K_č_-;_-@_-">
                  <c:v>12.96380451952048</c:v>
                </c:pt>
                <c:pt idx="21" formatCode="_-* #\ ##0.000\ _K_č_-;\-* #\ ##0.000\ _K_č_-;_-* &quot;-&quot;???\ _K_č_-;_-@_-">
                  <c:v>12.376068089257092</c:v>
                </c:pt>
                <c:pt idx="22" formatCode="_-* #\ ##0.000\ _K_č_-;\-* #\ ##0.000\ _K_č_-;_-* &quot;-&quot;???\ _K_č_-;_-@_-">
                  <c:v>11.549306163622296</c:v>
                </c:pt>
                <c:pt idx="23" formatCode="_-* #\ ##0.000\ _K_č_-;\-* #\ ##0.000\ _K_č_-;_-* &quot;-&quot;???\ _K_č_-;_-@_-">
                  <c:v>10.998342886492969</c:v>
                </c:pt>
                <c:pt idx="24" formatCode="_-* #\ ##0.000\ _K_č_-;\-* #\ ##0.000\ _K_č_-;_-* &quot;-&quot;???\ _K_č_-;_-@_-">
                  <c:v>10.670554607694513</c:v>
                </c:pt>
                <c:pt idx="25" formatCode="_-* #\ ##0.000\ _K_č_-;\-* #\ ##0.000\ _K_č_-;_-* &quot;-&quot;???\ _K_č_-;_-@_-">
                  <c:v>9.9211431076175707</c:v>
                </c:pt>
                <c:pt idx="26" formatCode="_-* #\ ##0.000\ _K_č_-;\-* #\ ##0.000\ _K_č_-;_-* &quot;-&quot;???\ _K_č_-;_-@_-">
                  <c:v>9.6332980813612838</c:v>
                </c:pt>
                <c:pt idx="27" formatCode="_-* #\ ##0.000\ _K_č_-;\-* #\ ##0.000\ _K_č_-;_-* &quot;-&quot;???\ _K_č_-;_-@_-">
                  <c:v>9.1812419057649564</c:v>
                </c:pt>
                <c:pt idx="28" formatCode="_-* #\ ##0.000\ _K_č_-;\-* #\ ##0.000\ _K_č_-;_-* &quot;-&quot;???\ _K_č_-;_-@_-">
                  <c:v>8.6613456028350999</c:v>
                </c:pt>
                <c:pt idx="29" formatCode="_-* #\ ##0.000\ _K_č_-;\-* #\ ##0.000\ _K_č_-;_-* &quot;-&quot;???\ _K_č_-;_-@_-">
                  <c:v>8.3164387872328529</c:v>
                </c:pt>
                <c:pt idx="30" formatCode="_-* #\ ##0.000\ _K_č_-;\-* #\ ##0.000\ _K_č_-;_-* &quot;-&quot;???\ _K_č_-;_-@_-">
                  <c:v>7.9880164885527716</c:v>
                </c:pt>
                <c:pt idx="31" formatCode="_-* #\ ##0.000\ _K_č_-;\-* #\ ##0.000\ _K_č_-;_-* &quot;-&quot;???\ _K_č_-;_-@_-">
                  <c:v>7.6285272156732242</c:v>
                </c:pt>
                <c:pt idx="32" formatCode="_-* #\ ##0.000\ _K_č_-;\-* #\ ##0.000\ _K_č_-;_-* &quot;-&quot;???\ _K_č_-;_-@_-">
                  <c:v>7.3362440502455852</c:v>
                </c:pt>
                <c:pt idx="33" formatCode="_-* #\ ##0.000\ _K_č_-;\-* #\ ##0.000\ _K_č_-;_-* &quot;-&quot;???\ _K_č_-;_-@_-">
                  <c:v>7.0851721771233613</c:v>
                </c:pt>
                <c:pt idx="34" formatCode="_-* #\ ##0.000\ _K_č_-;\-* #\ ##0.000\ _K_č_-;_-* &quot;-&quot;???\ _K_č_-;_-@_-">
                  <c:v>6.863265218555739</c:v>
                </c:pt>
                <c:pt idx="35" formatCode="_-* #\ ##0.000\ _K_č_-;\-* #\ ##0.000\ _K_č_-;_-* &quot;-&quot;???\ _K_č_-;_-@_-">
                  <c:v>6.5399150789286331</c:v>
                </c:pt>
                <c:pt idx="36" formatCode="_-* #\ ##0.000\ _K_č_-;\-* #\ ##0.000\ _K_č_-;_-* &quot;-&quot;???\ _K_č_-;_-@_-">
                  <c:v>6.2932813449777614</c:v>
                </c:pt>
                <c:pt idx="37" formatCode="_-* #\ ##0.000\ _K_č_-;\-* #\ ##0.000\ _K_č_-;_-* &quot;-&quot;???\ _K_č_-;_-@_-">
                  <c:v>6.1328743149274514</c:v>
                </c:pt>
                <c:pt idx="38" formatCode="_-* #\ ##0.000\ _K_č_-;\-* #\ ##0.000\ _K_č_-;_-* &quot;-&quot;???\ _K_č_-;_-@_-">
                  <c:v>5.9046271575436116</c:v>
                </c:pt>
                <c:pt idx="39" formatCode="_-* #\ ##0.000\ _K_č_-;\-* #\ ##0.000\ _K_č_-;_-* &quot;-&quot;???\ _K_č_-;_-@_-">
                  <c:v>5.7492922865462761</c:v>
                </c:pt>
                <c:pt idx="40" formatCode="_-* #\ ##0.000\ _K_č_-;\-* #\ ##0.000\ _K_č_-;_-* &quot;-&quot;???\ _K_č_-;_-@_-">
                  <c:v>5.4436947036045797</c:v>
                </c:pt>
                <c:pt idx="41" formatCode="_-* #\ ##0.000\ _K_č_-;\-* #\ ##0.000\ _K_č_-;_-* &quot;-&quot;???\ _K_č_-;_-@_-">
                  <c:v>5.3466896617164483</c:v>
                </c:pt>
                <c:pt idx="42" formatCode="_-* #\ ##0.000\ _K_č_-;\-* #\ ##0.000\ _K_č_-;_-* &quot;-&quot;???\ _K_č_-;_-@_-">
                  <c:v>5.1989630292985733</c:v>
                </c:pt>
                <c:pt idx="43" formatCode="_-* #\ ##0.000\ _K_č_-;\-* #\ ##0.000\ _K_č_-;_-* &quot;-&quot;???\ _K_č_-;_-@_-">
                  <c:v>5.0937157289493591</c:v>
                </c:pt>
                <c:pt idx="44" formatCode="_-* #\ ##0.000\ _K_č_-;\-* #\ ##0.000\ _K_č_-;_-* &quot;-&quot;???\ _K_č_-;_-@_-">
                  <c:v>4.9339427187806706</c:v>
                </c:pt>
                <c:pt idx="45" formatCode="_-* #\ ##0.000\ _K_č_-;\-* #\ ##0.000\ _K_č_-;_-* &quot;-&quot;???\ _K_č_-;_-@_-">
                  <c:v>4.721546058437375</c:v>
                </c:pt>
                <c:pt idx="46" formatCode="_-* #\ ##0.000\ _K_č_-;\-* #\ ##0.000\ _K_č_-;_-* &quot;-&quot;???\ _K_č_-;_-@_-">
                  <c:v>4.5490926506362523</c:v>
                </c:pt>
                <c:pt idx="47" formatCode="_-* #\ ##0.000\ _K_č_-;\-* #\ ##0.000\ _K_č_-;_-* &quot;-&quot;???\ _K_č_-;_-@_-">
                  <c:v>4.4413092707605495</c:v>
                </c:pt>
                <c:pt idx="48" formatCode="_-* #\ ##0.000\ _K_č_-;\-* #\ ##0.000\ _K_č_-;_-* &quot;-&quot;???\ _K_č_-;_-@_-">
                  <c:v>4.2517373261556379</c:v>
                </c:pt>
                <c:pt idx="49" formatCode="_-* #\ ##0.000\ _K_č_-;\-* #\ ##0.000\ _K_č_-;_-* &quot;-&quot;???\ _K_č_-;_-@_-">
                  <c:v>4.2232064314826578</c:v>
                </c:pt>
                <c:pt idx="50" formatCode="_-* #\ ##0.000\ _K_č_-;\-* #\ ##0.000\ _K_č_-;_-* &quot;-&quot;???\ _K_č_-;_-@_-">
                  <c:v>4.094500395513438</c:v>
                </c:pt>
                <c:pt idx="51" formatCode="_-* #\ ##0.000\ _K_č_-;\-* #\ ##0.000\ _K_č_-;_-* &quot;-&quot;???\ _K_č_-;_-@_-">
                  <c:v>3.9556500414382683</c:v>
                </c:pt>
                <c:pt idx="52" formatCode="_-* #\ ##0.000\ _K_č_-;\-* #\ ##0.000\ _K_č_-;_-* &quot;-&quot;???\ _K_č_-;_-@_-">
                  <c:v>3.8098254686652595</c:v>
                </c:pt>
                <c:pt idx="53" formatCode="_-* #\ ##0.000\ _K_č_-;\-* #\ ##0.000\ _K_č_-;_-* &quot;-&quot;???\ _K_č_-;_-@_-">
                  <c:v>3.7844646734003886</c:v>
                </c:pt>
                <c:pt idx="54" formatCode="_-* #\ ##0.000\ _K_č_-;\-* #\ ##0.000\ _K_č_-;_-* &quot;-&quot;???\ _K_č_-;_-@_-">
                  <c:v>3.6215215638235918</c:v>
                </c:pt>
                <c:pt idx="55" formatCode="_-* #\ ##0.000\ _K_č_-;\-* #\ ##0.000\ _K_č_-;_-* &quot;-&quot;???\ _K_č_-;_-@_-">
                  <c:v>3.5207124026457293</c:v>
                </c:pt>
                <c:pt idx="56" formatCode="_-* #\ ##0.000\ _K_č_-;\-* #\ ##0.000\ _K_č_-;_-* &quot;-&quot;???\ _K_č_-;_-@_-">
                  <c:v>3.4313155993370588</c:v>
                </c:pt>
                <c:pt idx="57" formatCode="_-* #\ ##0.000\ _K_č_-;\-* #\ ##0.000\ _K_č_-;_-* &quot;-&quot;???\ _K_č_-;_-@_-">
                  <c:v>3.2816869072743193</c:v>
                </c:pt>
                <c:pt idx="58" formatCode="_-* #\ ##0.000\ _K_č_-;\-* #\ ##0.000\ _K_č_-;_-* &quot;-&quot;???\ _K_č_-;_-@_-">
                  <c:v>3.2867590663272934</c:v>
                </c:pt>
                <c:pt idx="59" formatCode="_-* #\ ##0.000\ _K_č_-;\-* #\ ##0.000\ _K_č_-;_-* &quot;-&quot;???\ _K_č_-;_-@_-">
                  <c:v>3.1529808713050986</c:v>
                </c:pt>
                <c:pt idx="60" formatCode="_-* #\ ##0.000\ _K_č_-;\-* #\ ##0.000\ _K_č_-;_-* &quot;-&quot;???\ _K_č_-;_-@_-">
                  <c:v>3.083238684326703</c:v>
                </c:pt>
                <c:pt idx="61" formatCode="_-* #\ ##0.000\ _K_č_-;\-* #\ ##0.000\ _K_č_-;_-* &quot;-&quot;???\ _K_č_-;_-@_-">
                  <c:v>3.1105015392364392</c:v>
                </c:pt>
                <c:pt idx="62" formatCode="_-* #\ ##0.000\ _K_č_-;\-* #\ ##0.000\ _K_č_-;_-* &quot;-&quot;???\ _K_č_-;_-@_-">
                  <c:v>2.9082491969990927</c:v>
                </c:pt>
                <c:pt idx="63" formatCode="_-* #\ ##0.000\ _K_č_-;\-* #\ ##0.000\ _K_č_-;_-* &quot;-&quot;???\ _K_č_-;_-@_-">
                  <c:v>2.8321668112044791</c:v>
                </c:pt>
                <c:pt idx="64" formatCode="_-* #\ ##0.000\ _K_č_-;\-* #\ ##0.000\ _K_č_-;_-* &quot;-&quot;???\ _K_č_-;_-@_-">
                  <c:v>2.797929737596903</c:v>
                </c:pt>
                <c:pt idx="65" formatCode="_-* #\ ##0.000\ _K_č_-;\-* #\ ##0.000\ _K_č_-;_-* &quot;-&quot;???\ _K_č_-;_-@_-">
                  <c:v>2.7408679482509428</c:v>
                </c:pt>
                <c:pt idx="66" formatCode="_-* #\ ##0.000\ _K_č_-;\-* #\ ##0.000\ _K_č_-;_-* &quot;-&quot;???\ _K_č_-;_-@_-">
                  <c:v>2.6685896817460608</c:v>
                </c:pt>
                <c:pt idx="67" formatCode="_-* #\ ##0.000\ _K_č_-;\-* #\ ##0.000\ _K_č_-;_-* &quot;-&quot;???\ _K_č_-;_-@_-">
                  <c:v>2.6343526081384843</c:v>
                </c:pt>
                <c:pt idx="68" formatCode="_-* #\ ##0.000\ _K_č_-;\-* #\ ##0.000\ _K_č_-;_-* &quot;-&quot;???\ _K_č_-;_-@_-">
                  <c:v>2.5291053077892696</c:v>
                </c:pt>
                <c:pt idx="69" formatCode="_-* #\ ##0.000\ _K_č_-;\-* #\ ##0.000\ _K_č_-;_-* &quot;-&quot;???\ _K_č_-;_-@_-">
                  <c:v>2.5493939440011664</c:v>
                </c:pt>
                <c:pt idx="70" formatCode="_-* #\ ##0.000\ _K_č_-;\-* #\ ##0.000\ _K_č_-;_-* &quot;-&quot;???\ _K_č_-;_-@_-">
                  <c:v>2.3927910332405875</c:v>
                </c:pt>
                <c:pt idx="71" formatCode="_-* #\ ##0.000\ _K_č_-;\-* #\ ##0.000\ _K_č_-;_-* &quot;-&quot;???\ _K_č_-;_-@_-">
                  <c:v>2.3173426673275959</c:v>
                </c:pt>
                <c:pt idx="72" formatCode="_-* #\ ##0.000\ _K_č_-;\-* #\ ##0.000\ _K_č_-;_-* &quot;-&quot;???\ _K_č_-;_-@_-">
                  <c:v>2.3350952240130058</c:v>
                </c:pt>
                <c:pt idx="73" formatCode="_-* #\ ##0.000\ _K_č_-;\-* #\ ##0.000\ _K_č_-;_-* &quot;-&quot;???\ _K_č_-;_-@_-">
                  <c:v>2.2279458640189254</c:v>
                </c:pt>
                <c:pt idx="74" formatCode="_-* #\ ##0.000\ _K_č_-;\-* #\ ##0.000\ _K_č_-;_-* &quot;-&quot;???\ _K_č_-;_-@_-">
                  <c:v>2.1981469295827019</c:v>
                </c:pt>
                <c:pt idx="75" formatCode="_-* #\ ##0.000\ _K_č_-;\-* #\ ##0.000\ _K_č_-;_-* &quot;-&quot;???\ _K_č_-;_-@_-">
                  <c:v>2.214631446504868</c:v>
                </c:pt>
                <c:pt idx="76" formatCode="_-* #\ ##0.000\ _K_č_-;\-* #\ ##0.000\ _K_č_-;_-* &quot;-&quot;???\ _K_č_-;_-@_-">
                  <c:v>2.0396419591772577</c:v>
                </c:pt>
                <c:pt idx="77" formatCode="_-* #\ ##0.000\ _K_č_-;\-* #\ ##0.000\ _K_č_-;_-* &quot;-&quot;???\ _K_č_-;_-@_-">
                  <c:v>2.0016007662799509</c:v>
                </c:pt>
                <c:pt idx="78" formatCode="_-* #\ ##0.000\ _K_č_-;\-* #\ ##0.000\ _K_č_-;_-* &quot;-&quot;???\ _K_č_-;_-@_-">
                  <c:v>2.0428120585853664</c:v>
                </c:pt>
                <c:pt idx="79" formatCode="_-* #\ ##0.000\ _K_č_-;\-* #\ ##0.000\ _K_č_-;_-* &quot;-&quot;???\ _K_č_-;_-@_-">
                  <c:v>1.9857502692394062</c:v>
                </c:pt>
                <c:pt idx="80" formatCode="_-* #\ ##0.000\ _K_č_-;\-* #\ ##0.000\ _K_č_-;_-* &quot;-&quot;???\ _K_č_-;_-@_-">
                  <c:v>1.9071318039183061</c:v>
                </c:pt>
                <c:pt idx="81" formatCode="_-* #\ ##0.000\ _K_č_-;\-* #\ ##0.000\ _K_č_-;_-* &quot;-&quot;???\ _K_č_-;_-@_-">
                  <c:v>1.8760648297188391</c:v>
                </c:pt>
                <c:pt idx="82" formatCode="_-* #\ ##0.000\ _K_č_-;\-* #\ ##0.000\ _K_č_-;_-* &quot;-&quot;???\ _K_č_-;_-@_-">
                  <c:v>1.8145649012015266</c:v>
                </c:pt>
                <c:pt idx="83" formatCode="_-* #\ ##0.000\ _K_č_-;\-* #\ ##0.000\ _K_č_-;_-* &quot;-&quot;???\ _K_č_-;_-@_-">
                  <c:v>1.7784257679490854</c:v>
                </c:pt>
                <c:pt idx="84" formatCode="_-* #\ ##0.000\ _K_č_-;\-* #\ ##0.000\ _K_č_-;_-* &quot;-&quot;???\ _K_č_-;_-@_-">
                  <c:v>1.7384825154069132</c:v>
                </c:pt>
                <c:pt idx="85" formatCode="_-* #\ ##0.000\ _K_č_-;\-* #\ ##0.000\ _K_č_-;_-* &quot;-&quot;???\ _K_č_-;_-@_-">
                  <c:v>1.7524309528025925</c:v>
                </c:pt>
                <c:pt idx="86" formatCode="_-* #\ ##0.000\ _K_č_-;\-* #\ ##0.000\ _K_č_-;_-* &quot;-&quot;???\ _K_č_-;_-@_-">
                  <c:v>1.713755740023664</c:v>
                </c:pt>
                <c:pt idx="87" formatCode="_-* #\ ##0.000\ _K_č_-;\-* #\ ##0.000\ _K_č_-;_-* &quot;-&quot;???\ _K_č_-;_-@_-">
                  <c:v>1.6801526862977096</c:v>
                </c:pt>
                <c:pt idx="88" formatCode="_-* #\ ##0.000\ _K_č_-;\-* #\ ##0.000\ _K_č_-;_-* &quot;-&quot;???\ _K_č_-;_-@_-">
                  <c:v>1.6383073741106726</c:v>
                </c:pt>
                <c:pt idx="89" formatCode="_-* #\ ##0.000\ _K_č_-;\-* #\ ##0.000\ _K_č_-;_-* &quot;-&quot;???\ _K_č_-;_-@_-">
                  <c:v>1.5920239227522828</c:v>
                </c:pt>
                <c:pt idx="90" formatCode="_-* #\ ##0.000\ _K_č_-;\-* #\ ##0.000\ _K_č_-;_-* &quot;-&quot;???\ _K_č_-;_-@_-">
                  <c:v>1.5875857835809304</c:v>
                </c:pt>
                <c:pt idx="91" formatCode="_-* #\ ##0.000\ _K_č_-;\-* #\ ##0.000\ _K_č_-;_-* &quot;-&quot;???\ _K_č_-;_-@_-">
                  <c:v>1.5755394058301166</c:v>
                </c:pt>
                <c:pt idx="92" formatCode="_-* #\ ##0.000\ _K_č_-;\-* #\ ##0.000\ _K_č_-;_-* &quot;-&quot;???\ _K_č_-;_-@_-">
                  <c:v>1.556518809381463</c:v>
                </c:pt>
                <c:pt idx="93" formatCode="_-* #\ ##0.000\ _K_č_-;\-* #\ ##0.000\ _K_č_-;_-* &quot;-&quot;???\ _K_č_-;_-@_-">
                  <c:v>1.4531735686771137</c:v>
                </c:pt>
                <c:pt idx="94" formatCode="_-* #\ ##0.000\ _K_č_-;\-* #\ ##0.000\ _K_č_-;_-* &quot;-&quot;???\ _K_č_-;_-@_-">
                  <c:v>1.4442972903344087</c:v>
                </c:pt>
                <c:pt idx="95" formatCode="_-* #\ ##0.000\ _K_č_-;\-* #\ ##0.000\ _K_č_-;_-* &quot;-&quot;???\ _K_č_-;_-@_-">
                  <c:v>1.4360550318733254</c:v>
                </c:pt>
                <c:pt idx="96" formatCode="_-* #\ ##0.000\ _K_č_-;\-* #\ ##0.000\ _K_č_-;_-* &quot;-&quot;???\ _K_č_-;_-@_-">
                  <c:v>1.3827973618170963</c:v>
                </c:pt>
                <c:pt idx="97" formatCode="_-* #\ ##0.000\ _K_č_-;\-* #\ ##0.000\ _K_č_-;_-* &quot;-&quot;???\ _K_č_-;_-@_-">
                  <c:v>1.4455653300976523</c:v>
                </c:pt>
                <c:pt idx="98" formatCode="_-* #\ ##0.000\ _K_č_-;\-* #\ ##0.000\ _K_č_-;_-* &quot;-&quot;???\ _K_č_-;_-@_-">
                  <c:v>1.3282716519976234</c:v>
                </c:pt>
                <c:pt idx="99" formatCode="_-* #\ ##0.000\ _K_č_-;\-* #\ ##0.000\ _K_č_-;_-* &quot;-&quot;???\ _K_č_-;_-@_-">
                  <c:v>1.2712098626516635</c:v>
                </c:pt>
                <c:pt idx="100" formatCode="_-* #\ ##0.000\ _K_č_-;\-* #\ ##0.000\ _K_č_-;_-* &quot;-&quot;???\ _K_č_-;_-@_-">
                  <c:v>1.2864263398105862</c:v>
                </c:pt>
                <c:pt idx="101" formatCode="_-* #\ ##0.000\ _K_č_-;\-* #\ ##0.000\ _K_č_-;_-* &quot;-&quot;???\ _K_č_-;_-@_-">
                  <c:v>1.3079830157857264</c:v>
                </c:pt>
                <c:pt idx="102" formatCode="_-* #\ ##0.000\ _K_č_-;\-* #\ ##0.000\ _K_č_-;_-* &quot;-&quot;???\ _K_č_-;_-@_-">
                  <c:v>1.2414109282154397</c:v>
                </c:pt>
                <c:pt idx="103" formatCode="_-* #\ ##0.000\ _K_č_-;\-* #\ ##0.000\ _K_č_-;_-* &quot;-&quot;???\ _K_č_-;_-@_-">
                  <c:v>1.2395088685705746</c:v>
                </c:pt>
                <c:pt idx="104" formatCode="_-* #\ ##0.000\ _K_č_-;\-* #\ ##0.000\ _K_č_-;_-* &quot;-&quot;???\ _K_č_-;_-@_-">
                  <c:v>1.2287305305830043</c:v>
                </c:pt>
                <c:pt idx="105" formatCode="_-* #\ ##0.000\ _K_č_-;\-* #\ ##0.000\ _K_č_-;_-* &quot;-&quot;???\ _K_č_-;_-@_-">
                  <c:v>1.1526481447883912</c:v>
                </c:pt>
                <c:pt idx="106" formatCode="_-* #\ ##0.000\ _K_č_-;\-* #\ ##0.000\ _K_č_-;_-* &quot;-&quot;???\ _K_č_-;_-@_-">
                  <c:v>1.1678646219473137</c:v>
                </c:pt>
                <c:pt idx="107" formatCode="_-* #\ ##0.000\ _K_č_-;\-* #\ ##0.000\ _K_č_-;_-* &quot;-&quot;???\ _K_č_-;_-@_-">
                  <c:v>1.115874991654328</c:v>
                </c:pt>
                <c:pt idx="108" formatCode="_-* #\ ##0.000\ _K_č_-;\-* #\ ##0.000\ _K_č_-;_-* &quot;-&quot;???\ _K_č_-;_-@_-">
                  <c:v>1.1133389121278408</c:v>
                </c:pt>
                <c:pt idx="109" formatCode="_-* #\ ##0.000\ _K_č_-;\-* #\ ##0.000\ _K_č_-;_-* &quot;-&quot;???\ _K_č_-;_-@_-">
                  <c:v>1.0676894806510728</c:v>
                </c:pt>
                <c:pt idx="110" formatCode="_-* #\ ##0.000\ _K_č_-;\-* #\ ##0.000\ _K_č_-;_-* &quot;-&quot;???\ _K_č_-;_-@_-">
                  <c:v>1.0632513414797204</c:v>
                </c:pt>
                <c:pt idx="111" formatCode="_-* #\ ##0.000\ _K_č_-;\-* #\ ##0.000\ _K_č_-;_-* &quot;-&quot;???\ _K_č_-;_-@_-">
                  <c:v>1.0873440969813482</c:v>
                </c:pt>
                <c:pt idx="112" formatCode="_-* #\ ##0.000\ _K_č_-;\-* #\ ##0.000\ _K_č_-;_-* &quot;-&quot;???\ _K_č_-;_-@_-">
                  <c:v>1.047400844439176</c:v>
                </c:pt>
                <c:pt idx="113" formatCode="_-* #\ ##0.000\ _K_č_-;\-* #\ ##0.000\ _K_č_-;_-* &quot;-&quot;???\ _K_č_-;_-@_-">
                  <c:v>1.0315503473986316</c:v>
                </c:pt>
                <c:pt idx="114" formatCode="_-* #\ ##0.000\ _K_č_-;\-* #\ ##0.000\ _K_č_-;_-* &quot;-&quot;???\ _K_č_-;_-@_-">
                  <c:v>1.0049215123705169</c:v>
                </c:pt>
                <c:pt idx="115" formatCode="_-* #\ ##0.000\ _K_č_-;\-* #\ ##0.000\ _K_č_-;_-* &quot;-&quot;???\ _K_č_-;_-@_-">
                  <c:v>0.98336483639537653</c:v>
                </c:pt>
                <c:pt idx="116" formatCode="_-* #\ ##0.000\ _K_č_-;\-* #\ ##0.000\ _K_č_-;_-* &quot;-&quot;???\ _K_č_-;_-@_-">
                  <c:v>0.95673600136726189</c:v>
                </c:pt>
                <c:pt idx="117" formatCode="_-* #\ ##0.000\ _K_č_-;\-* #\ ##0.000\ _K_č_-;_-* &quot;-&quot;???\ _K_č_-;_-@_-">
                  <c:v>0.95039580255104417</c:v>
                </c:pt>
                <c:pt idx="118" formatCode="_-* #\ ##0.000\ _K_č_-;\-* #\ ##0.000\ _K_č_-;_-* &quot;-&quot;???\ _K_č_-;_-@_-">
                  <c:v>0.9472257031429353</c:v>
                </c:pt>
                <c:pt idx="119" formatCode="_-* #\ ##0.000\ _K_č_-;\-* #\ ##0.000\ _K_č_-;_-* &quot;-&quot;???\ _K_č_-;_-@_-">
                  <c:v>0.91552470906184635</c:v>
                </c:pt>
                <c:pt idx="120" formatCode="_-* #\ ##0.000\ _K_č_-;\-* #\ ##0.000\ _K_č_-;_-* &quot;-&quot;???\ _K_č_-;_-@_-">
                  <c:v>0.87875155592778331</c:v>
                </c:pt>
                <c:pt idx="121" formatCode="_-* #\ ##0.000\ _K_č_-;\-* #\ ##0.000\ _K_č_-;_-* &quot;-&quot;???\ _K_č_-;_-@_-">
                  <c:v>0.90601441083751977</c:v>
                </c:pt>
                <c:pt idx="122" formatCode="_-* #\ ##0.000\ _K_č_-;\-* #\ ##0.000\ _K_č_-;_-* &quot;-&quot;???\ _K_č_-;_-@_-">
                  <c:v>0.85782889983426469</c:v>
                </c:pt>
                <c:pt idx="123" formatCode="_-* #\ ##0.000\ _K_č_-;\-* #\ ##0.000\ _K_č_-;_-* &quot;-&quot;???\ _K_č_-;_-@_-">
                  <c:v>0.87367939687480911</c:v>
                </c:pt>
                <c:pt idx="124" formatCode="_-* #\ ##0.000\ _K_č_-;\-* #\ ##0.000\ _K_č_-;_-* &quot;-&quot;???\ _K_č_-;_-@_-">
                  <c:v>0.81598358764722734</c:v>
                </c:pt>
                <c:pt idx="125" formatCode="_-* #\ ##0.000\ _K_č_-;\-* #\ ##0.000\ _K_č_-;_-* &quot;-&quot;???\ _K_č_-;_-@_-">
                  <c:v>0.8388083033856113</c:v>
                </c:pt>
                <c:pt idx="126" formatCode="_-* #\ ##0.000\ _K_č_-;\-* #\ ##0.000\ _K_č_-;_-* &quot;-&quot;???\ _K_č_-;_-@_-">
                  <c:v>0.83944232326723311</c:v>
                </c:pt>
                <c:pt idx="127" formatCode="_-* #\ ##0.000\ _K_č_-;\-* #\ ##0.000\ _K_č_-;_-* &quot;-&quot;???\ _K_č_-;_-@_-">
                  <c:v>0.81978770693695802</c:v>
                </c:pt>
                <c:pt idx="128" formatCode="_-* #\ ##0.000\ _K_č_-;\-* #\ ##0.000\ _K_č_-;_-* &quot;-&quot;???\ _K_č_-;_-@_-">
                  <c:v>0.74814346031369716</c:v>
                </c:pt>
                <c:pt idx="129" formatCode="_-* #\ ##0.000\ _K_č_-;\-* #\ ##0.000\ _K_č_-;_-* &quot;-&quot;???\ _K_č_-;_-@_-">
                  <c:v>0.78618465321100384</c:v>
                </c:pt>
                <c:pt idx="130" formatCode="_-* #\ ##0.000\ _K_č_-;\-* #\ ##0.000\ _K_č_-;_-* &quot;-&quot;???\ _K_č_-;_-@_-">
                  <c:v>0.78998877250073452</c:v>
                </c:pt>
                <c:pt idx="131" formatCode="_-* #\ ##0.000\ _K_č_-;\-* #\ ##0.000\ _K_č_-;_-* &quot;-&quot;???\ _K_č_-;_-@_-">
                  <c:v>0.74560738078721001</c:v>
                </c:pt>
                <c:pt idx="132" formatCode="_-* #\ ##0.000\ _K_č_-;\-* #\ ##0.000\ _K_č_-;_-* &quot;-&quot;???\ _K_č_-;_-@_-">
                  <c:v>0.76082385794613272</c:v>
                </c:pt>
                <c:pt idx="133" formatCode="_-* #\ ##0.000\ _K_č_-;\-* #\ ##0.000\ _K_č_-;_-* &quot;-&quot;???\ _K_č_-;_-@_-">
                  <c:v>0.71390638670612117</c:v>
                </c:pt>
                <c:pt idx="134" formatCode="_-* #\ ##0.000\ _K_č_-;\-* #\ ##0.000\ _K_č_-;_-* &quot;-&quot;???\ _K_č_-;_-@_-">
                  <c:v>0.73799914220774876</c:v>
                </c:pt>
                <c:pt idx="135" formatCode="_-* #\ ##0.000\ _K_č_-;\-* #\ ##0.000\ _K_č_-;_-* &quot;-&quot;???\ _K_č_-;_-@_-">
                  <c:v>0.70820020777152526</c:v>
                </c:pt>
                <c:pt idx="136" formatCode="_-* #\ ##0.000\ _K_č_-;\-* #\ ##0.000\ _K_č_-;_-* &quot;-&quot;???\ _K_č_-;_-@_-">
                  <c:v>0.6707930347558404</c:v>
                </c:pt>
                <c:pt idx="137" formatCode="_-* #\ ##0.000\ _K_č_-;\-* #\ ##0.000\ _K_č_-;_-* &quot;-&quot;???\ _K_č_-;_-@_-">
                  <c:v>0.65430851783367416</c:v>
                </c:pt>
                <c:pt idx="138" formatCode="_-* #\ ##0.000\ _K_č_-;\-* #\ ##0.000\ _K_č_-;_-* &quot;-&quot;???\ _K_č_-;_-@_-">
                  <c:v>0.68283941250665414</c:v>
                </c:pt>
                <c:pt idx="139" formatCode="_-* #\ ##0.000\ _K_č_-;\-* #\ ##0.000\ _K_č_-;_-* &quot;-&quot;???\ _K_č_-;_-@_-">
                  <c:v>0.65811263712340473</c:v>
                </c:pt>
                <c:pt idx="140" formatCode="_-* #\ ##0.000\ _K_č_-;\-* #\ ##0.000\ _K_č_-;_-* &quot;-&quot;???\ _K_č_-;_-@_-">
                  <c:v>0.65684459736016121</c:v>
                </c:pt>
                <c:pt idx="141" formatCode="_-* #\ ##0.000\ _K_č_-;\-* #\ ##0.000\ _K_č_-;_-* &quot;-&quot;???\ _K_č_-;_-@_-">
                  <c:v>0.61373124540988044</c:v>
                </c:pt>
                <c:pt idx="142" formatCode="_-* #\ ##0.000\ _K_č_-;\-* #\ ##0.000\ _K_č_-;_-* &quot;-&quot;???\ _K_č_-;_-@_-">
                  <c:v>0.63909204067475156</c:v>
                </c:pt>
                <c:pt idx="143" formatCode="_-* #\ ##0.000\ _K_č_-;\-* #\ ##0.000\ _K_č_-;_-* &quot;-&quot;???\ _K_č_-;_-@_-">
                  <c:v>0.63338586174015554</c:v>
                </c:pt>
                <c:pt idx="144" formatCode="_-* #\ ##0.000\ _K_č_-;\-* #\ ##0.000\ _K_č_-;_-* &quot;-&quot;???\ _K_č_-;_-@_-">
                  <c:v>0.57569005251257377</c:v>
                </c:pt>
                <c:pt idx="145" formatCode="_-* #\ ##0.000\ _K_č_-;\-* #\ ##0.000\ _K_č_-;_-* &quot;-&quot;???\ _K_č_-;_-@_-">
                  <c:v>0.61436526529150215</c:v>
                </c:pt>
                <c:pt idx="146" formatCode="_-* #\ ##0.000\ _K_č_-;\-* #\ ##0.000\ _K_č_-;_-* &quot;-&quot;???\ _K_č_-;_-@_-">
                  <c:v>0.61436526529150215</c:v>
                </c:pt>
                <c:pt idx="147" formatCode="_-* #\ ##0.000\ _K_č_-;\-* #\ ##0.000\ _K_č_-;_-* &quot;-&quot;???\ _K_č_-;_-@_-">
                  <c:v>0.59027250978987467</c:v>
                </c:pt>
                <c:pt idx="148" formatCode="_-* #\ ##0.000\ _K_č_-;\-* #\ ##0.000\ _K_č_-;_-* &quot;-&quot;???\ _K_č_-;_-@_-">
                  <c:v>0.55666945606392038</c:v>
                </c:pt>
                <c:pt idx="149" formatCode="_-* #\ ##0.000\ _K_č_-;\-* #\ ##0.000\ _K_č_-;_-* &quot;-&quot;???\ _K_č_-;_-@_-">
                  <c:v>0.58329829109203513</c:v>
                </c:pt>
                <c:pt idx="150" formatCode="_-* #\ ##0.000\ _K_č_-;\-* #\ ##0.000\ _K_č_-;_-* &quot;-&quot;???\ _K_č_-;_-@_-">
                  <c:v>0.55666945606392038</c:v>
                </c:pt>
                <c:pt idx="151" formatCode="_-* #\ ##0.000\ _K_č_-;\-* #\ ##0.000\ _K_č_-;_-* &quot;-&quot;???\ _K_č_-;_-@_-">
                  <c:v>0.56364367476175992</c:v>
                </c:pt>
                <c:pt idx="152" formatCode="_-* #\ ##0.000\ _K_č_-;\-* #\ ##0.000\ _K_č_-;_-* &quot;-&quot;???\ _K_č_-;_-@_-">
                  <c:v>0.54398905843148493</c:v>
                </c:pt>
                <c:pt idx="153" formatCode="_-* #\ ##0.000\ _K_č_-;\-* #\ ##0.000\ _K_č_-;_-* &quot;-&quot;???\ _K_č_-;_-@_-">
                  <c:v>0.53638081985202357</c:v>
                </c:pt>
                <c:pt idx="154" formatCode="_-* #\ ##0.000\ _K_č_-;\-* #\ ##0.000\ _K_č_-;_-* &quot;-&quot;???\ _K_č_-;_-@_-">
                  <c:v>0.53511278008877994</c:v>
                </c:pt>
                <c:pt idx="155" formatCode="_-* #\ ##0.000\ _K_č_-;\-* #\ ##0.000\ _K_č_-;_-* &quot;-&quot;???\ _K_č_-;_-@_-">
                  <c:v>0.48185511003255072</c:v>
                </c:pt>
                <c:pt idx="156" formatCode="_-* #\ ##0.000\ _K_č_-;\-* #\ ##0.000\ _K_č_-;_-* &quot;-&quot;???\ _K_č_-;_-@_-">
                  <c:v>0.46029843405741028</c:v>
                </c:pt>
                <c:pt idx="157" formatCode="_-* #\ ##0.000\ _K_č_-;\-* #\ ##0.000\ _K_č_-;_-* &quot;-&quot;???\ _K_č_-;_-@_-">
                  <c:v>0.4958035474282298</c:v>
                </c:pt>
                <c:pt idx="158" formatCode="_-* #\ ##0.000\ _K_č_-;\-* #\ ##0.000\ _K_č_-;_-* &quot;-&quot;???\ _K_č_-;_-@_-">
                  <c:v>0.49516952754660803</c:v>
                </c:pt>
                <c:pt idx="159" formatCode="_-* #\ ##0.000\ _K_č_-;\-* #\ ##0.000\ _K_č_-;_-* &quot;-&quot;???\ _K_č_-;_-@_-">
                  <c:v>0.50658188541580007</c:v>
                </c:pt>
                <c:pt idx="160" formatCode="_-* #\ ##0.000\ _K_č_-;\-* #\ ##0.000\ _K_č_-;_-* &quot;-&quot;???\ _K_č_-;_-@_-">
                  <c:v>0.49390148778336446</c:v>
                </c:pt>
                <c:pt idx="161" formatCode="_-* #\ ##0.000\ _K_č_-;\-* #\ ##0.000\ _K_č_-;_-* &quot;-&quot;???\ _K_č_-;_-@_-">
                  <c:v>0.44825205630659654</c:v>
                </c:pt>
                <c:pt idx="162" formatCode="_-* #\ ##0.000\ _K_č_-;\-* #\ ##0.000\ _K_č_-;_-* &quot;-&quot;???\ _K_č_-;_-@_-">
                  <c:v>0.44698401654335296</c:v>
                </c:pt>
                <c:pt idx="163" formatCode="_-* #\ ##0.000\ _K_č_-;\-* #\ ##0.000\ _K_č_-;_-* &quot;-&quot;???\ _K_č_-;_-@_-">
                  <c:v>0.45903039429416675</c:v>
                </c:pt>
                <c:pt idx="164" formatCode="_-* #\ ##0.000\ _K_č_-;\-* #\ ##0.000\ _K_č_-;_-* &quot;-&quot;???\ _K_č_-;_-@_-">
                  <c:v>0.46917471240011521</c:v>
                </c:pt>
                <c:pt idx="165" formatCode="_-* #\ ##0.000\ _K_č_-;\-* #\ ##0.000\ _K_č_-;_-* &quot;-&quot;???\ _K_č_-;_-@_-">
                  <c:v>0.4438139171352441</c:v>
                </c:pt>
                <c:pt idx="166" formatCode="_-* #\ ##0.000\ _K_č_-;\-* #\ ##0.000\ _K_č_-;_-* &quot;-&quot;???\ _K_č_-;_-@_-">
                  <c:v>0.44952009606984006</c:v>
                </c:pt>
                <c:pt idx="167" formatCode="_-* #\ ##0.000\ _K_č_-;\-* #\ ##0.000\ _K_č_-;_-* &quot;-&quot;???\ _K_č_-;_-@_-">
                  <c:v>0.48819530884876849</c:v>
                </c:pt>
                <c:pt idx="168" formatCode="_-* #\ ##0.000\ _K_č_-;\-* #\ ##0.000\ _K_č_-;_-* &quot;-&quot;???\ _K_č_-;_-@_-">
                  <c:v>0.41591704234388588</c:v>
                </c:pt>
                <c:pt idx="169" formatCode="_-* #\ ##0.000\ _K_č_-;\-* #\ ##0.000\ _K_č_-;_-* &quot;-&quot;???\ _K_č_-;_-@_-">
                  <c:v>0.43620567855578274</c:v>
                </c:pt>
                <c:pt idx="170" formatCode="_-* #\ ##0.000\ _K_č_-;\-* #\ ##0.000\ _K_č_-;_-* &quot;-&quot;???\ _K_č_-;_-@_-">
                  <c:v>0.45205617559632716</c:v>
                </c:pt>
                <c:pt idx="171" formatCode="_-* #\ ##0.000\ _K_č_-;\-* #\ ##0.000\ _K_č_-;_-* &quot;-&quot;???\ _K_č_-;_-@_-">
                  <c:v>0.43113351950280854</c:v>
                </c:pt>
                <c:pt idx="172" formatCode="_-* #\ ##0.000\ _K_č_-;\-* #\ ##0.000\ _K_č_-;_-* &quot;-&quot;???\ _K_č_-;_-@_-">
                  <c:v>0.40894282364604634</c:v>
                </c:pt>
                <c:pt idx="173" formatCode="_-* #\ ##0.000\ _K_č_-;\-* #\ ##0.000\ _K_č_-;_-* &quot;-&quot;???\ _K_č_-;_-@_-">
                  <c:v>0.42035518151523832</c:v>
                </c:pt>
                <c:pt idx="174" formatCode="_-* #\ ##0.000\ _K_č_-;\-* #\ ##0.000\ _K_č_-;_-* &quot;-&quot;???\ _K_č_-;_-@_-">
                  <c:v>0.38548408802604056</c:v>
                </c:pt>
                <c:pt idx="175" formatCode="_-* #\ ##0.000\ _K_č_-;\-* #\ ##0.000\ _K_č_-;_-* &quot;-&quot;???\ _K_č_-;_-@_-">
                  <c:v>0.40387066459307208</c:v>
                </c:pt>
                <c:pt idx="176" formatCode="_-* #\ ##0.000\ _K_č_-;\-* #\ ##0.000\ _K_č_-;_-* &quot;-&quot;???\ _K_č_-;_-@_-">
                  <c:v>0.37914388920982284</c:v>
                </c:pt>
                <c:pt idx="177" formatCode="_-* #\ ##0.000\ _K_č_-;\-* #\ ##0.000\ _K_č_-;_-* &quot;-&quot;???\ _K_č_-;_-@_-">
                  <c:v>0.389922227197393</c:v>
                </c:pt>
                <c:pt idx="178" formatCode="_-* #\ ##0.000\ _K_č_-;\-* #\ ##0.000\ _K_č_-;_-* &quot;-&quot;???\ _K_č_-;_-@_-">
                  <c:v>0.37153565063036148</c:v>
                </c:pt>
                <c:pt idx="179" formatCode="_-* #\ ##0.000\ _K_č_-;\-* #\ ##0.000\ _K_č_-;_-* &quot;-&quot;???\ _K_č_-;_-@_-">
                  <c:v>0.38358202838117522</c:v>
                </c:pt>
                <c:pt idx="180" formatCode="_-* #\ ##0.000\ _K_č_-;\-* #\ ##0.000\ _K_č_-;_-* &quot;-&quot;???\ _K_č_-;_-@_-">
                  <c:v>0.41274694293577702</c:v>
                </c:pt>
                <c:pt idx="181" formatCode="_-* #\ ##0.000\ _K_č_-;\-* #\ ##0.000\ _K_č_-;_-* &quot;-&quot;???\ _K_č_-;_-@_-">
                  <c:v>0.37787584944657926</c:v>
                </c:pt>
                <c:pt idx="182" formatCode="_-* #\ ##0.000\ _K_č_-;\-* #\ ##0.000\ _K_č_-;_-* &quot;-&quot;???\ _K_č_-;_-@_-">
                  <c:v>0.36139133252441308</c:v>
                </c:pt>
                <c:pt idx="183" formatCode="_-* #\ ##0.000\ _K_č_-;\-* #\ ##0.000\ _K_č_-;_-* &quot;-&quot;???\ _K_č_-;_-@_-">
                  <c:v>0.38611810790766232</c:v>
                </c:pt>
                <c:pt idx="184" formatCode="_-* #\ ##0.000\ _K_č_-;\-* #\ ##0.000\ _K_č_-;_-* &quot;-&quot;???\ _K_č_-;_-@_-">
                  <c:v>0.37787584944657926</c:v>
                </c:pt>
                <c:pt idx="185" formatCode="_-* #\ ##0.000\ _K_č_-;\-* #\ ##0.000\ _K_č_-;_-* &quot;-&quot;???\ _K_č_-;_-@_-">
                  <c:v>0.35822123311630416</c:v>
                </c:pt>
                <c:pt idx="186" formatCode="_-* #\ ##0.000\ _K_č_-;\-* #\ ##0.000\ _K_č_-;_-* &quot;-&quot;???\ _K_č_-;_-@_-">
                  <c:v>0.34237073607575969</c:v>
                </c:pt>
                <c:pt idx="187" formatCode="_-* #\ ##0.000\ _K_č_-;\-* #\ ##0.000\ _K_č_-;_-* &quot;-&quot;???\ _K_č_-;_-@_-">
                  <c:v>0.34871093489197752</c:v>
                </c:pt>
                <c:pt idx="188" formatCode="_-* #\ ##0.000\ _K_č_-;\-* #\ ##0.000\ _K_č_-;_-* &quot;-&quot;???\ _K_č_-;_-@_-">
                  <c:v>0.3353965173779202</c:v>
                </c:pt>
                <c:pt idx="189" formatCode="_-* #\ ##0.000\ _K_č_-;\-* #\ ##0.000\ _K_č_-;_-* &quot;-&quot;???\ _K_č_-;_-@_-">
                  <c:v>0.35695319335306058</c:v>
                </c:pt>
                <c:pt idx="190" formatCode="_-* #\ ##0.000\ _K_č_-;\-* #\ ##0.000\ _K_č_-;_-* &quot;-&quot;???\ _K_č_-;_-@_-">
                  <c:v>0.3258862191535935</c:v>
                </c:pt>
                <c:pt idx="191" formatCode="_-* #\ ##0.000\ _K_č_-;\-* #\ ##0.000\ _K_č_-;_-* &quot;-&quot;???\ _K_č_-;_-@_-">
                  <c:v>0.35188103430008638</c:v>
                </c:pt>
                <c:pt idx="192" formatCode="_-* #\ ##0.000\ _K_č_-;\-* #\ ##0.000\ _K_č_-;_-* &quot;-&quot;???\ _K_č_-;_-@_-">
                  <c:v>0.31764396069251044</c:v>
                </c:pt>
                <c:pt idx="193" formatCode="_-* #\ ##0.000\ _K_č_-;\-* #\ ##0.000\ _K_č_-;_-* &quot;-&quot;???\ _K_č_-;_-@_-">
                  <c:v>0.31257180163953618</c:v>
                </c:pt>
                <c:pt idx="194" formatCode="_-* #\ ##0.000\ _K_č_-;\-* #\ ##0.000\ _K_č_-;_-* &quot;-&quot;???\ _K_č_-;_-@_-">
                  <c:v>0.33983465654927258</c:v>
                </c:pt>
                <c:pt idx="195" formatCode="_-* #\ ##0.000\ _K_č_-;\-* #\ ##0.000\ _K_č_-;_-* &quot;-&quot;???\ _K_č_-;_-@_-">
                  <c:v>0.30876768234980551</c:v>
                </c:pt>
                <c:pt idx="196" formatCode="_-* #\ ##0.000\ _K_č_-;\-* #\ ##0.000\ _K_č_-;_-* &quot;-&quot;???\ _K_č_-;_-@_-">
                  <c:v>0.32652023903521527</c:v>
                </c:pt>
                <c:pt idx="197" formatCode="_-* #\ ##0.000\ _K_č_-;\-* #\ ##0.000\ _K_č_-;_-* &quot;-&quot;???\ _K_č_-;_-@_-">
                  <c:v>0.30052542388872244</c:v>
                </c:pt>
                <c:pt idx="198" formatCode="_-* #\ ##0.000\ _K_č_-;\-* #\ ##0.000\ _K_č_-;_-* &quot;-&quot;???\ _K_č_-;_-@_-">
                  <c:v>0.32778827879845884</c:v>
                </c:pt>
                <c:pt idx="199" formatCode="_-* #\ ##0.000\ _K_č_-;\-* #\ ##0.000\ _K_č_-;_-* &quot;-&quot;???\ _K_č_-;_-@_-">
                  <c:v>0.30242748353358778</c:v>
                </c:pt>
                <c:pt idx="200" formatCode="_-* #\ ##0.000\ _K_č_-;\-* #\ ##0.000\ _K_č_-;_-* &quot;-&quot;???\ _K_č_-;_-@_-">
                  <c:v>0.29481924495412642</c:v>
                </c:pt>
                <c:pt idx="201" formatCode="_-* #\ ##0.000\ _K_č_-;\-* #\ ##0.000\ _K_č_-;_-* &quot;-&quot;???\ _K_č_-;_-@_-">
                  <c:v>0.28784502625628688</c:v>
                </c:pt>
                <c:pt idx="202" formatCode="_-* #\ ##0.000\ _K_č_-;\-* #\ ##0.000\ _K_č_-;_-* &quot;-&quot;???\ _K_č_-;_-@_-">
                  <c:v>0.31066974199467084</c:v>
                </c:pt>
                <c:pt idx="203" formatCode="_-* #\ ##0.000\ _K_č_-;\-* #\ ##0.000\ _K_č_-;_-* &quot;-&quot;???\ _K_č_-;_-@_-">
                  <c:v>0.30179346365196602</c:v>
                </c:pt>
                <c:pt idx="204" formatCode="_-* #\ ##0.000\ _K_č_-;\-* #\ ##0.000\ _K_č_-;_-* &quot;-&quot;???\ _K_č_-;_-@_-">
                  <c:v>0.27326256897898599</c:v>
                </c:pt>
                <c:pt idx="205" formatCode="_-* #\ ##0.000\ _K_č_-;\-* #\ ##0.000\ _K_č_-;_-* &quot;-&quot;???\ _K_č_-;_-@_-">
                  <c:v>0.29038110578277398</c:v>
                </c:pt>
                <c:pt idx="206" formatCode="_-* #\ ##0.000\ _K_č_-;\-* #\ ##0.000\ _K_č_-;_-* &quot;-&quot;???\ _K_č_-;_-@_-">
                  <c:v>0.27262854909736423</c:v>
                </c:pt>
                <c:pt idx="207" formatCode="_-* #\ ##0.000\ _K_č_-;\-* #\ ##0.000\ _K_č_-;_-* &quot;-&quot;???\ _K_č_-;_-@_-">
                  <c:v>0.30496356306007488</c:v>
                </c:pt>
                <c:pt idx="208" formatCode="_-* #\ ##0.000\ _K_č_-;\-* #\ ##0.000\ _K_č_-;_-* &quot;-&quot;???\ _K_č_-;_-@_-">
                  <c:v>0.27009246957087713</c:v>
                </c:pt>
                <c:pt idx="209" formatCode="_-* #\ ##0.000\ _K_č_-;\-* #\ ##0.000\ _K_č_-;_-* &quot;-&quot;???\ _K_č_-;_-@_-">
                  <c:v>0.26819040992601179</c:v>
                </c:pt>
                <c:pt idx="210" formatCode="_-* #\ ##0.000\ _K_č_-;\-* #\ ##0.000\ _K_č_-;_-* &quot;-&quot;???\ _K_č_-;_-@_-">
                  <c:v>0.25107187312222379</c:v>
                </c:pt>
                <c:pt idx="211" formatCode="_-* #\ ##0.000\ _K_č_-;\-* #\ ##0.000\ _K_č_-;_-* &quot;-&quot;???\ _K_č_-;_-@_-">
                  <c:v>0.28150482744006911</c:v>
                </c:pt>
                <c:pt idx="212" formatCode="_-* #\ ##0.000\ _K_č_-;\-* #\ ##0.000\ _K_č_-;_-* &quot;-&quot;???\ _K_č_-;_-@_-">
                  <c:v>0.25297393276708918</c:v>
                </c:pt>
                <c:pt idx="213" formatCode="_-* #\ ##0.000\ _K_č_-;\-* #\ ##0.000\ _K_č_-;_-* &quot;-&quot;???\ _K_č_-;_-@_-">
                  <c:v>0.26755639004438997</c:v>
                </c:pt>
                <c:pt idx="214" formatCode="_-* #\ ##0.000\ _K_č_-;\-* #\ ##0.000\ _K_č_-;_-* &quot;-&quot;???\ _K_č_-;_-@_-">
                  <c:v>0.22697911762059628</c:v>
                </c:pt>
                <c:pt idx="215" formatCode="_-* #\ ##0.000\ _K_č_-;\-* #\ ##0.000\ _K_č_-;_-* &quot;-&quot;???\ _K_č_-;_-@_-">
                  <c:v>0.25741207193844157</c:v>
                </c:pt>
                <c:pt idx="216" formatCode="_-* #\ ##0.000\ _K_č_-;\-* #\ ##0.000\ _K_č_-;_-* &quot;-&quot;???\ _K_č_-;_-@_-">
                  <c:v>0.25233991288546731</c:v>
                </c:pt>
                <c:pt idx="217" formatCode="_-* #\ ##0.000\ _K_č_-;\-* #\ ##0.000\ _K_č_-;_-* &quot;-&quot;???\ _K_č_-;_-@_-">
                  <c:v>0.25614403217519804</c:v>
                </c:pt>
                <c:pt idx="218" formatCode="_-* #\ ##0.000\ _K_č_-;\-* #\ ##0.000\ _K_č_-;_-* &quot;-&quot;???\ _K_č_-;_-@_-">
                  <c:v>0.26819040992601179</c:v>
                </c:pt>
                <c:pt idx="219" formatCode="_-* #\ ##0.000\ _K_č_-;\-* #\ ##0.000\ _K_č_-;_-* &quot;-&quot;???\ _K_č_-;_-@_-">
                  <c:v>0.21937087904113495</c:v>
                </c:pt>
                <c:pt idx="220" formatCode="_-* #\ ##0.000\ _K_č_-;\-* #\ ##0.000\ _K_č_-;_-* &quot;-&quot;???\ _K_č_-;_-@_-">
                  <c:v>0.21937087904113495</c:v>
                </c:pt>
                <c:pt idx="221" formatCode="_-* #\ ##0.000\ _K_č_-;\-* #\ ##0.000\ _K_č_-;_-* &quot;-&quot;???\ _K_č_-;_-@_-">
                  <c:v>0.25170589300384555</c:v>
                </c:pt>
                <c:pt idx="222" formatCode="_-* #\ ##0.000\ _K_č_-;\-* #\ ##0.000\ _K_č_-;_-* &quot;-&quot;???\ _K_č_-;_-@_-">
                  <c:v>0.2428296146611407</c:v>
                </c:pt>
                <c:pt idx="223" formatCode="_-* #\ ##0.000\ _K_č_-;\-* #\ ##0.000\ _K_č_-;_-* &quot;-&quot;???\ _K_č_-;_-@_-">
                  <c:v>0.25360795264871094</c:v>
                </c:pt>
                <c:pt idx="224" formatCode="_-* #\ ##0.000\ _K_č_-;\-* #\ ##0.000\ _K_č_-;_-* &quot;-&quot;???\ _K_č_-;_-@_-">
                  <c:v>0.23585539596330116</c:v>
                </c:pt>
                <c:pt idx="225" formatCode="_-* #\ ##0.000\ _K_č_-;\-* #\ ##0.000\ _K_č_-;_-* &quot;-&quot;???\ _K_č_-;_-@_-">
                  <c:v>0.23585539596330116</c:v>
                </c:pt>
                <c:pt idx="226" formatCode="_-* #\ ##0.000\ _K_č_-;\-* #\ ##0.000\ _K_č_-;_-* &quot;-&quot;???\ _K_č_-;_-@_-">
                  <c:v>0.25994815146492867</c:v>
                </c:pt>
                <c:pt idx="227" formatCode="_-* #\ ##0.000\ _K_č_-;\-* #\ ##0.000\ _K_č_-;_-* &quot;-&quot;???\ _K_č_-;_-@_-">
                  <c:v>0.22634509773897449</c:v>
                </c:pt>
                <c:pt idx="228" formatCode="_-* #\ ##0.000\ _K_č_-;\-* #\ ##0.000\ _K_č_-;_-* &quot;-&quot;???\ _K_č_-;_-@_-">
                  <c:v>0.24156157489789715</c:v>
                </c:pt>
                <c:pt idx="229" formatCode="_-* #\ ##0.000\ _K_č_-;\-* #\ ##0.000\ _K_č_-;_-* &quot;-&quot;???\ _K_č_-;_-@_-">
                  <c:v>0.21366470010653896</c:v>
                </c:pt>
                <c:pt idx="230" formatCode="_-* #\ ##0.000\ _K_č_-;\-* #\ ##0.000\ _K_č_-;_-* &quot;-&quot;???\ _K_č_-;_-@_-">
                  <c:v>0.25233991288546731</c:v>
                </c:pt>
                <c:pt idx="231" formatCode="_-* #\ ##0.000\ _K_č_-;\-* #\ ##0.000\ _K_č_-;_-* &quot;-&quot;???\ _K_č_-;_-@_-">
                  <c:v>0.2257110778573527</c:v>
                </c:pt>
                <c:pt idx="232" formatCode="_-* #\ ##0.000\ _K_č_-;\-* #\ ##0.000\ _K_č_-;_-* &quot;-&quot;???\ _K_č_-;_-@_-">
                  <c:v>0.21810283927789137</c:v>
                </c:pt>
                <c:pt idx="233" formatCode="_-* #\ ##0.000\ _K_č_-;\-* #\ ##0.000\ _K_č_-;_-* &quot;-&quot;???\ _K_č_-;_-@_-">
                  <c:v>0.21810283927789137</c:v>
                </c:pt>
                <c:pt idx="234" formatCode="_-* #\ ##0.000\ _K_č_-;\-* #\ ##0.000\ _K_č_-;_-* &quot;-&quot;???\ _K_č_-;_-@_-">
                  <c:v>0.20288636211896871</c:v>
                </c:pt>
                <c:pt idx="235" formatCode="_-* #\ ##0.000\ _K_č_-;\-* #\ ##0.000\ _K_č_-;_-* &quot;-&quot;???\ _K_č_-;_-@_-">
                  <c:v>0.24029353513465357</c:v>
                </c:pt>
                <c:pt idx="236" formatCode="_-* #\ ##0.000\ _K_č_-;\-* #\ ##0.000\ _K_č_-;_-* &quot;-&quot;???\ _K_č_-;_-@_-">
                  <c:v>0.21049460069843004</c:v>
                </c:pt>
                <c:pt idx="237" formatCode="_-* #\ ##0.000\ _K_č_-;\-* #\ ##0.000\ _K_č_-;_-* &quot;-&quot;???\ _K_č_-;_-@_-">
                  <c:v>0.23902549537141002</c:v>
                </c:pt>
                <c:pt idx="238" formatCode="_-* #\ ##0.000\ _K_č_-;\-* #\ ##0.000\ _K_č_-;_-* &quot;-&quot;???\ _K_č_-;_-@_-">
                  <c:v>0.21810283927789137</c:v>
                </c:pt>
                <c:pt idx="239" formatCode="_-* #\ ##0.000\ _K_č_-;\-* #\ ##0.000\ _K_č_-;_-* &quot;-&quot;???\ _K_č_-;_-@_-">
                  <c:v>0.21429871998816072</c:v>
                </c:pt>
                <c:pt idx="240" formatCode="_-* #\ ##0.000\ _K_č_-;\-* #\ ##0.000\ _K_č_-;_-* &quot;-&quot;???\ _K_č_-;_-@_-">
                  <c:v>0.21493273986978251</c:v>
                </c:pt>
                <c:pt idx="241" formatCode="_-* #\ ##0.000\ _K_č_-;\-* #\ ##0.000\ _K_č_-;_-* &quot;-&quot;???\ _K_č_-;_-@_-">
                  <c:v>0.20986058081680828</c:v>
                </c:pt>
                <c:pt idx="242" formatCode="_-* #\ ##0.000\ _K_č_-;\-* #\ ##0.000\ _K_č_-;_-* &quot;-&quot;???\ _K_č_-;_-@_-">
                  <c:v>0.20415440188221229</c:v>
                </c:pt>
                <c:pt idx="243" formatCode="_-* #\ ##0.000\ _K_č_-;\-* #\ ##0.000\ _K_č_-;_-* &quot;-&quot;???\ _K_č_-;_-@_-">
                  <c:v>0.20669048140869939</c:v>
                </c:pt>
                <c:pt idx="244" formatCode="_-* #\ ##0.000\ _K_č_-;\-* #\ ##0.000\ _K_č_-;_-* &quot;-&quot;???\ _K_č_-;_-@_-">
                  <c:v>0.19781420306599451</c:v>
                </c:pt>
                <c:pt idx="245" formatCode="_-* #\ ##0.000\ _K_č_-;\-* #\ ##0.000\ _K_č_-;_-* &quot;-&quot;???\ _K_č_-;_-@_-">
                  <c:v>0.20035028259248161</c:v>
                </c:pt>
                <c:pt idx="246" formatCode="_-* #\ ##0.000\ _K_č_-;\-* #\ ##0.000\ _K_č_-;_-* &quot;-&quot;???\ _K_č_-;_-@_-">
                  <c:v>0.19908224282923806</c:v>
                </c:pt>
                <c:pt idx="247" formatCode="_-* #\ ##0.000\ _K_č_-;\-* #\ ##0.000\ _K_č_-;_-* &quot;-&quot;???\ _K_č_-;_-@_-">
                  <c:v>0.20035028259248161</c:v>
                </c:pt>
                <c:pt idx="248" formatCode="_-* #\ ##0.000\ _K_č_-;\-* #\ ##0.000\ _K_č_-;_-* &quot;-&quot;???\ _K_č_-;_-@_-">
                  <c:v>0.17879360661734117</c:v>
                </c:pt>
                <c:pt idx="249" formatCode="_-* #\ ##0.000\ _K_č_-;\-* #\ ##0.000\ _K_č_-;_-* &quot;-&quot;???\ _K_č_-;_-@_-">
                  <c:v>0.16928330839301453</c:v>
                </c:pt>
                <c:pt idx="250" formatCode="_-* #\ ##0.000\ _K_č_-;\-* #\ ##0.000\ _K_č_-;_-* &quot;-&quot;???\ _K_č_-;_-@_-">
                  <c:v>0.19527812353950738</c:v>
                </c:pt>
                <c:pt idx="251" formatCode="_-* #\ ##0.000\ _K_č_-;\-* #\ ##0.000\ _K_č_-;_-* &quot;-&quot;???\ _K_č_-;_-@_-">
                  <c:v>0.20415440188221229</c:v>
                </c:pt>
                <c:pt idx="252" formatCode="_-* #\ ##0.000\ _K_č_-;\-* #\ ##0.000\ _K_č_-;_-* &quot;-&quot;???\ _K_č_-;_-@_-">
                  <c:v>0.18006164638058472</c:v>
                </c:pt>
                <c:pt idx="253" formatCode="_-* #\ ##0.000\ _K_č_-;\-* #\ ##0.000\ _K_č_-;_-* &quot;-&quot;???\ _K_č_-;_-@_-">
                  <c:v>0.20478842176383408</c:v>
                </c:pt>
                <c:pt idx="254" formatCode="_-* #\ ##0.000\ _K_č_-;\-* #\ ##0.000\ _K_č_-;_-* &quot;-&quot;???\ _K_č_-;_-@_-">
                  <c:v>0.19210802413139852</c:v>
                </c:pt>
                <c:pt idx="255" formatCode="_-* #\ ##0.000\ _K_č_-;\-* #\ ##0.000\ _K_č_-;_-* &quot;-&quot;???\ _K_č_-;_-@_-">
                  <c:v>0.17308742768274521</c:v>
                </c:pt>
                <c:pt idx="256" formatCode="_-* #\ ##0.000\ _K_č_-;\-* #\ ##0.000\ _K_č_-;_-* &quot;-&quot;???\ _K_č_-;_-@_-">
                  <c:v>0.1984482229476163</c:v>
                </c:pt>
                <c:pt idx="257" formatCode="_-* #\ ##0.000\ _K_č_-;\-* #\ ##0.000\ _K_č_-;_-* &quot;-&quot;???\ _K_č_-;_-@_-">
                  <c:v>0.18830390484166787</c:v>
                </c:pt>
                <c:pt idx="258" formatCode="_-* #\ ##0.000\ _K_č_-;\-* #\ ##0.000\ _K_č_-;_-* &quot;-&quot;???\ _K_č_-;_-@_-">
                  <c:v>0.18006164638058472</c:v>
                </c:pt>
                <c:pt idx="259" formatCode="_-* #\ ##0.000\ _K_č_-;\-* #\ ##0.000\ _K_č_-;_-* &quot;-&quot;???\ _K_č_-;_-@_-">
                  <c:v>0.19147400424977673</c:v>
                </c:pt>
                <c:pt idx="260" formatCode="_-* #\ ##0.000\ _K_č_-;\-* #\ ##0.000\ _K_č_-;_-* &quot;-&quot;???\ _K_č_-;_-@_-">
                  <c:v>0.18957194460491142</c:v>
                </c:pt>
                <c:pt idx="261" formatCode="_-* #\ ##0.000\ _K_č_-;\-* #\ ##0.000\ _K_č_-;_-* &quot;-&quot;???\ _K_č_-;_-@_-">
                  <c:v>0.15153075170760477</c:v>
                </c:pt>
                <c:pt idx="262" formatCode="_-* #\ ##0.000\ _K_č_-;\-* #\ ##0.000\ _K_č_-;_-* &quot;-&quot;???\ _K_č_-;_-@_-">
                  <c:v>0.17625752709085407</c:v>
                </c:pt>
                <c:pt idx="263" formatCode="_-* #\ ##0.000\ _K_č_-;\-* #\ ##0.000\ _K_č_-;_-* &quot;-&quot;???\ _K_č_-;_-@_-">
                  <c:v>0.18576782531518074</c:v>
                </c:pt>
                <c:pt idx="264" formatCode="_-* #\ ##0.000\ _K_č_-;\-* #\ ##0.000\ _K_č_-;_-* &quot;-&quot;???\ _K_č_-;_-@_-">
                  <c:v>0.15723693064220079</c:v>
                </c:pt>
                <c:pt idx="265" formatCode="_-* #\ ##0.000\ _K_č_-;\-* #\ ##0.000\ _K_č_-;_-* &quot;-&quot;???\ _K_č_-;_-@_-">
                  <c:v>0.18196370602545009</c:v>
                </c:pt>
                <c:pt idx="266" formatCode="_-* #\ ##0.000\ _K_č_-;\-* #\ ##0.000\ _K_č_-;_-* &quot;-&quot;???\ _K_č_-;_-@_-">
                  <c:v>0.18006164638058472</c:v>
                </c:pt>
                <c:pt idx="267" formatCode="_-* #\ ##0.000\ _K_č_-;\-* #\ ##0.000\ _K_č_-;_-* &quot;-&quot;???\ _K_č_-;_-@_-">
                  <c:v>0.18830390484166787</c:v>
                </c:pt>
                <c:pt idx="268" formatCode="_-* #\ ##0.000\ _K_č_-;\-* #\ ##0.000\ _K_č_-;_-* &quot;-&quot;???\ _K_č_-;_-@_-">
                  <c:v>0.17435546744598876</c:v>
                </c:pt>
                <c:pt idx="269" formatCode="_-* #\ ##0.000\ _K_č_-;\-* #\ ##0.000\ _K_č_-;_-* &quot;-&quot;???\ _K_č_-;_-@_-">
                  <c:v>0.15279879147084832</c:v>
                </c:pt>
                <c:pt idx="270" formatCode="_-* #\ ##0.000\ _K_č_-;\-* #\ ##0.000\ _K_č_-;_-* &quot;-&quot;???\ _K_č_-;_-@_-">
                  <c:v>0.16674722886652743</c:v>
                </c:pt>
                <c:pt idx="271" formatCode="_-* #\ ##0.000\ _K_č_-;\-* #\ ##0.000\ _K_č_-;_-* &quot;-&quot;???\ _K_č_-;_-@_-">
                  <c:v>0.1642111493400403</c:v>
                </c:pt>
                <c:pt idx="272" formatCode="_-* #\ ##0.000\ _K_č_-;\-* #\ ##0.000\ _K_č_-;_-* &quot;-&quot;???\ _K_č_-;_-@_-">
                  <c:v>0.16104104993193144</c:v>
                </c:pt>
                <c:pt idx="273" formatCode="_-* #\ ##0.000\ _K_č_-;\-* #\ ##0.000\ _K_č_-;_-* &quot;-&quot;???\ _K_č_-;_-@_-">
                  <c:v>0.15406683123409187</c:v>
                </c:pt>
                <c:pt idx="274" formatCode="_-* #\ ##0.000\ _K_č_-;\-* #\ ##0.000\ _K_č_-;_-* &quot;-&quot;???\ _K_č_-;_-@_-">
                  <c:v>0.14645859265463054</c:v>
                </c:pt>
                <c:pt idx="275" formatCode="_-* #\ ##0.000\ _K_č_-;\-* #\ ##0.000\ _K_č_-;_-* &quot;-&quot;???\ _K_č_-;_-@_-">
                  <c:v>0.17181938791950163</c:v>
                </c:pt>
                <c:pt idx="276" formatCode="_-* #\ ##0.000\ _K_č_-;\-* #\ ##0.000\ _K_č_-;_-* &quot;-&quot;???\ _K_č_-;_-@_-">
                  <c:v>0.15406683123409187</c:v>
                </c:pt>
                <c:pt idx="277" formatCode="_-* #\ ##0.000\ _K_č_-;\-* #\ ##0.000\ _K_č_-;_-* &quot;-&quot;???\ _K_č_-;_-@_-">
                  <c:v>0.16738124874814919</c:v>
                </c:pt>
                <c:pt idx="278" formatCode="_-* #\ ##0.000\ _K_č_-;\-* #\ ##0.000\ _K_č_-;_-* &quot;-&quot;???\ _K_č_-;_-@_-">
                  <c:v>0.14582457277300878</c:v>
                </c:pt>
                <c:pt idx="279" formatCode="_-* #\ ##0.000\ _K_č_-;\-* #\ ##0.000\ _K_č_-;_-* &quot;-&quot;???\ _K_č_-;_-@_-">
                  <c:v>0.14836065229949588</c:v>
                </c:pt>
                <c:pt idx="280" formatCode="_-* #\ ##0.000\ _K_č_-;\-* #\ ##0.000\ _K_č_-;_-* &quot;-&quot;???\ _K_č_-;_-@_-">
                  <c:v>0.16294310957679675</c:v>
                </c:pt>
                <c:pt idx="281" formatCode="_-* #\ ##0.000\ _K_č_-;\-* #\ ##0.000\ _K_č_-;_-* &quot;-&quot;???\ _K_č_-;_-@_-">
                  <c:v>0.15279879147084832</c:v>
                </c:pt>
                <c:pt idx="282" formatCode="_-* #\ ##0.000\ _K_č_-;\-* #\ ##0.000\ _K_č_-;_-* &quot;-&quot;???\ _K_č_-;_-@_-">
                  <c:v>0.15026271194436122</c:v>
                </c:pt>
                <c:pt idx="283" formatCode="_-* #\ ##0.000\ _K_č_-;\-* #\ ##0.000\ _K_č_-;_-* &quot;-&quot;???\ _K_č_-;_-@_-">
                  <c:v>0.14519055289138699</c:v>
                </c:pt>
                <c:pt idx="284" formatCode="_-* #\ ##0.000\ _K_č_-;\-* #\ ##0.000\ _K_č_-;_-* &quot;-&quot;???\ _K_č_-;_-@_-">
                  <c:v>0.15596889087895721</c:v>
                </c:pt>
                <c:pt idx="285" formatCode="_-* #\ ##0.000\ _K_č_-;\-* #\ ##0.000\ _K_č_-;_-* &quot;-&quot;???\ _K_č_-;_-@_-">
                  <c:v>0.15596889087895721</c:v>
                </c:pt>
                <c:pt idx="286" formatCode="_-* #\ ##0.000\ _K_č_-;\-* #\ ##0.000\ _K_č_-;_-* &quot;-&quot;???\ _K_č_-;_-@_-">
                  <c:v>0.13187613537732967</c:v>
                </c:pt>
                <c:pt idx="287" formatCode="_-* #\ ##0.000\ _K_č_-;\-* #\ ##0.000\ _K_č_-;_-* &quot;-&quot;???\ _K_č_-;_-@_-">
                  <c:v>0.13631427454868211</c:v>
                </c:pt>
                <c:pt idx="288" formatCode="_-* #\ ##0.000\ _K_č_-;\-* #\ ##0.000\ _K_č_-;_-* &quot;-&quot;???\ _K_č_-;_-@_-">
                  <c:v>0.13758231431192566</c:v>
                </c:pt>
                <c:pt idx="289" formatCode="_-* #\ ##0.000\ _K_č_-;\-* #\ ##0.000\ _K_č_-;_-* &quot;-&quot;???\ _K_č_-;_-@_-">
                  <c:v>0.13758231431192566</c:v>
                </c:pt>
                <c:pt idx="290" formatCode="_-* #\ ##0.000\ _K_č_-;\-* #\ ##0.000\ _K_č_-;_-* &quot;-&quot;???\ _K_č_-;_-@_-">
                  <c:v>0.14582457277300878</c:v>
                </c:pt>
                <c:pt idx="291" formatCode="_-* #\ ##0.000\ _K_č_-;\-* #\ ##0.000\ _K_č_-;_-* &quot;-&quot;???\ _K_č_-;_-@_-">
                  <c:v>0.12680397632435547</c:v>
                </c:pt>
                <c:pt idx="292" formatCode="_-* #\ ##0.000\ _K_č_-;\-* #\ ##0.000\ _K_č_-;_-* &quot;-&quot;???\ _K_č_-;_-@_-">
                  <c:v>0.14202045348327813</c:v>
                </c:pt>
                <c:pt idx="293" formatCode="_-* #\ ##0.000\ _K_č_-;\-* #\ ##0.000\ _K_č_-;_-* &quot;-&quot;???\ _K_č_-;_-@_-">
                  <c:v>0.12870603596922078</c:v>
                </c:pt>
                <c:pt idx="294" formatCode="_-* #\ ##0.000\ _K_č_-;\-* #\ ##0.000\ _K_č_-;_-* &quot;-&quot;???\ _K_č_-;_-@_-">
                  <c:v>0.13124211549570788</c:v>
                </c:pt>
                <c:pt idx="295" formatCode="_-* #\ ##0.000\ _K_č_-;\-* #\ ##0.000\ _K_č_-;_-* &quot;-&quot;???\ _K_č_-;_-@_-">
                  <c:v>0.12490191667949012</c:v>
                </c:pt>
                <c:pt idx="296" formatCode="_-* #\ ##0.000\ _K_č_-;\-* #\ ##0.000\ _K_č_-;_-* &quot;-&quot;???\ _K_č_-;_-@_-">
                  <c:v>0.13821633419354745</c:v>
                </c:pt>
                <c:pt idx="297" formatCode="_-* #\ ##0.000\ _K_č_-;\-* #\ ##0.000\ _K_č_-;_-* &quot;-&quot;???\ _K_č_-;_-@_-">
                  <c:v>0.12426789679786834</c:v>
                </c:pt>
                <c:pt idx="298" formatCode="_-* #\ ##0.000\ _K_č_-;\-* #\ ##0.000\ _K_č_-;_-* &quot;-&quot;???\ _K_č_-;_-@_-">
                  <c:v>0.13504623478543856</c:v>
                </c:pt>
                <c:pt idx="299" formatCode="_-* #\ ##0.000\ _K_č_-;\-* #\ ##0.000\ _K_č_-;_-* &quot;-&quot;???\ _K_č_-;_-@_-">
                  <c:v>0.15216477158922656</c:v>
                </c:pt>
                <c:pt idx="300" formatCode="_-* #\ ##0.000\ _K_č_-;\-* #\ ##0.000\ _K_č_-;_-* &quot;-&quot;???\ _K_č_-;_-@_-">
                  <c:v>0.12997407573246433</c:v>
                </c:pt>
                <c:pt idx="301" formatCode="_-* #\ ##0.000\ _K_č_-;\-* #\ ##0.000\ _K_č_-;_-* &quot;-&quot;???\ _K_č_-;_-@_-">
                  <c:v>0.13885035407516921</c:v>
                </c:pt>
                <c:pt idx="302" formatCode="_-* #\ ##0.000\ _K_č_-;\-* #\ ##0.000\ _K_č_-;_-* &quot;-&quot;???\ _K_č_-;_-@_-">
                  <c:v>0.13314417514057322</c:v>
                </c:pt>
                <c:pt idx="303" formatCode="_-* #\ ##0.000\ _K_č_-;\-* #\ ##0.000\ _K_č_-;_-* &quot;-&quot;???\ _K_č_-;_-@_-">
                  <c:v>0.13631427454868211</c:v>
                </c:pt>
                <c:pt idx="304" formatCode="_-* #\ ##0.000\ _K_č_-;\-* #\ ##0.000\ _K_č_-;_-* &quot;-&quot;???\ _K_č_-;_-@_-">
                  <c:v>0.11919573774489413</c:v>
                </c:pt>
                <c:pt idx="305" formatCode="_-* #\ ##0.000\ _K_č_-;\-* #\ ##0.000\ _K_č_-;_-* &quot;-&quot;???\ _K_č_-;_-@_-">
                  <c:v>0.13060809561408612</c:v>
                </c:pt>
                <c:pt idx="306" formatCode="_-* #\ ##0.000\ _K_č_-;\-* #\ ##0.000\ _K_č_-;_-* &quot;-&quot;???\ _K_č_-;_-@_-">
                  <c:v>0.12109779738975947</c:v>
                </c:pt>
                <c:pt idx="307" formatCode="_-* #\ ##0.000\ _K_č_-;\-* #\ ##0.000\ _K_č_-;_-* &quot;-&quot;???\ _K_č_-;_-@_-">
                  <c:v>0.11919573774489413</c:v>
                </c:pt>
                <c:pt idx="308" formatCode="_-* #\ ##0.000\ _K_č_-;\-* #\ ##0.000\ _K_č_-;_-* &quot;-&quot;???\ _K_č_-;_-@_-">
                  <c:v>0.12299985703462479</c:v>
                </c:pt>
                <c:pt idx="309" formatCode="_-* #\ ##0.000\ _K_č_-;\-* #\ ##0.000\ _K_č_-;_-* &quot;-&quot;???\ _K_č_-;_-@_-">
                  <c:v>0.13504623478543856</c:v>
                </c:pt>
                <c:pt idx="310" formatCode="_-* #\ ##0.000\ _K_č_-;\-* #\ ##0.000\ _K_č_-;_-* &quot;-&quot;???\ _K_č_-;_-@_-">
                  <c:v>0.13187613537732967</c:v>
                </c:pt>
                <c:pt idx="311" formatCode="_-* #\ ##0.000\ _K_č_-;\-* #\ ##0.000\ _K_č_-;_-* &quot;-&quot;???\ _K_č_-;_-@_-">
                  <c:v>0.10714935999408036</c:v>
                </c:pt>
                <c:pt idx="312" formatCode="_-* #\ ##0.000\ _K_č_-;\-* #\ ##0.000\ _K_č_-;_-* &quot;-&quot;???\ _K_č_-;_-@_-">
                  <c:v>0.12997407573246433</c:v>
                </c:pt>
                <c:pt idx="313" formatCode="_-* #\ ##0.000\ _K_č_-;\-* #\ ##0.000\ _K_č_-;_-* &quot;-&quot;???\ _K_č_-;_-@_-">
                  <c:v>0.1172936781000288</c:v>
                </c:pt>
                <c:pt idx="314" formatCode="_-* #\ ##0.000\ _K_č_-;\-* #\ ##0.000\ _K_č_-;_-* &quot;-&quot;???\ _K_č_-;_-@_-">
                  <c:v>0.13251015525895143</c:v>
                </c:pt>
                <c:pt idx="315" formatCode="_-* #\ ##0.000\ _K_č_-;\-* #\ ##0.000\ _K_č_-;_-* &quot;-&quot;???\ _K_č_-;_-@_-">
                  <c:v>0.10714935999408036</c:v>
                </c:pt>
                <c:pt idx="316" formatCode="_-* #\ ##0.000\ _K_č_-;\-* #\ ##0.000\ _K_č_-;_-* &quot;-&quot;???\ _K_č_-;_-@_-">
                  <c:v>0.11539161845516346</c:v>
                </c:pt>
                <c:pt idx="317" formatCode="_-* #\ ##0.000\ _K_č_-;\-* #\ ##0.000\ _K_č_-;_-* &quot;-&quot;???\ _K_č_-;_-@_-">
                  <c:v>0.11412357869191991</c:v>
                </c:pt>
                <c:pt idx="318" formatCode="_-* #\ ##0.000\ _K_č_-;\-* #\ ##0.000\ _K_č_-;_-* &quot;-&quot;???\ _K_č_-;_-@_-">
                  <c:v>0.1172936781000288</c:v>
                </c:pt>
                <c:pt idx="319" formatCode="_-* #\ ##0.000\ _K_č_-;\-* #\ ##0.000\ _K_č_-;_-* &quot;-&quot;???\ _K_č_-;_-@_-">
                  <c:v>0.11475759857354169</c:v>
                </c:pt>
                <c:pt idx="320" formatCode="_-* #\ ##0.000\ _K_č_-;\-* #\ ##0.000\ _K_č_-;_-* &quot;-&quot;???\ _K_č_-;_-@_-">
                  <c:v>0.10080916117786258</c:v>
                </c:pt>
                <c:pt idx="321" formatCode="_-* #\ ##0.000\ _K_č_-;\-* #\ ##0.000\ _K_č_-;_-* &quot;-&quot;???\ _K_č_-;_-@_-">
                  <c:v>0.11031945940218925</c:v>
                </c:pt>
                <c:pt idx="322" formatCode="_-* #\ ##0.000\ _K_č_-;\-* #\ ##0.000\ _K_č_-;_-* &quot;-&quot;???\ _K_č_-;_-@_-">
                  <c:v>0.11348955881029814</c:v>
                </c:pt>
                <c:pt idx="323" formatCode="_-* #\ ##0.000\ _K_č_-;\-* #\ ##0.000\ _K_č_-;_-* &quot;-&quot;???\ _K_č_-;_-@_-">
                  <c:v>0.12616995644273366</c:v>
                </c:pt>
                <c:pt idx="324" formatCode="_-* #\ ##0.000\ _K_č_-;\-* #\ ##0.000\ _K_č_-;_-* &quot;-&quot;???\ _K_č_-;_-@_-">
                  <c:v>9.954112141461903E-2</c:v>
                </c:pt>
                <c:pt idx="325" formatCode="_-* #\ ##0.000\ _K_č_-;\-* #\ ##0.000\ _K_č_-;_-* &quot;-&quot;???\ _K_č_-;_-@_-">
                  <c:v>0.10968543952056747</c:v>
                </c:pt>
                <c:pt idx="326" formatCode="_-* #\ ##0.000\ _K_č_-;\-* #\ ##0.000\ _K_č_-;_-* &quot;-&quot;???\ _K_č_-;_-@_-">
                  <c:v>0.10144318105948436</c:v>
                </c:pt>
                <c:pt idx="327" formatCode="_-* #\ ##0.000\ _K_č_-;\-* #\ ##0.000\ _K_č_-;_-* &quot;-&quot;???\ _K_č_-;_-@_-">
                  <c:v>0.1115874991654328</c:v>
                </c:pt>
                <c:pt idx="328" formatCode="_-* #\ ##0.000\ _K_č_-;\-* #\ ##0.000\ _K_č_-;_-* &quot;-&quot;???\ _K_č_-;_-@_-">
                  <c:v>0.10144318105948436</c:v>
                </c:pt>
                <c:pt idx="329" formatCode="_-* #\ ##0.000\ _K_č_-;\-* #\ ##0.000\ _K_č_-;_-* &quot;-&quot;???\ _K_č_-;_-@_-">
                  <c:v>0.10461328046759324</c:v>
                </c:pt>
                <c:pt idx="330" formatCode="_-* #\ ##0.000\ _K_č_-;\-* #\ ##0.000\ _K_č_-;_-* &quot;-&quot;???\ _K_č_-;_-@_-">
                  <c:v>0.10207720094110614</c:v>
                </c:pt>
                <c:pt idx="331" formatCode="_-* #\ ##0.000\ _K_č_-;\-* #\ ##0.000\ _K_č_-;_-* &quot;-&quot;???\ _K_č_-;_-@_-">
                  <c:v>0.10524730034921502</c:v>
                </c:pt>
                <c:pt idx="332" formatCode="_-* #\ ##0.000\ _K_č_-;\-* #\ ##0.000\ _K_č_-;_-* &quot;-&quot;???\ _K_č_-;_-@_-">
                  <c:v>9.827308165137548E-2</c:v>
                </c:pt>
                <c:pt idx="333" formatCode="_-* #\ ##0.000\ _K_č_-;\-* #\ ##0.000\ _K_č_-;_-* &quot;-&quot;???\ _K_č_-;_-@_-">
                  <c:v>0.10905141963894568</c:v>
                </c:pt>
                <c:pt idx="334" formatCode="_-* #\ ##0.000\ _K_č_-;\-* #\ ##0.000\ _K_č_-;_-* &quot;-&quot;???\ _K_č_-;_-@_-">
                  <c:v>0.10461328046759324</c:v>
                </c:pt>
                <c:pt idx="335" formatCode="_-* #\ ##0.000\ _K_č_-;\-* #\ ##0.000\ _K_č_-;_-* &quot;-&quot;???\ _K_č_-;_-@_-">
                  <c:v>9.954112141461903E-2</c:v>
                </c:pt>
                <c:pt idx="336" formatCode="_-* #\ ##0.000\ _K_č_-;\-* #\ ##0.000\ _K_č_-;_-* &quot;-&quot;???\ _K_č_-;_-@_-">
                  <c:v>0.10144318105948436</c:v>
                </c:pt>
                <c:pt idx="337" formatCode="_-* #\ ##0.000\ _K_č_-;\-* #\ ##0.000\ _K_č_-;_-* &quot;-&quot;???\ _K_č_-;_-@_-">
                  <c:v>0.11031945940218925</c:v>
                </c:pt>
                <c:pt idx="338" formatCode="_-* #\ ##0.000\ _K_č_-;\-* #\ ##0.000\ _K_č_-;_-* &quot;-&quot;???\ _K_č_-;_-@_-">
                  <c:v>8.6860723782183485E-2</c:v>
                </c:pt>
                <c:pt idx="339" formatCode="_-* #\ ##0.000\ _K_č_-;\-* #\ ##0.000\ _K_č_-;_-* &quot;-&quot;???\ _K_č_-;_-@_-">
                  <c:v>8.8762783427048811E-2</c:v>
                </c:pt>
                <c:pt idx="340" formatCode="_-* #\ ##0.000\ _K_č_-;\-* #\ ##0.000\ _K_č_-;_-* &quot;-&quot;???\ _K_č_-;_-@_-">
                  <c:v>0.10271122082272792</c:v>
                </c:pt>
                <c:pt idx="341" formatCode="_-* #\ ##0.000\ _K_č_-;\-* #\ ##0.000\ _K_č_-;_-* &quot;-&quot;???\ _K_č_-;_-@_-">
                  <c:v>9.066484307191415E-2</c:v>
                </c:pt>
                <c:pt idx="342" formatCode="_-* #\ ##0.000\ _K_č_-;\-* #\ ##0.000\ _K_č_-;_-* &quot;-&quot;???\ _K_č_-;_-@_-">
                  <c:v>9.3200922598401251E-2</c:v>
                </c:pt>
                <c:pt idx="343" formatCode="_-* #\ ##0.000\ _K_č_-;\-* #\ ##0.000\ _K_č_-;_-* &quot;-&quot;???\ _K_č_-;_-@_-">
                  <c:v>9.7639061769753691E-2</c:v>
                </c:pt>
                <c:pt idx="344" formatCode="_-* #\ ##0.000\ _K_č_-;\-* #\ ##0.000\ _K_č_-;_-* &quot;-&quot;???\ _K_č_-;_-@_-">
                  <c:v>9.5737002124888365E-2</c:v>
                </c:pt>
                <c:pt idx="345" formatCode="_-* #\ ##0.000\ _K_č_-;\-* #\ ##0.000\ _K_č_-;_-* &quot;-&quot;???\ _K_č_-;_-@_-">
                  <c:v>8.622670390056171E-2</c:v>
                </c:pt>
                <c:pt idx="346" formatCode="_-* #\ ##0.000\ _K_č_-;\-* #\ ##0.000\ _K_č_-;_-* &quot;-&quot;???\ _K_č_-;_-@_-">
                  <c:v>8.8128763545427036E-2</c:v>
                </c:pt>
                <c:pt idx="347" formatCode="_-* #\ ##0.000\ _K_č_-;\-* #\ ##0.000\ _K_č_-;_-* &quot;-&quot;???\ _K_č_-;_-@_-">
                  <c:v>9.510298224326659E-2</c:v>
                </c:pt>
                <c:pt idx="348" formatCode="_-* #\ ##0.000\ _K_č_-;\-* #\ ##0.000\ _K_č_-;_-* &quot;-&quot;???\ _K_č_-;_-@_-">
                  <c:v>8.3690624374074596E-2</c:v>
                </c:pt>
                <c:pt idx="349" formatCode="_-* #\ ##0.000\ _K_č_-;\-* #\ ##0.000\ _K_č_-;_-* &quot;-&quot;???\ _K_č_-;_-@_-">
                  <c:v>8.3056604492452821E-2</c:v>
                </c:pt>
                <c:pt idx="350" formatCode="_-* #\ ##0.000\ _K_č_-;\-* #\ ##0.000\ _K_č_-;_-* &quot;-&quot;???\ _K_č_-;_-@_-">
                  <c:v>9.3834942480023026E-2</c:v>
                </c:pt>
                <c:pt idx="351" formatCode="_-* #\ ##0.000\ _K_č_-;\-* #\ ##0.000\ _K_č_-;_-* &quot;-&quot;???\ _K_č_-;_-@_-">
                  <c:v>8.9396803308670586E-2</c:v>
                </c:pt>
                <c:pt idx="352" formatCode="_-* #\ ##0.000\ _K_č_-;\-* #\ ##0.000\ _K_č_-;_-* &quot;-&quot;???\ _K_č_-;_-@_-">
                  <c:v>9.066484307191415E-2</c:v>
                </c:pt>
                <c:pt idx="353" formatCode="_-* #\ ##0.000\ _K_č_-;\-* #\ ##0.000\ _K_č_-;_-* &quot;-&quot;???\ _K_č_-;_-@_-">
                  <c:v>9.4468962361644815E-2</c:v>
                </c:pt>
                <c:pt idx="354" formatCode="_-* #\ ##0.000\ _K_č_-;\-* #\ ##0.000\ _K_č_-;_-* &quot;-&quot;???\ _K_č_-;_-@_-">
                  <c:v>8.8128763545427036E-2</c:v>
                </c:pt>
                <c:pt idx="355" formatCode="_-* #\ ##0.000\ _K_č_-;\-* #\ ##0.000\ _K_č_-;_-* &quot;-&quot;???\ _K_č_-;_-@_-">
                  <c:v>7.925248520272217E-2</c:v>
                </c:pt>
                <c:pt idx="356" formatCode="_-* #\ ##0.000\ _K_č_-;\-* #\ ##0.000\ _K_č_-;_-* &quot;-&quot;???\ _K_č_-;_-@_-">
                  <c:v>8.9396803308670586E-2</c:v>
                </c:pt>
                <c:pt idx="357" formatCode="_-* #\ ##0.000\ _K_č_-;\-* #\ ##0.000\ _K_č_-;_-* &quot;-&quot;???\ _K_č_-;_-@_-">
                  <c:v>8.6860723782183485E-2</c:v>
                </c:pt>
                <c:pt idx="358" formatCode="_-* #\ ##0.000\ _K_č_-;\-* #\ ##0.000\ _K_č_-;_-* &quot;-&quot;???\ _K_č_-;_-@_-">
                  <c:v>8.3690624374074596E-2</c:v>
                </c:pt>
                <c:pt idx="359" formatCode="_-* #\ ##0.000\ _K_č_-;\-* #\ ##0.000\ _K_č_-;_-* &quot;-&quot;???\ _K_č_-;_-@_-">
                  <c:v>6.6572087570286612E-2</c:v>
                </c:pt>
                <c:pt idx="360" formatCode="_-* #\ ##0.000\ _K_č_-;\-* #\ ##0.000\ _K_č_-;_-* &quot;-&quot;???\ _K_č_-;_-@_-">
                  <c:v>6.7206107451908401E-2</c:v>
                </c:pt>
                <c:pt idx="361" formatCode="_-* #\ ##0.000\ _K_č_-;\-* #\ ##0.000\ _K_č_-;_-* &quot;-&quot;???\ _K_č_-;_-@_-">
                  <c:v>7.3546306268126166E-2</c:v>
                </c:pt>
                <c:pt idx="362" formatCode="_-* #\ ##0.000\ _K_č_-;\-* #\ ##0.000\ _K_č_-;_-* &quot;-&quot;???\ _K_č_-;_-@_-">
                  <c:v>8.6860723782183485E-2</c:v>
                </c:pt>
                <c:pt idx="363" formatCode="_-* #\ ##0.000\ _K_č_-;\-* #\ ##0.000\ _K_č_-;_-* &quot;-&quot;???\ _K_č_-;_-@_-">
                  <c:v>7.4180326149747941E-2</c:v>
                </c:pt>
                <c:pt idx="364" formatCode="_-* #\ ##0.000\ _K_č_-;\-* #\ ##0.000\ _K_č_-;_-* &quot;-&quot;???\ _K_č_-;_-@_-">
                  <c:v>8.6860723782183485E-2</c:v>
                </c:pt>
                <c:pt idx="365" formatCode="_-* #\ ##0.000\ _K_č_-;\-* #\ ##0.000\ _K_č_-;_-* &quot;-&quot;???\ _K_č_-;_-@_-">
                  <c:v>7.164424662326084E-2</c:v>
                </c:pt>
                <c:pt idx="366" formatCode="_-* #\ ##0.000\ _K_č_-;\-* #\ ##0.000\ _K_č_-;_-* &quot;-&quot;???\ _K_č_-;_-@_-">
                  <c:v>6.6572087570286612E-2</c:v>
                </c:pt>
                <c:pt idx="367" formatCode="_-* #\ ##0.000\ _K_č_-;\-* #\ ##0.000\ _K_č_-;_-* &quot;-&quot;???\ _K_č_-;_-@_-">
                  <c:v>8.622670390056171E-2</c:v>
                </c:pt>
                <c:pt idx="368" formatCode="_-* #\ ##0.000\ _K_č_-;\-* #\ ##0.000\ _K_č_-;_-* &quot;-&quot;???\ _K_č_-;_-@_-">
                  <c:v>6.7840127333530176E-2</c:v>
                </c:pt>
                <c:pt idx="369" formatCode="_-* #\ ##0.000\ _K_č_-;\-* #\ ##0.000\ _K_č_-;_-* &quot;-&quot;???\ _K_č_-;_-@_-">
                  <c:v>6.9108167096773726E-2</c:v>
                </c:pt>
                <c:pt idx="370" formatCode="_-* #\ ##0.000\ _K_č_-;\-* #\ ##0.000\ _K_č_-;_-* &quot;-&quot;???\ _K_č_-;_-@_-">
                  <c:v>7.5448365912991505E-2</c:v>
                </c:pt>
                <c:pt idx="371" formatCode="_-* #\ ##0.000\ _K_č_-;\-* #\ ##0.000\ _K_č_-;_-* &quot;-&quot;???\ _K_č_-;_-@_-">
                  <c:v>8.622670390056171E-2</c:v>
                </c:pt>
                <c:pt idx="372" formatCode="_-* #\ ##0.000\ _K_č_-;\-* #\ ##0.000\ _K_č_-;_-* &quot;-&quot;???\ _K_č_-;_-@_-">
                  <c:v>7.4180326149747941E-2</c:v>
                </c:pt>
                <c:pt idx="373" formatCode="_-* #\ ##0.000\ _K_č_-;\-* #\ ##0.000\ _K_č_-;_-* &quot;-&quot;???\ _K_č_-;_-@_-">
                  <c:v>6.7206107451908401E-2</c:v>
                </c:pt>
                <c:pt idx="374" formatCode="_-* #\ ##0.000\ _K_č_-;\-* #\ ##0.000\ _K_č_-;_-* &quot;-&quot;???\ _K_č_-;_-@_-">
                  <c:v>6.8474147215151951E-2</c:v>
                </c:pt>
                <c:pt idx="375" formatCode="_-* #\ ##0.000\ _K_č_-;\-* #\ ##0.000\ _K_č_-;_-* &quot;-&quot;???\ _K_č_-;_-@_-">
                  <c:v>5.3891689937851067E-2</c:v>
                </c:pt>
                <c:pt idx="376" formatCode="_-* #\ ##0.000\ _K_č_-;\-* #\ ##0.000\ _K_č_-;_-* &quot;-&quot;???\ _K_č_-;_-@_-">
                  <c:v>6.7206107451908401E-2</c:v>
                </c:pt>
                <c:pt idx="377" formatCode="_-* #\ ##0.000\ _K_č_-;\-* #\ ##0.000\ _K_č_-;_-* &quot;-&quot;???\ _K_č_-;_-@_-">
                  <c:v>6.4670027925421286E-2</c:v>
                </c:pt>
                <c:pt idx="378" formatCode="_-* #\ ##0.000\ _K_č_-;\-* #\ ##0.000\ _K_č_-;_-* &quot;-&quot;???\ _K_č_-;_-@_-">
                  <c:v>7.7984445439478606E-2</c:v>
                </c:pt>
                <c:pt idx="379" formatCode="_-* #\ ##0.000\ _K_č_-;\-* #\ ##0.000\ _K_č_-;_-* &quot;-&quot;???\ _K_č_-;_-@_-">
                  <c:v>5.8329829109203507E-2</c:v>
                </c:pt>
                <c:pt idx="380" formatCode="_-* #\ ##0.000\ _K_č_-;\-* #\ ##0.000\ _K_č_-;_-* &quot;-&quot;???\ _K_č_-;_-@_-">
                  <c:v>7.0376206860017276E-2</c:v>
                </c:pt>
                <c:pt idx="381" formatCode="_-* #\ ##0.000\ _K_č_-;\-* #\ ##0.000\ _K_č_-;_-* &quot;-&quot;???\ _K_č_-;_-@_-">
                  <c:v>7.1010226741639065E-2</c:v>
                </c:pt>
                <c:pt idx="382" formatCode="_-* #\ ##0.000\ _K_č_-;\-* #\ ##0.000\ _K_č_-;_-* &quot;-&quot;???\ _K_č_-;_-@_-">
                  <c:v>6.2133948398934172E-2</c:v>
                </c:pt>
                <c:pt idx="383" formatCode="_-* #\ ##0.000\ _K_č_-;\-* #\ ##0.000\ _K_č_-;_-* &quot;-&quot;???\ _K_č_-;_-@_-">
                  <c:v>6.4670027925421286E-2</c:v>
                </c:pt>
                <c:pt idx="384" formatCode="_-* #\ ##0.000\ _K_č_-;\-* #\ ##0.000\ _K_č_-;_-* &quot;-&quot;???\ _K_č_-;_-@_-">
                  <c:v>7.4180326149747941E-2</c:v>
                </c:pt>
                <c:pt idx="385" formatCode="_-* #\ ##0.000\ _K_č_-;\-* #\ ##0.000\ _K_č_-;_-* &quot;-&quot;???\ _K_č_-;_-@_-">
                  <c:v>6.4670027925421286E-2</c:v>
                </c:pt>
                <c:pt idx="386" formatCode="_-* #\ ##0.000\ _K_č_-;\-* #\ ##0.000\ _K_č_-;_-* &quot;-&quot;???\ _K_č_-;_-@_-">
                  <c:v>6.7206107451908401E-2</c:v>
                </c:pt>
                <c:pt idx="387" formatCode="_-* #\ ##0.000\ _K_č_-;\-* #\ ##0.000\ _K_č_-;_-* &quot;-&quot;???\ _K_č_-;_-@_-">
                  <c:v>5.3891689937851067E-2</c:v>
                </c:pt>
                <c:pt idx="388" formatCode="_-* #\ ##0.000\ _K_č_-;\-* #\ ##0.000\ _K_č_-;_-* &quot;-&quot;???\ _K_č_-;_-@_-">
                  <c:v>7.1010226741639065E-2</c:v>
                </c:pt>
                <c:pt idx="389" formatCode="_-* #\ ##0.000\ _K_č_-;\-* #\ ##0.000\ _K_č_-;_-* &quot;-&quot;???\ _K_č_-;_-@_-">
                  <c:v>6.5938067688664836E-2</c:v>
                </c:pt>
                <c:pt idx="390" formatCode="_-* #\ ##0.000\ _K_č_-;\-* #\ ##0.000\ _K_č_-;_-* &quot;-&quot;???\ _K_č_-;_-@_-">
                  <c:v>5.7695809227581732E-2</c:v>
                </c:pt>
                <c:pt idx="391" formatCode="_-* #\ ##0.000\ _K_č_-;\-* #\ ##0.000\ _K_č_-;_-* &quot;-&quot;???\ _K_č_-;_-@_-">
                  <c:v>6.2133948398934172E-2</c:v>
                </c:pt>
                <c:pt idx="392" formatCode="_-* #\ ##0.000\ _K_č_-;\-* #\ ##0.000\ _K_č_-;_-* &quot;-&quot;???\ _K_č_-;_-@_-">
                  <c:v>5.7061789345959957E-2</c:v>
                </c:pt>
                <c:pt idx="393" formatCode="_-* #\ ##0.000\ _K_č_-;\-* #\ ##0.000\ _K_č_-;_-* &quot;-&quot;???\ _K_č_-;_-@_-">
                  <c:v>5.262365017460751E-2</c:v>
                </c:pt>
                <c:pt idx="394" formatCode="_-* #\ ##0.000\ _K_č_-;\-* #\ ##0.000\ _K_č_-;_-* &quot;-&quot;???\ _K_č_-;_-@_-">
                  <c:v>7.4180326149747941E-2</c:v>
                </c:pt>
                <c:pt idx="395" formatCode="_-* #\ ##0.000\ _K_č_-;\-* #\ ##0.000\ _K_č_-;_-* &quot;-&quot;???\ _K_č_-;_-@_-">
                  <c:v>5.135561041136396E-2</c:v>
                </c:pt>
                <c:pt idx="396" formatCode="_-* #\ ##0.000\ _K_č_-;\-* #\ ##0.000\ _K_č_-;_-* &quot;-&quot;???\ _K_č_-;_-@_-">
                  <c:v>5.0721590529742178E-2</c:v>
                </c:pt>
                <c:pt idx="397" formatCode="_-* #\ ##0.000\ _K_č_-;\-* #\ ##0.000\ _K_č_-;_-* &quot;-&quot;???\ _K_č_-;_-@_-">
                  <c:v>5.57937495827164E-2</c:v>
                </c:pt>
                <c:pt idx="398" formatCode="_-* #\ ##0.000\ _K_č_-;\-* #\ ##0.000\ _K_č_-;_-* &quot;-&quot;???\ _K_č_-;_-@_-">
                  <c:v>5.7695809227581732E-2</c:v>
                </c:pt>
                <c:pt idx="399" formatCode="_-* #\ ##0.000\ _K_č_-;\-* #\ ##0.000\ _K_č_-;_-* &quot;-&quot;???\ _K_č_-;_-@_-">
                  <c:v>6.8474147215151951E-2</c:v>
                </c:pt>
                <c:pt idx="400" formatCode="_-* #\ ##0.000\ _K_č_-;\-* #\ ##0.000\ _K_č_-;_-* &quot;-&quot;???\ _K_č_-;_-@_-">
                  <c:v>6.4036008043799511E-2</c:v>
                </c:pt>
                <c:pt idx="401" formatCode="_-* #\ ##0.000\ _K_č_-;\-* #\ ##0.000\ _K_č_-;_-* &quot;-&quot;???\ _K_č_-;_-@_-">
                  <c:v>5.135561041136396E-2</c:v>
                </c:pt>
                <c:pt idx="402" formatCode="_-* #\ ##0.000\ _K_č_-;\-* #\ ##0.000\ _K_č_-;_-* &quot;-&quot;???\ _K_č_-;_-@_-">
                  <c:v>5.0721590529742178E-2</c:v>
                </c:pt>
                <c:pt idx="403" formatCode="_-* #\ ##0.000\ _K_č_-;\-* #\ ##0.000\ _K_č_-;_-* &quot;-&quot;???\ _K_č_-;_-@_-">
                  <c:v>5.7695809227581732E-2</c:v>
                </c:pt>
                <c:pt idx="404" formatCode="_-* #\ ##0.000\ _K_č_-;\-* #\ ##0.000\ _K_č_-;_-* &quot;-&quot;???\ _K_č_-;_-@_-">
                  <c:v>6.2767968280555947E-2</c:v>
                </c:pt>
                <c:pt idx="405" formatCode="_-* #\ ##0.000\ _K_č_-;\-* #\ ##0.000\ _K_č_-;_-* &quot;-&quot;???\ _K_č_-;_-@_-">
                  <c:v>4.7551491121633295E-2</c:v>
                </c:pt>
                <c:pt idx="406" formatCode="_-* #\ ##0.000\ _K_č_-;\-* #\ ##0.000\ _K_č_-;_-* &quot;-&quot;???\ _K_č_-;_-@_-">
                  <c:v>6.2133948398934172E-2</c:v>
                </c:pt>
                <c:pt idx="407" formatCode="_-* #\ ##0.000\ _K_č_-;\-* #\ ##0.000\ _K_č_-;_-* &quot;-&quot;???\ _K_č_-;_-@_-">
                  <c:v>5.5159729701094624E-2</c:v>
                </c:pt>
                <c:pt idx="408" formatCode="_-* #\ ##0.000\ _K_č_-;\-* #\ ##0.000\ _K_č_-;_-* &quot;-&quot;???\ _K_č_-;_-@_-">
                  <c:v>5.135561041136396E-2</c:v>
                </c:pt>
                <c:pt idx="409" formatCode="_-* #\ ##0.000\ _K_č_-;\-* #\ ##0.000\ _K_č_-;_-* &quot;-&quot;???\ _K_č_-;_-@_-">
                  <c:v>6.1499928517312397E-2</c:v>
                </c:pt>
                <c:pt idx="410" formatCode="_-* #\ ##0.000\ _K_č_-;\-* #\ ##0.000\ _K_č_-;_-* &quot;-&quot;???\ _K_č_-;_-@_-">
                  <c:v>5.262365017460751E-2</c:v>
                </c:pt>
                <c:pt idx="411" formatCode="_-* #\ ##0.000\ _K_č_-;\-* #\ ##0.000\ _K_č_-;_-* &quot;-&quot;???\ _K_č_-;_-@_-">
                  <c:v>4.818551100325507E-2</c:v>
                </c:pt>
                <c:pt idx="412" formatCode="_-* #\ ##0.000\ _K_č_-;\-* #\ ##0.000\ _K_č_-;_-* &quot;-&quot;???\ _K_č_-;_-@_-">
                  <c:v>5.0721590529742178E-2</c:v>
                </c:pt>
                <c:pt idx="413" formatCode="_-* #\ ##0.000\ _K_č_-;\-* #\ ##0.000\ _K_č_-;_-* &quot;-&quot;???\ _K_č_-;_-@_-">
                  <c:v>4.9453550766498627E-2</c:v>
                </c:pt>
                <c:pt idx="414" formatCode="_-* #\ ##0.000\ _K_č_-;\-* #\ ##0.000\ _K_č_-;_-* &quot;-&quot;???\ _K_č_-;_-@_-">
                  <c:v>5.3257670056229292E-2</c:v>
                </c:pt>
                <c:pt idx="415" formatCode="_-* #\ ##0.000\ _K_č_-;\-* #\ ##0.000\ _K_č_-;_-* &quot;-&quot;???\ _K_č_-;_-@_-">
                  <c:v>5.262365017460751E-2</c:v>
                </c:pt>
                <c:pt idx="416" formatCode="_-* #\ ##0.000\ _K_č_-;\-* #\ ##0.000\ _K_č_-;_-* &quot;-&quot;???\ _K_č_-;_-@_-">
                  <c:v>5.135561041136396E-2</c:v>
                </c:pt>
                <c:pt idx="417" formatCode="_-* #\ ##0.000\ _K_č_-;\-* #\ ##0.000\ _K_č_-;_-* &quot;-&quot;???\ _K_č_-;_-@_-">
                  <c:v>5.1989630292985735E-2</c:v>
                </c:pt>
                <c:pt idx="418" formatCode="_-* #\ ##0.000\ _K_č_-;\-* #\ ##0.000\ _K_č_-;_-* &quot;-&quot;???\ _K_č_-;_-@_-">
                  <c:v>5.1989630292985735E-2</c:v>
                </c:pt>
                <c:pt idx="419" formatCode="_-* #\ ##0.000\ _K_č_-;\-* #\ ##0.000\ _K_č_-;_-* &quot;-&quot;???\ _K_č_-;_-@_-">
                  <c:v>4.7551491121633295E-2</c:v>
                </c:pt>
                <c:pt idx="420" formatCode="_-* #\ ##0.000\ _K_č_-;\-* #\ ##0.000\ _K_č_-;_-* &quot;-&quot;???\ _K_č_-;_-@_-">
                  <c:v>4.818551100325507E-2</c:v>
                </c:pt>
                <c:pt idx="421" formatCode="_-* #\ ##0.000\ _K_č_-;\-* #\ ##0.000\ _K_č_-;_-* &quot;-&quot;???\ _K_č_-;_-@_-">
                  <c:v>5.0721590529742178E-2</c:v>
                </c:pt>
                <c:pt idx="422" formatCode="_-* #\ ##0.000\ _K_č_-;\-* #\ ##0.000\ _K_č_-;_-* &quot;-&quot;???\ _K_č_-;_-@_-">
                  <c:v>4.6283451358389738E-2</c:v>
                </c:pt>
                <c:pt idx="423" formatCode="_-* #\ ##0.000\ _K_č_-;\-* #\ ##0.000\ _K_č_-;_-* &quot;-&quot;???\ _K_č_-;_-@_-">
                  <c:v>3.9309232660550197E-2</c:v>
                </c:pt>
                <c:pt idx="424" formatCode="_-* #\ ##0.000\ _K_č_-;\-* #\ ##0.000\ _K_č_-;_-* &quot;-&quot;???\ _K_č_-;_-@_-">
                  <c:v>4.818551100325507E-2</c:v>
                </c:pt>
                <c:pt idx="425" formatCode="_-* #\ ##0.000\ _K_č_-;\-* #\ ##0.000\ _K_č_-;_-* &quot;-&quot;???\ _K_č_-;_-@_-">
                  <c:v>4.0577272423793748E-2</c:v>
                </c:pt>
                <c:pt idx="426" formatCode="_-* #\ ##0.000\ _K_č_-;\-* #\ ##0.000\ _K_č_-;_-* &quot;-&quot;???\ _K_č_-;_-@_-">
                  <c:v>3.9943252542171973E-2</c:v>
                </c:pt>
                <c:pt idx="427" formatCode="_-* #\ ##0.000\ _K_č_-;\-* #\ ##0.000\ _K_č_-;_-* &quot;-&quot;???\ _K_č_-;_-@_-">
                  <c:v>4.8819530884876845E-2</c:v>
                </c:pt>
                <c:pt idx="428" formatCode="_-* #\ ##0.000\ _K_č_-;\-* #\ ##0.000\ _K_č_-;_-* &quot;-&quot;???\ _K_č_-;_-@_-">
                  <c:v>4.2479332068659073E-2</c:v>
                </c:pt>
                <c:pt idx="429" formatCode="_-* #\ ##0.000\ _K_č_-;\-* #\ ##0.000\ _K_č_-;_-* &quot;-&quot;???\ _K_č_-;_-@_-">
                  <c:v>3.7407173015684865E-2</c:v>
                </c:pt>
                <c:pt idx="430" formatCode="_-* #\ ##0.000\ _K_č_-;\-* #\ ##0.000\ _K_č_-;_-* &quot;-&quot;???\ _K_č_-;_-@_-">
                  <c:v>5.57937495827164E-2</c:v>
                </c:pt>
                <c:pt idx="431" formatCode="_-* #\ ##0.000\ _K_č_-;\-* #\ ##0.000\ _K_č_-;_-* &quot;-&quot;???\ _K_č_-;_-@_-">
                  <c:v>3.8675212778928415E-2</c:v>
                </c:pt>
                <c:pt idx="432" formatCode="_-* #\ ##0.000\ _K_č_-;\-* #\ ##0.000\ _K_č_-;_-* &quot;-&quot;???\ _K_č_-;_-@_-">
                  <c:v>4.3113351950280855E-2</c:v>
                </c:pt>
                <c:pt idx="433" formatCode="_-* #\ ##0.000\ _K_č_-;\-* #\ ##0.000\ _K_č_-;_-* &quot;-&quot;???\ _K_č_-;_-@_-">
                  <c:v>3.9943252542171973E-2</c:v>
                </c:pt>
                <c:pt idx="434" formatCode="_-* #\ ##0.000\ _K_č_-;\-* #\ ##0.000\ _K_č_-;_-* &quot;-&quot;???\ _K_č_-;_-@_-">
                  <c:v>4.4381391713524405E-2</c:v>
                </c:pt>
                <c:pt idx="435" formatCode="_-* #\ ##0.000\ _K_č_-;\-* #\ ##0.000\ _K_č_-;_-* &quot;-&quot;???\ _K_č_-;_-@_-">
                  <c:v>4.8819530884876845E-2</c:v>
                </c:pt>
                <c:pt idx="436" formatCode="_-* #\ ##0.000\ _K_č_-;\-* #\ ##0.000\ _K_č_-;_-* &quot;-&quot;???\ _K_č_-;_-@_-">
                  <c:v>3.4237073607575975E-2</c:v>
                </c:pt>
                <c:pt idx="437" formatCode="_-* #\ ##0.000\ _K_č_-;\-* #\ ##0.000\ _K_č_-;_-* &quot;-&quot;???\ _K_č_-;_-@_-">
                  <c:v>5.7061789345959957E-2</c:v>
                </c:pt>
                <c:pt idx="438" formatCode="_-* #\ ##0.000\ _K_č_-;\-* #\ ##0.000\ _K_č_-;_-* &quot;-&quot;???\ _K_č_-;_-@_-">
                  <c:v>4.5649431476767963E-2</c:v>
                </c:pt>
                <c:pt idx="439" formatCode="_-* #\ ##0.000\ _K_č_-;\-* #\ ##0.000\ _K_č_-;_-* &quot;-&quot;???\ _K_č_-;_-@_-">
                  <c:v>4.374737183190263E-2</c:v>
                </c:pt>
                <c:pt idx="440" formatCode="_-* #\ ##0.000\ _K_č_-;\-* #\ ##0.000\ _K_č_-;_-* &quot;-&quot;???\ _K_č_-;_-@_-">
                  <c:v>3.9309232660550197E-2</c:v>
                </c:pt>
                <c:pt idx="441" formatCode="_-* #\ ##0.000\ _K_č_-;\-* #\ ##0.000\ _K_č_-;_-* &quot;-&quot;???\ _K_č_-;_-@_-">
                  <c:v>4.5015411595146181E-2</c:v>
                </c:pt>
                <c:pt idx="442" formatCode="_-* #\ ##0.000\ _K_č_-;\-* #\ ##0.000\ _K_č_-;_-* &quot;-&quot;???\ _K_č_-;_-@_-">
                  <c:v>2.9164914554601754E-2</c:v>
                </c:pt>
                <c:pt idx="443" formatCode="_-* #\ ##0.000\ _K_č_-;\-* #\ ##0.000\ _K_č_-;_-* &quot;-&quot;???\ _K_č_-;_-@_-">
                  <c:v>4.1211292305415523E-2</c:v>
                </c:pt>
                <c:pt idx="444" formatCode="_-* #\ ##0.000\ _K_č_-;\-* #\ ##0.000\ _K_č_-;_-* &quot;-&quot;???\ _K_č_-;_-@_-">
                  <c:v>3.4871093489197751E-2</c:v>
                </c:pt>
                <c:pt idx="445" formatCode="_-* #\ ##0.000\ _K_č_-;\-* #\ ##0.000\ _K_č_-;_-* &quot;-&quot;???\ _K_č_-;_-@_-">
                  <c:v>3.9309232660550197E-2</c:v>
                </c:pt>
                <c:pt idx="446" formatCode="_-* #\ ##0.000\ _K_č_-;\-* #\ ##0.000\ _K_č_-;_-* &quot;-&quot;???\ _K_č_-;_-@_-">
                  <c:v>3.8675212778928415E-2</c:v>
                </c:pt>
                <c:pt idx="447" formatCode="_-* #\ ##0.000\ _K_č_-;\-* #\ ##0.000\ _K_č_-;_-* &quot;-&quot;???\ _K_č_-;_-@_-">
                  <c:v>3.1700994081088868E-2</c:v>
                </c:pt>
                <c:pt idx="448" formatCode="_-* #\ ##0.000\ _K_č_-;\-* #\ ##0.000\ _K_č_-;_-* &quot;-&quot;???\ _K_č_-;_-@_-">
                  <c:v>3.6139133252441308E-2</c:v>
                </c:pt>
                <c:pt idx="449" formatCode="_-* #\ ##0.000\ _K_č_-;\-* #\ ##0.000\ _K_č_-;_-* &quot;-&quot;???\ _K_č_-;_-@_-">
                  <c:v>3.6773153134063083E-2</c:v>
                </c:pt>
                <c:pt idx="450" formatCode="_-* #\ ##0.000\ _K_č_-;\-* #\ ##0.000\ _K_č_-;_-* &quot;-&quot;???\ _K_č_-;_-@_-">
                  <c:v>3.9309232660550197E-2</c:v>
                </c:pt>
                <c:pt idx="451" formatCode="_-* #\ ##0.000\ _K_č_-;\-* #\ ##0.000\ _K_č_-;_-* &quot;-&quot;???\ _K_č_-;_-@_-">
                  <c:v>3.6139133252441308E-2</c:v>
                </c:pt>
                <c:pt idx="452" formatCode="_-* #\ ##0.000\ _K_č_-;\-* #\ ##0.000\ _K_č_-;_-* &quot;-&quot;???\ _K_č_-;_-@_-">
                  <c:v>4.9453550766498627E-2</c:v>
                </c:pt>
                <c:pt idx="453" formatCode="_-* #\ ##0.000\ _K_č_-;\-* #\ ##0.000\ _K_č_-;_-* &quot;-&quot;???\ _K_č_-;_-@_-">
                  <c:v>3.7407173015684865E-2</c:v>
                </c:pt>
                <c:pt idx="454" formatCode="_-* #\ ##0.000\ _K_č_-;\-* #\ ##0.000\ _K_č_-;_-* &quot;-&quot;???\ _K_č_-;_-@_-">
                  <c:v>4.1845312187037298E-2</c:v>
                </c:pt>
                <c:pt idx="455" formatCode="_-* #\ ##0.000\ _K_č_-;\-* #\ ##0.000\ _K_č_-;_-* &quot;-&quot;???\ _K_č_-;_-@_-">
                  <c:v>3.804119289730664E-2</c:v>
                </c:pt>
                <c:pt idx="456" formatCode="_-* #\ ##0.000\ _K_č_-;\-* #\ ##0.000\ _K_č_-;_-* &quot;-&quot;???\ _K_č_-;_-@_-">
                  <c:v>3.5505113370819533E-2</c:v>
                </c:pt>
                <c:pt idx="457" formatCode="_-* #\ ##0.000\ _K_č_-;\-* #\ ##0.000\ _K_č_-;_-* &quot;-&quot;???\ _K_č_-;_-@_-">
                  <c:v>3.6773153134063083E-2</c:v>
                </c:pt>
                <c:pt idx="458" formatCode="_-* #\ ##0.000\ _K_č_-;\-* #\ ##0.000\ _K_č_-;_-* &quot;-&quot;???\ _K_č_-;_-@_-">
                  <c:v>2.78968747913582E-2</c:v>
                </c:pt>
                <c:pt idx="459" formatCode="_-* #\ ##0.000\ _K_č_-;\-* #\ ##0.000\ _K_č_-;_-* &quot;-&quot;???\ _K_č_-;_-@_-">
                  <c:v>3.8675212778928415E-2</c:v>
                </c:pt>
                <c:pt idx="460" formatCode="_-* #\ ##0.000\ _K_č_-;\-* #\ ##0.000\ _K_č_-;_-* &quot;-&quot;???\ _K_č_-;_-@_-">
                  <c:v>3.2969033844332418E-2</c:v>
                </c:pt>
                <c:pt idx="461" formatCode="_-* #\ ##0.000\ _K_č_-;\-* #\ ##0.000\ _K_č_-;_-* &quot;-&quot;???\ _K_č_-;_-@_-">
                  <c:v>2.1556675975140428E-2</c:v>
                </c:pt>
                <c:pt idx="462" formatCode="_-* #\ ##0.000\ _K_č_-;\-* #\ ##0.000\ _K_č_-;_-* &quot;-&quot;???\ _K_č_-;_-@_-">
                  <c:v>3.804119289730664E-2</c:v>
                </c:pt>
                <c:pt idx="463" formatCode="_-* #\ ##0.000\ _K_č_-;\-* #\ ##0.000\ _K_č_-;_-* &quot;-&quot;???\ _K_č_-;_-@_-">
                  <c:v>3.5505113370819533E-2</c:v>
                </c:pt>
                <c:pt idx="464" formatCode="_-* #\ ##0.000\ _K_č_-;\-* #\ ##0.000\ _K_č_-;_-* &quot;-&quot;???\ _K_č_-;_-@_-">
                  <c:v>2.6628835028114646E-2</c:v>
                </c:pt>
                <c:pt idx="465" formatCode="_-* #\ ##0.000\ _K_č_-;\-* #\ ##0.000\ _K_č_-;_-* &quot;-&quot;???\ _K_č_-;_-@_-">
                  <c:v>3.5505113370819533E-2</c:v>
                </c:pt>
                <c:pt idx="466" formatCode="_-* #\ ##0.000\ _K_č_-;\-* #\ ##0.000\ _K_č_-;_-* &quot;-&quot;???\ _K_č_-;_-@_-">
                  <c:v>3.4237073607575975E-2</c:v>
                </c:pt>
                <c:pt idx="467" formatCode="_-* #\ ##0.000\ _K_č_-;\-* #\ ##0.000\ _K_č_-;_-* &quot;-&quot;???\ _K_č_-;_-@_-">
                  <c:v>3.9943252542171973E-2</c:v>
                </c:pt>
                <c:pt idx="468" formatCode="_-* #\ ##0.000\ _K_č_-;\-* #\ ##0.000\ _K_č_-;_-* &quot;-&quot;???\ _K_č_-;_-@_-">
                  <c:v>2.9164914554601754E-2</c:v>
                </c:pt>
                <c:pt idx="469" formatCode="_-* #\ ##0.000\ _K_č_-;\-* #\ ##0.000\ _K_č_-;_-* &quot;-&quot;???\ _K_č_-;_-@_-">
                  <c:v>3.6773153134063083E-2</c:v>
                </c:pt>
                <c:pt idx="470" formatCode="_-* #\ ##0.000\ _K_č_-;\-* #\ ##0.000\ _K_č_-;_-* &quot;-&quot;???\ _K_č_-;_-@_-">
                  <c:v>2.78968747913582E-2</c:v>
                </c:pt>
                <c:pt idx="471" formatCode="_-* #\ ##0.000\ _K_č_-;\-* #\ ##0.000\ _K_č_-;_-* &quot;-&quot;???\ _K_č_-;_-@_-">
                  <c:v>2.8530894672979978E-2</c:v>
                </c:pt>
                <c:pt idx="472" formatCode="_-* #\ ##0.000\ _K_č_-;\-* #\ ##0.000\ _K_č_-;_-* &quot;-&quot;???\ _K_č_-;_-@_-">
                  <c:v>3.4871093489197751E-2</c:v>
                </c:pt>
                <c:pt idx="473" formatCode="_-* #\ ##0.000\ _K_č_-;\-* #\ ##0.000\ _K_č_-;_-* &quot;-&quot;???\ _K_č_-;_-@_-">
                  <c:v>2.9798934436223532E-2</c:v>
                </c:pt>
                <c:pt idx="474" formatCode="_-* #\ ##0.000\ _K_č_-;\-* #\ ##0.000\ _K_č_-;_-* &quot;-&quot;???\ _K_č_-;_-@_-">
                  <c:v>2.9164914554601754E-2</c:v>
                </c:pt>
                <c:pt idx="475" formatCode="_-* #\ ##0.000\ _K_č_-;\-* #\ ##0.000\ _K_č_-;_-* &quot;-&quot;???\ _K_č_-;_-@_-">
                  <c:v>3.0432954317845311E-2</c:v>
                </c:pt>
                <c:pt idx="476" formatCode="_-* #\ ##0.000\ _K_č_-;\-* #\ ##0.000\ _K_č_-;_-* &quot;-&quot;???\ _K_č_-;_-@_-">
                  <c:v>2.6628835028114646E-2</c:v>
                </c:pt>
                <c:pt idx="477" formatCode="_-* #\ ##0.000\ _K_č_-;\-* #\ ##0.000\ _K_č_-;_-* &quot;-&quot;???\ _K_č_-;_-@_-">
                  <c:v>2.78968747913582E-2</c:v>
                </c:pt>
                <c:pt idx="478" formatCode="_-* #\ ##0.000\ _K_č_-;\-* #\ ##0.000\ _K_č_-;_-* &quot;-&quot;???\ _K_č_-;_-@_-">
                  <c:v>3.2335013962710643E-2</c:v>
                </c:pt>
                <c:pt idx="479" formatCode="_-* #\ ##0.000\ _K_č_-;\-* #\ ##0.000\ _K_č_-;_-* &quot;-&quot;???\ _K_č_-;_-@_-">
                  <c:v>3.1700994081088868E-2</c:v>
                </c:pt>
                <c:pt idx="480" formatCode="_-* #\ ##0.000\ _K_č_-;\-* #\ ##0.000\ _K_č_-;_-* &quot;-&quot;???\ _K_č_-;_-@_-">
                  <c:v>3.2969033844332418E-2</c:v>
                </c:pt>
                <c:pt idx="481" formatCode="_-* #\ ##0.000\ _K_č_-;\-* #\ ##0.000\ _K_č_-;_-* &quot;-&quot;???\ _K_č_-;_-@_-">
                  <c:v>2.2824715738383981E-2</c:v>
                </c:pt>
                <c:pt idx="482" formatCode="_-* #\ ##0.000\ _K_č_-;\-* #\ ##0.000\ _K_č_-;_-* &quot;-&quot;???\ _K_č_-;_-@_-">
                  <c:v>3.0432954317845311E-2</c:v>
                </c:pt>
                <c:pt idx="483" formatCode="_-* #\ ##0.000\ _K_č_-;\-* #\ ##0.000\ _K_č_-;_-* &quot;-&quot;???\ _K_č_-;_-@_-">
                  <c:v>2.5360795264871089E-2</c:v>
                </c:pt>
                <c:pt idx="484" formatCode="_-* #\ ##0.000\ _K_č_-;\-* #\ ##0.000\ _K_č_-;_-* &quot;-&quot;???\ _K_č_-;_-@_-">
                  <c:v>2.8530894672979978E-2</c:v>
                </c:pt>
                <c:pt idx="485" formatCode="_-* #\ ##0.000\ _K_č_-;\-* #\ ##0.000\ _K_č_-;_-* &quot;-&quot;???\ _K_č_-;_-@_-">
                  <c:v>2.7262854909736421E-2</c:v>
                </c:pt>
                <c:pt idx="486" formatCode="_-* #\ ##0.000\ _K_č_-;\-* #\ ##0.000\ _K_č_-;_-* &quot;-&quot;???\ _K_č_-;_-@_-">
                  <c:v>2.6628835028114646E-2</c:v>
                </c:pt>
                <c:pt idx="487" formatCode="_-* #\ ##0.000\ _K_č_-;\-* #\ ##0.000\ _K_č_-;_-* &quot;-&quot;???\ _K_č_-;_-@_-">
                  <c:v>2.2190695856762203E-2</c:v>
                </c:pt>
                <c:pt idx="488" formatCode="_-* #\ ##0.000\ _K_č_-;\-* #\ ##0.000\ _K_č_-;_-* &quot;-&quot;???\ _K_č_-;_-@_-">
                  <c:v>2.5994815146492867E-2</c:v>
                </c:pt>
                <c:pt idx="489" formatCode="_-* #\ ##0.000\ _K_č_-;\-* #\ ##0.000\ _K_č_-;_-* &quot;-&quot;???\ _K_č_-;_-@_-">
                  <c:v>2.8530894672979978E-2</c:v>
                </c:pt>
                <c:pt idx="490" formatCode="_-* #\ ##0.000\ _K_č_-;\-* #\ ##0.000\ _K_č_-;_-* &quot;-&quot;???\ _K_č_-;_-@_-">
                  <c:v>2.5994815146492867E-2</c:v>
                </c:pt>
                <c:pt idx="491" formatCode="_-* #\ ##0.000\ _K_č_-;\-* #\ ##0.000\ _K_č_-;_-* &quot;-&quot;???\ _K_č_-;_-@_-">
                  <c:v>2.2824715738383981E-2</c:v>
                </c:pt>
                <c:pt idx="492" formatCode="_-* #\ ##0.000\ _K_č_-;\-* #\ ##0.000\ _K_č_-;_-* &quot;-&quot;???\ _K_č_-;_-@_-">
                  <c:v>2.5360795264871089E-2</c:v>
                </c:pt>
                <c:pt idx="493" formatCode="_-* #\ ##0.000\ _K_č_-;\-* #\ ##0.000\ _K_č_-;_-* &quot;-&quot;???\ _K_č_-;_-@_-">
                  <c:v>3.1700994081088868E-2</c:v>
                </c:pt>
                <c:pt idx="494" formatCode="_-* #\ ##0.000\ _K_č_-;\-* #\ ##0.000\ _K_č_-;_-* &quot;-&quot;???\ _K_č_-;_-@_-">
                  <c:v>1.8386576567031541E-2</c:v>
                </c:pt>
                <c:pt idx="495" formatCode="_-* #\ ##0.000\ _K_č_-;\-* #\ ##0.000\ _K_č_-;_-* &quot;-&quot;???\ _K_č_-;_-@_-">
                  <c:v>2.6628835028114646E-2</c:v>
                </c:pt>
                <c:pt idx="496" formatCode="_-* #\ ##0.000\ _K_č_-;\-* #\ ##0.000\ _K_č_-;_-* &quot;-&quot;???\ _K_č_-;_-@_-">
                  <c:v>2.2190695856762203E-2</c:v>
                </c:pt>
                <c:pt idx="497" formatCode="_-* #\ ##0.000\ _K_č_-;\-* #\ ##0.000\ _K_č_-;_-* &quot;-&quot;???\ _K_č_-;_-@_-">
                  <c:v>2.4092755501627535E-2</c:v>
                </c:pt>
                <c:pt idx="498" formatCode="_-* #\ ##0.000\ _K_č_-;\-* #\ ##0.000\ _K_č_-;_-* &quot;-&quot;???\ _K_č_-;_-@_-">
                  <c:v>2.4092755501627535E-2</c:v>
                </c:pt>
                <c:pt idx="499" formatCode="_-* #\ ##0.000\ _K_č_-;\-* #\ ##0.000\ _K_č_-;_-* &quot;-&quot;???\ _K_č_-;_-@_-">
                  <c:v>2.2190695856762203E-2</c:v>
                </c:pt>
                <c:pt idx="500" formatCode="_-* #\ ##0.000\ _K_č_-;\-* #\ ##0.000\ _K_č_-;_-* &quot;-&quot;???\ _K_č_-;_-@_-">
                  <c:v>1.8386576567031541E-2</c:v>
                </c:pt>
                <c:pt idx="501" formatCode="_-* #\ ##0.000\ _K_č_-;\-* #\ ##0.000\ _K_č_-;_-* &quot;-&quot;???\ _K_č_-;_-@_-">
                  <c:v>1.7752556685409766E-2</c:v>
                </c:pt>
                <c:pt idx="502" formatCode="_-* #\ ##0.000\ _K_č_-;\-* #\ ##0.000\ _K_č_-;_-* &quot;-&quot;???\ _K_č_-;_-@_-">
                  <c:v>2.9164914554601754E-2</c:v>
                </c:pt>
                <c:pt idx="503" formatCode="_-* #\ ##0.000\ _K_č_-;\-* #\ ##0.000\ _K_č_-;_-* &quot;-&quot;???\ _K_č_-;_-@_-">
                  <c:v>2.5360795264871089E-2</c:v>
                </c:pt>
                <c:pt idx="504" formatCode="_-* #\ ##0.000\ _K_č_-;\-* #\ ##0.000\ _K_č_-;_-* &quot;-&quot;???\ _K_č_-;_-@_-">
                  <c:v>2.5994815146492867E-2</c:v>
                </c:pt>
                <c:pt idx="505" formatCode="_-* #\ ##0.000\ _K_č_-;\-* #\ ##0.000\ _K_č_-;_-* &quot;-&quot;???\ _K_č_-;_-@_-">
                  <c:v>2.3458735620005756E-2</c:v>
                </c:pt>
                <c:pt idx="506" formatCode="_-* #\ ##0.000\ _K_č_-;\-* #\ ##0.000\ _K_č_-;_-* &quot;-&quot;???\ _K_č_-;_-@_-">
                  <c:v>2.9798934436223532E-2</c:v>
                </c:pt>
                <c:pt idx="507" formatCode="_-* #\ ##0.000\ _K_č_-;\-* #\ ##0.000\ _K_č_-;_-* &quot;-&quot;???\ _K_č_-;_-@_-">
                  <c:v>2.4726775383249314E-2</c:v>
                </c:pt>
                <c:pt idx="508" formatCode="_-* #\ ##0.000\ _K_č_-;\-* #\ ##0.000\ _K_č_-;_-* &quot;-&quot;???\ _K_č_-;_-@_-">
                  <c:v>1.7752556685409766E-2</c:v>
                </c:pt>
                <c:pt idx="509" formatCode="_-* #\ ##0.000\ _K_č_-;\-* #\ ##0.000\ _K_č_-;_-* &quot;-&quot;???\ _K_č_-;_-@_-">
                  <c:v>2.5360795264871089E-2</c:v>
                </c:pt>
                <c:pt idx="510" formatCode="_-* #\ ##0.000\ _K_č_-;\-* #\ ##0.000\ _K_č_-;_-* &quot;-&quot;???\ _K_č_-;_-@_-">
                  <c:v>2.0288636211896874E-2</c:v>
                </c:pt>
                <c:pt idx="511" formatCode="_-* #\ ##0.000\ _K_č_-;\-* #\ ##0.000\ _K_č_-;_-* &quot;-&quot;???\ _K_č_-;_-@_-">
                  <c:v>1.9654616330275099E-2</c:v>
                </c:pt>
                <c:pt idx="512" formatCode="_-* #\ ##0.000\ _K_č_-;\-* #\ ##0.000\ _K_č_-;_-* &quot;-&quot;???\ _K_č_-;_-@_-">
                  <c:v>2.8530894672979978E-2</c:v>
                </c:pt>
                <c:pt idx="513" formatCode="_-* #\ ##0.000\ _K_č_-;\-* #\ ##0.000\ _K_č_-;_-* &quot;-&quot;???\ _K_č_-;_-@_-">
                  <c:v>1.39484373956791E-2</c:v>
                </c:pt>
                <c:pt idx="514" formatCode="_-* #\ ##0.000\ _K_č_-;\-* #\ ##0.000\ _K_č_-;_-* &quot;-&quot;???\ _K_č_-;_-@_-">
                  <c:v>1.9654616330275099E-2</c:v>
                </c:pt>
                <c:pt idx="515" formatCode="_-* #\ ##0.000\ _K_č_-;\-* #\ ##0.000\ _K_č_-;_-* &quot;-&quot;???\ _K_č_-;_-@_-">
                  <c:v>2.9798934436223532E-2</c:v>
                </c:pt>
                <c:pt idx="516" formatCode="_-* #\ ##0.000\ _K_č_-;\-* #\ ##0.000\ _K_č_-;_-* &quot;-&quot;???\ _K_č_-;_-@_-">
                  <c:v>2.1556675975140428E-2</c:v>
                </c:pt>
                <c:pt idx="517" formatCode="_-* #\ ##0.000\ _K_č_-;\-* #\ ##0.000\ _K_č_-;_-* &quot;-&quot;???\ _K_č_-;_-@_-">
                  <c:v>1.902059644865332E-2</c:v>
                </c:pt>
                <c:pt idx="518" formatCode="_-* #\ ##0.000\ _K_č_-;\-* #\ ##0.000\ _K_č_-;_-* &quot;-&quot;???\ _K_č_-;_-@_-">
                  <c:v>1.7752556685409766E-2</c:v>
                </c:pt>
                <c:pt idx="519" formatCode="_-* #\ ##0.000\ _K_č_-;\-* #\ ##0.000\ _K_č_-;_-* &quot;-&quot;???\ _K_č_-;_-@_-">
                  <c:v>1.7118536803787988E-2</c:v>
                </c:pt>
                <c:pt idx="520" formatCode="_-* #\ ##0.000\ _K_č_-;\-* #\ ##0.000\ _K_č_-;_-* &quot;-&quot;???\ _K_č_-;_-@_-">
                  <c:v>2.4726775383249314E-2</c:v>
                </c:pt>
                <c:pt idx="521" formatCode="_-* #\ ##0.000\ _K_č_-;\-* #\ ##0.000\ _K_č_-;_-* &quot;-&quot;???\ _K_č_-;_-@_-">
                  <c:v>2.5994815146492867E-2</c:v>
                </c:pt>
                <c:pt idx="522" formatCode="_-* #\ ##0.000\ _K_č_-;\-* #\ ##0.000\ _K_č_-;_-* &quot;-&quot;???\ _K_č_-;_-@_-">
                  <c:v>2.2190695856762203E-2</c:v>
                </c:pt>
                <c:pt idx="523" formatCode="_-* #\ ##0.000\ _K_č_-;\-* #\ ##0.000\ _K_č_-;_-* &quot;-&quot;???\ _K_č_-;_-@_-">
                  <c:v>2.2190695856762203E-2</c:v>
                </c:pt>
                <c:pt idx="524" formatCode="_-* #\ ##0.000\ _K_č_-;\-* #\ ##0.000\ _K_č_-;_-* &quot;-&quot;???\ _K_č_-;_-@_-">
                  <c:v>2.3458735620005756E-2</c:v>
                </c:pt>
                <c:pt idx="525" formatCode="_-* #\ ##0.000\ _K_č_-;\-* #\ ##0.000\ _K_č_-;_-* &quot;-&quot;???\ _K_č_-;_-@_-">
                  <c:v>1.2680397632435544E-2</c:v>
                </c:pt>
                <c:pt idx="526" formatCode="_-* #\ ##0.000\ _K_č_-;\-* #\ ##0.000\ _K_č_-;_-* &quot;-&quot;???\ _K_č_-;_-@_-">
                  <c:v>2.2190695856762203E-2</c:v>
                </c:pt>
                <c:pt idx="527" formatCode="_-* #\ ##0.000\ _K_č_-;\-* #\ ##0.000\ _K_č_-;_-* &quot;-&quot;???\ _K_č_-;_-@_-">
                  <c:v>2.3458735620005756E-2</c:v>
                </c:pt>
                <c:pt idx="528" formatCode="_-* #\ ##0.000\ _K_č_-;\-* #\ ##0.000\ _K_č_-;_-* &quot;-&quot;???\ _K_č_-;_-@_-">
                  <c:v>2.1556675975140428E-2</c:v>
                </c:pt>
                <c:pt idx="529" formatCode="_-* #\ ##0.000\ _K_č_-;\-* #\ ##0.000\ _K_č_-;_-* &quot;-&quot;???\ _K_č_-;_-@_-">
                  <c:v>1.2046377750813768E-2</c:v>
                </c:pt>
                <c:pt idx="530" formatCode="_-* #\ ##0.000\ _K_č_-;\-* #\ ##0.000\ _K_č_-;_-* &quot;-&quot;???\ _K_č_-;_-@_-">
                  <c:v>1.8386576567031541E-2</c:v>
                </c:pt>
                <c:pt idx="531" formatCode="_-* #\ ##0.000\ _K_č_-;\-* #\ ##0.000\ _K_č_-;_-* &quot;-&quot;???\ _K_č_-;_-@_-">
                  <c:v>2.0288636211896874E-2</c:v>
                </c:pt>
                <c:pt idx="532" formatCode="_-* #\ ##0.000\ _K_č_-;\-* #\ ##0.000\ _K_č_-;_-* &quot;-&quot;???\ _K_č_-;_-@_-">
                  <c:v>2.1556675975140428E-2</c:v>
                </c:pt>
                <c:pt idx="533" formatCode="_-* #\ ##0.000\ _K_č_-;\-* #\ ##0.000\ _K_č_-;_-* &quot;-&quot;???\ _K_č_-;_-@_-">
                  <c:v>2.0288636211896874E-2</c:v>
                </c:pt>
                <c:pt idx="534" formatCode="_-* #\ ##0.000\ _K_č_-;\-* #\ ##0.000\ _K_č_-;_-* &quot;-&quot;???\ _K_č_-;_-@_-">
                  <c:v>2.3458735620005756E-2</c:v>
                </c:pt>
                <c:pt idx="535" formatCode="_-* #\ ##0.000\ _K_č_-;\-* #\ ##0.000\ _K_č_-;_-* &quot;-&quot;???\ _K_č_-;_-@_-">
                  <c:v>1.7752556685409766E-2</c:v>
                </c:pt>
                <c:pt idx="536" formatCode="_-* #\ ##0.000\ _K_č_-;\-* #\ ##0.000\ _K_č_-;_-* &quot;-&quot;???\ _K_č_-;_-@_-">
                  <c:v>2.1556675975140428E-2</c:v>
                </c:pt>
                <c:pt idx="537" formatCode="_-* #\ ##0.000\ _K_č_-;\-* #\ ##0.000\ _K_č_-;_-* &quot;-&quot;???\ _K_č_-;_-@_-">
                  <c:v>1.8386576567031541E-2</c:v>
                </c:pt>
                <c:pt idx="538" formatCode="_-* #\ ##0.000\ _K_č_-;\-* #\ ##0.000\ _K_č_-;_-* &quot;-&quot;???\ _K_č_-;_-@_-">
                  <c:v>1.8386576567031541E-2</c:v>
                </c:pt>
                <c:pt idx="539" formatCode="_-* #\ ##0.000\ _K_č_-;\-* #\ ##0.000\ _K_č_-;_-* &quot;-&quot;???\ _K_č_-;_-@_-">
                  <c:v>1.7118536803787988E-2</c:v>
                </c:pt>
                <c:pt idx="540" formatCode="_-* #\ ##0.000\ _K_č_-;\-* #\ ##0.000\ _K_č_-;_-* &quot;-&quot;???\ _K_č_-;_-@_-">
                  <c:v>2.2824715738383981E-2</c:v>
                </c:pt>
                <c:pt idx="541" formatCode="_-* #\ ##0.000\ _K_č_-;\-* #\ ##0.000\ _K_č_-;_-* &quot;-&quot;???\ _K_č_-;_-@_-">
                  <c:v>1.39484373956791E-2</c:v>
                </c:pt>
                <c:pt idx="542" formatCode="_-* #\ ##0.000\ _K_č_-;\-* #\ ##0.000\ _K_č_-;_-* &quot;-&quot;???\ _K_č_-;_-@_-">
                  <c:v>2.4092755501627535E-2</c:v>
                </c:pt>
                <c:pt idx="543" formatCode="_-* #\ ##0.000\ _K_č_-;\-* #\ ##0.000\ _K_č_-;_-* &quot;-&quot;???\ _K_č_-;_-@_-">
                  <c:v>1.2680397632435544E-2</c:v>
                </c:pt>
                <c:pt idx="544" formatCode="_-* #\ ##0.000\ _K_č_-;\-* #\ ##0.000\ _K_č_-;_-* &quot;-&quot;???\ _K_č_-;_-@_-">
                  <c:v>1.9654616330275099E-2</c:v>
                </c:pt>
                <c:pt idx="545" formatCode="_-* #\ ##0.000\ _K_č_-;\-* #\ ##0.000\ _K_č_-;_-* &quot;-&quot;???\ _K_č_-;_-@_-">
                  <c:v>2.0922656093518649E-2</c:v>
                </c:pt>
                <c:pt idx="546" formatCode="_-* #\ ##0.000\ _K_č_-;\-* #\ ##0.000\ _K_č_-;_-* &quot;-&quot;???\ _K_č_-;_-@_-">
                  <c:v>2.3458735620005756E-2</c:v>
                </c:pt>
                <c:pt idx="547" formatCode="_-* #\ ##0.000\ _K_č_-;\-* #\ ##0.000\ _K_č_-;_-* &quot;-&quot;???\ _K_č_-;_-@_-">
                  <c:v>2.0288636211896874E-2</c:v>
                </c:pt>
                <c:pt idx="548" formatCode="_-* #\ ##0.000\ _K_č_-;\-* #\ ##0.000\ _K_č_-;_-* &quot;-&quot;???\ _K_č_-;_-@_-">
                  <c:v>1.5850497040544434E-2</c:v>
                </c:pt>
                <c:pt idx="549" formatCode="_-* #\ ##0.000\ _K_č_-;\-* #\ ##0.000\ _K_č_-;_-* &quot;-&quot;???\ _K_č_-;_-@_-">
                  <c:v>1.9654616330275099E-2</c:v>
                </c:pt>
                <c:pt idx="550" formatCode="_-* #\ ##0.000\ _K_č_-;\-* #\ ##0.000\ _K_č_-;_-* &quot;-&quot;???\ _K_č_-;_-@_-">
                  <c:v>1.6484516922166209E-2</c:v>
                </c:pt>
                <c:pt idx="551" formatCode="_-* #\ ##0.000\ _K_č_-;\-* #\ ##0.000\ _K_č_-;_-* &quot;-&quot;???\ _K_č_-;_-@_-">
                  <c:v>1.4582457277300877E-2</c:v>
                </c:pt>
                <c:pt idx="552" formatCode="_-* #\ ##0.000\ _K_č_-;\-* #\ ##0.000\ _K_č_-;_-* &quot;-&quot;???\ _K_č_-;_-@_-">
                  <c:v>1.902059644865332E-2</c:v>
                </c:pt>
                <c:pt idx="553" formatCode="_-* #\ ##0.000\ _K_č_-;\-* #\ ##0.000\ _K_č_-;_-* &quot;-&quot;???\ _K_č_-;_-@_-">
                  <c:v>1.4582457277300877E-2</c:v>
                </c:pt>
                <c:pt idx="554" formatCode="_-* #\ ##0.000\ _K_č_-;\-* #\ ##0.000\ _K_č_-;_-* &quot;-&quot;???\ _K_č_-;_-@_-">
                  <c:v>1.5216477158922655E-2</c:v>
                </c:pt>
                <c:pt idx="555" formatCode="_-* #\ ##0.000\ _K_č_-;\-* #\ ##0.000\ _K_č_-;_-* &quot;-&quot;???\ _K_č_-;_-@_-">
                  <c:v>1.902059644865332E-2</c:v>
                </c:pt>
                <c:pt idx="556" formatCode="_-* #\ ##0.000\ _K_č_-;\-* #\ ##0.000\ _K_č_-;_-* &quot;-&quot;???\ _K_č_-;_-@_-">
                  <c:v>1.1412357869191991E-2</c:v>
                </c:pt>
                <c:pt idx="557" formatCode="_-* #\ ##0.000\ _K_č_-;\-* #\ ##0.000\ _K_č_-;_-* &quot;-&quot;???\ _K_č_-;_-@_-">
                  <c:v>1.2046377750813768E-2</c:v>
                </c:pt>
                <c:pt idx="558" formatCode="_-* #\ ##0.000\ _K_č_-;\-* #\ ##0.000\ _K_č_-;_-* &quot;-&quot;???\ _K_č_-;_-@_-">
                  <c:v>1.9654616330275099E-2</c:v>
                </c:pt>
                <c:pt idx="559" formatCode="_-* #\ ##0.000\ _K_č_-;\-* #\ ##0.000\ _K_č_-;_-* &quot;-&quot;???\ _K_č_-;_-@_-">
                  <c:v>1.5216477158922655E-2</c:v>
                </c:pt>
                <c:pt idx="560" formatCode="_-* #\ ##0.000\ _K_č_-;\-* #\ ##0.000\ _K_č_-;_-* &quot;-&quot;???\ _K_č_-;_-@_-">
                  <c:v>1.2680397632435544E-2</c:v>
                </c:pt>
                <c:pt idx="561" formatCode="_-* #\ ##0.000\ _K_č_-;\-* #\ ##0.000\ _K_č_-;_-* &quot;-&quot;???\ _K_č_-;_-@_-">
                  <c:v>1.2046377750813768E-2</c:v>
                </c:pt>
                <c:pt idx="562" formatCode="_-* #\ ##0.000\ _K_č_-;\-* #\ ##0.000\ _K_č_-;_-* &quot;-&quot;???\ _K_č_-;_-@_-">
                  <c:v>1.9654616330275099E-2</c:v>
                </c:pt>
                <c:pt idx="563" formatCode="_-* #\ ##0.000\ _K_č_-;\-* #\ ##0.000\ _K_č_-;_-* &quot;-&quot;???\ _K_č_-;_-@_-">
                  <c:v>1.7752556685409766E-2</c:v>
                </c:pt>
                <c:pt idx="564" formatCode="_-* #\ ##0.000\ _K_č_-;\-* #\ ##0.000\ _K_č_-;_-* &quot;-&quot;???\ _K_č_-;_-@_-">
                  <c:v>2.0288636211896874E-2</c:v>
                </c:pt>
                <c:pt idx="565" formatCode="_-* #\ ##0.000\ _K_č_-;\-* #\ ##0.000\ _K_č_-;_-* &quot;-&quot;???\ _K_č_-;_-@_-">
                  <c:v>2.0922656093518649E-2</c:v>
                </c:pt>
                <c:pt idx="566" formatCode="_-* #\ ##0.000\ _K_č_-;\-* #\ ##0.000\ _K_č_-;_-* &quot;-&quot;???\ _K_č_-;_-@_-">
                  <c:v>2.1556675975140428E-2</c:v>
                </c:pt>
                <c:pt idx="567" formatCode="_-* #\ ##0.000\ _K_č_-;\-* #\ ##0.000\ _K_č_-;_-* &quot;-&quot;???\ _K_č_-;_-@_-">
                  <c:v>1.7118536803787988E-2</c:v>
                </c:pt>
                <c:pt idx="568" formatCode="_-* #\ ##0.000\ _K_č_-;\-* #\ ##0.000\ _K_č_-;_-* &quot;-&quot;???\ _K_č_-;_-@_-">
                  <c:v>1.2046377750813768E-2</c:v>
                </c:pt>
                <c:pt idx="569" formatCode="_-* #\ ##0.000\ _K_č_-;\-* #\ ##0.000\ _K_č_-;_-* &quot;-&quot;???\ _K_č_-;_-@_-">
                  <c:v>1.39484373956791E-2</c:v>
                </c:pt>
                <c:pt idx="570" formatCode="_-* #\ ##0.000\ _K_č_-;\-* #\ ##0.000\ _K_č_-;_-* &quot;-&quot;???\ _K_č_-;_-@_-">
                  <c:v>1.1412357869191991E-2</c:v>
                </c:pt>
                <c:pt idx="571" formatCode="_-* #\ ##0.000\ _K_č_-;\-* #\ ##0.000\ _K_č_-;_-* &quot;-&quot;???\ _K_č_-;_-@_-">
                  <c:v>1.6484516922166209E-2</c:v>
                </c:pt>
                <c:pt idx="572" formatCode="_-* #\ ##0.000\ _K_č_-;\-* #\ ##0.000\ _K_č_-;_-* &quot;-&quot;???\ _K_č_-;_-@_-">
                  <c:v>1.902059644865332E-2</c:v>
                </c:pt>
                <c:pt idx="573" formatCode="_-* #\ ##0.000\ _K_č_-;\-* #\ ##0.000\ _K_č_-;_-* &quot;-&quot;???\ _K_č_-;_-@_-">
                  <c:v>1.39484373956791E-2</c:v>
                </c:pt>
                <c:pt idx="574" formatCode="_-* #\ ##0.000\ _K_č_-;\-* #\ ##0.000\ _K_č_-;_-* &quot;-&quot;???\ _K_č_-;_-@_-">
                  <c:v>5.7061789345959953E-3</c:v>
                </c:pt>
                <c:pt idx="575" formatCode="_-* #\ ##0.000\ _K_č_-;\-* #\ ##0.000\ _K_č_-;_-* &quot;-&quot;???\ _K_č_-;_-@_-">
                  <c:v>1.902059644865332E-2</c:v>
                </c:pt>
                <c:pt idx="576" formatCode="_-* #\ ##0.000\ _K_č_-;\-* #\ ##0.000\ _K_č_-;_-* &quot;-&quot;???\ _K_č_-;_-@_-">
                  <c:v>1.3314417514057323E-2</c:v>
                </c:pt>
                <c:pt idx="577" formatCode="_-* #\ ##0.000\ _K_č_-;\-* #\ ##0.000\ _K_č_-;_-* &quot;-&quot;???\ _K_č_-;_-@_-">
                  <c:v>1.39484373956791E-2</c:v>
                </c:pt>
                <c:pt idx="578" formatCode="_-* #\ ##0.000\ _K_č_-;\-* #\ ##0.000\ _K_č_-;_-* &quot;-&quot;???\ _K_č_-;_-@_-">
                  <c:v>9.51029822432666E-3</c:v>
                </c:pt>
                <c:pt idx="579" formatCode="_-* #\ ##0.000\ _K_č_-;\-* #\ ##0.000\ _K_č_-;_-* &quot;-&quot;???\ _K_č_-;_-@_-">
                  <c:v>1.5850497040544434E-2</c:v>
                </c:pt>
                <c:pt idx="580" formatCode="_-* #\ ##0.000\ _K_č_-;\-* #\ ##0.000\ _K_č_-;_-* &quot;-&quot;???\ _K_č_-;_-@_-">
                  <c:v>1.4582457277300877E-2</c:v>
                </c:pt>
                <c:pt idx="581" formatCode="_-* #\ ##0.000\ _K_č_-;\-* #\ ##0.000\ _K_č_-;_-* &quot;-&quot;???\ _K_č_-;_-@_-">
                  <c:v>1.902059644865332E-2</c:v>
                </c:pt>
                <c:pt idx="582" formatCode="_-* #\ ##0.000\ _K_č_-;\-* #\ ##0.000\ _K_č_-;_-* &quot;-&quot;???\ _K_č_-;_-@_-">
                  <c:v>1.5216477158922655E-2</c:v>
                </c:pt>
                <c:pt idx="583" formatCode="_-* #\ ##0.000\ _K_č_-;\-* #\ ##0.000\ _K_č_-;_-* &quot;-&quot;???\ _K_č_-;_-@_-">
                  <c:v>1.3314417514057323E-2</c:v>
                </c:pt>
                <c:pt idx="584" formatCode="_-* #\ ##0.000\ _K_č_-;\-* #\ ##0.000\ _K_č_-;_-* &quot;-&quot;???\ _K_č_-;_-@_-">
                  <c:v>1.902059644865332E-2</c:v>
                </c:pt>
                <c:pt idx="585" formatCode="_-* #\ ##0.000\ _K_č_-;\-* #\ ##0.000\ _K_č_-;_-* &quot;-&quot;???\ _K_č_-;_-@_-">
                  <c:v>1.7752556685409766E-2</c:v>
                </c:pt>
                <c:pt idx="586" formatCode="_-* #\ ##0.000\ _K_č_-;\-* #\ ##0.000\ _K_č_-;_-* &quot;-&quot;???\ _K_č_-;_-@_-">
                  <c:v>7.6082385794613277E-3</c:v>
                </c:pt>
                <c:pt idx="587" formatCode="_-* #\ ##0.000\ _K_č_-;\-* #\ ##0.000\ _K_č_-;_-* &quot;-&quot;???\ _K_č_-;_-@_-">
                  <c:v>1.4582457277300877E-2</c:v>
                </c:pt>
                <c:pt idx="588" formatCode="_-* #\ ##0.000\ _K_č_-;\-* #\ ##0.000\ _K_č_-;_-* &quot;-&quot;???\ _K_č_-;_-@_-">
                  <c:v>1.3314417514057323E-2</c:v>
                </c:pt>
                <c:pt idx="589" formatCode="_-* #\ ##0.000\ _K_č_-;\-* #\ ##0.000\ _K_č_-;_-* &quot;-&quot;???\ _K_č_-;_-@_-">
                  <c:v>1.7118536803787988E-2</c:v>
                </c:pt>
                <c:pt idx="590" formatCode="_-* #\ ##0.000\ _K_č_-;\-* #\ ##0.000\ _K_č_-;_-* &quot;-&quot;???\ _K_č_-;_-@_-">
                  <c:v>1.0778337987570214E-2</c:v>
                </c:pt>
                <c:pt idx="591" formatCode="_-* #\ ##0.000\ _K_č_-;\-* #\ ##0.000\ _K_č_-;_-* &quot;-&quot;???\ _K_č_-;_-@_-">
                  <c:v>1.0144318105948437E-2</c:v>
                </c:pt>
                <c:pt idx="592" formatCode="_-* #\ ##0.000\ _K_č_-;\-* #\ ##0.000\ _K_č_-;_-* &quot;-&quot;???\ _K_č_-;_-@_-">
                  <c:v>8.2422584610831046E-3</c:v>
                </c:pt>
                <c:pt idx="593" formatCode="_-* #\ ##0.000\ _K_č_-;\-* #\ ##0.000\ _K_č_-;_-* &quot;-&quot;???\ _K_č_-;_-@_-">
                  <c:v>8.8762783427048832E-3</c:v>
                </c:pt>
                <c:pt idx="594" formatCode="_-* #\ ##0.000\ _K_č_-;\-* #\ ##0.000\ _K_č_-;_-* &quot;-&quot;???\ _K_č_-;_-@_-">
                  <c:v>1.2680397632435544E-2</c:v>
                </c:pt>
                <c:pt idx="595" formatCode="_-* #\ ##0.000\ _K_č_-;\-* #\ ##0.000\ _K_č_-;_-* &quot;-&quot;???\ _K_č_-;_-@_-">
                  <c:v>1.2046377750813768E-2</c:v>
                </c:pt>
                <c:pt idx="596" formatCode="_-* #\ ##0.000\ _K_č_-;\-* #\ ##0.000\ _K_č_-;_-* &quot;-&quot;???\ _K_č_-;_-@_-">
                  <c:v>1.2046377750813768E-2</c:v>
                </c:pt>
                <c:pt idx="597" formatCode="_-* #\ ##0.000\ _K_č_-;\-* #\ ##0.000\ _K_č_-;_-* &quot;-&quot;???\ _K_č_-;_-@_-">
                  <c:v>9.51029822432666E-3</c:v>
                </c:pt>
                <c:pt idx="598" formatCode="_-* #\ ##0.000\ _K_č_-;\-* #\ ##0.000\ _K_č_-;_-* &quot;-&quot;???\ _K_č_-;_-@_-">
                  <c:v>7.6082385794613277E-3</c:v>
                </c:pt>
                <c:pt idx="599" formatCode="_-* #\ ##0.000\ _K_č_-;\-* #\ ##0.000\ _K_č_-;_-* &quot;-&quot;???\ _K_č_-;_-@_-">
                  <c:v>6.9742186978395499E-3</c:v>
                </c:pt>
                <c:pt idx="600" formatCode="_-* #\ ##0.000\ _K_č_-;\-* #\ ##0.000\ _K_č_-;_-* &quot;-&quot;???\ _K_č_-;_-@_-">
                  <c:v>6.3401988162177722E-3</c:v>
                </c:pt>
                <c:pt idx="601" formatCode="_-* #\ ##0.000\ _K_č_-;\-* #\ ##0.000\ _K_č_-;_-* &quot;-&quot;???\ _K_č_-;_-@_-">
                  <c:v>1.2680397632435544E-2</c:v>
                </c:pt>
                <c:pt idx="602" formatCode="_-* #\ ##0.000\ _K_č_-;\-* #\ ##0.000\ _K_č_-;_-* &quot;-&quot;???\ _K_č_-;_-@_-">
                  <c:v>8.2422584610831046E-3</c:v>
                </c:pt>
                <c:pt idx="603" formatCode="_-* #\ ##0.000\ _K_č_-;\-* #\ ##0.000\ _K_č_-;_-* &quot;-&quot;???\ _K_č_-;_-@_-">
                  <c:v>1.0144318105948437E-2</c:v>
                </c:pt>
                <c:pt idx="604" formatCode="_-* #\ ##0.000\ _K_č_-;\-* #\ ##0.000\ _K_č_-;_-* &quot;-&quot;???\ _K_č_-;_-@_-">
                  <c:v>1.2680397632435544E-2</c:v>
                </c:pt>
                <c:pt idx="605" formatCode="_-* #\ ##0.000\ _K_č_-;\-* #\ ##0.000\ _K_č_-;_-* &quot;-&quot;???\ _K_č_-;_-@_-">
                  <c:v>1.1412357869191991E-2</c:v>
                </c:pt>
                <c:pt idx="606" formatCode="_-* #\ ##0.000\ _K_č_-;\-* #\ ##0.000\ _K_č_-;_-* &quot;-&quot;???\ _K_č_-;_-@_-">
                  <c:v>6.9742186978395499E-3</c:v>
                </c:pt>
                <c:pt idx="607" formatCode="_-* #\ ##0.000\ _K_č_-;\-* #\ ##0.000\ _K_č_-;_-* &quot;-&quot;???\ _K_č_-;_-@_-">
                  <c:v>1.0144318105948437E-2</c:v>
                </c:pt>
                <c:pt idx="608" formatCode="_-* #\ ##0.000\ _K_č_-;\-* #\ ##0.000\ _K_č_-;_-* &quot;-&quot;???\ _K_č_-;_-@_-">
                  <c:v>1.2046377750813768E-2</c:v>
                </c:pt>
                <c:pt idx="609" formatCode="_-* #\ ##0.000\ _K_č_-;\-* #\ ##0.000\ _K_č_-;_-* &quot;-&quot;???\ _K_č_-;_-@_-">
                  <c:v>1.1412357869191991E-2</c:v>
                </c:pt>
                <c:pt idx="610" formatCode="_-* #\ ##0.000\ _K_č_-;\-* #\ ##0.000\ _K_č_-;_-* &quot;-&quot;???\ _K_č_-;_-@_-">
                  <c:v>1.0778337987570214E-2</c:v>
                </c:pt>
                <c:pt idx="611" formatCode="_-* #\ ##0.000\ _K_č_-;\-* #\ ##0.000\ _K_č_-;_-* &quot;-&quot;???\ _K_č_-;_-@_-">
                  <c:v>8.8762783427048832E-3</c:v>
                </c:pt>
                <c:pt idx="612" formatCode="_-* #\ ##0.000\ _K_č_-;\-* #\ ##0.000\ _K_č_-;_-* &quot;-&quot;???\ _K_č_-;_-@_-">
                  <c:v>1.2680397632435544E-2</c:v>
                </c:pt>
                <c:pt idx="613" formatCode="_-* #\ ##0.000\ _K_č_-;\-* #\ ##0.000\ _K_č_-;_-* &quot;-&quot;???\ _K_č_-;_-@_-">
                  <c:v>7.6082385794613277E-3</c:v>
                </c:pt>
                <c:pt idx="614" formatCode="_-* #\ ##0.000\ _K_č_-;\-* #\ ##0.000\ _K_č_-;_-* &quot;-&quot;???\ _K_č_-;_-@_-">
                  <c:v>1.0778337987570214E-2</c:v>
                </c:pt>
                <c:pt idx="615" formatCode="_-* #\ ##0.000\ _K_č_-;\-* #\ ##0.000\ _K_č_-;_-* &quot;-&quot;???\ _K_č_-;_-@_-">
                  <c:v>1.0144318105948437E-2</c:v>
                </c:pt>
                <c:pt idx="616" formatCode="_-* #\ ##0.000\ _K_č_-;\-* #\ ##0.000\ _K_č_-;_-* &quot;-&quot;???\ _K_č_-;_-@_-">
                  <c:v>1.1412357869191991E-2</c:v>
                </c:pt>
                <c:pt idx="617" formatCode="_-* #\ ##0.000\ _K_č_-;\-* #\ ##0.000\ _K_č_-;_-* &quot;-&quot;???\ _K_č_-;_-@_-">
                  <c:v>8.8762783427048832E-3</c:v>
                </c:pt>
                <c:pt idx="618" formatCode="_-* #\ ##0.000\ _K_č_-;\-* #\ ##0.000\ _K_č_-;_-* &quot;-&quot;???\ _K_č_-;_-@_-">
                  <c:v>1.2680397632435544E-2</c:v>
                </c:pt>
                <c:pt idx="619" formatCode="_-* #\ ##0.000\ _K_č_-;\-* #\ ##0.000\ _K_č_-;_-* &quot;-&quot;???\ _K_č_-;_-@_-">
                  <c:v>1.0144318105948437E-2</c:v>
                </c:pt>
                <c:pt idx="620" formatCode="_-* #\ ##0.000\ _K_č_-;\-* #\ ##0.000\ _K_č_-;_-* &quot;-&quot;???\ _K_č_-;_-@_-">
                  <c:v>8.8762783427048832E-3</c:v>
                </c:pt>
                <c:pt idx="621" formatCode="_-* #\ ##0.000\ _K_č_-;\-* #\ ##0.000\ _K_č_-;_-* &quot;-&quot;???\ _K_č_-;_-@_-">
                  <c:v>8.2422584610831046E-3</c:v>
                </c:pt>
                <c:pt idx="622" formatCode="_-* #\ ##0.000\ _K_č_-;\-* #\ ##0.000\ _K_č_-;_-* &quot;-&quot;???\ _K_č_-;_-@_-">
                  <c:v>8.2422584610831046E-3</c:v>
                </c:pt>
                <c:pt idx="623" formatCode="_-* #\ ##0.000\ _K_č_-;\-* #\ ##0.000\ _K_č_-;_-* &quot;-&quot;???\ _K_č_-;_-@_-">
                  <c:v>6.9742186978395499E-3</c:v>
                </c:pt>
                <c:pt idx="624" formatCode="_-* #\ ##0.000\ _K_č_-;\-* #\ ##0.000\ _K_č_-;_-* &quot;-&quot;???\ _K_č_-;_-@_-">
                  <c:v>9.51029822432666E-3</c:v>
                </c:pt>
                <c:pt idx="625" formatCode="_-* #\ ##0.000\ _K_č_-;\-* #\ ##0.000\ _K_č_-;_-* &quot;-&quot;???\ _K_č_-;_-@_-">
                  <c:v>9.51029822432666E-3</c:v>
                </c:pt>
                <c:pt idx="626" formatCode="_-* #\ ##0.000\ _K_č_-;\-* #\ ##0.000\ _K_č_-;_-* &quot;-&quot;???\ _K_č_-;_-@_-">
                  <c:v>8.2422584610831046E-3</c:v>
                </c:pt>
                <c:pt idx="627" formatCode="_-* #\ ##0.000\ _K_č_-;\-* #\ ##0.000\ _K_č_-;_-* &quot;-&quot;???\ _K_č_-;_-@_-">
                  <c:v>9.51029822432666E-3</c:v>
                </c:pt>
                <c:pt idx="628" formatCode="_-* #\ ##0.000\ _K_č_-;\-* #\ ##0.000\ _K_č_-;_-* &quot;-&quot;???\ _K_č_-;_-@_-">
                  <c:v>5.7061789345959953E-3</c:v>
                </c:pt>
                <c:pt idx="629" formatCode="_-* #\ ##0.000\ _K_č_-;\-* #\ ##0.000\ _K_č_-;_-* &quot;-&quot;???\ _K_č_-;_-@_-">
                  <c:v>1.0778337987570214E-2</c:v>
                </c:pt>
                <c:pt idx="630" formatCode="_-* #\ ##0.000\ _K_č_-;\-* #\ ##0.000\ _K_č_-;_-* &quot;-&quot;???\ _K_č_-;_-@_-">
                  <c:v>6.3401988162177722E-3</c:v>
                </c:pt>
                <c:pt idx="631" formatCode="_-* #\ ##0.000\ _K_č_-;\-* #\ ##0.000\ _K_č_-;_-* &quot;-&quot;???\ _K_č_-;_-@_-">
                  <c:v>5.7061789345959953E-3</c:v>
                </c:pt>
                <c:pt idx="632" formatCode="_-* #\ ##0.000\ _K_č_-;\-* #\ ##0.000\ _K_č_-;_-* &quot;-&quot;???\ _K_č_-;_-@_-">
                  <c:v>6.9742186978395499E-3</c:v>
                </c:pt>
                <c:pt idx="633" formatCode="_-* #\ ##0.000\ _K_č_-;\-* #\ ##0.000\ _K_č_-;_-* &quot;-&quot;???\ _K_č_-;_-@_-">
                  <c:v>8.8762783427048832E-3</c:v>
                </c:pt>
                <c:pt idx="634" formatCode="_-* #\ ##0.000\ _K_č_-;\-* #\ ##0.000\ _K_č_-;_-* &quot;-&quot;???\ _K_č_-;_-@_-">
                  <c:v>8.2422584610831046E-3</c:v>
                </c:pt>
                <c:pt idx="635" formatCode="_-* #\ ##0.000\ _K_č_-;\-* #\ ##0.000\ _K_č_-;_-* &quot;-&quot;???\ _K_č_-;_-@_-">
                  <c:v>9.51029822432666E-3</c:v>
                </c:pt>
                <c:pt idx="636" formatCode="_-* #\ ##0.000\ _K_č_-;\-* #\ ##0.000\ _K_č_-;_-* &quot;-&quot;???\ _K_č_-;_-@_-">
                  <c:v>6.9742186978395499E-3</c:v>
                </c:pt>
                <c:pt idx="637" formatCode="_-* #\ ##0.000\ _K_č_-;\-* #\ ##0.000\ _K_č_-;_-* &quot;-&quot;???\ _K_č_-;_-@_-">
                  <c:v>7.6082385794613277E-3</c:v>
                </c:pt>
                <c:pt idx="638" formatCode="_-* #\ ##0.000\ _K_č_-;\-* #\ ##0.000\ _K_č_-;_-* &quot;-&quot;???\ _K_č_-;_-@_-">
                  <c:v>8.2422584610831046E-3</c:v>
                </c:pt>
                <c:pt idx="639" formatCode="_-* #\ ##0.000\ _K_č_-;\-* #\ ##0.000\ _K_č_-;_-* &quot;-&quot;???\ _K_č_-;_-@_-">
                  <c:v>1.1412357869191991E-2</c:v>
                </c:pt>
                <c:pt idx="640" formatCode="_-* #\ ##0.000\ _K_č_-;\-* #\ ##0.000\ _K_č_-;_-* &quot;-&quot;???\ _K_č_-;_-@_-">
                  <c:v>5.0721590529742185E-3</c:v>
                </c:pt>
                <c:pt idx="641" formatCode="_-* #\ ##0.000\ _K_č_-;\-* #\ ##0.000\ _K_č_-;_-* &quot;-&quot;???\ _K_č_-;_-@_-">
                  <c:v>5.7061789345959953E-3</c:v>
                </c:pt>
                <c:pt idx="642" formatCode="_-* #\ ##0.000\ _K_č_-;\-* #\ ##0.000\ _K_č_-;_-* &quot;-&quot;???\ _K_č_-;_-@_-">
                  <c:v>7.6082385794613277E-3</c:v>
                </c:pt>
                <c:pt idx="643" formatCode="_-* #\ ##0.000\ _K_č_-;\-* #\ ##0.000\ _K_č_-;_-* &quot;-&quot;???\ _K_č_-;_-@_-">
                  <c:v>7.6082385794613277E-3</c:v>
                </c:pt>
                <c:pt idx="644" formatCode="_-* #\ ##0.000\ _K_č_-;\-* #\ ##0.000\ _K_č_-;_-* &quot;-&quot;???\ _K_č_-;_-@_-">
                  <c:v>6.9742186978395499E-3</c:v>
                </c:pt>
                <c:pt idx="645" formatCode="_-* #\ ##0.000\ _K_č_-;\-* #\ ##0.000\ _K_č_-;_-* &quot;-&quot;???\ _K_č_-;_-@_-">
                  <c:v>6.9742186978395499E-3</c:v>
                </c:pt>
                <c:pt idx="646" formatCode="_-* #\ ##0.000\ _K_č_-;\-* #\ ##0.000\ _K_č_-;_-* &quot;-&quot;???\ _K_č_-;_-@_-">
                  <c:v>5.0721590529742185E-3</c:v>
                </c:pt>
                <c:pt idx="647" formatCode="_-* #\ ##0.000\ _K_č_-;\-* #\ ##0.000\ _K_č_-;_-* &quot;-&quot;???\ _K_č_-;_-@_-">
                  <c:v>6.9742186978395499E-3</c:v>
                </c:pt>
                <c:pt idx="648" formatCode="_-* #\ ##0.000\ _K_č_-;\-* #\ ##0.000\ _K_č_-;_-* &quot;-&quot;???\ _K_č_-;_-@_-">
                  <c:v>6.9742186978395499E-3</c:v>
                </c:pt>
                <c:pt idx="649" formatCode="_-* #\ ##0.000\ _K_č_-;\-* #\ ##0.000\ _K_č_-;_-* &quot;-&quot;???\ _K_č_-;_-@_-">
                  <c:v>1.1412357869191991E-2</c:v>
                </c:pt>
                <c:pt idx="650" formatCode="_-* #\ ##0.000\ _K_č_-;\-* #\ ##0.000\ _K_č_-;_-* &quot;-&quot;???\ _K_č_-;_-@_-">
                  <c:v>5.0721590529742185E-3</c:v>
                </c:pt>
                <c:pt idx="651" formatCode="_-* #\ ##0.000\ _K_č_-;\-* #\ ##0.000\ _K_č_-;_-* &quot;-&quot;???\ _K_č_-;_-@_-">
                  <c:v>1.0778337987570214E-2</c:v>
                </c:pt>
                <c:pt idx="652" formatCode="_-* #\ ##0.000\ _K_č_-;\-* #\ ##0.000\ _K_č_-;_-* &quot;-&quot;???\ _K_č_-;_-@_-">
                  <c:v>1.1412357869191991E-2</c:v>
                </c:pt>
                <c:pt idx="653" formatCode="_-* #\ ##0.000\ _K_č_-;\-* #\ ##0.000\ _K_č_-;_-* &quot;-&quot;???\ _K_č_-;_-@_-">
                  <c:v>8.2422584610831046E-3</c:v>
                </c:pt>
                <c:pt idx="654" formatCode="_-* #\ ##0.000\ _K_č_-;\-* #\ ##0.000\ _K_č_-;_-* &quot;-&quot;???\ _K_č_-;_-@_-">
                  <c:v>6.9742186978395499E-3</c:v>
                </c:pt>
                <c:pt idx="655" formatCode="_-* #\ ##0.000\ _K_č_-;\-* #\ ##0.000\ _K_č_-;_-* &quot;-&quot;???\ _K_č_-;_-@_-">
                  <c:v>6.3401988162177722E-3</c:v>
                </c:pt>
                <c:pt idx="656" formatCode="_-* #\ ##0.000\ _K_č_-;\-* #\ ##0.000\ _K_č_-;_-* &quot;-&quot;???\ _K_č_-;_-@_-">
                  <c:v>9.51029822432666E-3</c:v>
                </c:pt>
                <c:pt idx="657" formatCode="_-* #\ ##0.000\ _K_č_-;\-* #\ ##0.000\ _K_č_-;_-* &quot;-&quot;???\ _K_č_-;_-@_-">
                  <c:v>7.6082385794613277E-3</c:v>
                </c:pt>
                <c:pt idx="658" formatCode="_-* #\ ##0.000\ _K_č_-;\-* #\ ##0.000\ _K_č_-;_-* &quot;-&quot;???\ _K_č_-;_-@_-">
                  <c:v>6.9742186978395499E-3</c:v>
                </c:pt>
                <c:pt idx="659" formatCode="_-* #\ ##0.000\ _K_č_-;\-* #\ ##0.000\ _K_č_-;_-* &quot;-&quot;???\ _K_č_-;_-@_-">
                  <c:v>9.51029822432666E-3</c:v>
                </c:pt>
                <c:pt idx="660" formatCode="_-* #\ ##0.000\ _K_č_-;\-* #\ ##0.000\ _K_č_-;_-* &quot;-&quot;???\ _K_č_-;_-@_-">
                  <c:v>9.51029822432666E-3</c:v>
                </c:pt>
                <c:pt idx="661" formatCode="_-* #\ ##0.000\ _K_č_-;\-* #\ ##0.000\ _K_č_-;_-* &quot;-&quot;???\ _K_č_-;_-@_-">
                  <c:v>6.9742186978395499E-3</c:v>
                </c:pt>
                <c:pt idx="662" formatCode="_-* #\ ##0.000\ _K_č_-;\-* #\ ##0.000\ _K_č_-;_-* &quot;-&quot;???\ _K_č_-;_-@_-">
                  <c:v>5.7061789345959953E-3</c:v>
                </c:pt>
                <c:pt idx="663" formatCode="_-* #\ ##0.000\ _K_č_-;\-* #\ ##0.000\ _K_č_-;_-* &quot;-&quot;???\ _K_č_-;_-@_-">
                  <c:v>8.8762783427048832E-3</c:v>
                </c:pt>
                <c:pt idx="664" formatCode="_-* #\ ##0.000\ _K_č_-;\-* #\ ##0.000\ _K_č_-;_-* &quot;-&quot;???\ _K_č_-;_-@_-">
                  <c:v>8.2422584610831046E-3</c:v>
                </c:pt>
                <c:pt idx="665" formatCode="_-* #\ ##0.000\ _K_č_-;\-* #\ ##0.000\ _K_č_-;_-* &quot;-&quot;???\ _K_č_-;_-@_-">
                  <c:v>6.9742186978395499E-3</c:v>
                </c:pt>
                <c:pt idx="666" formatCode="_-* #\ ##0.000\ _K_č_-;\-* #\ ##0.000\ _K_č_-;_-* &quot;-&quot;???\ _K_č_-;_-@_-">
                  <c:v>5.0721590529742185E-3</c:v>
                </c:pt>
                <c:pt idx="667" formatCode="_-* #\ ##0.000\ _K_č_-;\-* #\ ##0.000\ _K_č_-;_-* &quot;-&quot;???\ _K_č_-;_-@_-">
                  <c:v>6.3401988162177722E-3</c:v>
                </c:pt>
                <c:pt idx="668" formatCode="_-* #\ ##0.000\ _K_č_-;\-* #\ ##0.000\ _K_č_-;_-* &quot;-&quot;???\ _K_č_-;_-@_-">
                  <c:v>3.8041192897306638E-3</c:v>
                </c:pt>
                <c:pt idx="669" formatCode="_-* #\ ##0.000\ _K_č_-;\-* #\ ##0.000\ _K_č_-;_-* &quot;-&quot;???\ _K_č_-;_-@_-">
                  <c:v>6.9742186978395499E-3</c:v>
                </c:pt>
                <c:pt idx="670" formatCode="_-* #\ ##0.000\ _K_č_-;\-* #\ ##0.000\ _K_č_-;_-* &quot;-&quot;???\ _K_č_-;_-@_-">
                  <c:v>6.3401988162177722E-3</c:v>
                </c:pt>
                <c:pt idx="671" formatCode="_-* #\ ##0.000\ _K_č_-;\-* #\ ##0.000\ _K_č_-;_-* &quot;-&quot;???\ _K_č_-;_-@_-">
                  <c:v>5.7061789345959953E-3</c:v>
                </c:pt>
                <c:pt idx="672" formatCode="_-* #\ ##0.000\ _K_č_-;\-* #\ ##0.000\ _K_č_-;_-* &quot;-&quot;???\ _K_č_-;_-@_-">
                  <c:v>3.1700994081088861E-3</c:v>
                </c:pt>
                <c:pt idx="673" formatCode="_-* #\ ##0.000\ _K_č_-;\-* #\ ##0.000\ _K_č_-;_-* &quot;-&quot;???\ _K_č_-;_-@_-">
                  <c:v>5.7061789345959953E-3</c:v>
                </c:pt>
                <c:pt idx="674" formatCode="_-* #\ ##0.000\ _K_č_-;\-* #\ ##0.000\ _K_č_-;_-* &quot;-&quot;???\ _K_č_-;_-@_-">
                  <c:v>6.3401988162177722E-3</c:v>
                </c:pt>
                <c:pt idx="675" formatCode="_-* #\ ##0.000\ _K_č_-;\-* #\ ##0.000\ _K_č_-;_-* &quot;-&quot;???\ _K_č_-;_-@_-">
                  <c:v>2.5360795264871092E-3</c:v>
                </c:pt>
                <c:pt idx="676" formatCode="_-* #\ ##0.000\ _K_č_-;\-* #\ ##0.000\ _K_č_-;_-* &quot;-&quot;???\ _K_č_-;_-@_-">
                  <c:v>4.4381391713524416E-3</c:v>
                </c:pt>
                <c:pt idx="677" formatCode="_-* #\ ##0.000\ _K_č_-;\-* #\ ##0.000\ _K_č_-;_-* &quot;-&quot;???\ _K_č_-;_-@_-">
                  <c:v>4.4381391713524416E-3</c:v>
                </c:pt>
                <c:pt idx="678" formatCode="_-* #\ ##0.000\ _K_č_-;\-* #\ ##0.000\ _K_č_-;_-* &quot;-&quot;???\ _K_č_-;_-@_-">
                  <c:v>6.3401988162177722E-3</c:v>
                </c:pt>
                <c:pt idx="679" formatCode="_-* #\ ##0.000\ _K_č_-;\-* #\ ##0.000\ _K_č_-;_-* &quot;-&quot;???\ _K_č_-;_-@_-">
                  <c:v>8.2422584610831046E-3</c:v>
                </c:pt>
                <c:pt idx="680" formatCode="_-* #\ ##0.000\ _K_č_-;\-* #\ ##0.000\ _K_č_-;_-* &quot;-&quot;???\ _K_č_-;_-@_-">
                  <c:v>7.6082385794613277E-3</c:v>
                </c:pt>
                <c:pt idx="681" formatCode="_-* #\ ##0.000\ _K_č_-;\-* #\ ##0.000\ _K_č_-;_-* &quot;-&quot;???\ _K_č_-;_-@_-">
                  <c:v>8.8762783427048832E-3</c:v>
                </c:pt>
                <c:pt idx="682" formatCode="_-* #\ ##0.000\ _K_č_-;\-* #\ ##0.000\ _K_č_-;_-* &quot;-&quot;???\ _K_č_-;_-@_-">
                  <c:v>5.7061789345959953E-3</c:v>
                </c:pt>
                <c:pt idx="683" formatCode="_-* #\ ##0.000\ _K_č_-;\-* #\ ##0.000\ _K_č_-;_-* &quot;-&quot;???\ _K_č_-;_-@_-">
                  <c:v>1.9020596448653319E-3</c:v>
                </c:pt>
                <c:pt idx="684" formatCode="_-* #\ ##0.000\ _K_č_-;\-* #\ ##0.000\ _K_č_-;_-* &quot;-&quot;???\ _K_č_-;_-@_-">
                  <c:v>5.7061789345959953E-3</c:v>
                </c:pt>
                <c:pt idx="685" formatCode="_-* #\ ##0.000\ _K_č_-;\-* #\ ##0.000\ _K_č_-;_-* &quot;-&quot;???\ _K_č_-;_-@_-">
                  <c:v>6.3401988162177722E-3</c:v>
                </c:pt>
                <c:pt idx="686" formatCode="_-* #\ ##0.000\ _K_č_-;\-* #\ ##0.000\ _K_č_-;_-* &quot;-&quot;???\ _K_č_-;_-@_-">
                  <c:v>6.3401988162177722E-3</c:v>
                </c:pt>
                <c:pt idx="687" formatCode="_-* #\ ##0.000\ _K_č_-;\-* #\ ##0.000\ _K_č_-;_-* &quot;-&quot;???\ _K_č_-;_-@_-">
                  <c:v>5.7061789345959953E-3</c:v>
                </c:pt>
                <c:pt idx="688" formatCode="_-* #\ ##0.000\ _K_č_-;\-* #\ ##0.000\ _K_č_-;_-* &quot;-&quot;???\ _K_č_-;_-@_-">
                  <c:v>1.9020596448653319E-3</c:v>
                </c:pt>
                <c:pt idx="689" formatCode="_-* #\ ##0.000\ _K_č_-;\-* #\ ##0.000\ _K_č_-;_-* &quot;-&quot;???\ _K_č_-;_-@_-">
                  <c:v>5.0721590529742185E-3</c:v>
                </c:pt>
                <c:pt idx="690" formatCode="_-* #\ ##0.000\ _K_č_-;\-* #\ ##0.000\ _K_č_-;_-* &quot;-&quot;???\ _K_č_-;_-@_-">
                  <c:v>4.4381391713524416E-3</c:v>
                </c:pt>
                <c:pt idx="691" formatCode="_-* #\ ##0.000\ _K_č_-;\-* #\ ##0.000\ _K_č_-;_-* &quot;-&quot;???\ _K_č_-;_-@_-">
                  <c:v>3.1700994081088861E-3</c:v>
                </c:pt>
                <c:pt idx="692" formatCode="_-* #\ ##0.000\ _K_č_-;\-* #\ ##0.000\ _K_č_-;_-* &quot;-&quot;???\ _K_č_-;_-@_-">
                  <c:v>5.0721590529742185E-3</c:v>
                </c:pt>
                <c:pt idx="693" formatCode="_-* #\ ##0.000\ _K_č_-;\-* #\ ##0.000\ _K_č_-;_-* &quot;-&quot;???\ _K_č_-;_-@_-">
                  <c:v>2.5360795264871092E-3</c:v>
                </c:pt>
                <c:pt idx="694" formatCode="_-* #\ ##0.000\ _K_č_-;\-* #\ ##0.000\ _K_č_-;_-* &quot;-&quot;???\ _K_č_-;_-@_-">
                  <c:v>2.5360795264871092E-3</c:v>
                </c:pt>
                <c:pt idx="695" formatCode="_-* #\ ##0.000\ _K_č_-;\-* #\ ##0.000\ _K_č_-;_-* &quot;-&quot;???\ _K_č_-;_-@_-">
                  <c:v>5.0721590529742185E-3</c:v>
                </c:pt>
                <c:pt idx="696" formatCode="_-* #\ ##0.000\ _K_č_-;\-* #\ ##0.000\ _K_č_-;_-* &quot;-&quot;???\ _K_č_-;_-@_-">
                  <c:v>6.9742186978395499E-3</c:v>
                </c:pt>
                <c:pt idx="697" formatCode="_-* #\ ##0.000\ _K_č_-;\-* #\ ##0.000\ _K_č_-;_-* &quot;-&quot;???\ _K_č_-;_-@_-">
                  <c:v>2.5360795264871092E-3</c:v>
                </c:pt>
                <c:pt idx="698" formatCode="_-* #\ ##0.000\ _K_č_-;\-* #\ ##0.000\ _K_č_-;_-* &quot;-&quot;???\ _K_č_-;_-@_-">
                  <c:v>5.7061789345959953E-3</c:v>
                </c:pt>
                <c:pt idx="699" formatCode="_-* #\ ##0.000\ _K_č_-;\-* #\ ##0.000\ _K_č_-;_-* &quot;-&quot;???\ _K_č_-;_-@_-">
                  <c:v>5.0721590529742185E-3</c:v>
                </c:pt>
                <c:pt idx="700" formatCode="_-* #\ ##0.000\ _K_č_-;\-* #\ ##0.000\ _K_č_-;_-* &quot;-&quot;???\ _K_č_-;_-@_-">
                  <c:v>5.0721590529742185E-3</c:v>
                </c:pt>
                <c:pt idx="701" formatCode="_-* #\ ##0.000\ _K_č_-;\-* #\ ##0.000\ _K_č_-;_-* &quot;-&quot;???\ _K_č_-;_-@_-">
                  <c:v>3.1700994081088861E-3</c:v>
                </c:pt>
                <c:pt idx="702" formatCode="_-* #\ ##0.000\ _K_č_-;\-* #\ ##0.000\ _K_č_-;_-* &quot;-&quot;???\ _K_č_-;_-@_-">
                  <c:v>3.8041192897306638E-3</c:v>
                </c:pt>
                <c:pt idx="703" formatCode="_-* #\ ##0.000\ _K_č_-;\-* #\ ##0.000\ _K_č_-;_-* &quot;-&quot;???\ _K_č_-;_-@_-">
                  <c:v>3.1700994081088861E-3</c:v>
                </c:pt>
                <c:pt idx="704" formatCode="_-* #\ ##0.000\ _K_č_-;\-* #\ ##0.000\ _K_č_-;_-* &quot;-&quot;???\ _K_č_-;_-@_-">
                  <c:v>3.1700994081088861E-3</c:v>
                </c:pt>
                <c:pt idx="705" formatCode="_-* #\ ##0.000\ _K_č_-;\-* #\ ##0.000\ _K_č_-;_-* &quot;-&quot;???\ _K_č_-;_-@_-">
                  <c:v>6.3401988162177722E-3</c:v>
                </c:pt>
                <c:pt idx="706" formatCode="_-* #\ ##0.000\ _K_č_-;\-* #\ ##0.000\ _K_č_-;_-* &quot;-&quot;???\ _K_č_-;_-@_-">
                  <c:v>4.4381391713524416E-3</c:v>
                </c:pt>
                <c:pt idx="707" formatCode="_-* #\ ##0.000\ _K_č_-;\-* #\ ##0.000\ _K_č_-;_-* &quot;-&quot;???\ _K_č_-;_-@_-">
                  <c:v>5.0721590529742185E-3</c:v>
                </c:pt>
                <c:pt idx="708" formatCode="_-* #\ ##0.000\ _K_č_-;\-* #\ ##0.000\ _K_č_-;_-* &quot;-&quot;???\ _K_č_-;_-@_-">
                  <c:v>5.0721590529742185E-3</c:v>
                </c:pt>
                <c:pt idx="709" formatCode="_-* #\ ##0.000\ _K_č_-;\-* #\ ##0.000\ _K_č_-;_-* &quot;-&quot;???\ _K_č_-;_-@_-">
                  <c:v>4.4381391713524416E-3</c:v>
                </c:pt>
                <c:pt idx="710" formatCode="_-* #\ ##0.000\ _K_č_-;\-* #\ ##0.000\ _K_č_-;_-* &quot;-&quot;???\ _K_č_-;_-@_-">
                  <c:v>3.1700994081088861E-3</c:v>
                </c:pt>
                <c:pt idx="711" formatCode="_-* #\ ##0.000\ _K_č_-;\-* #\ ##0.000\ _K_č_-;_-* &quot;-&quot;???\ _K_č_-;_-@_-">
                  <c:v>3.1700994081088861E-3</c:v>
                </c:pt>
                <c:pt idx="712" formatCode="_-* #\ ##0.000\ _K_č_-;\-* #\ ##0.000\ _K_č_-;_-* &quot;-&quot;???\ _K_č_-;_-@_-">
                  <c:v>4.4381391713524416E-3</c:v>
                </c:pt>
                <c:pt idx="713" formatCode="_-* #\ ##0.000\ _K_č_-;\-* #\ ##0.000\ _K_č_-;_-* &quot;-&quot;???\ _K_č_-;_-@_-">
                  <c:v>5.0721590529742185E-3</c:v>
                </c:pt>
                <c:pt idx="714" formatCode="_-* #\ ##0.000\ _K_č_-;\-* #\ ##0.000\ _K_č_-;_-* &quot;-&quot;???\ _K_č_-;_-@_-">
                  <c:v>5.7061789345959953E-3</c:v>
                </c:pt>
                <c:pt idx="715" formatCode="_-* #\ ##0.000\ _K_č_-;\-* #\ ##0.000\ _K_č_-;_-* &quot;-&quot;???\ _K_č_-;_-@_-">
                  <c:v>4.4381391713524416E-3</c:v>
                </c:pt>
                <c:pt idx="716" formatCode="_-* #\ ##0.000\ _K_č_-;\-* #\ ##0.000\ _K_č_-;_-* &quot;-&quot;???\ _K_č_-;_-@_-">
                  <c:v>3.8041192897306638E-3</c:v>
                </c:pt>
                <c:pt idx="717" formatCode="_-* #\ ##0.000\ _K_č_-;\-* #\ ##0.000\ _K_č_-;_-* &quot;-&quot;???\ _K_č_-;_-@_-">
                  <c:v>3.1700994081088861E-3</c:v>
                </c:pt>
                <c:pt idx="718" formatCode="_-* #\ ##0.000\ _K_č_-;\-* #\ ##0.000\ _K_č_-;_-* &quot;-&quot;???\ _K_č_-;_-@_-">
                  <c:v>3.8041192897306638E-3</c:v>
                </c:pt>
                <c:pt idx="719" formatCode="_-* #\ ##0.000\ _K_č_-;\-* #\ ##0.000\ _K_č_-;_-* &quot;-&quot;???\ _K_č_-;_-@_-">
                  <c:v>7.6082385794613277E-3</c:v>
                </c:pt>
                <c:pt idx="720" formatCode="_-* #\ ##0.000\ _K_č_-;\-* #\ ##0.000\ _K_č_-;_-* &quot;-&quot;???\ _K_č_-;_-@_-">
                  <c:v>6.3401988162177722E-3</c:v>
                </c:pt>
                <c:pt idx="721" formatCode="_-* #\ ##0.000\ _K_č_-;\-* #\ ##0.000\ _K_č_-;_-* &quot;-&quot;???\ _K_č_-;_-@_-">
                  <c:v>3.8041192897306638E-3</c:v>
                </c:pt>
                <c:pt idx="722" formatCode="_-* #\ ##0.000\ _K_č_-;\-* #\ ##0.000\ _K_č_-;_-* &quot;-&quot;???\ _K_č_-;_-@_-">
                  <c:v>3.8041192897306638E-3</c:v>
                </c:pt>
                <c:pt idx="723" formatCode="_-* #\ ##0.000\ _K_č_-;\-* #\ ##0.000\ _K_č_-;_-* &quot;-&quot;???\ _K_č_-;_-@_-">
                  <c:v>5.0721590529742185E-3</c:v>
                </c:pt>
                <c:pt idx="724" formatCode="_-* #\ ##0.000\ _K_č_-;\-* #\ ##0.000\ _K_č_-;_-* &quot;-&quot;???\ _K_č_-;_-@_-">
                  <c:v>6.3401988162177722E-3</c:v>
                </c:pt>
                <c:pt idx="725" formatCode="_-* #\ ##0.000\ _K_č_-;\-* #\ ##0.000\ _K_č_-;_-* &quot;-&quot;???\ _K_č_-;_-@_-">
                  <c:v>3.1700994081088861E-3</c:v>
                </c:pt>
                <c:pt idx="726" formatCode="_-* #\ ##0.000\ _K_č_-;\-* #\ ##0.000\ _K_č_-;_-* &quot;-&quot;???\ _K_č_-;_-@_-">
                  <c:v>5.7061789345959953E-3</c:v>
                </c:pt>
                <c:pt idx="727" formatCode="_-* #\ ##0.000\ _K_č_-;\-* #\ ##0.000\ _K_č_-;_-* &quot;-&quot;???\ _K_č_-;_-@_-">
                  <c:v>3.1700994081088861E-3</c:v>
                </c:pt>
                <c:pt idx="728" formatCode="_-* #\ ##0.000\ _K_č_-;\-* #\ ##0.000\ _K_č_-;_-* &quot;-&quot;???\ _K_č_-;_-@_-">
                  <c:v>5.0721590529742185E-3</c:v>
                </c:pt>
                <c:pt idx="729" formatCode="_-* #\ ##0.000\ _K_č_-;\-* #\ ##0.000\ _K_č_-;_-* &quot;-&quot;???\ _K_č_-;_-@_-">
                  <c:v>3.8041192897306638E-3</c:v>
                </c:pt>
                <c:pt idx="730" formatCode="_-* #\ ##0.000\ _K_č_-;\-* #\ ##0.000\ _K_č_-;_-* &quot;-&quot;???\ _K_č_-;_-@_-">
                  <c:v>5.0721590529742185E-3</c:v>
                </c:pt>
                <c:pt idx="731" formatCode="_-* #\ ##0.000\ _K_č_-;\-* #\ ##0.000\ _K_č_-;_-* &quot;-&quot;???\ _K_č_-;_-@_-">
                  <c:v>3.1700994081088861E-3</c:v>
                </c:pt>
                <c:pt idx="732" formatCode="_-* #\ ##0.000\ _K_č_-;\-* #\ ##0.000\ _K_č_-;_-* &quot;-&quot;???\ _K_č_-;_-@_-">
                  <c:v>5.7061789345959953E-3</c:v>
                </c:pt>
                <c:pt idx="733" formatCode="_-* #\ ##0.000\ _K_č_-;\-* #\ ##0.000\ _K_č_-;_-* &quot;-&quot;???\ _K_č_-;_-@_-">
                  <c:v>2.5360795264871092E-3</c:v>
                </c:pt>
                <c:pt idx="734" formatCode="_-* #\ ##0.000\ _K_č_-;\-* #\ ##0.000\ _K_č_-;_-* &quot;-&quot;???\ _K_č_-;_-@_-">
                  <c:v>3.8041192897306638E-3</c:v>
                </c:pt>
                <c:pt idx="735" formatCode="_-* #\ ##0.000\ _K_č_-;\-* #\ ##0.000\ _K_č_-;_-* &quot;-&quot;???\ _K_č_-;_-@_-">
                  <c:v>3.1700994081088861E-3</c:v>
                </c:pt>
                <c:pt idx="736" formatCode="_-* #\ ##0.000\ _K_č_-;\-* #\ ##0.000\ _K_č_-;_-* &quot;-&quot;???\ _K_č_-;_-@_-">
                  <c:v>5.7061789345959953E-3</c:v>
                </c:pt>
                <c:pt idx="737" formatCode="_-* #\ ##0.000\ _K_č_-;\-* #\ ##0.000\ _K_č_-;_-* &quot;-&quot;???\ _K_č_-;_-@_-">
                  <c:v>5.7061789345959953E-3</c:v>
                </c:pt>
                <c:pt idx="738" formatCode="_-* #\ ##0.000\ _K_č_-;\-* #\ ##0.000\ _K_č_-;_-* &quot;-&quot;???\ _K_č_-;_-@_-">
                  <c:v>3.8041192897306638E-3</c:v>
                </c:pt>
                <c:pt idx="739" formatCode="_-* #\ ##0.000\ _K_č_-;\-* #\ ##0.000\ _K_č_-;_-* &quot;-&quot;???\ _K_č_-;_-@_-">
                  <c:v>3.8041192897306638E-3</c:v>
                </c:pt>
                <c:pt idx="740" formatCode="_-* #\ ##0.000\ _K_č_-;\-* #\ ##0.000\ _K_č_-;_-* &quot;-&quot;???\ _K_č_-;_-@_-">
                  <c:v>3.1700994081088861E-3</c:v>
                </c:pt>
                <c:pt idx="741" formatCode="_-* #\ ##0.000\ _K_č_-;\-* #\ ##0.000\ _K_č_-;_-* &quot;-&quot;???\ _K_č_-;_-@_-">
                  <c:v>5.7061789345959953E-3</c:v>
                </c:pt>
                <c:pt idx="742" formatCode="_-* #\ ##0.000\ _K_č_-;\-* #\ ##0.000\ _K_č_-;_-* &quot;-&quot;???\ _K_č_-;_-@_-">
                  <c:v>5.0721590529742185E-3</c:v>
                </c:pt>
                <c:pt idx="743" formatCode="_-* #\ ##0.000\ _K_č_-;\-* #\ ##0.000\ _K_č_-;_-* &quot;-&quot;???\ _K_č_-;_-@_-">
                  <c:v>4.4381391713524416E-3</c:v>
                </c:pt>
                <c:pt idx="744" formatCode="_-* #\ ##0.000\ _K_č_-;\-* #\ ##0.000\ _K_č_-;_-* &quot;-&quot;???\ _K_č_-;_-@_-">
                  <c:v>3.1700994081088861E-3</c:v>
                </c:pt>
                <c:pt idx="745" formatCode="_-* #\ ##0.000\ _K_č_-;\-* #\ ##0.000\ _K_č_-;_-* &quot;-&quot;???\ _K_č_-;_-@_-">
                  <c:v>1.9020596448653319E-3</c:v>
                </c:pt>
                <c:pt idx="746" formatCode="_-* #\ ##0.000\ _K_č_-;\-* #\ ##0.000\ _K_č_-;_-* &quot;-&quot;???\ _K_č_-;_-@_-">
                  <c:v>3.8041192897306638E-3</c:v>
                </c:pt>
                <c:pt idx="747" formatCode="_-* #\ ##0.000\ _K_č_-;\-* #\ ##0.000\ _K_č_-;_-* &quot;-&quot;???\ _K_č_-;_-@_-">
                  <c:v>3.8041192897306638E-3</c:v>
                </c:pt>
                <c:pt idx="748" formatCode="_-* #\ ##0.000\ _K_č_-;\-* #\ ##0.000\ _K_č_-;_-* &quot;-&quot;???\ _K_č_-;_-@_-">
                  <c:v>2.5360795264871092E-3</c:v>
                </c:pt>
                <c:pt idx="749" formatCode="_-* #\ ##0.000\ _K_č_-;\-* #\ ##0.000\ _K_č_-;_-* &quot;-&quot;???\ _K_č_-;_-@_-">
                  <c:v>5.0721590529742185E-3</c:v>
                </c:pt>
                <c:pt idx="750" formatCode="_-* #\ ##0.000\ _K_č_-;\-* #\ ##0.000\ _K_č_-;_-* &quot;-&quot;???\ _K_č_-;_-@_-">
                  <c:v>6.3401988162177722E-3</c:v>
                </c:pt>
                <c:pt idx="751" formatCode="_-* #\ ##0.000\ _K_č_-;\-* #\ ##0.000\ _K_č_-;_-* &quot;-&quot;???\ _K_č_-;_-@_-">
                  <c:v>4.4381391713524416E-3</c:v>
                </c:pt>
                <c:pt idx="752" formatCode="_-* #\ ##0.000\ _K_č_-;\-* #\ ##0.000\ _K_č_-;_-* &quot;-&quot;???\ _K_č_-;_-@_-">
                  <c:v>3.8041192897306638E-3</c:v>
                </c:pt>
                <c:pt idx="753" formatCode="_-* #\ ##0.000\ _K_č_-;\-* #\ ##0.000\ _K_č_-;_-* &quot;-&quot;???\ _K_č_-;_-@_-">
                  <c:v>3.8041192897306638E-3</c:v>
                </c:pt>
                <c:pt idx="754" formatCode="_-* #\ ##0.000\ _K_č_-;\-* #\ ##0.000\ _K_č_-;_-* &quot;-&quot;???\ _K_č_-;_-@_-">
                  <c:v>2.5360795264871092E-3</c:v>
                </c:pt>
                <c:pt idx="755" formatCode="_-* #\ ##0.000\ _K_č_-;\-* #\ ##0.000\ _K_č_-;_-* &quot;-&quot;???\ _K_č_-;_-@_-">
                  <c:v>3.1700994081088861E-3</c:v>
                </c:pt>
                <c:pt idx="756" formatCode="_-* #\ ##0.000\ _K_č_-;\-* #\ ##0.000\ _K_č_-;_-* &quot;-&quot;???\ _K_č_-;_-@_-">
                  <c:v>3.1700994081088861E-3</c:v>
                </c:pt>
                <c:pt idx="757" formatCode="_-* #\ ##0.000\ _K_č_-;\-* #\ ##0.000\ _K_č_-;_-* &quot;-&quot;???\ _K_č_-;_-@_-">
                  <c:v>2.5360795264871092E-3</c:v>
                </c:pt>
                <c:pt idx="758" formatCode="_-* #\ ##0.000\ _K_č_-;\-* #\ ##0.000\ _K_č_-;_-* &quot;-&quot;???\ _K_č_-;_-@_-">
                  <c:v>2.5360795264871092E-3</c:v>
                </c:pt>
                <c:pt idx="759" formatCode="_-* #\ ##0.000\ _K_č_-;\-* #\ ##0.000\ _K_č_-;_-* &quot;-&quot;???\ _K_č_-;_-@_-">
                  <c:v>1.2680397632435546E-3</c:v>
                </c:pt>
                <c:pt idx="760" formatCode="_-* #\ ##0.000\ _K_č_-;\-* #\ ##0.000\ _K_č_-;_-* &quot;-&quot;???\ _K_č_-;_-@_-">
                  <c:v>4.4381391713524416E-3</c:v>
                </c:pt>
                <c:pt idx="761" formatCode="_-* #\ ##0.000\ _K_č_-;\-* #\ ##0.000\ _K_č_-;_-* &quot;-&quot;???\ _K_č_-;_-@_-">
                  <c:v>3.8041192897306638E-3</c:v>
                </c:pt>
                <c:pt idx="762" formatCode="_-* #\ ##0.000\ _K_č_-;\-* #\ ##0.000\ _K_č_-;_-* &quot;-&quot;???\ _K_č_-;_-@_-">
                  <c:v>1.2680397632435546E-3</c:v>
                </c:pt>
                <c:pt idx="763" formatCode="_-* #\ ##0.000\ _K_č_-;\-* #\ ##0.000\ _K_č_-;_-* &quot;-&quot;???\ _K_č_-;_-@_-">
                  <c:v>2.5360795264871092E-3</c:v>
                </c:pt>
                <c:pt idx="764" formatCode="_-* #\ ##0.000\ _K_č_-;\-* #\ ##0.000\ _K_č_-;_-* &quot;-&quot;???\ _K_č_-;_-@_-">
                  <c:v>6.3401988162177722E-3</c:v>
                </c:pt>
                <c:pt idx="765" formatCode="_-* #\ ##0.000\ _K_č_-;\-* #\ ##0.000\ _K_č_-;_-* &quot;-&quot;???\ _K_č_-;_-@_-">
                  <c:v>3.1700994081088861E-3</c:v>
                </c:pt>
                <c:pt idx="766" formatCode="_-* #\ ##0.000\ _K_č_-;\-* #\ ##0.000\ _K_č_-;_-* &quot;-&quot;???\ _K_č_-;_-@_-">
                  <c:v>2.5360795264871092E-3</c:v>
                </c:pt>
                <c:pt idx="767" formatCode="_-* #\ ##0.000\ _K_č_-;\-* #\ ##0.000\ _K_č_-;_-* &quot;-&quot;???\ _K_č_-;_-@_-">
                  <c:v>4.4381391713524416E-3</c:v>
                </c:pt>
                <c:pt idx="768" formatCode="_-* #\ ##0.000\ _K_č_-;\-* #\ ##0.000\ _K_č_-;_-* &quot;-&quot;???\ _K_č_-;_-@_-">
                  <c:v>2.5360795264871092E-3</c:v>
                </c:pt>
                <c:pt idx="769" formatCode="_-* #\ ##0.000\ _K_č_-;\-* #\ ##0.000\ _K_č_-;_-* &quot;-&quot;???\ _K_č_-;_-@_-">
                  <c:v>6.3401988162177722E-3</c:v>
                </c:pt>
                <c:pt idx="770" formatCode="_-* #\ ##0.000\ _K_č_-;\-* #\ ##0.000\ _K_č_-;_-* &quot;-&quot;???\ _K_č_-;_-@_-">
                  <c:v>1.9020596448653319E-3</c:v>
                </c:pt>
                <c:pt idx="771" formatCode="_-* #\ ##0.000\ _K_č_-;\-* #\ ##0.000\ _K_č_-;_-* &quot;-&quot;???\ _K_č_-;_-@_-">
                  <c:v>5.0721590529742185E-3</c:v>
                </c:pt>
                <c:pt idx="772" formatCode="_-* #\ ##0.000\ _K_č_-;\-* #\ ##0.000\ _K_č_-;_-* &quot;-&quot;???\ _K_č_-;_-@_-">
                  <c:v>3.1700994081088861E-3</c:v>
                </c:pt>
                <c:pt idx="773" formatCode="_-* #\ ##0.000\ _K_č_-;\-* #\ ##0.000\ _K_č_-;_-* &quot;-&quot;???\ _K_č_-;_-@_-">
                  <c:v>3.1700994081088861E-3</c:v>
                </c:pt>
                <c:pt idx="774" formatCode="_-* #\ ##0.000\ _K_č_-;\-* #\ ##0.000\ _K_č_-;_-* &quot;-&quot;???\ _K_č_-;_-@_-">
                  <c:v>2.5360795264871092E-3</c:v>
                </c:pt>
                <c:pt idx="775" formatCode="_-* #\ ##0.000\ _K_č_-;\-* #\ ##0.000\ _K_č_-;_-* &quot;-&quot;???\ _K_č_-;_-@_-">
                  <c:v>1.9020596448653319E-3</c:v>
                </c:pt>
                <c:pt idx="776" formatCode="_-* #\ ##0.000\ _K_č_-;\-* #\ ##0.000\ _K_č_-;_-* &quot;-&quot;???\ _K_č_-;_-@_-">
                  <c:v>2.5360795264871092E-3</c:v>
                </c:pt>
                <c:pt idx="777" formatCode="_-* #\ ##0.000\ _K_č_-;\-* #\ ##0.000\ _K_č_-;_-* &quot;-&quot;???\ _K_č_-;_-@_-">
                  <c:v>1.2680397632435546E-3</c:v>
                </c:pt>
                <c:pt idx="778" formatCode="_-* #\ ##0.000\ _K_č_-;\-* #\ ##0.000\ _K_č_-;_-* &quot;-&quot;???\ _K_č_-;_-@_-">
                  <c:v>6.3401988162177731E-4</c:v>
                </c:pt>
                <c:pt idx="779" formatCode="_-* #\ ##0.000\ _K_č_-;\-* #\ ##0.000\ _K_č_-;_-* &quot;-&quot;???\ _K_č_-;_-@_-">
                  <c:v>3.1700994081088861E-3</c:v>
                </c:pt>
                <c:pt idx="780" formatCode="_-* #\ ##0.000\ _K_č_-;\-* #\ ##0.000\ _K_č_-;_-* &quot;-&quot;???\ _K_č_-;_-@_-">
                  <c:v>6.3401988162177722E-3</c:v>
                </c:pt>
                <c:pt idx="781" formatCode="_-* #\ ##0.000\ _K_č_-;\-* #\ ##0.000\ _K_č_-;_-* &quot;-&quot;???\ _K_č_-;_-@_-">
                  <c:v>2.5360795264871092E-3</c:v>
                </c:pt>
                <c:pt idx="782" formatCode="_-* #\ ##0.000\ _K_č_-;\-* #\ ##0.000\ _K_č_-;_-* &quot;-&quot;???\ _K_č_-;_-@_-">
                  <c:v>2.5360795264871092E-3</c:v>
                </c:pt>
                <c:pt idx="783" formatCode="_-* #\ ##0.000\ _K_č_-;\-* #\ ##0.000\ _K_č_-;_-* &quot;-&quot;???\ _K_č_-;_-@_-">
                  <c:v>2.5360795264871092E-3</c:v>
                </c:pt>
                <c:pt idx="784" formatCode="_-* #\ ##0.000\ _K_č_-;\-* #\ ##0.000\ _K_č_-;_-* &quot;-&quot;???\ _K_č_-;_-@_-">
                  <c:v>1.2680397632435546E-3</c:v>
                </c:pt>
                <c:pt idx="785" formatCode="_-* #\ ##0.000\ _K_č_-;\-* #\ ##0.000\ _K_č_-;_-* &quot;-&quot;???\ _K_č_-;_-@_-">
                  <c:v>1.9020596448653319E-3</c:v>
                </c:pt>
                <c:pt idx="786" formatCode="_-* #\ ##0.000\ _K_č_-;\-* #\ ##0.000\ _K_č_-;_-* &quot;-&quot;???\ _K_č_-;_-@_-">
                  <c:v>1.9020596448653319E-3</c:v>
                </c:pt>
                <c:pt idx="787" formatCode="_-* #\ ##0.000\ _K_č_-;\-* #\ ##0.000\ _K_č_-;_-* &quot;-&quot;???\ _K_č_-;_-@_-">
                  <c:v>2.5360795264871092E-3</c:v>
                </c:pt>
                <c:pt idx="788" formatCode="_-* #\ ##0.000\ _K_č_-;\-* #\ ##0.000\ _K_č_-;_-* &quot;-&quot;???\ _K_č_-;_-@_-">
                  <c:v>1.2680397632435546E-3</c:v>
                </c:pt>
                <c:pt idx="789" formatCode="_-* #\ ##0.000\ _K_č_-;\-* #\ ##0.000\ _K_č_-;_-* &quot;-&quot;???\ _K_č_-;_-@_-">
                  <c:v>1.9020596448653319E-3</c:v>
                </c:pt>
                <c:pt idx="790" formatCode="_-* #\ ##0.000\ _K_č_-;\-* #\ ##0.000\ _K_č_-;_-* &quot;-&quot;???\ _K_č_-;_-@_-">
                  <c:v>3.1700994081088861E-3</c:v>
                </c:pt>
                <c:pt idx="791" formatCode="_-* #\ ##0.000\ _K_č_-;\-* #\ ##0.000\ _K_č_-;_-* &quot;-&quot;???\ _K_č_-;_-@_-">
                  <c:v>2.5360795264871092E-3</c:v>
                </c:pt>
                <c:pt idx="792" formatCode="_-* #\ ##0.000\ _K_č_-;\-* #\ ##0.000\ _K_č_-;_-* &quot;-&quot;???\ _K_č_-;_-@_-">
                  <c:v>1.9020596448653319E-3</c:v>
                </c:pt>
                <c:pt idx="793" formatCode="_-* #\ ##0.000\ _K_č_-;\-* #\ ##0.000\ _K_č_-;_-* &quot;-&quot;???\ _K_č_-;_-@_-">
                  <c:v>1.2680397632435546E-3</c:v>
                </c:pt>
                <c:pt idx="794" formatCode="_-* #\ ##0.000\ _K_č_-;\-* #\ ##0.000\ _K_č_-;_-* &quot;-&quot;???\ _K_č_-;_-@_-">
                  <c:v>4.4381391713524416E-3</c:v>
                </c:pt>
                <c:pt idx="795" formatCode="_-* #\ ##0.000\ _K_č_-;\-* #\ ##0.000\ _K_č_-;_-* &quot;-&quot;???\ _K_č_-;_-@_-">
                  <c:v>3.8041192897306638E-3</c:v>
                </c:pt>
                <c:pt idx="796" formatCode="_-* #\ ##0.000\ _K_č_-;\-* #\ ##0.000\ _K_č_-;_-* &quot;-&quot;???\ _K_č_-;_-@_-">
                  <c:v>3.8041192897306638E-3</c:v>
                </c:pt>
                <c:pt idx="797" formatCode="_-* #\ ##0.000\ _K_č_-;\-* #\ ##0.000\ _K_č_-;_-* &quot;-&quot;???\ _K_č_-;_-@_-">
                  <c:v>1.9020596448653319E-3</c:v>
                </c:pt>
                <c:pt idx="798" formatCode="_-* #\ ##0.000\ _K_č_-;\-* #\ ##0.000\ _K_č_-;_-* &quot;-&quot;???\ _K_č_-;_-@_-">
                  <c:v>3.8041192897306638E-3</c:v>
                </c:pt>
                <c:pt idx="799" formatCode="_-* #\ ##0.000\ _K_č_-;\-* #\ ##0.000\ _K_č_-;_-* &quot;-&quot;???\ _K_č_-;_-@_-">
                  <c:v>4.4381391713524416E-3</c:v>
                </c:pt>
                <c:pt idx="800" formatCode="_-* #\ ##0.000\ _K_č_-;\-* #\ ##0.000\ _K_č_-;_-* &quot;-&quot;???\ _K_č_-;_-@_-">
                  <c:v>1.9020596448653319E-3</c:v>
                </c:pt>
                <c:pt idx="801" formatCode="_-* #\ ##0.000\ _K_č_-;\-* #\ ##0.000\ _K_č_-;_-* &quot;-&quot;???\ _K_č_-;_-@_-">
                  <c:v>4.4381391713524416E-3</c:v>
                </c:pt>
                <c:pt idx="802" formatCode="_-* #\ ##0.000\ _K_č_-;\-* #\ ##0.000\ _K_č_-;_-* &quot;-&quot;???\ _K_č_-;_-@_-">
                  <c:v>1.2680397632435546E-3</c:v>
                </c:pt>
                <c:pt idx="803" formatCode="_-* #\ ##0.000\ _K_č_-;\-* #\ ##0.000\ _K_č_-;_-* &quot;-&quot;???\ _K_č_-;_-@_-">
                  <c:v>2.5360795264871092E-3</c:v>
                </c:pt>
                <c:pt idx="804" formatCode="_-* #\ ##0.000\ _K_č_-;\-* #\ ##0.000\ _K_č_-;_-* &quot;-&quot;???\ _K_č_-;_-@_-">
                  <c:v>5.0721590529742185E-3</c:v>
                </c:pt>
                <c:pt idx="805" formatCode="_-* #\ ##0.000\ _K_č_-;\-* #\ ##0.000\ _K_č_-;_-* &quot;-&quot;???\ _K_č_-;_-@_-">
                  <c:v>2.5360795264871092E-3</c:v>
                </c:pt>
                <c:pt idx="806" formatCode="_-* #\ ##0.000\ _K_č_-;\-* #\ ##0.000\ _K_č_-;_-* &quot;-&quot;???\ _K_č_-;_-@_-">
                  <c:v>3.1700994081088861E-3</c:v>
                </c:pt>
                <c:pt idx="807" formatCode="_-* #\ ##0.000\ _K_č_-;\-* #\ ##0.000\ _K_č_-;_-* &quot;-&quot;???\ _K_č_-;_-@_-">
                  <c:v>3.1700994081088861E-3</c:v>
                </c:pt>
                <c:pt idx="808" formatCode="_-* #\ ##0.000\ _K_č_-;\-* #\ ##0.000\ _K_č_-;_-* &quot;-&quot;???\ _K_č_-;_-@_-">
                  <c:v>1.2680397632435546E-3</c:v>
                </c:pt>
                <c:pt idx="809" formatCode="_-* #\ ##0.000\ _K_č_-;\-* #\ ##0.000\ _K_č_-;_-* &quot;-&quot;???\ _K_č_-;_-@_-">
                  <c:v>0</c:v>
                </c:pt>
                <c:pt idx="810" formatCode="_-* #\ ##0.000\ _K_č_-;\-* #\ ##0.000\ _K_č_-;_-* &quot;-&quot;???\ _K_č_-;_-@_-">
                  <c:v>3.1700994081088861E-3</c:v>
                </c:pt>
                <c:pt idx="811" formatCode="_-* #\ ##0.000\ _K_č_-;\-* #\ ##0.000\ _K_č_-;_-* &quot;-&quot;???\ _K_č_-;_-@_-">
                  <c:v>1.9020596448653319E-3</c:v>
                </c:pt>
                <c:pt idx="812" formatCode="_-* #\ ##0.000\ _K_č_-;\-* #\ ##0.000\ _K_č_-;_-* &quot;-&quot;???\ _K_č_-;_-@_-">
                  <c:v>3.1700994081088861E-3</c:v>
                </c:pt>
                <c:pt idx="813" formatCode="_-* #\ ##0.000\ _K_č_-;\-* #\ ##0.000\ _K_č_-;_-* &quot;-&quot;???\ _K_č_-;_-@_-">
                  <c:v>1.2680397632435546E-3</c:v>
                </c:pt>
                <c:pt idx="814" formatCode="_-* #\ ##0.000\ _K_č_-;\-* #\ ##0.000\ _K_č_-;_-* &quot;-&quot;???\ _K_č_-;_-@_-">
                  <c:v>3.1700994081088861E-3</c:v>
                </c:pt>
                <c:pt idx="815" formatCode="_-* #\ ##0.000\ _K_č_-;\-* #\ ##0.000\ _K_č_-;_-* &quot;-&quot;???\ _K_č_-;_-@_-">
                  <c:v>3.8041192897306638E-3</c:v>
                </c:pt>
                <c:pt idx="816" formatCode="_-* #\ ##0.000\ _K_č_-;\-* #\ ##0.000\ _K_č_-;_-* &quot;-&quot;???\ _K_č_-;_-@_-">
                  <c:v>2.5360795264871092E-3</c:v>
                </c:pt>
                <c:pt idx="817" formatCode="_-* #\ ##0.000\ _K_č_-;\-* #\ ##0.000\ _K_č_-;_-* &quot;-&quot;???\ _K_č_-;_-@_-">
                  <c:v>1.9020596448653319E-3</c:v>
                </c:pt>
                <c:pt idx="818" formatCode="_-* #\ ##0.000\ _K_č_-;\-* #\ ##0.000\ _K_č_-;_-* &quot;-&quot;???\ _K_č_-;_-@_-">
                  <c:v>6.3401988162177731E-4</c:v>
                </c:pt>
                <c:pt idx="819" formatCode="_-* #\ ##0.000\ _K_č_-;\-* #\ ##0.000\ _K_č_-;_-* &quot;-&quot;???\ _K_č_-;_-@_-">
                  <c:v>2.5360795264871092E-3</c:v>
                </c:pt>
                <c:pt idx="820" formatCode="_-* #\ ##0.000\ _K_č_-;\-* #\ ##0.000\ _K_č_-;_-* &quot;-&quot;???\ _K_č_-;_-@_-">
                  <c:v>3.1700994081088861E-3</c:v>
                </c:pt>
                <c:pt idx="821" formatCode="_-* #\ ##0.000\ _K_č_-;\-* #\ ##0.000\ _K_č_-;_-* &quot;-&quot;???\ _K_č_-;_-@_-">
                  <c:v>4.4381391713524416E-3</c:v>
                </c:pt>
                <c:pt idx="822" formatCode="_-* #\ ##0.000\ _K_č_-;\-* #\ ##0.000\ _K_č_-;_-* &quot;-&quot;???\ _K_č_-;_-@_-">
                  <c:v>2.5360795264871092E-3</c:v>
                </c:pt>
                <c:pt idx="823" formatCode="_-* #\ ##0.000\ _K_č_-;\-* #\ ##0.000\ _K_č_-;_-* &quot;-&quot;???\ _K_č_-;_-@_-">
                  <c:v>4.4381391713524416E-3</c:v>
                </c:pt>
                <c:pt idx="824" formatCode="_-* #\ ##0.000\ _K_č_-;\-* #\ ##0.000\ _K_č_-;_-* &quot;-&quot;???\ _K_č_-;_-@_-">
                  <c:v>1.2680397632435546E-3</c:v>
                </c:pt>
                <c:pt idx="825" formatCode="_-* #\ ##0.000\ _K_č_-;\-* #\ ##0.000\ _K_č_-;_-* &quot;-&quot;???\ _K_č_-;_-@_-">
                  <c:v>2.5360795264871092E-3</c:v>
                </c:pt>
                <c:pt idx="826" formatCode="_-* #\ ##0.000\ _K_č_-;\-* #\ ##0.000\ _K_č_-;_-* &quot;-&quot;???\ _K_č_-;_-@_-">
                  <c:v>1.2680397632435546E-3</c:v>
                </c:pt>
                <c:pt idx="827" formatCode="_-* #\ ##0.000\ _K_č_-;\-* #\ ##0.000\ _K_č_-;_-* &quot;-&quot;???\ _K_č_-;_-@_-">
                  <c:v>2.5360795264871092E-3</c:v>
                </c:pt>
                <c:pt idx="828" formatCode="_-* #\ ##0.000\ _K_č_-;\-* #\ ##0.000\ _K_č_-;_-* &quot;-&quot;???\ _K_č_-;_-@_-">
                  <c:v>1.2680397632435546E-3</c:v>
                </c:pt>
                <c:pt idx="829" formatCode="_-* #\ ##0.000\ _K_č_-;\-* #\ ##0.000\ _K_č_-;_-* &quot;-&quot;???\ _K_č_-;_-@_-">
                  <c:v>1.9020596448653319E-3</c:v>
                </c:pt>
                <c:pt idx="830" formatCode="_-* #\ ##0.000\ _K_č_-;\-* #\ ##0.000\ _K_č_-;_-* &quot;-&quot;???\ _K_č_-;_-@_-">
                  <c:v>6.3401988162177731E-4</c:v>
                </c:pt>
                <c:pt idx="831" formatCode="_-* #\ ##0.000\ _K_č_-;\-* #\ ##0.000\ _K_č_-;_-* &quot;-&quot;???\ _K_č_-;_-@_-">
                  <c:v>3.1700994081088861E-3</c:v>
                </c:pt>
                <c:pt idx="832" formatCode="_-* #\ ##0.000\ _K_č_-;\-* #\ ##0.000\ _K_č_-;_-* &quot;-&quot;???\ _K_č_-;_-@_-">
                  <c:v>2.5360795264871092E-3</c:v>
                </c:pt>
                <c:pt idx="833" formatCode="_-* #\ ##0.000\ _K_č_-;\-* #\ ##0.000\ _K_č_-;_-* &quot;-&quot;???\ _K_č_-;_-@_-">
                  <c:v>3.1700994081088861E-3</c:v>
                </c:pt>
                <c:pt idx="834" formatCode="_-* #\ ##0.000\ _K_č_-;\-* #\ ##0.000\ _K_č_-;_-* &quot;-&quot;???\ _K_č_-;_-@_-">
                  <c:v>6.3401988162177731E-4</c:v>
                </c:pt>
                <c:pt idx="835" formatCode="_-* #\ ##0.000\ _K_č_-;\-* #\ ##0.000\ _K_č_-;_-* &quot;-&quot;???\ _K_č_-;_-@_-">
                  <c:v>1.9020596448653319E-3</c:v>
                </c:pt>
                <c:pt idx="836" formatCode="_-* #\ ##0.000\ _K_č_-;\-* #\ ##0.000\ _K_č_-;_-* &quot;-&quot;???\ _K_č_-;_-@_-">
                  <c:v>3.1700994081088861E-3</c:v>
                </c:pt>
                <c:pt idx="837" formatCode="_-* #\ ##0.000\ _K_č_-;\-* #\ ##0.000\ _K_č_-;_-* &quot;-&quot;???\ _K_č_-;_-@_-">
                  <c:v>2.5360795264871092E-3</c:v>
                </c:pt>
                <c:pt idx="838" formatCode="_-* #\ ##0.000\ _K_č_-;\-* #\ ##0.000\ _K_č_-;_-* &quot;-&quot;???\ _K_č_-;_-@_-">
                  <c:v>6.3401988162177731E-4</c:v>
                </c:pt>
                <c:pt idx="839" formatCode="_-* #\ ##0.000\ _K_č_-;\-* #\ ##0.000\ _K_č_-;_-* &quot;-&quot;???\ _K_č_-;_-@_-">
                  <c:v>3.1700994081088861E-3</c:v>
                </c:pt>
                <c:pt idx="840" formatCode="_-* #\ ##0.000\ _K_č_-;\-* #\ ##0.000\ _K_č_-;_-* &quot;-&quot;???\ _K_č_-;_-@_-">
                  <c:v>1.2680397632435546E-3</c:v>
                </c:pt>
                <c:pt idx="841" formatCode="_-* #\ ##0.000\ _K_č_-;\-* #\ ##0.000\ _K_č_-;_-* &quot;-&quot;???\ _K_č_-;_-@_-">
                  <c:v>1.2680397632435546E-3</c:v>
                </c:pt>
                <c:pt idx="842" formatCode="_-* #\ ##0.000\ _K_č_-;\-* #\ ##0.000\ _K_č_-;_-* &quot;-&quot;???\ _K_č_-;_-@_-">
                  <c:v>1.9020596448653319E-3</c:v>
                </c:pt>
                <c:pt idx="843" formatCode="_-* #\ ##0.000\ _K_č_-;\-* #\ ##0.000\ _K_č_-;_-* &quot;-&quot;???\ _K_č_-;_-@_-">
                  <c:v>1.9020596448653319E-3</c:v>
                </c:pt>
                <c:pt idx="844" formatCode="_-* #\ ##0.000\ _K_č_-;\-* #\ ##0.000\ _K_č_-;_-* &quot;-&quot;???\ _K_č_-;_-@_-">
                  <c:v>6.3401988162177731E-4</c:v>
                </c:pt>
                <c:pt idx="845" formatCode="_-* #\ ##0.000\ _K_č_-;\-* #\ ##0.000\ _K_č_-;_-* &quot;-&quot;???\ _K_č_-;_-@_-">
                  <c:v>4.4381391713524416E-3</c:v>
                </c:pt>
                <c:pt idx="846" formatCode="_-* #\ ##0.000\ _K_č_-;\-* #\ ##0.000\ _K_č_-;_-* &quot;-&quot;???\ _K_č_-;_-@_-">
                  <c:v>3.1700994081088861E-3</c:v>
                </c:pt>
                <c:pt idx="847" formatCode="_-* #\ ##0.000\ _K_č_-;\-* #\ ##0.000\ _K_č_-;_-* &quot;-&quot;???\ _K_č_-;_-@_-">
                  <c:v>2.5360795264871092E-3</c:v>
                </c:pt>
                <c:pt idx="848" formatCode="_-* #\ ##0.000\ _K_č_-;\-* #\ ##0.000\ _K_č_-;_-* &quot;-&quot;???\ _K_č_-;_-@_-">
                  <c:v>2.5360795264871092E-3</c:v>
                </c:pt>
                <c:pt idx="849" formatCode="_-* #\ ##0.000\ _K_č_-;\-* #\ ##0.000\ _K_č_-;_-* &quot;-&quot;???\ _K_č_-;_-@_-">
                  <c:v>6.3401988162177731E-4</c:v>
                </c:pt>
                <c:pt idx="850" formatCode="_-* #\ ##0.000\ _K_č_-;\-* #\ ##0.000\ _K_č_-;_-* &quot;-&quot;???\ _K_č_-;_-@_-">
                  <c:v>1.9020596448653319E-3</c:v>
                </c:pt>
                <c:pt idx="851" formatCode="_-* #\ ##0.000\ _K_č_-;\-* #\ ##0.000\ _K_č_-;_-* &quot;-&quot;???\ _K_č_-;_-@_-">
                  <c:v>1.9020596448653319E-3</c:v>
                </c:pt>
                <c:pt idx="852" formatCode="_-* #\ ##0.000\ _K_č_-;\-* #\ ##0.000\ _K_č_-;_-* &quot;-&quot;???\ _K_č_-;_-@_-">
                  <c:v>2.5360795264871092E-3</c:v>
                </c:pt>
                <c:pt idx="853" formatCode="_-* #\ ##0.000\ _K_č_-;\-* #\ ##0.000\ _K_č_-;_-* &quot;-&quot;???\ _K_č_-;_-@_-">
                  <c:v>2.5360795264871092E-3</c:v>
                </c:pt>
                <c:pt idx="854" formatCode="_-* #\ ##0.000\ _K_č_-;\-* #\ ##0.000\ _K_č_-;_-* &quot;-&quot;???\ _K_č_-;_-@_-">
                  <c:v>1.9020596448653319E-3</c:v>
                </c:pt>
                <c:pt idx="855" formatCode="_-* #\ ##0.000\ _K_č_-;\-* #\ ##0.000\ _K_č_-;_-* &quot;-&quot;???\ _K_č_-;_-@_-">
                  <c:v>1.9020596448653319E-3</c:v>
                </c:pt>
                <c:pt idx="856" formatCode="_-* #\ ##0.000\ _K_č_-;\-* #\ ##0.000\ _K_č_-;_-* &quot;-&quot;???\ _K_č_-;_-@_-">
                  <c:v>6.3401988162177731E-4</c:v>
                </c:pt>
                <c:pt idx="857" formatCode="_-* #\ ##0.000\ _K_č_-;\-* #\ ##0.000\ _K_č_-;_-* &quot;-&quot;???\ _K_č_-;_-@_-">
                  <c:v>1.9020596448653319E-3</c:v>
                </c:pt>
                <c:pt idx="858" formatCode="_-* #\ ##0.000\ _K_č_-;\-* #\ ##0.000\ _K_č_-;_-* &quot;-&quot;???\ _K_č_-;_-@_-">
                  <c:v>1.9020596448653319E-3</c:v>
                </c:pt>
                <c:pt idx="859" formatCode="_-* #\ ##0.000\ _K_č_-;\-* #\ ##0.000\ _K_č_-;_-* &quot;-&quot;???\ _K_č_-;_-@_-">
                  <c:v>2.5360795264871092E-3</c:v>
                </c:pt>
                <c:pt idx="860" formatCode="_-* #\ ##0.000\ _K_č_-;\-* #\ ##0.000\ _K_č_-;_-* &quot;-&quot;???\ _K_č_-;_-@_-">
                  <c:v>1.9020596448653319E-3</c:v>
                </c:pt>
                <c:pt idx="861" formatCode="_-* #\ ##0.000\ _K_č_-;\-* #\ ##0.000\ _K_č_-;_-* &quot;-&quot;???\ _K_č_-;_-@_-">
                  <c:v>1.9020596448653319E-3</c:v>
                </c:pt>
                <c:pt idx="862" formatCode="_-* #\ ##0.000\ _K_č_-;\-* #\ ##0.000\ _K_č_-;_-* &quot;-&quot;???\ _K_č_-;_-@_-">
                  <c:v>1.2680397632435546E-3</c:v>
                </c:pt>
                <c:pt idx="863" formatCode="_-* #\ ##0.000\ _K_č_-;\-* #\ ##0.000\ _K_č_-;_-* &quot;-&quot;???\ _K_č_-;_-@_-">
                  <c:v>6.3401988162177731E-4</c:v>
                </c:pt>
                <c:pt idx="864" formatCode="_-* #\ ##0.000\ _K_č_-;\-* #\ ##0.000\ _K_č_-;_-* &quot;-&quot;???\ _K_č_-;_-@_-">
                  <c:v>6.3401988162177731E-4</c:v>
                </c:pt>
                <c:pt idx="865" formatCode="_-* #\ ##0.000\ _K_č_-;\-* #\ ##0.000\ _K_č_-;_-* &quot;-&quot;???\ _K_č_-;_-@_-">
                  <c:v>6.3401988162177731E-4</c:v>
                </c:pt>
                <c:pt idx="866" formatCode="_-* #\ ##0.000\ _K_č_-;\-* #\ ##0.000\ _K_č_-;_-* &quot;-&quot;???\ _K_č_-;_-@_-">
                  <c:v>6.3401988162177731E-4</c:v>
                </c:pt>
                <c:pt idx="867" formatCode="_-* #\ ##0.000\ _K_č_-;\-* #\ ##0.000\ _K_č_-;_-* &quot;-&quot;???\ _K_č_-;_-@_-">
                  <c:v>1.9020596448653319E-3</c:v>
                </c:pt>
                <c:pt idx="868" formatCode="_-* #\ ##0.000\ _K_č_-;\-* #\ ##0.000\ _K_č_-;_-* &quot;-&quot;???\ _K_č_-;_-@_-">
                  <c:v>1.2680397632435546E-3</c:v>
                </c:pt>
                <c:pt idx="869" formatCode="_-* #\ ##0.000\ _K_č_-;\-* #\ ##0.000\ _K_č_-;_-* &quot;-&quot;???\ _K_č_-;_-@_-">
                  <c:v>5.7061789345959953E-3</c:v>
                </c:pt>
                <c:pt idx="870" formatCode="_-* #\ ##0.000\ _K_č_-;\-* #\ ##0.000\ _K_č_-;_-* &quot;-&quot;???\ _K_č_-;_-@_-">
                  <c:v>3.8041192897306638E-3</c:v>
                </c:pt>
                <c:pt idx="871" formatCode="_-* #\ ##0.000\ _K_č_-;\-* #\ ##0.000\ _K_č_-;_-* &quot;-&quot;???\ _K_č_-;_-@_-">
                  <c:v>1.2680397632435546E-3</c:v>
                </c:pt>
                <c:pt idx="872" formatCode="_-* #\ ##0.000\ _K_č_-;\-* #\ ##0.000\ _K_č_-;_-* &quot;-&quot;???\ _K_č_-;_-@_-">
                  <c:v>1.2680397632435546E-3</c:v>
                </c:pt>
                <c:pt idx="873" formatCode="_-* #\ ##0.000\ _K_č_-;\-* #\ ##0.000\ _K_č_-;_-* &quot;-&quot;???\ _K_č_-;_-@_-">
                  <c:v>2.5360795264871092E-3</c:v>
                </c:pt>
                <c:pt idx="874" formatCode="_-* #\ ##0.000\ _K_č_-;\-* #\ ##0.000\ _K_č_-;_-* &quot;-&quot;???\ _K_č_-;_-@_-">
                  <c:v>1.9020596448653319E-3</c:v>
                </c:pt>
                <c:pt idx="875" formatCode="_-* #\ ##0.000\ _K_č_-;\-* #\ ##0.000\ _K_č_-;_-* &quot;-&quot;???\ _K_č_-;_-@_-">
                  <c:v>1.2680397632435546E-3</c:v>
                </c:pt>
                <c:pt idx="876" formatCode="_-* #\ ##0.000\ _K_č_-;\-* #\ ##0.000\ _K_č_-;_-* &quot;-&quot;???\ _K_č_-;_-@_-">
                  <c:v>1.9020596448653319E-3</c:v>
                </c:pt>
                <c:pt idx="877" formatCode="_-* #\ ##0.000\ _K_č_-;\-* #\ ##0.000\ _K_č_-;_-* &quot;-&quot;???\ _K_č_-;_-@_-">
                  <c:v>1.2680397632435546E-3</c:v>
                </c:pt>
                <c:pt idx="878" formatCode="_-* #\ ##0.000\ _K_č_-;\-* #\ ##0.000\ _K_č_-;_-* &quot;-&quot;???\ _K_č_-;_-@_-">
                  <c:v>3.8041192897306638E-3</c:v>
                </c:pt>
                <c:pt idx="879" formatCode="_-* #\ ##0.000\ _K_č_-;\-* #\ ##0.000\ _K_č_-;_-* &quot;-&quot;???\ _K_č_-;_-@_-">
                  <c:v>2.5360795264871092E-3</c:v>
                </c:pt>
                <c:pt idx="880" formatCode="_-* #\ ##0.000\ _K_č_-;\-* #\ ##0.000\ _K_č_-;_-* &quot;-&quot;???\ _K_č_-;_-@_-">
                  <c:v>1.9020596448653319E-3</c:v>
                </c:pt>
                <c:pt idx="881" formatCode="_-* #\ ##0.000\ _K_č_-;\-* #\ ##0.000\ _K_č_-;_-* &quot;-&quot;???\ _K_č_-;_-@_-">
                  <c:v>6.3401988162177731E-4</c:v>
                </c:pt>
                <c:pt idx="882" formatCode="_-* #\ ##0.000\ _K_č_-;\-* #\ ##0.000\ _K_č_-;_-* &quot;-&quot;???\ _K_č_-;_-@_-">
                  <c:v>0</c:v>
                </c:pt>
                <c:pt idx="883" formatCode="_-* #\ ##0.000\ _K_č_-;\-* #\ ##0.000\ _K_č_-;_-* &quot;-&quot;???\ _K_č_-;_-@_-">
                  <c:v>1.2680397632435546E-3</c:v>
                </c:pt>
                <c:pt idx="884" formatCode="_-* #\ ##0.000\ _K_č_-;\-* #\ ##0.000\ _K_č_-;_-* &quot;-&quot;???\ _K_č_-;_-@_-">
                  <c:v>1.9020596448653319E-3</c:v>
                </c:pt>
                <c:pt idx="885" formatCode="_-* #\ ##0.000\ _K_č_-;\-* #\ ##0.000\ _K_č_-;_-* &quot;-&quot;???\ _K_č_-;_-@_-">
                  <c:v>4.4381391713524416E-3</c:v>
                </c:pt>
                <c:pt idx="886" formatCode="_-* #\ ##0.000\ _K_č_-;\-* #\ ##0.000\ _K_č_-;_-* &quot;-&quot;???\ _K_č_-;_-@_-">
                  <c:v>2.5360795264871092E-3</c:v>
                </c:pt>
                <c:pt idx="887" formatCode="_-* #\ ##0.000\ _K_č_-;\-* #\ ##0.000\ _K_č_-;_-* &quot;-&quot;???\ _K_č_-;_-@_-">
                  <c:v>1.2680397632435546E-3</c:v>
                </c:pt>
                <c:pt idx="888" formatCode="_-* #\ ##0.000\ _K_č_-;\-* #\ ##0.000\ _K_č_-;_-* &quot;-&quot;???\ _K_č_-;_-@_-">
                  <c:v>1.9020596448653319E-3</c:v>
                </c:pt>
                <c:pt idx="889" formatCode="_-* #\ ##0.000\ _K_č_-;\-* #\ ##0.000\ _K_č_-;_-* &quot;-&quot;???\ _K_č_-;_-@_-">
                  <c:v>6.3401988162177731E-4</c:v>
                </c:pt>
                <c:pt idx="890" formatCode="_-* #\ ##0.000\ _K_č_-;\-* #\ ##0.000\ _K_č_-;_-* &quot;-&quot;???\ _K_č_-;_-@_-">
                  <c:v>2.5360795264871092E-3</c:v>
                </c:pt>
                <c:pt idx="891" formatCode="_-* #\ ##0.000\ _K_č_-;\-* #\ ##0.000\ _K_č_-;_-* &quot;-&quot;???\ _K_č_-;_-@_-">
                  <c:v>1.2680397632435546E-3</c:v>
                </c:pt>
                <c:pt idx="892" formatCode="_-* #\ ##0.000\ _K_č_-;\-* #\ ##0.000\ _K_č_-;_-* &quot;-&quot;???\ _K_č_-;_-@_-">
                  <c:v>6.3401988162177731E-4</c:v>
                </c:pt>
                <c:pt idx="893" formatCode="_-* #\ ##0.000\ _K_č_-;\-* #\ ##0.000\ _K_č_-;_-* &quot;-&quot;???\ _K_č_-;_-@_-">
                  <c:v>6.3401988162177731E-4</c:v>
                </c:pt>
                <c:pt idx="894" formatCode="_-* #\ ##0.000\ _K_č_-;\-* #\ ##0.000\ _K_č_-;_-* &quot;-&quot;???\ _K_č_-;_-@_-">
                  <c:v>2.5360795264871092E-3</c:v>
                </c:pt>
                <c:pt idx="895" formatCode="_-* #\ ##0.000\ _K_č_-;\-* #\ ##0.000\ _K_č_-;_-* &quot;-&quot;???\ _K_č_-;_-@_-">
                  <c:v>1.9020596448653319E-3</c:v>
                </c:pt>
                <c:pt idx="896" formatCode="_-* #\ ##0.000\ _K_č_-;\-* #\ ##0.000\ _K_č_-;_-* &quot;-&quot;???\ _K_č_-;_-@_-">
                  <c:v>1.9020596448653319E-3</c:v>
                </c:pt>
                <c:pt idx="897" formatCode="_-* #\ ##0.000\ _K_č_-;\-* #\ ##0.000\ _K_č_-;_-* &quot;-&quot;???\ _K_č_-;_-@_-">
                  <c:v>1.2680397632435546E-3</c:v>
                </c:pt>
                <c:pt idx="898" formatCode="_-* #\ ##0.000\ _K_č_-;\-* #\ ##0.000\ _K_č_-;_-* &quot;-&quot;???\ _K_č_-;_-@_-">
                  <c:v>1.9020596448653319E-3</c:v>
                </c:pt>
                <c:pt idx="899" formatCode="_-* #\ ##0.000\ _K_č_-;\-* #\ ##0.000\ _K_č_-;_-* &quot;-&quot;???\ _K_č_-;_-@_-">
                  <c:v>6.3401988162177731E-4</c:v>
                </c:pt>
                <c:pt idx="900" formatCode="_-* #\ ##0.000\ _K_č_-;\-* #\ ##0.000\ _K_č_-;_-* &quot;-&quot;???\ _K_č_-;_-@_-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FEA-4426-9BEC-D73F8D1EF717}"/>
            </c:ext>
          </c:extLst>
        </c:ser>
        <c:ser>
          <c:idx val="1"/>
          <c:order val="1"/>
          <c:tx>
            <c:strRef>
              <c:f>Spektra!$BY$7</c:f>
              <c:strCache>
                <c:ptCount val="1"/>
                <c:pt idx="0">
                  <c:v>cones</c:v>
                </c:pt>
              </c:strCache>
            </c:strRef>
          </c:tx>
          <c:spPr>
            <a:ln w="63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Spektra!$BY$8:$BY$908</c:f>
              <c:numCache>
                <c:formatCode>General</c:formatCode>
                <c:ptCount val="901"/>
                <c:pt idx="10">
                  <c:v>0.71188676353657099</c:v>
                </c:pt>
                <c:pt idx="11">
                  <c:v>0.61327128836110834</c:v>
                </c:pt>
                <c:pt idx="12">
                  <c:v>0.55297266448081517</c:v>
                </c:pt>
                <c:pt idx="13">
                  <c:v>0.51546248373922821</c:v>
                </c:pt>
                <c:pt idx="14">
                  <c:v>0.49206903768533516</c:v>
                </c:pt>
                <c:pt idx="15">
                  <c:v>0.45375218639016562</c:v>
                </c:pt>
                <c:pt idx="16">
                  <c:v>0.41664534092536992</c:v>
                </c:pt>
                <c:pt idx="17">
                  <c:v>0.38478185405886051</c:v>
                </c:pt>
                <c:pt idx="18">
                  <c:v>0.36602676368806697</c:v>
                </c:pt>
                <c:pt idx="19">
                  <c:v>0.35392670538432919</c:v>
                </c:pt>
                <c:pt idx="20">
                  <c:v>0.32286988907140229</c:v>
                </c:pt>
                <c:pt idx="21">
                  <c:v>0.31117316604445583</c:v>
                </c:pt>
                <c:pt idx="22">
                  <c:v>0.27809967334757263</c:v>
                </c:pt>
                <c:pt idx="23">
                  <c:v>0.28213302611548524</c:v>
                </c:pt>
                <c:pt idx="24">
                  <c:v>0.25228621563293213</c:v>
                </c:pt>
                <c:pt idx="25">
                  <c:v>0.2411944955211725</c:v>
                </c:pt>
                <c:pt idx="26">
                  <c:v>0.23756447803005118</c:v>
                </c:pt>
                <c:pt idx="27">
                  <c:v>0.21679271127530136</c:v>
                </c:pt>
                <c:pt idx="28">
                  <c:v>0.21396936433776256</c:v>
                </c:pt>
                <c:pt idx="29">
                  <c:v>0.19884429145809038</c:v>
                </c:pt>
                <c:pt idx="30">
                  <c:v>0.18230754510964878</c:v>
                </c:pt>
                <c:pt idx="31">
                  <c:v>0.17323250138184546</c:v>
                </c:pt>
                <c:pt idx="32">
                  <c:v>0.17545084540419736</c:v>
                </c:pt>
                <c:pt idx="33">
                  <c:v>0.16617413403799844</c:v>
                </c:pt>
                <c:pt idx="34">
                  <c:v>0.15669575503340388</c:v>
                </c:pt>
                <c:pt idx="35">
                  <c:v>0.1498390553279525</c:v>
                </c:pt>
                <c:pt idx="36">
                  <c:v>0.14318402326089671</c:v>
                </c:pt>
                <c:pt idx="37">
                  <c:v>0.1335039766179065</c:v>
                </c:pt>
                <c:pt idx="38">
                  <c:v>0.13854566757779724</c:v>
                </c:pt>
                <c:pt idx="39">
                  <c:v>0.12926895621159831</c:v>
                </c:pt>
                <c:pt idx="40">
                  <c:v>0.12543727108208133</c:v>
                </c:pt>
                <c:pt idx="41">
                  <c:v>0.11575722443909114</c:v>
                </c:pt>
                <c:pt idx="42">
                  <c:v>0.12140391831416876</c:v>
                </c:pt>
                <c:pt idx="43">
                  <c:v>0.11878223901502559</c:v>
                </c:pt>
                <c:pt idx="44">
                  <c:v>0.10910219237203538</c:v>
                </c:pt>
                <c:pt idx="45">
                  <c:v>0.10486717196572717</c:v>
                </c:pt>
                <c:pt idx="46">
                  <c:v>0.10406050141214465</c:v>
                </c:pt>
                <c:pt idx="47">
                  <c:v>0.1016404897513971</c:v>
                </c:pt>
                <c:pt idx="48">
                  <c:v>9.8212139898671419E-2</c:v>
                </c:pt>
                <c:pt idx="49">
                  <c:v>9.0548769639637497E-2</c:v>
                </c:pt>
                <c:pt idx="50">
                  <c:v>9.6800466429902005E-2</c:v>
                </c:pt>
                <c:pt idx="51">
                  <c:v>8.8532093255681205E-2</c:v>
                </c:pt>
                <c:pt idx="52">
                  <c:v>8.086872299664731E-2</c:v>
                </c:pt>
                <c:pt idx="53">
                  <c:v>8.9540431447659358E-2</c:v>
                </c:pt>
                <c:pt idx="54">
                  <c:v>8.2482064103812341E-2</c:v>
                </c:pt>
                <c:pt idx="55">
                  <c:v>8.2683731742207958E-2</c:v>
                </c:pt>
                <c:pt idx="56">
                  <c:v>7.5423696759965311E-2</c:v>
                </c:pt>
                <c:pt idx="57">
                  <c:v>7.8247043697504112E-2</c:v>
                </c:pt>
                <c:pt idx="58">
                  <c:v>7.0785341076865835E-2</c:v>
                </c:pt>
                <c:pt idx="59">
                  <c:v>6.9978670523283326E-2</c:v>
                </c:pt>
                <c:pt idx="60">
                  <c:v>6.7961994139327034E-2</c:v>
                </c:pt>
                <c:pt idx="61">
                  <c:v>7.3810355652800266E-2</c:v>
                </c:pt>
                <c:pt idx="62">
                  <c:v>6.6953655947348895E-2</c:v>
                </c:pt>
                <c:pt idx="63">
                  <c:v>5.6668606389171802E-2</c:v>
                </c:pt>
                <c:pt idx="64">
                  <c:v>6.5743650116975111E-2</c:v>
                </c:pt>
                <c:pt idx="65">
                  <c:v>5.7071941665963064E-2</c:v>
                </c:pt>
                <c:pt idx="66">
                  <c:v>6.2920303179436296E-2</c:v>
                </c:pt>
                <c:pt idx="67">
                  <c:v>5.6466938750776172E-2</c:v>
                </c:pt>
                <c:pt idx="68">
                  <c:v>5.465193000521551E-2</c:v>
                </c:pt>
                <c:pt idx="69">
                  <c:v>5.929028568831498E-2</c:v>
                </c:pt>
                <c:pt idx="70">
                  <c:v>4.8803568491742257E-2</c:v>
                </c:pt>
                <c:pt idx="71">
                  <c:v>5.102191251409418E-2</c:v>
                </c:pt>
                <c:pt idx="72">
                  <c:v>5.4450262366819879E-2</c:v>
                </c:pt>
                <c:pt idx="73">
                  <c:v>5.0820244875698549E-2</c:v>
                </c:pt>
                <c:pt idx="74">
                  <c:v>4.8601900853346633E-2</c:v>
                </c:pt>
                <c:pt idx="75">
                  <c:v>4.8198565576555372E-2</c:v>
                </c:pt>
                <c:pt idx="76">
                  <c:v>4.0535195317521464E-2</c:v>
                </c:pt>
                <c:pt idx="77">
                  <c:v>4.4770215723829679E-2</c:v>
                </c:pt>
                <c:pt idx="78">
                  <c:v>4.3560209893455902E-2</c:v>
                </c:pt>
                <c:pt idx="79">
                  <c:v>4.8400233214951002E-2</c:v>
                </c:pt>
                <c:pt idx="80">
                  <c:v>4.5375218639016571E-2</c:v>
                </c:pt>
                <c:pt idx="81">
                  <c:v>4.1341865871103979E-2</c:v>
                </c:pt>
                <c:pt idx="82">
                  <c:v>4.4770215723829679E-2</c:v>
                </c:pt>
                <c:pt idx="83">
                  <c:v>3.9526857125543317E-2</c:v>
                </c:pt>
                <c:pt idx="84">
                  <c:v>3.8316851295169541E-2</c:v>
                </c:pt>
                <c:pt idx="85">
                  <c:v>3.4485166165652593E-2</c:v>
                </c:pt>
                <c:pt idx="86">
                  <c:v>3.5896839634421994E-2</c:v>
                </c:pt>
                <c:pt idx="87">
                  <c:v>3.1258483951322524E-2</c:v>
                </c:pt>
                <c:pt idx="88">
                  <c:v>3.3275160335278817E-2</c:v>
                </c:pt>
                <c:pt idx="89">
                  <c:v>2.9040139928970601E-2</c:v>
                </c:pt>
                <c:pt idx="90">
                  <c:v>3.549350435763074E-2</c:v>
                </c:pt>
                <c:pt idx="91">
                  <c:v>3.3880163250465702E-2</c:v>
                </c:pt>
                <c:pt idx="92">
                  <c:v>3.1863486866509409E-2</c:v>
                </c:pt>
                <c:pt idx="93">
                  <c:v>3.0855148674531263E-2</c:v>
                </c:pt>
                <c:pt idx="94">
                  <c:v>2.8435137013783716E-2</c:v>
                </c:pt>
                <c:pt idx="95">
                  <c:v>2.742679882180557E-2</c:v>
                </c:pt>
                <c:pt idx="96">
                  <c:v>3.3678495612070078E-2</c:v>
                </c:pt>
                <c:pt idx="97">
                  <c:v>2.9443475205761859E-2</c:v>
                </c:pt>
                <c:pt idx="98">
                  <c:v>3.1863486866509409E-2</c:v>
                </c:pt>
                <c:pt idx="99">
                  <c:v>2.9040139928970601E-2</c:v>
                </c:pt>
                <c:pt idx="100">
                  <c:v>2.4401784245871128E-2</c:v>
                </c:pt>
                <c:pt idx="101">
                  <c:v>2.8838472290574971E-2</c:v>
                </c:pt>
                <c:pt idx="102">
                  <c:v>2.8435137013783716E-2</c:v>
                </c:pt>
                <c:pt idx="103">
                  <c:v>2.4603451884266759E-2</c:v>
                </c:pt>
                <c:pt idx="104">
                  <c:v>2.2788443138706097E-2</c:v>
                </c:pt>
                <c:pt idx="105">
                  <c:v>2.1578437308332324E-2</c:v>
                </c:pt>
                <c:pt idx="106">
                  <c:v>2.0771766754749805E-2</c:v>
                </c:pt>
                <c:pt idx="107">
                  <c:v>2.1376769669936693E-2</c:v>
                </c:pt>
                <c:pt idx="108">
                  <c:v>2.9241807567366229E-2</c:v>
                </c:pt>
                <c:pt idx="109">
                  <c:v>2.1578437308332324E-2</c:v>
                </c:pt>
                <c:pt idx="110">
                  <c:v>2.1981772585123582E-2</c:v>
                </c:pt>
                <c:pt idx="111">
                  <c:v>2.6015125353036163E-2</c:v>
                </c:pt>
                <c:pt idx="112">
                  <c:v>2.3191778415497358E-2</c:v>
                </c:pt>
                <c:pt idx="113">
                  <c:v>2.379678133068424E-2</c:v>
                </c:pt>
                <c:pt idx="114">
                  <c:v>2.258677550031047E-2</c:v>
                </c:pt>
                <c:pt idx="115">
                  <c:v>2.1780104946727951E-2</c:v>
                </c:pt>
                <c:pt idx="116">
                  <c:v>2.1981772585123582E-2</c:v>
                </c:pt>
                <c:pt idx="117">
                  <c:v>2.379678133068424E-2</c:v>
                </c:pt>
                <c:pt idx="118">
                  <c:v>1.9965096201167289E-2</c:v>
                </c:pt>
                <c:pt idx="119">
                  <c:v>1.9561760924376028E-2</c:v>
                </c:pt>
                <c:pt idx="120">
                  <c:v>2.1376769669936693E-2</c:v>
                </c:pt>
                <c:pt idx="121">
                  <c:v>1.3511731772507155E-2</c:v>
                </c:pt>
                <c:pt idx="122">
                  <c:v>1.431840232608967E-2</c:v>
                </c:pt>
                <c:pt idx="123">
                  <c:v>1.6738413986837224E-2</c:v>
                </c:pt>
                <c:pt idx="124">
                  <c:v>1.6738413986837224E-2</c:v>
                </c:pt>
                <c:pt idx="125">
                  <c:v>1.9561760924376028E-2</c:v>
                </c:pt>
                <c:pt idx="126">
                  <c:v>1.7343416902024112E-2</c:v>
                </c:pt>
                <c:pt idx="127">
                  <c:v>2.0570099116354178E-2</c:v>
                </c:pt>
                <c:pt idx="128">
                  <c:v>1.3713399410902785E-2</c:v>
                </c:pt>
                <c:pt idx="129">
                  <c:v>1.6133411071650335E-2</c:v>
                </c:pt>
                <c:pt idx="130">
                  <c:v>1.5326740518067818E-2</c:v>
                </c:pt>
                <c:pt idx="131">
                  <c:v>1.3310064134111526E-2</c:v>
                </c:pt>
                <c:pt idx="132">
                  <c:v>1.7545084540419739E-2</c:v>
                </c:pt>
                <c:pt idx="133">
                  <c:v>1.1696723026946493E-2</c:v>
                </c:pt>
                <c:pt idx="134">
                  <c:v>1.0890052473363976E-2</c:v>
                </c:pt>
                <c:pt idx="135">
                  <c:v>1.0890052473363976E-2</c:v>
                </c:pt>
                <c:pt idx="136">
                  <c:v>1.3713399410902785E-2</c:v>
                </c:pt>
                <c:pt idx="137">
                  <c:v>1.5125072879672187E-2</c:v>
                </c:pt>
                <c:pt idx="138">
                  <c:v>1.5326740518067818E-2</c:v>
                </c:pt>
                <c:pt idx="139">
                  <c:v>1.2705061218924637E-2</c:v>
                </c:pt>
                <c:pt idx="140">
                  <c:v>1.3713399410902785E-2</c:v>
                </c:pt>
                <c:pt idx="141">
                  <c:v>1.4116734687694043E-2</c:v>
                </c:pt>
                <c:pt idx="142">
                  <c:v>1.3310064134111526E-2</c:v>
                </c:pt>
                <c:pt idx="143">
                  <c:v>1.1696723026946493E-2</c:v>
                </c:pt>
                <c:pt idx="144">
                  <c:v>1.3915067049298414E-2</c:v>
                </c:pt>
                <c:pt idx="145">
                  <c:v>1.3310064134111526E-2</c:v>
                </c:pt>
                <c:pt idx="146">
                  <c:v>1.1696723026946493E-2</c:v>
                </c:pt>
                <c:pt idx="147">
                  <c:v>1.3108396495715897E-2</c:v>
                </c:pt>
                <c:pt idx="148">
                  <c:v>9.2767113661989409E-3</c:v>
                </c:pt>
                <c:pt idx="149">
                  <c:v>1.1495055388550864E-2</c:v>
                </c:pt>
                <c:pt idx="150">
                  <c:v>1.189839066534212E-2</c:v>
                </c:pt>
                <c:pt idx="151">
                  <c:v>1.2503393580529008E-2</c:v>
                </c:pt>
                <c:pt idx="152">
                  <c:v>1.2100058303737751E-2</c:v>
                </c:pt>
                <c:pt idx="153">
                  <c:v>1.1495055388550864E-2</c:v>
                </c:pt>
                <c:pt idx="154">
                  <c:v>9.2767113661989409E-3</c:v>
                </c:pt>
                <c:pt idx="155">
                  <c:v>1.0285049558177089E-2</c:v>
                </c:pt>
                <c:pt idx="156">
                  <c:v>1.0688384834968347E-2</c:v>
                </c:pt>
                <c:pt idx="157">
                  <c:v>1.0688384834968347E-2</c:v>
                </c:pt>
                <c:pt idx="158">
                  <c:v>8.671708451012056E-3</c:v>
                </c:pt>
                <c:pt idx="159">
                  <c:v>8.8733760894076849E-3</c:v>
                </c:pt>
                <c:pt idx="160">
                  <c:v>8.2683731742207965E-3</c:v>
                </c:pt>
                <c:pt idx="161">
                  <c:v>1.0688384834968347E-2</c:v>
                </c:pt>
                <c:pt idx="162">
                  <c:v>9.4783790045945716E-3</c:v>
                </c:pt>
                <c:pt idx="163">
                  <c:v>6.0500291518688753E-3</c:v>
                </c:pt>
                <c:pt idx="164">
                  <c:v>8.0667055358251676E-3</c:v>
                </c:pt>
                <c:pt idx="165">
                  <c:v>8.671708451012056E-3</c:v>
                </c:pt>
                <c:pt idx="166">
                  <c:v>6.6550320670557628E-3</c:v>
                </c:pt>
                <c:pt idx="167">
                  <c:v>8.4700408126164254E-3</c:v>
                </c:pt>
                <c:pt idx="168">
                  <c:v>6.0500291518688753E-3</c:v>
                </c:pt>
                <c:pt idx="169">
                  <c:v>6.2516967902645042E-3</c:v>
                </c:pt>
                <c:pt idx="170">
                  <c:v>9.2767113661989409E-3</c:v>
                </c:pt>
                <c:pt idx="171">
                  <c:v>7.2600349822426503E-3</c:v>
                </c:pt>
                <c:pt idx="172">
                  <c:v>7.865037897429537E-3</c:v>
                </c:pt>
                <c:pt idx="173">
                  <c:v>6.4533644286601339E-3</c:v>
                </c:pt>
                <c:pt idx="174">
                  <c:v>7.663370259033909E-3</c:v>
                </c:pt>
                <c:pt idx="175">
                  <c:v>9.0750437278033138E-3</c:v>
                </c:pt>
                <c:pt idx="176">
                  <c:v>5.8483615134732464E-3</c:v>
                </c:pt>
                <c:pt idx="177">
                  <c:v>7.0583673438470215E-3</c:v>
                </c:pt>
                <c:pt idx="178">
                  <c:v>7.4617026206382792E-3</c:v>
                </c:pt>
                <c:pt idx="179">
                  <c:v>7.4617026206382792E-3</c:v>
                </c:pt>
                <c:pt idx="180">
                  <c:v>5.4450262366819878E-3</c:v>
                </c:pt>
                <c:pt idx="181">
                  <c:v>6.2516967902645042E-3</c:v>
                </c:pt>
                <c:pt idx="182">
                  <c:v>6.0500291518688753E-3</c:v>
                </c:pt>
                <c:pt idx="183">
                  <c:v>7.865037897429537E-3</c:v>
                </c:pt>
                <c:pt idx="184">
                  <c:v>5.6466938750776175E-3</c:v>
                </c:pt>
                <c:pt idx="185">
                  <c:v>7.4617026206382792E-3</c:v>
                </c:pt>
                <c:pt idx="186">
                  <c:v>8.2683731742207965E-3</c:v>
                </c:pt>
                <c:pt idx="187">
                  <c:v>4.6383556830994705E-3</c:v>
                </c:pt>
                <c:pt idx="188">
                  <c:v>9.4783790045945716E-3</c:v>
                </c:pt>
                <c:pt idx="189">
                  <c:v>8.4700408126164254E-3</c:v>
                </c:pt>
                <c:pt idx="190">
                  <c:v>6.6550320670557628E-3</c:v>
                </c:pt>
                <c:pt idx="191">
                  <c:v>5.8483615134732464E-3</c:v>
                </c:pt>
                <c:pt idx="192">
                  <c:v>4.6383556830994705E-3</c:v>
                </c:pt>
                <c:pt idx="193">
                  <c:v>4.4366880447038425E-3</c:v>
                </c:pt>
                <c:pt idx="194">
                  <c:v>4.6383556830994705E-3</c:v>
                </c:pt>
                <c:pt idx="195">
                  <c:v>5.0416909598907291E-3</c:v>
                </c:pt>
                <c:pt idx="196">
                  <c:v>5.6466938750776175E-3</c:v>
                </c:pt>
                <c:pt idx="197">
                  <c:v>6.2516967902645042E-3</c:v>
                </c:pt>
                <c:pt idx="198">
                  <c:v>6.2516967902645042E-3</c:v>
                </c:pt>
                <c:pt idx="199">
                  <c:v>5.6466938750776175E-3</c:v>
                </c:pt>
                <c:pt idx="200">
                  <c:v>5.6466938750776175E-3</c:v>
                </c:pt>
                <c:pt idx="201">
                  <c:v>6.0500291518688753E-3</c:v>
                </c:pt>
                <c:pt idx="202">
                  <c:v>5.2433585982863589E-3</c:v>
                </c:pt>
                <c:pt idx="203">
                  <c:v>4.2350204063082127E-3</c:v>
                </c:pt>
                <c:pt idx="204">
                  <c:v>5.2433585982863589E-3</c:v>
                </c:pt>
                <c:pt idx="205">
                  <c:v>4.8400233214951002E-3</c:v>
                </c:pt>
                <c:pt idx="206">
                  <c:v>5.2433585982863589E-3</c:v>
                </c:pt>
                <c:pt idx="207">
                  <c:v>6.6550320670557628E-3</c:v>
                </c:pt>
                <c:pt idx="208">
                  <c:v>5.2433585982863589E-3</c:v>
                </c:pt>
                <c:pt idx="209">
                  <c:v>4.0333527679125838E-3</c:v>
                </c:pt>
                <c:pt idx="210">
                  <c:v>5.0416909598907291E-3</c:v>
                </c:pt>
                <c:pt idx="211">
                  <c:v>5.2433585982863589E-3</c:v>
                </c:pt>
                <c:pt idx="212">
                  <c:v>4.8400233214951002E-3</c:v>
                </c:pt>
                <c:pt idx="213">
                  <c:v>2.6216792991431794E-3</c:v>
                </c:pt>
                <c:pt idx="214">
                  <c:v>3.226682214330067E-3</c:v>
                </c:pt>
                <c:pt idx="215">
                  <c:v>5.2433585982863589E-3</c:v>
                </c:pt>
                <c:pt idx="216">
                  <c:v>3.8316851295169545E-3</c:v>
                </c:pt>
                <c:pt idx="217">
                  <c:v>4.2350204063082127E-3</c:v>
                </c:pt>
                <c:pt idx="218">
                  <c:v>6.0500291518688753E-3</c:v>
                </c:pt>
                <c:pt idx="219">
                  <c:v>3.226682214330067E-3</c:v>
                </c:pt>
                <c:pt idx="220">
                  <c:v>3.226682214330067E-3</c:v>
                </c:pt>
                <c:pt idx="221">
                  <c:v>4.6383556830994705E-3</c:v>
                </c:pt>
                <c:pt idx="222">
                  <c:v>7.0583673438470215E-3</c:v>
                </c:pt>
                <c:pt idx="223">
                  <c:v>5.6466938750776175E-3</c:v>
                </c:pt>
                <c:pt idx="224">
                  <c:v>3.226682214330067E-3</c:v>
                </c:pt>
                <c:pt idx="225">
                  <c:v>4.0333527679125838E-3</c:v>
                </c:pt>
                <c:pt idx="226">
                  <c:v>4.6383556830994705E-3</c:v>
                </c:pt>
                <c:pt idx="227">
                  <c:v>4.0333527679125838E-3</c:v>
                </c:pt>
                <c:pt idx="228">
                  <c:v>4.2350204063082127E-3</c:v>
                </c:pt>
                <c:pt idx="229">
                  <c:v>4.6383556830994705E-3</c:v>
                </c:pt>
                <c:pt idx="230">
                  <c:v>2.6216792991431794E-3</c:v>
                </c:pt>
                <c:pt idx="231">
                  <c:v>3.8316851295169545E-3</c:v>
                </c:pt>
                <c:pt idx="232">
                  <c:v>3.0250145759344376E-3</c:v>
                </c:pt>
                <c:pt idx="233">
                  <c:v>2.8233469375388088E-3</c:v>
                </c:pt>
                <c:pt idx="234">
                  <c:v>3.226682214330067E-3</c:v>
                </c:pt>
                <c:pt idx="235">
                  <c:v>3.0250145759344376E-3</c:v>
                </c:pt>
                <c:pt idx="236">
                  <c:v>2.4200116607475501E-3</c:v>
                </c:pt>
                <c:pt idx="237">
                  <c:v>4.8400233214951002E-3</c:v>
                </c:pt>
                <c:pt idx="238">
                  <c:v>4.8400233214951002E-3</c:v>
                </c:pt>
                <c:pt idx="239">
                  <c:v>3.8316851295169545E-3</c:v>
                </c:pt>
                <c:pt idx="240">
                  <c:v>4.6383556830994705E-3</c:v>
                </c:pt>
                <c:pt idx="241">
                  <c:v>4.4366880447038425E-3</c:v>
                </c:pt>
                <c:pt idx="242">
                  <c:v>3.0250145759344376E-3</c:v>
                </c:pt>
                <c:pt idx="243">
                  <c:v>3.4283498527256963E-3</c:v>
                </c:pt>
                <c:pt idx="244">
                  <c:v>4.8400233214951002E-3</c:v>
                </c:pt>
                <c:pt idx="245">
                  <c:v>4.4366880447038425E-3</c:v>
                </c:pt>
                <c:pt idx="246">
                  <c:v>2.6216792991431794E-3</c:v>
                </c:pt>
                <c:pt idx="247">
                  <c:v>3.0250145759344376E-3</c:v>
                </c:pt>
                <c:pt idx="248">
                  <c:v>3.6300174911213252E-3</c:v>
                </c:pt>
                <c:pt idx="249">
                  <c:v>5.0416909598907291E-3</c:v>
                </c:pt>
                <c:pt idx="250">
                  <c:v>2.6216792991431794E-3</c:v>
                </c:pt>
                <c:pt idx="251">
                  <c:v>3.8316851295169545E-3</c:v>
                </c:pt>
                <c:pt idx="252">
                  <c:v>2.2183440223519212E-3</c:v>
                </c:pt>
                <c:pt idx="253">
                  <c:v>2.0166763839562919E-3</c:v>
                </c:pt>
                <c:pt idx="254">
                  <c:v>3.8316851295169545E-3</c:v>
                </c:pt>
                <c:pt idx="255">
                  <c:v>3.8316851295169545E-3</c:v>
                </c:pt>
                <c:pt idx="256">
                  <c:v>3.0250145759344376E-3</c:v>
                </c:pt>
                <c:pt idx="257">
                  <c:v>2.8233469375388088E-3</c:v>
                </c:pt>
                <c:pt idx="258">
                  <c:v>2.4200116607475501E-3</c:v>
                </c:pt>
                <c:pt idx="259">
                  <c:v>1.8150087455606626E-3</c:v>
                </c:pt>
                <c:pt idx="260">
                  <c:v>3.226682214330067E-3</c:v>
                </c:pt>
                <c:pt idx="261">
                  <c:v>4.4366880447038425E-3</c:v>
                </c:pt>
                <c:pt idx="262">
                  <c:v>3.0250145759344376E-3</c:v>
                </c:pt>
                <c:pt idx="263">
                  <c:v>4.6383556830994705E-3</c:v>
                </c:pt>
                <c:pt idx="264">
                  <c:v>2.8233469375388088E-3</c:v>
                </c:pt>
                <c:pt idx="265">
                  <c:v>2.8233469375388088E-3</c:v>
                </c:pt>
                <c:pt idx="266">
                  <c:v>4.4366880447038425E-3</c:v>
                </c:pt>
                <c:pt idx="267">
                  <c:v>1.8150087455606626E-3</c:v>
                </c:pt>
                <c:pt idx="268">
                  <c:v>2.6216792991431794E-3</c:v>
                </c:pt>
                <c:pt idx="269">
                  <c:v>3.4283498527256963E-3</c:v>
                </c:pt>
                <c:pt idx="270">
                  <c:v>3.0250145759344376E-3</c:v>
                </c:pt>
                <c:pt idx="271">
                  <c:v>2.8233469375388088E-3</c:v>
                </c:pt>
                <c:pt idx="272">
                  <c:v>3.226682214330067E-3</c:v>
                </c:pt>
                <c:pt idx="273">
                  <c:v>2.6216792991431794E-3</c:v>
                </c:pt>
                <c:pt idx="274">
                  <c:v>2.4200116607475501E-3</c:v>
                </c:pt>
                <c:pt idx="275">
                  <c:v>1.008338191978146E-3</c:v>
                </c:pt>
                <c:pt idx="276">
                  <c:v>2.2183440223519212E-3</c:v>
                </c:pt>
                <c:pt idx="277">
                  <c:v>2.0166763839562919E-3</c:v>
                </c:pt>
                <c:pt idx="278">
                  <c:v>2.0166763839562919E-3</c:v>
                </c:pt>
                <c:pt idx="279">
                  <c:v>2.8233469375388088E-3</c:v>
                </c:pt>
                <c:pt idx="280">
                  <c:v>1.8150087455606626E-3</c:v>
                </c:pt>
                <c:pt idx="281">
                  <c:v>2.0166763839562919E-3</c:v>
                </c:pt>
                <c:pt idx="282">
                  <c:v>2.8233469375388088E-3</c:v>
                </c:pt>
                <c:pt idx="283">
                  <c:v>2.2183440223519212E-3</c:v>
                </c:pt>
                <c:pt idx="284">
                  <c:v>3.226682214330067E-3</c:v>
                </c:pt>
                <c:pt idx="285">
                  <c:v>2.8233469375388088E-3</c:v>
                </c:pt>
                <c:pt idx="286">
                  <c:v>2.8233469375388088E-3</c:v>
                </c:pt>
                <c:pt idx="287">
                  <c:v>1.8150087455606626E-3</c:v>
                </c:pt>
                <c:pt idx="288">
                  <c:v>2.8233469375388088E-3</c:v>
                </c:pt>
                <c:pt idx="289">
                  <c:v>2.2183440223519212E-3</c:v>
                </c:pt>
                <c:pt idx="290">
                  <c:v>2.0166763839562919E-3</c:v>
                </c:pt>
                <c:pt idx="291">
                  <c:v>1.2100058303737751E-3</c:v>
                </c:pt>
                <c:pt idx="292">
                  <c:v>1.6133411071650335E-3</c:v>
                </c:pt>
                <c:pt idx="293">
                  <c:v>3.226682214330067E-3</c:v>
                </c:pt>
                <c:pt idx="294">
                  <c:v>1.2100058303737751E-3</c:v>
                </c:pt>
                <c:pt idx="295">
                  <c:v>3.0250145759344376E-3</c:v>
                </c:pt>
                <c:pt idx="296">
                  <c:v>1.4116734687694044E-3</c:v>
                </c:pt>
                <c:pt idx="297">
                  <c:v>2.4200116607475501E-3</c:v>
                </c:pt>
                <c:pt idx="298">
                  <c:v>3.0250145759344376E-3</c:v>
                </c:pt>
                <c:pt idx="299">
                  <c:v>2.4200116607475501E-3</c:v>
                </c:pt>
                <c:pt idx="300">
                  <c:v>2.0166763839562919E-3</c:v>
                </c:pt>
                <c:pt idx="301">
                  <c:v>1.2100058303737751E-3</c:v>
                </c:pt>
                <c:pt idx="302">
                  <c:v>1.2100058303737751E-3</c:v>
                </c:pt>
                <c:pt idx="303">
                  <c:v>1.6133411071650335E-3</c:v>
                </c:pt>
                <c:pt idx="304">
                  <c:v>1.008338191978146E-3</c:v>
                </c:pt>
                <c:pt idx="305">
                  <c:v>2.2183440223519212E-3</c:v>
                </c:pt>
                <c:pt idx="306">
                  <c:v>2.4200116607475501E-3</c:v>
                </c:pt>
                <c:pt idx="307">
                  <c:v>2.8233469375388088E-3</c:v>
                </c:pt>
                <c:pt idx="308">
                  <c:v>1.8150087455606626E-3</c:v>
                </c:pt>
                <c:pt idx="309">
                  <c:v>1.4116734687694044E-3</c:v>
                </c:pt>
                <c:pt idx="310">
                  <c:v>1.6133411071650335E-3</c:v>
                </c:pt>
                <c:pt idx="311">
                  <c:v>2.4200116607475501E-3</c:v>
                </c:pt>
                <c:pt idx="312">
                  <c:v>6.0500291518688753E-4</c:v>
                </c:pt>
                <c:pt idx="313">
                  <c:v>3.226682214330067E-3</c:v>
                </c:pt>
                <c:pt idx="314">
                  <c:v>2.8233469375388088E-3</c:v>
                </c:pt>
                <c:pt idx="315">
                  <c:v>1.2100058303737751E-3</c:v>
                </c:pt>
                <c:pt idx="316">
                  <c:v>2.0166763839562919E-3</c:v>
                </c:pt>
                <c:pt idx="317">
                  <c:v>2.2183440223519212E-3</c:v>
                </c:pt>
                <c:pt idx="318">
                  <c:v>2.0166763839562919E-3</c:v>
                </c:pt>
                <c:pt idx="319">
                  <c:v>2.0166763839562919E-3</c:v>
                </c:pt>
                <c:pt idx="320">
                  <c:v>1.8150087455606626E-3</c:v>
                </c:pt>
                <c:pt idx="321">
                  <c:v>1.6133411071650335E-3</c:v>
                </c:pt>
                <c:pt idx="322">
                  <c:v>2.2183440223519212E-3</c:v>
                </c:pt>
                <c:pt idx="323">
                  <c:v>1.4116734687694044E-3</c:v>
                </c:pt>
                <c:pt idx="324">
                  <c:v>2.4200116607475501E-3</c:v>
                </c:pt>
                <c:pt idx="325">
                  <c:v>2.8233469375388088E-3</c:v>
                </c:pt>
                <c:pt idx="326">
                  <c:v>2.6216792991431794E-3</c:v>
                </c:pt>
                <c:pt idx="327">
                  <c:v>1.008338191978146E-3</c:v>
                </c:pt>
                <c:pt idx="328">
                  <c:v>1.2100058303737751E-3</c:v>
                </c:pt>
                <c:pt idx="329">
                  <c:v>2.2183440223519212E-3</c:v>
                </c:pt>
                <c:pt idx="330">
                  <c:v>1.4116734687694044E-3</c:v>
                </c:pt>
                <c:pt idx="331">
                  <c:v>1.008338191978146E-3</c:v>
                </c:pt>
                <c:pt idx="332">
                  <c:v>1.8150087455606626E-3</c:v>
                </c:pt>
                <c:pt idx="333">
                  <c:v>2.2183440223519212E-3</c:v>
                </c:pt>
                <c:pt idx="334">
                  <c:v>1.2100058303737751E-3</c:v>
                </c:pt>
                <c:pt idx="335">
                  <c:v>2.2183440223519212E-3</c:v>
                </c:pt>
                <c:pt idx="336">
                  <c:v>8.0667055358251674E-4</c:v>
                </c:pt>
                <c:pt idx="337">
                  <c:v>1.4116734687694044E-3</c:v>
                </c:pt>
                <c:pt idx="338">
                  <c:v>2.6216792991431794E-3</c:v>
                </c:pt>
                <c:pt idx="339">
                  <c:v>1.8150087455606626E-3</c:v>
                </c:pt>
                <c:pt idx="340">
                  <c:v>1.6133411071650335E-3</c:v>
                </c:pt>
                <c:pt idx="341">
                  <c:v>1.6133411071650335E-3</c:v>
                </c:pt>
                <c:pt idx="342">
                  <c:v>2.4200116607475501E-3</c:v>
                </c:pt>
                <c:pt idx="343">
                  <c:v>2.0166763839562919E-3</c:v>
                </c:pt>
                <c:pt idx="344">
                  <c:v>1.008338191978146E-3</c:v>
                </c:pt>
                <c:pt idx="345">
                  <c:v>1.2100058303737751E-3</c:v>
                </c:pt>
                <c:pt idx="346">
                  <c:v>1.2100058303737751E-3</c:v>
                </c:pt>
                <c:pt idx="347">
                  <c:v>1.6133411071650335E-3</c:v>
                </c:pt>
                <c:pt idx="348">
                  <c:v>2.0166763839562919E-3</c:v>
                </c:pt>
                <c:pt idx="349">
                  <c:v>1.2100058303737751E-3</c:v>
                </c:pt>
                <c:pt idx="350">
                  <c:v>1.8150087455606626E-3</c:v>
                </c:pt>
                <c:pt idx="351">
                  <c:v>6.0500291518688753E-4</c:v>
                </c:pt>
                <c:pt idx="352">
                  <c:v>2.4200116607475501E-3</c:v>
                </c:pt>
                <c:pt idx="353">
                  <c:v>6.0500291518688753E-4</c:v>
                </c:pt>
                <c:pt idx="354">
                  <c:v>1.4116734687694044E-3</c:v>
                </c:pt>
                <c:pt idx="355">
                  <c:v>1.2100058303737751E-3</c:v>
                </c:pt>
                <c:pt idx="356">
                  <c:v>1.4116734687694044E-3</c:v>
                </c:pt>
                <c:pt idx="357">
                  <c:v>2.0166763839562919E-3</c:v>
                </c:pt>
                <c:pt idx="358">
                  <c:v>1.008338191978146E-3</c:v>
                </c:pt>
                <c:pt idx="359">
                  <c:v>1.8150087455606626E-3</c:v>
                </c:pt>
                <c:pt idx="360">
                  <c:v>1.2100058303737751E-3</c:v>
                </c:pt>
                <c:pt idx="361">
                  <c:v>1.008338191978146E-3</c:v>
                </c:pt>
                <c:pt idx="362">
                  <c:v>2.2183440223519212E-3</c:v>
                </c:pt>
                <c:pt idx="363">
                  <c:v>1.008338191978146E-3</c:v>
                </c:pt>
                <c:pt idx="364">
                  <c:v>1.008338191978146E-3</c:v>
                </c:pt>
                <c:pt idx="365">
                  <c:v>4.0333527679125837E-4</c:v>
                </c:pt>
                <c:pt idx="366">
                  <c:v>1.008338191978146E-3</c:v>
                </c:pt>
                <c:pt idx="367">
                  <c:v>1.008338191978146E-3</c:v>
                </c:pt>
                <c:pt idx="368">
                  <c:v>1.2100058303737751E-3</c:v>
                </c:pt>
                <c:pt idx="369">
                  <c:v>8.0667055358251674E-4</c:v>
                </c:pt>
                <c:pt idx="370">
                  <c:v>1.8150087455606626E-3</c:v>
                </c:pt>
                <c:pt idx="371">
                  <c:v>1.6133411071650335E-3</c:v>
                </c:pt>
                <c:pt idx="372">
                  <c:v>1.6133411071650335E-3</c:v>
                </c:pt>
                <c:pt idx="373">
                  <c:v>1.2100058303737751E-3</c:v>
                </c:pt>
                <c:pt idx="374">
                  <c:v>1.6133411071650335E-3</c:v>
                </c:pt>
                <c:pt idx="375">
                  <c:v>1.4116734687694044E-3</c:v>
                </c:pt>
                <c:pt idx="376">
                  <c:v>2.0166763839562919E-4</c:v>
                </c:pt>
                <c:pt idx="377">
                  <c:v>2.2183440223519212E-3</c:v>
                </c:pt>
                <c:pt idx="378">
                  <c:v>1.008338191978146E-3</c:v>
                </c:pt>
                <c:pt idx="379">
                  <c:v>6.0500291518688753E-4</c:v>
                </c:pt>
                <c:pt idx="380">
                  <c:v>4.0333527679125837E-4</c:v>
                </c:pt>
                <c:pt idx="381">
                  <c:v>4.0333527679125837E-4</c:v>
                </c:pt>
                <c:pt idx="382">
                  <c:v>1.8150087455606626E-3</c:v>
                </c:pt>
                <c:pt idx="383">
                  <c:v>8.0667055358251674E-4</c:v>
                </c:pt>
                <c:pt idx="384">
                  <c:v>8.0667055358251674E-4</c:v>
                </c:pt>
                <c:pt idx="385">
                  <c:v>8.0667055358251674E-4</c:v>
                </c:pt>
                <c:pt idx="386">
                  <c:v>1.4116734687694044E-3</c:v>
                </c:pt>
                <c:pt idx="387">
                  <c:v>1.008338191978146E-3</c:v>
                </c:pt>
                <c:pt idx="388">
                  <c:v>4.0333527679125837E-4</c:v>
                </c:pt>
                <c:pt idx="389">
                  <c:v>1.4116734687694044E-3</c:v>
                </c:pt>
                <c:pt idx="390">
                  <c:v>1.6133411071650335E-3</c:v>
                </c:pt>
                <c:pt idx="391">
                  <c:v>1.4116734687694044E-3</c:v>
                </c:pt>
                <c:pt idx="392">
                  <c:v>8.0667055358251674E-4</c:v>
                </c:pt>
                <c:pt idx="393">
                  <c:v>8.0667055358251674E-4</c:v>
                </c:pt>
                <c:pt idx="394">
                  <c:v>6.0500291518688753E-4</c:v>
                </c:pt>
                <c:pt idx="395">
                  <c:v>8.0667055358251674E-4</c:v>
                </c:pt>
                <c:pt idx="396">
                  <c:v>1.008338191978146E-3</c:v>
                </c:pt>
                <c:pt idx="397">
                  <c:v>1.2100058303737751E-3</c:v>
                </c:pt>
                <c:pt idx="398">
                  <c:v>4.0333527679125837E-4</c:v>
                </c:pt>
                <c:pt idx="399">
                  <c:v>1.4116734687694044E-3</c:v>
                </c:pt>
                <c:pt idx="400">
                  <c:v>6.0500291518688753E-4</c:v>
                </c:pt>
                <c:pt idx="401">
                  <c:v>8.0667055358251674E-4</c:v>
                </c:pt>
                <c:pt idx="402">
                  <c:v>8.0667055358251674E-4</c:v>
                </c:pt>
                <c:pt idx="403">
                  <c:v>8.0667055358251674E-4</c:v>
                </c:pt>
                <c:pt idx="404">
                  <c:v>8.0667055358251674E-4</c:v>
                </c:pt>
                <c:pt idx="405">
                  <c:v>1.2100058303737751E-3</c:v>
                </c:pt>
                <c:pt idx="406">
                  <c:v>1.2100058303737751E-3</c:v>
                </c:pt>
                <c:pt idx="407">
                  <c:v>8.0667055358251674E-4</c:v>
                </c:pt>
                <c:pt idx="408">
                  <c:v>6.0500291518688753E-4</c:v>
                </c:pt>
                <c:pt idx="409">
                  <c:v>6.0500291518688753E-4</c:v>
                </c:pt>
                <c:pt idx="410">
                  <c:v>6.0500291518688753E-4</c:v>
                </c:pt>
                <c:pt idx="411">
                  <c:v>4.0333527679125837E-4</c:v>
                </c:pt>
                <c:pt idx="412">
                  <c:v>4.0333527679125837E-4</c:v>
                </c:pt>
                <c:pt idx="413">
                  <c:v>1.2100058303737751E-3</c:v>
                </c:pt>
                <c:pt idx="414">
                  <c:v>6.0500291518688753E-4</c:v>
                </c:pt>
                <c:pt idx="415">
                  <c:v>6.0500291518688753E-4</c:v>
                </c:pt>
                <c:pt idx="416">
                  <c:v>1.4116734687694044E-3</c:v>
                </c:pt>
                <c:pt idx="417">
                  <c:v>1.2100058303737751E-3</c:v>
                </c:pt>
                <c:pt idx="418">
                  <c:v>2.0166763839562919E-4</c:v>
                </c:pt>
                <c:pt idx="419">
                  <c:v>6.0500291518688753E-4</c:v>
                </c:pt>
                <c:pt idx="420">
                  <c:v>8.0667055358251674E-4</c:v>
                </c:pt>
                <c:pt idx="421">
                  <c:v>1.2100058303737751E-3</c:v>
                </c:pt>
                <c:pt idx="422">
                  <c:v>6.0500291518688753E-4</c:v>
                </c:pt>
                <c:pt idx="423">
                  <c:v>4.0333527679125837E-4</c:v>
                </c:pt>
                <c:pt idx="424">
                  <c:v>8.0667055358251674E-4</c:v>
                </c:pt>
                <c:pt idx="425">
                  <c:v>6.0500291518688753E-4</c:v>
                </c:pt>
                <c:pt idx="426">
                  <c:v>1.2100058303737751E-3</c:v>
                </c:pt>
                <c:pt idx="427">
                  <c:v>1.008338191978146E-3</c:v>
                </c:pt>
                <c:pt idx="428">
                  <c:v>8.0667055358251674E-4</c:v>
                </c:pt>
                <c:pt idx="429">
                  <c:v>1.008338191978146E-3</c:v>
                </c:pt>
                <c:pt idx="430">
                  <c:v>1.008338191978146E-3</c:v>
                </c:pt>
                <c:pt idx="431">
                  <c:v>1.2100058303737751E-3</c:v>
                </c:pt>
                <c:pt idx="432">
                  <c:v>1.2100058303737751E-3</c:v>
                </c:pt>
                <c:pt idx="433">
                  <c:v>1.2100058303737751E-3</c:v>
                </c:pt>
                <c:pt idx="434">
                  <c:v>8.0667055358251674E-4</c:v>
                </c:pt>
                <c:pt idx="435">
                  <c:v>2.0166763839562919E-4</c:v>
                </c:pt>
                <c:pt idx="436">
                  <c:v>1.6133411071650335E-3</c:v>
                </c:pt>
                <c:pt idx="437">
                  <c:v>2.0166763839562919E-4</c:v>
                </c:pt>
                <c:pt idx="438">
                  <c:v>6.0500291518688753E-4</c:v>
                </c:pt>
                <c:pt idx="439">
                  <c:v>6.0500291518688753E-4</c:v>
                </c:pt>
                <c:pt idx="440">
                  <c:v>1.008338191978146E-3</c:v>
                </c:pt>
                <c:pt idx="441">
                  <c:v>0</c:v>
                </c:pt>
                <c:pt idx="442">
                  <c:v>8.0667055358251674E-4</c:v>
                </c:pt>
                <c:pt idx="443">
                  <c:v>4.0333527679125837E-4</c:v>
                </c:pt>
                <c:pt idx="444">
                  <c:v>6.0500291518688753E-4</c:v>
                </c:pt>
                <c:pt idx="445">
                  <c:v>1.008338191978146E-3</c:v>
                </c:pt>
                <c:pt idx="446">
                  <c:v>2.0166763839562919E-4</c:v>
                </c:pt>
                <c:pt idx="447">
                  <c:v>2.0166763839562919E-4</c:v>
                </c:pt>
                <c:pt idx="448">
                  <c:v>4.0333527679125837E-4</c:v>
                </c:pt>
                <c:pt idx="449">
                  <c:v>4.0333527679125837E-4</c:v>
                </c:pt>
                <c:pt idx="450">
                  <c:v>6.0500291518688753E-4</c:v>
                </c:pt>
                <c:pt idx="451">
                  <c:v>0</c:v>
                </c:pt>
                <c:pt idx="452">
                  <c:v>2.0166763839562919E-4</c:v>
                </c:pt>
                <c:pt idx="453">
                  <c:v>1.008338191978146E-3</c:v>
                </c:pt>
                <c:pt idx="454">
                  <c:v>8.0667055358251674E-4</c:v>
                </c:pt>
                <c:pt idx="455">
                  <c:v>2.0166763839562919E-4</c:v>
                </c:pt>
                <c:pt idx="456">
                  <c:v>6.0500291518688753E-4</c:v>
                </c:pt>
                <c:pt idx="457">
                  <c:v>4.0333527679125837E-4</c:v>
                </c:pt>
                <c:pt idx="458">
                  <c:v>2.0166763839562919E-4</c:v>
                </c:pt>
                <c:pt idx="459">
                  <c:v>2.0166763839562919E-4</c:v>
                </c:pt>
                <c:pt idx="460">
                  <c:v>4.0333527679125837E-4</c:v>
                </c:pt>
                <c:pt idx="461">
                  <c:v>0</c:v>
                </c:pt>
                <c:pt idx="462">
                  <c:v>2.0166763839562919E-4</c:v>
                </c:pt>
                <c:pt idx="463">
                  <c:v>1.008338191978146E-3</c:v>
                </c:pt>
                <c:pt idx="464">
                  <c:v>8.0667055358251674E-4</c:v>
                </c:pt>
                <c:pt idx="465">
                  <c:v>6.0500291518688753E-4</c:v>
                </c:pt>
                <c:pt idx="466">
                  <c:v>4.0333527679125837E-4</c:v>
                </c:pt>
                <c:pt idx="467">
                  <c:v>4.0333527679125837E-4</c:v>
                </c:pt>
                <c:pt idx="468">
                  <c:v>4.0333527679125837E-4</c:v>
                </c:pt>
                <c:pt idx="469">
                  <c:v>1.4116734687694044E-3</c:v>
                </c:pt>
                <c:pt idx="470">
                  <c:v>8.0667055358251674E-4</c:v>
                </c:pt>
                <c:pt idx="471">
                  <c:v>1.2100058303737751E-3</c:v>
                </c:pt>
                <c:pt idx="472">
                  <c:v>0</c:v>
                </c:pt>
                <c:pt idx="473">
                  <c:v>2.0166763839562919E-4</c:v>
                </c:pt>
                <c:pt idx="474">
                  <c:v>6.0500291518688753E-4</c:v>
                </c:pt>
                <c:pt idx="475">
                  <c:v>4.0333527679125837E-4</c:v>
                </c:pt>
                <c:pt idx="476">
                  <c:v>2.0166763839562919E-4</c:v>
                </c:pt>
                <c:pt idx="477">
                  <c:v>8.0667055358251674E-4</c:v>
                </c:pt>
                <c:pt idx="478">
                  <c:v>1.008338191978146E-3</c:v>
                </c:pt>
                <c:pt idx="479">
                  <c:v>4.0333527679125837E-4</c:v>
                </c:pt>
                <c:pt idx="480">
                  <c:v>6.0500291518688753E-4</c:v>
                </c:pt>
                <c:pt idx="481">
                  <c:v>8.0667055358251674E-4</c:v>
                </c:pt>
                <c:pt idx="482">
                  <c:v>4.0333527679125837E-4</c:v>
                </c:pt>
                <c:pt idx="483">
                  <c:v>0</c:v>
                </c:pt>
                <c:pt idx="484">
                  <c:v>0</c:v>
                </c:pt>
                <c:pt idx="485">
                  <c:v>4.0333527679125837E-4</c:v>
                </c:pt>
                <c:pt idx="486">
                  <c:v>2.0166763839562919E-4</c:v>
                </c:pt>
                <c:pt idx="487">
                  <c:v>2.0166763839562919E-4</c:v>
                </c:pt>
                <c:pt idx="488">
                  <c:v>6.0500291518688753E-4</c:v>
                </c:pt>
                <c:pt idx="489">
                  <c:v>4.0333527679125837E-4</c:v>
                </c:pt>
                <c:pt idx="490">
                  <c:v>2.0166763839562919E-4</c:v>
                </c:pt>
                <c:pt idx="491">
                  <c:v>2.0166763839562919E-4</c:v>
                </c:pt>
                <c:pt idx="492">
                  <c:v>4.0333527679125837E-4</c:v>
                </c:pt>
                <c:pt idx="493">
                  <c:v>0</c:v>
                </c:pt>
                <c:pt idx="494">
                  <c:v>2.0166763839562919E-4</c:v>
                </c:pt>
                <c:pt idx="495">
                  <c:v>6.0500291518688753E-4</c:v>
                </c:pt>
                <c:pt idx="496">
                  <c:v>6.0500291518688753E-4</c:v>
                </c:pt>
                <c:pt idx="497">
                  <c:v>1.4116734687694044E-3</c:v>
                </c:pt>
                <c:pt idx="498">
                  <c:v>6.0500291518688753E-4</c:v>
                </c:pt>
                <c:pt idx="499">
                  <c:v>2.0166763839562919E-4</c:v>
                </c:pt>
                <c:pt idx="500">
                  <c:v>4.0333527679125837E-4</c:v>
                </c:pt>
                <c:pt idx="501">
                  <c:v>2.0166763839562919E-4</c:v>
                </c:pt>
                <c:pt idx="502">
                  <c:v>0</c:v>
                </c:pt>
                <c:pt idx="503">
                  <c:v>2.0166763839562919E-4</c:v>
                </c:pt>
                <c:pt idx="504">
                  <c:v>4.0333527679125837E-4</c:v>
                </c:pt>
                <c:pt idx="505">
                  <c:v>6.0500291518688753E-4</c:v>
                </c:pt>
                <c:pt idx="506">
                  <c:v>2.0166763839562919E-4</c:v>
                </c:pt>
                <c:pt idx="507">
                  <c:v>0</c:v>
                </c:pt>
                <c:pt idx="508">
                  <c:v>2.0166763839562919E-4</c:v>
                </c:pt>
                <c:pt idx="509">
                  <c:v>0</c:v>
                </c:pt>
                <c:pt idx="510">
                  <c:v>4.0333527679125837E-4</c:v>
                </c:pt>
                <c:pt idx="511">
                  <c:v>6.0500291518688753E-4</c:v>
                </c:pt>
                <c:pt idx="512">
                  <c:v>2.0166763839562919E-4</c:v>
                </c:pt>
                <c:pt idx="513">
                  <c:v>8.0667055358251674E-4</c:v>
                </c:pt>
                <c:pt idx="514">
                  <c:v>2.0166763839562919E-4</c:v>
                </c:pt>
                <c:pt idx="515">
                  <c:v>8.0667055358251674E-4</c:v>
                </c:pt>
                <c:pt idx="516">
                  <c:v>2.0166763839562919E-4</c:v>
                </c:pt>
                <c:pt idx="517">
                  <c:v>0</c:v>
                </c:pt>
                <c:pt idx="518">
                  <c:v>6.0500291518688753E-4</c:v>
                </c:pt>
                <c:pt idx="519">
                  <c:v>2.0166763839562919E-4</c:v>
                </c:pt>
                <c:pt idx="520">
                  <c:v>6.0500291518688753E-4</c:v>
                </c:pt>
                <c:pt idx="521">
                  <c:v>2.0166763839562919E-4</c:v>
                </c:pt>
                <c:pt idx="522">
                  <c:v>4.0333527679125837E-4</c:v>
                </c:pt>
                <c:pt idx="523">
                  <c:v>0</c:v>
                </c:pt>
                <c:pt idx="524">
                  <c:v>0</c:v>
                </c:pt>
                <c:pt idx="525">
                  <c:v>2.0166763839562919E-4</c:v>
                </c:pt>
                <c:pt idx="526">
                  <c:v>4.0333527679125837E-4</c:v>
                </c:pt>
                <c:pt idx="527">
                  <c:v>2.0166763839562919E-4</c:v>
                </c:pt>
                <c:pt idx="528">
                  <c:v>4.0333527679125837E-4</c:v>
                </c:pt>
                <c:pt idx="529">
                  <c:v>0</c:v>
                </c:pt>
                <c:pt idx="530">
                  <c:v>6.0500291518688753E-4</c:v>
                </c:pt>
                <c:pt idx="531">
                  <c:v>0</c:v>
                </c:pt>
                <c:pt idx="532">
                  <c:v>2.0166763839562919E-4</c:v>
                </c:pt>
                <c:pt idx="533">
                  <c:v>6.0500291518688753E-4</c:v>
                </c:pt>
                <c:pt idx="534">
                  <c:v>0</c:v>
                </c:pt>
                <c:pt idx="535">
                  <c:v>4.0333527679125837E-4</c:v>
                </c:pt>
                <c:pt idx="536">
                  <c:v>4.0333527679125837E-4</c:v>
                </c:pt>
                <c:pt idx="537">
                  <c:v>0</c:v>
                </c:pt>
                <c:pt idx="538">
                  <c:v>6.0500291518688753E-4</c:v>
                </c:pt>
                <c:pt idx="539">
                  <c:v>4.0333527679125837E-4</c:v>
                </c:pt>
                <c:pt idx="540">
                  <c:v>4.0333527679125837E-4</c:v>
                </c:pt>
                <c:pt idx="541">
                  <c:v>4.0333527679125837E-4</c:v>
                </c:pt>
                <c:pt idx="542">
                  <c:v>2.0166763839562919E-4</c:v>
                </c:pt>
                <c:pt idx="543">
                  <c:v>0</c:v>
                </c:pt>
                <c:pt idx="544">
                  <c:v>0</c:v>
                </c:pt>
                <c:pt idx="545">
                  <c:v>4.0333527679125837E-4</c:v>
                </c:pt>
                <c:pt idx="546">
                  <c:v>0</c:v>
                </c:pt>
                <c:pt idx="547">
                  <c:v>6.0500291518688753E-4</c:v>
                </c:pt>
                <c:pt idx="548">
                  <c:v>4.0333527679125837E-4</c:v>
                </c:pt>
                <c:pt idx="549">
                  <c:v>2.0166763839562919E-4</c:v>
                </c:pt>
                <c:pt idx="550">
                  <c:v>2.0166763839562919E-4</c:v>
                </c:pt>
                <c:pt idx="551">
                  <c:v>2.0166763839562919E-4</c:v>
                </c:pt>
                <c:pt idx="552">
                  <c:v>4.0333527679125837E-4</c:v>
                </c:pt>
                <c:pt idx="553">
                  <c:v>6.0500291518688753E-4</c:v>
                </c:pt>
                <c:pt idx="554">
                  <c:v>4.0333527679125837E-4</c:v>
                </c:pt>
                <c:pt idx="555">
                  <c:v>6.0500291518688753E-4</c:v>
                </c:pt>
                <c:pt idx="556">
                  <c:v>2.0166763839562919E-4</c:v>
                </c:pt>
                <c:pt idx="557">
                  <c:v>6.0500291518688753E-4</c:v>
                </c:pt>
                <c:pt idx="558">
                  <c:v>2.0166763839562919E-4</c:v>
                </c:pt>
                <c:pt idx="559">
                  <c:v>4.0333527679125837E-4</c:v>
                </c:pt>
                <c:pt idx="560">
                  <c:v>2.0166763839562919E-4</c:v>
                </c:pt>
                <c:pt idx="561">
                  <c:v>0</c:v>
                </c:pt>
                <c:pt idx="562">
                  <c:v>4.0333527679125837E-4</c:v>
                </c:pt>
                <c:pt idx="563">
                  <c:v>0</c:v>
                </c:pt>
                <c:pt idx="564">
                  <c:v>4.0333527679125837E-4</c:v>
                </c:pt>
                <c:pt idx="565">
                  <c:v>0</c:v>
                </c:pt>
                <c:pt idx="566">
                  <c:v>1.008338191978146E-3</c:v>
                </c:pt>
                <c:pt idx="567">
                  <c:v>4.0333527679125837E-4</c:v>
                </c:pt>
                <c:pt idx="568">
                  <c:v>4.0333527679125837E-4</c:v>
                </c:pt>
                <c:pt idx="569">
                  <c:v>0</c:v>
                </c:pt>
                <c:pt idx="570">
                  <c:v>0</c:v>
                </c:pt>
                <c:pt idx="571">
                  <c:v>2.0166763839562919E-4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4.0333527679125837E-4</c:v>
                </c:pt>
                <c:pt idx="578">
                  <c:v>2.0166763839562919E-4</c:v>
                </c:pt>
                <c:pt idx="579">
                  <c:v>2.0166763839562919E-4</c:v>
                </c:pt>
                <c:pt idx="580">
                  <c:v>4.0333527679125837E-4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4.0333527679125837E-4</c:v>
                </c:pt>
                <c:pt idx="585">
                  <c:v>2.0166763839562919E-4</c:v>
                </c:pt>
                <c:pt idx="586">
                  <c:v>4.0333527679125837E-4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2.0166763839562919E-4</c:v>
                </c:pt>
                <c:pt idx="592">
                  <c:v>6.0500291518688753E-4</c:v>
                </c:pt>
                <c:pt idx="593">
                  <c:v>2.0166763839562919E-4</c:v>
                </c:pt>
                <c:pt idx="594">
                  <c:v>2.0166763839562919E-4</c:v>
                </c:pt>
                <c:pt idx="595">
                  <c:v>0</c:v>
                </c:pt>
                <c:pt idx="596">
                  <c:v>0</c:v>
                </c:pt>
                <c:pt idx="597">
                  <c:v>4.0333527679125837E-4</c:v>
                </c:pt>
                <c:pt idx="598">
                  <c:v>0</c:v>
                </c:pt>
                <c:pt idx="599">
                  <c:v>2.0166763839562919E-4</c:v>
                </c:pt>
                <c:pt idx="600">
                  <c:v>0</c:v>
                </c:pt>
                <c:pt idx="601">
                  <c:v>6.0500291518688753E-4</c:v>
                </c:pt>
                <c:pt idx="602">
                  <c:v>2.0166763839562919E-4</c:v>
                </c:pt>
                <c:pt idx="603">
                  <c:v>2.0166763839562919E-4</c:v>
                </c:pt>
                <c:pt idx="604">
                  <c:v>2.0166763839562919E-4</c:v>
                </c:pt>
                <c:pt idx="605">
                  <c:v>0</c:v>
                </c:pt>
                <c:pt idx="606">
                  <c:v>0</c:v>
                </c:pt>
                <c:pt idx="607">
                  <c:v>2.0166763839562919E-4</c:v>
                </c:pt>
                <c:pt idx="608">
                  <c:v>2.0166763839562919E-4</c:v>
                </c:pt>
                <c:pt idx="609">
                  <c:v>2.0166763839562919E-4</c:v>
                </c:pt>
                <c:pt idx="610">
                  <c:v>2.0166763839562919E-4</c:v>
                </c:pt>
                <c:pt idx="611">
                  <c:v>0</c:v>
                </c:pt>
                <c:pt idx="612">
                  <c:v>2.0166763839562919E-4</c:v>
                </c:pt>
                <c:pt idx="613">
                  <c:v>4.0333527679125837E-4</c:v>
                </c:pt>
                <c:pt idx="614">
                  <c:v>4.0333527679125837E-4</c:v>
                </c:pt>
                <c:pt idx="615">
                  <c:v>0</c:v>
                </c:pt>
                <c:pt idx="616">
                  <c:v>6.0500291518688753E-4</c:v>
                </c:pt>
                <c:pt idx="617">
                  <c:v>8.0667055358251674E-4</c:v>
                </c:pt>
                <c:pt idx="618">
                  <c:v>4.0333527679125837E-4</c:v>
                </c:pt>
                <c:pt idx="619">
                  <c:v>0</c:v>
                </c:pt>
                <c:pt idx="620">
                  <c:v>0</c:v>
                </c:pt>
                <c:pt idx="621">
                  <c:v>2.0166763839562919E-4</c:v>
                </c:pt>
                <c:pt idx="622">
                  <c:v>4.0333527679125837E-4</c:v>
                </c:pt>
                <c:pt idx="623">
                  <c:v>2.0166763839562919E-4</c:v>
                </c:pt>
                <c:pt idx="624">
                  <c:v>0</c:v>
                </c:pt>
                <c:pt idx="625">
                  <c:v>2.0166763839562919E-4</c:v>
                </c:pt>
                <c:pt idx="626">
                  <c:v>0</c:v>
                </c:pt>
                <c:pt idx="627">
                  <c:v>2.0166763839562919E-4</c:v>
                </c:pt>
                <c:pt idx="628">
                  <c:v>2.0166763839562919E-4</c:v>
                </c:pt>
                <c:pt idx="629">
                  <c:v>0</c:v>
                </c:pt>
                <c:pt idx="630">
                  <c:v>8.0667055358251674E-4</c:v>
                </c:pt>
                <c:pt idx="631">
                  <c:v>0</c:v>
                </c:pt>
                <c:pt idx="632">
                  <c:v>0</c:v>
                </c:pt>
                <c:pt idx="633">
                  <c:v>4.0333527679125837E-4</c:v>
                </c:pt>
                <c:pt idx="634">
                  <c:v>0</c:v>
                </c:pt>
                <c:pt idx="635">
                  <c:v>0</c:v>
                </c:pt>
                <c:pt idx="636">
                  <c:v>2.0166763839562919E-4</c:v>
                </c:pt>
                <c:pt idx="637">
                  <c:v>0</c:v>
                </c:pt>
                <c:pt idx="638">
                  <c:v>2.0166763839562919E-4</c:v>
                </c:pt>
                <c:pt idx="639">
                  <c:v>0</c:v>
                </c:pt>
                <c:pt idx="640">
                  <c:v>2.0166763839562919E-4</c:v>
                </c:pt>
                <c:pt idx="641">
                  <c:v>0</c:v>
                </c:pt>
                <c:pt idx="642">
                  <c:v>0</c:v>
                </c:pt>
                <c:pt idx="643">
                  <c:v>4.0333527679125837E-4</c:v>
                </c:pt>
                <c:pt idx="644">
                  <c:v>2.0166763839562919E-4</c:v>
                </c:pt>
                <c:pt idx="645">
                  <c:v>2.0166763839562919E-4</c:v>
                </c:pt>
                <c:pt idx="646">
                  <c:v>2.0166763839562919E-4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4.0333527679125837E-4</c:v>
                </c:pt>
                <c:pt idx="653">
                  <c:v>4.0333527679125837E-4</c:v>
                </c:pt>
                <c:pt idx="654">
                  <c:v>2.0166763839562919E-4</c:v>
                </c:pt>
                <c:pt idx="655">
                  <c:v>2.0166763839562919E-4</c:v>
                </c:pt>
                <c:pt idx="656">
                  <c:v>0</c:v>
                </c:pt>
                <c:pt idx="657">
                  <c:v>2.0166763839562919E-4</c:v>
                </c:pt>
                <c:pt idx="658">
                  <c:v>0</c:v>
                </c:pt>
                <c:pt idx="659">
                  <c:v>0</c:v>
                </c:pt>
                <c:pt idx="660">
                  <c:v>2.0166763839562919E-4</c:v>
                </c:pt>
                <c:pt idx="661">
                  <c:v>0</c:v>
                </c:pt>
                <c:pt idx="662">
                  <c:v>0</c:v>
                </c:pt>
                <c:pt idx="663">
                  <c:v>2.0166763839562919E-4</c:v>
                </c:pt>
                <c:pt idx="664">
                  <c:v>2.0166763839562919E-4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4.0333527679125837E-4</c:v>
                </c:pt>
                <c:pt idx="670">
                  <c:v>4.0333527679125837E-4</c:v>
                </c:pt>
                <c:pt idx="671">
                  <c:v>2.0166763839562919E-4</c:v>
                </c:pt>
                <c:pt idx="672">
                  <c:v>2.0166763839562919E-4</c:v>
                </c:pt>
                <c:pt idx="673">
                  <c:v>2.0166763839562919E-4</c:v>
                </c:pt>
                <c:pt idx="674">
                  <c:v>0</c:v>
                </c:pt>
                <c:pt idx="675">
                  <c:v>2.0166763839562919E-4</c:v>
                </c:pt>
                <c:pt idx="676">
                  <c:v>0</c:v>
                </c:pt>
                <c:pt idx="677">
                  <c:v>2.0166763839562919E-4</c:v>
                </c:pt>
                <c:pt idx="678">
                  <c:v>4.0333527679125837E-4</c:v>
                </c:pt>
                <c:pt idx="679">
                  <c:v>0</c:v>
                </c:pt>
                <c:pt idx="680">
                  <c:v>0</c:v>
                </c:pt>
                <c:pt idx="681">
                  <c:v>2.0166763839562919E-4</c:v>
                </c:pt>
                <c:pt idx="682">
                  <c:v>0</c:v>
                </c:pt>
                <c:pt idx="683">
                  <c:v>2.0166763839562919E-4</c:v>
                </c:pt>
                <c:pt idx="684">
                  <c:v>0</c:v>
                </c:pt>
                <c:pt idx="685">
                  <c:v>0</c:v>
                </c:pt>
                <c:pt idx="686">
                  <c:v>2.0166763839562919E-4</c:v>
                </c:pt>
                <c:pt idx="687">
                  <c:v>2.0166763839562919E-4</c:v>
                </c:pt>
                <c:pt idx="688">
                  <c:v>2.0166763839562919E-4</c:v>
                </c:pt>
                <c:pt idx="689">
                  <c:v>2.0166763839562919E-4</c:v>
                </c:pt>
                <c:pt idx="690">
                  <c:v>2.0166763839562919E-4</c:v>
                </c:pt>
                <c:pt idx="691">
                  <c:v>0</c:v>
                </c:pt>
                <c:pt idx="692">
                  <c:v>2.0166763839562919E-4</c:v>
                </c:pt>
                <c:pt idx="693">
                  <c:v>0</c:v>
                </c:pt>
                <c:pt idx="694">
                  <c:v>2.0166763839562919E-4</c:v>
                </c:pt>
                <c:pt idx="695">
                  <c:v>4.0333527679125837E-4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2.0166763839562919E-4</c:v>
                </c:pt>
                <c:pt idx="700">
                  <c:v>4.0333527679125837E-4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2.0166763839562919E-4</c:v>
                </c:pt>
                <c:pt idx="708">
                  <c:v>2.0166763839562919E-4</c:v>
                </c:pt>
                <c:pt idx="709">
                  <c:v>2.0166763839562919E-4</c:v>
                </c:pt>
                <c:pt idx="710">
                  <c:v>2.0166763839562919E-4</c:v>
                </c:pt>
                <c:pt idx="711">
                  <c:v>0</c:v>
                </c:pt>
                <c:pt idx="712">
                  <c:v>2.0166763839562919E-4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2.0166763839562919E-4</c:v>
                </c:pt>
                <c:pt idx="718">
                  <c:v>2.0166763839562919E-4</c:v>
                </c:pt>
                <c:pt idx="719">
                  <c:v>0</c:v>
                </c:pt>
                <c:pt idx="720">
                  <c:v>2.0166763839562919E-4</c:v>
                </c:pt>
                <c:pt idx="721">
                  <c:v>2.0166763839562919E-4</c:v>
                </c:pt>
                <c:pt idx="722">
                  <c:v>2.0166763839562919E-4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2.0166763839562919E-4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2.0166763839562919E-4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2.0166763839562919E-4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2.0166763839562919E-4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2.0166763839562919E-4</c:v>
                </c:pt>
                <c:pt idx="757">
                  <c:v>2.0166763839562919E-4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2.0166763839562919E-4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2.0166763839562919E-4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2.0166763839562919E-4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2.0166763839562919E-4</c:v>
                </c:pt>
                <c:pt idx="783">
                  <c:v>2.0166763839562919E-4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2.0166763839562919E-4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2.0166763839562919E-4</c:v>
                </c:pt>
                <c:pt idx="799">
                  <c:v>0</c:v>
                </c:pt>
                <c:pt idx="800">
                  <c:v>0</c:v>
                </c:pt>
                <c:pt idx="801">
                  <c:v>4.0333527679125837E-4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2.0166763839562919E-4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4.0333527679125837E-4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2.0166763839562919E-4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2.0166763839562919E-4</c:v>
                </c:pt>
                <c:pt idx="844">
                  <c:v>0</c:v>
                </c:pt>
                <c:pt idx="845">
                  <c:v>0</c:v>
                </c:pt>
                <c:pt idx="846">
                  <c:v>2.0166763839562919E-4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2.0166763839562919E-4</c:v>
                </c:pt>
                <c:pt idx="858">
                  <c:v>0</c:v>
                </c:pt>
                <c:pt idx="859">
                  <c:v>2.0166763839562919E-4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2.0166763839562919E-4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2.0166763839562919E-4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FEA-4426-9BEC-D73F8D1EF717}"/>
            </c:ext>
          </c:extLst>
        </c:ser>
        <c:ser>
          <c:idx val="2"/>
          <c:order val="2"/>
          <c:tx>
            <c:strRef>
              <c:f>Spektra!$BZ$7</c:f>
              <c:strCache>
                <c:ptCount val="1"/>
                <c:pt idx="0">
                  <c:v>5.4 cm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Spektra!$BZ$8:$BZ$908</c:f>
              <c:numCache>
                <c:formatCode>General</c:formatCode>
                <c:ptCount val="901"/>
                <c:pt idx="10">
                  <c:v>6.57142311644429</c:v>
                </c:pt>
                <c:pt idx="11">
                  <c:v>6.2251868447176548</c:v>
                </c:pt>
                <c:pt idx="12">
                  <c:v>5.83561215530551</c:v>
                </c:pt>
                <c:pt idx="13">
                  <c:v>5.5341275105367398</c:v>
                </c:pt>
                <c:pt idx="14">
                  <c:v>5.1374867747628254</c:v>
                </c:pt>
                <c:pt idx="15">
                  <c:v>4.9043072448244809</c:v>
                </c:pt>
                <c:pt idx="16">
                  <c:v>4.6880862261543781</c:v>
                </c:pt>
                <c:pt idx="17">
                  <c:v>4.37576697696423</c:v>
                </c:pt>
                <c:pt idx="18">
                  <c:v>4.182157306651785</c:v>
                </c:pt>
                <c:pt idx="19">
                  <c:v>3.993729403671304</c:v>
                </c:pt>
                <c:pt idx="20">
                  <c:v>3.7148561072601911</c:v>
                </c:pt>
                <c:pt idx="21">
                  <c:v>3.6272371323742676</c:v>
                </c:pt>
                <c:pt idx="22">
                  <c:v>3.4114871834616163</c:v>
                </c:pt>
                <c:pt idx="23">
                  <c:v>3.3172732319713756</c:v>
                </c:pt>
                <c:pt idx="24">
                  <c:v>3.1830183510977825</c:v>
                </c:pt>
                <c:pt idx="25">
                  <c:v>3.1151843060248092</c:v>
                </c:pt>
                <c:pt idx="26">
                  <c:v>2.9083846825037307</c:v>
                </c:pt>
                <c:pt idx="27">
                  <c:v>2.8023939870772101</c:v>
                </c:pt>
                <c:pt idx="28">
                  <c:v>2.7477498952128703</c:v>
                </c:pt>
                <c:pt idx="29">
                  <c:v>2.5824044103474981</c:v>
                </c:pt>
                <c:pt idx="30">
                  <c:v>2.5249338999384512</c:v>
                </c:pt>
                <c:pt idx="31">
                  <c:v>2.4118771581501623</c:v>
                </c:pt>
                <c:pt idx="32">
                  <c:v>2.3553487872560179</c:v>
                </c:pt>
                <c:pt idx="33">
                  <c:v>2.283275114365984</c:v>
                </c:pt>
                <c:pt idx="34">
                  <c:v>2.1758712096671093</c:v>
                </c:pt>
                <c:pt idx="35">
                  <c:v>2.1551441403392562</c:v>
                </c:pt>
                <c:pt idx="36">
                  <c:v>2.0694094444831372</c:v>
                </c:pt>
                <c:pt idx="37">
                  <c:v>1.9629476792991654</c:v>
                </c:pt>
                <c:pt idx="38">
                  <c:v>1.9469313075458243</c:v>
                </c:pt>
                <c:pt idx="39">
                  <c:v>1.8607255419322541</c:v>
                </c:pt>
                <c:pt idx="40">
                  <c:v>1.8159739149743899</c:v>
                </c:pt>
                <c:pt idx="41">
                  <c:v>1.7618008928675015</c:v>
                </c:pt>
                <c:pt idx="42">
                  <c:v>1.7184624751819906</c:v>
                </c:pt>
                <c:pt idx="43">
                  <c:v>1.6680580111347119</c:v>
                </c:pt>
                <c:pt idx="44">
                  <c:v>1.562067315708191</c:v>
                </c:pt>
                <c:pt idx="45">
                  <c:v>1.6105875007256651</c:v>
                </c:pt>
                <c:pt idx="46">
                  <c:v>1.5842075943083975</c:v>
                </c:pt>
                <c:pt idx="47">
                  <c:v>1.5159024794779732</c:v>
                </c:pt>
                <c:pt idx="48">
                  <c:v>1.4768036896095231</c:v>
                </c:pt>
                <c:pt idx="49">
                  <c:v>1.4499527134348045</c:v>
                </c:pt>
                <c:pt idx="50">
                  <c:v>1.3943664820555626</c:v>
                </c:pt>
                <c:pt idx="51">
                  <c:v>1.3873004356937946</c:v>
                </c:pt>
                <c:pt idx="52">
                  <c:v>1.3882425752086969</c:v>
                </c:pt>
                <c:pt idx="53">
                  <c:v>1.3368959716465159</c:v>
                </c:pt>
                <c:pt idx="54">
                  <c:v>1.2846072285694323</c:v>
                </c:pt>
                <c:pt idx="55">
                  <c:v>1.2690619265735426</c:v>
                </c:pt>
                <c:pt idx="56">
                  <c:v>1.237971322581763</c:v>
                </c:pt>
                <c:pt idx="57">
                  <c:v>1.2219549508284222</c:v>
                </c:pt>
                <c:pt idx="58">
                  <c:v>1.1969882536835084</c:v>
                </c:pt>
                <c:pt idx="59">
                  <c:v>1.1805008121727163</c:v>
                </c:pt>
                <c:pt idx="60">
                  <c:v>1.1056007207379748</c:v>
                </c:pt>
                <c:pt idx="61">
                  <c:v>1.1084271392826821</c:v>
                </c:pt>
                <c:pt idx="62">
                  <c:v>1.1023032324358164</c:v>
                </c:pt>
                <c:pt idx="63">
                  <c:v>1.0697994191716835</c:v>
                </c:pt>
                <c:pt idx="64">
                  <c:v>1.0556673264481473</c:v>
                </c:pt>
                <c:pt idx="65">
                  <c:v>1.0005521648263564</c:v>
                </c:pt>
                <c:pt idx="66">
                  <c:v>0.99301504870713719</c:v>
                </c:pt>
                <c:pt idx="67">
                  <c:v>0.99207290919223479</c:v>
                </c:pt>
                <c:pt idx="68">
                  <c:v>0.97558546768144261</c:v>
                </c:pt>
                <c:pt idx="69">
                  <c:v>0.92942063145122467</c:v>
                </c:pt>
                <c:pt idx="70">
                  <c:v>0.95580053786849206</c:v>
                </c:pt>
                <c:pt idx="71">
                  <c:v>0.93036277096612707</c:v>
                </c:pt>
                <c:pt idx="72">
                  <c:v>0.92188351533200541</c:v>
                </c:pt>
                <c:pt idx="73">
                  <c:v>0.87713188837414102</c:v>
                </c:pt>
                <c:pt idx="74">
                  <c:v>0.84415700535255678</c:v>
                </c:pt>
                <c:pt idx="75">
                  <c:v>0.82625635456941116</c:v>
                </c:pt>
                <c:pt idx="76">
                  <c:v>0.84368593559510563</c:v>
                </c:pt>
                <c:pt idx="77">
                  <c:v>0.79610789009253402</c:v>
                </c:pt>
                <c:pt idx="78">
                  <c:v>0.78291793688390043</c:v>
                </c:pt>
                <c:pt idx="79">
                  <c:v>0.78338900664135147</c:v>
                </c:pt>
                <c:pt idx="80">
                  <c:v>0.74805877483251138</c:v>
                </c:pt>
                <c:pt idx="81">
                  <c:v>0.75418268167937685</c:v>
                </c:pt>
                <c:pt idx="82">
                  <c:v>0.7395795191983896</c:v>
                </c:pt>
                <c:pt idx="83">
                  <c:v>0.72073672890034146</c:v>
                </c:pt>
                <c:pt idx="84">
                  <c:v>0.73816630992603605</c:v>
                </c:pt>
                <c:pt idx="85">
                  <c:v>0.71696817084073183</c:v>
                </c:pt>
                <c:pt idx="86">
                  <c:v>0.67551403218502593</c:v>
                </c:pt>
                <c:pt idx="87">
                  <c:v>0.67928259024463555</c:v>
                </c:pt>
                <c:pt idx="88">
                  <c:v>0.69341468296817166</c:v>
                </c:pt>
                <c:pt idx="89">
                  <c:v>0.6180435217759791</c:v>
                </c:pt>
                <c:pt idx="90">
                  <c:v>0.65101840479756334</c:v>
                </c:pt>
                <c:pt idx="91">
                  <c:v>0.60391142905244299</c:v>
                </c:pt>
                <c:pt idx="92">
                  <c:v>0.59778752220557729</c:v>
                </c:pt>
                <c:pt idx="93">
                  <c:v>0.60673784759715021</c:v>
                </c:pt>
                <c:pt idx="94">
                  <c:v>0.65290268382736816</c:v>
                </c:pt>
                <c:pt idx="95">
                  <c:v>0.63311775401441761</c:v>
                </c:pt>
                <c:pt idx="96">
                  <c:v>0.5704654762734076</c:v>
                </c:pt>
                <c:pt idx="97">
                  <c:v>0.57093654603085875</c:v>
                </c:pt>
                <c:pt idx="98">
                  <c:v>0.5450277093710425</c:v>
                </c:pt>
                <c:pt idx="99">
                  <c:v>0.56763905772870027</c:v>
                </c:pt>
                <c:pt idx="100">
                  <c:v>0.55915980209457861</c:v>
                </c:pt>
                <c:pt idx="101">
                  <c:v>0.52948240737515284</c:v>
                </c:pt>
                <c:pt idx="102">
                  <c:v>0.52665598883044562</c:v>
                </c:pt>
                <c:pt idx="103">
                  <c:v>0.51016854731965344</c:v>
                </c:pt>
                <c:pt idx="104">
                  <c:v>0.50969747756220229</c:v>
                </c:pt>
                <c:pt idx="105">
                  <c:v>0.49132575702160536</c:v>
                </c:pt>
                <c:pt idx="106">
                  <c:v>0.50074715217062937</c:v>
                </c:pt>
                <c:pt idx="107">
                  <c:v>0.49273896629395891</c:v>
                </c:pt>
                <c:pt idx="108">
                  <c:v>0.47625152478316685</c:v>
                </c:pt>
                <c:pt idx="109">
                  <c:v>0.47907794332787407</c:v>
                </c:pt>
                <c:pt idx="110">
                  <c:v>0.45976408327237472</c:v>
                </c:pt>
                <c:pt idx="111">
                  <c:v>0.43338417685510733</c:v>
                </c:pt>
                <c:pt idx="112">
                  <c:v>0.44421878127648495</c:v>
                </c:pt>
                <c:pt idx="113">
                  <c:v>0.42914454903804644</c:v>
                </c:pt>
                <c:pt idx="114">
                  <c:v>0.4300866885529489</c:v>
                </c:pt>
                <c:pt idx="115">
                  <c:v>0.4366816651572657</c:v>
                </c:pt>
                <c:pt idx="116">
                  <c:v>0.41312817728470558</c:v>
                </c:pt>
                <c:pt idx="117">
                  <c:v>0.39569859625901099</c:v>
                </c:pt>
                <c:pt idx="118">
                  <c:v>0.40653320068038867</c:v>
                </c:pt>
                <c:pt idx="119">
                  <c:v>0.3834507825652797</c:v>
                </c:pt>
                <c:pt idx="120">
                  <c:v>0.36460799226723162</c:v>
                </c:pt>
                <c:pt idx="121">
                  <c:v>0.3829797128078285</c:v>
                </c:pt>
                <c:pt idx="122">
                  <c:v>0.36131050396507314</c:v>
                </c:pt>
                <c:pt idx="123">
                  <c:v>0.39004575916959655</c:v>
                </c:pt>
                <c:pt idx="124">
                  <c:v>0.35848408542036592</c:v>
                </c:pt>
                <c:pt idx="125">
                  <c:v>0.35330231808840268</c:v>
                </c:pt>
                <c:pt idx="126">
                  <c:v>0.34529413221173222</c:v>
                </c:pt>
                <c:pt idx="127">
                  <c:v>0.34199664390957379</c:v>
                </c:pt>
                <c:pt idx="128">
                  <c:v>0.32550920239878167</c:v>
                </c:pt>
                <c:pt idx="129">
                  <c:v>0.3434098531819274</c:v>
                </c:pt>
                <c:pt idx="130">
                  <c:v>0.3349305975478058</c:v>
                </c:pt>
                <c:pt idx="131">
                  <c:v>0.31702994676466001</c:v>
                </c:pt>
                <c:pt idx="132">
                  <c:v>0.31797208627956247</c:v>
                </c:pt>
                <c:pt idx="133">
                  <c:v>0.32268278385407445</c:v>
                </c:pt>
                <c:pt idx="134">
                  <c:v>0.32126957458172084</c:v>
                </c:pt>
                <c:pt idx="135">
                  <c:v>0.29253431937719743</c:v>
                </c:pt>
                <c:pt idx="136">
                  <c:v>0.28217078471327095</c:v>
                </c:pt>
                <c:pt idx="137">
                  <c:v>0.28311292422817336</c:v>
                </c:pt>
                <c:pt idx="138">
                  <c:v>0.28358399398562456</c:v>
                </c:pt>
                <c:pt idx="139">
                  <c:v>0.28169971495581975</c:v>
                </c:pt>
                <c:pt idx="140">
                  <c:v>0.28499720325797817</c:v>
                </c:pt>
                <c:pt idx="141">
                  <c:v>0.28970790083249021</c:v>
                </c:pt>
                <c:pt idx="142">
                  <c:v>0.24636948314697946</c:v>
                </c:pt>
                <c:pt idx="143">
                  <c:v>0.28217078471327095</c:v>
                </c:pt>
                <c:pt idx="144">
                  <c:v>0.26850976174718605</c:v>
                </c:pt>
                <c:pt idx="145">
                  <c:v>0.27227831980679568</c:v>
                </c:pt>
                <c:pt idx="146">
                  <c:v>0.28217078471327095</c:v>
                </c:pt>
                <c:pt idx="147">
                  <c:v>0.25908836659816192</c:v>
                </c:pt>
                <c:pt idx="148">
                  <c:v>0.2482537621767843</c:v>
                </c:pt>
                <c:pt idx="149">
                  <c:v>0.24354306460227226</c:v>
                </c:pt>
                <c:pt idx="150">
                  <c:v>0.2623858549003204</c:v>
                </c:pt>
                <c:pt idx="151">
                  <c:v>0.23317952993834576</c:v>
                </c:pt>
                <c:pt idx="152">
                  <c:v>0.24636948314697946</c:v>
                </c:pt>
                <c:pt idx="153">
                  <c:v>0.2350638089681506</c:v>
                </c:pt>
                <c:pt idx="154">
                  <c:v>0.23270846018089456</c:v>
                </c:pt>
                <c:pt idx="155">
                  <c:v>0.24495627387462585</c:v>
                </c:pt>
                <c:pt idx="156">
                  <c:v>0.21857636745735845</c:v>
                </c:pt>
                <c:pt idx="157">
                  <c:v>0.22893990212128495</c:v>
                </c:pt>
                <c:pt idx="158">
                  <c:v>0.22470027430422412</c:v>
                </c:pt>
                <c:pt idx="159">
                  <c:v>0.23930343678521143</c:v>
                </c:pt>
                <c:pt idx="160">
                  <c:v>0.23553487872560178</c:v>
                </c:pt>
                <c:pt idx="161">
                  <c:v>0.1978492981295055</c:v>
                </c:pt>
                <c:pt idx="162">
                  <c:v>0.20303106546146876</c:v>
                </c:pt>
                <c:pt idx="163">
                  <c:v>0.20727069327852957</c:v>
                </c:pt>
                <c:pt idx="164">
                  <c:v>0.18889897273793263</c:v>
                </c:pt>
                <c:pt idx="165">
                  <c:v>0.21056818158068802</c:v>
                </c:pt>
                <c:pt idx="166">
                  <c:v>0.20020464691676151</c:v>
                </c:pt>
                <c:pt idx="167">
                  <c:v>0.20679962352107839</c:v>
                </c:pt>
                <c:pt idx="168">
                  <c:v>0.18842790298048145</c:v>
                </c:pt>
                <c:pt idx="169">
                  <c:v>0.19690715861460312</c:v>
                </c:pt>
                <c:pt idx="170">
                  <c:v>0.20303106546146876</c:v>
                </c:pt>
                <c:pt idx="171">
                  <c:v>0.19502287958479828</c:v>
                </c:pt>
                <c:pt idx="172">
                  <c:v>0.18136185661871337</c:v>
                </c:pt>
                <c:pt idx="173">
                  <c:v>0.18701469370812784</c:v>
                </c:pt>
                <c:pt idx="174">
                  <c:v>0.1808907868612622</c:v>
                </c:pt>
                <c:pt idx="175">
                  <c:v>0.18842790298048145</c:v>
                </c:pt>
                <c:pt idx="176">
                  <c:v>0.17759329855910375</c:v>
                </c:pt>
                <c:pt idx="177">
                  <c:v>0.18560148443577421</c:v>
                </c:pt>
                <c:pt idx="178">
                  <c:v>0.18183292637616458</c:v>
                </c:pt>
                <c:pt idx="179">
                  <c:v>0.16958511268243329</c:v>
                </c:pt>
                <c:pt idx="180">
                  <c:v>0.1841882751634206</c:v>
                </c:pt>
                <c:pt idx="181">
                  <c:v>0.16487441510792125</c:v>
                </c:pt>
                <c:pt idx="182">
                  <c:v>0.16063478729086042</c:v>
                </c:pt>
                <c:pt idx="183">
                  <c:v>0.15074232238438515</c:v>
                </c:pt>
                <c:pt idx="184">
                  <c:v>0.16251906632066523</c:v>
                </c:pt>
                <c:pt idx="185">
                  <c:v>0.17712222880165254</c:v>
                </c:pt>
                <c:pt idx="186">
                  <c:v>0.15262660141418996</c:v>
                </c:pt>
                <c:pt idx="187">
                  <c:v>0.16675869413772607</c:v>
                </c:pt>
                <c:pt idx="188">
                  <c:v>0.15875050826105561</c:v>
                </c:pt>
                <c:pt idx="189">
                  <c:v>0.16864297316753088</c:v>
                </c:pt>
                <c:pt idx="190">
                  <c:v>0.16016371753340924</c:v>
                </c:pt>
                <c:pt idx="191">
                  <c:v>0.15451088044399477</c:v>
                </c:pt>
                <c:pt idx="192">
                  <c:v>0.14697376432477552</c:v>
                </c:pt>
                <c:pt idx="193">
                  <c:v>0.13943664820555626</c:v>
                </c:pt>
                <c:pt idx="194">
                  <c:v>0.14697376432477552</c:v>
                </c:pt>
                <c:pt idx="195">
                  <c:v>0.15121339214183635</c:v>
                </c:pt>
                <c:pt idx="196">
                  <c:v>0.13378381111614182</c:v>
                </c:pt>
                <c:pt idx="197">
                  <c:v>0.14697376432477552</c:v>
                </c:pt>
                <c:pt idx="198">
                  <c:v>0.14367627602261709</c:v>
                </c:pt>
                <c:pt idx="199">
                  <c:v>0.13331274135869059</c:v>
                </c:pt>
                <c:pt idx="200">
                  <c:v>0.13237060184378821</c:v>
                </c:pt>
                <c:pt idx="201">
                  <c:v>0.12954418329908096</c:v>
                </c:pt>
                <c:pt idx="202">
                  <c:v>0.12530455548202016</c:v>
                </c:pt>
                <c:pt idx="203">
                  <c:v>0.12954418329908096</c:v>
                </c:pt>
                <c:pt idx="204">
                  <c:v>0.12530455548202016</c:v>
                </c:pt>
                <c:pt idx="205">
                  <c:v>0.13331274135869059</c:v>
                </c:pt>
                <c:pt idx="206">
                  <c:v>0.14037878772045867</c:v>
                </c:pt>
                <c:pt idx="207">
                  <c:v>0.1309573925714346</c:v>
                </c:pt>
                <c:pt idx="208">
                  <c:v>0.13001525305653219</c:v>
                </c:pt>
                <c:pt idx="209">
                  <c:v>0.12624669499692256</c:v>
                </c:pt>
                <c:pt idx="210">
                  <c:v>0.12294920669476414</c:v>
                </c:pt>
                <c:pt idx="211">
                  <c:v>0.12483348572456894</c:v>
                </c:pt>
                <c:pt idx="212">
                  <c:v>0.13566809014594663</c:v>
                </c:pt>
                <c:pt idx="213">
                  <c:v>0.13849450869065386</c:v>
                </c:pt>
                <c:pt idx="214">
                  <c:v>0.13001525305653219</c:v>
                </c:pt>
                <c:pt idx="215">
                  <c:v>0.12200706717986172</c:v>
                </c:pt>
                <c:pt idx="216">
                  <c:v>0.11588316033299607</c:v>
                </c:pt>
                <c:pt idx="217">
                  <c:v>0.11776743936280089</c:v>
                </c:pt>
                <c:pt idx="218">
                  <c:v>0.10740390469887441</c:v>
                </c:pt>
                <c:pt idx="219">
                  <c:v>0.11588316033299607</c:v>
                </c:pt>
                <c:pt idx="220">
                  <c:v>0.1172963696053497</c:v>
                </c:pt>
                <c:pt idx="221">
                  <c:v>0.11446995106064248</c:v>
                </c:pt>
                <c:pt idx="222">
                  <c:v>0.1059906954265208</c:v>
                </c:pt>
                <c:pt idx="223">
                  <c:v>0.11965171839260572</c:v>
                </c:pt>
                <c:pt idx="224">
                  <c:v>0.11258567203083766</c:v>
                </c:pt>
                <c:pt idx="225">
                  <c:v>0.11399888130319126</c:v>
                </c:pt>
                <c:pt idx="226">
                  <c:v>0.10127999785200877</c:v>
                </c:pt>
                <c:pt idx="227">
                  <c:v>0.11965171839260572</c:v>
                </c:pt>
                <c:pt idx="228">
                  <c:v>0.10504855591161841</c:v>
                </c:pt>
                <c:pt idx="229">
                  <c:v>0.10363534663926478</c:v>
                </c:pt>
                <c:pt idx="230">
                  <c:v>0.11352781154574006</c:v>
                </c:pt>
                <c:pt idx="231">
                  <c:v>0.10175106760945997</c:v>
                </c:pt>
                <c:pt idx="232">
                  <c:v>0.10881711397122804</c:v>
                </c:pt>
                <c:pt idx="233">
                  <c:v>9.9866788579655155E-2</c:v>
                </c:pt>
                <c:pt idx="234">
                  <c:v>9.4685021247691917E-2</c:v>
                </c:pt>
                <c:pt idx="235">
                  <c:v>9.4685021247691917E-2</c:v>
                </c:pt>
                <c:pt idx="236">
                  <c:v>0.10127999785200877</c:v>
                </c:pt>
                <c:pt idx="237">
                  <c:v>9.374288173278951E-2</c:v>
                </c:pt>
                <c:pt idx="238">
                  <c:v>0.10740390469887441</c:v>
                </c:pt>
                <c:pt idx="239">
                  <c:v>0.10363534663926478</c:v>
                </c:pt>
                <c:pt idx="240">
                  <c:v>0.10504855591161841</c:v>
                </c:pt>
                <c:pt idx="241">
                  <c:v>9.9395718822203952E-2</c:v>
                </c:pt>
                <c:pt idx="242">
                  <c:v>0.10928818372867923</c:v>
                </c:pt>
                <c:pt idx="243">
                  <c:v>9.4685021247691917E-2</c:v>
                </c:pt>
                <c:pt idx="244">
                  <c:v>0.1045774861541672</c:v>
                </c:pt>
                <c:pt idx="245">
                  <c:v>0.10693283494142322</c:v>
                </c:pt>
                <c:pt idx="246">
                  <c:v>9.6098230520045527E-2</c:v>
                </c:pt>
                <c:pt idx="247">
                  <c:v>9.8924649064752748E-2</c:v>
                </c:pt>
                <c:pt idx="248">
                  <c:v>8.9503253915728678E-2</c:v>
                </c:pt>
                <c:pt idx="249">
                  <c:v>8.3379347068863033E-2</c:v>
                </c:pt>
                <c:pt idx="250">
                  <c:v>0.10646176518397202</c:v>
                </c:pt>
                <c:pt idx="251">
                  <c:v>0.10127999785200877</c:v>
                </c:pt>
                <c:pt idx="252">
                  <c:v>0.10080892809455758</c:v>
                </c:pt>
                <c:pt idx="253">
                  <c:v>8.9974323673179882E-2</c:v>
                </c:pt>
                <c:pt idx="254">
                  <c:v>9.1387532945533492E-2</c:v>
                </c:pt>
                <c:pt idx="255">
                  <c:v>9.4685021247691917E-2</c:v>
                </c:pt>
                <c:pt idx="256">
                  <c:v>8.3379347068863033E-2</c:v>
                </c:pt>
                <c:pt idx="257">
                  <c:v>9.2329672460435913E-2</c:v>
                </c:pt>
                <c:pt idx="258">
                  <c:v>8.6676835371021457E-2</c:v>
                </c:pt>
                <c:pt idx="259">
                  <c:v>8.9032184158277475E-2</c:v>
                </c:pt>
                <c:pt idx="260">
                  <c:v>9.2800742217887103E-2</c:v>
                </c:pt>
                <c:pt idx="261">
                  <c:v>7.8668649494350998E-2</c:v>
                </c:pt>
                <c:pt idx="262">
                  <c:v>8.8090044643375082E-2</c:v>
                </c:pt>
                <c:pt idx="263">
                  <c:v>8.7147905128472661E-2</c:v>
                </c:pt>
                <c:pt idx="264">
                  <c:v>8.6676835371021457E-2</c:v>
                </c:pt>
                <c:pt idx="265">
                  <c:v>8.8090044643375082E-2</c:v>
                </c:pt>
                <c:pt idx="266">
                  <c:v>8.9503253915728678E-2</c:v>
                </c:pt>
                <c:pt idx="267">
                  <c:v>9.4213951490240727E-2</c:v>
                </c:pt>
                <c:pt idx="268">
                  <c:v>8.0081858766704622E-2</c:v>
                </c:pt>
                <c:pt idx="269">
                  <c:v>8.3850416826314236E-2</c:v>
                </c:pt>
                <c:pt idx="270">
                  <c:v>7.8668649494350998E-2</c:v>
                </c:pt>
                <c:pt idx="271">
                  <c:v>8.7618974885923864E-2</c:v>
                </c:pt>
                <c:pt idx="272">
                  <c:v>8.6676835371021457E-2</c:v>
                </c:pt>
                <c:pt idx="273">
                  <c:v>8.7147905128472661E-2</c:v>
                </c:pt>
                <c:pt idx="274">
                  <c:v>8.1966137796509422E-2</c:v>
                </c:pt>
                <c:pt idx="275">
                  <c:v>7.5371161192192573E-2</c:v>
                </c:pt>
                <c:pt idx="276">
                  <c:v>8.4792556341216643E-2</c:v>
                </c:pt>
                <c:pt idx="277">
                  <c:v>7.3486882162387759E-2</c:v>
                </c:pt>
                <c:pt idx="278">
                  <c:v>7.1131533375131742E-2</c:v>
                </c:pt>
                <c:pt idx="279">
                  <c:v>7.7255440221997387E-2</c:v>
                </c:pt>
                <c:pt idx="280">
                  <c:v>7.8197579736899794E-2</c:v>
                </c:pt>
                <c:pt idx="281">
                  <c:v>7.5371161192192573E-2</c:v>
                </c:pt>
                <c:pt idx="282">
                  <c:v>7.0189393860229335E-2</c:v>
                </c:pt>
                <c:pt idx="283">
                  <c:v>8.0552928524155812E-2</c:v>
                </c:pt>
                <c:pt idx="284">
                  <c:v>7.0189393860229335E-2</c:v>
                </c:pt>
                <c:pt idx="285">
                  <c:v>6.3594417255912472E-2</c:v>
                </c:pt>
                <c:pt idx="286">
                  <c:v>6.54786962857173E-2</c:v>
                </c:pt>
                <c:pt idx="287">
                  <c:v>6.54786962857173E-2</c:v>
                </c:pt>
                <c:pt idx="288">
                  <c:v>7.8668649494350998E-2</c:v>
                </c:pt>
                <c:pt idx="289">
                  <c:v>6.7834045072973317E-2</c:v>
                </c:pt>
                <c:pt idx="290">
                  <c:v>7.3957951919838963E-2</c:v>
                </c:pt>
                <c:pt idx="291">
                  <c:v>7.2544742647485352E-2</c:v>
                </c:pt>
                <c:pt idx="292">
                  <c:v>6.54786962857173E-2</c:v>
                </c:pt>
                <c:pt idx="293">
                  <c:v>6.8776184587875724E-2</c:v>
                </c:pt>
                <c:pt idx="294">
                  <c:v>6.5949766043168503E-2</c:v>
                </c:pt>
                <c:pt idx="295">
                  <c:v>6.3123347498461282E-2</c:v>
                </c:pt>
                <c:pt idx="296">
                  <c:v>7.1131533375131742E-2</c:v>
                </c:pt>
                <c:pt idx="297">
                  <c:v>6.9718324102778131E-2</c:v>
                </c:pt>
                <c:pt idx="298">
                  <c:v>6.5949766043168503E-2</c:v>
                </c:pt>
                <c:pt idx="299">
                  <c:v>7.7726509979448591E-2</c:v>
                </c:pt>
                <c:pt idx="300">
                  <c:v>6.54786962857173E-2</c:v>
                </c:pt>
                <c:pt idx="301">
                  <c:v>5.699944065159563E-2</c:v>
                </c:pt>
                <c:pt idx="302">
                  <c:v>6.9247254345326928E-2</c:v>
                </c:pt>
                <c:pt idx="303">
                  <c:v>6.5007626528266096E-2</c:v>
                </c:pt>
                <c:pt idx="304">
                  <c:v>6.2181207983558875E-2</c:v>
                </c:pt>
                <c:pt idx="305">
                  <c:v>6.8305114830424521E-2</c:v>
                </c:pt>
                <c:pt idx="306">
                  <c:v>6.0767998711205265E-2</c:v>
                </c:pt>
                <c:pt idx="307">
                  <c:v>6.9247254345326928E-2</c:v>
                </c:pt>
                <c:pt idx="308">
                  <c:v>5.3230882591986009E-2</c:v>
                </c:pt>
                <c:pt idx="309">
                  <c:v>5.2759812834534799E-2</c:v>
                </c:pt>
                <c:pt idx="310">
                  <c:v>6.4065487013363689E-2</c:v>
                </c:pt>
                <c:pt idx="311">
                  <c:v>5.747051040904684E-2</c:v>
                </c:pt>
                <c:pt idx="312">
                  <c:v>6.3123347498461282E-2</c:v>
                </c:pt>
                <c:pt idx="313">
                  <c:v>5.6528370894144434E-2</c:v>
                </c:pt>
                <c:pt idx="314">
                  <c:v>6.0296928953754061E-2</c:v>
                </c:pt>
                <c:pt idx="315">
                  <c:v>5.2288743077083602E-2</c:v>
                </c:pt>
                <c:pt idx="316">
                  <c:v>6.0296928953754061E-2</c:v>
                </c:pt>
                <c:pt idx="317">
                  <c:v>4.7106975745120364E-2</c:v>
                </c:pt>
                <c:pt idx="318">
                  <c:v>6.0296928953754061E-2</c:v>
                </c:pt>
                <c:pt idx="319">
                  <c:v>6.0296928953754061E-2</c:v>
                </c:pt>
                <c:pt idx="320">
                  <c:v>5.4173022106888416E-2</c:v>
                </c:pt>
                <c:pt idx="321">
                  <c:v>6.1239068468656462E-2</c:v>
                </c:pt>
                <c:pt idx="322">
                  <c:v>6.1239068468656462E-2</c:v>
                </c:pt>
                <c:pt idx="323">
                  <c:v>5.0875533804729985E-2</c:v>
                </c:pt>
                <c:pt idx="324">
                  <c:v>5.2759812834534799E-2</c:v>
                </c:pt>
                <c:pt idx="325">
                  <c:v>5.0875533804729985E-2</c:v>
                </c:pt>
                <c:pt idx="326">
                  <c:v>5.2288743077083602E-2</c:v>
                </c:pt>
                <c:pt idx="327">
                  <c:v>5.6057301136693223E-2</c:v>
                </c:pt>
                <c:pt idx="328">
                  <c:v>4.4751626957864339E-2</c:v>
                </c:pt>
                <c:pt idx="329">
                  <c:v>5.8883719681400444E-2</c:v>
                </c:pt>
                <c:pt idx="330">
                  <c:v>5.5586231379242027E-2</c:v>
                </c:pt>
                <c:pt idx="331">
                  <c:v>4.3338417685510729E-2</c:v>
                </c:pt>
                <c:pt idx="332">
                  <c:v>4.4751626957864339E-2</c:v>
                </c:pt>
                <c:pt idx="333">
                  <c:v>4.4280557200413136E-2</c:v>
                </c:pt>
                <c:pt idx="334">
                  <c:v>5.4173022106888416E-2</c:v>
                </c:pt>
                <c:pt idx="335">
                  <c:v>4.5693766472766746E-2</c:v>
                </c:pt>
                <c:pt idx="336">
                  <c:v>4.3809487442961932E-2</c:v>
                </c:pt>
                <c:pt idx="337">
                  <c:v>4.6635905987669153E-2</c:v>
                </c:pt>
                <c:pt idx="338">
                  <c:v>3.9569859625901101E-2</c:v>
                </c:pt>
                <c:pt idx="339">
                  <c:v>6.2652277741010079E-2</c:v>
                </c:pt>
                <c:pt idx="340">
                  <c:v>4.9933394289827578E-2</c:v>
                </c:pt>
                <c:pt idx="341">
                  <c:v>5.0404464047278788E-2</c:v>
                </c:pt>
                <c:pt idx="342">
                  <c:v>4.2867347928059525E-2</c:v>
                </c:pt>
                <c:pt idx="343">
                  <c:v>4.6635905987669153E-2</c:v>
                </c:pt>
                <c:pt idx="344">
                  <c:v>4.3809487442961932E-2</c:v>
                </c:pt>
                <c:pt idx="345">
                  <c:v>4.2396278170608322E-2</c:v>
                </c:pt>
                <c:pt idx="346">
                  <c:v>4.0511999140803508E-2</c:v>
                </c:pt>
                <c:pt idx="347">
                  <c:v>4.1925208413157118E-2</c:v>
                </c:pt>
                <c:pt idx="348">
                  <c:v>4.7106975745120364E-2</c:v>
                </c:pt>
                <c:pt idx="349">
                  <c:v>4.2396278170608322E-2</c:v>
                </c:pt>
                <c:pt idx="350">
                  <c:v>4.8049115260022764E-2</c:v>
                </c:pt>
                <c:pt idx="351">
                  <c:v>5.1817673319632392E-2</c:v>
                </c:pt>
                <c:pt idx="352">
                  <c:v>4.4751626957864339E-2</c:v>
                </c:pt>
                <c:pt idx="353">
                  <c:v>4.1454138655705915E-2</c:v>
                </c:pt>
                <c:pt idx="354">
                  <c:v>3.5801301566291473E-2</c:v>
                </c:pt>
                <c:pt idx="355">
                  <c:v>3.9569859625901101E-2</c:v>
                </c:pt>
                <c:pt idx="356">
                  <c:v>4.2396278170608322E-2</c:v>
                </c:pt>
                <c:pt idx="357">
                  <c:v>4.0040929383352311E-2</c:v>
                </c:pt>
                <c:pt idx="358">
                  <c:v>4.3809487442961932E-2</c:v>
                </c:pt>
                <c:pt idx="359">
                  <c:v>4.0511999140803508E-2</c:v>
                </c:pt>
                <c:pt idx="360">
                  <c:v>3.9098789868449897E-2</c:v>
                </c:pt>
                <c:pt idx="361">
                  <c:v>3.7685580596096287E-2</c:v>
                </c:pt>
                <c:pt idx="362">
                  <c:v>4.1454138655705915E-2</c:v>
                </c:pt>
                <c:pt idx="363">
                  <c:v>4.8520185017473967E-2</c:v>
                </c:pt>
                <c:pt idx="364">
                  <c:v>3.1090603991779438E-2</c:v>
                </c:pt>
                <c:pt idx="365">
                  <c:v>4.2867347928059525E-2</c:v>
                </c:pt>
                <c:pt idx="366">
                  <c:v>3.815665035354749E-2</c:v>
                </c:pt>
                <c:pt idx="367">
                  <c:v>3.8627720110998694E-2</c:v>
                </c:pt>
                <c:pt idx="368">
                  <c:v>3.815665035354749E-2</c:v>
                </c:pt>
                <c:pt idx="369">
                  <c:v>2.4024557630011382E-2</c:v>
                </c:pt>
                <c:pt idx="370">
                  <c:v>3.9569859625901101E-2</c:v>
                </c:pt>
                <c:pt idx="371">
                  <c:v>4.0983068898254711E-2</c:v>
                </c:pt>
                <c:pt idx="372">
                  <c:v>4.0511999140803508E-2</c:v>
                </c:pt>
                <c:pt idx="373">
                  <c:v>3.9569859625901101E-2</c:v>
                </c:pt>
                <c:pt idx="374">
                  <c:v>3.6272371323742676E-2</c:v>
                </c:pt>
                <c:pt idx="375">
                  <c:v>3.815665035354749E-2</c:v>
                </c:pt>
                <c:pt idx="376">
                  <c:v>3.674344108119388E-2</c:v>
                </c:pt>
                <c:pt idx="377">
                  <c:v>3.5801301566291473E-2</c:v>
                </c:pt>
                <c:pt idx="378">
                  <c:v>3.5330231808840269E-2</c:v>
                </c:pt>
                <c:pt idx="379">
                  <c:v>3.674344108119388E-2</c:v>
                </c:pt>
                <c:pt idx="380">
                  <c:v>3.5330231808840269E-2</c:v>
                </c:pt>
                <c:pt idx="381">
                  <c:v>2.5437766902364992E-2</c:v>
                </c:pt>
                <c:pt idx="382">
                  <c:v>3.7214510838645083E-2</c:v>
                </c:pt>
                <c:pt idx="383">
                  <c:v>3.9098789868449897E-2</c:v>
                </c:pt>
                <c:pt idx="384">
                  <c:v>3.7214510838645083E-2</c:v>
                </c:pt>
                <c:pt idx="385">
                  <c:v>3.3445952779035455E-2</c:v>
                </c:pt>
                <c:pt idx="386">
                  <c:v>3.4388092293937862E-2</c:v>
                </c:pt>
                <c:pt idx="387">
                  <c:v>3.3445952779035455E-2</c:v>
                </c:pt>
                <c:pt idx="388">
                  <c:v>3.2974883021584252E-2</c:v>
                </c:pt>
                <c:pt idx="389">
                  <c:v>2.6379906417267399E-2</c:v>
                </c:pt>
                <c:pt idx="390">
                  <c:v>3.5330231808840269E-2</c:v>
                </c:pt>
                <c:pt idx="391">
                  <c:v>2.873525520452342E-2</c:v>
                </c:pt>
                <c:pt idx="392">
                  <c:v>3.5330231808840269E-2</c:v>
                </c:pt>
                <c:pt idx="393">
                  <c:v>3.1561673749230641E-2</c:v>
                </c:pt>
                <c:pt idx="394">
                  <c:v>3.3445952779035455E-2</c:v>
                </c:pt>
                <c:pt idx="395">
                  <c:v>2.5908836659816196E-2</c:v>
                </c:pt>
                <c:pt idx="396">
                  <c:v>3.0148464476877031E-2</c:v>
                </c:pt>
                <c:pt idx="397">
                  <c:v>3.3917022536486659E-2</c:v>
                </c:pt>
                <c:pt idx="398">
                  <c:v>3.2503813264133048E-2</c:v>
                </c:pt>
                <c:pt idx="399">
                  <c:v>2.9677394719425827E-2</c:v>
                </c:pt>
                <c:pt idx="400">
                  <c:v>2.9206324961974624E-2</c:v>
                </c:pt>
                <c:pt idx="401">
                  <c:v>3.9098789868449897E-2</c:v>
                </c:pt>
                <c:pt idx="402">
                  <c:v>2.2611348357657775E-2</c:v>
                </c:pt>
                <c:pt idx="403">
                  <c:v>2.4966697144913789E-2</c:v>
                </c:pt>
                <c:pt idx="404">
                  <c:v>2.873525520452342E-2</c:v>
                </c:pt>
                <c:pt idx="405">
                  <c:v>2.3553487872560182E-2</c:v>
                </c:pt>
                <c:pt idx="406">
                  <c:v>2.7793115689621013E-2</c:v>
                </c:pt>
                <c:pt idx="407">
                  <c:v>2.7793115689621013E-2</c:v>
                </c:pt>
                <c:pt idx="408">
                  <c:v>2.9206324961974624E-2</c:v>
                </c:pt>
                <c:pt idx="409">
                  <c:v>3.7214510838645083E-2</c:v>
                </c:pt>
                <c:pt idx="410">
                  <c:v>2.4495627387462585E-2</c:v>
                </c:pt>
                <c:pt idx="411">
                  <c:v>2.9677394719425827E-2</c:v>
                </c:pt>
                <c:pt idx="412">
                  <c:v>3.0148464476877031E-2</c:v>
                </c:pt>
                <c:pt idx="413">
                  <c:v>2.9206324961974624E-2</c:v>
                </c:pt>
                <c:pt idx="414">
                  <c:v>2.0255999570401754E-2</c:v>
                </c:pt>
                <c:pt idx="415">
                  <c:v>2.7322045932169806E-2</c:v>
                </c:pt>
                <c:pt idx="416">
                  <c:v>2.5908836659816196E-2</c:v>
                </c:pt>
                <c:pt idx="417">
                  <c:v>2.3082418115108978E-2</c:v>
                </c:pt>
                <c:pt idx="418">
                  <c:v>2.4495627387462585E-2</c:v>
                </c:pt>
                <c:pt idx="419">
                  <c:v>2.5437766902364992E-2</c:v>
                </c:pt>
                <c:pt idx="420">
                  <c:v>2.4495627387462585E-2</c:v>
                </c:pt>
                <c:pt idx="421">
                  <c:v>2.4966697144913789E-2</c:v>
                </c:pt>
                <c:pt idx="422">
                  <c:v>1.8842790298048143E-2</c:v>
                </c:pt>
                <c:pt idx="423">
                  <c:v>2.0255999570401754E-2</c:v>
                </c:pt>
                <c:pt idx="424">
                  <c:v>2.0727069327852957E-2</c:v>
                </c:pt>
                <c:pt idx="425">
                  <c:v>3.0619534234328231E-2</c:v>
                </c:pt>
                <c:pt idx="426">
                  <c:v>1.837172054059694E-2</c:v>
                </c:pt>
                <c:pt idx="427">
                  <c:v>2.7322045932169806E-2</c:v>
                </c:pt>
                <c:pt idx="428">
                  <c:v>2.4024557630011382E-2</c:v>
                </c:pt>
                <c:pt idx="429">
                  <c:v>2.4024557630011382E-2</c:v>
                </c:pt>
                <c:pt idx="430">
                  <c:v>1.7900650783145736E-2</c:v>
                </c:pt>
                <c:pt idx="431">
                  <c:v>2.0255999570401754E-2</c:v>
                </c:pt>
                <c:pt idx="432">
                  <c:v>1.6016371753340922E-2</c:v>
                </c:pt>
                <c:pt idx="433">
                  <c:v>2.3082418115108978E-2</c:v>
                </c:pt>
                <c:pt idx="434">
                  <c:v>2.3553487872560182E-2</c:v>
                </c:pt>
                <c:pt idx="435">
                  <c:v>1.7900650783145736E-2</c:v>
                </c:pt>
                <c:pt idx="436">
                  <c:v>1.7900650783145736E-2</c:v>
                </c:pt>
                <c:pt idx="437">
                  <c:v>2.1669208842755364E-2</c:v>
                </c:pt>
                <c:pt idx="438">
                  <c:v>2.0255999570401754E-2</c:v>
                </c:pt>
                <c:pt idx="439">
                  <c:v>2.4495627387462585E-2</c:v>
                </c:pt>
                <c:pt idx="440">
                  <c:v>2.1198139085304161E-2</c:v>
                </c:pt>
                <c:pt idx="441">
                  <c:v>2.0727069327852957E-2</c:v>
                </c:pt>
                <c:pt idx="442">
                  <c:v>1.7900650783145736E-2</c:v>
                </c:pt>
                <c:pt idx="443">
                  <c:v>1.4132092723536108E-2</c:v>
                </c:pt>
                <c:pt idx="444">
                  <c:v>2.6379906417267399E-2</c:v>
                </c:pt>
                <c:pt idx="445">
                  <c:v>2.5908836659816196E-2</c:v>
                </c:pt>
                <c:pt idx="446">
                  <c:v>2.2611348357657775E-2</c:v>
                </c:pt>
                <c:pt idx="447">
                  <c:v>2.2140278600206568E-2</c:v>
                </c:pt>
                <c:pt idx="448">
                  <c:v>2.2611348357657775E-2</c:v>
                </c:pt>
                <c:pt idx="449">
                  <c:v>2.2611348357657775E-2</c:v>
                </c:pt>
                <c:pt idx="450">
                  <c:v>1.7900650783145736E-2</c:v>
                </c:pt>
                <c:pt idx="451">
                  <c:v>2.4024557630011382E-2</c:v>
                </c:pt>
                <c:pt idx="452">
                  <c:v>2.4024557630011382E-2</c:v>
                </c:pt>
                <c:pt idx="453">
                  <c:v>1.7429581025694533E-2</c:v>
                </c:pt>
                <c:pt idx="454">
                  <c:v>2.1669208842755364E-2</c:v>
                </c:pt>
                <c:pt idx="455">
                  <c:v>1.7900650783145736E-2</c:v>
                </c:pt>
                <c:pt idx="456">
                  <c:v>1.1305674178828887E-2</c:v>
                </c:pt>
                <c:pt idx="457">
                  <c:v>1.6958511268243329E-2</c:v>
                </c:pt>
                <c:pt idx="458">
                  <c:v>1.7900650783145736E-2</c:v>
                </c:pt>
                <c:pt idx="459">
                  <c:v>2.1198139085304161E-2</c:v>
                </c:pt>
                <c:pt idx="460">
                  <c:v>1.978492981295055E-2</c:v>
                </c:pt>
                <c:pt idx="461">
                  <c:v>1.7900650783145736E-2</c:v>
                </c:pt>
                <c:pt idx="462">
                  <c:v>1.8842790298048143E-2</c:v>
                </c:pt>
                <c:pt idx="463">
                  <c:v>1.5545301995889719E-2</c:v>
                </c:pt>
                <c:pt idx="464">
                  <c:v>1.9313860055499347E-2</c:v>
                </c:pt>
                <c:pt idx="465">
                  <c:v>1.5545301995889719E-2</c:v>
                </c:pt>
                <c:pt idx="466">
                  <c:v>1.7900650783145736E-2</c:v>
                </c:pt>
                <c:pt idx="467">
                  <c:v>1.3661022966084903E-2</c:v>
                </c:pt>
                <c:pt idx="468">
                  <c:v>1.7429581025694533E-2</c:v>
                </c:pt>
                <c:pt idx="469">
                  <c:v>1.9313860055499347E-2</c:v>
                </c:pt>
                <c:pt idx="470">
                  <c:v>1.31899532086337E-2</c:v>
                </c:pt>
                <c:pt idx="471">
                  <c:v>1.8842790298048143E-2</c:v>
                </c:pt>
                <c:pt idx="472">
                  <c:v>1.2247813693731293E-2</c:v>
                </c:pt>
                <c:pt idx="473">
                  <c:v>1.31899532086337E-2</c:v>
                </c:pt>
                <c:pt idx="474">
                  <c:v>1.7900650783145736E-2</c:v>
                </c:pt>
                <c:pt idx="475">
                  <c:v>1.2718883451182496E-2</c:v>
                </c:pt>
                <c:pt idx="476">
                  <c:v>1.6958511268243329E-2</c:v>
                </c:pt>
                <c:pt idx="477">
                  <c:v>1.978492981295055E-2</c:v>
                </c:pt>
                <c:pt idx="478">
                  <c:v>1.4603162480987312E-2</c:v>
                </c:pt>
                <c:pt idx="479">
                  <c:v>2.0727069327852957E-2</c:v>
                </c:pt>
                <c:pt idx="480">
                  <c:v>1.5545301995889719E-2</c:v>
                </c:pt>
                <c:pt idx="481">
                  <c:v>1.6016371753340922E-2</c:v>
                </c:pt>
                <c:pt idx="482">
                  <c:v>1.31899532086337E-2</c:v>
                </c:pt>
                <c:pt idx="483">
                  <c:v>1.4603162480987312E-2</c:v>
                </c:pt>
                <c:pt idx="484">
                  <c:v>1.31899532086337E-2</c:v>
                </c:pt>
                <c:pt idx="485">
                  <c:v>1.7429581025694533E-2</c:v>
                </c:pt>
                <c:pt idx="486">
                  <c:v>1.0363534663926479E-2</c:v>
                </c:pt>
                <c:pt idx="487">
                  <c:v>1.5545301995889719E-2</c:v>
                </c:pt>
                <c:pt idx="488">
                  <c:v>1.837172054059694E-2</c:v>
                </c:pt>
                <c:pt idx="489">
                  <c:v>1.837172054059694E-2</c:v>
                </c:pt>
                <c:pt idx="490">
                  <c:v>1.2718883451182496E-2</c:v>
                </c:pt>
                <c:pt idx="491">
                  <c:v>1.1305674178828887E-2</c:v>
                </c:pt>
                <c:pt idx="492">
                  <c:v>1.7429581025694533E-2</c:v>
                </c:pt>
                <c:pt idx="493">
                  <c:v>1.4603162480987312E-2</c:v>
                </c:pt>
                <c:pt idx="494">
                  <c:v>1.2718883451182496E-2</c:v>
                </c:pt>
                <c:pt idx="495">
                  <c:v>1.6958511268243329E-2</c:v>
                </c:pt>
                <c:pt idx="496">
                  <c:v>1.31899532086337E-2</c:v>
                </c:pt>
                <c:pt idx="497">
                  <c:v>2.0727069327852957E-2</c:v>
                </c:pt>
                <c:pt idx="498">
                  <c:v>1.4603162480987312E-2</c:v>
                </c:pt>
                <c:pt idx="499">
                  <c:v>1.4603162480987312E-2</c:v>
                </c:pt>
                <c:pt idx="500">
                  <c:v>1.3661022966084903E-2</c:v>
                </c:pt>
                <c:pt idx="501">
                  <c:v>1.6487441510792126E-2</c:v>
                </c:pt>
                <c:pt idx="502">
                  <c:v>1.0834604421377682E-2</c:v>
                </c:pt>
                <c:pt idx="503">
                  <c:v>9.4213951490240717E-3</c:v>
                </c:pt>
                <c:pt idx="504">
                  <c:v>1.837172054059694E-2</c:v>
                </c:pt>
                <c:pt idx="505">
                  <c:v>1.1776743936280091E-2</c:v>
                </c:pt>
                <c:pt idx="506">
                  <c:v>1.4132092723536108E-2</c:v>
                </c:pt>
                <c:pt idx="507">
                  <c:v>1.4132092723536108E-2</c:v>
                </c:pt>
                <c:pt idx="508">
                  <c:v>1.4603162480987312E-2</c:v>
                </c:pt>
                <c:pt idx="509">
                  <c:v>1.1305674178828887E-2</c:v>
                </c:pt>
                <c:pt idx="510">
                  <c:v>9.8924649064752752E-3</c:v>
                </c:pt>
                <c:pt idx="511">
                  <c:v>1.0834604421377682E-2</c:v>
                </c:pt>
                <c:pt idx="512">
                  <c:v>9.8924649064752752E-3</c:v>
                </c:pt>
                <c:pt idx="513">
                  <c:v>1.4132092723536108E-2</c:v>
                </c:pt>
                <c:pt idx="514">
                  <c:v>1.1776743936280091E-2</c:v>
                </c:pt>
                <c:pt idx="515">
                  <c:v>1.0834604421377682E-2</c:v>
                </c:pt>
                <c:pt idx="516">
                  <c:v>6.5949766043168498E-3</c:v>
                </c:pt>
                <c:pt idx="517">
                  <c:v>1.2247813693731293E-2</c:v>
                </c:pt>
                <c:pt idx="518">
                  <c:v>1.3661022966084903E-2</c:v>
                </c:pt>
                <c:pt idx="519">
                  <c:v>1.0363534663926479E-2</c:v>
                </c:pt>
                <c:pt idx="520">
                  <c:v>1.3661022966084903E-2</c:v>
                </c:pt>
                <c:pt idx="521">
                  <c:v>1.1305674178828887E-2</c:v>
                </c:pt>
                <c:pt idx="522">
                  <c:v>7.0660463617680542E-3</c:v>
                </c:pt>
                <c:pt idx="523">
                  <c:v>7.5371161192192577E-3</c:v>
                </c:pt>
                <c:pt idx="524">
                  <c:v>1.0834604421377682E-2</c:v>
                </c:pt>
                <c:pt idx="525">
                  <c:v>1.1305674178828887E-2</c:v>
                </c:pt>
                <c:pt idx="526">
                  <c:v>1.2718883451182496E-2</c:v>
                </c:pt>
                <c:pt idx="527">
                  <c:v>1.3661022966084903E-2</c:v>
                </c:pt>
                <c:pt idx="528">
                  <c:v>1.2718883451182496E-2</c:v>
                </c:pt>
                <c:pt idx="529">
                  <c:v>1.0363534663926479E-2</c:v>
                </c:pt>
                <c:pt idx="530">
                  <c:v>1.1776743936280091E-2</c:v>
                </c:pt>
                <c:pt idx="531">
                  <c:v>6.1239068468656463E-3</c:v>
                </c:pt>
                <c:pt idx="532">
                  <c:v>6.5949766043168498E-3</c:v>
                </c:pt>
                <c:pt idx="533">
                  <c:v>9.8924649064752752E-3</c:v>
                </c:pt>
                <c:pt idx="534">
                  <c:v>1.2718883451182496E-2</c:v>
                </c:pt>
                <c:pt idx="535">
                  <c:v>1.2718883451182496E-2</c:v>
                </c:pt>
                <c:pt idx="536">
                  <c:v>9.8924649064752752E-3</c:v>
                </c:pt>
                <c:pt idx="537">
                  <c:v>1.2247813693731293E-2</c:v>
                </c:pt>
                <c:pt idx="538">
                  <c:v>9.4213951490240717E-3</c:v>
                </c:pt>
                <c:pt idx="539">
                  <c:v>1.0363534663926479E-2</c:v>
                </c:pt>
                <c:pt idx="540">
                  <c:v>1.2247813693731293E-2</c:v>
                </c:pt>
                <c:pt idx="541">
                  <c:v>8.0081858766704612E-3</c:v>
                </c:pt>
                <c:pt idx="542">
                  <c:v>1.0363534663926479E-2</c:v>
                </c:pt>
                <c:pt idx="543">
                  <c:v>1.1305674178828887E-2</c:v>
                </c:pt>
                <c:pt idx="544">
                  <c:v>8.0081858766704612E-3</c:v>
                </c:pt>
                <c:pt idx="545">
                  <c:v>1.1776743936280091E-2</c:v>
                </c:pt>
                <c:pt idx="546">
                  <c:v>7.5371161192192577E-3</c:v>
                </c:pt>
                <c:pt idx="547">
                  <c:v>1.4132092723536108E-2</c:v>
                </c:pt>
                <c:pt idx="548">
                  <c:v>1.0363534663926479E-2</c:v>
                </c:pt>
                <c:pt idx="549">
                  <c:v>1.0834604421377682E-2</c:v>
                </c:pt>
                <c:pt idx="550">
                  <c:v>1.2247813693731293E-2</c:v>
                </c:pt>
                <c:pt idx="551">
                  <c:v>8.0081858766704612E-3</c:v>
                </c:pt>
                <c:pt idx="552">
                  <c:v>1.31899532086337E-2</c:v>
                </c:pt>
                <c:pt idx="553">
                  <c:v>1.1776743936280091E-2</c:v>
                </c:pt>
                <c:pt idx="554">
                  <c:v>7.0660463617680542E-3</c:v>
                </c:pt>
                <c:pt idx="555">
                  <c:v>5.6528370894144437E-3</c:v>
                </c:pt>
                <c:pt idx="556">
                  <c:v>1.1776743936280091E-2</c:v>
                </c:pt>
                <c:pt idx="557">
                  <c:v>1.3661022966084903E-2</c:v>
                </c:pt>
                <c:pt idx="558">
                  <c:v>7.0660463617680542E-3</c:v>
                </c:pt>
                <c:pt idx="559">
                  <c:v>9.8924649064752752E-3</c:v>
                </c:pt>
                <c:pt idx="560">
                  <c:v>4.2396278170608323E-3</c:v>
                </c:pt>
                <c:pt idx="561">
                  <c:v>1.0363534663926479E-2</c:v>
                </c:pt>
                <c:pt idx="562">
                  <c:v>8.4792556341216647E-3</c:v>
                </c:pt>
                <c:pt idx="563">
                  <c:v>8.9503253915728682E-3</c:v>
                </c:pt>
                <c:pt idx="564">
                  <c:v>9.4213951490240717E-3</c:v>
                </c:pt>
                <c:pt idx="565">
                  <c:v>9.4213951490240717E-3</c:v>
                </c:pt>
                <c:pt idx="566">
                  <c:v>9.8924649064752752E-3</c:v>
                </c:pt>
                <c:pt idx="567">
                  <c:v>9.4213951490240717E-3</c:v>
                </c:pt>
                <c:pt idx="568">
                  <c:v>7.5371161192192577E-3</c:v>
                </c:pt>
                <c:pt idx="569">
                  <c:v>4.7106975745120358E-3</c:v>
                </c:pt>
                <c:pt idx="570">
                  <c:v>4.7106975745120358E-3</c:v>
                </c:pt>
                <c:pt idx="571">
                  <c:v>8.9503253915728682E-3</c:v>
                </c:pt>
                <c:pt idx="572">
                  <c:v>4.7106975745120358E-3</c:v>
                </c:pt>
                <c:pt idx="573">
                  <c:v>1.1305674178828887E-2</c:v>
                </c:pt>
                <c:pt idx="574">
                  <c:v>8.0081858766704612E-3</c:v>
                </c:pt>
                <c:pt idx="575">
                  <c:v>1.0363534663926479E-2</c:v>
                </c:pt>
                <c:pt idx="576">
                  <c:v>7.0660463617680542E-3</c:v>
                </c:pt>
                <c:pt idx="577">
                  <c:v>9.8924649064752752E-3</c:v>
                </c:pt>
                <c:pt idx="578">
                  <c:v>6.5949766043168498E-3</c:v>
                </c:pt>
                <c:pt idx="579">
                  <c:v>1.1776743936280091E-2</c:v>
                </c:pt>
                <c:pt idx="580">
                  <c:v>7.0660463617680542E-3</c:v>
                </c:pt>
                <c:pt idx="581">
                  <c:v>3.7685580596096288E-3</c:v>
                </c:pt>
                <c:pt idx="582">
                  <c:v>9.4213951490240717E-3</c:v>
                </c:pt>
                <c:pt idx="583">
                  <c:v>1.1776743936280091E-2</c:v>
                </c:pt>
                <c:pt idx="584">
                  <c:v>4.2396278170608323E-3</c:v>
                </c:pt>
                <c:pt idx="585">
                  <c:v>8.9503253915728682E-3</c:v>
                </c:pt>
                <c:pt idx="586">
                  <c:v>8.0081858766704612E-3</c:v>
                </c:pt>
                <c:pt idx="587">
                  <c:v>6.5949766043168498E-3</c:v>
                </c:pt>
                <c:pt idx="588">
                  <c:v>8.0081858766704612E-3</c:v>
                </c:pt>
                <c:pt idx="589">
                  <c:v>7.0660463617680542E-3</c:v>
                </c:pt>
                <c:pt idx="590">
                  <c:v>7.0660463617680542E-3</c:v>
                </c:pt>
                <c:pt idx="591">
                  <c:v>7.0660463617680542E-3</c:v>
                </c:pt>
                <c:pt idx="592">
                  <c:v>5.6528370894144437E-3</c:v>
                </c:pt>
                <c:pt idx="593">
                  <c:v>7.0660463617680542E-3</c:v>
                </c:pt>
                <c:pt idx="594">
                  <c:v>6.5949766043168498E-3</c:v>
                </c:pt>
                <c:pt idx="595">
                  <c:v>4.2396278170608323E-3</c:v>
                </c:pt>
                <c:pt idx="596">
                  <c:v>7.0660463617680542E-3</c:v>
                </c:pt>
                <c:pt idx="597">
                  <c:v>5.6528370894144437E-3</c:v>
                </c:pt>
                <c:pt idx="598">
                  <c:v>4.7106975745120358E-3</c:v>
                </c:pt>
                <c:pt idx="599">
                  <c:v>8.4792556341216647E-3</c:v>
                </c:pt>
                <c:pt idx="600">
                  <c:v>3.7685580596096288E-3</c:v>
                </c:pt>
                <c:pt idx="601">
                  <c:v>7.5371161192192577E-3</c:v>
                </c:pt>
                <c:pt idx="602">
                  <c:v>7.0660463617680542E-3</c:v>
                </c:pt>
                <c:pt idx="603">
                  <c:v>5.1817673319632393E-3</c:v>
                </c:pt>
                <c:pt idx="604">
                  <c:v>5.6528370894144437E-3</c:v>
                </c:pt>
                <c:pt idx="605">
                  <c:v>8.0081858766704612E-3</c:v>
                </c:pt>
                <c:pt idx="606">
                  <c:v>6.1239068468656463E-3</c:v>
                </c:pt>
                <c:pt idx="607">
                  <c:v>7.0660463617680542E-3</c:v>
                </c:pt>
                <c:pt idx="608">
                  <c:v>7.0660463617680542E-3</c:v>
                </c:pt>
                <c:pt idx="609">
                  <c:v>4.7106975745120358E-3</c:v>
                </c:pt>
                <c:pt idx="610">
                  <c:v>6.5949766043168498E-3</c:v>
                </c:pt>
                <c:pt idx="611">
                  <c:v>4.2396278170608323E-3</c:v>
                </c:pt>
                <c:pt idx="612">
                  <c:v>5.1817673319632393E-3</c:v>
                </c:pt>
                <c:pt idx="613">
                  <c:v>4.2396278170608323E-3</c:v>
                </c:pt>
                <c:pt idx="614">
                  <c:v>6.5949766043168498E-3</c:v>
                </c:pt>
                <c:pt idx="615">
                  <c:v>6.1239068468656463E-3</c:v>
                </c:pt>
                <c:pt idx="616">
                  <c:v>5.1817673319632393E-3</c:v>
                </c:pt>
                <c:pt idx="617">
                  <c:v>5.1817673319632393E-3</c:v>
                </c:pt>
                <c:pt idx="618">
                  <c:v>6.1239068468656463E-3</c:v>
                </c:pt>
                <c:pt idx="619">
                  <c:v>8.9503253915728682E-3</c:v>
                </c:pt>
                <c:pt idx="620">
                  <c:v>6.5949766043168498E-3</c:v>
                </c:pt>
                <c:pt idx="621">
                  <c:v>5.1817673319632393E-3</c:v>
                </c:pt>
                <c:pt idx="622">
                  <c:v>7.0660463617680542E-3</c:v>
                </c:pt>
                <c:pt idx="623">
                  <c:v>5.1817673319632393E-3</c:v>
                </c:pt>
                <c:pt idx="624">
                  <c:v>1.8842790298048144E-3</c:v>
                </c:pt>
                <c:pt idx="625">
                  <c:v>7.5371161192192577E-3</c:v>
                </c:pt>
                <c:pt idx="626">
                  <c:v>6.1239068468656463E-3</c:v>
                </c:pt>
                <c:pt idx="627">
                  <c:v>4.2396278170608323E-3</c:v>
                </c:pt>
                <c:pt idx="628">
                  <c:v>5.6528370894144437E-3</c:v>
                </c:pt>
                <c:pt idx="629">
                  <c:v>4.2396278170608323E-3</c:v>
                </c:pt>
                <c:pt idx="630">
                  <c:v>6.1239068468656463E-3</c:v>
                </c:pt>
                <c:pt idx="631">
                  <c:v>4.2396278170608323E-3</c:v>
                </c:pt>
                <c:pt idx="632">
                  <c:v>1.8842790298048144E-3</c:v>
                </c:pt>
                <c:pt idx="633">
                  <c:v>4.2396278170608323E-3</c:v>
                </c:pt>
                <c:pt idx="634">
                  <c:v>2.8264185447072218E-3</c:v>
                </c:pt>
                <c:pt idx="635">
                  <c:v>4.2396278170608323E-3</c:v>
                </c:pt>
                <c:pt idx="636">
                  <c:v>3.7685580596096288E-3</c:v>
                </c:pt>
                <c:pt idx="637">
                  <c:v>1.8842790298048144E-3</c:v>
                </c:pt>
                <c:pt idx="638">
                  <c:v>3.7685580596096288E-3</c:v>
                </c:pt>
                <c:pt idx="639">
                  <c:v>5.1817673319632393E-3</c:v>
                </c:pt>
                <c:pt idx="640">
                  <c:v>7.0660463617680542E-3</c:v>
                </c:pt>
                <c:pt idx="641">
                  <c:v>2.3553487872560179E-3</c:v>
                </c:pt>
                <c:pt idx="642">
                  <c:v>5.1817673319632393E-3</c:v>
                </c:pt>
                <c:pt idx="643">
                  <c:v>5.1817673319632393E-3</c:v>
                </c:pt>
                <c:pt idx="644">
                  <c:v>3.7685580596096288E-3</c:v>
                </c:pt>
                <c:pt idx="645">
                  <c:v>4.2396278170608323E-3</c:v>
                </c:pt>
                <c:pt idx="646">
                  <c:v>3.7685580596096288E-3</c:v>
                </c:pt>
                <c:pt idx="647">
                  <c:v>3.7685580596096288E-3</c:v>
                </c:pt>
                <c:pt idx="648">
                  <c:v>3.2974883021584249E-3</c:v>
                </c:pt>
                <c:pt idx="649">
                  <c:v>1.8842790298048144E-3</c:v>
                </c:pt>
                <c:pt idx="650">
                  <c:v>4.2396278170608323E-3</c:v>
                </c:pt>
                <c:pt idx="651">
                  <c:v>4.2396278170608323E-3</c:v>
                </c:pt>
                <c:pt idx="652">
                  <c:v>2.3553487872560179E-3</c:v>
                </c:pt>
                <c:pt idx="653">
                  <c:v>2.3553487872560179E-3</c:v>
                </c:pt>
                <c:pt idx="654">
                  <c:v>3.7685580596096288E-3</c:v>
                </c:pt>
                <c:pt idx="655">
                  <c:v>1.8842790298048144E-3</c:v>
                </c:pt>
                <c:pt idx="656">
                  <c:v>1.8842790298048144E-3</c:v>
                </c:pt>
                <c:pt idx="657">
                  <c:v>1.4132092723536109E-3</c:v>
                </c:pt>
                <c:pt idx="658">
                  <c:v>5.6528370894144437E-3</c:v>
                </c:pt>
                <c:pt idx="659">
                  <c:v>2.3553487872560179E-3</c:v>
                </c:pt>
                <c:pt idx="660">
                  <c:v>3.2974883021584249E-3</c:v>
                </c:pt>
                <c:pt idx="661">
                  <c:v>2.8264185447072218E-3</c:v>
                </c:pt>
                <c:pt idx="662">
                  <c:v>1.8842790298048144E-3</c:v>
                </c:pt>
                <c:pt idx="663">
                  <c:v>2.8264185447072218E-3</c:v>
                </c:pt>
                <c:pt idx="664">
                  <c:v>1.8842790298048144E-3</c:v>
                </c:pt>
                <c:pt idx="665">
                  <c:v>5.6528370894144437E-3</c:v>
                </c:pt>
                <c:pt idx="666">
                  <c:v>2.8264185447072218E-3</c:v>
                </c:pt>
                <c:pt idx="667">
                  <c:v>2.8264185447072218E-3</c:v>
                </c:pt>
                <c:pt idx="668">
                  <c:v>3.7685580596096288E-3</c:v>
                </c:pt>
                <c:pt idx="669">
                  <c:v>1.8842790298048144E-3</c:v>
                </c:pt>
                <c:pt idx="670">
                  <c:v>2.8264185447072218E-3</c:v>
                </c:pt>
                <c:pt idx="671">
                  <c:v>9.4213951490240721E-4</c:v>
                </c:pt>
                <c:pt idx="672">
                  <c:v>1.8842790298048144E-3</c:v>
                </c:pt>
                <c:pt idx="673">
                  <c:v>3.2974883021584249E-3</c:v>
                </c:pt>
                <c:pt idx="674">
                  <c:v>2.3553487872560179E-3</c:v>
                </c:pt>
                <c:pt idx="675">
                  <c:v>4.2396278170608323E-3</c:v>
                </c:pt>
                <c:pt idx="676">
                  <c:v>2.3553487872560179E-3</c:v>
                </c:pt>
                <c:pt idx="677">
                  <c:v>1.8842790298048144E-3</c:v>
                </c:pt>
                <c:pt idx="678">
                  <c:v>3.2974883021584249E-3</c:v>
                </c:pt>
                <c:pt idx="679">
                  <c:v>1.8842790298048144E-3</c:v>
                </c:pt>
                <c:pt idx="680">
                  <c:v>3.2974883021584249E-3</c:v>
                </c:pt>
                <c:pt idx="681">
                  <c:v>4.7106975745120358E-3</c:v>
                </c:pt>
                <c:pt idx="682">
                  <c:v>1.4132092723536109E-3</c:v>
                </c:pt>
                <c:pt idx="683">
                  <c:v>2.3553487872560179E-3</c:v>
                </c:pt>
                <c:pt idx="684">
                  <c:v>4.2396278170608323E-3</c:v>
                </c:pt>
                <c:pt idx="685">
                  <c:v>3.7685580596096288E-3</c:v>
                </c:pt>
                <c:pt idx="686">
                  <c:v>2.8264185447072218E-3</c:v>
                </c:pt>
                <c:pt idx="687">
                  <c:v>3.7685580596096288E-3</c:v>
                </c:pt>
                <c:pt idx="688">
                  <c:v>3.2974883021584249E-3</c:v>
                </c:pt>
                <c:pt idx="689">
                  <c:v>4.2396278170608323E-3</c:v>
                </c:pt>
                <c:pt idx="690">
                  <c:v>3.2974883021584249E-3</c:v>
                </c:pt>
                <c:pt idx="691">
                  <c:v>3.7685580596096288E-3</c:v>
                </c:pt>
                <c:pt idx="692">
                  <c:v>2.3553487872560179E-3</c:v>
                </c:pt>
                <c:pt idx="693">
                  <c:v>3.7685580596096288E-3</c:v>
                </c:pt>
                <c:pt idx="694">
                  <c:v>1.4132092723536109E-3</c:v>
                </c:pt>
                <c:pt idx="695">
                  <c:v>1.8842790298048144E-3</c:v>
                </c:pt>
                <c:pt idx="696">
                  <c:v>2.3553487872560179E-3</c:v>
                </c:pt>
                <c:pt idx="697">
                  <c:v>2.3553487872560179E-3</c:v>
                </c:pt>
                <c:pt idx="698">
                  <c:v>2.8264185447072218E-3</c:v>
                </c:pt>
                <c:pt idx="699">
                  <c:v>1.8842790298048144E-3</c:v>
                </c:pt>
                <c:pt idx="700">
                  <c:v>2.3553487872560179E-3</c:v>
                </c:pt>
                <c:pt idx="701">
                  <c:v>1.8842790298048144E-3</c:v>
                </c:pt>
                <c:pt idx="702">
                  <c:v>3.2974883021584249E-3</c:v>
                </c:pt>
                <c:pt idx="703">
                  <c:v>4.7106975745120358E-3</c:v>
                </c:pt>
                <c:pt idx="704">
                  <c:v>2.8264185447072218E-3</c:v>
                </c:pt>
                <c:pt idx="705">
                  <c:v>2.8264185447072218E-3</c:v>
                </c:pt>
                <c:pt idx="706">
                  <c:v>2.8264185447072218E-3</c:v>
                </c:pt>
                <c:pt idx="707">
                  <c:v>2.8264185447072218E-3</c:v>
                </c:pt>
                <c:pt idx="708">
                  <c:v>2.3553487872560179E-3</c:v>
                </c:pt>
                <c:pt idx="709">
                  <c:v>9.4213951490240721E-4</c:v>
                </c:pt>
                <c:pt idx="710">
                  <c:v>3.2974883021584249E-3</c:v>
                </c:pt>
                <c:pt idx="711">
                  <c:v>2.8264185447072218E-3</c:v>
                </c:pt>
                <c:pt idx="712">
                  <c:v>2.3553487872560179E-3</c:v>
                </c:pt>
                <c:pt idx="713">
                  <c:v>3.7685580596096288E-3</c:v>
                </c:pt>
                <c:pt idx="714">
                  <c:v>1.8842790298048144E-3</c:v>
                </c:pt>
                <c:pt idx="715">
                  <c:v>2.8264185447072218E-3</c:v>
                </c:pt>
                <c:pt idx="716">
                  <c:v>1.8842790298048144E-3</c:v>
                </c:pt>
                <c:pt idx="717">
                  <c:v>2.8264185447072218E-3</c:v>
                </c:pt>
                <c:pt idx="718">
                  <c:v>1.4132092723536109E-3</c:v>
                </c:pt>
                <c:pt idx="719">
                  <c:v>1.8842790298048144E-3</c:v>
                </c:pt>
                <c:pt idx="720">
                  <c:v>1.4132092723536109E-3</c:v>
                </c:pt>
                <c:pt idx="721">
                  <c:v>1.4132092723536109E-3</c:v>
                </c:pt>
                <c:pt idx="722">
                  <c:v>3.2974883021584249E-3</c:v>
                </c:pt>
                <c:pt idx="723">
                  <c:v>2.3553487872560179E-3</c:v>
                </c:pt>
                <c:pt idx="724">
                  <c:v>1.4132092723536109E-3</c:v>
                </c:pt>
                <c:pt idx="725">
                  <c:v>1.4132092723536109E-3</c:v>
                </c:pt>
                <c:pt idx="726">
                  <c:v>2.3553487872560179E-3</c:v>
                </c:pt>
                <c:pt idx="727">
                  <c:v>1.8842790298048144E-3</c:v>
                </c:pt>
                <c:pt idx="728">
                  <c:v>9.4213951490240721E-4</c:v>
                </c:pt>
                <c:pt idx="729">
                  <c:v>3.2974883021584249E-3</c:v>
                </c:pt>
                <c:pt idx="730">
                  <c:v>1.4132092723536109E-3</c:v>
                </c:pt>
                <c:pt idx="731">
                  <c:v>1.8842790298048144E-3</c:v>
                </c:pt>
                <c:pt idx="732">
                  <c:v>1.8842790298048144E-3</c:v>
                </c:pt>
                <c:pt idx="733">
                  <c:v>1.8842790298048144E-3</c:v>
                </c:pt>
                <c:pt idx="734">
                  <c:v>4.7106975745120361E-4</c:v>
                </c:pt>
                <c:pt idx="735">
                  <c:v>2.8264185447072218E-3</c:v>
                </c:pt>
                <c:pt idx="736">
                  <c:v>1.4132092723536109E-3</c:v>
                </c:pt>
                <c:pt idx="737">
                  <c:v>1.4132092723536109E-3</c:v>
                </c:pt>
                <c:pt idx="738">
                  <c:v>1.8842790298048144E-3</c:v>
                </c:pt>
                <c:pt idx="739">
                  <c:v>1.8842790298048144E-3</c:v>
                </c:pt>
                <c:pt idx="740">
                  <c:v>3.2974883021584249E-3</c:v>
                </c:pt>
                <c:pt idx="741">
                  <c:v>9.4213951490240721E-4</c:v>
                </c:pt>
                <c:pt idx="742">
                  <c:v>4.7106975745120361E-4</c:v>
                </c:pt>
                <c:pt idx="743">
                  <c:v>4.7106975745120361E-4</c:v>
                </c:pt>
                <c:pt idx="744">
                  <c:v>1.4132092723536109E-3</c:v>
                </c:pt>
                <c:pt idx="745">
                  <c:v>2.8264185447072218E-3</c:v>
                </c:pt>
                <c:pt idx="746">
                  <c:v>9.4213951490240721E-4</c:v>
                </c:pt>
                <c:pt idx="747">
                  <c:v>9.4213951490240721E-4</c:v>
                </c:pt>
                <c:pt idx="748">
                  <c:v>1.4132092723536109E-3</c:v>
                </c:pt>
                <c:pt idx="749">
                  <c:v>1.4132092723536109E-3</c:v>
                </c:pt>
                <c:pt idx="750">
                  <c:v>1.8842790298048144E-3</c:v>
                </c:pt>
                <c:pt idx="751">
                  <c:v>9.4213951490240721E-4</c:v>
                </c:pt>
                <c:pt idx="752">
                  <c:v>1.8842790298048144E-3</c:v>
                </c:pt>
                <c:pt idx="753">
                  <c:v>2.8264185447072218E-3</c:v>
                </c:pt>
                <c:pt idx="754">
                  <c:v>9.4213951490240721E-4</c:v>
                </c:pt>
                <c:pt idx="755">
                  <c:v>2.8264185447072218E-3</c:v>
                </c:pt>
                <c:pt idx="756">
                  <c:v>3.2974883021584249E-3</c:v>
                </c:pt>
                <c:pt idx="757">
                  <c:v>4.7106975745120361E-4</c:v>
                </c:pt>
                <c:pt idx="758">
                  <c:v>1.4132092723536109E-3</c:v>
                </c:pt>
                <c:pt idx="759">
                  <c:v>4.7106975745120361E-4</c:v>
                </c:pt>
                <c:pt idx="760">
                  <c:v>1.4132092723536109E-3</c:v>
                </c:pt>
                <c:pt idx="761">
                  <c:v>4.7106975745120361E-4</c:v>
                </c:pt>
                <c:pt idx="762">
                  <c:v>1.4132092723536109E-3</c:v>
                </c:pt>
                <c:pt idx="763">
                  <c:v>3.7685580596096288E-3</c:v>
                </c:pt>
                <c:pt idx="764">
                  <c:v>2.3553487872560179E-3</c:v>
                </c:pt>
                <c:pt idx="765">
                  <c:v>1.8842790298048144E-3</c:v>
                </c:pt>
                <c:pt idx="766">
                  <c:v>4.7106975745120361E-4</c:v>
                </c:pt>
                <c:pt idx="767">
                  <c:v>1.4132092723536109E-3</c:v>
                </c:pt>
                <c:pt idx="768">
                  <c:v>1.8842790298048144E-3</c:v>
                </c:pt>
                <c:pt idx="769">
                  <c:v>1.8842790298048144E-3</c:v>
                </c:pt>
                <c:pt idx="770">
                  <c:v>3.2974883021584249E-3</c:v>
                </c:pt>
                <c:pt idx="771">
                  <c:v>2.8264185447072218E-3</c:v>
                </c:pt>
                <c:pt idx="772">
                  <c:v>9.4213951490240721E-4</c:v>
                </c:pt>
                <c:pt idx="773">
                  <c:v>1.4132092723536109E-3</c:v>
                </c:pt>
                <c:pt idx="774">
                  <c:v>2.8264185447072218E-3</c:v>
                </c:pt>
                <c:pt idx="775">
                  <c:v>2.8264185447072218E-3</c:v>
                </c:pt>
                <c:pt idx="776">
                  <c:v>1.8842790298048144E-3</c:v>
                </c:pt>
                <c:pt idx="777">
                  <c:v>1.4132092723536109E-3</c:v>
                </c:pt>
                <c:pt idx="778">
                  <c:v>9.4213951490240721E-4</c:v>
                </c:pt>
                <c:pt idx="779">
                  <c:v>9.4213951490240721E-4</c:v>
                </c:pt>
                <c:pt idx="780">
                  <c:v>1.4132092723536109E-3</c:v>
                </c:pt>
                <c:pt idx="781">
                  <c:v>9.4213951490240721E-4</c:v>
                </c:pt>
                <c:pt idx="782">
                  <c:v>9.4213951490240721E-4</c:v>
                </c:pt>
                <c:pt idx="783">
                  <c:v>9.4213951490240721E-4</c:v>
                </c:pt>
                <c:pt idx="784">
                  <c:v>2.3553487872560179E-3</c:v>
                </c:pt>
                <c:pt idx="785">
                  <c:v>2.3553487872560179E-3</c:v>
                </c:pt>
                <c:pt idx="786">
                  <c:v>1.4132092723536109E-3</c:v>
                </c:pt>
                <c:pt idx="787">
                  <c:v>2.3553487872560179E-3</c:v>
                </c:pt>
                <c:pt idx="788">
                  <c:v>1.4132092723536109E-3</c:v>
                </c:pt>
                <c:pt idx="789">
                  <c:v>1.8842790298048144E-3</c:v>
                </c:pt>
                <c:pt idx="790">
                  <c:v>0</c:v>
                </c:pt>
                <c:pt idx="791">
                  <c:v>9.4213951490240721E-4</c:v>
                </c:pt>
                <c:pt idx="792">
                  <c:v>2.8264185447072218E-3</c:v>
                </c:pt>
                <c:pt idx="793">
                  <c:v>2.3553487872560179E-3</c:v>
                </c:pt>
                <c:pt idx="794">
                  <c:v>0</c:v>
                </c:pt>
                <c:pt idx="795">
                  <c:v>2.3553487872560179E-3</c:v>
                </c:pt>
                <c:pt idx="796">
                  <c:v>2.8264185447072218E-3</c:v>
                </c:pt>
                <c:pt idx="797">
                  <c:v>4.7106975745120361E-4</c:v>
                </c:pt>
                <c:pt idx="798">
                  <c:v>1.4132092723536109E-3</c:v>
                </c:pt>
                <c:pt idx="799">
                  <c:v>0</c:v>
                </c:pt>
                <c:pt idx="800">
                  <c:v>4.7106975745120361E-4</c:v>
                </c:pt>
                <c:pt idx="801">
                  <c:v>4.7106975745120361E-4</c:v>
                </c:pt>
                <c:pt idx="802">
                  <c:v>1.8842790298048144E-3</c:v>
                </c:pt>
                <c:pt idx="803">
                  <c:v>2.3553487872560179E-3</c:v>
                </c:pt>
                <c:pt idx="804">
                  <c:v>1.8842790298048144E-3</c:v>
                </c:pt>
                <c:pt idx="805">
                  <c:v>1.4132092723536109E-3</c:v>
                </c:pt>
                <c:pt idx="806">
                  <c:v>0</c:v>
                </c:pt>
                <c:pt idx="807">
                  <c:v>2.3553487872560179E-3</c:v>
                </c:pt>
                <c:pt idx="808">
                  <c:v>9.4213951490240721E-4</c:v>
                </c:pt>
                <c:pt idx="809">
                  <c:v>1.4132092723536109E-3</c:v>
                </c:pt>
                <c:pt idx="810">
                  <c:v>9.4213951490240721E-4</c:v>
                </c:pt>
                <c:pt idx="811">
                  <c:v>1.8842790298048144E-3</c:v>
                </c:pt>
                <c:pt idx="812">
                  <c:v>1.4132092723536109E-3</c:v>
                </c:pt>
                <c:pt idx="813">
                  <c:v>1.8842790298048144E-3</c:v>
                </c:pt>
                <c:pt idx="814">
                  <c:v>1.4132092723536109E-3</c:v>
                </c:pt>
                <c:pt idx="815">
                  <c:v>1.8842790298048144E-3</c:v>
                </c:pt>
                <c:pt idx="816">
                  <c:v>2.3553487872560179E-3</c:v>
                </c:pt>
                <c:pt idx="817">
                  <c:v>9.4213951490240721E-4</c:v>
                </c:pt>
                <c:pt idx="818">
                  <c:v>9.4213951490240721E-4</c:v>
                </c:pt>
                <c:pt idx="819">
                  <c:v>9.4213951490240721E-4</c:v>
                </c:pt>
                <c:pt idx="820">
                  <c:v>1.8842790298048144E-3</c:v>
                </c:pt>
                <c:pt idx="821">
                  <c:v>2.8264185447072218E-3</c:v>
                </c:pt>
                <c:pt idx="822">
                  <c:v>1.8842790298048144E-3</c:v>
                </c:pt>
                <c:pt idx="823">
                  <c:v>9.4213951490240721E-4</c:v>
                </c:pt>
                <c:pt idx="824">
                  <c:v>1.8842790298048144E-3</c:v>
                </c:pt>
                <c:pt idx="825">
                  <c:v>1.4132092723536109E-3</c:v>
                </c:pt>
                <c:pt idx="826">
                  <c:v>9.4213951490240721E-4</c:v>
                </c:pt>
                <c:pt idx="827">
                  <c:v>1.4132092723536109E-3</c:v>
                </c:pt>
                <c:pt idx="828">
                  <c:v>4.7106975745120358E-3</c:v>
                </c:pt>
                <c:pt idx="829">
                  <c:v>1.8842790298048144E-3</c:v>
                </c:pt>
                <c:pt idx="830">
                  <c:v>9.4213951490240721E-4</c:v>
                </c:pt>
                <c:pt idx="831">
                  <c:v>1.4132092723536109E-3</c:v>
                </c:pt>
                <c:pt idx="832">
                  <c:v>4.7106975745120361E-4</c:v>
                </c:pt>
                <c:pt idx="833">
                  <c:v>4.7106975745120361E-4</c:v>
                </c:pt>
                <c:pt idx="834">
                  <c:v>2.3553487872560179E-3</c:v>
                </c:pt>
                <c:pt idx="835">
                  <c:v>1.8842790298048144E-3</c:v>
                </c:pt>
                <c:pt idx="836">
                  <c:v>9.4213951490240721E-4</c:v>
                </c:pt>
                <c:pt idx="837">
                  <c:v>1.8842790298048144E-3</c:v>
                </c:pt>
                <c:pt idx="838">
                  <c:v>9.4213951490240721E-4</c:v>
                </c:pt>
                <c:pt idx="839">
                  <c:v>9.4213951490240721E-4</c:v>
                </c:pt>
                <c:pt idx="840">
                  <c:v>4.7106975745120361E-4</c:v>
                </c:pt>
                <c:pt idx="841">
                  <c:v>1.8842790298048144E-3</c:v>
                </c:pt>
                <c:pt idx="842">
                  <c:v>1.4132092723536109E-3</c:v>
                </c:pt>
                <c:pt idx="843">
                  <c:v>1.4132092723536109E-3</c:v>
                </c:pt>
                <c:pt idx="844">
                  <c:v>1.8842790298048144E-3</c:v>
                </c:pt>
                <c:pt idx="845">
                  <c:v>4.7106975745120361E-4</c:v>
                </c:pt>
                <c:pt idx="846">
                  <c:v>0</c:v>
                </c:pt>
                <c:pt idx="847">
                  <c:v>0</c:v>
                </c:pt>
                <c:pt idx="848">
                  <c:v>4.7106975745120361E-4</c:v>
                </c:pt>
                <c:pt idx="849">
                  <c:v>1.4132092723536109E-3</c:v>
                </c:pt>
                <c:pt idx="850">
                  <c:v>1.4132092723536109E-3</c:v>
                </c:pt>
                <c:pt idx="851">
                  <c:v>4.7106975745120361E-4</c:v>
                </c:pt>
                <c:pt idx="852">
                  <c:v>1.4132092723536109E-3</c:v>
                </c:pt>
                <c:pt idx="853">
                  <c:v>9.4213951490240721E-4</c:v>
                </c:pt>
                <c:pt idx="854">
                  <c:v>4.7106975745120361E-4</c:v>
                </c:pt>
                <c:pt idx="855">
                  <c:v>4.7106975745120361E-4</c:v>
                </c:pt>
                <c:pt idx="856">
                  <c:v>9.4213951490240721E-4</c:v>
                </c:pt>
                <c:pt idx="857">
                  <c:v>4.7106975745120361E-4</c:v>
                </c:pt>
                <c:pt idx="858">
                  <c:v>0</c:v>
                </c:pt>
                <c:pt idx="859">
                  <c:v>4.7106975745120361E-4</c:v>
                </c:pt>
                <c:pt idx="860">
                  <c:v>9.4213951490240721E-4</c:v>
                </c:pt>
                <c:pt idx="861">
                  <c:v>1.4132092723536109E-3</c:v>
                </c:pt>
                <c:pt idx="862">
                  <c:v>1.4132092723536109E-3</c:v>
                </c:pt>
                <c:pt idx="863">
                  <c:v>1.8842790298048144E-3</c:v>
                </c:pt>
                <c:pt idx="864">
                  <c:v>4.7106975745120361E-4</c:v>
                </c:pt>
                <c:pt idx="865">
                  <c:v>2.3553487872560179E-3</c:v>
                </c:pt>
                <c:pt idx="866">
                  <c:v>9.4213951490240721E-4</c:v>
                </c:pt>
                <c:pt idx="867">
                  <c:v>4.7106975745120361E-4</c:v>
                </c:pt>
                <c:pt idx="868">
                  <c:v>4.7106975745120361E-4</c:v>
                </c:pt>
                <c:pt idx="869">
                  <c:v>4.7106975745120361E-4</c:v>
                </c:pt>
                <c:pt idx="870">
                  <c:v>0</c:v>
                </c:pt>
                <c:pt idx="871">
                  <c:v>2.3553487872560179E-3</c:v>
                </c:pt>
                <c:pt idx="872">
                  <c:v>0</c:v>
                </c:pt>
                <c:pt idx="873">
                  <c:v>1.4132092723536109E-3</c:v>
                </c:pt>
                <c:pt idx="874">
                  <c:v>4.7106975745120361E-4</c:v>
                </c:pt>
                <c:pt idx="875">
                  <c:v>1.4132092723536109E-3</c:v>
                </c:pt>
                <c:pt idx="876">
                  <c:v>1.4132092723536109E-3</c:v>
                </c:pt>
                <c:pt idx="877">
                  <c:v>9.4213951490240721E-4</c:v>
                </c:pt>
                <c:pt idx="878">
                  <c:v>2.3553487872560179E-3</c:v>
                </c:pt>
                <c:pt idx="879">
                  <c:v>9.4213951490240721E-4</c:v>
                </c:pt>
                <c:pt idx="880">
                  <c:v>4.7106975745120361E-4</c:v>
                </c:pt>
                <c:pt idx="881">
                  <c:v>4.7106975745120361E-4</c:v>
                </c:pt>
                <c:pt idx="882">
                  <c:v>4.7106975745120361E-4</c:v>
                </c:pt>
                <c:pt idx="883">
                  <c:v>2.8264185447072218E-3</c:v>
                </c:pt>
                <c:pt idx="884">
                  <c:v>9.4213951490240721E-4</c:v>
                </c:pt>
                <c:pt idx="885">
                  <c:v>9.4213951490240721E-4</c:v>
                </c:pt>
                <c:pt idx="886">
                  <c:v>4.7106975745120361E-4</c:v>
                </c:pt>
                <c:pt idx="887">
                  <c:v>1.4132092723536109E-3</c:v>
                </c:pt>
                <c:pt idx="888">
                  <c:v>1.8842790298048144E-3</c:v>
                </c:pt>
                <c:pt idx="889">
                  <c:v>4.7106975745120361E-4</c:v>
                </c:pt>
                <c:pt idx="890">
                  <c:v>9.4213951490240721E-4</c:v>
                </c:pt>
                <c:pt idx="891">
                  <c:v>0</c:v>
                </c:pt>
                <c:pt idx="892">
                  <c:v>1.4132092723536109E-3</c:v>
                </c:pt>
                <c:pt idx="893">
                  <c:v>4.7106975745120361E-4</c:v>
                </c:pt>
                <c:pt idx="894">
                  <c:v>1.4132092723536109E-3</c:v>
                </c:pt>
                <c:pt idx="895">
                  <c:v>0</c:v>
                </c:pt>
                <c:pt idx="896">
                  <c:v>4.7106975745120361E-4</c:v>
                </c:pt>
                <c:pt idx="897">
                  <c:v>4.7106975745120361E-4</c:v>
                </c:pt>
                <c:pt idx="898">
                  <c:v>1.4132092723536109E-3</c:v>
                </c:pt>
                <c:pt idx="899">
                  <c:v>4.7106975745120361E-4</c:v>
                </c:pt>
                <c:pt idx="900">
                  <c:v>4.7106975745120361E-4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FEA-4426-9BEC-D73F8D1EF717}"/>
            </c:ext>
          </c:extLst>
        </c:ser>
        <c:ser>
          <c:idx val="3"/>
          <c:order val="3"/>
          <c:tx>
            <c:strRef>
              <c:f>Spektra!$CA$7</c:f>
              <c:strCache>
                <c:ptCount val="1"/>
                <c:pt idx="0">
                  <c:v>5.4 cm with cones</c:v>
                </c:pt>
              </c:strCache>
            </c:strRef>
          </c:tx>
          <c:spPr>
            <a:ln w="6350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Spektra!$CA$8:$CA$908</c:f>
              <c:numCache>
                <c:formatCode>General</c:formatCode>
                <c:ptCount val="901"/>
                <c:pt idx="10">
                  <c:v>0.26674681269101136</c:v>
                </c:pt>
                <c:pt idx="11">
                  <c:v>0.24943432264238236</c:v>
                </c:pt>
                <c:pt idx="12">
                  <c:v>0.22102839236841834</c:v>
                </c:pt>
                <c:pt idx="13">
                  <c:v>0.21934756809185241</c:v>
                </c:pt>
                <c:pt idx="14">
                  <c:v>0.19211821481148453</c:v>
                </c:pt>
                <c:pt idx="15">
                  <c:v>0.18505875284990767</c:v>
                </c:pt>
                <c:pt idx="16">
                  <c:v>0.17564613690113853</c:v>
                </c:pt>
                <c:pt idx="17">
                  <c:v>0.1640484493928337</c:v>
                </c:pt>
                <c:pt idx="18">
                  <c:v>0.14337431079107288</c:v>
                </c:pt>
                <c:pt idx="19">
                  <c:v>0.14186156894216356</c:v>
                </c:pt>
                <c:pt idx="20">
                  <c:v>0.13412977726996034</c:v>
                </c:pt>
                <c:pt idx="21">
                  <c:v>0.12337250189993844</c:v>
                </c:pt>
                <c:pt idx="22">
                  <c:v>0.12085126548508957</c:v>
                </c:pt>
                <c:pt idx="23">
                  <c:v>0.11463221566179567</c:v>
                </c:pt>
                <c:pt idx="24">
                  <c:v>0.11093440225335065</c:v>
                </c:pt>
                <c:pt idx="25">
                  <c:v>0.10723658884490563</c:v>
                </c:pt>
                <c:pt idx="26">
                  <c:v>9.9168632317389219E-2</c:v>
                </c:pt>
                <c:pt idx="27">
                  <c:v>9.4126159487691458E-2</c:v>
                </c:pt>
                <c:pt idx="28">
                  <c:v>8.6058202960175051E-2</c:v>
                </c:pt>
                <c:pt idx="29">
                  <c:v>8.8075192092054153E-2</c:v>
                </c:pt>
                <c:pt idx="30">
                  <c:v>7.7990246432658644E-2</c:v>
                </c:pt>
                <c:pt idx="31">
                  <c:v>8.2024224696416848E-2</c:v>
                </c:pt>
                <c:pt idx="32">
                  <c:v>7.2443526319991111E-2</c:v>
                </c:pt>
                <c:pt idx="33">
                  <c:v>7.2947773602960883E-2</c:v>
                </c:pt>
                <c:pt idx="34">
                  <c:v>6.3703240081848328E-2</c:v>
                </c:pt>
                <c:pt idx="35">
                  <c:v>6.9754207477485633E-2</c:v>
                </c:pt>
                <c:pt idx="36">
                  <c:v>5.8996932107463748E-2</c:v>
                </c:pt>
                <c:pt idx="37">
                  <c:v>5.6475695692614875E-2</c:v>
                </c:pt>
                <c:pt idx="38">
                  <c:v>5.7820355113867614E-2</c:v>
                </c:pt>
                <c:pt idx="39">
                  <c:v>5.3618294422452813E-2</c:v>
                </c:pt>
                <c:pt idx="40">
                  <c:v>5.6139530837301686E-2</c:v>
                </c:pt>
                <c:pt idx="41">
                  <c:v>5.6811860547928056E-2</c:v>
                </c:pt>
                <c:pt idx="42">
                  <c:v>5.0928975579947341E-2</c:v>
                </c:pt>
                <c:pt idx="43">
                  <c:v>4.8407739165098461E-2</c:v>
                </c:pt>
                <c:pt idx="44">
                  <c:v>5.0592810724634153E-2</c:v>
                </c:pt>
                <c:pt idx="45">
                  <c:v>4.6222667605562769E-2</c:v>
                </c:pt>
                <c:pt idx="46">
                  <c:v>4.7231162171502326E-2</c:v>
                </c:pt>
                <c:pt idx="47">
                  <c:v>4.823965673744187E-2</c:v>
                </c:pt>
                <c:pt idx="48">
                  <c:v>4.2692936624774337E-2</c:v>
                </c:pt>
                <c:pt idx="49">
                  <c:v>4.2188689341804558E-2</c:v>
                </c:pt>
                <c:pt idx="50">
                  <c:v>4.1348277203521605E-2</c:v>
                </c:pt>
                <c:pt idx="51">
                  <c:v>4.6726914888532547E-2</c:v>
                </c:pt>
                <c:pt idx="52">
                  <c:v>3.6305804373823851E-2</c:v>
                </c:pt>
                <c:pt idx="53">
                  <c:v>3.8658958361016134E-2</c:v>
                </c:pt>
                <c:pt idx="54">
                  <c:v>3.7986628650389764E-2</c:v>
                </c:pt>
                <c:pt idx="55">
                  <c:v>3.361648553131838E-2</c:v>
                </c:pt>
                <c:pt idx="56">
                  <c:v>3.1767578827095862E-2</c:v>
                </c:pt>
                <c:pt idx="57">
                  <c:v>3.5297309807884293E-2</c:v>
                </c:pt>
                <c:pt idx="58">
                  <c:v>3.5465392235540891E-2</c:v>
                </c:pt>
                <c:pt idx="59">
                  <c:v>3.1767578827095862E-2</c:v>
                </c:pt>
                <c:pt idx="60">
                  <c:v>3.3112238248348601E-2</c:v>
                </c:pt>
                <c:pt idx="61">
                  <c:v>2.9078259984590397E-2</c:v>
                </c:pt>
                <c:pt idx="62">
                  <c:v>3.0086754550529948E-2</c:v>
                </c:pt>
                <c:pt idx="63">
                  <c:v>2.7733600563337662E-2</c:v>
                </c:pt>
                <c:pt idx="64">
                  <c:v>2.7565518135681071E-2</c:v>
                </c:pt>
                <c:pt idx="65">
                  <c:v>3.0086754550529948E-2</c:v>
                </c:pt>
                <c:pt idx="66">
                  <c:v>2.8742095129277213E-2</c:v>
                </c:pt>
                <c:pt idx="67">
                  <c:v>3.0086754550529948E-2</c:v>
                </c:pt>
                <c:pt idx="68">
                  <c:v>2.6725105997398108E-2</c:v>
                </c:pt>
                <c:pt idx="69">
                  <c:v>2.6052776286771745E-2</c:v>
                </c:pt>
                <c:pt idx="70">
                  <c:v>2.571661143145856E-2</c:v>
                </c:pt>
                <c:pt idx="71">
                  <c:v>2.6557023569741517E-2</c:v>
                </c:pt>
                <c:pt idx="72">
                  <c:v>2.2186880450670129E-2</c:v>
                </c:pt>
                <c:pt idx="73">
                  <c:v>2.5380446576145375E-2</c:v>
                </c:pt>
                <c:pt idx="74">
                  <c:v>2.0337973746447618E-2</c:v>
                </c:pt>
                <c:pt idx="75">
                  <c:v>1.9329479180508067E-2</c:v>
                </c:pt>
                <c:pt idx="76">
                  <c:v>2.0506056174104212E-2</c:v>
                </c:pt>
                <c:pt idx="77">
                  <c:v>2.0337973746447618E-2</c:v>
                </c:pt>
                <c:pt idx="78">
                  <c:v>2.1850715595356944E-2</c:v>
                </c:pt>
                <c:pt idx="79">
                  <c:v>1.9833726463477842E-2</c:v>
                </c:pt>
                <c:pt idx="80">
                  <c:v>1.8152902186911925E-2</c:v>
                </c:pt>
                <c:pt idx="81">
                  <c:v>1.8152902186911925E-2</c:v>
                </c:pt>
                <c:pt idx="82">
                  <c:v>1.3782759067840536E-2</c:v>
                </c:pt>
                <c:pt idx="83">
                  <c:v>1.9161396752851476E-2</c:v>
                </c:pt>
                <c:pt idx="84">
                  <c:v>1.7144407620972371E-2</c:v>
                </c:pt>
                <c:pt idx="85">
                  <c:v>1.7312490048628965E-2</c:v>
                </c:pt>
                <c:pt idx="86">
                  <c:v>1.7816737331598741E-2</c:v>
                </c:pt>
                <c:pt idx="87">
                  <c:v>1.8657149469881697E-2</c:v>
                </c:pt>
                <c:pt idx="88">
                  <c:v>1.4623171206123494E-2</c:v>
                </c:pt>
                <c:pt idx="89">
                  <c:v>1.3110429357214168E-2</c:v>
                </c:pt>
                <c:pt idx="90">
                  <c:v>1.4118923923153719E-2</c:v>
                </c:pt>
                <c:pt idx="91">
                  <c:v>1.9161396752851476E-2</c:v>
                </c:pt>
                <c:pt idx="92">
                  <c:v>1.7480572476285556E-2</c:v>
                </c:pt>
                <c:pt idx="93">
                  <c:v>1.4455088778466903E-2</c:v>
                </c:pt>
                <c:pt idx="94">
                  <c:v>1.3110429357214168E-2</c:v>
                </c:pt>
                <c:pt idx="95">
                  <c:v>1.2270017218931208E-2</c:v>
                </c:pt>
                <c:pt idx="96">
                  <c:v>1.4118923923153719E-2</c:v>
                </c:pt>
                <c:pt idx="97">
                  <c:v>1.3110429357214168E-2</c:v>
                </c:pt>
                <c:pt idx="98">
                  <c:v>1.6303995482689414E-2</c:v>
                </c:pt>
                <c:pt idx="99">
                  <c:v>1.3110429357214168E-2</c:v>
                </c:pt>
                <c:pt idx="100">
                  <c:v>1.4118923923153719E-2</c:v>
                </c:pt>
                <c:pt idx="101">
                  <c:v>1.4118923923153719E-2</c:v>
                </c:pt>
                <c:pt idx="102">
                  <c:v>1.2774264501900983E-2</c:v>
                </c:pt>
                <c:pt idx="103">
                  <c:v>1.159768750830484E-2</c:v>
                </c:pt>
                <c:pt idx="104">
                  <c:v>1.3446594212527351E-2</c:v>
                </c:pt>
                <c:pt idx="105">
                  <c:v>1.1093440225335064E-2</c:v>
                </c:pt>
                <c:pt idx="106">
                  <c:v>1.6472077910346005E-2</c:v>
                </c:pt>
                <c:pt idx="107">
                  <c:v>1.2101934791274615E-2</c:v>
                </c:pt>
                <c:pt idx="108">
                  <c:v>1.2606182074244391E-2</c:v>
                </c:pt>
                <c:pt idx="109">
                  <c:v>1.1261522652991655E-2</c:v>
                </c:pt>
                <c:pt idx="110">
                  <c:v>1.3446594212527351E-2</c:v>
                </c:pt>
                <c:pt idx="111">
                  <c:v>1.5631665772063045E-2</c:v>
                </c:pt>
                <c:pt idx="112">
                  <c:v>1.0589192942365289E-2</c:v>
                </c:pt>
                <c:pt idx="113">
                  <c:v>9.0764510934559627E-3</c:v>
                </c:pt>
                <c:pt idx="114">
                  <c:v>1.1261522652991655E-2</c:v>
                </c:pt>
                <c:pt idx="115">
                  <c:v>1.0421110514708698E-2</c:v>
                </c:pt>
                <c:pt idx="116">
                  <c:v>8.0679565275164102E-3</c:v>
                </c:pt>
                <c:pt idx="117">
                  <c:v>9.2445335211125534E-3</c:v>
                </c:pt>
                <c:pt idx="118">
                  <c:v>1.0757275370021881E-2</c:v>
                </c:pt>
                <c:pt idx="119">
                  <c:v>9.9168632317389212E-3</c:v>
                </c:pt>
                <c:pt idx="120">
                  <c:v>1.0589192942365289E-2</c:v>
                </c:pt>
                <c:pt idx="121">
                  <c:v>9.2445335211125534E-3</c:v>
                </c:pt>
                <c:pt idx="122">
                  <c:v>8.5722038104861856E-3</c:v>
                </c:pt>
                <c:pt idx="123">
                  <c:v>6.7232971062636754E-3</c:v>
                </c:pt>
                <c:pt idx="124">
                  <c:v>8.5722038104861856E-3</c:v>
                </c:pt>
                <c:pt idx="125">
                  <c:v>7.0594619615768593E-3</c:v>
                </c:pt>
                <c:pt idx="126">
                  <c:v>8.4041213828295949E-3</c:v>
                </c:pt>
                <c:pt idx="127">
                  <c:v>7.7317916722032263E-3</c:v>
                </c:pt>
                <c:pt idx="128">
                  <c:v>7.7317916722032263E-3</c:v>
                </c:pt>
                <c:pt idx="129">
                  <c:v>7.2275443892334517E-3</c:v>
                </c:pt>
                <c:pt idx="130">
                  <c:v>1.1765769935961432E-2</c:v>
                </c:pt>
                <c:pt idx="131">
                  <c:v>6.8913795339202678E-3</c:v>
                </c:pt>
                <c:pt idx="132">
                  <c:v>6.5552146786070839E-3</c:v>
                </c:pt>
                <c:pt idx="133">
                  <c:v>6.3871322509504915E-3</c:v>
                </c:pt>
                <c:pt idx="134">
                  <c:v>9.4126159487691458E-3</c:v>
                </c:pt>
                <c:pt idx="135">
                  <c:v>7.0594619615768593E-3</c:v>
                </c:pt>
                <c:pt idx="136">
                  <c:v>5.8828849679807161E-3</c:v>
                </c:pt>
                <c:pt idx="137">
                  <c:v>7.7317916722032263E-3</c:v>
                </c:pt>
                <c:pt idx="138">
                  <c:v>6.2190498232939E-3</c:v>
                </c:pt>
                <c:pt idx="139">
                  <c:v>8.5722038104861856E-3</c:v>
                </c:pt>
                <c:pt idx="140">
                  <c:v>6.7232971062636754E-3</c:v>
                </c:pt>
                <c:pt idx="141">
                  <c:v>6.3871322509504915E-3</c:v>
                </c:pt>
                <c:pt idx="142">
                  <c:v>6.7232971062636754E-3</c:v>
                </c:pt>
                <c:pt idx="143">
                  <c:v>5.0424728296977568E-3</c:v>
                </c:pt>
                <c:pt idx="144">
                  <c:v>9.0764510934559627E-3</c:v>
                </c:pt>
                <c:pt idx="145">
                  <c:v>5.7148025403241237E-3</c:v>
                </c:pt>
                <c:pt idx="146">
                  <c:v>4.5382255467279814E-3</c:v>
                </c:pt>
                <c:pt idx="147">
                  <c:v>7.3956268168900432E-3</c:v>
                </c:pt>
                <c:pt idx="148">
                  <c:v>6.2190498232939E-3</c:v>
                </c:pt>
                <c:pt idx="149">
                  <c:v>7.3956268168900432E-3</c:v>
                </c:pt>
                <c:pt idx="150">
                  <c:v>5.8828849679807161E-3</c:v>
                </c:pt>
                <c:pt idx="151">
                  <c:v>5.0424728296977568E-3</c:v>
                </c:pt>
                <c:pt idx="152">
                  <c:v>5.7148025403241237E-3</c:v>
                </c:pt>
                <c:pt idx="153">
                  <c:v>5.0424728296977568E-3</c:v>
                </c:pt>
                <c:pt idx="154">
                  <c:v>6.0509673956373076E-3</c:v>
                </c:pt>
                <c:pt idx="155">
                  <c:v>4.5382255467279814E-3</c:v>
                </c:pt>
                <c:pt idx="156">
                  <c:v>3.5297309807884297E-3</c:v>
                </c:pt>
                <c:pt idx="157">
                  <c:v>5.7148025403241237E-3</c:v>
                </c:pt>
                <c:pt idx="158">
                  <c:v>3.8658958361016131E-3</c:v>
                </c:pt>
                <c:pt idx="159">
                  <c:v>3.8658958361016131E-3</c:v>
                </c:pt>
                <c:pt idx="160">
                  <c:v>5.8828849679807161E-3</c:v>
                </c:pt>
                <c:pt idx="161">
                  <c:v>5.2105552573543492E-3</c:v>
                </c:pt>
                <c:pt idx="162">
                  <c:v>3.5297309807884297E-3</c:v>
                </c:pt>
                <c:pt idx="163">
                  <c:v>5.2105552573543492E-3</c:v>
                </c:pt>
                <c:pt idx="164">
                  <c:v>5.8828849679807161E-3</c:v>
                </c:pt>
                <c:pt idx="165">
                  <c:v>5.2105552573543492E-3</c:v>
                </c:pt>
                <c:pt idx="166">
                  <c:v>3.6978134084450216E-3</c:v>
                </c:pt>
                <c:pt idx="167">
                  <c:v>5.0424728296977568E-3</c:v>
                </c:pt>
                <c:pt idx="168">
                  <c:v>3.6978134084450216E-3</c:v>
                </c:pt>
                <c:pt idx="169">
                  <c:v>3.1935661254752458E-3</c:v>
                </c:pt>
                <c:pt idx="170">
                  <c:v>3.5297309807884297E-3</c:v>
                </c:pt>
                <c:pt idx="171">
                  <c:v>2.6893188425054703E-3</c:v>
                </c:pt>
                <c:pt idx="172">
                  <c:v>5.2105552573543492E-3</c:v>
                </c:pt>
                <c:pt idx="173">
                  <c:v>3.1935661254752458E-3</c:v>
                </c:pt>
                <c:pt idx="174">
                  <c:v>5.3786376850109407E-3</c:v>
                </c:pt>
                <c:pt idx="175">
                  <c:v>3.5297309807884297E-3</c:v>
                </c:pt>
                <c:pt idx="176">
                  <c:v>3.5297309807884297E-3</c:v>
                </c:pt>
                <c:pt idx="177">
                  <c:v>4.7063079743845729E-3</c:v>
                </c:pt>
                <c:pt idx="178">
                  <c:v>2.8574012701620619E-3</c:v>
                </c:pt>
                <c:pt idx="179">
                  <c:v>3.8658958361016131E-3</c:v>
                </c:pt>
                <c:pt idx="180">
                  <c:v>4.2020606914147975E-3</c:v>
                </c:pt>
                <c:pt idx="181">
                  <c:v>3.1935661254752458E-3</c:v>
                </c:pt>
                <c:pt idx="182">
                  <c:v>4.7063079743845729E-3</c:v>
                </c:pt>
                <c:pt idx="183">
                  <c:v>3.1935661254752458E-3</c:v>
                </c:pt>
                <c:pt idx="184">
                  <c:v>2.3531539871922864E-3</c:v>
                </c:pt>
                <c:pt idx="185">
                  <c:v>1.8489067042225108E-3</c:v>
                </c:pt>
                <c:pt idx="186">
                  <c:v>3.1935661254752458E-3</c:v>
                </c:pt>
                <c:pt idx="187">
                  <c:v>3.0254836978186538E-3</c:v>
                </c:pt>
                <c:pt idx="188">
                  <c:v>3.3616485531318377E-3</c:v>
                </c:pt>
                <c:pt idx="189">
                  <c:v>3.3616485531318377E-3</c:v>
                </c:pt>
                <c:pt idx="190">
                  <c:v>5.0424728296977568E-3</c:v>
                </c:pt>
                <c:pt idx="191">
                  <c:v>5.2105552573543492E-3</c:v>
                </c:pt>
                <c:pt idx="192">
                  <c:v>3.5297309807884297E-3</c:v>
                </c:pt>
                <c:pt idx="193">
                  <c:v>3.6978134084450216E-3</c:v>
                </c:pt>
                <c:pt idx="194">
                  <c:v>4.0339782637582051E-3</c:v>
                </c:pt>
                <c:pt idx="195">
                  <c:v>2.0169891318791025E-3</c:v>
                </c:pt>
                <c:pt idx="196">
                  <c:v>3.0254836978186538E-3</c:v>
                </c:pt>
                <c:pt idx="197">
                  <c:v>3.5297309807884297E-3</c:v>
                </c:pt>
                <c:pt idx="198">
                  <c:v>2.0169891318791025E-3</c:v>
                </c:pt>
                <c:pt idx="199">
                  <c:v>2.0169891318791025E-3</c:v>
                </c:pt>
                <c:pt idx="200">
                  <c:v>3.6978134084450216E-3</c:v>
                </c:pt>
                <c:pt idx="201">
                  <c:v>1.1765769935961432E-3</c:v>
                </c:pt>
                <c:pt idx="202">
                  <c:v>2.6893188425054703E-3</c:v>
                </c:pt>
                <c:pt idx="203">
                  <c:v>5.2105552573543492E-3</c:v>
                </c:pt>
                <c:pt idx="204">
                  <c:v>2.6893188425054703E-3</c:v>
                </c:pt>
                <c:pt idx="205">
                  <c:v>3.8658958361016131E-3</c:v>
                </c:pt>
                <c:pt idx="206">
                  <c:v>3.3616485531318377E-3</c:v>
                </c:pt>
                <c:pt idx="207">
                  <c:v>2.8574012701620619E-3</c:v>
                </c:pt>
                <c:pt idx="208">
                  <c:v>2.6893188425054703E-3</c:v>
                </c:pt>
                <c:pt idx="209">
                  <c:v>1.6808242765659189E-3</c:v>
                </c:pt>
                <c:pt idx="210">
                  <c:v>2.6893188425054703E-3</c:v>
                </c:pt>
                <c:pt idx="211">
                  <c:v>2.0169891318791025E-3</c:v>
                </c:pt>
                <c:pt idx="212">
                  <c:v>2.3531539871922864E-3</c:v>
                </c:pt>
                <c:pt idx="213">
                  <c:v>2.5212364148488784E-3</c:v>
                </c:pt>
                <c:pt idx="214">
                  <c:v>2.5212364148488784E-3</c:v>
                </c:pt>
                <c:pt idx="215">
                  <c:v>2.1850715595356945E-3</c:v>
                </c:pt>
                <c:pt idx="216">
                  <c:v>1.6808242765659189E-3</c:v>
                </c:pt>
                <c:pt idx="217">
                  <c:v>2.6893188425054703E-3</c:v>
                </c:pt>
                <c:pt idx="218">
                  <c:v>3.1935661254752458E-3</c:v>
                </c:pt>
                <c:pt idx="219">
                  <c:v>2.0169891318791025E-3</c:v>
                </c:pt>
                <c:pt idx="220">
                  <c:v>3.0254836978186538E-3</c:v>
                </c:pt>
                <c:pt idx="221">
                  <c:v>2.5212364148488784E-3</c:v>
                </c:pt>
                <c:pt idx="222">
                  <c:v>1.6808242765659189E-3</c:v>
                </c:pt>
                <c:pt idx="223">
                  <c:v>8.4041213828295943E-4</c:v>
                </c:pt>
                <c:pt idx="224">
                  <c:v>1.1765769935961432E-3</c:v>
                </c:pt>
                <c:pt idx="225">
                  <c:v>2.1850715595356945E-3</c:v>
                </c:pt>
                <c:pt idx="226">
                  <c:v>1.8489067042225108E-3</c:v>
                </c:pt>
                <c:pt idx="227">
                  <c:v>1.3446594212527352E-3</c:v>
                </c:pt>
                <c:pt idx="228">
                  <c:v>1.6808242765659189E-3</c:v>
                </c:pt>
                <c:pt idx="229">
                  <c:v>1.6808242765659189E-3</c:v>
                </c:pt>
                <c:pt idx="230">
                  <c:v>2.1850715595356945E-3</c:v>
                </c:pt>
                <c:pt idx="231">
                  <c:v>2.3531539871922864E-3</c:v>
                </c:pt>
                <c:pt idx="232">
                  <c:v>1.6808242765659189E-3</c:v>
                </c:pt>
                <c:pt idx="233">
                  <c:v>2.0169891318791025E-3</c:v>
                </c:pt>
                <c:pt idx="234">
                  <c:v>1.1765769935961432E-3</c:v>
                </c:pt>
                <c:pt idx="235">
                  <c:v>1.3446594212527352E-3</c:v>
                </c:pt>
                <c:pt idx="236">
                  <c:v>2.6893188425054703E-3</c:v>
                </c:pt>
                <c:pt idx="237">
                  <c:v>1.8489067042225108E-3</c:v>
                </c:pt>
                <c:pt idx="238">
                  <c:v>1.5127418489093269E-3</c:v>
                </c:pt>
                <c:pt idx="239">
                  <c:v>2.0169891318791025E-3</c:v>
                </c:pt>
                <c:pt idx="240">
                  <c:v>1.1765769935961432E-3</c:v>
                </c:pt>
                <c:pt idx="241">
                  <c:v>1.5127418489093269E-3</c:v>
                </c:pt>
                <c:pt idx="242">
                  <c:v>2.0169891318791025E-3</c:v>
                </c:pt>
                <c:pt idx="243">
                  <c:v>1.5127418489093269E-3</c:v>
                </c:pt>
                <c:pt idx="244">
                  <c:v>2.3531539871922864E-3</c:v>
                </c:pt>
                <c:pt idx="245">
                  <c:v>8.4041213828295943E-4</c:v>
                </c:pt>
                <c:pt idx="246">
                  <c:v>1.1765769935961432E-3</c:v>
                </c:pt>
                <c:pt idx="247">
                  <c:v>1.3446594212527352E-3</c:v>
                </c:pt>
                <c:pt idx="248">
                  <c:v>1.8489067042225108E-3</c:v>
                </c:pt>
                <c:pt idx="249">
                  <c:v>2.3531539871922864E-3</c:v>
                </c:pt>
                <c:pt idx="250">
                  <c:v>1.6808242765659189E-3</c:v>
                </c:pt>
                <c:pt idx="251">
                  <c:v>1.5127418489093269E-3</c:v>
                </c:pt>
                <c:pt idx="252">
                  <c:v>1.6808242765659189E-3</c:v>
                </c:pt>
                <c:pt idx="253">
                  <c:v>8.4041213828295943E-4</c:v>
                </c:pt>
                <c:pt idx="254">
                  <c:v>6.7232971062636759E-4</c:v>
                </c:pt>
                <c:pt idx="255">
                  <c:v>1.8489067042225108E-3</c:v>
                </c:pt>
                <c:pt idx="256">
                  <c:v>8.4041213828295943E-4</c:v>
                </c:pt>
                <c:pt idx="257">
                  <c:v>1.6808242765659189E-3</c:v>
                </c:pt>
                <c:pt idx="258">
                  <c:v>1.1765769935961432E-3</c:v>
                </c:pt>
                <c:pt idx="259">
                  <c:v>2.1850715595356945E-3</c:v>
                </c:pt>
                <c:pt idx="260">
                  <c:v>1.0084945659395513E-3</c:v>
                </c:pt>
                <c:pt idx="261">
                  <c:v>2.0169891318791025E-3</c:v>
                </c:pt>
                <c:pt idx="262">
                  <c:v>1.1765769935961432E-3</c:v>
                </c:pt>
                <c:pt idx="263">
                  <c:v>2.5212364148488784E-3</c:v>
                </c:pt>
                <c:pt idx="264">
                  <c:v>1.0084945659395513E-3</c:v>
                </c:pt>
                <c:pt idx="265">
                  <c:v>1.3446594212527352E-3</c:v>
                </c:pt>
                <c:pt idx="266">
                  <c:v>1.8489067042225108E-3</c:v>
                </c:pt>
                <c:pt idx="267">
                  <c:v>1.8489067042225108E-3</c:v>
                </c:pt>
                <c:pt idx="268">
                  <c:v>2.0169891318791025E-3</c:v>
                </c:pt>
                <c:pt idx="269">
                  <c:v>1.0084945659395513E-3</c:v>
                </c:pt>
                <c:pt idx="270">
                  <c:v>1.0084945659395513E-3</c:v>
                </c:pt>
                <c:pt idx="271">
                  <c:v>2.3531539871922864E-3</c:v>
                </c:pt>
                <c:pt idx="272">
                  <c:v>1.0084945659395513E-3</c:v>
                </c:pt>
                <c:pt idx="273">
                  <c:v>1.1765769935961432E-3</c:v>
                </c:pt>
                <c:pt idx="274">
                  <c:v>8.4041213828295943E-4</c:v>
                </c:pt>
                <c:pt idx="275">
                  <c:v>1.5127418489093269E-3</c:v>
                </c:pt>
                <c:pt idx="276">
                  <c:v>1.0084945659395513E-3</c:v>
                </c:pt>
                <c:pt idx="277">
                  <c:v>2.0169891318791025E-3</c:v>
                </c:pt>
                <c:pt idx="278">
                  <c:v>1.6808242765659189E-3</c:v>
                </c:pt>
                <c:pt idx="279">
                  <c:v>5.0424728296977563E-4</c:v>
                </c:pt>
                <c:pt idx="280">
                  <c:v>1.5127418489093269E-3</c:v>
                </c:pt>
                <c:pt idx="281">
                  <c:v>1.1765769935961432E-3</c:v>
                </c:pt>
                <c:pt idx="282">
                  <c:v>1.8489067042225108E-3</c:v>
                </c:pt>
                <c:pt idx="283">
                  <c:v>1.3446594212527352E-3</c:v>
                </c:pt>
                <c:pt idx="284">
                  <c:v>8.4041213828295943E-4</c:v>
                </c:pt>
                <c:pt idx="285">
                  <c:v>5.0424728296977563E-4</c:v>
                </c:pt>
                <c:pt idx="286">
                  <c:v>1.3446594212527352E-3</c:v>
                </c:pt>
                <c:pt idx="287">
                  <c:v>1.8489067042225108E-3</c:v>
                </c:pt>
                <c:pt idx="288">
                  <c:v>1.1765769935961432E-3</c:v>
                </c:pt>
                <c:pt idx="289">
                  <c:v>5.0424728296977563E-4</c:v>
                </c:pt>
                <c:pt idx="290">
                  <c:v>1.5127418489093269E-3</c:v>
                </c:pt>
                <c:pt idx="291">
                  <c:v>1.1765769935961432E-3</c:v>
                </c:pt>
                <c:pt idx="292">
                  <c:v>1.8489067042225108E-3</c:v>
                </c:pt>
                <c:pt idx="293">
                  <c:v>1.5127418489093269E-3</c:v>
                </c:pt>
                <c:pt idx="294">
                  <c:v>2.0169891318791025E-3</c:v>
                </c:pt>
                <c:pt idx="295">
                  <c:v>1.3446594212527352E-3</c:v>
                </c:pt>
                <c:pt idx="296">
                  <c:v>1.3446594212527352E-3</c:v>
                </c:pt>
                <c:pt idx="297">
                  <c:v>3.3616485531318379E-4</c:v>
                </c:pt>
                <c:pt idx="298">
                  <c:v>1.6808242765659189E-3</c:v>
                </c:pt>
                <c:pt idx="299">
                  <c:v>6.7232971062636759E-4</c:v>
                </c:pt>
                <c:pt idx="300">
                  <c:v>1.3446594212527352E-3</c:v>
                </c:pt>
                <c:pt idx="301">
                  <c:v>8.4041213828295943E-4</c:v>
                </c:pt>
                <c:pt idx="302">
                  <c:v>8.4041213828295943E-4</c:v>
                </c:pt>
                <c:pt idx="303">
                  <c:v>1.3446594212527352E-3</c:v>
                </c:pt>
                <c:pt idx="304">
                  <c:v>1.5127418489093269E-3</c:v>
                </c:pt>
                <c:pt idx="305">
                  <c:v>1.3446594212527352E-3</c:v>
                </c:pt>
                <c:pt idx="306">
                  <c:v>1.1765769935961432E-3</c:v>
                </c:pt>
                <c:pt idx="307">
                  <c:v>1.5127418489093269E-3</c:v>
                </c:pt>
                <c:pt idx="308">
                  <c:v>1.680824276565919E-4</c:v>
                </c:pt>
                <c:pt idx="309">
                  <c:v>2.3531539871922864E-3</c:v>
                </c:pt>
                <c:pt idx="310">
                  <c:v>1.5127418489093269E-3</c:v>
                </c:pt>
                <c:pt idx="311">
                  <c:v>1.6808242765659189E-3</c:v>
                </c:pt>
                <c:pt idx="312">
                  <c:v>1.3446594212527352E-3</c:v>
                </c:pt>
                <c:pt idx="313">
                  <c:v>6.7232971062636759E-4</c:v>
                </c:pt>
                <c:pt idx="314">
                  <c:v>1.0084945659395513E-3</c:v>
                </c:pt>
                <c:pt idx="315">
                  <c:v>6.7232971062636759E-4</c:v>
                </c:pt>
                <c:pt idx="316">
                  <c:v>6.7232971062636759E-4</c:v>
                </c:pt>
                <c:pt idx="317">
                  <c:v>1.3446594212527352E-3</c:v>
                </c:pt>
                <c:pt idx="318">
                  <c:v>1.0084945659395513E-3</c:v>
                </c:pt>
                <c:pt idx="319">
                  <c:v>1.3446594212527352E-3</c:v>
                </c:pt>
                <c:pt idx="320">
                  <c:v>1.8489067042225108E-3</c:v>
                </c:pt>
                <c:pt idx="321">
                  <c:v>6.7232971062636759E-4</c:v>
                </c:pt>
                <c:pt idx="322">
                  <c:v>1.1765769935961432E-3</c:v>
                </c:pt>
                <c:pt idx="323">
                  <c:v>1.0084945659395513E-3</c:v>
                </c:pt>
                <c:pt idx="324">
                  <c:v>1.0084945659395513E-3</c:v>
                </c:pt>
                <c:pt idx="325">
                  <c:v>2.1850715595356945E-3</c:v>
                </c:pt>
                <c:pt idx="326">
                  <c:v>1.1765769935961432E-3</c:v>
                </c:pt>
                <c:pt idx="327">
                  <c:v>1.6808242765659189E-3</c:v>
                </c:pt>
                <c:pt idx="328">
                  <c:v>5.0424728296977563E-4</c:v>
                </c:pt>
                <c:pt idx="329">
                  <c:v>1.0084945659395513E-3</c:v>
                </c:pt>
                <c:pt idx="330">
                  <c:v>6.7232971062636759E-4</c:v>
                </c:pt>
                <c:pt idx="331">
                  <c:v>6.7232971062636759E-4</c:v>
                </c:pt>
                <c:pt idx="332">
                  <c:v>1.0084945659395513E-3</c:v>
                </c:pt>
                <c:pt idx="333">
                  <c:v>5.0424728296977563E-4</c:v>
                </c:pt>
                <c:pt idx="334">
                  <c:v>6.7232971062636759E-4</c:v>
                </c:pt>
                <c:pt idx="335">
                  <c:v>8.4041213828295943E-4</c:v>
                </c:pt>
                <c:pt idx="336">
                  <c:v>1.3446594212527352E-3</c:v>
                </c:pt>
                <c:pt idx="337">
                  <c:v>8.4041213828295943E-4</c:v>
                </c:pt>
                <c:pt idx="338">
                  <c:v>3.3616485531318379E-4</c:v>
                </c:pt>
                <c:pt idx="339">
                  <c:v>1.0084945659395513E-3</c:v>
                </c:pt>
                <c:pt idx="340">
                  <c:v>6.7232971062636759E-4</c:v>
                </c:pt>
                <c:pt idx="341">
                  <c:v>5.0424728296977563E-4</c:v>
                </c:pt>
                <c:pt idx="342">
                  <c:v>8.4041213828295943E-4</c:v>
                </c:pt>
                <c:pt idx="343">
                  <c:v>6.7232971062636759E-4</c:v>
                </c:pt>
                <c:pt idx="344">
                  <c:v>1.3446594212527352E-3</c:v>
                </c:pt>
                <c:pt idx="345">
                  <c:v>8.4041213828295943E-4</c:v>
                </c:pt>
                <c:pt idx="346">
                  <c:v>1.0084945659395513E-3</c:v>
                </c:pt>
                <c:pt idx="347">
                  <c:v>8.4041213828295943E-4</c:v>
                </c:pt>
                <c:pt idx="348">
                  <c:v>5.0424728296977563E-4</c:v>
                </c:pt>
                <c:pt idx="349">
                  <c:v>8.4041213828295943E-4</c:v>
                </c:pt>
                <c:pt idx="350">
                  <c:v>1.0084945659395513E-3</c:v>
                </c:pt>
                <c:pt idx="351">
                  <c:v>8.4041213828295943E-4</c:v>
                </c:pt>
                <c:pt idx="352">
                  <c:v>1.0084945659395513E-3</c:v>
                </c:pt>
                <c:pt idx="353">
                  <c:v>1.3446594212527352E-3</c:v>
                </c:pt>
                <c:pt idx="354">
                  <c:v>3.3616485531318379E-4</c:v>
                </c:pt>
                <c:pt idx="355">
                  <c:v>1.0084945659395513E-3</c:v>
                </c:pt>
                <c:pt idx="356">
                  <c:v>6.7232971062636759E-4</c:v>
                </c:pt>
                <c:pt idx="357">
                  <c:v>8.4041213828295943E-4</c:v>
                </c:pt>
                <c:pt idx="358">
                  <c:v>6.7232971062636759E-4</c:v>
                </c:pt>
                <c:pt idx="359">
                  <c:v>5.0424728296977563E-4</c:v>
                </c:pt>
                <c:pt idx="360">
                  <c:v>1.0084945659395513E-3</c:v>
                </c:pt>
                <c:pt idx="361">
                  <c:v>1.1765769935961432E-3</c:v>
                </c:pt>
                <c:pt idx="362">
                  <c:v>1.0084945659395513E-3</c:v>
                </c:pt>
                <c:pt idx="363">
                  <c:v>3.3616485531318379E-4</c:v>
                </c:pt>
                <c:pt idx="364">
                  <c:v>6.7232971062636759E-4</c:v>
                </c:pt>
                <c:pt idx="365">
                  <c:v>3.3616485531318379E-4</c:v>
                </c:pt>
                <c:pt idx="366">
                  <c:v>8.4041213828295943E-4</c:v>
                </c:pt>
                <c:pt idx="367">
                  <c:v>6.7232971062636759E-4</c:v>
                </c:pt>
                <c:pt idx="368">
                  <c:v>1.1765769935961432E-3</c:v>
                </c:pt>
                <c:pt idx="369">
                  <c:v>5.0424728296977563E-4</c:v>
                </c:pt>
                <c:pt idx="370">
                  <c:v>8.4041213828295943E-4</c:v>
                </c:pt>
                <c:pt idx="371">
                  <c:v>3.3616485531318379E-4</c:v>
                </c:pt>
                <c:pt idx="372">
                  <c:v>8.4041213828295943E-4</c:v>
                </c:pt>
                <c:pt idx="373">
                  <c:v>3.3616485531318379E-4</c:v>
                </c:pt>
                <c:pt idx="374">
                  <c:v>3.3616485531318379E-4</c:v>
                </c:pt>
                <c:pt idx="375">
                  <c:v>5.0424728296977563E-4</c:v>
                </c:pt>
                <c:pt idx="376">
                  <c:v>8.4041213828295943E-4</c:v>
                </c:pt>
                <c:pt idx="377">
                  <c:v>6.7232971062636759E-4</c:v>
                </c:pt>
                <c:pt idx="378">
                  <c:v>5.0424728296977563E-4</c:v>
                </c:pt>
                <c:pt idx="379">
                  <c:v>8.4041213828295943E-4</c:v>
                </c:pt>
                <c:pt idx="380">
                  <c:v>6.7232971062636759E-4</c:v>
                </c:pt>
                <c:pt idx="381">
                  <c:v>5.0424728296977563E-4</c:v>
                </c:pt>
                <c:pt idx="382">
                  <c:v>8.4041213828295943E-4</c:v>
                </c:pt>
                <c:pt idx="383">
                  <c:v>1.0084945659395513E-3</c:v>
                </c:pt>
                <c:pt idx="384">
                  <c:v>3.3616485531318379E-4</c:v>
                </c:pt>
                <c:pt idx="385">
                  <c:v>5.0424728296977563E-4</c:v>
                </c:pt>
                <c:pt idx="386">
                  <c:v>5.0424728296977563E-4</c:v>
                </c:pt>
                <c:pt idx="387">
                  <c:v>5.0424728296977563E-4</c:v>
                </c:pt>
                <c:pt idx="388">
                  <c:v>1.3446594212527352E-3</c:v>
                </c:pt>
                <c:pt idx="389">
                  <c:v>1.3446594212527352E-3</c:v>
                </c:pt>
                <c:pt idx="390">
                  <c:v>1.680824276565919E-4</c:v>
                </c:pt>
                <c:pt idx="391">
                  <c:v>6.7232971062636759E-4</c:v>
                </c:pt>
                <c:pt idx="392">
                  <c:v>1.1765769935961432E-3</c:v>
                </c:pt>
                <c:pt idx="393">
                  <c:v>5.0424728296977563E-4</c:v>
                </c:pt>
                <c:pt idx="394">
                  <c:v>8.4041213828295943E-4</c:v>
                </c:pt>
                <c:pt idx="395">
                  <c:v>5.0424728296977563E-4</c:v>
                </c:pt>
                <c:pt idx="396">
                  <c:v>6.7232971062636759E-4</c:v>
                </c:pt>
                <c:pt idx="397">
                  <c:v>5.0424728296977563E-4</c:v>
                </c:pt>
                <c:pt idx="398">
                  <c:v>8.4041213828295943E-4</c:v>
                </c:pt>
                <c:pt idx="399">
                  <c:v>6.7232971062636759E-4</c:v>
                </c:pt>
                <c:pt idx="400">
                  <c:v>1.1765769935961432E-3</c:v>
                </c:pt>
                <c:pt idx="401">
                  <c:v>5.0424728296977563E-4</c:v>
                </c:pt>
                <c:pt idx="402">
                  <c:v>5.0424728296977563E-4</c:v>
                </c:pt>
                <c:pt idx="403">
                  <c:v>8.4041213828295943E-4</c:v>
                </c:pt>
                <c:pt idx="404">
                  <c:v>3.3616485531318379E-4</c:v>
                </c:pt>
                <c:pt idx="405">
                  <c:v>1.3446594212527352E-3</c:v>
                </c:pt>
                <c:pt idx="406">
                  <c:v>5.0424728296977563E-4</c:v>
                </c:pt>
                <c:pt idx="407">
                  <c:v>0</c:v>
                </c:pt>
                <c:pt idx="408">
                  <c:v>1.0084945659395513E-3</c:v>
                </c:pt>
                <c:pt idx="409">
                  <c:v>5.0424728296977563E-4</c:v>
                </c:pt>
                <c:pt idx="410">
                  <c:v>8.4041213828295943E-4</c:v>
                </c:pt>
                <c:pt idx="411">
                  <c:v>5.0424728296977563E-4</c:v>
                </c:pt>
                <c:pt idx="412">
                  <c:v>8.4041213828295943E-4</c:v>
                </c:pt>
                <c:pt idx="413">
                  <c:v>5.0424728296977563E-4</c:v>
                </c:pt>
                <c:pt idx="414">
                  <c:v>1.1765769935961432E-3</c:v>
                </c:pt>
                <c:pt idx="415">
                  <c:v>5.0424728296977563E-4</c:v>
                </c:pt>
                <c:pt idx="416">
                  <c:v>1.680824276565919E-4</c:v>
                </c:pt>
                <c:pt idx="417">
                  <c:v>1.680824276565919E-4</c:v>
                </c:pt>
                <c:pt idx="418">
                  <c:v>5.0424728296977563E-4</c:v>
                </c:pt>
                <c:pt idx="419">
                  <c:v>8.4041213828295943E-4</c:v>
                </c:pt>
                <c:pt idx="420">
                  <c:v>3.3616485531318379E-4</c:v>
                </c:pt>
                <c:pt idx="421">
                  <c:v>6.7232971062636759E-4</c:v>
                </c:pt>
                <c:pt idx="422">
                  <c:v>1.680824276565919E-4</c:v>
                </c:pt>
                <c:pt idx="423">
                  <c:v>3.3616485531318379E-4</c:v>
                </c:pt>
                <c:pt idx="424">
                  <c:v>1.680824276565919E-4</c:v>
                </c:pt>
                <c:pt idx="425">
                  <c:v>8.4041213828295943E-4</c:v>
                </c:pt>
                <c:pt idx="426">
                  <c:v>6.7232971062636759E-4</c:v>
                </c:pt>
                <c:pt idx="427">
                  <c:v>6.7232971062636759E-4</c:v>
                </c:pt>
                <c:pt idx="428">
                  <c:v>1.0084945659395513E-3</c:v>
                </c:pt>
                <c:pt idx="429">
                  <c:v>1.680824276565919E-4</c:v>
                </c:pt>
                <c:pt idx="430">
                  <c:v>6.7232971062636759E-4</c:v>
                </c:pt>
                <c:pt idx="431">
                  <c:v>5.0424728296977563E-4</c:v>
                </c:pt>
                <c:pt idx="432">
                  <c:v>3.3616485531318379E-4</c:v>
                </c:pt>
                <c:pt idx="433">
                  <c:v>1.680824276565919E-4</c:v>
                </c:pt>
                <c:pt idx="434">
                  <c:v>1.680824276565919E-4</c:v>
                </c:pt>
                <c:pt idx="435">
                  <c:v>0</c:v>
                </c:pt>
                <c:pt idx="436">
                  <c:v>1.680824276565919E-4</c:v>
                </c:pt>
                <c:pt idx="437">
                  <c:v>5.0424728296977563E-4</c:v>
                </c:pt>
                <c:pt idx="438">
                  <c:v>1.680824276565919E-4</c:v>
                </c:pt>
                <c:pt idx="439">
                  <c:v>3.3616485531318379E-4</c:v>
                </c:pt>
                <c:pt idx="440">
                  <c:v>8.4041213828295943E-4</c:v>
                </c:pt>
                <c:pt idx="441">
                  <c:v>8.4041213828295943E-4</c:v>
                </c:pt>
                <c:pt idx="442">
                  <c:v>0</c:v>
                </c:pt>
                <c:pt idx="443">
                  <c:v>0</c:v>
                </c:pt>
                <c:pt idx="444">
                  <c:v>3.3616485531318379E-4</c:v>
                </c:pt>
                <c:pt idx="445">
                  <c:v>1.680824276565919E-4</c:v>
                </c:pt>
                <c:pt idx="446">
                  <c:v>5.0424728296977563E-4</c:v>
                </c:pt>
                <c:pt idx="447">
                  <c:v>3.3616485531318379E-4</c:v>
                </c:pt>
                <c:pt idx="448">
                  <c:v>0</c:v>
                </c:pt>
                <c:pt idx="449">
                  <c:v>1.680824276565919E-4</c:v>
                </c:pt>
                <c:pt idx="450">
                  <c:v>5.0424728296977563E-4</c:v>
                </c:pt>
                <c:pt idx="451">
                  <c:v>1.680824276565919E-4</c:v>
                </c:pt>
                <c:pt idx="452">
                  <c:v>3.3616485531318379E-4</c:v>
                </c:pt>
                <c:pt idx="453">
                  <c:v>1.680824276565919E-4</c:v>
                </c:pt>
                <c:pt idx="454">
                  <c:v>1.680824276565919E-4</c:v>
                </c:pt>
                <c:pt idx="455">
                  <c:v>1.680824276565919E-4</c:v>
                </c:pt>
                <c:pt idx="456">
                  <c:v>0</c:v>
                </c:pt>
                <c:pt idx="457">
                  <c:v>5.0424728296977563E-4</c:v>
                </c:pt>
                <c:pt idx="458">
                  <c:v>3.3616485531318379E-4</c:v>
                </c:pt>
                <c:pt idx="459">
                  <c:v>6.7232971062636759E-4</c:v>
                </c:pt>
                <c:pt idx="460">
                  <c:v>5.0424728296977563E-4</c:v>
                </c:pt>
                <c:pt idx="461">
                  <c:v>8.4041213828295943E-4</c:v>
                </c:pt>
                <c:pt idx="462">
                  <c:v>1.0084945659395513E-3</c:v>
                </c:pt>
                <c:pt idx="463">
                  <c:v>5.0424728296977563E-4</c:v>
                </c:pt>
                <c:pt idx="464">
                  <c:v>3.3616485531318379E-4</c:v>
                </c:pt>
                <c:pt idx="465">
                  <c:v>3.3616485531318379E-4</c:v>
                </c:pt>
                <c:pt idx="466">
                  <c:v>5.0424728296977563E-4</c:v>
                </c:pt>
                <c:pt idx="467">
                  <c:v>3.3616485531318379E-4</c:v>
                </c:pt>
                <c:pt idx="468">
                  <c:v>8.4041213828295943E-4</c:v>
                </c:pt>
                <c:pt idx="469">
                  <c:v>1.680824276565919E-4</c:v>
                </c:pt>
                <c:pt idx="470">
                  <c:v>1.680824276565919E-4</c:v>
                </c:pt>
                <c:pt idx="471">
                  <c:v>1.680824276565919E-4</c:v>
                </c:pt>
                <c:pt idx="472">
                  <c:v>8.4041213828295943E-4</c:v>
                </c:pt>
                <c:pt idx="473">
                  <c:v>3.3616485531318379E-4</c:v>
                </c:pt>
                <c:pt idx="474">
                  <c:v>1.680824276565919E-4</c:v>
                </c:pt>
                <c:pt idx="475">
                  <c:v>1.680824276565919E-4</c:v>
                </c:pt>
                <c:pt idx="476">
                  <c:v>1.680824276565919E-4</c:v>
                </c:pt>
                <c:pt idx="477">
                  <c:v>5.0424728296977563E-4</c:v>
                </c:pt>
                <c:pt idx="478">
                  <c:v>1.680824276565919E-4</c:v>
                </c:pt>
                <c:pt idx="479">
                  <c:v>3.3616485531318379E-4</c:v>
                </c:pt>
                <c:pt idx="480">
                  <c:v>5.0424728296977563E-4</c:v>
                </c:pt>
                <c:pt idx="481">
                  <c:v>1.680824276565919E-4</c:v>
                </c:pt>
                <c:pt idx="482">
                  <c:v>1.680824276565919E-4</c:v>
                </c:pt>
                <c:pt idx="483">
                  <c:v>1.680824276565919E-4</c:v>
                </c:pt>
                <c:pt idx="484">
                  <c:v>5.0424728296977563E-4</c:v>
                </c:pt>
                <c:pt idx="485">
                  <c:v>6.7232971062636759E-4</c:v>
                </c:pt>
                <c:pt idx="486">
                  <c:v>6.7232971062636759E-4</c:v>
                </c:pt>
                <c:pt idx="487">
                  <c:v>3.3616485531318379E-4</c:v>
                </c:pt>
                <c:pt idx="488">
                  <c:v>5.0424728296977563E-4</c:v>
                </c:pt>
                <c:pt idx="489">
                  <c:v>1.680824276565919E-4</c:v>
                </c:pt>
                <c:pt idx="490">
                  <c:v>1.680824276565919E-4</c:v>
                </c:pt>
                <c:pt idx="491">
                  <c:v>1.680824276565919E-4</c:v>
                </c:pt>
                <c:pt idx="492">
                  <c:v>5.0424728296977563E-4</c:v>
                </c:pt>
                <c:pt idx="493">
                  <c:v>1.680824276565919E-4</c:v>
                </c:pt>
                <c:pt idx="494">
                  <c:v>3.3616485531318379E-4</c:v>
                </c:pt>
                <c:pt idx="495">
                  <c:v>1.680824276565919E-4</c:v>
                </c:pt>
                <c:pt idx="496">
                  <c:v>5.0424728296977563E-4</c:v>
                </c:pt>
                <c:pt idx="497">
                  <c:v>0</c:v>
                </c:pt>
                <c:pt idx="498">
                  <c:v>3.3616485531318379E-4</c:v>
                </c:pt>
                <c:pt idx="499">
                  <c:v>3.3616485531318379E-4</c:v>
                </c:pt>
                <c:pt idx="500">
                  <c:v>5.0424728296977563E-4</c:v>
                </c:pt>
                <c:pt idx="501">
                  <c:v>6.7232971062636759E-4</c:v>
                </c:pt>
                <c:pt idx="502">
                  <c:v>0</c:v>
                </c:pt>
                <c:pt idx="503">
                  <c:v>1.680824276565919E-4</c:v>
                </c:pt>
                <c:pt idx="504">
                  <c:v>0</c:v>
                </c:pt>
                <c:pt idx="505">
                  <c:v>3.3616485531318379E-4</c:v>
                </c:pt>
                <c:pt idx="506">
                  <c:v>3.3616485531318379E-4</c:v>
                </c:pt>
                <c:pt idx="507">
                  <c:v>3.3616485531318379E-4</c:v>
                </c:pt>
                <c:pt idx="508">
                  <c:v>3.3616485531318379E-4</c:v>
                </c:pt>
                <c:pt idx="509">
                  <c:v>5.0424728296977563E-4</c:v>
                </c:pt>
                <c:pt idx="510">
                  <c:v>3.3616485531318379E-4</c:v>
                </c:pt>
                <c:pt idx="511">
                  <c:v>1.680824276565919E-4</c:v>
                </c:pt>
                <c:pt idx="512">
                  <c:v>5.0424728296977563E-4</c:v>
                </c:pt>
                <c:pt idx="513">
                  <c:v>3.3616485531318379E-4</c:v>
                </c:pt>
                <c:pt idx="514">
                  <c:v>1.680824276565919E-4</c:v>
                </c:pt>
                <c:pt idx="515">
                  <c:v>3.3616485531318379E-4</c:v>
                </c:pt>
                <c:pt idx="516">
                  <c:v>1.680824276565919E-4</c:v>
                </c:pt>
                <c:pt idx="517">
                  <c:v>3.3616485531318379E-4</c:v>
                </c:pt>
                <c:pt idx="518">
                  <c:v>1.680824276565919E-4</c:v>
                </c:pt>
                <c:pt idx="519">
                  <c:v>1.680824276565919E-4</c:v>
                </c:pt>
                <c:pt idx="520">
                  <c:v>3.3616485531318379E-4</c:v>
                </c:pt>
                <c:pt idx="521">
                  <c:v>1.680824276565919E-4</c:v>
                </c:pt>
                <c:pt idx="522">
                  <c:v>3.3616485531318379E-4</c:v>
                </c:pt>
                <c:pt idx="523">
                  <c:v>0</c:v>
                </c:pt>
                <c:pt idx="524">
                  <c:v>5.0424728296977563E-4</c:v>
                </c:pt>
                <c:pt idx="525">
                  <c:v>5.0424728296977563E-4</c:v>
                </c:pt>
                <c:pt idx="526">
                  <c:v>0</c:v>
                </c:pt>
                <c:pt idx="527">
                  <c:v>5.0424728296977563E-4</c:v>
                </c:pt>
                <c:pt idx="528">
                  <c:v>5.0424728296977563E-4</c:v>
                </c:pt>
                <c:pt idx="529">
                  <c:v>0</c:v>
                </c:pt>
                <c:pt idx="530">
                  <c:v>3.3616485531318379E-4</c:v>
                </c:pt>
                <c:pt idx="531">
                  <c:v>3.3616485531318379E-4</c:v>
                </c:pt>
                <c:pt idx="532">
                  <c:v>1.680824276565919E-4</c:v>
                </c:pt>
                <c:pt idx="533">
                  <c:v>1.680824276565919E-4</c:v>
                </c:pt>
                <c:pt idx="534">
                  <c:v>3.3616485531318379E-4</c:v>
                </c:pt>
                <c:pt idx="535">
                  <c:v>1.680824276565919E-4</c:v>
                </c:pt>
                <c:pt idx="536">
                  <c:v>1.680824276565919E-4</c:v>
                </c:pt>
                <c:pt idx="537">
                  <c:v>0</c:v>
                </c:pt>
                <c:pt idx="538">
                  <c:v>0</c:v>
                </c:pt>
                <c:pt idx="539">
                  <c:v>1.680824276565919E-4</c:v>
                </c:pt>
                <c:pt idx="540">
                  <c:v>0</c:v>
                </c:pt>
                <c:pt idx="541">
                  <c:v>0</c:v>
                </c:pt>
                <c:pt idx="542">
                  <c:v>1.680824276565919E-4</c:v>
                </c:pt>
                <c:pt idx="543">
                  <c:v>0</c:v>
                </c:pt>
                <c:pt idx="544">
                  <c:v>1.680824276565919E-4</c:v>
                </c:pt>
                <c:pt idx="545">
                  <c:v>1.680824276565919E-4</c:v>
                </c:pt>
                <c:pt idx="546">
                  <c:v>1.680824276565919E-4</c:v>
                </c:pt>
                <c:pt idx="547">
                  <c:v>0</c:v>
                </c:pt>
                <c:pt idx="548">
                  <c:v>1.680824276565919E-4</c:v>
                </c:pt>
                <c:pt idx="549">
                  <c:v>0</c:v>
                </c:pt>
                <c:pt idx="550">
                  <c:v>3.3616485531318379E-4</c:v>
                </c:pt>
                <c:pt idx="551">
                  <c:v>1.680824276565919E-4</c:v>
                </c:pt>
                <c:pt idx="552">
                  <c:v>0</c:v>
                </c:pt>
                <c:pt idx="553">
                  <c:v>1.680824276565919E-4</c:v>
                </c:pt>
                <c:pt idx="554">
                  <c:v>1.680824276565919E-4</c:v>
                </c:pt>
                <c:pt idx="555">
                  <c:v>1.680824276565919E-4</c:v>
                </c:pt>
                <c:pt idx="556">
                  <c:v>3.3616485531318379E-4</c:v>
                </c:pt>
                <c:pt idx="557">
                  <c:v>1.680824276565919E-4</c:v>
                </c:pt>
                <c:pt idx="558">
                  <c:v>0</c:v>
                </c:pt>
                <c:pt idx="559">
                  <c:v>3.3616485531318379E-4</c:v>
                </c:pt>
                <c:pt idx="560">
                  <c:v>0</c:v>
                </c:pt>
                <c:pt idx="561">
                  <c:v>0</c:v>
                </c:pt>
                <c:pt idx="562">
                  <c:v>3.3616485531318379E-4</c:v>
                </c:pt>
                <c:pt idx="563">
                  <c:v>5.0424728296977563E-4</c:v>
                </c:pt>
                <c:pt idx="564">
                  <c:v>0</c:v>
                </c:pt>
                <c:pt idx="565">
                  <c:v>3.3616485531318379E-4</c:v>
                </c:pt>
                <c:pt idx="566">
                  <c:v>1.680824276565919E-4</c:v>
                </c:pt>
                <c:pt idx="567">
                  <c:v>1.680824276565919E-4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1.680824276565919E-4</c:v>
                </c:pt>
                <c:pt idx="574">
                  <c:v>3.3616485531318379E-4</c:v>
                </c:pt>
                <c:pt idx="575">
                  <c:v>1.680824276565919E-4</c:v>
                </c:pt>
                <c:pt idx="576">
                  <c:v>3.3616485531318379E-4</c:v>
                </c:pt>
                <c:pt idx="577">
                  <c:v>0</c:v>
                </c:pt>
                <c:pt idx="578">
                  <c:v>0</c:v>
                </c:pt>
                <c:pt idx="579">
                  <c:v>5.0424728296977563E-4</c:v>
                </c:pt>
                <c:pt idx="580">
                  <c:v>0</c:v>
                </c:pt>
                <c:pt idx="581">
                  <c:v>0</c:v>
                </c:pt>
                <c:pt idx="582">
                  <c:v>1.680824276565919E-4</c:v>
                </c:pt>
                <c:pt idx="583">
                  <c:v>3.3616485531318379E-4</c:v>
                </c:pt>
                <c:pt idx="584">
                  <c:v>3.3616485531318379E-4</c:v>
                </c:pt>
                <c:pt idx="585">
                  <c:v>0</c:v>
                </c:pt>
                <c:pt idx="586">
                  <c:v>0</c:v>
                </c:pt>
                <c:pt idx="587">
                  <c:v>3.3616485531318379E-4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1.680824276565919E-4</c:v>
                </c:pt>
                <c:pt idx="592">
                  <c:v>0</c:v>
                </c:pt>
                <c:pt idx="593">
                  <c:v>0</c:v>
                </c:pt>
                <c:pt idx="594">
                  <c:v>1.680824276565919E-4</c:v>
                </c:pt>
                <c:pt idx="595">
                  <c:v>1.680824276565919E-4</c:v>
                </c:pt>
                <c:pt idx="596">
                  <c:v>0</c:v>
                </c:pt>
                <c:pt idx="597">
                  <c:v>1.680824276565919E-4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1.680824276565919E-4</c:v>
                </c:pt>
                <c:pt idx="603">
                  <c:v>3.3616485531318379E-4</c:v>
                </c:pt>
                <c:pt idx="604">
                  <c:v>0</c:v>
                </c:pt>
                <c:pt idx="605">
                  <c:v>1.680824276565919E-4</c:v>
                </c:pt>
                <c:pt idx="606">
                  <c:v>3.3616485531318379E-4</c:v>
                </c:pt>
                <c:pt idx="607">
                  <c:v>0</c:v>
                </c:pt>
                <c:pt idx="608">
                  <c:v>1.680824276565919E-4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1.680824276565919E-4</c:v>
                </c:pt>
                <c:pt idx="613">
                  <c:v>1.680824276565919E-4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3.3616485531318379E-4</c:v>
                </c:pt>
                <c:pt idx="619">
                  <c:v>0</c:v>
                </c:pt>
                <c:pt idx="620">
                  <c:v>1.680824276565919E-4</c:v>
                </c:pt>
                <c:pt idx="621">
                  <c:v>3.3616485531318379E-4</c:v>
                </c:pt>
                <c:pt idx="622">
                  <c:v>1.680824276565919E-4</c:v>
                </c:pt>
                <c:pt idx="623">
                  <c:v>3.3616485531318379E-4</c:v>
                </c:pt>
                <c:pt idx="624">
                  <c:v>1.680824276565919E-4</c:v>
                </c:pt>
                <c:pt idx="625">
                  <c:v>0</c:v>
                </c:pt>
                <c:pt idx="626">
                  <c:v>0</c:v>
                </c:pt>
                <c:pt idx="627">
                  <c:v>1.680824276565919E-4</c:v>
                </c:pt>
                <c:pt idx="628">
                  <c:v>0</c:v>
                </c:pt>
                <c:pt idx="629">
                  <c:v>3.3616485531318379E-4</c:v>
                </c:pt>
                <c:pt idx="630">
                  <c:v>0</c:v>
                </c:pt>
                <c:pt idx="631">
                  <c:v>1.680824276565919E-4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3.3616485531318379E-4</c:v>
                </c:pt>
                <c:pt idx="637">
                  <c:v>1.680824276565919E-4</c:v>
                </c:pt>
                <c:pt idx="638">
                  <c:v>1.680824276565919E-4</c:v>
                </c:pt>
                <c:pt idx="639">
                  <c:v>1.680824276565919E-4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1.680824276565919E-4</c:v>
                </c:pt>
                <c:pt idx="648">
                  <c:v>1.680824276565919E-4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1.680824276565919E-4</c:v>
                </c:pt>
                <c:pt idx="653">
                  <c:v>1.680824276565919E-4</c:v>
                </c:pt>
                <c:pt idx="654">
                  <c:v>0</c:v>
                </c:pt>
                <c:pt idx="655">
                  <c:v>0</c:v>
                </c:pt>
                <c:pt idx="656">
                  <c:v>1.680824276565919E-4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3.3616485531318379E-4</c:v>
                </c:pt>
                <c:pt idx="661">
                  <c:v>0</c:v>
                </c:pt>
                <c:pt idx="662">
                  <c:v>1.680824276565919E-4</c:v>
                </c:pt>
                <c:pt idx="663">
                  <c:v>3.3616485531318379E-4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1.680824276565919E-4</c:v>
                </c:pt>
                <c:pt idx="669">
                  <c:v>5.0424728296977563E-4</c:v>
                </c:pt>
                <c:pt idx="670">
                  <c:v>0</c:v>
                </c:pt>
                <c:pt idx="671">
                  <c:v>3.3616485531318379E-4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1.680824276565919E-4</c:v>
                </c:pt>
                <c:pt idx="680">
                  <c:v>5.0424728296977563E-4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3.3616485531318379E-4</c:v>
                </c:pt>
                <c:pt idx="685">
                  <c:v>0</c:v>
                </c:pt>
                <c:pt idx="686">
                  <c:v>1.680824276565919E-4</c:v>
                </c:pt>
                <c:pt idx="687">
                  <c:v>0</c:v>
                </c:pt>
                <c:pt idx="688">
                  <c:v>1.680824276565919E-4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1.680824276565919E-4</c:v>
                </c:pt>
                <c:pt idx="696">
                  <c:v>0</c:v>
                </c:pt>
                <c:pt idx="697">
                  <c:v>0</c:v>
                </c:pt>
                <c:pt idx="698">
                  <c:v>1.680824276565919E-4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1.680824276565919E-4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1.680824276565919E-4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3.3616485531318379E-4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1.680824276565919E-4</c:v>
                </c:pt>
                <c:pt idx="727">
                  <c:v>1.680824276565919E-4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1.680824276565919E-4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1.680824276565919E-4</c:v>
                </c:pt>
                <c:pt idx="737">
                  <c:v>0</c:v>
                </c:pt>
                <c:pt idx="738">
                  <c:v>1.680824276565919E-4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1.680824276565919E-4</c:v>
                </c:pt>
                <c:pt idx="743">
                  <c:v>0</c:v>
                </c:pt>
                <c:pt idx="744">
                  <c:v>0</c:v>
                </c:pt>
                <c:pt idx="745">
                  <c:v>1.680824276565919E-4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1.680824276565919E-4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1.680824276565919E-4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1.680824276565919E-4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1.680824276565919E-4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1.680824276565919E-4</c:v>
                </c:pt>
                <c:pt idx="794">
                  <c:v>1.680824276565919E-4</c:v>
                </c:pt>
                <c:pt idx="795">
                  <c:v>0</c:v>
                </c:pt>
                <c:pt idx="796">
                  <c:v>1.680824276565919E-4</c:v>
                </c:pt>
                <c:pt idx="797">
                  <c:v>0</c:v>
                </c:pt>
                <c:pt idx="798">
                  <c:v>0</c:v>
                </c:pt>
                <c:pt idx="799">
                  <c:v>1.680824276565919E-4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1.680824276565919E-4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3.3616485531318379E-4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1.680824276565919E-4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1.680824276565919E-4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1.680824276565919E-4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1.680824276565919E-4</c:v>
                </c:pt>
                <c:pt idx="871">
                  <c:v>0</c:v>
                </c:pt>
                <c:pt idx="872">
                  <c:v>1.680824276565919E-4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3.3616485531318379E-4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1.680824276565919E-4</c:v>
                </c:pt>
                <c:pt idx="896">
                  <c:v>0</c:v>
                </c:pt>
                <c:pt idx="897">
                  <c:v>1.680824276565919E-4</c:v>
                </c:pt>
                <c:pt idx="898">
                  <c:v>0</c:v>
                </c:pt>
                <c:pt idx="899">
                  <c:v>1.680824276565919E-4</c:v>
                </c:pt>
                <c:pt idx="9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FEA-4426-9BEC-D73F8D1EF717}"/>
            </c:ext>
          </c:extLst>
        </c:ser>
        <c:ser>
          <c:idx val="4"/>
          <c:order val="4"/>
          <c:tx>
            <c:strRef>
              <c:f>Spektra!$CB$7</c:f>
              <c:strCache>
                <c:ptCount val="1"/>
                <c:pt idx="0">
                  <c:v>10.8 cm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Spektra!$CB$8:$CB$908</c:f>
              <c:numCache>
                <c:formatCode>General</c:formatCode>
                <c:ptCount val="901"/>
                <c:pt idx="10">
                  <c:v>2.0291776827053991</c:v>
                </c:pt>
                <c:pt idx="11">
                  <c:v>1.8645092204129621</c:v>
                </c:pt>
                <c:pt idx="12">
                  <c:v>1.8058641364737258</c:v>
                </c:pt>
                <c:pt idx="13">
                  <c:v>1.7365300470874365</c:v>
                </c:pt>
                <c:pt idx="14">
                  <c:v>1.6365734015555362</c:v>
                </c:pt>
                <c:pt idx="15">
                  <c:v>1.5579947669177416</c:v>
                </c:pt>
                <c:pt idx="16">
                  <c:v>1.4817272685928236</c:v>
                </c:pt>
                <c:pt idx="17">
                  <c:v>1.4268377811620112</c:v>
                </c:pt>
                <c:pt idx="18">
                  <c:v>1.3947707648208523</c:v>
                </c:pt>
                <c:pt idx="19">
                  <c:v>1.3037697725013477</c:v>
                </c:pt>
                <c:pt idx="20">
                  <c:v>1.2685249437299839</c:v>
                </c:pt>
                <c:pt idx="21">
                  <c:v>1.2199910811595815</c:v>
                </c:pt>
                <c:pt idx="22">
                  <c:v>1.141990230600006</c:v>
                </c:pt>
                <c:pt idx="23">
                  <c:v>1.1486347474995255</c:v>
                </c:pt>
                <c:pt idx="24">
                  <c:v>1.100678669007342</c:v>
                </c:pt>
                <c:pt idx="25">
                  <c:v>1.0134332731962616</c:v>
                </c:pt>
                <c:pt idx="26">
                  <c:v>0.97443284791647378</c:v>
                </c:pt>
                <c:pt idx="27">
                  <c:v>0.95247705294414875</c:v>
                </c:pt>
                <c:pt idx="28">
                  <c:v>0.93312128632380975</c:v>
                </c:pt>
                <c:pt idx="29">
                  <c:v>0.89556532123956967</c:v>
                </c:pt>
                <c:pt idx="30">
                  <c:v>0.84472032235629091</c:v>
                </c:pt>
                <c:pt idx="31">
                  <c:v>0.84183140196519546</c:v>
                </c:pt>
                <c:pt idx="32">
                  <c:v>0.79647535182499796</c:v>
                </c:pt>
                <c:pt idx="33">
                  <c:v>0.77249731257890619</c:v>
                </c:pt>
                <c:pt idx="34">
                  <c:v>0.76094163101452472</c:v>
                </c:pt>
                <c:pt idx="35">
                  <c:v>0.72251898981295604</c:v>
                </c:pt>
                <c:pt idx="36">
                  <c:v>0.73436356341644715</c:v>
                </c:pt>
                <c:pt idx="37">
                  <c:v>0.71009663213124596</c:v>
                </c:pt>
                <c:pt idx="38">
                  <c:v>0.66936285461680101</c:v>
                </c:pt>
                <c:pt idx="39">
                  <c:v>0.65838495713063849</c:v>
                </c:pt>
                <c:pt idx="40">
                  <c:v>0.65058487207468096</c:v>
                </c:pt>
                <c:pt idx="41">
                  <c:v>0.62834018506324651</c:v>
                </c:pt>
                <c:pt idx="42">
                  <c:v>0.61505115126420773</c:v>
                </c:pt>
                <c:pt idx="43">
                  <c:v>0.60349546969982615</c:v>
                </c:pt>
                <c:pt idx="44">
                  <c:v>0.60233990154338801</c:v>
                </c:pt>
                <c:pt idx="45">
                  <c:v>0.59107311201811608</c:v>
                </c:pt>
                <c:pt idx="46">
                  <c:v>0.55640606732497133</c:v>
                </c:pt>
                <c:pt idx="47">
                  <c:v>0.54109478925216581</c:v>
                </c:pt>
                <c:pt idx="48">
                  <c:v>0.56680618073291478</c:v>
                </c:pt>
                <c:pt idx="49">
                  <c:v>0.53040578380511294</c:v>
                </c:pt>
                <c:pt idx="50">
                  <c:v>0.50873888087189756</c:v>
                </c:pt>
                <c:pt idx="51">
                  <c:v>0.51278336941943103</c:v>
                </c:pt>
                <c:pt idx="52">
                  <c:v>0.51971677835805996</c:v>
                </c:pt>
                <c:pt idx="53">
                  <c:v>0.49747209134662546</c:v>
                </c:pt>
                <c:pt idx="54">
                  <c:v>0.48678308589957253</c:v>
                </c:pt>
                <c:pt idx="55">
                  <c:v>0.45991612626238548</c:v>
                </c:pt>
                <c:pt idx="56">
                  <c:v>0.46569396704457622</c:v>
                </c:pt>
                <c:pt idx="57">
                  <c:v>0.46858288743567167</c:v>
                </c:pt>
                <c:pt idx="58">
                  <c:v>0.46627175112279534</c:v>
                </c:pt>
                <c:pt idx="59">
                  <c:v>0.44084925168115591</c:v>
                </c:pt>
                <c:pt idx="60">
                  <c:v>0.44171592779848451</c:v>
                </c:pt>
                <c:pt idx="61">
                  <c:v>0.4047377467924636</c:v>
                </c:pt>
                <c:pt idx="62">
                  <c:v>0.42640464972567904</c:v>
                </c:pt>
                <c:pt idx="63">
                  <c:v>0.41629342835684513</c:v>
                </c:pt>
                <c:pt idx="64">
                  <c:v>0.39664876969739649</c:v>
                </c:pt>
                <c:pt idx="65">
                  <c:v>0.3862486562894531</c:v>
                </c:pt>
                <c:pt idx="66">
                  <c:v>0.36053726480870418</c:v>
                </c:pt>
                <c:pt idx="67">
                  <c:v>0.39231538911075342</c:v>
                </c:pt>
                <c:pt idx="68">
                  <c:v>0.35735945237849925</c:v>
                </c:pt>
                <c:pt idx="69">
                  <c:v>0.3741151906468525</c:v>
                </c:pt>
                <c:pt idx="70">
                  <c:v>0.36429286131712818</c:v>
                </c:pt>
                <c:pt idx="71">
                  <c:v>0.34204817430569373</c:v>
                </c:pt>
                <c:pt idx="72">
                  <c:v>0.36660399763000451</c:v>
                </c:pt>
                <c:pt idx="73">
                  <c:v>0.34407041857946047</c:v>
                </c:pt>
                <c:pt idx="74">
                  <c:v>0.32644800419377862</c:v>
                </c:pt>
                <c:pt idx="75">
                  <c:v>0.34667044693144639</c:v>
                </c:pt>
                <c:pt idx="76">
                  <c:v>0.32991470866309314</c:v>
                </c:pt>
                <c:pt idx="77">
                  <c:v>0.31633678282494482</c:v>
                </c:pt>
                <c:pt idx="78">
                  <c:v>0.29669212416549617</c:v>
                </c:pt>
                <c:pt idx="79">
                  <c:v>0.31691456690316383</c:v>
                </c:pt>
                <c:pt idx="80">
                  <c:v>0.2738696530758426</c:v>
                </c:pt>
                <c:pt idx="81">
                  <c:v>0.29293652765707212</c:v>
                </c:pt>
                <c:pt idx="82">
                  <c:v>0.28426976648378599</c:v>
                </c:pt>
                <c:pt idx="83">
                  <c:v>0.27415854511495213</c:v>
                </c:pt>
                <c:pt idx="84">
                  <c:v>0.27502522123228074</c:v>
                </c:pt>
                <c:pt idx="85">
                  <c:v>0.28542533464022413</c:v>
                </c:pt>
                <c:pt idx="86">
                  <c:v>0.28195863017090972</c:v>
                </c:pt>
                <c:pt idx="87">
                  <c:v>0.26520289190255647</c:v>
                </c:pt>
                <c:pt idx="88">
                  <c:v>0.273002976958514</c:v>
                </c:pt>
                <c:pt idx="89">
                  <c:v>0.24786936955598413</c:v>
                </c:pt>
                <c:pt idx="90">
                  <c:v>0.24469155712577922</c:v>
                </c:pt>
                <c:pt idx="91">
                  <c:v>0.24295820489112196</c:v>
                </c:pt>
                <c:pt idx="92">
                  <c:v>0.24700269343865552</c:v>
                </c:pt>
                <c:pt idx="93">
                  <c:v>0.23284698352228811</c:v>
                </c:pt>
                <c:pt idx="94">
                  <c:v>0.23949150042180753</c:v>
                </c:pt>
                <c:pt idx="95">
                  <c:v>0.2371803641089312</c:v>
                </c:pt>
                <c:pt idx="96">
                  <c:v>0.22071351787968752</c:v>
                </c:pt>
                <c:pt idx="97">
                  <c:v>0.22158019399701612</c:v>
                </c:pt>
                <c:pt idx="98">
                  <c:v>0.21233564874551089</c:v>
                </c:pt>
                <c:pt idx="99">
                  <c:v>0.22446911438811151</c:v>
                </c:pt>
                <c:pt idx="100">
                  <c:v>0.2065578079633201</c:v>
                </c:pt>
                <c:pt idx="101">
                  <c:v>0.21118008058907273</c:v>
                </c:pt>
                <c:pt idx="102">
                  <c:v>0.20395777961133427</c:v>
                </c:pt>
                <c:pt idx="103">
                  <c:v>0.19384655824250041</c:v>
                </c:pt>
                <c:pt idx="104">
                  <c:v>0.19673547863359578</c:v>
                </c:pt>
                <c:pt idx="105">
                  <c:v>0.21406900098016809</c:v>
                </c:pt>
                <c:pt idx="106">
                  <c:v>0.2033799955331152</c:v>
                </c:pt>
                <c:pt idx="107">
                  <c:v>0.18980206969496688</c:v>
                </c:pt>
                <c:pt idx="108">
                  <c:v>0.1958688025162672</c:v>
                </c:pt>
                <c:pt idx="109">
                  <c:v>0.19904661494647211</c:v>
                </c:pt>
                <c:pt idx="110">
                  <c:v>0.18720204134298102</c:v>
                </c:pt>
                <c:pt idx="111">
                  <c:v>0.1698685189964087</c:v>
                </c:pt>
                <c:pt idx="112">
                  <c:v>0.17015741103551824</c:v>
                </c:pt>
                <c:pt idx="113">
                  <c:v>0.16669070656620377</c:v>
                </c:pt>
                <c:pt idx="114">
                  <c:v>0.15109053645428869</c:v>
                </c:pt>
                <c:pt idx="115">
                  <c:v>0.17564635977859949</c:v>
                </c:pt>
                <c:pt idx="116">
                  <c:v>0.16351289413599887</c:v>
                </c:pt>
                <c:pt idx="117">
                  <c:v>0.1713129791919564</c:v>
                </c:pt>
                <c:pt idx="118">
                  <c:v>0.15137942849339825</c:v>
                </c:pt>
                <c:pt idx="119">
                  <c:v>0.14646826382853606</c:v>
                </c:pt>
                <c:pt idx="120">
                  <c:v>0.16149064986223208</c:v>
                </c:pt>
                <c:pt idx="121">
                  <c:v>0.16004618966668438</c:v>
                </c:pt>
                <c:pt idx="122">
                  <c:v>0.15340167276716501</c:v>
                </c:pt>
                <c:pt idx="123">
                  <c:v>0.15137942849339825</c:v>
                </c:pt>
                <c:pt idx="124">
                  <c:v>0.1398237469290167</c:v>
                </c:pt>
                <c:pt idx="125">
                  <c:v>0.14531269567209792</c:v>
                </c:pt>
                <c:pt idx="126">
                  <c:v>0.14675715586764562</c:v>
                </c:pt>
                <c:pt idx="127">
                  <c:v>0.14502380363298839</c:v>
                </c:pt>
                <c:pt idx="128">
                  <c:v>0.14271266732011206</c:v>
                </c:pt>
                <c:pt idx="129">
                  <c:v>0.14502380363298839</c:v>
                </c:pt>
                <c:pt idx="130">
                  <c:v>0.1369348265379213</c:v>
                </c:pt>
                <c:pt idx="131">
                  <c:v>0.1398237469290167</c:v>
                </c:pt>
                <c:pt idx="132">
                  <c:v>0.12422357681710161</c:v>
                </c:pt>
                <c:pt idx="133">
                  <c:v>0.12624582109086838</c:v>
                </c:pt>
                <c:pt idx="134">
                  <c:v>0.13433479818593544</c:v>
                </c:pt>
                <c:pt idx="135">
                  <c:v>0.12711249720819698</c:v>
                </c:pt>
                <c:pt idx="136">
                  <c:v>0.12422357681710161</c:v>
                </c:pt>
                <c:pt idx="137">
                  <c:v>0.1219124405042253</c:v>
                </c:pt>
                <c:pt idx="138">
                  <c:v>0.12306800866066345</c:v>
                </c:pt>
                <c:pt idx="139">
                  <c:v>0.12971252556018284</c:v>
                </c:pt>
                <c:pt idx="140">
                  <c:v>0.12220133254333483</c:v>
                </c:pt>
                <c:pt idx="141">
                  <c:v>0.11729016787847267</c:v>
                </c:pt>
                <c:pt idx="142">
                  <c:v>0.12220133254333483</c:v>
                </c:pt>
                <c:pt idx="143">
                  <c:v>0.11093454301806283</c:v>
                </c:pt>
                <c:pt idx="144">
                  <c:v>0.11786795195669177</c:v>
                </c:pt>
                <c:pt idx="145">
                  <c:v>0.11382346340915821</c:v>
                </c:pt>
                <c:pt idx="146">
                  <c:v>0.10226778184477667</c:v>
                </c:pt>
                <c:pt idx="147">
                  <c:v>0.11613459972203452</c:v>
                </c:pt>
                <c:pt idx="148">
                  <c:v>0.11295678729182961</c:v>
                </c:pt>
                <c:pt idx="149">
                  <c:v>0.11006786690073421</c:v>
                </c:pt>
                <c:pt idx="150">
                  <c:v>9.4467696788819125E-2</c:v>
                </c:pt>
                <c:pt idx="151">
                  <c:v>0.10602337835320066</c:v>
                </c:pt>
                <c:pt idx="152">
                  <c:v>9.9956645531900354E-2</c:v>
                </c:pt>
                <c:pt idx="153">
                  <c:v>9.5334372906147755E-2</c:v>
                </c:pt>
                <c:pt idx="154">
                  <c:v>9.6489941062585891E-2</c:v>
                </c:pt>
                <c:pt idx="155">
                  <c:v>9.3023236593271441E-2</c:v>
                </c:pt>
                <c:pt idx="156">
                  <c:v>9.2156560475942811E-2</c:v>
                </c:pt>
                <c:pt idx="157">
                  <c:v>8.9556532123956978E-2</c:v>
                </c:pt>
                <c:pt idx="158">
                  <c:v>9.5912156984366823E-2</c:v>
                </c:pt>
                <c:pt idx="159">
                  <c:v>9.2445452515052359E-2</c:v>
                </c:pt>
                <c:pt idx="160">
                  <c:v>9.6489941062585891E-2</c:v>
                </c:pt>
                <c:pt idx="161">
                  <c:v>9.4756588827928659E-2</c:v>
                </c:pt>
                <c:pt idx="162">
                  <c:v>9.0712100280395128E-2</c:v>
                </c:pt>
                <c:pt idx="163">
                  <c:v>9.2156560475942811E-2</c:v>
                </c:pt>
                <c:pt idx="164">
                  <c:v>8.6667611732861596E-2</c:v>
                </c:pt>
                <c:pt idx="165">
                  <c:v>8.4645367459094817E-2</c:v>
                </c:pt>
                <c:pt idx="166">
                  <c:v>8.8689856006628348E-2</c:v>
                </c:pt>
                <c:pt idx="167">
                  <c:v>8.3778691341766201E-2</c:v>
                </c:pt>
                <c:pt idx="168">
                  <c:v>8.5512043576423433E-2</c:v>
                </c:pt>
                <c:pt idx="169">
                  <c:v>8.5223151537313885E-2</c:v>
                </c:pt>
                <c:pt idx="170">
                  <c:v>9.2445452515052359E-2</c:v>
                </c:pt>
                <c:pt idx="171">
                  <c:v>8.2045339107108969E-2</c:v>
                </c:pt>
                <c:pt idx="172">
                  <c:v>8.088977095067082E-2</c:v>
                </c:pt>
                <c:pt idx="173">
                  <c:v>8.2912015224437585E-2</c:v>
                </c:pt>
                <c:pt idx="174">
                  <c:v>8.1756447067999435E-2</c:v>
                </c:pt>
                <c:pt idx="175">
                  <c:v>9.0134316202176046E-2</c:v>
                </c:pt>
                <c:pt idx="176">
                  <c:v>7.1645225699165579E-2</c:v>
                </c:pt>
                <c:pt idx="177">
                  <c:v>8.2623123185328037E-2</c:v>
                </c:pt>
                <c:pt idx="178">
                  <c:v>7.9734202794232656E-2</c:v>
                </c:pt>
                <c:pt idx="179">
                  <c:v>8.1178662989780354E-2</c:v>
                </c:pt>
                <c:pt idx="180">
                  <c:v>7.0778549581836964E-2</c:v>
                </c:pt>
                <c:pt idx="181">
                  <c:v>7.8578634637794506E-2</c:v>
                </c:pt>
                <c:pt idx="182">
                  <c:v>6.8178521229851116E-2</c:v>
                </c:pt>
                <c:pt idx="183">
                  <c:v>6.4711816760536653E-2</c:v>
                </c:pt>
                <c:pt idx="184">
                  <c:v>7.0200765503617882E-2</c:v>
                </c:pt>
                <c:pt idx="185">
                  <c:v>7.5978606285808659E-2</c:v>
                </c:pt>
                <c:pt idx="186">
                  <c:v>7.2511901816494195E-2</c:v>
                </c:pt>
                <c:pt idx="187">
                  <c:v>6.846741326896065E-2</c:v>
                </c:pt>
                <c:pt idx="188">
                  <c:v>7.048965754272743E-2</c:v>
                </c:pt>
                <c:pt idx="189">
                  <c:v>6.1245112291222183E-2</c:v>
                </c:pt>
                <c:pt idx="190">
                  <c:v>6.6156276956084337E-2</c:v>
                </c:pt>
                <c:pt idx="191">
                  <c:v>6.9622981425398814E-2</c:v>
                </c:pt>
                <c:pt idx="192">
                  <c:v>7.1356333660056032E-2</c:v>
                </c:pt>
                <c:pt idx="193">
                  <c:v>6.9622981425398814E-2</c:v>
                </c:pt>
                <c:pt idx="194">
                  <c:v>6.8756305308070184E-2</c:v>
                </c:pt>
                <c:pt idx="195">
                  <c:v>6.6156276956084337E-2</c:v>
                </c:pt>
                <c:pt idx="196">
                  <c:v>6.6156276956084337E-2</c:v>
                </c:pt>
                <c:pt idx="197">
                  <c:v>6.8178521229851116E-2</c:v>
                </c:pt>
                <c:pt idx="198">
                  <c:v>6.5867384916974803E-2</c:v>
                </c:pt>
                <c:pt idx="199">
                  <c:v>5.5178379469921879E-2</c:v>
                </c:pt>
                <c:pt idx="200">
                  <c:v>6.1245112291222183E-2</c:v>
                </c:pt>
                <c:pt idx="201">
                  <c:v>5.8356191900126801E-2</c:v>
                </c:pt>
                <c:pt idx="202">
                  <c:v>6.9334089386289266E-2</c:v>
                </c:pt>
                <c:pt idx="203">
                  <c:v>5.5178379469921879E-2</c:v>
                </c:pt>
                <c:pt idx="204">
                  <c:v>6.0378436173893574E-2</c:v>
                </c:pt>
                <c:pt idx="205">
                  <c:v>5.6911731704579104E-2</c:v>
                </c:pt>
                <c:pt idx="206">
                  <c:v>5.3733919274374181E-2</c:v>
                </c:pt>
                <c:pt idx="207">
                  <c:v>6.0378436173893574E-2</c:v>
                </c:pt>
                <c:pt idx="208">
                  <c:v>5.6911731704579104E-2</c:v>
                </c:pt>
                <c:pt idx="209">
                  <c:v>5.228945907882649E-2</c:v>
                </c:pt>
                <c:pt idx="210">
                  <c:v>5.7200623743688644E-2</c:v>
                </c:pt>
                <c:pt idx="211">
                  <c:v>5.3445027235264647E-2</c:v>
                </c:pt>
                <c:pt idx="212">
                  <c:v>6.3845140643208037E-2</c:v>
                </c:pt>
                <c:pt idx="213">
                  <c:v>5.8933975978345883E-2</c:v>
                </c:pt>
                <c:pt idx="214">
                  <c:v>6.0956220252112649E-2</c:v>
                </c:pt>
                <c:pt idx="215">
                  <c:v>5.1422782961497875E-2</c:v>
                </c:pt>
                <c:pt idx="216">
                  <c:v>5.6911731704579104E-2</c:v>
                </c:pt>
                <c:pt idx="217">
                  <c:v>6.1822896369441264E-2</c:v>
                </c:pt>
                <c:pt idx="218">
                  <c:v>5.662283966546957E-2</c:v>
                </c:pt>
                <c:pt idx="219">
                  <c:v>5.3733919274374181E-2</c:v>
                </c:pt>
                <c:pt idx="220">
                  <c:v>5.228945907882649E-2</c:v>
                </c:pt>
                <c:pt idx="221">
                  <c:v>5.4889487430812338E-2</c:v>
                </c:pt>
                <c:pt idx="222">
                  <c:v>5.7778407821907726E-2</c:v>
                </c:pt>
                <c:pt idx="223">
                  <c:v>5.8356191900126801E-2</c:v>
                </c:pt>
                <c:pt idx="224">
                  <c:v>5.2000567039716949E-2</c:v>
                </c:pt>
                <c:pt idx="225">
                  <c:v>5.2000567039716949E-2</c:v>
                </c:pt>
                <c:pt idx="226">
                  <c:v>4.9111646648621568E-2</c:v>
                </c:pt>
                <c:pt idx="227">
                  <c:v>4.9400538687731102E-2</c:v>
                </c:pt>
                <c:pt idx="228">
                  <c:v>4.8244970531292945E-2</c:v>
                </c:pt>
                <c:pt idx="229">
                  <c:v>4.2178237709992641E-2</c:v>
                </c:pt>
                <c:pt idx="230">
                  <c:v>4.9978322765950177E-2</c:v>
                </c:pt>
                <c:pt idx="231">
                  <c:v>5.6911731704579104E-2</c:v>
                </c:pt>
                <c:pt idx="232">
                  <c:v>4.9689430726840643E-2</c:v>
                </c:pt>
                <c:pt idx="233">
                  <c:v>4.9111646648621568E-2</c:v>
                </c:pt>
                <c:pt idx="234">
                  <c:v>5.2578351117936024E-2</c:v>
                </c:pt>
                <c:pt idx="235">
                  <c:v>5.228945907882649E-2</c:v>
                </c:pt>
                <c:pt idx="236">
                  <c:v>4.4489374022868941E-2</c:v>
                </c:pt>
                <c:pt idx="237">
                  <c:v>3.7844857123349562E-2</c:v>
                </c:pt>
                <c:pt idx="238">
                  <c:v>5.0267214805059718E-2</c:v>
                </c:pt>
                <c:pt idx="239">
                  <c:v>4.9400538687731102E-2</c:v>
                </c:pt>
                <c:pt idx="240">
                  <c:v>4.7956078492183411E-2</c:v>
                </c:pt>
                <c:pt idx="241">
                  <c:v>5.1133890922388334E-2</c:v>
                </c:pt>
                <c:pt idx="242">
                  <c:v>4.044488547533541E-2</c:v>
                </c:pt>
                <c:pt idx="243">
                  <c:v>4.9111646648621568E-2</c:v>
                </c:pt>
                <c:pt idx="244">
                  <c:v>4.3622697905540332E-2</c:v>
                </c:pt>
                <c:pt idx="245">
                  <c:v>4.2467129749102175E-2</c:v>
                </c:pt>
                <c:pt idx="246">
                  <c:v>4.7089402374854795E-2</c:v>
                </c:pt>
                <c:pt idx="247">
                  <c:v>4.304491382732125E-2</c:v>
                </c:pt>
                <c:pt idx="248">
                  <c:v>4.7667186453073877E-2</c:v>
                </c:pt>
                <c:pt idx="249">
                  <c:v>4.1022669553554485E-2</c:v>
                </c:pt>
                <c:pt idx="250">
                  <c:v>3.9578209358006794E-2</c:v>
                </c:pt>
                <c:pt idx="251">
                  <c:v>4.4778266061978489E-2</c:v>
                </c:pt>
                <c:pt idx="252">
                  <c:v>4.4200481983759407E-2</c:v>
                </c:pt>
                <c:pt idx="253">
                  <c:v>4.2756021788211716E-2</c:v>
                </c:pt>
                <c:pt idx="254">
                  <c:v>3.8711533240678171E-2</c:v>
                </c:pt>
                <c:pt idx="255">
                  <c:v>4.3622697905540332E-2</c:v>
                </c:pt>
                <c:pt idx="256">
                  <c:v>4.1022669553554485E-2</c:v>
                </c:pt>
                <c:pt idx="257">
                  <c:v>5.2000567039716949E-2</c:v>
                </c:pt>
                <c:pt idx="258">
                  <c:v>3.5533720810473249E-2</c:v>
                </c:pt>
                <c:pt idx="259">
                  <c:v>4.2756021788211716E-2</c:v>
                </c:pt>
                <c:pt idx="260">
                  <c:v>3.697818100602094E-2</c:v>
                </c:pt>
                <c:pt idx="261">
                  <c:v>4.7089402374854795E-2</c:v>
                </c:pt>
                <c:pt idx="262">
                  <c:v>3.9867101397116328E-2</c:v>
                </c:pt>
                <c:pt idx="263">
                  <c:v>3.6400396927801865E-2</c:v>
                </c:pt>
                <c:pt idx="264">
                  <c:v>3.582261284958279E-2</c:v>
                </c:pt>
                <c:pt idx="265">
                  <c:v>3.0622556145611091E-2</c:v>
                </c:pt>
                <c:pt idx="266">
                  <c:v>4.3333805866430798E-2</c:v>
                </c:pt>
                <c:pt idx="267">
                  <c:v>3.9867101397116328E-2</c:v>
                </c:pt>
                <c:pt idx="268">
                  <c:v>3.3511476536706483E-2</c:v>
                </c:pt>
                <c:pt idx="269">
                  <c:v>4.1889345670883101E-2</c:v>
                </c:pt>
                <c:pt idx="270">
                  <c:v>3.9289317318897253E-2</c:v>
                </c:pt>
                <c:pt idx="271">
                  <c:v>3.8711533240678171E-2</c:v>
                </c:pt>
                <c:pt idx="272">
                  <c:v>3.8133749162459096E-2</c:v>
                </c:pt>
                <c:pt idx="273">
                  <c:v>4.044488547533541E-2</c:v>
                </c:pt>
                <c:pt idx="274">
                  <c:v>3.6689288966911406E-2</c:v>
                </c:pt>
                <c:pt idx="275">
                  <c:v>4.160045363177356E-2</c:v>
                </c:pt>
                <c:pt idx="276">
                  <c:v>3.9867101397116328E-2</c:v>
                </c:pt>
                <c:pt idx="277">
                  <c:v>3.5533720810473249E-2</c:v>
                </c:pt>
                <c:pt idx="278">
                  <c:v>3.1778124302049245E-2</c:v>
                </c:pt>
                <c:pt idx="279">
                  <c:v>3.697818100602094E-2</c:v>
                </c:pt>
                <c:pt idx="280">
                  <c:v>3.120034022383017E-2</c:v>
                </c:pt>
                <c:pt idx="281">
                  <c:v>4.0733777514444944E-2</c:v>
                </c:pt>
                <c:pt idx="282">
                  <c:v>3.726707304513048E-2</c:v>
                </c:pt>
                <c:pt idx="283">
                  <c:v>3.4378152654035092E-2</c:v>
                </c:pt>
                <c:pt idx="284">
                  <c:v>3.264480041937786E-2</c:v>
                </c:pt>
                <c:pt idx="285">
                  <c:v>4.2467129749102175E-2</c:v>
                </c:pt>
                <c:pt idx="286">
                  <c:v>3.1489232262939711E-2</c:v>
                </c:pt>
                <c:pt idx="287">
                  <c:v>3.4089260614925558E-2</c:v>
                </c:pt>
                <c:pt idx="288">
                  <c:v>3.2355908380268326E-2</c:v>
                </c:pt>
                <c:pt idx="289">
                  <c:v>3.264480041937786E-2</c:v>
                </c:pt>
                <c:pt idx="290">
                  <c:v>3.4667044693144633E-2</c:v>
                </c:pt>
                <c:pt idx="291">
                  <c:v>3.4378152654035092E-2</c:v>
                </c:pt>
                <c:pt idx="292">
                  <c:v>3.264480041937786E-2</c:v>
                </c:pt>
                <c:pt idx="293">
                  <c:v>3.4089260614925558E-2</c:v>
                </c:pt>
                <c:pt idx="294">
                  <c:v>3.2355908380268326E-2</c:v>
                </c:pt>
                <c:pt idx="295">
                  <c:v>3.3800368575816017E-2</c:v>
                </c:pt>
                <c:pt idx="296">
                  <c:v>2.5711391480748937E-2</c:v>
                </c:pt>
                <c:pt idx="297">
                  <c:v>3.697818100602094E-2</c:v>
                </c:pt>
                <c:pt idx="298">
                  <c:v>3.2067016341158786E-2</c:v>
                </c:pt>
                <c:pt idx="299">
                  <c:v>3.120034022383017E-2</c:v>
                </c:pt>
                <c:pt idx="300">
                  <c:v>3.0044772067392013E-2</c:v>
                </c:pt>
                <c:pt idx="301">
                  <c:v>2.9466987989172942E-2</c:v>
                </c:pt>
                <c:pt idx="302">
                  <c:v>3.3800368575816017E-2</c:v>
                </c:pt>
                <c:pt idx="303">
                  <c:v>2.3978039246091706E-2</c:v>
                </c:pt>
                <c:pt idx="304">
                  <c:v>3.120034022383017E-2</c:v>
                </c:pt>
                <c:pt idx="305">
                  <c:v>2.8311419832734785E-2</c:v>
                </c:pt>
                <c:pt idx="306">
                  <c:v>3.2355908380268326E-2</c:v>
                </c:pt>
                <c:pt idx="307">
                  <c:v>2.6289175558968012E-2</c:v>
                </c:pt>
                <c:pt idx="308">
                  <c:v>2.8311419832734785E-2</c:v>
                </c:pt>
                <c:pt idx="309">
                  <c:v>3.3800368575816017E-2</c:v>
                </c:pt>
                <c:pt idx="310">
                  <c:v>3.4955936732254174E-2</c:v>
                </c:pt>
                <c:pt idx="311">
                  <c:v>2.9178095950063401E-2</c:v>
                </c:pt>
                <c:pt idx="312">
                  <c:v>2.6289175558968012E-2</c:v>
                </c:pt>
                <c:pt idx="313">
                  <c:v>3.0333664106501554E-2</c:v>
                </c:pt>
                <c:pt idx="314">
                  <c:v>2.9178095950063401E-2</c:v>
                </c:pt>
                <c:pt idx="315">
                  <c:v>2.9466987989172942E-2</c:v>
                </c:pt>
                <c:pt idx="316">
                  <c:v>2.9755880028282479E-2</c:v>
                </c:pt>
                <c:pt idx="317">
                  <c:v>2.9466987989172942E-2</c:v>
                </c:pt>
                <c:pt idx="318">
                  <c:v>2.6000283519858475E-2</c:v>
                </c:pt>
                <c:pt idx="319">
                  <c:v>2.5133607402529859E-2</c:v>
                </c:pt>
                <c:pt idx="320">
                  <c:v>2.8600311871844322E-2</c:v>
                </c:pt>
                <c:pt idx="321">
                  <c:v>3.0044772067392013E-2</c:v>
                </c:pt>
                <c:pt idx="322">
                  <c:v>2.2533579050544011E-2</c:v>
                </c:pt>
                <c:pt idx="323">
                  <c:v>3.697818100602094E-2</c:v>
                </c:pt>
                <c:pt idx="324">
                  <c:v>3.0622556145611091E-2</c:v>
                </c:pt>
                <c:pt idx="325">
                  <c:v>3.120034022383017E-2</c:v>
                </c:pt>
                <c:pt idx="326">
                  <c:v>2.6289175558968012E-2</c:v>
                </c:pt>
                <c:pt idx="327">
                  <c:v>3.264480041937786E-2</c:v>
                </c:pt>
                <c:pt idx="328">
                  <c:v>2.8311419832734785E-2</c:v>
                </c:pt>
                <c:pt idx="329">
                  <c:v>2.5133607402529859E-2</c:v>
                </c:pt>
                <c:pt idx="330">
                  <c:v>2.3689147206982165E-2</c:v>
                </c:pt>
                <c:pt idx="331">
                  <c:v>2.4844715363420321E-2</c:v>
                </c:pt>
                <c:pt idx="332">
                  <c:v>2.8311419832734785E-2</c:v>
                </c:pt>
                <c:pt idx="333">
                  <c:v>2.311136312876309E-2</c:v>
                </c:pt>
                <c:pt idx="334">
                  <c:v>2.657806759807755E-2</c:v>
                </c:pt>
                <c:pt idx="335">
                  <c:v>2.8600311871844322E-2</c:v>
                </c:pt>
                <c:pt idx="336">
                  <c:v>2.6000283519858475E-2</c:v>
                </c:pt>
                <c:pt idx="337">
                  <c:v>2.54224994416394E-2</c:v>
                </c:pt>
                <c:pt idx="338">
                  <c:v>2.5133607402529859E-2</c:v>
                </c:pt>
                <c:pt idx="339">
                  <c:v>2.6289175558968012E-2</c:v>
                </c:pt>
                <c:pt idx="340">
                  <c:v>2.1666902933215399E-2</c:v>
                </c:pt>
                <c:pt idx="341">
                  <c:v>2.3400255167872627E-2</c:v>
                </c:pt>
                <c:pt idx="342">
                  <c:v>2.4555823324310784E-2</c:v>
                </c:pt>
                <c:pt idx="343">
                  <c:v>2.080022681588678E-2</c:v>
                </c:pt>
                <c:pt idx="344">
                  <c:v>2.2244687011434471E-2</c:v>
                </c:pt>
                <c:pt idx="345">
                  <c:v>2.6289175558968012E-2</c:v>
                </c:pt>
                <c:pt idx="346">
                  <c:v>2.6866959637187091E-2</c:v>
                </c:pt>
                <c:pt idx="347">
                  <c:v>2.5711391480748937E-2</c:v>
                </c:pt>
                <c:pt idx="348">
                  <c:v>1.8777982542120007E-2</c:v>
                </c:pt>
                <c:pt idx="349">
                  <c:v>2.311136312876309E-2</c:v>
                </c:pt>
                <c:pt idx="350">
                  <c:v>2.1089118854996321E-2</c:v>
                </c:pt>
                <c:pt idx="351">
                  <c:v>2.2244687011434471E-2</c:v>
                </c:pt>
                <c:pt idx="352">
                  <c:v>2.0511334776777242E-2</c:v>
                </c:pt>
                <c:pt idx="353">
                  <c:v>2.080022681588678E-2</c:v>
                </c:pt>
                <c:pt idx="354">
                  <c:v>2.3978039246091706E-2</c:v>
                </c:pt>
                <c:pt idx="355">
                  <c:v>1.9066874581229548E-2</c:v>
                </c:pt>
                <c:pt idx="356">
                  <c:v>2.3689147206982165E-2</c:v>
                </c:pt>
                <c:pt idx="357">
                  <c:v>1.6755738268353242E-2</c:v>
                </c:pt>
                <c:pt idx="358">
                  <c:v>1.8200198463900932E-2</c:v>
                </c:pt>
                <c:pt idx="359">
                  <c:v>2.2244687011434471E-2</c:v>
                </c:pt>
                <c:pt idx="360">
                  <c:v>1.8777982542120007E-2</c:v>
                </c:pt>
                <c:pt idx="361">
                  <c:v>2.2533579050544011E-2</c:v>
                </c:pt>
                <c:pt idx="362">
                  <c:v>2.3400255167872627E-2</c:v>
                </c:pt>
                <c:pt idx="363">
                  <c:v>1.7622414385681857E-2</c:v>
                </c:pt>
                <c:pt idx="364">
                  <c:v>2.1378010894105858E-2</c:v>
                </c:pt>
                <c:pt idx="365">
                  <c:v>1.9933550698558164E-2</c:v>
                </c:pt>
                <c:pt idx="366">
                  <c:v>1.7044630307462779E-2</c:v>
                </c:pt>
                <c:pt idx="367">
                  <c:v>1.9933550698558164E-2</c:v>
                </c:pt>
                <c:pt idx="368">
                  <c:v>1.8200198463900932E-2</c:v>
                </c:pt>
                <c:pt idx="369">
                  <c:v>2.1666902933215399E-2</c:v>
                </c:pt>
                <c:pt idx="370">
                  <c:v>1.7333522346572316E-2</c:v>
                </c:pt>
                <c:pt idx="371">
                  <c:v>1.8777982542120007E-2</c:v>
                </c:pt>
                <c:pt idx="372">
                  <c:v>1.6755738268353242E-2</c:v>
                </c:pt>
                <c:pt idx="373">
                  <c:v>1.7333522346572316E-2</c:v>
                </c:pt>
                <c:pt idx="374">
                  <c:v>2.0222442737667705E-2</c:v>
                </c:pt>
                <c:pt idx="375">
                  <c:v>1.5022386033696006E-2</c:v>
                </c:pt>
                <c:pt idx="376">
                  <c:v>1.6755738268353242E-2</c:v>
                </c:pt>
                <c:pt idx="377">
                  <c:v>1.7333522346572316E-2</c:v>
                </c:pt>
                <c:pt idx="378">
                  <c:v>1.848909050301047E-2</c:v>
                </c:pt>
                <c:pt idx="379">
                  <c:v>1.3289033799038775E-2</c:v>
                </c:pt>
                <c:pt idx="380">
                  <c:v>2.080022681588678E-2</c:v>
                </c:pt>
                <c:pt idx="381">
                  <c:v>1.8777982542120007E-2</c:v>
                </c:pt>
                <c:pt idx="382">
                  <c:v>1.7622414385681857E-2</c:v>
                </c:pt>
                <c:pt idx="383">
                  <c:v>1.3866817877257853E-2</c:v>
                </c:pt>
                <c:pt idx="384">
                  <c:v>1.5022386033696006E-2</c:v>
                </c:pt>
                <c:pt idx="385">
                  <c:v>1.4444601955476932E-2</c:v>
                </c:pt>
                <c:pt idx="386">
                  <c:v>1.7044630307462779E-2</c:v>
                </c:pt>
                <c:pt idx="387">
                  <c:v>1.3577925838148314E-2</c:v>
                </c:pt>
                <c:pt idx="388">
                  <c:v>1.3289033799038775E-2</c:v>
                </c:pt>
                <c:pt idx="389">
                  <c:v>1.7911306424791395E-2</c:v>
                </c:pt>
                <c:pt idx="390">
                  <c:v>1.6177954190134163E-2</c:v>
                </c:pt>
                <c:pt idx="391">
                  <c:v>1.7333522346572316E-2</c:v>
                </c:pt>
                <c:pt idx="392">
                  <c:v>1.3866817877257853E-2</c:v>
                </c:pt>
                <c:pt idx="393">
                  <c:v>1.5311278072805546E-2</c:v>
                </c:pt>
                <c:pt idx="394">
                  <c:v>1.3866817877257853E-2</c:v>
                </c:pt>
                <c:pt idx="395">
                  <c:v>1.4155709916367392E-2</c:v>
                </c:pt>
                <c:pt idx="396">
                  <c:v>1.6466846229243701E-2</c:v>
                </c:pt>
                <c:pt idx="397">
                  <c:v>1.5889062151024622E-2</c:v>
                </c:pt>
                <c:pt idx="398">
                  <c:v>1.3577925838148314E-2</c:v>
                </c:pt>
                <c:pt idx="399">
                  <c:v>1.4733493994586471E-2</c:v>
                </c:pt>
                <c:pt idx="400">
                  <c:v>1.8200198463900932E-2</c:v>
                </c:pt>
                <c:pt idx="401">
                  <c:v>1.3866817877257853E-2</c:v>
                </c:pt>
                <c:pt idx="402">
                  <c:v>1.6466846229243701E-2</c:v>
                </c:pt>
                <c:pt idx="403">
                  <c:v>1.2133465642600622E-2</c:v>
                </c:pt>
                <c:pt idx="404">
                  <c:v>1.2422357681710161E-2</c:v>
                </c:pt>
                <c:pt idx="405">
                  <c:v>1.1844573603491082E-2</c:v>
                </c:pt>
                <c:pt idx="406">
                  <c:v>1.5022386033696006E-2</c:v>
                </c:pt>
                <c:pt idx="407">
                  <c:v>1.1844573603491082E-2</c:v>
                </c:pt>
                <c:pt idx="408">
                  <c:v>1.3866817877257853E-2</c:v>
                </c:pt>
                <c:pt idx="409">
                  <c:v>1.3866817877257853E-2</c:v>
                </c:pt>
                <c:pt idx="410">
                  <c:v>1.3577925838148314E-2</c:v>
                </c:pt>
                <c:pt idx="411">
                  <c:v>1.4155709916367392E-2</c:v>
                </c:pt>
                <c:pt idx="412">
                  <c:v>1.2422357681710161E-2</c:v>
                </c:pt>
                <c:pt idx="413">
                  <c:v>1.0977897486162468E-2</c:v>
                </c:pt>
                <c:pt idx="414">
                  <c:v>9.5334372906147741E-3</c:v>
                </c:pt>
                <c:pt idx="415">
                  <c:v>1.0977897486162468E-2</c:v>
                </c:pt>
                <c:pt idx="416">
                  <c:v>1.1555681564381545E-2</c:v>
                </c:pt>
                <c:pt idx="417">
                  <c:v>1.27112497208197E-2</c:v>
                </c:pt>
                <c:pt idx="418">
                  <c:v>1.1844573603491082E-2</c:v>
                </c:pt>
                <c:pt idx="419">
                  <c:v>1.2422357681710161E-2</c:v>
                </c:pt>
                <c:pt idx="420">
                  <c:v>1.1555681564381545E-2</c:v>
                </c:pt>
                <c:pt idx="421">
                  <c:v>1.27112497208197E-2</c:v>
                </c:pt>
                <c:pt idx="422">
                  <c:v>1.3577925838148314E-2</c:v>
                </c:pt>
                <c:pt idx="423">
                  <c:v>1.2422357681710161E-2</c:v>
                </c:pt>
                <c:pt idx="424">
                  <c:v>1.1844573603491082E-2</c:v>
                </c:pt>
                <c:pt idx="425">
                  <c:v>1.0977897486162468E-2</c:v>
                </c:pt>
                <c:pt idx="426">
                  <c:v>1.0111221368833852E-2</c:v>
                </c:pt>
                <c:pt idx="427">
                  <c:v>1.2133465642600622E-2</c:v>
                </c:pt>
                <c:pt idx="428">
                  <c:v>1.3289033799038775E-2</c:v>
                </c:pt>
                <c:pt idx="429">
                  <c:v>8.0889770950670816E-3</c:v>
                </c:pt>
                <c:pt idx="430">
                  <c:v>9.5334372906147741E-3</c:v>
                </c:pt>
                <c:pt idx="431">
                  <c:v>9.2445452515052349E-3</c:v>
                </c:pt>
                <c:pt idx="432">
                  <c:v>1.1844573603491082E-2</c:v>
                </c:pt>
                <c:pt idx="433">
                  <c:v>1.0111221368833852E-2</c:v>
                </c:pt>
                <c:pt idx="434">
                  <c:v>1.2133465642600622E-2</c:v>
                </c:pt>
                <c:pt idx="435">
                  <c:v>1.2422357681710161E-2</c:v>
                </c:pt>
                <c:pt idx="436">
                  <c:v>1.2133465642600622E-2</c:v>
                </c:pt>
                <c:pt idx="437">
                  <c:v>1.1555681564381545E-2</c:v>
                </c:pt>
                <c:pt idx="438">
                  <c:v>1.3000141759929237E-2</c:v>
                </c:pt>
                <c:pt idx="439">
                  <c:v>1.0977897486162468E-2</c:v>
                </c:pt>
                <c:pt idx="440">
                  <c:v>1.1844573603491082E-2</c:v>
                </c:pt>
                <c:pt idx="441">
                  <c:v>1.0111221368833852E-2</c:v>
                </c:pt>
                <c:pt idx="442">
                  <c:v>1.040011340794339E-2</c:v>
                </c:pt>
                <c:pt idx="443">
                  <c:v>8.3778691341766208E-3</c:v>
                </c:pt>
                <c:pt idx="444">
                  <c:v>8.9556532123956974E-3</c:v>
                </c:pt>
                <c:pt idx="445">
                  <c:v>8.3778691341766208E-3</c:v>
                </c:pt>
                <c:pt idx="446">
                  <c:v>1.3000141759929237E-2</c:v>
                </c:pt>
                <c:pt idx="447">
                  <c:v>8.3778691341766208E-3</c:v>
                </c:pt>
                <c:pt idx="448">
                  <c:v>1.0689005447052929E-2</c:v>
                </c:pt>
                <c:pt idx="449">
                  <c:v>1.0111221368833852E-2</c:v>
                </c:pt>
                <c:pt idx="450">
                  <c:v>6.0667328213003108E-3</c:v>
                </c:pt>
                <c:pt idx="451">
                  <c:v>8.3778691341766208E-3</c:v>
                </c:pt>
                <c:pt idx="452">
                  <c:v>1.0977897486162468E-2</c:v>
                </c:pt>
                <c:pt idx="453">
                  <c:v>7.5111930168480032E-3</c:v>
                </c:pt>
                <c:pt idx="454">
                  <c:v>8.9556532123956974E-3</c:v>
                </c:pt>
                <c:pt idx="455">
                  <c:v>8.0889770950670816E-3</c:v>
                </c:pt>
                <c:pt idx="456">
                  <c:v>1.0689005447052929E-2</c:v>
                </c:pt>
                <c:pt idx="457">
                  <c:v>1.1555681564381545E-2</c:v>
                </c:pt>
                <c:pt idx="458">
                  <c:v>9.2445452515052349E-3</c:v>
                </c:pt>
                <c:pt idx="459">
                  <c:v>6.9334089386289266E-3</c:v>
                </c:pt>
                <c:pt idx="460">
                  <c:v>6.9334089386289266E-3</c:v>
                </c:pt>
                <c:pt idx="461">
                  <c:v>8.0889770950670816E-3</c:v>
                </c:pt>
                <c:pt idx="462">
                  <c:v>1.0689005447052929E-2</c:v>
                </c:pt>
                <c:pt idx="463">
                  <c:v>9.2445452515052349E-3</c:v>
                </c:pt>
                <c:pt idx="464">
                  <c:v>7.5111930168480032E-3</c:v>
                </c:pt>
                <c:pt idx="465">
                  <c:v>7.8000850559575424E-3</c:v>
                </c:pt>
                <c:pt idx="466">
                  <c:v>8.6667611732861582E-3</c:v>
                </c:pt>
                <c:pt idx="467">
                  <c:v>9.2445452515052349E-3</c:v>
                </c:pt>
                <c:pt idx="468">
                  <c:v>8.9556532123956974E-3</c:v>
                </c:pt>
                <c:pt idx="469">
                  <c:v>6.9334089386289266E-3</c:v>
                </c:pt>
                <c:pt idx="470">
                  <c:v>6.9334089386289266E-3</c:v>
                </c:pt>
                <c:pt idx="471">
                  <c:v>7.5111930168480032E-3</c:v>
                </c:pt>
                <c:pt idx="472">
                  <c:v>7.8000850559575424E-3</c:v>
                </c:pt>
                <c:pt idx="473">
                  <c:v>8.3778691341766208E-3</c:v>
                </c:pt>
                <c:pt idx="474">
                  <c:v>8.3778691341766208E-3</c:v>
                </c:pt>
                <c:pt idx="475">
                  <c:v>8.0889770950670816E-3</c:v>
                </c:pt>
                <c:pt idx="476">
                  <c:v>8.3778691341766208E-3</c:v>
                </c:pt>
                <c:pt idx="477">
                  <c:v>4.6222726257526174E-3</c:v>
                </c:pt>
                <c:pt idx="478">
                  <c:v>8.9556532123956974E-3</c:v>
                </c:pt>
                <c:pt idx="479">
                  <c:v>8.0889770950670816E-3</c:v>
                </c:pt>
                <c:pt idx="480">
                  <c:v>6.9334089386289266E-3</c:v>
                </c:pt>
                <c:pt idx="481">
                  <c:v>6.0667328213003108E-3</c:v>
                </c:pt>
                <c:pt idx="482">
                  <c:v>6.0667328213003108E-3</c:v>
                </c:pt>
                <c:pt idx="483">
                  <c:v>9.5334372906147741E-3</c:v>
                </c:pt>
                <c:pt idx="484">
                  <c:v>1.1555681564381545E-2</c:v>
                </c:pt>
                <c:pt idx="485">
                  <c:v>8.6667611732861582E-3</c:v>
                </c:pt>
                <c:pt idx="486">
                  <c:v>8.0889770950670816E-3</c:v>
                </c:pt>
                <c:pt idx="487">
                  <c:v>7.8000850559575424E-3</c:v>
                </c:pt>
                <c:pt idx="488">
                  <c:v>1.0111221368833852E-2</c:v>
                </c:pt>
                <c:pt idx="489">
                  <c:v>9.5334372906147741E-3</c:v>
                </c:pt>
                <c:pt idx="490">
                  <c:v>8.3778691341766208E-3</c:v>
                </c:pt>
                <c:pt idx="491">
                  <c:v>6.9334089386289266E-3</c:v>
                </c:pt>
                <c:pt idx="492">
                  <c:v>6.6445168995193874E-3</c:v>
                </c:pt>
                <c:pt idx="493">
                  <c:v>6.35562486040985E-3</c:v>
                </c:pt>
                <c:pt idx="494">
                  <c:v>7.2223009777384658E-3</c:v>
                </c:pt>
                <c:pt idx="495">
                  <c:v>9.8223293297243133E-3</c:v>
                </c:pt>
                <c:pt idx="496">
                  <c:v>2.6000283519858475E-3</c:v>
                </c:pt>
                <c:pt idx="497">
                  <c:v>6.0667328213003108E-3</c:v>
                </c:pt>
                <c:pt idx="498">
                  <c:v>4.6222726257526174E-3</c:v>
                </c:pt>
                <c:pt idx="499">
                  <c:v>4.6222726257526174E-3</c:v>
                </c:pt>
                <c:pt idx="500">
                  <c:v>8.9556532123956974E-3</c:v>
                </c:pt>
                <c:pt idx="501">
                  <c:v>5.2000567039716949E-3</c:v>
                </c:pt>
                <c:pt idx="502">
                  <c:v>7.5111930168480032E-3</c:v>
                </c:pt>
                <c:pt idx="503">
                  <c:v>4.3333805866430791E-3</c:v>
                </c:pt>
                <c:pt idx="504">
                  <c:v>6.0667328213003108E-3</c:v>
                </c:pt>
                <c:pt idx="505">
                  <c:v>6.9334089386289266E-3</c:v>
                </c:pt>
                <c:pt idx="506">
                  <c:v>6.0667328213003108E-3</c:v>
                </c:pt>
                <c:pt idx="507">
                  <c:v>5.7778407821907725E-3</c:v>
                </c:pt>
                <c:pt idx="508">
                  <c:v>7.2223009777384658E-3</c:v>
                </c:pt>
                <c:pt idx="509">
                  <c:v>6.35562486040985E-3</c:v>
                </c:pt>
                <c:pt idx="510">
                  <c:v>6.0667328213003108E-3</c:v>
                </c:pt>
                <c:pt idx="511">
                  <c:v>6.35562486040985E-3</c:v>
                </c:pt>
                <c:pt idx="512">
                  <c:v>5.7778407821907725E-3</c:v>
                </c:pt>
                <c:pt idx="513">
                  <c:v>7.5111930168480032E-3</c:v>
                </c:pt>
                <c:pt idx="514">
                  <c:v>5.2000567039716949E-3</c:v>
                </c:pt>
                <c:pt idx="515">
                  <c:v>6.9334089386289266E-3</c:v>
                </c:pt>
                <c:pt idx="516">
                  <c:v>6.35562486040985E-3</c:v>
                </c:pt>
                <c:pt idx="517">
                  <c:v>6.35562486040985E-3</c:v>
                </c:pt>
                <c:pt idx="518">
                  <c:v>6.35562486040985E-3</c:v>
                </c:pt>
                <c:pt idx="519">
                  <c:v>7.2223009777384658E-3</c:v>
                </c:pt>
                <c:pt idx="520">
                  <c:v>6.6445168995193874E-3</c:v>
                </c:pt>
                <c:pt idx="521">
                  <c:v>3.4667044693144633E-3</c:v>
                </c:pt>
                <c:pt idx="522">
                  <c:v>8.0889770950670816E-3</c:v>
                </c:pt>
                <c:pt idx="523">
                  <c:v>4.0444885475335408E-3</c:v>
                </c:pt>
                <c:pt idx="524">
                  <c:v>4.6222726257526174E-3</c:v>
                </c:pt>
                <c:pt idx="525">
                  <c:v>5.2000567039716949E-3</c:v>
                </c:pt>
                <c:pt idx="526">
                  <c:v>6.0667328213003108E-3</c:v>
                </c:pt>
                <c:pt idx="527">
                  <c:v>5.2000567039716949E-3</c:v>
                </c:pt>
                <c:pt idx="528">
                  <c:v>5.2000567039716949E-3</c:v>
                </c:pt>
                <c:pt idx="529">
                  <c:v>6.0667328213003108E-3</c:v>
                </c:pt>
                <c:pt idx="530">
                  <c:v>6.9334089386289266E-3</c:v>
                </c:pt>
                <c:pt idx="531">
                  <c:v>4.3333805866430791E-3</c:v>
                </c:pt>
                <c:pt idx="532">
                  <c:v>4.9111646648621566E-3</c:v>
                </c:pt>
                <c:pt idx="533">
                  <c:v>4.6222726257526174E-3</c:v>
                </c:pt>
                <c:pt idx="534">
                  <c:v>6.6445168995193874E-3</c:v>
                </c:pt>
                <c:pt idx="535">
                  <c:v>4.3333805866430791E-3</c:v>
                </c:pt>
                <c:pt idx="536">
                  <c:v>4.6222726257526174E-3</c:v>
                </c:pt>
                <c:pt idx="537">
                  <c:v>5.7778407821907725E-3</c:v>
                </c:pt>
                <c:pt idx="538">
                  <c:v>5.4889487430812341E-3</c:v>
                </c:pt>
                <c:pt idx="539">
                  <c:v>6.0667328213003108E-3</c:v>
                </c:pt>
                <c:pt idx="540">
                  <c:v>6.9334089386289266E-3</c:v>
                </c:pt>
                <c:pt idx="541">
                  <c:v>4.6222726257526174E-3</c:v>
                </c:pt>
                <c:pt idx="542">
                  <c:v>4.9111646648621566E-3</c:v>
                </c:pt>
                <c:pt idx="543">
                  <c:v>6.0667328213003108E-3</c:v>
                </c:pt>
                <c:pt idx="544">
                  <c:v>4.9111646648621566E-3</c:v>
                </c:pt>
                <c:pt idx="545">
                  <c:v>5.2000567039716949E-3</c:v>
                </c:pt>
                <c:pt idx="546">
                  <c:v>5.7778407821907725E-3</c:v>
                </c:pt>
                <c:pt idx="547">
                  <c:v>3.7555965084240016E-3</c:v>
                </c:pt>
                <c:pt idx="548">
                  <c:v>8.6667611732861582E-3</c:v>
                </c:pt>
                <c:pt idx="549">
                  <c:v>3.7555965084240016E-3</c:v>
                </c:pt>
                <c:pt idx="550">
                  <c:v>5.2000567039716949E-3</c:v>
                </c:pt>
                <c:pt idx="551">
                  <c:v>4.3333805866430791E-3</c:v>
                </c:pt>
                <c:pt idx="552">
                  <c:v>6.0667328213003108E-3</c:v>
                </c:pt>
                <c:pt idx="553">
                  <c:v>4.6222726257526174E-3</c:v>
                </c:pt>
                <c:pt idx="554">
                  <c:v>4.9111646648621566E-3</c:v>
                </c:pt>
                <c:pt idx="555">
                  <c:v>3.177812430204925E-3</c:v>
                </c:pt>
                <c:pt idx="556">
                  <c:v>5.2000567039716949E-3</c:v>
                </c:pt>
                <c:pt idx="557">
                  <c:v>3.177812430204925E-3</c:v>
                </c:pt>
                <c:pt idx="558">
                  <c:v>3.177812430204925E-3</c:v>
                </c:pt>
                <c:pt idx="559">
                  <c:v>3.7555965084240016E-3</c:v>
                </c:pt>
                <c:pt idx="560">
                  <c:v>6.0667328213003108E-3</c:v>
                </c:pt>
                <c:pt idx="561">
                  <c:v>4.0444885475335408E-3</c:v>
                </c:pt>
                <c:pt idx="562">
                  <c:v>5.7778407821907725E-3</c:v>
                </c:pt>
                <c:pt idx="563">
                  <c:v>4.0444885475335408E-3</c:v>
                </c:pt>
                <c:pt idx="564">
                  <c:v>4.3333805866430791E-3</c:v>
                </c:pt>
                <c:pt idx="565">
                  <c:v>5.2000567039716949E-3</c:v>
                </c:pt>
                <c:pt idx="566">
                  <c:v>4.9111646648621566E-3</c:v>
                </c:pt>
                <c:pt idx="567">
                  <c:v>3.4667044693144633E-3</c:v>
                </c:pt>
                <c:pt idx="568">
                  <c:v>3.177812430204925E-3</c:v>
                </c:pt>
                <c:pt idx="569">
                  <c:v>3.4667044693144633E-3</c:v>
                </c:pt>
                <c:pt idx="570">
                  <c:v>4.6222726257526174E-3</c:v>
                </c:pt>
                <c:pt idx="571">
                  <c:v>4.0444885475335408E-3</c:v>
                </c:pt>
                <c:pt idx="572">
                  <c:v>6.0667328213003108E-3</c:v>
                </c:pt>
                <c:pt idx="573">
                  <c:v>3.7555965084240016E-3</c:v>
                </c:pt>
                <c:pt idx="574">
                  <c:v>3.177812430204925E-3</c:v>
                </c:pt>
                <c:pt idx="575">
                  <c:v>5.4889487430812341E-3</c:v>
                </c:pt>
                <c:pt idx="576">
                  <c:v>3.177812430204925E-3</c:v>
                </c:pt>
                <c:pt idx="577">
                  <c:v>3.4667044693144633E-3</c:v>
                </c:pt>
                <c:pt idx="578">
                  <c:v>4.3333805866430791E-3</c:v>
                </c:pt>
                <c:pt idx="579">
                  <c:v>4.0444885475335408E-3</c:v>
                </c:pt>
                <c:pt idx="580">
                  <c:v>3.7555965084240016E-3</c:v>
                </c:pt>
                <c:pt idx="581">
                  <c:v>3.7555965084240016E-3</c:v>
                </c:pt>
                <c:pt idx="582">
                  <c:v>2.0222442737667704E-3</c:v>
                </c:pt>
                <c:pt idx="583">
                  <c:v>2.8889203910953862E-3</c:v>
                </c:pt>
                <c:pt idx="584">
                  <c:v>4.9111646648621566E-3</c:v>
                </c:pt>
                <c:pt idx="585">
                  <c:v>4.0444885475335408E-3</c:v>
                </c:pt>
                <c:pt idx="586">
                  <c:v>2.6000283519858475E-3</c:v>
                </c:pt>
                <c:pt idx="587">
                  <c:v>3.177812430204925E-3</c:v>
                </c:pt>
                <c:pt idx="588">
                  <c:v>4.0444885475335408E-3</c:v>
                </c:pt>
                <c:pt idx="589">
                  <c:v>3.4667044693144633E-3</c:v>
                </c:pt>
                <c:pt idx="590">
                  <c:v>2.6000283519858475E-3</c:v>
                </c:pt>
                <c:pt idx="591">
                  <c:v>3.177812430204925E-3</c:v>
                </c:pt>
                <c:pt idx="592">
                  <c:v>4.9111646648621566E-3</c:v>
                </c:pt>
                <c:pt idx="593">
                  <c:v>3.177812430204925E-3</c:v>
                </c:pt>
                <c:pt idx="594">
                  <c:v>5.7778407821907718E-4</c:v>
                </c:pt>
                <c:pt idx="595">
                  <c:v>3.177812430204925E-3</c:v>
                </c:pt>
                <c:pt idx="596">
                  <c:v>4.0444885475335408E-3</c:v>
                </c:pt>
                <c:pt idx="597">
                  <c:v>2.6000283519858475E-3</c:v>
                </c:pt>
                <c:pt idx="598">
                  <c:v>2.8889203910953862E-3</c:v>
                </c:pt>
                <c:pt idx="599">
                  <c:v>2.8889203910953862E-3</c:v>
                </c:pt>
                <c:pt idx="600">
                  <c:v>2.3111363128763087E-3</c:v>
                </c:pt>
                <c:pt idx="601">
                  <c:v>2.6000283519858475E-3</c:v>
                </c:pt>
                <c:pt idx="602">
                  <c:v>3.177812430204925E-3</c:v>
                </c:pt>
                <c:pt idx="603">
                  <c:v>3.7555965084240016E-3</c:v>
                </c:pt>
                <c:pt idx="604">
                  <c:v>3.4667044693144633E-3</c:v>
                </c:pt>
                <c:pt idx="605">
                  <c:v>1.4444601955476931E-3</c:v>
                </c:pt>
                <c:pt idx="606">
                  <c:v>3.7555965084240016E-3</c:v>
                </c:pt>
                <c:pt idx="607">
                  <c:v>2.0222442737667704E-3</c:v>
                </c:pt>
                <c:pt idx="608">
                  <c:v>4.0444885475335408E-3</c:v>
                </c:pt>
                <c:pt idx="609">
                  <c:v>2.3111363128763087E-3</c:v>
                </c:pt>
                <c:pt idx="610">
                  <c:v>1.4444601955476931E-3</c:v>
                </c:pt>
                <c:pt idx="611">
                  <c:v>3.177812430204925E-3</c:v>
                </c:pt>
                <c:pt idx="612">
                  <c:v>2.3111363128763087E-3</c:v>
                </c:pt>
                <c:pt idx="613">
                  <c:v>2.8889203910953862E-3</c:v>
                </c:pt>
                <c:pt idx="614">
                  <c:v>3.4667044693144633E-3</c:v>
                </c:pt>
                <c:pt idx="615">
                  <c:v>2.8889203910953862E-3</c:v>
                </c:pt>
                <c:pt idx="616">
                  <c:v>2.6000283519858475E-3</c:v>
                </c:pt>
                <c:pt idx="617">
                  <c:v>2.6000283519858475E-3</c:v>
                </c:pt>
                <c:pt idx="618">
                  <c:v>3.177812430204925E-3</c:v>
                </c:pt>
                <c:pt idx="619">
                  <c:v>1.7333522346572316E-3</c:v>
                </c:pt>
                <c:pt idx="620">
                  <c:v>3.4667044693144633E-3</c:v>
                </c:pt>
                <c:pt idx="621">
                  <c:v>2.3111363128763087E-3</c:v>
                </c:pt>
                <c:pt idx="622">
                  <c:v>8.6667611732861582E-4</c:v>
                </c:pt>
                <c:pt idx="623">
                  <c:v>8.6667611732861582E-4</c:v>
                </c:pt>
                <c:pt idx="624">
                  <c:v>2.6000283519858475E-3</c:v>
                </c:pt>
                <c:pt idx="625">
                  <c:v>2.3111363128763087E-3</c:v>
                </c:pt>
                <c:pt idx="626">
                  <c:v>2.3111363128763087E-3</c:v>
                </c:pt>
                <c:pt idx="627">
                  <c:v>2.0222442737667704E-3</c:v>
                </c:pt>
                <c:pt idx="628">
                  <c:v>1.4444601955476931E-3</c:v>
                </c:pt>
                <c:pt idx="629">
                  <c:v>5.7778407821907718E-4</c:v>
                </c:pt>
                <c:pt idx="630">
                  <c:v>2.3111363128763087E-3</c:v>
                </c:pt>
                <c:pt idx="631">
                  <c:v>4.0444885475335408E-3</c:v>
                </c:pt>
                <c:pt idx="632">
                  <c:v>2.3111363128763087E-3</c:v>
                </c:pt>
                <c:pt idx="633">
                  <c:v>2.0222442737667704E-3</c:v>
                </c:pt>
                <c:pt idx="634">
                  <c:v>1.4444601955476931E-3</c:v>
                </c:pt>
                <c:pt idx="635">
                  <c:v>1.7333522346572316E-3</c:v>
                </c:pt>
                <c:pt idx="636">
                  <c:v>1.4444601955476931E-3</c:v>
                </c:pt>
                <c:pt idx="637">
                  <c:v>1.1555681564381544E-3</c:v>
                </c:pt>
                <c:pt idx="638">
                  <c:v>1.7333522346572316E-3</c:v>
                </c:pt>
                <c:pt idx="639">
                  <c:v>2.8889203910953862E-3</c:v>
                </c:pt>
                <c:pt idx="640">
                  <c:v>8.6667611732861582E-4</c:v>
                </c:pt>
                <c:pt idx="641">
                  <c:v>1.7333522346572316E-3</c:v>
                </c:pt>
                <c:pt idx="642">
                  <c:v>1.1555681564381544E-3</c:v>
                </c:pt>
                <c:pt idx="643">
                  <c:v>8.6667611732861582E-4</c:v>
                </c:pt>
                <c:pt idx="644">
                  <c:v>1.4444601955476931E-3</c:v>
                </c:pt>
                <c:pt idx="645">
                  <c:v>2.0222442737667704E-3</c:v>
                </c:pt>
                <c:pt idx="646">
                  <c:v>2.3111363128763087E-3</c:v>
                </c:pt>
                <c:pt idx="647">
                  <c:v>2.6000283519858475E-3</c:v>
                </c:pt>
                <c:pt idx="648">
                  <c:v>8.6667611732861582E-4</c:v>
                </c:pt>
                <c:pt idx="649">
                  <c:v>1.1555681564381544E-3</c:v>
                </c:pt>
                <c:pt idx="650">
                  <c:v>1.7333522346572316E-3</c:v>
                </c:pt>
                <c:pt idx="651">
                  <c:v>5.7778407821907718E-4</c:v>
                </c:pt>
                <c:pt idx="652">
                  <c:v>3.4667044693144633E-3</c:v>
                </c:pt>
                <c:pt idx="653">
                  <c:v>1.1555681564381544E-3</c:v>
                </c:pt>
                <c:pt idx="654">
                  <c:v>1.7333522346572316E-3</c:v>
                </c:pt>
                <c:pt idx="655">
                  <c:v>8.6667611732861582E-4</c:v>
                </c:pt>
                <c:pt idx="656">
                  <c:v>2.3111363128763087E-3</c:v>
                </c:pt>
                <c:pt idx="657">
                  <c:v>1.1555681564381544E-3</c:v>
                </c:pt>
                <c:pt idx="658">
                  <c:v>2.0222442737667704E-3</c:v>
                </c:pt>
                <c:pt idx="659">
                  <c:v>2.0222442737667704E-3</c:v>
                </c:pt>
                <c:pt idx="660">
                  <c:v>1.4444601955476931E-3</c:v>
                </c:pt>
                <c:pt idx="661">
                  <c:v>1.1555681564381544E-3</c:v>
                </c:pt>
                <c:pt idx="662">
                  <c:v>1.1555681564381544E-3</c:v>
                </c:pt>
                <c:pt idx="663">
                  <c:v>1.4444601955476931E-3</c:v>
                </c:pt>
                <c:pt idx="664">
                  <c:v>8.6667611732861582E-4</c:v>
                </c:pt>
                <c:pt idx="665">
                  <c:v>1.4444601955476931E-3</c:v>
                </c:pt>
                <c:pt idx="666">
                  <c:v>1.4444601955476931E-3</c:v>
                </c:pt>
                <c:pt idx="667">
                  <c:v>1.4444601955476931E-3</c:v>
                </c:pt>
                <c:pt idx="668">
                  <c:v>1.1555681564381544E-3</c:v>
                </c:pt>
                <c:pt idx="669">
                  <c:v>1.4444601955476931E-3</c:v>
                </c:pt>
                <c:pt idx="670">
                  <c:v>8.6667611732861582E-4</c:v>
                </c:pt>
                <c:pt idx="671">
                  <c:v>1.1555681564381544E-3</c:v>
                </c:pt>
                <c:pt idx="672">
                  <c:v>2.6000283519858475E-3</c:v>
                </c:pt>
                <c:pt idx="673">
                  <c:v>2.3111363128763087E-3</c:v>
                </c:pt>
                <c:pt idx="674">
                  <c:v>1.7333522346572316E-3</c:v>
                </c:pt>
                <c:pt idx="675">
                  <c:v>5.7778407821907718E-4</c:v>
                </c:pt>
                <c:pt idx="676">
                  <c:v>5.7778407821907718E-4</c:v>
                </c:pt>
                <c:pt idx="677">
                  <c:v>1.7333522346572316E-3</c:v>
                </c:pt>
                <c:pt idx="678">
                  <c:v>2.3111363128763087E-3</c:v>
                </c:pt>
                <c:pt idx="679">
                  <c:v>1.4444601955476931E-3</c:v>
                </c:pt>
                <c:pt idx="680">
                  <c:v>1.7333522346572316E-3</c:v>
                </c:pt>
                <c:pt idx="681">
                  <c:v>1.7333522346572316E-3</c:v>
                </c:pt>
                <c:pt idx="682">
                  <c:v>8.6667611732861582E-4</c:v>
                </c:pt>
                <c:pt idx="683">
                  <c:v>1.1555681564381544E-3</c:v>
                </c:pt>
                <c:pt idx="684">
                  <c:v>2.0222442737667704E-3</c:v>
                </c:pt>
                <c:pt idx="685">
                  <c:v>1.7333522346572316E-3</c:v>
                </c:pt>
                <c:pt idx="686">
                  <c:v>1.1555681564381544E-3</c:v>
                </c:pt>
                <c:pt idx="687">
                  <c:v>8.6667611732861582E-4</c:v>
                </c:pt>
                <c:pt idx="688">
                  <c:v>1.7333522346572316E-3</c:v>
                </c:pt>
                <c:pt idx="689">
                  <c:v>5.7778407821907718E-4</c:v>
                </c:pt>
                <c:pt idx="690">
                  <c:v>1.4444601955476931E-3</c:v>
                </c:pt>
                <c:pt idx="691">
                  <c:v>1.7333522346572316E-3</c:v>
                </c:pt>
                <c:pt idx="692">
                  <c:v>8.6667611732861582E-4</c:v>
                </c:pt>
                <c:pt idx="693">
                  <c:v>8.6667611732861582E-4</c:v>
                </c:pt>
                <c:pt idx="694">
                  <c:v>2.3111363128763087E-3</c:v>
                </c:pt>
                <c:pt idx="695">
                  <c:v>1.1555681564381544E-3</c:v>
                </c:pt>
                <c:pt idx="696">
                  <c:v>8.6667611732861582E-4</c:v>
                </c:pt>
                <c:pt idx="697">
                  <c:v>5.7778407821907718E-4</c:v>
                </c:pt>
                <c:pt idx="698">
                  <c:v>8.6667611732861582E-4</c:v>
                </c:pt>
                <c:pt idx="699">
                  <c:v>1.1555681564381544E-3</c:v>
                </c:pt>
                <c:pt idx="700">
                  <c:v>1.1555681564381544E-3</c:v>
                </c:pt>
                <c:pt idx="701">
                  <c:v>1.1555681564381544E-3</c:v>
                </c:pt>
                <c:pt idx="702">
                  <c:v>1.1555681564381544E-3</c:v>
                </c:pt>
                <c:pt idx="703">
                  <c:v>2.0222442737667704E-3</c:v>
                </c:pt>
                <c:pt idx="704">
                  <c:v>2.0222442737667704E-3</c:v>
                </c:pt>
                <c:pt idx="705">
                  <c:v>1.1555681564381544E-3</c:v>
                </c:pt>
                <c:pt idx="706">
                  <c:v>1.4444601955476931E-3</c:v>
                </c:pt>
                <c:pt idx="707">
                  <c:v>5.7778407821907718E-4</c:v>
                </c:pt>
                <c:pt idx="708">
                  <c:v>1.7333522346572316E-3</c:v>
                </c:pt>
                <c:pt idx="709">
                  <c:v>1.4444601955476931E-3</c:v>
                </c:pt>
                <c:pt idx="710">
                  <c:v>5.7778407821907718E-4</c:v>
                </c:pt>
                <c:pt idx="711">
                  <c:v>1.4444601955476931E-3</c:v>
                </c:pt>
                <c:pt idx="712">
                  <c:v>5.7778407821907718E-4</c:v>
                </c:pt>
                <c:pt idx="713">
                  <c:v>0</c:v>
                </c:pt>
                <c:pt idx="714">
                  <c:v>5.7778407821907718E-4</c:v>
                </c:pt>
                <c:pt idx="715">
                  <c:v>5.7778407821907718E-4</c:v>
                </c:pt>
                <c:pt idx="716">
                  <c:v>1.1555681564381544E-3</c:v>
                </c:pt>
                <c:pt idx="717">
                  <c:v>8.6667611732861582E-4</c:v>
                </c:pt>
                <c:pt idx="718">
                  <c:v>8.6667611732861582E-4</c:v>
                </c:pt>
                <c:pt idx="719">
                  <c:v>5.7778407821907718E-4</c:v>
                </c:pt>
                <c:pt idx="720">
                  <c:v>5.7778407821907718E-4</c:v>
                </c:pt>
                <c:pt idx="721">
                  <c:v>5.7778407821907718E-4</c:v>
                </c:pt>
                <c:pt idx="722">
                  <c:v>1.7333522346572316E-3</c:v>
                </c:pt>
                <c:pt idx="723">
                  <c:v>1.4444601955476931E-3</c:v>
                </c:pt>
                <c:pt idx="724">
                  <c:v>8.6667611732861582E-4</c:v>
                </c:pt>
                <c:pt idx="725">
                  <c:v>1.1555681564381544E-3</c:v>
                </c:pt>
                <c:pt idx="726">
                  <c:v>2.0222442737667704E-3</c:v>
                </c:pt>
                <c:pt idx="727">
                  <c:v>5.7778407821907718E-4</c:v>
                </c:pt>
                <c:pt idx="728">
                  <c:v>5.7778407821907718E-4</c:v>
                </c:pt>
                <c:pt idx="729">
                  <c:v>1.1555681564381544E-3</c:v>
                </c:pt>
                <c:pt idx="730">
                  <c:v>1.7333522346572316E-3</c:v>
                </c:pt>
                <c:pt idx="731">
                  <c:v>1.7333522346572316E-3</c:v>
                </c:pt>
                <c:pt idx="732">
                  <c:v>0</c:v>
                </c:pt>
                <c:pt idx="733">
                  <c:v>8.6667611732861582E-4</c:v>
                </c:pt>
                <c:pt idx="734">
                  <c:v>2.0222442737667704E-3</c:v>
                </c:pt>
                <c:pt idx="735">
                  <c:v>8.6667611732861582E-4</c:v>
                </c:pt>
                <c:pt idx="736">
                  <c:v>1.1555681564381544E-3</c:v>
                </c:pt>
                <c:pt idx="737">
                  <c:v>8.6667611732861582E-4</c:v>
                </c:pt>
                <c:pt idx="738">
                  <c:v>1.1555681564381544E-3</c:v>
                </c:pt>
                <c:pt idx="739">
                  <c:v>1.7333522346572316E-3</c:v>
                </c:pt>
                <c:pt idx="740">
                  <c:v>0</c:v>
                </c:pt>
                <c:pt idx="741">
                  <c:v>2.8889203910953859E-4</c:v>
                </c:pt>
                <c:pt idx="742">
                  <c:v>1.1555681564381544E-3</c:v>
                </c:pt>
                <c:pt idx="743">
                  <c:v>5.7778407821907718E-4</c:v>
                </c:pt>
                <c:pt idx="744">
                  <c:v>5.7778407821907718E-4</c:v>
                </c:pt>
                <c:pt idx="745">
                  <c:v>1.1555681564381544E-3</c:v>
                </c:pt>
                <c:pt idx="746">
                  <c:v>2.8889203910953859E-4</c:v>
                </c:pt>
                <c:pt idx="747">
                  <c:v>5.7778407821907718E-4</c:v>
                </c:pt>
                <c:pt idx="748">
                  <c:v>1.1555681564381544E-3</c:v>
                </c:pt>
                <c:pt idx="749">
                  <c:v>5.7778407821907718E-4</c:v>
                </c:pt>
                <c:pt idx="750">
                  <c:v>1.1555681564381544E-3</c:v>
                </c:pt>
                <c:pt idx="751">
                  <c:v>2.3111363128763087E-3</c:v>
                </c:pt>
                <c:pt idx="752">
                  <c:v>8.6667611732861582E-4</c:v>
                </c:pt>
                <c:pt idx="753">
                  <c:v>1.1555681564381544E-3</c:v>
                </c:pt>
                <c:pt idx="754">
                  <c:v>5.7778407821907718E-4</c:v>
                </c:pt>
                <c:pt idx="755">
                  <c:v>5.7778407821907718E-4</c:v>
                </c:pt>
                <c:pt idx="756">
                  <c:v>1.7333522346572316E-3</c:v>
                </c:pt>
                <c:pt idx="757">
                  <c:v>1.4444601955476931E-3</c:v>
                </c:pt>
                <c:pt idx="758">
                  <c:v>8.6667611732861582E-4</c:v>
                </c:pt>
                <c:pt idx="759">
                  <c:v>1.4444601955476931E-3</c:v>
                </c:pt>
                <c:pt idx="760">
                  <c:v>1.7333522346572316E-3</c:v>
                </c:pt>
                <c:pt idx="761">
                  <c:v>2.8889203910953859E-4</c:v>
                </c:pt>
                <c:pt idx="762">
                  <c:v>5.7778407821907718E-4</c:v>
                </c:pt>
                <c:pt idx="763">
                  <c:v>1.1555681564381544E-3</c:v>
                </c:pt>
                <c:pt idx="764">
                  <c:v>2.8889203910953859E-4</c:v>
                </c:pt>
                <c:pt idx="765">
                  <c:v>5.7778407821907718E-4</c:v>
                </c:pt>
                <c:pt idx="766">
                  <c:v>5.7778407821907718E-4</c:v>
                </c:pt>
                <c:pt idx="767">
                  <c:v>8.6667611732861582E-4</c:v>
                </c:pt>
                <c:pt idx="768">
                  <c:v>2.8889203910953859E-4</c:v>
                </c:pt>
                <c:pt idx="769">
                  <c:v>8.6667611732861582E-4</c:v>
                </c:pt>
                <c:pt idx="770">
                  <c:v>1.4444601955476931E-3</c:v>
                </c:pt>
                <c:pt idx="771">
                  <c:v>8.6667611732861582E-4</c:v>
                </c:pt>
                <c:pt idx="772">
                  <c:v>2.0222442737667704E-3</c:v>
                </c:pt>
                <c:pt idx="773">
                  <c:v>2.8889203910953859E-4</c:v>
                </c:pt>
                <c:pt idx="774">
                  <c:v>5.7778407821907718E-4</c:v>
                </c:pt>
                <c:pt idx="775">
                  <c:v>1.4444601955476931E-3</c:v>
                </c:pt>
                <c:pt idx="776">
                  <c:v>1.4444601955476931E-3</c:v>
                </c:pt>
                <c:pt idx="777">
                  <c:v>1.1555681564381544E-3</c:v>
                </c:pt>
                <c:pt idx="778">
                  <c:v>5.7778407821907718E-4</c:v>
                </c:pt>
                <c:pt idx="779">
                  <c:v>2.8889203910953859E-4</c:v>
                </c:pt>
                <c:pt idx="780">
                  <c:v>1.1555681564381544E-3</c:v>
                </c:pt>
                <c:pt idx="781">
                  <c:v>8.6667611732861582E-4</c:v>
                </c:pt>
                <c:pt idx="782">
                  <c:v>0</c:v>
                </c:pt>
                <c:pt idx="783">
                  <c:v>1.1555681564381544E-3</c:v>
                </c:pt>
                <c:pt idx="784">
                  <c:v>5.7778407821907718E-4</c:v>
                </c:pt>
                <c:pt idx="785">
                  <c:v>2.8889203910953859E-4</c:v>
                </c:pt>
                <c:pt idx="786">
                  <c:v>8.6667611732861582E-4</c:v>
                </c:pt>
                <c:pt idx="787">
                  <c:v>2.8889203910953859E-4</c:v>
                </c:pt>
                <c:pt idx="788">
                  <c:v>2.8889203910953859E-4</c:v>
                </c:pt>
                <c:pt idx="789">
                  <c:v>5.7778407821907718E-4</c:v>
                </c:pt>
                <c:pt idx="790">
                  <c:v>1.1555681564381544E-3</c:v>
                </c:pt>
                <c:pt idx="791">
                  <c:v>2.8889203910953859E-4</c:v>
                </c:pt>
                <c:pt idx="792">
                  <c:v>5.7778407821907718E-4</c:v>
                </c:pt>
                <c:pt idx="793">
                  <c:v>1.1555681564381544E-3</c:v>
                </c:pt>
                <c:pt idx="794">
                  <c:v>8.6667611732861582E-4</c:v>
                </c:pt>
                <c:pt idx="795">
                  <c:v>0</c:v>
                </c:pt>
                <c:pt idx="796">
                  <c:v>1.4444601955476931E-3</c:v>
                </c:pt>
                <c:pt idx="797">
                  <c:v>2.8889203910953859E-4</c:v>
                </c:pt>
                <c:pt idx="798">
                  <c:v>1.1555681564381544E-3</c:v>
                </c:pt>
                <c:pt idx="799">
                  <c:v>5.7778407821907718E-4</c:v>
                </c:pt>
                <c:pt idx="800">
                  <c:v>2.8889203910953859E-4</c:v>
                </c:pt>
                <c:pt idx="801">
                  <c:v>5.7778407821907718E-4</c:v>
                </c:pt>
                <c:pt idx="802">
                  <c:v>0</c:v>
                </c:pt>
                <c:pt idx="803">
                  <c:v>0</c:v>
                </c:pt>
                <c:pt idx="804">
                  <c:v>5.7778407821907718E-4</c:v>
                </c:pt>
                <c:pt idx="805">
                  <c:v>2.8889203910953859E-4</c:v>
                </c:pt>
                <c:pt idx="806">
                  <c:v>2.8889203910953859E-4</c:v>
                </c:pt>
                <c:pt idx="807">
                  <c:v>2.8889203910953859E-4</c:v>
                </c:pt>
                <c:pt idx="808">
                  <c:v>2.8889203910953859E-4</c:v>
                </c:pt>
                <c:pt idx="809">
                  <c:v>8.6667611732861582E-4</c:v>
                </c:pt>
                <c:pt idx="810">
                  <c:v>8.6667611732861582E-4</c:v>
                </c:pt>
                <c:pt idx="811">
                  <c:v>8.6667611732861582E-4</c:v>
                </c:pt>
                <c:pt idx="812">
                  <c:v>2.8889203910953859E-4</c:v>
                </c:pt>
                <c:pt idx="813">
                  <c:v>8.6667611732861582E-4</c:v>
                </c:pt>
                <c:pt idx="814">
                  <c:v>2.8889203910953859E-4</c:v>
                </c:pt>
                <c:pt idx="815">
                  <c:v>0</c:v>
                </c:pt>
                <c:pt idx="816">
                  <c:v>1.4444601955476931E-3</c:v>
                </c:pt>
                <c:pt idx="817">
                  <c:v>2.8889203910953859E-4</c:v>
                </c:pt>
                <c:pt idx="818">
                  <c:v>8.6667611732861582E-4</c:v>
                </c:pt>
                <c:pt idx="819">
                  <c:v>1.4444601955476931E-3</c:v>
                </c:pt>
                <c:pt idx="820">
                  <c:v>1.1555681564381544E-3</c:v>
                </c:pt>
                <c:pt idx="821">
                  <c:v>2.8889203910953859E-4</c:v>
                </c:pt>
                <c:pt idx="822">
                  <c:v>0</c:v>
                </c:pt>
                <c:pt idx="823">
                  <c:v>2.8889203910953859E-4</c:v>
                </c:pt>
                <c:pt idx="824">
                  <c:v>2.8889203910953859E-4</c:v>
                </c:pt>
                <c:pt idx="825">
                  <c:v>5.7778407821907718E-4</c:v>
                </c:pt>
                <c:pt idx="826">
                  <c:v>1.4444601955476931E-3</c:v>
                </c:pt>
                <c:pt idx="827">
                  <c:v>2.8889203910953859E-4</c:v>
                </c:pt>
                <c:pt idx="828">
                  <c:v>5.7778407821907718E-4</c:v>
                </c:pt>
                <c:pt idx="829">
                  <c:v>0</c:v>
                </c:pt>
                <c:pt idx="830">
                  <c:v>0</c:v>
                </c:pt>
                <c:pt idx="831">
                  <c:v>5.7778407821907718E-4</c:v>
                </c:pt>
                <c:pt idx="832">
                  <c:v>5.7778407821907718E-4</c:v>
                </c:pt>
                <c:pt idx="833">
                  <c:v>5.7778407821907718E-4</c:v>
                </c:pt>
                <c:pt idx="834">
                  <c:v>0</c:v>
                </c:pt>
                <c:pt idx="835">
                  <c:v>8.6667611732861582E-4</c:v>
                </c:pt>
                <c:pt idx="836">
                  <c:v>1.4444601955476931E-3</c:v>
                </c:pt>
                <c:pt idx="837">
                  <c:v>2.8889203910953859E-4</c:v>
                </c:pt>
                <c:pt idx="838">
                  <c:v>1.1555681564381544E-3</c:v>
                </c:pt>
                <c:pt idx="839">
                  <c:v>8.6667611732861582E-4</c:v>
                </c:pt>
                <c:pt idx="840">
                  <c:v>2.8889203910953859E-4</c:v>
                </c:pt>
                <c:pt idx="841">
                  <c:v>5.7778407821907718E-4</c:v>
                </c:pt>
                <c:pt idx="842">
                  <c:v>2.8889203910953859E-4</c:v>
                </c:pt>
                <c:pt idx="843">
                  <c:v>2.8889203910953859E-4</c:v>
                </c:pt>
                <c:pt idx="844">
                  <c:v>5.7778407821907718E-4</c:v>
                </c:pt>
                <c:pt idx="845">
                  <c:v>8.6667611732861582E-4</c:v>
                </c:pt>
                <c:pt idx="846">
                  <c:v>2.8889203910953859E-4</c:v>
                </c:pt>
                <c:pt idx="847">
                  <c:v>2.8889203910953859E-4</c:v>
                </c:pt>
                <c:pt idx="848">
                  <c:v>1.1555681564381544E-3</c:v>
                </c:pt>
                <c:pt idx="849">
                  <c:v>5.7778407821907718E-4</c:v>
                </c:pt>
                <c:pt idx="850">
                  <c:v>2.8889203910953859E-4</c:v>
                </c:pt>
                <c:pt idx="851">
                  <c:v>2.8889203910953859E-4</c:v>
                </c:pt>
                <c:pt idx="852">
                  <c:v>5.7778407821907718E-4</c:v>
                </c:pt>
                <c:pt idx="853">
                  <c:v>2.8889203910953859E-4</c:v>
                </c:pt>
                <c:pt idx="854">
                  <c:v>2.8889203910953859E-4</c:v>
                </c:pt>
                <c:pt idx="855">
                  <c:v>2.8889203910953859E-4</c:v>
                </c:pt>
                <c:pt idx="856">
                  <c:v>2.8889203910953859E-4</c:v>
                </c:pt>
                <c:pt idx="857">
                  <c:v>2.8889203910953859E-4</c:v>
                </c:pt>
                <c:pt idx="858">
                  <c:v>2.8889203910953859E-4</c:v>
                </c:pt>
                <c:pt idx="859">
                  <c:v>1.4444601955476931E-3</c:v>
                </c:pt>
                <c:pt idx="860">
                  <c:v>8.6667611732861582E-4</c:v>
                </c:pt>
                <c:pt idx="861">
                  <c:v>2.8889203910953859E-4</c:v>
                </c:pt>
                <c:pt idx="862">
                  <c:v>5.7778407821907718E-4</c:v>
                </c:pt>
                <c:pt idx="863">
                  <c:v>2.8889203910953859E-4</c:v>
                </c:pt>
                <c:pt idx="864">
                  <c:v>2.8889203910953859E-4</c:v>
                </c:pt>
                <c:pt idx="865">
                  <c:v>0</c:v>
                </c:pt>
                <c:pt idx="866">
                  <c:v>2.8889203910953859E-4</c:v>
                </c:pt>
                <c:pt idx="867">
                  <c:v>5.7778407821907718E-4</c:v>
                </c:pt>
                <c:pt idx="868">
                  <c:v>0</c:v>
                </c:pt>
                <c:pt idx="869">
                  <c:v>2.8889203910953859E-4</c:v>
                </c:pt>
                <c:pt idx="870">
                  <c:v>0</c:v>
                </c:pt>
                <c:pt idx="871">
                  <c:v>2.8889203910953859E-4</c:v>
                </c:pt>
                <c:pt idx="872">
                  <c:v>2.8889203910953859E-4</c:v>
                </c:pt>
                <c:pt idx="873">
                  <c:v>1.1555681564381544E-3</c:v>
                </c:pt>
                <c:pt idx="874">
                  <c:v>5.7778407821907718E-4</c:v>
                </c:pt>
                <c:pt idx="875">
                  <c:v>0</c:v>
                </c:pt>
                <c:pt idx="876">
                  <c:v>2.8889203910953859E-4</c:v>
                </c:pt>
                <c:pt idx="877">
                  <c:v>2.8889203910953859E-4</c:v>
                </c:pt>
                <c:pt idx="878">
                  <c:v>5.7778407821907718E-4</c:v>
                </c:pt>
                <c:pt idx="879">
                  <c:v>1.1555681564381544E-3</c:v>
                </c:pt>
                <c:pt idx="880">
                  <c:v>5.7778407821907718E-4</c:v>
                </c:pt>
                <c:pt idx="881">
                  <c:v>0</c:v>
                </c:pt>
                <c:pt idx="882">
                  <c:v>0</c:v>
                </c:pt>
                <c:pt idx="883">
                  <c:v>2.8889203910953859E-4</c:v>
                </c:pt>
                <c:pt idx="884">
                  <c:v>8.6667611732861582E-4</c:v>
                </c:pt>
                <c:pt idx="885">
                  <c:v>2.8889203910953859E-4</c:v>
                </c:pt>
                <c:pt idx="886">
                  <c:v>2.8889203910953859E-4</c:v>
                </c:pt>
                <c:pt idx="887">
                  <c:v>0</c:v>
                </c:pt>
                <c:pt idx="888">
                  <c:v>5.7778407821907718E-4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2.8889203910953859E-4</c:v>
                </c:pt>
                <c:pt idx="893">
                  <c:v>5.7778407821907718E-4</c:v>
                </c:pt>
                <c:pt idx="894">
                  <c:v>0</c:v>
                </c:pt>
                <c:pt idx="895">
                  <c:v>2.8889203910953859E-4</c:v>
                </c:pt>
                <c:pt idx="896">
                  <c:v>0</c:v>
                </c:pt>
                <c:pt idx="897">
                  <c:v>2.8889203910953859E-4</c:v>
                </c:pt>
                <c:pt idx="898">
                  <c:v>0</c:v>
                </c:pt>
                <c:pt idx="899">
                  <c:v>0</c:v>
                </c:pt>
                <c:pt idx="900">
                  <c:v>2.8889203910953859E-4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FEA-4426-9BEC-D73F8D1EF717}"/>
            </c:ext>
          </c:extLst>
        </c:ser>
        <c:ser>
          <c:idx val="5"/>
          <c:order val="5"/>
          <c:tx>
            <c:strRef>
              <c:f>Spektra!$CC$7</c:f>
              <c:strCache>
                <c:ptCount val="1"/>
                <c:pt idx="0">
                  <c:v>10.8 cm with cones</c:v>
                </c:pt>
              </c:strCache>
            </c:strRef>
          </c:tx>
          <c:spPr>
            <a:ln w="635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Spektra!$CC$8:$CC$908</c:f>
              <c:numCache>
                <c:formatCode>General</c:formatCode>
                <c:ptCount val="901"/>
                <c:pt idx="10">
                  <c:v>0.12397399172192647</c:v>
                </c:pt>
                <c:pt idx="11">
                  <c:v>0.11744904478919348</c:v>
                </c:pt>
                <c:pt idx="12">
                  <c:v>0.11015645704084487</c:v>
                </c:pt>
                <c:pt idx="13">
                  <c:v>0.10631825296276666</c:v>
                </c:pt>
                <c:pt idx="14">
                  <c:v>0.1001771264378415</c:v>
                </c:pt>
                <c:pt idx="15">
                  <c:v>9.7106563175378927E-2</c:v>
                </c:pt>
                <c:pt idx="16">
                  <c:v>8.2329477474777799E-2</c:v>
                </c:pt>
                <c:pt idx="17">
                  <c:v>7.6572171357660451E-2</c:v>
                </c:pt>
                <c:pt idx="18">
                  <c:v>7.3309697891293962E-2</c:v>
                </c:pt>
                <c:pt idx="19">
                  <c:v>7.1966326463966598E-2</c:v>
                </c:pt>
                <c:pt idx="20">
                  <c:v>6.7168571366368834E-2</c:v>
                </c:pt>
                <c:pt idx="21">
                  <c:v>6.2178906064867139E-2</c:v>
                </c:pt>
                <c:pt idx="22">
                  <c:v>6.2562726472674968E-2</c:v>
                </c:pt>
                <c:pt idx="23">
                  <c:v>6.0451714229731945E-2</c:v>
                </c:pt>
                <c:pt idx="24">
                  <c:v>5.6805420355557634E-2</c:v>
                </c:pt>
                <c:pt idx="25">
                  <c:v>5.8148791782885012E-2</c:v>
                </c:pt>
                <c:pt idx="26">
                  <c:v>4.9512832607209019E-2</c:v>
                </c:pt>
                <c:pt idx="27">
                  <c:v>5.0856204034536397E-2</c:v>
                </c:pt>
                <c:pt idx="28">
                  <c:v>4.5674628529130804E-2</c:v>
                </c:pt>
                <c:pt idx="29">
                  <c:v>3.8957771392493915E-2</c:v>
                </c:pt>
                <c:pt idx="30">
                  <c:v>4.1452604043244759E-2</c:v>
                </c:pt>
                <c:pt idx="31">
                  <c:v>4.4139346897899515E-2</c:v>
                </c:pt>
                <c:pt idx="32">
                  <c:v>3.5695297926127433E-2</c:v>
                </c:pt>
                <c:pt idx="33">
                  <c:v>3.1089453032433569E-2</c:v>
                </c:pt>
                <c:pt idx="34">
                  <c:v>3.8573950984686092E-2</c:v>
                </c:pt>
                <c:pt idx="35">
                  <c:v>3.6462938741743077E-2</c:v>
                </c:pt>
                <c:pt idx="36">
                  <c:v>3.2432824459760951E-2</c:v>
                </c:pt>
                <c:pt idx="37">
                  <c:v>3.3584285683184417E-2</c:v>
                </c:pt>
                <c:pt idx="38">
                  <c:v>2.955417140120228E-2</c:v>
                </c:pt>
                <c:pt idx="39">
                  <c:v>2.6867428546547528E-2</c:v>
                </c:pt>
                <c:pt idx="40">
                  <c:v>3.2816644867568773E-2</c:v>
                </c:pt>
                <c:pt idx="41">
                  <c:v>2.8402710177778817E-2</c:v>
                </c:pt>
                <c:pt idx="42">
                  <c:v>2.4564506099700602E-2</c:v>
                </c:pt>
                <c:pt idx="43">
                  <c:v>2.7059338750451439E-2</c:v>
                </c:pt>
                <c:pt idx="44">
                  <c:v>2.245349385675758E-2</c:v>
                </c:pt>
                <c:pt idx="45">
                  <c:v>2.4564506099700602E-2</c:v>
                </c:pt>
                <c:pt idx="46">
                  <c:v>2.3413044876277135E-2</c:v>
                </c:pt>
                <c:pt idx="47">
                  <c:v>2.3029224468469313E-2</c:v>
                </c:pt>
                <c:pt idx="48">
                  <c:v>2.2645404060661491E-2</c:v>
                </c:pt>
                <c:pt idx="49">
                  <c:v>2.2837314264565402E-2</c:v>
                </c:pt>
                <c:pt idx="50">
                  <c:v>1.9766751002102827E-2</c:v>
                </c:pt>
                <c:pt idx="51">
                  <c:v>2.1685853041141935E-2</c:v>
                </c:pt>
                <c:pt idx="52">
                  <c:v>2.2069673448949757E-2</c:v>
                </c:pt>
                <c:pt idx="53">
                  <c:v>1.9958661206006739E-2</c:v>
                </c:pt>
                <c:pt idx="54">
                  <c:v>1.8039559166967627E-2</c:v>
                </c:pt>
                <c:pt idx="55">
                  <c:v>1.8999110186487183E-2</c:v>
                </c:pt>
                <c:pt idx="56">
                  <c:v>1.8039559166967627E-2</c:v>
                </c:pt>
                <c:pt idx="57">
                  <c:v>2.0918212225526291E-2</c:v>
                </c:pt>
                <c:pt idx="58">
                  <c:v>1.6312367331832427E-2</c:v>
                </c:pt>
                <c:pt idx="59">
                  <c:v>1.7080008147448072E-2</c:v>
                </c:pt>
                <c:pt idx="60">
                  <c:v>1.439326529279332E-2</c:v>
                </c:pt>
                <c:pt idx="61">
                  <c:v>1.4968995904505051E-2</c:v>
                </c:pt>
                <c:pt idx="62">
                  <c:v>1.7463828555255894E-2</c:v>
                </c:pt>
                <c:pt idx="63">
                  <c:v>1.5160906108408962E-2</c:v>
                </c:pt>
                <c:pt idx="64">
                  <c:v>1.247416325375421E-2</c:v>
                </c:pt>
                <c:pt idx="65">
                  <c:v>1.3049893865465942E-2</c:v>
                </c:pt>
                <c:pt idx="66">
                  <c:v>1.4201355088889409E-2</c:v>
                </c:pt>
                <c:pt idx="67">
                  <c:v>1.4201355088889409E-2</c:v>
                </c:pt>
                <c:pt idx="68">
                  <c:v>1.3241804069369853E-2</c:v>
                </c:pt>
                <c:pt idx="69">
                  <c:v>1.3433714273273764E-2</c:v>
                </c:pt>
                <c:pt idx="70">
                  <c:v>1.3625624477177675E-2</c:v>
                </c:pt>
                <c:pt idx="71">
                  <c:v>1.0938881622522923E-2</c:v>
                </c:pt>
                <c:pt idx="72">
                  <c:v>1.0938881622522923E-2</c:v>
                </c:pt>
                <c:pt idx="73">
                  <c:v>1.0938881622522923E-2</c:v>
                </c:pt>
                <c:pt idx="74">
                  <c:v>1.3241804069369853E-2</c:v>
                </c:pt>
                <c:pt idx="75">
                  <c:v>1.1706522438138568E-2</c:v>
                </c:pt>
                <c:pt idx="76">
                  <c:v>1.1322702030330745E-2</c:v>
                </c:pt>
                <c:pt idx="77">
                  <c:v>1.209034284594639E-2</c:v>
                </c:pt>
                <c:pt idx="78">
                  <c:v>1.1898432642042479E-2</c:v>
                </c:pt>
                <c:pt idx="79">
                  <c:v>1.1898432642042479E-2</c:v>
                </c:pt>
                <c:pt idx="80">
                  <c:v>1.0555061214715101E-2</c:v>
                </c:pt>
                <c:pt idx="81">
                  <c:v>1.0938881622522923E-2</c:v>
                </c:pt>
                <c:pt idx="82">
                  <c:v>9.4035999912916359E-3</c:v>
                </c:pt>
                <c:pt idx="83">
                  <c:v>1.1322702030330745E-2</c:v>
                </c:pt>
                <c:pt idx="84">
                  <c:v>1.1514612234234656E-2</c:v>
                </c:pt>
                <c:pt idx="85">
                  <c:v>1.036315101081119E-2</c:v>
                </c:pt>
                <c:pt idx="86">
                  <c:v>9.7874203990994581E-3</c:v>
                </c:pt>
                <c:pt idx="87">
                  <c:v>1.036315101081119E-2</c:v>
                </c:pt>
                <c:pt idx="88">
                  <c:v>9.7874203990994581E-3</c:v>
                </c:pt>
                <c:pt idx="89">
                  <c:v>8.6359591756759915E-3</c:v>
                </c:pt>
                <c:pt idx="90">
                  <c:v>1.036315101081119E-2</c:v>
                </c:pt>
                <c:pt idx="91">
                  <c:v>8.2521387678681692E-3</c:v>
                </c:pt>
                <c:pt idx="92">
                  <c:v>6.1411265249251504E-3</c:v>
                </c:pt>
                <c:pt idx="93">
                  <c:v>1.0171240806907279E-2</c:v>
                </c:pt>
                <c:pt idx="94">
                  <c:v>7.1006775444447043E-3</c:v>
                </c:pt>
                <c:pt idx="95">
                  <c:v>7.6764081561564368E-3</c:v>
                </c:pt>
                <c:pt idx="96">
                  <c:v>7.2925877483486154E-3</c:v>
                </c:pt>
                <c:pt idx="97">
                  <c:v>8.4440489717720803E-3</c:v>
                </c:pt>
                <c:pt idx="98">
                  <c:v>6.7168571366368821E-3</c:v>
                </c:pt>
                <c:pt idx="99">
                  <c:v>7.1006775444447043E-3</c:v>
                </c:pt>
                <c:pt idx="100">
                  <c:v>7.4844979522525256E-3</c:v>
                </c:pt>
                <c:pt idx="101">
                  <c:v>7.4844979522525256E-3</c:v>
                </c:pt>
                <c:pt idx="102">
                  <c:v>8.0602285639642581E-3</c:v>
                </c:pt>
                <c:pt idx="103">
                  <c:v>8.8278693795799026E-3</c:v>
                </c:pt>
                <c:pt idx="104">
                  <c:v>7.4844979522525256E-3</c:v>
                </c:pt>
                <c:pt idx="105">
                  <c:v>7.868318360060347E-3</c:v>
                </c:pt>
                <c:pt idx="106">
                  <c:v>8.2521387678681692E-3</c:v>
                </c:pt>
                <c:pt idx="107">
                  <c:v>8.2521387678681692E-3</c:v>
                </c:pt>
                <c:pt idx="108">
                  <c:v>6.7168571366368821E-3</c:v>
                </c:pt>
                <c:pt idx="109">
                  <c:v>8.2521387678681692E-3</c:v>
                </c:pt>
                <c:pt idx="110">
                  <c:v>6.5249469327329709E-3</c:v>
                </c:pt>
                <c:pt idx="111">
                  <c:v>7.2925877483486154E-3</c:v>
                </c:pt>
                <c:pt idx="112">
                  <c:v>7.1006775444447043E-3</c:v>
                </c:pt>
                <c:pt idx="113">
                  <c:v>6.1411265249251504E-3</c:v>
                </c:pt>
                <c:pt idx="114">
                  <c:v>7.868318360060347E-3</c:v>
                </c:pt>
                <c:pt idx="115">
                  <c:v>5.9492163210212393E-3</c:v>
                </c:pt>
                <c:pt idx="116">
                  <c:v>5.1815755054055949E-3</c:v>
                </c:pt>
                <c:pt idx="117">
                  <c:v>6.1411265249251504E-3</c:v>
                </c:pt>
                <c:pt idx="118">
                  <c:v>4.4139346897899513E-3</c:v>
                </c:pt>
                <c:pt idx="119">
                  <c:v>6.3330367288290598E-3</c:v>
                </c:pt>
                <c:pt idx="120">
                  <c:v>4.9896653015016846E-3</c:v>
                </c:pt>
                <c:pt idx="121">
                  <c:v>6.9087673405407932E-3</c:v>
                </c:pt>
                <c:pt idx="122">
                  <c:v>6.7168571366368821E-3</c:v>
                </c:pt>
                <c:pt idx="123">
                  <c:v>4.9896653015016846E-3</c:v>
                </c:pt>
                <c:pt idx="124">
                  <c:v>6.1411265249251504E-3</c:v>
                </c:pt>
                <c:pt idx="125">
                  <c:v>5.9492163210212393E-3</c:v>
                </c:pt>
                <c:pt idx="126">
                  <c:v>4.4139346897899513E-3</c:v>
                </c:pt>
                <c:pt idx="127">
                  <c:v>3.8382040780782184E-3</c:v>
                </c:pt>
                <c:pt idx="128">
                  <c:v>3.4543836702703966E-3</c:v>
                </c:pt>
                <c:pt idx="129">
                  <c:v>4.4139346897899513E-3</c:v>
                </c:pt>
                <c:pt idx="130">
                  <c:v>4.6058448936938624E-3</c:v>
                </c:pt>
                <c:pt idx="131">
                  <c:v>4.7977550975977735E-3</c:v>
                </c:pt>
                <c:pt idx="132">
                  <c:v>4.0301142819821291E-3</c:v>
                </c:pt>
                <c:pt idx="133">
                  <c:v>7.2925877483486154E-3</c:v>
                </c:pt>
                <c:pt idx="134">
                  <c:v>4.4139346897899513E-3</c:v>
                </c:pt>
                <c:pt idx="135">
                  <c:v>4.7977550975977735E-3</c:v>
                </c:pt>
                <c:pt idx="136">
                  <c:v>3.4543836702703966E-3</c:v>
                </c:pt>
                <c:pt idx="137">
                  <c:v>3.2624734663664855E-3</c:v>
                </c:pt>
                <c:pt idx="138">
                  <c:v>2.686742854654753E-3</c:v>
                </c:pt>
                <c:pt idx="139">
                  <c:v>3.4543836702703966E-3</c:v>
                </c:pt>
                <c:pt idx="140">
                  <c:v>3.8382040780782184E-3</c:v>
                </c:pt>
                <c:pt idx="141">
                  <c:v>3.2624734663664855E-3</c:v>
                </c:pt>
                <c:pt idx="142">
                  <c:v>2.3029224468469312E-3</c:v>
                </c:pt>
                <c:pt idx="143">
                  <c:v>2.8786530585586641E-3</c:v>
                </c:pt>
                <c:pt idx="144">
                  <c:v>2.3029224468469312E-3</c:v>
                </c:pt>
                <c:pt idx="145">
                  <c:v>3.4543836702703966E-3</c:v>
                </c:pt>
                <c:pt idx="146">
                  <c:v>1.9191020390391092E-3</c:v>
                </c:pt>
                <c:pt idx="147">
                  <c:v>4.6058448936938624E-3</c:v>
                </c:pt>
                <c:pt idx="148">
                  <c:v>3.2624734663664855E-3</c:v>
                </c:pt>
                <c:pt idx="149">
                  <c:v>2.686742854654753E-3</c:v>
                </c:pt>
                <c:pt idx="150">
                  <c:v>1.9191020390391092E-3</c:v>
                </c:pt>
                <c:pt idx="151">
                  <c:v>4.9896653015016846E-3</c:v>
                </c:pt>
                <c:pt idx="152">
                  <c:v>2.4948326507508423E-3</c:v>
                </c:pt>
                <c:pt idx="153">
                  <c:v>4.7977550975977735E-3</c:v>
                </c:pt>
                <c:pt idx="154">
                  <c:v>2.8786530585586641E-3</c:v>
                </c:pt>
                <c:pt idx="155">
                  <c:v>2.3029224468469312E-3</c:v>
                </c:pt>
                <c:pt idx="156">
                  <c:v>4.4139346897899513E-3</c:v>
                </c:pt>
                <c:pt idx="157">
                  <c:v>3.4543836702703966E-3</c:v>
                </c:pt>
                <c:pt idx="158">
                  <c:v>2.686742854654753E-3</c:v>
                </c:pt>
                <c:pt idx="159">
                  <c:v>4.4139346897899513E-3</c:v>
                </c:pt>
                <c:pt idx="160">
                  <c:v>2.8786530585586641E-3</c:v>
                </c:pt>
                <c:pt idx="161">
                  <c:v>2.3029224468469312E-3</c:v>
                </c:pt>
                <c:pt idx="162">
                  <c:v>2.4948326507508423E-3</c:v>
                </c:pt>
                <c:pt idx="163">
                  <c:v>2.1110122429430201E-3</c:v>
                </c:pt>
                <c:pt idx="164">
                  <c:v>2.1110122429430201E-3</c:v>
                </c:pt>
                <c:pt idx="165">
                  <c:v>2.1110122429430201E-3</c:v>
                </c:pt>
                <c:pt idx="166">
                  <c:v>1.9191020390391092E-3</c:v>
                </c:pt>
                <c:pt idx="167">
                  <c:v>2.1110122429430201E-3</c:v>
                </c:pt>
                <c:pt idx="168">
                  <c:v>1.9191020390391092E-3</c:v>
                </c:pt>
                <c:pt idx="169">
                  <c:v>1.9191020390391092E-3</c:v>
                </c:pt>
                <c:pt idx="170">
                  <c:v>2.686742854654753E-3</c:v>
                </c:pt>
                <c:pt idx="171">
                  <c:v>2.686742854654753E-3</c:v>
                </c:pt>
                <c:pt idx="172">
                  <c:v>2.686742854654753E-3</c:v>
                </c:pt>
                <c:pt idx="173">
                  <c:v>2.8786530585586641E-3</c:v>
                </c:pt>
                <c:pt idx="174">
                  <c:v>2.3029224468469312E-3</c:v>
                </c:pt>
                <c:pt idx="175">
                  <c:v>2.4948326507508423E-3</c:v>
                </c:pt>
                <c:pt idx="176">
                  <c:v>2.4948326507508423E-3</c:v>
                </c:pt>
                <c:pt idx="177">
                  <c:v>2.1110122429430201E-3</c:v>
                </c:pt>
                <c:pt idx="178">
                  <c:v>1.7271918351351983E-3</c:v>
                </c:pt>
                <c:pt idx="179">
                  <c:v>2.686742854654753E-3</c:v>
                </c:pt>
                <c:pt idx="180">
                  <c:v>7.6764081561564381E-4</c:v>
                </c:pt>
                <c:pt idx="181">
                  <c:v>2.3029224468469312E-3</c:v>
                </c:pt>
                <c:pt idx="182">
                  <c:v>3.0705632624625752E-3</c:v>
                </c:pt>
                <c:pt idx="183">
                  <c:v>2.3029224468469312E-3</c:v>
                </c:pt>
                <c:pt idx="184">
                  <c:v>3.0705632624625752E-3</c:v>
                </c:pt>
                <c:pt idx="185">
                  <c:v>2.3029224468469312E-3</c:v>
                </c:pt>
                <c:pt idx="186">
                  <c:v>2.1110122429430201E-3</c:v>
                </c:pt>
                <c:pt idx="187">
                  <c:v>1.1514612234234656E-3</c:v>
                </c:pt>
                <c:pt idx="188">
                  <c:v>5.757306117117328E-4</c:v>
                </c:pt>
                <c:pt idx="189">
                  <c:v>1.1514612234234656E-3</c:v>
                </c:pt>
                <c:pt idx="190">
                  <c:v>1.3433714273273765E-3</c:v>
                </c:pt>
                <c:pt idx="191">
                  <c:v>1.1514612234234656E-3</c:v>
                </c:pt>
                <c:pt idx="192">
                  <c:v>1.3433714273273765E-3</c:v>
                </c:pt>
                <c:pt idx="193">
                  <c:v>3.6462938741743077E-3</c:v>
                </c:pt>
                <c:pt idx="194">
                  <c:v>1.3433714273273765E-3</c:v>
                </c:pt>
                <c:pt idx="195">
                  <c:v>9.5955101951955459E-4</c:v>
                </c:pt>
                <c:pt idx="196">
                  <c:v>1.5352816312312876E-3</c:v>
                </c:pt>
                <c:pt idx="197">
                  <c:v>2.1110122429430201E-3</c:v>
                </c:pt>
                <c:pt idx="198">
                  <c:v>2.1110122429430201E-3</c:v>
                </c:pt>
                <c:pt idx="199">
                  <c:v>1.5352816312312876E-3</c:v>
                </c:pt>
                <c:pt idx="200">
                  <c:v>1.7271918351351983E-3</c:v>
                </c:pt>
                <c:pt idx="201">
                  <c:v>1.3433714273273765E-3</c:v>
                </c:pt>
                <c:pt idx="202">
                  <c:v>3.0705632624625752E-3</c:v>
                </c:pt>
                <c:pt idx="203">
                  <c:v>1.3433714273273765E-3</c:v>
                </c:pt>
                <c:pt idx="204">
                  <c:v>1.9191020390391092E-3</c:v>
                </c:pt>
                <c:pt idx="205">
                  <c:v>9.5955101951955459E-4</c:v>
                </c:pt>
                <c:pt idx="206">
                  <c:v>2.8786530585586641E-3</c:v>
                </c:pt>
                <c:pt idx="207">
                  <c:v>2.1110122429430201E-3</c:v>
                </c:pt>
                <c:pt idx="208">
                  <c:v>1.3433714273273765E-3</c:v>
                </c:pt>
                <c:pt idx="209">
                  <c:v>1.5352816312312876E-3</c:v>
                </c:pt>
                <c:pt idx="210">
                  <c:v>7.6764081561564381E-4</c:v>
                </c:pt>
                <c:pt idx="211">
                  <c:v>1.5352816312312876E-3</c:v>
                </c:pt>
                <c:pt idx="212">
                  <c:v>1.3433714273273765E-3</c:v>
                </c:pt>
                <c:pt idx="213">
                  <c:v>1.1514612234234656E-3</c:v>
                </c:pt>
                <c:pt idx="214">
                  <c:v>9.5955101951955459E-4</c:v>
                </c:pt>
                <c:pt idx="215">
                  <c:v>9.5955101951955459E-4</c:v>
                </c:pt>
                <c:pt idx="216">
                  <c:v>2.4948326507508423E-3</c:v>
                </c:pt>
                <c:pt idx="217">
                  <c:v>1.5352816312312876E-3</c:v>
                </c:pt>
                <c:pt idx="218">
                  <c:v>9.5955101951955459E-4</c:v>
                </c:pt>
                <c:pt idx="219">
                  <c:v>1.3433714273273765E-3</c:v>
                </c:pt>
                <c:pt idx="220">
                  <c:v>1.1514612234234656E-3</c:v>
                </c:pt>
                <c:pt idx="221">
                  <c:v>2.1110122429430201E-3</c:v>
                </c:pt>
                <c:pt idx="222">
                  <c:v>1.9191020390391092E-3</c:v>
                </c:pt>
                <c:pt idx="223">
                  <c:v>1.3433714273273765E-3</c:v>
                </c:pt>
                <c:pt idx="224">
                  <c:v>2.1110122429430201E-3</c:v>
                </c:pt>
                <c:pt idx="225">
                  <c:v>1.1514612234234656E-3</c:v>
                </c:pt>
                <c:pt idx="226">
                  <c:v>1.7271918351351983E-3</c:v>
                </c:pt>
                <c:pt idx="227">
                  <c:v>9.5955101951955459E-4</c:v>
                </c:pt>
                <c:pt idx="228">
                  <c:v>9.5955101951955459E-4</c:v>
                </c:pt>
                <c:pt idx="229">
                  <c:v>2.1110122429430201E-3</c:v>
                </c:pt>
                <c:pt idx="230">
                  <c:v>1.3433714273273765E-3</c:v>
                </c:pt>
                <c:pt idx="231">
                  <c:v>1.7271918351351983E-3</c:v>
                </c:pt>
                <c:pt idx="232">
                  <c:v>7.6764081561564381E-4</c:v>
                </c:pt>
                <c:pt idx="233">
                  <c:v>1.3433714273273765E-3</c:v>
                </c:pt>
                <c:pt idx="234">
                  <c:v>1.3433714273273765E-3</c:v>
                </c:pt>
                <c:pt idx="235">
                  <c:v>9.5955101951955459E-4</c:v>
                </c:pt>
                <c:pt idx="236">
                  <c:v>1.1514612234234656E-3</c:v>
                </c:pt>
                <c:pt idx="237">
                  <c:v>1.1514612234234656E-3</c:v>
                </c:pt>
                <c:pt idx="238">
                  <c:v>1.3433714273273765E-3</c:v>
                </c:pt>
                <c:pt idx="239">
                  <c:v>1.1514612234234656E-3</c:v>
                </c:pt>
                <c:pt idx="240">
                  <c:v>9.5955101951955459E-4</c:v>
                </c:pt>
                <c:pt idx="241">
                  <c:v>1.1514612234234656E-3</c:v>
                </c:pt>
                <c:pt idx="242">
                  <c:v>1.5352816312312876E-3</c:v>
                </c:pt>
                <c:pt idx="243">
                  <c:v>9.5955101951955459E-4</c:v>
                </c:pt>
                <c:pt idx="244">
                  <c:v>9.5955101951955459E-4</c:v>
                </c:pt>
                <c:pt idx="245">
                  <c:v>7.6764081561564381E-4</c:v>
                </c:pt>
                <c:pt idx="246">
                  <c:v>3.838204078078219E-4</c:v>
                </c:pt>
                <c:pt idx="247">
                  <c:v>1.5352816312312876E-3</c:v>
                </c:pt>
                <c:pt idx="248">
                  <c:v>9.5955101951955459E-4</c:v>
                </c:pt>
                <c:pt idx="249">
                  <c:v>9.5955101951955459E-4</c:v>
                </c:pt>
                <c:pt idx="250">
                  <c:v>5.757306117117328E-4</c:v>
                </c:pt>
                <c:pt idx="251">
                  <c:v>5.757306117117328E-4</c:v>
                </c:pt>
                <c:pt idx="252">
                  <c:v>7.6764081561564381E-4</c:v>
                </c:pt>
                <c:pt idx="253">
                  <c:v>9.5955101951955459E-4</c:v>
                </c:pt>
                <c:pt idx="254">
                  <c:v>9.5955101951955459E-4</c:v>
                </c:pt>
                <c:pt idx="255">
                  <c:v>1.9191020390391092E-3</c:v>
                </c:pt>
                <c:pt idx="256">
                  <c:v>1.5352816312312876E-3</c:v>
                </c:pt>
                <c:pt idx="257">
                  <c:v>2.1110122429430201E-3</c:v>
                </c:pt>
                <c:pt idx="258">
                  <c:v>7.6764081561564381E-4</c:v>
                </c:pt>
                <c:pt idx="259">
                  <c:v>7.6764081561564381E-4</c:v>
                </c:pt>
                <c:pt idx="260">
                  <c:v>7.6764081561564381E-4</c:v>
                </c:pt>
                <c:pt idx="261">
                  <c:v>3.838204078078219E-4</c:v>
                </c:pt>
                <c:pt idx="262">
                  <c:v>1.1514612234234656E-3</c:v>
                </c:pt>
                <c:pt idx="263">
                  <c:v>5.757306117117328E-4</c:v>
                </c:pt>
                <c:pt idx="264">
                  <c:v>9.5955101951955459E-4</c:v>
                </c:pt>
                <c:pt idx="265">
                  <c:v>1.3433714273273765E-3</c:v>
                </c:pt>
                <c:pt idx="266">
                  <c:v>1.9191020390391095E-4</c:v>
                </c:pt>
                <c:pt idx="267">
                  <c:v>5.757306117117328E-4</c:v>
                </c:pt>
                <c:pt idx="268">
                  <c:v>1.1514612234234656E-3</c:v>
                </c:pt>
                <c:pt idx="269">
                  <c:v>1.5352816312312876E-3</c:v>
                </c:pt>
                <c:pt idx="270">
                  <c:v>1.1514612234234656E-3</c:v>
                </c:pt>
                <c:pt idx="271">
                  <c:v>3.838204078078219E-4</c:v>
                </c:pt>
                <c:pt idx="272">
                  <c:v>9.5955101951955459E-4</c:v>
                </c:pt>
                <c:pt idx="273">
                  <c:v>1.1514612234234656E-3</c:v>
                </c:pt>
                <c:pt idx="274">
                  <c:v>9.5955101951955459E-4</c:v>
                </c:pt>
                <c:pt idx="275">
                  <c:v>1.3433714273273765E-3</c:v>
                </c:pt>
                <c:pt idx="276">
                  <c:v>9.5955101951955459E-4</c:v>
                </c:pt>
                <c:pt idx="277">
                  <c:v>7.6764081561564381E-4</c:v>
                </c:pt>
                <c:pt idx="278">
                  <c:v>3.838204078078219E-4</c:v>
                </c:pt>
                <c:pt idx="279">
                  <c:v>9.5955101951955459E-4</c:v>
                </c:pt>
                <c:pt idx="280">
                  <c:v>7.6764081561564381E-4</c:v>
                </c:pt>
                <c:pt idx="281">
                  <c:v>7.6764081561564381E-4</c:v>
                </c:pt>
                <c:pt idx="282">
                  <c:v>5.757306117117328E-4</c:v>
                </c:pt>
                <c:pt idx="283">
                  <c:v>3.838204078078219E-4</c:v>
                </c:pt>
                <c:pt idx="284">
                  <c:v>7.6764081561564381E-4</c:v>
                </c:pt>
                <c:pt idx="285">
                  <c:v>1.1514612234234656E-3</c:v>
                </c:pt>
                <c:pt idx="286">
                  <c:v>7.6764081561564381E-4</c:v>
                </c:pt>
                <c:pt idx="287">
                  <c:v>7.6764081561564381E-4</c:v>
                </c:pt>
                <c:pt idx="288">
                  <c:v>5.757306117117328E-4</c:v>
                </c:pt>
                <c:pt idx="289">
                  <c:v>5.757306117117328E-4</c:v>
                </c:pt>
                <c:pt idx="290">
                  <c:v>1.7271918351351983E-3</c:v>
                </c:pt>
                <c:pt idx="291">
                  <c:v>9.5955101951955459E-4</c:v>
                </c:pt>
                <c:pt idx="292">
                  <c:v>1.1514612234234656E-3</c:v>
                </c:pt>
                <c:pt idx="293">
                  <c:v>1.3433714273273765E-3</c:v>
                </c:pt>
                <c:pt idx="294">
                  <c:v>1.1514612234234656E-3</c:v>
                </c:pt>
                <c:pt idx="295">
                  <c:v>1.3433714273273765E-3</c:v>
                </c:pt>
                <c:pt idx="296">
                  <c:v>1.5352816312312876E-3</c:v>
                </c:pt>
                <c:pt idx="297">
                  <c:v>3.838204078078219E-4</c:v>
                </c:pt>
                <c:pt idx="298">
                  <c:v>9.5955101951955459E-4</c:v>
                </c:pt>
                <c:pt idx="299">
                  <c:v>1.9191020390391095E-4</c:v>
                </c:pt>
                <c:pt idx="300">
                  <c:v>3.838204078078219E-4</c:v>
                </c:pt>
                <c:pt idx="301">
                  <c:v>1.9191020390391095E-4</c:v>
                </c:pt>
                <c:pt idx="302">
                  <c:v>1.1514612234234656E-3</c:v>
                </c:pt>
                <c:pt idx="303">
                  <c:v>7.6764081561564381E-4</c:v>
                </c:pt>
                <c:pt idx="304">
                  <c:v>3.838204078078219E-4</c:v>
                </c:pt>
                <c:pt idx="305">
                  <c:v>1.9191020390391095E-4</c:v>
                </c:pt>
                <c:pt idx="306">
                  <c:v>5.757306117117328E-4</c:v>
                </c:pt>
                <c:pt idx="307">
                  <c:v>3.838204078078219E-4</c:v>
                </c:pt>
                <c:pt idx="308">
                  <c:v>9.5955101951955459E-4</c:v>
                </c:pt>
                <c:pt idx="309">
                  <c:v>1.1514612234234656E-3</c:v>
                </c:pt>
                <c:pt idx="310">
                  <c:v>7.6764081561564381E-4</c:v>
                </c:pt>
                <c:pt idx="311">
                  <c:v>1.9191020390391095E-4</c:v>
                </c:pt>
                <c:pt idx="312">
                  <c:v>7.6764081561564381E-4</c:v>
                </c:pt>
                <c:pt idx="313">
                  <c:v>5.757306117117328E-4</c:v>
                </c:pt>
                <c:pt idx="314">
                  <c:v>3.838204078078219E-4</c:v>
                </c:pt>
                <c:pt idx="315">
                  <c:v>7.6764081561564381E-4</c:v>
                </c:pt>
                <c:pt idx="316">
                  <c:v>1.5352816312312876E-3</c:v>
                </c:pt>
                <c:pt idx="317">
                  <c:v>7.6764081561564381E-4</c:v>
                </c:pt>
                <c:pt idx="318">
                  <c:v>0</c:v>
                </c:pt>
                <c:pt idx="319">
                  <c:v>3.838204078078219E-4</c:v>
                </c:pt>
                <c:pt idx="320">
                  <c:v>1.5352816312312876E-3</c:v>
                </c:pt>
                <c:pt idx="321">
                  <c:v>1.9191020390391095E-4</c:v>
                </c:pt>
                <c:pt idx="322">
                  <c:v>1.3433714273273765E-3</c:v>
                </c:pt>
                <c:pt idx="323">
                  <c:v>1.1514612234234656E-3</c:v>
                </c:pt>
                <c:pt idx="324">
                  <c:v>3.838204078078219E-4</c:v>
                </c:pt>
                <c:pt idx="325">
                  <c:v>7.6764081561564381E-4</c:v>
                </c:pt>
                <c:pt idx="326">
                  <c:v>5.757306117117328E-4</c:v>
                </c:pt>
                <c:pt idx="327">
                  <c:v>7.6764081561564381E-4</c:v>
                </c:pt>
                <c:pt idx="328">
                  <c:v>5.757306117117328E-4</c:v>
                </c:pt>
                <c:pt idx="329">
                  <c:v>5.757306117117328E-4</c:v>
                </c:pt>
                <c:pt idx="330">
                  <c:v>5.757306117117328E-4</c:v>
                </c:pt>
                <c:pt idx="331">
                  <c:v>7.6764081561564381E-4</c:v>
                </c:pt>
                <c:pt idx="332">
                  <c:v>3.838204078078219E-4</c:v>
                </c:pt>
                <c:pt idx="333">
                  <c:v>3.838204078078219E-4</c:v>
                </c:pt>
                <c:pt idx="334">
                  <c:v>3.838204078078219E-4</c:v>
                </c:pt>
                <c:pt idx="335">
                  <c:v>7.6764081561564381E-4</c:v>
                </c:pt>
                <c:pt idx="336">
                  <c:v>1.9191020390391095E-4</c:v>
                </c:pt>
                <c:pt idx="337">
                  <c:v>5.757306117117328E-4</c:v>
                </c:pt>
                <c:pt idx="338">
                  <c:v>9.5955101951955459E-4</c:v>
                </c:pt>
                <c:pt idx="339">
                  <c:v>3.838204078078219E-4</c:v>
                </c:pt>
                <c:pt idx="340">
                  <c:v>5.757306117117328E-4</c:v>
                </c:pt>
                <c:pt idx="341">
                  <c:v>0</c:v>
                </c:pt>
                <c:pt idx="342">
                  <c:v>7.6764081561564381E-4</c:v>
                </c:pt>
                <c:pt idx="343">
                  <c:v>1.9191020390391095E-4</c:v>
                </c:pt>
                <c:pt idx="344">
                  <c:v>5.757306117117328E-4</c:v>
                </c:pt>
                <c:pt idx="345">
                  <c:v>3.838204078078219E-4</c:v>
                </c:pt>
                <c:pt idx="346">
                  <c:v>7.6764081561564381E-4</c:v>
                </c:pt>
                <c:pt idx="347">
                  <c:v>1.3433714273273765E-3</c:v>
                </c:pt>
                <c:pt idx="348">
                  <c:v>1.9191020390391095E-4</c:v>
                </c:pt>
                <c:pt idx="349">
                  <c:v>1.9191020390391095E-4</c:v>
                </c:pt>
                <c:pt idx="350">
                  <c:v>1.9191020390391095E-4</c:v>
                </c:pt>
                <c:pt idx="351">
                  <c:v>1.9191020390391095E-4</c:v>
                </c:pt>
                <c:pt idx="352">
                  <c:v>5.757306117117328E-4</c:v>
                </c:pt>
                <c:pt idx="353">
                  <c:v>1.9191020390391095E-4</c:v>
                </c:pt>
                <c:pt idx="354">
                  <c:v>5.757306117117328E-4</c:v>
                </c:pt>
                <c:pt idx="355">
                  <c:v>0</c:v>
                </c:pt>
                <c:pt idx="356">
                  <c:v>5.757306117117328E-4</c:v>
                </c:pt>
                <c:pt idx="357">
                  <c:v>3.838204078078219E-4</c:v>
                </c:pt>
                <c:pt idx="358">
                  <c:v>3.838204078078219E-4</c:v>
                </c:pt>
                <c:pt idx="359">
                  <c:v>1.9191020390391095E-4</c:v>
                </c:pt>
                <c:pt idx="360">
                  <c:v>3.838204078078219E-4</c:v>
                </c:pt>
                <c:pt idx="361">
                  <c:v>1.1514612234234656E-3</c:v>
                </c:pt>
                <c:pt idx="362">
                  <c:v>0</c:v>
                </c:pt>
                <c:pt idx="363">
                  <c:v>3.838204078078219E-4</c:v>
                </c:pt>
                <c:pt idx="364">
                  <c:v>3.838204078078219E-4</c:v>
                </c:pt>
                <c:pt idx="365">
                  <c:v>7.6764081561564381E-4</c:v>
                </c:pt>
                <c:pt idx="366">
                  <c:v>7.6764081561564381E-4</c:v>
                </c:pt>
                <c:pt idx="367">
                  <c:v>7.6764081561564381E-4</c:v>
                </c:pt>
                <c:pt idx="368">
                  <c:v>9.5955101951955459E-4</c:v>
                </c:pt>
                <c:pt idx="369">
                  <c:v>7.6764081561564381E-4</c:v>
                </c:pt>
                <c:pt idx="370">
                  <c:v>3.838204078078219E-4</c:v>
                </c:pt>
                <c:pt idx="371">
                  <c:v>5.757306117117328E-4</c:v>
                </c:pt>
                <c:pt idx="372">
                  <c:v>7.6764081561564381E-4</c:v>
                </c:pt>
                <c:pt idx="373">
                  <c:v>3.838204078078219E-4</c:v>
                </c:pt>
                <c:pt idx="374">
                  <c:v>3.838204078078219E-4</c:v>
                </c:pt>
                <c:pt idx="375">
                  <c:v>5.757306117117328E-4</c:v>
                </c:pt>
                <c:pt idx="376">
                  <c:v>0</c:v>
                </c:pt>
                <c:pt idx="377">
                  <c:v>1.9191020390391095E-4</c:v>
                </c:pt>
                <c:pt idx="378">
                  <c:v>0</c:v>
                </c:pt>
                <c:pt idx="379">
                  <c:v>1.9191020390391095E-4</c:v>
                </c:pt>
                <c:pt idx="380">
                  <c:v>3.838204078078219E-4</c:v>
                </c:pt>
                <c:pt idx="381">
                  <c:v>5.757306117117328E-4</c:v>
                </c:pt>
                <c:pt idx="382">
                  <c:v>7.6764081561564381E-4</c:v>
                </c:pt>
                <c:pt idx="383">
                  <c:v>3.838204078078219E-4</c:v>
                </c:pt>
                <c:pt idx="384">
                  <c:v>1.9191020390391095E-4</c:v>
                </c:pt>
                <c:pt idx="385">
                  <c:v>3.838204078078219E-4</c:v>
                </c:pt>
                <c:pt idx="386">
                  <c:v>1.9191020390391095E-4</c:v>
                </c:pt>
                <c:pt idx="387">
                  <c:v>3.838204078078219E-4</c:v>
                </c:pt>
                <c:pt idx="388">
                  <c:v>3.838204078078219E-4</c:v>
                </c:pt>
                <c:pt idx="389">
                  <c:v>1.9191020390391095E-4</c:v>
                </c:pt>
                <c:pt idx="390">
                  <c:v>3.838204078078219E-4</c:v>
                </c:pt>
                <c:pt idx="391">
                  <c:v>3.838204078078219E-4</c:v>
                </c:pt>
                <c:pt idx="392">
                  <c:v>1.9191020390391095E-4</c:v>
                </c:pt>
                <c:pt idx="393">
                  <c:v>3.838204078078219E-4</c:v>
                </c:pt>
                <c:pt idx="394">
                  <c:v>5.757306117117328E-4</c:v>
                </c:pt>
                <c:pt idx="395">
                  <c:v>5.757306117117328E-4</c:v>
                </c:pt>
                <c:pt idx="396">
                  <c:v>1.9191020390391095E-4</c:v>
                </c:pt>
                <c:pt idx="397">
                  <c:v>9.5955101951955459E-4</c:v>
                </c:pt>
                <c:pt idx="398">
                  <c:v>1.9191020390391095E-4</c:v>
                </c:pt>
                <c:pt idx="399">
                  <c:v>1.9191020390391095E-4</c:v>
                </c:pt>
                <c:pt idx="400">
                  <c:v>1.9191020390391095E-4</c:v>
                </c:pt>
                <c:pt idx="401">
                  <c:v>5.757306117117328E-4</c:v>
                </c:pt>
                <c:pt idx="402">
                  <c:v>5.757306117117328E-4</c:v>
                </c:pt>
                <c:pt idx="403">
                  <c:v>3.838204078078219E-4</c:v>
                </c:pt>
                <c:pt idx="404">
                  <c:v>3.838204078078219E-4</c:v>
                </c:pt>
                <c:pt idx="405">
                  <c:v>1.9191020390391095E-4</c:v>
                </c:pt>
                <c:pt idx="406">
                  <c:v>0</c:v>
                </c:pt>
                <c:pt idx="407">
                  <c:v>3.838204078078219E-4</c:v>
                </c:pt>
                <c:pt idx="408">
                  <c:v>1.9191020390391095E-4</c:v>
                </c:pt>
                <c:pt idx="409">
                  <c:v>1.9191020390391095E-4</c:v>
                </c:pt>
                <c:pt idx="410">
                  <c:v>0</c:v>
                </c:pt>
                <c:pt idx="411">
                  <c:v>0</c:v>
                </c:pt>
                <c:pt idx="412">
                  <c:v>3.838204078078219E-4</c:v>
                </c:pt>
                <c:pt idx="413">
                  <c:v>3.838204078078219E-4</c:v>
                </c:pt>
                <c:pt idx="414">
                  <c:v>7.6764081561564381E-4</c:v>
                </c:pt>
                <c:pt idx="415">
                  <c:v>7.6764081561564381E-4</c:v>
                </c:pt>
                <c:pt idx="416">
                  <c:v>1.9191020390391095E-4</c:v>
                </c:pt>
                <c:pt idx="417">
                  <c:v>3.838204078078219E-4</c:v>
                </c:pt>
                <c:pt idx="418">
                  <c:v>1.9191020390391095E-4</c:v>
                </c:pt>
                <c:pt idx="419">
                  <c:v>0</c:v>
                </c:pt>
                <c:pt idx="420">
                  <c:v>1.9191020390391095E-4</c:v>
                </c:pt>
                <c:pt idx="421">
                  <c:v>3.838204078078219E-4</c:v>
                </c:pt>
                <c:pt idx="422">
                  <c:v>0</c:v>
                </c:pt>
                <c:pt idx="423">
                  <c:v>1.9191020390391095E-4</c:v>
                </c:pt>
                <c:pt idx="424">
                  <c:v>3.838204078078219E-4</c:v>
                </c:pt>
                <c:pt idx="425">
                  <c:v>5.757306117117328E-4</c:v>
                </c:pt>
                <c:pt idx="426">
                  <c:v>1.9191020390391095E-4</c:v>
                </c:pt>
                <c:pt idx="427">
                  <c:v>1.9191020390391095E-4</c:v>
                </c:pt>
                <c:pt idx="428">
                  <c:v>3.838204078078219E-4</c:v>
                </c:pt>
                <c:pt idx="429">
                  <c:v>1.9191020390391095E-4</c:v>
                </c:pt>
                <c:pt idx="430">
                  <c:v>1.9191020390391095E-4</c:v>
                </c:pt>
                <c:pt idx="431">
                  <c:v>3.838204078078219E-4</c:v>
                </c:pt>
                <c:pt idx="432">
                  <c:v>5.757306117117328E-4</c:v>
                </c:pt>
                <c:pt idx="433">
                  <c:v>0</c:v>
                </c:pt>
                <c:pt idx="434">
                  <c:v>5.757306117117328E-4</c:v>
                </c:pt>
                <c:pt idx="435">
                  <c:v>1.9191020390391095E-4</c:v>
                </c:pt>
                <c:pt idx="436">
                  <c:v>3.838204078078219E-4</c:v>
                </c:pt>
                <c:pt idx="437">
                  <c:v>3.838204078078219E-4</c:v>
                </c:pt>
                <c:pt idx="438">
                  <c:v>1.9191020390391095E-4</c:v>
                </c:pt>
                <c:pt idx="439">
                  <c:v>1.9191020390391095E-4</c:v>
                </c:pt>
                <c:pt idx="440">
                  <c:v>3.838204078078219E-4</c:v>
                </c:pt>
                <c:pt idx="441">
                  <c:v>3.838204078078219E-4</c:v>
                </c:pt>
                <c:pt idx="442">
                  <c:v>3.838204078078219E-4</c:v>
                </c:pt>
                <c:pt idx="443">
                  <c:v>1.9191020390391095E-4</c:v>
                </c:pt>
                <c:pt idx="444">
                  <c:v>1.9191020390391095E-4</c:v>
                </c:pt>
                <c:pt idx="445">
                  <c:v>3.838204078078219E-4</c:v>
                </c:pt>
                <c:pt idx="446">
                  <c:v>3.838204078078219E-4</c:v>
                </c:pt>
                <c:pt idx="447">
                  <c:v>1.9191020390391095E-4</c:v>
                </c:pt>
                <c:pt idx="448">
                  <c:v>3.838204078078219E-4</c:v>
                </c:pt>
                <c:pt idx="449">
                  <c:v>5.757306117117328E-4</c:v>
                </c:pt>
                <c:pt idx="450">
                  <c:v>1.9191020390391095E-4</c:v>
                </c:pt>
                <c:pt idx="451">
                  <c:v>3.838204078078219E-4</c:v>
                </c:pt>
                <c:pt idx="452">
                  <c:v>7.6764081561564381E-4</c:v>
                </c:pt>
                <c:pt idx="453">
                  <c:v>0</c:v>
                </c:pt>
                <c:pt idx="454">
                  <c:v>1.9191020390391095E-4</c:v>
                </c:pt>
                <c:pt idx="455">
                  <c:v>5.757306117117328E-4</c:v>
                </c:pt>
                <c:pt idx="456">
                  <c:v>5.757306117117328E-4</c:v>
                </c:pt>
                <c:pt idx="457">
                  <c:v>1.9191020390391095E-4</c:v>
                </c:pt>
                <c:pt idx="458">
                  <c:v>1.9191020390391095E-4</c:v>
                </c:pt>
                <c:pt idx="459">
                  <c:v>1.9191020390391095E-4</c:v>
                </c:pt>
                <c:pt idx="460">
                  <c:v>5.757306117117328E-4</c:v>
                </c:pt>
                <c:pt idx="461">
                  <c:v>0</c:v>
                </c:pt>
                <c:pt idx="462">
                  <c:v>1.9191020390391095E-4</c:v>
                </c:pt>
                <c:pt idx="463">
                  <c:v>0</c:v>
                </c:pt>
                <c:pt idx="464">
                  <c:v>0</c:v>
                </c:pt>
                <c:pt idx="465">
                  <c:v>3.838204078078219E-4</c:v>
                </c:pt>
                <c:pt idx="466">
                  <c:v>0</c:v>
                </c:pt>
                <c:pt idx="467">
                  <c:v>0</c:v>
                </c:pt>
                <c:pt idx="468">
                  <c:v>7.6764081561564381E-4</c:v>
                </c:pt>
                <c:pt idx="469">
                  <c:v>1.9191020390391095E-4</c:v>
                </c:pt>
                <c:pt idx="470">
                  <c:v>1.9191020390391095E-4</c:v>
                </c:pt>
                <c:pt idx="471">
                  <c:v>3.838204078078219E-4</c:v>
                </c:pt>
                <c:pt idx="472">
                  <c:v>3.838204078078219E-4</c:v>
                </c:pt>
                <c:pt idx="473">
                  <c:v>1.9191020390391095E-4</c:v>
                </c:pt>
                <c:pt idx="474">
                  <c:v>0</c:v>
                </c:pt>
                <c:pt idx="475">
                  <c:v>1.9191020390391095E-4</c:v>
                </c:pt>
                <c:pt idx="476">
                  <c:v>1.9191020390391095E-4</c:v>
                </c:pt>
                <c:pt idx="477">
                  <c:v>1.9191020390391095E-4</c:v>
                </c:pt>
                <c:pt idx="478">
                  <c:v>1.9191020390391095E-4</c:v>
                </c:pt>
                <c:pt idx="479">
                  <c:v>0</c:v>
                </c:pt>
                <c:pt idx="480">
                  <c:v>3.838204078078219E-4</c:v>
                </c:pt>
                <c:pt idx="481">
                  <c:v>0</c:v>
                </c:pt>
                <c:pt idx="482">
                  <c:v>3.838204078078219E-4</c:v>
                </c:pt>
                <c:pt idx="483">
                  <c:v>0</c:v>
                </c:pt>
                <c:pt idx="484">
                  <c:v>3.838204078078219E-4</c:v>
                </c:pt>
                <c:pt idx="485">
                  <c:v>1.9191020390391095E-4</c:v>
                </c:pt>
                <c:pt idx="486">
                  <c:v>0</c:v>
                </c:pt>
                <c:pt idx="487">
                  <c:v>1.9191020390391095E-4</c:v>
                </c:pt>
                <c:pt idx="488">
                  <c:v>0</c:v>
                </c:pt>
                <c:pt idx="489">
                  <c:v>3.838204078078219E-4</c:v>
                </c:pt>
                <c:pt idx="490">
                  <c:v>1.9191020390391095E-4</c:v>
                </c:pt>
                <c:pt idx="491">
                  <c:v>3.838204078078219E-4</c:v>
                </c:pt>
                <c:pt idx="492">
                  <c:v>0</c:v>
                </c:pt>
                <c:pt idx="493">
                  <c:v>7.6764081561564381E-4</c:v>
                </c:pt>
                <c:pt idx="494">
                  <c:v>3.838204078078219E-4</c:v>
                </c:pt>
                <c:pt idx="495">
                  <c:v>0</c:v>
                </c:pt>
                <c:pt idx="496">
                  <c:v>1.9191020390391095E-4</c:v>
                </c:pt>
                <c:pt idx="497">
                  <c:v>1.9191020390391095E-4</c:v>
                </c:pt>
                <c:pt idx="498">
                  <c:v>5.757306117117328E-4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1.9191020390391095E-4</c:v>
                </c:pt>
                <c:pt idx="504">
                  <c:v>0</c:v>
                </c:pt>
                <c:pt idx="505">
                  <c:v>3.838204078078219E-4</c:v>
                </c:pt>
                <c:pt idx="506">
                  <c:v>0</c:v>
                </c:pt>
                <c:pt idx="507">
                  <c:v>0</c:v>
                </c:pt>
                <c:pt idx="508">
                  <c:v>3.838204078078219E-4</c:v>
                </c:pt>
                <c:pt idx="509">
                  <c:v>1.9191020390391095E-4</c:v>
                </c:pt>
                <c:pt idx="510">
                  <c:v>1.9191020390391095E-4</c:v>
                </c:pt>
                <c:pt idx="511">
                  <c:v>0</c:v>
                </c:pt>
                <c:pt idx="512">
                  <c:v>1.9191020390391095E-4</c:v>
                </c:pt>
                <c:pt idx="513">
                  <c:v>1.9191020390391095E-4</c:v>
                </c:pt>
                <c:pt idx="514">
                  <c:v>1.9191020390391095E-4</c:v>
                </c:pt>
                <c:pt idx="515">
                  <c:v>1.9191020390391095E-4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3.838204078078219E-4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5.757306117117328E-4</c:v>
                </c:pt>
                <c:pt idx="524">
                  <c:v>3.838204078078219E-4</c:v>
                </c:pt>
                <c:pt idx="525">
                  <c:v>0</c:v>
                </c:pt>
                <c:pt idx="526">
                  <c:v>1.9191020390391095E-4</c:v>
                </c:pt>
                <c:pt idx="527">
                  <c:v>0</c:v>
                </c:pt>
                <c:pt idx="528">
                  <c:v>3.838204078078219E-4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1.9191020390391095E-4</c:v>
                </c:pt>
                <c:pt idx="534">
                  <c:v>5.757306117117328E-4</c:v>
                </c:pt>
                <c:pt idx="535">
                  <c:v>1.9191020390391095E-4</c:v>
                </c:pt>
                <c:pt idx="536">
                  <c:v>1.9191020390391095E-4</c:v>
                </c:pt>
                <c:pt idx="537">
                  <c:v>1.9191020390391095E-4</c:v>
                </c:pt>
                <c:pt idx="538">
                  <c:v>1.9191020390391095E-4</c:v>
                </c:pt>
                <c:pt idx="539">
                  <c:v>3.838204078078219E-4</c:v>
                </c:pt>
                <c:pt idx="540">
                  <c:v>0</c:v>
                </c:pt>
                <c:pt idx="541">
                  <c:v>1.9191020390391095E-4</c:v>
                </c:pt>
                <c:pt idx="542">
                  <c:v>1.9191020390391095E-4</c:v>
                </c:pt>
                <c:pt idx="543">
                  <c:v>0</c:v>
                </c:pt>
                <c:pt idx="544">
                  <c:v>1.9191020390391095E-4</c:v>
                </c:pt>
                <c:pt idx="545">
                  <c:v>0</c:v>
                </c:pt>
                <c:pt idx="546">
                  <c:v>0</c:v>
                </c:pt>
                <c:pt idx="547">
                  <c:v>1.9191020390391095E-4</c:v>
                </c:pt>
                <c:pt idx="548">
                  <c:v>1.9191020390391095E-4</c:v>
                </c:pt>
                <c:pt idx="549">
                  <c:v>1.9191020390391095E-4</c:v>
                </c:pt>
                <c:pt idx="550">
                  <c:v>1.9191020390391095E-4</c:v>
                </c:pt>
                <c:pt idx="551">
                  <c:v>0</c:v>
                </c:pt>
                <c:pt idx="552">
                  <c:v>1.9191020390391095E-4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1.9191020390391095E-4</c:v>
                </c:pt>
                <c:pt idx="558">
                  <c:v>1.9191020390391095E-4</c:v>
                </c:pt>
                <c:pt idx="559">
                  <c:v>1.9191020390391095E-4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5.757306117117328E-4</c:v>
                </c:pt>
                <c:pt idx="567">
                  <c:v>0</c:v>
                </c:pt>
                <c:pt idx="568">
                  <c:v>1.9191020390391095E-4</c:v>
                </c:pt>
                <c:pt idx="569">
                  <c:v>3.838204078078219E-4</c:v>
                </c:pt>
                <c:pt idx="570">
                  <c:v>3.838204078078219E-4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1.9191020390391095E-4</c:v>
                </c:pt>
                <c:pt idx="577">
                  <c:v>1.9191020390391095E-4</c:v>
                </c:pt>
                <c:pt idx="578">
                  <c:v>1.9191020390391095E-4</c:v>
                </c:pt>
                <c:pt idx="579">
                  <c:v>3.838204078078219E-4</c:v>
                </c:pt>
                <c:pt idx="580">
                  <c:v>3.838204078078219E-4</c:v>
                </c:pt>
                <c:pt idx="581">
                  <c:v>0</c:v>
                </c:pt>
                <c:pt idx="582">
                  <c:v>3.838204078078219E-4</c:v>
                </c:pt>
                <c:pt idx="583">
                  <c:v>1.9191020390391095E-4</c:v>
                </c:pt>
                <c:pt idx="584">
                  <c:v>1.9191020390391095E-4</c:v>
                </c:pt>
                <c:pt idx="585">
                  <c:v>1.9191020390391095E-4</c:v>
                </c:pt>
                <c:pt idx="586">
                  <c:v>1.9191020390391095E-4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3.838204078078219E-4</c:v>
                </c:pt>
                <c:pt idx="591">
                  <c:v>1.9191020390391095E-4</c:v>
                </c:pt>
                <c:pt idx="592">
                  <c:v>0</c:v>
                </c:pt>
                <c:pt idx="593">
                  <c:v>1.9191020390391095E-4</c:v>
                </c:pt>
                <c:pt idx="594">
                  <c:v>1.9191020390391095E-4</c:v>
                </c:pt>
                <c:pt idx="595">
                  <c:v>0</c:v>
                </c:pt>
                <c:pt idx="596">
                  <c:v>1.9191020390391095E-4</c:v>
                </c:pt>
                <c:pt idx="597">
                  <c:v>1.9191020390391095E-4</c:v>
                </c:pt>
                <c:pt idx="598">
                  <c:v>3.838204078078219E-4</c:v>
                </c:pt>
                <c:pt idx="599">
                  <c:v>1.9191020390391095E-4</c:v>
                </c:pt>
                <c:pt idx="600">
                  <c:v>0</c:v>
                </c:pt>
                <c:pt idx="601">
                  <c:v>0</c:v>
                </c:pt>
                <c:pt idx="602">
                  <c:v>1.9191020390391095E-4</c:v>
                </c:pt>
                <c:pt idx="603">
                  <c:v>0</c:v>
                </c:pt>
                <c:pt idx="604">
                  <c:v>1.9191020390391095E-4</c:v>
                </c:pt>
                <c:pt idx="605">
                  <c:v>0</c:v>
                </c:pt>
                <c:pt idx="606">
                  <c:v>1.9191020390391095E-4</c:v>
                </c:pt>
                <c:pt idx="607">
                  <c:v>1.9191020390391095E-4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1.9191020390391095E-4</c:v>
                </c:pt>
                <c:pt idx="614">
                  <c:v>0</c:v>
                </c:pt>
                <c:pt idx="615">
                  <c:v>1.9191020390391095E-4</c:v>
                </c:pt>
                <c:pt idx="616">
                  <c:v>1.9191020390391095E-4</c:v>
                </c:pt>
                <c:pt idx="617">
                  <c:v>1.9191020390391095E-4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1.9191020390391095E-4</c:v>
                </c:pt>
                <c:pt idx="628">
                  <c:v>0</c:v>
                </c:pt>
                <c:pt idx="629">
                  <c:v>0</c:v>
                </c:pt>
                <c:pt idx="630">
                  <c:v>1.9191020390391095E-4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1.9191020390391095E-4</c:v>
                </c:pt>
                <c:pt idx="637">
                  <c:v>0</c:v>
                </c:pt>
                <c:pt idx="638">
                  <c:v>1.9191020390391095E-4</c:v>
                </c:pt>
                <c:pt idx="639">
                  <c:v>1.9191020390391095E-4</c:v>
                </c:pt>
                <c:pt idx="640">
                  <c:v>1.9191020390391095E-4</c:v>
                </c:pt>
                <c:pt idx="641">
                  <c:v>0</c:v>
                </c:pt>
                <c:pt idx="642">
                  <c:v>1.9191020390391095E-4</c:v>
                </c:pt>
                <c:pt idx="643">
                  <c:v>0</c:v>
                </c:pt>
                <c:pt idx="644">
                  <c:v>0</c:v>
                </c:pt>
                <c:pt idx="645">
                  <c:v>3.838204078078219E-4</c:v>
                </c:pt>
                <c:pt idx="646">
                  <c:v>3.838204078078219E-4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1.9191020390391095E-4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3.838204078078219E-4</c:v>
                </c:pt>
                <c:pt idx="658">
                  <c:v>1.9191020390391095E-4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1.9191020390391095E-4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1.9191020390391095E-4</c:v>
                </c:pt>
                <c:pt idx="673">
                  <c:v>0</c:v>
                </c:pt>
                <c:pt idx="674">
                  <c:v>1.9191020390391095E-4</c:v>
                </c:pt>
                <c:pt idx="675">
                  <c:v>1.9191020390391095E-4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3.838204078078219E-4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1.9191020390391095E-4</c:v>
                </c:pt>
                <c:pt idx="689">
                  <c:v>0</c:v>
                </c:pt>
                <c:pt idx="690">
                  <c:v>0</c:v>
                </c:pt>
                <c:pt idx="691">
                  <c:v>1.9191020390391095E-4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1.9191020390391095E-4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1.9191020390391095E-4</c:v>
                </c:pt>
                <c:pt idx="710">
                  <c:v>0</c:v>
                </c:pt>
                <c:pt idx="711">
                  <c:v>0</c:v>
                </c:pt>
                <c:pt idx="712">
                  <c:v>1.9191020390391095E-4</c:v>
                </c:pt>
                <c:pt idx="713">
                  <c:v>0</c:v>
                </c:pt>
                <c:pt idx="714">
                  <c:v>1.9191020390391095E-4</c:v>
                </c:pt>
                <c:pt idx="715">
                  <c:v>1.9191020390391095E-4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1.9191020390391095E-4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1.9191020390391095E-4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1.9191020390391095E-4</c:v>
                </c:pt>
                <c:pt idx="750">
                  <c:v>0</c:v>
                </c:pt>
                <c:pt idx="751">
                  <c:v>0</c:v>
                </c:pt>
                <c:pt idx="752">
                  <c:v>1.9191020390391095E-4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1.9191020390391095E-4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3.838204078078219E-4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1.9191020390391095E-4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1.9191020390391095E-4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1.9191020390391095E-4</c:v>
                </c:pt>
                <c:pt idx="803">
                  <c:v>0</c:v>
                </c:pt>
                <c:pt idx="804">
                  <c:v>1.9191020390391095E-4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1.9191020390391095E-4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1.9191020390391095E-4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1.9191020390391095E-4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1.9191020390391095E-4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FEA-4426-9BEC-D73F8D1EF717}"/>
            </c:ext>
          </c:extLst>
        </c:ser>
        <c:ser>
          <c:idx val="6"/>
          <c:order val="6"/>
          <c:tx>
            <c:strRef>
              <c:f>Spektra!$CD$7</c:f>
              <c:strCache>
                <c:ptCount val="1"/>
                <c:pt idx="0">
                  <c:v>16.3 cm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Spektra!$CD$8:$CD$908</c:f>
              <c:numCache>
                <c:formatCode>General</c:formatCode>
                <c:ptCount val="901"/>
                <c:pt idx="10">
                  <c:v>0.95087842514188314</c:v>
                </c:pt>
                <c:pt idx="11">
                  <c:v>0.86938742374478051</c:v>
                </c:pt>
                <c:pt idx="12">
                  <c:v>0.82143829861333606</c:v>
                </c:pt>
                <c:pt idx="13">
                  <c:v>0.80027765184171273</c:v>
                </c:pt>
                <c:pt idx="14">
                  <c:v>0.74354910943267993</c:v>
                </c:pt>
                <c:pt idx="15">
                  <c:v>0.69897668325415419</c:v>
                </c:pt>
                <c:pt idx="16">
                  <c:v>0.65935674887324236</c:v>
                </c:pt>
                <c:pt idx="17">
                  <c:v>0.60623001868065607</c:v>
                </c:pt>
                <c:pt idx="18">
                  <c:v>0.60375377278184905</c:v>
                </c:pt>
                <c:pt idx="19">
                  <c:v>0.57246302915146996</c:v>
                </c:pt>
                <c:pt idx="20">
                  <c:v>0.56120736597507448</c:v>
                </c:pt>
                <c:pt idx="21">
                  <c:v>0.52271299791180215</c:v>
                </c:pt>
                <c:pt idx="22">
                  <c:v>0.52113720506710692</c:v>
                </c:pt>
                <c:pt idx="23">
                  <c:v>0.50177746440370685</c:v>
                </c:pt>
                <c:pt idx="24">
                  <c:v>0.4734131931991904</c:v>
                </c:pt>
                <c:pt idx="25">
                  <c:v>0.445048921994674</c:v>
                </c:pt>
                <c:pt idx="26">
                  <c:v>0.42726497417596926</c:v>
                </c:pt>
                <c:pt idx="27">
                  <c:v>0.40745500698551335</c:v>
                </c:pt>
                <c:pt idx="28">
                  <c:v>0.40250251518789942</c:v>
                </c:pt>
                <c:pt idx="29">
                  <c:v>0.40835546003962503</c:v>
                </c:pt>
                <c:pt idx="30">
                  <c:v>0.38224232147038767</c:v>
                </c:pt>
                <c:pt idx="31">
                  <c:v>0.34599908604239449</c:v>
                </c:pt>
                <c:pt idx="32">
                  <c:v>0.35522872984703874</c:v>
                </c:pt>
                <c:pt idx="33">
                  <c:v>0.34532374625181078</c:v>
                </c:pt>
                <c:pt idx="34">
                  <c:v>0.33406808307541541</c:v>
                </c:pt>
                <c:pt idx="35">
                  <c:v>0.29872530070153386</c:v>
                </c:pt>
                <c:pt idx="36">
                  <c:v>0.30480335881678738</c:v>
                </c:pt>
                <c:pt idx="37">
                  <c:v>0.29985086701917335</c:v>
                </c:pt>
                <c:pt idx="38">
                  <c:v>0.28094135288282912</c:v>
                </c:pt>
                <c:pt idx="39">
                  <c:v>0.28566873141691518</c:v>
                </c:pt>
                <c:pt idx="40">
                  <c:v>0.25865513979356619</c:v>
                </c:pt>
                <c:pt idx="41">
                  <c:v>0.25415287452300805</c:v>
                </c:pt>
                <c:pt idx="42">
                  <c:v>0.25100128883361733</c:v>
                </c:pt>
                <c:pt idx="43">
                  <c:v>0.24492323071836383</c:v>
                </c:pt>
                <c:pt idx="44">
                  <c:v>0.2381698328125266</c:v>
                </c:pt>
                <c:pt idx="45">
                  <c:v>0.22758950942671494</c:v>
                </c:pt>
                <c:pt idx="46">
                  <c:v>0.22308724415615677</c:v>
                </c:pt>
                <c:pt idx="47">
                  <c:v>0.22713928289965912</c:v>
                </c:pt>
                <c:pt idx="48">
                  <c:v>0.23321734101491262</c:v>
                </c:pt>
                <c:pt idx="49">
                  <c:v>0.22286213089262888</c:v>
                </c:pt>
                <c:pt idx="50">
                  <c:v>0.2262388298455475</c:v>
                </c:pt>
                <c:pt idx="51">
                  <c:v>0.21228180750681719</c:v>
                </c:pt>
                <c:pt idx="52">
                  <c:v>0.20777954223625902</c:v>
                </c:pt>
                <c:pt idx="53">
                  <c:v>0.20800465549978692</c:v>
                </c:pt>
                <c:pt idx="54">
                  <c:v>0.19832478516808688</c:v>
                </c:pt>
                <c:pt idx="55">
                  <c:v>0.18751934851874733</c:v>
                </c:pt>
                <c:pt idx="56">
                  <c:v>0.20215171064806134</c:v>
                </c:pt>
                <c:pt idx="57">
                  <c:v>0.1872942352552194</c:v>
                </c:pt>
                <c:pt idx="58">
                  <c:v>0.18301708324818916</c:v>
                </c:pt>
                <c:pt idx="59">
                  <c:v>0.18346730977524497</c:v>
                </c:pt>
                <c:pt idx="60">
                  <c:v>0.18684400872816359</c:v>
                </c:pt>
                <c:pt idx="61">
                  <c:v>0.17108608028121003</c:v>
                </c:pt>
                <c:pt idx="62">
                  <c:v>0.18279196998466124</c:v>
                </c:pt>
                <c:pt idx="63">
                  <c:v>0.16388245584831698</c:v>
                </c:pt>
                <c:pt idx="64">
                  <c:v>0.16658381501065189</c:v>
                </c:pt>
                <c:pt idx="65">
                  <c:v>0.16320711605773328</c:v>
                </c:pt>
                <c:pt idx="66">
                  <c:v>0.16635870174712397</c:v>
                </c:pt>
                <c:pt idx="67">
                  <c:v>0.16838472111887515</c:v>
                </c:pt>
                <c:pt idx="68">
                  <c:v>0.16073087015892626</c:v>
                </c:pt>
                <c:pt idx="69">
                  <c:v>0.16005553036834252</c:v>
                </c:pt>
                <c:pt idx="70">
                  <c:v>0.15870485078717508</c:v>
                </c:pt>
                <c:pt idx="71">
                  <c:v>0.1501505467731146</c:v>
                </c:pt>
                <c:pt idx="72">
                  <c:v>0.15645371815189602</c:v>
                </c:pt>
                <c:pt idx="73">
                  <c:v>0.14407248865786107</c:v>
                </c:pt>
                <c:pt idx="74">
                  <c:v>0.14857475392841923</c:v>
                </c:pt>
                <c:pt idx="75">
                  <c:v>0.14452271518491688</c:v>
                </c:pt>
                <c:pt idx="76">
                  <c:v>0.13979533665083085</c:v>
                </c:pt>
                <c:pt idx="77">
                  <c:v>0.12966523979207498</c:v>
                </c:pt>
                <c:pt idx="78">
                  <c:v>0.14069578970494248</c:v>
                </c:pt>
                <c:pt idx="79">
                  <c:v>0.13349216527204941</c:v>
                </c:pt>
                <c:pt idx="80">
                  <c:v>0.12831456021090754</c:v>
                </c:pt>
                <c:pt idx="81">
                  <c:v>0.13304193874499359</c:v>
                </c:pt>
                <c:pt idx="82">
                  <c:v>0.12876478673796335</c:v>
                </c:pt>
                <c:pt idx="83">
                  <c:v>0.13034057958265871</c:v>
                </c:pt>
                <c:pt idx="84">
                  <c:v>0.11728401029804005</c:v>
                </c:pt>
                <c:pt idx="85">
                  <c:v>0.11660867050745631</c:v>
                </c:pt>
                <c:pt idx="86">
                  <c:v>0.11750912356156795</c:v>
                </c:pt>
                <c:pt idx="87">
                  <c:v>0.12111093577801448</c:v>
                </c:pt>
                <c:pt idx="88">
                  <c:v>0.11368219808159351</c:v>
                </c:pt>
                <c:pt idx="89">
                  <c:v>0.11323197155453769</c:v>
                </c:pt>
                <c:pt idx="90">
                  <c:v>0.10512789406753301</c:v>
                </c:pt>
                <c:pt idx="91">
                  <c:v>0.10130096858755858</c:v>
                </c:pt>
                <c:pt idx="92">
                  <c:v>0.10917993281103534</c:v>
                </c:pt>
                <c:pt idx="93">
                  <c:v>0.10467766754047719</c:v>
                </c:pt>
                <c:pt idx="94">
                  <c:v>0.10400232774989346</c:v>
                </c:pt>
                <c:pt idx="95">
                  <c:v>0.10557812059458883</c:v>
                </c:pt>
                <c:pt idx="96">
                  <c:v>0.10377721448636555</c:v>
                </c:pt>
                <c:pt idx="97">
                  <c:v>0.1019763083781423</c:v>
                </c:pt>
                <c:pt idx="98">
                  <c:v>9.9500062479335322E-2</c:v>
                </c:pt>
                <c:pt idx="99">
                  <c:v>9.7248929844056226E-2</c:v>
                </c:pt>
                <c:pt idx="100">
                  <c:v>9.3872230891137623E-2</c:v>
                </c:pt>
                <c:pt idx="101">
                  <c:v>8.6218379931188735E-2</c:v>
                </c:pt>
                <c:pt idx="102">
                  <c:v>9.0495531938218993E-2</c:v>
                </c:pt>
                <c:pt idx="103">
                  <c:v>9.6573590053472505E-2</c:v>
                </c:pt>
                <c:pt idx="104">
                  <c:v>9.409734415466553E-2</c:v>
                </c:pt>
                <c:pt idx="105">
                  <c:v>9.2746664573498061E-2</c:v>
                </c:pt>
                <c:pt idx="106">
                  <c:v>9.7474043107584132E-2</c:v>
                </c:pt>
                <c:pt idx="107">
                  <c:v>9.2521551309970154E-2</c:v>
                </c:pt>
                <c:pt idx="108">
                  <c:v>9.0945758465274806E-2</c:v>
                </c:pt>
                <c:pt idx="109">
                  <c:v>8.0590548342991036E-2</c:v>
                </c:pt>
                <c:pt idx="110">
                  <c:v>8.5317926877077108E-2</c:v>
                </c:pt>
                <c:pt idx="111">
                  <c:v>8.9369965620579458E-2</c:v>
                </c:pt>
                <c:pt idx="112">
                  <c:v>8.4642587086493387E-2</c:v>
                </c:pt>
                <c:pt idx="113">
                  <c:v>8.1941227924158491E-2</c:v>
                </c:pt>
                <c:pt idx="114">
                  <c:v>7.9014755498295688E-2</c:v>
                </c:pt>
                <c:pt idx="115">
                  <c:v>7.1135791274818908E-2</c:v>
                </c:pt>
                <c:pt idx="116">
                  <c:v>7.4287376964209617E-2</c:v>
                </c:pt>
                <c:pt idx="117">
                  <c:v>7.4512490227737524E-2</c:v>
                </c:pt>
                <c:pt idx="118">
                  <c:v>7.6313396335960793E-2</c:v>
                </c:pt>
                <c:pt idx="119">
                  <c:v>7.5638056545377072E-2</c:v>
                </c:pt>
                <c:pt idx="120">
                  <c:v>6.9334885166595653E-2</c:v>
                </c:pt>
                <c:pt idx="121">
                  <c:v>6.7533979058372384E-2</c:v>
                </c:pt>
                <c:pt idx="122">
                  <c:v>7.2261357592458442E-2</c:v>
                </c:pt>
                <c:pt idx="123">
                  <c:v>7.0685564747763094E-2</c:v>
                </c:pt>
                <c:pt idx="124">
                  <c:v>6.9334885166595653E-2</c:v>
                </c:pt>
                <c:pt idx="125">
                  <c:v>6.2806600524286313E-2</c:v>
                </c:pt>
                <c:pt idx="126">
                  <c:v>7.4962716754793338E-2</c:v>
                </c:pt>
                <c:pt idx="127">
                  <c:v>6.325682705134214E-2</c:v>
                </c:pt>
                <c:pt idx="128">
                  <c:v>6.5958186213677023E-2</c:v>
                </c:pt>
                <c:pt idx="129">
                  <c:v>7.1586017801874721E-2</c:v>
                </c:pt>
                <c:pt idx="130">
                  <c:v>6.1230807679590958E-2</c:v>
                </c:pt>
                <c:pt idx="131">
                  <c:v>5.5152749564337446E-2</c:v>
                </c:pt>
                <c:pt idx="132">
                  <c:v>6.3481940314870047E-2</c:v>
                </c:pt>
                <c:pt idx="133">
                  <c:v>6.3707053578397954E-2</c:v>
                </c:pt>
                <c:pt idx="134">
                  <c:v>6.1681034206646779E-2</c:v>
                </c:pt>
                <c:pt idx="135">
                  <c:v>5.5602976091393259E-2</c:v>
                </c:pt>
                <c:pt idx="136">
                  <c:v>6.303171378781422E-2</c:v>
                </c:pt>
                <c:pt idx="137">
                  <c:v>6.5282846423093302E-2</c:v>
                </c:pt>
                <c:pt idx="138">
                  <c:v>5.8079221990200249E-2</c:v>
                </c:pt>
                <c:pt idx="139">
                  <c:v>5.4252296510225811E-2</c:v>
                </c:pt>
                <c:pt idx="140">
                  <c:v>5.6728542409032801E-2</c:v>
                </c:pt>
                <c:pt idx="141">
                  <c:v>5.6278315881976987E-2</c:v>
                </c:pt>
                <c:pt idx="142">
                  <c:v>4.952491797613974E-2</c:v>
                </c:pt>
                <c:pt idx="143">
                  <c:v>5.6503429145504894E-2</c:v>
                </c:pt>
                <c:pt idx="144">
                  <c:v>5.2226277138474636E-2</c:v>
                </c:pt>
                <c:pt idx="145">
                  <c:v>5.5828089354921173E-2</c:v>
                </c:pt>
                <c:pt idx="146">
                  <c:v>5.1325824084363009E-2</c:v>
                </c:pt>
                <c:pt idx="147">
                  <c:v>5.4702523037281625E-2</c:v>
                </c:pt>
                <c:pt idx="148">
                  <c:v>5.920478830783979E-2</c:v>
                </c:pt>
                <c:pt idx="149">
                  <c:v>5.0875597557307195E-2</c:v>
                </c:pt>
                <c:pt idx="150">
                  <c:v>5.0875597557307195E-2</c:v>
                </c:pt>
                <c:pt idx="151">
                  <c:v>5.2226277138474636E-2</c:v>
                </c:pt>
                <c:pt idx="152">
                  <c:v>5.0425371030251381E-2</c:v>
                </c:pt>
                <c:pt idx="153">
                  <c:v>4.8399351658500206E-2</c:v>
                </c:pt>
                <c:pt idx="154">
                  <c:v>4.9299804712611833E-2</c:v>
                </c:pt>
                <c:pt idx="155">
                  <c:v>5.290161692905837E-2</c:v>
                </c:pt>
                <c:pt idx="156">
                  <c:v>4.6148219023221124E-2</c:v>
                </c:pt>
                <c:pt idx="157">
                  <c:v>4.3671973124414142E-2</c:v>
                </c:pt>
                <c:pt idx="158">
                  <c:v>4.8174238394972299E-2</c:v>
                </c:pt>
                <c:pt idx="159">
                  <c:v>5.0875597557307195E-2</c:v>
                </c:pt>
                <c:pt idx="160">
                  <c:v>4.3221746597358321E-2</c:v>
                </c:pt>
                <c:pt idx="161">
                  <c:v>4.9975144503195568E-2</c:v>
                </c:pt>
                <c:pt idx="162">
                  <c:v>4.5247765969109496E-2</c:v>
                </c:pt>
                <c:pt idx="163">
                  <c:v>4.187106701619088E-2</c:v>
                </c:pt>
                <c:pt idx="164">
                  <c:v>4.569799249616531E-2</c:v>
                </c:pt>
                <c:pt idx="165">
                  <c:v>4.0520387435023425E-2</c:v>
                </c:pt>
                <c:pt idx="166">
                  <c:v>4.0520387435023425E-2</c:v>
                </c:pt>
                <c:pt idx="167">
                  <c:v>4.1195727225607152E-2</c:v>
                </c:pt>
                <c:pt idx="168">
                  <c:v>4.2996633333830414E-2</c:v>
                </c:pt>
                <c:pt idx="169">
                  <c:v>4.8399351658500206E-2</c:v>
                </c:pt>
                <c:pt idx="170">
                  <c:v>4.3671973124414142E-2</c:v>
                </c:pt>
                <c:pt idx="171">
                  <c:v>3.7368801745632715E-2</c:v>
                </c:pt>
                <c:pt idx="172">
                  <c:v>4.25464068067746E-2</c:v>
                </c:pt>
                <c:pt idx="173">
                  <c:v>4.5923105759693217E-2</c:v>
                </c:pt>
                <c:pt idx="174">
                  <c:v>4.187106701619088E-2</c:v>
                </c:pt>
                <c:pt idx="175">
                  <c:v>4.3671973124414142E-2</c:v>
                </c:pt>
                <c:pt idx="176">
                  <c:v>4.1195727225607152E-2</c:v>
                </c:pt>
                <c:pt idx="177">
                  <c:v>4.1645953752662973E-2</c:v>
                </c:pt>
                <c:pt idx="178">
                  <c:v>4.0295274171495518E-2</c:v>
                </c:pt>
                <c:pt idx="179">
                  <c:v>4.3221746597358321E-2</c:v>
                </c:pt>
                <c:pt idx="180">
                  <c:v>4.2321293543246694E-2</c:v>
                </c:pt>
                <c:pt idx="181">
                  <c:v>4.187106701619088E-2</c:v>
                </c:pt>
                <c:pt idx="182">
                  <c:v>4.187106701619088E-2</c:v>
                </c:pt>
                <c:pt idx="183">
                  <c:v>4.0745500698551339E-2</c:v>
                </c:pt>
                <c:pt idx="184">
                  <c:v>3.6918575218576902E-2</c:v>
                </c:pt>
                <c:pt idx="185">
                  <c:v>3.2191196684490837E-2</c:v>
                </c:pt>
                <c:pt idx="186">
                  <c:v>3.151585689390711E-2</c:v>
                </c:pt>
                <c:pt idx="187">
                  <c:v>3.3992102792714099E-2</c:v>
                </c:pt>
                <c:pt idx="188">
                  <c:v>3.5793008900937361E-2</c:v>
                </c:pt>
                <c:pt idx="189">
                  <c:v>3.5567895637409454E-2</c:v>
                </c:pt>
                <c:pt idx="190">
                  <c:v>3.4892555846825733E-2</c:v>
                </c:pt>
                <c:pt idx="191">
                  <c:v>3.5793008900937361E-2</c:v>
                </c:pt>
                <c:pt idx="192">
                  <c:v>2.8814497731572214E-2</c:v>
                </c:pt>
                <c:pt idx="193">
                  <c:v>3.0615403839795479E-2</c:v>
                </c:pt>
                <c:pt idx="194">
                  <c:v>3.2191196684490837E-2</c:v>
                </c:pt>
                <c:pt idx="195">
                  <c:v>3.1740970157435024E-2</c:v>
                </c:pt>
                <c:pt idx="196">
                  <c:v>3.2416309948018744E-2</c:v>
                </c:pt>
                <c:pt idx="197">
                  <c:v>3.6918575218576902E-2</c:v>
                </c:pt>
                <c:pt idx="198">
                  <c:v>3.4217216056242006E-2</c:v>
                </c:pt>
                <c:pt idx="199">
                  <c:v>3.0840517103323389E-2</c:v>
                </c:pt>
                <c:pt idx="200">
                  <c:v>3.2866536475074558E-2</c:v>
                </c:pt>
                <c:pt idx="201">
                  <c:v>3.151585689390711E-2</c:v>
                </c:pt>
                <c:pt idx="202">
                  <c:v>2.8814497731572214E-2</c:v>
                </c:pt>
                <c:pt idx="203">
                  <c:v>3.0390290576267572E-2</c:v>
                </c:pt>
                <c:pt idx="204">
                  <c:v>3.196608342096293E-2</c:v>
                </c:pt>
                <c:pt idx="205">
                  <c:v>3.2641423211546651E-2</c:v>
                </c:pt>
                <c:pt idx="206">
                  <c:v>3.0165177312739665E-2</c:v>
                </c:pt>
                <c:pt idx="207">
                  <c:v>3.0165177312739665E-2</c:v>
                </c:pt>
                <c:pt idx="208">
                  <c:v>3.0390290576267572E-2</c:v>
                </c:pt>
                <c:pt idx="209">
                  <c:v>3.2191196684490837E-2</c:v>
                </c:pt>
                <c:pt idx="210">
                  <c:v>2.8139157940988493E-2</c:v>
                </c:pt>
                <c:pt idx="211">
                  <c:v>2.408711919748615E-2</c:v>
                </c:pt>
                <c:pt idx="212">
                  <c:v>3.1290743630379203E-2</c:v>
                </c:pt>
                <c:pt idx="213">
                  <c:v>3.0840517103323389E-2</c:v>
                </c:pt>
                <c:pt idx="214">
                  <c:v>3.0840517103323389E-2</c:v>
                </c:pt>
                <c:pt idx="215">
                  <c:v>2.7463818150404766E-2</c:v>
                </c:pt>
                <c:pt idx="216">
                  <c:v>2.4987572251597784E-2</c:v>
                </c:pt>
                <c:pt idx="217">
                  <c:v>2.5662912042181504E-2</c:v>
                </c:pt>
                <c:pt idx="218">
                  <c:v>2.6563365096293139E-2</c:v>
                </c:pt>
                <c:pt idx="219">
                  <c:v>2.8139157940988493E-2</c:v>
                </c:pt>
                <c:pt idx="220">
                  <c:v>2.4987572251597784E-2</c:v>
                </c:pt>
                <c:pt idx="221">
                  <c:v>3.0840517103323389E-2</c:v>
                </c:pt>
                <c:pt idx="222">
                  <c:v>2.8589384468044307E-2</c:v>
                </c:pt>
                <c:pt idx="223">
                  <c:v>2.8814497731572214E-2</c:v>
                </c:pt>
                <c:pt idx="224">
                  <c:v>2.6338251832765232E-2</c:v>
                </c:pt>
                <c:pt idx="225">
                  <c:v>2.6563365096293139E-2</c:v>
                </c:pt>
                <c:pt idx="226">
                  <c:v>2.7238704886876859E-2</c:v>
                </c:pt>
                <c:pt idx="227">
                  <c:v>2.5437798778653598E-2</c:v>
                </c:pt>
                <c:pt idx="228">
                  <c:v>2.5437798778653598E-2</c:v>
                </c:pt>
                <c:pt idx="229">
                  <c:v>2.6338251832765232E-2</c:v>
                </c:pt>
                <c:pt idx="230">
                  <c:v>2.7463818150404766E-2</c:v>
                </c:pt>
                <c:pt idx="231">
                  <c:v>2.6563365096293139E-2</c:v>
                </c:pt>
                <c:pt idx="232">
                  <c:v>2.476245898806987E-2</c:v>
                </c:pt>
                <c:pt idx="233">
                  <c:v>2.476245898806987E-2</c:v>
                </c:pt>
                <c:pt idx="234">
                  <c:v>2.7013591623348952E-2</c:v>
                </c:pt>
                <c:pt idx="235">
                  <c:v>2.408711919748615E-2</c:v>
                </c:pt>
                <c:pt idx="236">
                  <c:v>2.4987572251597784E-2</c:v>
                </c:pt>
                <c:pt idx="237">
                  <c:v>2.3636892670430336E-2</c:v>
                </c:pt>
                <c:pt idx="238">
                  <c:v>2.5888025305709411E-2</c:v>
                </c:pt>
                <c:pt idx="239">
                  <c:v>2.2061099825734978E-2</c:v>
                </c:pt>
                <c:pt idx="240">
                  <c:v>2.4312232461014056E-2</c:v>
                </c:pt>
                <c:pt idx="241">
                  <c:v>2.1160646771623347E-2</c:v>
                </c:pt>
                <c:pt idx="242">
                  <c:v>2.2286213089262888E-2</c:v>
                </c:pt>
                <c:pt idx="243">
                  <c:v>2.3186666143374515E-2</c:v>
                </c:pt>
                <c:pt idx="244">
                  <c:v>2.2511326352790795E-2</c:v>
                </c:pt>
                <c:pt idx="245">
                  <c:v>2.9039610995100124E-2</c:v>
                </c:pt>
                <c:pt idx="246">
                  <c:v>2.4312232461014056E-2</c:v>
                </c:pt>
                <c:pt idx="247">
                  <c:v>2.408711919748615E-2</c:v>
                </c:pt>
                <c:pt idx="248">
                  <c:v>2.093553350809544E-2</c:v>
                </c:pt>
                <c:pt idx="249">
                  <c:v>2.5437798778653598E-2</c:v>
                </c:pt>
                <c:pt idx="250">
                  <c:v>2.2286213089262888E-2</c:v>
                </c:pt>
                <c:pt idx="251">
                  <c:v>2.4537345724541963E-2</c:v>
                </c:pt>
                <c:pt idx="252">
                  <c:v>2.3636892670430336E-2</c:v>
                </c:pt>
                <c:pt idx="253">
                  <c:v>2.2286213089262888E-2</c:v>
                </c:pt>
                <c:pt idx="254">
                  <c:v>2.2511326352790795E-2</c:v>
                </c:pt>
                <c:pt idx="255">
                  <c:v>2.5212685515125691E-2</c:v>
                </c:pt>
                <c:pt idx="256">
                  <c:v>2.476245898806987E-2</c:v>
                </c:pt>
                <c:pt idx="257">
                  <c:v>2.7463818150404766E-2</c:v>
                </c:pt>
                <c:pt idx="258">
                  <c:v>2.2961552879846608E-2</c:v>
                </c:pt>
                <c:pt idx="259">
                  <c:v>2.4987572251597784E-2</c:v>
                </c:pt>
                <c:pt idx="260">
                  <c:v>2.0260193717511712E-2</c:v>
                </c:pt>
                <c:pt idx="261">
                  <c:v>1.8459287609288451E-2</c:v>
                </c:pt>
                <c:pt idx="262">
                  <c:v>2.4312232461014056E-2</c:v>
                </c:pt>
                <c:pt idx="263">
                  <c:v>1.8459287609288451E-2</c:v>
                </c:pt>
                <c:pt idx="264">
                  <c:v>2.071042024456753E-2</c:v>
                </c:pt>
                <c:pt idx="265">
                  <c:v>2.2736439616318702E-2</c:v>
                </c:pt>
                <c:pt idx="266">
                  <c:v>2.5437798778653598E-2</c:v>
                </c:pt>
                <c:pt idx="267">
                  <c:v>2.0485306981039623E-2</c:v>
                </c:pt>
                <c:pt idx="268">
                  <c:v>2.1160646771623347E-2</c:v>
                </c:pt>
                <c:pt idx="269">
                  <c:v>1.6433268237537279E-2</c:v>
                </c:pt>
                <c:pt idx="270">
                  <c:v>2.0260193717511712E-2</c:v>
                </c:pt>
                <c:pt idx="271">
                  <c:v>2.093553350809544E-2</c:v>
                </c:pt>
                <c:pt idx="272">
                  <c:v>2.0035080453983806E-2</c:v>
                </c:pt>
                <c:pt idx="273">
                  <c:v>1.9809967190455899E-2</c:v>
                </c:pt>
                <c:pt idx="274">
                  <c:v>2.0260193717511712E-2</c:v>
                </c:pt>
                <c:pt idx="275">
                  <c:v>2.2061099825734978E-2</c:v>
                </c:pt>
                <c:pt idx="276">
                  <c:v>2.093553350809544E-2</c:v>
                </c:pt>
                <c:pt idx="277">
                  <c:v>1.8459287609288451E-2</c:v>
                </c:pt>
                <c:pt idx="278">
                  <c:v>2.0485306981039623E-2</c:v>
                </c:pt>
                <c:pt idx="279">
                  <c:v>1.8459287609288451E-2</c:v>
                </c:pt>
                <c:pt idx="280">
                  <c:v>1.8459287609288451E-2</c:v>
                </c:pt>
                <c:pt idx="281">
                  <c:v>2.6338251832765232E-2</c:v>
                </c:pt>
                <c:pt idx="282">
                  <c:v>2.3186666143374515E-2</c:v>
                </c:pt>
                <c:pt idx="283">
                  <c:v>2.3186666143374515E-2</c:v>
                </c:pt>
                <c:pt idx="284">
                  <c:v>2.1385760035151254E-2</c:v>
                </c:pt>
                <c:pt idx="285">
                  <c:v>1.5082588656369833E-2</c:v>
                </c:pt>
                <c:pt idx="286">
                  <c:v>2.071042024456753E-2</c:v>
                </c:pt>
                <c:pt idx="287">
                  <c:v>1.8684400872816358E-2</c:v>
                </c:pt>
                <c:pt idx="288">
                  <c:v>1.8909514136344268E-2</c:v>
                </c:pt>
                <c:pt idx="289">
                  <c:v>1.8459287609288451E-2</c:v>
                </c:pt>
                <c:pt idx="290">
                  <c:v>1.6208154974009372E-2</c:v>
                </c:pt>
                <c:pt idx="291">
                  <c:v>1.8009061082232634E-2</c:v>
                </c:pt>
                <c:pt idx="292">
                  <c:v>1.8234174345760544E-2</c:v>
                </c:pt>
                <c:pt idx="293">
                  <c:v>1.8909514136344268E-2</c:v>
                </c:pt>
                <c:pt idx="294">
                  <c:v>1.6658381501065186E-2</c:v>
                </c:pt>
                <c:pt idx="295">
                  <c:v>1.530770191989774E-2</c:v>
                </c:pt>
                <c:pt idx="296">
                  <c:v>1.7783947818704727E-2</c:v>
                </c:pt>
                <c:pt idx="297">
                  <c:v>2.0485306981039623E-2</c:v>
                </c:pt>
                <c:pt idx="298">
                  <c:v>1.8684400872816358E-2</c:v>
                </c:pt>
                <c:pt idx="299">
                  <c:v>1.4857475392841924E-2</c:v>
                </c:pt>
                <c:pt idx="300">
                  <c:v>1.755883455517682E-2</c:v>
                </c:pt>
                <c:pt idx="301">
                  <c:v>1.4632362129314016E-2</c:v>
                </c:pt>
                <c:pt idx="302">
                  <c:v>1.5983041710481465E-2</c:v>
                </c:pt>
                <c:pt idx="303">
                  <c:v>1.6208154974009372E-2</c:v>
                </c:pt>
                <c:pt idx="304">
                  <c:v>1.8009061082232634E-2</c:v>
                </c:pt>
                <c:pt idx="305">
                  <c:v>1.6883494764593096E-2</c:v>
                </c:pt>
                <c:pt idx="306">
                  <c:v>1.9134627399872175E-2</c:v>
                </c:pt>
                <c:pt idx="307">
                  <c:v>1.5983041710481465E-2</c:v>
                </c:pt>
                <c:pt idx="308">
                  <c:v>1.8009061082232634E-2</c:v>
                </c:pt>
                <c:pt idx="309">
                  <c:v>1.3957022338730293E-2</c:v>
                </c:pt>
                <c:pt idx="310">
                  <c:v>1.5983041710481465E-2</c:v>
                </c:pt>
                <c:pt idx="311">
                  <c:v>1.5532815183425648E-2</c:v>
                </c:pt>
                <c:pt idx="312">
                  <c:v>1.7333721291648913E-2</c:v>
                </c:pt>
                <c:pt idx="313">
                  <c:v>1.530770191989774E-2</c:v>
                </c:pt>
                <c:pt idx="314">
                  <c:v>1.755883455517682E-2</c:v>
                </c:pt>
                <c:pt idx="315">
                  <c:v>1.5757928446953555E-2</c:v>
                </c:pt>
                <c:pt idx="316">
                  <c:v>1.6208154974009372E-2</c:v>
                </c:pt>
                <c:pt idx="317">
                  <c:v>1.6433268237537279E-2</c:v>
                </c:pt>
                <c:pt idx="318">
                  <c:v>1.5532815183425648E-2</c:v>
                </c:pt>
                <c:pt idx="319">
                  <c:v>1.6433268237537279E-2</c:v>
                </c:pt>
                <c:pt idx="320">
                  <c:v>1.530770191989774E-2</c:v>
                </c:pt>
                <c:pt idx="321">
                  <c:v>1.2156116230507028E-2</c:v>
                </c:pt>
                <c:pt idx="322">
                  <c:v>1.5082588656369833E-2</c:v>
                </c:pt>
                <c:pt idx="323">
                  <c:v>1.8009061082232634E-2</c:v>
                </c:pt>
                <c:pt idx="324">
                  <c:v>1.41821356022582E-2</c:v>
                </c:pt>
                <c:pt idx="325">
                  <c:v>1.4857475392841924E-2</c:v>
                </c:pt>
                <c:pt idx="326">
                  <c:v>1.2831456021090752E-2</c:v>
                </c:pt>
                <c:pt idx="327">
                  <c:v>1.6883494764593096E-2</c:v>
                </c:pt>
                <c:pt idx="328">
                  <c:v>1.5757928446953555E-2</c:v>
                </c:pt>
                <c:pt idx="329">
                  <c:v>1.3731909075202383E-2</c:v>
                </c:pt>
                <c:pt idx="330">
                  <c:v>1.3056569284618659E-2</c:v>
                </c:pt>
                <c:pt idx="331">
                  <c:v>1.2831456021090752E-2</c:v>
                </c:pt>
                <c:pt idx="332">
                  <c:v>1.3731909075202383E-2</c:v>
                </c:pt>
                <c:pt idx="333">
                  <c:v>1.4632362129314016E-2</c:v>
                </c:pt>
                <c:pt idx="334">
                  <c:v>1.41821356022582E-2</c:v>
                </c:pt>
                <c:pt idx="335">
                  <c:v>1.6883494764593096E-2</c:v>
                </c:pt>
                <c:pt idx="336">
                  <c:v>1.1931002966979121E-2</c:v>
                </c:pt>
                <c:pt idx="337">
                  <c:v>1.2831456021090752E-2</c:v>
                </c:pt>
                <c:pt idx="338">
                  <c:v>1.5082588656369833E-2</c:v>
                </c:pt>
                <c:pt idx="339">
                  <c:v>1.3281682548146569E-2</c:v>
                </c:pt>
                <c:pt idx="340">
                  <c:v>1.4632362129314016E-2</c:v>
                </c:pt>
                <c:pt idx="341">
                  <c:v>9.9049835952279494E-3</c:v>
                </c:pt>
                <c:pt idx="342">
                  <c:v>1.4632362129314016E-2</c:v>
                </c:pt>
                <c:pt idx="343">
                  <c:v>1.1705889703451213E-2</c:v>
                </c:pt>
                <c:pt idx="344">
                  <c:v>1.1255663176395397E-2</c:v>
                </c:pt>
                <c:pt idx="345">
                  <c:v>1.1931002966979121E-2</c:v>
                </c:pt>
                <c:pt idx="346">
                  <c:v>1.2831456021090752E-2</c:v>
                </c:pt>
                <c:pt idx="347">
                  <c:v>1.4857475392841924E-2</c:v>
                </c:pt>
                <c:pt idx="348">
                  <c:v>1.6433268237537279E-2</c:v>
                </c:pt>
                <c:pt idx="349">
                  <c:v>1.2606342757562845E-2</c:v>
                </c:pt>
                <c:pt idx="350">
                  <c:v>1.1030549912867489E-2</c:v>
                </c:pt>
                <c:pt idx="351">
                  <c:v>1.2381229494034935E-2</c:v>
                </c:pt>
                <c:pt idx="352">
                  <c:v>1.2606342757562845E-2</c:v>
                </c:pt>
                <c:pt idx="353">
                  <c:v>1.2606342757562845E-2</c:v>
                </c:pt>
                <c:pt idx="354">
                  <c:v>1.3957022338730293E-2</c:v>
                </c:pt>
                <c:pt idx="355">
                  <c:v>1.4632362129314016E-2</c:v>
                </c:pt>
                <c:pt idx="356">
                  <c:v>1.530770191989774E-2</c:v>
                </c:pt>
                <c:pt idx="357">
                  <c:v>1.3731909075202383E-2</c:v>
                </c:pt>
                <c:pt idx="358">
                  <c:v>1.2606342757562845E-2</c:v>
                </c:pt>
                <c:pt idx="359">
                  <c:v>1.2156116230507028E-2</c:v>
                </c:pt>
                <c:pt idx="360">
                  <c:v>1.080543664933958E-2</c:v>
                </c:pt>
                <c:pt idx="361">
                  <c:v>9.2296438046442254E-3</c:v>
                </c:pt>
                <c:pt idx="362">
                  <c:v>1.1030549912867489E-2</c:v>
                </c:pt>
                <c:pt idx="363">
                  <c:v>1.2606342757562845E-2</c:v>
                </c:pt>
                <c:pt idx="364">
                  <c:v>9.6798703317000408E-3</c:v>
                </c:pt>
                <c:pt idx="365">
                  <c:v>1.1480776439923304E-2</c:v>
                </c:pt>
                <c:pt idx="366">
                  <c:v>1.1480776439923304E-2</c:v>
                </c:pt>
                <c:pt idx="367">
                  <c:v>1.3506795811674476E-2</c:v>
                </c:pt>
                <c:pt idx="368">
                  <c:v>1.1480776439923304E-2</c:v>
                </c:pt>
                <c:pt idx="369">
                  <c:v>1.3506795811674476E-2</c:v>
                </c:pt>
                <c:pt idx="370">
                  <c:v>1.1030549912867489E-2</c:v>
                </c:pt>
                <c:pt idx="371">
                  <c:v>8.5543040140605014E-3</c:v>
                </c:pt>
                <c:pt idx="372">
                  <c:v>1.0355210122283765E-2</c:v>
                </c:pt>
                <c:pt idx="373">
                  <c:v>1.1931002966979121E-2</c:v>
                </c:pt>
                <c:pt idx="374">
                  <c:v>1.1030549912867489E-2</c:v>
                </c:pt>
                <c:pt idx="375">
                  <c:v>1.2606342757562845E-2</c:v>
                </c:pt>
                <c:pt idx="376">
                  <c:v>1.1030549912867489E-2</c:v>
                </c:pt>
                <c:pt idx="377">
                  <c:v>1.1480776439923304E-2</c:v>
                </c:pt>
                <c:pt idx="378">
                  <c:v>1.2831456021090752E-2</c:v>
                </c:pt>
                <c:pt idx="379">
                  <c:v>1.1255663176395397E-2</c:v>
                </c:pt>
                <c:pt idx="380">
                  <c:v>6.9785111693651466E-3</c:v>
                </c:pt>
                <c:pt idx="381">
                  <c:v>1.1705889703451213E-2</c:v>
                </c:pt>
                <c:pt idx="382">
                  <c:v>1.1705889703451213E-2</c:v>
                </c:pt>
                <c:pt idx="383">
                  <c:v>8.77941727758841E-3</c:v>
                </c:pt>
                <c:pt idx="384">
                  <c:v>1.1705889703451213E-2</c:v>
                </c:pt>
                <c:pt idx="385">
                  <c:v>9.9049835952279494E-3</c:v>
                </c:pt>
                <c:pt idx="386">
                  <c:v>1.1030549912867489E-2</c:v>
                </c:pt>
                <c:pt idx="387">
                  <c:v>7.4287376964209621E-3</c:v>
                </c:pt>
                <c:pt idx="388">
                  <c:v>1.1030549912867489E-2</c:v>
                </c:pt>
                <c:pt idx="389">
                  <c:v>6.5282846423093295E-3</c:v>
                </c:pt>
                <c:pt idx="390">
                  <c:v>8.3291907505325929E-3</c:v>
                </c:pt>
                <c:pt idx="391">
                  <c:v>7.6538509599488698E-3</c:v>
                </c:pt>
                <c:pt idx="392">
                  <c:v>1.0580323385811673E-2</c:v>
                </c:pt>
                <c:pt idx="393">
                  <c:v>9.454757068172134E-3</c:v>
                </c:pt>
                <c:pt idx="394">
                  <c:v>7.6538509599488698E-3</c:v>
                </c:pt>
                <c:pt idx="395">
                  <c:v>1.080543664933958E-2</c:v>
                </c:pt>
                <c:pt idx="396">
                  <c:v>9.454757068172134E-3</c:v>
                </c:pt>
                <c:pt idx="397">
                  <c:v>1.080543664933958E-2</c:v>
                </c:pt>
                <c:pt idx="398">
                  <c:v>9.6798703317000408E-3</c:v>
                </c:pt>
                <c:pt idx="399">
                  <c:v>6.3031713787814227E-3</c:v>
                </c:pt>
                <c:pt idx="400">
                  <c:v>9.6798703317000408E-3</c:v>
                </c:pt>
                <c:pt idx="401">
                  <c:v>8.3291907505325929E-3</c:v>
                </c:pt>
                <c:pt idx="402">
                  <c:v>1.1255663176395397E-2</c:v>
                </c:pt>
                <c:pt idx="403">
                  <c:v>9.9049835952279494E-3</c:v>
                </c:pt>
                <c:pt idx="404">
                  <c:v>8.104077487004686E-3</c:v>
                </c:pt>
                <c:pt idx="405">
                  <c:v>7.2036244328930535E-3</c:v>
                </c:pt>
                <c:pt idx="406">
                  <c:v>9.6798703317000408E-3</c:v>
                </c:pt>
                <c:pt idx="407">
                  <c:v>9.454757068172134E-3</c:v>
                </c:pt>
                <c:pt idx="408">
                  <c:v>9.2296438046442254E-3</c:v>
                </c:pt>
                <c:pt idx="409">
                  <c:v>8.104077487004686E-3</c:v>
                </c:pt>
                <c:pt idx="410">
                  <c:v>8.104077487004686E-3</c:v>
                </c:pt>
                <c:pt idx="411">
                  <c:v>8.5543040140605014E-3</c:v>
                </c:pt>
                <c:pt idx="412">
                  <c:v>1.0580323385811673E-2</c:v>
                </c:pt>
                <c:pt idx="413">
                  <c:v>8.104077487004686E-3</c:v>
                </c:pt>
                <c:pt idx="414">
                  <c:v>8.104077487004686E-3</c:v>
                </c:pt>
                <c:pt idx="415">
                  <c:v>7.8789642234767775E-3</c:v>
                </c:pt>
                <c:pt idx="416">
                  <c:v>7.8789642234767775E-3</c:v>
                </c:pt>
                <c:pt idx="417">
                  <c:v>6.3031713787814227E-3</c:v>
                </c:pt>
                <c:pt idx="418">
                  <c:v>6.0780581152535141E-3</c:v>
                </c:pt>
                <c:pt idx="419">
                  <c:v>8.5543040140605014E-3</c:v>
                </c:pt>
                <c:pt idx="420">
                  <c:v>8.3291907505325929E-3</c:v>
                </c:pt>
                <c:pt idx="421">
                  <c:v>6.7533979058372381E-3</c:v>
                </c:pt>
                <c:pt idx="422">
                  <c:v>8.77941727758841E-3</c:v>
                </c:pt>
                <c:pt idx="423">
                  <c:v>6.0780581152535141E-3</c:v>
                </c:pt>
                <c:pt idx="424">
                  <c:v>7.8789642234767775E-3</c:v>
                </c:pt>
                <c:pt idx="425">
                  <c:v>7.4287376964209621E-3</c:v>
                </c:pt>
                <c:pt idx="426">
                  <c:v>8.5543040140605014E-3</c:v>
                </c:pt>
                <c:pt idx="427">
                  <c:v>6.5282846423093295E-3</c:v>
                </c:pt>
                <c:pt idx="428">
                  <c:v>8.5543040140605014E-3</c:v>
                </c:pt>
                <c:pt idx="429">
                  <c:v>6.9785111693651466E-3</c:v>
                </c:pt>
                <c:pt idx="430">
                  <c:v>9.0045305411163169E-3</c:v>
                </c:pt>
                <c:pt idx="431">
                  <c:v>7.6538509599488698E-3</c:v>
                </c:pt>
                <c:pt idx="432">
                  <c:v>7.4287376964209621E-3</c:v>
                </c:pt>
                <c:pt idx="433">
                  <c:v>9.9049835952279494E-3</c:v>
                </c:pt>
                <c:pt idx="434">
                  <c:v>9.2296438046442254E-3</c:v>
                </c:pt>
                <c:pt idx="435">
                  <c:v>4.5022652705581584E-3</c:v>
                </c:pt>
                <c:pt idx="436">
                  <c:v>6.9785111693651466E-3</c:v>
                </c:pt>
                <c:pt idx="437">
                  <c:v>5.1776050611418824E-3</c:v>
                </c:pt>
                <c:pt idx="438">
                  <c:v>7.2036244328930535E-3</c:v>
                </c:pt>
                <c:pt idx="439">
                  <c:v>8.77941727758841E-3</c:v>
                </c:pt>
                <c:pt idx="440">
                  <c:v>6.9785111693651466E-3</c:v>
                </c:pt>
                <c:pt idx="441">
                  <c:v>7.4287376964209621E-3</c:v>
                </c:pt>
                <c:pt idx="442">
                  <c:v>6.5282846423093295E-3</c:v>
                </c:pt>
                <c:pt idx="443">
                  <c:v>5.1776050611418824E-3</c:v>
                </c:pt>
                <c:pt idx="444">
                  <c:v>5.8529448517256064E-3</c:v>
                </c:pt>
                <c:pt idx="445">
                  <c:v>4.2771520070302507E-3</c:v>
                </c:pt>
                <c:pt idx="446">
                  <c:v>4.9524917976139747E-3</c:v>
                </c:pt>
                <c:pt idx="447">
                  <c:v>4.9524917976139747E-3</c:v>
                </c:pt>
                <c:pt idx="448">
                  <c:v>4.052038743502343E-3</c:v>
                </c:pt>
                <c:pt idx="449">
                  <c:v>5.8529448517256064E-3</c:v>
                </c:pt>
                <c:pt idx="450">
                  <c:v>4.9524917976139747E-3</c:v>
                </c:pt>
                <c:pt idx="451">
                  <c:v>4.727378534086067E-3</c:v>
                </c:pt>
                <c:pt idx="452">
                  <c:v>6.5282846423093295E-3</c:v>
                </c:pt>
                <c:pt idx="453">
                  <c:v>5.4027183246697901E-3</c:v>
                </c:pt>
                <c:pt idx="454">
                  <c:v>6.9785111693651466E-3</c:v>
                </c:pt>
                <c:pt idx="455">
                  <c:v>4.9524917976139747E-3</c:v>
                </c:pt>
                <c:pt idx="456">
                  <c:v>6.0780581152535141E-3</c:v>
                </c:pt>
                <c:pt idx="457">
                  <c:v>4.9524917976139747E-3</c:v>
                </c:pt>
                <c:pt idx="458">
                  <c:v>6.3031713787814227E-3</c:v>
                </c:pt>
                <c:pt idx="459">
                  <c:v>7.2036244328930535E-3</c:v>
                </c:pt>
                <c:pt idx="460">
                  <c:v>5.6278315881976987E-3</c:v>
                </c:pt>
                <c:pt idx="461">
                  <c:v>9.2296438046442254E-3</c:v>
                </c:pt>
                <c:pt idx="462">
                  <c:v>4.727378534086067E-3</c:v>
                </c:pt>
                <c:pt idx="463">
                  <c:v>6.5282846423093295E-3</c:v>
                </c:pt>
                <c:pt idx="464">
                  <c:v>5.6278315881976987E-3</c:v>
                </c:pt>
                <c:pt idx="465">
                  <c:v>4.5022652705581584E-3</c:v>
                </c:pt>
                <c:pt idx="466">
                  <c:v>4.9524917976139747E-3</c:v>
                </c:pt>
                <c:pt idx="467">
                  <c:v>4.727378534086067E-3</c:v>
                </c:pt>
                <c:pt idx="468">
                  <c:v>6.7533979058372381E-3</c:v>
                </c:pt>
                <c:pt idx="469">
                  <c:v>3.6018122164465267E-3</c:v>
                </c:pt>
                <c:pt idx="470">
                  <c:v>4.052038743502343E-3</c:v>
                </c:pt>
                <c:pt idx="471">
                  <c:v>5.8529448517256064E-3</c:v>
                </c:pt>
                <c:pt idx="472">
                  <c:v>4.2771520070302507E-3</c:v>
                </c:pt>
                <c:pt idx="473">
                  <c:v>4.9524917976139747E-3</c:v>
                </c:pt>
                <c:pt idx="474">
                  <c:v>6.0780581152535141E-3</c:v>
                </c:pt>
                <c:pt idx="475">
                  <c:v>5.6278315881976987E-3</c:v>
                </c:pt>
                <c:pt idx="476">
                  <c:v>2.4762458988069874E-3</c:v>
                </c:pt>
                <c:pt idx="477">
                  <c:v>4.5022652705581584E-3</c:v>
                </c:pt>
                <c:pt idx="478">
                  <c:v>2.9264724258628032E-3</c:v>
                </c:pt>
                <c:pt idx="479">
                  <c:v>5.6278315881976987E-3</c:v>
                </c:pt>
                <c:pt idx="480">
                  <c:v>3.6018122164465267E-3</c:v>
                </c:pt>
                <c:pt idx="481">
                  <c:v>5.4027183246697901E-3</c:v>
                </c:pt>
                <c:pt idx="482">
                  <c:v>4.727378534086067E-3</c:v>
                </c:pt>
                <c:pt idx="483">
                  <c:v>5.6278315881976987E-3</c:v>
                </c:pt>
                <c:pt idx="484">
                  <c:v>4.052038743502343E-3</c:v>
                </c:pt>
                <c:pt idx="485">
                  <c:v>3.8269254799744349E-3</c:v>
                </c:pt>
                <c:pt idx="486">
                  <c:v>6.3031713787814227E-3</c:v>
                </c:pt>
                <c:pt idx="487">
                  <c:v>4.052038743502343E-3</c:v>
                </c:pt>
                <c:pt idx="488">
                  <c:v>4.2771520070302507E-3</c:v>
                </c:pt>
                <c:pt idx="489">
                  <c:v>4.727378534086067E-3</c:v>
                </c:pt>
                <c:pt idx="490">
                  <c:v>5.4027183246697901E-3</c:v>
                </c:pt>
                <c:pt idx="491">
                  <c:v>6.5282846423093295E-3</c:v>
                </c:pt>
                <c:pt idx="492">
                  <c:v>5.4027183246697901E-3</c:v>
                </c:pt>
                <c:pt idx="493">
                  <c:v>2.9264724258628032E-3</c:v>
                </c:pt>
                <c:pt idx="494">
                  <c:v>4.5022652705581584E-3</c:v>
                </c:pt>
                <c:pt idx="495">
                  <c:v>4.2771520070302507E-3</c:v>
                </c:pt>
                <c:pt idx="496">
                  <c:v>6.5282846423093295E-3</c:v>
                </c:pt>
                <c:pt idx="497">
                  <c:v>3.1515856893907113E-3</c:v>
                </c:pt>
                <c:pt idx="498">
                  <c:v>4.2771520070302507E-3</c:v>
                </c:pt>
                <c:pt idx="499">
                  <c:v>3.376698952918619E-3</c:v>
                </c:pt>
                <c:pt idx="500">
                  <c:v>3.1515856893907113E-3</c:v>
                </c:pt>
                <c:pt idx="501">
                  <c:v>3.8269254799744349E-3</c:v>
                </c:pt>
                <c:pt idx="502">
                  <c:v>4.727378534086067E-3</c:v>
                </c:pt>
                <c:pt idx="503">
                  <c:v>4.2771520070302507E-3</c:v>
                </c:pt>
                <c:pt idx="504">
                  <c:v>4.727378534086067E-3</c:v>
                </c:pt>
                <c:pt idx="505">
                  <c:v>5.4027183246697901E-3</c:v>
                </c:pt>
                <c:pt idx="506">
                  <c:v>5.1776050611418824E-3</c:v>
                </c:pt>
                <c:pt idx="507">
                  <c:v>2.4762458988069874E-3</c:v>
                </c:pt>
                <c:pt idx="508">
                  <c:v>4.2771520070302507E-3</c:v>
                </c:pt>
                <c:pt idx="509">
                  <c:v>4.9524917976139747E-3</c:v>
                </c:pt>
                <c:pt idx="510">
                  <c:v>4.2771520070302507E-3</c:v>
                </c:pt>
                <c:pt idx="511">
                  <c:v>4.9524917976139747E-3</c:v>
                </c:pt>
                <c:pt idx="512">
                  <c:v>4.2771520070302507E-3</c:v>
                </c:pt>
                <c:pt idx="513">
                  <c:v>5.4027183246697901E-3</c:v>
                </c:pt>
                <c:pt idx="514">
                  <c:v>3.376698952918619E-3</c:v>
                </c:pt>
                <c:pt idx="515">
                  <c:v>3.1515856893907113E-3</c:v>
                </c:pt>
                <c:pt idx="516">
                  <c:v>3.1515856893907113E-3</c:v>
                </c:pt>
                <c:pt idx="517">
                  <c:v>5.1776050611418824E-3</c:v>
                </c:pt>
                <c:pt idx="518">
                  <c:v>3.6018122164465267E-3</c:v>
                </c:pt>
                <c:pt idx="519">
                  <c:v>4.052038743502343E-3</c:v>
                </c:pt>
                <c:pt idx="520">
                  <c:v>4.9524917976139747E-3</c:v>
                </c:pt>
                <c:pt idx="521">
                  <c:v>5.1776050611418824E-3</c:v>
                </c:pt>
                <c:pt idx="522">
                  <c:v>5.1776050611418824E-3</c:v>
                </c:pt>
                <c:pt idx="523">
                  <c:v>3.1515856893907113E-3</c:v>
                </c:pt>
                <c:pt idx="524">
                  <c:v>4.727378534086067E-3</c:v>
                </c:pt>
                <c:pt idx="525">
                  <c:v>4.5022652705581584E-3</c:v>
                </c:pt>
                <c:pt idx="526">
                  <c:v>4.2771520070302507E-3</c:v>
                </c:pt>
                <c:pt idx="527">
                  <c:v>4.5022652705581584E-3</c:v>
                </c:pt>
                <c:pt idx="528">
                  <c:v>4.727378534086067E-3</c:v>
                </c:pt>
                <c:pt idx="529">
                  <c:v>5.1776050611418824E-3</c:v>
                </c:pt>
                <c:pt idx="530">
                  <c:v>3.376698952918619E-3</c:v>
                </c:pt>
                <c:pt idx="531">
                  <c:v>4.5022652705581584E-3</c:v>
                </c:pt>
                <c:pt idx="532">
                  <c:v>2.9264724258628032E-3</c:v>
                </c:pt>
                <c:pt idx="533">
                  <c:v>2.7013591623348951E-3</c:v>
                </c:pt>
                <c:pt idx="534">
                  <c:v>3.6018122164465267E-3</c:v>
                </c:pt>
                <c:pt idx="535">
                  <c:v>2.9264724258628032E-3</c:v>
                </c:pt>
                <c:pt idx="536">
                  <c:v>4.052038743502343E-3</c:v>
                </c:pt>
                <c:pt idx="537">
                  <c:v>3.6018122164465267E-3</c:v>
                </c:pt>
                <c:pt idx="538">
                  <c:v>4.052038743502343E-3</c:v>
                </c:pt>
                <c:pt idx="539">
                  <c:v>3.6018122164465267E-3</c:v>
                </c:pt>
                <c:pt idx="540">
                  <c:v>2.7013591623348951E-3</c:v>
                </c:pt>
                <c:pt idx="541">
                  <c:v>2.7013591623348951E-3</c:v>
                </c:pt>
                <c:pt idx="542">
                  <c:v>4.2771520070302507E-3</c:v>
                </c:pt>
                <c:pt idx="543">
                  <c:v>2.2511326352790792E-3</c:v>
                </c:pt>
                <c:pt idx="544">
                  <c:v>4.9524917976139747E-3</c:v>
                </c:pt>
                <c:pt idx="545">
                  <c:v>3.8269254799744349E-3</c:v>
                </c:pt>
                <c:pt idx="546">
                  <c:v>2.4762458988069874E-3</c:v>
                </c:pt>
                <c:pt idx="547">
                  <c:v>2.2511326352790792E-3</c:v>
                </c:pt>
                <c:pt idx="548">
                  <c:v>3.6018122164465267E-3</c:v>
                </c:pt>
                <c:pt idx="549">
                  <c:v>3.8269254799744349E-3</c:v>
                </c:pt>
                <c:pt idx="550">
                  <c:v>1.8009061082232634E-3</c:v>
                </c:pt>
                <c:pt idx="551">
                  <c:v>2.2511326352790792E-3</c:v>
                </c:pt>
                <c:pt idx="552">
                  <c:v>3.1515856893907113E-3</c:v>
                </c:pt>
                <c:pt idx="553">
                  <c:v>3.376698952918619E-3</c:v>
                </c:pt>
                <c:pt idx="554">
                  <c:v>4.052038743502343E-3</c:v>
                </c:pt>
                <c:pt idx="555">
                  <c:v>2.4762458988069874E-3</c:v>
                </c:pt>
                <c:pt idx="556">
                  <c:v>4.2771520070302507E-3</c:v>
                </c:pt>
                <c:pt idx="557">
                  <c:v>2.2511326352790792E-3</c:v>
                </c:pt>
                <c:pt idx="558">
                  <c:v>2.2511326352790792E-3</c:v>
                </c:pt>
                <c:pt idx="559">
                  <c:v>4.2771520070302507E-3</c:v>
                </c:pt>
                <c:pt idx="560">
                  <c:v>2.4762458988069874E-3</c:v>
                </c:pt>
                <c:pt idx="561">
                  <c:v>4.2771520070302507E-3</c:v>
                </c:pt>
                <c:pt idx="562">
                  <c:v>4.052038743502343E-3</c:v>
                </c:pt>
                <c:pt idx="563">
                  <c:v>2.7013591623348951E-3</c:v>
                </c:pt>
                <c:pt idx="564">
                  <c:v>3.376698952918619E-3</c:v>
                </c:pt>
                <c:pt idx="565">
                  <c:v>3.376698952918619E-3</c:v>
                </c:pt>
                <c:pt idx="566">
                  <c:v>3.376698952918619E-3</c:v>
                </c:pt>
                <c:pt idx="567">
                  <c:v>3.376698952918619E-3</c:v>
                </c:pt>
                <c:pt idx="568">
                  <c:v>2.7013591623348951E-3</c:v>
                </c:pt>
                <c:pt idx="569">
                  <c:v>2.2511326352790792E-3</c:v>
                </c:pt>
                <c:pt idx="570">
                  <c:v>2.9264724258628032E-3</c:v>
                </c:pt>
                <c:pt idx="571">
                  <c:v>1.1255663176395396E-3</c:v>
                </c:pt>
                <c:pt idx="572">
                  <c:v>2.4762458988069874E-3</c:v>
                </c:pt>
                <c:pt idx="573">
                  <c:v>2.2511326352790792E-3</c:v>
                </c:pt>
                <c:pt idx="574">
                  <c:v>2.4762458988069874E-3</c:v>
                </c:pt>
                <c:pt idx="575">
                  <c:v>2.7013591623348951E-3</c:v>
                </c:pt>
                <c:pt idx="576">
                  <c:v>1.5757928446953557E-3</c:v>
                </c:pt>
                <c:pt idx="577">
                  <c:v>2.7013591623348951E-3</c:v>
                </c:pt>
                <c:pt idx="578">
                  <c:v>3.8269254799744349E-3</c:v>
                </c:pt>
                <c:pt idx="579">
                  <c:v>1.5757928446953557E-3</c:v>
                </c:pt>
                <c:pt idx="580">
                  <c:v>1.1255663176395396E-3</c:v>
                </c:pt>
                <c:pt idx="581">
                  <c:v>2.7013591623348951E-3</c:v>
                </c:pt>
                <c:pt idx="582">
                  <c:v>2.9264724258628032E-3</c:v>
                </c:pt>
                <c:pt idx="583">
                  <c:v>2.7013591623348951E-3</c:v>
                </c:pt>
                <c:pt idx="584">
                  <c:v>3.376698952918619E-3</c:v>
                </c:pt>
                <c:pt idx="585">
                  <c:v>2.2511326352790792E-3</c:v>
                </c:pt>
                <c:pt idx="586">
                  <c:v>2.4762458988069874E-3</c:v>
                </c:pt>
                <c:pt idx="587">
                  <c:v>3.1515856893907113E-3</c:v>
                </c:pt>
                <c:pt idx="588">
                  <c:v>2.2511326352790792E-3</c:v>
                </c:pt>
                <c:pt idx="589">
                  <c:v>1.1255663176395396E-3</c:v>
                </c:pt>
                <c:pt idx="590">
                  <c:v>2.2511326352790792E-3</c:v>
                </c:pt>
                <c:pt idx="591">
                  <c:v>2.9264724258628032E-3</c:v>
                </c:pt>
                <c:pt idx="592">
                  <c:v>2.9264724258628032E-3</c:v>
                </c:pt>
                <c:pt idx="593">
                  <c:v>1.1255663176395396E-3</c:v>
                </c:pt>
                <c:pt idx="594">
                  <c:v>2.7013591623348951E-3</c:v>
                </c:pt>
                <c:pt idx="595">
                  <c:v>2.2511326352790792E-3</c:v>
                </c:pt>
                <c:pt idx="596">
                  <c:v>2.0260193717511715E-3</c:v>
                </c:pt>
                <c:pt idx="597">
                  <c:v>2.4762458988069874E-3</c:v>
                </c:pt>
                <c:pt idx="598">
                  <c:v>1.5757928446953557E-3</c:v>
                </c:pt>
                <c:pt idx="599">
                  <c:v>2.4762458988069874E-3</c:v>
                </c:pt>
                <c:pt idx="600">
                  <c:v>2.0260193717511715E-3</c:v>
                </c:pt>
                <c:pt idx="601">
                  <c:v>1.8009061082232634E-3</c:v>
                </c:pt>
                <c:pt idx="602">
                  <c:v>2.0260193717511715E-3</c:v>
                </c:pt>
                <c:pt idx="603">
                  <c:v>2.0260193717511715E-3</c:v>
                </c:pt>
                <c:pt idx="604">
                  <c:v>2.4762458988069874E-3</c:v>
                </c:pt>
                <c:pt idx="605">
                  <c:v>1.1255663176395396E-3</c:v>
                </c:pt>
                <c:pt idx="606">
                  <c:v>1.3506795811674475E-3</c:v>
                </c:pt>
                <c:pt idx="607">
                  <c:v>2.7013591623348951E-3</c:v>
                </c:pt>
                <c:pt idx="608">
                  <c:v>2.2511326352790792E-3</c:v>
                </c:pt>
                <c:pt idx="609">
                  <c:v>2.4762458988069874E-3</c:v>
                </c:pt>
                <c:pt idx="610">
                  <c:v>2.2511326352790792E-3</c:v>
                </c:pt>
                <c:pt idx="611">
                  <c:v>2.4762458988069874E-3</c:v>
                </c:pt>
                <c:pt idx="612">
                  <c:v>1.8009061082232634E-3</c:v>
                </c:pt>
                <c:pt idx="613">
                  <c:v>2.7013591623348951E-3</c:v>
                </c:pt>
                <c:pt idx="614">
                  <c:v>2.4762458988069874E-3</c:v>
                </c:pt>
                <c:pt idx="615">
                  <c:v>1.8009061082232634E-3</c:v>
                </c:pt>
                <c:pt idx="616">
                  <c:v>2.2511326352790792E-3</c:v>
                </c:pt>
                <c:pt idx="617">
                  <c:v>9.0045305411163169E-4</c:v>
                </c:pt>
                <c:pt idx="618">
                  <c:v>1.3506795811674475E-3</c:v>
                </c:pt>
                <c:pt idx="619">
                  <c:v>2.0260193717511715E-3</c:v>
                </c:pt>
                <c:pt idx="620">
                  <c:v>2.9264724258628032E-3</c:v>
                </c:pt>
                <c:pt idx="621">
                  <c:v>1.8009061082232634E-3</c:v>
                </c:pt>
                <c:pt idx="622">
                  <c:v>1.5757928446953557E-3</c:v>
                </c:pt>
                <c:pt idx="623">
                  <c:v>2.0260193717511715E-3</c:v>
                </c:pt>
                <c:pt idx="624">
                  <c:v>6.7533979058372376E-4</c:v>
                </c:pt>
                <c:pt idx="625">
                  <c:v>1.5757928446953557E-3</c:v>
                </c:pt>
                <c:pt idx="626">
                  <c:v>1.5757928446953557E-3</c:v>
                </c:pt>
                <c:pt idx="627">
                  <c:v>1.8009061082232634E-3</c:v>
                </c:pt>
                <c:pt idx="628">
                  <c:v>1.1255663176395396E-3</c:v>
                </c:pt>
                <c:pt idx="629">
                  <c:v>2.9264724258628032E-3</c:v>
                </c:pt>
                <c:pt idx="630">
                  <c:v>2.4762458988069874E-3</c:v>
                </c:pt>
                <c:pt idx="631">
                  <c:v>1.5757928446953557E-3</c:v>
                </c:pt>
                <c:pt idx="632">
                  <c:v>1.3506795811674475E-3</c:v>
                </c:pt>
                <c:pt idx="633">
                  <c:v>9.0045305411163169E-4</c:v>
                </c:pt>
                <c:pt idx="634">
                  <c:v>1.5757928446953557E-3</c:v>
                </c:pt>
                <c:pt idx="635">
                  <c:v>2.0260193717511715E-3</c:v>
                </c:pt>
                <c:pt idx="636">
                  <c:v>4.5022652705581584E-4</c:v>
                </c:pt>
                <c:pt idx="637">
                  <c:v>2.0260193717511715E-3</c:v>
                </c:pt>
                <c:pt idx="638">
                  <c:v>2.9264724258628032E-3</c:v>
                </c:pt>
                <c:pt idx="639">
                  <c:v>2.2511326352790792E-3</c:v>
                </c:pt>
                <c:pt idx="640">
                  <c:v>1.3506795811674475E-3</c:v>
                </c:pt>
                <c:pt idx="641">
                  <c:v>3.1515856893907113E-3</c:v>
                </c:pt>
                <c:pt idx="642">
                  <c:v>1.3506795811674475E-3</c:v>
                </c:pt>
                <c:pt idx="643">
                  <c:v>1.1255663176395396E-3</c:v>
                </c:pt>
                <c:pt idx="644">
                  <c:v>1.8009061082232634E-3</c:v>
                </c:pt>
                <c:pt idx="645">
                  <c:v>1.3506795811674475E-3</c:v>
                </c:pt>
                <c:pt idx="646">
                  <c:v>1.1255663176395396E-3</c:v>
                </c:pt>
                <c:pt idx="647">
                  <c:v>9.0045305411163169E-4</c:v>
                </c:pt>
                <c:pt idx="648">
                  <c:v>2.0260193717511715E-3</c:v>
                </c:pt>
                <c:pt idx="649">
                  <c:v>6.7533979058372376E-4</c:v>
                </c:pt>
                <c:pt idx="650">
                  <c:v>2.0260193717511715E-3</c:v>
                </c:pt>
                <c:pt idx="651">
                  <c:v>1.5757928446953557E-3</c:v>
                </c:pt>
                <c:pt idx="652">
                  <c:v>9.0045305411163169E-4</c:v>
                </c:pt>
                <c:pt idx="653">
                  <c:v>4.5022652705581584E-4</c:v>
                </c:pt>
                <c:pt idx="654">
                  <c:v>1.1255663176395396E-3</c:v>
                </c:pt>
                <c:pt idx="655">
                  <c:v>1.1255663176395396E-3</c:v>
                </c:pt>
                <c:pt idx="656">
                  <c:v>1.1255663176395396E-3</c:v>
                </c:pt>
                <c:pt idx="657">
                  <c:v>1.3506795811674475E-3</c:v>
                </c:pt>
                <c:pt idx="658">
                  <c:v>9.0045305411163169E-4</c:v>
                </c:pt>
                <c:pt idx="659">
                  <c:v>1.5757928446953557E-3</c:v>
                </c:pt>
                <c:pt idx="660">
                  <c:v>4.5022652705581584E-4</c:v>
                </c:pt>
                <c:pt idx="661">
                  <c:v>9.0045305411163169E-4</c:v>
                </c:pt>
                <c:pt idx="662">
                  <c:v>2.2511326352790792E-3</c:v>
                </c:pt>
                <c:pt idx="663">
                  <c:v>1.5757928446953557E-3</c:v>
                </c:pt>
                <c:pt idx="664">
                  <c:v>2.2511326352790792E-4</c:v>
                </c:pt>
                <c:pt idx="665">
                  <c:v>2.2511326352790792E-4</c:v>
                </c:pt>
                <c:pt idx="666">
                  <c:v>2.2511326352790792E-4</c:v>
                </c:pt>
                <c:pt idx="667">
                  <c:v>1.8009061082232634E-3</c:v>
                </c:pt>
                <c:pt idx="668">
                  <c:v>1.1255663176395396E-3</c:v>
                </c:pt>
                <c:pt idx="669">
                  <c:v>9.0045305411163169E-4</c:v>
                </c:pt>
                <c:pt idx="670">
                  <c:v>1.3506795811674475E-3</c:v>
                </c:pt>
                <c:pt idx="671">
                  <c:v>9.0045305411163169E-4</c:v>
                </c:pt>
                <c:pt idx="672">
                  <c:v>9.0045305411163169E-4</c:v>
                </c:pt>
                <c:pt idx="673">
                  <c:v>1.5757928446953557E-3</c:v>
                </c:pt>
                <c:pt idx="674">
                  <c:v>1.1255663176395396E-3</c:v>
                </c:pt>
                <c:pt idx="675">
                  <c:v>1.1255663176395396E-3</c:v>
                </c:pt>
                <c:pt idx="676">
                  <c:v>2.2511326352790792E-4</c:v>
                </c:pt>
                <c:pt idx="677">
                  <c:v>1.3506795811674475E-3</c:v>
                </c:pt>
                <c:pt idx="678">
                  <c:v>1.3506795811674475E-3</c:v>
                </c:pt>
                <c:pt idx="679">
                  <c:v>1.1255663176395396E-3</c:v>
                </c:pt>
                <c:pt idx="680">
                  <c:v>9.0045305411163169E-4</c:v>
                </c:pt>
                <c:pt idx="681">
                  <c:v>1.1255663176395396E-3</c:v>
                </c:pt>
                <c:pt idx="682">
                  <c:v>1.1255663176395396E-3</c:v>
                </c:pt>
                <c:pt idx="683">
                  <c:v>1.5757928446953557E-3</c:v>
                </c:pt>
                <c:pt idx="684">
                  <c:v>9.0045305411163169E-4</c:v>
                </c:pt>
                <c:pt idx="685">
                  <c:v>1.5757928446953557E-3</c:v>
                </c:pt>
                <c:pt idx="686">
                  <c:v>4.5022652705581584E-4</c:v>
                </c:pt>
                <c:pt idx="687">
                  <c:v>9.0045305411163169E-4</c:v>
                </c:pt>
                <c:pt idx="688">
                  <c:v>6.7533979058372376E-4</c:v>
                </c:pt>
                <c:pt idx="689">
                  <c:v>9.0045305411163169E-4</c:v>
                </c:pt>
                <c:pt idx="690">
                  <c:v>1.3506795811674475E-3</c:v>
                </c:pt>
                <c:pt idx="691">
                  <c:v>1.3506795811674475E-3</c:v>
                </c:pt>
                <c:pt idx="692">
                  <c:v>1.5757928446953557E-3</c:v>
                </c:pt>
                <c:pt idx="693">
                  <c:v>6.7533979058372376E-4</c:v>
                </c:pt>
                <c:pt idx="694">
                  <c:v>2.2511326352790792E-4</c:v>
                </c:pt>
                <c:pt idx="695">
                  <c:v>1.5757928446953557E-3</c:v>
                </c:pt>
                <c:pt idx="696">
                  <c:v>9.0045305411163169E-4</c:v>
                </c:pt>
                <c:pt idx="697">
                  <c:v>1.1255663176395396E-3</c:v>
                </c:pt>
                <c:pt idx="698">
                  <c:v>0</c:v>
                </c:pt>
                <c:pt idx="699">
                  <c:v>1.3506795811674475E-3</c:v>
                </c:pt>
                <c:pt idx="700">
                  <c:v>9.0045305411163169E-4</c:v>
                </c:pt>
                <c:pt idx="701">
                  <c:v>4.5022652705581584E-4</c:v>
                </c:pt>
                <c:pt idx="702">
                  <c:v>2.0260193717511715E-3</c:v>
                </c:pt>
                <c:pt idx="703">
                  <c:v>2.2511326352790792E-4</c:v>
                </c:pt>
                <c:pt idx="704">
                  <c:v>6.7533979058372376E-4</c:v>
                </c:pt>
                <c:pt idx="705">
                  <c:v>1.1255663176395396E-3</c:v>
                </c:pt>
                <c:pt idx="706">
                  <c:v>0</c:v>
                </c:pt>
                <c:pt idx="707">
                  <c:v>6.7533979058372376E-4</c:v>
                </c:pt>
                <c:pt idx="708">
                  <c:v>4.5022652705581584E-4</c:v>
                </c:pt>
                <c:pt idx="709">
                  <c:v>6.7533979058372376E-4</c:v>
                </c:pt>
                <c:pt idx="710">
                  <c:v>4.5022652705581584E-4</c:v>
                </c:pt>
                <c:pt idx="711">
                  <c:v>4.5022652705581584E-4</c:v>
                </c:pt>
                <c:pt idx="712">
                  <c:v>2.2511326352790792E-4</c:v>
                </c:pt>
                <c:pt idx="713">
                  <c:v>1.3506795811674475E-3</c:v>
                </c:pt>
                <c:pt idx="714">
                  <c:v>2.2511326352790792E-4</c:v>
                </c:pt>
                <c:pt idx="715">
                  <c:v>1.1255663176395396E-3</c:v>
                </c:pt>
                <c:pt idx="716">
                  <c:v>4.5022652705581584E-4</c:v>
                </c:pt>
                <c:pt idx="717">
                  <c:v>1.1255663176395396E-3</c:v>
                </c:pt>
                <c:pt idx="718">
                  <c:v>0</c:v>
                </c:pt>
                <c:pt idx="719">
                  <c:v>6.7533979058372376E-4</c:v>
                </c:pt>
                <c:pt idx="720">
                  <c:v>2.2511326352790792E-4</c:v>
                </c:pt>
                <c:pt idx="721">
                  <c:v>4.5022652705581584E-4</c:v>
                </c:pt>
                <c:pt idx="722">
                  <c:v>2.2511326352790792E-4</c:v>
                </c:pt>
                <c:pt idx="723">
                  <c:v>4.5022652705581584E-4</c:v>
                </c:pt>
                <c:pt idx="724">
                  <c:v>9.0045305411163169E-4</c:v>
                </c:pt>
                <c:pt idx="725">
                  <c:v>1.1255663176395396E-3</c:v>
                </c:pt>
                <c:pt idx="726">
                  <c:v>2.2511326352790792E-4</c:v>
                </c:pt>
                <c:pt idx="727">
                  <c:v>2.2511326352790792E-4</c:v>
                </c:pt>
                <c:pt idx="728">
                  <c:v>6.7533979058372376E-4</c:v>
                </c:pt>
                <c:pt idx="729">
                  <c:v>9.0045305411163169E-4</c:v>
                </c:pt>
                <c:pt idx="730">
                  <c:v>9.0045305411163169E-4</c:v>
                </c:pt>
                <c:pt idx="731">
                  <c:v>9.0045305411163169E-4</c:v>
                </c:pt>
                <c:pt idx="732">
                  <c:v>1.5757928446953557E-3</c:v>
                </c:pt>
                <c:pt idx="733">
                  <c:v>1.1255663176395396E-3</c:v>
                </c:pt>
                <c:pt idx="734">
                  <c:v>6.7533979058372376E-4</c:v>
                </c:pt>
                <c:pt idx="735">
                  <c:v>6.7533979058372376E-4</c:v>
                </c:pt>
                <c:pt idx="736">
                  <c:v>1.8009061082232634E-3</c:v>
                </c:pt>
                <c:pt idx="737">
                  <c:v>9.0045305411163169E-4</c:v>
                </c:pt>
                <c:pt idx="738">
                  <c:v>6.7533979058372376E-4</c:v>
                </c:pt>
                <c:pt idx="739">
                  <c:v>2.2511326352790792E-4</c:v>
                </c:pt>
                <c:pt idx="740">
                  <c:v>9.0045305411163169E-4</c:v>
                </c:pt>
                <c:pt idx="741">
                  <c:v>4.5022652705581584E-4</c:v>
                </c:pt>
                <c:pt idx="742">
                  <c:v>6.7533979058372376E-4</c:v>
                </c:pt>
                <c:pt idx="743">
                  <c:v>4.5022652705581584E-4</c:v>
                </c:pt>
                <c:pt idx="744">
                  <c:v>9.0045305411163169E-4</c:v>
                </c:pt>
                <c:pt idx="745">
                  <c:v>4.5022652705581584E-4</c:v>
                </c:pt>
                <c:pt idx="746">
                  <c:v>2.2511326352790792E-4</c:v>
                </c:pt>
                <c:pt idx="747">
                  <c:v>6.7533979058372376E-4</c:v>
                </c:pt>
                <c:pt idx="748">
                  <c:v>4.5022652705581584E-4</c:v>
                </c:pt>
                <c:pt idx="749">
                  <c:v>2.2511326352790792E-4</c:v>
                </c:pt>
                <c:pt idx="750">
                  <c:v>0</c:v>
                </c:pt>
                <c:pt idx="751">
                  <c:v>9.0045305411163169E-4</c:v>
                </c:pt>
                <c:pt idx="752">
                  <c:v>1.5757928446953557E-3</c:v>
                </c:pt>
                <c:pt idx="753">
                  <c:v>2.2511326352790792E-4</c:v>
                </c:pt>
                <c:pt idx="754">
                  <c:v>9.0045305411163169E-4</c:v>
                </c:pt>
                <c:pt idx="755">
                  <c:v>6.7533979058372376E-4</c:v>
                </c:pt>
                <c:pt idx="756">
                  <c:v>2.2511326352790792E-4</c:v>
                </c:pt>
                <c:pt idx="757">
                  <c:v>9.0045305411163169E-4</c:v>
                </c:pt>
                <c:pt idx="758">
                  <c:v>1.1255663176395396E-3</c:v>
                </c:pt>
                <c:pt idx="759">
                  <c:v>6.7533979058372376E-4</c:v>
                </c:pt>
                <c:pt idx="760">
                  <c:v>1.3506795811674475E-3</c:v>
                </c:pt>
                <c:pt idx="761">
                  <c:v>2.2511326352790792E-4</c:v>
                </c:pt>
                <c:pt idx="762">
                  <c:v>9.0045305411163169E-4</c:v>
                </c:pt>
                <c:pt idx="763">
                  <c:v>2.2511326352790792E-4</c:v>
                </c:pt>
                <c:pt idx="764">
                  <c:v>6.7533979058372376E-4</c:v>
                </c:pt>
                <c:pt idx="765">
                  <c:v>9.0045305411163169E-4</c:v>
                </c:pt>
                <c:pt idx="766">
                  <c:v>6.7533979058372376E-4</c:v>
                </c:pt>
                <c:pt idx="767">
                  <c:v>4.5022652705581584E-4</c:v>
                </c:pt>
                <c:pt idx="768">
                  <c:v>4.5022652705581584E-4</c:v>
                </c:pt>
                <c:pt idx="769">
                  <c:v>0</c:v>
                </c:pt>
                <c:pt idx="770">
                  <c:v>2.2511326352790792E-4</c:v>
                </c:pt>
                <c:pt idx="771">
                  <c:v>4.5022652705581584E-4</c:v>
                </c:pt>
                <c:pt idx="772">
                  <c:v>4.5022652705581584E-4</c:v>
                </c:pt>
                <c:pt idx="773">
                  <c:v>1.1255663176395396E-3</c:v>
                </c:pt>
                <c:pt idx="774">
                  <c:v>4.5022652705581584E-4</c:v>
                </c:pt>
                <c:pt idx="775">
                  <c:v>0</c:v>
                </c:pt>
                <c:pt idx="776">
                  <c:v>4.5022652705581584E-4</c:v>
                </c:pt>
                <c:pt idx="777">
                  <c:v>4.5022652705581584E-4</c:v>
                </c:pt>
                <c:pt idx="778">
                  <c:v>9.0045305411163169E-4</c:v>
                </c:pt>
                <c:pt idx="779">
                  <c:v>2.2511326352790792E-4</c:v>
                </c:pt>
                <c:pt idx="780">
                  <c:v>1.3506795811674475E-3</c:v>
                </c:pt>
                <c:pt idx="781">
                  <c:v>4.5022652705581584E-4</c:v>
                </c:pt>
                <c:pt idx="782">
                  <c:v>6.7533979058372376E-4</c:v>
                </c:pt>
                <c:pt idx="783">
                  <c:v>4.5022652705581584E-4</c:v>
                </c:pt>
                <c:pt idx="784">
                  <c:v>2.2511326352790792E-4</c:v>
                </c:pt>
                <c:pt idx="785">
                  <c:v>0</c:v>
                </c:pt>
                <c:pt idx="786">
                  <c:v>2.2511326352790792E-4</c:v>
                </c:pt>
                <c:pt idx="787">
                  <c:v>2.2511326352790792E-4</c:v>
                </c:pt>
                <c:pt idx="788">
                  <c:v>9.0045305411163169E-4</c:v>
                </c:pt>
                <c:pt idx="789">
                  <c:v>0</c:v>
                </c:pt>
                <c:pt idx="790">
                  <c:v>6.7533979058372376E-4</c:v>
                </c:pt>
                <c:pt idx="791">
                  <c:v>0</c:v>
                </c:pt>
                <c:pt idx="792">
                  <c:v>0</c:v>
                </c:pt>
                <c:pt idx="793">
                  <c:v>4.5022652705581584E-4</c:v>
                </c:pt>
                <c:pt idx="794">
                  <c:v>0</c:v>
                </c:pt>
                <c:pt idx="795">
                  <c:v>2.2511326352790792E-4</c:v>
                </c:pt>
                <c:pt idx="796">
                  <c:v>6.7533979058372376E-4</c:v>
                </c:pt>
                <c:pt idx="797">
                  <c:v>0</c:v>
                </c:pt>
                <c:pt idx="798">
                  <c:v>6.7533979058372376E-4</c:v>
                </c:pt>
                <c:pt idx="799">
                  <c:v>2.2511326352790792E-4</c:v>
                </c:pt>
                <c:pt idx="800">
                  <c:v>4.5022652705581584E-4</c:v>
                </c:pt>
                <c:pt idx="801">
                  <c:v>4.5022652705581584E-4</c:v>
                </c:pt>
                <c:pt idx="802">
                  <c:v>9.0045305411163169E-4</c:v>
                </c:pt>
                <c:pt idx="803">
                  <c:v>2.2511326352790792E-4</c:v>
                </c:pt>
                <c:pt idx="804">
                  <c:v>6.7533979058372376E-4</c:v>
                </c:pt>
                <c:pt idx="805">
                  <c:v>2.2511326352790792E-4</c:v>
                </c:pt>
                <c:pt idx="806">
                  <c:v>2.2511326352790792E-4</c:v>
                </c:pt>
                <c:pt idx="807">
                  <c:v>4.5022652705581584E-4</c:v>
                </c:pt>
                <c:pt idx="808">
                  <c:v>2.2511326352790792E-4</c:v>
                </c:pt>
                <c:pt idx="809">
                  <c:v>0</c:v>
                </c:pt>
                <c:pt idx="810">
                  <c:v>2.2511326352790792E-4</c:v>
                </c:pt>
                <c:pt idx="811">
                  <c:v>2.2511326352790792E-4</c:v>
                </c:pt>
                <c:pt idx="812">
                  <c:v>6.7533979058372376E-4</c:v>
                </c:pt>
                <c:pt idx="813">
                  <c:v>2.2511326352790792E-4</c:v>
                </c:pt>
                <c:pt idx="814">
                  <c:v>0</c:v>
                </c:pt>
                <c:pt idx="815">
                  <c:v>4.5022652705581584E-4</c:v>
                </c:pt>
                <c:pt idx="816">
                  <c:v>0</c:v>
                </c:pt>
                <c:pt idx="817">
                  <c:v>4.5022652705581584E-4</c:v>
                </c:pt>
                <c:pt idx="818">
                  <c:v>4.5022652705581584E-4</c:v>
                </c:pt>
                <c:pt idx="819">
                  <c:v>2.2511326352790792E-4</c:v>
                </c:pt>
                <c:pt idx="820">
                  <c:v>6.7533979058372376E-4</c:v>
                </c:pt>
                <c:pt idx="821">
                  <c:v>4.5022652705581584E-4</c:v>
                </c:pt>
                <c:pt idx="822">
                  <c:v>6.7533979058372376E-4</c:v>
                </c:pt>
                <c:pt idx="823">
                  <c:v>0</c:v>
                </c:pt>
                <c:pt idx="824">
                  <c:v>6.7533979058372376E-4</c:v>
                </c:pt>
                <c:pt idx="825">
                  <c:v>2.2511326352790792E-4</c:v>
                </c:pt>
                <c:pt idx="826">
                  <c:v>2.2511326352790792E-4</c:v>
                </c:pt>
                <c:pt idx="827">
                  <c:v>6.7533979058372376E-4</c:v>
                </c:pt>
                <c:pt idx="828">
                  <c:v>0</c:v>
                </c:pt>
                <c:pt idx="829">
                  <c:v>6.7533979058372376E-4</c:v>
                </c:pt>
                <c:pt idx="830">
                  <c:v>4.5022652705581584E-4</c:v>
                </c:pt>
                <c:pt idx="831">
                  <c:v>2.2511326352790792E-4</c:v>
                </c:pt>
                <c:pt idx="832">
                  <c:v>6.7533979058372376E-4</c:v>
                </c:pt>
                <c:pt idx="833">
                  <c:v>2.2511326352790792E-4</c:v>
                </c:pt>
                <c:pt idx="834">
                  <c:v>4.5022652705581584E-4</c:v>
                </c:pt>
                <c:pt idx="835">
                  <c:v>4.5022652705581584E-4</c:v>
                </c:pt>
                <c:pt idx="836">
                  <c:v>6.7533979058372376E-4</c:v>
                </c:pt>
                <c:pt idx="837">
                  <c:v>1.1255663176395396E-3</c:v>
                </c:pt>
                <c:pt idx="838">
                  <c:v>2.2511326352790792E-4</c:v>
                </c:pt>
                <c:pt idx="839">
                  <c:v>6.7533979058372376E-4</c:v>
                </c:pt>
                <c:pt idx="840">
                  <c:v>2.2511326352790792E-4</c:v>
                </c:pt>
                <c:pt idx="841">
                  <c:v>0</c:v>
                </c:pt>
                <c:pt idx="842">
                  <c:v>0</c:v>
                </c:pt>
                <c:pt idx="843">
                  <c:v>6.7533979058372376E-4</c:v>
                </c:pt>
                <c:pt idx="844">
                  <c:v>4.5022652705581584E-4</c:v>
                </c:pt>
                <c:pt idx="845">
                  <c:v>4.5022652705581584E-4</c:v>
                </c:pt>
                <c:pt idx="846">
                  <c:v>4.5022652705581584E-4</c:v>
                </c:pt>
                <c:pt idx="847">
                  <c:v>2.2511326352790792E-4</c:v>
                </c:pt>
                <c:pt idx="848">
                  <c:v>6.7533979058372376E-4</c:v>
                </c:pt>
                <c:pt idx="849">
                  <c:v>2.2511326352790792E-4</c:v>
                </c:pt>
                <c:pt idx="850">
                  <c:v>2.2511326352790792E-4</c:v>
                </c:pt>
                <c:pt idx="851">
                  <c:v>2.2511326352790792E-4</c:v>
                </c:pt>
                <c:pt idx="852">
                  <c:v>1.1255663176395396E-3</c:v>
                </c:pt>
                <c:pt idx="853">
                  <c:v>0</c:v>
                </c:pt>
                <c:pt idx="854">
                  <c:v>4.5022652705581584E-4</c:v>
                </c:pt>
                <c:pt idx="855">
                  <c:v>0</c:v>
                </c:pt>
                <c:pt idx="856">
                  <c:v>4.5022652705581584E-4</c:v>
                </c:pt>
                <c:pt idx="857">
                  <c:v>0</c:v>
                </c:pt>
                <c:pt idx="858">
                  <c:v>6.7533979058372376E-4</c:v>
                </c:pt>
                <c:pt idx="859">
                  <c:v>4.5022652705581584E-4</c:v>
                </c:pt>
                <c:pt idx="860">
                  <c:v>0</c:v>
                </c:pt>
                <c:pt idx="861">
                  <c:v>0</c:v>
                </c:pt>
                <c:pt idx="862">
                  <c:v>4.5022652705581584E-4</c:v>
                </c:pt>
                <c:pt idx="863">
                  <c:v>2.2511326352790792E-4</c:v>
                </c:pt>
                <c:pt idx="864">
                  <c:v>0</c:v>
                </c:pt>
                <c:pt idx="865">
                  <c:v>0</c:v>
                </c:pt>
                <c:pt idx="866">
                  <c:v>2.2511326352790792E-4</c:v>
                </c:pt>
                <c:pt idx="867">
                  <c:v>2.2511326352790792E-4</c:v>
                </c:pt>
                <c:pt idx="868">
                  <c:v>4.5022652705581584E-4</c:v>
                </c:pt>
                <c:pt idx="869">
                  <c:v>6.7533979058372376E-4</c:v>
                </c:pt>
                <c:pt idx="870">
                  <c:v>4.5022652705581584E-4</c:v>
                </c:pt>
                <c:pt idx="871">
                  <c:v>2.2511326352790792E-4</c:v>
                </c:pt>
                <c:pt idx="872">
                  <c:v>0</c:v>
                </c:pt>
                <c:pt idx="873">
                  <c:v>6.7533979058372376E-4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6.7533979058372376E-4</c:v>
                </c:pt>
                <c:pt idx="878">
                  <c:v>2.2511326352790792E-4</c:v>
                </c:pt>
                <c:pt idx="879">
                  <c:v>0</c:v>
                </c:pt>
                <c:pt idx="880">
                  <c:v>4.5022652705581584E-4</c:v>
                </c:pt>
                <c:pt idx="881">
                  <c:v>2.2511326352790792E-4</c:v>
                </c:pt>
                <c:pt idx="882">
                  <c:v>4.5022652705581584E-4</c:v>
                </c:pt>
                <c:pt idx="883">
                  <c:v>2.2511326352790792E-4</c:v>
                </c:pt>
                <c:pt idx="884">
                  <c:v>4.5022652705581584E-4</c:v>
                </c:pt>
                <c:pt idx="885">
                  <c:v>2.2511326352790792E-4</c:v>
                </c:pt>
                <c:pt idx="886">
                  <c:v>0</c:v>
                </c:pt>
                <c:pt idx="887">
                  <c:v>4.5022652705581584E-4</c:v>
                </c:pt>
                <c:pt idx="888">
                  <c:v>0</c:v>
                </c:pt>
                <c:pt idx="889">
                  <c:v>1.1255663176395396E-3</c:v>
                </c:pt>
                <c:pt idx="890">
                  <c:v>0</c:v>
                </c:pt>
                <c:pt idx="891">
                  <c:v>2.2511326352790792E-4</c:v>
                </c:pt>
                <c:pt idx="892">
                  <c:v>0</c:v>
                </c:pt>
                <c:pt idx="893">
                  <c:v>2.2511326352790792E-4</c:v>
                </c:pt>
                <c:pt idx="894">
                  <c:v>4.5022652705581584E-4</c:v>
                </c:pt>
                <c:pt idx="895">
                  <c:v>9.0045305411163169E-4</c:v>
                </c:pt>
                <c:pt idx="896">
                  <c:v>6.7533979058372376E-4</c:v>
                </c:pt>
                <c:pt idx="897">
                  <c:v>2.2511326352790792E-4</c:v>
                </c:pt>
                <c:pt idx="898">
                  <c:v>0</c:v>
                </c:pt>
                <c:pt idx="899">
                  <c:v>0</c:v>
                </c:pt>
                <c:pt idx="900">
                  <c:v>4.5022652705581584E-4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FEA-4426-9BEC-D73F8D1EF717}"/>
            </c:ext>
          </c:extLst>
        </c:ser>
        <c:ser>
          <c:idx val="7"/>
          <c:order val="7"/>
          <c:tx>
            <c:strRef>
              <c:f>Spektra!$CE$7</c:f>
              <c:strCache>
                <c:ptCount val="1"/>
                <c:pt idx="0">
                  <c:v>16.3 cm with cones</c:v>
                </c:pt>
              </c:strCache>
            </c:strRef>
          </c:tx>
          <c:spPr>
            <a:ln w="6350" cap="rnd">
              <a:solidFill>
                <a:srgbClr val="FFC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Spektra!$CE$8:$CE$908</c:f>
              <c:numCache>
                <c:formatCode>General</c:formatCode>
                <c:ptCount val="901"/>
                <c:pt idx="10">
                  <c:v>0.14849986422680903</c:v>
                </c:pt>
                <c:pt idx="11">
                  <c:v>0.14431676945985664</c:v>
                </c:pt>
                <c:pt idx="12">
                  <c:v>0.1210483048186841</c:v>
                </c:pt>
                <c:pt idx="13">
                  <c:v>0.1118977850159758</c:v>
                </c:pt>
                <c:pt idx="14">
                  <c:v>0.10562314286554725</c:v>
                </c:pt>
                <c:pt idx="15">
                  <c:v>9.7518396754577047E-2</c:v>
                </c:pt>
                <c:pt idx="16">
                  <c:v>9.0982311181213971E-2</c:v>
                </c:pt>
                <c:pt idx="17">
                  <c:v>7.8694470303291394E-2</c:v>
                </c:pt>
                <c:pt idx="18">
                  <c:v>8.1308904532636617E-2</c:v>
                </c:pt>
                <c:pt idx="19">
                  <c:v>6.8236733385910464E-2</c:v>
                </c:pt>
                <c:pt idx="20">
                  <c:v>7.2942714998731881E-2</c:v>
                </c:pt>
                <c:pt idx="21">
                  <c:v>5.9870543852005742E-2</c:v>
                </c:pt>
                <c:pt idx="22">
                  <c:v>5.9609100429071221E-2</c:v>
                </c:pt>
                <c:pt idx="23">
                  <c:v>5.4118788547446242E-2</c:v>
                </c:pt>
                <c:pt idx="24">
                  <c:v>5.6733222776791464E-2</c:v>
                </c:pt>
                <c:pt idx="25">
                  <c:v>4.1830947669523659E-2</c:v>
                </c:pt>
                <c:pt idx="26">
                  <c:v>5.0197137203428395E-2</c:v>
                </c:pt>
                <c:pt idx="27">
                  <c:v>4.4706825321803416E-2</c:v>
                </c:pt>
                <c:pt idx="28">
                  <c:v>4.4968268744737937E-2</c:v>
                </c:pt>
                <c:pt idx="29">
                  <c:v>3.7647852902571298E-2</c:v>
                </c:pt>
                <c:pt idx="30">
                  <c:v>3.7909296325505819E-2</c:v>
                </c:pt>
                <c:pt idx="31">
                  <c:v>3.346475813561893E-2</c:v>
                </c:pt>
                <c:pt idx="32">
                  <c:v>3.241898444388084E-2</c:v>
                </c:pt>
                <c:pt idx="33">
                  <c:v>3.346475813561893E-2</c:v>
                </c:pt>
                <c:pt idx="34">
                  <c:v>3.2157541020946319E-2</c:v>
                </c:pt>
                <c:pt idx="35">
                  <c:v>2.9804550214535611E-2</c:v>
                </c:pt>
                <c:pt idx="36">
                  <c:v>2.8497333099862996E-2</c:v>
                </c:pt>
                <c:pt idx="37">
                  <c:v>3.1373210752142743E-2</c:v>
                </c:pt>
                <c:pt idx="38">
                  <c:v>2.1176917257696354E-2</c:v>
                </c:pt>
                <c:pt idx="39">
                  <c:v>2.6667229139321336E-2</c:v>
                </c:pt>
                <c:pt idx="40">
                  <c:v>2.6144342293452288E-2</c:v>
                </c:pt>
                <c:pt idx="41">
                  <c:v>2.2745577795303493E-2</c:v>
                </c:pt>
                <c:pt idx="42">
                  <c:v>1.9608256720089218E-2</c:v>
                </c:pt>
                <c:pt idx="43">
                  <c:v>1.8823926451285649E-2</c:v>
                </c:pt>
                <c:pt idx="44">
                  <c:v>1.8823926451285649E-2</c:v>
                </c:pt>
                <c:pt idx="45">
                  <c:v>1.908536987422017E-2</c:v>
                </c:pt>
                <c:pt idx="46">
                  <c:v>1.9869700143023739E-2</c:v>
                </c:pt>
                <c:pt idx="47">
                  <c:v>2.0392586988892788E-2</c:v>
                </c:pt>
                <c:pt idx="48">
                  <c:v>1.620949222194042E-2</c:v>
                </c:pt>
                <c:pt idx="49">
                  <c:v>1.3072171146726144E-2</c:v>
                </c:pt>
                <c:pt idx="50">
                  <c:v>1.7516709336613034E-2</c:v>
                </c:pt>
                <c:pt idx="51">
                  <c:v>1.5686605376071371E-2</c:v>
                </c:pt>
                <c:pt idx="52">
                  <c:v>1.6993822490743989E-2</c:v>
                </c:pt>
                <c:pt idx="53">
                  <c:v>1.542516195313685E-2</c:v>
                </c:pt>
                <c:pt idx="54">
                  <c:v>1.3595057992595191E-2</c:v>
                </c:pt>
                <c:pt idx="55">
                  <c:v>1.5948048799005896E-2</c:v>
                </c:pt>
                <c:pt idx="56">
                  <c:v>1.7778152759547555E-2</c:v>
                </c:pt>
                <c:pt idx="57">
                  <c:v>1.620949222194042E-2</c:v>
                </c:pt>
                <c:pt idx="58">
                  <c:v>1.4640831684333283E-2</c:v>
                </c:pt>
                <c:pt idx="59">
                  <c:v>1.1764954032053531E-2</c:v>
                </c:pt>
                <c:pt idx="60">
                  <c:v>1.2810727723791621E-2</c:v>
                </c:pt>
                <c:pt idx="61">
                  <c:v>1.0980623763249962E-2</c:v>
                </c:pt>
                <c:pt idx="62">
                  <c:v>8.3661895339047325E-3</c:v>
                </c:pt>
                <c:pt idx="63">
                  <c:v>1.0196293494446394E-2</c:v>
                </c:pt>
                <c:pt idx="64">
                  <c:v>1.1764954032053531E-2</c:v>
                </c:pt>
                <c:pt idx="65">
                  <c:v>7.8433026880356856E-3</c:v>
                </c:pt>
                <c:pt idx="66">
                  <c:v>1.0980623763249962E-2</c:v>
                </c:pt>
                <c:pt idx="67">
                  <c:v>9.6734066485773471E-3</c:v>
                </c:pt>
                <c:pt idx="68">
                  <c:v>1.1242067186184484E-2</c:v>
                </c:pt>
                <c:pt idx="69">
                  <c:v>1.0980623763249962E-2</c:v>
                </c:pt>
                <c:pt idx="70">
                  <c:v>9.1505198027083019E-3</c:v>
                </c:pt>
                <c:pt idx="71">
                  <c:v>9.1505198027083019E-3</c:v>
                </c:pt>
                <c:pt idx="72">
                  <c:v>9.4119632256428245E-3</c:v>
                </c:pt>
                <c:pt idx="73">
                  <c:v>8.6276329568392568E-3</c:v>
                </c:pt>
                <c:pt idx="74">
                  <c:v>6.7975289962975954E-3</c:v>
                </c:pt>
                <c:pt idx="75">
                  <c:v>6.0131987274940259E-3</c:v>
                </c:pt>
                <c:pt idx="76">
                  <c:v>1.0980623763249962E-2</c:v>
                </c:pt>
                <c:pt idx="77">
                  <c:v>7.3204158421666414E-3</c:v>
                </c:pt>
                <c:pt idx="78">
                  <c:v>1.1242067186184484E-2</c:v>
                </c:pt>
                <c:pt idx="79">
                  <c:v>8.8890763797737776E-3</c:v>
                </c:pt>
                <c:pt idx="80">
                  <c:v>9.4119632256428245E-3</c:v>
                </c:pt>
                <c:pt idx="81">
                  <c:v>8.6276329568392568E-3</c:v>
                </c:pt>
                <c:pt idx="82">
                  <c:v>8.1047461109702099E-3</c:v>
                </c:pt>
                <c:pt idx="83">
                  <c:v>7.5818592651011648E-3</c:v>
                </c:pt>
                <c:pt idx="84">
                  <c:v>8.1047461109702099E-3</c:v>
                </c:pt>
                <c:pt idx="85">
                  <c:v>7.0589724192321188E-3</c:v>
                </c:pt>
                <c:pt idx="86">
                  <c:v>7.0589724192321188E-3</c:v>
                </c:pt>
                <c:pt idx="87">
                  <c:v>6.7975289962975954E-3</c:v>
                </c:pt>
                <c:pt idx="88">
                  <c:v>6.7975289962975954E-3</c:v>
                </c:pt>
                <c:pt idx="89">
                  <c:v>7.5818592651011648E-3</c:v>
                </c:pt>
                <c:pt idx="90">
                  <c:v>5.4903118816249808E-3</c:v>
                </c:pt>
                <c:pt idx="91">
                  <c:v>4.4445381898868888E-3</c:v>
                </c:pt>
                <c:pt idx="92">
                  <c:v>8.6276329568392568E-3</c:v>
                </c:pt>
                <c:pt idx="93">
                  <c:v>5.4903118816249808E-3</c:v>
                </c:pt>
                <c:pt idx="94">
                  <c:v>3.9216513440178428E-3</c:v>
                </c:pt>
                <c:pt idx="95">
                  <c:v>4.9674250357559348E-3</c:v>
                </c:pt>
                <c:pt idx="96">
                  <c:v>3.9216513440178428E-3</c:v>
                </c:pt>
                <c:pt idx="97">
                  <c:v>4.9674250357559348E-3</c:v>
                </c:pt>
                <c:pt idx="98">
                  <c:v>5.2288684586904574E-3</c:v>
                </c:pt>
                <c:pt idx="99">
                  <c:v>4.9674250357559348E-3</c:v>
                </c:pt>
                <c:pt idx="100">
                  <c:v>4.7059816128214122E-3</c:v>
                </c:pt>
                <c:pt idx="101">
                  <c:v>4.9674250357559348E-3</c:v>
                </c:pt>
                <c:pt idx="102">
                  <c:v>3.3987644981487977E-3</c:v>
                </c:pt>
                <c:pt idx="103">
                  <c:v>3.9216513440178428E-3</c:v>
                </c:pt>
                <c:pt idx="104">
                  <c:v>4.7059816128214122E-3</c:v>
                </c:pt>
                <c:pt idx="105">
                  <c:v>3.9216513440178428E-3</c:v>
                </c:pt>
                <c:pt idx="106">
                  <c:v>5.2288684586904574E-3</c:v>
                </c:pt>
                <c:pt idx="107">
                  <c:v>5.2288684586904574E-3</c:v>
                </c:pt>
                <c:pt idx="108">
                  <c:v>4.4445381898868888E-3</c:v>
                </c:pt>
                <c:pt idx="109">
                  <c:v>4.9674250357559348E-3</c:v>
                </c:pt>
                <c:pt idx="110">
                  <c:v>6.5360855733630719E-3</c:v>
                </c:pt>
                <c:pt idx="111">
                  <c:v>4.7059816128214122E-3</c:v>
                </c:pt>
                <c:pt idx="112">
                  <c:v>3.9216513440178428E-3</c:v>
                </c:pt>
                <c:pt idx="113">
                  <c:v>3.3987644981487977E-3</c:v>
                </c:pt>
                <c:pt idx="114">
                  <c:v>2.6144342293452287E-3</c:v>
                </c:pt>
                <c:pt idx="115">
                  <c:v>5.4903118816249808E-3</c:v>
                </c:pt>
                <c:pt idx="116">
                  <c:v>2.8758776522797517E-3</c:v>
                </c:pt>
                <c:pt idx="117">
                  <c:v>5.2288684586904574E-3</c:v>
                </c:pt>
                <c:pt idx="118">
                  <c:v>2.6144342293452287E-3</c:v>
                </c:pt>
                <c:pt idx="119">
                  <c:v>3.1373210752142747E-3</c:v>
                </c:pt>
                <c:pt idx="120">
                  <c:v>4.1830947669523662E-3</c:v>
                </c:pt>
                <c:pt idx="121">
                  <c:v>3.1373210752142747E-3</c:v>
                </c:pt>
                <c:pt idx="122">
                  <c:v>3.6602079210833207E-3</c:v>
                </c:pt>
                <c:pt idx="123">
                  <c:v>2.3529908064107061E-3</c:v>
                </c:pt>
                <c:pt idx="124">
                  <c:v>2.6144342293452287E-3</c:v>
                </c:pt>
                <c:pt idx="125">
                  <c:v>2.0915473834761831E-3</c:v>
                </c:pt>
                <c:pt idx="126">
                  <c:v>4.9674250357559348E-3</c:v>
                </c:pt>
                <c:pt idx="127">
                  <c:v>3.3987644981487977E-3</c:v>
                </c:pt>
                <c:pt idx="128">
                  <c:v>3.9216513440178428E-3</c:v>
                </c:pt>
                <c:pt idx="129">
                  <c:v>2.0915473834761831E-3</c:v>
                </c:pt>
                <c:pt idx="130">
                  <c:v>3.3987644981487977E-3</c:v>
                </c:pt>
                <c:pt idx="131">
                  <c:v>3.1373210752142747E-3</c:v>
                </c:pt>
                <c:pt idx="132">
                  <c:v>2.8758776522797517E-3</c:v>
                </c:pt>
                <c:pt idx="133">
                  <c:v>1.8301039605416603E-3</c:v>
                </c:pt>
                <c:pt idx="134">
                  <c:v>3.1373210752142747E-3</c:v>
                </c:pt>
                <c:pt idx="135">
                  <c:v>5.2288684586904574E-3</c:v>
                </c:pt>
                <c:pt idx="136">
                  <c:v>1.3072171146726143E-3</c:v>
                </c:pt>
                <c:pt idx="137">
                  <c:v>1.5686605376071373E-3</c:v>
                </c:pt>
                <c:pt idx="138">
                  <c:v>2.3529908064107061E-3</c:v>
                </c:pt>
                <c:pt idx="139">
                  <c:v>2.6144342293452287E-3</c:v>
                </c:pt>
                <c:pt idx="140">
                  <c:v>3.1373210752142747E-3</c:v>
                </c:pt>
                <c:pt idx="141">
                  <c:v>3.1373210752142747E-3</c:v>
                </c:pt>
                <c:pt idx="142">
                  <c:v>1.8301039605416603E-3</c:v>
                </c:pt>
                <c:pt idx="143">
                  <c:v>1.8301039605416603E-3</c:v>
                </c:pt>
                <c:pt idx="144">
                  <c:v>1.5686605376071373E-3</c:v>
                </c:pt>
                <c:pt idx="145">
                  <c:v>3.1373210752142747E-3</c:v>
                </c:pt>
                <c:pt idx="146">
                  <c:v>1.8301039605416603E-3</c:v>
                </c:pt>
                <c:pt idx="147">
                  <c:v>3.9216513440178428E-3</c:v>
                </c:pt>
                <c:pt idx="148">
                  <c:v>3.6602079210833207E-3</c:v>
                </c:pt>
                <c:pt idx="149">
                  <c:v>2.3529908064107061E-3</c:v>
                </c:pt>
                <c:pt idx="150">
                  <c:v>2.0915473834761831E-3</c:v>
                </c:pt>
                <c:pt idx="151">
                  <c:v>2.3529908064107061E-3</c:v>
                </c:pt>
                <c:pt idx="152">
                  <c:v>2.6144342293452287E-3</c:v>
                </c:pt>
                <c:pt idx="153">
                  <c:v>2.6144342293452287E-3</c:v>
                </c:pt>
                <c:pt idx="154">
                  <c:v>1.0457736917380916E-3</c:v>
                </c:pt>
                <c:pt idx="155">
                  <c:v>2.6144342293452287E-3</c:v>
                </c:pt>
                <c:pt idx="156">
                  <c:v>1.0457736917380916E-3</c:v>
                </c:pt>
                <c:pt idx="157">
                  <c:v>2.6144342293452287E-3</c:v>
                </c:pt>
                <c:pt idx="158">
                  <c:v>3.1373210752142747E-3</c:v>
                </c:pt>
                <c:pt idx="159">
                  <c:v>1.0457736917380916E-3</c:v>
                </c:pt>
                <c:pt idx="160">
                  <c:v>1.3072171146726143E-3</c:v>
                </c:pt>
                <c:pt idx="161">
                  <c:v>2.3529908064107061E-3</c:v>
                </c:pt>
                <c:pt idx="162">
                  <c:v>1.3072171146726143E-3</c:v>
                </c:pt>
                <c:pt idx="163">
                  <c:v>1.5686605376071373E-3</c:v>
                </c:pt>
                <c:pt idx="164">
                  <c:v>2.6144342293452287E-3</c:v>
                </c:pt>
                <c:pt idx="165">
                  <c:v>2.3529908064107061E-3</c:v>
                </c:pt>
                <c:pt idx="166">
                  <c:v>2.3529908064107061E-3</c:v>
                </c:pt>
                <c:pt idx="167">
                  <c:v>2.0915473834761831E-3</c:v>
                </c:pt>
                <c:pt idx="168">
                  <c:v>1.8301039605416603E-3</c:v>
                </c:pt>
                <c:pt idx="169">
                  <c:v>1.0457736917380916E-3</c:v>
                </c:pt>
                <c:pt idx="170">
                  <c:v>1.8301039605416603E-3</c:v>
                </c:pt>
                <c:pt idx="171">
                  <c:v>1.5686605376071373E-3</c:v>
                </c:pt>
                <c:pt idx="172">
                  <c:v>1.3072171146726143E-3</c:v>
                </c:pt>
                <c:pt idx="173">
                  <c:v>1.5686605376071373E-3</c:v>
                </c:pt>
                <c:pt idx="174">
                  <c:v>2.3529908064107061E-3</c:v>
                </c:pt>
                <c:pt idx="175">
                  <c:v>1.0457736917380916E-3</c:v>
                </c:pt>
                <c:pt idx="176">
                  <c:v>1.0457736917380916E-3</c:v>
                </c:pt>
                <c:pt idx="177">
                  <c:v>1.3072171146726143E-3</c:v>
                </c:pt>
                <c:pt idx="178">
                  <c:v>7.8433026880356867E-4</c:v>
                </c:pt>
                <c:pt idx="179">
                  <c:v>1.5686605376071373E-3</c:v>
                </c:pt>
                <c:pt idx="180">
                  <c:v>1.0457736917380916E-3</c:v>
                </c:pt>
                <c:pt idx="181">
                  <c:v>1.5686605376071373E-3</c:v>
                </c:pt>
                <c:pt idx="182">
                  <c:v>2.0915473834761831E-3</c:v>
                </c:pt>
                <c:pt idx="183">
                  <c:v>1.0457736917380916E-3</c:v>
                </c:pt>
                <c:pt idx="184">
                  <c:v>1.5686605376071373E-3</c:v>
                </c:pt>
                <c:pt idx="185">
                  <c:v>1.3072171146726143E-3</c:v>
                </c:pt>
                <c:pt idx="186">
                  <c:v>1.5686605376071373E-3</c:v>
                </c:pt>
                <c:pt idx="187">
                  <c:v>7.8433026880356867E-4</c:v>
                </c:pt>
                <c:pt idx="188">
                  <c:v>1.8301039605416603E-3</c:v>
                </c:pt>
                <c:pt idx="189">
                  <c:v>1.8301039605416603E-3</c:v>
                </c:pt>
                <c:pt idx="190">
                  <c:v>1.0457736917380916E-3</c:v>
                </c:pt>
                <c:pt idx="191">
                  <c:v>1.0457736917380916E-3</c:v>
                </c:pt>
                <c:pt idx="192">
                  <c:v>7.8433026880356867E-4</c:v>
                </c:pt>
                <c:pt idx="193">
                  <c:v>1.8301039605416603E-3</c:v>
                </c:pt>
                <c:pt idx="194">
                  <c:v>2.0915473834761831E-3</c:v>
                </c:pt>
                <c:pt idx="195">
                  <c:v>1.0457736917380916E-3</c:v>
                </c:pt>
                <c:pt idx="196">
                  <c:v>5.2288684586904578E-4</c:v>
                </c:pt>
                <c:pt idx="197">
                  <c:v>2.3529908064107061E-3</c:v>
                </c:pt>
                <c:pt idx="198">
                  <c:v>1.3072171146726143E-3</c:v>
                </c:pt>
                <c:pt idx="199">
                  <c:v>2.6144342293452289E-4</c:v>
                </c:pt>
                <c:pt idx="200">
                  <c:v>1.0457736917380916E-3</c:v>
                </c:pt>
                <c:pt idx="201">
                  <c:v>2.0915473834761831E-3</c:v>
                </c:pt>
                <c:pt idx="202">
                  <c:v>7.8433026880356867E-4</c:v>
                </c:pt>
                <c:pt idx="203">
                  <c:v>1.8301039605416603E-3</c:v>
                </c:pt>
                <c:pt idx="204">
                  <c:v>1.0457736917380916E-3</c:v>
                </c:pt>
                <c:pt idx="205">
                  <c:v>1.0457736917380916E-3</c:v>
                </c:pt>
                <c:pt idx="206">
                  <c:v>1.8301039605416603E-3</c:v>
                </c:pt>
                <c:pt idx="207">
                  <c:v>2.0915473834761831E-3</c:v>
                </c:pt>
                <c:pt idx="208">
                  <c:v>1.8301039605416603E-3</c:v>
                </c:pt>
                <c:pt idx="209">
                  <c:v>1.5686605376071373E-3</c:v>
                </c:pt>
                <c:pt idx="210">
                  <c:v>2.3529908064107061E-3</c:v>
                </c:pt>
                <c:pt idx="211">
                  <c:v>1.3072171146726143E-3</c:v>
                </c:pt>
                <c:pt idx="212">
                  <c:v>1.5686605376071373E-3</c:v>
                </c:pt>
                <c:pt idx="213">
                  <c:v>7.8433026880356867E-4</c:v>
                </c:pt>
                <c:pt idx="214">
                  <c:v>1.8301039605416603E-3</c:v>
                </c:pt>
                <c:pt idx="215">
                  <c:v>1.8301039605416603E-3</c:v>
                </c:pt>
                <c:pt idx="216">
                  <c:v>2.6144342293452289E-4</c:v>
                </c:pt>
                <c:pt idx="217">
                  <c:v>5.2288684586904578E-4</c:v>
                </c:pt>
                <c:pt idx="218">
                  <c:v>2.6144342293452289E-4</c:v>
                </c:pt>
                <c:pt idx="219">
                  <c:v>1.0457736917380916E-3</c:v>
                </c:pt>
                <c:pt idx="220">
                  <c:v>7.8433026880356867E-4</c:v>
                </c:pt>
                <c:pt idx="221">
                  <c:v>1.5686605376071373E-3</c:v>
                </c:pt>
                <c:pt idx="222">
                  <c:v>1.3072171146726143E-3</c:v>
                </c:pt>
                <c:pt idx="223">
                  <c:v>0</c:v>
                </c:pt>
                <c:pt idx="224">
                  <c:v>1.0457736917380916E-3</c:v>
                </c:pt>
                <c:pt idx="225">
                  <c:v>5.2288684586904578E-4</c:v>
                </c:pt>
                <c:pt idx="226">
                  <c:v>7.8433026880356867E-4</c:v>
                </c:pt>
                <c:pt idx="227">
                  <c:v>1.8301039605416603E-3</c:v>
                </c:pt>
                <c:pt idx="228">
                  <c:v>7.8433026880356867E-4</c:v>
                </c:pt>
                <c:pt idx="229">
                  <c:v>5.2288684586904578E-4</c:v>
                </c:pt>
                <c:pt idx="230">
                  <c:v>5.2288684586904578E-4</c:v>
                </c:pt>
                <c:pt idx="231">
                  <c:v>1.5686605376071373E-3</c:v>
                </c:pt>
                <c:pt idx="232">
                  <c:v>2.6144342293452289E-4</c:v>
                </c:pt>
                <c:pt idx="233">
                  <c:v>2.6144342293452289E-4</c:v>
                </c:pt>
                <c:pt idx="234">
                  <c:v>1.3072171146726143E-3</c:v>
                </c:pt>
                <c:pt idx="235">
                  <c:v>7.8433026880356867E-4</c:v>
                </c:pt>
                <c:pt idx="236">
                  <c:v>2.0915473834761831E-3</c:v>
                </c:pt>
                <c:pt idx="237">
                  <c:v>1.3072171146726143E-3</c:v>
                </c:pt>
                <c:pt idx="238">
                  <c:v>5.2288684586904578E-4</c:v>
                </c:pt>
                <c:pt idx="239">
                  <c:v>7.8433026880356867E-4</c:v>
                </c:pt>
                <c:pt idx="240">
                  <c:v>5.2288684586904578E-4</c:v>
                </c:pt>
                <c:pt idx="241">
                  <c:v>7.8433026880356867E-4</c:v>
                </c:pt>
                <c:pt idx="242">
                  <c:v>7.8433026880356867E-4</c:v>
                </c:pt>
                <c:pt idx="243">
                  <c:v>1.0457736917380916E-3</c:v>
                </c:pt>
                <c:pt idx="244">
                  <c:v>1.0457736917380916E-3</c:v>
                </c:pt>
                <c:pt idx="245">
                  <c:v>7.8433026880356867E-4</c:v>
                </c:pt>
                <c:pt idx="246">
                  <c:v>1.0457736917380916E-3</c:v>
                </c:pt>
                <c:pt idx="247">
                  <c:v>2.6144342293452289E-4</c:v>
                </c:pt>
                <c:pt idx="248">
                  <c:v>2.6144342293452289E-4</c:v>
                </c:pt>
                <c:pt idx="249">
                  <c:v>2.6144342293452289E-4</c:v>
                </c:pt>
                <c:pt idx="250">
                  <c:v>2.6144342293452289E-4</c:v>
                </c:pt>
                <c:pt idx="251">
                  <c:v>5.2288684586904578E-4</c:v>
                </c:pt>
                <c:pt idx="252">
                  <c:v>5.2288684586904578E-4</c:v>
                </c:pt>
                <c:pt idx="253">
                  <c:v>7.8433026880356867E-4</c:v>
                </c:pt>
                <c:pt idx="254">
                  <c:v>1.0457736917380916E-3</c:v>
                </c:pt>
                <c:pt idx="255">
                  <c:v>1.0457736917380916E-3</c:v>
                </c:pt>
                <c:pt idx="256">
                  <c:v>1.0457736917380916E-3</c:v>
                </c:pt>
                <c:pt idx="257">
                  <c:v>2.6144342293452289E-4</c:v>
                </c:pt>
                <c:pt idx="258">
                  <c:v>1.0457736917380916E-3</c:v>
                </c:pt>
                <c:pt idx="259">
                  <c:v>2.6144342293452289E-4</c:v>
                </c:pt>
                <c:pt idx="260">
                  <c:v>5.2288684586904578E-4</c:v>
                </c:pt>
                <c:pt idx="261">
                  <c:v>5.2288684586904578E-4</c:v>
                </c:pt>
                <c:pt idx="262">
                  <c:v>2.6144342293452289E-4</c:v>
                </c:pt>
                <c:pt idx="263">
                  <c:v>7.8433026880356867E-4</c:v>
                </c:pt>
                <c:pt idx="264">
                  <c:v>2.6144342293452289E-4</c:v>
                </c:pt>
                <c:pt idx="265">
                  <c:v>7.8433026880356867E-4</c:v>
                </c:pt>
                <c:pt idx="266">
                  <c:v>1.0457736917380916E-3</c:v>
                </c:pt>
                <c:pt idx="267">
                  <c:v>7.8433026880356867E-4</c:v>
                </c:pt>
                <c:pt idx="268">
                  <c:v>1.0457736917380916E-3</c:v>
                </c:pt>
                <c:pt idx="269">
                  <c:v>1.3072171146726143E-3</c:v>
                </c:pt>
                <c:pt idx="270">
                  <c:v>7.8433026880356867E-4</c:v>
                </c:pt>
                <c:pt idx="271">
                  <c:v>5.2288684586904578E-4</c:v>
                </c:pt>
                <c:pt idx="272">
                  <c:v>0</c:v>
                </c:pt>
                <c:pt idx="273">
                  <c:v>7.8433026880356867E-4</c:v>
                </c:pt>
                <c:pt idx="274">
                  <c:v>5.2288684586904578E-4</c:v>
                </c:pt>
                <c:pt idx="275">
                  <c:v>1.5686605376071373E-3</c:v>
                </c:pt>
                <c:pt idx="276">
                  <c:v>1.3072171146726143E-3</c:v>
                </c:pt>
                <c:pt idx="277">
                  <c:v>5.2288684586904578E-4</c:v>
                </c:pt>
                <c:pt idx="278">
                  <c:v>5.2288684586904578E-4</c:v>
                </c:pt>
                <c:pt idx="279">
                  <c:v>2.6144342293452289E-4</c:v>
                </c:pt>
                <c:pt idx="280">
                  <c:v>1.5686605376071373E-3</c:v>
                </c:pt>
                <c:pt idx="281">
                  <c:v>2.6144342293452289E-4</c:v>
                </c:pt>
                <c:pt idx="282">
                  <c:v>5.2288684586904578E-4</c:v>
                </c:pt>
                <c:pt idx="283">
                  <c:v>2.6144342293452289E-4</c:v>
                </c:pt>
                <c:pt idx="284">
                  <c:v>2.6144342293452289E-4</c:v>
                </c:pt>
                <c:pt idx="285">
                  <c:v>7.8433026880356867E-4</c:v>
                </c:pt>
                <c:pt idx="286">
                  <c:v>5.2288684586904578E-4</c:v>
                </c:pt>
                <c:pt idx="287">
                  <c:v>1.0457736917380916E-3</c:v>
                </c:pt>
                <c:pt idx="288">
                  <c:v>7.8433026880356867E-4</c:v>
                </c:pt>
                <c:pt idx="289">
                  <c:v>7.8433026880356867E-4</c:v>
                </c:pt>
                <c:pt idx="290">
                  <c:v>2.0915473834761831E-3</c:v>
                </c:pt>
                <c:pt idx="291">
                  <c:v>5.2288684586904578E-4</c:v>
                </c:pt>
                <c:pt idx="292">
                  <c:v>5.2288684586904578E-4</c:v>
                </c:pt>
                <c:pt idx="293">
                  <c:v>5.2288684586904578E-4</c:v>
                </c:pt>
                <c:pt idx="294">
                  <c:v>1.0457736917380916E-3</c:v>
                </c:pt>
                <c:pt idx="295">
                  <c:v>1.0457736917380916E-3</c:v>
                </c:pt>
                <c:pt idx="296">
                  <c:v>7.8433026880356867E-4</c:v>
                </c:pt>
                <c:pt idx="297">
                  <c:v>7.8433026880356867E-4</c:v>
                </c:pt>
                <c:pt idx="298">
                  <c:v>2.6144342293452289E-4</c:v>
                </c:pt>
                <c:pt idx="299">
                  <c:v>7.8433026880356867E-4</c:v>
                </c:pt>
                <c:pt idx="300">
                  <c:v>2.6144342293452289E-4</c:v>
                </c:pt>
                <c:pt idx="301">
                  <c:v>5.2288684586904578E-4</c:v>
                </c:pt>
                <c:pt idx="302">
                  <c:v>2.6144342293452289E-4</c:v>
                </c:pt>
                <c:pt idx="303">
                  <c:v>5.2288684586904578E-4</c:v>
                </c:pt>
                <c:pt idx="304">
                  <c:v>0</c:v>
                </c:pt>
                <c:pt idx="305">
                  <c:v>7.8433026880356867E-4</c:v>
                </c:pt>
                <c:pt idx="306">
                  <c:v>0</c:v>
                </c:pt>
                <c:pt idx="307">
                  <c:v>1.3072171146726143E-3</c:v>
                </c:pt>
                <c:pt idx="308">
                  <c:v>7.8433026880356867E-4</c:v>
                </c:pt>
                <c:pt idx="309">
                  <c:v>5.2288684586904578E-4</c:v>
                </c:pt>
                <c:pt idx="310">
                  <c:v>1.0457736917380916E-3</c:v>
                </c:pt>
                <c:pt idx="311">
                  <c:v>5.2288684586904578E-4</c:v>
                </c:pt>
                <c:pt idx="312">
                  <c:v>5.2288684586904578E-4</c:v>
                </c:pt>
                <c:pt idx="313">
                  <c:v>5.2288684586904578E-4</c:v>
                </c:pt>
                <c:pt idx="314">
                  <c:v>2.6144342293452289E-4</c:v>
                </c:pt>
                <c:pt idx="315">
                  <c:v>2.6144342293452289E-4</c:v>
                </c:pt>
                <c:pt idx="316">
                  <c:v>5.2288684586904578E-4</c:v>
                </c:pt>
                <c:pt idx="317">
                  <c:v>5.2288684586904578E-4</c:v>
                </c:pt>
                <c:pt idx="318">
                  <c:v>0</c:v>
                </c:pt>
                <c:pt idx="319">
                  <c:v>5.2288684586904578E-4</c:v>
                </c:pt>
                <c:pt idx="320">
                  <c:v>1.0457736917380916E-3</c:v>
                </c:pt>
                <c:pt idx="321">
                  <c:v>7.8433026880356867E-4</c:v>
                </c:pt>
                <c:pt idx="322">
                  <c:v>1.0457736917380916E-3</c:v>
                </c:pt>
                <c:pt idx="323">
                  <c:v>5.2288684586904578E-4</c:v>
                </c:pt>
                <c:pt idx="324">
                  <c:v>2.6144342293452289E-4</c:v>
                </c:pt>
                <c:pt idx="325">
                  <c:v>2.6144342293452289E-4</c:v>
                </c:pt>
                <c:pt idx="326">
                  <c:v>2.6144342293452289E-4</c:v>
                </c:pt>
                <c:pt idx="327">
                  <c:v>0</c:v>
                </c:pt>
                <c:pt idx="328">
                  <c:v>0</c:v>
                </c:pt>
                <c:pt idx="329">
                  <c:v>1.0457736917380916E-3</c:v>
                </c:pt>
                <c:pt idx="330">
                  <c:v>2.6144342293452289E-4</c:v>
                </c:pt>
                <c:pt idx="331">
                  <c:v>5.2288684586904578E-4</c:v>
                </c:pt>
                <c:pt idx="332">
                  <c:v>2.6144342293452289E-4</c:v>
                </c:pt>
                <c:pt idx="333">
                  <c:v>2.6144342293452289E-4</c:v>
                </c:pt>
                <c:pt idx="334">
                  <c:v>7.8433026880356867E-4</c:v>
                </c:pt>
                <c:pt idx="335">
                  <c:v>2.6144342293452289E-4</c:v>
                </c:pt>
                <c:pt idx="336">
                  <c:v>1.3072171146726143E-3</c:v>
                </c:pt>
                <c:pt idx="337">
                  <c:v>7.8433026880356867E-4</c:v>
                </c:pt>
                <c:pt idx="338">
                  <c:v>0</c:v>
                </c:pt>
                <c:pt idx="339">
                  <c:v>7.8433026880356867E-4</c:v>
                </c:pt>
                <c:pt idx="340">
                  <c:v>5.2288684586904578E-4</c:v>
                </c:pt>
                <c:pt idx="341">
                  <c:v>0</c:v>
                </c:pt>
                <c:pt idx="342">
                  <c:v>5.2288684586904578E-4</c:v>
                </c:pt>
                <c:pt idx="343">
                  <c:v>5.2288684586904578E-4</c:v>
                </c:pt>
                <c:pt idx="344">
                  <c:v>2.6144342293452289E-4</c:v>
                </c:pt>
                <c:pt idx="345">
                  <c:v>1.0457736917380916E-3</c:v>
                </c:pt>
                <c:pt idx="346">
                  <c:v>0</c:v>
                </c:pt>
                <c:pt idx="347">
                  <c:v>7.8433026880356867E-4</c:v>
                </c:pt>
                <c:pt idx="348">
                  <c:v>2.6144342293452289E-4</c:v>
                </c:pt>
                <c:pt idx="349">
                  <c:v>1.0457736917380916E-3</c:v>
                </c:pt>
                <c:pt idx="350">
                  <c:v>2.6144342293452289E-4</c:v>
                </c:pt>
                <c:pt idx="351">
                  <c:v>1.0457736917380916E-3</c:v>
                </c:pt>
                <c:pt idx="352">
                  <c:v>2.6144342293452289E-4</c:v>
                </c:pt>
                <c:pt idx="353">
                  <c:v>0</c:v>
                </c:pt>
                <c:pt idx="354">
                  <c:v>5.2288684586904578E-4</c:v>
                </c:pt>
                <c:pt idx="355">
                  <c:v>2.6144342293452289E-4</c:v>
                </c:pt>
                <c:pt idx="356">
                  <c:v>2.6144342293452289E-4</c:v>
                </c:pt>
                <c:pt idx="357">
                  <c:v>7.8433026880356867E-4</c:v>
                </c:pt>
                <c:pt idx="358">
                  <c:v>5.2288684586904578E-4</c:v>
                </c:pt>
                <c:pt idx="359">
                  <c:v>2.6144342293452289E-4</c:v>
                </c:pt>
                <c:pt idx="360">
                  <c:v>2.6144342293452289E-4</c:v>
                </c:pt>
                <c:pt idx="361">
                  <c:v>2.6144342293452289E-4</c:v>
                </c:pt>
                <c:pt idx="362">
                  <c:v>5.2288684586904578E-4</c:v>
                </c:pt>
                <c:pt idx="363">
                  <c:v>1.0457736917380916E-3</c:v>
                </c:pt>
                <c:pt idx="364">
                  <c:v>5.2288684586904578E-4</c:v>
                </c:pt>
                <c:pt idx="365">
                  <c:v>2.6144342293452289E-4</c:v>
                </c:pt>
                <c:pt idx="366">
                  <c:v>2.6144342293452289E-4</c:v>
                </c:pt>
                <c:pt idx="367">
                  <c:v>2.6144342293452289E-4</c:v>
                </c:pt>
                <c:pt idx="368">
                  <c:v>5.2288684586904578E-4</c:v>
                </c:pt>
                <c:pt idx="369">
                  <c:v>7.8433026880356867E-4</c:v>
                </c:pt>
                <c:pt idx="370">
                  <c:v>5.2288684586904578E-4</c:v>
                </c:pt>
                <c:pt idx="371">
                  <c:v>5.2288684586904578E-4</c:v>
                </c:pt>
                <c:pt idx="372">
                  <c:v>5.2288684586904578E-4</c:v>
                </c:pt>
                <c:pt idx="373">
                  <c:v>2.6144342293452289E-4</c:v>
                </c:pt>
                <c:pt idx="374">
                  <c:v>5.2288684586904578E-4</c:v>
                </c:pt>
                <c:pt idx="375">
                  <c:v>0</c:v>
                </c:pt>
                <c:pt idx="376">
                  <c:v>0</c:v>
                </c:pt>
                <c:pt idx="377">
                  <c:v>5.2288684586904578E-4</c:v>
                </c:pt>
                <c:pt idx="378">
                  <c:v>2.6144342293452289E-4</c:v>
                </c:pt>
                <c:pt idx="379">
                  <c:v>5.2288684586904578E-4</c:v>
                </c:pt>
                <c:pt idx="380">
                  <c:v>1.0457736917380916E-3</c:v>
                </c:pt>
                <c:pt idx="381">
                  <c:v>2.6144342293452289E-4</c:v>
                </c:pt>
                <c:pt idx="382">
                  <c:v>5.2288684586904578E-4</c:v>
                </c:pt>
                <c:pt idx="383">
                  <c:v>0</c:v>
                </c:pt>
                <c:pt idx="384">
                  <c:v>0</c:v>
                </c:pt>
                <c:pt idx="385">
                  <c:v>7.8433026880356867E-4</c:v>
                </c:pt>
                <c:pt idx="386">
                  <c:v>2.6144342293452289E-4</c:v>
                </c:pt>
                <c:pt idx="387">
                  <c:v>7.8433026880356867E-4</c:v>
                </c:pt>
                <c:pt idx="388">
                  <c:v>2.6144342293452289E-4</c:v>
                </c:pt>
                <c:pt idx="389">
                  <c:v>5.2288684586904578E-4</c:v>
                </c:pt>
                <c:pt idx="390">
                  <c:v>5.2288684586904578E-4</c:v>
                </c:pt>
                <c:pt idx="391">
                  <c:v>5.2288684586904578E-4</c:v>
                </c:pt>
                <c:pt idx="392">
                  <c:v>5.2288684586904578E-4</c:v>
                </c:pt>
                <c:pt idx="393">
                  <c:v>5.2288684586904578E-4</c:v>
                </c:pt>
                <c:pt idx="394">
                  <c:v>5.2288684586904578E-4</c:v>
                </c:pt>
                <c:pt idx="395">
                  <c:v>5.2288684586904578E-4</c:v>
                </c:pt>
                <c:pt idx="396">
                  <c:v>0</c:v>
                </c:pt>
                <c:pt idx="397">
                  <c:v>5.2288684586904578E-4</c:v>
                </c:pt>
                <c:pt idx="398">
                  <c:v>0</c:v>
                </c:pt>
                <c:pt idx="399">
                  <c:v>2.6144342293452289E-4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7.8433026880356867E-4</c:v>
                </c:pt>
                <c:pt idx="404">
                  <c:v>2.6144342293452289E-4</c:v>
                </c:pt>
                <c:pt idx="405">
                  <c:v>5.2288684586904578E-4</c:v>
                </c:pt>
                <c:pt idx="406">
                  <c:v>5.2288684586904578E-4</c:v>
                </c:pt>
                <c:pt idx="407">
                  <c:v>0</c:v>
                </c:pt>
                <c:pt idx="408">
                  <c:v>7.8433026880356867E-4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2.6144342293452289E-4</c:v>
                </c:pt>
                <c:pt idx="413">
                  <c:v>0</c:v>
                </c:pt>
                <c:pt idx="414">
                  <c:v>2.6144342293452289E-4</c:v>
                </c:pt>
                <c:pt idx="415">
                  <c:v>2.6144342293452289E-4</c:v>
                </c:pt>
                <c:pt idx="416">
                  <c:v>0</c:v>
                </c:pt>
                <c:pt idx="417">
                  <c:v>2.6144342293452289E-4</c:v>
                </c:pt>
                <c:pt idx="418">
                  <c:v>2.6144342293452289E-4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2.6144342293452289E-4</c:v>
                </c:pt>
                <c:pt idx="423">
                  <c:v>2.6144342293452289E-4</c:v>
                </c:pt>
                <c:pt idx="424">
                  <c:v>0</c:v>
                </c:pt>
                <c:pt idx="425">
                  <c:v>2.6144342293452289E-4</c:v>
                </c:pt>
                <c:pt idx="426">
                  <c:v>0</c:v>
                </c:pt>
                <c:pt idx="427">
                  <c:v>7.8433026880356867E-4</c:v>
                </c:pt>
                <c:pt idx="428">
                  <c:v>1.0457736917380916E-3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2.6144342293452289E-4</c:v>
                </c:pt>
                <c:pt idx="434">
                  <c:v>1.0457736917380916E-3</c:v>
                </c:pt>
                <c:pt idx="435">
                  <c:v>2.6144342293452289E-4</c:v>
                </c:pt>
                <c:pt idx="436">
                  <c:v>0</c:v>
                </c:pt>
                <c:pt idx="437">
                  <c:v>5.2288684586904578E-4</c:v>
                </c:pt>
                <c:pt idx="438">
                  <c:v>0</c:v>
                </c:pt>
                <c:pt idx="439">
                  <c:v>5.2288684586904578E-4</c:v>
                </c:pt>
                <c:pt idx="440">
                  <c:v>2.6144342293452289E-4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2.6144342293452289E-4</c:v>
                </c:pt>
                <c:pt idx="445">
                  <c:v>0</c:v>
                </c:pt>
                <c:pt idx="446">
                  <c:v>0</c:v>
                </c:pt>
                <c:pt idx="447">
                  <c:v>2.6144342293452289E-4</c:v>
                </c:pt>
                <c:pt idx="448">
                  <c:v>5.2288684586904578E-4</c:v>
                </c:pt>
                <c:pt idx="449">
                  <c:v>0</c:v>
                </c:pt>
                <c:pt idx="450">
                  <c:v>2.6144342293452289E-4</c:v>
                </c:pt>
                <c:pt idx="451">
                  <c:v>2.6144342293452289E-4</c:v>
                </c:pt>
                <c:pt idx="452">
                  <c:v>0</c:v>
                </c:pt>
                <c:pt idx="453">
                  <c:v>2.6144342293452289E-4</c:v>
                </c:pt>
                <c:pt idx="454">
                  <c:v>0</c:v>
                </c:pt>
                <c:pt idx="455">
                  <c:v>2.6144342293452289E-4</c:v>
                </c:pt>
                <c:pt idx="456">
                  <c:v>5.2288684586904578E-4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5.2288684586904578E-4</c:v>
                </c:pt>
                <c:pt idx="462">
                  <c:v>0</c:v>
                </c:pt>
                <c:pt idx="463">
                  <c:v>2.6144342293452289E-4</c:v>
                </c:pt>
                <c:pt idx="464">
                  <c:v>2.6144342293452289E-4</c:v>
                </c:pt>
                <c:pt idx="465">
                  <c:v>2.6144342293452289E-4</c:v>
                </c:pt>
                <c:pt idx="466">
                  <c:v>0</c:v>
                </c:pt>
                <c:pt idx="467">
                  <c:v>2.6144342293452289E-4</c:v>
                </c:pt>
                <c:pt idx="468">
                  <c:v>2.6144342293452289E-4</c:v>
                </c:pt>
                <c:pt idx="469">
                  <c:v>2.6144342293452289E-4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2.6144342293452289E-4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5.2288684586904578E-4</c:v>
                </c:pt>
                <c:pt idx="480">
                  <c:v>2.6144342293452289E-4</c:v>
                </c:pt>
                <c:pt idx="481">
                  <c:v>0</c:v>
                </c:pt>
                <c:pt idx="482">
                  <c:v>2.6144342293452289E-4</c:v>
                </c:pt>
                <c:pt idx="483">
                  <c:v>0</c:v>
                </c:pt>
                <c:pt idx="484">
                  <c:v>2.6144342293452289E-4</c:v>
                </c:pt>
                <c:pt idx="485">
                  <c:v>0</c:v>
                </c:pt>
                <c:pt idx="486">
                  <c:v>2.6144342293452289E-4</c:v>
                </c:pt>
                <c:pt idx="487">
                  <c:v>0</c:v>
                </c:pt>
                <c:pt idx="488">
                  <c:v>0</c:v>
                </c:pt>
                <c:pt idx="489">
                  <c:v>2.6144342293452289E-4</c:v>
                </c:pt>
                <c:pt idx="490">
                  <c:v>5.2288684586904578E-4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2.6144342293452289E-4</c:v>
                </c:pt>
                <c:pt idx="495">
                  <c:v>1.0457736917380916E-3</c:v>
                </c:pt>
                <c:pt idx="496">
                  <c:v>0</c:v>
                </c:pt>
                <c:pt idx="497">
                  <c:v>2.6144342293452289E-4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2.6144342293452289E-4</c:v>
                </c:pt>
                <c:pt idx="503">
                  <c:v>7.8433026880356867E-4</c:v>
                </c:pt>
                <c:pt idx="504">
                  <c:v>2.6144342293452289E-4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7.8433026880356867E-4</c:v>
                </c:pt>
                <c:pt idx="509">
                  <c:v>7.8433026880356867E-4</c:v>
                </c:pt>
                <c:pt idx="510">
                  <c:v>2.6144342293452289E-4</c:v>
                </c:pt>
                <c:pt idx="511">
                  <c:v>2.6144342293452289E-4</c:v>
                </c:pt>
                <c:pt idx="512">
                  <c:v>5.2288684586904578E-4</c:v>
                </c:pt>
                <c:pt idx="513">
                  <c:v>2.6144342293452289E-4</c:v>
                </c:pt>
                <c:pt idx="514">
                  <c:v>2.6144342293452289E-4</c:v>
                </c:pt>
                <c:pt idx="515">
                  <c:v>2.6144342293452289E-4</c:v>
                </c:pt>
                <c:pt idx="516">
                  <c:v>0</c:v>
                </c:pt>
                <c:pt idx="517">
                  <c:v>0</c:v>
                </c:pt>
                <c:pt idx="518">
                  <c:v>2.6144342293452289E-4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2.6144342293452289E-4</c:v>
                </c:pt>
                <c:pt idx="528">
                  <c:v>2.6144342293452289E-4</c:v>
                </c:pt>
                <c:pt idx="529">
                  <c:v>2.6144342293452289E-4</c:v>
                </c:pt>
                <c:pt idx="530">
                  <c:v>2.6144342293452289E-4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2.6144342293452289E-4</c:v>
                </c:pt>
                <c:pt idx="536">
                  <c:v>0</c:v>
                </c:pt>
                <c:pt idx="537">
                  <c:v>5.2288684586904578E-4</c:v>
                </c:pt>
                <c:pt idx="538">
                  <c:v>2.6144342293452289E-4</c:v>
                </c:pt>
                <c:pt idx="539">
                  <c:v>0</c:v>
                </c:pt>
                <c:pt idx="540">
                  <c:v>0</c:v>
                </c:pt>
                <c:pt idx="541">
                  <c:v>2.6144342293452289E-4</c:v>
                </c:pt>
                <c:pt idx="542">
                  <c:v>5.2288684586904578E-4</c:v>
                </c:pt>
                <c:pt idx="543">
                  <c:v>2.6144342293452289E-4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2.6144342293452289E-4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2.6144342293452289E-4</c:v>
                </c:pt>
                <c:pt idx="559">
                  <c:v>0</c:v>
                </c:pt>
                <c:pt idx="560">
                  <c:v>2.6144342293452289E-4</c:v>
                </c:pt>
                <c:pt idx="561">
                  <c:v>0</c:v>
                </c:pt>
                <c:pt idx="562">
                  <c:v>0</c:v>
                </c:pt>
                <c:pt idx="563">
                  <c:v>2.6144342293452289E-4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2.6144342293452289E-4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2.6144342293452289E-4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5.2288684586904578E-4</c:v>
                </c:pt>
                <c:pt idx="580">
                  <c:v>5.2288684586904578E-4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5.2288684586904578E-4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2.6144342293452289E-4</c:v>
                </c:pt>
                <c:pt idx="601">
                  <c:v>0</c:v>
                </c:pt>
                <c:pt idx="602">
                  <c:v>0</c:v>
                </c:pt>
                <c:pt idx="603">
                  <c:v>2.6144342293452289E-4</c:v>
                </c:pt>
                <c:pt idx="604">
                  <c:v>0</c:v>
                </c:pt>
                <c:pt idx="605">
                  <c:v>2.6144342293452289E-4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2.6144342293452289E-4</c:v>
                </c:pt>
                <c:pt idx="613">
                  <c:v>0</c:v>
                </c:pt>
                <c:pt idx="614">
                  <c:v>2.6144342293452289E-4</c:v>
                </c:pt>
                <c:pt idx="615">
                  <c:v>0</c:v>
                </c:pt>
                <c:pt idx="616">
                  <c:v>2.6144342293452289E-4</c:v>
                </c:pt>
                <c:pt idx="617">
                  <c:v>2.6144342293452289E-4</c:v>
                </c:pt>
                <c:pt idx="618">
                  <c:v>2.6144342293452289E-4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2.6144342293452289E-4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2.6144342293452289E-4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2.6144342293452289E-4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2.6144342293452289E-4</c:v>
                </c:pt>
                <c:pt idx="661">
                  <c:v>0</c:v>
                </c:pt>
                <c:pt idx="662">
                  <c:v>2.6144342293452289E-4</c:v>
                </c:pt>
                <c:pt idx="663">
                  <c:v>2.6144342293452289E-4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2.6144342293452289E-4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2.6144342293452289E-4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2.6144342293452289E-4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5.2288684586904578E-4</c:v>
                </c:pt>
                <c:pt idx="687">
                  <c:v>0</c:v>
                </c:pt>
                <c:pt idx="688">
                  <c:v>0</c:v>
                </c:pt>
                <c:pt idx="689">
                  <c:v>2.6144342293452289E-4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2.6144342293452289E-4</c:v>
                </c:pt>
                <c:pt idx="697">
                  <c:v>0</c:v>
                </c:pt>
                <c:pt idx="698">
                  <c:v>0</c:v>
                </c:pt>
                <c:pt idx="699">
                  <c:v>2.6144342293452289E-4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2.6144342293452289E-4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2.6144342293452289E-4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2.6144342293452289E-4</c:v>
                </c:pt>
                <c:pt idx="732">
                  <c:v>2.6144342293452289E-4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2.6144342293452289E-4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2.6144342293452289E-4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2.6144342293452289E-4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2.6144342293452289E-4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2.6144342293452289E-4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2.6144342293452289E-4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2.6144342293452289E-4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2.6144342293452289E-4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2.6144342293452289E-4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FEA-4426-9BEC-D73F8D1EF717}"/>
            </c:ext>
          </c:extLst>
        </c:ser>
        <c:ser>
          <c:idx val="8"/>
          <c:order val="8"/>
          <c:tx>
            <c:strRef>
              <c:f>Spektra!$CF$7</c:f>
              <c:strCache>
                <c:ptCount val="1"/>
                <c:pt idx="0">
                  <c:v>21.7cm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Spektra!$CF$8:$CF$908</c:f>
              <c:numCache>
                <c:formatCode>General</c:formatCode>
                <c:ptCount val="901"/>
                <c:pt idx="10">
                  <c:v>0.46564072941814516</c:v>
                </c:pt>
                <c:pt idx="11">
                  <c:v>0.4250808030559336</c:v>
                </c:pt>
                <c:pt idx="12">
                  <c:v>0.39825376514706928</c:v>
                </c:pt>
                <c:pt idx="13">
                  <c:v>0.37669632397030334</c:v>
                </c:pt>
                <c:pt idx="14">
                  <c:v>0.36919114074579956</c:v>
                </c:pt>
                <c:pt idx="15">
                  <c:v>0.34555779782608581</c:v>
                </c:pt>
                <c:pt idx="16">
                  <c:v>0.32160508540745691</c:v>
                </c:pt>
                <c:pt idx="17">
                  <c:v>0.30324133921984148</c:v>
                </c:pt>
                <c:pt idx="18">
                  <c:v>0.28104515904524535</c:v>
                </c:pt>
                <c:pt idx="19">
                  <c:v>0.28056610479687283</c:v>
                </c:pt>
                <c:pt idx="20">
                  <c:v>0.2642782603522052</c:v>
                </c:pt>
                <c:pt idx="21">
                  <c:v>0.25517622963312614</c:v>
                </c:pt>
                <c:pt idx="22">
                  <c:v>0.24687262266133483</c:v>
                </c:pt>
                <c:pt idx="23">
                  <c:v>0.22739108322751669</c:v>
                </c:pt>
                <c:pt idx="24">
                  <c:v>0.22802982222534679</c:v>
                </c:pt>
                <c:pt idx="25">
                  <c:v>0.21206134727959422</c:v>
                </c:pt>
                <c:pt idx="26">
                  <c:v>0.20982576078718887</c:v>
                </c:pt>
                <c:pt idx="27">
                  <c:v>0.20599332680020824</c:v>
                </c:pt>
                <c:pt idx="28">
                  <c:v>0.19737035032950187</c:v>
                </c:pt>
                <c:pt idx="29">
                  <c:v>0.18635210261693258</c:v>
                </c:pt>
                <c:pt idx="30">
                  <c:v>0.17198047516575524</c:v>
                </c:pt>
                <c:pt idx="31">
                  <c:v>0.17453543115707568</c:v>
                </c:pt>
                <c:pt idx="32">
                  <c:v>0.16830772592823218</c:v>
                </c:pt>
                <c:pt idx="33">
                  <c:v>0.16192033594993113</c:v>
                </c:pt>
                <c:pt idx="34">
                  <c:v>0.15345704422868225</c:v>
                </c:pt>
                <c:pt idx="35">
                  <c:v>0.15090208823736184</c:v>
                </c:pt>
                <c:pt idx="36">
                  <c:v>0.13956447102587752</c:v>
                </c:pt>
                <c:pt idx="37">
                  <c:v>0.14515343725689095</c:v>
                </c:pt>
                <c:pt idx="38">
                  <c:v>0.13796762353130229</c:v>
                </c:pt>
                <c:pt idx="39">
                  <c:v>0.13221897255083134</c:v>
                </c:pt>
                <c:pt idx="40">
                  <c:v>0.12822685381439319</c:v>
                </c:pt>
                <c:pt idx="41">
                  <c:v>0.12343631133066742</c:v>
                </c:pt>
                <c:pt idx="42">
                  <c:v>0.11864576884694165</c:v>
                </c:pt>
                <c:pt idx="43">
                  <c:v>0.11800702984911154</c:v>
                </c:pt>
                <c:pt idx="44">
                  <c:v>0.11561175860724866</c:v>
                </c:pt>
                <c:pt idx="45">
                  <c:v>0.11577144335670618</c:v>
                </c:pt>
                <c:pt idx="46">
                  <c:v>0.10682909738708475</c:v>
                </c:pt>
                <c:pt idx="47">
                  <c:v>0.10092076165715629</c:v>
                </c:pt>
                <c:pt idx="48">
                  <c:v>0.1034757176484767</c:v>
                </c:pt>
                <c:pt idx="49">
                  <c:v>0.10906468387949012</c:v>
                </c:pt>
                <c:pt idx="50">
                  <c:v>0.10571130414088206</c:v>
                </c:pt>
                <c:pt idx="51">
                  <c:v>0.1077872058838299</c:v>
                </c:pt>
                <c:pt idx="52">
                  <c:v>9.5651164925057944E-2</c:v>
                </c:pt>
                <c:pt idx="53">
                  <c:v>9.7886751417463308E-2</c:v>
                </c:pt>
                <c:pt idx="54">
                  <c:v>9.2457469935907421E-2</c:v>
                </c:pt>
                <c:pt idx="55">
                  <c:v>8.8625035948926817E-2</c:v>
                </c:pt>
                <c:pt idx="56">
                  <c:v>9.2457469935907421E-2</c:v>
                </c:pt>
                <c:pt idx="57">
                  <c:v>9.4373686929397738E-2</c:v>
                </c:pt>
                <c:pt idx="58">
                  <c:v>8.7507242702724128E-2</c:v>
                </c:pt>
                <c:pt idx="59">
                  <c:v>8.9583144445671961E-2</c:v>
                </c:pt>
                <c:pt idx="60">
                  <c:v>8.1918276471710724E-2</c:v>
                </c:pt>
                <c:pt idx="61">
                  <c:v>7.9363320480390312E-2</c:v>
                </c:pt>
                <c:pt idx="62">
                  <c:v>8.0002059478220408E-2</c:v>
                </c:pt>
                <c:pt idx="63">
                  <c:v>7.8724581482560216E-2</c:v>
                </c:pt>
                <c:pt idx="64">
                  <c:v>7.7287418737442479E-2</c:v>
                </c:pt>
                <c:pt idx="65">
                  <c:v>7.4572777996664535E-2</c:v>
                </c:pt>
                <c:pt idx="66">
                  <c:v>7.8884266232017733E-2</c:v>
                </c:pt>
                <c:pt idx="67">
                  <c:v>7.8085842484730106E-2</c:v>
                </c:pt>
                <c:pt idx="68">
                  <c:v>7.0420974510768869E-2</c:v>
                </c:pt>
                <c:pt idx="69">
                  <c:v>7.1858137255886592E-2</c:v>
                </c:pt>
                <c:pt idx="70">
                  <c:v>7.4572777996664535E-2</c:v>
                </c:pt>
                <c:pt idx="71">
                  <c:v>6.8504757517278567E-2</c:v>
                </c:pt>
                <c:pt idx="72">
                  <c:v>6.8983811765651146E-2</c:v>
                </c:pt>
                <c:pt idx="73">
                  <c:v>7.2337191504259171E-2</c:v>
                </c:pt>
                <c:pt idx="74">
                  <c:v>6.5470747277585575E-2</c:v>
                </c:pt>
                <c:pt idx="75">
                  <c:v>6.4352954031382886E-2</c:v>
                </c:pt>
                <c:pt idx="76">
                  <c:v>6.1318943791689895E-2</c:v>
                </c:pt>
                <c:pt idx="77">
                  <c:v>6.5949801525958154E-2</c:v>
                </c:pt>
                <c:pt idx="78">
                  <c:v>6.8983811765651146E-2</c:v>
                </c:pt>
                <c:pt idx="79">
                  <c:v>6.9462866014023711E-2</c:v>
                </c:pt>
                <c:pt idx="80">
                  <c:v>6.3235160785180211E-2</c:v>
                </c:pt>
                <c:pt idx="81">
                  <c:v>6.1159259042232371E-2</c:v>
                </c:pt>
                <c:pt idx="82">
                  <c:v>6.5790116776500623E-2</c:v>
                </c:pt>
                <c:pt idx="83">
                  <c:v>5.8444618301454435E-2</c:v>
                </c:pt>
                <c:pt idx="84">
                  <c:v>5.812524880253938E-2</c:v>
                </c:pt>
                <c:pt idx="85">
                  <c:v>6.0520520044402275E-2</c:v>
                </c:pt>
                <c:pt idx="86">
                  <c:v>5.6528401307964125E-2</c:v>
                </c:pt>
                <c:pt idx="87">
                  <c:v>6.3873899783010307E-2</c:v>
                </c:pt>
                <c:pt idx="88">
                  <c:v>5.5091238562846395E-2</c:v>
                </c:pt>
                <c:pt idx="89">
                  <c:v>5.8923672549827014E-2</c:v>
                </c:pt>
                <c:pt idx="90">
                  <c:v>4.8863533334002889E-2</c:v>
                </c:pt>
                <c:pt idx="91">
                  <c:v>4.9821641830748047E-2</c:v>
                </c:pt>
                <c:pt idx="92">
                  <c:v>5.1578174074780825E-2</c:v>
                </c:pt>
                <c:pt idx="93">
                  <c:v>5.1418489325323301E-2</c:v>
                </c:pt>
                <c:pt idx="94">
                  <c:v>5.3654075817728665E-2</c:v>
                </c:pt>
                <c:pt idx="95">
                  <c:v>4.8384479085630309E-2</c:v>
                </c:pt>
                <c:pt idx="96">
                  <c:v>4.5829523094309897E-2</c:v>
                </c:pt>
                <c:pt idx="97">
                  <c:v>4.6627946841597524E-2</c:v>
                </c:pt>
                <c:pt idx="98">
                  <c:v>4.8065109586715261E-2</c:v>
                </c:pt>
                <c:pt idx="99">
                  <c:v>5.3015336819898555E-2</c:v>
                </c:pt>
                <c:pt idx="100">
                  <c:v>4.4552045098649691E-2</c:v>
                </c:pt>
                <c:pt idx="101">
                  <c:v>4.790542483725773E-2</c:v>
                </c:pt>
                <c:pt idx="102">
                  <c:v>4.8384479085630309E-2</c:v>
                </c:pt>
                <c:pt idx="103">
                  <c:v>4.2955197604074437E-2</c:v>
                </c:pt>
                <c:pt idx="104">
                  <c:v>4.3274567102989485E-2</c:v>
                </c:pt>
                <c:pt idx="105">
                  <c:v>4.1038980610584121E-2</c:v>
                </c:pt>
                <c:pt idx="106">
                  <c:v>4.2156773856786803E-2</c:v>
                </c:pt>
                <c:pt idx="107">
                  <c:v>3.7525916122518557E-2</c:v>
                </c:pt>
                <c:pt idx="108">
                  <c:v>4.4072990850277119E-2</c:v>
                </c:pt>
                <c:pt idx="109">
                  <c:v>3.9761502614923921E-2</c:v>
                </c:pt>
                <c:pt idx="110">
                  <c:v>3.9122763617093818E-2</c:v>
                </c:pt>
                <c:pt idx="111">
                  <c:v>3.4811275381740614E-2</c:v>
                </c:pt>
                <c:pt idx="112">
                  <c:v>4.2955197604074437E-2</c:v>
                </c:pt>
                <c:pt idx="113">
                  <c:v>3.3214427887165367E-2</c:v>
                </c:pt>
                <c:pt idx="114">
                  <c:v>3.5929068627943296E-2</c:v>
                </c:pt>
                <c:pt idx="115">
                  <c:v>3.7206546623603509E-2</c:v>
                </c:pt>
                <c:pt idx="116">
                  <c:v>3.7525916122518557E-2</c:v>
                </c:pt>
                <c:pt idx="117">
                  <c:v>3.7046861874145978E-2</c:v>
                </c:pt>
                <c:pt idx="118">
                  <c:v>3.8324339869806191E-2</c:v>
                </c:pt>
                <c:pt idx="119">
                  <c:v>3.3054743137707836E-2</c:v>
                </c:pt>
                <c:pt idx="120">
                  <c:v>3.4811275381740614E-2</c:v>
                </c:pt>
                <c:pt idx="121">
                  <c:v>3.2416004139877733E-2</c:v>
                </c:pt>
                <c:pt idx="122">
                  <c:v>3.4811275381740614E-2</c:v>
                </c:pt>
                <c:pt idx="123">
                  <c:v>3.2416004139877733E-2</c:v>
                </c:pt>
                <c:pt idx="124">
                  <c:v>3.2256319390420209E-2</c:v>
                </c:pt>
                <c:pt idx="125">
                  <c:v>3.0499787146387423E-2</c:v>
                </c:pt>
                <c:pt idx="126">
                  <c:v>3.0340102396929899E-2</c:v>
                </c:pt>
                <c:pt idx="127">
                  <c:v>3.1298210893675051E-2</c:v>
                </c:pt>
                <c:pt idx="128">
                  <c:v>3.4172536383910518E-2</c:v>
                </c:pt>
                <c:pt idx="129">
                  <c:v>3.0819156645302475E-2</c:v>
                </c:pt>
                <c:pt idx="130">
                  <c:v>2.9381993900184745E-2</c:v>
                </c:pt>
                <c:pt idx="131">
                  <c:v>3.1457895643132575E-2</c:v>
                </c:pt>
                <c:pt idx="132">
                  <c:v>2.6188298911034226E-2</c:v>
                </c:pt>
                <c:pt idx="133">
                  <c:v>2.9381993900184745E-2</c:v>
                </c:pt>
                <c:pt idx="134">
                  <c:v>2.762546165615196E-2</c:v>
                </c:pt>
                <c:pt idx="135">
                  <c:v>2.8264200653982063E-2</c:v>
                </c:pt>
                <c:pt idx="136">
                  <c:v>2.5389875163746595E-2</c:v>
                </c:pt>
                <c:pt idx="137">
                  <c:v>2.6028614161576702E-2</c:v>
                </c:pt>
                <c:pt idx="138">
                  <c:v>2.4910820915374023E-2</c:v>
                </c:pt>
                <c:pt idx="139">
                  <c:v>3.4491905882825573E-2</c:v>
                </c:pt>
                <c:pt idx="140">
                  <c:v>2.7306092157236908E-2</c:v>
                </c:pt>
                <c:pt idx="141">
                  <c:v>2.8902939651812166E-2</c:v>
                </c:pt>
                <c:pt idx="142">
                  <c:v>2.5389875163746595E-2</c:v>
                </c:pt>
                <c:pt idx="143">
                  <c:v>2.570924466266165E-2</c:v>
                </c:pt>
                <c:pt idx="144">
                  <c:v>2.6507668409949278E-2</c:v>
                </c:pt>
                <c:pt idx="145">
                  <c:v>2.6986722658321857E-2</c:v>
                </c:pt>
                <c:pt idx="146">
                  <c:v>2.4591451416458972E-2</c:v>
                </c:pt>
                <c:pt idx="147">
                  <c:v>2.570924466266165E-2</c:v>
                </c:pt>
                <c:pt idx="148">
                  <c:v>2.4910820915374023E-2</c:v>
                </c:pt>
                <c:pt idx="149">
                  <c:v>2.4591451416458972E-2</c:v>
                </c:pt>
                <c:pt idx="150">
                  <c:v>2.3793027669171341E-2</c:v>
                </c:pt>
                <c:pt idx="151">
                  <c:v>2.906262440126969E-2</c:v>
                </c:pt>
                <c:pt idx="152">
                  <c:v>2.5230190414289071E-2</c:v>
                </c:pt>
                <c:pt idx="153">
                  <c:v>2.6028614161576702E-2</c:v>
                </c:pt>
                <c:pt idx="154">
                  <c:v>2.2515549673511135E-2</c:v>
                </c:pt>
                <c:pt idx="155">
                  <c:v>2.4910820915374023E-2</c:v>
                </c:pt>
                <c:pt idx="156">
                  <c:v>2.6667353159406805E-2</c:v>
                </c:pt>
                <c:pt idx="157">
                  <c:v>2.2036495425138559E-2</c:v>
                </c:pt>
                <c:pt idx="158">
                  <c:v>2.3633342919713814E-2</c:v>
                </c:pt>
                <c:pt idx="159">
                  <c:v>2.5389875163746595E-2</c:v>
                </c:pt>
                <c:pt idx="160">
                  <c:v>2.1238071677850929E-2</c:v>
                </c:pt>
                <c:pt idx="161">
                  <c:v>2.6507668409949278E-2</c:v>
                </c:pt>
                <c:pt idx="162">
                  <c:v>2.1078386928393401E-2</c:v>
                </c:pt>
                <c:pt idx="163">
                  <c:v>2.0439647930563298E-2</c:v>
                </c:pt>
                <c:pt idx="164">
                  <c:v>2.1717125926223508E-2</c:v>
                </c:pt>
                <c:pt idx="165">
                  <c:v>2.1876810675681032E-2</c:v>
                </c:pt>
                <c:pt idx="166">
                  <c:v>2.3793027669171341E-2</c:v>
                </c:pt>
                <c:pt idx="167">
                  <c:v>2.1397756427308453E-2</c:v>
                </c:pt>
                <c:pt idx="168">
                  <c:v>2.2036495425138559E-2</c:v>
                </c:pt>
                <c:pt idx="169">
                  <c:v>1.9002485185445568E-2</c:v>
                </c:pt>
                <c:pt idx="170">
                  <c:v>2.3793027669171341E-2</c:v>
                </c:pt>
                <c:pt idx="171">
                  <c:v>2.1238071677850929E-2</c:v>
                </c:pt>
                <c:pt idx="172">
                  <c:v>1.8363746187615465E-2</c:v>
                </c:pt>
                <c:pt idx="173">
                  <c:v>2.0918702178935877E-2</c:v>
                </c:pt>
                <c:pt idx="174">
                  <c:v>2.1238071677850929E-2</c:v>
                </c:pt>
                <c:pt idx="175">
                  <c:v>2.1238071677850929E-2</c:v>
                </c:pt>
                <c:pt idx="176">
                  <c:v>2.075901742947835E-2</c:v>
                </c:pt>
                <c:pt idx="177">
                  <c:v>1.9960593682190719E-2</c:v>
                </c:pt>
                <c:pt idx="178">
                  <c:v>2.1876810675681032E-2</c:v>
                </c:pt>
                <c:pt idx="179">
                  <c:v>2.2036495425138559E-2</c:v>
                </c:pt>
                <c:pt idx="180">
                  <c:v>2.1717125926223508E-2</c:v>
                </c:pt>
                <c:pt idx="181">
                  <c:v>2.0120278431648247E-2</c:v>
                </c:pt>
                <c:pt idx="182">
                  <c:v>2.1717125926223508E-2</c:v>
                </c:pt>
                <c:pt idx="183">
                  <c:v>1.7245952941412786E-2</c:v>
                </c:pt>
                <c:pt idx="184">
                  <c:v>2.075901742947835E-2</c:v>
                </c:pt>
                <c:pt idx="185">
                  <c:v>1.8204061438157938E-2</c:v>
                </c:pt>
                <c:pt idx="186">
                  <c:v>2.155744117676598E-2</c:v>
                </c:pt>
                <c:pt idx="187">
                  <c:v>1.7884691939242886E-2</c:v>
                </c:pt>
                <c:pt idx="188">
                  <c:v>2.0599332680020826E-2</c:v>
                </c:pt>
                <c:pt idx="189">
                  <c:v>1.8683115686530517E-2</c:v>
                </c:pt>
                <c:pt idx="190">
                  <c:v>1.8044376688700414E-2</c:v>
                </c:pt>
                <c:pt idx="191">
                  <c:v>1.6447529194125156E-2</c:v>
                </c:pt>
                <c:pt idx="192">
                  <c:v>1.9960593682190719E-2</c:v>
                </c:pt>
                <c:pt idx="193">
                  <c:v>1.8204061438157938E-2</c:v>
                </c:pt>
                <c:pt idx="194">
                  <c:v>1.9162169934903096E-2</c:v>
                </c:pt>
                <c:pt idx="195">
                  <c:v>1.9960593682190719E-2</c:v>
                </c:pt>
                <c:pt idx="196">
                  <c:v>1.6607213943582683E-2</c:v>
                </c:pt>
                <c:pt idx="197">
                  <c:v>1.8523430937072989E-2</c:v>
                </c:pt>
                <c:pt idx="198">
                  <c:v>1.6607213943582683E-2</c:v>
                </c:pt>
                <c:pt idx="199">
                  <c:v>1.8204061438157938E-2</c:v>
                </c:pt>
                <c:pt idx="200">
                  <c:v>1.6926583442497735E-2</c:v>
                </c:pt>
                <c:pt idx="201">
                  <c:v>1.4371627451177319E-2</c:v>
                </c:pt>
                <c:pt idx="202">
                  <c:v>1.5649105446837525E-2</c:v>
                </c:pt>
                <c:pt idx="203">
                  <c:v>1.6766898693040207E-2</c:v>
                </c:pt>
                <c:pt idx="204">
                  <c:v>1.6447529194125156E-2</c:v>
                </c:pt>
                <c:pt idx="205">
                  <c:v>1.3413518954432166E-2</c:v>
                </c:pt>
                <c:pt idx="206">
                  <c:v>1.3732888453347218E-2</c:v>
                </c:pt>
                <c:pt idx="207">
                  <c:v>1.2934464706059587E-2</c:v>
                </c:pt>
                <c:pt idx="208">
                  <c:v>1.2934464706059587E-2</c:v>
                </c:pt>
                <c:pt idx="209">
                  <c:v>1.4531312200634845E-2</c:v>
                </c:pt>
                <c:pt idx="210">
                  <c:v>1.2934464706059587E-2</c:v>
                </c:pt>
                <c:pt idx="211">
                  <c:v>1.9162169934903096E-2</c:v>
                </c:pt>
                <c:pt idx="212">
                  <c:v>1.2295725708229486E-2</c:v>
                </c:pt>
                <c:pt idx="213">
                  <c:v>1.3094149455517113E-2</c:v>
                </c:pt>
                <c:pt idx="214">
                  <c:v>1.5649105446837525E-2</c:v>
                </c:pt>
                <c:pt idx="215">
                  <c:v>1.4052257952262268E-2</c:v>
                </c:pt>
                <c:pt idx="216">
                  <c:v>1.3892573202804744E-2</c:v>
                </c:pt>
                <c:pt idx="217">
                  <c:v>1.3253834204974639E-2</c:v>
                </c:pt>
                <c:pt idx="218">
                  <c:v>1.1816671459856907E-2</c:v>
                </c:pt>
                <c:pt idx="219">
                  <c:v>1.3892573202804744E-2</c:v>
                </c:pt>
                <c:pt idx="220">
                  <c:v>1.3413518954432166E-2</c:v>
                </c:pt>
                <c:pt idx="221">
                  <c:v>1.6607213943582683E-2</c:v>
                </c:pt>
                <c:pt idx="222">
                  <c:v>1.3094149455517113E-2</c:v>
                </c:pt>
                <c:pt idx="223">
                  <c:v>1.3413518954432166E-2</c:v>
                </c:pt>
                <c:pt idx="224">
                  <c:v>1.517005119846495E-2</c:v>
                </c:pt>
                <c:pt idx="225">
                  <c:v>1.3892573202804744E-2</c:v>
                </c:pt>
                <c:pt idx="226">
                  <c:v>1.4211942701719793E-2</c:v>
                </c:pt>
                <c:pt idx="227">
                  <c:v>1.517005119846495E-2</c:v>
                </c:pt>
                <c:pt idx="228">
                  <c:v>1.4690996950092372E-2</c:v>
                </c:pt>
                <c:pt idx="229">
                  <c:v>1.4371627451177319E-2</c:v>
                </c:pt>
                <c:pt idx="230">
                  <c:v>1.1976356209314433E-2</c:v>
                </c:pt>
                <c:pt idx="231">
                  <c:v>1.3094149455517113E-2</c:v>
                </c:pt>
                <c:pt idx="232">
                  <c:v>1.2934464706059587E-2</c:v>
                </c:pt>
                <c:pt idx="233">
                  <c:v>1.4052257952262268E-2</c:v>
                </c:pt>
                <c:pt idx="234">
                  <c:v>1.3094149455517113E-2</c:v>
                </c:pt>
                <c:pt idx="235">
                  <c:v>1.4211942701719793E-2</c:v>
                </c:pt>
                <c:pt idx="236">
                  <c:v>1.2615095207144536E-2</c:v>
                </c:pt>
                <c:pt idx="237">
                  <c:v>1.3413518954432166E-2</c:v>
                </c:pt>
                <c:pt idx="238">
                  <c:v>1.3413518954432166E-2</c:v>
                </c:pt>
                <c:pt idx="239">
                  <c:v>1.3253834204974639E-2</c:v>
                </c:pt>
                <c:pt idx="240">
                  <c:v>1.213604095877196E-2</c:v>
                </c:pt>
                <c:pt idx="241">
                  <c:v>1.4690996950092372E-2</c:v>
                </c:pt>
                <c:pt idx="242">
                  <c:v>1.3253834204974639E-2</c:v>
                </c:pt>
                <c:pt idx="243">
                  <c:v>1.1497301960941855E-2</c:v>
                </c:pt>
                <c:pt idx="244">
                  <c:v>1.2455410457687012E-2</c:v>
                </c:pt>
                <c:pt idx="245">
                  <c:v>1.3094149455517113E-2</c:v>
                </c:pt>
                <c:pt idx="246">
                  <c:v>1.4052257952262268E-2</c:v>
                </c:pt>
                <c:pt idx="247">
                  <c:v>1.3413518954432166E-2</c:v>
                </c:pt>
                <c:pt idx="248">
                  <c:v>1.3732888453347218E-2</c:v>
                </c:pt>
                <c:pt idx="249">
                  <c:v>9.9004544663665994E-3</c:v>
                </c:pt>
                <c:pt idx="250">
                  <c:v>1.2615095207144536E-2</c:v>
                </c:pt>
                <c:pt idx="251">
                  <c:v>1.1497301960941855E-2</c:v>
                </c:pt>
                <c:pt idx="252">
                  <c:v>9.9004544663665994E-3</c:v>
                </c:pt>
                <c:pt idx="253">
                  <c:v>1.3253834204974639E-2</c:v>
                </c:pt>
                <c:pt idx="254">
                  <c:v>1.3253834204974639E-2</c:v>
                </c:pt>
                <c:pt idx="255">
                  <c:v>1.1816671459856907E-2</c:v>
                </c:pt>
                <c:pt idx="256">
                  <c:v>1.0858562963111754E-2</c:v>
                </c:pt>
                <c:pt idx="257">
                  <c:v>1.2774779956602061E-2</c:v>
                </c:pt>
                <c:pt idx="258">
                  <c:v>1.1816671459856907E-2</c:v>
                </c:pt>
                <c:pt idx="259">
                  <c:v>1.0379508714739175E-2</c:v>
                </c:pt>
                <c:pt idx="260">
                  <c:v>1.0698878213654226E-2</c:v>
                </c:pt>
                <c:pt idx="261">
                  <c:v>1.1976356209314433E-2</c:v>
                </c:pt>
                <c:pt idx="262">
                  <c:v>8.7826612201639172E-3</c:v>
                </c:pt>
                <c:pt idx="263">
                  <c:v>1.3732888453347218E-2</c:v>
                </c:pt>
                <c:pt idx="264">
                  <c:v>1.2774779956602061E-2</c:v>
                </c:pt>
                <c:pt idx="265">
                  <c:v>1.101824771256928E-2</c:v>
                </c:pt>
                <c:pt idx="266">
                  <c:v>1.213604095877196E-2</c:v>
                </c:pt>
                <c:pt idx="267">
                  <c:v>1.2295725708229486E-2</c:v>
                </c:pt>
                <c:pt idx="268">
                  <c:v>1.0539193464196701E-2</c:v>
                </c:pt>
                <c:pt idx="269">
                  <c:v>1.0219823965281649E-2</c:v>
                </c:pt>
                <c:pt idx="270">
                  <c:v>1.2774779956602061E-2</c:v>
                </c:pt>
                <c:pt idx="271">
                  <c:v>9.5810849674515478E-3</c:v>
                </c:pt>
                <c:pt idx="272">
                  <c:v>1.1656986710399381E-2</c:v>
                </c:pt>
                <c:pt idx="273">
                  <c:v>1.1177932462026806E-2</c:v>
                </c:pt>
                <c:pt idx="274">
                  <c:v>1.0379508714739175E-2</c:v>
                </c:pt>
                <c:pt idx="275">
                  <c:v>1.0379508714739175E-2</c:v>
                </c:pt>
                <c:pt idx="276">
                  <c:v>1.2455410457687012E-2</c:v>
                </c:pt>
                <c:pt idx="277">
                  <c:v>1.2295725708229486E-2</c:v>
                </c:pt>
                <c:pt idx="278">
                  <c:v>1.0379508714739175E-2</c:v>
                </c:pt>
                <c:pt idx="279">
                  <c:v>1.0858562963111754E-2</c:v>
                </c:pt>
                <c:pt idx="280">
                  <c:v>8.3036069717913417E-3</c:v>
                </c:pt>
                <c:pt idx="281">
                  <c:v>1.0858562963111754E-2</c:v>
                </c:pt>
                <c:pt idx="282">
                  <c:v>1.213604095877196E-2</c:v>
                </c:pt>
                <c:pt idx="283">
                  <c:v>1.0858562963111754E-2</c:v>
                </c:pt>
                <c:pt idx="284">
                  <c:v>1.0858562963111754E-2</c:v>
                </c:pt>
                <c:pt idx="285">
                  <c:v>9.7407697169090736E-3</c:v>
                </c:pt>
                <c:pt idx="286">
                  <c:v>1.0379508714739175E-2</c:v>
                </c:pt>
                <c:pt idx="287">
                  <c:v>8.1439222223338142E-3</c:v>
                </c:pt>
                <c:pt idx="288">
                  <c:v>1.1976356209314433E-2</c:v>
                </c:pt>
                <c:pt idx="289">
                  <c:v>8.942345969621443E-3</c:v>
                </c:pt>
                <c:pt idx="290">
                  <c:v>1.2455410457687012E-2</c:v>
                </c:pt>
                <c:pt idx="291">
                  <c:v>9.2617154685364945E-3</c:v>
                </c:pt>
                <c:pt idx="292">
                  <c:v>1.2934464706059587E-2</c:v>
                </c:pt>
                <c:pt idx="293">
                  <c:v>7.8245527234187626E-3</c:v>
                </c:pt>
                <c:pt idx="294">
                  <c:v>8.942345969621443E-3</c:v>
                </c:pt>
                <c:pt idx="295">
                  <c:v>1.101824771256928E-2</c:v>
                </c:pt>
                <c:pt idx="296">
                  <c:v>1.0539193464196701E-2</c:v>
                </c:pt>
                <c:pt idx="297">
                  <c:v>6.8664442266736089E-3</c:v>
                </c:pt>
                <c:pt idx="298">
                  <c:v>8.7826612201639172E-3</c:v>
                </c:pt>
                <c:pt idx="299">
                  <c:v>1.133761721148433E-2</c:v>
                </c:pt>
                <c:pt idx="300">
                  <c:v>8.942345969621443E-3</c:v>
                </c:pt>
                <c:pt idx="301">
                  <c:v>9.9004544663665994E-3</c:v>
                </c:pt>
                <c:pt idx="302">
                  <c:v>1.0060139215824123E-2</c:v>
                </c:pt>
                <c:pt idx="303">
                  <c:v>8.942345969621443E-3</c:v>
                </c:pt>
                <c:pt idx="304">
                  <c:v>8.1439222223338142E-3</c:v>
                </c:pt>
                <c:pt idx="305">
                  <c:v>8.4632917212488674E-3</c:v>
                </c:pt>
                <c:pt idx="306">
                  <c:v>9.1020307190789688E-3</c:v>
                </c:pt>
                <c:pt idx="307">
                  <c:v>9.4214002179940203E-3</c:v>
                </c:pt>
                <c:pt idx="308">
                  <c:v>1.0060139215824123E-2</c:v>
                </c:pt>
                <c:pt idx="309">
                  <c:v>7.6648679739612369E-3</c:v>
                </c:pt>
                <c:pt idx="310">
                  <c:v>8.6229764707063932E-3</c:v>
                </c:pt>
                <c:pt idx="311">
                  <c:v>9.9004544663665994E-3</c:v>
                </c:pt>
                <c:pt idx="312">
                  <c:v>7.8245527234187626E-3</c:v>
                </c:pt>
                <c:pt idx="313">
                  <c:v>8.1439222223338142E-3</c:v>
                </c:pt>
                <c:pt idx="314">
                  <c:v>9.1020307190789688E-3</c:v>
                </c:pt>
                <c:pt idx="315">
                  <c:v>8.1439222223338142E-3</c:v>
                </c:pt>
                <c:pt idx="316">
                  <c:v>9.4214002179940203E-3</c:v>
                </c:pt>
                <c:pt idx="317">
                  <c:v>9.5810849674515478E-3</c:v>
                </c:pt>
                <c:pt idx="318">
                  <c:v>9.1020307190789688E-3</c:v>
                </c:pt>
                <c:pt idx="319">
                  <c:v>8.942345969621443E-3</c:v>
                </c:pt>
                <c:pt idx="320">
                  <c:v>8.3036069717913417E-3</c:v>
                </c:pt>
                <c:pt idx="321">
                  <c:v>8.7826612201639172E-3</c:v>
                </c:pt>
                <c:pt idx="322">
                  <c:v>8.942345969621443E-3</c:v>
                </c:pt>
                <c:pt idx="323">
                  <c:v>9.9004544663665994E-3</c:v>
                </c:pt>
                <c:pt idx="324">
                  <c:v>9.2617154685364945E-3</c:v>
                </c:pt>
                <c:pt idx="325">
                  <c:v>1.0379508714739175E-2</c:v>
                </c:pt>
                <c:pt idx="326">
                  <c:v>9.5810849674515478E-3</c:v>
                </c:pt>
                <c:pt idx="327">
                  <c:v>5.5889662310134028E-3</c:v>
                </c:pt>
                <c:pt idx="328">
                  <c:v>7.9842374728762884E-3</c:v>
                </c:pt>
                <c:pt idx="329">
                  <c:v>1.0379508714739175E-2</c:v>
                </c:pt>
                <c:pt idx="330">
                  <c:v>8.7826612201639172E-3</c:v>
                </c:pt>
                <c:pt idx="331">
                  <c:v>8.6229764707063932E-3</c:v>
                </c:pt>
                <c:pt idx="332">
                  <c:v>8.1439222223338142E-3</c:v>
                </c:pt>
                <c:pt idx="333">
                  <c:v>6.7067594772160831E-3</c:v>
                </c:pt>
                <c:pt idx="334">
                  <c:v>5.9083357299284534E-3</c:v>
                </c:pt>
                <c:pt idx="335">
                  <c:v>8.6229764707063932E-3</c:v>
                </c:pt>
                <c:pt idx="336">
                  <c:v>6.7067594772160831E-3</c:v>
                </c:pt>
                <c:pt idx="337">
                  <c:v>7.505183224503712E-3</c:v>
                </c:pt>
                <c:pt idx="338">
                  <c:v>6.3873899783010307E-3</c:v>
                </c:pt>
                <c:pt idx="339">
                  <c:v>5.9083357299284534E-3</c:v>
                </c:pt>
                <c:pt idx="340">
                  <c:v>8.4632917212488674E-3</c:v>
                </c:pt>
                <c:pt idx="341">
                  <c:v>4.7905424837257739E-3</c:v>
                </c:pt>
                <c:pt idx="342">
                  <c:v>8.4632917212488674E-3</c:v>
                </c:pt>
                <c:pt idx="343">
                  <c:v>5.9083357299284534E-3</c:v>
                </c:pt>
                <c:pt idx="344">
                  <c:v>7.6648679739612369E-3</c:v>
                </c:pt>
                <c:pt idx="345">
                  <c:v>8.3036069717913417E-3</c:v>
                </c:pt>
                <c:pt idx="346">
                  <c:v>7.1858137255886596E-3</c:v>
                </c:pt>
                <c:pt idx="347">
                  <c:v>7.8245527234187626E-3</c:v>
                </c:pt>
                <c:pt idx="348">
                  <c:v>8.7826612201639172E-3</c:v>
                </c:pt>
                <c:pt idx="349">
                  <c:v>9.1020307190789688E-3</c:v>
                </c:pt>
                <c:pt idx="350">
                  <c:v>8.3036069717913417E-3</c:v>
                </c:pt>
                <c:pt idx="351">
                  <c:v>7.9842374728762884E-3</c:v>
                </c:pt>
                <c:pt idx="352">
                  <c:v>6.2277052288435058E-3</c:v>
                </c:pt>
                <c:pt idx="353">
                  <c:v>7.6648679739612369E-3</c:v>
                </c:pt>
                <c:pt idx="354">
                  <c:v>1.0060139215824123E-2</c:v>
                </c:pt>
                <c:pt idx="355">
                  <c:v>7.505183224503712E-3</c:v>
                </c:pt>
                <c:pt idx="356">
                  <c:v>5.9083357299284534E-3</c:v>
                </c:pt>
                <c:pt idx="357">
                  <c:v>6.5470747277585565E-3</c:v>
                </c:pt>
                <c:pt idx="358">
                  <c:v>6.7067594772160831E-3</c:v>
                </c:pt>
                <c:pt idx="359">
                  <c:v>7.8245527234187626E-3</c:v>
                </c:pt>
                <c:pt idx="360">
                  <c:v>8.3036069717913417E-3</c:v>
                </c:pt>
                <c:pt idx="361">
                  <c:v>6.7067594772160831E-3</c:v>
                </c:pt>
                <c:pt idx="362">
                  <c:v>7.3454984750461862E-3</c:v>
                </c:pt>
                <c:pt idx="363">
                  <c:v>6.5470747277585565E-3</c:v>
                </c:pt>
                <c:pt idx="364">
                  <c:v>6.2277052288435058E-3</c:v>
                </c:pt>
                <c:pt idx="365">
                  <c:v>5.7486509804709277E-3</c:v>
                </c:pt>
                <c:pt idx="366">
                  <c:v>4.7905424837257739E-3</c:v>
                </c:pt>
                <c:pt idx="367">
                  <c:v>7.9842374728762884E-3</c:v>
                </c:pt>
                <c:pt idx="368">
                  <c:v>6.5470747277585565E-3</c:v>
                </c:pt>
                <c:pt idx="369">
                  <c:v>5.429281481555877E-3</c:v>
                </c:pt>
                <c:pt idx="370">
                  <c:v>6.8664442266736089E-3</c:v>
                </c:pt>
                <c:pt idx="371">
                  <c:v>6.0680204793859801E-3</c:v>
                </c:pt>
                <c:pt idx="372">
                  <c:v>5.7486509804709277E-3</c:v>
                </c:pt>
                <c:pt idx="373">
                  <c:v>6.5470747277585565E-3</c:v>
                </c:pt>
                <c:pt idx="374">
                  <c:v>5.5889662310134028E-3</c:v>
                </c:pt>
                <c:pt idx="375">
                  <c:v>4.7905424837257739E-3</c:v>
                </c:pt>
                <c:pt idx="376">
                  <c:v>6.5470747277585565E-3</c:v>
                </c:pt>
                <c:pt idx="377">
                  <c:v>6.0680204793859801E-3</c:v>
                </c:pt>
                <c:pt idx="378">
                  <c:v>5.5889662310134028E-3</c:v>
                </c:pt>
                <c:pt idx="379">
                  <c:v>6.3873899783010307E-3</c:v>
                </c:pt>
                <c:pt idx="380">
                  <c:v>5.1099119826408246E-3</c:v>
                </c:pt>
                <c:pt idx="381">
                  <c:v>6.8664442266736089E-3</c:v>
                </c:pt>
                <c:pt idx="382">
                  <c:v>7.3454984750461862E-3</c:v>
                </c:pt>
                <c:pt idx="383">
                  <c:v>6.8664442266736089E-3</c:v>
                </c:pt>
                <c:pt idx="384">
                  <c:v>5.7486509804709277E-3</c:v>
                </c:pt>
                <c:pt idx="385">
                  <c:v>4.7905424837257739E-3</c:v>
                </c:pt>
                <c:pt idx="386">
                  <c:v>5.5889662310134028E-3</c:v>
                </c:pt>
                <c:pt idx="387">
                  <c:v>4.9502272331832997E-3</c:v>
                </c:pt>
                <c:pt idx="388">
                  <c:v>5.9083357299284534E-3</c:v>
                </c:pt>
                <c:pt idx="389">
                  <c:v>4.6308577342682473E-3</c:v>
                </c:pt>
                <c:pt idx="390">
                  <c:v>6.8664442266736089E-3</c:v>
                </c:pt>
                <c:pt idx="391">
                  <c:v>5.7486509804709277E-3</c:v>
                </c:pt>
                <c:pt idx="392">
                  <c:v>4.9502272331832997E-3</c:v>
                </c:pt>
                <c:pt idx="393">
                  <c:v>5.5889662310134028E-3</c:v>
                </c:pt>
                <c:pt idx="394">
                  <c:v>4.9502272331832997E-3</c:v>
                </c:pt>
                <c:pt idx="395">
                  <c:v>6.0680204793859801E-3</c:v>
                </c:pt>
                <c:pt idx="396">
                  <c:v>4.1518034858956708E-3</c:v>
                </c:pt>
                <c:pt idx="397">
                  <c:v>5.5889662310134028E-3</c:v>
                </c:pt>
                <c:pt idx="398">
                  <c:v>4.4711729848107215E-3</c:v>
                </c:pt>
                <c:pt idx="399">
                  <c:v>5.5889662310134028E-3</c:v>
                </c:pt>
                <c:pt idx="400">
                  <c:v>4.7905424837257739E-3</c:v>
                </c:pt>
                <c:pt idx="401">
                  <c:v>4.3114882353531966E-3</c:v>
                </c:pt>
                <c:pt idx="402">
                  <c:v>3.3533797386080416E-3</c:v>
                </c:pt>
                <c:pt idx="403">
                  <c:v>4.7905424837257739E-3</c:v>
                </c:pt>
                <c:pt idx="404">
                  <c:v>5.9083357299284534E-3</c:v>
                </c:pt>
                <c:pt idx="405">
                  <c:v>5.7486509804709277E-3</c:v>
                </c:pt>
                <c:pt idx="406">
                  <c:v>5.1099119826408246E-3</c:v>
                </c:pt>
                <c:pt idx="407">
                  <c:v>5.7486509804709277E-3</c:v>
                </c:pt>
                <c:pt idx="408">
                  <c:v>6.0680204793859801E-3</c:v>
                </c:pt>
                <c:pt idx="409">
                  <c:v>3.1936949891505154E-3</c:v>
                </c:pt>
                <c:pt idx="410">
                  <c:v>5.2695967320983503E-3</c:v>
                </c:pt>
                <c:pt idx="411">
                  <c:v>3.03401023969299E-3</c:v>
                </c:pt>
                <c:pt idx="412">
                  <c:v>4.6308577342682473E-3</c:v>
                </c:pt>
                <c:pt idx="413">
                  <c:v>3.9921187364381442E-3</c:v>
                </c:pt>
                <c:pt idx="414">
                  <c:v>4.3114882353531966E-3</c:v>
                </c:pt>
                <c:pt idx="415">
                  <c:v>4.9502272331832997E-3</c:v>
                </c:pt>
                <c:pt idx="416">
                  <c:v>2.8743254902354638E-3</c:v>
                </c:pt>
                <c:pt idx="417">
                  <c:v>3.6727492375230931E-3</c:v>
                </c:pt>
                <c:pt idx="418">
                  <c:v>4.6308577342682473E-3</c:v>
                </c:pt>
                <c:pt idx="419">
                  <c:v>5.1099119826408246E-3</c:v>
                </c:pt>
                <c:pt idx="420">
                  <c:v>4.3114882353531966E-3</c:v>
                </c:pt>
                <c:pt idx="421">
                  <c:v>3.3533797386080416E-3</c:v>
                </c:pt>
                <c:pt idx="422">
                  <c:v>4.3114882353531966E-3</c:v>
                </c:pt>
                <c:pt idx="423">
                  <c:v>4.9502272331832997E-3</c:v>
                </c:pt>
                <c:pt idx="424">
                  <c:v>4.4711729848107215E-3</c:v>
                </c:pt>
                <c:pt idx="425">
                  <c:v>4.1518034858956708E-3</c:v>
                </c:pt>
                <c:pt idx="426">
                  <c:v>3.1936949891505154E-3</c:v>
                </c:pt>
                <c:pt idx="427">
                  <c:v>3.5130644880655669E-3</c:v>
                </c:pt>
                <c:pt idx="428">
                  <c:v>3.5130644880655669E-3</c:v>
                </c:pt>
                <c:pt idx="429">
                  <c:v>4.9502272331832997E-3</c:v>
                </c:pt>
                <c:pt idx="430">
                  <c:v>3.5130644880655669E-3</c:v>
                </c:pt>
                <c:pt idx="431">
                  <c:v>4.1518034858956708E-3</c:v>
                </c:pt>
                <c:pt idx="432">
                  <c:v>3.3533797386080416E-3</c:v>
                </c:pt>
                <c:pt idx="433">
                  <c:v>3.9921187364381442E-3</c:v>
                </c:pt>
                <c:pt idx="434">
                  <c:v>4.6308577342682473E-3</c:v>
                </c:pt>
                <c:pt idx="435">
                  <c:v>4.6308577342682473E-3</c:v>
                </c:pt>
                <c:pt idx="436">
                  <c:v>3.1936949891505154E-3</c:v>
                </c:pt>
                <c:pt idx="437">
                  <c:v>4.4711729848107215E-3</c:v>
                </c:pt>
                <c:pt idx="438">
                  <c:v>5.2695967320983503E-3</c:v>
                </c:pt>
                <c:pt idx="439">
                  <c:v>3.9921187364381442E-3</c:v>
                </c:pt>
                <c:pt idx="440">
                  <c:v>3.5130644880655669E-3</c:v>
                </c:pt>
                <c:pt idx="441">
                  <c:v>3.3533797386080416E-3</c:v>
                </c:pt>
                <c:pt idx="442">
                  <c:v>4.1518034858956708E-3</c:v>
                </c:pt>
                <c:pt idx="443">
                  <c:v>4.9502272331832997E-3</c:v>
                </c:pt>
                <c:pt idx="444">
                  <c:v>2.7146407407779385E-3</c:v>
                </c:pt>
                <c:pt idx="445">
                  <c:v>3.8324339869806184E-3</c:v>
                </c:pt>
                <c:pt idx="446">
                  <c:v>4.3114882353531966E-3</c:v>
                </c:pt>
                <c:pt idx="447">
                  <c:v>3.03401023969299E-3</c:v>
                </c:pt>
                <c:pt idx="448">
                  <c:v>5.429281481555877E-3</c:v>
                </c:pt>
                <c:pt idx="449">
                  <c:v>2.8743254902354638E-3</c:v>
                </c:pt>
                <c:pt idx="450">
                  <c:v>3.03401023969299E-3</c:v>
                </c:pt>
                <c:pt idx="451">
                  <c:v>3.5130644880655669E-3</c:v>
                </c:pt>
                <c:pt idx="452">
                  <c:v>4.4711729848107215E-3</c:v>
                </c:pt>
                <c:pt idx="453">
                  <c:v>2.7146407407779385E-3</c:v>
                </c:pt>
                <c:pt idx="454">
                  <c:v>5.429281481555877E-3</c:v>
                </c:pt>
                <c:pt idx="455">
                  <c:v>2.5549559913204123E-3</c:v>
                </c:pt>
                <c:pt idx="456">
                  <c:v>4.1518034858956708E-3</c:v>
                </c:pt>
                <c:pt idx="457">
                  <c:v>3.1936949891505154E-3</c:v>
                </c:pt>
                <c:pt idx="458">
                  <c:v>3.8324339869806184E-3</c:v>
                </c:pt>
                <c:pt idx="459">
                  <c:v>3.3533797386080416E-3</c:v>
                </c:pt>
                <c:pt idx="460">
                  <c:v>2.8743254902354638E-3</c:v>
                </c:pt>
                <c:pt idx="461">
                  <c:v>2.2355864924053608E-3</c:v>
                </c:pt>
                <c:pt idx="462">
                  <c:v>4.3114882353531966E-3</c:v>
                </c:pt>
                <c:pt idx="463">
                  <c:v>2.395271241862887E-3</c:v>
                </c:pt>
                <c:pt idx="464">
                  <c:v>3.03401023969299E-3</c:v>
                </c:pt>
                <c:pt idx="465">
                  <c:v>2.8743254902354638E-3</c:v>
                </c:pt>
                <c:pt idx="466">
                  <c:v>3.8324339869806184E-3</c:v>
                </c:pt>
                <c:pt idx="467">
                  <c:v>3.6727492375230931E-3</c:v>
                </c:pt>
                <c:pt idx="468">
                  <c:v>2.8743254902354638E-3</c:v>
                </c:pt>
                <c:pt idx="469">
                  <c:v>3.03401023969299E-3</c:v>
                </c:pt>
                <c:pt idx="470">
                  <c:v>3.3533797386080416E-3</c:v>
                </c:pt>
                <c:pt idx="471">
                  <c:v>3.6727492375230931E-3</c:v>
                </c:pt>
                <c:pt idx="472">
                  <c:v>2.7146407407779385E-3</c:v>
                </c:pt>
                <c:pt idx="473">
                  <c:v>3.03401023969299E-3</c:v>
                </c:pt>
                <c:pt idx="474">
                  <c:v>3.03401023969299E-3</c:v>
                </c:pt>
                <c:pt idx="475">
                  <c:v>2.7146407407779385E-3</c:v>
                </c:pt>
                <c:pt idx="476">
                  <c:v>3.5130644880655669E-3</c:v>
                </c:pt>
                <c:pt idx="477">
                  <c:v>2.8743254902354638E-3</c:v>
                </c:pt>
                <c:pt idx="478">
                  <c:v>4.1518034858956708E-3</c:v>
                </c:pt>
                <c:pt idx="479">
                  <c:v>2.2355864924053608E-3</c:v>
                </c:pt>
                <c:pt idx="480">
                  <c:v>1.7565322440327834E-3</c:v>
                </c:pt>
                <c:pt idx="481">
                  <c:v>2.8743254902354638E-3</c:v>
                </c:pt>
                <c:pt idx="482">
                  <c:v>2.5549559913204123E-3</c:v>
                </c:pt>
                <c:pt idx="483">
                  <c:v>2.8743254902354638E-3</c:v>
                </c:pt>
                <c:pt idx="484">
                  <c:v>2.8743254902354638E-3</c:v>
                </c:pt>
                <c:pt idx="485">
                  <c:v>3.5130644880655669E-3</c:v>
                </c:pt>
                <c:pt idx="486">
                  <c:v>3.03401023969299E-3</c:v>
                </c:pt>
                <c:pt idx="487">
                  <c:v>3.03401023969299E-3</c:v>
                </c:pt>
                <c:pt idx="488">
                  <c:v>3.6727492375230931E-3</c:v>
                </c:pt>
                <c:pt idx="489">
                  <c:v>3.03401023969299E-3</c:v>
                </c:pt>
                <c:pt idx="490">
                  <c:v>2.0759017429478354E-3</c:v>
                </c:pt>
                <c:pt idx="491">
                  <c:v>1.9162169934903092E-3</c:v>
                </c:pt>
                <c:pt idx="492">
                  <c:v>2.5549559913204123E-3</c:v>
                </c:pt>
                <c:pt idx="493">
                  <c:v>2.8743254902354638E-3</c:v>
                </c:pt>
                <c:pt idx="494">
                  <c:v>3.6727492375230931E-3</c:v>
                </c:pt>
                <c:pt idx="495">
                  <c:v>2.0759017429478354E-3</c:v>
                </c:pt>
                <c:pt idx="496">
                  <c:v>2.5549559913204123E-3</c:v>
                </c:pt>
                <c:pt idx="497">
                  <c:v>2.395271241862887E-3</c:v>
                </c:pt>
                <c:pt idx="498">
                  <c:v>1.9162169934903092E-3</c:v>
                </c:pt>
                <c:pt idx="499">
                  <c:v>1.9162169934903092E-3</c:v>
                </c:pt>
                <c:pt idx="500">
                  <c:v>1.7565322440327834E-3</c:v>
                </c:pt>
                <c:pt idx="501">
                  <c:v>3.03401023969299E-3</c:v>
                </c:pt>
                <c:pt idx="502">
                  <c:v>1.9162169934903092E-3</c:v>
                </c:pt>
                <c:pt idx="503">
                  <c:v>2.8743254902354638E-3</c:v>
                </c:pt>
                <c:pt idx="504">
                  <c:v>2.395271241862887E-3</c:v>
                </c:pt>
                <c:pt idx="505">
                  <c:v>1.2774779956602061E-3</c:v>
                </c:pt>
                <c:pt idx="506">
                  <c:v>2.0759017429478354E-3</c:v>
                </c:pt>
                <c:pt idx="507">
                  <c:v>2.5549559913204123E-3</c:v>
                </c:pt>
                <c:pt idx="508">
                  <c:v>1.9162169934903092E-3</c:v>
                </c:pt>
                <c:pt idx="509">
                  <c:v>2.8743254902354638E-3</c:v>
                </c:pt>
                <c:pt idx="510">
                  <c:v>3.03401023969299E-3</c:v>
                </c:pt>
                <c:pt idx="511">
                  <c:v>2.0759017429478354E-3</c:v>
                </c:pt>
                <c:pt idx="512">
                  <c:v>1.9162169934903092E-3</c:v>
                </c:pt>
                <c:pt idx="513">
                  <c:v>3.03401023969299E-3</c:v>
                </c:pt>
                <c:pt idx="514">
                  <c:v>2.2355864924053608E-3</c:v>
                </c:pt>
                <c:pt idx="515">
                  <c:v>2.5549559913204123E-3</c:v>
                </c:pt>
                <c:pt idx="516">
                  <c:v>2.7146407407779385E-3</c:v>
                </c:pt>
                <c:pt idx="517">
                  <c:v>2.395271241862887E-3</c:v>
                </c:pt>
                <c:pt idx="518">
                  <c:v>1.2774779956602061E-3</c:v>
                </c:pt>
                <c:pt idx="519">
                  <c:v>1.7565322440327834E-3</c:v>
                </c:pt>
                <c:pt idx="520">
                  <c:v>3.6727492375230931E-3</c:v>
                </c:pt>
                <c:pt idx="521">
                  <c:v>2.0759017429478354E-3</c:v>
                </c:pt>
                <c:pt idx="522">
                  <c:v>1.7565322440327834E-3</c:v>
                </c:pt>
                <c:pt idx="523">
                  <c:v>3.6727492375230931E-3</c:v>
                </c:pt>
                <c:pt idx="524">
                  <c:v>1.7565322440327834E-3</c:v>
                </c:pt>
                <c:pt idx="525">
                  <c:v>1.4371627451177319E-3</c:v>
                </c:pt>
                <c:pt idx="526">
                  <c:v>2.395271241862887E-3</c:v>
                </c:pt>
                <c:pt idx="527">
                  <c:v>2.7146407407779385E-3</c:v>
                </c:pt>
                <c:pt idx="528">
                  <c:v>3.3533797386080416E-3</c:v>
                </c:pt>
                <c:pt idx="529">
                  <c:v>3.5130644880655669E-3</c:v>
                </c:pt>
                <c:pt idx="530">
                  <c:v>1.7565322440327834E-3</c:v>
                </c:pt>
                <c:pt idx="531">
                  <c:v>2.0759017429478354E-3</c:v>
                </c:pt>
                <c:pt idx="532">
                  <c:v>1.5968474945752577E-3</c:v>
                </c:pt>
                <c:pt idx="533">
                  <c:v>1.4371627451177319E-3</c:v>
                </c:pt>
                <c:pt idx="534">
                  <c:v>2.5549559913204123E-3</c:v>
                </c:pt>
                <c:pt idx="535">
                  <c:v>2.395271241862887E-3</c:v>
                </c:pt>
                <c:pt idx="536">
                  <c:v>1.7565322440327834E-3</c:v>
                </c:pt>
                <c:pt idx="537">
                  <c:v>1.1177932462026804E-3</c:v>
                </c:pt>
                <c:pt idx="538">
                  <c:v>2.0759017429478354E-3</c:v>
                </c:pt>
                <c:pt idx="539">
                  <c:v>1.2774779956602061E-3</c:v>
                </c:pt>
                <c:pt idx="540">
                  <c:v>3.6727492375230931E-3</c:v>
                </c:pt>
                <c:pt idx="541">
                  <c:v>1.7565322440327834E-3</c:v>
                </c:pt>
                <c:pt idx="542">
                  <c:v>1.5968474945752577E-3</c:v>
                </c:pt>
                <c:pt idx="543">
                  <c:v>2.395271241862887E-3</c:v>
                </c:pt>
                <c:pt idx="544">
                  <c:v>1.2774779956602061E-3</c:v>
                </c:pt>
                <c:pt idx="545">
                  <c:v>2.2355864924053608E-3</c:v>
                </c:pt>
                <c:pt idx="546">
                  <c:v>1.5968474945752577E-3</c:v>
                </c:pt>
                <c:pt idx="547">
                  <c:v>1.5968474945752577E-3</c:v>
                </c:pt>
                <c:pt idx="548">
                  <c:v>1.5968474945752577E-3</c:v>
                </c:pt>
                <c:pt idx="549">
                  <c:v>1.9162169934903092E-3</c:v>
                </c:pt>
                <c:pt idx="550">
                  <c:v>1.9162169934903092E-3</c:v>
                </c:pt>
                <c:pt idx="551">
                  <c:v>2.0759017429478354E-3</c:v>
                </c:pt>
                <c:pt idx="552">
                  <c:v>1.4371627451177319E-3</c:v>
                </c:pt>
                <c:pt idx="553">
                  <c:v>2.2355864924053608E-3</c:v>
                </c:pt>
                <c:pt idx="554">
                  <c:v>1.5968474945752577E-3</c:v>
                </c:pt>
                <c:pt idx="555">
                  <c:v>1.4371627451177319E-3</c:v>
                </c:pt>
                <c:pt idx="556">
                  <c:v>1.4371627451177319E-3</c:v>
                </c:pt>
                <c:pt idx="557">
                  <c:v>1.9162169934903092E-3</c:v>
                </c:pt>
                <c:pt idx="558">
                  <c:v>1.9162169934903092E-3</c:v>
                </c:pt>
                <c:pt idx="559">
                  <c:v>1.2774779956602061E-3</c:v>
                </c:pt>
                <c:pt idx="560">
                  <c:v>1.4371627451177319E-3</c:v>
                </c:pt>
                <c:pt idx="561">
                  <c:v>2.0759017429478354E-3</c:v>
                </c:pt>
                <c:pt idx="562">
                  <c:v>1.7565322440327834E-3</c:v>
                </c:pt>
                <c:pt idx="563">
                  <c:v>1.2774779956602061E-3</c:v>
                </c:pt>
                <c:pt idx="564">
                  <c:v>1.9162169934903092E-3</c:v>
                </c:pt>
                <c:pt idx="565">
                  <c:v>1.1177932462026804E-3</c:v>
                </c:pt>
                <c:pt idx="566">
                  <c:v>1.2774779956602061E-3</c:v>
                </c:pt>
                <c:pt idx="567">
                  <c:v>1.5968474945752577E-3</c:v>
                </c:pt>
                <c:pt idx="568">
                  <c:v>1.5968474945752577E-3</c:v>
                </c:pt>
                <c:pt idx="569">
                  <c:v>2.0759017429478354E-3</c:v>
                </c:pt>
                <c:pt idx="570">
                  <c:v>1.5968474945752577E-3</c:v>
                </c:pt>
                <c:pt idx="571">
                  <c:v>1.5968474945752577E-3</c:v>
                </c:pt>
                <c:pt idx="572">
                  <c:v>9.5810849674515461E-4</c:v>
                </c:pt>
                <c:pt idx="573">
                  <c:v>1.2774779956602061E-3</c:v>
                </c:pt>
                <c:pt idx="574">
                  <c:v>1.7565322440327834E-3</c:v>
                </c:pt>
                <c:pt idx="575">
                  <c:v>2.0759017429478354E-3</c:v>
                </c:pt>
                <c:pt idx="576">
                  <c:v>1.2774779956602061E-3</c:v>
                </c:pt>
                <c:pt idx="577">
                  <c:v>1.5968474945752577E-3</c:v>
                </c:pt>
                <c:pt idx="578">
                  <c:v>7.9842374728762884E-4</c:v>
                </c:pt>
                <c:pt idx="579">
                  <c:v>1.2774779956602061E-3</c:v>
                </c:pt>
                <c:pt idx="580">
                  <c:v>2.5549559913204123E-3</c:v>
                </c:pt>
                <c:pt idx="581">
                  <c:v>1.1177932462026804E-3</c:v>
                </c:pt>
                <c:pt idx="582">
                  <c:v>1.5968474945752577E-3</c:v>
                </c:pt>
                <c:pt idx="583">
                  <c:v>1.2774779956602061E-3</c:v>
                </c:pt>
                <c:pt idx="584">
                  <c:v>1.4371627451177319E-3</c:v>
                </c:pt>
                <c:pt idx="585">
                  <c:v>1.1177932462026804E-3</c:v>
                </c:pt>
                <c:pt idx="586">
                  <c:v>1.5968474945752577E-3</c:v>
                </c:pt>
                <c:pt idx="587">
                  <c:v>1.1177932462026804E-3</c:v>
                </c:pt>
                <c:pt idx="588">
                  <c:v>1.4371627451177319E-3</c:v>
                </c:pt>
                <c:pt idx="589">
                  <c:v>1.1177932462026804E-3</c:v>
                </c:pt>
                <c:pt idx="590">
                  <c:v>1.1177932462026804E-3</c:v>
                </c:pt>
                <c:pt idx="591">
                  <c:v>1.9162169934903092E-3</c:v>
                </c:pt>
                <c:pt idx="592">
                  <c:v>1.5968474945752577E-3</c:v>
                </c:pt>
                <c:pt idx="593">
                  <c:v>2.395271241862887E-3</c:v>
                </c:pt>
                <c:pt idx="594">
                  <c:v>1.5968474945752577E-3</c:v>
                </c:pt>
                <c:pt idx="595">
                  <c:v>7.9842374728762884E-4</c:v>
                </c:pt>
                <c:pt idx="596">
                  <c:v>9.5810849674515461E-4</c:v>
                </c:pt>
                <c:pt idx="597">
                  <c:v>2.0759017429478354E-3</c:v>
                </c:pt>
                <c:pt idx="598">
                  <c:v>1.4371627451177319E-3</c:v>
                </c:pt>
                <c:pt idx="599">
                  <c:v>9.5810849674515461E-4</c:v>
                </c:pt>
                <c:pt idx="600">
                  <c:v>1.2774779956602061E-3</c:v>
                </c:pt>
                <c:pt idx="601">
                  <c:v>1.4371627451177319E-3</c:v>
                </c:pt>
                <c:pt idx="602">
                  <c:v>1.4371627451177319E-3</c:v>
                </c:pt>
                <c:pt idx="603">
                  <c:v>9.5810849674515461E-4</c:v>
                </c:pt>
                <c:pt idx="604">
                  <c:v>1.5968474945752577E-3</c:v>
                </c:pt>
                <c:pt idx="605">
                  <c:v>1.2774779956602061E-3</c:v>
                </c:pt>
                <c:pt idx="606">
                  <c:v>7.9842374728762884E-4</c:v>
                </c:pt>
                <c:pt idx="607">
                  <c:v>2.0759017429478354E-3</c:v>
                </c:pt>
                <c:pt idx="608">
                  <c:v>1.1177932462026804E-3</c:v>
                </c:pt>
                <c:pt idx="609">
                  <c:v>1.5968474945752577E-3</c:v>
                </c:pt>
                <c:pt idx="610">
                  <c:v>6.3873899783010307E-4</c:v>
                </c:pt>
                <c:pt idx="611">
                  <c:v>1.4371627451177319E-3</c:v>
                </c:pt>
                <c:pt idx="612">
                  <c:v>7.9842374728762884E-4</c:v>
                </c:pt>
                <c:pt idx="613">
                  <c:v>9.5810849674515461E-4</c:v>
                </c:pt>
                <c:pt idx="614">
                  <c:v>1.5968474945752577E-3</c:v>
                </c:pt>
                <c:pt idx="615">
                  <c:v>9.5810849674515461E-4</c:v>
                </c:pt>
                <c:pt idx="616">
                  <c:v>1.1177932462026804E-3</c:v>
                </c:pt>
                <c:pt idx="617">
                  <c:v>1.7565322440327834E-3</c:v>
                </c:pt>
                <c:pt idx="618">
                  <c:v>1.5968474945752577E-3</c:v>
                </c:pt>
                <c:pt idx="619">
                  <c:v>1.5968474945752577E-3</c:v>
                </c:pt>
                <c:pt idx="620">
                  <c:v>1.1177932462026804E-3</c:v>
                </c:pt>
                <c:pt idx="621">
                  <c:v>1.1177932462026804E-3</c:v>
                </c:pt>
                <c:pt idx="622">
                  <c:v>9.5810849674515461E-4</c:v>
                </c:pt>
                <c:pt idx="623">
                  <c:v>2.0759017429478354E-3</c:v>
                </c:pt>
                <c:pt idx="624">
                  <c:v>1.4371627451177319E-3</c:v>
                </c:pt>
                <c:pt idx="625">
                  <c:v>1.4371627451177319E-3</c:v>
                </c:pt>
                <c:pt idx="626">
                  <c:v>1.5968474945752577E-3</c:v>
                </c:pt>
                <c:pt idx="627">
                  <c:v>1.2774779956602061E-3</c:v>
                </c:pt>
                <c:pt idx="628">
                  <c:v>9.5810849674515461E-4</c:v>
                </c:pt>
                <c:pt idx="629">
                  <c:v>6.3873899783010307E-4</c:v>
                </c:pt>
                <c:pt idx="630">
                  <c:v>1.1177932462026804E-3</c:v>
                </c:pt>
                <c:pt idx="631">
                  <c:v>1.1177932462026804E-3</c:v>
                </c:pt>
                <c:pt idx="632">
                  <c:v>3.1936949891505154E-4</c:v>
                </c:pt>
                <c:pt idx="633">
                  <c:v>1.5968474945752577E-3</c:v>
                </c:pt>
                <c:pt idx="634">
                  <c:v>1.2774779956602061E-3</c:v>
                </c:pt>
                <c:pt idx="635">
                  <c:v>9.5810849674515461E-4</c:v>
                </c:pt>
                <c:pt idx="636">
                  <c:v>1.4371627451177319E-3</c:v>
                </c:pt>
                <c:pt idx="637">
                  <c:v>1.4371627451177319E-3</c:v>
                </c:pt>
                <c:pt idx="638">
                  <c:v>1.1177932462026804E-3</c:v>
                </c:pt>
                <c:pt idx="639">
                  <c:v>1.1177932462026804E-3</c:v>
                </c:pt>
                <c:pt idx="640">
                  <c:v>3.1936949891505154E-4</c:v>
                </c:pt>
                <c:pt idx="641">
                  <c:v>6.3873899783010307E-4</c:v>
                </c:pt>
                <c:pt idx="642">
                  <c:v>1.5968474945752577E-3</c:v>
                </c:pt>
                <c:pt idx="643">
                  <c:v>9.5810849674515461E-4</c:v>
                </c:pt>
                <c:pt idx="644">
                  <c:v>9.5810849674515461E-4</c:v>
                </c:pt>
                <c:pt idx="645">
                  <c:v>7.9842374728762884E-4</c:v>
                </c:pt>
                <c:pt idx="646">
                  <c:v>6.3873899783010307E-4</c:v>
                </c:pt>
                <c:pt idx="647">
                  <c:v>6.3873899783010307E-4</c:v>
                </c:pt>
                <c:pt idx="648">
                  <c:v>1.4371627451177319E-3</c:v>
                </c:pt>
                <c:pt idx="649">
                  <c:v>7.9842374728762884E-4</c:v>
                </c:pt>
                <c:pt idx="650">
                  <c:v>7.9842374728762884E-4</c:v>
                </c:pt>
                <c:pt idx="651">
                  <c:v>6.3873899783010307E-4</c:v>
                </c:pt>
                <c:pt idx="652">
                  <c:v>4.790542483725773E-4</c:v>
                </c:pt>
                <c:pt idx="653">
                  <c:v>6.3873899783010307E-4</c:v>
                </c:pt>
                <c:pt idx="654">
                  <c:v>3.1936949891505154E-4</c:v>
                </c:pt>
                <c:pt idx="655">
                  <c:v>7.9842374728762884E-4</c:v>
                </c:pt>
                <c:pt idx="656">
                  <c:v>4.790542483725773E-4</c:v>
                </c:pt>
                <c:pt idx="657">
                  <c:v>9.5810849674515461E-4</c:v>
                </c:pt>
                <c:pt idx="658">
                  <c:v>1.1177932462026804E-3</c:v>
                </c:pt>
                <c:pt idx="659">
                  <c:v>4.790542483725773E-4</c:v>
                </c:pt>
                <c:pt idx="660">
                  <c:v>1.2774779956602061E-3</c:v>
                </c:pt>
                <c:pt idx="661">
                  <c:v>1.1177932462026804E-3</c:v>
                </c:pt>
                <c:pt idx="662">
                  <c:v>9.5810849674515461E-4</c:v>
                </c:pt>
                <c:pt idx="663">
                  <c:v>4.790542483725773E-4</c:v>
                </c:pt>
                <c:pt idx="664">
                  <c:v>3.1936949891505154E-4</c:v>
                </c:pt>
                <c:pt idx="665">
                  <c:v>3.1936949891505154E-4</c:v>
                </c:pt>
                <c:pt idx="666">
                  <c:v>7.9842374728762884E-4</c:v>
                </c:pt>
                <c:pt idx="667">
                  <c:v>6.3873899783010307E-4</c:v>
                </c:pt>
                <c:pt idx="668">
                  <c:v>3.1936949891505154E-4</c:v>
                </c:pt>
                <c:pt idx="669">
                  <c:v>4.790542483725773E-4</c:v>
                </c:pt>
                <c:pt idx="670">
                  <c:v>7.9842374728762884E-4</c:v>
                </c:pt>
                <c:pt idx="671">
                  <c:v>9.5810849674515461E-4</c:v>
                </c:pt>
                <c:pt idx="672">
                  <c:v>4.790542483725773E-4</c:v>
                </c:pt>
                <c:pt idx="673">
                  <c:v>3.1936949891505154E-4</c:v>
                </c:pt>
                <c:pt idx="674">
                  <c:v>1.5968474945752577E-4</c:v>
                </c:pt>
                <c:pt idx="675">
                  <c:v>3.1936949891505154E-4</c:v>
                </c:pt>
                <c:pt idx="676">
                  <c:v>6.3873899783010307E-4</c:v>
                </c:pt>
                <c:pt idx="677">
                  <c:v>7.9842374728762884E-4</c:v>
                </c:pt>
                <c:pt idx="678">
                  <c:v>9.5810849674515461E-4</c:v>
                </c:pt>
                <c:pt idx="679">
                  <c:v>0</c:v>
                </c:pt>
                <c:pt idx="680">
                  <c:v>1.5968474945752577E-4</c:v>
                </c:pt>
                <c:pt idx="681">
                  <c:v>4.790542483725773E-4</c:v>
                </c:pt>
                <c:pt idx="682">
                  <c:v>6.3873899783010307E-4</c:v>
                </c:pt>
                <c:pt idx="683">
                  <c:v>1.2774779956602061E-3</c:v>
                </c:pt>
                <c:pt idx="684">
                  <c:v>4.790542483725773E-4</c:v>
                </c:pt>
                <c:pt idx="685">
                  <c:v>4.790542483725773E-4</c:v>
                </c:pt>
                <c:pt idx="686">
                  <c:v>4.790542483725773E-4</c:v>
                </c:pt>
                <c:pt idx="687">
                  <c:v>6.3873899783010307E-4</c:v>
                </c:pt>
                <c:pt idx="688">
                  <c:v>1.5968474945752577E-4</c:v>
                </c:pt>
                <c:pt idx="689">
                  <c:v>4.790542483725773E-4</c:v>
                </c:pt>
                <c:pt idx="690">
                  <c:v>4.790542483725773E-4</c:v>
                </c:pt>
                <c:pt idx="691">
                  <c:v>1.5968474945752577E-4</c:v>
                </c:pt>
                <c:pt idx="692">
                  <c:v>3.1936949891505154E-4</c:v>
                </c:pt>
                <c:pt idx="693">
                  <c:v>6.3873899783010307E-4</c:v>
                </c:pt>
                <c:pt idx="694">
                  <c:v>0</c:v>
                </c:pt>
                <c:pt idx="695">
                  <c:v>9.5810849674515461E-4</c:v>
                </c:pt>
                <c:pt idx="696">
                  <c:v>4.790542483725773E-4</c:v>
                </c:pt>
                <c:pt idx="697">
                  <c:v>1.5968474945752577E-4</c:v>
                </c:pt>
                <c:pt idx="698">
                  <c:v>1.5968474945752577E-3</c:v>
                </c:pt>
                <c:pt idx="699">
                  <c:v>0</c:v>
                </c:pt>
                <c:pt idx="700">
                  <c:v>3.1936949891505154E-4</c:v>
                </c:pt>
                <c:pt idx="701">
                  <c:v>3.1936949891505154E-4</c:v>
                </c:pt>
                <c:pt idx="702">
                  <c:v>3.1936949891505154E-4</c:v>
                </c:pt>
                <c:pt idx="703">
                  <c:v>1.1177932462026804E-3</c:v>
                </c:pt>
                <c:pt idx="704">
                  <c:v>6.3873899783010307E-4</c:v>
                </c:pt>
                <c:pt idx="705">
                  <c:v>6.3873899783010307E-4</c:v>
                </c:pt>
                <c:pt idx="706">
                  <c:v>4.790542483725773E-4</c:v>
                </c:pt>
                <c:pt idx="707">
                  <c:v>1.5968474945752577E-4</c:v>
                </c:pt>
                <c:pt idx="708">
                  <c:v>6.3873899783010307E-4</c:v>
                </c:pt>
                <c:pt idx="709">
                  <c:v>0</c:v>
                </c:pt>
                <c:pt idx="710">
                  <c:v>7.9842374728762884E-4</c:v>
                </c:pt>
                <c:pt idx="711">
                  <c:v>0</c:v>
                </c:pt>
                <c:pt idx="712">
                  <c:v>0</c:v>
                </c:pt>
                <c:pt idx="713">
                  <c:v>7.9842374728762884E-4</c:v>
                </c:pt>
                <c:pt idx="714">
                  <c:v>4.790542483725773E-4</c:v>
                </c:pt>
                <c:pt idx="715">
                  <c:v>3.1936949891505154E-4</c:v>
                </c:pt>
                <c:pt idx="716">
                  <c:v>7.9842374728762884E-4</c:v>
                </c:pt>
                <c:pt idx="717">
                  <c:v>4.790542483725773E-4</c:v>
                </c:pt>
                <c:pt idx="718">
                  <c:v>1.5968474945752577E-4</c:v>
                </c:pt>
                <c:pt idx="719">
                  <c:v>1.5968474945752577E-4</c:v>
                </c:pt>
                <c:pt idx="720">
                  <c:v>1.5968474945752577E-4</c:v>
                </c:pt>
                <c:pt idx="721">
                  <c:v>3.1936949891505154E-4</c:v>
                </c:pt>
                <c:pt idx="722">
                  <c:v>4.790542483725773E-4</c:v>
                </c:pt>
                <c:pt idx="723">
                  <c:v>3.1936949891505154E-4</c:v>
                </c:pt>
                <c:pt idx="724">
                  <c:v>6.3873899783010307E-4</c:v>
                </c:pt>
                <c:pt idx="725">
                  <c:v>1.5968474945752577E-4</c:v>
                </c:pt>
                <c:pt idx="726">
                  <c:v>0</c:v>
                </c:pt>
                <c:pt idx="727">
                  <c:v>4.790542483725773E-4</c:v>
                </c:pt>
                <c:pt idx="728">
                  <c:v>9.5810849674515461E-4</c:v>
                </c:pt>
                <c:pt idx="729">
                  <c:v>4.790542483725773E-4</c:v>
                </c:pt>
                <c:pt idx="730">
                  <c:v>3.1936949891505154E-4</c:v>
                </c:pt>
                <c:pt idx="731">
                  <c:v>3.1936949891505154E-4</c:v>
                </c:pt>
                <c:pt idx="732">
                  <c:v>4.790542483725773E-4</c:v>
                </c:pt>
                <c:pt idx="733">
                  <c:v>3.1936949891505154E-4</c:v>
                </c:pt>
                <c:pt idx="734">
                  <c:v>3.1936949891505154E-4</c:v>
                </c:pt>
                <c:pt idx="735">
                  <c:v>3.1936949891505154E-4</c:v>
                </c:pt>
                <c:pt idx="736">
                  <c:v>6.3873899783010307E-4</c:v>
                </c:pt>
                <c:pt idx="737">
                  <c:v>4.790542483725773E-4</c:v>
                </c:pt>
                <c:pt idx="738">
                  <c:v>7.9842374728762884E-4</c:v>
                </c:pt>
                <c:pt idx="739">
                  <c:v>4.790542483725773E-4</c:v>
                </c:pt>
                <c:pt idx="740">
                  <c:v>1.5968474945752577E-4</c:v>
                </c:pt>
                <c:pt idx="741">
                  <c:v>1.5968474945752577E-4</c:v>
                </c:pt>
                <c:pt idx="742">
                  <c:v>0</c:v>
                </c:pt>
                <c:pt idx="743">
                  <c:v>3.1936949891505154E-4</c:v>
                </c:pt>
                <c:pt idx="744">
                  <c:v>4.790542483725773E-4</c:v>
                </c:pt>
                <c:pt idx="745">
                  <c:v>0</c:v>
                </c:pt>
                <c:pt idx="746">
                  <c:v>1.5968474945752577E-4</c:v>
                </c:pt>
                <c:pt idx="747">
                  <c:v>1.5968474945752577E-4</c:v>
                </c:pt>
                <c:pt idx="748">
                  <c:v>3.1936949891505154E-4</c:v>
                </c:pt>
                <c:pt idx="749">
                  <c:v>0</c:v>
                </c:pt>
                <c:pt idx="750">
                  <c:v>1.5968474945752577E-4</c:v>
                </c:pt>
                <c:pt idx="751">
                  <c:v>3.1936949891505154E-4</c:v>
                </c:pt>
                <c:pt idx="752">
                  <c:v>3.1936949891505154E-4</c:v>
                </c:pt>
                <c:pt idx="753">
                  <c:v>4.790542483725773E-4</c:v>
                </c:pt>
                <c:pt idx="754">
                  <c:v>0</c:v>
                </c:pt>
                <c:pt idx="755">
                  <c:v>1.5968474945752577E-4</c:v>
                </c:pt>
                <c:pt idx="756">
                  <c:v>3.1936949891505154E-4</c:v>
                </c:pt>
                <c:pt idx="757">
                  <c:v>1.5968474945752577E-4</c:v>
                </c:pt>
                <c:pt idx="758">
                  <c:v>0</c:v>
                </c:pt>
                <c:pt idx="759">
                  <c:v>7.9842374728762884E-4</c:v>
                </c:pt>
                <c:pt idx="760">
                  <c:v>1.5968474945752577E-4</c:v>
                </c:pt>
                <c:pt idx="761">
                  <c:v>1.5968474945752577E-4</c:v>
                </c:pt>
                <c:pt idx="762">
                  <c:v>4.790542483725773E-4</c:v>
                </c:pt>
                <c:pt idx="763">
                  <c:v>7.9842374728762884E-4</c:v>
                </c:pt>
                <c:pt idx="764">
                  <c:v>0</c:v>
                </c:pt>
                <c:pt idx="765">
                  <c:v>6.3873899783010307E-4</c:v>
                </c:pt>
                <c:pt idx="766">
                  <c:v>0</c:v>
                </c:pt>
                <c:pt idx="767">
                  <c:v>7.9842374728762884E-4</c:v>
                </c:pt>
                <c:pt idx="768">
                  <c:v>3.1936949891505154E-4</c:v>
                </c:pt>
                <c:pt idx="769">
                  <c:v>4.790542483725773E-4</c:v>
                </c:pt>
                <c:pt idx="770">
                  <c:v>4.790542483725773E-4</c:v>
                </c:pt>
                <c:pt idx="771">
                  <c:v>0</c:v>
                </c:pt>
                <c:pt idx="772">
                  <c:v>1.5968474945752577E-4</c:v>
                </c:pt>
                <c:pt idx="773">
                  <c:v>1.1177932462026804E-3</c:v>
                </c:pt>
                <c:pt idx="774">
                  <c:v>3.1936949891505154E-4</c:v>
                </c:pt>
                <c:pt idx="775">
                  <c:v>1.5968474945752577E-4</c:v>
                </c:pt>
                <c:pt idx="776">
                  <c:v>3.1936949891505154E-4</c:v>
                </c:pt>
                <c:pt idx="777">
                  <c:v>3.1936949891505154E-4</c:v>
                </c:pt>
                <c:pt idx="778">
                  <c:v>1.5968474945752577E-4</c:v>
                </c:pt>
                <c:pt idx="779">
                  <c:v>1.5968474945752577E-4</c:v>
                </c:pt>
                <c:pt idx="780">
                  <c:v>3.1936949891505154E-4</c:v>
                </c:pt>
                <c:pt idx="781">
                  <c:v>0</c:v>
                </c:pt>
                <c:pt idx="782">
                  <c:v>1.5968474945752577E-4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3.1936949891505154E-4</c:v>
                </c:pt>
                <c:pt idx="787">
                  <c:v>1.5968474945752577E-4</c:v>
                </c:pt>
                <c:pt idx="788">
                  <c:v>0</c:v>
                </c:pt>
                <c:pt idx="789">
                  <c:v>3.1936949891505154E-4</c:v>
                </c:pt>
                <c:pt idx="790">
                  <c:v>3.1936949891505154E-4</c:v>
                </c:pt>
                <c:pt idx="791">
                  <c:v>1.5968474945752577E-4</c:v>
                </c:pt>
                <c:pt idx="792">
                  <c:v>3.1936949891505154E-4</c:v>
                </c:pt>
                <c:pt idx="793">
                  <c:v>1.5968474945752577E-4</c:v>
                </c:pt>
                <c:pt idx="794">
                  <c:v>0</c:v>
                </c:pt>
                <c:pt idx="795">
                  <c:v>3.1936949891505154E-4</c:v>
                </c:pt>
                <c:pt idx="796">
                  <c:v>0</c:v>
                </c:pt>
                <c:pt idx="797">
                  <c:v>0</c:v>
                </c:pt>
                <c:pt idx="798">
                  <c:v>3.1936949891505154E-4</c:v>
                </c:pt>
                <c:pt idx="799">
                  <c:v>3.1936949891505154E-4</c:v>
                </c:pt>
                <c:pt idx="800">
                  <c:v>4.790542483725773E-4</c:v>
                </c:pt>
                <c:pt idx="801">
                  <c:v>1.5968474945752577E-4</c:v>
                </c:pt>
                <c:pt idx="802">
                  <c:v>1.5968474945752577E-4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3.1936949891505154E-4</c:v>
                </c:pt>
                <c:pt idx="807">
                  <c:v>6.3873899783010307E-4</c:v>
                </c:pt>
                <c:pt idx="808">
                  <c:v>0</c:v>
                </c:pt>
                <c:pt idx="809">
                  <c:v>1.5968474945752577E-4</c:v>
                </c:pt>
                <c:pt idx="810">
                  <c:v>1.5968474945752577E-4</c:v>
                </c:pt>
                <c:pt idx="811">
                  <c:v>3.1936949891505154E-4</c:v>
                </c:pt>
                <c:pt idx="812">
                  <c:v>3.1936949891505154E-4</c:v>
                </c:pt>
                <c:pt idx="813">
                  <c:v>0</c:v>
                </c:pt>
                <c:pt idx="814">
                  <c:v>3.1936949891505154E-4</c:v>
                </c:pt>
                <c:pt idx="815">
                  <c:v>7.9842374728762884E-4</c:v>
                </c:pt>
                <c:pt idx="816">
                  <c:v>0</c:v>
                </c:pt>
                <c:pt idx="817">
                  <c:v>6.3873899783010307E-4</c:v>
                </c:pt>
                <c:pt idx="818">
                  <c:v>0</c:v>
                </c:pt>
                <c:pt idx="819">
                  <c:v>0</c:v>
                </c:pt>
                <c:pt idx="820">
                  <c:v>1.5968474945752577E-4</c:v>
                </c:pt>
                <c:pt idx="821">
                  <c:v>1.5968474945752577E-4</c:v>
                </c:pt>
                <c:pt idx="822">
                  <c:v>4.790542483725773E-4</c:v>
                </c:pt>
                <c:pt idx="823">
                  <c:v>0</c:v>
                </c:pt>
                <c:pt idx="824">
                  <c:v>1.5968474945752577E-4</c:v>
                </c:pt>
                <c:pt idx="825">
                  <c:v>4.790542483725773E-4</c:v>
                </c:pt>
                <c:pt idx="826">
                  <c:v>3.1936949891505154E-4</c:v>
                </c:pt>
                <c:pt idx="827">
                  <c:v>1.5968474945752577E-4</c:v>
                </c:pt>
                <c:pt idx="828">
                  <c:v>7.9842374728762884E-4</c:v>
                </c:pt>
                <c:pt idx="829">
                  <c:v>1.5968474945752577E-4</c:v>
                </c:pt>
                <c:pt idx="830">
                  <c:v>4.790542483725773E-4</c:v>
                </c:pt>
                <c:pt idx="831">
                  <c:v>1.5968474945752577E-4</c:v>
                </c:pt>
                <c:pt idx="832">
                  <c:v>0</c:v>
                </c:pt>
                <c:pt idx="833">
                  <c:v>0</c:v>
                </c:pt>
                <c:pt idx="834">
                  <c:v>3.1936949891505154E-4</c:v>
                </c:pt>
                <c:pt idx="835">
                  <c:v>3.1936949891505154E-4</c:v>
                </c:pt>
                <c:pt idx="836">
                  <c:v>1.5968474945752577E-4</c:v>
                </c:pt>
                <c:pt idx="837">
                  <c:v>3.1936949891505154E-4</c:v>
                </c:pt>
                <c:pt idx="838">
                  <c:v>3.1936949891505154E-4</c:v>
                </c:pt>
                <c:pt idx="839">
                  <c:v>0</c:v>
                </c:pt>
                <c:pt idx="840">
                  <c:v>1.5968474945752577E-4</c:v>
                </c:pt>
                <c:pt idx="841">
                  <c:v>3.1936949891505154E-4</c:v>
                </c:pt>
                <c:pt idx="842">
                  <c:v>1.5968474945752577E-4</c:v>
                </c:pt>
                <c:pt idx="843">
                  <c:v>3.1936949891505154E-4</c:v>
                </c:pt>
                <c:pt idx="844">
                  <c:v>0</c:v>
                </c:pt>
                <c:pt idx="845">
                  <c:v>1.5968474945752577E-4</c:v>
                </c:pt>
                <c:pt idx="846">
                  <c:v>0</c:v>
                </c:pt>
                <c:pt idx="847">
                  <c:v>3.1936949891505154E-4</c:v>
                </c:pt>
                <c:pt idx="848">
                  <c:v>3.1936949891505154E-4</c:v>
                </c:pt>
                <c:pt idx="849">
                  <c:v>0</c:v>
                </c:pt>
                <c:pt idx="850">
                  <c:v>1.5968474945752577E-4</c:v>
                </c:pt>
                <c:pt idx="851">
                  <c:v>1.5968474945752577E-4</c:v>
                </c:pt>
                <c:pt idx="852">
                  <c:v>1.5968474945752577E-4</c:v>
                </c:pt>
                <c:pt idx="853">
                  <c:v>1.5968474945752577E-4</c:v>
                </c:pt>
                <c:pt idx="854">
                  <c:v>1.5968474945752577E-4</c:v>
                </c:pt>
                <c:pt idx="855">
                  <c:v>1.5968474945752577E-4</c:v>
                </c:pt>
                <c:pt idx="856">
                  <c:v>0</c:v>
                </c:pt>
                <c:pt idx="857">
                  <c:v>0</c:v>
                </c:pt>
                <c:pt idx="858">
                  <c:v>3.1936949891505154E-4</c:v>
                </c:pt>
                <c:pt idx="859">
                  <c:v>3.1936949891505154E-4</c:v>
                </c:pt>
                <c:pt idx="860">
                  <c:v>1.5968474945752577E-4</c:v>
                </c:pt>
                <c:pt idx="861">
                  <c:v>1.5968474945752577E-4</c:v>
                </c:pt>
                <c:pt idx="862">
                  <c:v>3.1936949891505154E-4</c:v>
                </c:pt>
                <c:pt idx="863">
                  <c:v>3.1936949891505154E-4</c:v>
                </c:pt>
                <c:pt idx="864">
                  <c:v>1.5968474945752577E-4</c:v>
                </c:pt>
                <c:pt idx="865">
                  <c:v>3.1936949891505154E-4</c:v>
                </c:pt>
                <c:pt idx="866">
                  <c:v>1.5968474945752577E-4</c:v>
                </c:pt>
                <c:pt idx="867">
                  <c:v>1.5968474945752577E-4</c:v>
                </c:pt>
                <c:pt idx="868">
                  <c:v>1.5968474945752577E-4</c:v>
                </c:pt>
                <c:pt idx="869">
                  <c:v>0</c:v>
                </c:pt>
                <c:pt idx="870">
                  <c:v>1.5968474945752577E-4</c:v>
                </c:pt>
                <c:pt idx="871">
                  <c:v>0</c:v>
                </c:pt>
                <c:pt idx="872">
                  <c:v>3.1936949891505154E-4</c:v>
                </c:pt>
                <c:pt idx="873">
                  <c:v>3.1936949891505154E-4</c:v>
                </c:pt>
                <c:pt idx="874">
                  <c:v>1.5968474945752577E-4</c:v>
                </c:pt>
                <c:pt idx="875">
                  <c:v>0</c:v>
                </c:pt>
                <c:pt idx="876">
                  <c:v>0</c:v>
                </c:pt>
                <c:pt idx="877">
                  <c:v>3.1936949891505154E-4</c:v>
                </c:pt>
                <c:pt idx="878">
                  <c:v>4.790542483725773E-4</c:v>
                </c:pt>
                <c:pt idx="879">
                  <c:v>0</c:v>
                </c:pt>
                <c:pt idx="880">
                  <c:v>1.5968474945752577E-4</c:v>
                </c:pt>
                <c:pt idx="881">
                  <c:v>3.1936949891505154E-4</c:v>
                </c:pt>
                <c:pt idx="882">
                  <c:v>1.5968474945752577E-4</c:v>
                </c:pt>
                <c:pt idx="883">
                  <c:v>4.790542483725773E-4</c:v>
                </c:pt>
                <c:pt idx="884">
                  <c:v>1.5968474945752577E-4</c:v>
                </c:pt>
                <c:pt idx="885">
                  <c:v>1.5968474945752577E-4</c:v>
                </c:pt>
                <c:pt idx="886">
                  <c:v>0</c:v>
                </c:pt>
                <c:pt idx="887">
                  <c:v>1.5968474945752577E-4</c:v>
                </c:pt>
                <c:pt idx="888">
                  <c:v>3.1936949891505154E-4</c:v>
                </c:pt>
                <c:pt idx="889">
                  <c:v>1.5968474945752577E-4</c:v>
                </c:pt>
                <c:pt idx="890">
                  <c:v>0</c:v>
                </c:pt>
                <c:pt idx="891">
                  <c:v>0</c:v>
                </c:pt>
                <c:pt idx="892">
                  <c:v>1.5968474945752577E-4</c:v>
                </c:pt>
                <c:pt idx="893">
                  <c:v>4.790542483725773E-4</c:v>
                </c:pt>
                <c:pt idx="894">
                  <c:v>1.5968474945752577E-4</c:v>
                </c:pt>
                <c:pt idx="895">
                  <c:v>1.5968474945752577E-4</c:v>
                </c:pt>
                <c:pt idx="896">
                  <c:v>1.5968474945752577E-4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3.1936949891505154E-4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CFEA-4426-9BEC-D73F8D1EF717}"/>
            </c:ext>
          </c:extLst>
        </c:ser>
        <c:ser>
          <c:idx val="9"/>
          <c:order val="9"/>
          <c:tx>
            <c:strRef>
              <c:f>Spektra!$CG$7</c:f>
              <c:strCache>
                <c:ptCount val="1"/>
                <c:pt idx="0">
                  <c:v>21.7cm with cones</c:v>
                </c:pt>
              </c:strCache>
            </c:strRef>
          </c:tx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Spektra!$BW$8:$BW$908</c:f>
              <c:numCache>
                <c:formatCode>General</c:formatCode>
                <c:ptCount val="9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</c:numCache>
            </c:numRef>
          </c:xVal>
          <c:yVal>
            <c:numRef>
              <c:f>Spektra!$CG$8:$CG$908</c:f>
              <c:numCache>
                <c:formatCode>General</c:formatCode>
                <c:ptCount val="901"/>
                <c:pt idx="10">
                  <c:v>0.14794056358206756</c:v>
                </c:pt>
                <c:pt idx="11">
                  <c:v>0.13445784055898274</c:v>
                </c:pt>
                <c:pt idx="12">
                  <c:v>0.11746591565317725</c:v>
                </c:pt>
                <c:pt idx="13">
                  <c:v>0.10675361516908245</c:v>
                </c:pt>
                <c:pt idx="14">
                  <c:v>9.8811737223977722E-2</c:v>
                </c:pt>
                <c:pt idx="15">
                  <c:v>8.7730047068017583E-2</c:v>
                </c:pt>
                <c:pt idx="16">
                  <c:v>7.9788169122912853E-2</c:v>
                </c:pt>
                <c:pt idx="17">
                  <c:v>7.3139155029336766E-2</c:v>
                </c:pt>
                <c:pt idx="18">
                  <c:v>6.8891173802885383E-2</c:v>
                </c:pt>
                <c:pt idx="19">
                  <c:v>6.0764601021847976E-2</c:v>
                </c:pt>
                <c:pt idx="20">
                  <c:v>5.9102347498453958E-2</c:v>
                </c:pt>
                <c:pt idx="21">
                  <c:v>5.7255399139127271E-2</c:v>
                </c:pt>
                <c:pt idx="22">
                  <c:v>4.9682910865887858E-2</c:v>
                </c:pt>
                <c:pt idx="23">
                  <c:v>4.7466572834695839E-2</c:v>
                </c:pt>
                <c:pt idx="24">
                  <c:v>4.802065734249384E-2</c:v>
                </c:pt>
                <c:pt idx="25">
                  <c:v>3.9155305217725742E-2</c:v>
                </c:pt>
                <c:pt idx="26">
                  <c:v>4.5065539967571143E-2</c:v>
                </c:pt>
                <c:pt idx="27">
                  <c:v>3.9524694889591087E-2</c:v>
                </c:pt>
                <c:pt idx="28">
                  <c:v>3.2506291124149683E-2</c:v>
                </c:pt>
                <c:pt idx="29">
                  <c:v>3.2875680796015015E-2</c:v>
                </c:pt>
                <c:pt idx="30">
                  <c:v>3.3799154975678355E-2</c:v>
                </c:pt>
                <c:pt idx="31">
                  <c:v>2.7704225389900292E-2</c:v>
                </c:pt>
                <c:pt idx="32">
                  <c:v>2.5672582194640938E-2</c:v>
                </c:pt>
                <c:pt idx="33">
                  <c:v>2.4379718343112255E-2</c:v>
                </c:pt>
                <c:pt idx="34">
                  <c:v>2.5672582194640938E-2</c:v>
                </c:pt>
                <c:pt idx="35">
                  <c:v>3.0105258257024984E-2</c:v>
                </c:pt>
                <c:pt idx="36">
                  <c:v>2.5118497686842933E-2</c:v>
                </c:pt>
                <c:pt idx="37">
                  <c:v>2.0501126788526215E-2</c:v>
                </c:pt>
                <c:pt idx="38">
                  <c:v>1.9208262936997535E-2</c:v>
                </c:pt>
                <c:pt idx="39">
                  <c:v>1.7730704249536187E-2</c:v>
                </c:pt>
                <c:pt idx="40">
                  <c:v>1.7176619741738182E-2</c:v>
                </c:pt>
                <c:pt idx="41">
                  <c:v>1.5329671382411496E-2</c:v>
                </c:pt>
                <c:pt idx="42">
                  <c:v>1.6622535233940177E-2</c:v>
                </c:pt>
                <c:pt idx="43">
                  <c:v>1.6068450726142169E-2</c:v>
                </c:pt>
                <c:pt idx="44">
                  <c:v>1.6068450726142169E-2</c:v>
                </c:pt>
                <c:pt idx="45">
                  <c:v>1.459089203868082E-2</c:v>
                </c:pt>
                <c:pt idx="46">
                  <c:v>1.5514366218344164E-2</c:v>
                </c:pt>
                <c:pt idx="47">
                  <c:v>1.7915399085468856E-2</c:v>
                </c:pt>
                <c:pt idx="48">
                  <c:v>1.5329671382411496E-2</c:v>
                </c:pt>
                <c:pt idx="49">
                  <c:v>1.477558687461349E-2</c:v>
                </c:pt>
                <c:pt idx="50">
                  <c:v>1.5699061054276833E-2</c:v>
                </c:pt>
                <c:pt idx="51">
                  <c:v>1.4960281710546157E-2</c:v>
                </c:pt>
                <c:pt idx="52">
                  <c:v>1.1266384991892786E-2</c:v>
                </c:pt>
                <c:pt idx="53">
                  <c:v>1.2928638515286804E-2</c:v>
                </c:pt>
                <c:pt idx="54">
                  <c:v>1.2928638515286804E-2</c:v>
                </c:pt>
                <c:pt idx="55">
                  <c:v>9.9735211403641066E-3</c:v>
                </c:pt>
                <c:pt idx="56">
                  <c:v>1.2928638515286804E-2</c:v>
                </c:pt>
                <c:pt idx="57">
                  <c:v>9.6041314684987677E-3</c:v>
                </c:pt>
                <c:pt idx="58">
                  <c:v>9.7888263044314354E-3</c:v>
                </c:pt>
                <c:pt idx="59">
                  <c:v>9.6041314684987677E-3</c:v>
                </c:pt>
                <c:pt idx="60">
                  <c:v>1.1451079827825453E-2</c:v>
                </c:pt>
                <c:pt idx="61">
                  <c:v>1.2743943679354134E-2</c:v>
                </c:pt>
                <c:pt idx="62">
                  <c:v>9.4194366325661E-3</c:v>
                </c:pt>
                <c:pt idx="63">
                  <c:v>8.6806572888354257E-3</c:v>
                </c:pt>
                <c:pt idx="64">
                  <c:v>9.2347417966334305E-3</c:v>
                </c:pt>
                <c:pt idx="65">
                  <c:v>1.0896995320027449E-2</c:v>
                </c:pt>
                <c:pt idx="66">
                  <c:v>9.0500469607007628E-3</c:v>
                </c:pt>
                <c:pt idx="67">
                  <c:v>6.2796244217107333E-3</c:v>
                </c:pt>
                <c:pt idx="68">
                  <c:v>8.1265727810374208E-3</c:v>
                </c:pt>
                <c:pt idx="69">
                  <c:v>7.5724882732394133E-3</c:v>
                </c:pt>
                <c:pt idx="70">
                  <c:v>7.5724882732394133E-3</c:v>
                </c:pt>
                <c:pt idx="71">
                  <c:v>8.4959624529027562E-3</c:v>
                </c:pt>
                <c:pt idx="72">
                  <c:v>5.540845077980059E-3</c:v>
                </c:pt>
                <c:pt idx="73">
                  <c:v>9.2347417966334305E-3</c:v>
                </c:pt>
                <c:pt idx="74">
                  <c:v>5.3561502420473904E-3</c:v>
                </c:pt>
                <c:pt idx="75">
                  <c:v>7.2030986013740762E-3</c:v>
                </c:pt>
                <c:pt idx="76">
                  <c:v>7.3877934373067448E-3</c:v>
                </c:pt>
                <c:pt idx="77">
                  <c:v>6.833708929508739E-3</c:v>
                </c:pt>
                <c:pt idx="78">
                  <c:v>5.171455406114721E-3</c:v>
                </c:pt>
                <c:pt idx="79">
                  <c:v>6.2796244217107333E-3</c:v>
                </c:pt>
                <c:pt idx="80">
                  <c:v>5.9102347498453962E-3</c:v>
                </c:pt>
                <c:pt idx="81">
                  <c:v>4.9867605701820533E-3</c:v>
                </c:pt>
                <c:pt idx="82">
                  <c:v>4.4326760623840467E-3</c:v>
                </c:pt>
                <c:pt idx="83">
                  <c:v>4.2479812264513781E-3</c:v>
                </c:pt>
                <c:pt idx="84">
                  <c:v>6.6490140935760705E-3</c:v>
                </c:pt>
                <c:pt idx="85">
                  <c:v>4.4326760623840467E-3</c:v>
                </c:pt>
                <c:pt idx="86">
                  <c:v>6.0949295857780639E-3</c:v>
                </c:pt>
                <c:pt idx="87">
                  <c:v>4.8020657342493838E-3</c:v>
                </c:pt>
                <c:pt idx="88">
                  <c:v>5.7255399139127267E-3</c:v>
                </c:pt>
                <c:pt idx="89">
                  <c:v>3.6938967186533724E-3</c:v>
                </c:pt>
                <c:pt idx="90">
                  <c:v>3.3245070467880352E-3</c:v>
                </c:pt>
                <c:pt idx="91">
                  <c:v>3.3245070467880352E-3</c:v>
                </c:pt>
                <c:pt idx="92">
                  <c:v>2.5857277030573605E-3</c:v>
                </c:pt>
                <c:pt idx="93">
                  <c:v>4.2479812264513781E-3</c:v>
                </c:pt>
                <c:pt idx="94">
                  <c:v>4.8020657342493838E-3</c:v>
                </c:pt>
                <c:pt idx="95">
                  <c:v>4.0632863905187104E-3</c:v>
                </c:pt>
                <c:pt idx="96">
                  <c:v>4.6173708983167153E-3</c:v>
                </c:pt>
                <c:pt idx="97">
                  <c:v>3.6938967186533724E-3</c:v>
                </c:pt>
                <c:pt idx="98">
                  <c:v>4.2479812264513781E-3</c:v>
                </c:pt>
                <c:pt idx="99">
                  <c:v>4.9867605701820533E-3</c:v>
                </c:pt>
                <c:pt idx="100">
                  <c:v>3.878591554586041E-3</c:v>
                </c:pt>
                <c:pt idx="101">
                  <c:v>3.6938967186533724E-3</c:v>
                </c:pt>
                <c:pt idx="102">
                  <c:v>5.7255399139127267E-3</c:v>
                </c:pt>
                <c:pt idx="103">
                  <c:v>3.3245070467880352E-3</c:v>
                </c:pt>
                <c:pt idx="104">
                  <c:v>6.0949295857780639E-3</c:v>
                </c:pt>
                <c:pt idx="105">
                  <c:v>2.7704225389900295E-3</c:v>
                </c:pt>
                <c:pt idx="106">
                  <c:v>4.2479812264513781E-3</c:v>
                </c:pt>
                <c:pt idx="107">
                  <c:v>2.4010328671246919E-3</c:v>
                </c:pt>
                <c:pt idx="108">
                  <c:v>4.2479812264513781E-3</c:v>
                </c:pt>
                <c:pt idx="109">
                  <c:v>3.3245070467880352E-3</c:v>
                </c:pt>
                <c:pt idx="110">
                  <c:v>4.0632863905187104E-3</c:v>
                </c:pt>
                <c:pt idx="111">
                  <c:v>4.8020657342493838E-3</c:v>
                </c:pt>
                <c:pt idx="112">
                  <c:v>3.6938967186533724E-3</c:v>
                </c:pt>
                <c:pt idx="113">
                  <c:v>2.5857277030573605E-3</c:v>
                </c:pt>
                <c:pt idx="114">
                  <c:v>3.3245070467880352E-3</c:v>
                </c:pt>
                <c:pt idx="115">
                  <c:v>2.4010328671246919E-3</c:v>
                </c:pt>
                <c:pt idx="116">
                  <c:v>2.0316431952593552E-3</c:v>
                </c:pt>
                <c:pt idx="117">
                  <c:v>1.477558687461349E-3</c:v>
                </c:pt>
                <c:pt idx="118">
                  <c:v>4.2479812264513781E-3</c:v>
                </c:pt>
                <c:pt idx="119">
                  <c:v>2.9551173749226981E-3</c:v>
                </c:pt>
                <c:pt idx="120">
                  <c:v>2.2163380311920233E-3</c:v>
                </c:pt>
                <c:pt idx="121">
                  <c:v>2.7704225389900295E-3</c:v>
                </c:pt>
                <c:pt idx="122">
                  <c:v>2.5857277030573605E-3</c:v>
                </c:pt>
                <c:pt idx="123">
                  <c:v>2.0316431952593552E-3</c:v>
                </c:pt>
                <c:pt idx="124">
                  <c:v>2.5857277030573605E-3</c:v>
                </c:pt>
                <c:pt idx="125">
                  <c:v>2.0316431952593552E-3</c:v>
                </c:pt>
                <c:pt idx="126">
                  <c:v>3.3245070467880352E-3</c:v>
                </c:pt>
                <c:pt idx="127">
                  <c:v>2.7704225389900295E-3</c:v>
                </c:pt>
                <c:pt idx="128">
                  <c:v>3.6938967186533724E-3</c:v>
                </c:pt>
                <c:pt idx="129">
                  <c:v>1.2928638515286802E-3</c:v>
                </c:pt>
                <c:pt idx="130">
                  <c:v>1.6622535233940176E-3</c:v>
                </c:pt>
                <c:pt idx="131">
                  <c:v>1.6622535233940176E-3</c:v>
                </c:pt>
                <c:pt idx="132">
                  <c:v>2.7704225389900295E-3</c:v>
                </c:pt>
                <c:pt idx="133">
                  <c:v>1.1081690155960117E-3</c:v>
                </c:pt>
                <c:pt idx="134">
                  <c:v>2.7704225389900295E-3</c:v>
                </c:pt>
                <c:pt idx="135">
                  <c:v>1.2928638515286802E-3</c:v>
                </c:pt>
                <c:pt idx="136">
                  <c:v>2.0316431952593552E-3</c:v>
                </c:pt>
                <c:pt idx="137">
                  <c:v>1.8469483593266862E-3</c:v>
                </c:pt>
                <c:pt idx="138">
                  <c:v>3.1398122108553667E-3</c:v>
                </c:pt>
                <c:pt idx="139">
                  <c:v>2.9551173749226981E-3</c:v>
                </c:pt>
                <c:pt idx="140">
                  <c:v>2.4010328671246919E-3</c:v>
                </c:pt>
                <c:pt idx="141">
                  <c:v>9.234741796633431E-4</c:v>
                </c:pt>
                <c:pt idx="142">
                  <c:v>2.0316431952593552E-3</c:v>
                </c:pt>
                <c:pt idx="143">
                  <c:v>2.0316431952593552E-3</c:v>
                </c:pt>
                <c:pt idx="144">
                  <c:v>1.6622535233940176E-3</c:v>
                </c:pt>
                <c:pt idx="145">
                  <c:v>2.4010328671246919E-3</c:v>
                </c:pt>
                <c:pt idx="146">
                  <c:v>2.0316431952593552E-3</c:v>
                </c:pt>
                <c:pt idx="147">
                  <c:v>2.2163380311920233E-3</c:v>
                </c:pt>
                <c:pt idx="148">
                  <c:v>2.2163380311920233E-3</c:v>
                </c:pt>
                <c:pt idx="149">
                  <c:v>2.7704225389900295E-3</c:v>
                </c:pt>
                <c:pt idx="150">
                  <c:v>1.477558687461349E-3</c:v>
                </c:pt>
                <c:pt idx="151">
                  <c:v>3.1398122108553667E-3</c:v>
                </c:pt>
                <c:pt idx="152">
                  <c:v>1.8469483593266862E-3</c:v>
                </c:pt>
                <c:pt idx="153">
                  <c:v>2.2163380311920233E-3</c:v>
                </c:pt>
                <c:pt idx="154">
                  <c:v>2.5857277030573605E-3</c:v>
                </c:pt>
                <c:pt idx="155">
                  <c:v>2.2163380311920233E-3</c:v>
                </c:pt>
                <c:pt idx="156">
                  <c:v>1.2928638515286802E-3</c:v>
                </c:pt>
                <c:pt idx="157">
                  <c:v>2.2163380311920233E-3</c:v>
                </c:pt>
                <c:pt idx="158">
                  <c:v>2.0316431952593552E-3</c:v>
                </c:pt>
                <c:pt idx="159">
                  <c:v>1.1081690155960117E-3</c:v>
                </c:pt>
                <c:pt idx="160">
                  <c:v>7.3877934373067452E-4</c:v>
                </c:pt>
                <c:pt idx="161">
                  <c:v>1.1081690155960117E-3</c:v>
                </c:pt>
                <c:pt idx="162">
                  <c:v>1.2928638515286802E-3</c:v>
                </c:pt>
                <c:pt idx="163">
                  <c:v>2.0316431952593552E-3</c:v>
                </c:pt>
                <c:pt idx="164">
                  <c:v>1.6622535233940176E-3</c:v>
                </c:pt>
                <c:pt idx="165">
                  <c:v>1.477558687461349E-3</c:v>
                </c:pt>
                <c:pt idx="166">
                  <c:v>2.2163380311920233E-3</c:v>
                </c:pt>
                <c:pt idx="167">
                  <c:v>1.477558687461349E-3</c:v>
                </c:pt>
                <c:pt idx="168">
                  <c:v>9.234741796633431E-4</c:v>
                </c:pt>
                <c:pt idx="169">
                  <c:v>2.0316431952593552E-3</c:v>
                </c:pt>
                <c:pt idx="170">
                  <c:v>1.2928638515286802E-3</c:v>
                </c:pt>
                <c:pt idx="171">
                  <c:v>7.3877934373067452E-4</c:v>
                </c:pt>
                <c:pt idx="172">
                  <c:v>7.3877934373067452E-4</c:v>
                </c:pt>
                <c:pt idx="173">
                  <c:v>1.2928638515286802E-3</c:v>
                </c:pt>
                <c:pt idx="174">
                  <c:v>9.234741796633431E-4</c:v>
                </c:pt>
                <c:pt idx="175">
                  <c:v>1.1081690155960117E-3</c:v>
                </c:pt>
                <c:pt idx="176">
                  <c:v>1.2928638515286802E-3</c:v>
                </c:pt>
                <c:pt idx="177">
                  <c:v>9.234741796633431E-4</c:v>
                </c:pt>
                <c:pt idx="178">
                  <c:v>1.2928638515286802E-3</c:v>
                </c:pt>
                <c:pt idx="179">
                  <c:v>1.6622535233940176E-3</c:v>
                </c:pt>
                <c:pt idx="180">
                  <c:v>1.8469483593266862E-3</c:v>
                </c:pt>
                <c:pt idx="181">
                  <c:v>1.2928638515286802E-3</c:v>
                </c:pt>
                <c:pt idx="182">
                  <c:v>9.234741796633431E-4</c:v>
                </c:pt>
                <c:pt idx="183">
                  <c:v>1.1081690155960117E-3</c:v>
                </c:pt>
                <c:pt idx="184">
                  <c:v>9.234741796633431E-4</c:v>
                </c:pt>
                <c:pt idx="185">
                  <c:v>7.3877934373067452E-4</c:v>
                </c:pt>
                <c:pt idx="186">
                  <c:v>1.477558687461349E-3</c:v>
                </c:pt>
                <c:pt idx="187">
                  <c:v>1.1081690155960117E-3</c:v>
                </c:pt>
                <c:pt idx="188">
                  <c:v>5.5408450779800584E-4</c:v>
                </c:pt>
                <c:pt idx="189">
                  <c:v>9.234741796633431E-4</c:v>
                </c:pt>
                <c:pt idx="190">
                  <c:v>1.2928638515286802E-3</c:v>
                </c:pt>
                <c:pt idx="191">
                  <c:v>1.8469483593266862E-3</c:v>
                </c:pt>
                <c:pt idx="192">
                  <c:v>1.1081690155960117E-3</c:v>
                </c:pt>
                <c:pt idx="193">
                  <c:v>2.0316431952593552E-3</c:v>
                </c:pt>
                <c:pt idx="194">
                  <c:v>1.1081690155960117E-3</c:v>
                </c:pt>
                <c:pt idx="195">
                  <c:v>7.3877934373067452E-4</c:v>
                </c:pt>
                <c:pt idx="196">
                  <c:v>1.1081690155960117E-3</c:v>
                </c:pt>
                <c:pt idx="197">
                  <c:v>7.3877934373067452E-4</c:v>
                </c:pt>
                <c:pt idx="198">
                  <c:v>7.3877934373067452E-4</c:v>
                </c:pt>
                <c:pt idx="199">
                  <c:v>7.3877934373067452E-4</c:v>
                </c:pt>
                <c:pt idx="200">
                  <c:v>1.1081690155960117E-3</c:v>
                </c:pt>
                <c:pt idx="201">
                  <c:v>9.234741796633431E-4</c:v>
                </c:pt>
                <c:pt idx="202">
                  <c:v>7.3877934373067452E-4</c:v>
                </c:pt>
                <c:pt idx="203">
                  <c:v>1.6622535233940176E-3</c:v>
                </c:pt>
                <c:pt idx="204">
                  <c:v>1.1081690155960117E-3</c:v>
                </c:pt>
                <c:pt idx="205">
                  <c:v>1.2928638515286802E-3</c:v>
                </c:pt>
                <c:pt idx="206">
                  <c:v>9.234741796633431E-4</c:v>
                </c:pt>
                <c:pt idx="207">
                  <c:v>3.6938967186533726E-4</c:v>
                </c:pt>
                <c:pt idx="208">
                  <c:v>1.8469483593266863E-4</c:v>
                </c:pt>
                <c:pt idx="209">
                  <c:v>3.6938967186533726E-4</c:v>
                </c:pt>
                <c:pt idx="210">
                  <c:v>1.1081690155960117E-3</c:v>
                </c:pt>
                <c:pt idx="211">
                  <c:v>1.2928638515286802E-3</c:v>
                </c:pt>
                <c:pt idx="212">
                  <c:v>7.3877934373067452E-4</c:v>
                </c:pt>
                <c:pt idx="213">
                  <c:v>1.6622535233940176E-3</c:v>
                </c:pt>
                <c:pt idx="214">
                  <c:v>3.6938967186533726E-4</c:v>
                </c:pt>
                <c:pt idx="215">
                  <c:v>1.1081690155960117E-3</c:v>
                </c:pt>
                <c:pt idx="216">
                  <c:v>9.234741796633431E-4</c:v>
                </c:pt>
                <c:pt idx="217">
                  <c:v>3.6938967186533726E-4</c:v>
                </c:pt>
                <c:pt idx="218">
                  <c:v>1.8469483593266863E-4</c:v>
                </c:pt>
                <c:pt idx="219">
                  <c:v>3.6938967186533726E-4</c:v>
                </c:pt>
                <c:pt idx="220">
                  <c:v>1.477558687461349E-3</c:v>
                </c:pt>
                <c:pt idx="221">
                  <c:v>5.5408450779800584E-4</c:v>
                </c:pt>
                <c:pt idx="222">
                  <c:v>7.3877934373067452E-4</c:v>
                </c:pt>
                <c:pt idx="223">
                  <c:v>3.6938967186533726E-4</c:v>
                </c:pt>
                <c:pt idx="224">
                  <c:v>7.3877934373067452E-4</c:v>
                </c:pt>
                <c:pt idx="225">
                  <c:v>1.1081690155960117E-3</c:v>
                </c:pt>
                <c:pt idx="226">
                  <c:v>1.1081690155960117E-3</c:v>
                </c:pt>
                <c:pt idx="227">
                  <c:v>1.1081690155960117E-3</c:v>
                </c:pt>
                <c:pt idx="228">
                  <c:v>7.3877934373067452E-4</c:v>
                </c:pt>
                <c:pt idx="229">
                  <c:v>9.234741796633431E-4</c:v>
                </c:pt>
                <c:pt idx="230">
                  <c:v>9.234741796633431E-4</c:v>
                </c:pt>
                <c:pt idx="231">
                  <c:v>7.3877934373067452E-4</c:v>
                </c:pt>
                <c:pt idx="232">
                  <c:v>5.5408450779800584E-4</c:v>
                </c:pt>
                <c:pt idx="233">
                  <c:v>1.1081690155960117E-3</c:v>
                </c:pt>
                <c:pt idx="234">
                  <c:v>7.3877934373067452E-4</c:v>
                </c:pt>
                <c:pt idx="235">
                  <c:v>5.5408450779800584E-4</c:v>
                </c:pt>
                <c:pt idx="236">
                  <c:v>5.5408450779800584E-4</c:v>
                </c:pt>
                <c:pt idx="237">
                  <c:v>3.6938967186533726E-4</c:v>
                </c:pt>
                <c:pt idx="238">
                  <c:v>0</c:v>
                </c:pt>
                <c:pt idx="239">
                  <c:v>1.6622535233940176E-3</c:v>
                </c:pt>
                <c:pt idx="240">
                  <c:v>9.234741796633431E-4</c:v>
                </c:pt>
                <c:pt idx="241">
                  <c:v>9.234741796633431E-4</c:v>
                </c:pt>
                <c:pt idx="242">
                  <c:v>9.234741796633431E-4</c:v>
                </c:pt>
                <c:pt idx="243">
                  <c:v>9.234741796633431E-4</c:v>
                </c:pt>
                <c:pt idx="244">
                  <c:v>1.1081690155960117E-3</c:v>
                </c:pt>
                <c:pt idx="245">
                  <c:v>1.8469483593266863E-4</c:v>
                </c:pt>
                <c:pt idx="246">
                  <c:v>5.5408450779800584E-4</c:v>
                </c:pt>
                <c:pt idx="247">
                  <c:v>3.6938967186533726E-4</c:v>
                </c:pt>
                <c:pt idx="248">
                  <c:v>5.5408450779800584E-4</c:v>
                </c:pt>
                <c:pt idx="249">
                  <c:v>9.234741796633431E-4</c:v>
                </c:pt>
                <c:pt idx="250">
                  <c:v>7.3877934373067452E-4</c:v>
                </c:pt>
                <c:pt idx="251">
                  <c:v>3.6938967186533726E-4</c:v>
                </c:pt>
                <c:pt idx="252">
                  <c:v>1.8469483593266863E-4</c:v>
                </c:pt>
                <c:pt idx="253">
                  <c:v>5.5408450779800584E-4</c:v>
                </c:pt>
                <c:pt idx="254">
                  <c:v>1.1081690155960117E-3</c:v>
                </c:pt>
                <c:pt idx="255">
                  <c:v>5.5408450779800584E-4</c:v>
                </c:pt>
                <c:pt idx="256">
                  <c:v>7.3877934373067452E-4</c:v>
                </c:pt>
                <c:pt idx="257">
                  <c:v>9.234741796633431E-4</c:v>
                </c:pt>
                <c:pt idx="258">
                  <c:v>5.5408450779800584E-4</c:v>
                </c:pt>
                <c:pt idx="259">
                  <c:v>9.234741796633431E-4</c:v>
                </c:pt>
                <c:pt idx="260">
                  <c:v>1.1081690155960117E-3</c:v>
                </c:pt>
                <c:pt idx="261">
                  <c:v>5.5408450779800584E-4</c:v>
                </c:pt>
                <c:pt idx="262">
                  <c:v>5.5408450779800584E-4</c:v>
                </c:pt>
                <c:pt idx="263">
                  <c:v>7.3877934373067452E-4</c:v>
                </c:pt>
                <c:pt idx="264">
                  <c:v>3.6938967186533726E-4</c:v>
                </c:pt>
                <c:pt idx="265">
                  <c:v>3.6938967186533726E-4</c:v>
                </c:pt>
                <c:pt idx="266">
                  <c:v>5.5408450779800584E-4</c:v>
                </c:pt>
                <c:pt idx="267">
                  <c:v>9.234741796633431E-4</c:v>
                </c:pt>
                <c:pt idx="268">
                  <c:v>7.3877934373067452E-4</c:v>
                </c:pt>
                <c:pt idx="269">
                  <c:v>5.5408450779800584E-4</c:v>
                </c:pt>
                <c:pt idx="270">
                  <c:v>1.1081690155960117E-3</c:v>
                </c:pt>
                <c:pt idx="271">
                  <c:v>1.8469483593266863E-4</c:v>
                </c:pt>
                <c:pt idx="272">
                  <c:v>1.8469483593266863E-4</c:v>
                </c:pt>
                <c:pt idx="273">
                  <c:v>5.5408450779800584E-4</c:v>
                </c:pt>
                <c:pt idx="274">
                  <c:v>9.234741796633431E-4</c:v>
                </c:pt>
                <c:pt idx="275">
                  <c:v>1.8469483593266863E-4</c:v>
                </c:pt>
                <c:pt idx="276">
                  <c:v>0</c:v>
                </c:pt>
                <c:pt idx="277">
                  <c:v>3.6938967186533726E-4</c:v>
                </c:pt>
                <c:pt idx="278">
                  <c:v>0</c:v>
                </c:pt>
                <c:pt idx="279">
                  <c:v>3.6938967186533726E-4</c:v>
                </c:pt>
                <c:pt idx="280">
                  <c:v>9.234741796633431E-4</c:v>
                </c:pt>
                <c:pt idx="281">
                  <c:v>7.3877934373067452E-4</c:v>
                </c:pt>
                <c:pt idx="282">
                  <c:v>1.8469483593266863E-4</c:v>
                </c:pt>
                <c:pt idx="283">
                  <c:v>1.1081690155960117E-3</c:v>
                </c:pt>
                <c:pt idx="284">
                  <c:v>3.6938967186533726E-4</c:v>
                </c:pt>
                <c:pt idx="285">
                  <c:v>3.6938967186533726E-4</c:v>
                </c:pt>
                <c:pt idx="286">
                  <c:v>3.6938967186533726E-4</c:v>
                </c:pt>
                <c:pt idx="287">
                  <c:v>5.5408450779800584E-4</c:v>
                </c:pt>
                <c:pt idx="288">
                  <c:v>0</c:v>
                </c:pt>
                <c:pt idx="289">
                  <c:v>1.1081690155960117E-3</c:v>
                </c:pt>
                <c:pt idx="290">
                  <c:v>3.6938967186533726E-4</c:v>
                </c:pt>
                <c:pt idx="291">
                  <c:v>5.5408450779800584E-4</c:v>
                </c:pt>
                <c:pt idx="292">
                  <c:v>7.3877934373067452E-4</c:v>
                </c:pt>
                <c:pt idx="293">
                  <c:v>5.5408450779800584E-4</c:v>
                </c:pt>
                <c:pt idx="294">
                  <c:v>9.234741796633431E-4</c:v>
                </c:pt>
                <c:pt idx="295">
                  <c:v>1.8469483593266863E-4</c:v>
                </c:pt>
                <c:pt idx="296">
                  <c:v>7.3877934373067452E-4</c:v>
                </c:pt>
                <c:pt idx="297">
                  <c:v>3.6938967186533726E-4</c:v>
                </c:pt>
                <c:pt idx="298">
                  <c:v>3.6938967186533726E-4</c:v>
                </c:pt>
                <c:pt idx="299">
                  <c:v>5.5408450779800584E-4</c:v>
                </c:pt>
                <c:pt idx="300">
                  <c:v>5.5408450779800584E-4</c:v>
                </c:pt>
                <c:pt idx="301">
                  <c:v>3.6938967186533726E-4</c:v>
                </c:pt>
                <c:pt idx="302">
                  <c:v>7.3877934373067452E-4</c:v>
                </c:pt>
                <c:pt idx="303">
                  <c:v>1.8469483593266863E-4</c:v>
                </c:pt>
                <c:pt idx="304">
                  <c:v>1.1081690155960117E-3</c:v>
                </c:pt>
                <c:pt idx="305">
                  <c:v>7.3877934373067452E-4</c:v>
                </c:pt>
                <c:pt idx="306">
                  <c:v>5.5408450779800584E-4</c:v>
                </c:pt>
                <c:pt idx="307">
                  <c:v>7.3877934373067452E-4</c:v>
                </c:pt>
                <c:pt idx="308">
                  <c:v>5.5408450779800584E-4</c:v>
                </c:pt>
                <c:pt idx="309">
                  <c:v>1.8469483593266863E-4</c:v>
                </c:pt>
                <c:pt idx="310">
                  <c:v>3.6938967186533726E-4</c:v>
                </c:pt>
                <c:pt idx="311">
                  <c:v>7.3877934373067452E-4</c:v>
                </c:pt>
                <c:pt idx="312">
                  <c:v>5.5408450779800584E-4</c:v>
                </c:pt>
                <c:pt idx="313">
                  <c:v>7.3877934373067452E-4</c:v>
                </c:pt>
                <c:pt idx="314">
                  <c:v>9.234741796633431E-4</c:v>
                </c:pt>
                <c:pt idx="315">
                  <c:v>0</c:v>
                </c:pt>
                <c:pt idx="316">
                  <c:v>1.8469483593266863E-4</c:v>
                </c:pt>
                <c:pt idx="317">
                  <c:v>1.8469483593266863E-4</c:v>
                </c:pt>
                <c:pt idx="318">
                  <c:v>5.5408450779800584E-4</c:v>
                </c:pt>
                <c:pt idx="319">
                  <c:v>3.6938967186533726E-4</c:v>
                </c:pt>
                <c:pt idx="320">
                  <c:v>0</c:v>
                </c:pt>
                <c:pt idx="321">
                  <c:v>1.8469483593266863E-4</c:v>
                </c:pt>
                <c:pt idx="322">
                  <c:v>0</c:v>
                </c:pt>
                <c:pt idx="323">
                  <c:v>1.8469483593266863E-4</c:v>
                </c:pt>
                <c:pt idx="324">
                  <c:v>1.8469483593266863E-4</c:v>
                </c:pt>
                <c:pt idx="325">
                  <c:v>1.8469483593266863E-4</c:v>
                </c:pt>
                <c:pt idx="326">
                  <c:v>5.5408450779800584E-4</c:v>
                </c:pt>
                <c:pt idx="327">
                  <c:v>3.6938967186533726E-4</c:v>
                </c:pt>
                <c:pt idx="328">
                  <c:v>5.5408450779800584E-4</c:v>
                </c:pt>
                <c:pt idx="329">
                  <c:v>7.3877934373067452E-4</c:v>
                </c:pt>
                <c:pt idx="330">
                  <c:v>3.6938967186533726E-4</c:v>
                </c:pt>
                <c:pt idx="331">
                  <c:v>5.5408450779800584E-4</c:v>
                </c:pt>
                <c:pt idx="332">
                  <c:v>7.3877934373067452E-4</c:v>
                </c:pt>
                <c:pt idx="333">
                  <c:v>1.8469483593266863E-4</c:v>
                </c:pt>
                <c:pt idx="334">
                  <c:v>7.3877934373067452E-4</c:v>
                </c:pt>
                <c:pt idx="335">
                  <c:v>1.8469483593266863E-4</c:v>
                </c:pt>
                <c:pt idx="336">
                  <c:v>5.5408450779800584E-4</c:v>
                </c:pt>
                <c:pt idx="337">
                  <c:v>5.5408450779800584E-4</c:v>
                </c:pt>
                <c:pt idx="338">
                  <c:v>1.8469483593266863E-4</c:v>
                </c:pt>
                <c:pt idx="339">
                  <c:v>5.5408450779800584E-4</c:v>
                </c:pt>
                <c:pt idx="340">
                  <c:v>1.8469483593266863E-4</c:v>
                </c:pt>
                <c:pt idx="341">
                  <c:v>1.8469483593266863E-4</c:v>
                </c:pt>
                <c:pt idx="342">
                  <c:v>1.8469483593266863E-4</c:v>
                </c:pt>
                <c:pt idx="343">
                  <c:v>1.8469483593266863E-4</c:v>
                </c:pt>
                <c:pt idx="344">
                  <c:v>1.8469483593266863E-4</c:v>
                </c:pt>
                <c:pt idx="345">
                  <c:v>5.5408450779800584E-4</c:v>
                </c:pt>
                <c:pt idx="346">
                  <c:v>1.8469483593266863E-4</c:v>
                </c:pt>
                <c:pt idx="347">
                  <c:v>1.8469483593266863E-4</c:v>
                </c:pt>
                <c:pt idx="348">
                  <c:v>5.5408450779800584E-4</c:v>
                </c:pt>
                <c:pt idx="349">
                  <c:v>3.6938967186533726E-4</c:v>
                </c:pt>
                <c:pt idx="350">
                  <c:v>1.8469483593266863E-4</c:v>
                </c:pt>
                <c:pt idx="351">
                  <c:v>1.8469483593266863E-4</c:v>
                </c:pt>
                <c:pt idx="352">
                  <c:v>9.234741796633431E-4</c:v>
                </c:pt>
                <c:pt idx="353">
                  <c:v>1.8469483593266863E-4</c:v>
                </c:pt>
                <c:pt idx="354">
                  <c:v>0</c:v>
                </c:pt>
                <c:pt idx="355">
                  <c:v>3.6938967186533726E-4</c:v>
                </c:pt>
                <c:pt idx="356">
                  <c:v>3.6938967186533726E-4</c:v>
                </c:pt>
                <c:pt idx="357">
                  <c:v>1.8469483593266863E-4</c:v>
                </c:pt>
                <c:pt idx="358">
                  <c:v>1.8469483593266863E-4</c:v>
                </c:pt>
                <c:pt idx="359">
                  <c:v>1.8469483593266863E-4</c:v>
                </c:pt>
                <c:pt idx="360">
                  <c:v>1.8469483593266863E-4</c:v>
                </c:pt>
                <c:pt idx="361">
                  <c:v>3.6938967186533726E-4</c:v>
                </c:pt>
                <c:pt idx="362">
                  <c:v>5.5408450779800584E-4</c:v>
                </c:pt>
                <c:pt idx="363">
                  <c:v>0</c:v>
                </c:pt>
                <c:pt idx="364">
                  <c:v>1.8469483593266863E-4</c:v>
                </c:pt>
                <c:pt idx="365">
                  <c:v>5.5408450779800584E-4</c:v>
                </c:pt>
                <c:pt idx="366">
                  <c:v>5.5408450779800584E-4</c:v>
                </c:pt>
                <c:pt idx="367">
                  <c:v>1.8469483593266863E-4</c:v>
                </c:pt>
                <c:pt idx="368">
                  <c:v>7.3877934373067452E-4</c:v>
                </c:pt>
                <c:pt idx="369">
                  <c:v>3.6938967186533726E-4</c:v>
                </c:pt>
                <c:pt idx="370">
                  <c:v>1.8469483593266863E-4</c:v>
                </c:pt>
                <c:pt idx="371">
                  <c:v>5.5408450779800584E-4</c:v>
                </c:pt>
                <c:pt idx="372">
                  <c:v>1.8469483593266863E-4</c:v>
                </c:pt>
                <c:pt idx="373">
                  <c:v>3.6938967186533726E-4</c:v>
                </c:pt>
                <c:pt idx="374">
                  <c:v>1.8469483593266863E-4</c:v>
                </c:pt>
                <c:pt idx="375">
                  <c:v>3.6938967186533726E-4</c:v>
                </c:pt>
                <c:pt idx="376">
                  <c:v>1.8469483593266863E-4</c:v>
                </c:pt>
                <c:pt idx="377">
                  <c:v>3.6938967186533726E-4</c:v>
                </c:pt>
                <c:pt idx="378">
                  <c:v>3.6938967186533726E-4</c:v>
                </c:pt>
                <c:pt idx="379">
                  <c:v>7.3877934373067452E-4</c:v>
                </c:pt>
                <c:pt idx="380">
                  <c:v>1.8469483593266863E-4</c:v>
                </c:pt>
                <c:pt idx="381">
                  <c:v>0</c:v>
                </c:pt>
                <c:pt idx="382">
                  <c:v>1.8469483593266863E-4</c:v>
                </c:pt>
                <c:pt idx="383">
                  <c:v>3.6938967186533726E-4</c:v>
                </c:pt>
                <c:pt idx="384">
                  <c:v>5.5408450779800584E-4</c:v>
                </c:pt>
                <c:pt idx="385">
                  <c:v>3.6938967186533726E-4</c:v>
                </c:pt>
                <c:pt idx="386">
                  <c:v>1.8469483593266863E-4</c:v>
                </c:pt>
                <c:pt idx="387">
                  <c:v>5.5408450779800584E-4</c:v>
                </c:pt>
                <c:pt idx="388">
                  <c:v>0</c:v>
                </c:pt>
                <c:pt idx="389">
                  <c:v>1.8469483593266863E-4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5.5408450779800584E-4</c:v>
                </c:pt>
                <c:pt idx="394">
                  <c:v>5.5408450779800584E-4</c:v>
                </c:pt>
                <c:pt idx="395">
                  <c:v>3.6938967186533726E-4</c:v>
                </c:pt>
                <c:pt idx="396">
                  <c:v>5.5408450779800584E-4</c:v>
                </c:pt>
                <c:pt idx="397">
                  <c:v>0</c:v>
                </c:pt>
                <c:pt idx="398">
                  <c:v>1.8469483593266863E-4</c:v>
                </c:pt>
                <c:pt idx="399">
                  <c:v>1.8469483593266863E-4</c:v>
                </c:pt>
                <c:pt idx="400">
                  <c:v>1.8469483593266863E-4</c:v>
                </c:pt>
                <c:pt idx="401">
                  <c:v>3.6938967186533726E-4</c:v>
                </c:pt>
                <c:pt idx="402">
                  <c:v>0</c:v>
                </c:pt>
                <c:pt idx="403">
                  <c:v>0</c:v>
                </c:pt>
                <c:pt idx="404">
                  <c:v>1.8469483593266863E-4</c:v>
                </c:pt>
                <c:pt idx="405">
                  <c:v>5.5408450779800584E-4</c:v>
                </c:pt>
                <c:pt idx="406">
                  <c:v>3.6938967186533726E-4</c:v>
                </c:pt>
                <c:pt idx="407">
                  <c:v>3.6938967186533726E-4</c:v>
                </c:pt>
                <c:pt idx="408">
                  <c:v>0</c:v>
                </c:pt>
                <c:pt idx="409">
                  <c:v>0</c:v>
                </c:pt>
                <c:pt idx="410">
                  <c:v>1.8469483593266863E-4</c:v>
                </c:pt>
                <c:pt idx="411">
                  <c:v>1.8469483593266863E-4</c:v>
                </c:pt>
                <c:pt idx="412">
                  <c:v>3.6938967186533726E-4</c:v>
                </c:pt>
                <c:pt idx="413">
                  <c:v>3.6938967186533726E-4</c:v>
                </c:pt>
                <c:pt idx="414">
                  <c:v>0</c:v>
                </c:pt>
                <c:pt idx="415">
                  <c:v>1.8469483593266863E-4</c:v>
                </c:pt>
                <c:pt idx="416">
                  <c:v>3.6938967186533726E-4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1.8469483593266863E-4</c:v>
                </c:pt>
                <c:pt idx="421">
                  <c:v>7.3877934373067452E-4</c:v>
                </c:pt>
                <c:pt idx="422">
                  <c:v>7.3877934373067452E-4</c:v>
                </c:pt>
                <c:pt idx="423">
                  <c:v>3.6938967186533726E-4</c:v>
                </c:pt>
                <c:pt idx="424">
                  <c:v>0</c:v>
                </c:pt>
                <c:pt idx="425">
                  <c:v>0</c:v>
                </c:pt>
                <c:pt idx="426">
                  <c:v>1.8469483593266863E-4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1.8469483593266863E-4</c:v>
                </c:pt>
                <c:pt idx="432">
                  <c:v>0</c:v>
                </c:pt>
                <c:pt idx="433">
                  <c:v>1.8469483593266863E-4</c:v>
                </c:pt>
                <c:pt idx="434">
                  <c:v>3.6938967186533726E-4</c:v>
                </c:pt>
                <c:pt idx="435">
                  <c:v>3.6938967186533726E-4</c:v>
                </c:pt>
                <c:pt idx="436">
                  <c:v>0</c:v>
                </c:pt>
                <c:pt idx="437">
                  <c:v>1.8469483593266863E-4</c:v>
                </c:pt>
                <c:pt idx="438">
                  <c:v>3.6938967186533726E-4</c:v>
                </c:pt>
                <c:pt idx="439">
                  <c:v>0</c:v>
                </c:pt>
                <c:pt idx="440">
                  <c:v>1.8469483593266863E-4</c:v>
                </c:pt>
                <c:pt idx="441">
                  <c:v>0</c:v>
                </c:pt>
                <c:pt idx="442">
                  <c:v>3.6938967186533726E-4</c:v>
                </c:pt>
                <c:pt idx="443">
                  <c:v>5.5408450779800584E-4</c:v>
                </c:pt>
                <c:pt idx="444">
                  <c:v>0</c:v>
                </c:pt>
                <c:pt idx="445">
                  <c:v>1.8469483593266863E-4</c:v>
                </c:pt>
                <c:pt idx="446">
                  <c:v>0</c:v>
                </c:pt>
                <c:pt idx="447">
                  <c:v>0</c:v>
                </c:pt>
                <c:pt idx="448">
                  <c:v>1.8469483593266863E-4</c:v>
                </c:pt>
                <c:pt idx="449">
                  <c:v>0</c:v>
                </c:pt>
                <c:pt idx="450">
                  <c:v>1.8469483593266863E-4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5.5408450779800584E-4</c:v>
                </c:pt>
                <c:pt idx="457">
                  <c:v>3.6938967186533726E-4</c:v>
                </c:pt>
                <c:pt idx="458">
                  <c:v>0</c:v>
                </c:pt>
                <c:pt idx="459">
                  <c:v>1.8469483593266863E-4</c:v>
                </c:pt>
                <c:pt idx="460">
                  <c:v>0</c:v>
                </c:pt>
                <c:pt idx="461">
                  <c:v>1.8469483593266863E-4</c:v>
                </c:pt>
                <c:pt idx="462">
                  <c:v>1.8469483593266863E-4</c:v>
                </c:pt>
                <c:pt idx="463">
                  <c:v>1.8469483593266863E-4</c:v>
                </c:pt>
                <c:pt idx="464">
                  <c:v>1.8469483593266863E-4</c:v>
                </c:pt>
                <c:pt idx="465">
                  <c:v>1.8469483593266863E-4</c:v>
                </c:pt>
                <c:pt idx="466">
                  <c:v>0</c:v>
                </c:pt>
                <c:pt idx="467">
                  <c:v>1.8469483593266863E-4</c:v>
                </c:pt>
                <c:pt idx="468">
                  <c:v>1.8469483593266863E-4</c:v>
                </c:pt>
                <c:pt idx="469">
                  <c:v>1.8469483593266863E-4</c:v>
                </c:pt>
                <c:pt idx="470">
                  <c:v>0</c:v>
                </c:pt>
                <c:pt idx="471">
                  <c:v>1.8469483593266863E-4</c:v>
                </c:pt>
                <c:pt idx="472">
                  <c:v>0</c:v>
                </c:pt>
                <c:pt idx="473">
                  <c:v>1.8469483593266863E-4</c:v>
                </c:pt>
                <c:pt idx="474">
                  <c:v>1.8469483593266863E-4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1.8469483593266863E-4</c:v>
                </c:pt>
                <c:pt idx="479">
                  <c:v>0</c:v>
                </c:pt>
                <c:pt idx="480">
                  <c:v>1.8469483593266863E-4</c:v>
                </c:pt>
                <c:pt idx="481">
                  <c:v>5.5408450779800584E-4</c:v>
                </c:pt>
                <c:pt idx="482">
                  <c:v>5.5408450779800584E-4</c:v>
                </c:pt>
                <c:pt idx="483">
                  <c:v>1.8469483593266863E-4</c:v>
                </c:pt>
                <c:pt idx="484">
                  <c:v>1.8469483593266863E-4</c:v>
                </c:pt>
                <c:pt idx="485">
                  <c:v>0</c:v>
                </c:pt>
                <c:pt idx="486">
                  <c:v>1.8469483593266863E-4</c:v>
                </c:pt>
                <c:pt idx="487">
                  <c:v>0</c:v>
                </c:pt>
                <c:pt idx="488">
                  <c:v>0</c:v>
                </c:pt>
                <c:pt idx="489">
                  <c:v>1.8469483593266863E-4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1.8469483593266863E-4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3.6938967186533726E-4</c:v>
                </c:pt>
                <c:pt idx="502">
                  <c:v>0</c:v>
                </c:pt>
                <c:pt idx="503">
                  <c:v>1.8469483593266863E-4</c:v>
                </c:pt>
                <c:pt idx="504">
                  <c:v>0</c:v>
                </c:pt>
                <c:pt idx="505">
                  <c:v>0</c:v>
                </c:pt>
                <c:pt idx="506">
                  <c:v>1.8469483593266863E-4</c:v>
                </c:pt>
                <c:pt idx="507">
                  <c:v>0</c:v>
                </c:pt>
                <c:pt idx="508">
                  <c:v>3.6938967186533726E-4</c:v>
                </c:pt>
                <c:pt idx="509">
                  <c:v>3.6938967186533726E-4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3.6938967186533726E-4</c:v>
                </c:pt>
                <c:pt idx="514">
                  <c:v>1.8469483593266863E-4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3.6938967186533726E-4</c:v>
                </c:pt>
                <c:pt idx="519">
                  <c:v>1.8469483593266863E-4</c:v>
                </c:pt>
                <c:pt idx="520">
                  <c:v>1.8469483593266863E-4</c:v>
                </c:pt>
                <c:pt idx="521">
                  <c:v>0</c:v>
                </c:pt>
                <c:pt idx="522">
                  <c:v>1.8469483593266863E-4</c:v>
                </c:pt>
                <c:pt idx="523">
                  <c:v>1.8469483593266863E-4</c:v>
                </c:pt>
                <c:pt idx="524">
                  <c:v>0</c:v>
                </c:pt>
                <c:pt idx="525">
                  <c:v>1.8469483593266863E-4</c:v>
                </c:pt>
                <c:pt idx="526">
                  <c:v>0</c:v>
                </c:pt>
                <c:pt idx="527">
                  <c:v>0</c:v>
                </c:pt>
                <c:pt idx="528">
                  <c:v>3.6938967186533726E-4</c:v>
                </c:pt>
                <c:pt idx="529">
                  <c:v>1.8469483593266863E-4</c:v>
                </c:pt>
                <c:pt idx="530">
                  <c:v>0</c:v>
                </c:pt>
                <c:pt idx="531">
                  <c:v>1.8469483593266863E-4</c:v>
                </c:pt>
                <c:pt idx="532">
                  <c:v>3.6938967186533726E-4</c:v>
                </c:pt>
                <c:pt idx="533">
                  <c:v>0</c:v>
                </c:pt>
                <c:pt idx="534">
                  <c:v>1.8469483593266863E-4</c:v>
                </c:pt>
                <c:pt idx="535">
                  <c:v>1.8469483593266863E-4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1.8469483593266863E-4</c:v>
                </c:pt>
                <c:pt idx="545">
                  <c:v>0</c:v>
                </c:pt>
                <c:pt idx="546">
                  <c:v>1.8469483593266863E-4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3.6938967186533726E-4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5.5408450779800584E-4</c:v>
                </c:pt>
                <c:pt idx="556">
                  <c:v>0</c:v>
                </c:pt>
                <c:pt idx="557">
                  <c:v>1.8469483593266863E-4</c:v>
                </c:pt>
                <c:pt idx="558">
                  <c:v>0</c:v>
                </c:pt>
                <c:pt idx="559">
                  <c:v>0</c:v>
                </c:pt>
                <c:pt idx="560">
                  <c:v>3.6938967186533726E-4</c:v>
                </c:pt>
                <c:pt idx="561">
                  <c:v>1.8469483593266863E-4</c:v>
                </c:pt>
                <c:pt idx="562">
                  <c:v>1.8469483593266863E-4</c:v>
                </c:pt>
                <c:pt idx="563">
                  <c:v>0</c:v>
                </c:pt>
                <c:pt idx="564">
                  <c:v>1.8469483593266863E-4</c:v>
                </c:pt>
                <c:pt idx="565">
                  <c:v>0</c:v>
                </c:pt>
                <c:pt idx="566">
                  <c:v>0</c:v>
                </c:pt>
                <c:pt idx="567">
                  <c:v>1.8469483593266863E-4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1.8469483593266863E-4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1.8469483593266863E-4</c:v>
                </c:pt>
                <c:pt idx="578">
                  <c:v>0</c:v>
                </c:pt>
                <c:pt idx="579">
                  <c:v>1.8469483593266863E-4</c:v>
                </c:pt>
                <c:pt idx="580">
                  <c:v>0</c:v>
                </c:pt>
                <c:pt idx="581">
                  <c:v>0</c:v>
                </c:pt>
                <c:pt idx="582">
                  <c:v>1.8469483593266863E-4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1.8469483593266863E-4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1.8469483593266863E-4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1.8469483593266863E-4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3.6938967186533726E-4</c:v>
                </c:pt>
                <c:pt idx="613">
                  <c:v>0</c:v>
                </c:pt>
                <c:pt idx="614">
                  <c:v>0</c:v>
                </c:pt>
                <c:pt idx="615">
                  <c:v>1.8469483593266863E-4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1.8469483593266863E-4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1.8469483593266863E-4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1.8469483593266863E-4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1.8469483593266863E-4</c:v>
                </c:pt>
                <c:pt idx="639">
                  <c:v>0</c:v>
                </c:pt>
                <c:pt idx="640">
                  <c:v>1.8469483593266863E-4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1.8469483593266863E-4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1.8469483593266863E-4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1.8469483593266863E-4</c:v>
                </c:pt>
                <c:pt idx="664">
                  <c:v>0</c:v>
                </c:pt>
                <c:pt idx="665">
                  <c:v>0</c:v>
                </c:pt>
                <c:pt idx="666">
                  <c:v>1.8469483593266863E-4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3.6938967186533726E-4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1.8469483593266863E-4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1.8469483593266863E-4</c:v>
                </c:pt>
                <c:pt idx="681">
                  <c:v>0</c:v>
                </c:pt>
                <c:pt idx="682">
                  <c:v>1.8469483593266863E-4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1.8469483593266863E-4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1.8469483593266863E-4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1.8469483593266863E-4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3.6938967186533726E-4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1.8469483593266863E-4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1.8469483593266863E-4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1.8469483593266863E-4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3.6938967186533726E-4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1.8469483593266863E-4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1.8469483593266863E-4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1.8469483593266863E-4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1.8469483593266863E-4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1.8469483593266863E-4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1.8469483593266863E-4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1.8469483593266863E-4</c:v>
                </c:pt>
                <c:pt idx="899">
                  <c:v>0</c:v>
                </c:pt>
                <c:pt idx="9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CFEA-4426-9BEC-D73F8D1EF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8280720"/>
        <c:axId val="828280360"/>
      </c:scatterChart>
      <c:valAx>
        <c:axId val="828280720"/>
        <c:scaling>
          <c:orientation val="minMax"/>
          <c:max val="9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Channel</a:t>
                </a:r>
              </a:p>
            </c:rich>
          </c:tx>
          <c:layout>
            <c:manualLayout>
              <c:xMode val="edge"/>
              <c:yMode val="edge"/>
              <c:x val="0.53426933424544243"/>
              <c:y val="0.92314610269195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28280360"/>
        <c:crossesAt val="1.0000000000000003E-4"/>
        <c:crossBetween val="midCat"/>
      </c:valAx>
      <c:valAx>
        <c:axId val="828280360"/>
        <c:scaling>
          <c:logBase val="10"/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Normlized count rate in channel</a:t>
                </a:r>
              </a:p>
            </c:rich>
          </c:tx>
          <c:layout>
            <c:manualLayout>
              <c:xMode val="edge"/>
              <c:yMode val="edge"/>
              <c:x val="5.1867696533134579E-3"/>
              <c:y val="4.139397523443525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282807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659470936919398"/>
          <c:y val="1.6131566300691287E-3"/>
          <c:w val="0.43340529063080596"/>
          <c:h val="0.3968610217736867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aseline="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69420731081169"/>
          <c:y val="8.498414237223452E-2"/>
          <c:w val="0.76340903897228363"/>
          <c:h val="0.78678710310307487"/>
        </c:manualLayout>
      </c:layout>
      <c:scatterChart>
        <c:scatterStyle val="lineMarker"/>
        <c:varyColors val="0"/>
        <c:ser>
          <c:idx val="5"/>
          <c:order val="0"/>
          <c:tx>
            <c:strRef>
              <c:f>CE_srovnani!$W$197</c:f>
              <c:strCache>
                <c:ptCount val="1"/>
                <c:pt idx="0">
                  <c:v>void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CE_srovnani!$V$198:$V$377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CE_srovnani!$W$198:$W$377</c:f>
              <c:numCache>
                <c:formatCode>0.00E+00</c:formatCode>
                <c:ptCount val="180"/>
                <c:pt idx="0">
                  <c:v>61.499918637821786</c:v>
                </c:pt>
                <c:pt idx="1">
                  <c:v>61.499918637821786</c:v>
                </c:pt>
                <c:pt idx="2">
                  <c:v>55.927657334714475</c:v>
                </c:pt>
                <c:pt idx="3">
                  <c:v>55.927657334714475</c:v>
                </c:pt>
                <c:pt idx="4">
                  <c:v>50.953104228980678</c:v>
                </c:pt>
                <c:pt idx="5">
                  <c:v>50.953104228980678</c:v>
                </c:pt>
                <c:pt idx="6">
                  <c:v>47.288241220813816</c:v>
                </c:pt>
                <c:pt idx="7">
                  <c:v>47.288241220813816</c:v>
                </c:pt>
                <c:pt idx="8">
                  <c:v>43.894474337421791</c:v>
                </c:pt>
                <c:pt idx="9">
                  <c:v>43.894474337421791</c:v>
                </c:pt>
                <c:pt idx="10">
                  <c:v>40.823672493559734</c:v>
                </c:pt>
                <c:pt idx="11">
                  <c:v>40.823672493559734</c:v>
                </c:pt>
                <c:pt idx="12">
                  <c:v>37.846802012512029</c:v>
                </c:pt>
                <c:pt idx="13">
                  <c:v>37.846802012512029</c:v>
                </c:pt>
                <c:pt idx="14">
                  <c:v>35.498842122870229</c:v>
                </c:pt>
                <c:pt idx="15">
                  <c:v>35.498842122870229</c:v>
                </c:pt>
                <c:pt idx="16">
                  <c:v>33.19946881822171</c:v>
                </c:pt>
                <c:pt idx="17">
                  <c:v>33.19946881822171</c:v>
                </c:pt>
                <c:pt idx="18">
                  <c:v>31.399455385860236</c:v>
                </c:pt>
                <c:pt idx="19">
                  <c:v>31.399455385860236</c:v>
                </c:pt>
                <c:pt idx="20">
                  <c:v>29.56819903687672</c:v>
                </c:pt>
                <c:pt idx="21">
                  <c:v>29.56819903687672</c:v>
                </c:pt>
                <c:pt idx="22">
                  <c:v>27.930397530893973</c:v>
                </c:pt>
                <c:pt idx="23">
                  <c:v>27.930397530893973</c:v>
                </c:pt>
                <c:pt idx="24">
                  <c:v>26.301227336507189</c:v>
                </c:pt>
                <c:pt idx="25">
                  <c:v>26.301227336507189</c:v>
                </c:pt>
                <c:pt idx="26">
                  <c:v>24.015915370468065</c:v>
                </c:pt>
                <c:pt idx="27">
                  <c:v>24.015915370468065</c:v>
                </c:pt>
                <c:pt idx="28">
                  <c:v>21.860599872033976</c:v>
                </c:pt>
                <c:pt idx="29">
                  <c:v>21.860599872033976</c:v>
                </c:pt>
                <c:pt idx="30">
                  <c:v>19.84387163021124</c:v>
                </c:pt>
                <c:pt idx="31">
                  <c:v>19.84387163021124</c:v>
                </c:pt>
                <c:pt idx="32">
                  <c:v>17.99790558118389</c:v>
                </c:pt>
                <c:pt idx="33">
                  <c:v>17.99790558118389</c:v>
                </c:pt>
                <c:pt idx="34">
                  <c:v>16.572320877210977</c:v>
                </c:pt>
                <c:pt idx="35">
                  <c:v>16.572320877210977</c:v>
                </c:pt>
                <c:pt idx="36">
                  <c:v>15.305706292444597</c:v>
                </c:pt>
                <c:pt idx="37">
                  <c:v>15.305706292444597</c:v>
                </c:pt>
                <c:pt idx="38">
                  <c:v>14.150366738863818</c:v>
                </c:pt>
                <c:pt idx="39">
                  <c:v>14.150366738863818</c:v>
                </c:pt>
                <c:pt idx="40">
                  <c:v>13.109584546230499</c:v>
                </c:pt>
                <c:pt idx="41">
                  <c:v>13.109584546230499</c:v>
                </c:pt>
                <c:pt idx="42">
                  <c:v>12.202729512398495</c:v>
                </c:pt>
                <c:pt idx="43">
                  <c:v>12.202729512398495</c:v>
                </c:pt>
                <c:pt idx="44">
                  <c:v>11.356739408224461</c:v>
                </c:pt>
                <c:pt idx="45">
                  <c:v>11.356739408224461</c:v>
                </c:pt>
                <c:pt idx="46">
                  <c:v>10.807658318433871</c:v>
                </c:pt>
                <c:pt idx="47">
                  <c:v>10.807658318433871</c:v>
                </c:pt>
                <c:pt idx="48">
                  <c:v>10.299423999012943</c:v>
                </c:pt>
                <c:pt idx="49">
                  <c:v>10.299423999012943</c:v>
                </c:pt>
                <c:pt idx="50">
                  <c:v>10.046927742888576</c:v>
                </c:pt>
                <c:pt idx="51">
                  <c:v>10.046927742888576</c:v>
                </c:pt>
                <c:pt idx="52">
                  <c:v>9.7719819720967571</c:v>
                </c:pt>
                <c:pt idx="53">
                  <c:v>9.7719819720967571</c:v>
                </c:pt>
                <c:pt idx="54">
                  <c:v>9.6156052986279832</c:v>
                </c:pt>
                <c:pt idx="55">
                  <c:v>9.6156052986279832</c:v>
                </c:pt>
                <c:pt idx="56">
                  <c:v>9.4624299097417524</c:v>
                </c:pt>
                <c:pt idx="57">
                  <c:v>9.4624299097417524</c:v>
                </c:pt>
                <c:pt idx="58">
                  <c:v>9.2351792269708568</c:v>
                </c:pt>
                <c:pt idx="59">
                  <c:v>9.2351792269708568</c:v>
                </c:pt>
                <c:pt idx="60">
                  <c:v>8.9950018381008316</c:v>
                </c:pt>
                <c:pt idx="61">
                  <c:v>8.9950018381008316</c:v>
                </c:pt>
                <c:pt idx="62">
                  <c:v>8.8190932764195811</c:v>
                </c:pt>
                <c:pt idx="63">
                  <c:v>8.8190932764195811</c:v>
                </c:pt>
                <c:pt idx="64">
                  <c:v>8.619195341664085</c:v>
                </c:pt>
                <c:pt idx="65">
                  <c:v>8.619195341664085</c:v>
                </c:pt>
                <c:pt idx="66">
                  <c:v>8.3892701679761288</c:v>
                </c:pt>
                <c:pt idx="67">
                  <c:v>8.3892701679761288</c:v>
                </c:pt>
                <c:pt idx="68">
                  <c:v>8.1429333454789319</c:v>
                </c:pt>
                <c:pt idx="69">
                  <c:v>8.1429333454789319</c:v>
                </c:pt>
                <c:pt idx="70">
                  <c:v>7.8159970921630295</c:v>
                </c:pt>
                <c:pt idx="71">
                  <c:v>7.8159970921630295</c:v>
                </c:pt>
                <c:pt idx="72">
                  <c:v>7.4835902892440469</c:v>
                </c:pt>
                <c:pt idx="73">
                  <c:v>7.4835902892440469</c:v>
                </c:pt>
                <c:pt idx="74">
                  <c:v>7.126221571099161</c:v>
                </c:pt>
                <c:pt idx="75">
                  <c:v>7.126221571099161</c:v>
                </c:pt>
                <c:pt idx="76">
                  <c:v>6.7802802232362618</c:v>
                </c:pt>
                <c:pt idx="77">
                  <c:v>6.7802802232362618</c:v>
                </c:pt>
                <c:pt idx="78">
                  <c:v>6.3863601292248733</c:v>
                </c:pt>
                <c:pt idx="79">
                  <c:v>6.3863601292248733</c:v>
                </c:pt>
                <c:pt idx="80">
                  <c:v>6.0148490272912838</c:v>
                </c:pt>
                <c:pt idx="81">
                  <c:v>6.0148490272912838</c:v>
                </c:pt>
                <c:pt idx="82">
                  <c:v>5.8632945419911504</c:v>
                </c:pt>
                <c:pt idx="83">
                  <c:v>5.8632945419911504</c:v>
                </c:pt>
                <c:pt idx="84">
                  <c:v>5.7023388158916504</c:v>
                </c:pt>
                <c:pt idx="85">
                  <c:v>5.7023388158916504</c:v>
                </c:pt>
                <c:pt idx="86">
                  <c:v>5.4060376403529942</c:v>
                </c:pt>
                <c:pt idx="87">
                  <c:v>5.4060376403529942</c:v>
                </c:pt>
                <c:pt idx="88">
                  <c:v>5.1324696376093577</c:v>
                </c:pt>
                <c:pt idx="89">
                  <c:v>5.1324696376093577</c:v>
                </c:pt>
                <c:pt idx="90">
                  <c:v>4.7758708486678669</c:v>
                </c:pt>
                <c:pt idx="91">
                  <c:v>4.7758708486678669</c:v>
                </c:pt>
                <c:pt idx="92">
                  <c:v>4.4508391570656292</c:v>
                </c:pt>
                <c:pt idx="93">
                  <c:v>4.4508391570656292</c:v>
                </c:pt>
                <c:pt idx="94">
                  <c:v>4.1846057430490848</c:v>
                </c:pt>
                <c:pt idx="95">
                  <c:v>4.1846057430490848</c:v>
                </c:pt>
                <c:pt idx="96">
                  <c:v>3.9415350412778762</c:v>
                </c:pt>
                <c:pt idx="97">
                  <c:v>3.9415350412778762</c:v>
                </c:pt>
                <c:pt idx="98">
                  <c:v>3.7333583414563853</c:v>
                </c:pt>
                <c:pt idx="99">
                  <c:v>3.7333583414563853</c:v>
                </c:pt>
                <c:pt idx="100">
                  <c:v>3.5451065989670005</c:v>
                </c:pt>
                <c:pt idx="101">
                  <c:v>3.5451065989670005</c:v>
                </c:pt>
                <c:pt idx="102">
                  <c:v>3.335839841483859</c:v>
                </c:pt>
                <c:pt idx="103">
                  <c:v>3.335839841483859</c:v>
                </c:pt>
                <c:pt idx="104">
                  <c:v>3.1350504097560083</c:v>
                </c:pt>
                <c:pt idx="105">
                  <c:v>3.1350504097560083</c:v>
                </c:pt>
                <c:pt idx="106">
                  <c:v>2.9692400774161456</c:v>
                </c:pt>
                <c:pt idx="107">
                  <c:v>2.9692400774161456</c:v>
                </c:pt>
                <c:pt idx="108">
                  <c:v>2.7998434958920422</c:v>
                </c:pt>
                <c:pt idx="109">
                  <c:v>2.7998434958920422</c:v>
                </c:pt>
                <c:pt idx="110">
                  <c:v>2.617540469563636</c:v>
                </c:pt>
                <c:pt idx="111">
                  <c:v>2.617540469563636</c:v>
                </c:pt>
                <c:pt idx="112">
                  <c:v>2.4614474542224287</c:v>
                </c:pt>
                <c:pt idx="113">
                  <c:v>2.4614474542224287</c:v>
                </c:pt>
                <c:pt idx="114">
                  <c:v>2.315428354668819</c:v>
                </c:pt>
                <c:pt idx="115">
                  <c:v>2.315428354668819</c:v>
                </c:pt>
                <c:pt idx="116">
                  <c:v>2.1561705250757561</c:v>
                </c:pt>
                <c:pt idx="117">
                  <c:v>2.1561705250757561</c:v>
                </c:pt>
                <c:pt idx="118">
                  <c:v>1.9963899540761774</c:v>
                </c:pt>
                <c:pt idx="119">
                  <c:v>1.9963899540761774</c:v>
                </c:pt>
                <c:pt idx="120">
                  <c:v>1.8393406056191728</c:v>
                </c:pt>
                <c:pt idx="121">
                  <c:v>1.8393406056191728</c:v>
                </c:pt>
                <c:pt idx="122">
                  <c:v>1.683203015429348</c:v>
                </c:pt>
                <c:pt idx="123">
                  <c:v>1.683203015429348</c:v>
                </c:pt>
                <c:pt idx="124">
                  <c:v>1.5218744815050456</c:v>
                </c:pt>
                <c:pt idx="125">
                  <c:v>1.5218744815050456</c:v>
                </c:pt>
                <c:pt idx="126">
                  <c:v>1.3872381773848068</c:v>
                </c:pt>
                <c:pt idx="127">
                  <c:v>1.3872381773848068</c:v>
                </c:pt>
                <c:pt idx="128">
                  <c:v>1.2559287778750334</c:v>
                </c:pt>
                <c:pt idx="129">
                  <c:v>1.2559287778750334</c:v>
                </c:pt>
                <c:pt idx="130">
                  <c:v>1.1691293908395024</c:v>
                </c:pt>
                <c:pt idx="131">
                  <c:v>1.1691293908395024</c:v>
                </c:pt>
                <c:pt idx="132">
                  <c:v>1.0929428700339461</c:v>
                </c:pt>
                <c:pt idx="133">
                  <c:v>1.0929428700339461</c:v>
                </c:pt>
                <c:pt idx="134">
                  <c:v>1.0381441720469486</c:v>
                </c:pt>
                <c:pt idx="135">
                  <c:v>1.0381441720469486</c:v>
                </c:pt>
                <c:pt idx="136">
                  <c:v>0.97329587182614552</c:v>
                </c:pt>
                <c:pt idx="137">
                  <c:v>0.97329587182614552</c:v>
                </c:pt>
                <c:pt idx="138">
                  <c:v>0.89988514841178158</c:v>
                </c:pt>
                <c:pt idx="139">
                  <c:v>0.89988514841178158</c:v>
                </c:pt>
                <c:pt idx="140">
                  <c:v>0.80534594675263393</c:v>
                </c:pt>
                <c:pt idx="141">
                  <c:v>0.80534594675263393</c:v>
                </c:pt>
                <c:pt idx="142">
                  <c:v>0.74333017554853664</c:v>
                </c:pt>
                <c:pt idx="143">
                  <c:v>0.74333017554853664</c:v>
                </c:pt>
                <c:pt idx="144">
                  <c:v>0.70106511454103959</c:v>
                </c:pt>
                <c:pt idx="145">
                  <c:v>0.70106511454103959</c:v>
                </c:pt>
                <c:pt idx="146">
                  <c:v>0.66079781720340791</c:v>
                </c:pt>
                <c:pt idx="147">
                  <c:v>0.66079781720340791</c:v>
                </c:pt>
                <c:pt idx="148">
                  <c:v>0.62539728288303453</c:v>
                </c:pt>
                <c:pt idx="149">
                  <c:v>0.62539728288303453</c:v>
                </c:pt>
                <c:pt idx="150">
                  <c:v>0.58771127450626337</c:v>
                </c:pt>
                <c:pt idx="151">
                  <c:v>0.58771127450626337</c:v>
                </c:pt>
                <c:pt idx="152">
                  <c:v>0.55197440269177467</c:v>
                </c:pt>
                <c:pt idx="153">
                  <c:v>0.55197440269177467</c:v>
                </c:pt>
                <c:pt idx="154">
                  <c:v>0.50193710898893917</c:v>
                </c:pt>
                <c:pt idx="155">
                  <c:v>0.50193710898893917</c:v>
                </c:pt>
                <c:pt idx="156">
                  <c:v>0.44939146698661753</c:v>
                </c:pt>
                <c:pt idx="157">
                  <c:v>0.44939146698661753</c:v>
                </c:pt>
                <c:pt idx="158">
                  <c:v>0.43369706801422664</c:v>
                </c:pt>
                <c:pt idx="159">
                  <c:v>0.43369706801422664</c:v>
                </c:pt>
                <c:pt idx="160">
                  <c:v>0.41012507761340111</c:v>
                </c:pt>
                <c:pt idx="161">
                  <c:v>0.41012507761340111</c:v>
                </c:pt>
                <c:pt idx="162">
                  <c:v>0.37451463627862808</c:v>
                </c:pt>
                <c:pt idx="163">
                  <c:v>0.37451463627862808</c:v>
                </c:pt>
                <c:pt idx="164">
                  <c:v>0.33977786197676169</c:v>
                </c:pt>
                <c:pt idx="165">
                  <c:v>0.33977786197676169</c:v>
                </c:pt>
                <c:pt idx="166">
                  <c:v>0.33320712406461817</c:v>
                </c:pt>
                <c:pt idx="167">
                  <c:v>0.33320712406461817</c:v>
                </c:pt>
                <c:pt idx="168">
                  <c:v>0.32846273926811026</c:v>
                </c:pt>
                <c:pt idx="169">
                  <c:v>0.32846273926811026</c:v>
                </c:pt>
                <c:pt idx="170">
                  <c:v>0.30616356340826789</c:v>
                </c:pt>
                <c:pt idx="171">
                  <c:v>0.30616356340826789</c:v>
                </c:pt>
                <c:pt idx="172">
                  <c:v>0.28421855498198789</c:v>
                </c:pt>
                <c:pt idx="173">
                  <c:v>0.28421855498198789</c:v>
                </c:pt>
                <c:pt idx="174">
                  <c:v>0.27919172773560247</c:v>
                </c:pt>
                <c:pt idx="175">
                  <c:v>0.27919172773560247</c:v>
                </c:pt>
                <c:pt idx="176">
                  <c:v>0.27250590566884603</c:v>
                </c:pt>
                <c:pt idx="177">
                  <c:v>0.27250590566884603</c:v>
                </c:pt>
                <c:pt idx="178">
                  <c:v>0.25541307212754943</c:v>
                </c:pt>
                <c:pt idx="179">
                  <c:v>0.25541307212754943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3A1-42C7-8EF9-8F9D53090038}"/>
            </c:ext>
          </c:extLst>
        </c:ser>
        <c:ser>
          <c:idx val="6"/>
          <c:order val="1"/>
          <c:tx>
            <c:strRef>
              <c:f>CE_srovnani!$X$197</c:f>
              <c:strCache>
                <c:ptCount val="1"/>
                <c:pt idx="0">
                  <c:v>5.4 cm</c:v>
                </c:pt>
              </c:strCache>
            </c:strRef>
          </c:tx>
          <c:spPr>
            <a:ln w="95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CE_srovnani!$V$198:$V$377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CE_srovnani!$X$198:$X$377</c:f>
              <c:numCache>
                <c:formatCode>0.00E+00</c:formatCode>
                <c:ptCount val="180"/>
                <c:pt idx="0">
                  <c:v>18.424486882455149</c:v>
                </c:pt>
                <c:pt idx="1">
                  <c:v>18.424486882455149</c:v>
                </c:pt>
                <c:pt idx="2">
                  <c:v>15.071647814612092</c:v>
                </c:pt>
                <c:pt idx="3">
                  <c:v>15.071647814612092</c:v>
                </c:pt>
                <c:pt idx="4">
                  <c:v>11.243762428273454</c:v>
                </c:pt>
                <c:pt idx="5">
                  <c:v>11.243762428273454</c:v>
                </c:pt>
                <c:pt idx="6">
                  <c:v>13.191723835455997</c:v>
                </c:pt>
                <c:pt idx="7">
                  <c:v>13.191723835455997</c:v>
                </c:pt>
                <c:pt idx="8">
                  <c:v>14.236031493389083</c:v>
                </c:pt>
                <c:pt idx="9">
                  <c:v>14.236031493389083</c:v>
                </c:pt>
                <c:pt idx="10">
                  <c:v>11.813023767710961</c:v>
                </c:pt>
                <c:pt idx="11">
                  <c:v>11.813023767710961</c:v>
                </c:pt>
                <c:pt idx="12">
                  <c:v>10.639975842452067</c:v>
                </c:pt>
                <c:pt idx="13">
                  <c:v>10.639975842452067</c:v>
                </c:pt>
                <c:pt idx="14">
                  <c:v>12.376449854238516</c:v>
                </c:pt>
                <c:pt idx="15">
                  <c:v>12.376449854238516</c:v>
                </c:pt>
                <c:pt idx="16">
                  <c:v>12.700590048868399</c:v>
                </c:pt>
                <c:pt idx="17">
                  <c:v>12.700590048868399</c:v>
                </c:pt>
                <c:pt idx="18">
                  <c:v>10.166834085670153</c:v>
                </c:pt>
                <c:pt idx="19">
                  <c:v>10.166834085670153</c:v>
                </c:pt>
                <c:pt idx="20">
                  <c:v>9.5400306689261782</c:v>
                </c:pt>
                <c:pt idx="21">
                  <c:v>9.5400306689261782</c:v>
                </c:pt>
                <c:pt idx="22">
                  <c:v>10.967357844254146</c:v>
                </c:pt>
                <c:pt idx="23">
                  <c:v>10.967357844254146</c:v>
                </c:pt>
                <c:pt idx="24">
                  <c:v>9.5483377998049299</c:v>
                </c:pt>
                <c:pt idx="25">
                  <c:v>9.5483377998049299</c:v>
                </c:pt>
                <c:pt idx="26">
                  <c:v>9.5903597252745119</c:v>
                </c:pt>
                <c:pt idx="27">
                  <c:v>9.5903597252745119</c:v>
                </c:pt>
                <c:pt idx="28">
                  <c:v>7.9505726123987897</c:v>
                </c:pt>
                <c:pt idx="29">
                  <c:v>7.9505726123987897</c:v>
                </c:pt>
                <c:pt idx="30">
                  <c:v>6.6976951855245854</c:v>
                </c:pt>
                <c:pt idx="31">
                  <c:v>6.6976951855245854</c:v>
                </c:pt>
                <c:pt idx="32">
                  <c:v>6.4114841348093865</c:v>
                </c:pt>
                <c:pt idx="33">
                  <c:v>6.4114841348093865</c:v>
                </c:pt>
                <c:pt idx="34">
                  <c:v>6.1985379261858045</c:v>
                </c:pt>
                <c:pt idx="35">
                  <c:v>6.1985379261858045</c:v>
                </c:pt>
                <c:pt idx="36">
                  <c:v>5.6524555080294938</c:v>
                </c:pt>
                <c:pt idx="37">
                  <c:v>5.6524555080294938</c:v>
                </c:pt>
                <c:pt idx="38">
                  <c:v>5.4213957018312691</c:v>
                </c:pt>
                <c:pt idx="39">
                  <c:v>5.4213957018312691</c:v>
                </c:pt>
                <c:pt idx="40">
                  <c:v>5.7430640184923547</c:v>
                </c:pt>
                <c:pt idx="41">
                  <c:v>5.7430640184923547</c:v>
                </c:pt>
                <c:pt idx="42">
                  <c:v>5.1748562663858122</c:v>
                </c:pt>
                <c:pt idx="43">
                  <c:v>5.1748562663858122</c:v>
                </c:pt>
                <c:pt idx="44">
                  <c:v>4.6712415221852615</c:v>
                </c:pt>
                <c:pt idx="45">
                  <c:v>4.6712415221852615</c:v>
                </c:pt>
                <c:pt idx="46">
                  <c:v>4.5052609949688591</c:v>
                </c:pt>
                <c:pt idx="47">
                  <c:v>4.5052609949688591</c:v>
                </c:pt>
                <c:pt idx="48">
                  <c:v>3.9006153302468403</c:v>
                </c:pt>
                <c:pt idx="49">
                  <c:v>3.9006153302468403</c:v>
                </c:pt>
                <c:pt idx="50">
                  <c:v>3.9593325626532283</c:v>
                </c:pt>
                <c:pt idx="51">
                  <c:v>3.9593325626532283</c:v>
                </c:pt>
                <c:pt idx="52">
                  <c:v>3.7679079013940573</c:v>
                </c:pt>
                <c:pt idx="53">
                  <c:v>3.7679079013940573</c:v>
                </c:pt>
                <c:pt idx="54">
                  <c:v>4.1409629139934045</c:v>
                </c:pt>
                <c:pt idx="55">
                  <c:v>4.1409629139934045</c:v>
                </c:pt>
                <c:pt idx="56">
                  <c:v>4.0854874887592114</c:v>
                </c:pt>
                <c:pt idx="57">
                  <c:v>4.0854874887592114</c:v>
                </c:pt>
                <c:pt idx="58">
                  <c:v>4.1439615856276859</c:v>
                </c:pt>
                <c:pt idx="59">
                  <c:v>4.1439615856276859</c:v>
                </c:pt>
                <c:pt idx="60">
                  <c:v>4.1569288143164664</c:v>
                </c:pt>
                <c:pt idx="61">
                  <c:v>4.1569288143164664</c:v>
                </c:pt>
                <c:pt idx="62">
                  <c:v>4.0059092271997461</c:v>
                </c:pt>
                <c:pt idx="63">
                  <c:v>4.0059092271997461</c:v>
                </c:pt>
                <c:pt idx="64">
                  <c:v>3.5873189806079493</c:v>
                </c:pt>
                <c:pt idx="65">
                  <c:v>3.5873189806079493</c:v>
                </c:pt>
                <c:pt idx="66">
                  <c:v>3.6476368553056089</c:v>
                </c:pt>
                <c:pt idx="67">
                  <c:v>3.6476368553056089</c:v>
                </c:pt>
                <c:pt idx="68">
                  <c:v>3.5677789878775417</c:v>
                </c:pt>
                <c:pt idx="69">
                  <c:v>3.5677789878775417</c:v>
                </c:pt>
                <c:pt idx="70">
                  <c:v>3.4442985526886201</c:v>
                </c:pt>
                <c:pt idx="71">
                  <c:v>3.4442985526886201</c:v>
                </c:pt>
                <c:pt idx="72">
                  <c:v>3.5168096746126998</c:v>
                </c:pt>
                <c:pt idx="73">
                  <c:v>3.5168096746126998</c:v>
                </c:pt>
                <c:pt idx="74">
                  <c:v>3.5709113840576756</c:v>
                </c:pt>
                <c:pt idx="75">
                  <c:v>3.5709113840576756</c:v>
                </c:pt>
                <c:pt idx="76">
                  <c:v>3.4518762769536266</c:v>
                </c:pt>
                <c:pt idx="77">
                  <c:v>3.4518762769536266</c:v>
                </c:pt>
                <c:pt idx="78">
                  <c:v>3.3263453987282916</c:v>
                </c:pt>
                <c:pt idx="79">
                  <c:v>3.3263453987282916</c:v>
                </c:pt>
                <c:pt idx="80">
                  <c:v>3.1868382793318295</c:v>
                </c:pt>
                <c:pt idx="81">
                  <c:v>3.1868382793318295</c:v>
                </c:pt>
                <c:pt idx="82">
                  <c:v>3.0166150369788158</c:v>
                </c:pt>
                <c:pt idx="83">
                  <c:v>3.0166150369788158</c:v>
                </c:pt>
                <c:pt idx="84">
                  <c:v>3.0165096782457197</c:v>
                </c:pt>
                <c:pt idx="85">
                  <c:v>3.0165096782457197</c:v>
                </c:pt>
                <c:pt idx="86">
                  <c:v>2.7513987399625477</c:v>
                </c:pt>
                <c:pt idx="87">
                  <c:v>2.7513987399625477</c:v>
                </c:pt>
                <c:pt idx="88">
                  <c:v>2.584700962909297</c:v>
                </c:pt>
                <c:pt idx="89">
                  <c:v>2.584700962909297</c:v>
                </c:pt>
                <c:pt idx="90">
                  <c:v>2.4315620443537527</c:v>
                </c:pt>
                <c:pt idx="91">
                  <c:v>2.4315620443537527</c:v>
                </c:pt>
                <c:pt idx="92">
                  <c:v>2.3238894713882488</c:v>
                </c:pt>
                <c:pt idx="93">
                  <c:v>2.3238894713882488</c:v>
                </c:pt>
                <c:pt idx="94">
                  <c:v>2.1281532065900577</c:v>
                </c:pt>
                <c:pt idx="95">
                  <c:v>2.1281532065900577</c:v>
                </c:pt>
                <c:pt idx="96">
                  <c:v>2.0353037969194174</c:v>
                </c:pt>
                <c:pt idx="97">
                  <c:v>2.0353037969194174</c:v>
                </c:pt>
                <c:pt idx="98">
                  <c:v>1.9745199124407542</c:v>
                </c:pt>
                <c:pt idx="99">
                  <c:v>1.9745199124407542</c:v>
                </c:pt>
                <c:pt idx="100">
                  <c:v>1.918379916736261</c:v>
                </c:pt>
                <c:pt idx="101">
                  <c:v>1.918379916736261</c:v>
                </c:pt>
                <c:pt idx="102">
                  <c:v>1.7512809660454507</c:v>
                </c:pt>
                <c:pt idx="103">
                  <c:v>1.7512809660454507</c:v>
                </c:pt>
                <c:pt idx="104">
                  <c:v>1.5363896731185502</c:v>
                </c:pt>
                <c:pt idx="105">
                  <c:v>1.5363896731185502</c:v>
                </c:pt>
                <c:pt idx="106">
                  <c:v>1.5369083622661015</c:v>
                </c:pt>
                <c:pt idx="107">
                  <c:v>1.5369083622661015</c:v>
                </c:pt>
                <c:pt idx="108">
                  <c:v>1.5556946348289735</c:v>
                </c:pt>
                <c:pt idx="109">
                  <c:v>1.5556946348289735</c:v>
                </c:pt>
                <c:pt idx="110">
                  <c:v>1.4644620764854657</c:v>
                </c:pt>
                <c:pt idx="111">
                  <c:v>1.4644620764854657</c:v>
                </c:pt>
                <c:pt idx="112">
                  <c:v>1.4214189817566416</c:v>
                </c:pt>
                <c:pt idx="113">
                  <c:v>1.4214189817566416</c:v>
                </c:pt>
                <c:pt idx="114">
                  <c:v>1.3958694889807768</c:v>
                </c:pt>
                <c:pt idx="115">
                  <c:v>1.3958694889807768</c:v>
                </c:pt>
                <c:pt idx="116">
                  <c:v>1.2675587611052843</c:v>
                </c:pt>
                <c:pt idx="117">
                  <c:v>1.2675587611052843</c:v>
                </c:pt>
                <c:pt idx="118">
                  <c:v>1.1638047225591714</c:v>
                </c:pt>
                <c:pt idx="119">
                  <c:v>1.1638047225591714</c:v>
                </c:pt>
                <c:pt idx="120">
                  <c:v>1.0552122868085572</c:v>
                </c:pt>
                <c:pt idx="121">
                  <c:v>1.0552122868085572</c:v>
                </c:pt>
                <c:pt idx="122">
                  <c:v>0.94022538641078757</c:v>
                </c:pt>
                <c:pt idx="123">
                  <c:v>0.94022538641078757</c:v>
                </c:pt>
                <c:pt idx="124">
                  <c:v>0.82399849476965314</c:v>
                </c:pt>
                <c:pt idx="125">
                  <c:v>0.82399849476965314</c:v>
                </c:pt>
                <c:pt idx="126">
                  <c:v>0.69063865222346621</c:v>
                </c:pt>
                <c:pt idx="127">
                  <c:v>0.69063865222346621</c:v>
                </c:pt>
                <c:pt idx="128">
                  <c:v>0.61553813682059533</c:v>
                </c:pt>
                <c:pt idx="129">
                  <c:v>0.61553813682059533</c:v>
                </c:pt>
                <c:pt idx="130">
                  <c:v>0.57070394362913346</c:v>
                </c:pt>
                <c:pt idx="131">
                  <c:v>0.57070394362913346</c:v>
                </c:pt>
                <c:pt idx="132">
                  <c:v>0.53633268308593196</c:v>
                </c:pt>
                <c:pt idx="133">
                  <c:v>0.53633268308593196</c:v>
                </c:pt>
                <c:pt idx="134">
                  <c:v>0.47988066344111496</c:v>
                </c:pt>
                <c:pt idx="135">
                  <c:v>0.47988066344111496</c:v>
                </c:pt>
                <c:pt idx="136">
                  <c:v>0.47165457774166919</c:v>
                </c:pt>
                <c:pt idx="137">
                  <c:v>0.47165457774166919</c:v>
                </c:pt>
                <c:pt idx="138">
                  <c:v>0.4427092919529298</c:v>
                </c:pt>
                <c:pt idx="139">
                  <c:v>0.4427092919529298</c:v>
                </c:pt>
                <c:pt idx="140">
                  <c:v>0.39699940559907865</c:v>
                </c:pt>
                <c:pt idx="141">
                  <c:v>0.39699940559907865</c:v>
                </c:pt>
                <c:pt idx="142">
                  <c:v>0.37271826987933532</c:v>
                </c:pt>
                <c:pt idx="143">
                  <c:v>0.37271826987933532</c:v>
                </c:pt>
                <c:pt idx="144">
                  <c:v>0.36678616798011432</c:v>
                </c:pt>
                <c:pt idx="145">
                  <c:v>0.36678616798011432</c:v>
                </c:pt>
                <c:pt idx="146">
                  <c:v>0.35159141253813808</c:v>
                </c:pt>
                <c:pt idx="147">
                  <c:v>0.35159141253813808</c:v>
                </c:pt>
                <c:pt idx="148">
                  <c:v>0.33623294583396601</c:v>
                </c:pt>
                <c:pt idx="149">
                  <c:v>0.33623294583396601</c:v>
                </c:pt>
                <c:pt idx="150">
                  <c:v>0.32056853357791798</c:v>
                </c:pt>
                <c:pt idx="151">
                  <c:v>0.32056853357791798</c:v>
                </c:pt>
                <c:pt idx="152">
                  <c:v>0.3020456578477867</c:v>
                </c:pt>
                <c:pt idx="153">
                  <c:v>0.3020456578477867</c:v>
                </c:pt>
                <c:pt idx="154">
                  <c:v>0.26873365779810021</c:v>
                </c:pt>
                <c:pt idx="155">
                  <c:v>0.26873365779810021</c:v>
                </c:pt>
                <c:pt idx="156">
                  <c:v>0.23999220063531262</c:v>
                </c:pt>
                <c:pt idx="157">
                  <c:v>0.23999220063531262</c:v>
                </c:pt>
                <c:pt idx="158">
                  <c:v>0.23117205377156205</c:v>
                </c:pt>
                <c:pt idx="159">
                  <c:v>0.23117205377156205</c:v>
                </c:pt>
                <c:pt idx="160">
                  <c:v>0.21828019709953411</c:v>
                </c:pt>
                <c:pt idx="161">
                  <c:v>0.21828019709953411</c:v>
                </c:pt>
                <c:pt idx="162">
                  <c:v>0.19538736530128351</c:v>
                </c:pt>
                <c:pt idx="163">
                  <c:v>0.19538736530128351</c:v>
                </c:pt>
                <c:pt idx="164">
                  <c:v>0.17680289523488049</c:v>
                </c:pt>
                <c:pt idx="165">
                  <c:v>0.17680289523488049</c:v>
                </c:pt>
                <c:pt idx="166">
                  <c:v>0.1730995357665438</c:v>
                </c:pt>
                <c:pt idx="167">
                  <c:v>0.1730995357665438</c:v>
                </c:pt>
                <c:pt idx="168">
                  <c:v>0.17529423922212006</c:v>
                </c:pt>
                <c:pt idx="169">
                  <c:v>0.17529423922212006</c:v>
                </c:pt>
                <c:pt idx="170">
                  <c:v>0.16200364026791214</c:v>
                </c:pt>
                <c:pt idx="171">
                  <c:v>0.16200364026791214</c:v>
                </c:pt>
                <c:pt idx="172">
                  <c:v>0.15306962492723822</c:v>
                </c:pt>
                <c:pt idx="173">
                  <c:v>0.15306962492723822</c:v>
                </c:pt>
                <c:pt idx="174">
                  <c:v>0.15049319867713595</c:v>
                </c:pt>
                <c:pt idx="175">
                  <c:v>0.15049319867713595</c:v>
                </c:pt>
                <c:pt idx="176">
                  <c:v>0.14497159061109419</c:v>
                </c:pt>
                <c:pt idx="177">
                  <c:v>0.14497159061109419</c:v>
                </c:pt>
                <c:pt idx="178">
                  <c:v>0.13845636864677455</c:v>
                </c:pt>
                <c:pt idx="179">
                  <c:v>0.13845636864677455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A1-42C7-8EF9-8F9D53090038}"/>
            </c:ext>
          </c:extLst>
        </c:ser>
        <c:ser>
          <c:idx val="7"/>
          <c:order val="2"/>
          <c:tx>
            <c:strRef>
              <c:f>CE_srovnani!$Y$197</c:f>
              <c:strCache>
                <c:ptCount val="1"/>
                <c:pt idx="0">
                  <c:v>10.8 cm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CE_srovnani!$V$198:$V$377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CE_srovnani!$Y$198:$Y$377</c:f>
              <c:numCache>
                <c:formatCode>0.00E+00</c:formatCode>
                <c:ptCount val="180"/>
                <c:pt idx="0">
                  <c:v>5.6646528075148792</c:v>
                </c:pt>
                <c:pt idx="1">
                  <c:v>5.6646528075148792</c:v>
                </c:pt>
                <c:pt idx="2">
                  <c:v>4.2246420616256977</c:v>
                </c:pt>
                <c:pt idx="3">
                  <c:v>4.2246420616256977</c:v>
                </c:pt>
                <c:pt idx="4">
                  <c:v>2.6012463362643889</c:v>
                </c:pt>
                <c:pt idx="5">
                  <c:v>2.6012463362643889</c:v>
                </c:pt>
                <c:pt idx="6">
                  <c:v>3.7903736250973714</c:v>
                </c:pt>
                <c:pt idx="7">
                  <c:v>3.7903736250973714</c:v>
                </c:pt>
                <c:pt idx="8">
                  <c:v>4.6877342161738058</c:v>
                </c:pt>
                <c:pt idx="9">
                  <c:v>4.6877342161738058</c:v>
                </c:pt>
                <c:pt idx="10">
                  <c:v>3.4810971163520024</c:v>
                </c:pt>
                <c:pt idx="11">
                  <c:v>3.4810971163520024</c:v>
                </c:pt>
                <c:pt idx="12">
                  <c:v>3.0641561391590608</c:v>
                </c:pt>
                <c:pt idx="13">
                  <c:v>3.0641561391590608</c:v>
                </c:pt>
                <c:pt idx="14">
                  <c:v>4.3605548273199881</c:v>
                </c:pt>
                <c:pt idx="15">
                  <c:v>4.3605548273199881</c:v>
                </c:pt>
                <c:pt idx="16">
                  <c:v>4.8850792277811985</c:v>
                </c:pt>
                <c:pt idx="17">
                  <c:v>4.8850792277811985</c:v>
                </c:pt>
                <c:pt idx="18">
                  <c:v>3.3521582883368972</c:v>
                </c:pt>
                <c:pt idx="19">
                  <c:v>3.3521582883368972</c:v>
                </c:pt>
                <c:pt idx="20">
                  <c:v>3.1450554371411967</c:v>
                </c:pt>
                <c:pt idx="21">
                  <c:v>3.1450554371411967</c:v>
                </c:pt>
                <c:pt idx="22">
                  <c:v>4.3273668263946385</c:v>
                </c:pt>
                <c:pt idx="23">
                  <c:v>4.3273668263946385</c:v>
                </c:pt>
                <c:pt idx="24">
                  <c:v>3.4940602927818185</c:v>
                </c:pt>
                <c:pt idx="25">
                  <c:v>3.4940602927818185</c:v>
                </c:pt>
                <c:pt idx="26">
                  <c:v>3.839102039154433</c:v>
                </c:pt>
                <c:pt idx="27">
                  <c:v>3.839102039154433</c:v>
                </c:pt>
                <c:pt idx="28">
                  <c:v>2.915928558469393</c:v>
                </c:pt>
                <c:pt idx="29">
                  <c:v>2.915928558469393</c:v>
                </c:pt>
                <c:pt idx="30">
                  <c:v>2.2719314069358876</c:v>
                </c:pt>
                <c:pt idx="31">
                  <c:v>2.2719314069358876</c:v>
                </c:pt>
                <c:pt idx="32">
                  <c:v>2.2952724185756943</c:v>
                </c:pt>
                <c:pt idx="33">
                  <c:v>2.2952724185756943</c:v>
                </c:pt>
                <c:pt idx="34">
                  <c:v>2.3347495254151034</c:v>
                </c:pt>
                <c:pt idx="35">
                  <c:v>2.3347495254151034</c:v>
                </c:pt>
                <c:pt idx="36">
                  <c:v>2.0971291119521482</c:v>
                </c:pt>
                <c:pt idx="37">
                  <c:v>2.0971291119521482</c:v>
                </c:pt>
                <c:pt idx="38">
                  <c:v>2.1110769873105184</c:v>
                </c:pt>
                <c:pt idx="39">
                  <c:v>2.1110769873105184</c:v>
                </c:pt>
                <c:pt idx="40">
                  <c:v>2.527791038001407</c:v>
                </c:pt>
                <c:pt idx="41">
                  <c:v>2.527791038001407</c:v>
                </c:pt>
                <c:pt idx="42">
                  <c:v>2.1976778136567527</c:v>
                </c:pt>
                <c:pt idx="43">
                  <c:v>2.1976778136567527</c:v>
                </c:pt>
                <c:pt idx="44">
                  <c:v>1.9282512195755959</c:v>
                </c:pt>
                <c:pt idx="45">
                  <c:v>1.9282512195755959</c:v>
                </c:pt>
                <c:pt idx="46">
                  <c:v>1.8913513494380823</c:v>
                </c:pt>
                <c:pt idx="47">
                  <c:v>1.8913513494380823</c:v>
                </c:pt>
                <c:pt idx="48">
                  <c:v>1.4883177250138584</c:v>
                </c:pt>
                <c:pt idx="49">
                  <c:v>1.4883177250138584</c:v>
                </c:pt>
                <c:pt idx="50">
                  <c:v>1.5810293578796806</c:v>
                </c:pt>
                <c:pt idx="51">
                  <c:v>1.5810293578796806</c:v>
                </c:pt>
                <c:pt idx="52">
                  <c:v>1.4694909298613337</c:v>
                </c:pt>
                <c:pt idx="53">
                  <c:v>1.4694909298613337</c:v>
                </c:pt>
                <c:pt idx="54">
                  <c:v>1.7952398713004198</c:v>
                </c:pt>
                <c:pt idx="55">
                  <c:v>1.7952398713004198</c:v>
                </c:pt>
                <c:pt idx="56">
                  <c:v>1.7684058124325728</c:v>
                </c:pt>
                <c:pt idx="57">
                  <c:v>1.7684058124325728</c:v>
                </c:pt>
                <c:pt idx="58">
                  <c:v>1.8608094736170364</c:v>
                </c:pt>
                <c:pt idx="59">
                  <c:v>1.8608094736170364</c:v>
                </c:pt>
                <c:pt idx="60">
                  <c:v>1.9221201517611815</c:v>
                </c:pt>
                <c:pt idx="61">
                  <c:v>1.9221201517611815</c:v>
                </c:pt>
                <c:pt idx="62">
                  <c:v>1.8244526061808652</c:v>
                </c:pt>
                <c:pt idx="63">
                  <c:v>1.8244526061808652</c:v>
                </c:pt>
                <c:pt idx="64">
                  <c:v>1.5038500336276395</c:v>
                </c:pt>
                <c:pt idx="65">
                  <c:v>1.5038500336276395</c:v>
                </c:pt>
                <c:pt idx="66">
                  <c:v>1.5908641903883283</c:v>
                </c:pt>
                <c:pt idx="67">
                  <c:v>1.5908641903883283</c:v>
                </c:pt>
                <c:pt idx="68">
                  <c:v>1.5681229130753775</c:v>
                </c:pt>
                <c:pt idx="69">
                  <c:v>1.5681229130753775</c:v>
                </c:pt>
                <c:pt idx="70">
                  <c:v>1.5219555266843503</c:v>
                </c:pt>
                <c:pt idx="71">
                  <c:v>1.5219555266843503</c:v>
                </c:pt>
                <c:pt idx="72">
                  <c:v>1.6508700411456645</c:v>
                </c:pt>
                <c:pt idx="73">
                  <c:v>1.6508700411456645</c:v>
                </c:pt>
                <c:pt idx="74">
                  <c:v>1.7890480196015268</c:v>
                </c:pt>
                <c:pt idx="75">
                  <c:v>1.7890480196015268</c:v>
                </c:pt>
                <c:pt idx="76">
                  <c:v>1.7484281757339188</c:v>
                </c:pt>
                <c:pt idx="77">
                  <c:v>1.7484281757339188</c:v>
                </c:pt>
                <c:pt idx="78">
                  <c:v>1.7333740336780366</c:v>
                </c:pt>
                <c:pt idx="79">
                  <c:v>1.7333740336780366</c:v>
                </c:pt>
                <c:pt idx="80">
                  <c:v>1.6868135781673805</c:v>
                </c:pt>
                <c:pt idx="81">
                  <c:v>1.6868135781673805</c:v>
                </c:pt>
                <c:pt idx="82">
                  <c:v>1.5583367076743129</c:v>
                </c:pt>
                <c:pt idx="83">
                  <c:v>1.5583367076743129</c:v>
                </c:pt>
                <c:pt idx="84">
                  <c:v>1.5938993323532962</c:v>
                </c:pt>
                <c:pt idx="85">
                  <c:v>1.5938993323532962</c:v>
                </c:pt>
                <c:pt idx="86">
                  <c:v>1.4029123150623715</c:v>
                </c:pt>
                <c:pt idx="87">
                  <c:v>1.4029123150623715</c:v>
                </c:pt>
                <c:pt idx="88">
                  <c:v>1.2996445475920879</c:v>
                </c:pt>
                <c:pt idx="89">
                  <c:v>1.2996445475920879</c:v>
                </c:pt>
                <c:pt idx="90">
                  <c:v>1.2438854642303276</c:v>
                </c:pt>
                <c:pt idx="91">
                  <c:v>1.2438854642303276</c:v>
                </c:pt>
                <c:pt idx="92">
                  <c:v>1.2148186106726309</c:v>
                </c:pt>
                <c:pt idx="93">
                  <c:v>1.2148186106726309</c:v>
                </c:pt>
                <c:pt idx="94">
                  <c:v>1.0811548487040508</c:v>
                </c:pt>
                <c:pt idx="95">
                  <c:v>1.0811548487040508</c:v>
                </c:pt>
                <c:pt idx="96">
                  <c:v>1.0477763916073339</c:v>
                </c:pt>
                <c:pt idx="97">
                  <c:v>1.0477763916073339</c:v>
                </c:pt>
                <c:pt idx="98">
                  <c:v>1.0440928882079272</c:v>
                </c:pt>
                <c:pt idx="99">
                  <c:v>1.0440928882079272</c:v>
                </c:pt>
                <c:pt idx="100">
                  <c:v>1.0396435078640891</c:v>
                </c:pt>
                <c:pt idx="101">
                  <c:v>1.0396435078640891</c:v>
                </c:pt>
                <c:pt idx="102">
                  <c:v>0.91967638119803408</c:v>
                </c:pt>
                <c:pt idx="103">
                  <c:v>0.91967638119803408</c:v>
                </c:pt>
                <c:pt idx="104">
                  <c:v>0.75939333008676468</c:v>
                </c:pt>
                <c:pt idx="105">
                  <c:v>0.75939333008676468</c:v>
                </c:pt>
                <c:pt idx="106">
                  <c:v>0.79819776193794323</c:v>
                </c:pt>
                <c:pt idx="107">
                  <c:v>0.79819776193794323</c:v>
                </c:pt>
                <c:pt idx="108">
                  <c:v>0.86397402946178736</c:v>
                </c:pt>
                <c:pt idx="109">
                  <c:v>0.86397402946178736</c:v>
                </c:pt>
                <c:pt idx="110">
                  <c:v>0.81895343235792417</c:v>
                </c:pt>
                <c:pt idx="111">
                  <c:v>0.81895343235792417</c:v>
                </c:pt>
                <c:pt idx="112">
                  <c:v>0.81826454833383266</c:v>
                </c:pt>
                <c:pt idx="113">
                  <c:v>0.81826454833383266</c:v>
                </c:pt>
                <c:pt idx="114">
                  <c:v>0.8344046957924004</c:v>
                </c:pt>
                <c:pt idx="115">
                  <c:v>0.8344046957924004</c:v>
                </c:pt>
                <c:pt idx="116">
                  <c:v>0.74654361690797533</c:v>
                </c:pt>
                <c:pt idx="117">
                  <c:v>0.74654361690797533</c:v>
                </c:pt>
                <c:pt idx="118">
                  <c:v>0.68207622902990528</c:v>
                </c:pt>
                <c:pt idx="119">
                  <c:v>0.68207622902990528</c:v>
                </c:pt>
                <c:pt idx="120">
                  <c:v>0.60553310943540739</c:v>
                </c:pt>
                <c:pt idx="121">
                  <c:v>0.60553310943540739</c:v>
                </c:pt>
                <c:pt idx="122">
                  <c:v>0.52518086641357997</c:v>
                </c:pt>
                <c:pt idx="123">
                  <c:v>0.52518086641357997</c:v>
                </c:pt>
                <c:pt idx="124">
                  <c:v>0.44802180345636494</c:v>
                </c:pt>
                <c:pt idx="125">
                  <c:v>0.44802180345636494</c:v>
                </c:pt>
                <c:pt idx="126">
                  <c:v>0.34485412678252308</c:v>
                </c:pt>
                <c:pt idx="127">
                  <c:v>0.34485412678252308</c:v>
                </c:pt>
                <c:pt idx="128">
                  <c:v>0.29952636844909442</c:v>
                </c:pt>
                <c:pt idx="129">
                  <c:v>0.29952636844909442</c:v>
                </c:pt>
                <c:pt idx="130">
                  <c:v>0.28045846388813778</c:v>
                </c:pt>
                <c:pt idx="131">
                  <c:v>0.28045846388813778</c:v>
                </c:pt>
                <c:pt idx="132">
                  <c:v>0.26321488631333412</c:v>
                </c:pt>
                <c:pt idx="133">
                  <c:v>0.26321488631333412</c:v>
                </c:pt>
                <c:pt idx="134">
                  <c:v>0.22160507558051698</c:v>
                </c:pt>
                <c:pt idx="135">
                  <c:v>0.22160507558051698</c:v>
                </c:pt>
                <c:pt idx="136">
                  <c:v>0.23038834688768381</c:v>
                </c:pt>
                <c:pt idx="137">
                  <c:v>0.23038834688768381</c:v>
                </c:pt>
                <c:pt idx="138">
                  <c:v>0.21896989157541871</c:v>
                </c:pt>
                <c:pt idx="139">
                  <c:v>0.21896989157541871</c:v>
                </c:pt>
                <c:pt idx="140">
                  <c:v>0.19612852346602666</c:v>
                </c:pt>
                <c:pt idx="141">
                  <c:v>0.19612852346602666</c:v>
                </c:pt>
                <c:pt idx="142">
                  <c:v>0.1867374133140732</c:v>
                </c:pt>
                <c:pt idx="143">
                  <c:v>0.1867374133140732</c:v>
                </c:pt>
                <c:pt idx="144">
                  <c:v>0.18831738908462192</c:v>
                </c:pt>
                <c:pt idx="145">
                  <c:v>0.18831738908462192</c:v>
                </c:pt>
                <c:pt idx="146">
                  <c:v>0.1872715010456924</c:v>
                </c:pt>
                <c:pt idx="147">
                  <c:v>0.1872715010456924</c:v>
                </c:pt>
                <c:pt idx="148">
                  <c:v>0.18262518091614338</c:v>
                </c:pt>
                <c:pt idx="149">
                  <c:v>0.18262518091614338</c:v>
                </c:pt>
                <c:pt idx="150">
                  <c:v>0.1746260217187513</c:v>
                </c:pt>
                <c:pt idx="151">
                  <c:v>0.1746260217187513</c:v>
                </c:pt>
                <c:pt idx="152">
                  <c:v>0.16543063567481914</c:v>
                </c:pt>
                <c:pt idx="153">
                  <c:v>0.16543063567481914</c:v>
                </c:pt>
                <c:pt idx="154">
                  <c:v>0.14408211976822308</c:v>
                </c:pt>
                <c:pt idx="155">
                  <c:v>0.14408211976822308</c:v>
                </c:pt>
                <c:pt idx="156">
                  <c:v>0.12869650292898388</c:v>
                </c:pt>
                <c:pt idx="157">
                  <c:v>0.12869650292898388</c:v>
                </c:pt>
                <c:pt idx="158">
                  <c:v>0.12445662437364886</c:v>
                </c:pt>
                <c:pt idx="159">
                  <c:v>0.12445662437364886</c:v>
                </c:pt>
                <c:pt idx="160">
                  <c:v>0.11473039240526971</c:v>
                </c:pt>
                <c:pt idx="161">
                  <c:v>0.11473039240526971</c:v>
                </c:pt>
                <c:pt idx="162">
                  <c:v>0.10114640990197807</c:v>
                </c:pt>
                <c:pt idx="163">
                  <c:v>0.10114640990197807</c:v>
                </c:pt>
                <c:pt idx="164">
                  <c:v>9.3642436750138849E-2</c:v>
                </c:pt>
                <c:pt idx="165">
                  <c:v>9.3642436750138849E-2</c:v>
                </c:pt>
                <c:pt idx="166">
                  <c:v>9.1886592940498529E-2</c:v>
                </c:pt>
                <c:pt idx="167">
                  <c:v>9.1886592940498529E-2</c:v>
                </c:pt>
                <c:pt idx="168">
                  <c:v>9.2442562870530029E-2</c:v>
                </c:pt>
                <c:pt idx="169">
                  <c:v>9.2442562870530029E-2</c:v>
                </c:pt>
                <c:pt idx="170">
                  <c:v>8.5577225731613291E-2</c:v>
                </c:pt>
                <c:pt idx="171">
                  <c:v>8.5577225731613291E-2</c:v>
                </c:pt>
                <c:pt idx="172">
                  <c:v>8.1454457460373844E-2</c:v>
                </c:pt>
                <c:pt idx="173">
                  <c:v>8.1454457460373844E-2</c:v>
                </c:pt>
                <c:pt idx="174">
                  <c:v>8.0931716053857336E-2</c:v>
                </c:pt>
                <c:pt idx="175">
                  <c:v>8.0931716053857336E-2</c:v>
                </c:pt>
                <c:pt idx="176">
                  <c:v>7.6737628024829585E-2</c:v>
                </c:pt>
                <c:pt idx="177">
                  <c:v>7.6737628024829585E-2</c:v>
                </c:pt>
                <c:pt idx="178">
                  <c:v>7.4604518905525025E-2</c:v>
                </c:pt>
                <c:pt idx="179">
                  <c:v>7.4604518905525025E-2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A1-42C7-8EF9-8F9D53090038}"/>
            </c:ext>
          </c:extLst>
        </c:ser>
        <c:ser>
          <c:idx val="8"/>
          <c:order val="3"/>
          <c:tx>
            <c:strRef>
              <c:f>CE_srovnani!$Z$197</c:f>
              <c:strCache>
                <c:ptCount val="1"/>
                <c:pt idx="0">
                  <c:v>16.3 cm</c:v>
                </c:pt>
              </c:strCache>
            </c:strRef>
          </c:tx>
          <c:spPr>
            <a:ln w="12700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CE_srovnani!$V$198:$V$377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CE_srovnani!$Z$198:$Z$377</c:f>
              <c:numCache>
                <c:formatCode>0.00E+00</c:formatCode>
                <c:ptCount val="180"/>
                <c:pt idx="0">
                  <c:v>1.8074817456344228</c:v>
                </c:pt>
                <c:pt idx="1">
                  <c:v>1.8074817456344228</c:v>
                </c:pt>
                <c:pt idx="2">
                  <c:v>1.2529665765714397</c:v>
                </c:pt>
                <c:pt idx="3">
                  <c:v>1.2529665765714397</c:v>
                </c:pt>
                <c:pt idx="4">
                  <c:v>0.6658550363920327</c:v>
                </c:pt>
                <c:pt idx="5">
                  <c:v>0.6658550363920327</c:v>
                </c:pt>
                <c:pt idx="6">
                  <c:v>1.1451035474345694</c:v>
                </c:pt>
                <c:pt idx="7">
                  <c:v>1.1451035474345694</c:v>
                </c:pt>
                <c:pt idx="8">
                  <c:v>1.5715349151241134</c:v>
                </c:pt>
                <c:pt idx="9">
                  <c:v>1.5715349151241134</c:v>
                </c:pt>
                <c:pt idx="10">
                  <c:v>1.0653105161499457</c:v>
                </c:pt>
                <c:pt idx="11">
                  <c:v>1.0653105161499457</c:v>
                </c:pt>
                <c:pt idx="12">
                  <c:v>0.91771914011782119</c:v>
                </c:pt>
                <c:pt idx="13">
                  <c:v>0.91771914011782119</c:v>
                </c:pt>
                <c:pt idx="14">
                  <c:v>1.5629360215998653</c:v>
                </c:pt>
                <c:pt idx="15">
                  <c:v>1.5629360215998653</c:v>
                </c:pt>
                <c:pt idx="16">
                  <c:v>1.894751194709922</c:v>
                </c:pt>
                <c:pt idx="17">
                  <c:v>1.894751194709922</c:v>
                </c:pt>
                <c:pt idx="18">
                  <c:v>1.1331736970408905</c:v>
                </c:pt>
                <c:pt idx="19">
                  <c:v>1.1331736970408905</c:v>
                </c:pt>
                <c:pt idx="20">
                  <c:v>1.0612217868540144</c:v>
                </c:pt>
                <c:pt idx="21">
                  <c:v>1.0612217868540144</c:v>
                </c:pt>
                <c:pt idx="22">
                  <c:v>1.7243537052214029</c:v>
                </c:pt>
                <c:pt idx="23">
                  <c:v>1.7243537052214029</c:v>
                </c:pt>
                <c:pt idx="24">
                  <c:v>1.2937485107976576</c:v>
                </c:pt>
                <c:pt idx="25">
                  <c:v>1.2937485107976576</c:v>
                </c:pt>
                <c:pt idx="26">
                  <c:v>1.5509534918396382</c:v>
                </c:pt>
                <c:pt idx="27">
                  <c:v>1.5509534918396382</c:v>
                </c:pt>
                <c:pt idx="28">
                  <c:v>1.0775685995198097</c:v>
                </c:pt>
                <c:pt idx="29">
                  <c:v>1.0775685995198097</c:v>
                </c:pt>
                <c:pt idx="30">
                  <c:v>0.78458622407368794</c:v>
                </c:pt>
                <c:pt idx="31">
                  <c:v>0.78458622407368794</c:v>
                </c:pt>
                <c:pt idx="32">
                  <c:v>0.83538939472095464</c:v>
                </c:pt>
                <c:pt idx="33">
                  <c:v>0.83538939472095464</c:v>
                </c:pt>
                <c:pt idx="34">
                  <c:v>0.88129338427924109</c:v>
                </c:pt>
                <c:pt idx="35">
                  <c:v>0.88129338427924109</c:v>
                </c:pt>
                <c:pt idx="36">
                  <c:v>0.78728097628557536</c:v>
                </c:pt>
                <c:pt idx="37">
                  <c:v>0.78728097628557536</c:v>
                </c:pt>
                <c:pt idx="38">
                  <c:v>0.83615527166538572</c:v>
                </c:pt>
                <c:pt idx="39">
                  <c:v>0.83615527166538572</c:v>
                </c:pt>
                <c:pt idx="40">
                  <c:v>1.1155180047293216</c:v>
                </c:pt>
                <c:pt idx="41">
                  <c:v>1.1155180047293216</c:v>
                </c:pt>
                <c:pt idx="42">
                  <c:v>0.93129825991035453</c:v>
                </c:pt>
                <c:pt idx="43">
                  <c:v>0.93129825991035453</c:v>
                </c:pt>
                <c:pt idx="44">
                  <c:v>0.80119238131325887</c:v>
                </c:pt>
                <c:pt idx="45">
                  <c:v>0.80119238131325887</c:v>
                </c:pt>
                <c:pt idx="46">
                  <c:v>0.79524366515228018</c:v>
                </c:pt>
                <c:pt idx="47">
                  <c:v>0.79524366515228018</c:v>
                </c:pt>
                <c:pt idx="48">
                  <c:v>0.56958146789576081</c:v>
                </c:pt>
                <c:pt idx="49">
                  <c:v>0.56958146789576081</c:v>
                </c:pt>
                <c:pt idx="50">
                  <c:v>0.62983855870894212</c:v>
                </c:pt>
                <c:pt idx="51">
                  <c:v>0.62983855870894212</c:v>
                </c:pt>
                <c:pt idx="52">
                  <c:v>0.57535593692123377</c:v>
                </c:pt>
                <c:pt idx="53">
                  <c:v>0.57535593692123377</c:v>
                </c:pt>
                <c:pt idx="54">
                  <c:v>0.77847541755409966</c:v>
                </c:pt>
                <c:pt idx="55">
                  <c:v>0.77847541755409966</c:v>
                </c:pt>
                <c:pt idx="56">
                  <c:v>0.77028985444430642</c:v>
                </c:pt>
                <c:pt idx="57">
                  <c:v>0.77028985444430642</c:v>
                </c:pt>
                <c:pt idx="58">
                  <c:v>0.83859067930349751</c:v>
                </c:pt>
                <c:pt idx="59">
                  <c:v>0.83859067930349751</c:v>
                </c:pt>
                <c:pt idx="60">
                  <c:v>0.89240873062090587</c:v>
                </c:pt>
                <c:pt idx="61">
                  <c:v>0.89240873062090587</c:v>
                </c:pt>
                <c:pt idx="62">
                  <c:v>0.8326581721783799</c:v>
                </c:pt>
                <c:pt idx="63">
                  <c:v>0.8326581721783799</c:v>
                </c:pt>
                <c:pt idx="64">
                  <c:v>0.62981424515515072</c:v>
                </c:pt>
                <c:pt idx="65">
                  <c:v>0.62981424515515072</c:v>
                </c:pt>
                <c:pt idx="66">
                  <c:v>0.69486921058318118</c:v>
                </c:pt>
                <c:pt idx="67">
                  <c:v>0.69486921058318118</c:v>
                </c:pt>
                <c:pt idx="68">
                  <c:v>0.69328477732777072</c:v>
                </c:pt>
                <c:pt idx="69">
                  <c:v>0.69328477732777072</c:v>
                </c:pt>
                <c:pt idx="70">
                  <c:v>0.67145931054096542</c:v>
                </c:pt>
                <c:pt idx="71">
                  <c:v>0.67145931054096542</c:v>
                </c:pt>
                <c:pt idx="72">
                  <c:v>0.77723542631073506</c:v>
                </c:pt>
                <c:pt idx="73">
                  <c:v>0.77723542631073506</c:v>
                </c:pt>
                <c:pt idx="74">
                  <c:v>0.89794006410846416</c:v>
                </c:pt>
                <c:pt idx="75">
                  <c:v>0.89794006410846416</c:v>
                </c:pt>
                <c:pt idx="76">
                  <c:v>0.88764732633674392</c:v>
                </c:pt>
                <c:pt idx="77">
                  <c:v>0.88764732633674392</c:v>
                </c:pt>
                <c:pt idx="78">
                  <c:v>0.90632013564858938</c:v>
                </c:pt>
                <c:pt idx="79">
                  <c:v>0.90632013564858938</c:v>
                </c:pt>
                <c:pt idx="80">
                  <c:v>0.89201566150127709</c:v>
                </c:pt>
                <c:pt idx="81">
                  <c:v>0.89201566150127709</c:v>
                </c:pt>
                <c:pt idx="82">
                  <c:v>0.79974167260370133</c:v>
                </c:pt>
                <c:pt idx="83">
                  <c:v>0.79974167260370133</c:v>
                </c:pt>
                <c:pt idx="84">
                  <c:v>0.8408639965829996</c:v>
                </c:pt>
                <c:pt idx="85">
                  <c:v>0.8408639965829996</c:v>
                </c:pt>
                <c:pt idx="86">
                  <c:v>0.7185627687529641</c:v>
                </c:pt>
                <c:pt idx="87">
                  <c:v>0.7185627687529641</c:v>
                </c:pt>
                <c:pt idx="88">
                  <c:v>0.65695222344539117</c:v>
                </c:pt>
                <c:pt idx="89">
                  <c:v>0.65695222344539117</c:v>
                </c:pt>
                <c:pt idx="90">
                  <c:v>0.63436087971415467</c:v>
                </c:pt>
                <c:pt idx="91">
                  <c:v>0.63436087971415467</c:v>
                </c:pt>
                <c:pt idx="92">
                  <c:v>0.63053959950992933</c:v>
                </c:pt>
                <c:pt idx="93">
                  <c:v>0.63053959950992933</c:v>
                </c:pt>
                <c:pt idx="94">
                  <c:v>0.54701038545935043</c:v>
                </c:pt>
                <c:pt idx="95">
                  <c:v>0.54701038545935043</c:v>
                </c:pt>
                <c:pt idx="96">
                  <c:v>0.5389869127081669</c:v>
                </c:pt>
                <c:pt idx="97">
                  <c:v>0.5389869127081669</c:v>
                </c:pt>
                <c:pt idx="98">
                  <c:v>0.55166237875145085</c:v>
                </c:pt>
                <c:pt idx="99">
                  <c:v>0.55166237875145085</c:v>
                </c:pt>
                <c:pt idx="100">
                  <c:v>0.55877814549441973</c:v>
                </c:pt>
                <c:pt idx="101">
                  <c:v>0.55877814549441973</c:v>
                </c:pt>
                <c:pt idx="102">
                  <c:v>0.48090993721828701</c:v>
                </c:pt>
                <c:pt idx="103">
                  <c:v>0.48090993721828701</c:v>
                </c:pt>
                <c:pt idx="104">
                  <c:v>0.37410697902672446</c:v>
                </c:pt>
                <c:pt idx="105">
                  <c:v>0.37410697902672446</c:v>
                </c:pt>
                <c:pt idx="106">
                  <c:v>0.41517419228409541</c:v>
                </c:pt>
                <c:pt idx="107">
                  <c:v>0.41517419228409541</c:v>
                </c:pt>
                <c:pt idx="108">
                  <c:v>0.47819087145260813</c:v>
                </c:pt>
                <c:pt idx="109">
                  <c:v>0.47819087145260813</c:v>
                </c:pt>
                <c:pt idx="110">
                  <c:v>0.45637350918373332</c:v>
                </c:pt>
                <c:pt idx="111">
                  <c:v>0.45637350918373332</c:v>
                </c:pt>
                <c:pt idx="112">
                  <c:v>0.46904087070908668</c:v>
                </c:pt>
                <c:pt idx="113">
                  <c:v>0.46904087070908668</c:v>
                </c:pt>
                <c:pt idx="114">
                  <c:v>0.49933961099221763</c:v>
                </c:pt>
                <c:pt idx="115">
                  <c:v>0.49933961099221763</c:v>
                </c:pt>
                <c:pt idx="116">
                  <c:v>0.43731978752915501</c:v>
                </c:pt>
                <c:pt idx="117">
                  <c:v>0.43731978752915501</c:v>
                </c:pt>
                <c:pt idx="118">
                  <c:v>0.39934566353995504</c:v>
                </c:pt>
                <c:pt idx="119">
                  <c:v>0.39934566353995504</c:v>
                </c:pt>
                <c:pt idx="120">
                  <c:v>0.34626714948370374</c:v>
                </c:pt>
                <c:pt idx="121">
                  <c:v>0.34626714948370374</c:v>
                </c:pt>
                <c:pt idx="122">
                  <c:v>0.29382848711806453</c:v>
                </c:pt>
                <c:pt idx="123">
                  <c:v>0.29382848711806453</c:v>
                </c:pt>
                <c:pt idx="124">
                  <c:v>0.24239316407221981</c:v>
                </c:pt>
                <c:pt idx="125">
                  <c:v>0.24239316407221981</c:v>
                </c:pt>
                <c:pt idx="126">
                  <c:v>0.1733167368470809</c:v>
                </c:pt>
                <c:pt idx="127">
                  <c:v>0.1733167368470809</c:v>
                </c:pt>
                <c:pt idx="128">
                  <c:v>0.14564831785828997</c:v>
                </c:pt>
                <c:pt idx="129">
                  <c:v>0.14564831785828997</c:v>
                </c:pt>
                <c:pt idx="130">
                  <c:v>0.13577985160023076</c:v>
                </c:pt>
                <c:pt idx="131">
                  <c:v>0.13577985160023076</c:v>
                </c:pt>
                <c:pt idx="132">
                  <c:v>0.12898178196013707</c:v>
                </c:pt>
                <c:pt idx="133">
                  <c:v>0.12898178196013707</c:v>
                </c:pt>
                <c:pt idx="134">
                  <c:v>0.1028925282901018</c:v>
                </c:pt>
                <c:pt idx="135">
                  <c:v>0.1028925282901018</c:v>
                </c:pt>
                <c:pt idx="136">
                  <c:v>0.11100393506083113</c:v>
                </c:pt>
                <c:pt idx="137">
                  <c:v>0.11100393506083113</c:v>
                </c:pt>
                <c:pt idx="138">
                  <c:v>0.10919379098105654</c:v>
                </c:pt>
                <c:pt idx="139">
                  <c:v>0.10919379098105654</c:v>
                </c:pt>
                <c:pt idx="140">
                  <c:v>9.606325625597574E-2</c:v>
                </c:pt>
                <c:pt idx="141">
                  <c:v>9.606325625597574E-2</c:v>
                </c:pt>
                <c:pt idx="142">
                  <c:v>9.3315014225747117E-2</c:v>
                </c:pt>
                <c:pt idx="143">
                  <c:v>9.3315014225747117E-2</c:v>
                </c:pt>
                <c:pt idx="144">
                  <c:v>9.871464929693502E-2</c:v>
                </c:pt>
                <c:pt idx="145">
                  <c:v>9.871464929693502E-2</c:v>
                </c:pt>
                <c:pt idx="146">
                  <c:v>0.10006729333953354</c:v>
                </c:pt>
                <c:pt idx="147">
                  <c:v>0.10006729333953354</c:v>
                </c:pt>
                <c:pt idx="148">
                  <c:v>9.9678681704766625E-2</c:v>
                </c:pt>
                <c:pt idx="149">
                  <c:v>9.9678681704766625E-2</c:v>
                </c:pt>
                <c:pt idx="150">
                  <c:v>9.4260811468235117E-2</c:v>
                </c:pt>
                <c:pt idx="151">
                  <c:v>9.4260811468235117E-2</c:v>
                </c:pt>
                <c:pt idx="152">
                  <c:v>9.103723946138334E-2</c:v>
                </c:pt>
                <c:pt idx="153">
                  <c:v>9.103723946138334E-2</c:v>
                </c:pt>
                <c:pt idx="154">
                  <c:v>7.6408989822748269E-2</c:v>
                </c:pt>
                <c:pt idx="155">
                  <c:v>7.6408989822748269E-2</c:v>
                </c:pt>
                <c:pt idx="156">
                  <c:v>6.8631894416651601E-2</c:v>
                </c:pt>
                <c:pt idx="157">
                  <c:v>6.8631894416651601E-2</c:v>
                </c:pt>
                <c:pt idx="158">
                  <c:v>6.644245889773015E-2</c:v>
                </c:pt>
                <c:pt idx="159">
                  <c:v>6.644245889773015E-2</c:v>
                </c:pt>
                <c:pt idx="160">
                  <c:v>6.0268842364180598E-2</c:v>
                </c:pt>
                <c:pt idx="161">
                  <c:v>6.0268842364180598E-2</c:v>
                </c:pt>
                <c:pt idx="162">
                  <c:v>5.2276166781132921E-2</c:v>
                </c:pt>
                <c:pt idx="163">
                  <c:v>5.2276166781132921E-2</c:v>
                </c:pt>
                <c:pt idx="164">
                  <c:v>4.8518912268558485E-2</c:v>
                </c:pt>
                <c:pt idx="165">
                  <c:v>4.8518912268558485E-2</c:v>
                </c:pt>
                <c:pt idx="166">
                  <c:v>4.8253894532231514E-2</c:v>
                </c:pt>
                <c:pt idx="167">
                  <c:v>4.8253894532231514E-2</c:v>
                </c:pt>
                <c:pt idx="168">
                  <c:v>4.8285096926263892E-2</c:v>
                </c:pt>
                <c:pt idx="169">
                  <c:v>4.8285096926263892E-2</c:v>
                </c:pt>
                <c:pt idx="170">
                  <c:v>4.6256941314159167E-2</c:v>
                </c:pt>
                <c:pt idx="171">
                  <c:v>4.6256941314159167E-2</c:v>
                </c:pt>
                <c:pt idx="172">
                  <c:v>4.3249354710154918E-2</c:v>
                </c:pt>
                <c:pt idx="173">
                  <c:v>4.3249354710154918E-2</c:v>
                </c:pt>
                <c:pt idx="174">
                  <c:v>4.3005408720447211E-2</c:v>
                </c:pt>
                <c:pt idx="175">
                  <c:v>4.3005408720447211E-2</c:v>
                </c:pt>
                <c:pt idx="176">
                  <c:v>4.1410439591727098E-2</c:v>
                </c:pt>
                <c:pt idx="177">
                  <c:v>4.1410439591727098E-2</c:v>
                </c:pt>
                <c:pt idx="178">
                  <c:v>3.9203133610768923E-2</c:v>
                </c:pt>
                <c:pt idx="179">
                  <c:v>3.9203133610768923E-2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A1-42C7-8EF9-8F9D53090038}"/>
            </c:ext>
          </c:extLst>
        </c:ser>
        <c:ser>
          <c:idx val="9"/>
          <c:order val="4"/>
          <c:tx>
            <c:strRef>
              <c:f>CE_srovnani!$AA$197</c:f>
              <c:strCache>
                <c:ptCount val="1"/>
                <c:pt idx="0">
                  <c:v>21.7cm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CE_srovnani!$V$198:$V$377</c:f>
              <c:numCache>
                <c:formatCode>0.00E+00</c:formatCode>
                <c:ptCount val="18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CE_srovnani!$AA$198:$AA$377</c:f>
              <c:numCache>
                <c:formatCode>0.00E+00</c:formatCode>
                <c:ptCount val="180"/>
                <c:pt idx="0">
                  <c:v>0.63010195554168302</c:v>
                </c:pt>
                <c:pt idx="1">
                  <c:v>0.63010195554168302</c:v>
                </c:pt>
                <c:pt idx="2">
                  <c:v>0.41668568487813151</c:v>
                </c:pt>
                <c:pt idx="3">
                  <c:v>0.41668568487813151</c:v>
                </c:pt>
                <c:pt idx="4">
                  <c:v>0.21224354691900982</c:v>
                </c:pt>
                <c:pt idx="5">
                  <c:v>0.21224354691900982</c:v>
                </c:pt>
                <c:pt idx="6">
                  <c:v>0.38671396189349572</c:v>
                </c:pt>
                <c:pt idx="7">
                  <c:v>0.38671396189349572</c:v>
                </c:pt>
                <c:pt idx="8">
                  <c:v>0.56563456766361286</c:v>
                </c:pt>
                <c:pt idx="9">
                  <c:v>0.56563456766361286</c:v>
                </c:pt>
                <c:pt idx="10">
                  <c:v>0.35966432284869759</c:v>
                </c:pt>
                <c:pt idx="11">
                  <c:v>0.35966432284869759</c:v>
                </c:pt>
                <c:pt idx="12">
                  <c:v>0.30701696914634835</c:v>
                </c:pt>
                <c:pt idx="13">
                  <c:v>0.30701696914634835</c:v>
                </c:pt>
                <c:pt idx="14">
                  <c:v>0.59410573915341869</c:v>
                </c:pt>
                <c:pt idx="15">
                  <c:v>0.59410573915341869</c:v>
                </c:pt>
                <c:pt idx="16">
                  <c:v>0.76867705537613928</c:v>
                </c:pt>
                <c:pt idx="17">
                  <c:v>0.76867705537613928</c:v>
                </c:pt>
                <c:pt idx="18">
                  <c:v>0.40663608264432588</c:v>
                </c:pt>
                <c:pt idx="19">
                  <c:v>0.40663608264432588</c:v>
                </c:pt>
                <c:pt idx="20">
                  <c:v>0.38195782554598862</c:v>
                </c:pt>
                <c:pt idx="21">
                  <c:v>0.38195782554598862</c:v>
                </c:pt>
                <c:pt idx="22">
                  <c:v>0.70442443722322701</c:v>
                </c:pt>
                <c:pt idx="23">
                  <c:v>0.70442443722322701</c:v>
                </c:pt>
                <c:pt idx="24">
                  <c:v>0.49606133348933507</c:v>
                </c:pt>
                <c:pt idx="25">
                  <c:v>0.49606133348933507</c:v>
                </c:pt>
                <c:pt idx="26">
                  <c:v>0.64391610635420049</c:v>
                </c:pt>
                <c:pt idx="27">
                  <c:v>0.64391610635420049</c:v>
                </c:pt>
                <c:pt idx="28">
                  <c:v>0.42063663736924461</c:v>
                </c:pt>
                <c:pt idx="29">
                  <c:v>0.42063663736924461</c:v>
                </c:pt>
                <c:pt idx="30">
                  <c:v>0.28775131434788781</c:v>
                </c:pt>
                <c:pt idx="31">
                  <c:v>0.28775131434788781</c:v>
                </c:pt>
                <c:pt idx="32">
                  <c:v>0.31691582734664686</c:v>
                </c:pt>
                <c:pt idx="33">
                  <c:v>0.31691582734664686</c:v>
                </c:pt>
                <c:pt idx="34">
                  <c:v>0.34585017203618013</c:v>
                </c:pt>
                <c:pt idx="35">
                  <c:v>0.34585017203618013</c:v>
                </c:pt>
                <c:pt idx="36">
                  <c:v>0.31072600177723636</c:v>
                </c:pt>
                <c:pt idx="37">
                  <c:v>0.31072600177723636</c:v>
                </c:pt>
                <c:pt idx="38">
                  <c:v>0.34751038253424066</c:v>
                </c:pt>
                <c:pt idx="39">
                  <c:v>0.34751038253424066</c:v>
                </c:pt>
                <c:pt idx="40">
                  <c:v>0.50412532883017103</c:v>
                </c:pt>
                <c:pt idx="41">
                  <c:v>0.50412532883017103</c:v>
                </c:pt>
                <c:pt idx="42">
                  <c:v>0.4099832485496176</c:v>
                </c:pt>
                <c:pt idx="43">
                  <c:v>0.4099832485496176</c:v>
                </c:pt>
                <c:pt idx="44">
                  <c:v>0.34040393598689189</c:v>
                </c:pt>
                <c:pt idx="45">
                  <c:v>0.34040393598689189</c:v>
                </c:pt>
                <c:pt idx="46">
                  <c:v>0.34519573221329319</c:v>
                </c:pt>
                <c:pt idx="47">
                  <c:v>0.34519573221329319</c:v>
                </c:pt>
                <c:pt idx="48">
                  <c:v>0.22831480597516834</c:v>
                </c:pt>
                <c:pt idx="49">
                  <c:v>0.22831480597516834</c:v>
                </c:pt>
                <c:pt idx="50">
                  <c:v>0.26110284894064884</c:v>
                </c:pt>
                <c:pt idx="51">
                  <c:v>0.26110284894064884</c:v>
                </c:pt>
                <c:pt idx="52">
                  <c:v>0.23574989072459843</c:v>
                </c:pt>
                <c:pt idx="53">
                  <c:v>0.23574989072459843</c:v>
                </c:pt>
                <c:pt idx="54">
                  <c:v>0.34142956273099523</c:v>
                </c:pt>
                <c:pt idx="55">
                  <c:v>0.34142956273099523</c:v>
                </c:pt>
                <c:pt idx="56">
                  <c:v>0.34448050850592754</c:v>
                </c:pt>
                <c:pt idx="57">
                  <c:v>0.34448050850592754</c:v>
                </c:pt>
                <c:pt idx="58">
                  <c:v>0.38411281686370552</c:v>
                </c:pt>
                <c:pt idx="59">
                  <c:v>0.38411281686370552</c:v>
                </c:pt>
                <c:pt idx="60">
                  <c:v>0.42525216033065777</c:v>
                </c:pt>
                <c:pt idx="61">
                  <c:v>0.42525216033065777</c:v>
                </c:pt>
                <c:pt idx="62">
                  <c:v>0.38829272198635489</c:v>
                </c:pt>
                <c:pt idx="63">
                  <c:v>0.38829272198635489</c:v>
                </c:pt>
                <c:pt idx="64">
                  <c:v>0.27799387998547626</c:v>
                </c:pt>
                <c:pt idx="65">
                  <c:v>0.27799387998547626</c:v>
                </c:pt>
                <c:pt idx="66">
                  <c:v>0.31064333569434538</c:v>
                </c:pt>
                <c:pt idx="67">
                  <c:v>0.31064333569434538</c:v>
                </c:pt>
                <c:pt idx="68">
                  <c:v>0.30844863223876912</c:v>
                </c:pt>
                <c:pt idx="69">
                  <c:v>0.30844863223876912</c:v>
                </c:pt>
                <c:pt idx="70">
                  <c:v>0.30438219036714653</c:v>
                </c:pt>
                <c:pt idx="71">
                  <c:v>0.30438219036714653</c:v>
                </c:pt>
                <c:pt idx="72">
                  <c:v>0.37456204770852147</c:v>
                </c:pt>
                <c:pt idx="73">
                  <c:v>0.37456204770852147</c:v>
                </c:pt>
                <c:pt idx="74">
                  <c:v>0.45327758333428675</c:v>
                </c:pt>
                <c:pt idx="75">
                  <c:v>0.45327758333428675</c:v>
                </c:pt>
                <c:pt idx="76">
                  <c:v>0.45809977150292736</c:v>
                </c:pt>
                <c:pt idx="77">
                  <c:v>0.45809977150292736</c:v>
                </c:pt>
                <c:pt idx="78">
                  <c:v>0.47529755855142369</c:v>
                </c:pt>
                <c:pt idx="79">
                  <c:v>0.47529755855142369</c:v>
                </c:pt>
                <c:pt idx="80">
                  <c:v>0.47482344425249018</c:v>
                </c:pt>
                <c:pt idx="81">
                  <c:v>0.47482344425249018</c:v>
                </c:pt>
                <c:pt idx="82">
                  <c:v>0.41776358576288647</c:v>
                </c:pt>
                <c:pt idx="83">
                  <c:v>0.41776358576288647</c:v>
                </c:pt>
                <c:pt idx="84">
                  <c:v>0.44993041742899498</c:v>
                </c:pt>
                <c:pt idx="85">
                  <c:v>0.44993041742899498</c:v>
                </c:pt>
                <c:pt idx="86">
                  <c:v>0.37387194800674034</c:v>
                </c:pt>
                <c:pt idx="87">
                  <c:v>0.37387194800674034</c:v>
                </c:pt>
                <c:pt idx="88">
                  <c:v>0.33552258483735869</c:v>
                </c:pt>
                <c:pt idx="89">
                  <c:v>0.33552258483735869</c:v>
                </c:pt>
                <c:pt idx="90">
                  <c:v>0.32758866700930711</c:v>
                </c:pt>
                <c:pt idx="91">
                  <c:v>0.32758866700930711</c:v>
                </c:pt>
                <c:pt idx="92">
                  <c:v>0.3333736719080897</c:v>
                </c:pt>
                <c:pt idx="93">
                  <c:v>0.3333736719080897</c:v>
                </c:pt>
                <c:pt idx="94">
                  <c:v>0.28102091743251367</c:v>
                </c:pt>
                <c:pt idx="95">
                  <c:v>0.28102091743251367</c:v>
                </c:pt>
                <c:pt idx="96">
                  <c:v>0.28019425660360386</c:v>
                </c:pt>
                <c:pt idx="97">
                  <c:v>0.28019425660360386</c:v>
                </c:pt>
                <c:pt idx="98">
                  <c:v>0.29336450346654408</c:v>
                </c:pt>
                <c:pt idx="99">
                  <c:v>0.29336450346654408</c:v>
                </c:pt>
                <c:pt idx="100">
                  <c:v>0.30560516212285727</c:v>
                </c:pt>
                <c:pt idx="101">
                  <c:v>0.30560516212285727</c:v>
                </c:pt>
                <c:pt idx="102">
                  <c:v>0.25644072500113535</c:v>
                </c:pt>
                <c:pt idx="103">
                  <c:v>0.25644072500113535</c:v>
                </c:pt>
                <c:pt idx="104">
                  <c:v>0.18764917158125316</c:v>
                </c:pt>
                <c:pt idx="105">
                  <c:v>0.18764917158125316</c:v>
                </c:pt>
                <c:pt idx="106">
                  <c:v>0.21759050262364957</c:v>
                </c:pt>
                <c:pt idx="107">
                  <c:v>0.21759050262364957</c:v>
                </c:pt>
                <c:pt idx="108">
                  <c:v>0.26832356919081746</c:v>
                </c:pt>
                <c:pt idx="109">
                  <c:v>0.26832356919081746</c:v>
                </c:pt>
                <c:pt idx="110">
                  <c:v>0.25809647801433416</c:v>
                </c:pt>
                <c:pt idx="111">
                  <c:v>0.25809647801433416</c:v>
                </c:pt>
                <c:pt idx="112">
                  <c:v>0.27376210594807171</c:v>
                </c:pt>
                <c:pt idx="113">
                  <c:v>0.27376210594807171</c:v>
                </c:pt>
                <c:pt idx="114">
                  <c:v>0.30297767740979292</c:v>
                </c:pt>
                <c:pt idx="115">
                  <c:v>0.30297767740979292</c:v>
                </c:pt>
                <c:pt idx="116">
                  <c:v>0.26047718015641513</c:v>
                </c:pt>
                <c:pt idx="117">
                  <c:v>0.26047718015641513</c:v>
                </c:pt>
                <c:pt idx="118">
                  <c:v>0.23561940798591757</c:v>
                </c:pt>
                <c:pt idx="119">
                  <c:v>0.23561940798591757</c:v>
                </c:pt>
                <c:pt idx="120">
                  <c:v>0.20004584220772825</c:v>
                </c:pt>
                <c:pt idx="121">
                  <c:v>0.20004584220772825</c:v>
                </c:pt>
                <c:pt idx="122">
                  <c:v>0.16489938452447564</c:v>
                </c:pt>
                <c:pt idx="123">
                  <c:v>0.16489938452447564</c:v>
                </c:pt>
                <c:pt idx="124">
                  <c:v>0.13455282758555481</c:v>
                </c:pt>
                <c:pt idx="125">
                  <c:v>0.13455282758555481</c:v>
                </c:pt>
                <c:pt idx="126">
                  <c:v>8.6793308647083095E-2</c:v>
                </c:pt>
                <c:pt idx="127">
                  <c:v>8.6793308647083095E-2</c:v>
                </c:pt>
                <c:pt idx="128">
                  <c:v>7.2659839828104339E-2</c:v>
                </c:pt>
                <c:pt idx="129">
                  <c:v>7.2659839828104339E-2</c:v>
                </c:pt>
                <c:pt idx="130">
                  <c:v>6.7717299568195971E-2</c:v>
                </c:pt>
                <c:pt idx="131">
                  <c:v>6.7717299568195971E-2</c:v>
                </c:pt>
                <c:pt idx="132">
                  <c:v>6.5973207309554874E-2</c:v>
                </c:pt>
                <c:pt idx="133">
                  <c:v>6.5973207309554874E-2</c:v>
                </c:pt>
                <c:pt idx="134">
                  <c:v>4.6617592362065904E-2</c:v>
                </c:pt>
                <c:pt idx="135">
                  <c:v>4.6617592362065904E-2</c:v>
                </c:pt>
                <c:pt idx="136">
                  <c:v>5.3994324582396461E-2</c:v>
                </c:pt>
                <c:pt idx="137">
                  <c:v>5.3994324582396461E-2</c:v>
                </c:pt>
                <c:pt idx="138">
                  <c:v>5.4378073506405084E-2</c:v>
                </c:pt>
                <c:pt idx="139">
                  <c:v>5.4378073506405084E-2</c:v>
                </c:pt>
                <c:pt idx="140">
                  <c:v>4.7865688123361123E-2</c:v>
                </c:pt>
                <c:pt idx="141">
                  <c:v>4.7865688123361123E-2</c:v>
                </c:pt>
                <c:pt idx="142">
                  <c:v>4.7306476386157419E-2</c:v>
                </c:pt>
                <c:pt idx="143">
                  <c:v>4.7306476386157419E-2</c:v>
                </c:pt>
                <c:pt idx="144">
                  <c:v>5.209300467590388E-2</c:v>
                </c:pt>
                <c:pt idx="145">
                  <c:v>5.209300467590388E-2</c:v>
                </c:pt>
                <c:pt idx="146">
                  <c:v>5.334434224437129E-2</c:v>
                </c:pt>
                <c:pt idx="147">
                  <c:v>5.334434224437129E-2</c:v>
                </c:pt>
                <c:pt idx="148">
                  <c:v>5.3527099123703799E-2</c:v>
                </c:pt>
                <c:pt idx="149">
                  <c:v>5.3527099123703799E-2</c:v>
                </c:pt>
                <c:pt idx="150">
                  <c:v>5.0933248160050987E-2</c:v>
                </c:pt>
                <c:pt idx="151">
                  <c:v>5.0933248160050987E-2</c:v>
                </c:pt>
                <c:pt idx="152">
                  <c:v>5.0081463325556658E-2</c:v>
                </c:pt>
                <c:pt idx="153">
                  <c:v>5.0081463325556658E-2</c:v>
                </c:pt>
                <c:pt idx="154">
                  <c:v>4.0382786718141161E-2</c:v>
                </c:pt>
                <c:pt idx="155">
                  <c:v>4.0382786718141161E-2</c:v>
                </c:pt>
                <c:pt idx="156">
                  <c:v>3.7559172671158998E-2</c:v>
                </c:pt>
                <c:pt idx="157">
                  <c:v>3.7559172671158998E-2</c:v>
                </c:pt>
                <c:pt idx="158">
                  <c:v>3.5741694002657323E-2</c:v>
                </c:pt>
                <c:pt idx="159">
                  <c:v>3.5741694002657323E-2</c:v>
                </c:pt>
                <c:pt idx="160">
                  <c:v>3.2558198836971815E-2</c:v>
                </c:pt>
                <c:pt idx="161">
                  <c:v>3.2558198836971815E-2</c:v>
                </c:pt>
                <c:pt idx="162">
                  <c:v>2.7000809324266947E-2</c:v>
                </c:pt>
                <c:pt idx="163">
                  <c:v>2.7000809324266947E-2</c:v>
                </c:pt>
                <c:pt idx="164">
                  <c:v>2.4760599000510995E-2</c:v>
                </c:pt>
                <c:pt idx="165">
                  <c:v>2.4760599000510995E-2</c:v>
                </c:pt>
                <c:pt idx="166">
                  <c:v>2.5681231714824827E-2</c:v>
                </c:pt>
                <c:pt idx="167">
                  <c:v>2.5681231714824827E-2</c:v>
                </c:pt>
                <c:pt idx="168">
                  <c:v>2.6591652736546244E-2</c:v>
                </c:pt>
                <c:pt idx="169">
                  <c:v>2.6591652736546244E-2</c:v>
                </c:pt>
                <c:pt idx="170">
                  <c:v>2.5149575338584786E-2</c:v>
                </c:pt>
                <c:pt idx="171">
                  <c:v>2.5149575338584786E-2</c:v>
                </c:pt>
                <c:pt idx="172">
                  <c:v>2.3025624324541687E-2</c:v>
                </c:pt>
                <c:pt idx="173">
                  <c:v>2.3025624324541687E-2</c:v>
                </c:pt>
                <c:pt idx="174">
                  <c:v>2.4295399671300958E-2</c:v>
                </c:pt>
                <c:pt idx="175">
                  <c:v>2.4295399671300958E-2</c:v>
                </c:pt>
                <c:pt idx="176">
                  <c:v>2.2510501164879841E-2</c:v>
                </c:pt>
                <c:pt idx="177">
                  <c:v>2.2510501164879841E-2</c:v>
                </c:pt>
                <c:pt idx="178">
                  <c:v>2.103361486240694E-2</c:v>
                </c:pt>
                <c:pt idx="179">
                  <c:v>2.103361486240694E-2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3A1-42C7-8EF9-8F9D53090038}"/>
            </c:ext>
          </c:extLst>
        </c:ser>
        <c:ser>
          <c:idx val="0"/>
          <c:order val="5"/>
          <c:tx>
            <c:strRef>
              <c:f>CE_srovnani!$O$104</c:f>
              <c:strCache>
                <c:ptCount val="1"/>
                <c:pt idx="0">
                  <c:v>Void experiment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CE_srovnani!$N$105:$N$194</c:f>
              <c:numCache>
                <c:formatCode>General</c:formatCode>
                <c:ptCount val="90"/>
                <c:pt idx="0">
                  <c:v>1.05</c:v>
                </c:pt>
                <c:pt idx="1">
                  <c:v>1.1500000000000001</c:v>
                </c:pt>
                <c:pt idx="2">
                  <c:v>1.2500000000000002</c:v>
                </c:pt>
                <c:pt idx="3">
                  <c:v>1.3500000000000003</c:v>
                </c:pt>
                <c:pt idx="4">
                  <c:v>1.4500000000000004</c:v>
                </c:pt>
                <c:pt idx="5">
                  <c:v>1.5500000000000005</c:v>
                </c:pt>
                <c:pt idx="6">
                  <c:v>1.6500000000000006</c:v>
                </c:pt>
                <c:pt idx="7">
                  <c:v>1.7500000000000007</c:v>
                </c:pt>
                <c:pt idx="8">
                  <c:v>1.8500000000000008</c:v>
                </c:pt>
                <c:pt idx="9">
                  <c:v>1.9500000000000008</c:v>
                </c:pt>
                <c:pt idx="10">
                  <c:v>2.0500000000000012</c:v>
                </c:pt>
                <c:pt idx="11">
                  <c:v>2.1500000000000012</c:v>
                </c:pt>
                <c:pt idx="12">
                  <c:v>2.2500000000000013</c:v>
                </c:pt>
                <c:pt idx="13">
                  <c:v>2.3500000000000014</c:v>
                </c:pt>
                <c:pt idx="14">
                  <c:v>2.4500000000000015</c:v>
                </c:pt>
                <c:pt idx="15">
                  <c:v>2.5500000000000016</c:v>
                </c:pt>
                <c:pt idx="16">
                  <c:v>2.6500000000000017</c:v>
                </c:pt>
                <c:pt idx="17">
                  <c:v>2.7500000000000018</c:v>
                </c:pt>
                <c:pt idx="18">
                  <c:v>2.8500000000000019</c:v>
                </c:pt>
                <c:pt idx="19">
                  <c:v>2.950000000000002</c:v>
                </c:pt>
                <c:pt idx="20">
                  <c:v>3.050000000000002</c:v>
                </c:pt>
                <c:pt idx="21">
                  <c:v>3.1500000000000021</c:v>
                </c:pt>
                <c:pt idx="22">
                  <c:v>3.2500000000000022</c:v>
                </c:pt>
                <c:pt idx="23">
                  <c:v>3.3500000000000023</c:v>
                </c:pt>
                <c:pt idx="24">
                  <c:v>3.4500000000000024</c:v>
                </c:pt>
                <c:pt idx="25">
                  <c:v>3.5500000000000025</c:v>
                </c:pt>
                <c:pt idx="26">
                  <c:v>3.6500000000000026</c:v>
                </c:pt>
                <c:pt idx="27">
                  <c:v>3.7500000000000027</c:v>
                </c:pt>
                <c:pt idx="28">
                  <c:v>3.8500000000000028</c:v>
                </c:pt>
                <c:pt idx="29">
                  <c:v>3.9500000000000028</c:v>
                </c:pt>
                <c:pt idx="30">
                  <c:v>4.0500000000000025</c:v>
                </c:pt>
                <c:pt idx="31">
                  <c:v>4.1500000000000021</c:v>
                </c:pt>
                <c:pt idx="32">
                  <c:v>4.2500000000000018</c:v>
                </c:pt>
                <c:pt idx="33">
                  <c:v>4.3500000000000014</c:v>
                </c:pt>
                <c:pt idx="34">
                  <c:v>4.4500000000000011</c:v>
                </c:pt>
                <c:pt idx="35">
                  <c:v>4.5500000000000007</c:v>
                </c:pt>
                <c:pt idx="36">
                  <c:v>4.6500000000000004</c:v>
                </c:pt>
                <c:pt idx="37">
                  <c:v>4.75</c:v>
                </c:pt>
                <c:pt idx="38">
                  <c:v>4.8499999999999996</c:v>
                </c:pt>
                <c:pt idx="39">
                  <c:v>4.9499999999999993</c:v>
                </c:pt>
                <c:pt idx="40">
                  <c:v>5.0499999999999989</c:v>
                </c:pt>
                <c:pt idx="41">
                  <c:v>5.1499999999999986</c:v>
                </c:pt>
                <c:pt idx="42">
                  <c:v>5.2499999999999982</c:v>
                </c:pt>
                <c:pt idx="43">
                  <c:v>5.3499999999999979</c:v>
                </c:pt>
                <c:pt idx="44">
                  <c:v>5.4499999999999975</c:v>
                </c:pt>
                <c:pt idx="45">
                  <c:v>5.5499999999999972</c:v>
                </c:pt>
                <c:pt idx="46">
                  <c:v>5.6499999999999968</c:v>
                </c:pt>
                <c:pt idx="47">
                  <c:v>5.7499999999999964</c:v>
                </c:pt>
                <c:pt idx="48">
                  <c:v>5.8499999999999961</c:v>
                </c:pt>
                <c:pt idx="49">
                  <c:v>5.9499999999999957</c:v>
                </c:pt>
                <c:pt idx="50">
                  <c:v>6.0499999999999954</c:v>
                </c:pt>
                <c:pt idx="51">
                  <c:v>6.149999999999995</c:v>
                </c:pt>
                <c:pt idx="52">
                  <c:v>6.2499999999999947</c:v>
                </c:pt>
                <c:pt idx="53">
                  <c:v>6.3499999999999943</c:v>
                </c:pt>
                <c:pt idx="54">
                  <c:v>6.449999999999994</c:v>
                </c:pt>
                <c:pt idx="55">
                  <c:v>6.5499999999999936</c:v>
                </c:pt>
                <c:pt idx="56">
                  <c:v>6.6499999999999932</c:v>
                </c:pt>
                <c:pt idx="57">
                  <c:v>6.7499999999999929</c:v>
                </c:pt>
                <c:pt idx="58">
                  <c:v>6.8499999999999925</c:v>
                </c:pt>
                <c:pt idx="59">
                  <c:v>6.9499999999999922</c:v>
                </c:pt>
                <c:pt idx="60">
                  <c:v>7.0499999999999918</c:v>
                </c:pt>
                <c:pt idx="61">
                  <c:v>7.1499999999999915</c:v>
                </c:pt>
                <c:pt idx="62">
                  <c:v>7.2499999999999911</c:v>
                </c:pt>
                <c:pt idx="63">
                  <c:v>7.3499999999999908</c:v>
                </c:pt>
                <c:pt idx="64">
                  <c:v>7.4499999999999904</c:v>
                </c:pt>
                <c:pt idx="65">
                  <c:v>7.5499999999999901</c:v>
                </c:pt>
                <c:pt idx="66">
                  <c:v>7.6499999999999897</c:v>
                </c:pt>
                <c:pt idx="67">
                  <c:v>7.7499999999999893</c:v>
                </c:pt>
                <c:pt idx="68">
                  <c:v>7.849999999999989</c:v>
                </c:pt>
                <c:pt idx="69">
                  <c:v>7.9499999999999886</c:v>
                </c:pt>
                <c:pt idx="70">
                  <c:v>8.0499999999999883</c:v>
                </c:pt>
                <c:pt idx="71">
                  <c:v>8.1499999999999879</c:v>
                </c:pt>
                <c:pt idx="72">
                  <c:v>8.2499999999999876</c:v>
                </c:pt>
                <c:pt idx="73">
                  <c:v>8.3499999999999872</c:v>
                </c:pt>
                <c:pt idx="74">
                  <c:v>8.4499999999999869</c:v>
                </c:pt>
                <c:pt idx="75">
                  <c:v>8.5499999999999865</c:v>
                </c:pt>
                <c:pt idx="76">
                  <c:v>8.6499999999999861</c:v>
                </c:pt>
                <c:pt idx="77">
                  <c:v>8.7499999999999858</c:v>
                </c:pt>
                <c:pt idx="78">
                  <c:v>8.8499999999999854</c:v>
                </c:pt>
                <c:pt idx="79">
                  <c:v>8.9499999999999851</c:v>
                </c:pt>
                <c:pt idx="80">
                  <c:v>9.0499999999999847</c:v>
                </c:pt>
                <c:pt idx="81">
                  <c:v>9.1499999999999844</c:v>
                </c:pt>
                <c:pt idx="82">
                  <c:v>9.249999999999984</c:v>
                </c:pt>
                <c:pt idx="83">
                  <c:v>9.3499999999999837</c:v>
                </c:pt>
                <c:pt idx="84">
                  <c:v>9.4499999999999833</c:v>
                </c:pt>
                <c:pt idx="85">
                  <c:v>9.5499999999999829</c:v>
                </c:pt>
                <c:pt idx="86">
                  <c:v>9.6499999999999826</c:v>
                </c:pt>
                <c:pt idx="87">
                  <c:v>9.7499999999999822</c:v>
                </c:pt>
                <c:pt idx="88">
                  <c:v>9.8499999999999819</c:v>
                </c:pt>
                <c:pt idx="89">
                  <c:v>9.9499999999999815</c:v>
                </c:pt>
              </c:numCache>
            </c:numRef>
          </c:xVal>
          <c:yVal>
            <c:numRef>
              <c:f>CE_srovnani!$O$105:$O$194</c:f>
              <c:numCache>
                <c:formatCode>General</c:formatCode>
                <c:ptCount val="90"/>
                <c:pt idx="0">
                  <c:v>60.858047292828907</c:v>
                </c:pt>
                <c:pt idx="1">
                  <c:v>56.582804725940555</c:v>
                </c:pt>
                <c:pt idx="2">
                  <c:v>52.703866609800357</c:v>
                </c:pt>
                <c:pt idx="3">
                  <c:v>50.573526173018074</c:v>
                </c:pt>
                <c:pt idx="4">
                  <c:v>48.474624491136218</c:v>
                </c:pt>
                <c:pt idx="5">
                  <c:v>44.303565295291094</c:v>
                </c:pt>
                <c:pt idx="6">
                  <c:v>40.425538537812677</c:v>
                </c:pt>
                <c:pt idx="7">
                  <c:v>37.663065526312259</c:v>
                </c:pt>
                <c:pt idx="8">
                  <c:v>35.011375894399563</c:v>
                </c:pt>
                <c:pt idx="9">
                  <c:v>32.248867908818376</c:v>
                </c:pt>
                <c:pt idx="10">
                  <c:v>29.598688680594169</c:v>
                </c:pt>
                <c:pt idx="11">
                  <c:v>27.085232105400237</c:v>
                </c:pt>
                <c:pt idx="12">
                  <c:v>24.703898600997189</c:v>
                </c:pt>
                <c:pt idx="13">
                  <c:v>22.517642809402087</c:v>
                </c:pt>
                <c:pt idx="14">
                  <c:v>20.442327780758163</c:v>
                </c:pt>
                <c:pt idx="15">
                  <c:v>19.146544115892585</c:v>
                </c:pt>
                <c:pt idx="16">
                  <c:v>17.878208971700467</c:v>
                </c:pt>
                <c:pt idx="17">
                  <c:v>16.799110973960509</c:v>
                </c:pt>
                <c:pt idx="18">
                  <c:v>15.736888671074601</c:v>
                </c:pt>
                <c:pt idx="19">
                  <c:v>14.698486695946226</c:v>
                </c:pt>
                <c:pt idx="20">
                  <c:v>13.683898320094917</c:v>
                </c:pt>
                <c:pt idx="21">
                  <c:v>12.855957011201278</c:v>
                </c:pt>
                <c:pt idx="22">
                  <c:v>12.042163664170953</c:v>
                </c:pt>
                <c:pt idx="23">
                  <c:v>11.293850907822709</c:v>
                </c:pt>
                <c:pt idx="24">
                  <c:v>10.563994583664398</c:v>
                </c:pt>
                <c:pt idx="25">
                  <c:v>10.050865068486239</c:v>
                </c:pt>
                <c:pt idx="26">
                  <c:v>9.5410348566969443</c:v>
                </c:pt>
                <c:pt idx="27">
                  <c:v>9.3574677166295306</c:v>
                </c:pt>
                <c:pt idx="28">
                  <c:v>9.1637549742082811</c:v>
                </c:pt>
                <c:pt idx="29">
                  <c:v>8.827190844198407</c:v>
                </c:pt>
                <c:pt idx="30">
                  <c:v>8.4864823907500071</c:v>
                </c:pt>
                <c:pt idx="31">
                  <c:v>8.4077807564774805</c:v>
                </c:pt>
                <c:pt idx="32">
                  <c:v>8.3198203826386923</c:v>
                </c:pt>
                <c:pt idx="33">
                  <c:v>8.1058002801478146</c:v>
                </c:pt>
                <c:pt idx="34">
                  <c:v>7.8852897522292418</c:v>
                </c:pt>
                <c:pt idx="35">
                  <c:v>7.6619999413471751</c:v>
                </c:pt>
                <c:pt idx="36">
                  <c:v>7.4343019945215483</c:v>
                </c:pt>
                <c:pt idx="37">
                  <c:v>7.1507557674227735</c:v>
                </c:pt>
                <c:pt idx="38">
                  <c:v>6.8664052415988364</c:v>
                </c:pt>
                <c:pt idx="39">
                  <c:v>6.6097937876544224</c:v>
                </c:pt>
                <c:pt idx="40">
                  <c:v>6.3515779065158089</c:v>
                </c:pt>
                <c:pt idx="41">
                  <c:v>6.0011323605928473</c:v>
                </c:pt>
                <c:pt idx="42">
                  <c:v>5.658426739947072</c:v>
                </c:pt>
                <c:pt idx="43">
                  <c:v>5.2993813549253916</c:v>
                </c:pt>
                <c:pt idx="44">
                  <c:v>4.9523605705166949</c:v>
                </c:pt>
                <c:pt idx="45">
                  <c:v>4.6473619852110772</c:v>
                </c:pt>
                <c:pt idx="46">
                  <c:v>4.3512865915525234</c:v>
                </c:pt>
                <c:pt idx="47">
                  <c:v>4.1231498566855151</c:v>
                </c:pt>
                <c:pt idx="48">
                  <c:v>3.8987768305363684</c:v>
                </c:pt>
                <c:pt idx="49">
                  <c:v>3.7209684987782148</c:v>
                </c:pt>
                <c:pt idx="50">
                  <c:v>3.5449071188500172</c:v>
                </c:pt>
                <c:pt idx="51">
                  <c:v>3.3813156107474698</c:v>
                </c:pt>
                <c:pt idx="52">
                  <c:v>3.2190651378641189</c:v>
                </c:pt>
                <c:pt idx="53">
                  <c:v>3.0357451993655813</c:v>
                </c:pt>
                <c:pt idx="54">
                  <c:v>2.8576780313744079</c:v>
                </c:pt>
                <c:pt idx="55">
                  <c:v>2.640583363751146</c:v>
                </c:pt>
                <c:pt idx="56">
                  <c:v>2.4348310218125353</c:v>
                </c:pt>
                <c:pt idx="57">
                  <c:v>2.3069076092031948</c:v>
                </c:pt>
                <c:pt idx="58">
                  <c:v>2.1817723457321319</c:v>
                </c:pt>
                <c:pt idx="59">
                  <c:v>2.052843165469437</c:v>
                </c:pt>
                <c:pt idx="60">
                  <c:v>1.927450537620456</c:v>
                </c:pt>
                <c:pt idx="61">
                  <c:v>1.7600583141574704</c:v>
                </c:pt>
                <c:pt idx="62">
                  <c:v>1.6024919850935617</c:v>
                </c:pt>
                <c:pt idx="63">
                  <c:v>1.4712592815071626</c:v>
                </c:pt>
                <c:pt idx="64">
                  <c:v>1.3473166762432986</c:v>
                </c:pt>
                <c:pt idx="65">
                  <c:v>1.2713246921702492</c:v>
                </c:pt>
                <c:pt idx="66">
                  <c:v>1.1977172535398781</c:v>
                </c:pt>
                <c:pt idx="67">
                  <c:v>1.1147461180567746</c:v>
                </c:pt>
                <c:pt idx="68">
                  <c:v>1.0354848284036167</c:v>
                </c:pt>
                <c:pt idx="69">
                  <c:v>0.93342800763010436</c:v>
                </c:pt>
                <c:pt idx="70">
                  <c:v>0.83932032582334304</c:v>
                </c:pt>
                <c:pt idx="71">
                  <c:v>0.76071600920842342</c:v>
                </c:pt>
                <c:pt idx="72">
                  <c:v>0.68783468576193763</c:v>
                </c:pt>
                <c:pt idx="73">
                  <c:v>0.65603704352569103</c:v>
                </c:pt>
                <c:pt idx="74">
                  <c:v>0.62472644515168563</c:v>
                </c:pt>
                <c:pt idx="75">
                  <c:v>0.57915693507497723</c:v>
                </c:pt>
                <c:pt idx="76">
                  <c:v>0.53578511493127157</c:v>
                </c:pt>
                <c:pt idx="77">
                  <c:v>0.50406180137769974</c:v>
                </c:pt>
                <c:pt idx="78">
                  <c:v>0.47340537250840414</c:v>
                </c:pt>
                <c:pt idx="79">
                  <c:v>0.44819424681154307</c:v>
                </c:pt>
                <c:pt idx="80">
                  <c:v>0.42372455060046682</c:v>
                </c:pt>
                <c:pt idx="81">
                  <c:v>0.39217488090481734</c:v>
                </c:pt>
                <c:pt idx="82">
                  <c:v>0.36228535863224709</c:v>
                </c:pt>
                <c:pt idx="83">
                  <c:v>0</c:v>
                </c:pt>
                <c:pt idx="8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3A1-42C7-8EF9-8F9D53090038}"/>
            </c:ext>
          </c:extLst>
        </c:ser>
        <c:ser>
          <c:idx val="1"/>
          <c:order val="6"/>
          <c:tx>
            <c:strRef>
              <c:f>CE_srovnani!$P$104</c:f>
              <c:strCache>
                <c:ptCount val="1"/>
                <c:pt idx="0">
                  <c:v>5.4 cm experiment</c:v>
                </c:pt>
              </c:strCache>
            </c:strRef>
          </c:tx>
          <c:spPr>
            <a:ln w="127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CE_srovnani!$N$105:$N$194</c:f>
              <c:numCache>
                <c:formatCode>General</c:formatCode>
                <c:ptCount val="90"/>
                <c:pt idx="0">
                  <c:v>1.05</c:v>
                </c:pt>
                <c:pt idx="1">
                  <c:v>1.1500000000000001</c:v>
                </c:pt>
                <c:pt idx="2">
                  <c:v>1.2500000000000002</c:v>
                </c:pt>
                <c:pt idx="3">
                  <c:v>1.3500000000000003</c:v>
                </c:pt>
                <c:pt idx="4">
                  <c:v>1.4500000000000004</c:v>
                </c:pt>
                <c:pt idx="5">
                  <c:v>1.5500000000000005</c:v>
                </c:pt>
                <c:pt idx="6">
                  <c:v>1.6500000000000006</c:v>
                </c:pt>
                <c:pt idx="7">
                  <c:v>1.7500000000000007</c:v>
                </c:pt>
                <c:pt idx="8">
                  <c:v>1.8500000000000008</c:v>
                </c:pt>
                <c:pt idx="9">
                  <c:v>1.9500000000000008</c:v>
                </c:pt>
                <c:pt idx="10">
                  <c:v>2.0500000000000012</c:v>
                </c:pt>
                <c:pt idx="11">
                  <c:v>2.1500000000000012</c:v>
                </c:pt>
                <c:pt idx="12">
                  <c:v>2.2500000000000013</c:v>
                </c:pt>
                <c:pt idx="13">
                  <c:v>2.3500000000000014</c:v>
                </c:pt>
                <c:pt idx="14">
                  <c:v>2.4500000000000015</c:v>
                </c:pt>
                <c:pt idx="15">
                  <c:v>2.5500000000000016</c:v>
                </c:pt>
                <c:pt idx="16">
                  <c:v>2.6500000000000017</c:v>
                </c:pt>
                <c:pt idx="17">
                  <c:v>2.7500000000000018</c:v>
                </c:pt>
                <c:pt idx="18">
                  <c:v>2.8500000000000019</c:v>
                </c:pt>
                <c:pt idx="19">
                  <c:v>2.950000000000002</c:v>
                </c:pt>
                <c:pt idx="20">
                  <c:v>3.050000000000002</c:v>
                </c:pt>
                <c:pt idx="21">
                  <c:v>3.1500000000000021</c:v>
                </c:pt>
                <c:pt idx="22">
                  <c:v>3.2500000000000022</c:v>
                </c:pt>
                <c:pt idx="23">
                  <c:v>3.3500000000000023</c:v>
                </c:pt>
                <c:pt idx="24">
                  <c:v>3.4500000000000024</c:v>
                </c:pt>
                <c:pt idx="25">
                  <c:v>3.5500000000000025</c:v>
                </c:pt>
                <c:pt idx="26">
                  <c:v>3.6500000000000026</c:v>
                </c:pt>
                <c:pt idx="27">
                  <c:v>3.7500000000000027</c:v>
                </c:pt>
                <c:pt idx="28">
                  <c:v>3.8500000000000028</c:v>
                </c:pt>
                <c:pt idx="29">
                  <c:v>3.9500000000000028</c:v>
                </c:pt>
                <c:pt idx="30">
                  <c:v>4.0500000000000025</c:v>
                </c:pt>
                <c:pt idx="31">
                  <c:v>4.1500000000000021</c:v>
                </c:pt>
                <c:pt idx="32">
                  <c:v>4.2500000000000018</c:v>
                </c:pt>
                <c:pt idx="33">
                  <c:v>4.3500000000000014</c:v>
                </c:pt>
                <c:pt idx="34">
                  <c:v>4.4500000000000011</c:v>
                </c:pt>
                <c:pt idx="35">
                  <c:v>4.5500000000000007</c:v>
                </c:pt>
                <c:pt idx="36">
                  <c:v>4.6500000000000004</c:v>
                </c:pt>
                <c:pt idx="37">
                  <c:v>4.75</c:v>
                </c:pt>
                <c:pt idx="38">
                  <c:v>4.8499999999999996</c:v>
                </c:pt>
                <c:pt idx="39">
                  <c:v>4.9499999999999993</c:v>
                </c:pt>
                <c:pt idx="40">
                  <c:v>5.0499999999999989</c:v>
                </c:pt>
                <c:pt idx="41">
                  <c:v>5.1499999999999986</c:v>
                </c:pt>
                <c:pt idx="42">
                  <c:v>5.2499999999999982</c:v>
                </c:pt>
                <c:pt idx="43">
                  <c:v>5.3499999999999979</c:v>
                </c:pt>
                <c:pt idx="44">
                  <c:v>5.4499999999999975</c:v>
                </c:pt>
                <c:pt idx="45">
                  <c:v>5.5499999999999972</c:v>
                </c:pt>
                <c:pt idx="46">
                  <c:v>5.6499999999999968</c:v>
                </c:pt>
                <c:pt idx="47">
                  <c:v>5.7499999999999964</c:v>
                </c:pt>
                <c:pt idx="48">
                  <c:v>5.8499999999999961</c:v>
                </c:pt>
                <c:pt idx="49">
                  <c:v>5.9499999999999957</c:v>
                </c:pt>
                <c:pt idx="50">
                  <c:v>6.0499999999999954</c:v>
                </c:pt>
                <c:pt idx="51">
                  <c:v>6.149999999999995</c:v>
                </c:pt>
                <c:pt idx="52">
                  <c:v>6.2499999999999947</c:v>
                </c:pt>
                <c:pt idx="53">
                  <c:v>6.3499999999999943</c:v>
                </c:pt>
                <c:pt idx="54">
                  <c:v>6.449999999999994</c:v>
                </c:pt>
                <c:pt idx="55">
                  <c:v>6.5499999999999936</c:v>
                </c:pt>
                <c:pt idx="56">
                  <c:v>6.6499999999999932</c:v>
                </c:pt>
                <c:pt idx="57">
                  <c:v>6.7499999999999929</c:v>
                </c:pt>
                <c:pt idx="58">
                  <c:v>6.8499999999999925</c:v>
                </c:pt>
                <c:pt idx="59">
                  <c:v>6.9499999999999922</c:v>
                </c:pt>
                <c:pt idx="60">
                  <c:v>7.0499999999999918</c:v>
                </c:pt>
                <c:pt idx="61">
                  <c:v>7.1499999999999915</c:v>
                </c:pt>
                <c:pt idx="62">
                  <c:v>7.2499999999999911</c:v>
                </c:pt>
                <c:pt idx="63">
                  <c:v>7.3499999999999908</c:v>
                </c:pt>
                <c:pt idx="64">
                  <c:v>7.4499999999999904</c:v>
                </c:pt>
                <c:pt idx="65">
                  <c:v>7.5499999999999901</c:v>
                </c:pt>
                <c:pt idx="66">
                  <c:v>7.6499999999999897</c:v>
                </c:pt>
                <c:pt idx="67">
                  <c:v>7.7499999999999893</c:v>
                </c:pt>
                <c:pt idx="68">
                  <c:v>7.849999999999989</c:v>
                </c:pt>
                <c:pt idx="69">
                  <c:v>7.9499999999999886</c:v>
                </c:pt>
                <c:pt idx="70">
                  <c:v>8.0499999999999883</c:v>
                </c:pt>
                <c:pt idx="71">
                  <c:v>8.1499999999999879</c:v>
                </c:pt>
                <c:pt idx="72">
                  <c:v>8.2499999999999876</c:v>
                </c:pt>
                <c:pt idx="73">
                  <c:v>8.3499999999999872</c:v>
                </c:pt>
                <c:pt idx="74">
                  <c:v>8.4499999999999869</c:v>
                </c:pt>
                <c:pt idx="75">
                  <c:v>8.5499999999999865</c:v>
                </c:pt>
                <c:pt idx="76">
                  <c:v>8.6499999999999861</c:v>
                </c:pt>
                <c:pt idx="77">
                  <c:v>8.7499999999999858</c:v>
                </c:pt>
                <c:pt idx="78">
                  <c:v>8.8499999999999854</c:v>
                </c:pt>
                <c:pt idx="79">
                  <c:v>8.9499999999999851</c:v>
                </c:pt>
                <c:pt idx="80">
                  <c:v>9.0499999999999847</c:v>
                </c:pt>
                <c:pt idx="81">
                  <c:v>9.1499999999999844</c:v>
                </c:pt>
                <c:pt idx="82">
                  <c:v>9.249999999999984</c:v>
                </c:pt>
                <c:pt idx="83">
                  <c:v>9.3499999999999837</c:v>
                </c:pt>
                <c:pt idx="84">
                  <c:v>9.4499999999999833</c:v>
                </c:pt>
                <c:pt idx="85">
                  <c:v>9.5499999999999829</c:v>
                </c:pt>
                <c:pt idx="86">
                  <c:v>9.6499999999999826</c:v>
                </c:pt>
                <c:pt idx="87">
                  <c:v>9.7499999999999822</c:v>
                </c:pt>
                <c:pt idx="88">
                  <c:v>9.8499999999999819</c:v>
                </c:pt>
                <c:pt idx="89">
                  <c:v>9.9499999999999815</c:v>
                </c:pt>
              </c:numCache>
            </c:numRef>
          </c:xVal>
          <c:yVal>
            <c:numRef>
              <c:f>CE_srovnani!$P$105:$P$194</c:f>
              <c:numCache>
                <c:formatCode>General</c:formatCode>
                <c:ptCount val="90"/>
                <c:pt idx="0">
                  <c:v>15.427097540838446</c:v>
                </c:pt>
                <c:pt idx="1">
                  <c:v>14.677608219125428</c:v>
                </c:pt>
                <c:pt idx="2">
                  <c:v>13.982093409115537</c:v>
                </c:pt>
                <c:pt idx="3">
                  <c:v>13.682990183779987</c:v>
                </c:pt>
                <c:pt idx="4">
                  <c:v>13.382516382809097</c:v>
                </c:pt>
                <c:pt idx="5">
                  <c:v>13.034368508410695</c:v>
                </c:pt>
                <c:pt idx="6">
                  <c:v>12.684468580826938</c:v>
                </c:pt>
                <c:pt idx="7">
                  <c:v>12.286747443972496</c:v>
                </c:pt>
                <c:pt idx="8">
                  <c:v>11.888865697588811</c:v>
                </c:pt>
                <c:pt idx="9">
                  <c:v>11.57000440275705</c:v>
                </c:pt>
                <c:pt idx="10">
                  <c:v>11.241864543882913</c:v>
                </c:pt>
                <c:pt idx="11">
                  <c:v>10.581054204158898</c:v>
                </c:pt>
                <c:pt idx="12">
                  <c:v>9.9387172923485796</c:v>
                </c:pt>
                <c:pt idx="13">
                  <c:v>9.2334517901993856</c:v>
                </c:pt>
                <c:pt idx="14">
                  <c:v>8.552967179703824</c:v>
                </c:pt>
                <c:pt idx="15">
                  <c:v>8.0191138226024385</c:v>
                </c:pt>
                <c:pt idx="16">
                  <c:v>7.4987778249009018</c:v>
                </c:pt>
                <c:pt idx="17">
                  <c:v>6.9612267082828234</c:v>
                </c:pt>
                <c:pt idx="18">
                  <c:v>6.4434520766064978</c:v>
                </c:pt>
                <c:pt idx="19">
                  <c:v>6.031357187046078</c:v>
                </c:pt>
                <c:pt idx="20">
                  <c:v>5.6290409882355892</c:v>
                </c:pt>
                <c:pt idx="21">
                  <c:v>5.3496677540041322</c:v>
                </c:pt>
                <c:pt idx="22">
                  <c:v>5.0719398394009625</c:v>
                </c:pt>
                <c:pt idx="23">
                  <c:v>4.8316917162980282</c:v>
                </c:pt>
                <c:pt idx="24">
                  <c:v>4.5933818094522483</c:v>
                </c:pt>
                <c:pt idx="25">
                  <c:v>4.4450780450201348</c:v>
                </c:pt>
                <c:pt idx="26">
                  <c:v>4.2944271982639863</c:v>
                </c:pt>
                <c:pt idx="27">
                  <c:v>4.2083097794074087</c:v>
                </c:pt>
                <c:pt idx="28">
                  <c:v>4.1185789582292465</c:v>
                </c:pt>
                <c:pt idx="29">
                  <c:v>4.0375772506518031</c:v>
                </c:pt>
                <c:pt idx="30">
                  <c:v>3.9528932377019501</c:v>
                </c:pt>
                <c:pt idx="31">
                  <c:v>3.8745604556798789</c:v>
                </c:pt>
                <c:pt idx="32">
                  <c:v>3.7929978607492605</c:v>
                </c:pt>
                <c:pt idx="33">
                  <c:v>3.6899321686013895</c:v>
                </c:pt>
                <c:pt idx="34">
                  <c:v>3.5846115089014208</c:v>
                </c:pt>
                <c:pt idx="35">
                  <c:v>3.4749759610728272</c:v>
                </c:pt>
                <c:pt idx="36">
                  <c:v>3.3640744405308256</c:v>
                </c:pt>
                <c:pt idx="37">
                  <c:v>3.2745018401301804</c:v>
                </c:pt>
                <c:pt idx="38">
                  <c:v>3.1830775535398863</c:v>
                </c:pt>
                <c:pt idx="39">
                  <c:v>3.065413303213989</c:v>
                </c:pt>
                <c:pt idx="40">
                  <c:v>2.9472400892070545</c:v>
                </c:pt>
                <c:pt idx="41">
                  <c:v>2.8172530430664402</c:v>
                </c:pt>
                <c:pt idx="42">
                  <c:v>2.6883383118002282</c:v>
                </c:pt>
                <c:pt idx="43">
                  <c:v>2.5616664823087216</c:v>
                </c:pt>
                <c:pt idx="44">
                  <c:v>2.4367590909059329</c:v>
                </c:pt>
                <c:pt idx="45">
                  <c:v>2.3154166556870313</c:v>
                </c:pt>
                <c:pt idx="46">
                  <c:v>2.1959357432464275</c:v>
                </c:pt>
                <c:pt idx="47">
                  <c:v>2.101198764856592</c:v>
                </c:pt>
                <c:pt idx="48">
                  <c:v>2.0068954927357909</c:v>
                </c:pt>
                <c:pt idx="49">
                  <c:v>1.8956063937061578</c:v>
                </c:pt>
                <c:pt idx="50">
                  <c:v>1.7868935892267774</c:v>
                </c:pt>
                <c:pt idx="51">
                  <c:v>1.7142287941289189</c:v>
                </c:pt>
                <c:pt idx="52">
                  <c:v>1.6416313909265681</c:v>
                </c:pt>
                <c:pt idx="53">
                  <c:v>1.5631241173956625</c:v>
                </c:pt>
                <c:pt idx="54">
                  <c:v>1.4859944496574435</c:v>
                </c:pt>
                <c:pt idx="55">
                  <c:v>1.4068233237185279</c:v>
                </c:pt>
                <c:pt idx="56">
                  <c:v>1.3297157460675062</c:v>
                </c:pt>
                <c:pt idx="57">
                  <c:v>1.2325453195421439</c:v>
                </c:pt>
                <c:pt idx="58">
                  <c:v>1.139752170272069</c:v>
                </c:pt>
                <c:pt idx="59">
                  <c:v>1.0315029384978656</c:v>
                </c:pt>
                <c:pt idx="60">
                  <c:v>0.93047946482137855</c:v>
                </c:pt>
                <c:pt idx="61">
                  <c:v>0.8675908825541726</c:v>
                </c:pt>
                <c:pt idx="62">
                  <c:v>0.80701861511330331</c:v>
                </c:pt>
                <c:pt idx="63">
                  <c:v>0.74188296835472645</c:v>
                </c:pt>
                <c:pt idx="64">
                  <c:v>0.68023217246914469</c:v>
                </c:pt>
                <c:pt idx="65">
                  <c:v>0.62451292401276859</c:v>
                </c:pt>
                <c:pt idx="66">
                  <c:v>0.5720349582276576</c:v>
                </c:pt>
                <c:pt idx="67">
                  <c:v>0.53271705277745351</c:v>
                </c:pt>
                <c:pt idx="68">
                  <c:v>0.49510507742423338</c:v>
                </c:pt>
                <c:pt idx="69">
                  <c:v>0.45796507999101299</c:v>
                </c:pt>
                <c:pt idx="70">
                  <c:v>0.42275735274728599</c:v>
                </c:pt>
                <c:pt idx="71">
                  <c:v>0.40297996674397857</c:v>
                </c:pt>
                <c:pt idx="72">
                  <c:v>0.38357095066087143</c:v>
                </c:pt>
                <c:pt idx="73">
                  <c:v>0.35648394682580703</c:v>
                </c:pt>
                <c:pt idx="74">
                  <c:v>0.33058574353634251</c:v>
                </c:pt>
                <c:pt idx="75">
                  <c:v>0.31165967298185643</c:v>
                </c:pt>
                <c:pt idx="76">
                  <c:v>0.2932801948144087</c:v>
                </c:pt>
                <c:pt idx="77">
                  <c:v>0.27605651581308949</c:v>
                </c:pt>
                <c:pt idx="78">
                  <c:v>0.25938635610951688</c:v>
                </c:pt>
                <c:pt idx="79">
                  <c:v>0.240197400846204</c:v>
                </c:pt>
                <c:pt idx="80">
                  <c:v>0.22198962183537468</c:v>
                </c:pt>
                <c:pt idx="81">
                  <c:v>0.20993115618239622</c:v>
                </c:pt>
                <c:pt idx="82">
                  <c:v>0.19821326833226452</c:v>
                </c:pt>
                <c:pt idx="83">
                  <c:v>0.18635282503520123</c:v>
                </c:pt>
                <c:pt idx="84">
                  <c:v>0.17491841021183444</c:v>
                </c:pt>
                <c:pt idx="85">
                  <c:v>0.16532087976485574</c:v>
                </c:pt>
                <c:pt idx="86">
                  <c:v>0.15602143174371683</c:v>
                </c:pt>
                <c:pt idx="87">
                  <c:v>0.14621725315364029</c:v>
                </c:pt>
                <c:pt idx="88">
                  <c:v>0.13679527953306458</c:v>
                </c:pt>
                <c:pt idx="89">
                  <c:v>0.12750872795543924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3A1-42C7-8EF9-8F9D53090038}"/>
            </c:ext>
          </c:extLst>
        </c:ser>
        <c:ser>
          <c:idx val="2"/>
          <c:order val="7"/>
          <c:tx>
            <c:strRef>
              <c:f>CE_srovnani!$Q$104</c:f>
              <c:strCache>
                <c:ptCount val="1"/>
                <c:pt idx="0">
                  <c:v>10.8 cm experiment</c:v>
                </c:pt>
              </c:strCache>
            </c:strRef>
          </c:tx>
          <c:spPr>
            <a:ln w="12700" cap="rnd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CE_srovnani!$N$105:$N$194</c:f>
              <c:numCache>
                <c:formatCode>General</c:formatCode>
                <c:ptCount val="90"/>
                <c:pt idx="0">
                  <c:v>1.05</c:v>
                </c:pt>
                <c:pt idx="1">
                  <c:v>1.1500000000000001</c:v>
                </c:pt>
                <c:pt idx="2">
                  <c:v>1.2500000000000002</c:v>
                </c:pt>
                <c:pt idx="3">
                  <c:v>1.3500000000000003</c:v>
                </c:pt>
                <c:pt idx="4">
                  <c:v>1.4500000000000004</c:v>
                </c:pt>
                <c:pt idx="5">
                  <c:v>1.5500000000000005</c:v>
                </c:pt>
                <c:pt idx="6">
                  <c:v>1.6500000000000006</c:v>
                </c:pt>
                <c:pt idx="7">
                  <c:v>1.7500000000000007</c:v>
                </c:pt>
                <c:pt idx="8">
                  <c:v>1.8500000000000008</c:v>
                </c:pt>
                <c:pt idx="9">
                  <c:v>1.9500000000000008</c:v>
                </c:pt>
                <c:pt idx="10">
                  <c:v>2.0500000000000012</c:v>
                </c:pt>
                <c:pt idx="11">
                  <c:v>2.1500000000000012</c:v>
                </c:pt>
                <c:pt idx="12">
                  <c:v>2.2500000000000013</c:v>
                </c:pt>
                <c:pt idx="13">
                  <c:v>2.3500000000000014</c:v>
                </c:pt>
                <c:pt idx="14">
                  <c:v>2.4500000000000015</c:v>
                </c:pt>
                <c:pt idx="15">
                  <c:v>2.5500000000000016</c:v>
                </c:pt>
                <c:pt idx="16">
                  <c:v>2.6500000000000017</c:v>
                </c:pt>
                <c:pt idx="17">
                  <c:v>2.7500000000000018</c:v>
                </c:pt>
                <c:pt idx="18">
                  <c:v>2.8500000000000019</c:v>
                </c:pt>
                <c:pt idx="19">
                  <c:v>2.950000000000002</c:v>
                </c:pt>
                <c:pt idx="20">
                  <c:v>3.050000000000002</c:v>
                </c:pt>
                <c:pt idx="21">
                  <c:v>3.1500000000000021</c:v>
                </c:pt>
                <c:pt idx="22">
                  <c:v>3.2500000000000022</c:v>
                </c:pt>
                <c:pt idx="23">
                  <c:v>3.3500000000000023</c:v>
                </c:pt>
                <c:pt idx="24">
                  <c:v>3.4500000000000024</c:v>
                </c:pt>
                <c:pt idx="25">
                  <c:v>3.5500000000000025</c:v>
                </c:pt>
                <c:pt idx="26">
                  <c:v>3.6500000000000026</c:v>
                </c:pt>
                <c:pt idx="27">
                  <c:v>3.7500000000000027</c:v>
                </c:pt>
                <c:pt idx="28">
                  <c:v>3.8500000000000028</c:v>
                </c:pt>
                <c:pt idx="29">
                  <c:v>3.9500000000000028</c:v>
                </c:pt>
                <c:pt idx="30">
                  <c:v>4.0500000000000025</c:v>
                </c:pt>
                <c:pt idx="31">
                  <c:v>4.1500000000000021</c:v>
                </c:pt>
                <c:pt idx="32">
                  <c:v>4.2500000000000018</c:v>
                </c:pt>
                <c:pt idx="33">
                  <c:v>4.3500000000000014</c:v>
                </c:pt>
                <c:pt idx="34">
                  <c:v>4.4500000000000011</c:v>
                </c:pt>
                <c:pt idx="35">
                  <c:v>4.5500000000000007</c:v>
                </c:pt>
                <c:pt idx="36">
                  <c:v>4.6500000000000004</c:v>
                </c:pt>
                <c:pt idx="37">
                  <c:v>4.75</c:v>
                </c:pt>
                <c:pt idx="38">
                  <c:v>4.8499999999999996</c:v>
                </c:pt>
                <c:pt idx="39">
                  <c:v>4.9499999999999993</c:v>
                </c:pt>
                <c:pt idx="40">
                  <c:v>5.0499999999999989</c:v>
                </c:pt>
                <c:pt idx="41">
                  <c:v>5.1499999999999986</c:v>
                </c:pt>
                <c:pt idx="42">
                  <c:v>5.2499999999999982</c:v>
                </c:pt>
                <c:pt idx="43">
                  <c:v>5.3499999999999979</c:v>
                </c:pt>
                <c:pt idx="44">
                  <c:v>5.4499999999999975</c:v>
                </c:pt>
                <c:pt idx="45">
                  <c:v>5.5499999999999972</c:v>
                </c:pt>
                <c:pt idx="46">
                  <c:v>5.6499999999999968</c:v>
                </c:pt>
                <c:pt idx="47">
                  <c:v>5.7499999999999964</c:v>
                </c:pt>
                <c:pt idx="48">
                  <c:v>5.8499999999999961</c:v>
                </c:pt>
                <c:pt idx="49">
                  <c:v>5.9499999999999957</c:v>
                </c:pt>
                <c:pt idx="50">
                  <c:v>6.0499999999999954</c:v>
                </c:pt>
                <c:pt idx="51">
                  <c:v>6.149999999999995</c:v>
                </c:pt>
                <c:pt idx="52">
                  <c:v>6.2499999999999947</c:v>
                </c:pt>
                <c:pt idx="53">
                  <c:v>6.3499999999999943</c:v>
                </c:pt>
                <c:pt idx="54">
                  <c:v>6.449999999999994</c:v>
                </c:pt>
                <c:pt idx="55">
                  <c:v>6.5499999999999936</c:v>
                </c:pt>
                <c:pt idx="56">
                  <c:v>6.6499999999999932</c:v>
                </c:pt>
                <c:pt idx="57">
                  <c:v>6.7499999999999929</c:v>
                </c:pt>
                <c:pt idx="58">
                  <c:v>6.8499999999999925</c:v>
                </c:pt>
                <c:pt idx="59">
                  <c:v>6.9499999999999922</c:v>
                </c:pt>
                <c:pt idx="60">
                  <c:v>7.0499999999999918</c:v>
                </c:pt>
                <c:pt idx="61">
                  <c:v>7.1499999999999915</c:v>
                </c:pt>
                <c:pt idx="62">
                  <c:v>7.2499999999999911</c:v>
                </c:pt>
                <c:pt idx="63">
                  <c:v>7.3499999999999908</c:v>
                </c:pt>
                <c:pt idx="64">
                  <c:v>7.4499999999999904</c:v>
                </c:pt>
                <c:pt idx="65">
                  <c:v>7.5499999999999901</c:v>
                </c:pt>
                <c:pt idx="66">
                  <c:v>7.6499999999999897</c:v>
                </c:pt>
                <c:pt idx="67">
                  <c:v>7.7499999999999893</c:v>
                </c:pt>
                <c:pt idx="68">
                  <c:v>7.849999999999989</c:v>
                </c:pt>
                <c:pt idx="69">
                  <c:v>7.9499999999999886</c:v>
                </c:pt>
                <c:pt idx="70">
                  <c:v>8.0499999999999883</c:v>
                </c:pt>
                <c:pt idx="71">
                  <c:v>8.1499999999999879</c:v>
                </c:pt>
                <c:pt idx="72">
                  <c:v>8.2499999999999876</c:v>
                </c:pt>
                <c:pt idx="73">
                  <c:v>8.3499999999999872</c:v>
                </c:pt>
                <c:pt idx="74">
                  <c:v>8.4499999999999869</c:v>
                </c:pt>
                <c:pt idx="75">
                  <c:v>8.5499999999999865</c:v>
                </c:pt>
                <c:pt idx="76">
                  <c:v>8.6499999999999861</c:v>
                </c:pt>
                <c:pt idx="77">
                  <c:v>8.7499999999999858</c:v>
                </c:pt>
                <c:pt idx="78">
                  <c:v>8.8499999999999854</c:v>
                </c:pt>
                <c:pt idx="79">
                  <c:v>8.9499999999999851</c:v>
                </c:pt>
                <c:pt idx="80">
                  <c:v>9.0499999999999847</c:v>
                </c:pt>
                <c:pt idx="81">
                  <c:v>9.1499999999999844</c:v>
                </c:pt>
                <c:pt idx="82">
                  <c:v>9.249999999999984</c:v>
                </c:pt>
                <c:pt idx="83">
                  <c:v>9.3499999999999837</c:v>
                </c:pt>
                <c:pt idx="84">
                  <c:v>9.4499999999999833</c:v>
                </c:pt>
                <c:pt idx="85">
                  <c:v>9.5499999999999829</c:v>
                </c:pt>
                <c:pt idx="86">
                  <c:v>9.6499999999999826</c:v>
                </c:pt>
                <c:pt idx="87">
                  <c:v>9.7499999999999822</c:v>
                </c:pt>
                <c:pt idx="88">
                  <c:v>9.8499999999999819</c:v>
                </c:pt>
                <c:pt idx="89">
                  <c:v>9.9499999999999815</c:v>
                </c:pt>
              </c:numCache>
            </c:numRef>
          </c:xVal>
          <c:yVal>
            <c:numRef>
              <c:f>CE_srovnani!$Q$105:$Q$194</c:f>
              <c:numCache>
                <c:formatCode>General</c:formatCode>
                <c:ptCount val="90"/>
                <c:pt idx="0">
                  <c:v>4.6811719419603337</c:v>
                </c:pt>
                <c:pt idx="1">
                  <c:v>4.5506565689739906</c:v>
                </c:pt>
                <c:pt idx="2">
                  <c:v>4.4241169676783514</c:v>
                </c:pt>
                <c:pt idx="3">
                  <c:v>4.4995502667246079</c:v>
                </c:pt>
                <c:pt idx="4">
                  <c:v>4.570105459732634</c:v>
                </c:pt>
                <c:pt idx="5">
                  <c:v>4.6020254487464598</c:v>
                </c:pt>
                <c:pt idx="6">
                  <c:v>4.6307721473592709</c:v>
                </c:pt>
                <c:pt idx="7">
                  <c:v>4.5427663099659865</c:v>
                </c:pt>
                <c:pt idx="8">
                  <c:v>4.4534513574151591</c:v>
                </c:pt>
                <c:pt idx="9">
                  <c:v>4.2899356415258136</c:v>
                </c:pt>
                <c:pt idx="10">
                  <c:v>4.1265719224456001</c:v>
                </c:pt>
                <c:pt idx="11">
                  <c:v>3.861116485183933</c:v>
                </c:pt>
                <c:pt idx="12">
                  <c:v>3.6059828338236231</c:v>
                </c:pt>
                <c:pt idx="13">
                  <c:v>3.416440526235017</c:v>
                </c:pt>
                <c:pt idx="14">
                  <c:v>3.2298996902124246</c:v>
                </c:pt>
                <c:pt idx="15">
                  <c:v>3.0176801467051284</c:v>
                </c:pt>
                <c:pt idx="16">
                  <c:v>2.812360694631824</c:v>
                </c:pt>
                <c:pt idx="17">
                  <c:v>2.6186755344933617</c:v>
                </c:pt>
                <c:pt idx="18">
                  <c:v>2.4321461314753359</c:v>
                </c:pt>
                <c:pt idx="19">
                  <c:v>2.2727583922214341</c:v>
                </c:pt>
                <c:pt idx="20">
                  <c:v>2.1179542847007826</c:v>
                </c:pt>
                <c:pt idx="21">
                  <c:v>2.0149672451854768</c:v>
                </c:pt>
                <c:pt idx="22">
                  <c:v>1.912827514166388</c:v>
                </c:pt>
                <c:pt idx="23">
                  <c:v>1.8565328277214646</c:v>
                </c:pt>
                <c:pt idx="24">
                  <c:v>1.7993917636090146</c:v>
                </c:pt>
                <c:pt idx="25">
                  <c:v>1.7509484726288855</c:v>
                </c:pt>
                <c:pt idx="26">
                  <c:v>1.7015545887479471</c:v>
                </c:pt>
                <c:pt idx="27">
                  <c:v>1.6652226422972558</c:v>
                </c:pt>
                <c:pt idx="28">
                  <c:v>1.6278401747278382</c:v>
                </c:pt>
                <c:pt idx="29">
                  <c:v>1.6249592425864579</c:v>
                </c:pt>
                <c:pt idx="30">
                  <c:v>1.6209023876226583</c:v>
                </c:pt>
                <c:pt idx="31">
                  <c:v>1.612318756635803</c:v>
                </c:pt>
                <c:pt idx="32">
                  <c:v>1.602560350463144</c:v>
                </c:pt>
                <c:pt idx="33">
                  <c:v>1.6355367548804784</c:v>
                </c:pt>
                <c:pt idx="34">
                  <c:v>1.668696804282418</c:v>
                </c:pt>
                <c:pt idx="35">
                  <c:v>1.6560875473452485</c:v>
                </c:pt>
                <c:pt idx="36">
                  <c:v>1.6423530832954245</c:v>
                </c:pt>
                <c:pt idx="37">
                  <c:v>1.5966686471411633</c:v>
                </c:pt>
                <c:pt idx="38">
                  <c:v>1.5503753912079428</c:v>
                </c:pt>
                <c:pt idx="39">
                  <c:v>1.4939415169660832</c:v>
                </c:pt>
                <c:pt idx="40">
                  <c:v>1.4374198586408669</c:v>
                </c:pt>
                <c:pt idx="41">
                  <c:v>1.3727292130395494</c:v>
                </c:pt>
                <c:pt idx="42">
                  <c:v>1.3087655157377009</c:v>
                </c:pt>
                <c:pt idx="43">
                  <c:v>1.2493648678701099</c:v>
                </c:pt>
                <c:pt idx="44">
                  <c:v>1.1907990056730005</c:v>
                </c:pt>
                <c:pt idx="45">
                  <c:v>1.1167406041994365</c:v>
                </c:pt>
                <c:pt idx="46">
                  <c:v>1.0450617997850822</c:v>
                </c:pt>
                <c:pt idx="47">
                  <c:v>1.0113397697882525</c:v>
                </c:pt>
                <c:pt idx="48">
                  <c:v>0.97730066831913598</c:v>
                </c:pt>
                <c:pt idx="49">
                  <c:v>0.94165259187864592</c:v>
                </c:pt>
                <c:pt idx="50">
                  <c:v>0.90599858068256156</c:v>
                </c:pt>
                <c:pt idx="51">
                  <c:v>0.87666312425076365</c:v>
                </c:pt>
                <c:pt idx="52">
                  <c:v>0.84703184352330718</c:v>
                </c:pt>
                <c:pt idx="53">
                  <c:v>0.81535192158843084</c:v>
                </c:pt>
                <c:pt idx="54">
                  <c:v>0.78381067000224336</c:v>
                </c:pt>
                <c:pt idx="55">
                  <c:v>0.74261982669545745</c:v>
                </c:pt>
                <c:pt idx="56">
                  <c:v>0.70249732033727041</c:v>
                </c:pt>
                <c:pt idx="57">
                  <c:v>0.65410346156399102</c:v>
                </c:pt>
                <c:pt idx="58">
                  <c:v>0.60770068293948887</c:v>
                </c:pt>
                <c:pt idx="59">
                  <c:v>0.54054489365338865</c:v>
                </c:pt>
                <c:pt idx="60">
                  <c:v>0.47903965657069514</c:v>
                </c:pt>
                <c:pt idx="61">
                  <c:v>0.43262068094882583</c:v>
                </c:pt>
                <c:pt idx="62">
                  <c:v>0.38942310107032135</c:v>
                </c:pt>
                <c:pt idx="63">
                  <c:v>0.35370440306179979</c:v>
                </c:pt>
                <c:pt idx="64">
                  <c:v>0.32034098493564467</c:v>
                </c:pt>
                <c:pt idx="65">
                  <c:v>0.29731284972685723</c:v>
                </c:pt>
                <c:pt idx="66">
                  <c:v>0.27538978740144315</c:v>
                </c:pt>
                <c:pt idx="67">
                  <c:v>0.25585285528070545</c:v>
                </c:pt>
                <c:pt idx="68">
                  <c:v>0.23721530602894433</c:v>
                </c:pt>
                <c:pt idx="69">
                  <c:v>0.22304051664698249</c:v>
                </c:pt>
                <c:pt idx="70">
                  <c:v>0.20935995682880332</c:v>
                </c:pt>
                <c:pt idx="71">
                  <c:v>0.19020582945237327</c:v>
                </c:pt>
                <c:pt idx="72">
                  <c:v>0.17239371711337728</c:v>
                </c:pt>
                <c:pt idx="73">
                  <c:v>0.16259023223699806</c:v>
                </c:pt>
                <c:pt idx="74">
                  <c:v>0.15306238250232182</c:v>
                </c:pt>
                <c:pt idx="75">
                  <c:v>0.14240984310323818</c:v>
                </c:pt>
                <c:pt idx="76">
                  <c:v>0.13222255905686964</c:v>
                </c:pt>
                <c:pt idx="77">
                  <c:v>0.11940300999575337</c:v>
                </c:pt>
                <c:pt idx="78">
                  <c:v>0.10752985932479521</c:v>
                </c:pt>
                <c:pt idx="79">
                  <c:v>0.10043356539119518</c:v>
                </c:pt>
                <c:pt idx="80">
                  <c:v>9.3638437900520149E-2</c:v>
                </c:pt>
                <c:pt idx="81">
                  <c:v>8.8396111893294452E-2</c:v>
                </c:pt>
                <c:pt idx="82">
                  <c:v>8.3313847950002615E-2</c:v>
                </c:pt>
                <c:pt idx="83">
                  <c:v>7.6290222251244003E-2</c:v>
                </c:pt>
                <c:pt idx="84">
                  <c:v>6.9709176687040908E-2</c:v>
                </c:pt>
                <c:pt idx="85">
                  <c:v>6.7697418843784385E-2</c:v>
                </c:pt>
                <c:pt idx="86">
                  <c:v>6.5679919926679722E-2</c:v>
                </c:pt>
                <c:pt idx="87">
                  <c:v>6.4331750434954274E-2</c:v>
                </c:pt>
                <c:pt idx="88">
                  <c:v>6.2956364321738179E-2</c:v>
                </c:pt>
                <c:pt idx="89">
                  <c:v>5.9553526362283865E-2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3A1-42C7-8EF9-8F9D53090038}"/>
            </c:ext>
          </c:extLst>
        </c:ser>
        <c:ser>
          <c:idx val="3"/>
          <c:order val="8"/>
          <c:tx>
            <c:strRef>
              <c:f>CE_srovnani!$R$104</c:f>
              <c:strCache>
                <c:ptCount val="1"/>
                <c:pt idx="0">
                  <c:v>16.3 cm experiment</c:v>
                </c:pt>
              </c:strCache>
            </c:strRef>
          </c:tx>
          <c:spPr>
            <a:ln w="12700" cap="rnd">
              <a:solidFill>
                <a:schemeClr val="accent2">
                  <a:lumMod val="40000"/>
                  <a:lumOff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CE_srovnani!$N$105:$N$194</c:f>
              <c:numCache>
                <c:formatCode>General</c:formatCode>
                <c:ptCount val="90"/>
                <c:pt idx="0">
                  <c:v>1.05</c:v>
                </c:pt>
                <c:pt idx="1">
                  <c:v>1.1500000000000001</c:v>
                </c:pt>
                <c:pt idx="2">
                  <c:v>1.2500000000000002</c:v>
                </c:pt>
                <c:pt idx="3">
                  <c:v>1.3500000000000003</c:v>
                </c:pt>
                <c:pt idx="4">
                  <c:v>1.4500000000000004</c:v>
                </c:pt>
                <c:pt idx="5">
                  <c:v>1.5500000000000005</c:v>
                </c:pt>
                <c:pt idx="6">
                  <c:v>1.6500000000000006</c:v>
                </c:pt>
                <c:pt idx="7">
                  <c:v>1.7500000000000007</c:v>
                </c:pt>
                <c:pt idx="8">
                  <c:v>1.8500000000000008</c:v>
                </c:pt>
                <c:pt idx="9">
                  <c:v>1.9500000000000008</c:v>
                </c:pt>
                <c:pt idx="10">
                  <c:v>2.0500000000000012</c:v>
                </c:pt>
                <c:pt idx="11">
                  <c:v>2.1500000000000012</c:v>
                </c:pt>
                <c:pt idx="12">
                  <c:v>2.2500000000000013</c:v>
                </c:pt>
                <c:pt idx="13">
                  <c:v>2.3500000000000014</c:v>
                </c:pt>
                <c:pt idx="14">
                  <c:v>2.4500000000000015</c:v>
                </c:pt>
                <c:pt idx="15">
                  <c:v>2.5500000000000016</c:v>
                </c:pt>
                <c:pt idx="16">
                  <c:v>2.6500000000000017</c:v>
                </c:pt>
                <c:pt idx="17">
                  <c:v>2.7500000000000018</c:v>
                </c:pt>
                <c:pt idx="18">
                  <c:v>2.8500000000000019</c:v>
                </c:pt>
                <c:pt idx="19">
                  <c:v>2.950000000000002</c:v>
                </c:pt>
                <c:pt idx="20">
                  <c:v>3.050000000000002</c:v>
                </c:pt>
                <c:pt idx="21">
                  <c:v>3.1500000000000021</c:v>
                </c:pt>
                <c:pt idx="22">
                  <c:v>3.2500000000000022</c:v>
                </c:pt>
                <c:pt idx="23">
                  <c:v>3.3500000000000023</c:v>
                </c:pt>
                <c:pt idx="24">
                  <c:v>3.4500000000000024</c:v>
                </c:pt>
                <c:pt idx="25">
                  <c:v>3.5500000000000025</c:v>
                </c:pt>
                <c:pt idx="26">
                  <c:v>3.6500000000000026</c:v>
                </c:pt>
                <c:pt idx="27">
                  <c:v>3.7500000000000027</c:v>
                </c:pt>
                <c:pt idx="28">
                  <c:v>3.8500000000000028</c:v>
                </c:pt>
                <c:pt idx="29">
                  <c:v>3.9500000000000028</c:v>
                </c:pt>
                <c:pt idx="30">
                  <c:v>4.0500000000000025</c:v>
                </c:pt>
                <c:pt idx="31">
                  <c:v>4.1500000000000021</c:v>
                </c:pt>
                <c:pt idx="32">
                  <c:v>4.2500000000000018</c:v>
                </c:pt>
                <c:pt idx="33">
                  <c:v>4.3500000000000014</c:v>
                </c:pt>
                <c:pt idx="34">
                  <c:v>4.4500000000000011</c:v>
                </c:pt>
                <c:pt idx="35">
                  <c:v>4.5500000000000007</c:v>
                </c:pt>
                <c:pt idx="36">
                  <c:v>4.6500000000000004</c:v>
                </c:pt>
                <c:pt idx="37">
                  <c:v>4.75</c:v>
                </c:pt>
                <c:pt idx="38">
                  <c:v>4.8499999999999996</c:v>
                </c:pt>
                <c:pt idx="39">
                  <c:v>4.9499999999999993</c:v>
                </c:pt>
                <c:pt idx="40">
                  <c:v>5.0499999999999989</c:v>
                </c:pt>
                <c:pt idx="41">
                  <c:v>5.1499999999999986</c:v>
                </c:pt>
                <c:pt idx="42">
                  <c:v>5.2499999999999982</c:v>
                </c:pt>
                <c:pt idx="43">
                  <c:v>5.3499999999999979</c:v>
                </c:pt>
                <c:pt idx="44">
                  <c:v>5.4499999999999975</c:v>
                </c:pt>
                <c:pt idx="45">
                  <c:v>5.5499999999999972</c:v>
                </c:pt>
                <c:pt idx="46">
                  <c:v>5.6499999999999968</c:v>
                </c:pt>
                <c:pt idx="47">
                  <c:v>5.7499999999999964</c:v>
                </c:pt>
                <c:pt idx="48">
                  <c:v>5.8499999999999961</c:v>
                </c:pt>
                <c:pt idx="49">
                  <c:v>5.9499999999999957</c:v>
                </c:pt>
                <c:pt idx="50">
                  <c:v>6.0499999999999954</c:v>
                </c:pt>
                <c:pt idx="51">
                  <c:v>6.149999999999995</c:v>
                </c:pt>
                <c:pt idx="52">
                  <c:v>6.2499999999999947</c:v>
                </c:pt>
                <c:pt idx="53">
                  <c:v>6.3499999999999943</c:v>
                </c:pt>
                <c:pt idx="54">
                  <c:v>6.449999999999994</c:v>
                </c:pt>
                <c:pt idx="55">
                  <c:v>6.5499999999999936</c:v>
                </c:pt>
                <c:pt idx="56">
                  <c:v>6.6499999999999932</c:v>
                </c:pt>
                <c:pt idx="57">
                  <c:v>6.7499999999999929</c:v>
                </c:pt>
                <c:pt idx="58">
                  <c:v>6.8499999999999925</c:v>
                </c:pt>
                <c:pt idx="59">
                  <c:v>6.9499999999999922</c:v>
                </c:pt>
                <c:pt idx="60">
                  <c:v>7.0499999999999918</c:v>
                </c:pt>
                <c:pt idx="61">
                  <c:v>7.1499999999999915</c:v>
                </c:pt>
                <c:pt idx="62">
                  <c:v>7.2499999999999911</c:v>
                </c:pt>
                <c:pt idx="63">
                  <c:v>7.3499999999999908</c:v>
                </c:pt>
                <c:pt idx="64">
                  <c:v>7.4499999999999904</c:v>
                </c:pt>
                <c:pt idx="65">
                  <c:v>7.5499999999999901</c:v>
                </c:pt>
                <c:pt idx="66">
                  <c:v>7.6499999999999897</c:v>
                </c:pt>
                <c:pt idx="67">
                  <c:v>7.7499999999999893</c:v>
                </c:pt>
                <c:pt idx="68">
                  <c:v>7.849999999999989</c:v>
                </c:pt>
                <c:pt idx="69">
                  <c:v>7.9499999999999886</c:v>
                </c:pt>
                <c:pt idx="70">
                  <c:v>8.0499999999999883</c:v>
                </c:pt>
                <c:pt idx="71">
                  <c:v>8.1499999999999879</c:v>
                </c:pt>
                <c:pt idx="72">
                  <c:v>8.2499999999999876</c:v>
                </c:pt>
                <c:pt idx="73">
                  <c:v>8.3499999999999872</c:v>
                </c:pt>
                <c:pt idx="74">
                  <c:v>8.4499999999999869</c:v>
                </c:pt>
                <c:pt idx="75">
                  <c:v>8.5499999999999865</c:v>
                </c:pt>
                <c:pt idx="76">
                  <c:v>8.6499999999999861</c:v>
                </c:pt>
                <c:pt idx="77">
                  <c:v>8.7499999999999858</c:v>
                </c:pt>
                <c:pt idx="78">
                  <c:v>8.8499999999999854</c:v>
                </c:pt>
                <c:pt idx="79">
                  <c:v>8.9499999999999851</c:v>
                </c:pt>
                <c:pt idx="80">
                  <c:v>9.0499999999999847</c:v>
                </c:pt>
                <c:pt idx="81">
                  <c:v>9.1499999999999844</c:v>
                </c:pt>
                <c:pt idx="82">
                  <c:v>9.249999999999984</c:v>
                </c:pt>
                <c:pt idx="83">
                  <c:v>9.3499999999999837</c:v>
                </c:pt>
                <c:pt idx="84">
                  <c:v>9.4499999999999833</c:v>
                </c:pt>
                <c:pt idx="85">
                  <c:v>9.5499999999999829</c:v>
                </c:pt>
                <c:pt idx="86">
                  <c:v>9.6499999999999826</c:v>
                </c:pt>
                <c:pt idx="87">
                  <c:v>9.7499999999999822</c:v>
                </c:pt>
                <c:pt idx="88">
                  <c:v>9.8499999999999819</c:v>
                </c:pt>
                <c:pt idx="89">
                  <c:v>9.9499999999999815</c:v>
                </c:pt>
              </c:numCache>
            </c:numRef>
          </c:xVal>
          <c:yVal>
            <c:numRef>
              <c:f>CE_srovnani!$R$105:$R$194</c:f>
              <c:numCache>
                <c:formatCode>General</c:formatCode>
                <c:ptCount val="90"/>
                <c:pt idx="0">
                  <c:v>1.6874275448262586</c:v>
                </c:pt>
                <c:pt idx="1">
                  <c:v>1.6118899012586436</c:v>
                </c:pt>
                <c:pt idx="2">
                  <c:v>1.5420039906324585</c:v>
                </c:pt>
                <c:pt idx="3">
                  <c:v>1.5419222143105058</c:v>
                </c:pt>
                <c:pt idx="4">
                  <c:v>1.5407394383371589</c:v>
                </c:pt>
                <c:pt idx="5">
                  <c:v>1.547028778477977</c:v>
                </c:pt>
                <c:pt idx="6">
                  <c:v>1.5524699404638365</c:v>
                </c:pt>
                <c:pt idx="7">
                  <c:v>1.508060580697453</c:v>
                </c:pt>
                <c:pt idx="8">
                  <c:v>1.4641833984795753</c:v>
                </c:pt>
                <c:pt idx="9">
                  <c:v>1.4314409683272917</c:v>
                </c:pt>
                <c:pt idx="10">
                  <c:v>1.3981592704394521</c:v>
                </c:pt>
                <c:pt idx="11">
                  <c:v>1.3291829691191408</c:v>
                </c:pt>
                <c:pt idx="12">
                  <c:v>1.2619293530221345</c:v>
                </c:pt>
                <c:pt idx="13">
                  <c:v>1.1984814082358046</c:v>
                </c:pt>
                <c:pt idx="14">
                  <c:v>1.1361747689813515</c:v>
                </c:pt>
                <c:pt idx="15">
                  <c:v>1.0945249292380077</c:v>
                </c:pt>
                <c:pt idx="16">
                  <c:v>1.0529027215540319</c:v>
                </c:pt>
                <c:pt idx="17">
                  <c:v>1.0307589296579931</c:v>
                </c:pt>
                <c:pt idx="18">
                  <c:v>1.0080480636181683</c:v>
                </c:pt>
                <c:pt idx="19">
                  <c:v>0.96501914225919672</c:v>
                </c:pt>
                <c:pt idx="20">
                  <c:v>0.92218061879837809</c:v>
                </c:pt>
                <c:pt idx="21">
                  <c:v>0.89504993981710568</c:v>
                </c:pt>
                <c:pt idx="22">
                  <c:v>0.86754040299418467</c:v>
                </c:pt>
                <c:pt idx="23">
                  <c:v>0.8430043055421188</c:v>
                </c:pt>
                <c:pt idx="24">
                  <c:v>0.81822351393287185</c:v>
                </c:pt>
                <c:pt idx="25">
                  <c:v>0.81140400125545964</c:v>
                </c:pt>
                <c:pt idx="26">
                  <c:v>0.80410742091659204</c:v>
                </c:pt>
                <c:pt idx="27">
                  <c:v>0.79995348998952898</c:v>
                </c:pt>
                <c:pt idx="28">
                  <c:v>0.79537560968760035</c:v>
                </c:pt>
                <c:pt idx="29">
                  <c:v>0.78117884679406835</c:v>
                </c:pt>
                <c:pt idx="30">
                  <c:v>0.76654457778403762</c:v>
                </c:pt>
                <c:pt idx="31">
                  <c:v>0.7635775490867196</c:v>
                </c:pt>
                <c:pt idx="32">
                  <c:v>0.76021525363755893</c:v>
                </c:pt>
                <c:pt idx="33">
                  <c:v>0.76663530848471761</c:v>
                </c:pt>
                <c:pt idx="34">
                  <c:v>0.77287666245416287</c:v>
                </c:pt>
                <c:pt idx="35">
                  <c:v>0.76632210416578028</c:v>
                </c:pt>
                <c:pt idx="36">
                  <c:v>0.75937727712626257</c:v>
                </c:pt>
                <c:pt idx="37">
                  <c:v>0.75070047296319764</c:v>
                </c:pt>
                <c:pt idx="38">
                  <c:v>0.74161960637173174</c:v>
                </c:pt>
                <c:pt idx="39">
                  <c:v>0.72979567784274035</c:v>
                </c:pt>
                <c:pt idx="40">
                  <c:v>0.71756402779449002</c:v>
                </c:pt>
                <c:pt idx="41">
                  <c:v>0.68889468881363902</c:v>
                </c:pt>
                <c:pt idx="42">
                  <c:v>0.66041549067813166</c:v>
                </c:pt>
                <c:pt idx="43">
                  <c:v>0.62838384060142727</c:v>
                </c:pt>
                <c:pt idx="44">
                  <c:v>0.59700486325397206</c:v>
                </c:pt>
                <c:pt idx="45">
                  <c:v>0.57261722832829065</c:v>
                </c:pt>
                <c:pt idx="46">
                  <c:v>0.54842909544069129</c:v>
                </c:pt>
                <c:pt idx="47">
                  <c:v>0.54115415447787463</c:v>
                </c:pt>
                <c:pt idx="48">
                  <c:v>0.53353455040275832</c:v>
                </c:pt>
                <c:pt idx="49">
                  <c:v>0.51787325036361165</c:v>
                </c:pt>
                <c:pt idx="50">
                  <c:v>0.50209234476996556</c:v>
                </c:pt>
                <c:pt idx="51">
                  <c:v>0.47966599148508782</c:v>
                </c:pt>
                <c:pt idx="52">
                  <c:v>0.45747563503147304</c:v>
                </c:pt>
                <c:pt idx="53">
                  <c:v>0.43258504163834527</c:v>
                </c:pt>
                <c:pt idx="54">
                  <c:v>0.40839567713250363</c:v>
                </c:pt>
                <c:pt idx="55">
                  <c:v>0.38910040364777465</c:v>
                </c:pt>
                <c:pt idx="56">
                  <c:v>0.37020898024347387</c:v>
                </c:pt>
                <c:pt idx="57">
                  <c:v>0.33753620246151594</c:v>
                </c:pt>
                <c:pt idx="58">
                  <c:v>0.30688674992753512</c:v>
                </c:pt>
                <c:pt idx="59">
                  <c:v>0.28394724547251593</c:v>
                </c:pt>
                <c:pt idx="60">
                  <c:v>0.26206572120484017</c:v>
                </c:pt>
                <c:pt idx="61">
                  <c:v>0.2395003381140548</c:v>
                </c:pt>
                <c:pt idx="62">
                  <c:v>0.21823411109717081</c:v>
                </c:pt>
                <c:pt idx="63">
                  <c:v>0.20310875945947884</c:v>
                </c:pt>
                <c:pt idx="64">
                  <c:v>0.18861764427651204</c:v>
                </c:pt>
                <c:pt idx="65">
                  <c:v>0.17528359308024682</c:v>
                </c:pt>
                <c:pt idx="66">
                  <c:v>0.16257533135987226</c:v>
                </c:pt>
                <c:pt idx="67">
                  <c:v>0.14641488170533917</c:v>
                </c:pt>
                <c:pt idx="68">
                  <c:v>0.13149616699761602</c:v>
                </c:pt>
                <c:pt idx="69">
                  <c:v>0.12246189402186972</c:v>
                </c:pt>
                <c:pt idx="70">
                  <c:v>0.11384487810698268</c:v>
                </c:pt>
                <c:pt idx="71">
                  <c:v>0.10517096858207352</c:v>
                </c:pt>
                <c:pt idx="72">
                  <c:v>9.6965442804152424E-2</c:v>
                </c:pt>
                <c:pt idx="73">
                  <c:v>9.3389102833634358E-2</c:v>
                </c:pt>
                <c:pt idx="74">
                  <c:v>8.9828498965522918E-2</c:v>
                </c:pt>
                <c:pt idx="75">
                  <c:v>8.4880022275709122E-2</c:v>
                </c:pt>
                <c:pt idx="76">
                  <c:v>8.0071619249732454E-2</c:v>
                </c:pt>
                <c:pt idx="77">
                  <c:v>7.8895191363151831E-2</c:v>
                </c:pt>
                <c:pt idx="78">
                  <c:v>7.7677431620093801E-2</c:v>
                </c:pt>
                <c:pt idx="79">
                  <c:v>7.5528470135189263E-2</c:v>
                </c:pt>
                <c:pt idx="80">
                  <c:v>7.3373410910602177E-2</c:v>
                </c:pt>
                <c:pt idx="81">
                  <c:v>6.6602637681055885E-2</c:v>
                </c:pt>
                <c:pt idx="82">
                  <c:v>6.0307848020682675E-2</c:v>
                </c:pt>
                <c:pt idx="83">
                  <c:v>5.6961418317954114E-2</c:v>
                </c:pt>
                <c:pt idx="84">
                  <c:v>5.3724790399106312E-2</c:v>
                </c:pt>
                <c:pt idx="85">
                  <c:v>5.0148548779228287E-2</c:v>
                </c:pt>
                <c:pt idx="86">
                  <c:v>4.6734612538320404E-2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3A1-42C7-8EF9-8F9D53090038}"/>
            </c:ext>
          </c:extLst>
        </c:ser>
        <c:ser>
          <c:idx val="4"/>
          <c:order val="9"/>
          <c:tx>
            <c:strRef>
              <c:f>CE_srovnani!$S$104</c:f>
              <c:strCache>
                <c:ptCount val="1"/>
                <c:pt idx="0">
                  <c:v>21.7cm experiment</c:v>
                </c:pt>
              </c:strCache>
            </c:strRef>
          </c:tx>
          <c:spPr>
            <a:ln w="12700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CE_srovnani!$N$105:$N$194</c:f>
              <c:numCache>
                <c:formatCode>General</c:formatCode>
                <c:ptCount val="90"/>
                <c:pt idx="0">
                  <c:v>1.05</c:v>
                </c:pt>
                <c:pt idx="1">
                  <c:v>1.1500000000000001</c:v>
                </c:pt>
                <c:pt idx="2">
                  <c:v>1.2500000000000002</c:v>
                </c:pt>
                <c:pt idx="3">
                  <c:v>1.3500000000000003</c:v>
                </c:pt>
                <c:pt idx="4">
                  <c:v>1.4500000000000004</c:v>
                </c:pt>
                <c:pt idx="5">
                  <c:v>1.5500000000000005</c:v>
                </c:pt>
                <c:pt idx="6">
                  <c:v>1.6500000000000006</c:v>
                </c:pt>
                <c:pt idx="7">
                  <c:v>1.7500000000000007</c:v>
                </c:pt>
                <c:pt idx="8">
                  <c:v>1.8500000000000008</c:v>
                </c:pt>
                <c:pt idx="9">
                  <c:v>1.9500000000000008</c:v>
                </c:pt>
                <c:pt idx="10">
                  <c:v>2.0500000000000012</c:v>
                </c:pt>
                <c:pt idx="11">
                  <c:v>2.1500000000000012</c:v>
                </c:pt>
                <c:pt idx="12">
                  <c:v>2.2500000000000013</c:v>
                </c:pt>
                <c:pt idx="13">
                  <c:v>2.3500000000000014</c:v>
                </c:pt>
                <c:pt idx="14">
                  <c:v>2.4500000000000015</c:v>
                </c:pt>
                <c:pt idx="15">
                  <c:v>2.5500000000000016</c:v>
                </c:pt>
                <c:pt idx="16">
                  <c:v>2.6500000000000017</c:v>
                </c:pt>
                <c:pt idx="17">
                  <c:v>2.7500000000000018</c:v>
                </c:pt>
                <c:pt idx="18">
                  <c:v>2.8500000000000019</c:v>
                </c:pt>
                <c:pt idx="19">
                  <c:v>2.950000000000002</c:v>
                </c:pt>
                <c:pt idx="20">
                  <c:v>3.050000000000002</c:v>
                </c:pt>
                <c:pt idx="21">
                  <c:v>3.1500000000000021</c:v>
                </c:pt>
                <c:pt idx="22">
                  <c:v>3.2500000000000022</c:v>
                </c:pt>
                <c:pt idx="23">
                  <c:v>3.3500000000000023</c:v>
                </c:pt>
                <c:pt idx="24">
                  <c:v>3.4500000000000024</c:v>
                </c:pt>
                <c:pt idx="25">
                  <c:v>3.5500000000000025</c:v>
                </c:pt>
                <c:pt idx="26">
                  <c:v>3.6500000000000026</c:v>
                </c:pt>
                <c:pt idx="27">
                  <c:v>3.7500000000000027</c:v>
                </c:pt>
                <c:pt idx="28">
                  <c:v>3.8500000000000028</c:v>
                </c:pt>
                <c:pt idx="29">
                  <c:v>3.9500000000000028</c:v>
                </c:pt>
                <c:pt idx="30">
                  <c:v>4.0500000000000025</c:v>
                </c:pt>
                <c:pt idx="31">
                  <c:v>4.1500000000000021</c:v>
                </c:pt>
                <c:pt idx="32">
                  <c:v>4.2500000000000018</c:v>
                </c:pt>
                <c:pt idx="33">
                  <c:v>4.3500000000000014</c:v>
                </c:pt>
                <c:pt idx="34">
                  <c:v>4.4500000000000011</c:v>
                </c:pt>
                <c:pt idx="35">
                  <c:v>4.5500000000000007</c:v>
                </c:pt>
                <c:pt idx="36">
                  <c:v>4.6500000000000004</c:v>
                </c:pt>
                <c:pt idx="37">
                  <c:v>4.75</c:v>
                </c:pt>
                <c:pt idx="38">
                  <c:v>4.8499999999999996</c:v>
                </c:pt>
                <c:pt idx="39">
                  <c:v>4.9499999999999993</c:v>
                </c:pt>
                <c:pt idx="40">
                  <c:v>5.0499999999999989</c:v>
                </c:pt>
                <c:pt idx="41">
                  <c:v>5.1499999999999986</c:v>
                </c:pt>
                <c:pt idx="42">
                  <c:v>5.2499999999999982</c:v>
                </c:pt>
                <c:pt idx="43">
                  <c:v>5.3499999999999979</c:v>
                </c:pt>
                <c:pt idx="44">
                  <c:v>5.4499999999999975</c:v>
                </c:pt>
                <c:pt idx="45">
                  <c:v>5.5499999999999972</c:v>
                </c:pt>
                <c:pt idx="46">
                  <c:v>5.6499999999999968</c:v>
                </c:pt>
                <c:pt idx="47">
                  <c:v>5.7499999999999964</c:v>
                </c:pt>
                <c:pt idx="48">
                  <c:v>5.8499999999999961</c:v>
                </c:pt>
                <c:pt idx="49">
                  <c:v>5.9499999999999957</c:v>
                </c:pt>
                <c:pt idx="50">
                  <c:v>6.0499999999999954</c:v>
                </c:pt>
                <c:pt idx="51">
                  <c:v>6.149999999999995</c:v>
                </c:pt>
                <c:pt idx="52">
                  <c:v>6.2499999999999947</c:v>
                </c:pt>
                <c:pt idx="53">
                  <c:v>6.3499999999999943</c:v>
                </c:pt>
                <c:pt idx="54">
                  <c:v>6.449999999999994</c:v>
                </c:pt>
                <c:pt idx="55">
                  <c:v>6.5499999999999936</c:v>
                </c:pt>
                <c:pt idx="56">
                  <c:v>6.6499999999999932</c:v>
                </c:pt>
                <c:pt idx="57">
                  <c:v>6.7499999999999929</c:v>
                </c:pt>
                <c:pt idx="58">
                  <c:v>6.8499999999999925</c:v>
                </c:pt>
                <c:pt idx="59">
                  <c:v>6.9499999999999922</c:v>
                </c:pt>
                <c:pt idx="60">
                  <c:v>7.0499999999999918</c:v>
                </c:pt>
                <c:pt idx="61">
                  <c:v>7.1499999999999915</c:v>
                </c:pt>
                <c:pt idx="62">
                  <c:v>7.2499999999999911</c:v>
                </c:pt>
                <c:pt idx="63">
                  <c:v>7.3499999999999908</c:v>
                </c:pt>
                <c:pt idx="64">
                  <c:v>7.4499999999999904</c:v>
                </c:pt>
                <c:pt idx="65">
                  <c:v>7.5499999999999901</c:v>
                </c:pt>
                <c:pt idx="66">
                  <c:v>7.6499999999999897</c:v>
                </c:pt>
                <c:pt idx="67">
                  <c:v>7.7499999999999893</c:v>
                </c:pt>
                <c:pt idx="68">
                  <c:v>7.849999999999989</c:v>
                </c:pt>
                <c:pt idx="69">
                  <c:v>7.9499999999999886</c:v>
                </c:pt>
                <c:pt idx="70">
                  <c:v>8.0499999999999883</c:v>
                </c:pt>
                <c:pt idx="71">
                  <c:v>8.1499999999999879</c:v>
                </c:pt>
                <c:pt idx="72">
                  <c:v>8.2499999999999876</c:v>
                </c:pt>
                <c:pt idx="73">
                  <c:v>8.3499999999999872</c:v>
                </c:pt>
                <c:pt idx="74">
                  <c:v>8.4499999999999869</c:v>
                </c:pt>
                <c:pt idx="75">
                  <c:v>8.5499999999999865</c:v>
                </c:pt>
                <c:pt idx="76">
                  <c:v>8.6499999999999861</c:v>
                </c:pt>
                <c:pt idx="77">
                  <c:v>8.7499999999999858</c:v>
                </c:pt>
                <c:pt idx="78">
                  <c:v>8.8499999999999854</c:v>
                </c:pt>
                <c:pt idx="79">
                  <c:v>8.9499999999999851</c:v>
                </c:pt>
                <c:pt idx="80">
                  <c:v>9.0499999999999847</c:v>
                </c:pt>
                <c:pt idx="81">
                  <c:v>9.1499999999999844</c:v>
                </c:pt>
                <c:pt idx="82">
                  <c:v>9.249999999999984</c:v>
                </c:pt>
                <c:pt idx="83">
                  <c:v>9.3499999999999837</c:v>
                </c:pt>
                <c:pt idx="84">
                  <c:v>9.4499999999999833</c:v>
                </c:pt>
                <c:pt idx="85">
                  <c:v>9.5499999999999829</c:v>
                </c:pt>
                <c:pt idx="86">
                  <c:v>9.6499999999999826</c:v>
                </c:pt>
                <c:pt idx="87">
                  <c:v>9.7499999999999822</c:v>
                </c:pt>
                <c:pt idx="88">
                  <c:v>9.8499999999999819</c:v>
                </c:pt>
                <c:pt idx="89">
                  <c:v>9.9499999999999815</c:v>
                </c:pt>
              </c:numCache>
            </c:numRef>
          </c:xVal>
          <c:yVal>
            <c:numRef>
              <c:f>CE_srovnani!$S$105:$S$194</c:f>
              <c:numCache>
                <c:formatCode>General</c:formatCode>
                <c:ptCount val="90"/>
                <c:pt idx="0">
                  <c:v>0.69176594332007357</c:v>
                </c:pt>
                <c:pt idx="1">
                  <c:v>0.63611825894572205</c:v>
                </c:pt>
                <c:pt idx="2">
                  <c:v>0.58724589495127999</c:v>
                </c:pt>
                <c:pt idx="3">
                  <c:v>0.57279071325206177</c:v>
                </c:pt>
                <c:pt idx="4">
                  <c:v>0.55862541468384741</c:v>
                </c:pt>
                <c:pt idx="5">
                  <c:v>0.59402308612403643</c:v>
                </c:pt>
                <c:pt idx="6">
                  <c:v>0.63077240067187335</c:v>
                </c:pt>
                <c:pt idx="7">
                  <c:v>0.65173660609748929</c:v>
                </c:pt>
                <c:pt idx="8">
                  <c:v>0.67303653852730638</c:v>
                </c:pt>
                <c:pt idx="9">
                  <c:v>0.64553943944433911</c:v>
                </c:pt>
                <c:pt idx="10">
                  <c:v>0.6184247946687258</c:v>
                </c:pt>
                <c:pt idx="11">
                  <c:v>0.56273784096674573</c:v>
                </c:pt>
                <c:pt idx="12">
                  <c:v>0.51097616812383473</c:v>
                </c:pt>
                <c:pt idx="13">
                  <c:v>0.47897493999405799</c:v>
                </c:pt>
                <c:pt idx="14">
                  <c:v>0.44805803316173132</c:v>
                </c:pt>
                <c:pt idx="15">
                  <c:v>0.42985511167914786</c:v>
                </c:pt>
                <c:pt idx="16">
                  <c:v>0.41179389803049132</c:v>
                </c:pt>
                <c:pt idx="17">
                  <c:v>0.40926865680816404</c:v>
                </c:pt>
                <c:pt idx="18">
                  <c:v>0.40650069438662689</c:v>
                </c:pt>
                <c:pt idx="19">
                  <c:v>0.39708078785384576</c:v>
                </c:pt>
                <c:pt idx="20">
                  <c:v>0.38745646728245514</c:v>
                </c:pt>
                <c:pt idx="21">
                  <c:v>0.37312284302552362</c:v>
                </c:pt>
                <c:pt idx="22">
                  <c:v>0.35878594173162709</c:v>
                </c:pt>
                <c:pt idx="23">
                  <c:v>0.3547470432766805</c:v>
                </c:pt>
                <c:pt idx="24">
                  <c:v>0.35053009825402359</c:v>
                </c:pt>
                <c:pt idx="25">
                  <c:v>0.34810409723810248</c:v>
                </c:pt>
                <c:pt idx="26">
                  <c:v>0.34551320189509149</c:v>
                </c:pt>
                <c:pt idx="27">
                  <c:v>0.34922331480616431</c:v>
                </c:pt>
                <c:pt idx="28">
                  <c:v>0.35291412926072324</c:v>
                </c:pt>
                <c:pt idx="29">
                  <c:v>0.35503511545501276</c:v>
                </c:pt>
                <c:pt idx="30">
                  <c:v>0.35708205415667088</c:v>
                </c:pt>
                <c:pt idx="31">
                  <c:v>0.36476183673890694</c:v>
                </c:pt>
                <c:pt idx="32">
                  <c:v>0.37263022610504121</c:v>
                </c:pt>
                <c:pt idx="33">
                  <c:v>0.38311637905286783</c:v>
                </c:pt>
                <c:pt idx="34">
                  <c:v>0.39395935109192526</c:v>
                </c:pt>
                <c:pt idx="35">
                  <c:v>0.39607319110949835</c:v>
                </c:pt>
                <c:pt idx="36">
                  <c:v>0.39810324858277379</c:v>
                </c:pt>
                <c:pt idx="37">
                  <c:v>0.39378340837879688</c:v>
                </c:pt>
                <c:pt idx="38">
                  <c:v>0.38928349491485886</c:v>
                </c:pt>
                <c:pt idx="39">
                  <c:v>0.38041960911770667</c:v>
                </c:pt>
                <c:pt idx="40">
                  <c:v>0.37141478238571535</c:v>
                </c:pt>
                <c:pt idx="41">
                  <c:v>0.37054601957214206</c:v>
                </c:pt>
                <c:pt idx="42">
                  <c:v>0.36952892241260499</c:v>
                </c:pt>
                <c:pt idx="43">
                  <c:v>0.36005599905930535</c:v>
                </c:pt>
                <c:pt idx="44">
                  <c:v>0.35050856681412845</c:v>
                </c:pt>
                <c:pt idx="45">
                  <c:v>0.33490617809225198</c:v>
                </c:pt>
                <c:pt idx="46">
                  <c:v>0.31952600428637662</c:v>
                </c:pt>
                <c:pt idx="47">
                  <c:v>0.31284083155572018</c:v>
                </c:pt>
                <c:pt idx="48">
                  <c:v>0.30600012948539845</c:v>
                </c:pt>
                <c:pt idx="49">
                  <c:v>0.29092917978506011</c:v>
                </c:pt>
                <c:pt idx="50">
                  <c:v>0.27615740576504344</c:v>
                </c:pt>
                <c:pt idx="51">
                  <c:v>0.26694447537521682</c:v>
                </c:pt>
                <c:pt idx="52">
                  <c:v>0.25769814471915931</c:v>
                </c:pt>
                <c:pt idx="53">
                  <c:v>0.25309890601277657</c:v>
                </c:pt>
                <c:pt idx="54">
                  <c:v>0.24837485959774699</c:v>
                </c:pt>
                <c:pt idx="55">
                  <c:v>0.24364273475906043</c:v>
                </c:pt>
                <c:pt idx="56">
                  <c:v>0.23880545970929229</c:v>
                </c:pt>
                <c:pt idx="57">
                  <c:v>0.21648295946812826</c:v>
                </c:pt>
                <c:pt idx="58">
                  <c:v>0.19568401370961946</c:v>
                </c:pt>
                <c:pt idx="59">
                  <c:v>0.17671870634813658</c:v>
                </c:pt>
                <c:pt idx="60">
                  <c:v>0.1590861625190145</c:v>
                </c:pt>
                <c:pt idx="61">
                  <c:v>0.14553629653199068</c:v>
                </c:pt>
                <c:pt idx="62">
                  <c:v>0.13276202535517911</c:v>
                </c:pt>
                <c:pt idx="63">
                  <c:v>0.11871937080085443</c:v>
                </c:pt>
                <c:pt idx="64">
                  <c:v>0.1058152637659346</c:v>
                </c:pt>
                <c:pt idx="65">
                  <c:v>9.6947363952817139E-2</c:v>
                </c:pt>
                <c:pt idx="66">
                  <c:v>8.8619442984140706E-2</c:v>
                </c:pt>
                <c:pt idx="67">
                  <c:v>7.8465492769142151E-2</c:v>
                </c:pt>
                <c:pt idx="68">
                  <c:v>6.925821570113401E-2</c:v>
                </c:pt>
                <c:pt idx="69">
                  <c:v>6.4915722841347001E-2</c:v>
                </c:pt>
                <c:pt idx="70">
                  <c:v>6.0742727277918726E-2</c:v>
                </c:pt>
                <c:pt idx="71">
                  <c:v>5.6033496030484645E-2</c:v>
                </c:pt>
                <c:pt idx="72">
                  <c:v>5.1583295579495446E-2</c:v>
                </c:pt>
                <c:pt idx="73">
                  <c:v>4.764668603040921E-2</c:v>
                </c:pt>
                <c:pt idx="74">
                  <c:v>4.3910445009138176E-2</c:v>
                </c:pt>
                <c:pt idx="75">
                  <c:v>4.0352519836366063E-2</c:v>
                </c:pt>
                <c:pt idx="76">
                  <c:v>3.6996413528287912E-2</c:v>
                </c:pt>
                <c:pt idx="77">
                  <c:v>3.4905974168715402E-2</c:v>
                </c:pt>
                <c:pt idx="78">
                  <c:v>3.2876919805745856E-2</c:v>
                </c:pt>
                <c:pt idx="79">
                  <c:v>3.109279600424561E-2</c:v>
                </c:pt>
                <c:pt idx="80">
                  <c:v>2.9360796144859678E-2</c:v>
                </c:pt>
                <c:pt idx="81">
                  <c:v>2.8843132961557685E-2</c:v>
                </c:pt>
                <c:pt idx="82">
                  <c:v>2.8310149118653573E-2</c:v>
                </c:pt>
                <c:pt idx="83">
                  <c:v>2.7262900384504348E-2</c:v>
                </c:pt>
                <c:pt idx="84">
                  <c:v>2.6224566261723981E-2</c:v>
                </c:pt>
                <c:pt idx="85">
                  <c:v>2.3621852484103714E-2</c:v>
                </c:pt>
                <c:pt idx="86">
                  <c:v>2.1224294448317603E-2</c:v>
                </c:pt>
                <c:pt idx="87">
                  <c:v>1.9820014032841327E-2</c:v>
                </c:pt>
                <c:pt idx="88">
                  <c:v>1.8477213098455226E-2</c:v>
                </c:pt>
                <c:pt idx="89">
                  <c:v>1.7113704313954228E-2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3A1-42C7-8EF9-8F9D53090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6833759"/>
        <c:axId val="476834119"/>
      </c:scatterChart>
      <c:valAx>
        <c:axId val="476833759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Energy</a:t>
                </a:r>
                <a:r>
                  <a:rPr lang="en-US" b="0" baseline="0"/>
                  <a:t> [MeV]</a:t>
                </a:r>
                <a:endParaRPr lang="cs-CZ" b="0"/>
              </a:p>
            </c:rich>
          </c:tx>
          <c:layout>
            <c:manualLayout>
              <c:xMode val="edge"/>
              <c:yMode val="edge"/>
              <c:x val="0.47924460831284976"/>
              <c:y val="0.93833284927498817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476834119"/>
        <c:crossesAt val="1.0000000000000002E-2"/>
        <c:crossBetween val="midCat"/>
      </c:valAx>
      <c:valAx>
        <c:axId val="476834119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Flux density [cm-2.s-1]</a:t>
                </a:r>
                <a:endParaRPr lang="cs-CZ" b="0"/>
              </a:p>
            </c:rich>
          </c:tx>
          <c:layout>
            <c:manualLayout>
              <c:xMode val="edge"/>
              <c:yMode val="edge"/>
              <c:x val="0"/>
              <c:y val="0.29812830773202531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476833759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7108261704252168"/>
          <c:y val="7.9038412405896361E-2"/>
          <c:w val="0.22754869620239548"/>
          <c:h val="0.7903751595207557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800"/>
          </a:pPr>
          <a:endParaRPr lang="cs-CZ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200"/>
      </a:pPr>
      <a:endParaRPr lang="cs-CZ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54225165480745"/>
          <c:y val="2.7206690513184115E-2"/>
          <c:w val="0.85707810528303441"/>
          <c:h val="0.82907003937591228"/>
        </c:manualLayout>
      </c:layout>
      <c:scatterChart>
        <c:scatterStyle val="lineMarker"/>
        <c:varyColors val="0"/>
        <c:ser>
          <c:idx val="1"/>
          <c:order val="0"/>
          <c:tx>
            <c:strRef>
              <c:f>CE_srovnani!$AQ$197</c:f>
              <c:strCache>
                <c:ptCount val="1"/>
                <c:pt idx="0">
                  <c:v>5.4 cm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CE_srovnani!$AQ$198:$AQ$377</c:f>
              <c:numCache>
                <c:formatCode>0.0%</c:formatCode>
                <c:ptCount val="180"/>
                <c:pt idx="0">
                  <c:v>-6.1535619756170057E-4</c:v>
                </c:pt>
                <c:pt idx="1">
                  <c:v>-6.1535619756170057E-4</c:v>
                </c:pt>
                <c:pt idx="2">
                  <c:v>4.1220434323872013E-3</c:v>
                </c:pt>
                <c:pt idx="3">
                  <c:v>4.1220434323872013E-3</c:v>
                </c:pt>
                <c:pt idx="4">
                  <c:v>-2.5149792670135285E-2</c:v>
                </c:pt>
                <c:pt idx="5">
                  <c:v>-2.5149792670135285E-2</c:v>
                </c:pt>
                <c:pt idx="6">
                  <c:v>-6.5562108378039774E-2</c:v>
                </c:pt>
                <c:pt idx="7">
                  <c:v>-6.5562108378039774E-2</c:v>
                </c:pt>
                <c:pt idx="8">
                  <c:v>-7.2866101772781078E-2</c:v>
                </c:pt>
                <c:pt idx="9">
                  <c:v>-7.2866101772781078E-2</c:v>
                </c:pt>
                <c:pt idx="10">
                  <c:v>-6.5888747573631057E-2</c:v>
                </c:pt>
                <c:pt idx="11">
                  <c:v>-6.5888747573631057E-2</c:v>
                </c:pt>
                <c:pt idx="12">
                  <c:v>-7.12702298824891E-2</c:v>
                </c:pt>
                <c:pt idx="13">
                  <c:v>-7.12702298824891E-2</c:v>
                </c:pt>
                <c:pt idx="14">
                  <c:v>-5.7324008712803076E-2</c:v>
                </c:pt>
                <c:pt idx="15">
                  <c:v>-5.7324008712803076E-2</c:v>
                </c:pt>
                <c:pt idx="16">
                  <c:v>-6.5223197378929454E-2</c:v>
                </c:pt>
                <c:pt idx="17">
                  <c:v>-6.5223197378929454E-2</c:v>
                </c:pt>
                <c:pt idx="18">
                  <c:v>-7.9687748374620115E-2</c:v>
                </c:pt>
                <c:pt idx="19">
                  <c:v>-7.9687748374620115E-2</c:v>
                </c:pt>
                <c:pt idx="20">
                  <c:v>-9.9106321880343073E-2</c:v>
                </c:pt>
                <c:pt idx="21">
                  <c:v>-9.9106321880343073E-2</c:v>
                </c:pt>
                <c:pt idx="22">
                  <c:v>-7.7705244984604183E-2</c:v>
                </c:pt>
                <c:pt idx="23">
                  <c:v>-7.7705244984604183E-2</c:v>
                </c:pt>
                <c:pt idx="24">
                  <c:v>-8.8934550135149726E-2</c:v>
                </c:pt>
                <c:pt idx="25">
                  <c:v>-8.8934550135149726E-2</c:v>
                </c:pt>
                <c:pt idx="26">
                  <c:v>-8.1239626693535016E-2</c:v>
                </c:pt>
                <c:pt idx="27">
                  <c:v>-8.1239626693535016E-2</c:v>
                </c:pt>
                <c:pt idx="28">
                  <c:v>-5.1113674729080238E-2</c:v>
                </c:pt>
                <c:pt idx="29">
                  <c:v>-5.1113674729080238E-2</c:v>
                </c:pt>
                <c:pt idx="30">
                  <c:v>-8.4254899504336955E-2</c:v>
                </c:pt>
                <c:pt idx="31">
                  <c:v>-8.4254899504336955E-2</c:v>
                </c:pt>
                <c:pt idx="32">
                  <c:v>-8.9241081450222137E-2</c:v>
                </c:pt>
                <c:pt idx="33">
                  <c:v>-8.9241081450222137E-2</c:v>
                </c:pt>
                <c:pt idx="34">
                  <c:v>-6.3841418888361479E-2</c:v>
                </c:pt>
                <c:pt idx="35">
                  <c:v>-6.3841418888361479E-2</c:v>
                </c:pt>
                <c:pt idx="36">
                  <c:v>-8.4076721995810733E-2</c:v>
                </c:pt>
                <c:pt idx="37">
                  <c:v>-8.4076721995810733E-2</c:v>
                </c:pt>
                <c:pt idx="38">
                  <c:v>-5.5405803190669456E-2</c:v>
                </c:pt>
                <c:pt idx="39">
                  <c:v>-5.5405803190669456E-2</c:v>
                </c:pt>
                <c:pt idx="40">
                  <c:v>-6.1048351630761166E-2</c:v>
                </c:pt>
                <c:pt idx="41">
                  <c:v>-6.1048351630761166E-2</c:v>
                </c:pt>
                <c:pt idx="42">
                  <c:v>-4.1494723887951501E-2</c:v>
                </c:pt>
                <c:pt idx="43">
                  <c:v>-4.1494723887951501E-2</c:v>
                </c:pt>
                <c:pt idx="44">
                  <c:v>-5.7931548333517657E-2</c:v>
                </c:pt>
                <c:pt idx="45">
                  <c:v>-5.7931548333517657E-2</c:v>
                </c:pt>
                <c:pt idx="46">
                  <c:v>-5.2556377833394174E-2</c:v>
                </c:pt>
                <c:pt idx="47">
                  <c:v>-5.2556377833394174E-2</c:v>
                </c:pt>
                <c:pt idx="48">
                  <c:v>-2.345683053025005E-2</c:v>
                </c:pt>
                <c:pt idx="49">
                  <c:v>-2.345683053025005E-2</c:v>
                </c:pt>
                <c:pt idx="50">
                  <c:v>-4.8190508206445104E-2</c:v>
                </c:pt>
                <c:pt idx="51">
                  <c:v>-4.8190508206445104E-2</c:v>
                </c:pt>
                <c:pt idx="52">
                  <c:v>-3.7022535019960223E-2</c:v>
                </c:pt>
                <c:pt idx="53">
                  <c:v>-3.7022535019960223E-2</c:v>
                </c:pt>
                <c:pt idx="54">
                  <c:v>-3.2895833071053593E-2</c:v>
                </c:pt>
                <c:pt idx="55">
                  <c:v>-3.2895833071053593E-2</c:v>
                </c:pt>
                <c:pt idx="56">
                  <c:v>-2.4565194491552922E-2</c:v>
                </c:pt>
                <c:pt idx="57">
                  <c:v>-2.4565194491552922E-2</c:v>
                </c:pt>
                <c:pt idx="58">
                  <c:v>-1.7524691108440127E-2</c:v>
                </c:pt>
                <c:pt idx="59">
                  <c:v>-1.7524691108440127E-2</c:v>
                </c:pt>
                <c:pt idx="60">
                  <c:v>-1.1504952021032744E-2</c:v>
                </c:pt>
                <c:pt idx="61">
                  <c:v>-1.1504952021032744E-2</c:v>
                </c:pt>
                <c:pt idx="62">
                  <c:v>-1.1627194570877908E-2</c:v>
                </c:pt>
                <c:pt idx="63">
                  <c:v>-1.1627194570877908E-2</c:v>
                </c:pt>
                <c:pt idx="64">
                  <c:v>-8.7265141327925733E-3</c:v>
                </c:pt>
                <c:pt idx="65">
                  <c:v>-8.7265141327925733E-3</c:v>
                </c:pt>
                <c:pt idx="66">
                  <c:v>-1.1551873309729732E-3</c:v>
                </c:pt>
                <c:pt idx="67">
                  <c:v>-1.1551873309729732E-3</c:v>
                </c:pt>
                <c:pt idx="68">
                  <c:v>7.5135965743540201E-3</c:v>
                </c:pt>
                <c:pt idx="69">
                  <c:v>7.5135965743540201E-3</c:v>
                </c:pt>
                <c:pt idx="70">
                  <c:v>1.9495851905011019E-2</c:v>
                </c:pt>
                <c:pt idx="71">
                  <c:v>1.9495851905011019E-2</c:v>
                </c:pt>
                <c:pt idx="72">
                  <c:v>3.3952547335483141E-2</c:v>
                </c:pt>
                <c:pt idx="73">
                  <c:v>3.3952547335483141E-2</c:v>
                </c:pt>
                <c:pt idx="74">
                  <c:v>4.1251899958327343E-2</c:v>
                </c:pt>
                <c:pt idx="75">
                  <c:v>4.1251899958327343E-2</c:v>
                </c:pt>
                <c:pt idx="76">
                  <c:v>4.7207277479716758E-2</c:v>
                </c:pt>
                <c:pt idx="77">
                  <c:v>4.7207277479716758E-2</c:v>
                </c:pt>
                <c:pt idx="78">
                  <c:v>5.7062676275239754E-2</c:v>
                </c:pt>
                <c:pt idx="79">
                  <c:v>5.7062676275239754E-2</c:v>
                </c:pt>
                <c:pt idx="80">
                  <c:v>6.36196067182353E-2</c:v>
                </c:pt>
                <c:pt idx="81">
                  <c:v>6.36196067182353E-2</c:v>
                </c:pt>
                <c:pt idx="82">
                  <c:v>6.8433299558942062E-2</c:v>
                </c:pt>
                <c:pt idx="83">
                  <c:v>6.8433299558942062E-2</c:v>
                </c:pt>
                <c:pt idx="84">
                  <c:v>7.1104506146551616E-2</c:v>
                </c:pt>
                <c:pt idx="85">
                  <c:v>7.1104506146551616E-2</c:v>
                </c:pt>
                <c:pt idx="86">
                  <c:v>6.8289495637212649E-2</c:v>
                </c:pt>
                <c:pt idx="87">
                  <c:v>6.8289495637212649E-2</c:v>
                </c:pt>
                <c:pt idx="88">
                  <c:v>6.4179970030330935E-2</c:v>
                </c:pt>
                <c:pt idx="89">
                  <c:v>6.4179970030330935E-2</c:v>
                </c:pt>
                <c:pt idx="90">
                  <c:v>5.8557647054372275E-2</c:v>
                </c:pt>
                <c:pt idx="91">
                  <c:v>5.8557647054372275E-2</c:v>
                </c:pt>
                <c:pt idx="92">
                  <c:v>5.7540781401683505E-2</c:v>
                </c:pt>
                <c:pt idx="93">
                  <c:v>5.7540781401683505E-2</c:v>
                </c:pt>
                <c:pt idx="94">
                  <c:v>4.6804143048852165E-2</c:v>
                </c:pt>
                <c:pt idx="95">
                  <c:v>4.6804143048852165E-2</c:v>
                </c:pt>
                <c:pt idx="96">
                  <c:v>3.8675132708119397E-2</c:v>
                </c:pt>
                <c:pt idx="97">
                  <c:v>3.8675132708119397E-2</c:v>
                </c:pt>
                <c:pt idx="98">
                  <c:v>4.2612725395931639E-2</c:v>
                </c:pt>
                <c:pt idx="99">
                  <c:v>4.2612725395931639E-2</c:v>
                </c:pt>
                <c:pt idx="100">
                  <c:v>4.9912752357472057E-2</c:v>
                </c:pt>
                <c:pt idx="101">
                  <c:v>4.9912752357472057E-2</c:v>
                </c:pt>
                <c:pt idx="102">
                  <c:v>3.8812810962486344E-2</c:v>
                </c:pt>
                <c:pt idx="103">
                  <c:v>3.8812810962486344E-2</c:v>
                </c:pt>
                <c:pt idx="104">
                  <c:v>3.0716223948861643E-2</c:v>
                </c:pt>
                <c:pt idx="105">
                  <c:v>3.0716223948861643E-2</c:v>
                </c:pt>
                <c:pt idx="106">
                  <c:v>2.7524356363501479E-2</c:v>
                </c:pt>
                <c:pt idx="107">
                  <c:v>2.7524356363501479E-2</c:v>
                </c:pt>
                <c:pt idx="108">
                  <c:v>3.1322717914515907E-2</c:v>
                </c:pt>
                <c:pt idx="109">
                  <c:v>3.1322717914515907E-2</c:v>
                </c:pt>
                <c:pt idx="110">
                  <c:v>2.1050868079270924E-2</c:v>
                </c:pt>
                <c:pt idx="111">
                  <c:v>2.1050868079270924E-2</c:v>
                </c:pt>
                <c:pt idx="112">
                  <c:v>2.2903953089002949E-2</c:v>
                </c:pt>
                <c:pt idx="113">
                  <c:v>2.2903953089002949E-2</c:v>
                </c:pt>
                <c:pt idx="114">
                  <c:v>3.8285719874771251E-2</c:v>
                </c:pt>
                <c:pt idx="115">
                  <c:v>3.8285719874771251E-2</c:v>
                </c:pt>
                <c:pt idx="116">
                  <c:v>5.1812802940985003E-2</c:v>
                </c:pt>
                <c:pt idx="117">
                  <c:v>5.1812802940985003E-2</c:v>
                </c:pt>
                <c:pt idx="118">
                  <c:v>7.8093264978281951E-2</c:v>
                </c:pt>
                <c:pt idx="119">
                  <c:v>7.8093264978281951E-2</c:v>
                </c:pt>
                <c:pt idx="120">
                  <c:v>0.10353609572616174</c:v>
                </c:pt>
                <c:pt idx="121">
                  <c:v>0.10353609572616174</c:v>
                </c:pt>
                <c:pt idx="122">
                  <c:v>8.4250627253625643E-2</c:v>
                </c:pt>
                <c:pt idx="123">
                  <c:v>8.4250627253625643E-2</c:v>
                </c:pt>
                <c:pt idx="124">
                  <c:v>6.2217815208696292E-2</c:v>
                </c:pt>
                <c:pt idx="125">
                  <c:v>6.2217815208696292E-2</c:v>
                </c:pt>
                <c:pt idx="126">
                  <c:v>4.9098637859950056E-2</c:v>
                </c:pt>
                <c:pt idx="127">
                  <c:v>4.9098637859950056E-2</c:v>
                </c:pt>
                <c:pt idx="128">
                  <c:v>3.8087713508018206E-2</c:v>
                </c:pt>
                <c:pt idx="129">
                  <c:v>3.8087713508018206E-2</c:v>
                </c:pt>
                <c:pt idx="130">
                  <c:v>2.6504339446720815E-2</c:v>
                </c:pt>
                <c:pt idx="131">
                  <c:v>2.6504339446720815E-2</c:v>
                </c:pt>
                <c:pt idx="132">
                  <c:v>2.1138838144476146E-2</c:v>
                </c:pt>
                <c:pt idx="133">
                  <c:v>2.1138838144476146E-2</c:v>
                </c:pt>
                <c:pt idx="134">
                  <c:v>3.3294422100726973E-3</c:v>
                </c:pt>
                <c:pt idx="135">
                  <c:v>3.3294422100726973E-3</c:v>
                </c:pt>
                <c:pt idx="136">
                  <c:v>-5.3658012629969054E-3</c:v>
                </c:pt>
                <c:pt idx="137">
                  <c:v>-5.3658012629969054E-3</c:v>
                </c:pt>
                <c:pt idx="138">
                  <c:v>-1.7075393303136233E-2</c:v>
                </c:pt>
                <c:pt idx="139">
                  <c:v>-1.7075393303136233E-2</c:v>
                </c:pt>
                <c:pt idx="140">
                  <c:v>5.9142105981730975E-3</c:v>
                </c:pt>
                <c:pt idx="141">
                  <c:v>5.9142105981730975E-3</c:v>
                </c:pt>
                <c:pt idx="142">
                  <c:v>-1.3435263474648518E-2</c:v>
                </c:pt>
                <c:pt idx="143">
                  <c:v>-1.3435263474648518E-2</c:v>
                </c:pt>
                <c:pt idx="144">
                  <c:v>-2.7477198596217445E-2</c:v>
                </c:pt>
                <c:pt idx="145">
                  <c:v>-2.7477198596217445E-2</c:v>
                </c:pt>
                <c:pt idx="146">
                  <c:v>-1.6626225232833969E-2</c:v>
                </c:pt>
                <c:pt idx="147">
                  <c:v>-1.6626225232833969E-2</c:v>
                </c:pt>
                <c:pt idx="148">
                  <c:v>-2.9604983208968427E-3</c:v>
                </c:pt>
                <c:pt idx="149">
                  <c:v>-2.9604983208968427E-3</c:v>
                </c:pt>
                <c:pt idx="150">
                  <c:v>-5.4909260988843522E-3</c:v>
                </c:pt>
                <c:pt idx="151">
                  <c:v>-5.4909260988843522E-3</c:v>
                </c:pt>
                <c:pt idx="152">
                  <c:v>-6.9570805845966532E-3</c:v>
                </c:pt>
                <c:pt idx="153">
                  <c:v>-6.9570805845966532E-3</c:v>
                </c:pt>
                <c:pt idx="154">
                  <c:v>-9.9193030826056905E-3</c:v>
                </c:pt>
                <c:pt idx="155">
                  <c:v>-9.9193030826056905E-3</c:v>
                </c:pt>
                <c:pt idx="156">
                  <c:v>-1.2214546175764118E-2</c:v>
                </c:pt>
                <c:pt idx="157">
                  <c:v>-1.2214546175764118E-2</c:v>
                </c:pt>
                <c:pt idx="158">
                  <c:v>-4.0794755016404505E-4</c:v>
                </c:pt>
                <c:pt idx="159">
                  <c:v>-4.0794755016404505E-4</c:v>
                </c:pt>
                <c:pt idx="160">
                  <c:v>1.714738966232443E-2</c:v>
                </c:pt>
                <c:pt idx="161">
                  <c:v>1.714738966232443E-2</c:v>
                </c:pt>
                <c:pt idx="162">
                  <c:v>3.086836616547739E-3</c:v>
                </c:pt>
                <c:pt idx="163">
                  <c:v>3.086836616547739E-3</c:v>
                </c:pt>
                <c:pt idx="164">
                  <c:v>1.5709348481163232E-4</c:v>
                </c:pt>
                <c:pt idx="165">
                  <c:v>1.5709348481163232E-4</c:v>
                </c:pt>
                <c:pt idx="166">
                  <c:v>4.8053458783408054E-3</c:v>
                </c:pt>
                <c:pt idx="167">
                  <c:v>4.8053458783408054E-3</c:v>
                </c:pt>
                <c:pt idx="168">
                  <c:v>1.374662393541537E-2</c:v>
                </c:pt>
                <c:pt idx="169">
                  <c:v>1.374662393541537E-2</c:v>
                </c:pt>
                <c:pt idx="170">
                  <c:v>1.870702090253995E-2</c:v>
                </c:pt>
                <c:pt idx="171">
                  <c:v>1.870702090253995E-2</c:v>
                </c:pt>
                <c:pt idx="172">
                  <c:v>2.8081234043956682E-2</c:v>
                </c:pt>
                <c:pt idx="173">
                  <c:v>2.8081234043956682E-2</c:v>
                </c:pt>
                <c:pt idx="174">
                  <c:v>4.7196350949386234E-2</c:v>
                </c:pt>
                <c:pt idx="175">
                  <c:v>4.7196350949386234E-2</c:v>
                </c:pt>
                <c:pt idx="176">
                  <c:v>7.0197751032882394E-2</c:v>
                </c:pt>
                <c:pt idx="177">
                  <c:v>7.0197751032882394E-2</c:v>
                </c:pt>
                <c:pt idx="178">
                  <c:v>9.3134254882113465E-2</c:v>
                </c:pt>
                <c:pt idx="179">
                  <c:v>9.3134254882113465E-2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43-4EC0-9071-7A5F3C355F12}"/>
            </c:ext>
          </c:extLst>
        </c:ser>
        <c:ser>
          <c:idx val="2"/>
          <c:order val="1"/>
          <c:tx>
            <c:strRef>
              <c:f>CE_srovnani!$AR$197</c:f>
              <c:strCache>
                <c:ptCount val="1"/>
                <c:pt idx="0">
                  <c:v>10.8 cm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CE_srovnani!$AR$198:$AR$377</c:f>
              <c:numCache>
                <c:formatCode>0.0%</c:formatCode>
                <c:ptCount val="180"/>
                <c:pt idx="0">
                  <c:v>-8.9149191103430447E-2</c:v>
                </c:pt>
                <c:pt idx="1">
                  <c:v>-8.9149191103430447E-2</c:v>
                </c:pt>
                <c:pt idx="2">
                  <c:v>-8.9891982094501444E-2</c:v>
                </c:pt>
                <c:pt idx="3">
                  <c:v>-8.9891982094501444E-2</c:v>
                </c:pt>
                <c:pt idx="4">
                  <c:v>-0.11987697505242145</c:v>
                </c:pt>
                <c:pt idx="5">
                  <c:v>-0.11987697505242145</c:v>
                </c:pt>
                <c:pt idx="6">
                  <c:v>-0.17027473240381796</c:v>
                </c:pt>
                <c:pt idx="7">
                  <c:v>-0.17027473240381796</c:v>
                </c:pt>
                <c:pt idx="8">
                  <c:v>-0.18035808340266968</c:v>
                </c:pt>
                <c:pt idx="9">
                  <c:v>-0.18035808340266968</c:v>
                </c:pt>
                <c:pt idx="10">
                  <c:v>-0.17141364652930091</c:v>
                </c:pt>
                <c:pt idx="11">
                  <c:v>-0.17141364652930091</c:v>
                </c:pt>
                <c:pt idx="12">
                  <c:v>-0.17668168718778987</c:v>
                </c:pt>
                <c:pt idx="13">
                  <c:v>-0.17668168718778987</c:v>
                </c:pt>
                <c:pt idx="14">
                  <c:v>-0.14578936751066429</c:v>
                </c:pt>
                <c:pt idx="15">
                  <c:v>-0.14578936751066429</c:v>
                </c:pt>
                <c:pt idx="16">
                  <c:v>-0.1431383220988427</c:v>
                </c:pt>
                <c:pt idx="17">
                  <c:v>-0.1431383220988427</c:v>
                </c:pt>
                <c:pt idx="18">
                  <c:v>-0.12556494245437044</c:v>
                </c:pt>
                <c:pt idx="19">
                  <c:v>-0.12556494245437044</c:v>
                </c:pt>
                <c:pt idx="20">
                  <c:v>-0.11927602859717257</c:v>
                </c:pt>
                <c:pt idx="21">
                  <c:v>-0.11927602859717257</c:v>
                </c:pt>
                <c:pt idx="22">
                  <c:v>-8.2468137911751782E-2</c:v>
                </c:pt>
                <c:pt idx="23">
                  <c:v>-8.2468137911751782E-2</c:v>
                </c:pt>
                <c:pt idx="24">
                  <c:v>-7.7417872962025069E-2</c:v>
                </c:pt>
                <c:pt idx="25">
                  <c:v>-7.7417872962025069E-2</c:v>
                </c:pt>
                <c:pt idx="26">
                  <c:v>-8.3091780446351238E-2</c:v>
                </c:pt>
                <c:pt idx="27">
                  <c:v>-8.3091780446351238E-2</c:v>
                </c:pt>
                <c:pt idx="28">
                  <c:v>-6.9037256978190631E-2</c:v>
                </c:pt>
                <c:pt idx="29">
                  <c:v>-6.9037256978190631E-2</c:v>
                </c:pt>
                <c:pt idx="30">
                  <c:v>-9.46388142355441E-2</c:v>
                </c:pt>
                <c:pt idx="31">
                  <c:v>-9.46388142355441E-2</c:v>
                </c:pt>
                <c:pt idx="32">
                  <c:v>-9.2293365349705003E-2</c:v>
                </c:pt>
                <c:pt idx="33">
                  <c:v>-9.2293365349705003E-2</c:v>
                </c:pt>
                <c:pt idx="34">
                  <c:v>-5.9336193670028847E-2</c:v>
                </c:pt>
                <c:pt idx="35">
                  <c:v>-5.9336193670028847E-2</c:v>
                </c:pt>
                <c:pt idx="36">
                  <c:v>-6.6485989362507159E-2</c:v>
                </c:pt>
                <c:pt idx="37">
                  <c:v>-6.6485989362507159E-2</c:v>
                </c:pt>
                <c:pt idx="38">
                  <c:v>-1.6627429415431494E-2</c:v>
                </c:pt>
                <c:pt idx="39">
                  <c:v>-1.6627429415431494E-2</c:v>
                </c:pt>
                <c:pt idx="40">
                  <c:v>-1.5875111369653139E-3</c:v>
                </c:pt>
                <c:pt idx="41">
                  <c:v>-1.5875111369653139E-3</c:v>
                </c:pt>
                <c:pt idx="42">
                  <c:v>2.9739605569642169E-2</c:v>
                </c:pt>
                <c:pt idx="43">
                  <c:v>2.9739605569642169E-2</c:v>
                </c:pt>
                <c:pt idx="44">
                  <c:v>2.1615240072289765E-2</c:v>
                </c:pt>
                <c:pt idx="45">
                  <c:v>2.1615240072289765E-2</c:v>
                </c:pt>
                <c:pt idx="46">
                  <c:v>1.2588077670703246E-2</c:v>
                </c:pt>
                <c:pt idx="47">
                  <c:v>1.2588077670703246E-2</c:v>
                </c:pt>
                <c:pt idx="48">
                  <c:v>2.550612078595238E-2</c:v>
                </c:pt>
                <c:pt idx="49">
                  <c:v>2.550612078595238E-2</c:v>
                </c:pt>
                <c:pt idx="50">
                  <c:v>1.6249381690938147E-3</c:v>
                </c:pt>
                <c:pt idx="51">
                  <c:v>1.6249381690938147E-3</c:v>
                </c:pt>
                <c:pt idx="52">
                  <c:v>1.7134257068387226E-2</c:v>
                </c:pt>
                <c:pt idx="53">
                  <c:v>1.7134257068387226E-2</c:v>
                </c:pt>
                <c:pt idx="54">
                  <c:v>3.5905670102210685E-2</c:v>
                </c:pt>
                <c:pt idx="55">
                  <c:v>3.5905670102210685E-2</c:v>
                </c:pt>
                <c:pt idx="56">
                  <c:v>6.0236461504071803E-2</c:v>
                </c:pt>
                <c:pt idx="57">
                  <c:v>6.0236461504071803E-2</c:v>
                </c:pt>
                <c:pt idx="58">
                  <c:v>6.197221658898755E-2</c:v>
                </c:pt>
                <c:pt idx="59">
                  <c:v>6.197221658898755E-2</c:v>
                </c:pt>
                <c:pt idx="60">
                  <c:v>5.9560180745297453E-2</c:v>
                </c:pt>
                <c:pt idx="61">
                  <c:v>5.9560180745297453E-2</c:v>
                </c:pt>
                <c:pt idx="62">
                  <c:v>5.3280861400227364E-2</c:v>
                </c:pt>
                <c:pt idx="63">
                  <c:v>5.3280861400227364E-2</c:v>
                </c:pt>
                <c:pt idx="64">
                  <c:v>4.8760589178361347E-2</c:v>
                </c:pt>
                <c:pt idx="65">
                  <c:v>4.8760589178361347E-2</c:v>
                </c:pt>
                <c:pt idx="66">
                  <c:v>1.7437928992916074E-2</c:v>
                </c:pt>
                <c:pt idx="67">
                  <c:v>1.7437928992916074E-2</c:v>
                </c:pt>
                <c:pt idx="68">
                  <c:v>-9.9662808365375E-3</c:v>
                </c:pt>
                <c:pt idx="69">
                  <c:v>-9.9662808365375E-3</c:v>
                </c:pt>
                <c:pt idx="70">
                  <c:v>-4.9649503093749381E-3</c:v>
                </c:pt>
                <c:pt idx="71">
                  <c:v>-4.9649503093749381E-3</c:v>
                </c:pt>
                <c:pt idx="72">
                  <c:v>4.4454868675851689E-3</c:v>
                </c:pt>
                <c:pt idx="73">
                  <c:v>4.4454868675851689E-3</c:v>
                </c:pt>
                <c:pt idx="74">
                  <c:v>3.3405286190327566E-2</c:v>
                </c:pt>
                <c:pt idx="75">
                  <c:v>3.3405286190327566E-2</c:v>
                </c:pt>
                <c:pt idx="76">
                  <c:v>6.0287894884067716E-2</c:v>
                </c:pt>
                <c:pt idx="77">
                  <c:v>6.0287894884067716E-2</c:v>
                </c:pt>
                <c:pt idx="78">
                  <c:v>8.6769574022661056E-2</c:v>
                </c:pt>
                <c:pt idx="79">
                  <c:v>8.6769574022661056E-2</c:v>
                </c:pt>
                <c:pt idx="80">
                  <c:v>0.10604623292721116</c:v>
                </c:pt>
                <c:pt idx="81">
                  <c:v>0.10604623292721116</c:v>
                </c:pt>
                <c:pt idx="82">
                  <c:v>0.12132242703938023</c:v>
                </c:pt>
                <c:pt idx="83">
                  <c:v>0.12132242703938023</c:v>
                </c:pt>
                <c:pt idx="84">
                  <c:v>0.13069872135073557</c:v>
                </c:pt>
                <c:pt idx="85">
                  <c:v>0.13069872135073557</c:v>
                </c:pt>
                <c:pt idx="86">
                  <c:v>0.1285523751955524</c:v>
                </c:pt>
                <c:pt idx="87">
                  <c:v>0.1285523751955524</c:v>
                </c:pt>
                <c:pt idx="88">
                  <c:v>0.12347454433430172</c:v>
                </c:pt>
                <c:pt idx="89">
                  <c:v>0.12347454433430172</c:v>
                </c:pt>
                <c:pt idx="90">
                  <c:v>0.13326025303187805</c:v>
                </c:pt>
                <c:pt idx="91">
                  <c:v>0.13326025303187805</c:v>
                </c:pt>
                <c:pt idx="92">
                  <c:v>0.1491691025056654</c:v>
                </c:pt>
                <c:pt idx="93">
                  <c:v>0.1491691025056654</c:v>
                </c:pt>
                <c:pt idx="94">
                  <c:v>0.12736247348982555</c:v>
                </c:pt>
                <c:pt idx="95">
                  <c:v>0.12736247348982555</c:v>
                </c:pt>
                <c:pt idx="96">
                  <c:v>0.10940661019426567</c:v>
                </c:pt>
                <c:pt idx="97">
                  <c:v>0.10940661019426567</c:v>
                </c:pt>
                <c:pt idx="98">
                  <c:v>9.6693570934488937E-2</c:v>
                </c:pt>
                <c:pt idx="99">
                  <c:v>9.6693570934488937E-2</c:v>
                </c:pt>
                <c:pt idx="100">
                  <c:v>8.8442612832192014E-2</c:v>
                </c:pt>
                <c:pt idx="101">
                  <c:v>8.8442612832192014E-2</c:v>
                </c:pt>
                <c:pt idx="102">
                  <c:v>7.5444131392913727E-2</c:v>
                </c:pt>
                <c:pt idx="103">
                  <c:v>7.5444131392913727E-2</c:v>
                </c:pt>
                <c:pt idx="104">
                  <c:v>6.6942381812221674E-2</c:v>
                </c:pt>
                <c:pt idx="105">
                  <c:v>6.6942381812221674E-2</c:v>
                </c:pt>
                <c:pt idx="106">
                  <c:v>6.2723902469296711E-2</c:v>
                </c:pt>
                <c:pt idx="107">
                  <c:v>6.2723902469296711E-2</c:v>
                </c:pt>
                <c:pt idx="108">
                  <c:v>6.5954907816642372E-2</c:v>
                </c:pt>
                <c:pt idx="109">
                  <c:v>6.5954907816642372E-2</c:v>
                </c:pt>
                <c:pt idx="110">
                  <c:v>6.6266984454169453E-2</c:v>
                </c:pt>
                <c:pt idx="111">
                  <c:v>6.6266984454169453E-2</c:v>
                </c:pt>
                <c:pt idx="112">
                  <c:v>7.7303867118006631E-2</c:v>
                </c:pt>
                <c:pt idx="113">
                  <c:v>7.7303867118006631E-2</c:v>
                </c:pt>
                <c:pt idx="114">
                  <c:v>9.6410756211573467E-2</c:v>
                </c:pt>
                <c:pt idx="115">
                  <c:v>9.6410756211573467E-2</c:v>
                </c:pt>
                <c:pt idx="116">
                  <c:v>0.10925974931346305</c:v>
                </c:pt>
                <c:pt idx="117">
                  <c:v>0.10925974931346305</c:v>
                </c:pt>
                <c:pt idx="118">
                  <c:v>0.15612539106938073</c:v>
                </c:pt>
                <c:pt idx="119">
                  <c:v>0.15612539106938073</c:v>
                </c:pt>
                <c:pt idx="120">
                  <c:v>0.19818938868788494</c:v>
                </c:pt>
                <c:pt idx="121">
                  <c:v>0.19818938868788494</c:v>
                </c:pt>
                <c:pt idx="122">
                  <c:v>0.20408133599446954</c:v>
                </c:pt>
                <c:pt idx="123">
                  <c:v>0.20408133599446954</c:v>
                </c:pt>
                <c:pt idx="124">
                  <c:v>0.20307158952362103</c:v>
                </c:pt>
                <c:pt idx="125">
                  <c:v>0.20307158952362103</c:v>
                </c:pt>
                <c:pt idx="126">
                  <c:v>0.18392954249502513</c:v>
                </c:pt>
                <c:pt idx="127">
                  <c:v>0.18392954249502513</c:v>
                </c:pt>
                <c:pt idx="128">
                  <c:v>0.16627773344377728</c:v>
                </c:pt>
                <c:pt idx="129">
                  <c:v>0.16627773344377728</c:v>
                </c:pt>
                <c:pt idx="130">
                  <c:v>0.12230024829035147</c:v>
                </c:pt>
                <c:pt idx="131">
                  <c:v>0.12230024829035147</c:v>
                </c:pt>
                <c:pt idx="132">
                  <c:v>8.8312465029660947E-2</c:v>
                </c:pt>
                <c:pt idx="133">
                  <c:v>8.8312465029660947E-2</c:v>
                </c:pt>
                <c:pt idx="134">
                  <c:v>6.0340027457446377E-2</c:v>
                </c:pt>
                <c:pt idx="135">
                  <c:v>6.0340027457446377E-2</c:v>
                </c:pt>
                <c:pt idx="136">
                  <c:v>4.7147394146610289E-2</c:v>
                </c:pt>
                <c:pt idx="137">
                  <c:v>4.7147394146610289E-2</c:v>
                </c:pt>
                <c:pt idx="138">
                  <c:v>1.5551510909931343E-2</c:v>
                </c:pt>
                <c:pt idx="139">
                  <c:v>1.5551510909931343E-2</c:v>
                </c:pt>
                <c:pt idx="140">
                  <c:v>2.5340562799976318E-2</c:v>
                </c:pt>
                <c:pt idx="141">
                  <c:v>2.5340562799976318E-2</c:v>
                </c:pt>
                <c:pt idx="142">
                  <c:v>6.0828378696468732E-2</c:v>
                </c:pt>
                <c:pt idx="143">
                  <c:v>6.0828378696468732E-2</c:v>
                </c:pt>
                <c:pt idx="144">
                  <c:v>0.10665828767241914</c:v>
                </c:pt>
                <c:pt idx="145">
                  <c:v>0.10665828767241914</c:v>
                </c:pt>
                <c:pt idx="146">
                  <c:v>0.11194487212817972</c:v>
                </c:pt>
                <c:pt idx="147">
                  <c:v>0.11194487212817972</c:v>
                </c:pt>
                <c:pt idx="148">
                  <c:v>0.119783179042664</c:v>
                </c:pt>
                <c:pt idx="149">
                  <c:v>0.119783179042664</c:v>
                </c:pt>
                <c:pt idx="150">
                  <c:v>0.14043023592328274</c:v>
                </c:pt>
                <c:pt idx="151">
                  <c:v>0.14043023592328274</c:v>
                </c:pt>
                <c:pt idx="152">
                  <c:v>0.16139595268504059</c:v>
                </c:pt>
                <c:pt idx="153">
                  <c:v>0.16139595268504059</c:v>
                </c:pt>
                <c:pt idx="154">
                  <c:v>0.21243053150048441</c:v>
                </c:pt>
                <c:pt idx="155">
                  <c:v>0.21243053150048441</c:v>
                </c:pt>
                <c:pt idx="156">
                  <c:v>0.26587496067949545</c:v>
                </c:pt>
                <c:pt idx="157">
                  <c:v>0.26587496067949545</c:v>
                </c:pt>
                <c:pt idx="158">
                  <c:v>0.27230143644705573</c:v>
                </c:pt>
                <c:pt idx="159">
                  <c:v>0.27230143644705573</c:v>
                </c:pt>
                <c:pt idx="160">
                  <c:v>0.28400158277382292</c:v>
                </c:pt>
                <c:pt idx="161">
                  <c:v>0.28400158277382292</c:v>
                </c:pt>
                <c:pt idx="162">
                  <c:v>0.26826620258806755</c:v>
                </c:pt>
                <c:pt idx="163">
                  <c:v>0.26826620258806755</c:v>
                </c:pt>
                <c:pt idx="164">
                  <c:v>0.26615938887421775</c:v>
                </c:pt>
                <c:pt idx="165">
                  <c:v>0.26615938887421775</c:v>
                </c:pt>
                <c:pt idx="166">
                  <c:v>0.30522136164077329</c:v>
                </c:pt>
                <c:pt idx="167">
                  <c:v>0.30522136164077329</c:v>
                </c:pt>
                <c:pt idx="168">
                  <c:v>0.3518756107543608</c:v>
                </c:pt>
                <c:pt idx="169">
                  <c:v>0.3518756107543608</c:v>
                </c:pt>
                <c:pt idx="170">
                  <c:v>0.32137841534578371</c:v>
                </c:pt>
                <c:pt idx="171">
                  <c:v>0.32137841534578371</c:v>
                </c:pt>
                <c:pt idx="172">
                  <c:v>0.29656375586550632</c:v>
                </c:pt>
                <c:pt idx="173">
                  <c:v>0.29656375586550632</c:v>
                </c:pt>
                <c:pt idx="174">
                  <c:v>0.26316973741822824</c:v>
                </c:pt>
                <c:pt idx="175">
                  <c:v>0.26316973741822824</c:v>
                </c:pt>
                <c:pt idx="176">
                  <c:v>0.23356330619913224</c:v>
                </c:pt>
                <c:pt idx="177">
                  <c:v>0.23356330619913224</c:v>
                </c:pt>
                <c:pt idx="178">
                  <c:v>0.24104265148252879</c:v>
                </c:pt>
                <c:pt idx="179">
                  <c:v>0.24104265148252879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43-4EC0-9071-7A5F3C355F12}"/>
            </c:ext>
          </c:extLst>
        </c:ser>
        <c:ser>
          <c:idx val="3"/>
          <c:order val="2"/>
          <c:tx>
            <c:strRef>
              <c:f>CE_srovnani!$AS$197</c:f>
              <c:strCache>
                <c:ptCount val="1"/>
                <c:pt idx="0">
                  <c:v>16.3 cm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CE_srovnani!$AS$198:$AS$377</c:f>
              <c:numCache>
                <c:formatCode>0.0%</c:formatCode>
                <c:ptCount val="180"/>
                <c:pt idx="0">
                  <c:v>-0.24653988132461213</c:v>
                </c:pt>
                <c:pt idx="1">
                  <c:v>-0.24653988132461213</c:v>
                </c:pt>
                <c:pt idx="2">
                  <c:v>-0.22844834724411167</c:v>
                </c:pt>
                <c:pt idx="3">
                  <c:v>-0.22844834724411167</c:v>
                </c:pt>
                <c:pt idx="4">
                  <c:v>-0.23296241291250197</c:v>
                </c:pt>
                <c:pt idx="5">
                  <c:v>-0.23296241291250197</c:v>
                </c:pt>
                <c:pt idx="6">
                  <c:v>-0.25199445312087143</c:v>
                </c:pt>
                <c:pt idx="7">
                  <c:v>-0.25199445312087143</c:v>
                </c:pt>
                <c:pt idx="8">
                  <c:v>-0.22816768038473256</c:v>
                </c:pt>
                <c:pt idx="9">
                  <c:v>-0.22816768038473256</c:v>
                </c:pt>
                <c:pt idx="10">
                  <c:v>-0.19315658613623521</c:v>
                </c:pt>
                <c:pt idx="11">
                  <c:v>-0.19315658613623521</c:v>
                </c:pt>
                <c:pt idx="12">
                  <c:v>-0.17402078482579086</c:v>
                </c:pt>
                <c:pt idx="13">
                  <c:v>-0.17402078482579086</c:v>
                </c:pt>
                <c:pt idx="14">
                  <c:v>-0.10856211069886124</c:v>
                </c:pt>
                <c:pt idx="15">
                  <c:v>-0.10856211069886124</c:v>
                </c:pt>
                <c:pt idx="16">
                  <c:v>-7.7738936637776757E-2</c:v>
                </c:pt>
                <c:pt idx="17">
                  <c:v>-7.7738936637776757E-2</c:v>
                </c:pt>
                <c:pt idx="18">
                  <c:v>-5.2648190483770674E-2</c:v>
                </c:pt>
                <c:pt idx="19">
                  <c:v>-5.2648190483770674E-2</c:v>
                </c:pt>
                <c:pt idx="20">
                  <c:v>-4.5804790895451641E-2</c:v>
                </c:pt>
                <c:pt idx="21">
                  <c:v>-4.5804790895451641E-2</c:v>
                </c:pt>
                <c:pt idx="22">
                  <c:v>-1.2208833411575637E-2</c:v>
                </c:pt>
                <c:pt idx="23">
                  <c:v>-1.2208833411575637E-2</c:v>
                </c:pt>
                <c:pt idx="24">
                  <c:v>-1.3655340931466808E-2</c:v>
                </c:pt>
                <c:pt idx="25">
                  <c:v>-1.3655340931466808E-2</c:v>
                </c:pt>
                <c:pt idx="26">
                  <c:v>-1.8534976304967588E-2</c:v>
                </c:pt>
                <c:pt idx="27">
                  <c:v>-1.8534976304967588E-2</c:v>
                </c:pt>
                <c:pt idx="28">
                  <c:v>-3.9776847509563895E-3</c:v>
                </c:pt>
                <c:pt idx="29">
                  <c:v>-3.9776847509563895E-3</c:v>
                </c:pt>
                <c:pt idx="30">
                  <c:v>-5.7551819143016769E-2</c:v>
                </c:pt>
                <c:pt idx="31">
                  <c:v>-5.7551819143016769E-2</c:v>
                </c:pt>
                <c:pt idx="32">
                  <c:v>-8.0283050134257294E-2</c:v>
                </c:pt>
                <c:pt idx="33">
                  <c:v>-8.0283050134257294E-2</c:v>
                </c:pt>
                <c:pt idx="34">
                  <c:v>-8.3207366323820753E-2</c:v>
                </c:pt>
                <c:pt idx="35">
                  <c:v>-8.3207366323820753E-2</c:v>
                </c:pt>
                <c:pt idx="36">
                  <c:v>-0.12099534337639484</c:v>
                </c:pt>
                <c:pt idx="37">
                  <c:v>-0.12099534337639484</c:v>
                </c:pt>
                <c:pt idx="38">
                  <c:v>-7.9496430223874759E-2</c:v>
                </c:pt>
                <c:pt idx="39">
                  <c:v>-7.9496430223874759E-2</c:v>
                </c:pt>
                <c:pt idx="40">
                  <c:v>-7.2484330580019907E-2</c:v>
                </c:pt>
                <c:pt idx="41">
                  <c:v>-7.2484330580019907E-2</c:v>
                </c:pt>
                <c:pt idx="42">
                  <c:v>-5.3300045706061505E-2</c:v>
                </c:pt>
                <c:pt idx="43">
                  <c:v>-5.3300045706061505E-2</c:v>
                </c:pt>
                <c:pt idx="44">
                  <c:v>-7.2255537169589878E-2</c:v>
                </c:pt>
                <c:pt idx="45">
                  <c:v>-7.2255537169589878E-2</c:v>
                </c:pt>
                <c:pt idx="46">
                  <c:v>-7.8808889652187131E-2</c:v>
                </c:pt>
                <c:pt idx="47">
                  <c:v>-7.8808889652187131E-2</c:v>
                </c:pt>
                <c:pt idx="48">
                  <c:v>-6.6935587043117639E-2</c:v>
                </c:pt>
                <c:pt idx="49">
                  <c:v>-6.6935587043117639E-2</c:v>
                </c:pt>
                <c:pt idx="50">
                  <c:v>-9.9107358353591302E-2</c:v>
                </c:pt>
                <c:pt idx="51">
                  <c:v>-9.9107358353591302E-2</c:v>
                </c:pt>
                <c:pt idx="52">
                  <c:v>-9.3896897178662897E-2</c:v>
                </c:pt>
                <c:pt idx="53">
                  <c:v>-9.3896897178662897E-2</c:v>
                </c:pt>
                <c:pt idx="54">
                  <c:v>-8.037241258344785E-2</c:v>
                </c:pt>
                <c:pt idx="55">
                  <c:v>-8.037241258344785E-2</c:v>
                </c:pt>
                <c:pt idx="56">
                  <c:v>-6.2147322495644364E-2</c:v>
                </c:pt>
                <c:pt idx="57">
                  <c:v>-6.2147322495644364E-2</c:v>
                </c:pt>
                <c:pt idx="58">
                  <c:v>-3.3598973867433712E-2</c:v>
                </c:pt>
                <c:pt idx="59">
                  <c:v>-3.3598973867433712E-2</c:v>
                </c:pt>
                <c:pt idx="60">
                  <c:v>-1.0128556318780957E-2</c:v>
                </c:pt>
                <c:pt idx="61">
                  <c:v>-1.0128556318780957E-2</c:v>
                </c:pt>
                <c:pt idx="62">
                  <c:v>-8.9198268584080864E-3</c:v>
                </c:pt>
                <c:pt idx="63">
                  <c:v>-8.9198268584080864E-3</c:v>
                </c:pt>
                <c:pt idx="64">
                  <c:v>-6.7679022370855657E-3</c:v>
                </c:pt>
                <c:pt idx="65">
                  <c:v>-6.7679022370855657E-3</c:v>
                </c:pt>
                <c:pt idx="66">
                  <c:v>-1.4537221824183488E-2</c:v>
                </c:pt>
                <c:pt idx="67">
                  <c:v>-1.4537221824183488E-2</c:v>
                </c:pt>
                <c:pt idx="68">
                  <c:v>-1.6013514064781909E-2</c:v>
                </c:pt>
                <c:pt idx="69">
                  <c:v>-1.6013514064781909E-2</c:v>
                </c:pt>
                <c:pt idx="70">
                  <c:v>7.2059561827415575E-3</c:v>
                </c:pt>
                <c:pt idx="71">
                  <c:v>7.2059561827415575E-3</c:v>
                </c:pt>
                <c:pt idx="72">
                  <c:v>3.766585313971671E-2</c:v>
                </c:pt>
                <c:pt idx="73">
                  <c:v>3.766585313971671E-2</c:v>
                </c:pt>
                <c:pt idx="74">
                  <c:v>7.0667854354210302E-2</c:v>
                </c:pt>
                <c:pt idx="75">
                  <c:v>7.0667854354210302E-2</c:v>
                </c:pt>
                <c:pt idx="76">
                  <c:v>9.9065923905739206E-2</c:v>
                </c:pt>
                <c:pt idx="77">
                  <c:v>9.9065923905739206E-2</c:v>
                </c:pt>
                <c:pt idx="78">
                  <c:v>0.11919415855185589</c:v>
                </c:pt>
                <c:pt idx="79">
                  <c:v>0.11919415855185589</c:v>
                </c:pt>
                <c:pt idx="80">
                  <c:v>0.12669649568164632</c:v>
                </c:pt>
                <c:pt idx="81">
                  <c:v>0.12669649568164632</c:v>
                </c:pt>
                <c:pt idx="82">
                  <c:v>0.1443488119889158</c:v>
                </c:pt>
                <c:pt idx="83">
                  <c:v>0.1443488119889158</c:v>
                </c:pt>
                <c:pt idx="84">
                  <c:v>0.15226796239707752</c:v>
                </c:pt>
                <c:pt idx="85">
                  <c:v>0.15226796239707752</c:v>
                </c:pt>
                <c:pt idx="86">
                  <c:v>0.15603799845124944</c:v>
                </c:pt>
                <c:pt idx="87">
                  <c:v>0.15603799845124944</c:v>
                </c:pt>
                <c:pt idx="88">
                  <c:v>0.15548096961690105</c:v>
                </c:pt>
                <c:pt idx="89">
                  <c:v>0.15548096961690105</c:v>
                </c:pt>
                <c:pt idx="90">
                  <c:v>0.14010679858220287</c:v>
                </c:pt>
                <c:pt idx="91">
                  <c:v>0.14010679858220287</c:v>
                </c:pt>
                <c:pt idx="92">
                  <c:v>0.13098235049138607</c:v>
                </c:pt>
                <c:pt idx="93">
                  <c:v>0.13098235049138607</c:v>
                </c:pt>
                <c:pt idx="94">
                  <c:v>9.0385551293014288E-2</c:v>
                </c:pt>
                <c:pt idx="95">
                  <c:v>9.0385551293014288E-2</c:v>
                </c:pt>
                <c:pt idx="96">
                  <c:v>5.5133112652255178E-2</c:v>
                </c:pt>
                <c:pt idx="97">
                  <c:v>5.5133112652255178E-2</c:v>
                </c:pt>
                <c:pt idx="98">
                  <c:v>4.0152465382000235E-2</c:v>
                </c:pt>
                <c:pt idx="99">
                  <c:v>4.0152465382000235E-2</c:v>
                </c:pt>
                <c:pt idx="100">
                  <c:v>3.0803619907203927E-2</c:v>
                </c:pt>
                <c:pt idx="101">
                  <c:v>3.0803619907203927E-2</c:v>
                </c:pt>
                <c:pt idx="102">
                  <c:v>3.9499209936713742E-2</c:v>
                </c:pt>
                <c:pt idx="103">
                  <c:v>3.9499209936713742E-2</c:v>
                </c:pt>
                <c:pt idx="104">
                  <c:v>5.4520758463092012E-2</c:v>
                </c:pt>
                <c:pt idx="105">
                  <c:v>5.4520758463092012E-2</c:v>
                </c:pt>
                <c:pt idx="106">
                  <c:v>8.0596710876333688E-2</c:v>
                </c:pt>
                <c:pt idx="107">
                  <c:v>8.0596710876333688E-2</c:v>
                </c:pt>
                <c:pt idx="108">
                  <c:v>0.11574959856121136</c:v>
                </c:pt>
                <c:pt idx="109">
                  <c:v>0.11574959856121136</c:v>
                </c:pt>
                <c:pt idx="110">
                  <c:v>0.12246531215623313</c:v>
                </c:pt>
                <c:pt idx="111">
                  <c:v>0.12246531215623313</c:v>
                </c:pt>
                <c:pt idx="112">
                  <c:v>0.13814685473207633</c:v>
                </c:pt>
                <c:pt idx="113">
                  <c:v>0.13814685473207633</c:v>
                </c:pt>
                <c:pt idx="114">
                  <c:v>0.1913839121919767</c:v>
                </c:pt>
                <c:pt idx="115">
                  <c:v>0.1913839121919767</c:v>
                </c:pt>
                <c:pt idx="116">
                  <c:v>0.23603693298802653</c:v>
                </c:pt>
                <c:pt idx="117">
                  <c:v>0.23603693298802653</c:v>
                </c:pt>
                <c:pt idx="118">
                  <c:v>0.23821256615094266</c:v>
                </c:pt>
                <c:pt idx="119">
                  <c:v>0.23821256615094266</c:v>
                </c:pt>
                <c:pt idx="120">
                  <c:v>0.22656328820195126</c:v>
                </c:pt>
                <c:pt idx="121">
                  <c:v>0.22656328820195126</c:v>
                </c:pt>
                <c:pt idx="122">
                  <c:v>0.20769666722948177</c:v>
                </c:pt>
                <c:pt idx="123">
                  <c:v>0.20769666722948177</c:v>
                </c:pt>
                <c:pt idx="124">
                  <c:v>0.17747848818406187</c:v>
                </c:pt>
                <c:pt idx="125">
                  <c:v>0.17747848818406187</c:v>
                </c:pt>
                <c:pt idx="126">
                  <c:v>0.11398760872983371</c:v>
                </c:pt>
                <c:pt idx="127">
                  <c:v>0.11398760872983371</c:v>
                </c:pt>
                <c:pt idx="128">
                  <c:v>5.2556707734833896E-2</c:v>
                </c:pt>
                <c:pt idx="129">
                  <c:v>5.2556707734833896E-2</c:v>
                </c:pt>
                <c:pt idx="130">
                  <c:v>-5.1178922643260183E-3</c:v>
                </c:pt>
                <c:pt idx="131">
                  <c:v>-5.1178922643260183E-3</c:v>
                </c:pt>
                <c:pt idx="132">
                  <c:v>-5.0889072630868837E-2</c:v>
                </c:pt>
                <c:pt idx="133">
                  <c:v>-5.0889072630868837E-2</c:v>
                </c:pt>
                <c:pt idx="134">
                  <c:v>-5.7005659201643688E-2</c:v>
                </c:pt>
                <c:pt idx="135">
                  <c:v>-5.7005659201643688E-2</c:v>
                </c:pt>
                <c:pt idx="136">
                  <c:v>-4.5076763104857531E-2</c:v>
                </c:pt>
                <c:pt idx="137">
                  <c:v>-4.5076763104857531E-2</c:v>
                </c:pt>
                <c:pt idx="138">
                  <c:v>-6.7518826394753151E-2</c:v>
                </c:pt>
                <c:pt idx="139">
                  <c:v>-6.7518826394753151E-2</c:v>
                </c:pt>
                <c:pt idx="140">
                  <c:v>-4.6123232309236983E-2</c:v>
                </c:pt>
                <c:pt idx="141">
                  <c:v>-4.6123232309236983E-2</c:v>
                </c:pt>
                <c:pt idx="142">
                  <c:v>-2.4036916655579166E-2</c:v>
                </c:pt>
                <c:pt idx="143">
                  <c:v>-2.4036916655579166E-2</c:v>
                </c:pt>
                <c:pt idx="144">
                  <c:v>8.6352406631990952E-3</c:v>
                </c:pt>
                <c:pt idx="145">
                  <c:v>8.6352406631990952E-3</c:v>
                </c:pt>
                <c:pt idx="146">
                  <c:v>5.7998143162030225E-4</c:v>
                </c:pt>
                <c:pt idx="147">
                  <c:v>5.7998143162030225E-4</c:v>
                </c:pt>
                <c:pt idx="148">
                  <c:v>-6.0432024795684658E-3</c:v>
                </c:pt>
                <c:pt idx="149">
                  <c:v>-6.0432024795684658E-3</c:v>
                </c:pt>
                <c:pt idx="150">
                  <c:v>3.6541432109251648E-3</c:v>
                </c:pt>
                <c:pt idx="151">
                  <c:v>3.6541432109251648E-3</c:v>
                </c:pt>
                <c:pt idx="152">
                  <c:v>1.1365444500027966E-2</c:v>
                </c:pt>
                <c:pt idx="153">
                  <c:v>1.1365444500027966E-2</c:v>
                </c:pt>
                <c:pt idx="154">
                  <c:v>-2.8831193379673992E-2</c:v>
                </c:pt>
                <c:pt idx="155">
                  <c:v>-2.8831193379673992E-2</c:v>
                </c:pt>
                <c:pt idx="156">
                  <c:v>-7.0704641783124855E-2</c:v>
                </c:pt>
                <c:pt idx="157">
                  <c:v>-7.0704641783124855E-2</c:v>
                </c:pt>
                <c:pt idx="158">
                  <c:v>-0.10197175264768854</c:v>
                </c:pt>
                <c:pt idx="159">
                  <c:v>-0.10197175264768854</c:v>
                </c:pt>
                <c:pt idx="160">
                  <c:v>-0.13017040489545328</c:v>
                </c:pt>
                <c:pt idx="161">
                  <c:v>-0.13017040489545328</c:v>
                </c:pt>
                <c:pt idx="162">
                  <c:v>-0.10699904730015874</c:v>
                </c:pt>
                <c:pt idx="163">
                  <c:v>-0.10699904730015874</c:v>
                </c:pt>
                <c:pt idx="164">
                  <c:v>-7.2508745290438936E-2</c:v>
                </c:pt>
                <c:pt idx="165">
                  <c:v>-7.2508745290438936E-2</c:v>
                </c:pt>
                <c:pt idx="166">
                  <c:v>-7.3470522264556859E-2</c:v>
                </c:pt>
                <c:pt idx="167">
                  <c:v>-7.3470522264556859E-2</c:v>
                </c:pt>
                <c:pt idx="168">
                  <c:v>-7.0615020320236144E-2</c:v>
                </c:pt>
                <c:pt idx="169">
                  <c:v>-7.0615020320236144E-2</c:v>
                </c:pt>
                <c:pt idx="170">
                  <c:v>-5.5097299706579395E-2</c:v>
                </c:pt>
                <c:pt idx="171">
                  <c:v>-5.5097299706579395E-2</c:v>
                </c:pt>
                <c:pt idx="172">
                  <c:v>-3.444222043424805E-2</c:v>
                </c:pt>
                <c:pt idx="173">
                  <c:v>-3.444222043424805E-2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F43-4EC0-9071-7A5F3C355F12}"/>
            </c:ext>
          </c:extLst>
        </c:ser>
        <c:ser>
          <c:idx val="4"/>
          <c:order val="3"/>
          <c:tx>
            <c:strRef>
              <c:f>CE_srovnani!$AT$197</c:f>
              <c:strCache>
                <c:ptCount val="1"/>
                <c:pt idx="0">
                  <c:v>21.7cm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CE_srovnani!$AT$198:$AT$377</c:f>
              <c:numCache>
                <c:formatCode>0.0%</c:formatCode>
                <c:ptCount val="180"/>
                <c:pt idx="0">
                  <c:v>-0.37160386222290709</c:v>
                </c:pt>
                <c:pt idx="1">
                  <c:v>-0.37160386222290709</c:v>
                </c:pt>
                <c:pt idx="2">
                  <c:v>-0.33504063737222045</c:v>
                </c:pt>
                <c:pt idx="3">
                  <c:v>-0.33504063737222045</c:v>
                </c:pt>
                <c:pt idx="4">
                  <c:v>-0.31164542154259778</c:v>
                </c:pt>
                <c:pt idx="5">
                  <c:v>-0.31164542154259778</c:v>
                </c:pt>
                <c:pt idx="6">
                  <c:v>-0.30491893357801059</c:v>
                </c:pt>
                <c:pt idx="7">
                  <c:v>-0.30491893357801059</c:v>
                </c:pt>
                <c:pt idx="8">
                  <c:v>-0.25198658175490063</c:v>
                </c:pt>
                <c:pt idx="9">
                  <c:v>-0.25198658175490063</c:v>
                </c:pt>
                <c:pt idx="10">
                  <c:v>-0.24631043967694544</c:v>
                </c:pt>
                <c:pt idx="11">
                  <c:v>-0.24631043967694544</c:v>
                </c:pt>
                <c:pt idx="12">
                  <c:v>-0.25753868996981899</c:v>
                </c:pt>
                <c:pt idx="13">
                  <c:v>-0.25753868996981899</c:v>
                </c:pt>
                <c:pt idx="14">
                  <c:v>-0.23148615866980871</c:v>
                </c:pt>
                <c:pt idx="15">
                  <c:v>-0.23148615866980871</c:v>
                </c:pt>
                <c:pt idx="16">
                  <c:v>-0.24190268099797974</c:v>
                </c:pt>
                <c:pt idx="17">
                  <c:v>-0.24190268099797974</c:v>
                </c:pt>
                <c:pt idx="18">
                  <c:v>-0.19547083767350548</c:v>
                </c:pt>
                <c:pt idx="19">
                  <c:v>-0.19547083767350548</c:v>
                </c:pt>
                <c:pt idx="20">
                  <c:v>-0.16590784219028498</c:v>
                </c:pt>
                <c:pt idx="21">
                  <c:v>-0.16590784219028498</c:v>
                </c:pt>
                <c:pt idx="22">
                  <c:v>-9.2584048425089716E-2</c:v>
                </c:pt>
                <c:pt idx="23">
                  <c:v>-9.2584048425089716E-2</c:v>
                </c:pt>
                <c:pt idx="24">
                  <c:v>-4.6749063719986328E-2</c:v>
                </c:pt>
                <c:pt idx="25">
                  <c:v>-4.6749063719986328E-2</c:v>
                </c:pt>
                <c:pt idx="26">
                  <c:v>-3.6460666332836844E-2</c:v>
                </c:pt>
                <c:pt idx="27">
                  <c:v>-3.6460666332836844E-2</c:v>
                </c:pt>
                <c:pt idx="28">
                  <c:v>-6.5140352558568093E-3</c:v>
                </c:pt>
                <c:pt idx="29">
                  <c:v>-6.5140352558568093E-3</c:v>
                </c:pt>
                <c:pt idx="30">
                  <c:v>-5.266572455227303E-2</c:v>
                </c:pt>
                <c:pt idx="31">
                  <c:v>-5.266572455227303E-2</c:v>
                </c:pt>
                <c:pt idx="32">
                  <c:v>-6.6144247039340964E-2</c:v>
                </c:pt>
                <c:pt idx="33">
                  <c:v>-6.6144247039340964E-2</c:v>
                </c:pt>
                <c:pt idx="34">
                  <c:v>-7.2582834609051905E-2</c:v>
                </c:pt>
                <c:pt idx="35">
                  <c:v>-7.2582834609051905E-2</c:v>
                </c:pt>
                <c:pt idx="36">
                  <c:v>-0.10984941790274894</c:v>
                </c:pt>
                <c:pt idx="37">
                  <c:v>-0.10984941790274894</c:v>
                </c:pt>
                <c:pt idx="38">
                  <c:v>-7.1645713901944186E-2</c:v>
                </c:pt>
                <c:pt idx="39">
                  <c:v>-7.1645713901944186E-2</c:v>
                </c:pt>
                <c:pt idx="40">
                  <c:v>-7.0154768965163705E-2</c:v>
                </c:pt>
                <c:pt idx="41">
                  <c:v>-7.0154768965163705E-2</c:v>
                </c:pt>
                <c:pt idx="42">
                  <c:v>-3.6083895093862339E-2</c:v>
                </c:pt>
                <c:pt idx="43">
                  <c:v>-3.6083895093862339E-2</c:v>
                </c:pt>
                <c:pt idx="44">
                  <c:v>-4.1634139318324825E-2</c:v>
                </c:pt>
                <c:pt idx="45">
                  <c:v>-4.1634139318324825E-2</c:v>
                </c:pt>
                <c:pt idx="46">
                  <c:v>-6.3066613062629728E-2</c:v>
                </c:pt>
                <c:pt idx="47">
                  <c:v>-6.3066613062629728E-2</c:v>
                </c:pt>
                <c:pt idx="48">
                  <c:v>-6.6837774021180518E-2</c:v>
                </c:pt>
                <c:pt idx="49">
                  <c:v>-6.6837774021180518E-2</c:v>
                </c:pt>
                <c:pt idx="50">
                  <c:v>-9.4772615677517935E-2</c:v>
                </c:pt>
                <c:pt idx="51">
                  <c:v>-9.4772615677517935E-2</c:v>
                </c:pt>
                <c:pt idx="52">
                  <c:v>-8.2898239208156421E-2</c:v>
                </c:pt>
                <c:pt idx="53">
                  <c:v>-8.2898239208156421E-2</c:v>
                </c:pt>
                <c:pt idx="54">
                  <c:v>-7.3271505462221054E-2</c:v>
                </c:pt>
                <c:pt idx="55">
                  <c:v>-7.3271505462221054E-2</c:v>
                </c:pt>
                <c:pt idx="56">
                  <c:v>-5.9062019545623623E-2</c:v>
                </c:pt>
                <c:pt idx="57">
                  <c:v>-5.9062019545623623E-2</c:v>
                </c:pt>
                <c:pt idx="58">
                  <c:v>-4.3216813618932259E-2</c:v>
                </c:pt>
                <c:pt idx="59">
                  <c:v>-4.3216813618932259E-2</c:v>
                </c:pt>
                <c:pt idx="60">
                  <c:v>-3.5386020550171926E-2</c:v>
                </c:pt>
                <c:pt idx="61">
                  <c:v>-3.5386020550171926E-2</c:v>
                </c:pt>
                <c:pt idx="62">
                  <c:v>-5.0777988272238117E-2</c:v>
                </c:pt>
                <c:pt idx="63">
                  <c:v>-5.0777988272238117E-2</c:v>
                </c:pt>
                <c:pt idx="64">
                  <c:v>-6.5715413419579205E-2</c:v>
                </c:pt>
                <c:pt idx="65">
                  <c:v>-6.5715413419579205E-2</c:v>
                </c:pt>
                <c:pt idx="66">
                  <c:v>-8.1696782795850242E-2</c:v>
                </c:pt>
                <c:pt idx="67">
                  <c:v>-8.1696782795850242E-2</c:v>
                </c:pt>
                <c:pt idx="68">
                  <c:v>-8.9270829541963748E-2</c:v>
                </c:pt>
                <c:pt idx="69">
                  <c:v>-8.9270829541963748E-2</c:v>
                </c:pt>
                <c:pt idx="70">
                  <c:v>-6.5741524423111541E-2</c:v>
                </c:pt>
                <c:pt idx="71">
                  <c:v>-6.5741524423111541E-2</c:v>
                </c:pt>
                <c:pt idx="72">
                  <c:v>-3.3987615976095342E-2</c:v>
                </c:pt>
                <c:pt idx="73">
                  <c:v>-3.3987615976095342E-2</c:v>
                </c:pt>
                <c:pt idx="74">
                  <c:v>1.3751365315258557E-2</c:v>
                </c:pt>
                <c:pt idx="75">
                  <c:v>1.3751365315258557E-2</c:v>
                </c:pt>
                <c:pt idx="76">
                  <c:v>5.6392441381949876E-2</c:v>
                </c:pt>
                <c:pt idx="77">
                  <c:v>5.6392441381949876E-2</c:v>
                </c:pt>
                <c:pt idx="78">
                  <c:v>9.7136451599891593E-2</c:v>
                </c:pt>
                <c:pt idx="79">
                  <c:v>9.7136451599891593E-2</c:v>
                </c:pt>
                <c:pt idx="80">
                  <c:v>0.12288160315958452</c:v>
                </c:pt>
                <c:pt idx="81">
                  <c:v>0.12288160315958452</c:v>
                </c:pt>
                <c:pt idx="82">
                  <c:v>0.10447726496324927</c:v>
                </c:pt>
                <c:pt idx="83">
                  <c:v>0.10447726496324927</c:v>
                </c:pt>
                <c:pt idx="84">
                  <c:v>7.3160254786988954E-2</c:v>
                </c:pt>
                <c:pt idx="85">
                  <c:v>7.3160254786988954E-2</c:v>
                </c:pt>
                <c:pt idx="86">
                  <c:v>5.3450208261019316E-2</c:v>
                </c:pt>
                <c:pt idx="87">
                  <c:v>5.3450208261019316E-2</c:v>
                </c:pt>
                <c:pt idx="88">
                  <c:v>2.8645669555651843E-2</c:v>
                </c:pt>
                <c:pt idx="89">
                  <c:v>2.8645669555651843E-2</c:v>
                </c:pt>
                <c:pt idx="90">
                  <c:v>1.9550762810892852E-2</c:v>
                </c:pt>
                <c:pt idx="91">
                  <c:v>1.9550762810892852E-2</c:v>
                </c:pt>
                <c:pt idx="92">
                  <c:v>1.6756247322512241E-2</c:v>
                </c:pt>
                <c:pt idx="93">
                  <c:v>1.6756247322512241E-2</c:v>
                </c:pt>
                <c:pt idx="94">
                  <c:v>-9.7778348291734929E-3</c:v>
                </c:pt>
                <c:pt idx="95">
                  <c:v>-9.7778348291734929E-3</c:v>
                </c:pt>
                <c:pt idx="96">
                  <c:v>-3.069604687430838E-2</c:v>
                </c:pt>
                <c:pt idx="97">
                  <c:v>-3.069604687430838E-2</c:v>
                </c:pt>
                <c:pt idx="98">
                  <c:v>-1.9566084775726855E-2</c:v>
                </c:pt>
                <c:pt idx="99">
                  <c:v>-1.9566084775726855E-2</c:v>
                </c:pt>
                <c:pt idx="100">
                  <c:v>-9.4441378389986674E-4</c:v>
                </c:pt>
                <c:pt idx="101">
                  <c:v>-9.4441378389986674E-4</c:v>
                </c:pt>
                <c:pt idx="102">
                  <c:v>3.9074162600793994E-3</c:v>
                </c:pt>
                <c:pt idx="103">
                  <c:v>3.9074162600793994E-3</c:v>
                </c:pt>
                <c:pt idx="104">
                  <c:v>1.6118848710843903E-2</c:v>
                </c:pt>
                <c:pt idx="105">
                  <c:v>1.6118848710843903E-2</c:v>
                </c:pt>
                <c:pt idx="106">
                  <c:v>1.3589653195362539E-2</c:v>
                </c:pt>
                <c:pt idx="107">
                  <c:v>1.3589653195362539E-2</c:v>
                </c:pt>
                <c:pt idx="108">
                  <c:v>1.8045919318703474E-2</c:v>
                </c:pt>
                <c:pt idx="109">
                  <c:v>1.8045919318703474E-2</c:v>
                </c:pt>
                <c:pt idx="110">
                  <c:v>5.9486726431234871E-3</c:v>
                </c:pt>
                <c:pt idx="111">
                  <c:v>5.9486726431234871E-3</c:v>
                </c:pt>
                <c:pt idx="112">
                  <c:v>-8.954516134710433E-4</c:v>
                </c:pt>
                <c:pt idx="113">
                  <c:v>-8.954516134710433E-4</c:v>
                </c:pt>
                <c:pt idx="114">
                  <c:v>5.8943070606416237E-2</c:v>
                </c:pt>
                <c:pt idx="115">
                  <c:v>5.8943070606416237E-2</c:v>
                </c:pt>
                <c:pt idx="116">
                  <c:v>0.10870756206353138</c:v>
                </c:pt>
                <c:pt idx="117">
                  <c:v>0.10870756206353138</c:v>
                </c:pt>
                <c:pt idx="118">
                  <c:v>0.13771237901968236</c:v>
                </c:pt>
                <c:pt idx="119">
                  <c:v>0.13771237901968236</c:v>
                </c:pt>
                <c:pt idx="120">
                  <c:v>0.15066411211979736</c:v>
                </c:pt>
                <c:pt idx="121">
                  <c:v>0.15066411211979736</c:v>
                </c:pt>
                <c:pt idx="122">
                  <c:v>0.12299622145816325</c:v>
                </c:pt>
                <c:pt idx="123">
                  <c:v>0.12299622145816325</c:v>
                </c:pt>
                <c:pt idx="124">
                  <c:v>8.1234730256659393E-2</c:v>
                </c:pt>
                <c:pt idx="125">
                  <c:v>8.1234730256659393E-2</c:v>
                </c:pt>
                <c:pt idx="126">
                  <c:v>4.9499792497163631E-2</c:v>
                </c:pt>
                <c:pt idx="127">
                  <c:v>4.9499792497163631E-2</c:v>
                </c:pt>
                <c:pt idx="128">
                  <c:v>1.6486001321502686E-2</c:v>
                </c:pt>
                <c:pt idx="129">
                  <c:v>1.6486001321502686E-2</c:v>
                </c:pt>
                <c:pt idx="130">
                  <c:v>-4.1788925606369931E-2</c:v>
                </c:pt>
                <c:pt idx="131">
                  <c:v>-4.1788925606369931E-2</c:v>
                </c:pt>
                <c:pt idx="132">
                  <c:v>-8.7160674914867231E-2</c:v>
                </c:pt>
                <c:pt idx="133">
                  <c:v>-8.7160674914867231E-2</c:v>
                </c:pt>
                <c:pt idx="134">
                  <c:v>-8.949786510977864E-2</c:v>
                </c:pt>
                <c:pt idx="135">
                  <c:v>-8.949786510977864E-2</c:v>
                </c:pt>
                <c:pt idx="136">
                  <c:v>-6.9894395553315669E-2</c:v>
                </c:pt>
                <c:pt idx="137">
                  <c:v>-6.9894395553315669E-2</c:v>
                </c:pt>
                <c:pt idx="138">
                  <c:v>-0.10186837335091703</c:v>
                </c:pt>
                <c:pt idx="139">
                  <c:v>-0.10186837335091703</c:v>
                </c:pt>
                <c:pt idx="140">
                  <c:v>-8.5751121527076313E-2</c:v>
                </c:pt>
                <c:pt idx="141">
                  <c:v>-8.5751121527076313E-2</c:v>
                </c:pt>
                <c:pt idx="142">
                  <c:v>-5.9615286693086467E-2</c:v>
                </c:pt>
                <c:pt idx="143">
                  <c:v>-5.9615286693086467E-2</c:v>
                </c:pt>
                <c:pt idx="144">
                  <c:v>-2.0365180229928281E-2</c:v>
                </c:pt>
                <c:pt idx="145">
                  <c:v>-2.0365180229928281E-2</c:v>
                </c:pt>
                <c:pt idx="146">
                  <c:v>2.0626072755912439E-2</c:v>
                </c:pt>
                <c:pt idx="147">
                  <c:v>2.0626072755912439E-2</c:v>
                </c:pt>
                <c:pt idx="148">
                  <c:v>6.5718368368455016E-2</c:v>
                </c:pt>
                <c:pt idx="149">
                  <c:v>6.5718368368455016E-2</c:v>
                </c:pt>
                <c:pt idx="150">
                  <c:v>0.11365153611862078</c:v>
                </c:pt>
                <c:pt idx="151">
                  <c:v>0.11365153611862078</c:v>
                </c:pt>
                <c:pt idx="152">
                  <c:v>0.16090515746320477</c:v>
                </c:pt>
                <c:pt idx="153">
                  <c:v>0.16090515746320477</c:v>
                </c:pt>
                <c:pt idx="154">
                  <c:v>0.16872749379976804</c:v>
                </c:pt>
                <c:pt idx="155">
                  <c:v>0.16872749379976804</c:v>
                </c:pt>
                <c:pt idx="156">
                  <c:v>0.17214326716185635</c:v>
                </c:pt>
                <c:pt idx="157">
                  <c:v>0.17214326716185635</c:v>
                </c:pt>
                <c:pt idx="158">
                  <c:v>0.16675985281637051</c:v>
                </c:pt>
                <c:pt idx="159">
                  <c:v>0.16675985281637051</c:v>
                </c:pt>
                <c:pt idx="160">
                  <c:v>0.16420390876533397</c:v>
                </c:pt>
                <c:pt idx="161">
                  <c:v>0.16420390876533397</c:v>
                </c:pt>
                <c:pt idx="162">
                  <c:v>0.10561549217236577</c:v>
                </c:pt>
                <c:pt idx="163">
                  <c:v>0.10561549217236577</c:v>
                </c:pt>
                <c:pt idx="164">
                  <c:v>6.0042614641070413E-2</c:v>
                </c:pt>
                <c:pt idx="165">
                  <c:v>6.0042614641070413E-2</c:v>
                </c:pt>
                <c:pt idx="166">
                  <c:v>3.9260184121900021E-2</c:v>
                </c:pt>
                <c:pt idx="167">
                  <c:v>3.9260184121900021E-2</c:v>
                </c:pt>
                <c:pt idx="168">
                  <c:v>2.2910615891906572E-2</c:v>
                </c:pt>
                <c:pt idx="169">
                  <c:v>2.2910615891906572E-2</c:v>
                </c:pt>
                <c:pt idx="170">
                  <c:v>7.8584222557559036E-2</c:v>
                </c:pt>
                <c:pt idx="171">
                  <c:v>7.8584222557559036E-2</c:v>
                </c:pt>
                <c:pt idx="172">
                  <c:v>0.14379724220561019</c:v>
                </c:pt>
                <c:pt idx="173">
                  <c:v>0.14379724220561019</c:v>
                </c:pt>
                <c:pt idx="174">
                  <c:v>0.17041689909393654</c:v>
                </c:pt>
                <c:pt idx="175">
                  <c:v>0.17041689909393654</c:v>
                </c:pt>
                <c:pt idx="176">
                  <c:v>0.20019926636288732</c:v>
                </c:pt>
                <c:pt idx="177">
                  <c:v>0.20019926636288732</c:v>
                </c:pt>
                <c:pt idx="178">
                  <c:v>0.23330059395121072</c:v>
                </c:pt>
                <c:pt idx="179">
                  <c:v>0.23330059395121072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F43-4EC0-9071-7A5F3C355F12}"/>
            </c:ext>
          </c:extLst>
        </c:ser>
        <c:ser>
          <c:idx val="5"/>
          <c:order val="4"/>
          <c:tx>
            <c:strRef>
              <c:f>CE_srovnani!$AU$197</c:f>
              <c:strCache>
                <c:ptCount val="1"/>
                <c:pt idx="0">
                  <c:v>1s unc.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CE_srovnani!$AU$198:$AU$377</c:f>
              <c:numCache>
                <c:formatCode>0.0%</c:formatCode>
                <c:ptCount val="180"/>
                <c:pt idx="0">
                  <c:v>7.5877582190029699E-2</c:v>
                </c:pt>
                <c:pt idx="1">
                  <c:v>7.5877582190029699E-2</c:v>
                </c:pt>
                <c:pt idx="2">
                  <c:v>7.3790329999403062E-2</c:v>
                </c:pt>
                <c:pt idx="3">
                  <c:v>7.3790329999403062E-2</c:v>
                </c:pt>
                <c:pt idx="4">
                  <c:v>8.0341315849539602E-2</c:v>
                </c:pt>
                <c:pt idx="5">
                  <c:v>8.0341315849539602E-2</c:v>
                </c:pt>
                <c:pt idx="6">
                  <c:v>7.8509692471461973E-2</c:v>
                </c:pt>
                <c:pt idx="7">
                  <c:v>7.8509692471461973E-2</c:v>
                </c:pt>
                <c:pt idx="8">
                  <c:v>8.9151450899624382E-2</c:v>
                </c:pt>
                <c:pt idx="9">
                  <c:v>8.9151450899624382E-2</c:v>
                </c:pt>
                <c:pt idx="10">
                  <c:v>7.0811746512683529E-2</c:v>
                </c:pt>
                <c:pt idx="11">
                  <c:v>7.0811746512683529E-2</c:v>
                </c:pt>
                <c:pt idx="12">
                  <c:v>7.7546168634208157E-2</c:v>
                </c:pt>
                <c:pt idx="13">
                  <c:v>7.7546168634208157E-2</c:v>
                </c:pt>
                <c:pt idx="14">
                  <c:v>8.1822992570172642E-2</c:v>
                </c:pt>
                <c:pt idx="15">
                  <c:v>8.1822992570172642E-2</c:v>
                </c:pt>
                <c:pt idx="16">
                  <c:v>0.10212268385635688</c:v>
                </c:pt>
                <c:pt idx="17">
                  <c:v>0.10212268385635688</c:v>
                </c:pt>
                <c:pt idx="18">
                  <c:v>9.937920390394353E-2</c:v>
                </c:pt>
                <c:pt idx="19">
                  <c:v>9.937920390394353E-2</c:v>
                </c:pt>
                <c:pt idx="20">
                  <c:v>9.8447687448617247E-2</c:v>
                </c:pt>
                <c:pt idx="21">
                  <c:v>9.8447687448617247E-2</c:v>
                </c:pt>
                <c:pt idx="22">
                  <c:v>8.0764242794020044E-2</c:v>
                </c:pt>
                <c:pt idx="23">
                  <c:v>8.0764242794020044E-2</c:v>
                </c:pt>
                <c:pt idx="24">
                  <c:v>7.4665164199054834E-2</c:v>
                </c:pt>
                <c:pt idx="25">
                  <c:v>7.4665164199054834E-2</c:v>
                </c:pt>
                <c:pt idx="26">
                  <c:v>6.9597976653062735E-2</c:v>
                </c:pt>
                <c:pt idx="27">
                  <c:v>6.9597976653062735E-2</c:v>
                </c:pt>
                <c:pt idx="28">
                  <c:v>7.7841413032674389E-2</c:v>
                </c:pt>
                <c:pt idx="29">
                  <c:v>7.7841413032674389E-2</c:v>
                </c:pt>
                <c:pt idx="30">
                  <c:v>8.0825088525695879E-2</c:v>
                </c:pt>
                <c:pt idx="31">
                  <c:v>8.0825088525695879E-2</c:v>
                </c:pt>
                <c:pt idx="32">
                  <c:v>9.0292934578972597E-2</c:v>
                </c:pt>
                <c:pt idx="33">
                  <c:v>9.0292934578972597E-2</c:v>
                </c:pt>
                <c:pt idx="34">
                  <c:v>7.9385606377749426E-2</c:v>
                </c:pt>
                <c:pt idx="35">
                  <c:v>7.9385606377749426E-2</c:v>
                </c:pt>
                <c:pt idx="36">
                  <c:v>7.6229514815256277E-2</c:v>
                </c:pt>
                <c:pt idx="37">
                  <c:v>7.6229514815256277E-2</c:v>
                </c:pt>
                <c:pt idx="38">
                  <c:v>7.3252716289512521E-2</c:v>
                </c:pt>
                <c:pt idx="39">
                  <c:v>7.3252716289512521E-2</c:v>
                </c:pt>
                <c:pt idx="40">
                  <c:v>7.7432511808578214E-2</c:v>
                </c:pt>
                <c:pt idx="41">
                  <c:v>7.7432511808578214E-2</c:v>
                </c:pt>
                <c:pt idx="42">
                  <c:v>8.4987202557487915E-2</c:v>
                </c:pt>
                <c:pt idx="43">
                  <c:v>8.4987202557487915E-2</c:v>
                </c:pt>
                <c:pt idx="44">
                  <c:v>0.1007700095169263</c:v>
                </c:pt>
                <c:pt idx="45">
                  <c:v>0.1007700095169263</c:v>
                </c:pt>
                <c:pt idx="46">
                  <c:v>0.10038775202560829</c:v>
                </c:pt>
                <c:pt idx="47">
                  <c:v>0.10038775202560829</c:v>
                </c:pt>
                <c:pt idx="48">
                  <c:v>0.10037546400460011</c:v>
                </c:pt>
                <c:pt idx="49">
                  <c:v>0.10037546400460011</c:v>
                </c:pt>
                <c:pt idx="50">
                  <c:v>9.4328317334028536E-2</c:v>
                </c:pt>
                <c:pt idx="51">
                  <c:v>9.4328317334028536E-2</c:v>
                </c:pt>
                <c:pt idx="52">
                  <c:v>9.2822333857944195E-2</c:v>
                </c:pt>
                <c:pt idx="53">
                  <c:v>9.2822333857944195E-2</c:v>
                </c:pt>
                <c:pt idx="54">
                  <c:v>9.1201967504824163E-2</c:v>
                </c:pt>
                <c:pt idx="55">
                  <c:v>9.1201967504824163E-2</c:v>
                </c:pt>
                <c:pt idx="56">
                  <c:v>9.6234498710451949E-2</c:v>
                </c:pt>
                <c:pt idx="57">
                  <c:v>9.6234498710451949E-2</c:v>
                </c:pt>
                <c:pt idx="58">
                  <c:v>9.3534758085121281E-2</c:v>
                </c:pt>
                <c:pt idx="59">
                  <c:v>9.3534758085121281E-2</c:v>
                </c:pt>
                <c:pt idx="60">
                  <c:v>9.1511330957897485E-2</c:v>
                </c:pt>
                <c:pt idx="61">
                  <c:v>9.1511330957897485E-2</c:v>
                </c:pt>
                <c:pt idx="62">
                  <c:v>9.0328964724530156E-2</c:v>
                </c:pt>
                <c:pt idx="63">
                  <c:v>9.0328964724530156E-2</c:v>
                </c:pt>
                <c:pt idx="64">
                  <c:v>9.5947664237818558E-2</c:v>
                </c:pt>
                <c:pt idx="65">
                  <c:v>9.5947664237818558E-2</c:v>
                </c:pt>
                <c:pt idx="66">
                  <c:v>9.5504202467181332E-2</c:v>
                </c:pt>
                <c:pt idx="67">
                  <c:v>9.5504202467181332E-2</c:v>
                </c:pt>
                <c:pt idx="68">
                  <c:v>0.10335388670840912</c:v>
                </c:pt>
                <c:pt idx="69">
                  <c:v>0.10335388670840912</c:v>
                </c:pt>
                <c:pt idx="70">
                  <c:v>9.4993079416799103E-2</c:v>
                </c:pt>
                <c:pt idx="71">
                  <c:v>9.4993079416799103E-2</c:v>
                </c:pt>
                <c:pt idx="72">
                  <c:v>9.0224108680206333E-2</c:v>
                </c:pt>
                <c:pt idx="73">
                  <c:v>9.0224108680206333E-2</c:v>
                </c:pt>
                <c:pt idx="74">
                  <c:v>8.6123453953252438E-2</c:v>
                </c:pt>
                <c:pt idx="75">
                  <c:v>8.6123453953252438E-2</c:v>
                </c:pt>
                <c:pt idx="76">
                  <c:v>8.4042828322852176E-2</c:v>
                </c:pt>
                <c:pt idx="77">
                  <c:v>8.4042828322852176E-2</c:v>
                </c:pt>
                <c:pt idx="78">
                  <c:v>7.4006621963309288E-2</c:v>
                </c:pt>
                <c:pt idx="79">
                  <c:v>7.4006621963309288E-2</c:v>
                </c:pt>
                <c:pt idx="80">
                  <c:v>7.4008143386335101E-2</c:v>
                </c:pt>
                <c:pt idx="81">
                  <c:v>7.4008143386335101E-2</c:v>
                </c:pt>
                <c:pt idx="82">
                  <c:v>7.5380365561479271E-2</c:v>
                </c:pt>
                <c:pt idx="83">
                  <c:v>7.5380365561479271E-2</c:v>
                </c:pt>
                <c:pt idx="84">
                  <c:v>7.9013156834478029E-2</c:v>
                </c:pt>
                <c:pt idx="85">
                  <c:v>7.9013156834478029E-2</c:v>
                </c:pt>
                <c:pt idx="86">
                  <c:v>7.9422308917155432E-2</c:v>
                </c:pt>
                <c:pt idx="87">
                  <c:v>7.9422308917155432E-2</c:v>
                </c:pt>
                <c:pt idx="88">
                  <c:v>8.3058040151705231E-2</c:v>
                </c:pt>
                <c:pt idx="89">
                  <c:v>8.3058040151705231E-2</c:v>
                </c:pt>
                <c:pt idx="90">
                  <c:v>7.8801258216864248E-2</c:v>
                </c:pt>
                <c:pt idx="91">
                  <c:v>7.8801258216864248E-2</c:v>
                </c:pt>
                <c:pt idx="92">
                  <c:v>7.5522577946049579E-2</c:v>
                </c:pt>
                <c:pt idx="93">
                  <c:v>7.5522577946049579E-2</c:v>
                </c:pt>
                <c:pt idx="94">
                  <c:v>8.3118779247120494E-2</c:v>
                </c:pt>
                <c:pt idx="95">
                  <c:v>8.3118779247120494E-2</c:v>
                </c:pt>
                <c:pt idx="96">
                  <c:v>9.5756919009041874E-2</c:v>
                </c:pt>
                <c:pt idx="97">
                  <c:v>9.5756919009041874E-2</c:v>
                </c:pt>
                <c:pt idx="98">
                  <c:v>0.1037671138952561</c:v>
                </c:pt>
                <c:pt idx="99">
                  <c:v>0.1037671138952561</c:v>
                </c:pt>
                <c:pt idx="100">
                  <c:v>0.12460103966026496</c:v>
                </c:pt>
                <c:pt idx="101">
                  <c:v>0.12460103966026496</c:v>
                </c:pt>
                <c:pt idx="102">
                  <c:v>0.13164643441186508</c:v>
                </c:pt>
                <c:pt idx="103">
                  <c:v>0.13164643441186508</c:v>
                </c:pt>
                <c:pt idx="104">
                  <c:v>0.13945315711371006</c:v>
                </c:pt>
                <c:pt idx="105">
                  <c:v>0.13945315711371006</c:v>
                </c:pt>
                <c:pt idx="106">
                  <c:v>0.12474090148303028</c:v>
                </c:pt>
                <c:pt idx="107">
                  <c:v>0.12474090148303028</c:v>
                </c:pt>
                <c:pt idx="108">
                  <c:v>0.12445305182110328</c:v>
                </c:pt>
                <c:pt idx="109">
                  <c:v>0.12445305182110328</c:v>
                </c:pt>
                <c:pt idx="110">
                  <c:v>0.14469906800829771</c:v>
                </c:pt>
                <c:pt idx="111">
                  <c:v>0.14469906800829771</c:v>
                </c:pt>
                <c:pt idx="112">
                  <c:v>0.17113054276287312</c:v>
                </c:pt>
                <c:pt idx="113">
                  <c:v>0.17113054276287312</c:v>
                </c:pt>
                <c:pt idx="114">
                  <c:v>0.14013330942125549</c:v>
                </c:pt>
                <c:pt idx="115">
                  <c:v>0.14013330942125549</c:v>
                </c:pt>
                <c:pt idx="116">
                  <c:v>0.12192239355396596</c:v>
                </c:pt>
                <c:pt idx="117">
                  <c:v>0.12192239355396596</c:v>
                </c:pt>
                <c:pt idx="118">
                  <c:v>9.9121947677528077E-2</c:v>
                </c:pt>
                <c:pt idx="119">
                  <c:v>9.9121947677528077E-2</c:v>
                </c:pt>
                <c:pt idx="120">
                  <c:v>8.771995322799532E-2</c:v>
                </c:pt>
                <c:pt idx="121">
                  <c:v>8.771995322799532E-2</c:v>
                </c:pt>
                <c:pt idx="122">
                  <c:v>8.7993237761496257E-2</c:v>
                </c:pt>
                <c:pt idx="123">
                  <c:v>8.7993237761496257E-2</c:v>
                </c:pt>
                <c:pt idx="124">
                  <c:v>9.4020398508031136E-2</c:v>
                </c:pt>
                <c:pt idx="125">
                  <c:v>9.4020398508031136E-2</c:v>
                </c:pt>
                <c:pt idx="126">
                  <c:v>0.10819875510523312</c:v>
                </c:pt>
                <c:pt idx="127">
                  <c:v>0.10819875510523312</c:v>
                </c:pt>
                <c:pt idx="128">
                  <c:v>0.13009083806348765</c:v>
                </c:pt>
                <c:pt idx="129">
                  <c:v>0.13009083806348765</c:v>
                </c:pt>
                <c:pt idx="130">
                  <c:v>0.14014080470275928</c:v>
                </c:pt>
                <c:pt idx="131">
                  <c:v>0.14014080470275928</c:v>
                </c:pt>
                <c:pt idx="132">
                  <c:v>0.15074414046744555</c:v>
                </c:pt>
                <c:pt idx="133">
                  <c:v>0.15074414046744555</c:v>
                </c:pt>
                <c:pt idx="134">
                  <c:v>0.17595182212189026</c:v>
                </c:pt>
                <c:pt idx="135">
                  <c:v>0.17595182212189026</c:v>
                </c:pt>
                <c:pt idx="136">
                  <c:v>0.20255716079915478</c:v>
                </c:pt>
                <c:pt idx="137">
                  <c:v>0.20255716079915478</c:v>
                </c:pt>
                <c:pt idx="138">
                  <c:v>0.18904287909427997</c:v>
                </c:pt>
                <c:pt idx="139">
                  <c:v>0.18904287909427997</c:v>
                </c:pt>
                <c:pt idx="140">
                  <c:v>0.18037862741909466</c:v>
                </c:pt>
                <c:pt idx="141">
                  <c:v>0.18037862741909466</c:v>
                </c:pt>
                <c:pt idx="142">
                  <c:v>0.16785573790492114</c:v>
                </c:pt>
                <c:pt idx="143">
                  <c:v>0.16785573790492114</c:v>
                </c:pt>
                <c:pt idx="144">
                  <c:v>0.16823438549713543</c:v>
                </c:pt>
                <c:pt idx="145">
                  <c:v>0.16823438549713543</c:v>
                </c:pt>
                <c:pt idx="146">
                  <c:v>0.17129018565840148</c:v>
                </c:pt>
                <c:pt idx="147">
                  <c:v>0.17129018565840148</c:v>
                </c:pt>
                <c:pt idx="148">
                  <c:v>0.17887613665724048</c:v>
                </c:pt>
                <c:pt idx="149">
                  <c:v>0.17887613665724048</c:v>
                </c:pt>
                <c:pt idx="150">
                  <c:v>0.18632713960765593</c:v>
                </c:pt>
                <c:pt idx="151">
                  <c:v>0.18632713960765593</c:v>
                </c:pt>
                <c:pt idx="152">
                  <c:v>0.1959134804156836</c:v>
                </c:pt>
                <c:pt idx="153">
                  <c:v>0.1959134804156836</c:v>
                </c:pt>
                <c:pt idx="154">
                  <c:v>0.21423359705410613</c:v>
                </c:pt>
                <c:pt idx="155">
                  <c:v>0.21423359705410613</c:v>
                </c:pt>
                <c:pt idx="156">
                  <c:v>0.24319556396822609</c:v>
                </c:pt>
                <c:pt idx="157">
                  <c:v>0.24319556396822609</c:v>
                </c:pt>
                <c:pt idx="158">
                  <c:v>0.24987714301288874</c:v>
                </c:pt>
                <c:pt idx="159">
                  <c:v>0.24987714301288874</c:v>
                </c:pt>
                <c:pt idx="160">
                  <c:v>0.26347676271841169</c:v>
                </c:pt>
                <c:pt idx="161">
                  <c:v>0.26347676271841169</c:v>
                </c:pt>
                <c:pt idx="162">
                  <c:v>0.23840222351597129</c:v>
                </c:pt>
                <c:pt idx="163">
                  <c:v>0.23840222351597129</c:v>
                </c:pt>
                <c:pt idx="164">
                  <c:v>0.21409908830548832</c:v>
                </c:pt>
                <c:pt idx="165">
                  <c:v>0.21409908830548832</c:v>
                </c:pt>
                <c:pt idx="166">
                  <c:v>0.24785244489779598</c:v>
                </c:pt>
                <c:pt idx="167">
                  <c:v>0.24785244489779598</c:v>
                </c:pt>
                <c:pt idx="168">
                  <c:v>0.29744707930052483</c:v>
                </c:pt>
                <c:pt idx="169">
                  <c:v>0.29744707930052483</c:v>
                </c:pt>
                <c:pt idx="170">
                  <c:v>0.30595414415445327</c:v>
                </c:pt>
                <c:pt idx="171">
                  <c:v>0.30595414415445327</c:v>
                </c:pt>
                <c:pt idx="172">
                  <c:v>0.31601539616329161</c:v>
                </c:pt>
                <c:pt idx="173">
                  <c:v>0.31601539616329161</c:v>
                </c:pt>
                <c:pt idx="174">
                  <c:v>0.36776265810380365</c:v>
                </c:pt>
                <c:pt idx="175">
                  <c:v>0.36776265810380365</c:v>
                </c:pt>
                <c:pt idx="176">
                  <c:v>0.43309578278746186</c:v>
                </c:pt>
                <c:pt idx="177">
                  <c:v>0.43309578278746186</c:v>
                </c:pt>
                <c:pt idx="178">
                  <c:v>0.44982033523850168</c:v>
                </c:pt>
                <c:pt idx="179">
                  <c:v>0.44982033523850168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F43-4EC0-9071-7A5F3C355F12}"/>
            </c:ext>
          </c:extLst>
        </c:ser>
        <c:ser>
          <c:idx val="6"/>
          <c:order val="5"/>
          <c:tx>
            <c:strRef>
              <c:f>CE_srovnani!$AV$197</c:f>
              <c:strCache>
                <c:ptCount val="1"/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CE_srovnani!$AV$198:$AV$377</c:f>
              <c:numCache>
                <c:formatCode>0.0%</c:formatCode>
                <c:ptCount val="180"/>
                <c:pt idx="0">
                  <c:v>-7.5877582190029699E-2</c:v>
                </c:pt>
                <c:pt idx="1">
                  <c:v>-7.5877582190029699E-2</c:v>
                </c:pt>
                <c:pt idx="2">
                  <c:v>-7.3790329999403062E-2</c:v>
                </c:pt>
                <c:pt idx="3">
                  <c:v>-7.3790329999403062E-2</c:v>
                </c:pt>
                <c:pt idx="4">
                  <c:v>-8.0341315849539602E-2</c:v>
                </c:pt>
                <c:pt idx="5">
                  <c:v>-8.0341315849539602E-2</c:v>
                </c:pt>
                <c:pt idx="6">
                  <c:v>-7.8509692471461973E-2</c:v>
                </c:pt>
                <c:pt idx="7">
                  <c:v>-7.8509692471461973E-2</c:v>
                </c:pt>
                <c:pt idx="8">
                  <c:v>-8.9151450899624382E-2</c:v>
                </c:pt>
                <c:pt idx="9">
                  <c:v>-8.9151450899624382E-2</c:v>
                </c:pt>
                <c:pt idx="10">
                  <c:v>-7.0811746512683529E-2</c:v>
                </c:pt>
                <c:pt idx="11">
                  <c:v>-7.0811746512683529E-2</c:v>
                </c:pt>
                <c:pt idx="12">
                  <c:v>-7.7546168634208157E-2</c:v>
                </c:pt>
                <c:pt idx="13">
                  <c:v>-7.7546168634208157E-2</c:v>
                </c:pt>
                <c:pt idx="14">
                  <c:v>-8.1822992570172642E-2</c:v>
                </c:pt>
                <c:pt idx="15">
                  <c:v>-8.1822992570172642E-2</c:v>
                </c:pt>
                <c:pt idx="16">
                  <c:v>-0.10212268385635688</c:v>
                </c:pt>
                <c:pt idx="17">
                  <c:v>-0.10212268385635688</c:v>
                </c:pt>
                <c:pt idx="18">
                  <c:v>-9.937920390394353E-2</c:v>
                </c:pt>
                <c:pt idx="19">
                  <c:v>-9.937920390394353E-2</c:v>
                </c:pt>
                <c:pt idx="20">
                  <c:v>-9.8447687448617247E-2</c:v>
                </c:pt>
                <c:pt idx="21">
                  <c:v>-9.8447687448617247E-2</c:v>
                </c:pt>
                <c:pt idx="22">
                  <c:v>-8.0764242794020044E-2</c:v>
                </c:pt>
                <c:pt idx="23">
                  <c:v>-8.0764242794020044E-2</c:v>
                </c:pt>
                <c:pt idx="24">
                  <c:v>-7.4665164199054834E-2</c:v>
                </c:pt>
                <c:pt idx="25">
                  <c:v>-7.4665164199054834E-2</c:v>
                </c:pt>
                <c:pt idx="26">
                  <c:v>-6.9597976653062735E-2</c:v>
                </c:pt>
                <c:pt idx="27">
                  <c:v>-6.9597976653062735E-2</c:v>
                </c:pt>
                <c:pt idx="28">
                  <c:v>-7.7841413032674389E-2</c:v>
                </c:pt>
                <c:pt idx="29">
                  <c:v>-7.7841413032674389E-2</c:v>
                </c:pt>
                <c:pt idx="30">
                  <c:v>-8.0825088525695879E-2</c:v>
                </c:pt>
                <c:pt idx="31">
                  <c:v>-8.0825088525695879E-2</c:v>
                </c:pt>
                <c:pt idx="32">
                  <c:v>-9.0292934578972597E-2</c:v>
                </c:pt>
                <c:pt idx="33">
                  <c:v>-9.0292934578972597E-2</c:v>
                </c:pt>
                <c:pt idx="34">
                  <c:v>-7.9385606377749426E-2</c:v>
                </c:pt>
                <c:pt idx="35">
                  <c:v>-7.9385606377749426E-2</c:v>
                </c:pt>
                <c:pt idx="36">
                  <c:v>-7.6229514815256277E-2</c:v>
                </c:pt>
                <c:pt idx="37">
                  <c:v>-7.6229514815256277E-2</c:v>
                </c:pt>
                <c:pt idx="38">
                  <c:v>-7.3252716289512521E-2</c:v>
                </c:pt>
                <c:pt idx="39">
                  <c:v>-7.3252716289512521E-2</c:v>
                </c:pt>
                <c:pt idx="40">
                  <c:v>-7.7432511808578214E-2</c:v>
                </c:pt>
                <c:pt idx="41">
                  <c:v>-7.7432511808578214E-2</c:v>
                </c:pt>
                <c:pt idx="42">
                  <c:v>-8.4987202557487915E-2</c:v>
                </c:pt>
                <c:pt idx="43">
                  <c:v>-8.4987202557487915E-2</c:v>
                </c:pt>
                <c:pt idx="44">
                  <c:v>-0.1007700095169263</c:v>
                </c:pt>
                <c:pt idx="45">
                  <c:v>-0.1007700095169263</c:v>
                </c:pt>
                <c:pt idx="46">
                  <c:v>-0.10038775202560829</c:v>
                </c:pt>
                <c:pt idx="47">
                  <c:v>-0.10038775202560829</c:v>
                </c:pt>
                <c:pt idx="48">
                  <c:v>-0.10037546400460011</c:v>
                </c:pt>
                <c:pt idx="49">
                  <c:v>-0.10037546400460011</c:v>
                </c:pt>
                <c:pt idx="50">
                  <c:v>-9.4328317334028536E-2</c:v>
                </c:pt>
                <c:pt idx="51">
                  <c:v>-9.4328317334028536E-2</c:v>
                </c:pt>
                <c:pt idx="52">
                  <c:v>-9.2822333857944195E-2</c:v>
                </c:pt>
                <c:pt idx="53">
                  <c:v>-9.2822333857944195E-2</c:v>
                </c:pt>
                <c:pt idx="54">
                  <c:v>-9.1201967504824163E-2</c:v>
                </c:pt>
                <c:pt idx="55">
                  <c:v>-9.1201967504824163E-2</c:v>
                </c:pt>
                <c:pt idx="56">
                  <c:v>-9.6234498710451949E-2</c:v>
                </c:pt>
                <c:pt idx="57">
                  <c:v>-9.6234498710451949E-2</c:v>
                </c:pt>
                <c:pt idx="58">
                  <c:v>-9.3534758085121281E-2</c:v>
                </c:pt>
                <c:pt idx="59">
                  <c:v>-9.3534758085121281E-2</c:v>
                </c:pt>
                <c:pt idx="60">
                  <c:v>-9.1511330957897485E-2</c:v>
                </c:pt>
                <c:pt idx="61">
                  <c:v>-9.1511330957897485E-2</c:v>
                </c:pt>
                <c:pt idx="62">
                  <c:v>-9.0328964724530156E-2</c:v>
                </c:pt>
                <c:pt idx="63">
                  <c:v>-9.0328964724530156E-2</c:v>
                </c:pt>
                <c:pt idx="64">
                  <c:v>-9.5947664237818558E-2</c:v>
                </c:pt>
                <c:pt idx="65">
                  <c:v>-9.5947664237818558E-2</c:v>
                </c:pt>
                <c:pt idx="66">
                  <c:v>-9.5504202467181332E-2</c:v>
                </c:pt>
                <c:pt idx="67">
                  <c:v>-9.5504202467181332E-2</c:v>
                </c:pt>
                <c:pt idx="68">
                  <c:v>-0.10335388670840912</c:v>
                </c:pt>
                <c:pt idx="69">
                  <c:v>-0.10335388670840912</c:v>
                </c:pt>
                <c:pt idx="70">
                  <c:v>-9.4993079416799103E-2</c:v>
                </c:pt>
                <c:pt idx="71">
                  <c:v>-9.4993079416799103E-2</c:v>
                </c:pt>
                <c:pt idx="72">
                  <c:v>-9.0224108680206333E-2</c:v>
                </c:pt>
                <c:pt idx="73">
                  <c:v>-9.0224108680206333E-2</c:v>
                </c:pt>
                <c:pt idx="74">
                  <c:v>-8.6123453953252438E-2</c:v>
                </c:pt>
                <c:pt idx="75">
                  <c:v>-8.6123453953252438E-2</c:v>
                </c:pt>
                <c:pt idx="76">
                  <c:v>-8.4042828322852176E-2</c:v>
                </c:pt>
                <c:pt idx="77">
                  <c:v>-8.4042828322852176E-2</c:v>
                </c:pt>
                <c:pt idx="78">
                  <c:v>-7.4006621963309288E-2</c:v>
                </c:pt>
                <c:pt idx="79">
                  <c:v>-7.4006621963309288E-2</c:v>
                </c:pt>
                <c:pt idx="80">
                  <c:v>-7.4008143386335101E-2</c:v>
                </c:pt>
                <c:pt idx="81">
                  <c:v>-7.4008143386335101E-2</c:v>
                </c:pt>
                <c:pt idx="82">
                  <c:v>-7.5380365561479271E-2</c:v>
                </c:pt>
                <c:pt idx="83">
                  <c:v>-7.5380365561479271E-2</c:v>
                </c:pt>
                <c:pt idx="84">
                  <c:v>-7.9013156834478029E-2</c:v>
                </c:pt>
                <c:pt idx="85">
                  <c:v>-7.9013156834478029E-2</c:v>
                </c:pt>
                <c:pt idx="86">
                  <c:v>-7.9422308917155432E-2</c:v>
                </c:pt>
                <c:pt idx="87">
                  <c:v>-7.9422308917155432E-2</c:v>
                </c:pt>
                <c:pt idx="88">
                  <c:v>-8.3058040151705231E-2</c:v>
                </c:pt>
                <c:pt idx="89">
                  <c:v>-8.3058040151705231E-2</c:v>
                </c:pt>
                <c:pt idx="90">
                  <c:v>-7.8801258216864248E-2</c:v>
                </c:pt>
                <c:pt idx="91">
                  <c:v>-7.8801258216864248E-2</c:v>
                </c:pt>
                <c:pt idx="92">
                  <c:v>-7.5522577946049579E-2</c:v>
                </c:pt>
                <c:pt idx="93">
                  <c:v>-7.5522577946049579E-2</c:v>
                </c:pt>
                <c:pt idx="94">
                  <c:v>-8.3118779247120494E-2</c:v>
                </c:pt>
                <c:pt idx="95">
                  <c:v>-8.3118779247120494E-2</c:v>
                </c:pt>
                <c:pt idx="96">
                  <c:v>-9.5756919009041874E-2</c:v>
                </c:pt>
                <c:pt idx="97">
                  <c:v>-9.5756919009041874E-2</c:v>
                </c:pt>
                <c:pt idx="98">
                  <c:v>-0.1037671138952561</c:v>
                </c:pt>
                <c:pt idx="99">
                  <c:v>-0.1037671138952561</c:v>
                </c:pt>
                <c:pt idx="100">
                  <c:v>-0.12460103966026496</c:v>
                </c:pt>
                <c:pt idx="101">
                  <c:v>-0.12460103966026496</c:v>
                </c:pt>
                <c:pt idx="102">
                  <c:v>-0.13164643441186508</c:v>
                </c:pt>
                <c:pt idx="103">
                  <c:v>-0.13164643441186508</c:v>
                </c:pt>
                <c:pt idx="104">
                  <c:v>-0.13945315711371006</c:v>
                </c:pt>
                <c:pt idx="105">
                  <c:v>-0.13945315711371006</c:v>
                </c:pt>
                <c:pt idx="106">
                  <c:v>-0.12474090148303028</c:v>
                </c:pt>
                <c:pt idx="107">
                  <c:v>-0.12474090148303028</c:v>
                </c:pt>
                <c:pt idx="108">
                  <c:v>-0.12445305182110328</c:v>
                </c:pt>
                <c:pt idx="109">
                  <c:v>-0.12445305182110328</c:v>
                </c:pt>
                <c:pt idx="110">
                  <c:v>-0.14469906800829771</c:v>
                </c:pt>
                <c:pt idx="111">
                  <c:v>-0.14469906800829771</c:v>
                </c:pt>
                <c:pt idx="112">
                  <c:v>-0.17113054276287312</c:v>
                </c:pt>
                <c:pt idx="113">
                  <c:v>-0.17113054276287312</c:v>
                </c:pt>
                <c:pt idx="114">
                  <c:v>-0.14013330942125549</c:v>
                </c:pt>
                <c:pt idx="115">
                  <c:v>-0.14013330942125549</c:v>
                </c:pt>
                <c:pt idx="116">
                  <c:v>-0.12192239355396596</c:v>
                </c:pt>
                <c:pt idx="117">
                  <c:v>-0.12192239355396596</c:v>
                </c:pt>
                <c:pt idx="118">
                  <c:v>-9.9121947677528077E-2</c:v>
                </c:pt>
                <c:pt idx="119">
                  <c:v>-9.9121947677528077E-2</c:v>
                </c:pt>
                <c:pt idx="120">
                  <c:v>-8.771995322799532E-2</c:v>
                </c:pt>
                <c:pt idx="121">
                  <c:v>-8.771995322799532E-2</c:v>
                </c:pt>
                <c:pt idx="122">
                  <c:v>-8.7993237761496257E-2</c:v>
                </c:pt>
                <c:pt idx="123">
                  <c:v>-8.7993237761496257E-2</c:v>
                </c:pt>
                <c:pt idx="124">
                  <c:v>-9.4020398508031136E-2</c:v>
                </c:pt>
                <c:pt idx="125">
                  <c:v>-9.4020398508031136E-2</c:v>
                </c:pt>
                <c:pt idx="126">
                  <c:v>-0.10819875510523312</c:v>
                </c:pt>
                <c:pt idx="127">
                  <c:v>-0.10819875510523312</c:v>
                </c:pt>
                <c:pt idx="128">
                  <c:v>-0.13009083806348765</c:v>
                </c:pt>
                <c:pt idx="129">
                  <c:v>-0.13009083806348765</c:v>
                </c:pt>
                <c:pt idx="130">
                  <c:v>-0.14014080470275928</c:v>
                </c:pt>
                <c:pt idx="131">
                  <c:v>-0.14014080470275928</c:v>
                </c:pt>
                <c:pt idx="132">
                  <c:v>-0.15074414046744555</c:v>
                </c:pt>
                <c:pt idx="133">
                  <c:v>-0.15074414046744555</c:v>
                </c:pt>
                <c:pt idx="134">
                  <c:v>-0.17595182212189026</c:v>
                </c:pt>
                <c:pt idx="135">
                  <c:v>-0.17595182212189026</c:v>
                </c:pt>
                <c:pt idx="136">
                  <c:v>-0.20255716079915478</c:v>
                </c:pt>
                <c:pt idx="137">
                  <c:v>-0.20255716079915478</c:v>
                </c:pt>
                <c:pt idx="138">
                  <c:v>-0.18904287909427997</c:v>
                </c:pt>
                <c:pt idx="139">
                  <c:v>-0.18904287909427997</c:v>
                </c:pt>
                <c:pt idx="140">
                  <c:v>-0.18037862741909466</c:v>
                </c:pt>
                <c:pt idx="141">
                  <c:v>-0.18037862741909466</c:v>
                </c:pt>
                <c:pt idx="142">
                  <c:v>-0.16785573790492114</c:v>
                </c:pt>
                <c:pt idx="143">
                  <c:v>-0.16785573790492114</c:v>
                </c:pt>
                <c:pt idx="144">
                  <c:v>-0.16823438549713543</c:v>
                </c:pt>
                <c:pt idx="145">
                  <c:v>-0.16823438549713543</c:v>
                </c:pt>
                <c:pt idx="146">
                  <c:v>-0.17129018565840148</c:v>
                </c:pt>
                <c:pt idx="147">
                  <c:v>-0.17129018565840148</c:v>
                </c:pt>
                <c:pt idx="148">
                  <c:v>-0.17887613665724048</c:v>
                </c:pt>
                <c:pt idx="149">
                  <c:v>-0.17887613665724048</c:v>
                </c:pt>
                <c:pt idx="150">
                  <c:v>-0.18632713960765593</c:v>
                </c:pt>
                <c:pt idx="151">
                  <c:v>-0.18632713960765593</c:v>
                </c:pt>
                <c:pt idx="152">
                  <c:v>-0.1959134804156836</c:v>
                </c:pt>
                <c:pt idx="153">
                  <c:v>-0.1959134804156836</c:v>
                </c:pt>
                <c:pt idx="154">
                  <c:v>-0.21423359705410613</c:v>
                </c:pt>
                <c:pt idx="155">
                  <c:v>-0.21423359705410613</c:v>
                </c:pt>
                <c:pt idx="156">
                  <c:v>-0.24319556396822609</c:v>
                </c:pt>
                <c:pt idx="157">
                  <c:v>-0.24319556396822609</c:v>
                </c:pt>
                <c:pt idx="158">
                  <c:v>-0.24987714301288874</c:v>
                </c:pt>
                <c:pt idx="159">
                  <c:v>-0.24987714301288874</c:v>
                </c:pt>
                <c:pt idx="160">
                  <c:v>-0.26347676271841169</c:v>
                </c:pt>
                <c:pt idx="161">
                  <c:v>-0.26347676271841169</c:v>
                </c:pt>
                <c:pt idx="162">
                  <c:v>-0.23840222351597129</c:v>
                </c:pt>
                <c:pt idx="163">
                  <c:v>-0.23840222351597129</c:v>
                </c:pt>
                <c:pt idx="164">
                  <c:v>-0.21409908830548832</c:v>
                </c:pt>
                <c:pt idx="165">
                  <c:v>-0.21409908830548832</c:v>
                </c:pt>
                <c:pt idx="166">
                  <c:v>-0.24785244489779598</c:v>
                </c:pt>
                <c:pt idx="167">
                  <c:v>-0.24785244489779598</c:v>
                </c:pt>
                <c:pt idx="168">
                  <c:v>-0.29744707930052483</c:v>
                </c:pt>
                <c:pt idx="169">
                  <c:v>-0.29744707930052483</c:v>
                </c:pt>
                <c:pt idx="170">
                  <c:v>-0.30595414415445327</c:v>
                </c:pt>
                <c:pt idx="171">
                  <c:v>-0.30595414415445327</c:v>
                </c:pt>
                <c:pt idx="172">
                  <c:v>-0.31601539616329161</c:v>
                </c:pt>
                <c:pt idx="173">
                  <c:v>-0.31601539616329161</c:v>
                </c:pt>
                <c:pt idx="174">
                  <c:v>-0.36776265810380365</c:v>
                </c:pt>
                <c:pt idx="175">
                  <c:v>-0.36776265810380365</c:v>
                </c:pt>
                <c:pt idx="176">
                  <c:v>-0.43309578278746186</c:v>
                </c:pt>
                <c:pt idx="177">
                  <c:v>-0.43309578278746186</c:v>
                </c:pt>
                <c:pt idx="178">
                  <c:v>-0.44982033523850168</c:v>
                </c:pt>
                <c:pt idx="179">
                  <c:v>-0.44982033523850168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F43-4EC0-9071-7A5F3C355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8652968"/>
        <c:axId val="2058649728"/>
      </c:scatterChart>
      <c:valAx>
        <c:axId val="2058652968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Energy [MeV]</a:t>
                </a:r>
                <a:endParaRPr lang="cs-CZ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58649728"/>
        <c:crossesAt val="-0.5"/>
        <c:crossBetween val="midCat"/>
        <c:majorUnit val="1"/>
      </c:valAx>
      <c:valAx>
        <c:axId val="2058649728"/>
        <c:scaling>
          <c:orientation val="minMax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C/E-1</a:t>
                </a:r>
                <a:endParaRPr lang="cs-CZ" b="1" dirty="0"/>
              </a:p>
            </c:rich>
          </c:tx>
          <c:layout>
            <c:manualLayout>
              <c:xMode val="edge"/>
              <c:yMode val="edge"/>
              <c:x val="2.7397260273972603E-3"/>
              <c:y val="0.416155646194232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58652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10650491605216017"/>
          <c:y val="3.2470310296386452E-2"/>
          <c:w val="0.17182334530488685"/>
          <c:h val="0.3149189713928237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aseline="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9697237009938"/>
          <c:y val="2.3368742191251995E-2"/>
          <c:w val="0.6197453124800294"/>
          <c:h val="0.71782201239771204"/>
        </c:manualLayout>
      </c:layout>
      <c:scatterChart>
        <c:scatterStyle val="lineMarker"/>
        <c:varyColors val="0"/>
        <c:ser>
          <c:idx val="1"/>
          <c:order val="0"/>
          <c:tx>
            <c:strRef>
              <c:f>CE_srovnani!$AY$197</c:f>
              <c:strCache>
                <c:ptCount val="1"/>
                <c:pt idx="0">
                  <c:v>ENDF/B-VIII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CE_srovnani!$AX$198:$AX$377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CE_srovnani!$AY$198:$AY$377</c:f>
              <c:numCache>
                <c:formatCode>0.0%</c:formatCode>
                <c:ptCount val="180"/>
                <c:pt idx="0">
                  <c:v>-0.37160386222290709</c:v>
                </c:pt>
                <c:pt idx="1">
                  <c:v>-0.37160386222290709</c:v>
                </c:pt>
                <c:pt idx="2">
                  <c:v>-0.33504063737222045</c:v>
                </c:pt>
                <c:pt idx="3">
                  <c:v>-0.33504063737222045</c:v>
                </c:pt>
                <c:pt idx="4">
                  <c:v>-0.31164542154259778</c:v>
                </c:pt>
                <c:pt idx="5">
                  <c:v>-0.31164542154259778</c:v>
                </c:pt>
                <c:pt idx="6">
                  <c:v>-0.30491893357801059</c:v>
                </c:pt>
                <c:pt idx="7">
                  <c:v>-0.30491893357801059</c:v>
                </c:pt>
                <c:pt idx="8">
                  <c:v>-0.25198658175490063</c:v>
                </c:pt>
                <c:pt idx="9">
                  <c:v>-0.25198658175490063</c:v>
                </c:pt>
                <c:pt idx="10">
                  <c:v>-0.24631043967694544</c:v>
                </c:pt>
                <c:pt idx="11">
                  <c:v>-0.24631043967694544</c:v>
                </c:pt>
                <c:pt idx="12">
                  <c:v>-0.25753868996981899</c:v>
                </c:pt>
                <c:pt idx="13">
                  <c:v>-0.25753868996981899</c:v>
                </c:pt>
                <c:pt idx="14">
                  <c:v>-0.23148615866980871</c:v>
                </c:pt>
                <c:pt idx="15">
                  <c:v>-0.23148615866980871</c:v>
                </c:pt>
                <c:pt idx="16">
                  <c:v>-0.24190268099797974</c:v>
                </c:pt>
                <c:pt idx="17">
                  <c:v>-0.24190268099797974</c:v>
                </c:pt>
                <c:pt idx="18">
                  <c:v>-0.19547083767350548</c:v>
                </c:pt>
                <c:pt idx="19">
                  <c:v>-0.19547083767350548</c:v>
                </c:pt>
                <c:pt idx="20">
                  <c:v>-0.16590784219028498</c:v>
                </c:pt>
                <c:pt idx="21">
                  <c:v>-0.16590784219028498</c:v>
                </c:pt>
                <c:pt idx="22">
                  <c:v>-9.2584048425089716E-2</c:v>
                </c:pt>
                <c:pt idx="23">
                  <c:v>-9.2584048425089716E-2</c:v>
                </c:pt>
                <c:pt idx="24">
                  <c:v>-4.6749063719986328E-2</c:v>
                </c:pt>
                <c:pt idx="25">
                  <c:v>-4.6749063719986328E-2</c:v>
                </c:pt>
                <c:pt idx="26">
                  <c:v>-3.6460666332836844E-2</c:v>
                </c:pt>
                <c:pt idx="27">
                  <c:v>-3.6460666332836844E-2</c:v>
                </c:pt>
                <c:pt idx="28">
                  <c:v>-6.5140352558568093E-3</c:v>
                </c:pt>
                <c:pt idx="29">
                  <c:v>-6.5140352558568093E-3</c:v>
                </c:pt>
                <c:pt idx="30">
                  <c:v>-5.266572455227303E-2</c:v>
                </c:pt>
                <c:pt idx="31">
                  <c:v>-5.266572455227303E-2</c:v>
                </c:pt>
                <c:pt idx="32">
                  <c:v>-6.6144247039340964E-2</c:v>
                </c:pt>
                <c:pt idx="33">
                  <c:v>-6.6144247039340964E-2</c:v>
                </c:pt>
                <c:pt idx="34">
                  <c:v>-7.2582834609051905E-2</c:v>
                </c:pt>
                <c:pt idx="35">
                  <c:v>-7.2582834609051905E-2</c:v>
                </c:pt>
                <c:pt idx="36">
                  <c:v>-0.10984941790274894</c:v>
                </c:pt>
                <c:pt idx="37">
                  <c:v>-0.10984941790274894</c:v>
                </c:pt>
                <c:pt idx="38">
                  <c:v>-7.1645713901944186E-2</c:v>
                </c:pt>
                <c:pt idx="39">
                  <c:v>-7.1645713901944186E-2</c:v>
                </c:pt>
                <c:pt idx="40">
                  <c:v>-7.0154768965163705E-2</c:v>
                </c:pt>
                <c:pt idx="41">
                  <c:v>-7.0154768965163705E-2</c:v>
                </c:pt>
                <c:pt idx="42">
                  <c:v>-3.6083895093862339E-2</c:v>
                </c:pt>
                <c:pt idx="43">
                  <c:v>-3.6083895093862339E-2</c:v>
                </c:pt>
                <c:pt idx="44">
                  <c:v>-4.1634139318324825E-2</c:v>
                </c:pt>
                <c:pt idx="45">
                  <c:v>-4.1634139318324825E-2</c:v>
                </c:pt>
                <c:pt idx="46">
                  <c:v>-6.3066613062629728E-2</c:v>
                </c:pt>
                <c:pt idx="47">
                  <c:v>-6.3066613062629728E-2</c:v>
                </c:pt>
                <c:pt idx="48">
                  <c:v>-6.6837774021180518E-2</c:v>
                </c:pt>
                <c:pt idx="49">
                  <c:v>-6.6837774021180518E-2</c:v>
                </c:pt>
                <c:pt idx="50">
                  <c:v>-9.4772615677517935E-2</c:v>
                </c:pt>
                <c:pt idx="51">
                  <c:v>-9.4772615677517935E-2</c:v>
                </c:pt>
                <c:pt idx="52">
                  <c:v>-8.2898239208156421E-2</c:v>
                </c:pt>
                <c:pt idx="53">
                  <c:v>-8.2898239208156421E-2</c:v>
                </c:pt>
                <c:pt idx="54">
                  <c:v>-7.3271505462221054E-2</c:v>
                </c:pt>
                <c:pt idx="55">
                  <c:v>-7.3271505462221054E-2</c:v>
                </c:pt>
                <c:pt idx="56">
                  <c:v>-5.9062019545623623E-2</c:v>
                </c:pt>
                <c:pt idx="57">
                  <c:v>-5.9062019545623623E-2</c:v>
                </c:pt>
                <c:pt idx="58">
                  <c:v>-4.3216813618932259E-2</c:v>
                </c:pt>
                <c:pt idx="59">
                  <c:v>-4.3216813618932259E-2</c:v>
                </c:pt>
                <c:pt idx="60">
                  <c:v>-3.5386020550171926E-2</c:v>
                </c:pt>
                <c:pt idx="61">
                  <c:v>-3.5386020550171926E-2</c:v>
                </c:pt>
                <c:pt idx="62">
                  <c:v>-5.0777988272238117E-2</c:v>
                </c:pt>
                <c:pt idx="63">
                  <c:v>-5.0777988272238117E-2</c:v>
                </c:pt>
                <c:pt idx="64">
                  <c:v>-6.5715413419579205E-2</c:v>
                </c:pt>
                <c:pt idx="65">
                  <c:v>-6.5715413419579205E-2</c:v>
                </c:pt>
                <c:pt idx="66">
                  <c:v>-8.1696782795850242E-2</c:v>
                </c:pt>
                <c:pt idx="67">
                  <c:v>-8.1696782795850242E-2</c:v>
                </c:pt>
                <c:pt idx="68">
                  <c:v>-8.9270829541963748E-2</c:v>
                </c:pt>
                <c:pt idx="69">
                  <c:v>-8.9270829541963748E-2</c:v>
                </c:pt>
                <c:pt idx="70">
                  <c:v>-6.5741524423111541E-2</c:v>
                </c:pt>
                <c:pt idx="71">
                  <c:v>-6.5741524423111541E-2</c:v>
                </c:pt>
                <c:pt idx="72">
                  <c:v>-3.3987615976095342E-2</c:v>
                </c:pt>
                <c:pt idx="73">
                  <c:v>-3.3987615976095342E-2</c:v>
                </c:pt>
                <c:pt idx="74">
                  <c:v>1.3751365315258557E-2</c:v>
                </c:pt>
                <c:pt idx="75">
                  <c:v>1.3751365315258557E-2</c:v>
                </c:pt>
                <c:pt idx="76">
                  <c:v>5.6392441381949876E-2</c:v>
                </c:pt>
                <c:pt idx="77">
                  <c:v>5.6392441381949876E-2</c:v>
                </c:pt>
                <c:pt idx="78">
                  <c:v>9.7136451599891593E-2</c:v>
                </c:pt>
                <c:pt idx="79">
                  <c:v>9.7136451599891593E-2</c:v>
                </c:pt>
                <c:pt idx="80">
                  <c:v>0.12288160315958452</c:v>
                </c:pt>
                <c:pt idx="81">
                  <c:v>0.12288160315958452</c:v>
                </c:pt>
                <c:pt idx="82">
                  <c:v>0.10447726496324927</c:v>
                </c:pt>
                <c:pt idx="83">
                  <c:v>0.10447726496324927</c:v>
                </c:pt>
                <c:pt idx="84">
                  <c:v>7.3160254786988954E-2</c:v>
                </c:pt>
                <c:pt idx="85">
                  <c:v>7.3160254786988954E-2</c:v>
                </c:pt>
                <c:pt idx="86">
                  <c:v>5.3450208261019316E-2</c:v>
                </c:pt>
                <c:pt idx="87">
                  <c:v>5.3450208261019316E-2</c:v>
                </c:pt>
                <c:pt idx="88">
                  <c:v>2.8645669555651843E-2</c:v>
                </c:pt>
                <c:pt idx="89">
                  <c:v>2.8645669555651843E-2</c:v>
                </c:pt>
                <c:pt idx="90">
                  <c:v>1.9550762810892852E-2</c:v>
                </c:pt>
                <c:pt idx="91">
                  <c:v>1.9550762810892852E-2</c:v>
                </c:pt>
                <c:pt idx="92">
                  <c:v>1.6756247322512241E-2</c:v>
                </c:pt>
                <c:pt idx="93">
                  <c:v>1.6756247322512241E-2</c:v>
                </c:pt>
                <c:pt idx="94">
                  <c:v>-9.7778348291734929E-3</c:v>
                </c:pt>
                <c:pt idx="95">
                  <c:v>-9.7778348291734929E-3</c:v>
                </c:pt>
                <c:pt idx="96">
                  <c:v>-3.069604687430838E-2</c:v>
                </c:pt>
                <c:pt idx="97">
                  <c:v>-3.069604687430838E-2</c:v>
                </c:pt>
                <c:pt idx="98">
                  <c:v>-1.9566084775726855E-2</c:v>
                </c:pt>
                <c:pt idx="99">
                  <c:v>-1.9566084775726855E-2</c:v>
                </c:pt>
                <c:pt idx="100">
                  <c:v>-9.4441378389986674E-4</c:v>
                </c:pt>
                <c:pt idx="101">
                  <c:v>-9.4441378389986674E-4</c:v>
                </c:pt>
                <c:pt idx="102">
                  <c:v>3.9074162600793994E-3</c:v>
                </c:pt>
                <c:pt idx="103">
                  <c:v>3.9074162600793994E-3</c:v>
                </c:pt>
                <c:pt idx="104">
                  <c:v>1.6118848710843903E-2</c:v>
                </c:pt>
                <c:pt idx="105">
                  <c:v>1.6118848710843903E-2</c:v>
                </c:pt>
                <c:pt idx="106">
                  <c:v>1.3589653195362539E-2</c:v>
                </c:pt>
                <c:pt idx="107">
                  <c:v>1.3589653195362539E-2</c:v>
                </c:pt>
                <c:pt idx="108">
                  <c:v>1.8045919318703474E-2</c:v>
                </c:pt>
                <c:pt idx="109">
                  <c:v>1.8045919318703474E-2</c:v>
                </c:pt>
                <c:pt idx="110">
                  <c:v>5.9486726431234871E-3</c:v>
                </c:pt>
                <c:pt idx="111">
                  <c:v>5.9486726431234871E-3</c:v>
                </c:pt>
                <c:pt idx="112">
                  <c:v>-8.954516134710433E-4</c:v>
                </c:pt>
                <c:pt idx="113">
                  <c:v>-8.954516134710433E-4</c:v>
                </c:pt>
                <c:pt idx="114">
                  <c:v>5.8943070606416237E-2</c:v>
                </c:pt>
                <c:pt idx="115">
                  <c:v>5.8943070606416237E-2</c:v>
                </c:pt>
                <c:pt idx="116">
                  <c:v>0.10870756206353138</c:v>
                </c:pt>
                <c:pt idx="117">
                  <c:v>0.10870756206353138</c:v>
                </c:pt>
                <c:pt idx="118">
                  <c:v>0.13771237901968236</c:v>
                </c:pt>
                <c:pt idx="119">
                  <c:v>0.13771237901968236</c:v>
                </c:pt>
                <c:pt idx="120">
                  <c:v>0.15066411211979736</c:v>
                </c:pt>
                <c:pt idx="121">
                  <c:v>0.15066411211979736</c:v>
                </c:pt>
                <c:pt idx="122">
                  <c:v>0.12299622145816325</c:v>
                </c:pt>
                <c:pt idx="123">
                  <c:v>0.12299622145816325</c:v>
                </c:pt>
                <c:pt idx="124">
                  <c:v>8.1234730256659393E-2</c:v>
                </c:pt>
                <c:pt idx="125">
                  <c:v>8.1234730256659393E-2</c:v>
                </c:pt>
                <c:pt idx="126">
                  <c:v>4.9499792497163631E-2</c:v>
                </c:pt>
                <c:pt idx="127">
                  <c:v>4.9499792497163631E-2</c:v>
                </c:pt>
                <c:pt idx="128">
                  <c:v>1.6486001321502686E-2</c:v>
                </c:pt>
                <c:pt idx="129">
                  <c:v>1.6486001321502686E-2</c:v>
                </c:pt>
                <c:pt idx="130">
                  <c:v>-4.1788925606369931E-2</c:v>
                </c:pt>
                <c:pt idx="131">
                  <c:v>-4.1788925606369931E-2</c:v>
                </c:pt>
                <c:pt idx="132">
                  <c:v>-8.7160674914867231E-2</c:v>
                </c:pt>
                <c:pt idx="133">
                  <c:v>-8.7160674914867231E-2</c:v>
                </c:pt>
                <c:pt idx="134">
                  <c:v>-8.949786510977864E-2</c:v>
                </c:pt>
                <c:pt idx="135">
                  <c:v>-8.949786510977864E-2</c:v>
                </c:pt>
                <c:pt idx="136">
                  <c:v>-6.9894395553315669E-2</c:v>
                </c:pt>
                <c:pt idx="137">
                  <c:v>-6.9894395553315669E-2</c:v>
                </c:pt>
                <c:pt idx="138">
                  <c:v>-0.10186837335091703</c:v>
                </c:pt>
                <c:pt idx="139">
                  <c:v>-0.10186837335091703</c:v>
                </c:pt>
                <c:pt idx="140">
                  <c:v>-8.5751121527076313E-2</c:v>
                </c:pt>
                <c:pt idx="141">
                  <c:v>-8.5751121527076313E-2</c:v>
                </c:pt>
                <c:pt idx="142">
                  <c:v>-5.9615286693086467E-2</c:v>
                </c:pt>
                <c:pt idx="143">
                  <c:v>-5.9615286693086467E-2</c:v>
                </c:pt>
                <c:pt idx="144">
                  <c:v>-2.0365180229928281E-2</c:v>
                </c:pt>
                <c:pt idx="145">
                  <c:v>-2.0365180229928281E-2</c:v>
                </c:pt>
                <c:pt idx="146">
                  <c:v>2.0626072755912439E-2</c:v>
                </c:pt>
                <c:pt idx="147">
                  <c:v>2.0626072755912439E-2</c:v>
                </c:pt>
                <c:pt idx="148">
                  <c:v>6.5718368368455016E-2</c:v>
                </c:pt>
                <c:pt idx="149">
                  <c:v>6.5718368368455016E-2</c:v>
                </c:pt>
                <c:pt idx="150">
                  <c:v>0.11365153611862078</c:v>
                </c:pt>
                <c:pt idx="151">
                  <c:v>0.11365153611862078</c:v>
                </c:pt>
                <c:pt idx="152">
                  <c:v>0.16090515746320477</c:v>
                </c:pt>
                <c:pt idx="153">
                  <c:v>0.16090515746320477</c:v>
                </c:pt>
                <c:pt idx="154">
                  <c:v>0.16872749379976804</c:v>
                </c:pt>
                <c:pt idx="155">
                  <c:v>0.16872749379976804</c:v>
                </c:pt>
                <c:pt idx="156">
                  <c:v>0.17214326716185635</c:v>
                </c:pt>
                <c:pt idx="157">
                  <c:v>0.17214326716185635</c:v>
                </c:pt>
                <c:pt idx="158">
                  <c:v>0.16675985281637051</c:v>
                </c:pt>
                <c:pt idx="159">
                  <c:v>0.16675985281637051</c:v>
                </c:pt>
                <c:pt idx="160">
                  <c:v>0.16420390876533397</c:v>
                </c:pt>
                <c:pt idx="161">
                  <c:v>0.16420390876533397</c:v>
                </c:pt>
                <c:pt idx="162">
                  <c:v>0.10561549217236577</c:v>
                </c:pt>
                <c:pt idx="163">
                  <c:v>0.10561549217236577</c:v>
                </c:pt>
                <c:pt idx="164">
                  <c:v>6.0042614641070413E-2</c:v>
                </c:pt>
                <c:pt idx="165">
                  <c:v>6.0042614641070413E-2</c:v>
                </c:pt>
                <c:pt idx="166">
                  <c:v>3.9260184121900021E-2</c:v>
                </c:pt>
                <c:pt idx="167">
                  <c:v>3.9260184121900021E-2</c:v>
                </c:pt>
                <c:pt idx="168">
                  <c:v>2.2910615891906572E-2</c:v>
                </c:pt>
                <c:pt idx="169">
                  <c:v>2.2910615891906572E-2</c:v>
                </c:pt>
                <c:pt idx="170">
                  <c:v>7.8584222557559036E-2</c:v>
                </c:pt>
                <c:pt idx="171">
                  <c:v>7.8584222557559036E-2</c:v>
                </c:pt>
                <c:pt idx="172">
                  <c:v>0.14379724220561019</c:v>
                </c:pt>
                <c:pt idx="173">
                  <c:v>0.14379724220561019</c:v>
                </c:pt>
                <c:pt idx="174">
                  <c:v>0.17041689909393654</c:v>
                </c:pt>
                <c:pt idx="175">
                  <c:v>0.17041689909393654</c:v>
                </c:pt>
                <c:pt idx="176">
                  <c:v>0.20019926636288732</c:v>
                </c:pt>
                <c:pt idx="177">
                  <c:v>0.20019926636288732</c:v>
                </c:pt>
                <c:pt idx="178">
                  <c:v>0.23330059395121072</c:v>
                </c:pt>
                <c:pt idx="179">
                  <c:v>0.23330059395121072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9AE-46C3-96CC-37121734AAFD}"/>
            </c:ext>
          </c:extLst>
        </c:ser>
        <c:ser>
          <c:idx val="2"/>
          <c:order val="1"/>
          <c:tx>
            <c:strRef>
              <c:f>CE_srovnani!$AZ$197</c:f>
              <c:strCache>
                <c:ptCount val="1"/>
                <c:pt idx="0">
                  <c:v>INDEN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CE_srovnani!$AX$198:$AX$377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CE_srovnani!$AZ$198:$AZ$377</c:f>
              <c:numCache>
                <c:formatCode>0.0%</c:formatCode>
                <c:ptCount val="180"/>
                <c:pt idx="0">
                  <c:v>-0.33176146660551464</c:v>
                </c:pt>
                <c:pt idx="1">
                  <c:v>-0.33176146660551464</c:v>
                </c:pt>
                <c:pt idx="2">
                  <c:v>-0.28704699550171031</c:v>
                </c:pt>
                <c:pt idx="3">
                  <c:v>-0.28704699550171031</c:v>
                </c:pt>
                <c:pt idx="4">
                  <c:v>-0.25981837952261422</c:v>
                </c:pt>
                <c:pt idx="5">
                  <c:v>-0.25981837952261422</c:v>
                </c:pt>
                <c:pt idx="6">
                  <c:v>-0.25489238817402438</c:v>
                </c:pt>
                <c:pt idx="7">
                  <c:v>-0.25489238817402438</c:v>
                </c:pt>
                <c:pt idx="8">
                  <c:v>-0.20739206805244426</c:v>
                </c:pt>
                <c:pt idx="9">
                  <c:v>-0.20739206805244426</c:v>
                </c:pt>
                <c:pt idx="10">
                  <c:v>-0.21268781740301845</c:v>
                </c:pt>
                <c:pt idx="11">
                  <c:v>-0.21268781740301845</c:v>
                </c:pt>
                <c:pt idx="12">
                  <c:v>-0.23526124962838646</c:v>
                </c:pt>
                <c:pt idx="13">
                  <c:v>-0.23526124962838646</c:v>
                </c:pt>
                <c:pt idx="14">
                  <c:v>-0.21787757618595682</c:v>
                </c:pt>
                <c:pt idx="15">
                  <c:v>-0.21787757618595682</c:v>
                </c:pt>
                <c:pt idx="16">
                  <c:v>-0.23422436887372799</c:v>
                </c:pt>
                <c:pt idx="17">
                  <c:v>-0.23422436887372799</c:v>
                </c:pt>
                <c:pt idx="18">
                  <c:v>-0.19059163281007763</c:v>
                </c:pt>
                <c:pt idx="19">
                  <c:v>-0.19059163281007763</c:v>
                </c:pt>
                <c:pt idx="20">
                  <c:v>-0.16096602262986692</c:v>
                </c:pt>
                <c:pt idx="21">
                  <c:v>-0.16096602262986692</c:v>
                </c:pt>
                <c:pt idx="22">
                  <c:v>-8.5559415834567942E-2</c:v>
                </c:pt>
                <c:pt idx="23">
                  <c:v>-8.5559415834567942E-2</c:v>
                </c:pt>
                <c:pt idx="24">
                  <c:v>-3.8280086571577443E-2</c:v>
                </c:pt>
                <c:pt idx="25">
                  <c:v>-3.8280086571577443E-2</c:v>
                </c:pt>
                <c:pt idx="26">
                  <c:v>-2.7053698404775339E-2</c:v>
                </c:pt>
                <c:pt idx="27">
                  <c:v>-2.7053698404775339E-2</c:v>
                </c:pt>
                <c:pt idx="28">
                  <c:v>1.9873027945640498E-3</c:v>
                </c:pt>
                <c:pt idx="29">
                  <c:v>1.9873027945640498E-3</c:v>
                </c:pt>
                <c:pt idx="30">
                  <c:v>-4.5938346062174285E-2</c:v>
                </c:pt>
                <c:pt idx="31">
                  <c:v>-4.5938346062174285E-2</c:v>
                </c:pt>
                <c:pt idx="32">
                  <c:v>-6.2058185378992325E-2</c:v>
                </c:pt>
                <c:pt idx="33">
                  <c:v>-6.2058185378992325E-2</c:v>
                </c:pt>
                <c:pt idx="34">
                  <c:v>-7.1130127848472835E-2</c:v>
                </c:pt>
                <c:pt idx="35">
                  <c:v>-7.1130127848472835E-2</c:v>
                </c:pt>
                <c:pt idx="36">
                  <c:v>-0.11146476770894376</c:v>
                </c:pt>
                <c:pt idx="37">
                  <c:v>-0.11146476770894376</c:v>
                </c:pt>
                <c:pt idx="38">
                  <c:v>-7.5319770849064493E-2</c:v>
                </c:pt>
                <c:pt idx="39">
                  <c:v>-7.5319770849064493E-2</c:v>
                </c:pt>
                <c:pt idx="40">
                  <c:v>-7.594082409425873E-2</c:v>
                </c:pt>
                <c:pt idx="41">
                  <c:v>-7.594082409425873E-2</c:v>
                </c:pt>
                <c:pt idx="42">
                  <c:v>-4.3206966215834419E-2</c:v>
                </c:pt>
                <c:pt idx="43">
                  <c:v>-4.3206966215834419E-2</c:v>
                </c:pt>
                <c:pt idx="44">
                  <c:v>-4.9610302448846122E-2</c:v>
                </c:pt>
                <c:pt idx="45">
                  <c:v>-4.9610302448846122E-2</c:v>
                </c:pt>
                <c:pt idx="46">
                  <c:v>-7.0769729047204466E-2</c:v>
                </c:pt>
                <c:pt idx="47">
                  <c:v>-7.0769729047204466E-2</c:v>
                </c:pt>
                <c:pt idx="48">
                  <c:v>-7.3317097864127323E-2</c:v>
                </c:pt>
                <c:pt idx="49">
                  <c:v>-7.3317097864127323E-2</c:v>
                </c:pt>
                <c:pt idx="50">
                  <c:v>-9.8980328343569401E-2</c:v>
                </c:pt>
                <c:pt idx="51">
                  <c:v>-9.8980328343569401E-2</c:v>
                </c:pt>
                <c:pt idx="52">
                  <c:v>-8.4412111706368864E-2</c:v>
                </c:pt>
                <c:pt idx="53">
                  <c:v>-8.4412111706368864E-2</c:v>
                </c:pt>
                <c:pt idx="54">
                  <c:v>-7.1931621622325803E-2</c:v>
                </c:pt>
                <c:pt idx="55">
                  <c:v>-7.1931621622325803E-2</c:v>
                </c:pt>
                <c:pt idx="56">
                  <c:v>-5.5090860541310072E-2</c:v>
                </c:pt>
                <c:pt idx="57">
                  <c:v>-5.5090860541310072E-2</c:v>
                </c:pt>
                <c:pt idx="58">
                  <c:v>-3.7297676562194626E-2</c:v>
                </c:pt>
                <c:pt idx="59">
                  <c:v>-3.7297676562194626E-2</c:v>
                </c:pt>
                <c:pt idx="60">
                  <c:v>-2.822479392274535E-2</c:v>
                </c:pt>
                <c:pt idx="61">
                  <c:v>-2.822479392274535E-2</c:v>
                </c:pt>
                <c:pt idx="62">
                  <c:v>-4.3201287286324219E-2</c:v>
                </c:pt>
                <c:pt idx="63">
                  <c:v>-4.3201287286324219E-2</c:v>
                </c:pt>
                <c:pt idx="64">
                  <c:v>-5.8366531127006405E-2</c:v>
                </c:pt>
                <c:pt idx="65">
                  <c:v>-5.8366531127006405E-2</c:v>
                </c:pt>
                <c:pt idx="66">
                  <c:v>-7.5068104144206393E-2</c:v>
                </c:pt>
                <c:pt idx="67">
                  <c:v>-7.5068104144206393E-2</c:v>
                </c:pt>
                <c:pt idx="68">
                  <c:v>-8.3611988921059921E-2</c:v>
                </c:pt>
                <c:pt idx="69">
                  <c:v>-8.3611988921059921E-2</c:v>
                </c:pt>
                <c:pt idx="70">
                  <c:v>-6.0989137215724964E-2</c:v>
                </c:pt>
                <c:pt idx="71">
                  <c:v>-6.0989137215724964E-2</c:v>
                </c:pt>
                <c:pt idx="72">
                  <c:v>-3.0078764611948805E-2</c:v>
                </c:pt>
                <c:pt idx="73">
                  <c:v>-3.0078764611948805E-2</c:v>
                </c:pt>
                <c:pt idx="74">
                  <c:v>1.7020893367584167E-2</c:v>
                </c:pt>
                <c:pt idx="75">
                  <c:v>1.7020893367584167E-2</c:v>
                </c:pt>
                <c:pt idx="76">
                  <c:v>5.93198564145756E-2</c:v>
                </c:pt>
                <c:pt idx="77">
                  <c:v>5.93198564145756E-2</c:v>
                </c:pt>
                <c:pt idx="78">
                  <c:v>9.9939091633341137E-2</c:v>
                </c:pt>
                <c:pt idx="79">
                  <c:v>9.9939091633341137E-2</c:v>
                </c:pt>
                <c:pt idx="80">
                  <c:v>0.12574639483306327</c:v>
                </c:pt>
                <c:pt idx="81">
                  <c:v>0.12574639483306327</c:v>
                </c:pt>
                <c:pt idx="82">
                  <c:v>0.10740506748991119</c:v>
                </c:pt>
                <c:pt idx="83">
                  <c:v>0.10740506748991119</c:v>
                </c:pt>
                <c:pt idx="84">
                  <c:v>7.6014750596847591E-2</c:v>
                </c:pt>
                <c:pt idx="85">
                  <c:v>7.6014750596847591E-2</c:v>
                </c:pt>
                <c:pt idx="86">
                  <c:v>5.6017106314362186E-2</c:v>
                </c:pt>
                <c:pt idx="87">
                  <c:v>5.6017106314362186E-2</c:v>
                </c:pt>
                <c:pt idx="88">
                  <c:v>3.0533901850079648E-2</c:v>
                </c:pt>
                <c:pt idx="89">
                  <c:v>3.0533901850079648E-2</c:v>
                </c:pt>
                <c:pt idx="90">
                  <c:v>2.0459540428430678E-2</c:v>
                </c:pt>
                <c:pt idx="91">
                  <c:v>2.0459540428430678E-2</c:v>
                </c:pt>
                <c:pt idx="92">
                  <c:v>1.636956764462294E-2</c:v>
                </c:pt>
                <c:pt idx="93">
                  <c:v>1.636956764462294E-2</c:v>
                </c:pt>
                <c:pt idx="94">
                  <c:v>-1.1467516247884002E-2</c:v>
                </c:pt>
                <c:pt idx="95">
                  <c:v>-1.1467516247884002E-2</c:v>
                </c:pt>
                <c:pt idx="96">
                  <c:v>-3.3476341613928318E-2</c:v>
                </c:pt>
                <c:pt idx="97">
                  <c:v>-3.3476341613928318E-2</c:v>
                </c:pt>
                <c:pt idx="98">
                  <c:v>-2.3180403950675332E-2</c:v>
                </c:pt>
                <c:pt idx="99">
                  <c:v>-2.3180403950675332E-2</c:v>
                </c:pt>
                <c:pt idx="100">
                  <c:v>-5.0634089620846812E-3</c:v>
                </c:pt>
                <c:pt idx="101">
                  <c:v>-5.0634089620846812E-3</c:v>
                </c:pt>
                <c:pt idx="102">
                  <c:v>-3.1920497994530894E-4</c:v>
                </c:pt>
                <c:pt idx="103">
                  <c:v>-3.1920497994530894E-4</c:v>
                </c:pt>
                <c:pt idx="104">
                  <c:v>1.1848691774702713E-2</c:v>
                </c:pt>
                <c:pt idx="105">
                  <c:v>1.1848691774702713E-2</c:v>
                </c:pt>
                <c:pt idx="106">
                  <c:v>9.2305749812875426E-3</c:v>
                </c:pt>
                <c:pt idx="107">
                  <c:v>9.2305749812875426E-3</c:v>
                </c:pt>
                <c:pt idx="108">
                  <c:v>1.3375825505789418E-2</c:v>
                </c:pt>
                <c:pt idx="109">
                  <c:v>1.3375825505789418E-2</c:v>
                </c:pt>
                <c:pt idx="110">
                  <c:v>8.121439154336052E-4</c:v>
                </c:pt>
                <c:pt idx="111">
                  <c:v>8.121439154336052E-4</c:v>
                </c:pt>
                <c:pt idx="112">
                  <c:v>-6.7850023681943483E-3</c:v>
                </c:pt>
                <c:pt idx="113">
                  <c:v>-6.7850023681943483E-3</c:v>
                </c:pt>
                <c:pt idx="114">
                  <c:v>5.1820788970616594E-2</c:v>
                </c:pt>
                <c:pt idx="115">
                  <c:v>5.1820788970616594E-2</c:v>
                </c:pt>
                <c:pt idx="116">
                  <c:v>0.10038980232653683</c:v>
                </c:pt>
                <c:pt idx="117">
                  <c:v>0.10038980232653683</c:v>
                </c:pt>
                <c:pt idx="118">
                  <c:v>0.12861465162641905</c:v>
                </c:pt>
                <c:pt idx="119">
                  <c:v>0.12861465162641905</c:v>
                </c:pt>
                <c:pt idx="120">
                  <c:v>0.14130789320837867</c:v>
                </c:pt>
                <c:pt idx="121">
                  <c:v>0.14130789320837867</c:v>
                </c:pt>
                <c:pt idx="122">
                  <c:v>0.11440516931721367</c:v>
                </c:pt>
                <c:pt idx="123">
                  <c:v>0.11440516931721367</c:v>
                </c:pt>
                <c:pt idx="124">
                  <c:v>7.4140351150199235E-2</c:v>
                </c:pt>
                <c:pt idx="125">
                  <c:v>7.4140351150199235E-2</c:v>
                </c:pt>
                <c:pt idx="126">
                  <c:v>4.438235028129478E-2</c:v>
                </c:pt>
                <c:pt idx="127">
                  <c:v>4.438235028129478E-2</c:v>
                </c:pt>
                <c:pt idx="128">
                  <c:v>1.3868019016895383E-2</c:v>
                </c:pt>
                <c:pt idx="129">
                  <c:v>1.3868019016895383E-2</c:v>
                </c:pt>
                <c:pt idx="130">
                  <c:v>-4.1667371172577572E-2</c:v>
                </c:pt>
                <c:pt idx="131">
                  <c:v>-4.1667371172577572E-2</c:v>
                </c:pt>
                <c:pt idx="132">
                  <c:v>-8.4269005167248001E-2</c:v>
                </c:pt>
                <c:pt idx="133">
                  <c:v>-8.4269005167248001E-2</c:v>
                </c:pt>
                <c:pt idx="134">
                  <c:v>-8.3788893083460492E-2</c:v>
                </c:pt>
                <c:pt idx="135">
                  <c:v>-8.3788893083460492E-2</c:v>
                </c:pt>
                <c:pt idx="136">
                  <c:v>-6.1311666058333492E-2</c:v>
                </c:pt>
                <c:pt idx="137">
                  <c:v>-6.1311666058333492E-2</c:v>
                </c:pt>
                <c:pt idx="138">
                  <c:v>-9.1048068127031034E-2</c:v>
                </c:pt>
                <c:pt idx="139">
                  <c:v>-9.1048068127031034E-2</c:v>
                </c:pt>
                <c:pt idx="140">
                  <c:v>-7.3260286663891172E-2</c:v>
                </c:pt>
                <c:pt idx="141">
                  <c:v>-7.3260286663891172E-2</c:v>
                </c:pt>
                <c:pt idx="142">
                  <c:v>-4.5486984014903031E-2</c:v>
                </c:pt>
                <c:pt idx="143">
                  <c:v>-4.5486984014903031E-2</c:v>
                </c:pt>
                <c:pt idx="144">
                  <c:v>-4.9330551202456663E-3</c:v>
                </c:pt>
                <c:pt idx="145">
                  <c:v>-4.9330551202456663E-3</c:v>
                </c:pt>
                <c:pt idx="146">
                  <c:v>3.7103407985467518E-2</c:v>
                </c:pt>
                <c:pt idx="147">
                  <c:v>3.7103407985467518E-2</c:v>
                </c:pt>
                <c:pt idx="148">
                  <c:v>8.330635868750691E-2</c:v>
                </c:pt>
                <c:pt idx="149">
                  <c:v>8.330635868750691E-2</c:v>
                </c:pt>
                <c:pt idx="150">
                  <c:v>0.13231118582588008</c:v>
                </c:pt>
                <c:pt idx="151">
                  <c:v>0.13231118582588008</c:v>
                </c:pt>
                <c:pt idx="152">
                  <c:v>0.18055136456069532</c:v>
                </c:pt>
                <c:pt idx="153">
                  <c:v>0.18055136456069532</c:v>
                </c:pt>
                <c:pt idx="154">
                  <c:v>0.18853917740618753</c:v>
                </c:pt>
                <c:pt idx="155">
                  <c:v>0.18853917740618753</c:v>
                </c:pt>
                <c:pt idx="156">
                  <c:v>0.19207236711836351</c:v>
                </c:pt>
                <c:pt idx="157">
                  <c:v>0.19207236711836351</c:v>
                </c:pt>
                <c:pt idx="158">
                  <c:v>0.1863623168040196</c:v>
                </c:pt>
                <c:pt idx="159">
                  <c:v>0.1863623168040196</c:v>
                </c:pt>
                <c:pt idx="160">
                  <c:v>0.18322665505841029</c:v>
                </c:pt>
                <c:pt idx="161">
                  <c:v>0.18322665505841029</c:v>
                </c:pt>
                <c:pt idx="162">
                  <c:v>0.12287398872836897</c:v>
                </c:pt>
                <c:pt idx="163">
                  <c:v>0.12287398872836897</c:v>
                </c:pt>
                <c:pt idx="164">
                  <c:v>7.5664163148630781E-2</c:v>
                </c:pt>
                <c:pt idx="165">
                  <c:v>7.5664163148630781E-2</c:v>
                </c:pt>
                <c:pt idx="166">
                  <c:v>5.346850939205261E-2</c:v>
                </c:pt>
                <c:pt idx="167">
                  <c:v>5.346850939205261E-2</c:v>
                </c:pt>
                <c:pt idx="168">
                  <c:v>3.5540527251329168E-2</c:v>
                </c:pt>
                <c:pt idx="169">
                  <c:v>3.5540527251329168E-2</c:v>
                </c:pt>
                <c:pt idx="170">
                  <c:v>9.0515382779031262E-2</c:v>
                </c:pt>
                <c:pt idx="171">
                  <c:v>9.0515382779031262E-2</c:v>
                </c:pt>
                <c:pt idx="172">
                  <c:v>0.15542816194083242</c:v>
                </c:pt>
                <c:pt idx="173">
                  <c:v>0.15542816194083242</c:v>
                </c:pt>
                <c:pt idx="174">
                  <c:v>0.18110007128529348</c:v>
                </c:pt>
                <c:pt idx="175">
                  <c:v>0.18110007128529348</c:v>
                </c:pt>
                <c:pt idx="176">
                  <c:v>0.21047527900357932</c:v>
                </c:pt>
                <c:pt idx="177">
                  <c:v>0.21047527900357932</c:v>
                </c:pt>
                <c:pt idx="178">
                  <c:v>0.24353137438415806</c:v>
                </c:pt>
                <c:pt idx="179">
                  <c:v>0.24353137438415806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9AE-46C3-96CC-37121734AAFD}"/>
            </c:ext>
          </c:extLst>
        </c:ser>
        <c:ser>
          <c:idx val="3"/>
          <c:order val="2"/>
          <c:tx>
            <c:strRef>
              <c:f>CE_srovnani!$BA$197</c:f>
              <c:strCache>
                <c:ptCount val="1"/>
                <c:pt idx="0">
                  <c:v>JENDL-5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CE_srovnani!$AX$198:$AX$377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CE_srovnani!$BA$198:$BA$377</c:f>
              <c:numCache>
                <c:formatCode>0.0%</c:formatCode>
                <c:ptCount val="180"/>
                <c:pt idx="0">
                  <c:v>-0.37278804511341723</c:v>
                </c:pt>
                <c:pt idx="1">
                  <c:v>-0.37278804511341723</c:v>
                </c:pt>
                <c:pt idx="2">
                  <c:v>-0.32639186312903723</c:v>
                </c:pt>
                <c:pt idx="3">
                  <c:v>-0.32639186312903723</c:v>
                </c:pt>
                <c:pt idx="4">
                  <c:v>-0.29745548170103686</c:v>
                </c:pt>
                <c:pt idx="5">
                  <c:v>-0.29745548170103686</c:v>
                </c:pt>
                <c:pt idx="6">
                  <c:v>-0.28982818785362985</c:v>
                </c:pt>
                <c:pt idx="7">
                  <c:v>-0.28982818785362985</c:v>
                </c:pt>
                <c:pt idx="8">
                  <c:v>-0.24040257646808094</c:v>
                </c:pt>
                <c:pt idx="9">
                  <c:v>-0.24040257646808094</c:v>
                </c:pt>
                <c:pt idx="10">
                  <c:v>-0.24135271728600538</c:v>
                </c:pt>
                <c:pt idx="11">
                  <c:v>-0.24135271728600538</c:v>
                </c:pt>
                <c:pt idx="12">
                  <c:v>-0.25949480155696492</c:v>
                </c:pt>
                <c:pt idx="13">
                  <c:v>-0.25949480155696492</c:v>
                </c:pt>
                <c:pt idx="14">
                  <c:v>-0.23874713289786453</c:v>
                </c:pt>
                <c:pt idx="15">
                  <c:v>-0.23874713289786453</c:v>
                </c:pt>
                <c:pt idx="16">
                  <c:v>-0.25191820697545608</c:v>
                </c:pt>
                <c:pt idx="17">
                  <c:v>-0.25191820697545608</c:v>
                </c:pt>
                <c:pt idx="18">
                  <c:v>-0.20656522680346012</c:v>
                </c:pt>
                <c:pt idx="19">
                  <c:v>-0.20656522680346012</c:v>
                </c:pt>
                <c:pt idx="20">
                  <c:v>-0.17577018898054519</c:v>
                </c:pt>
                <c:pt idx="21">
                  <c:v>-0.17577018898054519</c:v>
                </c:pt>
                <c:pt idx="22">
                  <c:v>-0.10066741557136694</c:v>
                </c:pt>
                <c:pt idx="23">
                  <c:v>-0.10066741557136694</c:v>
                </c:pt>
                <c:pt idx="24">
                  <c:v>-5.3335439256883999E-2</c:v>
                </c:pt>
                <c:pt idx="25">
                  <c:v>-5.3335439256883999E-2</c:v>
                </c:pt>
                <c:pt idx="26">
                  <c:v>-4.2296752483617306E-2</c:v>
                </c:pt>
                <c:pt idx="27">
                  <c:v>-4.2296752483617306E-2</c:v>
                </c:pt>
                <c:pt idx="28">
                  <c:v>-1.3882007527419971E-2</c:v>
                </c:pt>
                <c:pt idx="29">
                  <c:v>-1.3882007527419971E-2</c:v>
                </c:pt>
                <c:pt idx="30">
                  <c:v>-6.1356477581289037E-2</c:v>
                </c:pt>
                <c:pt idx="31">
                  <c:v>-6.1356477581289037E-2</c:v>
                </c:pt>
                <c:pt idx="32">
                  <c:v>-7.7595165435774938E-2</c:v>
                </c:pt>
                <c:pt idx="33">
                  <c:v>-7.7595165435774938E-2</c:v>
                </c:pt>
                <c:pt idx="34">
                  <c:v>-8.6711350931296116E-2</c:v>
                </c:pt>
                <c:pt idx="35">
                  <c:v>-8.6711350931296116E-2</c:v>
                </c:pt>
                <c:pt idx="36">
                  <c:v>-0.12641033323895057</c:v>
                </c:pt>
                <c:pt idx="37">
                  <c:v>-0.12641033323895057</c:v>
                </c:pt>
                <c:pt idx="38">
                  <c:v>-9.0495501901752706E-2</c:v>
                </c:pt>
                <c:pt idx="39">
                  <c:v>-9.0495501901752706E-2</c:v>
                </c:pt>
                <c:pt idx="40">
                  <c:v>-9.0611382991941714E-2</c:v>
                </c:pt>
                <c:pt idx="41">
                  <c:v>-9.0611382991941714E-2</c:v>
                </c:pt>
                <c:pt idx="42">
                  <c:v>-5.7810158864605055E-2</c:v>
                </c:pt>
                <c:pt idx="43">
                  <c:v>-5.7810158864605055E-2</c:v>
                </c:pt>
                <c:pt idx="44">
                  <c:v>-6.3454969157269003E-2</c:v>
                </c:pt>
                <c:pt idx="45">
                  <c:v>-6.3454969157269003E-2</c:v>
                </c:pt>
                <c:pt idx="46">
                  <c:v>-8.374929328034908E-2</c:v>
                </c:pt>
                <c:pt idx="47">
                  <c:v>-8.374929328034908E-2</c:v>
                </c:pt>
                <c:pt idx="48">
                  <c:v>-8.5925705993123991E-2</c:v>
                </c:pt>
                <c:pt idx="49">
                  <c:v>-8.5925705993123991E-2</c:v>
                </c:pt>
                <c:pt idx="50">
                  <c:v>-0.11095035585228563</c:v>
                </c:pt>
                <c:pt idx="51">
                  <c:v>-0.11095035585228563</c:v>
                </c:pt>
                <c:pt idx="52">
                  <c:v>-9.6498497315997356E-2</c:v>
                </c:pt>
                <c:pt idx="53">
                  <c:v>-9.6498497315997356E-2</c:v>
                </c:pt>
                <c:pt idx="54">
                  <c:v>-8.4139855450388046E-2</c:v>
                </c:pt>
                <c:pt idx="55">
                  <c:v>-8.4139855450388046E-2</c:v>
                </c:pt>
                <c:pt idx="56">
                  <c:v>-6.7389684115001458E-2</c:v>
                </c:pt>
                <c:pt idx="57">
                  <c:v>-6.7389684115001458E-2</c:v>
                </c:pt>
                <c:pt idx="58">
                  <c:v>-4.9505328382916769E-2</c:v>
                </c:pt>
                <c:pt idx="59">
                  <c:v>-4.9505328382916769E-2</c:v>
                </c:pt>
                <c:pt idx="60">
                  <c:v>-3.9995807334899491E-2</c:v>
                </c:pt>
                <c:pt idx="61">
                  <c:v>-3.9995807334899491E-2</c:v>
                </c:pt>
                <c:pt idx="62">
                  <c:v>-5.4021075329087953E-2</c:v>
                </c:pt>
                <c:pt idx="63">
                  <c:v>-5.4021075329087953E-2</c:v>
                </c:pt>
                <c:pt idx="64">
                  <c:v>-6.8081167650846153E-2</c:v>
                </c:pt>
                <c:pt idx="65">
                  <c:v>-6.8081167650846153E-2</c:v>
                </c:pt>
                <c:pt idx="66">
                  <c:v>-8.3591109806009811E-2</c:v>
                </c:pt>
                <c:pt idx="67">
                  <c:v>-8.3591109806009811E-2</c:v>
                </c:pt>
                <c:pt idx="68">
                  <c:v>-9.1046848992342055E-2</c:v>
                </c:pt>
                <c:pt idx="69">
                  <c:v>-9.1046848992342055E-2</c:v>
                </c:pt>
                <c:pt idx="70">
                  <c:v>-6.7655694429975877E-2</c:v>
                </c:pt>
                <c:pt idx="71">
                  <c:v>-6.7655694429975877E-2</c:v>
                </c:pt>
                <c:pt idx="72">
                  <c:v>-3.608939682338852E-2</c:v>
                </c:pt>
                <c:pt idx="73">
                  <c:v>-3.608939682338852E-2</c:v>
                </c:pt>
                <c:pt idx="74">
                  <c:v>1.1523872301050009E-2</c:v>
                </c:pt>
                <c:pt idx="75">
                  <c:v>1.1523872301050009E-2</c:v>
                </c:pt>
                <c:pt idx="76">
                  <c:v>5.4385660011547987E-2</c:v>
                </c:pt>
                <c:pt idx="77">
                  <c:v>5.4385660011547987E-2</c:v>
                </c:pt>
                <c:pt idx="78">
                  <c:v>9.5624506427339995E-2</c:v>
                </c:pt>
                <c:pt idx="79">
                  <c:v>9.5624506427339995E-2</c:v>
                </c:pt>
                <c:pt idx="80">
                  <c:v>0.12219739558122744</c:v>
                </c:pt>
                <c:pt idx="81">
                  <c:v>0.12219739558122744</c:v>
                </c:pt>
                <c:pt idx="82">
                  <c:v>0.10480459287731514</c:v>
                </c:pt>
                <c:pt idx="83">
                  <c:v>0.10480459287731514</c:v>
                </c:pt>
                <c:pt idx="84">
                  <c:v>7.4410928775497265E-2</c:v>
                </c:pt>
                <c:pt idx="85">
                  <c:v>7.4410928775497265E-2</c:v>
                </c:pt>
                <c:pt idx="86">
                  <c:v>5.5376113020485285E-2</c:v>
                </c:pt>
                <c:pt idx="87">
                  <c:v>5.5376113020485285E-2</c:v>
                </c:pt>
                <c:pt idx="88">
                  <c:v>3.0889422793104027E-2</c:v>
                </c:pt>
                <c:pt idx="89">
                  <c:v>3.0889422793104027E-2</c:v>
                </c:pt>
                <c:pt idx="90">
                  <c:v>2.1785543278385555E-2</c:v>
                </c:pt>
                <c:pt idx="91">
                  <c:v>2.1785543278385555E-2</c:v>
                </c:pt>
                <c:pt idx="92">
                  <c:v>1.8712090408411486E-2</c:v>
                </c:pt>
                <c:pt idx="93">
                  <c:v>1.8712090408411486E-2</c:v>
                </c:pt>
                <c:pt idx="94">
                  <c:v>-8.1279291225676564E-3</c:v>
                </c:pt>
                <c:pt idx="95">
                  <c:v>-8.1279291225676564E-3</c:v>
                </c:pt>
                <c:pt idx="96">
                  <c:v>-2.9070449635900109E-2</c:v>
                </c:pt>
                <c:pt idx="97">
                  <c:v>-2.9070449635900109E-2</c:v>
                </c:pt>
                <c:pt idx="98">
                  <c:v>-1.7471530972688165E-2</c:v>
                </c:pt>
                <c:pt idx="99">
                  <c:v>-1.7471530972688165E-2</c:v>
                </c:pt>
                <c:pt idx="100">
                  <c:v>2.1451358348829608E-3</c:v>
                </c:pt>
                <c:pt idx="101">
                  <c:v>2.1451358348829608E-3</c:v>
                </c:pt>
                <c:pt idx="102">
                  <c:v>8.4006851661884152E-3</c:v>
                </c:pt>
                <c:pt idx="103">
                  <c:v>8.4006851661884152E-3</c:v>
                </c:pt>
                <c:pt idx="104">
                  <c:v>2.2208427665033836E-2</c:v>
                </c:pt>
                <c:pt idx="105">
                  <c:v>2.2208427665033836E-2</c:v>
                </c:pt>
                <c:pt idx="106">
                  <c:v>2.105090251320263E-2</c:v>
                </c:pt>
                <c:pt idx="107">
                  <c:v>2.105090251320263E-2</c:v>
                </c:pt>
                <c:pt idx="108">
                  <c:v>2.6631661087457292E-2</c:v>
                </c:pt>
                <c:pt idx="109">
                  <c:v>2.6631661087457292E-2</c:v>
                </c:pt>
                <c:pt idx="110">
                  <c:v>1.527208452229134E-2</c:v>
                </c:pt>
                <c:pt idx="111">
                  <c:v>1.527208452229134E-2</c:v>
                </c:pt>
                <c:pt idx="112">
                  <c:v>8.7320637460455153E-3</c:v>
                </c:pt>
                <c:pt idx="113">
                  <c:v>8.7320637460455153E-3</c:v>
                </c:pt>
                <c:pt idx="114">
                  <c:v>6.9365710533699776E-2</c:v>
                </c:pt>
                <c:pt idx="115">
                  <c:v>6.9365710533699776E-2</c:v>
                </c:pt>
                <c:pt idx="116">
                  <c:v>0.11987163962294112</c:v>
                </c:pt>
                <c:pt idx="117">
                  <c:v>0.11987163962294112</c:v>
                </c:pt>
                <c:pt idx="118">
                  <c:v>0.14972449240487529</c:v>
                </c:pt>
                <c:pt idx="119">
                  <c:v>0.14972449240487529</c:v>
                </c:pt>
                <c:pt idx="120">
                  <c:v>0.16384488858141766</c:v>
                </c:pt>
                <c:pt idx="121">
                  <c:v>0.16384488858141766</c:v>
                </c:pt>
                <c:pt idx="122">
                  <c:v>0.13762738894165105</c:v>
                </c:pt>
                <c:pt idx="123">
                  <c:v>0.13762738894165105</c:v>
                </c:pt>
                <c:pt idx="124">
                  <c:v>9.7801571356977757E-2</c:v>
                </c:pt>
                <c:pt idx="125">
                  <c:v>9.7801571356977757E-2</c:v>
                </c:pt>
                <c:pt idx="126">
                  <c:v>6.8710629780702748E-2</c:v>
                </c:pt>
                <c:pt idx="127">
                  <c:v>6.8710629780702748E-2</c:v>
                </c:pt>
                <c:pt idx="128">
                  <c:v>3.8831916265583022E-2</c:v>
                </c:pt>
                <c:pt idx="129">
                  <c:v>3.8831916265583022E-2</c:v>
                </c:pt>
                <c:pt idx="130">
                  <c:v>-1.6807475906017277E-2</c:v>
                </c:pt>
                <c:pt idx="131">
                  <c:v>-1.6807475906017277E-2</c:v>
                </c:pt>
                <c:pt idx="132">
                  <c:v>-5.9340284984602976E-2</c:v>
                </c:pt>
                <c:pt idx="133">
                  <c:v>-5.9340284984602976E-2</c:v>
                </c:pt>
                <c:pt idx="134">
                  <c:v>-5.7848798313551164E-2</c:v>
                </c:pt>
                <c:pt idx="135">
                  <c:v>-5.7848798313551164E-2</c:v>
                </c:pt>
                <c:pt idx="136">
                  <c:v>-3.3932560547183077E-2</c:v>
                </c:pt>
                <c:pt idx="137">
                  <c:v>-3.3932560547183077E-2</c:v>
                </c:pt>
                <c:pt idx="138">
                  <c:v>-6.3936458070006141E-2</c:v>
                </c:pt>
                <c:pt idx="139">
                  <c:v>-6.3936458070006141E-2</c:v>
                </c:pt>
                <c:pt idx="140">
                  <c:v>-4.537484348186771E-2</c:v>
                </c:pt>
                <c:pt idx="141">
                  <c:v>-4.537484348186771E-2</c:v>
                </c:pt>
                <c:pt idx="142">
                  <c:v>-1.664739956404504E-2</c:v>
                </c:pt>
                <c:pt idx="143">
                  <c:v>-1.664739956404504E-2</c:v>
                </c:pt>
                <c:pt idx="144">
                  <c:v>2.5151876073796764E-2</c:v>
                </c:pt>
                <c:pt idx="145">
                  <c:v>2.5151876073796764E-2</c:v>
                </c:pt>
                <c:pt idx="146">
                  <c:v>6.850646055357057E-2</c:v>
                </c:pt>
                <c:pt idx="147">
                  <c:v>6.850646055357057E-2</c:v>
                </c:pt>
                <c:pt idx="148">
                  <c:v>0.11616810101909603</c:v>
                </c:pt>
                <c:pt idx="149">
                  <c:v>0.11616810101909603</c:v>
                </c:pt>
                <c:pt idx="150">
                  <c:v>0.16681166265124103</c:v>
                </c:pt>
                <c:pt idx="151">
                  <c:v>0.16681166265124103</c:v>
                </c:pt>
                <c:pt idx="152">
                  <c:v>0.21675219032762616</c:v>
                </c:pt>
                <c:pt idx="153">
                  <c:v>0.21675219032762616</c:v>
                </c:pt>
                <c:pt idx="154">
                  <c:v>0.22532485762808374</c:v>
                </c:pt>
                <c:pt idx="155">
                  <c:v>0.22532485762808374</c:v>
                </c:pt>
                <c:pt idx="156">
                  <c:v>0.22932081944556537</c:v>
                </c:pt>
                <c:pt idx="157">
                  <c:v>0.22932081944556537</c:v>
                </c:pt>
                <c:pt idx="158">
                  <c:v>0.22386658301503548</c:v>
                </c:pt>
                <c:pt idx="159">
                  <c:v>0.22386658301503548</c:v>
                </c:pt>
                <c:pt idx="160">
                  <c:v>0.2210555946794921</c:v>
                </c:pt>
                <c:pt idx="161">
                  <c:v>0.2210555946794921</c:v>
                </c:pt>
                <c:pt idx="162">
                  <c:v>0.15927942371259962</c:v>
                </c:pt>
                <c:pt idx="163">
                  <c:v>0.15927942371259962</c:v>
                </c:pt>
                <c:pt idx="164">
                  <c:v>0.1109592327634632</c:v>
                </c:pt>
                <c:pt idx="165">
                  <c:v>0.1109592327634632</c:v>
                </c:pt>
                <c:pt idx="166">
                  <c:v>8.8396897616974668E-2</c:v>
                </c:pt>
                <c:pt idx="167">
                  <c:v>8.8396897616974668E-2</c:v>
                </c:pt>
                <c:pt idx="168">
                  <c:v>7.0189661968535821E-2</c:v>
                </c:pt>
                <c:pt idx="169">
                  <c:v>7.0189661968535821E-2</c:v>
                </c:pt>
                <c:pt idx="170">
                  <c:v>0.12729784522982013</c:v>
                </c:pt>
                <c:pt idx="171">
                  <c:v>0.12729784522982013</c:v>
                </c:pt>
                <c:pt idx="172">
                  <c:v>0.19467314054157425</c:v>
                </c:pt>
                <c:pt idx="173">
                  <c:v>0.19467314054157425</c:v>
                </c:pt>
                <c:pt idx="174">
                  <c:v>0.22137332454033087</c:v>
                </c:pt>
                <c:pt idx="175">
                  <c:v>0.22137332454033087</c:v>
                </c:pt>
                <c:pt idx="176">
                  <c:v>0.25178220321129974</c:v>
                </c:pt>
                <c:pt idx="177">
                  <c:v>0.25178220321129974</c:v>
                </c:pt>
                <c:pt idx="178">
                  <c:v>0.28583308483750836</c:v>
                </c:pt>
                <c:pt idx="179">
                  <c:v>0.28583308483750836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9AE-46C3-96CC-37121734AAFD}"/>
            </c:ext>
          </c:extLst>
        </c:ser>
        <c:ser>
          <c:idx val="4"/>
          <c:order val="3"/>
          <c:tx>
            <c:strRef>
              <c:f>CE_srovnani!$AU$197</c:f>
              <c:strCache>
                <c:ptCount val="1"/>
                <c:pt idx="0">
                  <c:v>1s unc.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CE_srovnani!$AU$198:$AU$377</c:f>
              <c:numCache>
                <c:formatCode>0.0%</c:formatCode>
                <c:ptCount val="180"/>
                <c:pt idx="0">
                  <c:v>7.5877582190029699E-2</c:v>
                </c:pt>
                <c:pt idx="1">
                  <c:v>7.5877582190029699E-2</c:v>
                </c:pt>
                <c:pt idx="2">
                  <c:v>7.3790329999403062E-2</c:v>
                </c:pt>
                <c:pt idx="3">
                  <c:v>7.3790329999403062E-2</c:v>
                </c:pt>
                <c:pt idx="4">
                  <c:v>8.0341315849539602E-2</c:v>
                </c:pt>
                <c:pt idx="5">
                  <c:v>8.0341315849539602E-2</c:v>
                </c:pt>
                <c:pt idx="6">
                  <c:v>7.8509692471461973E-2</c:v>
                </c:pt>
                <c:pt idx="7">
                  <c:v>7.8509692471461973E-2</c:v>
                </c:pt>
                <c:pt idx="8">
                  <c:v>8.9151450899624382E-2</c:v>
                </c:pt>
                <c:pt idx="9">
                  <c:v>8.9151450899624382E-2</c:v>
                </c:pt>
                <c:pt idx="10">
                  <c:v>7.0811746512683529E-2</c:v>
                </c:pt>
                <c:pt idx="11">
                  <c:v>7.0811746512683529E-2</c:v>
                </c:pt>
                <c:pt idx="12">
                  <c:v>7.7546168634208157E-2</c:v>
                </c:pt>
                <c:pt idx="13">
                  <c:v>7.7546168634208157E-2</c:v>
                </c:pt>
                <c:pt idx="14">
                  <c:v>8.1822992570172642E-2</c:v>
                </c:pt>
                <c:pt idx="15">
                  <c:v>8.1822992570172642E-2</c:v>
                </c:pt>
                <c:pt idx="16">
                  <c:v>0.10212268385635688</c:v>
                </c:pt>
                <c:pt idx="17">
                  <c:v>0.10212268385635688</c:v>
                </c:pt>
                <c:pt idx="18">
                  <c:v>9.937920390394353E-2</c:v>
                </c:pt>
                <c:pt idx="19">
                  <c:v>9.937920390394353E-2</c:v>
                </c:pt>
                <c:pt idx="20">
                  <c:v>9.8447687448617247E-2</c:v>
                </c:pt>
                <c:pt idx="21">
                  <c:v>9.8447687448617247E-2</c:v>
                </c:pt>
                <c:pt idx="22">
                  <c:v>8.0764242794020044E-2</c:v>
                </c:pt>
                <c:pt idx="23">
                  <c:v>8.0764242794020044E-2</c:v>
                </c:pt>
                <c:pt idx="24">
                  <c:v>7.4665164199054834E-2</c:v>
                </c:pt>
                <c:pt idx="25">
                  <c:v>7.4665164199054834E-2</c:v>
                </c:pt>
                <c:pt idx="26">
                  <c:v>6.9597976653062735E-2</c:v>
                </c:pt>
                <c:pt idx="27">
                  <c:v>6.9597976653062735E-2</c:v>
                </c:pt>
                <c:pt idx="28">
                  <c:v>7.7841413032674389E-2</c:v>
                </c:pt>
                <c:pt idx="29">
                  <c:v>7.7841413032674389E-2</c:v>
                </c:pt>
                <c:pt idx="30">
                  <c:v>8.0825088525695879E-2</c:v>
                </c:pt>
                <c:pt idx="31">
                  <c:v>8.0825088525695879E-2</c:v>
                </c:pt>
                <c:pt idx="32">
                  <c:v>9.0292934578972597E-2</c:v>
                </c:pt>
                <c:pt idx="33">
                  <c:v>9.0292934578972597E-2</c:v>
                </c:pt>
                <c:pt idx="34">
                  <c:v>7.9385606377749426E-2</c:v>
                </c:pt>
                <c:pt idx="35">
                  <c:v>7.9385606377749426E-2</c:v>
                </c:pt>
                <c:pt idx="36">
                  <c:v>7.6229514815256277E-2</c:v>
                </c:pt>
                <c:pt idx="37">
                  <c:v>7.6229514815256277E-2</c:v>
                </c:pt>
                <c:pt idx="38">
                  <c:v>7.3252716289512521E-2</c:v>
                </c:pt>
                <c:pt idx="39">
                  <c:v>7.3252716289512521E-2</c:v>
                </c:pt>
                <c:pt idx="40">
                  <c:v>7.7432511808578214E-2</c:v>
                </c:pt>
                <c:pt idx="41">
                  <c:v>7.7432511808578214E-2</c:v>
                </c:pt>
                <c:pt idx="42">
                  <c:v>8.4987202557487915E-2</c:v>
                </c:pt>
                <c:pt idx="43">
                  <c:v>8.4987202557487915E-2</c:v>
                </c:pt>
                <c:pt idx="44">
                  <c:v>0.1007700095169263</c:v>
                </c:pt>
                <c:pt idx="45">
                  <c:v>0.1007700095169263</c:v>
                </c:pt>
                <c:pt idx="46">
                  <c:v>0.10038775202560829</c:v>
                </c:pt>
                <c:pt idx="47">
                  <c:v>0.10038775202560829</c:v>
                </c:pt>
                <c:pt idx="48">
                  <c:v>0.10037546400460011</c:v>
                </c:pt>
                <c:pt idx="49">
                  <c:v>0.10037546400460011</c:v>
                </c:pt>
                <c:pt idx="50">
                  <c:v>9.4328317334028536E-2</c:v>
                </c:pt>
                <c:pt idx="51">
                  <c:v>9.4328317334028536E-2</c:v>
                </c:pt>
                <c:pt idx="52">
                  <c:v>9.2822333857944195E-2</c:v>
                </c:pt>
                <c:pt idx="53">
                  <c:v>9.2822333857944195E-2</c:v>
                </c:pt>
                <c:pt idx="54">
                  <c:v>9.1201967504824163E-2</c:v>
                </c:pt>
                <c:pt idx="55">
                  <c:v>9.1201967504824163E-2</c:v>
                </c:pt>
                <c:pt idx="56">
                  <c:v>9.6234498710451949E-2</c:v>
                </c:pt>
                <c:pt idx="57">
                  <c:v>9.6234498710451949E-2</c:v>
                </c:pt>
                <c:pt idx="58">
                  <c:v>9.3534758085121281E-2</c:v>
                </c:pt>
                <c:pt idx="59">
                  <c:v>9.3534758085121281E-2</c:v>
                </c:pt>
                <c:pt idx="60">
                  <c:v>9.1511330957897485E-2</c:v>
                </c:pt>
                <c:pt idx="61">
                  <c:v>9.1511330957897485E-2</c:v>
                </c:pt>
                <c:pt idx="62">
                  <c:v>9.0328964724530156E-2</c:v>
                </c:pt>
                <c:pt idx="63">
                  <c:v>9.0328964724530156E-2</c:v>
                </c:pt>
                <c:pt idx="64">
                  <c:v>9.5947664237818558E-2</c:v>
                </c:pt>
                <c:pt idx="65">
                  <c:v>9.5947664237818558E-2</c:v>
                </c:pt>
                <c:pt idx="66">
                  <c:v>9.5504202467181332E-2</c:v>
                </c:pt>
                <c:pt idx="67">
                  <c:v>9.5504202467181332E-2</c:v>
                </c:pt>
                <c:pt idx="68">
                  <c:v>0.10335388670840912</c:v>
                </c:pt>
                <c:pt idx="69">
                  <c:v>0.10335388670840912</c:v>
                </c:pt>
                <c:pt idx="70">
                  <c:v>9.4993079416799103E-2</c:v>
                </c:pt>
                <c:pt idx="71">
                  <c:v>9.4993079416799103E-2</c:v>
                </c:pt>
                <c:pt idx="72">
                  <c:v>9.0224108680206333E-2</c:v>
                </c:pt>
                <c:pt idx="73">
                  <c:v>9.0224108680206333E-2</c:v>
                </c:pt>
                <c:pt idx="74">
                  <c:v>8.6123453953252438E-2</c:v>
                </c:pt>
                <c:pt idx="75">
                  <c:v>8.6123453953252438E-2</c:v>
                </c:pt>
                <c:pt idx="76">
                  <c:v>8.4042828322852176E-2</c:v>
                </c:pt>
                <c:pt idx="77">
                  <c:v>8.4042828322852176E-2</c:v>
                </c:pt>
                <c:pt idx="78">
                  <c:v>7.4006621963309288E-2</c:v>
                </c:pt>
                <c:pt idx="79">
                  <c:v>7.4006621963309288E-2</c:v>
                </c:pt>
                <c:pt idx="80">
                  <c:v>7.4008143386335101E-2</c:v>
                </c:pt>
                <c:pt idx="81">
                  <c:v>7.4008143386335101E-2</c:v>
                </c:pt>
                <c:pt idx="82">
                  <c:v>7.5380365561479271E-2</c:v>
                </c:pt>
                <c:pt idx="83">
                  <c:v>7.5380365561479271E-2</c:v>
                </c:pt>
                <c:pt idx="84">
                  <c:v>7.9013156834478029E-2</c:v>
                </c:pt>
                <c:pt idx="85">
                  <c:v>7.9013156834478029E-2</c:v>
                </c:pt>
                <c:pt idx="86">
                  <c:v>7.9422308917155432E-2</c:v>
                </c:pt>
                <c:pt idx="87">
                  <c:v>7.9422308917155432E-2</c:v>
                </c:pt>
                <c:pt idx="88">
                  <c:v>8.3058040151705231E-2</c:v>
                </c:pt>
                <c:pt idx="89">
                  <c:v>8.3058040151705231E-2</c:v>
                </c:pt>
                <c:pt idx="90">
                  <c:v>7.8801258216864248E-2</c:v>
                </c:pt>
                <c:pt idx="91">
                  <c:v>7.8801258216864248E-2</c:v>
                </c:pt>
                <c:pt idx="92">
                  <c:v>7.5522577946049579E-2</c:v>
                </c:pt>
                <c:pt idx="93">
                  <c:v>7.5522577946049579E-2</c:v>
                </c:pt>
                <c:pt idx="94">
                  <c:v>8.3118779247120494E-2</c:v>
                </c:pt>
                <c:pt idx="95">
                  <c:v>8.3118779247120494E-2</c:v>
                </c:pt>
                <c:pt idx="96">
                  <c:v>9.5756919009041874E-2</c:v>
                </c:pt>
                <c:pt idx="97">
                  <c:v>9.5756919009041874E-2</c:v>
                </c:pt>
                <c:pt idx="98">
                  <c:v>0.1037671138952561</c:v>
                </c:pt>
                <c:pt idx="99">
                  <c:v>0.1037671138952561</c:v>
                </c:pt>
                <c:pt idx="100">
                  <c:v>0.12460103966026496</c:v>
                </c:pt>
                <c:pt idx="101">
                  <c:v>0.12460103966026496</c:v>
                </c:pt>
                <c:pt idx="102">
                  <c:v>0.13164643441186508</c:v>
                </c:pt>
                <c:pt idx="103">
                  <c:v>0.13164643441186508</c:v>
                </c:pt>
                <c:pt idx="104">
                  <c:v>0.13945315711371006</c:v>
                </c:pt>
                <c:pt idx="105">
                  <c:v>0.13945315711371006</c:v>
                </c:pt>
                <c:pt idx="106">
                  <c:v>0.12474090148303028</c:v>
                </c:pt>
                <c:pt idx="107">
                  <c:v>0.12474090148303028</c:v>
                </c:pt>
                <c:pt idx="108">
                  <c:v>0.12445305182110328</c:v>
                </c:pt>
                <c:pt idx="109">
                  <c:v>0.12445305182110328</c:v>
                </c:pt>
                <c:pt idx="110">
                  <c:v>0.14469906800829771</c:v>
                </c:pt>
                <c:pt idx="111">
                  <c:v>0.14469906800829771</c:v>
                </c:pt>
                <c:pt idx="112">
                  <c:v>0.17113054276287312</c:v>
                </c:pt>
                <c:pt idx="113">
                  <c:v>0.17113054276287312</c:v>
                </c:pt>
                <c:pt idx="114">
                  <c:v>0.14013330942125549</c:v>
                </c:pt>
                <c:pt idx="115">
                  <c:v>0.14013330942125549</c:v>
                </c:pt>
                <c:pt idx="116">
                  <c:v>0.12192239355396596</c:v>
                </c:pt>
                <c:pt idx="117">
                  <c:v>0.12192239355396596</c:v>
                </c:pt>
                <c:pt idx="118">
                  <c:v>9.9121947677528077E-2</c:v>
                </c:pt>
                <c:pt idx="119">
                  <c:v>9.9121947677528077E-2</c:v>
                </c:pt>
                <c:pt idx="120">
                  <c:v>8.771995322799532E-2</c:v>
                </c:pt>
                <c:pt idx="121">
                  <c:v>8.771995322799532E-2</c:v>
                </c:pt>
                <c:pt idx="122">
                  <c:v>8.7993237761496257E-2</c:v>
                </c:pt>
                <c:pt idx="123">
                  <c:v>8.7993237761496257E-2</c:v>
                </c:pt>
                <c:pt idx="124">
                  <c:v>9.4020398508031136E-2</c:v>
                </c:pt>
                <c:pt idx="125">
                  <c:v>9.4020398508031136E-2</c:v>
                </c:pt>
                <c:pt idx="126">
                  <c:v>0.10819875510523312</c:v>
                </c:pt>
                <c:pt idx="127">
                  <c:v>0.10819875510523312</c:v>
                </c:pt>
                <c:pt idx="128">
                  <c:v>0.13009083806348765</c:v>
                </c:pt>
                <c:pt idx="129">
                  <c:v>0.13009083806348765</c:v>
                </c:pt>
                <c:pt idx="130">
                  <c:v>0.14014080470275928</c:v>
                </c:pt>
                <c:pt idx="131">
                  <c:v>0.14014080470275928</c:v>
                </c:pt>
                <c:pt idx="132">
                  <c:v>0.15074414046744555</c:v>
                </c:pt>
                <c:pt idx="133">
                  <c:v>0.15074414046744555</c:v>
                </c:pt>
                <c:pt idx="134">
                  <c:v>0.17595182212189026</c:v>
                </c:pt>
                <c:pt idx="135">
                  <c:v>0.17595182212189026</c:v>
                </c:pt>
                <c:pt idx="136">
                  <c:v>0.20255716079915478</c:v>
                </c:pt>
                <c:pt idx="137">
                  <c:v>0.20255716079915478</c:v>
                </c:pt>
                <c:pt idx="138">
                  <c:v>0.18904287909427997</c:v>
                </c:pt>
                <c:pt idx="139">
                  <c:v>0.18904287909427997</c:v>
                </c:pt>
                <c:pt idx="140">
                  <c:v>0.18037862741909466</c:v>
                </c:pt>
                <c:pt idx="141">
                  <c:v>0.18037862741909466</c:v>
                </c:pt>
                <c:pt idx="142">
                  <c:v>0.16785573790492114</c:v>
                </c:pt>
                <c:pt idx="143">
                  <c:v>0.16785573790492114</c:v>
                </c:pt>
                <c:pt idx="144">
                  <c:v>0.16823438549713543</c:v>
                </c:pt>
                <c:pt idx="145">
                  <c:v>0.16823438549713543</c:v>
                </c:pt>
                <c:pt idx="146">
                  <c:v>0.17129018565840148</c:v>
                </c:pt>
                <c:pt idx="147">
                  <c:v>0.17129018565840148</c:v>
                </c:pt>
                <c:pt idx="148">
                  <c:v>0.17887613665724048</c:v>
                </c:pt>
                <c:pt idx="149">
                  <c:v>0.17887613665724048</c:v>
                </c:pt>
                <c:pt idx="150">
                  <c:v>0.18632713960765593</c:v>
                </c:pt>
                <c:pt idx="151">
                  <c:v>0.18632713960765593</c:v>
                </c:pt>
                <c:pt idx="152">
                  <c:v>0.1959134804156836</c:v>
                </c:pt>
                <c:pt idx="153">
                  <c:v>0.1959134804156836</c:v>
                </c:pt>
                <c:pt idx="154">
                  <c:v>0.21423359705410613</c:v>
                </c:pt>
                <c:pt idx="155">
                  <c:v>0.21423359705410613</c:v>
                </c:pt>
                <c:pt idx="156">
                  <c:v>0.24319556396822609</c:v>
                </c:pt>
                <c:pt idx="157">
                  <c:v>0.24319556396822609</c:v>
                </c:pt>
                <c:pt idx="158">
                  <c:v>0.24987714301288874</c:v>
                </c:pt>
                <c:pt idx="159">
                  <c:v>0.24987714301288874</c:v>
                </c:pt>
                <c:pt idx="160">
                  <c:v>0.26347676271841169</c:v>
                </c:pt>
                <c:pt idx="161">
                  <c:v>0.26347676271841169</c:v>
                </c:pt>
                <c:pt idx="162">
                  <c:v>0.23840222351597129</c:v>
                </c:pt>
                <c:pt idx="163">
                  <c:v>0.23840222351597129</c:v>
                </c:pt>
                <c:pt idx="164">
                  <c:v>0.21409908830548832</c:v>
                </c:pt>
                <c:pt idx="165">
                  <c:v>0.21409908830548832</c:v>
                </c:pt>
                <c:pt idx="166">
                  <c:v>0.24785244489779598</c:v>
                </c:pt>
                <c:pt idx="167">
                  <c:v>0.24785244489779598</c:v>
                </c:pt>
                <c:pt idx="168">
                  <c:v>0.29744707930052483</c:v>
                </c:pt>
                <c:pt idx="169">
                  <c:v>0.29744707930052483</c:v>
                </c:pt>
                <c:pt idx="170">
                  <c:v>0.30595414415445327</c:v>
                </c:pt>
                <c:pt idx="171">
                  <c:v>0.30595414415445327</c:v>
                </c:pt>
                <c:pt idx="172">
                  <c:v>0.31601539616329161</c:v>
                </c:pt>
                <c:pt idx="173">
                  <c:v>0.31601539616329161</c:v>
                </c:pt>
                <c:pt idx="174">
                  <c:v>0.36776265810380365</c:v>
                </c:pt>
                <c:pt idx="175">
                  <c:v>0.36776265810380365</c:v>
                </c:pt>
                <c:pt idx="176">
                  <c:v>0.43309578278746186</c:v>
                </c:pt>
                <c:pt idx="177">
                  <c:v>0.43309578278746186</c:v>
                </c:pt>
                <c:pt idx="178">
                  <c:v>0.44982033523850168</c:v>
                </c:pt>
                <c:pt idx="179">
                  <c:v>0.44982033523850168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9AE-46C3-96CC-37121734AAFD}"/>
            </c:ext>
          </c:extLst>
        </c:ser>
        <c:ser>
          <c:idx val="5"/>
          <c:order val="4"/>
          <c:tx>
            <c:strRef>
              <c:f>CE_srovnani!$AV$197</c:f>
              <c:strCache>
                <c:ptCount val="1"/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CE_srovnani!$AO$198:$AO$377</c:f>
              <c:numCache>
                <c:formatCode>0.0</c:formatCode>
                <c:ptCount val="180"/>
                <c:pt idx="0" formatCode="0.00E+0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</c:numCache>
            </c:numRef>
          </c:xVal>
          <c:yVal>
            <c:numRef>
              <c:f>CE_srovnani!$AV$198:$AV$377</c:f>
              <c:numCache>
                <c:formatCode>0.0%</c:formatCode>
                <c:ptCount val="180"/>
                <c:pt idx="0">
                  <c:v>-7.5877582190029699E-2</c:v>
                </c:pt>
                <c:pt idx="1">
                  <c:v>-7.5877582190029699E-2</c:v>
                </c:pt>
                <c:pt idx="2">
                  <c:v>-7.3790329999403062E-2</c:v>
                </c:pt>
                <c:pt idx="3">
                  <c:v>-7.3790329999403062E-2</c:v>
                </c:pt>
                <c:pt idx="4">
                  <c:v>-8.0341315849539602E-2</c:v>
                </c:pt>
                <c:pt idx="5">
                  <c:v>-8.0341315849539602E-2</c:v>
                </c:pt>
                <c:pt idx="6">
                  <c:v>-7.8509692471461973E-2</c:v>
                </c:pt>
                <c:pt idx="7">
                  <c:v>-7.8509692471461973E-2</c:v>
                </c:pt>
                <c:pt idx="8">
                  <c:v>-8.9151450899624382E-2</c:v>
                </c:pt>
                <c:pt idx="9">
                  <c:v>-8.9151450899624382E-2</c:v>
                </c:pt>
                <c:pt idx="10">
                  <c:v>-7.0811746512683529E-2</c:v>
                </c:pt>
                <c:pt idx="11">
                  <c:v>-7.0811746512683529E-2</c:v>
                </c:pt>
                <c:pt idx="12">
                  <c:v>-7.7546168634208157E-2</c:v>
                </c:pt>
                <c:pt idx="13">
                  <c:v>-7.7546168634208157E-2</c:v>
                </c:pt>
                <c:pt idx="14">
                  <c:v>-8.1822992570172642E-2</c:v>
                </c:pt>
                <c:pt idx="15">
                  <c:v>-8.1822992570172642E-2</c:v>
                </c:pt>
                <c:pt idx="16">
                  <c:v>-0.10212268385635688</c:v>
                </c:pt>
                <c:pt idx="17">
                  <c:v>-0.10212268385635688</c:v>
                </c:pt>
                <c:pt idx="18">
                  <c:v>-9.937920390394353E-2</c:v>
                </c:pt>
                <c:pt idx="19">
                  <c:v>-9.937920390394353E-2</c:v>
                </c:pt>
                <c:pt idx="20">
                  <c:v>-9.8447687448617247E-2</c:v>
                </c:pt>
                <c:pt idx="21">
                  <c:v>-9.8447687448617247E-2</c:v>
                </c:pt>
                <c:pt idx="22">
                  <c:v>-8.0764242794020044E-2</c:v>
                </c:pt>
                <c:pt idx="23">
                  <c:v>-8.0764242794020044E-2</c:v>
                </c:pt>
                <c:pt idx="24">
                  <c:v>-7.4665164199054834E-2</c:v>
                </c:pt>
                <c:pt idx="25">
                  <c:v>-7.4665164199054834E-2</c:v>
                </c:pt>
                <c:pt idx="26">
                  <c:v>-6.9597976653062735E-2</c:v>
                </c:pt>
                <c:pt idx="27">
                  <c:v>-6.9597976653062735E-2</c:v>
                </c:pt>
                <c:pt idx="28">
                  <c:v>-7.7841413032674389E-2</c:v>
                </c:pt>
                <c:pt idx="29">
                  <c:v>-7.7841413032674389E-2</c:v>
                </c:pt>
                <c:pt idx="30">
                  <c:v>-8.0825088525695879E-2</c:v>
                </c:pt>
                <c:pt idx="31">
                  <c:v>-8.0825088525695879E-2</c:v>
                </c:pt>
                <c:pt idx="32">
                  <c:v>-9.0292934578972597E-2</c:v>
                </c:pt>
                <c:pt idx="33">
                  <c:v>-9.0292934578972597E-2</c:v>
                </c:pt>
                <c:pt idx="34">
                  <c:v>-7.9385606377749426E-2</c:v>
                </c:pt>
                <c:pt idx="35">
                  <c:v>-7.9385606377749426E-2</c:v>
                </c:pt>
                <c:pt idx="36">
                  <c:v>-7.6229514815256277E-2</c:v>
                </c:pt>
                <c:pt idx="37">
                  <c:v>-7.6229514815256277E-2</c:v>
                </c:pt>
                <c:pt idx="38">
                  <c:v>-7.3252716289512521E-2</c:v>
                </c:pt>
                <c:pt idx="39">
                  <c:v>-7.3252716289512521E-2</c:v>
                </c:pt>
                <c:pt idx="40">
                  <c:v>-7.7432511808578214E-2</c:v>
                </c:pt>
                <c:pt idx="41">
                  <c:v>-7.7432511808578214E-2</c:v>
                </c:pt>
                <c:pt idx="42">
                  <c:v>-8.4987202557487915E-2</c:v>
                </c:pt>
                <c:pt idx="43">
                  <c:v>-8.4987202557487915E-2</c:v>
                </c:pt>
                <c:pt idx="44">
                  <c:v>-0.1007700095169263</c:v>
                </c:pt>
                <c:pt idx="45">
                  <c:v>-0.1007700095169263</c:v>
                </c:pt>
                <c:pt idx="46">
                  <c:v>-0.10038775202560829</c:v>
                </c:pt>
                <c:pt idx="47">
                  <c:v>-0.10038775202560829</c:v>
                </c:pt>
                <c:pt idx="48">
                  <c:v>-0.10037546400460011</c:v>
                </c:pt>
                <c:pt idx="49">
                  <c:v>-0.10037546400460011</c:v>
                </c:pt>
                <c:pt idx="50">
                  <c:v>-9.4328317334028536E-2</c:v>
                </c:pt>
                <c:pt idx="51">
                  <c:v>-9.4328317334028536E-2</c:v>
                </c:pt>
                <c:pt idx="52">
                  <c:v>-9.2822333857944195E-2</c:v>
                </c:pt>
                <c:pt idx="53">
                  <c:v>-9.2822333857944195E-2</c:v>
                </c:pt>
                <c:pt idx="54">
                  <c:v>-9.1201967504824163E-2</c:v>
                </c:pt>
                <c:pt idx="55">
                  <c:v>-9.1201967504824163E-2</c:v>
                </c:pt>
                <c:pt idx="56">
                  <c:v>-9.6234498710451949E-2</c:v>
                </c:pt>
                <c:pt idx="57">
                  <c:v>-9.6234498710451949E-2</c:v>
                </c:pt>
                <c:pt idx="58">
                  <c:v>-9.3534758085121281E-2</c:v>
                </c:pt>
                <c:pt idx="59">
                  <c:v>-9.3534758085121281E-2</c:v>
                </c:pt>
                <c:pt idx="60">
                  <c:v>-9.1511330957897485E-2</c:v>
                </c:pt>
                <c:pt idx="61">
                  <c:v>-9.1511330957897485E-2</c:v>
                </c:pt>
                <c:pt idx="62">
                  <c:v>-9.0328964724530156E-2</c:v>
                </c:pt>
                <c:pt idx="63">
                  <c:v>-9.0328964724530156E-2</c:v>
                </c:pt>
                <c:pt idx="64">
                  <c:v>-9.5947664237818558E-2</c:v>
                </c:pt>
                <c:pt idx="65">
                  <c:v>-9.5947664237818558E-2</c:v>
                </c:pt>
                <c:pt idx="66">
                  <c:v>-9.5504202467181332E-2</c:v>
                </c:pt>
                <c:pt idx="67">
                  <c:v>-9.5504202467181332E-2</c:v>
                </c:pt>
                <c:pt idx="68">
                  <c:v>-0.10335388670840912</c:v>
                </c:pt>
                <c:pt idx="69">
                  <c:v>-0.10335388670840912</c:v>
                </c:pt>
                <c:pt idx="70">
                  <c:v>-9.4993079416799103E-2</c:v>
                </c:pt>
                <c:pt idx="71">
                  <c:v>-9.4993079416799103E-2</c:v>
                </c:pt>
                <c:pt idx="72">
                  <c:v>-9.0224108680206333E-2</c:v>
                </c:pt>
                <c:pt idx="73">
                  <c:v>-9.0224108680206333E-2</c:v>
                </c:pt>
                <c:pt idx="74">
                  <c:v>-8.6123453953252438E-2</c:v>
                </c:pt>
                <c:pt idx="75">
                  <c:v>-8.6123453953252438E-2</c:v>
                </c:pt>
                <c:pt idx="76">
                  <c:v>-8.4042828322852176E-2</c:v>
                </c:pt>
                <c:pt idx="77">
                  <c:v>-8.4042828322852176E-2</c:v>
                </c:pt>
                <c:pt idx="78">
                  <c:v>-7.4006621963309288E-2</c:v>
                </c:pt>
                <c:pt idx="79">
                  <c:v>-7.4006621963309288E-2</c:v>
                </c:pt>
                <c:pt idx="80">
                  <c:v>-7.4008143386335101E-2</c:v>
                </c:pt>
                <c:pt idx="81">
                  <c:v>-7.4008143386335101E-2</c:v>
                </c:pt>
                <c:pt idx="82">
                  <c:v>-7.5380365561479271E-2</c:v>
                </c:pt>
                <c:pt idx="83">
                  <c:v>-7.5380365561479271E-2</c:v>
                </c:pt>
                <c:pt idx="84">
                  <c:v>-7.9013156834478029E-2</c:v>
                </c:pt>
                <c:pt idx="85">
                  <c:v>-7.9013156834478029E-2</c:v>
                </c:pt>
                <c:pt idx="86">
                  <c:v>-7.9422308917155432E-2</c:v>
                </c:pt>
                <c:pt idx="87">
                  <c:v>-7.9422308917155432E-2</c:v>
                </c:pt>
                <c:pt idx="88">
                  <c:v>-8.3058040151705231E-2</c:v>
                </c:pt>
                <c:pt idx="89">
                  <c:v>-8.3058040151705231E-2</c:v>
                </c:pt>
                <c:pt idx="90">
                  <c:v>-7.8801258216864248E-2</c:v>
                </c:pt>
                <c:pt idx="91">
                  <c:v>-7.8801258216864248E-2</c:v>
                </c:pt>
                <c:pt idx="92">
                  <c:v>-7.5522577946049579E-2</c:v>
                </c:pt>
                <c:pt idx="93">
                  <c:v>-7.5522577946049579E-2</c:v>
                </c:pt>
                <c:pt idx="94">
                  <c:v>-8.3118779247120494E-2</c:v>
                </c:pt>
                <c:pt idx="95">
                  <c:v>-8.3118779247120494E-2</c:v>
                </c:pt>
                <c:pt idx="96">
                  <c:v>-9.5756919009041874E-2</c:v>
                </c:pt>
                <c:pt idx="97">
                  <c:v>-9.5756919009041874E-2</c:v>
                </c:pt>
                <c:pt idx="98">
                  <c:v>-0.1037671138952561</c:v>
                </c:pt>
                <c:pt idx="99">
                  <c:v>-0.1037671138952561</c:v>
                </c:pt>
                <c:pt idx="100">
                  <c:v>-0.12460103966026496</c:v>
                </c:pt>
                <c:pt idx="101">
                  <c:v>-0.12460103966026496</c:v>
                </c:pt>
                <c:pt idx="102">
                  <c:v>-0.13164643441186508</c:v>
                </c:pt>
                <c:pt idx="103">
                  <c:v>-0.13164643441186508</c:v>
                </c:pt>
                <c:pt idx="104">
                  <c:v>-0.13945315711371006</c:v>
                </c:pt>
                <c:pt idx="105">
                  <c:v>-0.13945315711371006</c:v>
                </c:pt>
                <c:pt idx="106">
                  <c:v>-0.12474090148303028</c:v>
                </c:pt>
                <c:pt idx="107">
                  <c:v>-0.12474090148303028</c:v>
                </c:pt>
                <c:pt idx="108">
                  <c:v>-0.12445305182110328</c:v>
                </c:pt>
                <c:pt idx="109">
                  <c:v>-0.12445305182110328</c:v>
                </c:pt>
                <c:pt idx="110">
                  <c:v>-0.14469906800829771</c:v>
                </c:pt>
                <c:pt idx="111">
                  <c:v>-0.14469906800829771</c:v>
                </c:pt>
                <c:pt idx="112">
                  <c:v>-0.17113054276287312</c:v>
                </c:pt>
                <c:pt idx="113">
                  <c:v>-0.17113054276287312</c:v>
                </c:pt>
                <c:pt idx="114">
                  <c:v>-0.14013330942125549</c:v>
                </c:pt>
                <c:pt idx="115">
                  <c:v>-0.14013330942125549</c:v>
                </c:pt>
                <c:pt idx="116">
                  <c:v>-0.12192239355396596</c:v>
                </c:pt>
                <c:pt idx="117">
                  <c:v>-0.12192239355396596</c:v>
                </c:pt>
                <c:pt idx="118">
                  <c:v>-9.9121947677528077E-2</c:v>
                </c:pt>
                <c:pt idx="119">
                  <c:v>-9.9121947677528077E-2</c:v>
                </c:pt>
                <c:pt idx="120">
                  <c:v>-8.771995322799532E-2</c:v>
                </c:pt>
                <c:pt idx="121">
                  <c:v>-8.771995322799532E-2</c:v>
                </c:pt>
                <c:pt idx="122">
                  <c:v>-8.7993237761496257E-2</c:v>
                </c:pt>
                <c:pt idx="123">
                  <c:v>-8.7993237761496257E-2</c:v>
                </c:pt>
                <c:pt idx="124">
                  <c:v>-9.4020398508031136E-2</c:v>
                </c:pt>
                <c:pt idx="125">
                  <c:v>-9.4020398508031136E-2</c:v>
                </c:pt>
                <c:pt idx="126">
                  <c:v>-0.10819875510523312</c:v>
                </c:pt>
                <c:pt idx="127">
                  <c:v>-0.10819875510523312</c:v>
                </c:pt>
                <c:pt idx="128">
                  <c:v>-0.13009083806348765</c:v>
                </c:pt>
                <c:pt idx="129">
                  <c:v>-0.13009083806348765</c:v>
                </c:pt>
                <c:pt idx="130">
                  <c:v>-0.14014080470275928</c:v>
                </c:pt>
                <c:pt idx="131">
                  <c:v>-0.14014080470275928</c:v>
                </c:pt>
                <c:pt idx="132">
                  <c:v>-0.15074414046744555</c:v>
                </c:pt>
                <c:pt idx="133">
                  <c:v>-0.15074414046744555</c:v>
                </c:pt>
                <c:pt idx="134">
                  <c:v>-0.17595182212189026</c:v>
                </c:pt>
                <c:pt idx="135">
                  <c:v>-0.17595182212189026</c:v>
                </c:pt>
                <c:pt idx="136">
                  <c:v>-0.20255716079915478</c:v>
                </c:pt>
                <c:pt idx="137">
                  <c:v>-0.20255716079915478</c:v>
                </c:pt>
                <c:pt idx="138">
                  <c:v>-0.18904287909427997</c:v>
                </c:pt>
                <c:pt idx="139">
                  <c:v>-0.18904287909427997</c:v>
                </c:pt>
                <c:pt idx="140">
                  <c:v>-0.18037862741909466</c:v>
                </c:pt>
                <c:pt idx="141">
                  <c:v>-0.18037862741909466</c:v>
                </c:pt>
                <c:pt idx="142">
                  <c:v>-0.16785573790492114</c:v>
                </c:pt>
                <c:pt idx="143">
                  <c:v>-0.16785573790492114</c:v>
                </c:pt>
                <c:pt idx="144">
                  <c:v>-0.16823438549713543</c:v>
                </c:pt>
                <c:pt idx="145">
                  <c:v>-0.16823438549713543</c:v>
                </c:pt>
                <c:pt idx="146">
                  <c:v>-0.17129018565840148</c:v>
                </c:pt>
                <c:pt idx="147">
                  <c:v>-0.17129018565840148</c:v>
                </c:pt>
                <c:pt idx="148">
                  <c:v>-0.17887613665724048</c:v>
                </c:pt>
                <c:pt idx="149">
                  <c:v>-0.17887613665724048</c:v>
                </c:pt>
                <c:pt idx="150">
                  <c:v>-0.18632713960765593</c:v>
                </c:pt>
                <c:pt idx="151">
                  <c:v>-0.18632713960765593</c:v>
                </c:pt>
                <c:pt idx="152">
                  <c:v>-0.1959134804156836</c:v>
                </c:pt>
                <c:pt idx="153">
                  <c:v>-0.1959134804156836</c:v>
                </c:pt>
                <c:pt idx="154">
                  <c:v>-0.21423359705410613</c:v>
                </c:pt>
                <c:pt idx="155">
                  <c:v>-0.21423359705410613</c:v>
                </c:pt>
                <c:pt idx="156">
                  <c:v>-0.24319556396822609</c:v>
                </c:pt>
                <c:pt idx="157">
                  <c:v>-0.24319556396822609</c:v>
                </c:pt>
                <c:pt idx="158">
                  <c:v>-0.24987714301288874</c:v>
                </c:pt>
                <c:pt idx="159">
                  <c:v>-0.24987714301288874</c:v>
                </c:pt>
                <c:pt idx="160">
                  <c:v>-0.26347676271841169</c:v>
                </c:pt>
                <c:pt idx="161">
                  <c:v>-0.26347676271841169</c:v>
                </c:pt>
                <c:pt idx="162">
                  <c:v>-0.23840222351597129</c:v>
                </c:pt>
                <c:pt idx="163">
                  <c:v>-0.23840222351597129</c:v>
                </c:pt>
                <c:pt idx="164">
                  <c:v>-0.21409908830548832</c:v>
                </c:pt>
                <c:pt idx="165">
                  <c:v>-0.21409908830548832</c:v>
                </c:pt>
                <c:pt idx="166">
                  <c:v>-0.24785244489779598</c:v>
                </c:pt>
                <c:pt idx="167">
                  <c:v>-0.24785244489779598</c:v>
                </c:pt>
                <c:pt idx="168">
                  <c:v>-0.29744707930052483</c:v>
                </c:pt>
                <c:pt idx="169">
                  <c:v>-0.29744707930052483</c:v>
                </c:pt>
                <c:pt idx="170">
                  <c:v>-0.30595414415445327</c:v>
                </c:pt>
                <c:pt idx="171">
                  <c:v>-0.30595414415445327</c:v>
                </c:pt>
                <c:pt idx="172">
                  <c:v>-0.31601539616329161</c:v>
                </c:pt>
                <c:pt idx="173">
                  <c:v>-0.31601539616329161</c:v>
                </c:pt>
                <c:pt idx="174">
                  <c:v>-0.36776265810380365</c:v>
                </c:pt>
                <c:pt idx="175">
                  <c:v>-0.36776265810380365</c:v>
                </c:pt>
                <c:pt idx="176">
                  <c:v>-0.43309578278746186</c:v>
                </c:pt>
                <c:pt idx="177">
                  <c:v>-0.43309578278746186</c:v>
                </c:pt>
                <c:pt idx="178">
                  <c:v>-0.44982033523850168</c:v>
                </c:pt>
                <c:pt idx="179">
                  <c:v>-0.44982033523850168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9AE-46C3-96CC-37121734A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8652968"/>
        <c:axId val="2058649728"/>
      </c:scatterChart>
      <c:valAx>
        <c:axId val="2058652968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Energy 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2058649728"/>
        <c:crossesAt val="-0.5"/>
        <c:crossBetween val="midCat"/>
        <c:majorUnit val="1"/>
      </c:valAx>
      <c:valAx>
        <c:axId val="2058649728"/>
        <c:scaling>
          <c:orientation val="minMax"/>
          <c:max val="0.4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C/E-1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2.7397260273972603E-3"/>
              <c:y val="0.4161556461942322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2058652968"/>
        <c:crosses val="autoZero"/>
        <c:crossBetween val="midCat"/>
      </c:valAx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73407702864683522"/>
          <c:y val="6.7613249480127688E-2"/>
          <c:w val="0.26290326434735928"/>
          <c:h val="0.80944714985985555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/>
          </a:pPr>
          <a:endParaRPr lang="cs-CZ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200" baseline="0">
          <a:solidFill>
            <a:schemeClr val="tx1"/>
          </a:solidFill>
        </a:defRPr>
      </a:pPr>
      <a:endParaRPr lang="cs-CZ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85120283545703"/>
          <c:y val="3.8874341543230662E-2"/>
          <c:w val="0.85248912280633693"/>
          <c:h val="0.83219594669314156"/>
        </c:manualLayout>
      </c:layout>
      <c:scatterChart>
        <c:scatterStyle val="lineMarker"/>
        <c:varyColors val="0"/>
        <c:ser>
          <c:idx val="0"/>
          <c:order val="0"/>
          <c:tx>
            <c:strRef>
              <c:f>citlivosti!$C$105</c:f>
              <c:strCache>
                <c:ptCount val="1"/>
                <c:pt idx="0">
                  <c:v>19F(n,inl)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citlivosti!$B$106:$B$305</c:f>
              <c:numCache>
                <c:formatCode>0.00E+00</c:formatCode>
                <c:ptCount val="20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  <c:pt idx="180">
                  <c:v>10</c:v>
                </c:pt>
                <c:pt idx="181">
                  <c:v>10.1</c:v>
                </c:pt>
                <c:pt idx="182">
                  <c:v>10.1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10.3</c:v>
                </c:pt>
                <c:pt idx="186">
                  <c:v>10.3</c:v>
                </c:pt>
                <c:pt idx="187">
                  <c:v>10.4</c:v>
                </c:pt>
                <c:pt idx="188">
                  <c:v>10.4</c:v>
                </c:pt>
                <c:pt idx="189">
                  <c:v>10.5</c:v>
                </c:pt>
                <c:pt idx="190">
                  <c:v>10.5</c:v>
                </c:pt>
                <c:pt idx="191">
                  <c:v>10.6</c:v>
                </c:pt>
                <c:pt idx="192">
                  <c:v>10.6</c:v>
                </c:pt>
                <c:pt idx="193">
                  <c:v>10.7</c:v>
                </c:pt>
                <c:pt idx="194">
                  <c:v>10.7</c:v>
                </c:pt>
                <c:pt idx="195">
                  <c:v>10.8</c:v>
                </c:pt>
                <c:pt idx="196">
                  <c:v>10.8</c:v>
                </c:pt>
                <c:pt idx="197">
                  <c:v>10.9</c:v>
                </c:pt>
                <c:pt idx="198">
                  <c:v>10.9</c:v>
                </c:pt>
                <c:pt idx="199">
                  <c:v>11</c:v>
                </c:pt>
              </c:numCache>
            </c:numRef>
          </c:xVal>
          <c:yVal>
            <c:numRef>
              <c:f>citlivosti!$C$106:$C$305</c:f>
              <c:numCache>
                <c:formatCode>0.00E+00</c:formatCode>
                <c:ptCount val="200"/>
                <c:pt idx="0">
                  <c:v>-8.22657548255145E-3</c:v>
                </c:pt>
                <c:pt idx="1">
                  <c:v>-8.22657548255145E-3</c:v>
                </c:pt>
                <c:pt idx="2">
                  <c:v>-1.0109672317030177E-2</c:v>
                </c:pt>
                <c:pt idx="3">
                  <c:v>-1.0109672317030177E-2</c:v>
                </c:pt>
                <c:pt idx="4">
                  <c:v>-8.5143320065950243E-3</c:v>
                </c:pt>
                <c:pt idx="5">
                  <c:v>-8.5143320065950243E-3</c:v>
                </c:pt>
                <c:pt idx="6">
                  <c:v>-7.2247526585179685E-3</c:v>
                </c:pt>
                <c:pt idx="7">
                  <c:v>-7.2247526585179685E-3</c:v>
                </c:pt>
                <c:pt idx="8">
                  <c:v>-8.4598693851998356E-3</c:v>
                </c:pt>
                <c:pt idx="9">
                  <c:v>-8.4598693851998356E-3</c:v>
                </c:pt>
                <c:pt idx="10">
                  <c:v>-9.738341090876226E-3</c:v>
                </c:pt>
                <c:pt idx="11">
                  <c:v>-9.738341090876226E-3</c:v>
                </c:pt>
                <c:pt idx="12">
                  <c:v>-7.7807641199489404E-3</c:v>
                </c:pt>
                <c:pt idx="13">
                  <c:v>-7.7807641199489404E-3</c:v>
                </c:pt>
                <c:pt idx="14">
                  <c:v>-7.9510640059617457E-3</c:v>
                </c:pt>
                <c:pt idx="15">
                  <c:v>-7.9510640059617457E-3</c:v>
                </c:pt>
                <c:pt idx="16">
                  <c:v>-8.9624594814692593E-3</c:v>
                </c:pt>
                <c:pt idx="17">
                  <c:v>-8.9624594814692593E-3</c:v>
                </c:pt>
                <c:pt idx="18">
                  <c:v>-9.8762896776422963E-3</c:v>
                </c:pt>
                <c:pt idx="19">
                  <c:v>-9.8762896776422963E-3</c:v>
                </c:pt>
                <c:pt idx="20">
                  <c:v>-9.2147466751478814E-3</c:v>
                </c:pt>
                <c:pt idx="21">
                  <c:v>-9.2147466751478814E-3</c:v>
                </c:pt>
                <c:pt idx="22">
                  <c:v>-9.9522978542644913E-3</c:v>
                </c:pt>
                <c:pt idx="23">
                  <c:v>-9.9522978542644913E-3</c:v>
                </c:pt>
                <c:pt idx="24">
                  <c:v>-1.0096757216307033E-2</c:v>
                </c:pt>
                <c:pt idx="25">
                  <c:v>-1.0096757216307033E-2</c:v>
                </c:pt>
                <c:pt idx="26">
                  <c:v>-9.2206159648020106E-3</c:v>
                </c:pt>
                <c:pt idx="27">
                  <c:v>-9.2206159648020106E-3</c:v>
                </c:pt>
                <c:pt idx="28">
                  <c:v>-8.8686814786067721E-3</c:v>
                </c:pt>
                <c:pt idx="29">
                  <c:v>-8.8686814786067721E-3</c:v>
                </c:pt>
                <c:pt idx="30">
                  <c:v>-8.5703603922419203E-3</c:v>
                </c:pt>
                <c:pt idx="31">
                  <c:v>-8.5703603922419203E-3</c:v>
                </c:pt>
                <c:pt idx="32">
                  <c:v>-8.542459703562006E-3</c:v>
                </c:pt>
                <c:pt idx="33">
                  <c:v>-8.542459703562006E-3</c:v>
                </c:pt>
                <c:pt idx="34">
                  <c:v>-8.5309363613490022E-3</c:v>
                </c:pt>
                <c:pt idx="35">
                  <c:v>-8.5309363613490022E-3</c:v>
                </c:pt>
                <c:pt idx="36">
                  <c:v>-8.3721959545415992E-3</c:v>
                </c:pt>
                <c:pt idx="37">
                  <c:v>-8.3721959545415992E-3</c:v>
                </c:pt>
                <c:pt idx="38">
                  <c:v>-8.097192810363231E-3</c:v>
                </c:pt>
                <c:pt idx="39">
                  <c:v>-8.097192810363231E-3</c:v>
                </c:pt>
                <c:pt idx="40">
                  <c:v>-8.137975830573442E-3</c:v>
                </c:pt>
                <c:pt idx="41">
                  <c:v>-8.137975830573442E-3</c:v>
                </c:pt>
                <c:pt idx="42">
                  <c:v>-8.032587985586653E-3</c:v>
                </c:pt>
                <c:pt idx="43">
                  <c:v>-8.032587985586653E-3</c:v>
                </c:pt>
                <c:pt idx="44">
                  <c:v>-7.9842799640888751E-3</c:v>
                </c:pt>
                <c:pt idx="45">
                  <c:v>-7.9842799640888751E-3</c:v>
                </c:pt>
                <c:pt idx="46">
                  <c:v>-8.3603495911239098E-3</c:v>
                </c:pt>
                <c:pt idx="47">
                  <c:v>-8.3603495911239098E-3</c:v>
                </c:pt>
                <c:pt idx="48">
                  <c:v>-8.4814168121726125E-3</c:v>
                </c:pt>
                <c:pt idx="49">
                  <c:v>-8.4814168121726125E-3</c:v>
                </c:pt>
                <c:pt idx="50">
                  <c:v>-8.7327843104093548E-3</c:v>
                </c:pt>
                <c:pt idx="51">
                  <c:v>-8.7327843104093548E-3</c:v>
                </c:pt>
                <c:pt idx="52">
                  <c:v>-8.3714015289913322E-3</c:v>
                </c:pt>
                <c:pt idx="53">
                  <c:v>-8.3714015289913322E-3</c:v>
                </c:pt>
                <c:pt idx="54">
                  <c:v>-7.8831985750123564E-3</c:v>
                </c:pt>
                <c:pt idx="55">
                  <c:v>-7.8831985750123564E-3</c:v>
                </c:pt>
                <c:pt idx="56">
                  <c:v>-7.7273309137803111E-3</c:v>
                </c:pt>
                <c:pt idx="57">
                  <c:v>-7.7273309137803111E-3</c:v>
                </c:pt>
                <c:pt idx="58">
                  <c:v>-7.5639274599559126E-3</c:v>
                </c:pt>
                <c:pt idx="59">
                  <c:v>-7.5639274599559126E-3</c:v>
                </c:pt>
                <c:pt idx="60">
                  <c:v>-7.5179133764058381E-3</c:v>
                </c:pt>
                <c:pt idx="61">
                  <c:v>-7.5179133764058381E-3</c:v>
                </c:pt>
                <c:pt idx="62">
                  <c:v>-7.4405990817148293E-3</c:v>
                </c:pt>
                <c:pt idx="63">
                  <c:v>-7.4405990817148293E-3</c:v>
                </c:pt>
                <c:pt idx="64">
                  <c:v>-7.5696194390687402E-3</c:v>
                </c:pt>
                <c:pt idx="65">
                  <c:v>-7.5696194390687402E-3</c:v>
                </c:pt>
                <c:pt idx="66">
                  <c:v>-7.5677996739716338E-3</c:v>
                </c:pt>
                <c:pt idx="67">
                  <c:v>-7.5677996739716338E-3</c:v>
                </c:pt>
                <c:pt idx="68">
                  <c:v>-7.5006164160782299E-3</c:v>
                </c:pt>
                <c:pt idx="69">
                  <c:v>-7.5006164160782299E-3</c:v>
                </c:pt>
                <c:pt idx="70">
                  <c:v>-7.3670722015691595E-3</c:v>
                </c:pt>
                <c:pt idx="71">
                  <c:v>-7.3670722015691595E-3</c:v>
                </c:pt>
                <c:pt idx="72">
                  <c:v>-7.4174600934498666E-3</c:v>
                </c:pt>
                <c:pt idx="73">
                  <c:v>-7.4174600934498666E-3</c:v>
                </c:pt>
                <c:pt idx="74">
                  <c:v>-7.2651690391459071E-3</c:v>
                </c:pt>
                <c:pt idx="75">
                  <c:v>-7.2651690391459071E-3</c:v>
                </c:pt>
                <c:pt idx="76">
                  <c:v>-7.2028063577974401E-3</c:v>
                </c:pt>
                <c:pt idx="77">
                  <c:v>-7.2028063577974401E-3</c:v>
                </c:pt>
                <c:pt idx="78">
                  <c:v>-7.222624326758075E-3</c:v>
                </c:pt>
                <c:pt idx="79">
                  <c:v>-7.222624326758075E-3</c:v>
                </c:pt>
                <c:pt idx="80">
                  <c:v>-7.3283250098007463E-3</c:v>
                </c:pt>
                <c:pt idx="81">
                  <c:v>-7.3283250098007463E-3</c:v>
                </c:pt>
                <c:pt idx="82">
                  <c:v>-7.4289974273017865E-3</c:v>
                </c:pt>
                <c:pt idx="83">
                  <c:v>-7.4289974273017865E-3</c:v>
                </c:pt>
                <c:pt idx="84">
                  <c:v>-7.4997076996411458E-3</c:v>
                </c:pt>
                <c:pt idx="85">
                  <c:v>-7.4997076996411458E-3</c:v>
                </c:pt>
                <c:pt idx="86">
                  <c:v>-7.6264491291592592E-3</c:v>
                </c:pt>
                <c:pt idx="87">
                  <c:v>-7.6264491291592592E-3</c:v>
                </c:pt>
                <c:pt idx="88">
                  <c:v>-7.6713629519087161E-3</c:v>
                </c:pt>
                <c:pt idx="89">
                  <c:v>-7.6713629519087161E-3</c:v>
                </c:pt>
                <c:pt idx="90">
                  <c:v>-7.4863074390283026E-3</c:v>
                </c:pt>
                <c:pt idx="91">
                  <c:v>-7.4863074390283026E-3</c:v>
                </c:pt>
                <c:pt idx="92">
                  <c:v>-7.483509081333971E-3</c:v>
                </c:pt>
                <c:pt idx="93">
                  <c:v>-7.483509081333971E-3</c:v>
                </c:pt>
                <c:pt idx="94">
                  <c:v>-7.2929227139047559E-3</c:v>
                </c:pt>
                <c:pt idx="95">
                  <c:v>-7.2929227139047559E-3</c:v>
                </c:pt>
                <c:pt idx="96">
                  <c:v>-7.3080547726275839E-3</c:v>
                </c:pt>
                <c:pt idx="97">
                  <c:v>-7.3080547726275839E-3</c:v>
                </c:pt>
                <c:pt idx="98">
                  <c:v>-7.3084196531059981E-3</c:v>
                </c:pt>
                <c:pt idx="99">
                  <c:v>-7.3084196531059981E-3</c:v>
                </c:pt>
                <c:pt idx="100">
                  <c:v>-7.3814207505401713E-3</c:v>
                </c:pt>
                <c:pt idx="101">
                  <c:v>-7.3814207505401713E-3</c:v>
                </c:pt>
                <c:pt idx="102">
                  <c:v>-7.4629221732745964E-3</c:v>
                </c:pt>
                <c:pt idx="103">
                  <c:v>-7.4629221732745964E-3</c:v>
                </c:pt>
                <c:pt idx="104">
                  <c:v>-7.3521478693929689E-3</c:v>
                </c:pt>
                <c:pt idx="105">
                  <c:v>-7.3521478693929689E-3</c:v>
                </c:pt>
                <c:pt idx="106">
                  <c:v>-7.3722771656909523E-3</c:v>
                </c:pt>
                <c:pt idx="107">
                  <c:v>-7.3722771656909523E-3</c:v>
                </c:pt>
                <c:pt idx="108">
                  <c:v>-7.3562859247452055E-3</c:v>
                </c:pt>
                <c:pt idx="109">
                  <c:v>-7.3562859247452055E-3</c:v>
                </c:pt>
                <c:pt idx="110">
                  <c:v>-7.3763895743730757E-3</c:v>
                </c:pt>
                <c:pt idx="111">
                  <c:v>-7.3763895743730757E-3</c:v>
                </c:pt>
                <c:pt idx="112">
                  <c:v>-7.3694748327917271E-3</c:v>
                </c:pt>
                <c:pt idx="113">
                  <c:v>-7.3694748327917271E-3</c:v>
                </c:pt>
                <c:pt idx="114">
                  <c:v>-7.3776382291494309E-3</c:v>
                </c:pt>
                <c:pt idx="115">
                  <c:v>-7.3776382291494309E-3</c:v>
                </c:pt>
                <c:pt idx="116">
                  <c:v>-7.3130209992827069E-3</c:v>
                </c:pt>
                <c:pt idx="117">
                  <c:v>-7.3130209992827069E-3</c:v>
                </c:pt>
                <c:pt idx="118">
                  <c:v>-7.2776872325405048E-3</c:v>
                </c:pt>
                <c:pt idx="119">
                  <c:v>-7.2776872325405048E-3</c:v>
                </c:pt>
                <c:pt idx="120">
                  <c:v>-7.2199923916780413E-3</c:v>
                </c:pt>
                <c:pt idx="121">
                  <c:v>-7.2199923916780413E-3</c:v>
                </c:pt>
                <c:pt idx="122">
                  <c:v>-7.2123025520190506E-3</c:v>
                </c:pt>
                <c:pt idx="123">
                  <c:v>-7.2123025520190506E-3</c:v>
                </c:pt>
                <c:pt idx="124">
                  <c:v>-7.0714952546320937E-3</c:v>
                </c:pt>
                <c:pt idx="125">
                  <c:v>-7.0714952546320937E-3</c:v>
                </c:pt>
                <c:pt idx="126">
                  <c:v>-6.905867062755291E-3</c:v>
                </c:pt>
                <c:pt idx="127">
                  <c:v>-6.905867062755291E-3</c:v>
                </c:pt>
                <c:pt idx="128">
                  <c:v>-6.8121657754010691E-3</c:v>
                </c:pt>
                <c:pt idx="129">
                  <c:v>-6.8121657754010691E-3</c:v>
                </c:pt>
                <c:pt idx="130">
                  <c:v>-6.6490437688337262E-3</c:v>
                </c:pt>
                <c:pt idx="131">
                  <c:v>-6.6490437688337262E-3</c:v>
                </c:pt>
                <c:pt idx="132">
                  <c:v>-6.6444214914369477E-3</c:v>
                </c:pt>
                <c:pt idx="133">
                  <c:v>-6.6444214914369477E-3</c:v>
                </c:pt>
                <c:pt idx="134">
                  <c:v>-6.4204412593471113E-3</c:v>
                </c:pt>
                <c:pt idx="135">
                  <c:v>-6.4204412593471113E-3</c:v>
                </c:pt>
                <c:pt idx="136">
                  <c:v>-6.3143381124566578E-3</c:v>
                </c:pt>
                <c:pt idx="137">
                  <c:v>-6.3143381124566578E-3</c:v>
                </c:pt>
                <c:pt idx="138">
                  <c:v>-6.2809336504451767E-3</c:v>
                </c:pt>
                <c:pt idx="139">
                  <c:v>-6.2809336504451767E-3</c:v>
                </c:pt>
                <c:pt idx="140">
                  <c:v>-5.9683211192538312E-3</c:v>
                </c:pt>
                <c:pt idx="141">
                  <c:v>-5.9683211192538312E-3</c:v>
                </c:pt>
                <c:pt idx="142">
                  <c:v>-5.833421572334972E-3</c:v>
                </c:pt>
                <c:pt idx="143">
                  <c:v>-5.833421572334972E-3</c:v>
                </c:pt>
                <c:pt idx="144">
                  <c:v>-5.9339047008914268E-3</c:v>
                </c:pt>
                <c:pt idx="145">
                  <c:v>-5.9339047008914268E-3</c:v>
                </c:pt>
                <c:pt idx="146">
                  <c:v>-5.7962544715940093E-3</c:v>
                </c:pt>
                <c:pt idx="147">
                  <c:v>-5.7962544715940093E-3</c:v>
                </c:pt>
                <c:pt idx="148">
                  <c:v>-5.6827019803912734E-3</c:v>
                </c:pt>
                <c:pt idx="149">
                  <c:v>-5.6827019803912734E-3</c:v>
                </c:pt>
                <c:pt idx="150">
                  <c:v>-5.4243147785092575E-3</c:v>
                </c:pt>
                <c:pt idx="151">
                  <c:v>-5.4243147785092575E-3</c:v>
                </c:pt>
                <c:pt idx="152">
                  <c:v>-5.7037335103293785E-3</c:v>
                </c:pt>
                <c:pt idx="153">
                  <c:v>-5.7037335103293785E-3</c:v>
                </c:pt>
                <c:pt idx="154">
                  <c:v>-5.4088552682058297E-3</c:v>
                </c:pt>
                <c:pt idx="155">
                  <c:v>-5.4088552682058297E-3</c:v>
                </c:pt>
                <c:pt idx="156">
                  <c:v>-5.2723887202418022E-3</c:v>
                </c:pt>
                <c:pt idx="157">
                  <c:v>-5.2723887202418022E-3</c:v>
                </c:pt>
                <c:pt idx="158">
                  <c:v>-5.3151436215069436E-3</c:v>
                </c:pt>
                <c:pt idx="159">
                  <c:v>-5.3151436215069436E-3</c:v>
                </c:pt>
                <c:pt idx="160">
                  <c:v>-5.1224679084271351E-3</c:v>
                </c:pt>
                <c:pt idx="161">
                  <c:v>-5.1224679084271351E-3</c:v>
                </c:pt>
                <c:pt idx="162">
                  <c:v>-4.8019216100997587E-3</c:v>
                </c:pt>
                <c:pt idx="163">
                  <c:v>-4.8019216100997587E-3</c:v>
                </c:pt>
                <c:pt idx="164">
                  <c:v>-4.7958550479116511E-3</c:v>
                </c:pt>
                <c:pt idx="165">
                  <c:v>-4.7958550479116511E-3</c:v>
                </c:pt>
                <c:pt idx="166">
                  <c:v>-4.7372218196546504E-3</c:v>
                </c:pt>
                <c:pt idx="167">
                  <c:v>-4.7372218196546504E-3</c:v>
                </c:pt>
                <c:pt idx="168">
                  <c:v>-4.7354064970914368E-3</c:v>
                </c:pt>
                <c:pt idx="169">
                  <c:v>-4.7354064970914368E-3</c:v>
                </c:pt>
                <c:pt idx="170">
                  <c:v>-4.5147643789113625E-3</c:v>
                </c:pt>
                <c:pt idx="171">
                  <c:v>-4.5147643789113625E-3</c:v>
                </c:pt>
                <c:pt idx="172">
                  <c:v>-4.311481979595441E-3</c:v>
                </c:pt>
                <c:pt idx="173">
                  <c:v>-4.311481979595441E-3</c:v>
                </c:pt>
                <c:pt idx="174">
                  <c:v>-4.4219070796383646E-3</c:v>
                </c:pt>
                <c:pt idx="175">
                  <c:v>-4.4219070796383646E-3</c:v>
                </c:pt>
                <c:pt idx="176">
                  <c:v>-4.0821956972339367E-3</c:v>
                </c:pt>
                <c:pt idx="177">
                  <c:v>-4.0821956972339367E-3</c:v>
                </c:pt>
                <c:pt idx="178">
                  <c:v>-4.0954566911226504E-3</c:v>
                </c:pt>
                <c:pt idx="179">
                  <c:v>-4.0954566911226504E-3</c:v>
                </c:pt>
                <c:pt idx="180">
                  <c:v>-3.9618985523487398E-3</c:v>
                </c:pt>
                <c:pt idx="181">
                  <c:v>-3.9618985523487398E-3</c:v>
                </c:pt>
                <c:pt idx="182">
                  <c:v>-4.1897265025021063E-3</c:v>
                </c:pt>
                <c:pt idx="183">
                  <c:v>-4.1897265025021063E-3</c:v>
                </c:pt>
                <c:pt idx="184">
                  <c:v>-3.8886426288749017E-3</c:v>
                </c:pt>
                <c:pt idx="185">
                  <c:v>-3.8886426288749017E-3</c:v>
                </c:pt>
                <c:pt idx="186">
                  <c:v>-3.5464388493850743E-3</c:v>
                </c:pt>
                <c:pt idx="187">
                  <c:v>-3.5464388493850743E-3</c:v>
                </c:pt>
                <c:pt idx="188">
                  <c:v>-3.6182826918601746E-3</c:v>
                </c:pt>
                <c:pt idx="189">
                  <c:v>-3.6182826918601746E-3</c:v>
                </c:pt>
                <c:pt idx="190">
                  <c:v>-3.6019862490450729E-3</c:v>
                </c:pt>
                <c:pt idx="191">
                  <c:v>-3.6019862490450729E-3</c:v>
                </c:pt>
                <c:pt idx="192">
                  <c:v>-3.2725921432650504E-3</c:v>
                </c:pt>
                <c:pt idx="193">
                  <c:v>-3.2725921432650504E-3</c:v>
                </c:pt>
                <c:pt idx="194">
                  <c:v>-3.3902148156178856E-3</c:v>
                </c:pt>
                <c:pt idx="195">
                  <c:v>-3.3902148156178856E-3</c:v>
                </c:pt>
                <c:pt idx="196">
                  <c:v>-3.479110402843101E-3</c:v>
                </c:pt>
                <c:pt idx="197">
                  <c:v>-3.479110402843101E-3</c:v>
                </c:pt>
                <c:pt idx="198">
                  <c:v>-3.4781985150449395E-3</c:v>
                </c:pt>
                <c:pt idx="199">
                  <c:v>-3.4781985150449395E-3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73-4B79-812F-675E07AEA5D2}"/>
            </c:ext>
          </c:extLst>
        </c:ser>
        <c:ser>
          <c:idx val="1"/>
          <c:order val="1"/>
          <c:tx>
            <c:strRef>
              <c:f>citlivosti!$D$105</c:f>
              <c:strCache>
                <c:ptCount val="1"/>
                <c:pt idx="0">
                  <c:v>19F(n,el)</c:v>
                </c:pt>
              </c:strCache>
            </c:strRef>
          </c:tx>
          <c:spPr>
            <a:ln w="19050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citlivosti!$B$106:$B$305</c:f>
              <c:numCache>
                <c:formatCode>0.00E+00</c:formatCode>
                <c:ptCount val="20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  <c:pt idx="180">
                  <c:v>10</c:v>
                </c:pt>
                <c:pt idx="181">
                  <c:v>10.1</c:v>
                </c:pt>
                <c:pt idx="182">
                  <c:v>10.1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10.3</c:v>
                </c:pt>
                <c:pt idx="186">
                  <c:v>10.3</c:v>
                </c:pt>
                <c:pt idx="187">
                  <c:v>10.4</c:v>
                </c:pt>
                <c:pt idx="188">
                  <c:v>10.4</c:v>
                </c:pt>
                <c:pt idx="189">
                  <c:v>10.5</c:v>
                </c:pt>
                <c:pt idx="190">
                  <c:v>10.5</c:v>
                </c:pt>
                <c:pt idx="191">
                  <c:v>10.6</c:v>
                </c:pt>
                <c:pt idx="192">
                  <c:v>10.6</c:v>
                </c:pt>
                <c:pt idx="193">
                  <c:v>10.7</c:v>
                </c:pt>
                <c:pt idx="194">
                  <c:v>10.7</c:v>
                </c:pt>
                <c:pt idx="195">
                  <c:v>10.8</c:v>
                </c:pt>
                <c:pt idx="196">
                  <c:v>10.8</c:v>
                </c:pt>
                <c:pt idx="197">
                  <c:v>10.9</c:v>
                </c:pt>
                <c:pt idx="198">
                  <c:v>10.9</c:v>
                </c:pt>
                <c:pt idx="199">
                  <c:v>11</c:v>
                </c:pt>
              </c:numCache>
            </c:numRef>
          </c:xVal>
          <c:yVal>
            <c:numRef>
              <c:f>citlivosti!$D$106:$D$305</c:f>
              <c:numCache>
                <c:formatCode>0.00E+00</c:formatCode>
                <c:ptCount val="200"/>
                <c:pt idx="0">
                  <c:v>-1.6406621500703055E-2</c:v>
                </c:pt>
                <c:pt idx="1">
                  <c:v>-1.6406621500703055E-2</c:v>
                </c:pt>
                <c:pt idx="2">
                  <c:v>-1.598233427664866E-2</c:v>
                </c:pt>
                <c:pt idx="3">
                  <c:v>-1.598233427664866E-2</c:v>
                </c:pt>
                <c:pt idx="4">
                  <c:v>-1.9837368380016391E-2</c:v>
                </c:pt>
                <c:pt idx="5">
                  <c:v>-1.9837368380016391E-2</c:v>
                </c:pt>
                <c:pt idx="6">
                  <c:v>-2.0127679576051397E-2</c:v>
                </c:pt>
                <c:pt idx="7">
                  <c:v>-2.0127679576051397E-2</c:v>
                </c:pt>
                <c:pt idx="8">
                  <c:v>-1.708464351265598E-2</c:v>
                </c:pt>
                <c:pt idx="9">
                  <c:v>-1.708464351265598E-2</c:v>
                </c:pt>
                <c:pt idx="10">
                  <c:v>-1.8705883682046183E-2</c:v>
                </c:pt>
                <c:pt idx="11">
                  <c:v>-1.8705883682046183E-2</c:v>
                </c:pt>
                <c:pt idx="12">
                  <c:v>-2.0976023814007993E-2</c:v>
                </c:pt>
                <c:pt idx="13">
                  <c:v>-2.0976023814007993E-2</c:v>
                </c:pt>
                <c:pt idx="14">
                  <c:v>-1.7692169688940409E-2</c:v>
                </c:pt>
                <c:pt idx="15">
                  <c:v>-1.7692169688940409E-2</c:v>
                </c:pt>
                <c:pt idx="16">
                  <c:v>-1.454414324265344E-2</c:v>
                </c:pt>
                <c:pt idx="17">
                  <c:v>-1.454414324265344E-2</c:v>
                </c:pt>
                <c:pt idx="18">
                  <c:v>-1.7254282470257197E-2</c:v>
                </c:pt>
                <c:pt idx="19">
                  <c:v>-1.7254282470257197E-2</c:v>
                </c:pt>
                <c:pt idx="20">
                  <c:v>-1.6995756911107874E-2</c:v>
                </c:pt>
                <c:pt idx="21">
                  <c:v>-1.6995756911107874E-2</c:v>
                </c:pt>
                <c:pt idx="22">
                  <c:v>-1.3103739251231301E-2</c:v>
                </c:pt>
                <c:pt idx="23">
                  <c:v>-1.3103739251231301E-2</c:v>
                </c:pt>
                <c:pt idx="24">
                  <c:v>-1.5415975061738392E-2</c:v>
                </c:pt>
                <c:pt idx="25">
                  <c:v>-1.5415975061738392E-2</c:v>
                </c:pt>
                <c:pt idx="26">
                  <c:v>-1.4020113136392206E-2</c:v>
                </c:pt>
                <c:pt idx="27">
                  <c:v>-1.4020113136392206E-2</c:v>
                </c:pt>
                <c:pt idx="28">
                  <c:v>-1.6989812748617446E-2</c:v>
                </c:pt>
                <c:pt idx="29">
                  <c:v>-1.6989812748617446E-2</c:v>
                </c:pt>
                <c:pt idx="30">
                  <c:v>-1.93435427345061E-2</c:v>
                </c:pt>
                <c:pt idx="31">
                  <c:v>-1.93435427345061E-2</c:v>
                </c:pt>
                <c:pt idx="32">
                  <c:v>-1.7475462662806595E-2</c:v>
                </c:pt>
                <c:pt idx="33">
                  <c:v>-1.7475462662806595E-2</c:v>
                </c:pt>
                <c:pt idx="34">
                  <c:v>-1.5117208249075103E-2</c:v>
                </c:pt>
                <c:pt idx="35">
                  <c:v>-1.5117208249075103E-2</c:v>
                </c:pt>
                <c:pt idx="36">
                  <c:v>-1.3685888601475703E-2</c:v>
                </c:pt>
                <c:pt idx="37">
                  <c:v>-1.3685888601475703E-2</c:v>
                </c:pt>
                <c:pt idx="38">
                  <c:v>-1.1332506275064193E-2</c:v>
                </c:pt>
                <c:pt idx="39">
                  <c:v>-1.1332506275064193E-2</c:v>
                </c:pt>
                <c:pt idx="40">
                  <c:v>-1.332477967651139E-2</c:v>
                </c:pt>
                <c:pt idx="41">
                  <c:v>-1.332477967651139E-2</c:v>
                </c:pt>
                <c:pt idx="42">
                  <c:v>-1.2202379189496026E-2</c:v>
                </c:pt>
                <c:pt idx="43">
                  <c:v>-1.2202379189496026E-2</c:v>
                </c:pt>
                <c:pt idx="44">
                  <c:v>-1.1424827430392467E-2</c:v>
                </c:pt>
                <c:pt idx="45">
                  <c:v>-1.1424827430392467E-2</c:v>
                </c:pt>
                <c:pt idx="46">
                  <c:v>-9.0407742127525878E-3</c:v>
                </c:pt>
                <c:pt idx="47">
                  <c:v>-9.0407742127525878E-3</c:v>
                </c:pt>
                <c:pt idx="48">
                  <c:v>-1.0787852332252433E-2</c:v>
                </c:pt>
                <c:pt idx="49">
                  <c:v>-1.0787852332252433E-2</c:v>
                </c:pt>
                <c:pt idx="50">
                  <c:v>-9.2591479026416044E-3</c:v>
                </c:pt>
                <c:pt idx="51">
                  <c:v>-9.2591479026416044E-3</c:v>
                </c:pt>
                <c:pt idx="52">
                  <c:v>-1.0652413711509889E-2</c:v>
                </c:pt>
                <c:pt idx="53">
                  <c:v>-1.0652413711509889E-2</c:v>
                </c:pt>
                <c:pt idx="54">
                  <c:v>-8.2285575730446057E-3</c:v>
                </c:pt>
                <c:pt idx="55">
                  <c:v>-8.2285575730446057E-3</c:v>
                </c:pt>
                <c:pt idx="56">
                  <c:v>-9.7052206874154012E-3</c:v>
                </c:pt>
                <c:pt idx="57">
                  <c:v>-9.7052206874154012E-3</c:v>
                </c:pt>
                <c:pt idx="58">
                  <c:v>-9.3936967183816545E-3</c:v>
                </c:pt>
                <c:pt idx="59">
                  <c:v>-9.3936967183816545E-3</c:v>
                </c:pt>
                <c:pt idx="60">
                  <c:v>-9.2687820052644171E-3</c:v>
                </c:pt>
                <c:pt idx="61">
                  <c:v>-9.2687820052644171E-3</c:v>
                </c:pt>
                <c:pt idx="62">
                  <c:v>-9.7876439396316402E-3</c:v>
                </c:pt>
                <c:pt idx="63">
                  <c:v>-9.7876439396316402E-3</c:v>
                </c:pt>
                <c:pt idx="64">
                  <c:v>-1.024867426346346E-2</c:v>
                </c:pt>
                <c:pt idx="65">
                  <c:v>-1.024867426346346E-2</c:v>
                </c:pt>
                <c:pt idx="66">
                  <c:v>-9.5132675794938858E-3</c:v>
                </c:pt>
                <c:pt idx="67">
                  <c:v>-9.5132675794938858E-3</c:v>
                </c:pt>
                <c:pt idx="68">
                  <c:v>-1.1004718861807384E-2</c:v>
                </c:pt>
                <c:pt idx="69">
                  <c:v>-1.1004718861807384E-2</c:v>
                </c:pt>
                <c:pt idx="70">
                  <c:v>-1.186586946434191E-2</c:v>
                </c:pt>
                <c:pt idx="71">
                  <c:v>-1.186586946434191E-2</c:v>
                </c:pt>
                <c:pt idx="72">
                  <c:v>-1.0652190798765525E-2</c:v>
                </c:pt>
                <c:pt idx="73">
                  <c:v>-1.0652190798765525E-2</c:v>
                </c:pt>
                <c:pt idx="74">
                  <c:v>-8.5319661921708177E-3</c:v>
                </c:pt>
                <c:pt idx="75">
                  <c:v>-8.5319661921708177E-3</c:v>
                </c:pt>
                <c:pt idx="76">
                  <c:v>-8.3710296714786542E-3</c:v>
                </c:pt>
                <c:pt idx="77">
                  <c:v>-8.3710296714786542E-3</c:v>
                </c:pt>
                <c:pt idx="78">
                  <c:v>-7.8724620690826912E-3</c:v>
                </c:pt>
                <c:pt idx="79">
                  <c:v>-7.8724620690826912E-3</c:v>
                </c:pt>
                <c:pt idx="80">
                  <c:v>-7.9419284460277156E-3</c:v>
                </c:pt>
                <c:pt idx="81">
                  <c:v>-7.9419284460277156E-3</c:v>
                </c:pt>
                <c:pt idx="82">
                  <c:v>-8.8591155375380062E-3</c:v>
                </c:pt>
                <c:pt idx="83">
                  <c:v>-8.8591155375380062E-3</c:v>
                </c:pt>
                <c:pt idx="84">
                  <c:v>-7.8656587550702869E-3</c:v>
                </c:pt>
                <c:pt idx="85">
                  <c:v>-7.8656587550702869E-3</c:v>
                </c:pt>
                <c:pt idx="86">
                  <c:v>-7.4179926493843579E-3</c:v>
                </c:pt>
                <c:pt idx="87">
                  <c:v>-7.4179926493843579E-3</c:v>
                </c:pt>
                <c:pt idx="88">
                  <c:v>-8.9173059275132732E-3</c:v>
                </c:pt>
                <c:pt idx="89">
                  <c:v>-8.9173059275132732E-3</c:v>
                </c:pt>
                <c:pt idx="90">
                  <c:v>-8.5262386244992546E-3</c:v>
                </c:pt>
                <c:pt idx="91">
                  <c:v>-8.5262386244992546E-3</c:v>
                </c:pt>
                <c:pt idx="92">
                  <c:v>-7.894636930349903E-3</c:v>
                </c:pt>
                <c:pt idx="93">
                  <c:v>-7.894636930349903E-3</c:v>
                </c:pt>
                <c:pt idx="94">
                  <c:v>-8.5931556762979689E-3</c:v>
                </c:pt>
                <c:pt idx="95">
                  <c:v>-8.5931556762979689E-3</c:v>
                </c:pt>
                <c:pt idx="96">
                  <c:v>-8.1781688316012405E-3</c:v>
                </c:pt>
                <c:pt idx="97">
                  <c:v>-8.1781688316012405E-3</c:v>
                </c:pt>
                <c:pt idx="98">
                  <c:v>-7.2336565909034613E-3</c:v>
                </c:pt>
                <c:pt idx="99">
                  <c:v>-7.2336565909034613E-3</c:v>
                </c:pt>
                <c:pt idx="100">
                  <c:v>-6.2515144686435395E-3</c:v>
                </c:pt>
                <c:pt idx="101">
                  <c:v>-6.2515144686435395E-3</c:v>
                </c:pt>
                <c:pt idx="102">
                  <c:v>-7.0393921981740408E-3</c:v>
                </c:pt>
                <c:pt idx="103">
                  <c:v>-7.0393921981740408E-3</c:v>
                </c:pt>
                <c:pt idx="104">
                  <c:v>-5.8622765603017464E-3</c:v>
                </c:pt>
                <c:pt idx="105">
                  <c:v>-5.8622765603017464E-3</c:v>
                </c:pt>
                <c:pt idx="106">
                  <c:v>-5.4982595604399663E-3</c:v>
                </c:pt>
                <c:pt idx="107">
                  <c:v>-5.4982595604399663E-3</c:v>
                </c:pt>
                <c:pt idx="108">
                  <c:v>-5.533225860986331E-3</c:v>
                </c:pt>
                <c:pt idx="109">
                  <c:v>-5.533225860986331E-3</c:v>
                </c:pt>
                <c:pt idx="110">
                  <c:v>-6.2037494026494933E-3</c:v>
                </c:pt>
                <c:pt idx="111">
                  <c:v>-6.2037494026494933E-3</c:v>
                </c:pt>
                <c:pt idx="112">
                  <c:v>-5.4490172931983853E-3</c:v>
                </c:pt>
                <c:pt idx="113">
                  <c:v>-5.4490172931983853E-3</c:v>
                </c:pt>
                <c:pt idx="114">
                  <c:v>-3.9741359711252724E-3</c:v>
                </c:pt>
                <c:pt idx="115">
                  <c:v>-3.9741359711252724E-3</c:v>
                </c:pt>
                <c:pt idx="116">
                  <c:v>-4.7900934993101744E-3</c:v>
                </c:pt>
                <c:pt idx="117">
                  <c:v>-4.7900934993101744E-3</c:v>
                </c:pt>
                <c:pt idx="118">
                  <c:v>-4.9692078405396689E-3</c:v>
                </c:pt>
                <c:pt idx="119">
                  <c:v>-4.9692078405396689E-3</c:v>
                </c:pt>
                <c:pt idx="120">
                  <c:v>-5.6098761715086655E-3</c:v>
                </c:pt>
                <c:pt idx="121">
                  <c:v>-5.6098761715086655E-3</c:v>
                </c:pt>
                <c:pt idx="122">
                  <c:v>-6.5766540748775108E-3</c:v>
                </c:pt>
                <c:pt idx="123">
                  <c:v>-6.5766540748775108E-3</c:v>
                </c:pt>
                <c:pt idx="124">
                  <c:v>-6.4690570386836425E-3</c:v>
                </c:pt>
                <c:pt idx="125">
                  <c:v>-6.4690570386836425E-3</c:v>
                </c:pt>
                <c:pt idx="126">
                  <c:v>-5.8222242851838097E-3</c:v>
                </c:pt>
                <c:pt idx="127">
                  <c:v>-5.8222242851838097E-3</c:v>
                </c:pt>
                <c:pt idx="128">
                  <c:v>-5.8580659536541894E-3</c:v>
                </c:pt>
                <c:pt idx="129">
                  <c:v>-5.8580659536541894E-3</c:v>
                </c:pt>
                <c:pt idx="130">
                  <c:v>-6.0544798162126675E-3</c:v>
                </c:pt>
                <c:pt idx="131">
                  <c:v>-6.0544798162126675E-3</c:v>
                </c:pt>
                <c:pt idx="132">
                  <c:v>-6.0012926529072318E-3</c:v>
                </c:pt>
                <c:pt idx="133">
                  <c:v>-6.0012926529072318E-3</c:v>
                </c:pt>
                <c:pt idx="134">
                  <c:v>-6.0071664689999747E-3</c:v>
                </c:pt>
                <c:pt idx="135">
                  <c:v>-6.0071664689999747E-3</c:v>
                </c:pt>
                <c:pt idx="136">
                  <c:v>-5.5425554821321174E-3</c:v>
                </c:pt>
                <c:pt idx="137">
                  <c:v>-5.5425554821321174E-3</c:v>
                </c:pt>
                <c:pt idx="138">
                  <c:v>-5.7574170630564706E-3</c:v>
                </c:pt>
                <c:pt idx="139">
                  <c:v>-5.7574170630564706E-3</c:v>
                </c:pt>
                <c:pt idx="140">
                  <c:v>-5.6912141905396405E-3</c:v>
                </c:pt>
                <c:pt idx="141">
                  <c:v>-5.6912141905396405E-3</c:v>
                </c:pt>
                <c:pt idx="142">
                  <c:v>-5.9019790747510395E-3</c:v>
                </c:pt>
                <c:pt idx="143">
                  <c:v>-5.9019790747510395E-3</c:v>
                </c:pt>
                <c:pt idx="144">
                  <c:v>-6.4281740978304174E-3</c:v>
                </c:pt>
                <c:pt idx="145">
                  <c:v>-6.4281740978304174E-3</c:v>
                </c:pt>
                <c:pt idx="146">
                  <c:v>-6.4666449402776931E-3</c:v>
                </c:pt>
                <c:pt idx="147">
                  <c:v>-6.4666449402776931E-3</c:v>
                </c:pt>
                <c:pt idx="148">
                  <c:v>-6.2265288350374605E-3</c:v>
                </c:pt>
                <c:pt idx="149">
                  <c:v>-6.2265288350374605E-3</c:v>
                </c:pt>
                <c:pt idx="150">
                  <c:v>-5.7672115890730728E-3</c:v>
                </c:pt>
                <c:pt idx="151">
                  <c:v>-5.7672115890730728E-3</c:v>
                </c:pt>
                <c:pt idx="152">
                  <c:v>-6.3425537210652951E-3</c:v>
                </c:pt>
                <c:pt idx="153">
                  <c:v>-6.3425537210652951E-3</c:v>
                </c:pt>
                <c:pt idx="154">
                  <c:v>-6.8683809280226642E-3</c:v>
                </c:pt>
                <c:pt idx="155">
                  <c:v>-6.8683809280226642E-3</c:v>
                </c:pt>
                <c:pt idx="156">
                  <c:v>-6.8600935827416122E-3</c:v>
                </c:pt>
                <c:pt idx="157">
                  <c:v>-6.8600935827416122E-3</c:v>
                </c:pt>
                <c:pt idx="158">
                  <c:v>-7.065689001380898E-3</c:v>
                </c:pt>
                <c:pt idx="159">
                  <c:v>-7.065689001380898E-3</c:v>
                </c:pt>
                <c:pt idx="160">
                  <c:v>-6.9839851098597245E-3</c:v>
                </c:pt>
                <c:pt idx="161">
                  <c:v>-6.9839851098597245E-3</c:v>
                </c:pt>
                <c:pt idx="162">
                  <c:v>-6.50091801674039E-3</c:v>
                </c:pt>
                <c:pt idx="163">
                  <c:v>-6.50091801674039E-3</c:v>
                </c:pt>
                <c:pt idx="164">
                  <c:v>-6.6038798308456284E-3</c:v>
                </c:pt>
                <c:pt idx="165">
                  <c:v>-6.6038798308456284E-3</c:v>
                </c:pt>
                <c:pt idx="166">
                  <c:v>-6.7589952757201128E-3</c:v>
                </c:pt>
                <c:pt idx="167">
                  <c:v>-6.7589952757201128E-3</c:v>
                </c:pt>
                <c:pt idx="168">
                  <c:v>-6.8012975468255341E-3</c:v>
                </c:pt>
                <c:pt idx="169">
                  <c:v>-6.8012975468255341E-3</c:v>
                </c:pt>
                <c:pt idx="170">
                  <c:v>-6.5539686961479165E-3</c:v>
                </c:pt>
                <c:pt idx="171">
                  <c:v>-6.5539686961479165E-3</c:v>
                </c:pt>
                <c:pt idx="172">
                  <c:v>-6.07940728967138E-3</c:v>
                </c:pt>
                <c:pt idx="173">
                  <c:v>-6.07940728967138E-3</c:v>
                </c:pt>
                <c:pt idx="174">
                  <c:v>-6.4308286243559207E-3</c:v>
                </c:pt>
                <c:pt idx="175">
                  <c:v>-6.4308286243559207E-3</c:v>
                </c:pt>
                <c:pt idx="176">
                  <c:v>-6.4094239153741689E-3</c:v>
                </c:pt>
                <c:pt idx="177">
                  <c:v>-6.4094239153741689E-3</c:v>
                </c:pt>
                <c:pt idx="178">
                  <c:v>-6.7703004091710902E-3</c:v>
                </c:pt>
                <c:pt idx="179">
                  <c:v>-6.7703004091710902E-3</c:v>
                </c:pt>
                <c:pt idx="180">
                  <c:v>-6.9153516233865465E-3</c:v>
                </c:pt>
                <c:pt idx="181">
                  <c:v>-6.9153516233865465E-3</c:v>
                </c:pt>
                <c:pt idx="182">
                  <c:v>-7.6716378470329822E-3</c:v>
                </c:pt>
                <c:pt idx="183">
                  <c:v>-7.6716378470329822E-3</c:v>
                </c:pt>
                <c:pt idx="184">
                  <c:v>-7.3487717254102341E-3</c:v>
                </c:pt>
                <c:pt idx="185">
                  <c:v>-7.3487717254102341E-3</c:v>
                </c:pt>
                <c:pt idx="186">
                  <c:v>-7.1347546103317895E-3</c:v>
                </c:pt>
                <c:pt idx="187">
                  <c:v>-7.1347546103317895E-3</c:v>
                </c:pt>
                <c:pt idx="188">
                  <c:v>-7.417382737314621E-3</c:v>
                </c:pt>
                <c:pt idx="189">
                  <c:v>-7.417382737314621E-3</c:v>
                </c:pt>
                <c:pt idx="190">
                  <c:v>-7.4151513529557749E-3</c:v>
                </c:pt>
                <c:pt idx="191">
                  <c:v>-7.4151513529557749E-3</c:v>
                </c:pt>
                <c:pt idx="192">
                  <c:v>-6.7820284770437646E-3</c:v>
                </c:pt>
                <c:pt idx="193">
                  <c:v>-6.7820284770437646E-3</c:v>
                </c:pt>
                <c:pt idx="194">
                  <c:v>-7.0481515325166106E-3</c:v>
                </c:pt>
                <c:pt idx="195">
                  <c:v>-7.0481515325166106E-3</c:v>
                </c:pt>
                <c:pt idx="196">
                  <c:v>-7.4306676914615314E-3</c:v>
                </c:pt>
                <c:pt idx="197">
                  <c:v>-7.4306676914615314E-3</c:v>
                </c:pt>
                <c:pt idx="198">
                  <c:v>-7.5908558030480661E-3</c:v>
                </c:pt>
                <c:pt idx="199">
                  <c:v>-7.5908558030480661E-3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73-4B79-812F-675E07AEA5D2}"/>
            </c:ext>
          </c:extLst>
        </c:ser>
        <c:ser>
          <c:idx val="2"/>
          <c:order val="2"/>
          <c:tx>
            <c:strRef>
              <c:f>citlivosti!$E$105</c:f>
              <c:strCache>
                <c:ptCount val="1"/>
                <c:pt idx="0">
                  <c:v>19F(n,tot)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citlivosti!$B$106:$B$305</c:f>
              <c:numCache>
                <c:formatCode>0.00E+00</c:formatCode>
                <c:ptCount val="20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  <c:pt idx="180">
                  <c:v>10</c:v>
                </c:pt>
                <c:pt idx="181">
                  <c:v>10.1</c:v>
                </c:pt>
                <c:pt idx="182">
                  <c:v>10.1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10.3</c:v>
                </c:pt>
                <c:pt idx="186">
                  <c:v>10.3</c:v>
                </c:pt>
                <c:pt idx="187">
                  <c:v>10.4</c:v>
                </c:pt>
                <c:pt idx="188">
                  <c:v>10.4</c:v>
                </c:pt>
                <c:pt idx="189">
                  <c:v>10.5</c:v>
                </c:pt>
                <c:pt idx="190">
                  <c:v>10.5</c:v>
                </c:pt>
                <c:pt idx="191">
                  <c:v>10.6</c:v>
                </c:pt>
                <c:pt idx="192">
                  <c:v>10.6</c:v>
                </c:pt>
                <c:pt idx="193">
                  <c:v>10.7</c:v>
                </c:pt>
                <c:pt idx="194">
                  <c:v>10.7</c:v>
                </c:pt>
                <c:pt idx="195">
                  <c:v>10.8</c:v>
                </c:pt>
                <c:pt idx="196">
                  <c:v>10.8</c:v>
                </c:pt>
                <c:pt idx="197">
                  <c:v>10.9</c:v>
                </c:pt>
                <c:pt idx="198">
                  <c:v>10.9</c:v>
                </c:pt>
                <c:pt idx="199">
                  <c:v>11</c:v>
                </c:pt>
              </c:numCache>
            </c:numRef>
          </c:xVal>
          <c:yVal>
            <c:numRef>
              <c:f>citlivosti!$E$106:$E$305</c:f>
              <c:numCache>
                <c:formatCode>0.00E+00</c:formatCode>
                <c:ptCount val="200"/>
                <c:pt idx="0">
                  <c:v>-2.4660552217819248E-2</c:v>
                </c:pt>
                <c:pt idx="1">
                  <c:v>-2.4660552217819248E-2</c:v>
                </c:pt>
                <c:pt idx="2">
                  <c:v>-2.613297887545379E-2</c:v>
                </c:pt>
                <c:pt idx="3">
                  <c:v>-2.613297887545379E-2</c:v>
                </c:pt>
                <c:pt idx="4">
                  <c:v>-2.8422690077607532E-2</c:v>
                </c:pt>
                <c:pt idx="5">
                  <c:v>-2.8422690077607532E-2</c:v>
                </c:pt>
                <c:pt idx="6">
                  <c:v>-2.7395265934989282E-2</c:v>
                </c:pt>
                <c:pt idx="7">
                  <c:v>-2.7395265934989282E-2</c:v>
                </c:pt>
                <c:pt idx="8">
                  <c:v>-2.5573111563251431E-2</c:v>
                </c:pt>
                <c:pt idx="9">
                  <c:v>-2.5573111563251431E-2</c:v>
                </c:pt>
                <c:pt idx="10">
                  <c:v>-2.8488521849157216E-2</c:v>
                </c:pt>
                <c:pt idx="11">
                  <c:v>-2.8488521849157216E-2</c:v>
                </c:pt>
                <c:pt idx="12">
                  <c:v>-2.8799411973967813E-2</c:v>
                </c:pt>
                <c:pt idx="13">
                  <c:v>-2.8799411973967813E-2</c:v>
                </c:pt>
                <c:pt idx="14">
                  <c:v>-2.5673387430653304E-2</c:v>
                </c:pt>
                <c:pt idx="15">
                  <c:v>-2.5673387430653304E-2</c:v>
                </c:pt>
                <c:pt idx="16">
                  <c:v>-2.3532417485908334E-2</c:v>
                </c:pt>
                <c:pt idx="17">
                  <c:v>-2.3532417485908334E-2</c:v>
                </c:pt>
                <c:pt idx="18">
                  <c:v>-2.7169176087278476E-2</c:v>
                </c:pt>
                <c:pt idx="19">
                  <c:v>-2.7169176087278476E-2</c:v>
                </c:pt>
                <c:pt idx="20">
                  <c:v>-2.6250881539212675E-2</c:v>
                </c:pt>
                <c:pt idx="21">
                  <c:v>-2.6250881539212675E-2</c:v>
                </c:pt>
                <c:pt idx="22">
                  <c:v>-2.3080835332881761E-2</c:v>
                </c:pt>
                <c:pt idx="23">
                  <c:v>-2.3080835332881761E-2</c:v>
                </c:pt>
                <c:pt idx="24">
                  <c:v>-2.5544714788874944E-2</c:v>
                </c:pt>
                <c:pt idx="25">
                  <c:v>-2.5544714788874944E-2</c:v>
                </c:pt>
                <c:pt idx="26">
                  <c:v>-2.3268887492143304E-2</c:v>
                </c:pt>
                <c:pt idx="27">
                  <c:v>-2.3268887492143304E-2</c:v>
                </c:pt>
                <c:pt idx="28">
                  <c:v>-2.5898418550499663E-2</c:v>
                </c:pt>
                <c:pt idx="29">
                  <c:v>-2.5898418550499663E-2</c:v>
                </c:pt>
                <c:pt idx="30">
                  <c:v>-2.7966072672062466E-2</c:v>
                </c:pt>
                <c:pt idx="31">
                  <c:v>-2.7966072672062466E-2</c:v>
                </c:pt>
                <c:pt idx="32">
                  <c:v>-2.606497499727185E-2</c:v>
                </c:pt>
                <c:pt idx="33">
                  <c:v>-2.606497499727185E-2</c:v>
                </c:pt>
                <c:pt idx="34">
                  <c:v>-2.3692094791676374E-2</c:v>
                </c:pt>
                <c:pt idx="35">
                  <c:v>-2.3692094791676374E-2</c:v>
                </c:pt>
                <c:pt idx="36">
                  <c:v>-2.2106638537867866E-2</c:v>
                </c:pt>
                <c:pt idx="37">
                  <c:v>-2.2106638537867866E-2</c:v>
                </c:pt>
                <c:pt idx="38">
                  <c:v>-1.9474337151265109E-2</c:v>
                </c:pt>
                <c:pt idx="39">
                  <c:v>-1.9474337151265109E-2</c:v>
                </c:pt>
                <c:pt idx="40">
                  <c:v>-2.1502610201839568E-2</c:v>
                </c:pt>
                <c:pt idx="41">
                  <c:v>-2.1502610201839568E-2</c:v>
                </c:pt>
                <c:pt idx="42">
                  <c:v>-2.0289945209536503E-2</c:v>
                </c:pt>
                <c:pt idx="43">
                  <c:v>-2.0289945209536503E-2</c:v>
                </c:pt>
                <c:pt idx="44">
                  <c:v>-1.948915828839488E-2</c:v>
                </c:pt>
                <c:pt idx="45">
                  <c:v>-1.948915828839488E-2</c:v>
                </c:pt>
                <c:pt idx="46">
                  <c:v>-1.7517591180608302E-2</c:v>
                </c:pt>
                <c:pt idx="47">
                  <c:v>-1.7517591180608302E-2</c:v>
                </c:pt>
                <c:pt idx="48">
                  <c:v>-1.9450522039696397E-2</c:v>
                </c:pt>
                <c:pt idx="49">
                  <c:v>-1.9450522039696397E-2</c:v>
                </c:pt>
                <c:pt idx="50">
                  <c:v>-1.8219073613858053E-2</c:v>
                </c:pt>
                <c:pt idx="51">
                  <c:v>-1.8219073613858053E-2</c:v>
                </c:pt>
                <c:pt idx="52">
                  <c:v>-1.9317173488668276E-2</c:v>
                </c:pt>
                <c:pt idx="53">
                  <c:v>-1.9317173488668276E-2</c:v>
                </c:pt>
                <c:pt idx="54">
                  <c:v>-1.643025674024751E-2</c:v>
                </c:pt>
                <c:pt idx="55">
                  <c:v>-1.643025674024751E-2</c:v>
                </c:pt>
                <c:pt idx="56">
                  <c:v>-1.7824251317439508E-2</c:v>
                </c:pt>
                <c:pt idx="57">
                  <c:v>-1.7824251317439508E-2</c:v>
                </c:pt>
                <c:pt idx="58">
                  <c:v>-1.7408394662116057E-2</c:v>
                </c:pt>
                <c:pt idx="59">
                  <c:v>-1.7408394662116057E-2</c:v>
                </c:pt>
                <c:pt idx="60">
                  <c:v>-1.7292175161521896E-2</c:v>
                </c:pt>
                <c:pt idx="61">
                  <c:v>-1.7292175161521896E-2</c:v>
                </c:pt>
                <c:pt idx="62">
                  <c:v>-1.7761601455868973E-2</c:v>
                </c:pt>
                <c:pt idx="63">
                  <c:v>-1.7761601455868973E-2</c:v>
                </c:pt>
                <c:pt idx="64">
                  <c:v>-1.8629302431637601E-2</c:v>
                </c:pt>
                <c:pt idx="65">
                  <c:v>-1.8629302431637601E-2</c:v>
                </c:pt>
                <c:pt idx="66">
                  <c:v>-1.8431174472161641E-2</c:v>
                </c:pt>
                <c:pt idx="67">
                  <c:v>-1.8431174472161641E-2</c:v>
                </c:pt>
                <c:pt idx="68">
                  <c:v>-1.9754561478978899E-2</c:v>
                </c:pt>
                <c:pt idx="69">
                  <c:v>-1.9754561478978899E-2</c:v>
                </c:pt>
                <c:pt idx="70">
                  <c:v>-2.0273189360442478E-2</c:v>
                </c:pt>
                <c:pt idx="71">
                  <c:v>-2.0273189360442478E-2</c:v>
                </c:pt>
                <c:pt idx="72">
                  <c:v>-1.9212360500747754E-2</c:v>
                </c:pt>
                <c:pt idx="73">
                  <c:v>-1.9212360500747754E-2</c:v>
                </c:pt>
                <c:pt idx="74">
                  <c:v>-1.7276067615658364E-2</c:v>
                </c:pt>
                <c:pt idx="75">
                  <c:v>-1.7276067615658364E-2</c:v>
                </c:pt>
                <c:pt idx="76">
                  <c:v>-1.7060441250120816E-2</c:v>
                </c:pt>
                <c:pt idx="77">
                  <c:v>-1.7060441250120816E-2</c:v>
                </c:pt>
                <c:pt idx="78">
                  <c:v>-1.6286083218648589E-2</c:v>
                </c:pt>
                <c:pt idx="79">
                  <c:v>-1.6286083218648589E-2</c:v>
                </c:pt>
                <c:pt idx="80">
                  <c:v>-1.6449743476111747E-2</c:v>
                </c:pt>
                <c:pt idx="81">
                  <c:v>-1.6449743476111747E-2</c:v>
                </c:pt>
                <c:pt idx="82">
                  <c:v>-1.7648612302175102E-2</c:v>
                </c:pt>
                <c:pt idx="83">
                  <c:v>-1.7648612302175102E-2</c:v>
                </c:pt>
                <c:pt idx="84">
                  <c:v>-1.6836230854326496E-2</c:v>
                </c:pt>
                <c:pt idx="85">
                  <c:v>-1.6836230854326496E-2</c:v>
                </c:pt>
                <c:pt idx="86">
                  <c:v>-1.6664630887854037E-2</c:v>
                </c:pt>
                <c:pt idx="87">
                  <c:v>-1.6664630887854037E-2</c:v>
                </c:pt>
                <c:pt idx="88">
                  <c:v>-1.8391231313795903E-2</c:v>
                </c:pt>
                <c:pt idx="89">
                  <c:v>-1.8391231313795903E-2</c:v>
                </c:pt>
                <c:pt idx="90">
                  <c:v>-1.8006303884762813E-2</c:v>
                </c:pt>
                <c:pt idx="91">
                  <c:v>-1.8006303884762813E-2</c:v>
                </c:pt>
                <c:pt idx="92">
                  <c:v>-1.7637750915481747E-2</c:v>
                </c:pt>
                <c:pt idx="93">
                  <c:v>-1.7637750915481747E-2</c:v>
                </c:pt>
                <c:pt idx="94">
                  <c:v>-1.8242769381514128E-2</c:v>
                </c:pt>
                <c:pt idx="95">
                  <c:v>-1.8242769381514128E-2</c:v>
                </c:pt>
                <c:pt idx="96">
                  <c:v>-1.7882026627754302E-2</c:v>
                </c:pt>
                <c:pt idx="97">
                  <c:v>-1.7882026627754302E-2</c:v>
                </c:pt>
                <c:pt idx="98">
                  <c:v>-1.6853207296830829E-2</c:v>
                </c:pt>
                <c:pt idx="99">
                  <c:v>-1.6853207296830829E-2</c:v>
                </c:pt>
                <c:pt idx="100">
                  <c:v>-1.5956733254682592E-2</c:v>
                </c:pt>
                <c:pt idx="101">
                  <c:v>-1.5956733254682592E-2</c:v>
                </c:pt>
                <c:pt idx="102">
                  <c:v>-1.6899221094298669E-2</c:v>
                </c:pt>
                <c:pt idx="103">
                  <c:v>-1.6899221094298669E-2</c:v>
                </c:pt>
                <c:pt idx="104">
                  <c:v>-1.5517072476026895E-2</c:v>
                </c:pt>
                <c:pt idx="105">
                  <c:v>-1.5517072476026895E-2</c:v>
                </c:pt>
                <c:pt idx="106">
                  <c:v>-1.5141326640610749E-2</c:v>
                </c:pt>
                <c:pt idx="107">
                  <c:v>-1.5141326640610749E-2</c:v>
                </c:pt>
                <c:pt idx="108">
                  <c:v>-1.5225148529198667E-2</c:v>
                </c:pt>
                <c:pt idx="109">
                  <c:v>-1.5225148529198667E-2</c:v>
                </c:pt>
                <c:pt idx="110">
                  <c:v>-1.6113813877333585E-2</c:v>
                </c:pt>
                <c:pt idx="111">
                  <c:v>-1.6113813877333585E-2</c:v>
                </c:pt>
                <c:pt idx="112">
                  <c:v>-1.5462206390013205E-2</c:v>
                </c:pt>
                <c:pt idx="113">
                  <c:v>-1.5462206390013205E-2</c:v>
                </c:pt>
                <c:pt idx="114">
                  <c:v>-1.4029480096159407E-2</c:v>
                </c:pt>
                <c:pt idx="115">
                  <c:v>-1.4029480096159407E-2</c:v>
                </c:pt>
                <c:pt idx="116">
                  <c:v>-1.4894265888369014E-2</c:v>
                </c:pt>
                <c:pt idx="117">
                  <c:v>-1.4894265888369014E-2</c:v>
                </c:pt>
                <c:pt idx="118">
                  <c:v>-1.5297140416779242E-2</c:v>
                </c:pt>
                <c:pt idx="119">
                  <c:v>-1.5297140416779242E-2</c:v>
                </c:pt>
                <c:pt idx="120">
                  <c:v>-1.6031995638437893E-2</c:v>
                </c:pt>
                <c:pt idx="121">
                  <c:v>-1.6031995638437893E-2</c:v>
                </c:pt>
                <c:pt idx="122">
                  <c:v>-1.6989589956489758E-2</c:v>
                </c:pt>
                <c:pt idx="123">
                  <c:v>-1.6989589956489758E-2</c:v>
                </c:pt>
                <c:pt idx="124">
                  <c:v>-1.660638534029503E-2</c:v>
                </c:pt>
                <c:pt idx="125">
                  <c:v>-1.660638534029503E-2</c:v>
                </c:pt>
                <c:pt idx="126">
                  <c:v>-1.6047205718529519E-2</c:v>
                </c:pt>
                <c:pt idx="127">
                  <c:v>-1.6047205718529519E-2</c:v>
                </c:pt>
                <c:pt idx="128">
                  <c:v>-1.615591577540107E-2</c:v>
                </c:pt>
                <c:pt idx="129">
                  <c:v>-1.615591577540107E-2</c:v>
                </c:pt>
                <c:pt idx="130">
                  <c:v>-1.6141957812453381E-2</c:v>
                </c:pt>
                <c:pt idx="131">
                  <c:v>-1.6141957812453381E-2</c:v>
                </c:pt>
                <c:pt idx="132">
                  <c:v>-1.6131504239777834E-2</c:v>
                </c:pt>
                <c:pt idx="133">
                  <c:v>-1.6131504239777834E-2</c:v>
                </c:pt>
                <c:pt idx="134">
                  <c:v>-1.5873897061915936E-2</c:v>
                </c:pt>
                <c:pt idx="135">
                  <c:v>-1.5873897061915936E-2</c:v>
                </c:pt>
                <c:pt idx="136">
                  <c:v>-1.5328512135904311E-2</c:v>
                </c:pt>
                <c:pt idx="137">
                  <c:v>-1.5328512135904311E-2</c:v>
                </c:pt>
                <c:pt idx="138">
                  <c:v>-1.557019148676668E-2</c:v>
                </c:pt>
                <c:pt idx="139">
                  <c:v>-1.557019148676668E-2</c:v>
                </c:pt>
                <c:pt idx="140">
                  <c:v>-1.5197451698867423E-2</c:v>
                </c:pt>
                <c:pt idx="141">
                  <c:v>-1.5197451698867423E-2</c:v>
                </c:pt>
                <c:pt idx="142">
                  <c:v>-1.5397537711668557E-2</c:v>
                </c:pt>
                <c:pt idx="143">
                  <c:v>-1.5397537711668557E-2</c:v>
                </c:pt>
                <c:pt idx="144">
                  <c:v>-1.6289756791174795E-2</c:v>
                </c:pt>
                <c:pt idx="145">
                  <c:v>-1.6289756791174795E-2</c:v>
                </c:pt>
                <c:pt idx="146">
                  <c:v>-1.6291760140665738E-2</c:v>
                </c:pt>
                <c:pt idx="147">
                  <c:v>-1.6291760140665738E-2</c:v>
                </c:pt>
                <c:pt idx="148">
                  <c:v>-1.6002207107787936E-2</c:v>
                </c:pt>
                <c:pt idx="149">
                  <c:v>-1.6002207107787936E-2</c:v>
                </c:pt>
                <c:pt idx="150">
                  <c:v>-1.5276186407707741E-2</c:v>
                </c:pt>
                <c:pt idx="151">
                  <c:v>-1.5276186407707741E-2</c:v>
                </c:pt>
                <c:pt idx="152">
                  <c:v>-1.6579855637600595E-2</c:v>
                </c:pt>
                <c:pt idx="153">
                  <c:v>-1.6579855637600595E-2</c:v>
                </c:pt>
                <c:pt idx="154">
                  <c:v>-1.6717589541300648E-2</c:v>
                </c:pt>
                <c:pt idx="155">
                  <c:v>-1.6717589541300648E-2</c:v>
                </c:pt>
                <c:pt idx="156">
                  <c:v>-1.6630606058619251E-2</c:v>
                </c:pt>
                <c:pt idx="157">
                  <c:v>-1.6630606058619251E-2</c:v>
                </c:pt>
                <c:pt idx="158">
                  <c:v>-1.699381768219033E-2</c:v>
                </c:pt>
                <c:pt idx="159">
                  <c:v>-1.699381768219033E-2</c:v>
                </c:pt>
                <c:pt idx="160">
                  <c:v>-1.6638558322836918E-2</c:v>
                </c:pt>
                <c:pt idx="161">
                  <c:v>-1.6638558322836918E-2</c:v>
                </c:pt>
                <c:pt idx="162">
                  <c:v>-1.5715902797554058E-2</c:v>
                </c:pt>
                <c:pt idx="163">
                  <c:v>-1.5715902797554058E-2</c:v>
                </c:pt>
                <c:pt idx="164">
                  <c:v>-1.5958639809980489E-2</c:v>
                </c:pt>
                <c:pt idx="165">
                  <c:v>-1.5958639809980489E-2</c:v>
                </c:pt>
                <c:pt idx="166">
                  <c:v>-1.6174409148585405E-2</c:v>
                </c:pt>
                <c:pt idx="167">
                  <c:v>-1.6174409148585405E-2</c:v>
                </c:pt>
                <c:pt idx="168">
                  <c:v>-1.6403986213564981E-2</c:v>
                </c:pt>
                <c:pt idx="169">
                  <c:v>-1.6403986213564981E-2</c:v>
                </c:pt>
                <c:pt idx="170">
                  <c:v>-1.5928879617512538E-2</c:v>
                </c:pt>
                <c:pt idx="171">
                  <c:v>-1.5928879617512538E-2</c:v>
                </c:pt>
                <c:pt idx="172">
                  <c:v>-1.5228396571164635E-2</c:v>
                </c:pt>
                <c:pt idx="173">
                  <c:v>-1.5228396571164635E-2</c:v>
                </c:pt>
                <c:pt idx="174">
                  <c:v>-1.600573206653625E-2</c:v>
                </c:pt>
                <c:pt idx="175">
                  <c:v>-1.600573206653625E-2</c:v>
                </c:pt>
                <c:pt idx="176">
                  <c:v>-1.5475287684940319E-2</c:v>
                </c:pt>
                <c:pt idx="177">
                  <c:v>-1.5475287684940319E-2</c:v>
                </c:pt>
                <c:pt idx="178">
                  <c:v>-1.611532088683677E-2</c:v>
                </c:pt>
                <c:pt idx="179">
                  <c:v>-1.611532088683677E-2</c:v>
                </c:pt>
                <c:pt idx="180">
                  <c:v>-1.6107111930643139E-2</c:v>
                </c:pt>
                <c:pt idx="181">
                  <c:v>-1.6107111930643139E-2</c:v>
                </c:pt>
                <c:pt idx="182">
                  <c:v>-1.7509868040760376E-2</c:v>
                </c:pt>
                <c:pt idx="183">
                  <c:v>-1.7509868040760376E-2</c:v>
                </c:pt>
                <c:pt idx="184">
                  <c:v>-1.6606002271220929E-2</c:v>
                </c:pt>
                <c:pt idx="185">
                  <c:v>-1.6606002271220929E-2</c:v>
                </c:pt>
                <c:pt idx="186">
                  <c:v>-1.5757311790490693E-2</c:v>
                </c:pt>
                <c:pt idx="187">
                  <c:v>-1.5757311790490693E-2</c:v>
                </c:pt>
                <c:pt idx="188">
                  <c:v>-1.6341047540131493E-2</c:v>
                </c:pt>
                <c:pt idx="189">
                  <c:v>-1.6341047540131493E-2</c:v>
                </c:pt>
                <c:pt idx="190">
                  <c:v>-1.6466719866869737E-2</c:v>
                </c:pt>
                <c:pt idx="191">
                  <c:v>-1.6466719866869737E-2</c:v>
                </c:pt>
                <c:pt idx="192">
                  <c:v>-1.516526904549168E-2</c:v>
                </c:pt>
                <c:pt idx="193">
                  <c:v>-1.516526904549168E-2</c:v>
                </c:pt>
                <c:pt idx="194">
                  <c:v>-1.5876438428299288E-2</c:v>
                </c:pt>
                <c:pt idx="195">
                  <c:v>-1.5876438428299288E-2</c:v>
                </c:pt>
                <c:pt idx="196">
                  <c:v>-1.6635241191112492E-2</c:v>
                </c:pt>
                <c:pt idx="197">
                  <c:v>-1.6635241191112492E-2</c:v>
                </c:pt>
                <c:pt idx="198">
                  <c:v>-1.6948964439234077E-2</c:v>
                </c:pt>
                <c:pt idx="199">
                  <c:v>-1.6948964439234077E-2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673-4B79-812F-675E07AEA5D2}"/>
            </c:ext>
          </c:extLst>
        </c:ser>
        <c:ser>
          <c:idx val="3"/>
          <c:order val="3"/>
          <c:tx>
            <c:strRef>
              <c:f>'https://ujvrez-my.sharepoint.com/personal/michal_kostal_cvrez_cz/Documents/Dokumenty/benchmarky/CF2_block/[Benchmark_výpočty_CF2_kostka.xlsx]citlivosti'!$C$197</c:f>
              <c:strCache>
                <c:ptCount val="1"/>
                <c:pt idx="0">
                  <c:v>19F(n,inl) PTFE block leakage</c:v>
                </c:pt>
              </c:strCache>
            </c:strRef>
          </c:tx>
          <c:spPr>
            <a:ln w="635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triangle"/>
            <c:size val="2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[1]citlivosti!$B$198:$B$397</c:f>
              <c:numCache>
                <c:formatCode>General</c:formatCode>
                <c:ptCount val="20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  <c:pt idx="180">
                  <c:v>10</c:v>
                </c:pt>
                <c:pt idx="181">
                  <c:v>10.1</c:v>
                </c:pt>
                <c:pt idx="182">
                  <c:v>10.1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10.3</c:v>
                </c:pt>
                <c:pt idx="186">
                  <c:v>10.3</c:v>
                </c:pt>
                <c:pt idx="187">
                  <c:v>10.4</c:v>
                </c:pt>
                <c:pt idx="188">
                  <c:v>10.4</c:v>
                </c:pt>
                <c:pt idx="189">
                  <c:v>10.5</c:v>
                </c:pt>
                <c:pt idx="190">
                  <c:v>10.5</c:v>
                </c:pt>
                <c:pt idx="191">
                  <c:v>10.6</c:v>
                </c:pt>
                <c:pt idx="192">
                  <c:v>10.6</c:v>
                </c:pt>
                <c:pt idx="193">
                  <c:v>10.7</c:v>
                </c:pt>
                <c:pt idx="194">
                  <c:v>10.7</c:v>
                </c:pt>
                <c:pt idx="195">
                  <c:v>10.8</c:v>
                </c:pt>
                <c:pt idx="196">
                  <c:v>10.8</c:v>
                </c:pt>
                <c:pt idx="197">
                  <c:v>10.9</c:v>
                </c:pt>
                <c:pt idx="198">
                  <c:v>10.9</c:v>
                </c:pt>
                <c:pt idx="199">
                  <c:v>11</c:v>
                </c:pt>
              </c:numCache>
            </c:numRef>
          </c:xVal>
          <c:yVal>
            <c:numRef>
              <c:f>[1]citlivosti!$C$198:$C$397</c:f>
              <c:numCache>
                <c:formatCode>General</c:formatCode>
                <c:ptCount val="200"/>
                <c:pt idx="0">
                  <c:v>-9.7267385464111355E-3</c:v>
                </c:pt>
                <c:pt idx="1">
                  <c:v>-9.7267385464111355E-3</c:v>
                </c:pt>
                <c:pt idx="2">
                  <c:v>-1.0085165172380473E-2</c:v>
                </c:pt>
                <c:pt idx="3">
                  <c:v>-1.0085165172380473E-2</c:v>
                </c:pt>
                <c:pt idx="4">
                  <c:v>-9.2360336552474599E-3</c:v>
                </c:pt>
                <c:pt idx="5">
                  <c:v>-9.2360336552474599E-3</c:v>
                </c:pt>
                <c:pt idx="6">
                  <c:v>-9.2563887865492172E-3</c:v>
                </c:pt>
                <c:pt idx="7">
                  <c:v>-9.2563887865492172E-3</c:v>
                </c:pt>
                <c:pt idx="8">
                  <c:v>-9.7628097171595981E-3</c:v>
                </c:pt>
                <c:pt idx="9">
                  <c:v>-9.7628097171595981E-3</c:v>
                </c:pt>
                <c:pt idx="10">
                  <c:v>-1.0747264187958154E-2</c:v>
                </c:pt>
                <c:pt idx="11">
                  <c:v>-1.0747264187958154E-2</c:v>
                </c:pt>
                <c:pt idx="12">
                  <c:v>-9.7403371510821866E-3</c:v>
                </c:pt>
                <c:pt idx="13">
                  <c:v>-9.7403371510821866E-3</c:v>
                </c:pt>
                <c:pt idx="14">
                  <c:v>-1.0130228620416119E-2</c:v>
                </c:pt>
                <c:pt idx="15">
                  <c:v>-1.0130228620416119E-2</c:v>
                </c:pt>
                <c:pt idx="16">
                  <c:v>-1.1066257438732956E-2</c:v>
                </c:pt>
                <c:pt idx="17">
                  <c:v>-1.1066257438732956E-2</c:v>
                </c:pt>
                <c:pt idx="18">
                  <c:v>-1.0746638494045333E-2</c:v>
                </c:pt>
                <c:pt idx="19">
                  <c:v>-1.0746638494045333E-2</c:v>
                </c:pt>
                <c:pt idx="20">
                  <c:v>-1.0702116168311486E-2</c:v>
                </c:pt>
                <c:pt idx="21">
                  <c:v>-1.0702116168311486E-2</c:v>
                </c:pt>
                <c:pt idx="22">
                  <c:v>-1.1310762394339638E-2</c:v>
                </c:pt>
                <c:pt idx="23">
                  <c:v>-1.1310762394339638E-2</c:v>
                </c:pt>
                <c:pt idx="24">
                  <c:v>-1.1698933441339274E-2</c:v>
                </c:pt>
                <c:pt idx="25">
                  <c:v>-1.1698933441339274E-2</c:v>
                </c:pt>
                <c:pt idx="26">
                  <c:v>-1.0542350000912125E-2</c:v>
                </c:pt>
                <c:pt idx="27">
                  <c:v>-1.0542350000912125E-2</c:v>
                </c:pt>
                <c:pt idx="28">
                  <c:v>-1.0182238307705075E-2</c:v>
                </c:pt>
                <c:pt idx="29">
                  <c:v>-1.0182238307705075E-2</c:v>
                </c:pt>
                <c:pt idx="30">
                  <c:v>-9.5564566731505297E-3</c:v>
                </c:pt>
                <c:pt idx="31">
                  <c:v>-9.5564566731505297E-3</c:v>
                </c:pt>
                <c:pt idx="32">
                  <c:v>-9.3883217897543503E-3</c:v>
                </c:pt>
                <c:pt idx="33">
                  <c:v>-9.3883217897543503E-3</c:v>
                </c:pt>
                <c:pt idx="34">
                  <c:v>-1.0136934877014564E-2</c:v>
                </c:pt>
                <c:pt idx="35">
                  <c:v>-1.0136934877014564E-2</c:v>
                </c:pt>
                <c:pt idx="36">
                  <c:v>-9.8892197259065426E-3</c:v>
                </c:pt>
                <c:pt idx="37">
                  <c:v>-9.8892197259065426E-3</c:v>
                </c:pt>
                <c:pt idx="38">
                  <c:v>-1.0308775373465324E-2</c:v>
                </c:pt>
                <c:pt idx="39">
                  <c:v>-1.0308775373465324E-2</c:v>
                </c:pt>
                <c:pt idx="40">
                  <c:v>-9.3843806865602213E-3</c:v>
                </c:pt>
                <c:pt idx="41">
                  <c:v>-9.3843806865602213E-3</c:v>
                </c:pt>
                <c:pt idx="42">
                  <c:v>-8.6944746273981931E-3</c:v>
                </c:pt>
                <c:pt idx="43">
                  <c:v>-8.6944746273981931E-3</c:v>
                </c:pt>
                <c:pt idx="44">
                  <c:v>-1.0284698358670004E-2</c:v>
                </c:pt>
                <c:pt idx="45">
                  <c:v>-1.0284698358670004E-2</c:v>
                </c:pt>
                <c:pt idx="46">
                  <c:v>-1.0048395766124213E-2</c:v>
                </c:pt>
                <c:pt idx="47">
                  <c:v>-1.0048395766124213E-2</c:v>
                </c:pt>
                <c:pt idx="48">
                  <c:v>-1.0861678247253688E-2</c:v>
                </c:pt>
                <c:pt idx="49">
                  <c:v>-1.0861678247253688E-2</c:v>
                </c:pt>
                <c:pt idx="50">
                  <c:v>-1.0630014299802037E-2</c:v>
                </c:pt>
                <c:pt idx="51">
                  <c:v>-1.0630014299802037E-2</c:v>
                </c:pt>
                <c:pt idx="52">
                  <c:v>-1.0123903341294791E-2</c:v>
                </c:pt>
                <c:pt idx="53">
                  <c:v>-1.0123903341294791E-2</c:v>
                </c:pt>
                <c:pt idx="54">
                  <c:v>-9.7856396937081036E-3</c:v>
                </c:pt>
                <c:pt idx="55">
                  <c:v>-9.7856396937081036E-3</c:v>
                </c:pt>
                <c:pt idx="56">
                  <c:v>-1.1433332957261596E-2</c:v>
                </c:pt>
                <c:pt idx="57">
                  <c:v>-1.1433332957261596E-2</c:v>
                </c:pt>
                <c:pt idx="58">
                  <c:v>-9.8322524812427033E-3</c:v>
                </c:pt>
                <c:pt idx="59">
                  <c:v>-9.8322524812427033E-3</c:v>
                </c:pt>
                <c:pt idx="60">
                  <c:v>-8.9931583772225789E-3</c:v>
                </c:pt>
                <c:pt idx="61">
                  <c:v>-8.9931583772225789E-3</c:v>
                </c:pt>
                <c:pt idx="62">
                  <c:v>-1.0366422040831994E-2</c:v>
                </c:pt>
                <c:pt idx="63">
                  <c:v>-1.0366422040831994E-2</c:v>
                </c:pt>
                <c:pt idx="64">
                  <c:v>-9.2909021477589979E-3</c:v>
                </c:pt>
                <c:pt idx="65">
                  <c:v>-9.2909021477589979E-3</c:v>
                </c:pt>
                <c:pt idx="66">
                  <c:v>-9.3674145885746588E-3</c:v>
                </c:pt>
                <c:pt idx="67">
                  <c:v>-9.3674145885746588E-3</c:v>
                </c:pt>
                <c:pt idx="68">
                  <c:v>-9.7719718351977208E-3</c:v>
                </c:pt>
                <c:pt idx="69">
                  <c:v>-9.7719718351977208E-3</c:v>
                </c:pt>
                <c:pt idx="70">
                  <c:v>-8.4293559424749778E-3</c:v>
                </c:pt>
                <c:pt idx="71">
                  <c:v>-8.4293559424749778E-3</c:v>
                </c:pt>
                <c:pt idx="72">
                  <c:v>-8.3937396405410983E-3</c:v>
                </c:pt>
                <c:pt idx="73">
                  <c:v>-8.3937396405410983E-3</c:v>
                </c:pt>
                <c:pt idx="74">
                  <c:v>-9.2312915631760275E-3</c:v>
                </c:pt>
                <c:pt idx="75">
                  <c:v>-9.2312915631760275E-3</c:v>
                </c:pt>
                <c:pt idx="76">
                  <c:v>-9.015273926465301E-3</c:v>
                </c:pt>
                <c:pt idx="77">
                  <c:v>-9.015273926465301E-3</c:v>
                </c:pt>
                <c:pt idx="78">
                  <c:v>-8.5994337196272936E-3</c:v>
                </c:pt>
                <c:pt idx="79">
                  <c:v>-8.5994337196272936E-3</c:v>
                </c:pt>
                <c:pt idx="80">
                  <c:v>-9.1120287566825824E-3</c:v>
                </c:pt>
                <c:pt idx="81">
                  <c:v>-9.1120287566825824E-3</c:v>
                </c:pt>
                <c:pt idx="82">
                  <c:v>-8.4156948276320649E-3</c:v>
                </c:pt>
                <c:pt idx="83">
                  <c:v>-8.4156948276320649E-3</c:v>
                </c:pt>
                <c:pt idx="84">
                  <c:v>-9.415507438536563E-3</c:v>
                </c:pt>
                <c:pt idx="85">
                  <c:v>-9.415507438536563E-3</c:v>
                </c:pt>
                <c:pt idx="86">
                  <c:v>-9.5760668793628718E-3</c:v>
                </c:pt>
                <c:pt idx="87">
                  <c:v>-9.5760668793628718E-3</c:v>
                </c:pt>
                <c:pt idx="88">
                  <c:v>-9.0379172518094426E-3</c:v>
                </c:pt>
                <c:pt idx="89">
                  <c:v>-9.0379172518094426E-3</c:v>
                </c:pt>
                <c:pt idx="90">
                  <c:v>-9.7269549250516424E-3</c:v>
                </c:pt>
                <c:pt idx="91">
                  <c:v>-9.7269549250516424E-3</c:v>
                </c:pt>
                <c:pt idx="92">
                  <c:v>-8.3853178564718793E-3</c:v>
                </c:pt>
                <c:pt idx="93">
                  <c:v>-8.3853178564718793E-3</c:v>
                </c:pt>
                <c:pt idx="94">
                  <c:v>-8.0546198912384709E-3</c:v>
                </c:pt>
                <c:pt idx="95">
                  <c:v>-8.0546198912384709E-3</c:v>
                </c:pt>
                <c:pt idx="96">
                  <c:v>-9.8133828824669943E-3</c:v>
                </c:pt>
                <c:pt idx="97">
                  <c:v>-9.8133828824669943E-3</c:v>
                </c:pt>
                <c:pt idx="98">
                  <c:v>-8.7003660808748478E-3</c:v>
                </c:pt>
                <c:pt idx="99">
                  <c:v>-8.7003660808748478E-3</c:v>
                </c:pt>
                <c:pt idx="100">
                  <c:v>-9.749464043929592E-3</c:v>
                </c:pt>
                <c:pt idx="101">
                  <c:v>-9.749464043929592E-3</c:v>
                </c:pt>
                <c:pt idx="102">
                  <c:v>-9.3390634815003707E-3</c:v>
                </c:pt>
                <c:pt idx="103">
                  <c:v>-9.3390634815003707E-3</c:v>
                </c:pt>
                <c:pt idx="104">
                  <c:v>-1.1873846278222674E-2</c:v>
                </c:pt>
                <c:pt idx="105">
                  <c:v>-1.1873846278222674E-2</c:v>
                </c:pt>
                <c:pt idx="106">
                  <c:v>-9.4730504310967679E-3</c:v>
                </c:pt>
                <c:pt idx="107">
                  <c:v>-9.4730504310967679E-3</c:v>
                </c:pt>
                <c:pt idx="108">
                  <c:v>-8.8007186612787513E-3</c:v>
                </c:pt>
                <c:pt idx="109">
                  <c:v>-8.8007186612787513E-3</c:v>
                </c:pt>
                <c:pt idx="110">
                  <c:v>-9.4190876689145882E-3</c:v>
                </c:pt>
                <c:pt idx="111">
                  <c:v>-9.4190876689145882E-3</c:v>
                </c:pt>
                <c:pt idx="112">
                  <c:v>-9.2332486417817661E-3</c:v>
                </c:pt>
                <c:pt idx="113">
                  <c:v>-9.2332486417817661E-3</c:v>
                </c:pt>
                <c:pt idx="114">
                  <c:v>-8.7147780509009946E-3</c:v>
                </c:pt>
                <c:pt idx="115">
                  <c:v>-8.7147780509009946E-3</c:v>
                </c:pt>
                <c:pt idx="116">
                  <c:v>-8.3830090329264743E-3</c:v>
                </c:pt>
                <c:pt idx="117">
                  <c:v>-8.3830090329264743E-3</c:v>
                </c:pt>
                <c:pt idx="118">
                  <c:v>-9.486214569855057E-3</c:v>
                </c:pt>
                <c:pt idx="119">
                  <c:v>-9.486214569855057E-3</c:v>
                </c:pt>
                <c:pt idx="120">
                  <c:v>-1.1661655861548721E-2</c:v>
                </c:pt>
                <c:pt idx="121">
                  <c:v>-1.1661655861548721E-2</c:v>
                </c:pt>
                <c:pt idx="122">
                  <c:v>-1.0116072025925765E-2</c:v>
                </c:pt>
                <c:pt idx="123">
                  <c:v>-1.0116072025925765E-2</c:v>
                </c:pt>
                <c:pt idx="124">
                  <c:v>-1.001897842728695E-2</c:v>
                </c:pt>
                <c:pt idx="125">
                  <c:v>-1.001897842728695E-2</c:v>
                </c:pt>
                <c:pt idx="126">
                  <c:v>-8.9856401791269976E-3</c:v>
                </c:pt>
                <c:pt idx="127">
                  <c:v>-8.9856401791269976E-3</c:v>
                </c:pt>
                <c:pt idx="128">
                  <c:v>-7.2947125591347516E-3</c:v>
                </c:pt>
                <c:pt idx="129">
                  <c:v>-7.2947125591347516E-3</c:v>
                </c:pt>
                <c:pt idx="130">
                  <c:v>-7.3506729589305764E-3</c:v>
                </c:pt>
                <c:pt idx="131">
                  <c:v>-7.3506729589305764E-3</c:v>
                </c:pt>
                <c:pt idx="132">
                  <c:v>-7.7969176044191757E-3</c:v>
                </c:pt>
                <c:pt idx="133">
                  <c:v>-7.7969176044191757E-3</c:v>
                </c:pt>
                <c:pt idx="134">
                  <c:v>-6.8931036925910984E-3</c:v>
                </c:pt>
                <c:pt idx="135">
                  <c:v>-6.8931036925910984E-3</c:v>
                </c:pt>
                <c:pt idx="136">
                  <c:v>-9.8047772585727038E-3</c:v>
                </c:pt>
                <c:pt idx="137">
                  <c:v>-9.8047772585727038E-3</c:v>
                </c:pt>
                <c:pt idx="138">
                  <c:v>-8.5236230258905928E-3</c:v>
                </c:pt>
                <c:pt idx="139">
                  <c:v>-8.5236230258905928E-3</c:v>
                </c:pt>
                <c:pt idx="140">
                  <c:v>-7.1622736549567939E-3</c:v>
                </c:pt>
                <c:pt idx="141">
                  <c:v>-7.1622736549567939E-3</c:v>
                </c:pt>
                <c:pt idx="142">
                  <c:v>-6.824229918666087E-3</c:v>
                </c:pt>
                <c:pt idx="143">
                  <c:v>-6.824229918666087E-3</c:v>
                </c:pt>
                <c:pt idx="144">
                  <c:v>-8.6998289736441459E-3</c:v>
                </c:pt>
                <c:pt idx="145">
                  <c:v>-8.6998289736441459E-3</c:v>
                </c:pt>
                <c:pt idx="146">
                  <c:v>-6.9951615241500955E-3</c:v>
                </c:pt>
                <c:pt idx="147">
                  <c:v>-6.9951615241500955E-3</c:v>
                </c:pt>
                <c:pt idx="148">
                  <c:v>-7.9605155262994203E-3</c:v>
                </c:pt>
                <c:pt idx="149">
                  <c:v>-7.9605155262994203E-3</c:v>
                </c:pt>
                <c:pt idx="150">
                  <c:v>-6.8737420590357454E-3</c:v>
                </c:pt>
                <c:pt idx="151">
                  <c:v>-6.8737420590357454E-3</c:v>
                </c:pt>
                <c:pt idx="152">
                  <c:v>-8.3965060822790843E-3</c:v>
                </c:pt>
                <c:pt idx="153">
                  <c:v>-8.3965060822790843E-3</c:v>
                </c:pt>
                <c:pt idx="154">
                  <c:v>-9.4437467175119329E-3</c:v>
                </c:pt>
                <c:pt idx="155">
                  <c:v>-9.4437467175119329E-3</c:v>
                </c:pt>
                <c:pt idx="156">
                  <c:v>-5.0383365435385631E-3</c:v>
                </c:pt>
                <c:pt idx="157">
                  <c:v>-5.0383365435385631E-3</c:v>
                </c:pt>
                <c:pt idx="158">
                  <c:v>-5.9084679039953835E-3</c:v>
                </c:pt>
                <c:pt idx="159">
                  <c:v>-5.9084679039953835E-3</c:v>
                </c:pt>
                <c:pt idx="160">
                  <c:v>-7.6211417969652868E-3</c:v>
                </c:pt>
                <c:pt idx="161">
                  <c:v>-7.6211417969652868E-3</c:v>
                </c:pt>
                <c:pt idx="162">
                  <c:v>-4.4983778898041093E-3</c:v>
                </c:pt>
                <c:pt idx="163">
                  <c:v>-4.4983778898041093E-3</c:v>
                </c:pt>
                <c:pt idx="164">
                  <c:v>-4.6726615070624613E-3</c:v>
                </c:pt>
                <c:pt idx="165">
                  <c:v>-4.6726615070624613E-3</c:v>
                </c:pt>
                <c:pt idx="166">
                  <c:v>-8.96282764731063E-3</c:v>
                </c:pt>
                <c:pt idx="167">
                  <c:v>-8.96282764731063E-3</c:v>
                </c:pt>
                <c:pt idx="168">
                  <c:v>-5.5721956518381618E-3</c:v>
                </c:pt>
                <c:pt idx="169">
                  <c:v>-5.5721956518381618E-3</c:v>
                </c:pt>
                <c:pt idx="170">
                  <c:v>-7.1919255748639629E-3</c:v>
                </c:pt>
                <c:pt idx="171">
                  <c:v>-7.1919255748639629E-3</c:v>
                </c:pt>
                <c:pt idx="172">
                  <c:v>-7.2630853324250231E-3</c:v>
                </c:pt>
                <c:pt idx="173">
                  <c:v>-7.2630853324250231E-3</c:v>
                </c:pt>
                <c:pt idx="174">
                  <c:v>-4.2214223529325693E-3</c:v>
                </c:pt>
                <c:pt idx="175">
                  <c:v>-4.2214223529325693E-3</c:v>
                </c:pt>
                <c:pt idx="176">
                  <c:v>-4.454173296755703E-3</c:v>
                </c:pt>
                <c:pt idx="177">
                  <c:v>-4.454173296755703E-3</c:v>
                </c:pt>
                <c:pt idx="178">
                  <c:v>-7.33844003606853E-3</c:v>
                </c:pt>
                <c:pt idx="179">
                  <c:v>-7.33844003606853E-3</c:v>
                </c:pt>
                <c:pt idx="180">
                  <c:v>-3.027754784048303E-3</c:v>
                </c:pt>
                <c:pt idx="181">
                  <c:v>-3.027754784048303E-3</c:v>
                </c:pt>
                <c:pt idx="182">
                  <c:v>-4.3443523776906523E-3</c:v>
                </c:pt>
                <c:pt idx="183">
                  <c:v>-4.3443523776906523E-3</c:v>
                </c:pt>
                <c:pt idx="184">
                  <c:v>-1.2947192839880637E-2</c:v>
                </c:pt>
                <c:pt idx="185">
                  <c:v>-1.2947192839880637E-2</c:v>
                </c:pt>
                <c:pt idx="186">
                  <c:v>-1.0469860543000779E-2</c:v>
                </c:pt>
                <c:pt idx="187">
                  <c:v>-1.0469860543000779E-2</c:v>
                </c:pt>
                <c:pt idx="188">
                  <c:v>-3.5519990990360707E-3</c:v>
                </c:pt>
                <c:pt idx="189">
                  <c:v>-3.5519990990360707E-3</c:v>
                </c:pt>
                <c:pt idx="190">
                  <c:v>-1.4173626836289983E-2</c:v>
                </c:pt>
                <c:pt idx="191">
                  <c:v>-1.4173626836289983E-2</c:v>
                </c:pt>
                <c:pt idx="192">
                  <c:v>-5.4141488331719699E-4</c:v>
                </c:pt>
                <c:pt idx="193">
                  <c:v>-5.4141488331719699E-4</c:v>
                </c:pt>
                <c:pt idx="194">
                  <c:v>-7.4309170267042174E-3</c:v>
                </c:pt>
                <c:pt idx="195">
                  <c:v>-7.4309170267042174E-3</c:v>
                </c:pt>
                <c:pt idx="196">
                  <c:v>-4.8008923276170994E-3</c:v>
                </c:pt>
                <c:pt idx="197">
                  <c:v>-4.8008923276170994E-3</c:v>
                </c:pt>
                <c:pt idx="198">
                  <c:v>-5.769904451680258E-4</c:v>
                </c:pt>
                <c:pt idx="199">
                  <c:v>-5.769904451680258E-4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673-4B79-812F-675E07AEA5D2}"/>
            </c:ext>
          </c:extLst>
        </c:ser>
        <c:ser>
          <c:idx val="4"/>
          <c:order val="4"/>
          <c:tx>
            <c:strRef>
              <c:f>'https://ujvrez-my.sharepoint.com/personal/michal_kostal_cvrez_cz/Documents/Dokumenty/benchmarky/CF2_block/[Benchmark_výpočty_CF2_kostka.xlsx]citlivosti'!$D$197</c:f>
              <c:strCache>
                <c:ptCount val="1"/>
                <c:pt idx="0">
                  <c:v>19F(n,el) PTFE block leakage</c:v>
                </c:pt>
              </c:strCache>
            </c:strRef>
          </c:tx>
          <c:spPr>
            <a:ln w="63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[1]citlivosti!$B$198:$B$397</c:f>
              <c:numCache>
                <c:formatCode>General</c:formatCode>
                <c:ptCount val="20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  <c:pt idx="180">
                  <c:v>10</c:v>
                </c:pt>
                <c:pt idx="181">
                  <c:v>10.1</c:v>
                </c:pt>
                <c:pt idx="182">
                  <c:v>10.1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10.3</c:v>
                </c:pt>
                <c:pt idx="186">
                  <c:v>10.3</c:v>
                </c:pt>
                <c:pt idx="187">
                  <c:v>10.4</c:v>
                </c:pt>
                <c:pt idx="188">
                  <c:v>10.4</c:v>
                </c:pt>
                <c:pt idx="189">
                  <c:v>10.5</c:v>
                </c:pt>
                <c:pt idx="190">
                  <c:v>10.5</c:v>
                </c:pt>
                <c:pt idx="191">
                  <c:v>10.6</c:v>
                </c:pt>
                <c:pt idx="192">
                  <c:v>10.6</c:v>
                </c:pt>
                <c:pt idx="193">
                  <c:v>10.7</c:v>
                </c:pt>
                <c:pt idx="194">
                  <c:v>10.7</c:v>
                </c:pt>
                <c:pt idx="195">
                  <c:v>10.8</c:v>
                </c:pt>
                <c:pt idx="196">
                  <c:v>10.8</c:v>
                </c:pt>
                <c:pt idx="197">
                  <c:v>10.9</c:v>
                </c:pt>
                <c:pt idx="198">
                  <c:v>10.9</c:v>
                </c:pt>
                <c:pt idx="199">
                  <c:v>11</c:v>
                </c:pt>
              </c:numCache>
            </c:numRef>
          </c:xVal>
          <c:yVal>
            <c:numRef>
              <c:f>[1]citlivosti!$D$198:$D$397</c:f>
              <c:numCache>
                <c:formatCode>General</c:formatCode>
                <c:ptCount val="200"/>
                <c:pt idx="0">
                  <c:v>-9.3240216996459246E-3</c:v>
                </c:pt>
                <c:pt idx="1">
                  <c:v>-9.3240216996459246E-3</c:v>
                </c:pt>
                <c:pt idx="2">
                  <c:v>-8.8993034789489767E-3</c:v>
                </c:pt>
                <c:pt idx="3">
                  <c:v>-8.8993034789489767E-3</c:v>
                </c:pt>
                <c:pt idx="4">
                  <c:v>-1.1507801721625245E-2</c:v>
                </c:pt>
                <c:pt idx="5">
                  <c:v>-1.1507801721625245E-2</c:v>
                </c:pt>
                <c:pt idx="6">
                  <c:v>-1.0626318786214287E-2</c:v>
                </c:pt>
                <c:pt idx="7">
                  <c:v>-1.0626318786214287E-2</c:v>
                </c:pt>
                <c:pt idx="8">
                  <c:v>-9.9104300281456174E-3</c:v>
                </c:pt>
                <c:pt idx="9">
                  <c:v>-9.9104300281456174E-3</c:v>
                </c:pt>
                <c:pt idx="10">
                  <c:v>-1.0418811354251239E-2</c:v>
                </c:pt>
                <c:pt idx="11">
                  <c:v>-1.0418811354251239E-2</c:v>
                </c:pt>
                <c:pt idx="12">
                  <c:v>-1.0942972192541702E-2</c:v>
                </c:pt>
                <c:pt idx="13">
                  <c:v>-1.0942972192541702E-2</c:v>
                </c:pt>
                <c:pt idx="14">
                  <c:v>-9.421850377595414E-3</c:v>
                </c:pt>
                <c:pt idx="15">
                  <c:v>-9.421850377595414E-3</c:v>
                </c:pt>
                <c:pt idx="16">
                  <c:v>-8.0121094874386675E-3</c:v>
                </c:pt>
                <c:pt idx="17">
                  <c:v>-8.0121094874386675E-3</c:v>
                </c:pt>
                <c:pt idx="18">
                  <c:v>-8.5239627353054185E-3</c:v>
                </c:pt>
                <c:pt idx="19">
                  <c:v>-8.5239627353054185E-3</c:v>
                </c:pt>
                <c:pt idx="20">
                  <c:v>-7.9573165741968228E-3</c:v>
                </c:pt>
                <c:pt idx="21">
                  <c:v>-7.9573165741968228E-3</c:v>
                </c:pt>
                <c:pt idx="22">
                  <c:v>-6.783169769863328E-3</c:v>
                </c:pt>
                <c:pt idx="23">
                  <c:v>-6.783169769863328E-3</c:v>
                </c:pt>
                <c:pt idx="24">
                  <c:v>-7.7120021601188062E-3</c:v>
                </c:pt>
                <c:pt idx="25">
                  <c:v>-7.7120021601188062E-3</c:v>
                </c:pt>
                <c:pt idx="26">
                  <c:v>-7.5911213674589991E-3</c:v>
                </c:pt>
                <c:pt idx="27">
                  <c:v>-7.5911213674589991E-3</c:v>
                </c:pt>
                <c:pt idx="28">
                  <c:v>-9.0072320841551607E-3</c:v>
                </c:pt>
                <c:pt idx="29">
                  <c:v>-9.0072320841551607E-3</c:v>
                </c:pt>
                <c:pt idx="30">
                  <c:v>-1.0023687017631925E-2</c:v>
                </c:pt>
                <c:pt idx="31">
                  <c:v>-1.0023687017631925E-2</c:v>
                </c:pt>
                <c:pt idx="32">
                  <c:v>-8.9553981351466472E-3</c:v>
                </c:pt>
                <c:pt idx="33">
                  <c:v>-8.9553981351466472E-3</c:v>
                </c:pt>
                <c:pt idx="34">
                  <c:v>-7.7775512119376495E-3</c:v>
                </c:pt>
                <c:pt idx="35">
                  <c:v>-7.7775512119376495E-3</c:v>
                </c:pt>
                <c:pt idx="36">
                  <c:v>-7.5903034677734663E-3</c:v>
                </c:pt>
                <c:pt idx="37">
                  <c:v>-7.5903034677734663E-3</c:v>
                </c:pt>
                <c:pt idx="38">
                  <c:v>-5.9520416733511378E-3</c:v>
                </c:pt>
                <c:pt idx="39">
                  <c:v>-5.9520416733511378E-3</c:v>
                </c:pt>
                <c:pt idx="40">
                  <c:v>-7.628849758513594E-3</c:v>
                </c:pt>
                <c:pt idx="41">
                  <c:v>-7.628849758513594E-3</c:v>
                </c:pt>
                <c:pt idx="42">
                  <c:v>-6.5445905839996111E-3</c:v>
                </c:pt>
                <c:pt idx="43">
                  <c:v>-6.5445905839996111E-3</c:v>
                </c:pt>
                <c:pt idx="44">
                  <c:v>-6.1998901583152979E-3</c:v>
                </c:pt>
                <c:pt idx="45">
                  <c:v>-6.1998901583152979E-3</c:v>
                </c:pt>
                <c:pt idx="46">
                  <c:v>-4.3405336114053904E-3</c:v>
                </c:pt>
                <c:pt idx="47">
                  <c:v>-4.3405336114053904E-3</c:v>
                </c:pt>
                <c:pt idx="48">
                  <c:v>-5.9021695251143787E-3</c:v>
                </c:pt>
                <c:pt idx="49">
                  <c:v>-5.9021695251143787E-3</c:v>
                </c:pt>
                <c:pt idx="50">
                  <c:v>-5.2679118614873859E-3</c:v>
                </c:pt>
                <c:pt idx="51">
                  <c:v>-5.2679118614873859E-3</c:v>
                </c:pt>
                <c:pt idx="52">
                  <c:v>-5.018723134274497E-3</c:v>
                </c:pt>
                <c:pt idx="53">
                  <c:v>-5.018723134274497E-3</c:v>
                </c:pt>
                <c:pt idx="54">
                  <c:v>-4.0131966709954486E-3</c:v>
                </c:pt>
                <c:pt idx="55">
                  <c:v>-4.0131966709954486E-3</c:v>
                </c:pt>
                <c:pt idx="56">
                  <c:v>-5.7334930026480815E-3</c:v>
                </c:pt>
                <c:pt idx="57">
                  <c:v>-5.7334930026480815E-3</c:v>
                </c:pt>
                <c:pt idx="58">
                  <c:v>-5.5670459400691775E-3</c:v>
                </c:pt>
                <c:pt idx="59">
                  <c:v>-5.5670459400691775E-3</c:v>
                </c:pt>
                <c:pt idx="60">
                  <c:v>-4.4317681841415241E-3</c:v>
                </c:pt>
                <c:pt idx="61">
                  <c:v>-4.4317681841415241E-3</c:v>
                </c:pt>
                <c:pt idx="62">
                  <c:v>-6.7731386956143037E-3</c:v>
                </c:pt>
                <c:pt idx="63">
                  <c:v>-6.7731386956143037E-3</c:v>
                </c:pt>
                <c:pt idx="64">
                  <c:v>-5.7119340953496744E-3</c:v>
                </c:pt>
                <c:pt idx="65">
                  <c:v>-5.7119340953496744E-3</c:v>
                </c:pt>
                <c:pt idx="66">
                  <c:v>-5.632278102387177E-3</c:v>
                </c:pt>
                <c:pt idx="67">
                  <c:v>-5.632278102387177E-3</c:v>
                </c:pt>
                <c:pt idx="68">
                  <c:v>-6.5727226512270918E-3</c:v>
                </c:pt>
                <c:pt idx="69">
                  <c:v>-6.5727226512270918E-3</c:v>
                </c:pt>
                <c:pt idx="70">
                  <c:v>-6.9239184544036079E-3</c:v>
                </c:pt>
                <c:pt idx="71">
                  <c:v>-6.9239184544036079E-3</c:v>
                </c:pt>
                <c:pt idx="72">
                  <c:v>-5.7443724745835211E-3</c:v>
                </c:pt>
                <c:pt idx="73">
                  <c:v>-5.7443724745835211E-3</c:v>
                </c:pt>
                <c:pt idx="74">
                  <c:v>-4.603537376812755E-3</c:v>
                </c:pt>
                <c:pt idx="75">
                  <c:v>-4.603537376812755E-3</c:v>
                </c:pt>
                <c:pt idx="76">
                  <c:v>-4.4201404242481838E-3</c:v>
                </c:pt>
                <c:pt idx="77">
                  <c:v>-4.4201404242481838E-3</c:v>
                </c:pt>
                <c:pt idx="78">
                  <c:v>-4.4671662668361251E-3</c:v>
                </c:pt>
                <c:pt idx="79">
                  <c:v>-4.4671662668361251E-3</c:v>
                </c:pt>
                <c:pt idx="80">
                  <c:v>-4.7987607523273185E-3</c:v>
                </c:pt>
                <c:pt idx="81">
                  <c:v>-4.7987607523273185E-3</c:v>
                </c:pt>
                <c:pt idx="82">
                  <c:v>-4.6590483191194573E-3</c:v>
                </c:pt>
                <c:pt idx="83">
                  <c:v>-4.6590483191194573E-3</c:v>
                </c:pt>
                <c:pt idx="84">
                  <c:v>-4.2460054384466719E-3</c:v>
                </c:pt>
                <c:pt idx="85">
                  <c:v>-4.2460054384466719E-3</c:v>
                </c:pt>
                <c:pt idx="86">
                  <c:v>-4.1526435099671364E-3</c:v>
                </c:pt>
                <c:pt idx="87">
                  <c:v>-4.1526435099671364E-3</c:v>
                </c:pt>
                <c:pt idx="88">
                  <c:v>-5.2193295164020019E-3</c:v>
                </c:pt>
                <c:pt idx="89">
                  <c:v>-5.2193295164020019E-3</c:v>
                </c:pt>
                <c:pt idx="90">
                  <c:v>-5.1084941471424283E-3</c:v>
                </c:pt>
                <c:pt idx="91">
                  <c:v>-5.1084941471424283E-3</c:v>
                </c:pt>
                <c:pt idx="92">
                  <c:v>-4.0044721302296112E-3</c:v>
                </c:pt>
                <c:pt idx="93">
                  <c:v>-4.0044721302296112E-3</c:v>
                </c:pt>
                <c:pt idx="94">
                  <c:v>-4.6585638365855969E-3</c:v>
                </c:pt>
                <c:pt idx="95">
                  <c:v>-4.6585638365855969E-3</c:v>
                </c:pt>
                <c:pt idx="96">
                  <c:v>-5.1017565321761606E-3</c:v>
                </c:pt>
                <c:pt idx="97">
                  <c:v>-5.1017565321761606E-3</c:v>
                </c:pt>
                <c:pt idx="98">
                  <c:v>-4.8006684955105936E-3</c:v>
                </c:pt>
                <c:pt idx="99">
                  <c:v>-4.8006684955105936E-3</c:v>
                </c:pt>
                <c:pt idx="100">
                  <c:v>-3.4769209793891979E-3</c:v>
                </c:pt>
                <c:pt idx="101">
                  <c:v>-3.4769209793891979E-3</c:v>
                </c:pt>
                <c:pt idx="102">
                  <c:v>-4.2227605465616005E-3</c:v>
                </c:pt>
                <c:pt idx="103">
                  <c:v>-4.2227605465616005E-3</c:v>
                </c:pt>
                <c:pt idx="104">
                  <c:v>-1.5211723385238651E-3</c:v>
                </c:pt>
                <c:pt idx="105">
                  <c:v>-1.5211723385238651E-3</c:v>
                </c:pt>
                <c:pt idx="106">
                  <c:v>-2.5008108151502013E-3</c:v>
                </c:pt>
                <c:pt idx="107">
                  <c:v>-2.5008108151502013E-3</c:v>
                </c:pt>
                <c:pt idx="108">
                  <c:v>-2.2813203254824291E-3</c:v>
                </c:pt>
                <c:pt idx="109">
                  <c:v>-2.2813203254824291E-3</c:v>
                </c:pt>
                <c:pt idx="110">
                  <c:v>-3.7368650478217386E-3</c:v>
                </c:pt>
                <c:pt idx="111">
                  <c:v>-3.7368650478217386E-3</c:v>
                </c:pt>
                <c:pt idx="112">
                  <c:v>-3.5185420439495093E-3</c:v>
                </c:pt>
                <c:pt idx="113">
                  <c:v>-3.5185420439495093E-3</c:v>
                </c:pt>
                <c:pt idx="114">
                  <c:v>-1.0567241476366503E-3</c:v>
                </c:pt>
                <c:pt idx="115">
                  <c:v>-1.0567241476366503E-3</c:v>
                </c:pt>
                <c:pt idx="116">
                  <c:v>-2.3948068766795091E-3</c:v>
                </c:pt>
                <c:pt idx="117">
                  <c:v>-2.3948068766795091E-3</c:v>
                </c:pt>
                <c:pt idx="118">
                  <c:v>-3.2359117113866195E-3</c:v>
                </c:pt>
                <c:pt idx="119">
                  <c:v>-3.2359117113866195E-3</c:v>
                </c:pt>
                <c:pt idx="120">
                  <c:v>-3.3250062862827845E-3</c:v>
                </c:pt>
                <c:pt idx="121">
                  <c:v>-3.3250062862827845E-3</c:v>
                </c:pt>
                <c:pt idx="122">
                  <c:v>-4.2474215671660185E-3</c:v>
                </c:pt>
                <c:pt idx="123">
                  <c:v>-4.2474215671660185E-3</c:v>
                </c:pt>
                <c:pt idx="124">
                  <c:v>-4.5473191198435198E-3</c:v>
                </c:pt>
                <c:pt idx="125">
                  <c:v>-4.5473191198435198E-3</c:v>
                </c:pt>
                <c:pt idx="126">
                  <c:v>-4.1057513436136839E-3</c:v>
                </c:pt>
                <c:pt idx="127">
                  <c:v>-4.1057513436136839E-3</c:v>
                </c:pt>
                <c:pt idx="128">
                  <c:v>-1.7607361963190183E-3</c:v>
                </c:pt>
                <c:pt idx="129">
                  <c:v>-1.7607361963190183E-3</c:v>
                </c:pt>
                <c:pt idx="130">
                  <c:v>-3.1459361374376648E-3</c:v>
                </c:pt>
                <c:pt idx="131">
                  <c:v>-3.1459361374376648E-3</c:v>
                </c:pt>
                <c:pt idx="132">
                  <c:v>-2.6807225877598503E-3</c:v>
                </c:pt>
                <c:pt idx="133">
                  <c:v>-2.6807225877598503E-3</c:v>
                </c:pt>
                <c:pt idx="134">
                  <c:v>-4.1622743921410372E-3</c:v>
                </c:pt>
                <c:pt idx="135">
                  <c:v>-4.1622743921410372E-3</c:v>
                </c:pt>
                <c:pt idx="136">
                  <c:v>-4.9207528024206148E-3</c:v>
                </c:pt>
                <c:pt idx="137">
                  <c:v>-4.9207528024206148E-3</c:v>
                </c:pt>
                <c:pt idx="138">
                  <c:v>-4.6426026481652316E-3</c:v>
                </c:pt>
                <c:pt idx="139">
                  <c:v>-4.6426026481652316E-3</c:v>
                </c:pt>
                <c:pt idx="140">
                  <c:v>-2.0070065109720992E-3</c:v>
                </c:pt>
                <c:pt idx="141">
                  <c:v>-2.0070065109720992E-3</c:v>
                </c:pt>
                <c:pt idx="142">
                  <c:v>-3.0101412933850272E-3</c:v>
                </c:pt>
                <c:pt idx="143">
                  <c:v>-3.0101412933850272E-3</c:v>
                </c:pt>
                <c:pt idx="144">
                  <c:v>-3.4457609189947999E-3</c:v>
                </c:pt>
                <c:pt idx="145">
                  <c:v>-3.4457609189947999E-3</c:v>
                </c:pt>
                <c:pt idx="146">
                  <c:v>-2.7596165462584871E-3</c:v>
                </c:pt>
                <c:pt idx="147">
                  <c:v>-2.7596165462584871E-3</c:v>
                </c:pt>
                <c:pt idx="148">
                  <c:v>-1.4251904382199753E-3</c:v>
                </c:pt>
                <c:pt idx="149">
                  <c:v>-1.4251904382199753E-3</c:v>
                </c:pt>
                <c:pt idx="150">
                  <c:v>-2.9598977914489853E-3</c:v>
                </c:pt>
                <c:pt idx="151">
                  <c:v>-2.9598977914489853E-3</c:v>
                </c:pt>
                <c:pt idx="152">
                  <c:v>-3.8095405949388956E-3</c:v>
                </c:pt>
                <c:pt idx="153">
                  <c:v>-3.8095405949388956E-3</c:v>
                </c:pt>
                <c:pt idx="154">
                  <c:v>-2.2487212568218667E-3</c:v>
                </c:pt>
                <c:pt idx="155">
                  <c:v>-2.2487212568218667E-3</c:v>
                </c:pt>
                <c:pt idx="156">
                  <c:v>-3.2817717358162224E-3</c:v>
                </c:pt>
                <c:pt idx="157">
                  <c:v>-3.2817717358162224E-3</c:v>
                </c:pt>
                <c:pt idx="158">
                  <c:v>-5.6714449127652335E-3</c:v>
                </c:pt>
                <c:pt idx="159">
                  <c:v>-5.6714449127652335E-3</c:v>
                </c:pt>
                <c:pt idx="160">
                  <c:v>-4.0066966098412683E-3</c:v>
                </c:pt>
                <c:pt idx="161">
                  <c:v>-4.0066966098412683E-3</c:v>
                </c:pt>
                <c:pt idx="162">
                  <c:v>-3.4501826555262041E-3</c:v>
                </c:pt>
                <c:pt idx="163">
                  <c:v>-3.4501826555262041E-3</c:v>
                </c:pt>
                <c:pt idx="164">
                  <c:v>-4.6325701699436216E-3</c:v>
                </c:pt>
                <c:pt idx="165">
                  <c:v>-4.6325701699436216E-3</c:v>
                </c:pt>
                <c:pt idx="166">
                  <c:v>-4.877134125095818E-4</c:v>
                </c:pt>
                <c:pt idx="167">
                  <c:v>-4.877134125095818E-4</c:v>
                </c:pt>
                <c:pt idx="168">
                  <c:v>-1.7291125034106765E-3</c:v>
                </c:pt>
                <c:pt idx="169">
                  <c:v>-1.7291125034106765E-3</c:v>
                </c:pt>
                <c:pt idx="170">
                  <c:v>-2.3143830086010181E-3</c:v>
                </c:pt>
                <c:pt idx="171">
                  <c:v>-2.3143830086010181E-3</c:v>
                </c:pt>
                <c:pt idx="172">
                  <c:v>-1.3372909671873225E-3</c:v>
                </c:pt>
                <c:pt idx="173">
                  <c:v>-1.3372909671873225E-3</c:v>
                </c:pt>
                <c:pt idx="174">
                  <c:v>-1.9658494831332439E-3</c:v>
                </c:pt>
                <c:pt idx="175">
                  <c:v>-1.9658494831332439E-3</c:v>
                </c:pt>
                <c:pt idx="176">
                  <c:v>-4.5938419260861145E-3</c:v>
                </c:pt>
                <c:pt idx="177">
                  <c:v>-4.5938419260861145E-3</c:v>
                </c:pt>
                <c:pt idx="178">
                  <c:v>1.5116230838593328E-3</c:v>
                </c:pt>
                <c:pt idx="179">
                  <c:v>1.5116230838593328E-3</c:v>
                </c:pt>
                <c:pt idx="180">
                  <c:v>-2.2500852120562885E-3</c:v>
                </c:pt>
                <c:pt idx="181">
                  <c:v>-2.2500852120562885E-3</c:v>
                </c:pt>
                <c:pt idx="182">
                  <c:v>-3.570937121417362E-3</c:v>
                </c:pt>
                <c:pt idx="183">
                  <c:v>-3.570937121417362E-3</c:v>
                </c:pt>
                <c:pt idx="184">
                  <c:v>-1.3143942544990709E-2</c:v>
                </c:pt>
                <c:pt idx="185">
                  <c:v>-1.3143942544990709E-2</c:v>
                </c:pt>
                <c:pt idx="186">
                  <c:v>-1.4401046757375803E-2</c:v>
                </c:pt>
                <c:pt idx="187">
                  <c:v>-1.4401046757375803E-2</c:v>
                </c:pt>
                <c:pt idx="188">
                  <c:v>-3.7487948754263796E-3</c:v>
                </c:pt>
                <c:pt idx="189">
                  <c:v>-3.7487948754263796E-3</c:v>
                </c:pt>
                <c:pt idx="190">
                  <c:v>-6.2322060513649137E-3</c:v>
                </c:pt>
                <c:pt idx="191">
                  <c:v>-6.2322060513649137E-3</c:v>
                </c:pt>
                <c:pt idx="192">
                  <c:v>-2.9761626548258941E-3</c:v>
                </c:pt>
                <c:pt idx="193">
                  <c:v>-2.9761626548258941E-3</c:v>
                </c:pt>
                <c:pt idx="194">
                  <c:v>-1.234830499727207E-3</c:v>
                </c:pt>
                <c:pt idx="195">
                  <c:v>-1.234830499727207E-3</c:v>
                </c:pt>
                <c:pt idx="196">
                  <c:v>-3.2207201071296093E-3</c:v>
                </c:pt>
                <c:pt idx="197">
                  <c:v>-3.2207201071296093E-3</c:v>
                </c:pt>
                <c:pt idx="198">
                  <c:v>-1.028014017560433E-3</c:v>
                </c:pt>
                <c:pt idx="199">
                  <c:v>-1.028014017560433E-3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673-4B79-812F-675E07AEA5D2}"/>
            </c:ext>
          </c:extLst>
        </c:ser>
        <c:ser>
          <c:idx val="5"/>
          <c:order val="5"/>
          <c:tx>
            <c:strRef>
              <c:f>'https://ujvrez-my.sharepoint.com/personal/michal_kostal_cvrez_cz/Documents/Dokumenty/benchmarky/CF2_block/[Benchmark_výpočty_CF2_kostka.xlsx]citlivosti'!$E$197</c:f>
              <c:strCache>
                <c:ptCount val="1"/>
                <c:pt idx="0">
                  <c:v>19F(n,tot) PTFE block leakage</c:v>
                </c:pt>
              </c:strCache>
            </c:strRef>
          </c:tx>
          <c:spPr>
            <a:ln w="9525" cap="rnd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[1]citlivosti!$B$198:$B$397</c:f>
              <c:numCache>
                <c:formatCode>General</c:formatCode>
                <c:ptCount val="200"/>
                <c:pt idx="0">
                  <c:v>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1.3</c:v>
                </c:pt>
                <c:pt idx="6">
                  <c:v>1.3</c:v>
                </c:pt>
                <c:pt idx="7">
                  <c:v>1.4</c:v>
                </c:pt>
                <c:pt idx="8">
                  <c:v>1.4</c:v>
                </c:pt>
                <c:pt idx="9">
                  <c:v>1.5</c:v>
                </c:pt>
                <c:pt idx="10">
                  <c:v>1.5</c:v>
                </c:pt>
                <c:pt idx="11">
                  <c:v>1.6</c:v>
                </c:pt>
                <c:pt idx="12">
                  <c:v>1.6</c:v>
                </c:pt>
                <c:pt idx="13">
                  <c:v>1.7</c:v>
                </c:pt>
                <c:pt idx="14">
                  <c:v>1.7</c:v>
                </c:pt>
                <c:pt idx="15">
                  <c:v>1.8</c:v>
                </c:pt>
                <c:pt idx="16">
                  <c:v>1.8</c:v>
                </c:pt>
                <c:pt idx="17">
                  <c:v>1.9</c:v>
                </c:pt>
                <c:pt idx="18">
                  <c:v>1.9</c:v>
                </c:pt>
                <c:pt idx="19">
                  <c:v>2</c:v>
                </c:pt>
                <c:pt idx="20">
                  <c:v>2</c:v>
                </c:pt>
                <c:pt idx="21">
                  <c:v>2.1</c:v>
                </c:pt>
                <c:pt idx="22">
                  <c:v>2.1</c:v>
                </c:pt>
                <c:pt idx="23">
                  <c:v>2.2000000000000002</c:v>
                </c:pt>
                <c:pt idx="24">
                  <c:v>2.2000000000000002</c:v>
                </c:pt>
                <c:pt idx="25">
                  <c:v>2.2999999999999998</c:v>
                </c:pt>
                <c:pt idx="26">
                  <c:v>2.2999999999999998</c:v>
                </c:pt>
                <c:pt idx="27">
                  <c:v>2.4</c:v>
                </c:pt>
                <c:pt idx="28">
                  <c:v>2.4</c:v>
                </c:pt>
                <c:pt idx="29">
                  <c:v>2.5</c:v>
                </c:pt>
                <c:pt idx="30">
                  <c:v>2.5</c:v>
                </c:pt>
                <c:pt idx="31">
                  <c:v>2.6</c:v>
                </c:pt>
                <c:pt idx="32">
                  <c:v>2.6</c:v>
                </c:pt>
                <c:pt idx="33">
                  <c:v>2.7</c:v>
                </c:pt>
                <c:pt idx="34">
                  <c:v>2.7</c:v>
                </c:pt>
                <c:pt idx="35">
                  <c:v>2.8</c:v>
                </c:pt>
                <c:pt idx="36">
                  <c:v>2.8</c:v>
                </c:pt>
                <c:pt idx="37">
                  <c:v>2.9</c:v>
                </c:pt>
                <c:pt idx="38">
                  <c:v>2.9</c:v>
                </c:pt>
                <c:pt idx="39">
                  <c:v>3</c:v>
                </c:pt>
                <c:pt idx="40">
                  <c:v>3</c:v>
                </c:pt>
                <c:pt idx="41">
                  <c:v>3.1</c:v>
                </c:pt>
                <c:pt idx="42">
                  <c:v>3.1</c:v>
                </c:pt>
                <c:pt idx="43">
                  <c:v>3.2</c:v>
                </c:pt>
                <c:pt idx="44">
                  <c:v>3.2</c:v>
                </c:pt>
                <c:pt idx="45">
                  <c:v>3.3</c:v>
                </c:pt>
                <c:pt idx="46">
                  <c:v>3.3</c:v>
                </c:pt>
                <c:pt idx="47">
                  <c:v>3.4</c:v>
                </c:pt>
                <c:pt idx="48">
                  <c:v>3.4</c:v>
                </c:pt>
                <c:pt idx="49">
                  <c:v>3.5</c:v>
                </c:pt>
                <c:pt idx="50">
                  <c:v>3.5</c:v>
                </c:pt>
                <c:pt idx="51">
                  <c:v>3.6</c:v>
                </c:pt>
                <c:pt idx="52">
                  <c:v>3.6</c:v>
                </c:pt>
                <c:pt idx="53">
                  <c:v>3.7</c:v>
                </c:pt>
                <c:pt idx="54">
                  <c:v>3.7</c:v>
                </c:pt>
                <c:pt idx="55">
                  <c:v>3.8</c:v>
                </c:pt>
                <c:pt idx="56">
                  <c:v>3.8</c:v>
                </c:pt>
                <c:pt idx="57">
                  <c:v>3.9</c:v>
                </c:pt>
                <c:pt idx="58">
                  <c:v>3.9</c:v>
                </c:pt>
                <c:pt idx="59">
                  <c:v>4</c:v>
                </c:pt>
                <c:pt idx="60">
                  <c:v>4</c:v>
                </c:pt>
                <c:pt idx="61">
                  <c:v>4.0999999999999996</c:v>
                </c:pt>
                <c:pt idx="62">
                  <c:v>4.0999999999999996</c:v>
                </c:pt>
                <c:pt idx="63">
                  <c:v>4.2</c:v>
                </c:pt>
                <c:pt idx="64">
                  <c:v>4.2</c:v>
                </c:pt>
                <c:pt idx="65">
                  <c:v>4.3</c:v>
                </c:pt>
                <c:pt idx="66">
                  <c:v>4.3</c:v>
                </c:pt>
                <c:pt idx="67">
                  <c:v>4.4000000000000004</c:v>
                </c:pt>
                <c:pt idx="68">
                  <c:v>4.4000000000000004</c:v>
                </c:pt>
                <c:pt idx="69">
                  <c:v>4.5</c:v>
                </c:pt>
                <c:pt idx="70">
                  <c:v>4.5</c:v>
                </c:pt>
                <c:pt idx="71">
                  <c:v>4.5999999999999996</c:v>
                </c:pt>
                <c:pt idx="72">
                  <c:v>4.5999999999999996</c:v>
                </c:pt>
                <c:pt idx="73">
                  <c:v>4.7</c:v>
                </c:pt>
                <c:pt idx="74">
                  <c:v>4.7</c:v>
                </c:pt>
                <c:pt idx="75">
                  <c:v>4.8</c:v>
                </c:pt>
                <c:pt idx="76">
                  <c:v>4.8</c:v>
                </c:pt>
                <c:pt idx="77">
                  <c:v>4.9000000000000004</c:v>
                </c:pt>
                <c:pt idx="78">
                  <c:v>4.9000000000000004</c:v>
                </c:pt>
                <c:pt idx="79">
                  <c:v>5</c:v>
                </c:pt>
                <c:pt idx="80">
                  <c:v>5</c:v>
                </c:pt>
                <c:pt idx="81">
                  <c:v>5.0999999999999996</c:v>
                </c:pt>
                <c:pt idx="82">
                  <c:v>5.0999999999999996</c:v>
                </c:pt>
                <c:pt idx="83">
                  <c:v>5.2</c:v>
                </c:pt>
                <c:pt idx="84">
                  <c:v>5.2</c:v>
                </c:pt>
                <c:pt idx="85">
                  <c:v>5.3</c:v>
                </c:pt>
                <c:pt idx="86">
                  <c:v>5.3</c:v>
                </c:pt>
                <c:pt idx="87">
                  <c:v>5.4</c:v>
                </c:pt>
                <c:pt idx="88">
                  <c:v>5.4</c:v>
                </c:pt>
                <c:pt idx="89">
                  <c:v>5.5</c:v>
                </c:pt>
                <c:pt idx="90">
                  <c:v>5.5</c:v>
                </c:pt>
                <c:pt idx="91">
                  <c:v>5.6</c:v>
                </c:pt>
                <c:pt idx="92">
                  <c:v>5.6</c:v>
                </c:pt>
                <c:pt idx="93">
                  <c:v>5.7</c:v>
                </c:pt>
                <c:pt idx="94">
                  <c:v>5.7</c:v>
                </c:pt>
                <c:pt idx="95">
                  <c:v>5.8</c:v>
                </c:pt>
                <c:pt idx="96">
                  <c:v>5.8</c:v>
                </c:pt>
                <c:pt idx="97">
                  <c:v>5.9</c:v>
                </c:pt>
                <c:pt idx="98">
                  <c:v>5.9</c:v>
                </c:pt>
                <c:pt idx="99">
                  <c:v>6</c:v>
                </c:pt>
                <c:pt idx="100">
                  <c:v>6</c:v>
                </c:pt>
                <c:pt idx="101">
                  <c:v>6.1</c:v>
                </c:pt>
                <c:pt idx="102">
                  <c:v>6.1</c:v>
                </c:pt>
                <c:pt idx="103">
                  <c:v>6.2</c:v>
                </c:pt>
                <c:pt idx="104">
                  <c:v>6.2</c:v>
                </c:pt>
                <c:pt idx="105">
                  <c:v>6.3</c:v>
                </c:pt>
                <c:pt idx="106">
                  <c:v>6.3</c:v>
                </c:pt>
                <c:pt idx="107">
                  <c:v>6.4</c:v>
                </c:pt>
                <c:pt idx="108">
                  <c:v>6.4</c:v>
                </c:pt>
                <c:pt idx="109">
                  <c:v>6.5</c:v>
                </c:pt>
                <c:pt idx="110">
                  <c:v>6.5</c:v>
                </c:pt>
                <c:pt idx="111">
                  <c:v>6.6</c:v>
                </c:pt>
                <c:pt idx="112">
                  <c:v>6.6</c:v>
                </c:pt>
                <c:pt idx="113">
                  <c:v>6.7</c:v>
                </c:pt>
                <c:pt idx="114">
                  <c:v>6.7</c:v>
                </c:pt>
                <c:pt idx="115">
                  <c:v>6.8</c:v>
                </c:pt>
                <c:pt idx="116">
                  <c:v>6.8</c:v>
                </c:pt>
                <c:pt idx="117">
                  <c:v>6.9</c:v>
                </c:pt>
                <c:pt idx="118">
                  <c:v>6.9</c:v>
                </c:pt>
                <c:pt idx="119">
                  <c:v>7</c:v>
                </c:pt>
                <c:pt idx="120">
                  <c:v>7</c:v>
                </c:pt>
                <c:pt idx="121">
                  <c:v>7.1</c:v>
                </c:pt>
                <c:pt idx="122">
                  <c:v>7.1</c:v>
                </c:pt>
                <c:pt idx="123">
                  <c:v>7.2</c:v>
                </c:pt>
                <c:pt idx="124">
                  <c:v>7.2</c:v>
                </c:pt>
                <c:pt idx="125">
                  <c:v>7.3</c:v>
                </c:pt>
                <c:pt idx="126">
                  <c:v>7.3</c:v>
                </c:pt>
                <c:pt idx="127">
                  <c:v>7.4</c:v>
                </c:pt>
                <c:pt idx="128">
                  <c:v>7.4</c:v>
                </c:pt>
                <c:pt idx="129">
                  <c:v>7.5</c:v>
                </c:pt>
                <c:pt idx="130">
                  <c:v>7.5</c:v>
                </c:pt>
                <c:pt idx="131">
                  <c:v>7.6</c:v>
                </c:pt>
                <c:pt idx="132">
                  <c:v>7.6</c:v>
                </c:pt>
                <c:pt idx="133">
                  <c:v>7.7</c:v>
                </c:pt>
                <c:pt idx="134">
                  <c:v>7.7</c:v>
                </c:pt>
                <c:pt idx="135">
                  <c:v>7.8</c:v>
                </c:pt>
                <c:pt idx="136">
                  <c:v>7.8</c:v>
                </c:pt>
                <c:pt idx="137">
                  <c:v>7.9</c:v>
                </c:pt>
                <c:pt idx="138">
                  <c:v>7.9</c:v>
                </c:pt>
                <c:pt idx="139">
                  <c:v>8</c:v>
                </c:pt>
                <c:pt idx="140">
                  <c:v>8</c:v>
                </c:pt>
                <c:pt idx="141">
                  <c:v>8.1</c:v>
                </c:pt>
                <c:pt idx="142">
                  <c:v>8.1</c:v>
                </c:pt>
                <c:pt idx="143">
                  <c:v>8.1999999999999993</c:v>
                </c:pt>
                <c:pt idx="144">
                  <c:v>8.1999999999999993</c:v>
                </c:pt>
                <c:pt idx="145">
                  <c:v>8.3000000000000007</c:v>
                </c:pt>
                <c:pt idx="146">
                  <c:v>8.3000000000000007</c:v>
                </c:pt>
                <c:pt idx="147">
                  <c:v>8.4</c:v>
                </c:pt>
                <c:pt idx="148">
                  <c:v>8.4</c:v>
                </c:pt>
                <c:pt idx="149">
                  <c:v>8.5</c:v>
                </c:pt>
                <c:pt idx="150">
                  <c:v>8.5</c:v>
                </c:pt>
                <c:pt idx="151">
                  <c:v>8.6</c:v>
                </c:pt>
                <c:pt idx="152">
                  <c:v>8.6</c:v>
                </c:pt>
                <c:pt idx="153">
                  <c:v>8.6999999999999993</c:v>
                </c:pt>
                <c:pt idx="154">
                  <c:v>8.6999999999999993</c:v>
                </c:pt>
                <c:pt idx="155">
                  <c:v>8.8000000000000007</c:v>
                </c:pt>
                <c:pt idx="156">
                  <c:v>8.8000000000000007</c:v>
                </c:pt>
                <c:pt idx="157">
                  <c:v>8.9</c:v>
                </c:pt>
                <c:pt idx="158">
                  <c:v>8.9</c:v>
                </c:pt>
                <c:pt idx="159">
                  <c:v>9</c:v>
                </c:pt>
                <c:pt idx="160">
                  <c:v>9</c:v>
                </c:pt>
                <c:pt idx="161">
                  <c:v>9.1</c:v>
                </c:pt>
                <c:pt idx="162">
                  <c:v>9.1</c:v>
                </c:pt>
                <c:pt idx="163">
                  <c:v>9.1999999999999993</c:v>
                </c:pt>
                <c:pt idx="164">
                  <c:v>9.1999999999999993</c:v>
                </c:pt>
                <c:pt idx="165">
                  <c:v>9.3000000000000007</c:v>
                </c:pt>
                <c:pt idx="166">
                  <c:v>9.3000000000000007</c:v>
                </c:pt>
                <c:pt idx="167">
                  <c:v>9.4</c:v>
                </c:pt>
                <c:pt idx="168">
                  <c:v>9.4</c:v>
                </c:pt>
                <c:pt idx="169">
                  <c:v>9.5</c:v>
                </c:pt>
                <c:pt idx="170">
                  <c:v>9.5</c:v>
                </c:pt>
                <c:pt idx="171">
                  <c:v>9.6</c:v>
                </c:pt>
                <c:pt idx="172">
                  <c:v>9.6</c:v>
                </c:pt>
                <c:pt idx="173">
                  <c:v>9.6999999999999993</c:v>
                </c:pt>
                <c:pt idx="174">
                  <c:v>9.6999999999999993</c:v>
                </c:pt>
                <c:pt idx="175">
                  <c:v>9.8000000000000007</c:v>
                </c:pt>
                <c:pt idx="176">
                  <c:v>9.8000000000000007</c:v>
                </c:pt>
                <c:pt idx="177">
                  <c:v>9.9</c:v>
                </c:pt>
                <c:pt idx="178">
                  <c:v>9.9</c:v>
                </c:pt>
                <c:pt idx="179">
                  <c:v>10</c:v>
                </c:pt>
                <c:pt idx="180">
                  <c:v>10</c:v>
                </c:pt>
                <c:pt idx="181">
                  <c:v>10.1</c:v>
                </c:pt>
                <c:pt idx="182">
                  <c:v>10.1</c:v>
                </c:pt>
                <c:pt idx="183">
                  <c:v>10.199999999999999</c:v>
                </c:pt>
                <c:pt idx="184">
                  <c:v>10.199999999999999</c:v>
                </c:pt>
                <c:pt idx="185">
                  <c:v>10.3</c:v>
                </c:pt>
                <c:pt idx="186">
                  <c:v>10.3</c:v>
                </c:pt>
                <c:pt idx="187">
                  <c:v>10.4</c:v>
                </c:pt>
                <c:pt idx="188">
                  <c:v>10.4</c:v>
                </c:pt>
                <c:pt idx="189">
                  <c:v>10.5</c:v>
                </c:pt>
                <c:pt idx="190">
                  <c:v>10.5</c:v>
                </c:pt>
                <c:pt idx="191">
                  <c:v>10.6</c:v>
                </c:pt>
                <c:pt idx="192">
                  <c:v>10.6</c:v>
                </c:pt>
                <c:pt idx="193">
                  <c:v>10.7</c:v>
                </c:pt>
                <c:pt idx="194">
                  <c:v>10.7</c:v>
                </c:pt>
                <c:pt idx="195">
                  <c:v>10.8</c:v>
                </c:pt>
                <c:pt idx="196">
                  <c:v>10.8</c:v>
                </c:pt>
                <c:pt idx="197">
                  <c:v>10.9</c:v>
                </c:pt>
                <c:pt idx="198">
                  <c:v>10.9</c:v>
                </c:pt>
                <c:pt idx="199">
                  <c:v>11</c:v>
                </c:pt>
              </c:numCache>
            </c:numRef>
          </c:xVal>
          <c:yVal>
            <c:numRef>
              <c:f>[1]citlivosti!$E$198:$E$397</c:f>
              <c:numCache>
                <c:formatCode>General</c:formatCode>
                <c:ptCount val="200"/>
                <c:pt idx="0">
                  <c:v>-1.9254344120617457E-2</c:v>
                </c:pt>
                <c:pt idx="1">
                  <c:v>-1.9254344120617457E-2</c:v>
                </c:pt>
                <c:pt idx="2">
                  <c:v>-1.9216198358330962E-2</c:v>
                </c:pt>
                <c:pt idx="3">
                  <c:v>-1.9216198358330962E-2</c:v>
                </c:pt>
                <c:pt idx="4">
                  <c:v>-2.1010473544099646E-2</c:v>
                </c:pt>
                <c:pt idx="5">
                  <c:v>-2.1010473544099646E-2</c:v>
                </c:pt>
                <c:pt idx="6">
                  <c:v>-2.0133101115316344E-2</c:v>
                </c:pt>
                <c:pt idx="7">
                  <c:v>-2.0133101115316344E-2</c:v>
                </c:pt>
                <c:pt idx="8">
                  <c:v>-1.9929088035804919E-2</c:v>
                </c:pt>
                <c:pt idx="9">
                  <c:v>-1.9929088035804919E-2</c:v>
                </c:pt>
                <c:pt idx="10">
                  <c:v>-2.1465198761552177E-2</c:v>
                </c:pt>
                <c:pt idx="11">
                  <c:v>-2.1465198761552177E-2</c:v>
                </c:pt>
                <c:pt idx="12">
                  <c:v>-2.0974806389798928E-2</c:v>
                </c:pt>
                <c:pt idx="13">
                  <c:v>-2.0974806389798928E-2</c:v>
                </c:pt>
                <c:pt idx="14">
                  <c:v>-1.9835586811373037E-2</c:v>
                </c:pt>
                <c:pt idx="15">
                  <c:v>-1.9835586811373037E-2</c:v>
                </c:pt>
                <c:pt idx="16">
                  <c:v>-1.9357942792880237E-2</c:v>
                </c:pt>
                <c:pt idx="17">
                  <c:v>-1.9357942792880237E-2</c:v>
                </c:pt>
                <c:pt idx="18">
                  <c:v>-1.9605311179408377E-2</c:v>
                </c:pt>
                <c:pt idx="19">
                  <c:v>-1.9605311179408377E-2</c:v>
                </c:pt>
                <c:pt idx="20">
                  <c:v>-1.9044150941337566E-2</c:v>
                </c:pt>
                <c:pt idx="21">
                  <c:v>-1.9044150941337566E-2</c:v>
                </c:pt>
                <c:pt idx="22">
                  <c:v>-1.844266260012626E-2</c:v>
                </c:pt>
                <c:pt idx="23">
                  <c:v>-1.844266260012626E-2</c:v>
                </c:pt>
                <c:pt idx="24">
                  <c:v>-1.9839503172674498E-2</c:v>
                </c:pt>
                <c:pt idx="25">
                  <c:v>-1.9839503172674498E-2</c:v>
                </c:pt>
                <c:pt idx="26">
                  <c:v>-1.8507078096211028E-2</c:v>
                </c:pt>
                <c:pt idx="27">
                  <c:v>-1.8507078096211028E-2</c:v>
                </c:pt>
                <c:pt idx="28">
                  <c:v>-1.9614842049494777E-2</c:v>
                </c:pt>
                <c:pt idx="29">
                  <c:v>-1.9614842049494777E-2</c:v>
                </c:pt>
                <c:pt idx="30">
                  <c:v>-2.0066198155236241E-2</c:v>
                </c:pt>
                <c:pt idx="31">
                  <c:v>-2.0066198155236241E-2</c:v>
                </c:pt>
                <c:pt idx="32">
                  <c:v>-1.8855607970591486E-2</c:v>
                </c:pt>
                <c:pt idx="33">
                  <c:v>-1.8855607970591486E-2</c:v>
                </c:pt>
                <c:pt idx="34">
                  <c:v>-1.8414712180805228E-2</c:v>
                </c:pt>
                <c:pt idx="35">
                  <c:v>-1.8414712180805228E-2</c:v>
                </c:pt>
                <c:pt idx="36">
                  <c:v>-1.8024301482751363E-2</c:v>
                </c:pt>
                <c:pt idx="37">
                  <c:v>-1.8024301482751363E-2</c:v>
                </c:pt>
                <c:pt idx="38">
                  <c:v>-1.6761538969679243E-2</c:v>
                </c:pt>
                <c:pt idx="39">
                  <c:v>-1.6761538969679243E-2</c:v>
                </c:pt>
                <c:pt idx="40">
                  <c:v>-1.7481358343936847E-2</c:v>
                </c:pt>
                <c:pt idx="41">
                  <c:v>-1.7481358343936847E-2</c:v>
                </c:pt>
                <c:pt idx="42">
                  <c:v>-1.5759880637680218E-2</c:v>
                </c:pt>
                <c:pt idx="43">
                  <c:v>-1.5759880637680218E-2</c:v>
                </c:pt>
                <c:pt idx="44">
                  <c:v>-1.7153211783885403E-2</c:v>
                </c:pt>
                <c:pt idx="45">
                  <c:v>-1.7153211783885403E-2</c:v>
                </c:pt>
                <c:pt idx="46">
                  <c:v>-1.5084404087492891E-2</c:v>
                </c:pt>
                <c:pt idx="47">
                  <c:v>-1.5084404087492891E-2</c:v>
                </c:pt>
                <c:pt idx="48">
                  <c:v>-1.7611106353827712E-2</c:v>
                </c:pt>
                <c:pt idx="49">
                  <c:v>-1.7611106353827712E-2</c:v>
                </c:pt>
                <c:pt idx="50">
                  <c:v>-1.6844373182212987E-2</c:v>
                </c:pt>
                <c:pt idx="51">
                  <c:v>-1.6844373182212987E-2</c:v>
                </c:pt>
                <c:pt idx="52">
                  <c:v>-1.6241156654979046E-2</c:v>
                </c:pt>
                <c:pt idx="53">
                  <c:v>-1.6241156654979046E-2</c:v>
                </c:pt>
                <c:pt idx="54">
                  <c:v>-1.4874868852579293E-2</c:v>
                </c:pt>
                <c:pt idx="55">
                  <c:v>-1.4874868852579293E-2</c:v>
                </c:pt>
                <c:pt idx="56">
                  <c:v>-1.8540927618547212E-2</c:v>
                </c:pt>
                <c:pt idx="57">
                  <c:v>-1.8540927618547212E-2</c:v>
                </c:pt>
                <c:pt idx="58">
                  <c:v>-1.6724133708161771E-2</c:v>
                </c:pt>
                <c:pt idx="59">
                  <c:v>-1.6724133708161771E-2</c:v>
                </c:pt>
                <c:pt idx="60">
                  <c:v>-1.4721763333693065E-2</c:v>
                </c:pt>
                <c:pt idx="61">
                  <c:v>-1.4721763333693065E-2</c:v>
                </c:pt>
                <c:pt idx="62">
                  <c:v>-1.871173569189841E-2</c:v>
                </c:pt>
                <c:pt idx="63">
                  <c:v>-1.871173569189841E-2</c:v>
                </c:pt>
                <c:pt idx="64">
                  <c:v>-1.6808169863155906E-2</c:v>
                </c:pt>
                <c:pt idx="65">
                  <c:v>-1.6808169863155906E-2</c:v>
                </c:pt>
                <c:pt idx="66">
                  <c:v>-1.7223606251075583E-2</c:v>
                </c:pt>
                <c:pt idx="67">
                  <c:v>-1.7223606251075583E-2</c:v>
                </c:pt>
                <c:pt idx="68">
                  <c:v>-1.8623871993227934E-2</c:v>
                </c:pt>
                <c:pt idx="69">
                  <c:v>-1.8623871993227934E-2</c:v>
                </c:pt>
                <c:pt idx="70">
                  <c:v>-1.7246134139790766E-2</c:v>
                </c:pt>
                <c:pt idx="71">
                  <c:v>-1.7246134139790766E-2</c:v>
                </c:pt>
                <c:pt idx="72">
                  <c:v>-1.6217203003383772E-2</c:v>
                </c:pt>
                <c:pt idx="73">
                  <c:v>-1.6217203003383772E-2</c:v>
                </c:pt>
                <c:pt idx="74">
                  <c:v>-1.6270230750741126E-2</c:v>
                </c:pt>
                <c:pt idx="75">
                  <c:v>-1.6270230750741126E-2</c:v>
                </c:pt>
                <c:pt idx="76">
                  <c:v>-1.5819010583475561E-2</c:v>
                </c:pt>
                <c:pt idx="77">
                  <c:v>-1.5819010583475561E-2</c:v>
                </c:pt>
                <c:pt idx="78">
                  <c:v>-1.5177197626585849E-2</c:v>
                </c:pt>
                <c:pt idx="79">
                  <c:v>-1.5177197626585849E-2</c:v>
                </c:pt>
                <c:pt idx="80">
                  <c:v>-1.6138260493440471E-2</c:v>
                </c:pt>
                <c:pt idx="81">
                  <c:v>-1.6138260493440471E-2</c:v>
                </c:pt>
                <c:pt idx="82">
                  <c:v>-1.5280646479496474E-2</c:v>
                </c:pt>
                <c:pt idx="83">
                  <c:v>-1.5280646479496474E-2</c:v>
                </c:pt>
                <c:pt idx="84">
                  <c:v>-1.6298260595981842E-2</c:v>
                </c:pt>
                <c:pt idx="85">
                  <c:v>-1.6298260595981842E-2</c:v>
                </c:pt>
                <c:pt idx="86">
                  <c:v>-1.6493421210449302E-2</c:v>
                </c:pt>
                <c:pt idx="87">
                  <c:v>-1.6493421210449302E-2</c:v>
                </c:pt>
                <c:pt idx="88">
                  <c:v>-1.7099600302473806E-2</c:v>
                </c:pt>
                <c:pt idx="89">
                  <c:v>-1.7099600302473806E-2</c:v>
                </c:pt>
                <c:pt idx="90">
                  <c:v>-1.8240744010310915E-2</c:v>
                </c:pt>
                <c:pt idx="91">
                  <c:v>-1.8240744010310915E-2</c:v>
                </c:pt>
                <c:pt idx="92">
                  <c:v>-1.5572554234709478E-2</c:v>
                </c:pt>
                <c:pt idx="93">
                  <c:v>-1.5572554234709478E-2</c:v>
                </c:pt>
                <c:pt idx="94">
                  <c:v>-1.5977719965862568E-2</c:v>
                </c:pt>
                <c:pt idx="95">
                  <c:v>-1.5977719965862568E-2</c:v>
                </c:pt>
                <c:pt idx="96">
                  <c:v>-1.8860331456005908E-2</c:v>
                </c:pt>
                <c:pt idx="97">
                  <c:v>-1.8860331456005908E-2</c:v>
                </c:pt>
                <c:pt idx="98">
                  <c:v>-1.686308013519713E-2</c:v>
                </c:pt>
                <c:pt idx="99">
                  <c:v>-1.686308013519713E-2</c:v>
                </c:pt>
                <c:pt idx="100">
                  <c:v>-1.6826105761997893E-2</c:v>
                </c:pt>
                <c:pt idx="101">
                  <c:v>-1.6826105761997893E-2</c:v>
                </c:pt>
                <c:pt idx="102">
                  <c:v>-1.7426657627793295E-2</c:v>
                </c:pt>
                <c:pt idx="103">
                  <c:v>-1.7426657627793295E-2</c:v>
                </c:pt>
                <c:pt idx="104">
                  <c:v>-1.8519620568697819E-2</c:v>
                </c:pt>
                <c:pt idx="105">
                  <c:v>-1.8519620568697819E-2</c:v>
                </c:pt>
                <c:pt idx="106">
                  <c:v>-1.5559623011094519E-2</c:v>
                </c:pt>
                <c:pt idx="107">
                  <c:v>-1.5559623011094519E-2</c:v>
                </c:pt>
                <c:pt idx="108">
                  <c:v>-1.4522169964618808E-2</c:v>
                </c:pt>
                <c:pt idx="109">
                  <c:v>-1.4522169964618808E-2</c:v>
                </c:pt>
                <c:pt idx="110">
                  <c:v>-1.7093451114131131E-2</c:v>
                </c:pt>
                <c:pt idx="111">
                  <c:v>-1.7093451114131131E-2</c:v>
                </c:pt>
                <c:pt idx="112">
                  <c:v>-1.6805619374543879E-2</c:v>
                </c:pt>
                <c:pt idx="113">
                  <c:v>-1.6805619374543879E-2</c:v>
                </c:pt>
                <c:pt idx="114">
                  <c:v>-1.3745895333345842E-2</c:v>
                </c:pt>
                <c:pt idx="115">
                  <c:v>-1.3745895333345842E-2</c:v>
                </c:pt>
                <c:pt idx="116">
                  <c:v>-1.4608864570855052E-2</c:v>
                </c:pt>
                <c:pt idx="117">
                  <c:v>-1.4608864570855052E-2</c:v>
                </c:pt>
                <c:pt idx="118">
                  <c:v>-1.7500236272564029E-2</c:v>
                </c:pt>
                <c:pt idx="119">
                  <c:v>-1.7500236272564029E-2</c:v>
                </c:pt>
                <c:pt idx="120">
                  <c:v>-2.0675857394308456E-2</c:v>
                </c:pt>
                <c:pt idx="121">
                  <c:v>-2.0675857394308456E-2</c:v>
                </c:pt>
                <c:pt idx="122">
                  <c:v>-1.9725671413698354E-2</c:v>
                </c:pt>
                <c:pt idx="123">
                  <c:v>-1.9725671413698354E-2</c:v>
                </c:pt>
                <c:pt idx="124">
                  <c:v>-1.9835718875308328E-2</c:v>
                </c:pt>
                <c:pt idx="125">
                  <c:v>-1.9835718875308328E-2</c:v>
                </c:pt>
                <c:pt idx="126">
                  <c:v>-1.8458850118160629E-2</c:v>
                </c:pt>
                <c:pt idx="127">
                  <c:v>-1.8458850118160629E-2</c:v>
                </c:pt>
                <c:pt idx="128">
                  <c:v>-1.3740910382641547E-2</c:v>
                </c:pt>
                <c:pt idx="129">
                  <c:v>-1.3740910382641547E-2</c:v>
                </c:pt>
                <c:pt idx="130">
                  <c:v>-1.4809763452651366E-2</c:v>
                </c:pt>
                <c:pt idx="131">
                  <c:v>-1.4809763452651366E-2</c:v>
                </c:pt>
                <c:pt idx="132">
                  <c:v>-1.5290521162891563E-2</c:v>
                </c:pt>
                <c:pt idx="133">
                  <c:v>-1.5290521162891563E-2</c:v>
                </c:pt>
                <c:pt idx="134">
                  <c:v>-1.5721714111446201E-2</c:v>
                </c:pt>
                <c:pt idx="135">
                  <c:v>-1.5721714111446201E-2</c:v>
                </c:pt>
                <c:pt idx="136">
                  <c:v>-2.2344878803810333E-2</c:v>
                </c:pt>
                <c:pt idx="137">
                  <c:v>-2.2344878803810333E-2</c:v>
                </c:pt>
                <c:pt idx="138">
                  <c:v>-1.9287773917174407E-2</c:v>
                </c:pt>
                <c:pt idx="139">
                  <c:v>-1.9287773917174407E-2</c:v>
                </c:pt>
                <c:pt idx="140">
                  <c:v>-1.488930836566682E-2</c:v>
                </c:pt>
                <c:pt idx="141">
                  <c:v>-1.488930836566682E-2</c:v>
                </c:pt>
                <c:pt idx="142">
                  <c:v>-1.4478431245546991E-2</c:v>
                </c:pt>
                <c:pt idx="143">
                  <c:v>-1.4478431245546991E-2</c:v>
                </c:pt>
                <c:pt idx="144">
                  <c:v>-1.878902465547581E-2</c:v>
                </c:pt>
                <c:pt idx="145">
                  <c:v>-1.878902465547581E-2</c:v>
                </c:pt>
                <c:pt idx="146">
                  <c:v>-1.6041933457365837E-2</c:v>
                </c:pt>
                <c:pt idx="147">
                  <c:v>-1.6041933457365837E-2</c:v>
                </c:pt>
                <c:pt idx="148">
                  <c:v>-1.677555717670744E-2</c:v>
                </c:pt>
                <c:pt idx="149">
                  <c:v>-1.677555717670744E-2</c:v>
                </c:pt>
                <c:pt idx="150">
                  <c:v>-1.6028405731056971E-2</c:v>
                </c:pt>
                <c:pt idx="151">
                  <c:v>-1.6028405731056971E-2</c:v>
                </c:pt>
                <c:pt idx="152">
                  <c:v>-1.952885689812579E-2</c:v>
                </c:pt>
                <c:pt idx="153">
                  <c:v>-1.952885689812579E-2</c:v>
                </c:pt>
                <c:pt idx="154">
                  <c:v>-2.0129815267280159E-2</c:v>
                </c:pt>
                <c:pt idx="155">
                  <c:v>-2.0129815267280159E-2</c:v>
                </c:pt>
                <c:pt idx="156">
                  <c:v>-1.4447373705072621E-2</c:v>
                </c:pt>
                <c:pt idx="157">
                  <c:v>-1.4447373705072621E-2</c:v>
                </c:pt>
                <c:pt idx="158">
                  <c:v>-1.8191463050176736E-2</c:v>
                </c:pt>
                <c:pt idx="159">
                  <c:v>-1.8191463050176736E-2</c:v>
                </c:pt>
                <c:pt idx="160">
                  <c:v>-1.9465208238329347E-2</c:v>
                </c:pt>
                <c:pt idx="161">
                  <c:v>-1.9465208238329347E-2</c:v>
                </c:pt>
                <c:pt idx="162">
                  <c:v>-1.2585369265450399E-2</c:v>
                </c:pt>
                <c:pt idx="163">
                  <c:v>-1.2585369265450399E-2</c:v>
                </c:pt>
                <c:pt idx="164">
                  <c:v>-1.4963525774445813E-2</c:v>
                </c:pt>
                <c:pt idx="165">
                  <c:v>-1.4963525774445813E-2</c:v>
                </c:pt>
                <c:pt idx="166">
                  <c:v>-1.8569551323530876E-2</c:v>
                </c:pt>
                <c:pt idx="167">
                  <c:v>-1.8569551323530876E-2</c:v>
                </c:pt>
                <c:pt idx="168">
                  <c:v>-1.4312278949563178E-2</c:v>
                </c:pt>
                <c:pt idx="169">
                  <c:v>-1.4312278949563178E-2</c:v>
                </c:pt>
                <c:pt idx="170">
                  <c:v>-1.9541583289450586E-2</c:v>
                </c:pt>
                <c:pt idx="171">
                  <c:v>-1.9541583289450586E-2</c:v>
                </c:pt>
                <c:pt idx="172">
                  <c:v>-2.3404538303083384E-2</c:v>
                </c:pt>
                <c:pt idx="173">
                  <c:v>-2.3404538303083384E-2</c:v>
                </c:pt>
                <c:pt idx="174">
                  <c:v>-1.2680610729466159E-2</c:v>
                </c:pt>
                <c:pt idx="175">
                  <c:v>-1.2680610729466159E-2</c:v>
                </c:pt>
                <c:pt idx="176">
                  <c:v>-1.5624802277760202E-2</c:v>
                </c:pt>
                <c:pt idx="177">
                  <c:v>-1.5624802277760202E-2</c:v>
                </c:pt>
                <c:pt idx="178">
                  <c:v>-1.6111812443642921E-2</c:v>
                </c:pt>
                <c:pt idx="179">
                  <c:v>-1.6111812443642921E-2</c:v>
                </c:pt>
                <c:pt idx="180">
                  <c:v>-9.8929574264335907E-3</c:v>
                </c:pt>
                <c:pt idx="181">
                  <c:v>-9.8929574264335907E-3</c:v>
                </c:pt>
                <c:pt idx="182">
                  <c:v>-1.4565227392386687E-2</c:v>
                </c:pt>
                <c:pt idx="183">
                  <c:v>-1.4565227392386687E-2</c:v>
                </c:pt>
                <c:pt idx="184">
                  <c:v>-4.4224103545291465E-2</c:v>
                </c:pt>
                <c:pt idx="185">
                  <c:v>-4.4224103545291465E-2</c:v>
                </c:pt>
                <c:pt idx="186">
                  <c:v>-4.4297053366922023E-2</c:v>
                </c:pt>
                <c:pt idx="187">
                  <c:v>-4.4297053366922023E-2</c:v>
                </c:pt>
                <c:pt idx="188">
                  <c:v>-1.2874672163456698E-2</c:v>
                </c:pt>
                <c:pt idx="189">
                  <c:v>-1.2874672163456698E-2</c:v>
                </c:pt>
                <c:pt idx="190">
                  <c:v>-4.5496466813076772E-2</c:v>
                </c:pt>
                <c:pt idx="191">
                  <c:v>-4.5496466813076772E-2</c:v>
                </c:pt>
                <c:pt idx="192">
                  <c:v>-1.0875454879310921E-2</c:v>
                </c:pt>
                <c:pt idx="193">
                  <c:v>-1.0875454879310921E-2</c:v>
                </c:pt>
                <c:pt idx="194">
                  <c:v>-2.0873822197973957E-2</c:v>
                </c:pt>
                <c:pt idx="195">
                  <c:v>-2.0873822197973957E-2</c:v>
                </c:pt>
                <c:pt idx="196">
                  <c:v>-1.611104009187328E-2</c:v>
                </c:pt>
                <c:pt idx="197">
                  <c:v>-1.611104009187328E-2</c:v>
                </c:pt>
                <c:pt idx="198">
                  <c:v>-1.0645177708454108E-2</c:v>
                </c:pt>
                <c:pt idx="199">
                  <c:v>-1.0645177708454108E-2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673-4B79-812F-675E07AEA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0297632"/>
        <c:axId val="1100301592"/>
      </c:scatterChart>
      <c:valAx>
        <c:axId val="1100297632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Energy </a:t>
                </a:r>
                <a:r>
                  <a:rPr lang="en-US" dirty="0"/>
                  <a:t>[MeV]</a:t>
                </a:r>
                <a:r>
                  <a:rPr lang="cs-CZ" dirty="0"/>
                  <a:t> 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0301592"/>
        <c:crossesAt val="-3.5000000000000003E-2"/>
        <c:crossBetween val="midCat"/>
        <c:majorUnit val="1"/>
      </c:valAx>
      <c:valAx>
        <c:axId val="1100301592"/>
        <c:scaling>
          <c:orientation val="minMax"/>
          <c:max val="0"/>
          <c:min val="-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Sensitivity</a:t>
                </a:r>
                <a:r>
                  <a:rPr lang="en-US" baseline="0" dirty="0"/>
                  <a:t> </a:t>
                </a:r>
                <a:endParaRPr lang="cs-CZ" dirty="0"/>
              </a:p>
            </c:rich>
          </c:tx>
          <c:overlay val="0"/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0029763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31201923838470241"/>
          <c:y val="0.61068952067745608"/>
          <c:w val="0.64259799657270211"/>
          <c:h val="0.2354011799287730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23717353709117"/>
          <c:y val="6.5228382320291378E-2"/>
          <c:w val="0.84157713878857543"/>
          <c:h val="0.78122712494806745"/>
        </c:manualLayout>
      </c:layout>
      <c:scatterChart>
        <c:scatterStyle val="smoothMarker"/>
        <c:varyColors val="0"/>
        <c:ser>
          <c:idx val="0"/>
          <c:order val="0"/>
          <c:tx>
            <c:v>without graphite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mereni_bez_pozadi!$BR$25:$BR$175</c:f>
              <c:numCache>
                <c:formatCode>General</c:formatCode>
                <c:ptCount val="151"/>
                <c:pt idx="0">
                  <c:v>0.90000000000000013</c:v>
                </c:pt>
                <c:pt idx="1">
                  <c:v>1.0000000000000002</c:v>
                </c:pt>
                <c:pt idx="2">
                  <c:v>1.1000000000000003</c:v>
                </c:pt>
                <c:pt idx="3">
                  <c:v>1.2000000000000004</c:v>
                </c:pt>
                <c:pt idx="4">
                  <c:v>1.3000000000000005</c:v>
                </c:pt>
                <c:pt idx="5">
                  <c:v>1.4000000000000006</c:v>
                </c:pt>
                <c:pt idx="6">
                  <c:v>1.5000000000000007</c:v>
                </c:pt>
                <c:pt idx="7">
                  <c:v>1.6000000000000008</c:v>
                </c:pt>
                <c:pt idx="8">
                  <c:v>1.7000000000000008</c:v>
                </c:pt>
                <c:pt idx="9">
                  <c:v>1.8000000000000009</c:v>
                </c:pt>
                <c:pt idx="10">
                  <c:v>1.900000000000001</c:v>
                </c:pt>
                <c:pt idx="11">
                  <c:v>2.0000000000000009</c:v>
                </c:pt>
                <c:pt idx="12">
                  <c:v>2.100000000000001</c:v>
                </c:pt>
                <c:pt idx="13">
                  <c:v>2.2000000000000011</c:v>
                </c:pt>
                <c:pt idx="14">
                  <c:v>2.3000000000000012</c:v>
                </c:pt>
                <c:pt idx="15">
                  <c:v>2.4000000000000012</c:v>
                </c:pt>
                <c:pt idx="16">
                  <c:v>2.5000000000000013</c:v>
                </c:pt>
                <c:pt idx="17">
                  <c:v>2.6000000000000014</c:v>
                </c:pt>
                <c:pt idx="18">
                  <c:v>2.7000000000000015</c:v>
                </c:pt>
                <c:pt idx="19">
                  <c:v>2.8000000000000016</c:v>
                </c:pt>
                <c:pt idx="20">
                  <c:v>2.9000000000000017</c:v>
                </c:pt>
                <c:pt idx="21">
                  <c:v>3.0000000000000018</c:v>
                </c:pt>
                <c:pt idx="22">
                  <c:v>3.1000000000000019</c:v>
                </c:pt>
                <c:pt idx="23">
                  <c:v>3.200000000000002</c:v>
                </c:pt>
                <c:pt idx="24">
                  <c:v>3.300000000000002</c:v>
                </c:pt>
                <c:pt idx="25">
                  <c:v>3.4000000000000021</c:v>
                </c:pt>
                <c:pt idx="26">
                  <c:v>3.5000000000000022</c:v>
                </c:pt>
                <c:pt idx="27">
                  <c:v>3.6000000000000023</c:v>
                </c:pt>
                <c:pt idx="28">
                  <c:v>3.7000000000000024</c:v>
                </c:pt>
                <c:pt idx="29">
                  <c:v>3.8000000000000025</c:v>
                </c:pt>
                <c:pt idx="30">
                  <c:v>3.9000000000000026</c:v>
                </c:pt>
                <c:pt idx="31">
                  <c:v>4.0000000000000027</c:v>
                </c:pt>
                <c:pt idx="32">
                  <c:v>4.1000000000000023</c:v>
                </c:pt>
                <c:pt idx="33">
                  <c:v>4.200000000000002</c:v>
                </c:pt>
                <c:pt idx="34">
                  <c:v>4.3000000000000016</c:v>
                </c:pt>
                <c:pt idx="35">
                  <c:v>4.4000000000000012</c:v>
                </c:pt>
                <c:pt idx="36">
                  <c:v>4.5000000000000009</c:v>
                </c:pt>
                <c:pt idx="37">
                  <c:v>4.6000000000000005</c:v>
                </c:pt>
                <c:pt idx="38">
                  <c:v>4.7</c:v>
                </c:pt>
                <c:pt idx="39">
                  <c:v>4.8</c:v>
                </c:pt>
                <c:pt idx="40">
                  <c:v>4.8999999999999995</c:v>
                </c:pt>
                <c:pt idx="41">
                  <c:v>4.9999999999999991</c:v>
                </c:pt>
                <c:pt idx="42">
                  <c:v>5.0999999999999988</c:v>
                </c:pt>
                <c:pt idx="43">
                  <c:v>5.1999999999999984</c:v>
                </c:pt>
                <c:pt idx="44">
                  <c:v>5.299999999999998</c:v>
                </c:pt>
                <c:pt idx="45">
                  <c:v>5.3999999999999977</c:v>
                </c:pt>
                <c:pt idx="46">
                  <c:v>5.4999999999999973</c:v>
                </c:pt>
                <c:pt idx="47">
                  <c:v>5.599999999999997</c:v>
                </c:pt>
                <c:pt idx="48">
                  <c:v>5.6999999999999966</c:v>
                </c:pt>
                <c:pt idx="49">
                  <c:v>5.7999999999999963</c:v>
                </c:pt>
                <c:pt idx="50">
                  <c:v>5.8999999999999959</c:v>
                </c:pt>
                <c:pt idx="51">
                  <c:v>5.9999999999999956</c:v>
                </c:pt>
                <c:pt idx="52">
                  <c:v>6.0999999999999952</c:v>
                </c:pt>
                <c:pt idx="53">
                  <c:v>6.1999999999999948</c:v>
                </c:pt>
                <c:pt idx="54">
                  <c:v>6.2999999999999945</c:v>
                </c:pt>
                <c:pt idx="55">
                  <c:v>6.3999999999999941</c:v>
                </c:pt>
                <c:pt idx="56">
                  <c:v>6.4999999999999938</c:v>
                </c:pt>
                <c:pt idx="57">
                  <c:v>6.5999999999999934</c:v>
                </c:pt>
                <c:pt idx="58">
                  <c:v>6.6999999999999931</c:v>
                </c:pt>
                <c:pt idx="59">
                  <c:v>6.7999999999999927</c:v>
                </c:pt>
                <c:pt idx="60">
                  <c:v>6.8999999999999924</c:v>
                </c:pt>
                <c:pt idx="61">
                  <c:v>6.999999999999992</c:v>
                </c:pt>
                <c:pt idx="62">
                  <c:v>7.0999999999999917</c:v>
                </c:pt>
                <c:pt idx="63">
                  <c:v>7.1999999999999913</c:v>
                </c:pt>
                <c:pt idx="64">
                  <c:v>7.2999999999999909</c:v>
                </c:pt>
                <c:pt idx="65">
                  <c:v>7.3999999999999906</c:v>
                </c:pt>
                <c:pt idx="66">
                  <c:v>7.4999999999999902</c:v>
                </c:pt>
                <c:pt idx="67">
                  <c:v>7.5999999999999899</c:v>
                </c:pt>
                <c:pt idx="68">
                  <c:v>7.6999999999999895</c:v>
                </c:pt>
                <c:pt idx="69">
                  <c:v>7.7999999999999892</c:v>
                </c:pt>
                <c:pt idx="70">
                  <c:v>7.8999999999999888</c:v>
                </c:pt>
                <c:pt idx="71">
                  <c:v>7.9999999999999885</c:v>
                </c:pt>
                <c:pt idx="72">
                  <c:v>8.099999999999989</c:v>
                </c:pt>
                <c:pt idx="73">
                  <c:v>8.1999999999999886</c:v>
                </c:pt>
                <c:pt idx="74">
                  <c:v>8.2999999999999883</c:v>
                </c:pt>
                <c:pt idx="75">
                  <c:v>8.3999999999999879</c:v>
                </c:pt>
                <c:pt idx="76">
                  <c:v>8.4999999999999876</c:v>
                </c:pt>
                <c:pt idx="77">
                  <c:v>8.5999999999999872</c:v>
                </c:pt>
                <c:pt idx="78">
                  <c:v>8.6999999999999869</c:v>
                </c:pt>
                <c:pt idx="79">
                  <c:v>8.7999999999999865</c:v>
                </c:pt>
                <c:pt idx="80">
                  <c:v>8.8999999999999861</c:v>
                </c:pt>
                <c:pt idx="81">
                  <c:v>8.9999999999999858</c:v>
                </c:pt>
                <c:pt idx="82">
                  <c:v>9.0999999999999854</c:v>
                </c:pt>
                <c:pt idx="83">
                  <c:v>9.1999999999999851</c:v>
                </c:pt>
                <c:pt idx="84">
                  <c:v>9.2999999999999847</c:v>
                </c:pt>
                <c:pt idx="85">
                  <c:v>9.3999999999999844</c:v>
                </c:pt>
                <c:pt idx="86">
                  <c:v>9.499999999999984</c:v>
                </c:pt>
                <c:pt idx="87">
                  <c:v>9.5999999999999837</c:v>
                </c:pt>
                <c:pt idx="88">
                  <c:v>9.6999999999999833</c:v>
                </c:pt>
                <c:pt idx="89">
                  <c:v>9.7999999999999829</c:v>
                </c:pt>
                <c:pt idx="90">
                  <c:v>9.8999999999999826</c:v>
                </c:pt>
                <c:pt idx="91">
                  <c:v>9.9999999999999822</c:v>
                </c:pt>
                <c:pt idx="92">
                  <c:v>10.099999999999982</c:v>
                </c:pt>
                <c:pt idx="93">
                  <c:v>10.199999999999982</c:v>
                </c:pt>
                <c:pt idx="94">
                  <c:v>10.299999999999981</c:v>
                </c:pt>
                <c:pt idx="95">
                  <c:v>10.399999999999981</c:v>
                </c:pt>
                <c:pt idx="96">
                  <c:v>10.49999999999998</c:v>
                </c:pt>
                <c:pt idx="97">
                  <c:v>10.59999999999998</c:v>
                </c:pt>
                <c:pt idx="98">
                  <c:v>10.69999999999998</c:v>
                </c:pt>
                <c:pt idx="99">
                  <c:v>10.799999999999979</c:v>
                </c:pt>
                <c:pt idx="100">
                  <c:v>10.899999999999979</c:v>
                </c:pt>
                <c:pt idx="101">
                  <c:v>10.999999999999979</c:v>
                </c:pt>
                <c:pt idx="102">
                  <c:v>11.099999999999978</c:v>
                </c:pt>
                <c:pt idx="103">
                  <c:v>11.199999999999978</c:v>
                </c:pt>
                <c:pt idx="104">
                  <c:v>11.299999999999978</c:v>
                </c:pt>
                <c:pt idx="105">
                  <c:v>11.399999999999977</c:v>
                </c:pt>
                <c:pt idx="106">
                  <c:v>11.499999999999977</c:v>
                </c:pt>
                <c:pt idx="107">
                  <c:v>11.599999999999977</c:v>
                </c:pt>
                <c:pt idx="108">
                  <c:v>11.699999999999976</c:v>
                </c:pt>
                <c:pt idx="109">
                  <c:v>11.799999999999976</c:v>
                </c:pt>
                <c:pt idx="110">
                  <c:v>11.899999999999975</c:v>
                </c:pt>
                <c:pt idx="111">
                  <c:v>11.999999999999975</c:v>
                </c:pt>
                <c:pt idx="112">
                  <c:v>12.099999999999975</c:v>
                </c:pt>
                <c:pt idx="113">
                  <c:v>12.199999999999974</c:v>
                </c:pt>
                <c:pt idx="114">
                  <c:v>12.299999999999974</c:v>
                </c:pt>
                <c:pt idx="115">
                  <c:v>12.399999999999974</c:v>
                </c:pt>
                <c:pt idx="116">
                  <c:v>12.499999999999973</c:v>
                </c:pt>
                <c:pt idx="117">
                  <c:v>12.599999999999973</c:v>
                </c:pt>
                <c:pt idx="118">
                  <c:v>12.699999999999973</c:v>
                </c:pt>
                <c:pt idx="119">
                  <c:v>12.799999999999972</c:v>
                </c:pt>
                <c:pt idx="120">
                  <c:v>12.899999999999972</c:v>
                </c:pt>
                <c:pt idx="121">
                  <c:v>12.999999999999972</c:v>
                </c:pt>
                <c:pt idx="122">
                  <c:v>13.099999999999971</c:v>
                </c:pt>
                <c:pt idx="123">
                  <c:v>13.199999999999971</c:v>
                </c:pt>
                <c:pt idx="124">
                  <c:v>13.299999999999971</c:v>
                </c:pt>
                <c:pt idx="125">
                  <c:v>13.39999999999997</c:v>
                </c:pt>
                <c:pt idx="126">
                  <c:v>13.49999999999997</c:v>
                </c:pt>
                <c:pt idx="127">
                  <c:v>13.599999999999969</c:v>
                </c:pt>
                <c:pt idx="128">
                  <c:v>13.699999999999969</c:v>
                </c:pt>
                <c:pt idx="129">
                  <c:v>13.799999999999969</c:v>
                </c:pt>
                <c:pt idx="130">
                  <c:v>13.899999999999968</c:v>
                </c:pt>
                <c:pt idx="131">
                  <c:v>13.999999999999968</c:v>
                </c:pt>
                <c:pt idx="132">
                  <c:v>14.099999999999968</c:v>
                </c:pt>
                <c:pt idx="133">
                  <c:v>14.199999999999967</c:v>
                </c:pt>
                <c:pt idx="134">
                  <c:v>14.299999999999967</c:v>
                </c:pt>
                <c:pt idx="135">
                  <c:v>14.399999999999967</c:v>
                </c:pt>
                <c:pt idx="136">
                  <c:v>14.499999999999966</c:v>
                </c:pt>
                <c:pt idx="137">
                  <c:v>14.599999999999966</c:v>
                </c:pt>
                <c:pt idx="138">
                  <c:v>14.699999999999966</c:v>
                </c:pt>
                <c:pt idx="139">
                  <c:v>14.799999999999965</c:v>
                </c:pt>
                <c:pt idx="140">
                  <c:v>14.899999999999965</c:v>
                </c:pt>
                <c:pt idx="141">
                  <c:v>14.999999999999964</c:v>
                </c:pt>
                <c:pt idx="142">
                  <c:v>15.099999999999964</c:v>
                </c:pt>
                <c:pt idx="143">
                  <c:v>15.199999999999964</c:v>
                </c:pt>
                <c:pt idx="144">
                  <c:v>15.299999999999963</c:v>
                </c:pt>
                <c:pt idx="145">
                  <c:v>15.399999999999963</c:v>
                </c:pt>
                <c:pt idx="146">
                  <c:v>15.499999999999963</c:v>
                </c:pt>
                <c:pt idx="147">
                  <c:v>15.599999999999962</c:v>
                </c:pt>
                <c:pt idx="148">
                  <c:v>15.699999999999962</c:v>
                </c:pt>
                <c:pt idx="149">
                  <c:v>15.799999999999962</c:v>
                </c:pt>
                <c:pt idx="150">
                  <c:v>15.899999999999961</c:v>
                </c:pt>
              </c:numCache>
            </c:numRef>
          </c:xVal>
          <c:yVal>
            <c:numRef>
              <c:f>mereni_bez_pozadi!$BS$25:$BS$175</c:f>
              <c:numCache>
                <c:formatCode>0.00E+00</c:formatCode>
                <c:ptCount val="151"/>
                <c:pt idx="0">
                  <c:v>1.1445736286095978</c:v>
                </c:pt>
                <c:pt idx="1">
                  <c:v>0.84452220948415546</c:v>
                </c:pt>
                <c:pt idx="2">
                  <c:v>8.4001348908679024E-2</c:v>
                </c:pt>
                <c:pt idx="3">
                  <c:v>7.0145872732991027E-2</c:v>
                </c:pt>
                <c:pt idx="4">
                  <c:v>0.38041492026722384</c:v>
                </c:pt>
                <c:pt idx="5">
                  <c:v>0.74628038691495968</c:v>
                </c:pt>
                <c:pt idx="6">
                  <c:v>1.1918787763047367</c:v>
                </c:pt>
                <c:pt idx="7">
                  <c:v>1.6214059371033922</c:v>
                </c:pt>
                <c:pt idx="8">
                  <c:v>1.3271399179815475</c:v>
                </c:pt>
                <c:pt idx="9">
                  <c:v>0.956773888695999</c:v>
                </c:pt>
                <c:pt idx="10">
                  <c:v>0.73248350231540316</c:v>
                </c:pt>
                <c:pt idx="11">
                  <c:v>0.85186179172260568</c:v>
                </c:pt>
                <c:pt idx="12">
                  <c:v>0.75586978497811141</c:v>
                </c:pt>
                <c:pt idx="13">
                  <c:v>0.64456725372781787</c:v>
                </c:pt>
                <c:pt idx="14">
                  <c:v>0.41002520508435142</c:v>
                </c:pt>
                <c:pt idx="15">
                  <c:v>0.44143507730343118</c:v>
                </c:pt>
                <c:pt idx="16">
                  <c:v>0.58468008742000244</c:v>
                </c:pt>
                <c:pt idx="17">
                  <c:v>0.79043953794222133</c:v>
                </c:pt>
                <c:pt idx="18">
                  <c:v>1.0513547249530224</c:v>
                </c:pt>
                <c:pt idx="19">
                  <c:v>0.78172567853478192</c:v>
                </c:pt>
                <c:pt idx="20">
                  <c:v>0.38762803796895806</c:v>
                </c:pt>
                <c:pt idx="21">
                  <c:v>0.30669063208300007</c:v>
                </c:pt>
                <c:pt idx="22">
                  <c:v>0.23020335185164856</c:v>
                </c:pt>
                <c:pt idx="23">
                  <c:v>0.22966307668880726</c:v>
                </c:pt>
                <c:pt idx="24">
                  <c:v>0.21499208052688329</c:v>
                </c:pt>
                <c:pt idx="25">
                  <c:v>0.20642577169920898</c:v>
                </c:pt>
                <c:pt idx="26">
                  <c:v>0.20564786702246654</c:v>
                </c:pt>
                <c:pt idx="27">
                  <c:v>0.18087941859453222</c:v>
                </c:pt>
                <c:pt idx="28">
                  <c:v>0.14969205629980409</c:v>
                </c:pt>
                <c:pt idx="29">
                  <c:v>0.1593967581219492</c:v>
                </c:pt>
                <c:pt idx="30">
                  <c:v>0.14090140037620522</c:v>
                </c:pt>
                <c:pt idx="31">
                  <c:v>0.14976164715566886</c:v>
                </c:pt>
                <c:pt idx="32">
                  <c:v>0.15202766977860691</c:v>
                </c:pt>
                <c:pt idx="33">
                  <c:v>0.14992880760241611</c:v>
                </c:pt>
                <c:pt idx="34">
                  <c:v>0.14011058272133139</c:v>
                </c:pt>
                <c:pt idx="35">
                  <c:v>0.13062163957425293</c:v>
                </c:pt>
                <c:pt idx="36">
                  <c:v>0.12189864550275581</c:v>
                </c:pt>
                <c:pt idx="37">
                  <c:v>0.13190001649268857</c:v>
                </c:pt>
                <c:pt idx="38">
                  <c:v>0.12335903171085877</c:v>
                </c:pt>
                <c:pt idx="39">
                  <c:v>0.10881274999632724</c:v>
                </c:pt>
                <c:pt idx="40">
                  <c:v>0.11292864131191731</c:v>
                </c:pt>
                <c:pt idx="41">
                  <c:v>9.7591604219514433E-2</c:v>
                </c:pt>
                <c:pt idx="42">
                  <c:v>9.4104322189289935E-2</c:v>
                </c:pt>
                <c:pt idx="43">
                  <c:v>9.6770437081359309E-2</c:v>
                </c:pt>
                <c:pt idx="44">
                  <c:v>9.9631191355860196E-2</c:v>
                </c:pt>
                <c:pt idx="45">
                  <c:v>0.1019603596926783</c:v>
                </c:pt>
                <c:pt idx="46">
                  <c:v>9.24796196934764E-2</c:v>
                </c:pt>
                <c:pt idx="47">
                  <c:v>8.3952129493648497E-2</c:v>
                </c:pt>
                <c:pt idx="48">
                  <c:v>8.0376892808397896E-2</c:v>
                </c:pt>
                <c:pt idx="49">
                  <c:v>8.5498040498138736E-2</c:v>
                </c:pt>
                <c:pt idx="50">
                  <c:v>7.8812013706713854E-2</c:v>
                </c:pt>
                <c:pt idx="51">
                  <c:v>7.8233589129917125E-2</c:v>
                </c:pt>
                <c:pt idx="52">
                  <c:v>8.3419671677931101E-2</c:v>
                </c:pt>
                <c:pt idx="53">
                  <c:v>6.9609147359290621E-2</c:v>
                </c:pt>
                <c:pt idx="54">
                  <c:v>7.045625445228923E-2</c:v>
                </c:pt>
                <c:pt idx="55">
                  <c:v>6.2524550918667751E-2</c:v>
                </c:pt>
                <c:pt idx="56">
                  <c:v>6.2468591337547591E-2</c:v>
                </c:pt>
                <c:pt idx="57">
                  <c:v>5.7866851264878873E-2</c:v>
                </c:pt>
                <c:pt idx="58">
                  <c:v>5.6266275829811425E-2</c:v>
                </c:pt>
                <c:pt idx="59">
                  <c:v>5.3031654765245913E-2</c:v>
                </c:pt>
                <c:pt idx="60">
                  <c:v>5.1804044159249663E-2</c:v>
                </c:pt>
                <c:pt idx="61">
                  <c:v>4.3720333018016484E-2</c:v>
                </c:pt>
                <c:pt idx="62">
                  <c:v>4.042048365438651E-2</c:v>
                </c:pt>
                <c:pt idx="63">
                  <c:v>4.1411769396906314E-2</c:v>
                </c:pt>
                <c:pt idx="64">
                  <c:v>3.8471627777388967E-2</c:v>
                </c:pt>
                <c:pt idx="65">
                  <c:v>3.7344715389992615E-2</c:v>
                </c:pt>
                <c:pt idx="66">
                  <c:v>3.4827272063732991E-2</c:v>
                </c:pt>
                <c:pt idx="67">
                  <c:v>3.3318651261672515E-2</c:v>
                </c:pt>
                <c:pt idx="68">
                  <c:v>3.2727571259093639E-2</c:v>
                </c:pt>
                <c:pt idx="69">
                  <c:v>3.0257395122168379E-2</c:v>
                </c:pt>
                <c:pt idx="70">
                  <c:v>2.8945421344212338E-2</c:v>
                </c:pt>
                <c:pt idx="71">
                  <c:v>2.7087305170902336E-2</c:v>
                </c:pt>
                <c:pt idx="72">
                  <c:v>2.6339783754798434E-2</c:v>
                </c:pt>
                <c:pt idx="73">
                  <c:v>2.3508130256902147E-2</c:v>
                </c:pt>
                <c:pt idx="74">
                  <c:v>2.2308920075118276E-2</c:v>
                </c:pt>
                <c:pt idx="75">
                  <c:v>2.1462950329071605E-2</c:v>
                </c:pt>
                <c:pt idx="76">
                  <c:v>2.179001225737956E-2</c:v>
                </c:pt>
                <c:pt idx="77">
                  <c:v>2.2360861206265334E-2</c:v>
                </c:pt>
                <c:pt idx="78">
                  <c:v>2.2700910000673674E-2</c:v>
                </c:pt>
                <c:pt idx="79">
                  <c:v>2.1341993612675823E-2</c:v>
                </c:pt>
                <c:pt idx="80">
                  <c:v>2.0959558984830321E-2</c:v>
                </c:pt>
                <c:pt idx="81">
                  <c:v>1.9926306986983243E-2</c:v>
                </c:pt>
                <c:pt idx="82">
                  <c:v>2.2133169096428255E-2</c:v>
                </c:pt>
                <c:pt idx="83">
                  <c:v>2.1246707160036564E-2</c:v>
                </c:pt>
                <c:pt idx="84">
                  <c:v>1.9713236250675857E-2</c:v>
                </c:pt>
                <c:pt idx="85">
                  <c:v>2.0409545387670119E-2</c:v>
                </c:pt>
                <c:pt idx="86">
                  <c:v>1.9582793902369555E-2</c:v>
                </c:pt>
                <c:pt idx="87">
                  <c:v>1.918068238059872E-2</c:v>
                </c:pt>
                <c:pt idx="88">
                  <c:v>1.7781615270227032E-2</c:v>
                </c:pt>
                <c:pt idx="89">
                  <c:v>1.8149208443949356E-2</c:v>
                </c:pt>
                <c:pt idx="90">
                  <c:v>1.8944318462052922E-2</c:v>
                </c:pt>
                <c:pt idx="91">
                  <c:v>1.9548491940516079E-2</c:v>
                </c:pt>
                <c:pt idx="92">
                  <c:v>2.0029722171758812E-2</c:v>
                </c:pt>
                <c:pt idx="93">
                  <c:v>1.8682189808704487E-2</c:v>
                </c:pt>
                <c:pt idx="94">
                  <c:v>1.761839674662783E-2</c:v>
                </c:pt>
                <c:pt idx="95">
                  <c:v>1.8749572997608734E-2</c:v>
                </c:pt>
                <c:pt idx="96">
                  <c:v>1.9448230188704698E-2</c:v>
                </c:pt>
                <c:pt idx="97">
                  <c:v>1.9817325927054482E-2</c:v>
                </c:pt>
                <c:pt idx="98">
                  <c:v>2.0512132499421284E-2</c:v>
                </c:pt>
                <c:pt idx="99">
                  <c:v>2.1847661234134605E-2</c:v>
                </c:pt>
                <c:pt idx="100">
                  <c:v>2.1443746845919303E-2</c:v>
                </c:pt>
                <c:pt idx="101">
                  <c:v>2.158732541957769E-2</c:v>
                </c:pt>
                <c:pt idx="102">
                  <c:v>2.1830570419125506E-2</c:v>
                </c:pt>
                <c:pt idx="103">
                  <c:v>2.3748744844752308E-2</c:v>
                </c:pt>
                <c:pt idx="104">
                  <c:v>2.3615866832323876E-2</c:v>
                </c:pt>
                <c:pt idx="105">
                  <c:v>2.5378568832362419E-2</c:v>
                </c:pt>
                <c:pt idx="106">
                  <c:v>2.6022480316115228E-2</c:v>
                </c:pt>
                <c:pt idx="107">
                  <c:v>2.9559475227449145E-2</c:v>
                </c:pt>
                <c:pt idx="108">
                  <c:v>3.2221001148870214E-2</c:v>
                </c:pt>
                <c:pt idx="109">
                  <c:v>3.6455846816895197E-2</c:v>
                </c:pt>
                <c:pt idx="110">
                  <c:v>4.2751123417330832E-2</c:v>
                </c:pt>
                <c:pt idx="111">
                  <c:v>4.8189142828907232E-2</c:v>
                </c:pt>
                <c:pt idx="112">
                  <c:v>5.4764424221257005E-2</c:v>
                </c:pt>
                <c:pt idx="113">
                  <c:v>6.1085674553893424E-2</c:v>
                </c:pt>
                <c:pt idx="114">
                  <c:v>6.7173442598776417E-2</c:v>
                </c:pt>
                <c:pt idx="115">
                  <c:v>8.343226060454112E-2</c:v>
                </c:pt>
                <c:pt idx="116">
                  <c:v>0.10434314430645573</c:v>
                </c:pt>
                <c:pt idx="117">
                  <c:v>0.12680544630540977</c:v>
                </c:pt>
                <c:pt idx="118">
                  <c:v>0.14685286095135411</c:v>
                </c:pt>
                <c:pt idx="119">
                  <c:v>0.18070371722633566</c:v>
                </c:pt>
                <c:pt idx="120">
                  <c:v>0.23070459411153332</c:v>
                </c:pt>
                <c:pt idx="121">
                  <c:v>0.28934142926287409</c:v>
                </c:pt>
                <c:pt idx="122">
                  <c:v>0.37983914668520191</c:v>
                </c:pt>
                <c:pt idx="123">
                  <c:v>0.48464222407136831</c:v>
                </c:pt>
                <c:pt idx="124">
                  <c:v>0.65952970626131402</c:v>
                </c:pt>
                <c:pt idx="125">
                  <c:v>0.91690969700505609</c:v>
                </c:pt>
                <c:pt idx="126">
                  <c:v>1.2478437691908655</c:v>
                </c:pt>
                <c:pt idx="127">
                  <c:v>1.6960011206122454</c:v>
                </c:pt>
                <c:pt idx="128">
                  <c:v>2.1586117952943131</c:v>
                </c:pt>
                <c:pt idx="129">
                  <c:v>2.7083809926915681</c:v>
                </c:pt>
                <c:pt idx="130">
                  <c:v>3.2924141038604162</c:v>
                </c:pt>
                <c:pt idx="131">
                  <c:v>3.2758949452901538</c:v>
                </c:pt>
                <c:pt idx="132">
                  <c:v>3.3956617149443828</c:v>
                </c:pt>
                <c:pt idx="133">
                  <c:v>3.5020646030251372</c:v>
                </c:pt>
                <c:pt idx="134">
                  <c:v>3.4496915075057339</c:v>
                </c:pt>
                <c:pt idx="135">
                  <c:v>3.157647569303871</c:v>
                </c:pt>
                <c:pt idx="136">
                  <c:v>2.7469029286759885</c:v>
                </c:pt>
                <c:pt idx="137">
                  <c:v>2.233981072444021</c:v>
                </c:pt>
                <c:pt idx="138">
                  <c:v>1.5705673300362375</c:v>
                </c:pt>
                <c:pt idx="139">
                  <c:v>1.0490233109497169</c:v>
                </c:pt>
                <c:pt idx="140">
                  <c:v>0.47863062343936547</c:v>
                </c:pt>
                <c:pt idx="141">
                  <c:v>0.23566585140290883</c:v>
                </c:pt>
                <c:pt idx="142">
                  <c:v>9.6422180389133555E-2</c:v>
                </c:pt>
                <c:pt idx="143">
                  <c:v>4.4927736320023962E-2</c:v>
                </c:pt>
                <c:pt idx="144">
                  <c:v>2.7843668338043741E-2</c:v>
                </c:pt>
                <c:pt idx="145">
                  <c:v>1.1369821037021017E-2</c:v>
                </c:pt>
                <c:pt idx="146">
                  <c:v>4.1895723983121618E-3</c:v>
                </c:pt>
                <c:pt idx="147">
                  <c:v>8.73166851906188E-3</c:v>
                </c:pt>
                <c:pt idx="148">
                  <c:v>9.920651550388836E-3</c:v>
                </c:pt>
                <c:pt idx="149">
                  <c:v>2.4681589953705975E-4</c:v>
                </c:pt>
                <c:pt idx="150">
                  <c:v>5.4136448261340303E-4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2F-4A95-9E8B-7441565B5425}"/>
            </c:ext>
          </c:extLst>
        </c:ser>
        <c:ser>
          <c:idx val="1"/>
          <c:order val="1"/>
          <c:tx>
            <c:v>with graphite cylinder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mereni_bez_pozadi!$BR$25:$BR$175</c:f>
              <c:numCache>
                <c:formatCode>General</c:formatCode>
                <c:ptCount val="151"/>
                <c:pt idx="0">
                  <c:v>0.90000000000000013</c:v>
                </c:pt>
                <c:pt idx="1">
                  <c:v>1.0000000000000002</c:v>
                </c:pt>
                <c:pt idx="2">
                  <c:v>1.1000000000000003</c:v>
                </c:pt>
                <c:pt idx="3">
                  <c:v>1.2000000000000004</c:v>
                </c:pt>
                <c:pt idx="4">
                  <c:v>1.3000000000000005</c:v>
                </c:pt>
                <c:pt idx="5">
                  <c:v>1.4000000000000006</c:v>
                </c:pt>
                <c:pt idx="6">
                  <c:v>1.5000000000000007</c:v>
                </c:pt>
                <c:pt idx="7">
                  <c:v>1.6000000000000008</c:v>
                </c:pt>
                <c:pt idx="8">
                  <c:v>1.7000000000000008</c:v>
                </c:pt>
                <c:pt idx="9">
                  <c:v>1.8000000000000009</c:v>
                </c:pt>
                <c:pt idx="10">
                  <c:v>1.900000000000001</c:v>
                </c:pt>
                <c:pt idx="11">
                  <c:v>2.0000000000000009</c:v>
                </c:pt>
                <c:pt idx="12">
                  <c:v>2.100000000000001</c:v>
                </c:pt>
                <c:pt idx="13">
                  <c:v>2.2000000000000011</c:v>
                </c:pt>
                <c:pt idx="14">
                  <c:v>2.3000000000000012</c:v>
                </c:pt>
                <c:pt idx="15">
                  <c:v>2.4000000000000012</c:v>
                </c:pt>
                <c:pt idx="16">
                  <c:v>2.5000000000000013</c:v>
                </c:pt>
                <c:pt idx="17">
                  <c:v>2.6000000000000014</c:v>
                </c:pt>
                <c:pt idx="18">
                  <c:v>2.7000000000000015</c:v>
                </c:pt>
                <c:pt idx="19">
                  <c:v>2.8000000000000016</c:v>
                </c:pt>
                <c:pt idx="20">
                  <c:v>2.9000000000000017</c:v>
                </c:pt>
                <c:pt idx="21">
                  <c:v>3.0000000000000018</c:v>
                </c:pt>
                <c:pt idx="22">
                  <c:v>3.1000000000000019</c:v>
                </c:pt>
                <c:pt idx="23">
                  <c:v>3.200000000000002</c:v>
                </c:pt>
                <c:pt idx="24">
                  <c:v>3.300000000000002</c:v>
                </c:pt>
                <c:pt idx="25">
                  <c:v>3.4000000000000021</c:v>
                </c:pt>
                <c:pt idx="26">
                  <c:v>3.5000000000000022</c:v>
                </c:pt>
                <c:pt idx="27">
                  <c:v>3.6000000000000023</c:v>
                </c:pt>
                <c:pt idx="28">
                  <c:v>3.7000000000000024</c:v>
                </c:pt>
                <c:pt idx="29">
                  <c:v>3.8000000000000025</c:v>
                </c:pt>
                <c:pt idx="30">
                  <c:v>3.9000000000000026</c:v>
                </c:pt>
                <c:pt idx="31">
                  <c:v>4.0000000000000027</c:v>
                </c:pt>
                <c:pt idx="32">
                  <c:v>4.1000000000000023</c:v>
                </c:pt>
                <c:pt idx="33">
                  <c:v>4.200000000000002</c:v>
                </c:pt>
                <c:pt idx="34">
                  <c:v>4.3000000000000016</c:v>
                </c:pt>
                <c:pt idx="35">
                  <c:v>4.4000000000000012</c:v>
                </c:pt>
                <c:pt idx="36">
                  <c:v>4.5000000000000009</c:v>
                </c:pt>
                <c:pt idx="37">
                  <c:v>4.6000000000000005</c:v>
                </c:pt>
                <c:pt idx="38">
                  <c:v>4.7</c:v>
                </c:pt>
                <c:pt idx="39">
                  <c:v>4.8</c:v>
                </c:pt>
                <c:pt idx="40">
                  <c:v>4.8999999999999995</c:v>
                </c:pt>
                <c:pt idx="41">
                  <c:v>4.9999999999999991</c:v>
                </c:pt>
                <c:pt idx="42">
                  <c:v>5.0999999999999988</c:v>
                </c:pt>
                <c:pt idx="43">
                  <c:v>5.1999999999999984</c:v>
                </c:pt>
                <c:pt idx="44">
                  <c:v>5.299999999999998</c:v>
                </c:pt>
                <c:pt idx="45">
                  <c:v>5.3999999999999977</c:v>
                </c:pt>
                <c:pt idx="46">
                  <c:v>5.4999999999999973</c:v>
                </c:pt>
                <c:pt idx="47">
                  <c:v>5.599999999999997</c:v>
                </c:pt>
                <c:pt idx="48">
                  <c:v>5.6999999999999966</c:v>
                </c:pt>
                <c:pt idx="49">
                  <c:v>5.7999999999999963</c:v>
                </c:pt>
                <c:pt idx="50">
                  <c:v>5.8999999999999959</c:v>
                </c:pt>
                <c:pt idx="51">
                  <c:v>5.9999999999999956</c:v>
                </c:pt>
                <c:pt idx="52">
                  <c:v>6.0999999999999952</c:v>
                </c:pt>
                <c:pt idx="53">
                  <c:v>6.1999999999999948</c:v>
                </c:pt>
                <c:pt idx="54">
                  <c:v>6.2999999999999945</c:v>
                </c:pt>
                <c:pt idx="55">
                  <c:v>6.3999999999999941</c:v>
                </c:pt>
                <c:pt idx="56">
                  <c:v>6.4999999999999938</c:v>
                </c:pt>
                <c:pt idx="57">
                  <c:v>6.5999999999999934</c:v>
                </c:pt>
                <c:pt idx="58">
                  <c:v>6.6999999999999931</c:v>
                </c:pt>
                <c:pt idx="59">
                  <c:v>6.7999999999999927</c:v>
                </c:pt>
                <c:pt idx="60">
                  <c:v>6.8999999999999924</c:v>
                </c:pt>
                <c:pt idx="61">
                  <c:v>6.999999999999992</c:v>
                </c:pt>
                <c:pt idx="62">
                  <c:v>7.0999999999999917</c:v>
                </c:pt>
                <c:pt idx="63">
                  <c:v>7.1999999999999913</c:v>
                </c:pt>
                <c:pt idx="64">
                  <c:v>7.2999999999999909</c:v>
                </c:pt>
                <c:pt idx="65">
                  <c:v>7.3999999999999906</c:v>
                </c:pt>
                <c:pt idx="66">
                  <c:v>7.4999999999999902</c:v>
                </c:pt>
                <c:pt idx="67">
                  <c:v>7.5999999999999899</c:v>
                </c:pt>
                <c:pt idx="68">
                  <c:v>7.6999999999999895</c:v>
                </c:pt>
                <c:pt idx="69">
                  <c:v>7.7999999999999892</c:v>
                </c:pt>
                <c:pt idx="70">
                  <c:v>7.8999999999999888</c:v>
                </c:pt>
                <c:pt idx="71">
                  <c:v>7.9999999999999885</c:v>
                </c:pt>
                <c:pt idx="72">
                  <c:v>8.099999999999989</c:v>
                </c:pt>
                <c:pt idx="73">
                  <c:v>8.1999999999999886</c:v>
                </c:pt>
                <c:pt idx="74">
                  <c:v>8.2999999999999883</c:v>
                </c:pt>
                <c:pt idx="75">
                  <c:v>8.3999999999999879</c:v>
                </c:pt>
                <c:pt idx="76">
                  <c:v>8.4999999999999876</c:v>
                </c:pt>
                <c:pt idx="77">
                  <c:v>8.5999999999999872</c:v>
                </c:pt>
                <c:pt idx="78">
                  <c:v>8.6999999999999869</c:v>
                </c:pt>
                <c:pt idx="79">
                  <c:v>8.7999999999999865</c:v>
                </c:pt>
                <c:pt idx="80">
                  <c:v>8.8999999999999861</c:v>
                </c:pt>
                <c:pt idx="81">
                  <c:v>8.9999999999999858</c:v>
                </c:pt>
                <c:pt idx="82">
                  <c:v>9.0999999999999854</c:v>
                </c:pt>
                <c:pt idx="83">
                  <c:v>9.1999999999999851</c:v>
                </c:pt>
                <c:pt idx="84">
                  <c:v>9.2999999999999847</c:v>
                </c:pt>
                <c:pt idx="85">
                  <c:v>9.3999999999999844</c:v>
                </c:pt>
                <c:pt idx="86">
                  <c:v>9.499999999999984</c:v>
                </c:pt>
                <c:pt idx="87">
                  <c:v>9.5999999999999837</c:v>
                </c:pt>
                <c:pt idx="88">
                  <c:v>9.6999999999999833</c:v>
                </c:pt>
                <c:pt idx="89">
                  <c:v>9.7999999999999829</c:v>
                </c:pt>
                <c:pt idx="90">
                  <c:v>9.8999999999999826</c:v>
                </c:pt>
                <c:pt idx="91">
                  <c:v>9.9999999999999822</c:v>
                </c:pt>
                <c:pt idx="92">
                  <c:v>10.099999999999982</c:v>
                </c:pt>
                <c:pt idx="93">
                  <c:v>10.199999999999982</c:v>
                </c:pt>
                <c:pt idx="94">
                  <c:v>10.299999999999981</c:v>
                </c:pt>
                <c:pt idx="95">
                  <c:v>10.399999999999981</c:v>
                </c:pt>
                <c:pt idx="96">
                  <c:v>10.49999999999998</c:v>
                </c:pt>
                <c:pt idx="97">
                  <c:v>10.59999999999998</c:v>
                </c:pt>
                <c:pt idx="98">
                  <c:v>10.69999999999998</c:v>
                </c:pt>
                <c:pt idx="99">
                  <c:v>10.799999999999979</c:v>
                </c:pt>
                <c:pt idx="100">
                  <c:v>10.899999999999979</c:v>
                </c:pt>
                <c:pt idx="101">
                  <c:v>10.999999999999979</c:v>
                </c:pt>
                <c:pt idx="102">
                  <c:v>11.099999999999978</c:v>
                </c:pt>
                <c:pt idx="103">
                  <c:v>11.199999999999978</c:v>
                </c:pt>
                <c:pt idx="104">
                  <c:v>11.299999999999978</c:v>
                </c:pt>
                <c:pt idx="105">
                  <c:v>11.399999999999977</c:v>
                </c:pt>
                <c:pt idx="106">
                  <c:v>11.499999999999977</c:v>
                </c:pt>
                <c:pt idx="107">
                  <c:v>11.599999999999977</c:v>
                </c:pt>
                <c:pt idx="108">
                  <c:v>11.699999999999976</c:v>
                </c:pt>
                <c:pt idx="109">
                  <c:v>11.799999999999976</c:v>
                </c:pt>
                <c:pt idx="110">
                  <c:v>11.899999999999975</c:v>
                </c:pt>
                <c:pt idx="111">
                  <c:v>11.999999999999975</c:v>
                </c:pt>
                <c:pt idx="112">
                  <c:v>12.099999999999975</c:v>
                </c:pt>
                <c:pt idx="113">
                  <c:v>12.199999999999974</c:v>
                </c:pt>
                <c:pt idx="114">
                  <c:v>12.299999999999974</c:v>
                </c:pt>
                <c:pt idx="115">
                  <c:v>12.399999999999974</c:v>
                </c:pt>
                <c:pt idx="116">
                  <c:v>12.499999999999973</c:v>
                </c:pt>
                <c:pt idx="117">
                  <c:v>12.599999999999973</c:v>
                </c:pt>
                <c:pt idx="118">
                  <c:v>12.699999999999973</c:v>
                </c:pt>
                <c:pt idx="119">
                  <c:v>12.799999999999972</c:v>
                </c:pt>
                <c:pt idx="120">
                  <c:v>12.899999999999972</c:v>
                </c:pt>
                <c:pt idx="121">
                  <c:v>12.999999999999972</c:v>
                </c:pt>
                <c:pt idx="122">
                  <c:v>13.099999999999971</c:v>
                </c:pt>
                <c:pt idx="123">
                  <c:v>13.199999999999971</c:v>
                </c:pt>
                <c:pt idx="124">
                  <c:v>13.299999999999971</c:v>
                </c:pt>
                <c:pt idx="125">
                  <c:v>13.39999999999997</c:v>
                </c:pt>
                <c:pt idx="126">
                  <c:v>13.49999999999997</c:v>
                </c:pt>
                <c:pt idx="127">
                  <c:v>13.599999999999969</c:v>
                </c:pt>
                <c:pt idx="128">
                  <c:v>13.699999999999969</c:v>
                </c:pt>
                <c:pt idx="129">
                  <c:v>13.799999999999969</c:v>
                </c:pt>
                <c:pt idx="130">
                  <c:v>13.899999999999968</c:v>
                </c:pt>
                <c:pt idx="131">
                  <c:v>13.999999999999968</c:v>
                </c:pt>
                <c:pt idx="132">
                  <c:v>14.099999999999968</c:v>
                </c:pt>
                <c:pt idx="133">
                  <c:v>14.199999999999967</c:v>
                </c:pt>
                <c:pt idx="134">
                  <c:v>14.299999999999967</c:v>
                </c:pt>
                <c:pt idx="135">
                  <c:v>14.399999999999967</c:v>
                </c:pt>
                <c:pt idx="136">
                  <c:v>14.499999999999966</c:v>
                </c:pt>
                <c:pt idx="137">
                  <c:v>14.599999999999966</c:v>
                </c:pt>
                <c:pt idx="138">
                  <c:v>14.699999999999966</c:v>
                </c:pt>
                <c:pt idx="139">
                  <c:v>14.799999999999965</c:v>
                </c:pt>
                <c:pt idx="140">
                  <c:v>14.899999999999965</c:v>
                </c:pt>
                <c:pt idx="141">
                  <c:v>14.999999999999964</c:v>
                </c:pt>
                <c:pt idx="142">
                  <c:v>15.099999999999964</c:v>
                </c:pt>
                <c:pt idx="143">
                  <c:v>15.199999999999964</c:v>
                </c:pt>
                <c:pt idx="144">
                  <c:v>15.299999999999963</c:v>
                </c:pt>
                <c:pt idx="145">
                  <c:v>15.399999999999963</c:v>
                </c:pt>
                <c:pt idx="146">
                  <c:v>15.499999999999963</c:v>
                </c:pt>
                <c:pt idx="147">
                  <c:v>15.599999999999962</c:v>
                </c:pt>
                <c:pt idx="148">
                  <c:v>15.699999999999962</c:v>
                </c:pt>
                <c:pt idx="149">
                  <c:v>15.799999999999962</c:v>
                </c:pt>
                <c:pt idx="150">
                  <c:v>15.899999999999961</c:v>
                </c:pt>
              </c:numCache>
            </c:numRef>
          </c:xVal>
          <c:yVal>
            <c:numRef>
              <c:f>mereni_bez_pozadi!$BW$25:$BW$175</c:f>
              <c:numCache>
                <c:formatCode>0.00E+00</c:formatCode>
                <c:ptCount val="151"/>
                <c:pt idx="0">
                  <c:v>1.2037363580369846</c:v>
                </c:pt>
                <c:pt idx="1">
                  <c:v>1.2667244813575884</c:v>
                </c:pt>
                <c:pt idx="2">
                  <c:v>0.73414289468138216</c:v>
                </c:pt>
                <c:pt idx="3">
                  <c:v>0.71545923832618374</c:v>
                </c:pt>
                <c:pt idx="4">
                  <c:v>1.0146849158525038</c:v>
                </c:pt>
                <c:pt idx="5">
                  <c:v>0.91030994881790284</c:v>
                </c:pt>
                <c:pt idx="6">
                  <c:v>0.97686938498636577</c:v>
                </c:pt>
                <c:pt idx="7">
                  <c:v>1.1195554546181266</c:v>
                </c:pt>
                <c:pt idx="8">
                  <c:v>0.85447930827426544</c:v>
                </c:pt>
                <c:pt idx="9">
                  <c:v>0.69177928447568959</c:v>
                </c:pt>
                <c:pt idx="10">
                  <c:v>0.59094149968409959</c:v>
                </c:pt>
                <c:pt idx="11">
                  <c:v>0.65308101967889254</c:v>
                </c:pt>
                <c:pt idx="12">
                  <c:v>0.60683520472230545</c:v>
                </c:pt>
                <c:pt idx="13">
                  <c:v>0.52755652770974859</c:v>
                </c:pt>
                <c:pt idx="14">
                  <c:v>0.46629112416722185</c:v>
                </c:pt>
                <c:pt idx="15">
                  <c:v>0.43175124793794856</c:v>
                </c:pt>
                <c:pt idx="16">
                  <c:v>0.41196344342977986</c:v>
                </c:pt>
                <c:pt idx="17">
                  <c:v>0.39083564099597173</c:v>
                </c:pt>
                <c:pt idx="18">
                  <c:v>0.40263897647559405</c:v>
                </c:pt>
                <c:pt idx="19">
                  <c:v>0.35766839342128043</c:v>
                </c:pt>
                <c:pt idx="20">
                  <c:v>0.28814784206588118</c:v>
                </c:pt>
                <c:pt idx="21">
                  <c:v>0.22546817366738356</c:v>
                </c:pt>
                <c:pt idx="22">
                  <c:v>0.18575334606264049</c:v>
                </c:pt>
                <c:pt idx="23">
                  <c:v>0.17024960622060523</c:v>
                </c:pt>
                <c:pt idx="24">
                  <c:v>0.1600105918373525</c:v>
                </c:pt>
                <c:pt idx="25">
                  <c:v>0.16644614482342104</c:v>
                </c:pt>
                <c:pt idx="26">
                  <c:v>0.15960891361646254</c:v>
                </c:pt>
                <c:pt idx="27">
                  <c:v>0.15600278095111825</c:v>
                </c:pt>
                <c:pt idx="28">
                  <c:v>0.15574116219132506</c:v>
                </c:pt>
                <c:pt idx="29">
                  <c:v>0.16344539443715084</c:v>
                </c:pt>
                <c:pt idx="30">
                  <c:v>0.17443587624569665</c:v>
                </c:pt>
                <c:pt idx="31">
                  <c:v>0.1846877514365734</c:v>
                </c:pt>
                <c:pt idx="32">
                  <c:v>0.19442383078301886</c:v>
                </c:pt>
                <c:pt idx="33">
                  <c:v>0.20589977502413359</c:v>
                </c:pt>
                <c:pt idx="34">
                  <c:v>0.18663686272379887</c:v>
                </c:pt>
                <c:pt idx="35">
                  <c:v>0.17339011922756578</c:v>
                </c:pt>
                <c:pt idx="36">
                  <c:v>0.1649978357878176</c:v>
                </c:pt>
                <c:pt idx="37">
                  <c:v>0.16750135949212763</c:v>
                </c:pt>
                <c:pt idx="38">
                  <c:v>0.16191342570522471</c:v>
                </c:pt>
                <c:pt idx="39">
                  <c:v>0.15905542674601381</c:v>
                </c:pt>
                <c:pt idx="40">
                  <c:v>0.15367270109625084</c:v>
                </c:pt>
                <c:pt idx="41">
                  <c:v>0.15140042692638309</c:v>
                </c:pt>
                <c:pt idx="42">
                  <c:v>0.15086817290134405</c:v>
                </c:pt>
                <c:pt idx="43">
                  <c:v>0.15385321447579639</c:v>
                </c:pt>
                <c:pt idx="44">
                  <c:v>0.15184744931439884</c:v>
                </c:pt>
                <c:pt idx="45">
                  <c:v>0.14560199844107344</c:v>
                </c:pt>
                <c:pt idx="46">
                  <c:v>0.15120726245389596</c:v>
                </c:pt>
                <c:pt idx="47">
                  <c:v>0.13997593834978728</c:v>
                </c:pt>
                <c:pt idx="48">
                  <c:v>0.14108719412300111</c:v>
                </c:pt>
                <c:pt idx="49">
                  <c:v>0.14910373382407724</c:v>
                </c:pt>
                <c:pt idx="50">
                  <c:v>0.134344544763176</c:v>
                </c:pt>
                <c:pt idx="51">
                  <c:v>0.12960071721370914</c:v>
                </c:pt>
                <c:pt idx="52">
                  <c:v>0.13038459146796857</c:v>
                </c:pt>
                <c:pt idx="53">
                  <c:v>0.12740655348827223</c:v>
                </c:pt>
                <c:pt idx="54">
                  <c:v>0.12866764957019095</c:v>
                </c:pt>
                <c:pt idx="55">
                  <c:v>0.13287851304185908</c:v>
                </c:pt>
                <c:pt idx="56">
                  <c:v>0.13079943521760765</c:v>
                </c:pt>
                <c:pt idx="57">
                  <c:v>0.1354653958368531</c:v>
                </c:pt>
                <c:pt idx="58">
                  <c:v>0.13877097312500605</c:v>
                </c:pt>
                <c:pt idx="59">
                  <c:v>0.13326970911873537</c:v>
                </c:pt>
                <c:pt idx="60">
                  <c:v>0.13567270339746895</c:v>
                </c:pt>
                <c:pt idx="61">
                  <c:v>0.12971563219086124</c:v>
                </c:pt>
                <c:pt idx="62">
                  <c:v>0.12211287190457479</c:v>
                </c:pt>
                <c:pt idx="63">
                  <c:v>0.12029272630309358</c:v>
                </c:pt>
                <c:pt idx="64">
                  <c:v>0.11191146982771551</c:v>
                </c:pt>
                <c:pt idx="65">
                  <c:v>0.1052590137178772</c:v>
                </c:pt>
                <c:pt idx="66">
                  <c:v>0.10218293329231583</c:v>
                </c:pt>
                <c:pt idx="67">
                  <c:v>9.9591177323535424E-2</c:v>
                </c:pt>
                <c:pt idx="68">
                  <c:v>9.6104910915808792E-2</c:v>
                </c:pt>
                <c:pt idx="69">
                  <c:v>9.7361632848565305E-2</c:v>
                </c:pt>
                <c:pt idx="70">
                  <c:v>9.8393784068459361E-2</c:v>
                </c:pt>
                <c:pt idx="71">
                  <c:v>0.102400444107065</c:v>
                </c:pt>
                <c:pt idx="72">
                  <c:v>0.11009354063460187</c:v>
                </c:pt>
                <c:pt idx="73">
                  <c:v>0.11873394552713465</c:v>
                </c:pt>
                <c:pt idx="74">
                  <c:v>0.12633551687565187</c:v>
                </c:pt>
                <c:pt idx="75">
                  <c:v>0.12843522913606903</c:v>
                </c:pt>
                <c:pt idx="76">
                  <c:v>0.14196444561275071</c:v>
                </c:pt>
                <c:pt idx="77">
                  <c:v>0.15676278967452315</c:v>
                </c:pt>
                <c:pt idx="78">
                  <c:v>0.16082043297234022</c:v>
                </c:pt>
                <c:pt idx="79">
                  <c:v>0.16834517274195318</c:v>
                </c:pt>
                <c:pt idx="80">
                  <c:v>0.17299270036003489</c:v>
                </c:pt>
                <c:pt idx="81">
                  <c:v>0.16184643907044113</c:v>
                </c:pt>
                <c:pt idx="82">
                  <c:v>0.15439976605105168</c:v>
                </c:pt>
                <c:pt idx="83">
                  <c:v>0.14512880409851475</c:v>
                </c:pt>
                <c:pt idx="84">
                  <c:v>0.13734391059472481</c:v>
                </c:pt>
                <c:pt idx="85">
                  <c:v>0.13428589155065623</c:v>
                </c:pt>
                <c:pt idx="86">
                  <c:v>0.1270605345948477</c:v>
                </c:pt>
                <c:pt idx="87">
                  <c:v>0.11834741763779359</c:v>
                </c:pt>
                <c:pt idx="88">
                  <c:v>0.11247604460675942</c:v>
                </c:pt>
                <c:pt idx="89">
                  <c:v>0.11083233656464811</c:v>
                </c:pt>
                <c:pt idx="90">
                  <c:v>0.10662108308496523</c:v>
                </c:pt>
                <c:pt idx="91">
                  <c:v>9.8644597574770038E-2</c:v>
                </c:pt>
                <c:pt idx="92">
                  <c:v>9.2439901663349838E-2</c:v>
                </c:pt>
                <c:pt idx="93">
                  <c:v>8.737384194412548E-2</c:v>
                </c:pt>
                <c:pt idx="94">
                  <c:v>8.0177076235953618E-2</c:v>
                </c:pt>
                <c:pt idx="95">
                  <c:v>7.3248402597522411E-2</c:v>
                </c:pt>
                <c:pt idx="96">
                  <c:v>7.1907663358938889E-2</c:v>
                </c:pt>
                <c:pt idx="97">
                  <c:v>6.7480889208682671E-2</c:v>
                </c:pt>
                <c:pt idx="98">
                  <c:v>6.6022676911639766E-2</c:v>
                </c:pt>
                <c:pt idx="99">
                  <c:v>6.5494248099919994E-2</c:v>
                </c:pt>
                <c:pt idx="100">
                  <c:v>6.3698063123299606E-2</c:v>
                </c:pt>
                <c:pt idx="101">
                  <c:v>5.9678764163084645E-2</c:v>
                </c:pt>
                <c:pt idx="102">
                  <c:v>5.7439640586906447E-2</c:v>
                </c:pt>
                <c:pt idx="103">
                  <c:v>5.7991102287762705E-2</c:v>
                </c:pt>
                <c:pt idx="104">
                  <c:v>5.7605779010064861E-2</c:v>
                </c:pt>
                <c:pt idx="105">
                  <c:v>5.9383565835811079E-2</c:v>
                </c:pt>
                <c:pt idx="106">
                  <c:v>5.8995158570174476E-2</c:v>
                </c:pt>
                <c:pt idx="107">
                  <c:v>6.3358550025896493E-2</c:v>
                </c:pt>
                <c:pt idx="108">
                  <c:v>6.6150962316228579E-2</c:v>
                </c:pt>
                <c:pt idx="109">
                  <c:v>6.7139579482530909E-2</c:v>
                </c:pt>
                <c:pt idx="110">
                  <c:v>7.186573592121033E-2</c:v>
                </c:pt>
                <c:pt idx="111">
                  <c:v>7.5176626915327907E-2</c:v>
                </c:pt>
                <c:pt idx="112">
                  <c:v>7.9119404008885619E-2</c:v>
                </c:pt>
                <c:pt idx="113">
                  <c:v>8.4621271152831537E-2</c:v>
                </c:pt>
                <c:pt idx="114">
                  <c:v>9.4215480136574312E-2</c:v>
                </c:pt>
                <c:pt idx="115">
                  <c:v>0.1063508780193998</c:v>
                </c:pt>
                <c:pt idx="116">
                  <c:v>0.12174647522372528</c:v>
                </c:pt>
                <c:pt idx="117">
                  <c:v>0.13183708884289874</c:v>
                </c:pt>
                <c:pt idx="118">
                  <c:v>0.14592423691540596</c:v>
                </c:pt>
                <c:pt idx="119">
                  <c:v>0.16840055046506849</c:v>
                </c:pt>
                <c:pt idx="120">
                  <c:v>0.19474612380943787</c:v>
                </c:pt>
                <c:pt idx="121">
                  <c:v>0.21689227946292919</c:v>
                </c:pt>
                <c:pt idx="122">
                  <c:v>0.25009028486996954</c:v>
                </c:pt>
                <c:pt idx="123">
                  <c:v>0.29777099946894725</c:v>
                </c:pt>
                <c:pt idx="124">
                  <c:v>0.36091462408122688</c:v>
                </c:pt>
                <c:pt idx="125">
                  <c:v>0.43883527593643279</c:v>
                </c:pt>
                <c:pt idx="126">
                  <c:v>0.5128992956228442</c:v>
                </c:pt>
                <c:pt idx="127">
                  <c:v>0.63021596288228388</c:v>
                </c:pt>
                <c:pt idx="128">
                  <c:v>0.73228611573390368</c:v>
                </c:pt>
                <c:pt idx="129">
                  <c:v>0.8109252021936767</c:v>
                </c:pt>
                <c:pt idx="130">
                  <c:v>0.88852384534128348</c:v>
                </c:pt>
                <c:pt idx="131">
                  <c:v>0.92547545267679077</c:v>
                </c:pt>
                <c:pt idx="132">
                  <c:v>0.91119221603488476</c:v>
                </c:pt>
                <c:pt idx="133">
                  <c:v>0.89129208256364101</c:v>
                </c:pt>
                <c:pt idx="134">
                  <c:v>0.84783981673484798</c:v>
                </c:pt>
                <c:pt idx="135">
                  <c:v>0.78348261616178683</c:v>
                </c:pt>
                <c:pt idx="136">
                  <c:v>0.70866475283825114</c:v>
                </c:pt>
                <c:pt idx="137">
                  <c:v>0.60493041091967936</c:v>
                </c:pt>
                <c:pt idx="138">
                  <c:v>0.47792510063662186</c:v>
                </c:pt>
                <c:pt idx="139">
                  <c:v>0.3715915847162708</c:v>
                </c:pt>
                <c:pt idx="140">
                  <c:v>0.22969616990918471</c:v>
                </c:pt>
                <c:pt idx="141">
                  <c:v>0.12961826757437259</c:v>
                </c:pt>
                <c:pt idx="142">
                  <c:v>6.8657071158980287E-2</c:v>
                </c:pt>
                <c:pt idx="143">
                  <c:v>3.7461320841204848E-2</c:v>
                </c:pt>
                <c:pt idx="144">
                  <c:v>1.4743298292043719E-2</c:v>
                </c:pt>
                <c:pt idx="145">
                  <c:v>7.0040955318776202E-3</c:v>
                </c:pt>
                <c:pt idx="146">
                  <c:v>2.9486705688260401E-3</c:v>
                </c:pt>
                <c:pt idx="147">
                  <c:v>1.7589021718343381E-3</c:v>
                </c:pt>
                <c:pt idx="148">
                  <c:v>2.3544771591106793E-3</c:v>
                </c:pt>
                <c:pt idx="149">
                  <c:v>8.4823214395755603E-4</c:v>
                </c:pt>
                <c:pt idx="150">
                  <c:v>1.2766897476792513E-3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32F-4A95-9E8B-7441565B5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9345359"/>
        <c:axId val="1839345839"/>
      </c:scatterChart>
      <c:valAx>
        <c:axId val="1839345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</a:t>
                </a:r>
                <a:r>
                  <a:rPr lang="en-US" baseline="0"/>
                  <a:t> 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39345839"/>
        <c:crossesAt val="1.0000000000000002E-3"/>
        <c:crossBetween val="midCat"/>
      </c:valAx>
      <c:valAx>
        <c:axId val="1839345839"/>
        <c:scaling>
          <c:logBase val="10"/>
          <c:orientation val="minMax"/>
          <c:max val="10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Flux density</a:t>
                </a:r>
                <a:r>
                  <a:rPr lang="en-US" baseline="0"/>
                  <a:t> [cm</a:t>
                </a:r>
                <a:r>
                  <a:rPr lang="en-US" baseline="30000"/>
                  <a:t>-2</a:t>
                </a:r>
                <a:r>
                  <a:rPr lang="en-US" baseline="0"/>
                  <a:t>.s</a:t>
                </a:r>
                <a:r>
                  <a:rPr lang="en-US" baseline="30000"/>
                  <a:t>-2</a:t>
                </a:r>
                <a:r>
                  <a:rPr lang="en-US" baseline="0"/>
                  <a:t>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839345359"/>
        <c:crossesAt val="0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64055868479917"/>
          <c:y val="8.0261893927903338E-2"/>
          <c:w val="0.5495739569159972"/>
          <c:h val="0.1071041530652844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36943534223592E-2"/>
          <c:y val="3.4131213450529892E-2"/>
          <c:w val="0.86599218749999995"/>
          <c:h val="0.78045692323717064"/>
        </c:manualLayout>
      </c:layout>
      <c:scatterChart>
        <c:scatterStyle val="lineMarker"/>
        <c:varyColors val="0"/>
        <c:ser>
          <c:idx val="2"/>
          <c:order val="0"/>
          <c:tx>
            <c:v>MnSO4</c:v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HPGe_mereni!$W$4:$W$8193</c:f>
              <c:numCache>
                <c:formatCode>0.00</c:formatCode>
                <c:ptCount val="8190"/>
                <c:pt idx="0">
                  <c:v>3.4830999999999999</c:v>
                </c:pt>
                <c:pt idx="1">
                  <c:v>4.5240999999999998</c:v>
                </c:pt>
                <c:pt idx="2">
                  <c:v>5.5651000000000002</c:v>
                </c:pt>
                <c:pt idx="3">
                  <c:v>6.6060999999999996</c:v>
                </c:pt>
                <c:pt idx="4">
                  <c:v>7.6470999999999991</c:v>
                </c:pt>
                <c:pt idx="5">
                  <c:v>8.6880999999999986</c:v>
                </c:pt>
                <c:pt idx="6">
                  <c:v>9.729099999999999</c:v>
                </c:pt>
                <c:pt idx="7">
                  <c:v>10.770099999999999</c:v>
                </c:pt>
                <c:pt idx="8">
                  <c:v>11.811099999999998</c:v>
                </c:pt>
                <c:pt idx="9">
                  <c:v>12.852099999999998</c:v>
                </c:pt>
                <c:pt idx="10">
                  <c:v>13.893099999999999</c:v>
                </c:pt>
                <c:pt idx="11">
                  <c:v>14.934099999999997</c:v>
                </c:pt>
                <c:pt idx="12">
                  <c:v>15.975099999999999</c:v>
                </c:pt>
                <c:pt idx="13">
                  <c:v>17.016099999999998</c:v>
                </c:pt>
                <c:pt idx="14">
                  <c:v>18.057099999999998</c:v>
                </c:pt>
                <c:pt idx="15">
                  <c:v>19.098099999999999</c:v>
                </c:pt>
                <c:pt idx="16">
                  <c:v>20.139099999999999</c:v>
                </c:pt>
                <c:pt idx="17">
                  <c:v>21.180099999999999</c:v>
                </c:pt>
                <c:pt idx="18">
                  <c:v>22.221099999999996</c:v>
                </c:pt>
                <c:pt idx="19">
                  <c:v>23.262099999999997</c:v>
                </c:pt>
                <c:pt idx="20">
                  <c:v>24.303099999999997</c:v>
                </c:pt>
                <c:pt idx="21">
                  <c:v>25.344099999999997</c:v>
                </c:pt>
                <c:pt idx="22">
                  <c:v>26.385099999999998</c:v>
                </c:pt>
                <c:pt idx="23">
                  <c:v>27.426099999999998</c:v>
                </c:pt>
                <c:pt idx="24">
                  <c:v>28.467099999999999</c:v>
                </c:pt>
                <c:pt idx="25">
                  <c:v>29.508099999999995</c:v>
                </c:pt>
                <c:pt idx="26">
                  <c:v>30.549099999999996</c:v>
                </c:pt>
                <c:pt idx="27">
                  <c:v>31.590099999999996</c:v>
                </c:pt>
                <c:pt idx="28">
                  <c:v>32.631100000000004</c:v>
                </c:pt>
                <c:pt idx="29">
                  <c:v>33.6721</c:v>
                </c:pt>
                <c:pt idx="30">
                  <c:v>34.713099999999997</c:v>
                </c:pt>
                <c:pt idx="31">
                  <c:v>35.754100000000001</c:v>
                </c:pt>
                <c:pt idx="32">
                  <c:v>36.795099999999998</c:v>
                </c:pt>
                <c:pt idx="33">
                  <c:v>37.836100000000002</c:v>
                </c:pt>
                <c:pt idx="34">
                  <c:v>38.877099999999999</c:v>
                </c:pt>
                <c:pt idx="35">
                  <c:v>39.918100000000003</c:v>
                </c:pt>
                <c:pt idx="36">
                  <c:v>40.959099999999999</c:v>
                </c:pt>
                <c:pt idx="37">
                  <c:v>42.000100000000003</c:v>
                </c:pt>
                <c:pt idx="38">
                  <c:v>43.0411</c:v>
                </c:pt>
                <c:pt idx="39">
                  <c:v>44.082099999999997</c:v>
                </c:pt>
                <c:pt idx="40">
                  <c:v>45.123100000000001</c:v>
                </c:pt>
                <c:pt idx="41">
                  <c:v>46.164099999999998</c:v>
                </c:pt>
                <c:pt idx="42">
                  <c:v>47.205100000000002</c:v>
                </c:pt>
                <c:pt idx="43">
                  <c:v>48.246099999999998</c:v>
                </c:pt>
                <c:pt idx="44">
                  <c:v>49.287100000000002</c:v>
                </c:pt>
                <c:pt idx="45">
                  <c:v>50.328099999999999</c:v>
                </c:pt>
                <c:pt idx="46">
                  <c:v>51.369099999999996</c:v>
                </c:pt>
                <c:pt idx="47">
                  <c:v>52.4101</c:v>
                </c:pt>
                <c:pt idx="48">
                  <c:v>53.451099999999997</c:v>
                </c:pt>
                <c:pt idx="49">
                  <c:v>54.492100000000001</c:v>
                </c:pt>
                <c:pt idx="50">
                  <c:v>55.533099999999997</c:v>
                </c:pt>
                <c:pt idx="51">
                  <c:v>56.574100000000001</c:v>
                </c:pt>
                <c:pt idx="52">
                  <c:v>57.615099999999998</c:v>
                </c:pt>
                <c:pt idx="53">
                  <c:v>58.656099999999995</c:v>
                </c:pt>
                <c:pt idx="54">
                  <c:v>59.697099999999999</c:v>
                </c:pt>
                <c:pt idx="55">
                  <c:v>60.738099999999996</c:v>
                </c:pt>
                <c:pt idx="56">
                  <c:v>61.7791</c:v>
                </c:pt>
                <c:pt idx="57">
                  <c:v>62.820099999999989</c:v>
                </c:pt>
                <c:pt idx="58">
                  <c:v>63.861100000000008</c:v>
                </c:pt>
                <c:pt idx="59">
                  <c:v>64.902100000000004</c:v>
                </c:pt>
                <c:pt idx="60">
                  <c:v>65.943100000000001</c:v>
                </c:pt>
                <c:pt idx="61">
                  <c:v>66.984099999999998</c:v>
                </c:pt>
                <c:pt idx="62">
                  <c:v>68.025099999999995</c:v>
                </c:pt>
                <c:pt idx="63">
                  <c:v>69.066099999999992</c:v>
                </c:pt>
                <c:pt idx="64">
                  <c:v>70.107100000000003</c:v>
                </c:pt>
                <c:pt idx="65">
                  <c:v>71.148099999999999</c:v>
                </c:pt>
                <c:pt idx="66">
                  <c:v>72.189099999999996</c:v>
                </c:pt>
                <c:pt idx="67">
                  <c:v>73.230099999999993</c:v>
                </c:pt>
                <c:pt idx="68">
                  <c:v>74.271100000000004</c:v>
                </c:pt>
                <c:pt idx="69">
                  <c:v>75.312100000000001</c:v>
                </c:pt>
                <c:pt idx="70">
                  <c:v>76.353099999999998</c:v>
                </c:pt>
                <c:pt idx="71">
                  <c:v>77.394099999999995</c:v>
                </c:pt>
                <c:pt idx="72">
                  <c:v>78.435099999999991</c:v>
                </c:pt>
                <c:pt idx="73">
                  <c:v>79.476100000000002</c:v>
                </c:pt>
                <c:pt idx="74">
                  <c:v>80.517099999999999</c:v>
                </c:pt>
                <c:pt idx="75">
                  <c:v>81.558099999999996</c:v>
                </c:pt>
                <c:pt idx="76">
                  <c:v>82.599099999999993</c:v>
                </c:pt>
                <c:pt idx="77">
                  <c:v>83.640100000000004</c:v>
                </c:pt>
                <c:pt idx="78">
                  <c:v>84.681100000000001</c:v>
                </c:pt>
                <c:pt idx="79">
                  <c:v>85.722099999999998</c:v>
                </c:pt>
                <c:pt idx="80">
                  <c:v>86.763099999999994</c:v>
                </c:pt>
                <c:pt idx="81">
                  <c:v>87.804099999999991</c:v>
                </c:pt>
                <c:pt idx="82">
                  <c:v>88.845100000000002</c:v>
                </c:pt>
                <c:pt idx="83">
                  <c:v>89.886099999999999</c:v>
                </c:pt>
                <c:pt idx="84">
                  <c:v>90.927099999999996</c:v>
                </c:pt>
                <c:pt idx="85">
                  <c:v>91.968099999999993</c:v>
                </c:pt>
                <c:pt idx="86">
                  <c:v>93.009099999999989</c:v>
                </c:pt>
                <c:pt idx="87">
                  <c:v>94.0501</c:v>
                </c:pt>
                <c:pt idx="88">
                  <c:v>95.091099999999997</c:v>
                </c:pt>
                <c:pt idx="89">
                  <c:v>96.132099999999994</c:v>
                </c:pt>
                <c:pt idx="90">
                  <c:v>97.173099999999991</c:v>
                </c:pt>
                <c:pt idx="91">
                  <c:v>98.214100000000002</c:v>
                </c:pt>
                <c:pt idx="92">
                  <c:v>99.255099999999999</c:v>
                </c:pt>
                <c:pt idx="93">
                  <c:v>100.2961</c:v>
                </c:pt>
                <c:pt idx="94">
                  <c:v>101.33709999999999</c:v>
                </c:pt>
                <c:pt idx="95">
                  <c:v>102.37809999999999</c:v>
                </c:pt>
                <c:pt idx="96">
                  <c:v>103.4191</c:v>
                </c:pt>
                <c:pt idx="97">
                  <c:v>104.4601</c:v>
                </c:pt>
                <c:pt idx="98">
                  <c:v>105.50109999999999</c:v>
                </c:pt>
                <c:pt idx="99">
                  <c:v>106.54209999999999</c:v>
                </c:pt>
                <c:pt idx="100">
                  <c:v>107.5831</c:v>
                </c:pt>
                <c:pt idx="101">
                  <c:v>108.6241</c:v>
                </c:pt>
                <c:pt idx="102">
                  <c:v>109.6651</c:v>
                </c:pt>
                <c:pt idx="103">
                  <c:v>110.70609999999999</c:v>
                </c:pt>
                <c:pt idx="104">
                  <c:v>111.74709999999999</c:v>
                </c:pt>
                <c:pt idx="105">
                  <c:v>112.7881</c:v>
                </c:pt>
                <c:pt idx="106">
                  <c:v>113.8291</c:v>
                </c:pt>
                <c:pt idx="107">
                  <c:v>114.87009999999999</c:v>
                </c:pt>
                <c:pt idx="108">
                  <c:v>115.91109999999999</c:v>
                </c:pt>
                <c:pt idx="109">
                  <c:v>116.95209999999999</c:v>
                </c:pt>
                <c:pt idx="110">
                  <c:v>117.9931</c:v>
                </c:pt>
                <c:pt idx="111">
                  <c:v>119.0341</c:v>
                </c:pt>
                <c:pt idx="112">
                  <c:v>120.07509999999999</c:v>
                </c:pt>
                <c:pt idx="113">
                  <c:v>121.11609999999999</c:v>
                </c:pt>
                <c:pt idx="114">
                  <c:v>122.1571</c:v>
                </c:pt>
                <c:pt idx="115">
                  <c:v>123.1981</c:v>
                </c:pt>
                <c:pt idx="116">
                  <c:v>124.23909999999999</c:v>
                </c:pt>
                <c:pt idx="117">
                  <c:v>125.28009999999998</c:v>
                </c:pt>
                <c:pt idx="118">
                  <c:v>126.32109999999999</c:v>
                </c:pt>
                <c:pt idx="119">
                  <c:v>127.36210000000001</c:v>
                </c:pt>
                <c:pt idx="120">
                  <c:v>128.40309999999997</c:v>
                </c:pt>
                <c:pt idx="121">
                  <c:v>129.44409999999999</c:v>
                </c:pt>
                <c:pt idx="122">
                  <c:v>130.48509999999999</c:v>
                </c:pt>
                <c:pt idx="123">
                  <c:v>131.52609999999999</c:v>
                </c:pt>
                <c:pt idx="124">
                  <c:v>132.56709999999998</c:v>
                </c:pt>
                <c:pt idx="125">
                  <c:v>133.60809999999998</c:v>
                </c:pt>
                <c:pt idx="126">
                  <c:v>134.64909999999998</c:v>
                </c:pt>
                <c:pt idx="127">
                  <c:v>135.69009999999997</c:v>
                </c:pt>
                <c:pt idx="128">
                  <c:v>136.73109999999997</c:v>
                </c:pt>
                <c:pt idx="129">
                  <c:v>137.77209999999997</c:v>
                </c:pt>
                <c:pt idx="130">
                  <c:v>138.81309999999999</c:v>
                </c:pt>
                <c:pt idx="131">
                  <c:v>139.85409999999999</c:v>
                </c:pt>
                <c:pt idx="132">
                  <c:v>140.89509999999999</c:v>
                </c:pt>
                <c:pt idx="133">
                  <c:v>141.93609999999998</c:v>
                </c:pt>
                <c:pt idx="134">
                  <c:v>142.97709999999998</c:v>
                </c:pt>
                <c:pt idx="135">
                  <c:v>144.01809999999998</c:v>
                </c:pt>
                <c:pt idx="136">
                  <c:v>145.05909999999997</c:v>
                </c:pt>
                <c:pt idx="137">
                  <c:v>146.10009999999997</c:v>
                </c:pt>
                <c:pt idx="138">
                  <c:v>147.14109999999997</c:v>
                </c:pt>
                <c:pt idx="139">
                  <c:v>148.18209999999999</c:v>
                </c:pt>
                <c:pt idx="140">
                  <c:v>149.22309999999999</c:v>
                </c:pt>
                <c:pt idx="141">
                  <c:v>150.26409999999998</c:v>
                </c:pt>
                <c:pt idx="142">
                  <c:v>151.30509999999998</c:v>
                </c:pt>
                <c:pt idx="143">
                  <c:v>152.34609999999998</c:v>
                </c:pt>
                <c:pt idx="144">
                  <c:v>153.38709999999998</c:v>
                </c:pt>
                <c:pt idx="145">
                  <c:v>154.42809999999997</c:v>
                </c:pt>
                <c:pt idx="146">
                  <c:v>155.46909999999997</c:v>
                </c:pt>
                <c:pt idx="147">
                  <c:v>156.51009999999997</c:v>
                </c:pt>
                <c:pt idx="148">
                  <c:v>157.55109999999999</c:v>
                </c:pt>
                <c:pt idx="149">
                  <c:v>158.59209999999999</c:v>
                </c:pt>
                <c:pt idx="150">
                  <c:v>159.63309999999998</c:v>
                </c:pt>
                <c:pt idx="151">
                  <c:v>160.67409999999998</c:v>
                </c:pt>
                <c:pt idx="152">
                  <c:v>161.71509999999998</c:v>
                </c:pt>
                <c:pt idx="153">
                  <c:v>162.75609999999998</c:v>
                </c:pt>
                <c:pt idx="154">
                  <c:v>163.79709999999997</c:v>
                </c:pt>
                <c:pt idx="155">
                  <c:v>164.83809999999997</c:v>
                </c:pt>
                <c:pt idx="156">
                  <c:v>165.87909999999997</c:v>
                </c:pt>
                <c:pt idx="157">
                  <c:v>166.92009999999999</c:v>
                </c:pt>
                <c:pt idx="158">
                  <c:v>167.96109999999999</c:v>
                </c:pt>
                <c:pt idx="159">
                  <c:v>169.00209999999998</c:v>
                </c:pt>
                <c:pt idx="160">
                  <c:v>170.04309999999998</c:v>
                </c:pt>
                <c:pt idx="161">
                  <c:v>171.08409999999998</c:v>
                </c:pt>
                <c:pt idx="162">
                  <c:v>172.12509999999997</c:v>
                </c:pt>
                <c:pt idx="163">
                  <c:v>173.16609999999997</c:v>
                </c:pt>
                <c:pt idx="164">
                  <c:v>174.20709999999997</c:v>
                </c:pt>
                <c:pt idx="165">
                  <c:v>175.24809999999997</c:v>
                </c:pt>
                <c:pt idx="166">
                  <c:v>176.28909999999996</c:v>
                </c:pt>
                <c:pt idx="167">
                  <c:v>177.33009999999999</c:v>
                </c:pt>
                <c:pt idx="168">
                  <c:v>178.37109999999998</c:v>
                </c:pt>
                <c:pt idx="169">
                  <c:v>179.41209999999998</c:v>
                </c:pt>
                <c:pt idx="170">
                  <c:v>180.45309999999998</c:v>
                </c:pt>
                <c:pt idx="171">
                  <c:v>181.49409999999997</c:v>
                </c:pt>
                <c:pt idx="172">
                  <c:v>182.53509999999997</c:v>
                </c:pt>
                <c:pt idx="173">
                  <c:v>183.57609999999997</c:v>
                </c:pt>
                <c:pt idx="174">
                  <c:v>184.61709999999997</c:v>
                </c:pt>
                <c:pt idx="175">
                  <c:v>185.65809999999996</c:v>
                </c:pt>
                <c:pt idx="176">
                  <c:v>186.69909999999999</c:v>
                </c:pt>
                <c:pt idx="177">
                  <c:v>187.74009999999998</c:v>
                </c:pt>
                <c:pt idx="178">
                  <c:v>188.78109999999998</c:v>
                </c:pt>
                <c:pt idx="179">
                  <c:v>189.82209999999998</c:v>
                </c:pt>
                <c:pt idx="180">
                  <c:v>190.86309999999997</c:v>
                </c:pt>
                <c:pt idx="181">
                  <c:v>191.90409999999997</c:v>
                </c:pt>
                <c:pt idx="182">
                  <c:v>192.94509999999997</c:v>
                </c:pt>
                <c:pt idx="183">
                  <c:v>193.98609999999996</c:v>
                </c:pt>
                <c:pt idx="184">
                  <c:v>195.02709999999996</c:v>
                </c:pt>
                <c:pt idx="185">
                  <c:v>196.06809999999999</c:v>
                </c:pt>
                <c:pt idx="186">
                  <c:v>197.10909999999998</c:v>
                </c:pt>
                <c:pt idx="187">
                  <c:v>198.15009999999998</c:v>
                </c:pt>
                <c:pt idx="188">
                  <c:v>199.19109999999998</c:v>
                </c:pt>
                <c:pt idx="189">
                  <c:v>200.23209999999997</c:v>
                </c:pt>
                <c:pt idx="190">
                  <c:v>201.27309999999997</c:v>
                </c:pt>
                <c:pt idx="191">
                  <c:v>202.31409999999997</c:v>
                </c:pt>
                <c:pt idx="192">
                  <c:v>203.35509999999996</c:v>
                </c:pt>
                <c:pt idx="193">
                  <c:v>204.39609999999996</c:v>
                </c:pt>
                <c:pt idx="194">
                  <c:v>205.43709999999999</c:v>
                </c:pt>
                <c:pt idx="195">
                  <c:v>206.47809999999998</c:v>
                </c:pt>
                <c:pt idx="196">
                  <c:v>207.51909999999998</c:v>
                </c:pt>
                <c:pt idx="197">
                  <c:v>208.56009999999998</c:v>
                </c:pt>
                <c:pt idx="198">
                  <c:v>209.60109999999997</c:v>
                </c:pt>
                <c:pt idx="199">
                  <c:v>210.64209999999997</c:v>
                </c:pt>
                <c:pt idx="200">
                  <c:v>211.68309999999997</c:v>
                </c:pt>
                <c:pt idx="201">
                  <c:v>212.72409999999996</c:v>
                </c:pt>
                <c:pt idx="202">
                  <c:v>213.76509999999996</c:v>
                </c:pt>
                <c:pt idx="203">
                  <c:v>214.80609999999999</c:v>
                </c:pt>
                <c:pt idx="204">
                  <c:v>215.84709999999998</c:v>
                </c:pt>
                <c:pt idx="205">
                  <c:v>216.88809999999998</c:v>
                </c:pt>
                <c:pt idx="206">
                  <c:v>217.92909999999998</c:v>
                </c:pt>
                <c:pt idx="207">
                  <c:v>218.97009999999997</c:v>
                </c:pt>
                <c:pt idx="208">
                  <c:v>220.01109999999997</c:v>
                </c:pt>
                <c:pt idx="209">
                  <c:v>221.05209999999997</c:v>
                </c:pt>
                <c:pt idx="210">
                  <c:v>222.09309999999996</c:v>
                </c:pt>
                <c:pt idx="211">
                  <c:v>223.13409999999996</c:v>
                </c:pt>
                <c:pt idx="212">
                  <c:v>224.17509999999999</c:v>
                </c:pt>
                <c:pt idx="213">
                  <c:v>225.21609999999998</c:v>
                </c:pt>
                <c:pt idx="214">
                  <c:v>226.25709999999998</c:v>
                </c:pt>
                <c:pt idx="215">
                  <c:v>227.29809999999998</c:v>
                </c:pt>
                <c:pt idx="216">
                  <c:v>228.33909999999997</c:v>
                </c:pt>
                <c:pt idx="217">
                  <c:v>229.38009999999997</c:v>
                </c:pt>
                <c:pt idx="218">
                  <c:v>230.42109999999997</c:v>
                </c:pt>
                <c:pt idx="219">
                  <c:v>231.46209999999996</c:v>
                </c:pt>
                <c:pt idx="220">
                  <c:v>232.50309999999996</c:v>
                </c:pt>
                <c:pt idx="221">
                  <c:v>233.54409999999996</c:v>
                </c:pt>
                <c:pt idx="222">
                  <c:v>234.58509999999998</c:v>
                </c:pt>
                <c:pt idx="223">
                  <c:v>235.62609999999998</c:v>
                </c:pt>
                <c:pt idx="224">
                  <c:v>236.66709999999998</c:v>
                </c:pt>
                <c:pt idx="225">
                  <c:v>237.70809999999997</c:v>
                </c:pt>
                <c:pt idx="226">
                  <c:v>238.74909999999997</c:v>
                </c:pt>
                <c:pt idx="227">
                  <c:v>239.79009999999997</c:v>
                </c:pt>
                <c:pt idx="228">
                  <c:v>240.83109999999996</c:v>
                </c:pt>
                <c:pt idx="229">
                  <c:v>241.87209999999996</c:v>
                </c:pt>
                <c:pt idx="230">
                  <c:v>242.91309999999996</c:v>
                </c:pt>
                <c:pt idx="231">
                  <c:v>243.95409999999998</c:v>
                </c:pt>
                <c:pt idx="232">
                  <c:v>244.99509999999998</c:v>
                </c:pt>
                <c:pt idx="233">
                  <c:v>246.03609999999998</c:v>
                </c:pt>
                <c:pt idx="234">
                  <c:v>247.07709999999997</c:v>
                </c:pt>
                <c:pt idx="235">
                  <c:v>248.11809999999997</c:v>
                </c:pt>
                <c:pt idx="236">
                  <c:v>249.15909999999997</c:v>
                </c:pt>
                <c:pt idx="237">
                  <c:v>250.20009999999999</c:v>
                </c:pt>
                <c:pt idx="238">
                  <c:v>251.24109999999993</c:v>
                </c:pt>
                <c:pt idx="239">
                  <c:v>252.28209999999996</c:v>
                </c:pt>
                <c:pt idx="240">
                  <c:v>253.32309999999995</c:v>
                </c:pt>
                <c:pt idx="241">
                  <c:v>254.36409999999998</c:v>
                </c:pt>
                <c:pt idx="242">
                  <c:v>255.4051</c:v>
                </c:pt>
                <c:pt idx="243">
                  <c:v>256.44609999999994</c:v>
                </c:pt>
                <c:pt idx="244">
                  <c:v>257.4871</c:v>
                </c:pt>
                <c:pt idx="245">
                  <c:v>258.52809999999999</c:v>
                </c:pt>
                <c:pt idx="246">
                  <c:v>259.56909999999999</c:v>
                </c:pt>
                <c:pt idx="247">
                  <c:v>260.61009999999999</c:v>
                </c:pt>
                <c:pt idx="248">
                  <c:v>261.65109999999999</c:v>
                </c:pt>
                <c:pt idx="249">
                  <c:v>262.69209999999998</c:v>
                </c:pt>
                <c:pt idx="250">
                  <c:v>263.73309999999998</c:v>
                </c:pt>
                <c:pt idx="251">
                  <c:v>264.77409999999998</c:v>
                </c:pt>
                <c:pt idx="252">
                  <c:v>265.81509999999997</c:v>
                </c:pt>
                <c:pt idx="253">
                  <c:v>266.85609999999997</c:v>
                </c:pt>
                <c:pt idx="254">
                  <c:v>267.89709999999997</c:v>
                </c:pt>
                <c:pt idx="255">
                  <c:v>268.93809999999996</c:v>
                </c:pt>
                <c:pt idx="256">
                  <c:v>269.97909999999996</c:v>
                </c:pt>
                <c:pt idx="257">
                  <c:v>271.02009999999996</c:v>
                </c:pt>
                <c:pt idx="258">
                  <c:v>272.06109999999995</c:v>
                </c:pt>
                <c:pt idx="259">
                  <c:v>273.10209999999995</c:v>
                </c:pt>
                <c:pt idx="260">
                  <c:v>274.14309999999995</c:v>
                </c:pt>
                <c:pt idx="261">
                  <c:v>275.18409999999994</c:v>
                </c:pt>
                <c:pt idx="262">
                  <c:v>276.22509999999994</c:v>
                </c:pt>
                <c:pt idx="263">
                  <c:v>277.26609999999999</c:v>
                </c:pt>
                <c:pt idx="264">
                  <c:v>278.30709999999999</c:v>
                </c:pt>
                <c:pt idx="265">
                  <c:v>279.34809999999999</c:v>
                </c:pt>
                <c:pt idx="266">
                  <c:v>280.38909999999998</c:v>
                </c:pt>
                <c:pt idx="267">
                  <c:v>281.43009999999998</c:v>
                </c:pt>
                <c:pt idx="268">
                  <c:v>282.47109999999998</c:v>
                </c:pt>
                <c:pt idx="269">
                  <c:v>283.51209999999998</c:v>
                </c:pt>
                <c:pt idx="270">
                  <c:v>284.55309999999997</c:v>
                </c:pt>
                <c:pt idx="271">
                  <c:v>285.59409999999997</c:v>
                </c:pt>
                <c:pt idx="272">
                  <c:v>286.63509999999997</c:v>
                </c:pt>
                <c:pt idx="273">
                  <c:v>287.67609999999996</c:v>
                </c:pt>
                <c:pt idx="274">
                  <c:v>288.71709999999996</c:v>
                </c:pt>
                <c:pt idx="275">
                  <c:v>289.75809999999996</c:v>
                </c:pt>
                <c:pt idx="276">
                  <c:v>290.79909999999995</c:v>
                </c:pt>
                <c:pt idx="277">
                  <c:v>291.84009999999995</c:v>
                </c:pt>
                <c:pt idx="278">
                  <c:v>292.88109999999995</c:v>
                </c:pt>
                <c:pt idx="279">
                  <c:v>293.92209999999994</c:v>
                </c:pt>
                <c:pt idx="280">
                  <c:v>294.96309999999994</c:v>
                </c:pt>
                <c:pt idx="281">
                  <c:v>296.00409999999999</c:v>
                </c:pt>
                <c:pt idx="282">
                  <c:v>297.04509999999999</c:v>
                </c:pt>
                <c:pt idx="283">
                  <c:v>298.08609999999999</c:v>
                </c:pt>
                <c:pt idx="284">
                  <c:v>299.12709999999998</c:v>
                </c:pt>
                <c:pt idx="285">
                  <c:v>300.16809999999998</c:v>
                </c:pt>
                <c:pt idx="286">
                  <c:v>301.20909999999998</c:v>
                </c:pt>
                <c:pt idx="287">
                  <c:v>302.25009999999997</c:v>
                </c:pt>
                <c:pt idx="288">
                  <c:v>303.29109999999997</c:v>
                </c:pt>
                <c:pt idx="289">
                  <c:v>304.33209999999997</c:v>
                </c:pt>
                <c:pt idx="290">
                  <c:v>305.37309999999997</c:v>
                </c:pt>
                <c:pt idx="291">
                  <c:v>306.41409999999996</c:v>
                </c:pt>
                <c:pt idx="292">
                  <c:v>307.45509999999996</c:v>
                </c:pt>
                <c:pt idx="293">
                  <c:v>308.49609999999996</c:v>
                </c:pt>
                <c:pt idx="294">
                  <c:v>309.53709999999995</c:v>
                </c:pt>
                <c:pt idx="295">
                  <c:v>310.57809999999995</c:v>
                </c:pt>
                <c:pt idx="296">
                  <c:v>311.61909999999995</c:v>
                </c:pt>
                <c:pt idx="297">
                  <c:v>312.66009999999994</c:v>
                </c:pt>
                <c:pt idx="298">
                  <c:v>313.70109999999994</c:v>
                </c:pt>
                <c:pt idx="299">
                  <c:v>314.74209999999999</c:v>
                </c:pt>
                <c:pt idx="300">
                  <c:v>315.78309999999999</c:v>
                </c:pt>
                <c:pt idx="301">
                  <c:v>316.82409999999999</c:v>
                </c:pt>
                <c:pt idx="302">
                  <c:v>317.86509999999998</c:v>
                </c:pt>
                <c:pt idx="303">
                  <c:v>318.90609999999998</c:v>
                </c:pt>
                <c:pt idx="304">
                  <c:v>319.94709999999998</c:v>
                </c:pt>
                <c:pt idx="305">
                  <c:v>320.98809999999997</c:v>
                </c:pt>
                <c:pt idx="306">
                  <c:v>322.02909999999997</c:v>
                </c:pt>
                <c:pt idx="307">
                  <c:v>323.07009999999997</c:v>
                </c:pt>
                <c:pt idx="308">
                  <c:v>324.11109999999996</c:v>
                </c:pt>
                <c:pt idx="309">
                  <c:v>325.15209999999996</c:v>
                </c:pt>
                <c:pt idx="310">
                  <c:v>326.19309999999996</c:v>
                </c:pt>
                <c:pt idx="311">
                  <c:v>327.23409999999996</c:v>
                </c:pt>
                <c:pt idx="312">
                  <c:v>328.27509999999995</c:v>
                </c:pt>
                <c:pt idx="313">
                  <c:v>329.31609999999995</c:v>
                </c:pt>
                <c:pt idx="314">
                  <c:v>330.35709999999995</c:v>
                </c:pt>
                <c:pt idx="315">
                  <c:v>331.39809999999994</c:v>
                </c:pt>
                <c:pt idx="316">
                  <c:v>332.43909999999994</c:v>
                </c:pt>
                <c:pt idx="317">
                  <c:v>333.48009999999999</c:v>
                </c:pt>
                <c:pt idx="318">
                  <c:v>334.52109999999999</c:v>
                </c:pt>
                <c:pt idx="319">
                  <c:v>335.56209999999999</c:v>
                </c:pt>
                <c:pt idx="320">
                  <c:v>336.60309999999998</c:v>
                </c:pt>
                <c:pt idx="321">
                  <c:v>337.64409999999998</c:v>
                </c:pt>
                <c:pt idx="322">
                  <c:v>338.68509999999998</c:v>
                </c:pt>
                <c:pt idx="323">
                  <c:v>339.72609999999997</c:v>
                </c:pt>
                <c:pt idx="324">
                  <c:v>340.76709999999997</c:v>
                </c:pt>
                <c:pt idx="325">
                  <c:v>341.80809999999997</c:v>
                </c:pt>
                <c:pt idx="326">
                  <c:v>342.84909999999996</c:v>
                </c:pt>
                <c:pt idx="327">
                  <c:v>343.89009999999996</c:v>
                </c:pt>
                <c:pt idx="328">
                  <c:v>344.93109999999996</c:v>
                </c:pt>
                <c:pt idx="329">
                  <c:v>345.97209999999995</c:v>
                </c:pt>
                <c:pt idx="330">
                  <c:v>347.01309999999995</c:v>
                </c:pt>
                <c:pt idx="331">
                  <c:v>348.05409999999995</c:v>
                </c:pt>
                <c:pt idx="332">
                  <c:v>349.09509999999995</c:v>
                </c:pt>
                <c:pt idx="333">
                  <c:v>350.13609999999994</c:v>
                </c:pt>
                <c:pt idx="334">
                  <c:v>351.17709999999994</c:v>
                </c:pt>
                <c:pt idx="335">
                  <c:v>352.21809999999994</c:v>
                </c:pt>
                <c:pt idx="336">
                  <c:v>353.25909999999999</c:v>
                </c:pt>
                <c:pt idx="337">
                  <c:v>354.30009999999999</c:v>
                </c:pt>
                <c:pt idx="338">
                  <c:v>355.34109999999998</c:v>
                </c:pt>
                <c:pt idx="339">
                  <c:v>356.38209999999998</c:v>
                </c:pt>
                <c:pt idx="340">
                  <c:v>357.42309999999998</c:v>
                </c:pt>
                <c:pt idx="341">
                  <c:v>358.46409999999997</c:v>
                </c:pt>
                <c:pt idx="342">
                  <c:v>359.50509999999997</c:v>
                </c:pt>
                <c:pt idx="343">
                  <c:v>360.54609999999997</c:v>
                </c:pt>
                <c:pt idx="344">
                  <c:v>361.58709999999996</c:v>
                </c:pt>
                <c:pt idx="345">
                  <c:v>362.62809999999996</c:v>
                </c:pt>
                <c:pt idx="346">
                  <c:v>363.66909999999996</c:v>
                </c:pt>
                <c:pt idx="347">
                  <c:v>364.71009999999995</c:v>
                </c:pt>
                <c:pt idx="348">
                  <c:v>365.75109999999995</c:v>
                </c:pt>
                <c:pt idx="349">
                  <c:v>366.79209999999995</c:v>
                </c:pt>
                <c:pt idx="350">
                  <c:v>367.83309999999994</c:v>
                </c:pt>
                <c:pt idx="351">
                  <c:v>368.87409999999994</c:v>
                </c:pt>
                <c:pt idx="352">
                  <c:v>369.91509999999994</c:v>
                </c:pt>
                <c:pt idx="353">
                  <c:v>370.95609999999994</c:v>
                </c:pt>
                <c:pt idx="354">
                  <c:v>371.99709999999999</c:v>
                </c:pt>
                <c:pt idx="355">
                  <c:v>373.03809999999999</c:v>
                </c:pt>
                <c:pt idx="356">
                  <c:v>374.07909999999998</c:v>
                </c:pt>
                <c:pt idx="357">
                  <c:v>375.12009999999998</c:v>
                </c:pt>
                <c:pt idx="358">
                  <c:v>376.16109999999998</c:v>
                </c:pt>
                <c:pt idx="359">
                  <c:v>377.20209999999997</c:v>
                </c:pt>
                <c:pt idx="360">
                  <c:v>378.24309999999997</c:v>
                </c:pt>
                <c:pt idx="361">
                  <c:v>379.28409999999997</c:v>
                </c:pt>
                <c:pt idx="362">
                  <c:v>380.32509999999996</c:v>
                </c:pt>
                <c:pt idx="363">
                  <c:v>381.36609999999996</c:v>
                </c:pt>
                <c:pt idx="364">
                  <c:v>382.40709999999996</c:v>
                </c:pt>
                <c:pt idx="365">
                  <c:v>383.44809999999995</c:v>
                </c:pt>
                <c:pt idx="366">
                  <c:v>384.48909999999995</c:v>
                </c:pt>
                <c:pt idx="367">
                  <c:v>385.53009999999995</c:v>
                </c:pt>
                <c:pt idx="368">
                  <c:v>386.57109999999994</c:v>
                </c:pt>
                <c:pt idx="369">
                  <c:v>387.61209999999994</c:v>
                </c:pt>
                <c:pt idx="370">
                  <c:v>388.65309999999994</c:v>
                </c:pt>
                <c:pt idx="371">
                  <c:v>389.69409999999993</c:v>
                </c:pt>
                <c:pt idx="372">
                  <c:v>390.73509999999999</c:v>
                </c:pt>
                <c:pt idx="373">
                  <c:v>391.77609999999999</c:v>
                </c:pt>
                <c:pt idx="374">
                  <c:v>392.81709999999998</c:v>
                </c:pt>
                <c:pt idx="375">
                  <c:v>393.85809999999998</c:v>
                </c:pt>
                <c:pt idx="376">
                  <c:v>394.89909999999998</c:v>
                </c:pt>
                <c:pt idx="377">
                  <c:v>395.94009999999997</c:v>
                </c:pt>
                <c:pt idx="378">
                  <c:v>396.98109999999997</c:v>
                </c:pt>
                <c:pt idx="379">
                  <c:v>398.02209999999997</c:v>
                </c:pt>
                <c:pt idx="380">
                  <c:v>399.06309999999996</c:v>
                </c:pt>
                <c:pt idx="381">
                  <c:v>400.10409999999996</c:v>
                </c:pt>
                <c:pt idx="382">
                  <c:v>401.14509999999996</c:v>
                </c:pt>
                <c:pt idx="383">
                  <c:v>402.18609999999995</c:v>
                </c:pt>
                <c:pt idx="384">
                  <c:v>403.22709999999995</c:v>
                </c:pt>
                <c:pt idx="385">
                  <c:v>404.26809999999995</c:v>
                </c:pt>
                <c:pt idx="386">
                  <c:v>405.30909999999994</c:v>
                </c:pt>
                <c:pt idx="387">
                  <c:v>406.35009999999994</c:v>
                </c:pt>
                <c:pt idx="388">
                  <c:v>407.39109999999994</c:v>
                </c:pt>
                <c:pt idx="389">
                  <c:v>408.43209999999993</c:v>
                </c:pt>
                <c:pt idx="390">
                  <c:v>409.47309999999993</c:v>
                </c:pt>
                <c:pt idx="391">
                  <c:v>410.51409999999998</c:v>
                </c:pt>
                <c:pt idx="392">
                  <c:v>411.55509999999998</c:v>
                </c:pt>
                <c:pt idx="393">
                  <c:v>412.59609999999998</c:v>
                </c:pt>
                <c:pt idx="394">
                  <c:v>413.63709999999998</c:v>
                </c:pt>
                <c:pt idx="395">
                  <c:v>414.67809999999997</c:v>
                </c:pt>
                <c:pt idx="396">
                  <c:v>415.71909999999997</c:v>
                </c:pt>
                <c:pt idx="397">
                  <c:v>416.76009999999997</c:v>
                </c:pt>
                <c:pt idx="398">
                  <c:v>417.80109999999996</c:v>
                </c:pt>
                <c:pt idx="399">
                  <c:v>418.84209999999996</c:v>
                </c:pt>
                <c:pt idx="400">
                  <c:v>419.88309999999996</c:v>
                </c:pt>
                <c:pt idx="401">
                  <c:v>420.92409999999995</c:v>
                </c:pt>
                <c:pt idx="402">
                  <c:v>421.96509999999995</c:v>
                </c:pt>
                <c:pt idx="403">
                  <c:v>423.00609999999995</c:v>
                </c:pt>
                <c:pt idx="404">
                  <c:v>424.04709999999994</c:v>
                </c:pt>
                <c:pt idx="405">
                  <c:v>425.08809999999994</c:v>
                </c:pt>
                <c:pt idx="406">
                  <c:v>426.12909999999994</c:v>
                </c:pt>
                <c:pt idx="407">
                  <c:v>427.17009999999993</c:v>
                </c:pt>
                <c:pt idx="408">
                  <c:v>428.21109999999993</c:v>
                </c:pt>
                <c:pt idx="409">
                  <c:v>429.25209999999998</c:v>
                </c:pt>
                <c:pt idx="410">
                  <c:v>430.29309999999998</c:v>
                </c:pt>
                <c:pt idx="411">
                  <c:v>431.33409999999998</c:v>
                </c:pt>
                <c:pt idx="412">
                  <c:v>432.37509999999997</c:v>
                </c:pt>
                <c:pt idx="413">
                  <c:v>433.41609999999997</c:v>
                </c:pt>
                <c:pt idx="414">
                  <c:v>434.45709999999997</c:v>
                </c:pt>
                <c:pt idx="415">
                  <c:v>435.49809999999997</c:v>
                </c:pt>
                <c:pt idx="416">
                  <c:v>436.53909999999996</c:v>
                </c:pt>
                <c:pt idx="417">
                  <c:v>437.58009999999996</c:v>
                </c:pt>
                <c:pt idx="418">
                  <c:v>438.62109999999996</c:v>
                </c:pt>
                <c:pt idx="419">
                  <c:v>439.66209999999995</c:v>
                </c:pt>
                <c:pt idx="420">
                  <c:v>440.70309999999995</c:v>
                </c:pt>
                <c:pt idx="421">
                  <c:v>441.74409999999995</c:v>
                </c:pt>
                <c:pt idx="422">
                  <c:v>442.78509999999994</c:v>
                </c:pt>
                <c:pt idx="423">
                  <c:v>443.82609999999994</c:v>
                </c:pt>
                <c:pt idx="424">
                  <c:v>444.86709999999994</c:v>
                </c:pt>
                <c:pt idx="425">
                  <c:v>445.90809999999993</c:v>
                </c:pt>
                <c:pt idx="426">
                  <c:v>446.94909999999993</c:v>
                </c:pt>
                <c:pt idx="427">
                  <c:v>447.99009999999998</c:v>
                </c:pt>
                <c:pt idx="428">
                  <c:v>449.03109999999998</c:v>
                </c:pt>
                <c:pt idx="429">
                  <c:v>450.07209999999998</c:v>
                </c:pt>
                <c:pt idx="430">
                  <c:v>451.11309999999997</c:v>
                </c:pt>
                <c:pt idx="431">
                  <c:v>452.15409999999997</c:v>
                </c:pt>
                <c:pt idx="432">
                  <c:v>453.19509999999997</c:v>
                </c:pt>
                <c:pt idx="433">
                  <c:v>454.23609999999996</c:v>
                </c:pt>
                <c:pt idx="434">
                  <c:v>455.27709999999996</c:v>
                </c:pt>
                <c:pt idx="435">
                  <c:v>456.31809999999996</c:v>
                </c:pt>
                <c:pt idx="436">
                  <c:v>457.35909999999996</c:v>
                </c:pt>
                <c:pt idx="437">
                  <c:v>458.40009999999995</c:v>
                </c:pt>
                <c:pt idx="438">
                  <c:v>459.44109999999995</c:v>
                </c:pt>
                <c:pt idx="439">
                  <c:v>460.48209999999995</c:v>
                </c:pt>
                <c:pt idx="440">
                  <c:v>461.52309999999994</c:v>
                </c:pt>
                <c:pt idx="441">
                  <c:v>462.56409999999994</c:v>
                </c:pt>
                <c:pt idx="442">
                  <c:v>463.60509999999994</c:v>
                </c:pt>
                <c:pt idx="443">
                  <c:v>464.64609999999993</c:v>
                </c:pt>
                <c:pt idx="444">
                  <c:v>465.68709999999993</c:v>
                </c:pt>
                <c:pt idx="445">
                  <c:v>466.72809999999993</c:v>
                </c:pt>
                <c:pt idx="446">
                  <c:v>467.76909999999998</c:v>
                </c:pt>
                <c:pt idx="447">
                  <c:v>468.81009999999998</c:v>
                </c:pt>
                <c:pt idx="448">
                  <c:v>469.85109999999997</c:v>
                </c:pt>
                <c:pt idx="449">
                  <c:v>470.89209999999997</c:v>
                </c:pt>
                <c:pt idx="450">
                  <c:v>471.93309999999997</c:v>
                </c:pt>
                <c:pt idx="451">
                  <c:v>472.97409999999996</c:v>
                </c:pt>
                <c:pt idx="452">
                  <c:v>474.01509999999996</c:v>
                </c:pt>
                <c:pt idx="453">
                  <c:v>475.05609999999996</c:v>
                </c:pt>
                <c:pt idx="454">
                  <c:v>476.09709999999995</c:v>
                </c:pt>
                <c:pt idx="455">
                  <c:v>477.13809999999995</c:v>
                </c:pt>
                <c:pt idx="456">
                  <c:v>478.17909999999995</c:v>
                </c:pt>
                <c:pt idx="457">
                  <c:v>479.22009999999995</c:v>
                </c:pt>
                <c:pt idx="458">
                  <c:v>480.26109999999994</c:v>
                </c:pt>
                <c:pt idx="459">
                  <c:v>481.30209999999994</c:v>
                </c:pt>
                <c:pt idx="460">
                  <c:v>482.34309999999994</c:v>
                </c:pt>
                <c:pt idx="461">
                  <c:v>483.38409999999993</c:v>
                </c:pt>
                <c:pt idx="462">
                  <c:v>484.42509999999993</c:v>
                </c:pt>
                <c:pt idx="463">
                  <c:v>485.46609999999993</c:v>
                </c:pt>
                <c:pt idx="464">
                  <c:v>486.50709999999998</c:v>
                </c:pt>
                <c:pt idx="465">
                  <c:v>487.54809999999998</c:v>
                </c:pt>
                <c:pt idx="466">
                  <c:v>488.58909999999997</c:v>
                </c:pt>
                <c:pt idx="467">
                  <c:v>489.63009999999997</c:v>
                </c:pt>
                <c:pt idx="468">
                  <c:v>490.67109999999997</c:v>
                </c:pt>
                <c:pt idx="469">
                  <c:v>491.71209999999996</c:v>
                </c:pt>
                <c:pt idx="470">
                  <c:v>492.75309999999996</c:v>
                </c:pt>
                <c:pt idx="471">
                  <c:v>493.79409999999996</c:v>
                </c:pt>
                <c:pt idx="472">
                  <c:v>494.83509999999995</c:v>
                </c:pt>
                <c:pt idx="473">
                  <c:v>495.87609999999995</c:v>
                </c:pt>
                <c:pt idx="474">
                  <c:v>496.91709999999995</c:v>
                </c:pt>
                <c:pt idx="475">
                  <c:v>497.95809999999994</c:v>
                </c:pt>
                <c:pt idx="476">
                  <c:v>498.99909999999994</c:v>
                </c:pt>
                <c:pt idx="477">
                  <c:v>500.0401</c:v>
                </c:pt>
                <c:pt idx="478">
                  <c:v>501.08109999999994</c:v>
                </c:pt>
                <c:pt idx="479">
                  <c:v>502.12209999999993</c:v>
                </c:pt>
                <c:pt idx="480">
                  <c:v>503.16309999999999</c:v>
                </c:pt>
                <c:pt idx="481">
                  <c:v>504.20409999999993</c:v>
                </c:pt>
                <c:pt idx="482">
                  <c:v>505.24509999999998</c:v>
                </c:pt>
                <c:pt idx="483">
                  <c:v>506.28609999999998</c:v>
                </c:pt>
                <c:pt idx="484">
                  <c:v>507.32709999999992</c:v>
                </c:pt>
                <c:pt idx="485">
                  <c:v>508.36809999999997</c:v>
                </c:pt>
                <c:pt idx="486">
                  <c:v>509.40909999999997</c:v>
                </c:pt>
                <c:pt idx="487">
                  <c:v>510.45010000000002</c:v>
                </c:pt>
                <c:pt idx="488">
                  <c:v>511.49109999999996</c:v>
                </c:pt>
                <c:pt idx="489">
                  <c:v>512.5320999999999</c:v>
                </c:pt>
                <c:pt idx="490">
                  <c:v>513.57309999999995</c:v>
                </c:pt>
                <c:pt idx="491">
                  <c:v>514.61410000000001</c:v>
                </c:pt>
                <c:pt idx="492">
                  <c:v>515.65509999999995</c:v>
                </c:pt>
                <c:pt idx="493">
                  <c:v>516.6961</c:v>
                </c:pt>
                <c:pt idx="494">
                  <c:v>517.73709999999994</c:v>
                </c:pt>
                <c:pt idx="495">
                  <c:v>518.77809999999999</c:v>
                </c:pt>
                <c:pt idx="496">
                  <c:v>519.81909999999993</c:v>
                </c:pt>
                <c:pt idx="497">
                  <c:v>520.86009999999999</c:v>
                </c:pt>
                <c:pt idx="498">
                  <c:v>521.90109999999993</c:v>
                </c:pt>
                <c:pt idx="499">
                  <c:v>522.94209999999998</c:v>
                </c:pt>
                <c:pt idx="500">
                  <c:v>523.98309999999992</c:v>
                </c:pt>
                <c:pt idx="501">
                  <c:v>525.02409999999998</c:v>
                </c:pt>
                <c:pt idx="502">
                  <c:v>526.06509999999992</c:v>
                </c:pt>
                <c:pt idx="503">
                  <c:v>527.10609999999997</c:v>
                </c:pt>
                <c:pt idx="504">
                  <c:v>528.14709999999991</c:v>
                </c:pt>
                <c:pt idx="505">
                  <c:v>529.18809999999996</c:v>
                </c:pt>
                <c:pt idx="506">
                  <c:v>530.2290999999999</c:v>
                </c:pt>
                <c:pt idx="507">
                  <c:v>531.27009999999996</c:v>
                </c:pt>
                <c:pt idx="508">
                  <c:v>532.3110999999999</c:v>
                </c:pt>
                <c:pt idx="509">
                  <c:v>533.35209999999995</c:v>
                </c:pt>
                <c:pt idx="510">
                  <c:v>534.3931</c:v>
                </c:pt>
                <c:pt idx="511">
                  <c:v>535.43409999999994</c:v>
                </c:pt>
                <c:pt idx="512">
                  <c:v>536.4751</c:v>
                </c:pt>
                <c:pt idx="513">
                  <c:v>537.51609999999994</c:v>
                </c:pt>
                <c:pt idx="514">
                  <c:v>538.55709999999999</c:v>
                </c:pt>
                <c:pt idx="515">
                  <c:v>539.59809999999993</c:v>
                </c:pt>
                <c:pt idx="516">
                  <c:v>540.63909999999998</c:v>
                </c:pt>
                <c:pt idx="517">
                  <c:v>541.68009999999992</c:v>
                </c:pt>
                <c:pt idx="518">
                  <c:v>542.72109999999998</c:v>
                </c:pt>
                <c:pt idx="519">
                  <c:v>543.76209999999992</c:v>
                </c:pt>
                <c:pt idx="520">
                  <c:v>544.80309999999997</c:v>
                </c:pt>
                <c:pt idx="521">
                  <c:v>545.84409999999991</c:v>
                </c:pt>
                <c:pt idx="522">
                  <c:v>546.88509999999997</c:v>
                </c:pt>
                <c:pt idx="523">
                  <c:v>547.92609999999991</c:v>
                </c:pt>
                <c:pt idx="524">
                  <c:v>548.96709999999996</c:v>
                </c:pt>
                <c:pt idx="525">
                  <c:v>550.0080999999999</c:v>
                </c:pt>
                <c:pt idx="526">
                  <c:v>551.04909999999995</c:v>
                </c:pt>
                <c:pt idx="527">
                  <c:v>552.09009999999989</c:v>
                </c:pt>
                <c:pt idx="528">
                  <c:v>553.13109999999995</c:v>
                </c:pt>
                <c:pt idx="529">
                  <c:v>554.1721</c:v>
                </c:pt>
                <c:pt idx="530">
                  <c:v>555.21309999999994</c:v>
                </c:pt>
                <c:pt idx="531">
                  <c:v>556.25409999999999</c:v>
                </c:pt>
                <c:pt idx="532">
                  <c:v>557.29509999999993</c:v>
                </c:pt>
                <c:pt idx="533">
                  <c:v>558.33609999999999</c:v>
                </c:pt>
                <c:pt idx="534">
                  <c:v>559.37709999999993</c:v>
                </c:pt>
                <c:pt idx="535">
                  <c:v>560.41809999999998</c:v>
                </c:pt>
                <c:pt idx="536">
                  <c:v>561.45909999999992</c:v>
                </c:pt>
                <c:pt idx="537">
                  <c:v>562.50009999999997</c:v>
                </c:pt>
                <c:pt idx="538">
                  <c:v>563.54109999999991</c:v>
                </c:pt>
                <c:pt idx="539">
                  <c:v>564.58209999999997</c:v>
                </c:pt>
                <c:pt idx="540">
                  <c:v>565.62309999999991</c:v>
                </c:pt>
                <c:pt idx="541">
                  <c:v>566.66409999999996</c:v>
                </c:pt>
                <c:pt idx="542">
                  <c:v>567.7050999999999</c:v>
                </c:pt>
                <c:pt idx="543">
                  <c:v>568.74609999999996</c:v>
                </c:pt>
                <c:pt idx="544">
                  <c:v>569.7870999999999</c:v>
                </c:pt>
                <c:pt idx="545">
                  <c:v>570.82809999999995</c:v>
                </c:pt>
                <c:pt idx="546">
                  <c:v>571.8691</c:v>
                </c:pt>
                <c:pt idx="547">
                  <c:v>572.91009999999994</c:v>
                </c:pt>
                <c:pt idx="548">
                  <c:v>573.9511</c:v>
                </c:pt>
                <c:pt idx="549">
                  <c:v>574.99209999999994</c:v>
                </c:pt>
                <c:pt idx="550">
                  <c:v>576.03309999999999</c:v>
                </c:pt>
                <c:pt idx="551">
                  <c:v>577.07409999999993</c:v>
                </c:pt>
                <c:pt idx="552">
                  <c:v>578.11509999999998</c:v>
                </c:pt>
                <c:pt idx="553">
                  <c:v>579.15609999999992</c:v>
                </c:pt>
                <c:pt idx="554">
                  <c:v>580.19709999999998</c:v>
                </c:pt>
                <c:pt idx="555">
                  <c:v>581.23809999999992</c:v>
                </c:pt>
                <c:pt idx="556">
                  <c:v>582.27909999999997</c:v>
                </c:pt>
                <c:pt idx="557">
                  <c:v>583.32009999999991</c:v>
                </c:pt>
                <c:pt idx="558">
                  <c:v>584.36109999999996</c:v>
                </c:pt>
                <c:pt idx="559">
                  <c:v>585.4020999999999</c:v>
                </c:pt>
                <c:pt idx="560">
                  <c:v>586.44309999999996</c:v>
                </c:pt>
                <c:pt idx="561">
                  <c:v>587.4840999999999</c:v>
                </c:pt>
                <c:pt idx="562">
                  <c:v>588.52509999999995</c:v>
                </c:pt>
                <c:pt idx="563">
                  <c:v>589.56609999999989</c:v>
                </c:pt>
                <c:pt idx="564">
                  <c:v>590.60709999999995</c:v>
                </c:pt>
                <c:pt idx="565">
                  <c:v>591.6481</c:v>
                </c:pt>
                <c:pt idx="566">
                  <c:v>592.68909999999994</c:v>
                </c:pt>
                <c:pt idx="567">
                  <c:v>593.73009999999999</c:v>
                </c:pt>
                <c:pt idx="568">
                  <c:v>594.77109999999993</c:v>
                </c:pt>
                <c:pt idx="569">
                  <c:v>595.81209999999999</c:v>
                </c:pt>
                <c:pt idx="570">
                  <c:v>596.85309999999993</c:v>
                </c:pt>
                <c:pt idx="571">
                  <c:v>597.89409999999998</c:v>
                </c:pt>
                <c:pt idx="572">
                  <c:v>598.93509999999992</c:v>
                </c:pt>
                <c:pt idx="573">
                  <c:v>599.97609999999997</c:v>
                </c:pt>
                <c:pt idx="574">
                  <c:v>601.01709999999991</c:v>
                </c:pt>
                <c:pt idx="575">
                  <c:v>602.05809999999997</c:v>
                </c:pt>
                <c:pt idx="576">
                  <c:v>603.09909999999991</c:v>
                </c:pt>
                <c:pt idx="577">
                  <c:v>604.14009999999996</c:v>
                </c:pt>
                <c:pt idx="578">
                  <c:v>605.1810999999999</c:v>
                </c:pt>
                <c:pt idx="579">
                  <c:v>606.22209999999995</c:v>
                </c:pt>
                <c:pt idx="580">
                  <c:v>607.26309999999989</c:v>
                </c:pt>
                <c:pt idx="581">
                  <c:v>608.30409999999995</c:v>
                </c:pt>
                <c:pt idx="582">
                  <c:v>609.34509999999989</c:v>
                </c:pt>
                <c:pt idx="583">
                  <c:v>610.38609999999994</c:v>
                </c:pt>
                <c:pt idx="584">
                  <c:v>611.4271</c:v>
                </c:pt>
                <c:pt idx="585">
                  <c:v>612.46809999999994</c:v>
                </c:pt>
                <c:pt idx="586">
                  <c:v>613.50909999999999</c:v>
                </c:pt>
                <c:pt idx="587">
                  <c:v>614.55009999999993</c:v>
                </c:pt>
                <c:pt idx="588">
                  <c:v>615.59109999999998</c:v>
                </c:pt>
                <c:pt idx="589">
                  <c:v>616.63209999999992</c:v>
                </c:pt>
                <c:pt idx="590">
                  <c:v>617.67309999999998</c:v>
                </c:pt>
                <c:pt idx="591">
                  <c:v>618.71409999999992</c:v>
                </c:pt>
                <c:pt idx="592">
                  <c:v>619.75509999999997</c:v>
                </c:pt>
                <c:pt idx="593">
                  <c:v>620.79609999999991</c:v>
                </c:pt>
                <c:pt idx="594">
                  <c:v>621.83709999999996</c:v>
                </c:pt>
                <c:pt idx="595">
                  <c:v>622.8780999999999</c:v>
                </c:pt>
                <c:pt idx="596">
                  <c:v>623.91909999999996</c:v>
                </c:pt>
                <c:pt idx="597">
                  <c:v>624.9600999999999</c:v>
                </c:pt>
                <c:pt idx="598">
                  <c:v>626.00109999999995</c:v>
                </c:pt>
                <c:pt idx="599">
                  <c:v>627.04209999999989</c:v>
                </c:pt>
                <c:pt idx="600">
                  <c:v>628.08309999999994</c:v>
                </c:pt>
                <c:pt idx="601">
                  <c:v>629.1241</c:v>
                </c:pt>
                <c:pt idx="602">
                  <c:v>630.16509999999994</c:v>
                </c:pt>
                <c:pt idx="603">
                  <c:v>631.20609999999999</c:v>
                </c:pt>
                <c:pt idx="604">
                  <c:v>632.24709999999993</c:v>
                </c:pt>
                <c:pt idx="605">
                  <c:v>633.28809999999999</c:v>
                </c:pt>
                <c:pt idx="606">
                  <c:v>634.32909999999993</c:v>
                </c:pt>
                <c:pt idx="607">
                  <c:v>635.37009999999998</c:v>
                </c:pt>
                <c:pt idx="608">
                  <c:v>636.41109999999992</c:v>
                </c:pt>
                <c:pt idx="609">
                  <c:v>637.45209999999997</c:v>
                </c:pt>
                <c:pt idx="610">
                  <c:v>638.49309999999991</c:v>
                </c:pt>
                <c:pt idx="611">
                  <c:v>639.53409999999997</c:v>
                </c:pt>
                <c:pt idx="612">
                  <c:v>640.57509999999991</c:v>
                </c:pt>
                <c:pt idx="613">
                  <c:v>641.61609999999996</c:v>
                </c:pt>
                <c:pt idx="614">
                  <c:v>642.6570999999999</c:v>
                </c:pt>
                <c:pt idx="615">
                  <c:v>643.69809999999995</c:v>
                </c:pt>
                <c:pt idx="616">
                  <c:v>644.73909999999989</c:v>
                </c:pt>
                <c:pt idx="617">
                  <c:v>645.78009999999995</c:v>
                </c:pt>
                <c:pt idx="618">
                  <c:v>646.82109999999989</c:v>
                </c:pt>
                <c:pt idx="619">
                  <c:v>647.86209999999994</c:v>
                </c:pt>
                <c:pt idx="620">
                  <c:v>648.90309999999999</c:v>
                </c:pt>
                <c:pt idx="621">
                  <c:v>649.94409999999993</c:v>
                </c:pt>
                <c:pt idx="622">
                  <c:v>650.98509999999999</c:v>
                </c:pt>
                <c:pt idx="623">
                  <c:v>652.02609999999993</c:v>
                </c:pt>
                <c:pt idx="624">
                  <c:v>653.06709999999998</c:v>
                </c:pt>
                <c:pt idx="625">
                  <c:v>654.10809999999992</c:v>
                </c:pt>
                <c:pt idx="626">
                  <c:v>655.14909999999998</c:v>
                </c:pt>
                <c:pt idx="627">
                  <c:v>656.19009999999992</c:v>
                </c:pt>
                <c:pt idx="628">
                  <c:v>657.23109999999997</c:v>
                </c:pt>
                <c:pt idx="629">
                  <c:v>658.27209999999991</c:v>
                </c:pt>
                <c:pt idx="630">
                  <c:v>659.31309999999996</c:v>
                </c:pt>
                <c:pt idx="631">
                  <c:v>660.3540999999999</c:v>
                </c:pt>
                <c:pt idx="632">
                  <c:v>661.39509999999996</c:v>
                </c:pt>
                <c:pt idx="633">
                  <c:v>662.4360999999999</c:v>
                </c:pt>
                <c:pt idx="634">
                  <c:v>663.47709999999995</c:v>
                </c:pt>
                <c:pt idx="635">
                  <c:v>664.51809999999989</c:v>
                </c:pt>
                <c:pt idx="636">
                  <c:v>665.55909999999994</c:v>
                </c:pt>
                <c:pt idx="637">
                  <c:v>666.6001</c:v>
                </c:pt>
                <c:pt idx="638">
                  <c:v>667.64109999999994</c:v>
                </c:pt>
                <c:pt idx="639">
                  <c:v>668.68209999999999</c:v>
                </c:pt>
                <c:pt idx="640">
                  <c:v>669.72309999999993</c:v>
                </c:pt>
                <c:pt idx="641">
                  <c:v>670.76409999999998</c:v>
                </c:pt>
                <c:pt idx="642">
                  <c:v>671.80509999999992</c:v>
                </c:pt>
                <c:pt idx="643">
                  <c:v>672.84609999999998</c:v>
                </c:pt>
                <c:pt idx="644">
                  <c:v>673.88709999999992</c:v>
                </c:pt>
                <c:pt idx="645">
                  <c:v>674.92809999999997</c:v>
                </c:pt>
                <c:pt idx="646">
                  <c:v>675.96909999999991</c:v>
                </c:pt>
                <c:pt idx="647">
                  <c:v>677.01009999999997</c:v>
                </c:pt>
                <c:pt idx="648">
                  <c:v>678.05109999999991</c:v>
                </c:pt>
                <c:pt idx="649">
                  <c:v>679.09209999999996</c:v>
                </c:pt>
                <c:pt idx="650">
                  <c:v>680.1330999999999</c:v>
                </c:pt>
                <c:pt idx="651">
                  <c:v>681.17409999999995</c:v>
                </c:pt>
                <c:pt idx="652">
                  <c:v>682.21509999999989</c:v>
                </c:pt>
                <c:pt idx="653">
                  <c:v>683.25609999999995</c:v>
                </c:pt>
                <c:pt idx="654">
                  <c:v>684.29709999999989</c:v>
                </c:pt>
                <c:pt idx="655">
                  <c:v>685.33809999999994</c:v>
                </c:pt>
                <c:pt idx="656">
                  <c:v>686.37909999999999</c:v>
                </c:pt>
                <c:pt idx="657">
                  <c:v>687.42009999999993</c:v>
                </c:pt>
                <c:pt idx="658">
                  <c:v>688.46109999999999</c:v>
                </c:pt>
                <c:pt idx="659">
                  <c:v>689.50209999999993</c:v>
                </c:pt>
                <c:pt idx="660">
                  <c:v>690.54309999999998</c:v>
                </c:pt>
                <c:pt idx="661">
                  <c:v>691.58409999999992</c:v>
                </c:pt>
                <c:pt idx="662">
                  <c:v>692.62509999999997</c:v>
                </c:pt>
                <c:pt idx="663">
                  <c:v>693.66609999999991</c:v>
                </c:pt>
                <c:pt idx="664">
                  <c:v>694.70709999999997</c:v>
                </c:pt>
                <c:pt idx="665">
                  <c:v>695.74809999999991</c:v>
                </c:pt>
                <c:pt idx="666">
                  <c:v>696.78909999999996</c:v>
                </c:pt>
                <c:pt idx="667">
                  <c:v>697.8300999999999</c:v>
                </c:pt>
                <c:pt idx="668">
                  <c:v>698.87109999999996</c:v>
                </c:pt>
                <c:pt idx="669">
                  <c:v>699.9120999999999</c:v>
                </c:pt>
                <c:pt idx="670">
                  <c:v>700.95309999999995</c:v>
                </c:pt>
                <c:pt idx="671">
                  <c:v>701.99409999999989</c:v>
                </c:pt>
                <c:pt idx="672">
                  <c:v>703.03509999999994</c:v>
                </c:pt>
                <c:pt idx="673">
                  <c:v>704.07609999999988</c:v>
                </c:pt>
                <c:pt idx="674">
                  <c:v>705.11709999999994</c:v>
                </c:pt>
                <c:pt idx="675">
                  <c:v>706.15809999999999</c:v>
                </c:pt>
                <c:pt idx="676">
                  <c:v>707.19909999999993</c:v>
                </c:pt>
                <c:pt idx="677">
                  <c:v>708.24009999999998</c:v>
                </c:pt>
                <c:pt idx="678">
                  <c:v>709.28109999999992</c:v>
                </c:pt>
                <c:pt idx="679">
                  <c:v>710.32209999999998</c:v>
                </c:pt>
                <c:pt idx="680">
                  <c:v>711.36309999999992</c:v>
                </c:pt>
                <c:pt idx="681">
                  <c:v>712.40409999999997</c:v>
                </c:pt>
                <c:pt idx="682">
                  <c:v>713.44509999999991</c:v>
                </c:pt>
                <c:pt idx="683">
                  <c:v>714.48609999999996</c:v>
                </c:pt>
                <c:pt idx="684">
                  <c:v>715.5270999999999</c:v>
                </c:pt>
                <c:pt idx="685">
                  <c:v>716.56809999999996</c:v>
                </c:pt>
                <c:pt idx="686">
                  <c:v>717.6090999999999</c:v>
                </c:pt>
                <c:pt idx="687">
                  <c:v>718.65009999999995</c:v>
                </c:pt>
                <c:pt idx="688">
                  <c:v>719.69109999999989</c:v>
                </c:pt>
                <c:pt idx="689">
                  <c:v>720.73209999999995</c:v>
                </c:pt>
                <c:pt idx="690">
                  <c:v>721.77309999999989</c:v>
                </c:pt>
                <c:pt idx="691">
                  <c:v>722.81409999999994</c:v>
                </c:pt>
                <c:pt idx="692">
                  <c:v>723.85509999999999</c:v>
                </c:pt>
                <c:pt idx="693">
                  <c:v>724.89609999999993</c:v>
                </c:pt>
                <c:pt idx="694">
                  <c:v>725.93709999999999</c:v>
                </c:pt>
                <c:pt idx="695">
                  <c:v>726.97809999999993</c:v>
                </c:pt>
                <c:pt idx="696">
                  <c:v>728.01909999999998</c:v>
                </c:pt>
                <c:pt idx="697">
                  <c:v>729.06009999999992</c:v>
                </c:pt>
                <c:pt idx="698">
                  <c:v>730.10109999999997</c:v>
                </c:pt>
                <c:pt idx="699">
                  <c:v>731.14209999999991</c:v>
                </c:pt>
                <c:pt idx="700">
                  <c:v>732.18309999999997</c:v>
                </c:pt>
                <c:pt idx="701">
                  <c:v>733.22409999999991</c:v>
                </c:pt>
                <c:pt idx="702">
                  <c:v>734.26509999999996</c:v>
                </c:pt>
                <c:pt idx="703">
                  <c:v>735.3060999999999</c:v>
                </c:pt>
                <c:pt idx="704">
                  <c:v>736.34709999999995</c:v>
                </c:pt>
                <c:pt idx="705">
                  <c:v>737.38809999999989</c:v>
                </c:pt>
                <c:pt idx="706">
                  <c:v>738.42909999999995</c:v>
                </c:pt>
                <c:pt idx="707">
                  <c:v>739.47009999999989</c:v>
                </c:pt>
                <c:pt idx="708">
                  <c:v>740.51109999999994</c:v>
                </c:pt>
                <c:pt idx="709">
                  <c:v>741.55209999999988</c:v>
                </c:pt>
                <c:pt idx="710">
                  <c:v>742.59309999999994</c:v>
                </c:pt>
                <c:pt idx="711">
                  <c:v>743.63409999999999</c:v>
                </c:pt>
                <c:pt idx="712">
                  <c:v>744.67509999999993</c:v>
                </c:pt>
                <c:pt idx="713">
                  <c:v>745.71609999999998</c:v>
                </c:pt>
                <c:pt idx="714">
                  <c:v>746.75709999999992</c:v>
                </c:pt>
                <c:pt idx="715">
                  <c:v>747.79809999999998</c:v>
                </c:pt>
                <c:pt idx="716">
                  <c:v>748.83909999999992</c:v>
                </c:pt>
                <c:pt idx="717">
                  <c:v>749.88009999999997</c:v>
                </c:pt>
                <c:pt idx="718">
                  <c:v>750.92109999999991</c:v>
                </c:pt>
                <c:pt idx="719">
                  <c:v>751.96209999999996</c:v>
                </c:pt>
                <c:pt idx="720">
                  <c:v>753.0030999999999</c:v>
                </c:pt>
                <c:pt idx="721">
                  <c:v>754.04409999999996</c:v>
                </c:pt>
                <c:pt idx="722">
                  <c:v>755.0850999999999</c:v>
                </c:pt>
                <c:pt idx="723">
                  <c:v>756.12609999999995</c:v>
                </c:pt>
                <c:pt idx="724">
                  <c:v>757.16709999999989</c:v>
                </c:pt>
                <c:pt idx="725">
                  <c:v>758.20809999999994</c:v>
                </c:pt>
                <c:pt idx="726">
                  <c:v>759.24909999999988</c:v>
                </c:pt>
                <c:pt idx="727">
                  <c:v>760.29009999999994</c:v>
                </c:pt>
                <c:pt idx="728">
                  <c:v>761.33109999999988</c:v>
                </c:pt>
                <c:pt idx="729">
                  <c:v>762.37209999999993</c:v>
                </c:pt>
                <c:pt idx="730">
                  <c:v>763.41309999999999</c:v>
                </c:pt>
                <c:pt idx="731">
                  <c:v>764.45409999999993</c:v>
                </c:pt>
                <c:pt idx="732">
                  <c:v>765.49509999999998</c:v>
                </c:pt>
                <c:pt idx="733">
                  <c:v>766.53609999999992</c:v>
                </c:pt>
                <c:pt idx="734">
                  <c:v>767.57709999999997</c:v>
                </c:pt>
                <c:pt idx="735">
                  <c:v>768.61809999999991</c:v>
                </c:pt>
                <c:pt idx="736">
                  <c:v>769.65909999999997</c:v>
                </c:pt>
                <c:pt idx="737">
                  <c:v>770.70009999999991</c:v>
                </c:pt>
                <c:pt idx="738">
                  <c:v>771.74109999999996</c:v>
                </c:pt>
                <c:pt idx="739">
                  <c:v>772.7820999999999</c:v>
                </c:pt>
                <c:pt idx="740">
                  <c:v>773.82309999999995</c:v>
                </c:pt>
                <c:pt idx="741">
                  <c:v>774.86409999999989</c:v>
                </c:pt>
                <c:pt idx="742">
                  <c:v>775.90509999999995</c:v>
                </c:pt>
                <c:pt idx="743">
                  <c:v>776.94609999999989</c:v>
                </c:pt>
                <c:pt idx="744">
                  <c:v>777.98709999999994</c:v>
                </c:pt>
                <c:pt idx="745">
                  <c:v>779.02809999999988</c:v>
                </c:pt>
                <c:pt idx="746">
                  <c:v>780.06909999999993</c:v>
                </c:pt>
                <c:pt idx="747">
                  <c:v>781.11009999999999</c:v>
                </c:pt>
                <c:pt idx="748">
                  <c:v>782.15109999999993</c:v>
                </c:pt>
                <c:pt idx="749">
                  <c:v>783.19209999999998</c:v>
                </c:pt>
                <c:pt idx="750">
                  <c:v>784.23309999999992</c:v>
                </c:pt>
                <c:pt idx="751">
                  <c:v>785.27409999999998</c:v>
                </c:pt>
                <c:pt idx="752">
                  <c:v>786.31509999999992</c:v>
                </c:pt>
                <c:pt idx="753">
                  <c:v>787.35609999999997</c:v>
                </c:pt>
                <c:pt idx="754">
                  <c:v>788.39709999999991</c:v>
                </c:pt>
                <c:pt idx="755">
                  <c:v>789.43809999999996</c:v>
                </c:pt>
                <c:pt idx="756">
                  <c:v>790.4790999999999</c:v>
                </c:pt>
                <c:pt idx="757">
                  <c:v>791.52009999999996</c:v>
                </c:pt>
                <c:pt idx="758">
                  <c:v>792.5610999999999</c:v>
                </c:pt>
                <c:pt idx="759">
                  <c:v>793.60209999999995</c:v>
                </c:pt>
                <c:pt idx="760">
                  <c:v>794.64309999999989</c:v>
                </c:pt>
                <c:pt idx="761">
                  <c:v>795.68409999999994</c:v>
                </c:pt>
                <c:pt idx="762">
                  <c:v>796.72509999999988</c:v>
                </c:pt>
                <c:pt idx="763">
                  <c:v>797.76609999999994</c:v>
                </c:pt>
                <c:pt idx="764">
                  <c:v>798.80709999999988</c:v>
                </c:pt>
                <c:pt idx="765">
                  <c:v>799.84809999999993</c:v>
                </c:pt>
                <c:pt idx="766">
                  <c:v>800.88909999999998</c:v>
                </c:pt>
                <c:pt idx="767">
                  <c:v>801.93009999999992</c:v>
                </c:pt>
                <c:pt idx="768">
                  <c:v>802.97109999999998</c:v>
                </c:pt>
                <c:pt idx="769">
                  <c:v>804.01209999999992</c:v>
                </c:pt>
                <c:pt idx="770">
                  <c:v>805.05309999999997</c:v>
                </c:pt>
                <c:pt idx="771">
                  <c:v>806.09409999999991</c:v>
                </c:pt>
                <c:pt idx="772">
                  <c:v>807.13509999999997</c:v>
                </c:pt>
                <c:pt idx="773">
                  <c:v>808.17609999999991</c:v>
                </c:pt>
                <c:pt idx="774">
                  <c:v>809.21709999999996</c:v>
                </c:pt>
                <c:pt idx="775">
                  <c:v>810.2580999999999</c:v>
                </c:pt>
                <c:pt idx="776">
                  <c:v>811.29909999999995</c:v>
                </c:pt>
                <c:pt idx="777">
                  <c:v>812.34009999999989</c:v>
                </c:pt>
                <c:pt idx="778">
                  <c:v>813.38109999999995</c:v>
                </c:pt>
                <c:pt idx="779">
                  <c:v>814.42209999999989</c:v>
                </c:pt>
                <c:pt idx="780">
                  <c:v>815.46309999999994</c:v>
                </c:pt>
                <c:pt idx="781">
                  <c:v>816.50409999999988</c:v>
                </c:pt>
                <c:pt idx="782">
                  <c:v>817.54509999999993</c:v>
                </c:pt>
                <c:pt idx="783">
                  <c:v>818.58609999999987</c:v>
                </c:pt>
                <c:pt idx="784">
                  <c:v>819.62709999999993</c:v>
                </c:pt>
                <c:pt idx="785">
                  <c:v>820.66809999999998</c:v>
                </c:pt>
                <c:pt idx="786">
                  <c:v>821.70909999999992</c:v>
                </c:pt>
                <c:pt idx="787">
                  <c:v>822.75009999999997</c:v>
                </c:pt>
                <c:pt idx="788">
                  <c:v>823.79109999999991</c:v>
                </c:pt>
                <c:pt idx="789">
                  <c:v>824.83209999999997</c:v>
                </c:pt>
                <c:pt idx="790">
                  <c:v>825.87309999999991</c:v>
                </c:pt>
                <c:pt idx="791">
                  <c:v>826.91409999999996</c:v>
                </c:pt>
                <c:pt idx="792">
                  <c:v>827.9550999999999</c:v>
                </c:pt>
                <c:pt idx="793">
                  <c:v>828.99609999999996</c:v>
                </c:pt>
                <c:pt idx="794">
                  <c:v>830.0370999999999</c:v>
                </c:pt>
                <c:pt idx="795">
                  <c:v>831.07809999999995</c:v>
                </c:pt>
                <c:pt idx="796">
                  <c:v>832.11909999999989</c:v>
                </c:pt>
                <c:pt idx="797">
                  <c:v>833.16009999999994</c:v>
                </c:pt>
                <c:pt idx="798">
                  <c:v>834.20109999999988</c:v>
                </c:pt>
                <c:pt idx="799">
                  <c:v>835.24209999999994</c:v>
                </c:pt>
                <c:pt idx="800">
                  <c:v>836.28309999999988</c:v>
                </c:pt>
                <c:pt idx="801">
                  <c:v>837.32409999999993</c:v>
                </c:pt>
                <c:pt idx="802">
                  <c:v>838.36509999999998</c:v>
                </c:pt>
                <c:pt idx="803">
                  <c:v>839.40609999999992</c:v>
                </c:pt>
                <c:pt idx="804">
                  <c:v>840.44709999999998</c:v>
                </c:pt>
                <c:pt idx="805">
                  <c:v>841.48809999999992</c:v>
                </c:pt>
                <c:pt idx="806">
                  <c:v>842.52909999999997</c:v>
                </c:pt>
                <c:pt idx="807">
                  <c:v>843.57009999999991</c:v>
                </c:pt>
                <c:pt idx="808">
                  <c:v>844.61109999999996</c:v>
                </c:pt>
                <c:pt idx="809">
                  <c:v>845.6520999999999</c:v>
                </c:pt>
                <c:pt idx="810">
                  <c:v>846.69309999999996</c:v>
                </c:pt>
                <c:pt idx="811">
                  <c:v>847.7340999999999</c:v>
                </c:pt>
                <c:pt idx="812">
                  <c:v>848.77509999999995</c:v>
                </c:pt>
                <c:pt idx="813">
                  <c:v>849.81609999999989</c:v>
                </c:pt>
                <c:pt idx="814">
                  <c:v>850.85709999999995</c:v>
                </c:pt>
                <c:pt idx="815">
                  <c:v>851.89809999999989</c:v>
                </c:pt>
                <c:pt idx="816">
                  <c:v>852.93909999999994</c:v>
                </c:pt>
                <c:pt idx="817">
                  <c:v>853.98009999999988</c:v>
                </c:pt>
                <c:pt idx="818">
                  <c:v>855.02109999999993</c:v>
                </c:pt>
                <c:pt idx="819">
                  <c:v>856.06209999999987</c:v>
                </c:pt>
                <c:pt idx="820">
                  <c:v>857.10309999999993</c:v>
                </c:pt>
                <c:pt idx="821">
                  <c:v>858.14409999999998</c:v>
                </c:pt>
                <c:pt idx="822">
                  <c:v>859.18509999999992</c:v>
                </c:pt>
                <c:pt idx="823">
                  <c:v>860.22609999999997</c:v>
                </c:pt>
                <c:pt idx="824">
                  <c:v>861.26709999999991</c:v>
                </c:pt>
                <c:pt idx="825">
                  <c:v>862.30809999999997</c:v>
                </c:pt>
                <c:pt idx="826">
                  <c:v>863.34909999999991</c:v>
                </c:pt>
                <c:pt idx="827">
                  <c:v>864.39009999999996</c:v>
                </c:pt>
                <c:pt idx="828">
                  <c:v>865.4310999999999</c:v>
                </c:pt>
                <c:pt idx="829">
                  <c:v>866.47209999999995</c:v>
                </c:pt>
                <c:pt idx="830">
                  <c:v>867.51309999999989</c:v>
                </c:pt>
                <c:pt idx="831">
                  <c:v>868.55409999999995</c:v>
                </c:pt>
                <c:pt idx="832">
                  <c:v>869.59509999999989</c:v>
                </c:pt>
                <c:pt idx="833">
                  <c:v>870.63609999999994</c:v>
                </c:pt>
                <c:pt idx="834">
                  <c:v>871.67709999999988</c:v>
                </c:pt>
                <c:pt idx="835">
                  <c:v>872.71809999999994</c:v>
                </c:pt>
                <c:pt idx="836">
                  <c:v>873.75909999999988</c:v>
                </c:pt>
                <c:pt idx="837">
                  <c:v>874.80009999999993</c:v>
                </c:pt>
                <c:pt idx="838">
                  <c:v>875.84109999999987</c:v>
                </c:pt>
                <c:pt idx="839">
                  <c:v>876.88209999999992</c:v>
                </c:pt>
                <c:pt idx="840">
                  <c:v>877.92309999999998</c:v>
                </c:pt>
                <c:pt idx="841">
                  <c:v>878.96409999999992</c:v>
                </c:pt>
                <c:pt idx="842">
                  <c:v>880.00509999999997</c:v>
                </c:pt>
                <c:pt idx="843">
                  <c:v>881.04609999999991</c:v>
                </c:pt>
                <c:pt idx="844">
                  <c:v>882.08709999999996</c:v>
                </c:pt>
                <c:pt idx="845">
                  <c:v>883.1280999999999</c:v>
                </c:pt>
                <c:pt idx="846">
                  <c:v>884.16909999999996</c:v>
                </c:pt>
                <c:pt idx="847">
                  <c:v>885.2100999999999</c:v>
                </c:pt>
                <c:pt idx="848">
                  <c:v>886.25109999999995</c:v>
                </c:pt>
                <c:pt idx="849">
                  <c:v>887.29209999999989</c:v>
                </c:pt>
                <c:pt idx="850">
                  <c:v>888.33309999999994</c:v>
                </c:pt>
                <c:pt idx="851">
                  <c:v>889.37409999999988</c:v>
                </c:pt>
                <c:pt idx="852">
                  <c:v>890.41509999999994</c:v>
                </c:pt>
                <c:pt idx="853">
                  <c:v>891.45609999999988</c:v>
                </c:pt>
                <c:pt idx="854">
                  <c:v>892.49709999999993</c:v>
                </c:pt>
                <c:pt idx="855">
                  <c:v>893.53809999999987</c:v>
                </c:pt>
                <c:pt idx="856">
                  <c:v>894.57909999999993</c:v>
                </c:pt>
                <c:pt idx="857">
                  <c:v>895.62009999999998</c:v>
                </c:pt>
                <c:pt idx="858">
                  <c:v>896.66109999999992</c:v>
                </c:pt>
                <c:pt idx="859">
                  <c:v>897.70209999999997</c:v>
                </c:pt>
                <c:pt idx="860">
                  <c:v>898.74309999999991</c:v>
                </c:pt>
                <c:pt idx="861">
                  <c:v>899.78409999999997</c:v>
                </c:pt>
                <c:pt idx="862">
                  <c:v>900.82509999999991</c:v>
                </c:pt>
                <c:pt idx="863">
                  <c:v>901.86609999999996</c:v>
                </c:pt>
                <c:pt idx="864">
                  <c:v>902.9070999999999</c:v>
                </c:pt>
                <c:pt idx="865">
                  <c:v>903.94809999999995</c:v>
                </c:pt>
                <c:pt idx="866">
                  <c:v>904.98909999999989</c:v>
                </c:pt>
                <c:pt idx="867">
                  <c:v>906.03009999999995</c:v>
                </c:pt>
                <c:pt idx="868">
                  <c:v>907.07109999999989</c:v>
                </c:pt>
                <c:pt idx="869">
                  <c:v>908.11209999999994</c:v>
                </c:pt>
                <c:pt idx="870">
                  <c:v>909.15309999999988</c:v>
                </c:pt>
                <c:pt idx="871">
                  <c:v>910.19409999999993</c:v>
                </c:pt>
                <c:pt idx="872">
                  <c:v>911.23509999999987</c:v>
                </c:pt>
                <c:pt idx="873">
                  <c:v>912.27609999999993</c:v>
                </c:pt>
                <c:pt idx="874">
                  <c:v>913.31709999999987</c:v>
                </c:pt>
                <c:pt idx="875">
                  <c:v>914.35809999999992</c:v>
                </c:pt>
                <c:pt idx="876">
                  <c:v>915.39909999999998</c:v>
                </c:pt>
                <c:pt idx="877">
                  <c:v>916.44009999999992</c:v>
                </c:pt>
                <c:pt idx="878">
                  <c:v>917.48109999999997</c:v>
                </c:pt>
                <c:pt idx="879">
                  <c:v>918.52209999999991</c:v>
                </c:pt>
                <c:pt idx="880">
                  <c:v>919.56309999999996</c:v>
                </c:pt>
                <c:pt idx="881">
                  <c:v>920.6040999999999</c:v>
                </c:pt>
                <c:pt idx="882">
                  <c:v>921.64509999999996</c:v>
                </c:pt>
                <c:pt idx="883">
                  <c:v>922.6860999999999</c:v>
                </c:pt>
                <c:pt idx="884">
                  <c:v>923.72709999999995</c:v>
                </c:pt>
                <c:pt idx="885">
                  <c:v>924.76809999999989</c:v>
                </c:pt>
                <c:pt idx="886">
                  <c:v>925.80909999999994</c:v>
                </c:pt>
                <c:pt idx="887">
                  <c:v>926.85009999999988</c:v>
                </c:pt>
                <c:pt idx="888">
                  <c:v>927.89109999999994</c:v>
                </c:pt>
                <c:pt idx="889">
                  <c:v>928.93209999999988</c:v>
                </c:pt>
                <c:pt idx="890">
                  <c:v>929.97309999999993</c:v>
                </c:pt>
                <c:pt idx="891">
                  <c:v>931.01409999999987</c:v>
                </c:pt>
                <c:pt idx="892">
                  <c:v>932.05509999999992</c:v>
                </c:pt>
                <c:pt idx="893">
                  <c:v>933.09609999999986</c:v>
                </c:pt>
                <c:pt idx="894">
                  <c:v>934.13709999999992</c:v>
                </c:pt>
                <c:pt idx="895">
                  <c:v>935.17809999999997</c:v>
                </c:pt>
                <c:pt idx="896">
                  <c:v>936.21909999999991</c:v>
                </c:pt>
                <c:pt idx="897">
                  <c:v>937.26009999999997</c:v>
                </c:pt>
                <c:pt idx="898">
                  <c:v>938.30109999999991</c:v>
                </c:pt>
                <c:pt idx="899">
                  <c:v>939.34209999999996</c:v>
                </c:pt>
                <c:pt idx="900">
                  <c:v>940.3830999999999</c:v>
                </c:pt>
                <c:pt idx="901">
                  <c:v>941.42409999999995</c:v>
                </c:pt>
                <c:pt idx="902">
                  <c:v>942.46509999999989</c:v>
                </c:pt>
                <c:pt idx="903">
                  <c:v>943.50609999999995</c:v>
                </c:pt>
                <c:pt idx="904">
                  <c:v>944.54709999999989</c:v>
                </c:pt>
                <c:pt idx="905">
                  <c:v>945.58809999999994</c:v>
                </c:pt>
                <c:pt idx="906">
                  <c:v>946.62909999999988</c:v>
                </c:pt>
                <c:pt idx="907">
                  <c:v>947.67009999999993</c:v>
                </c:pt>
                <c:pt idx="908">
                  <c:v>948.71109999999987</c:v>
                </c:pt>
                <c:pt idx="909">
                  <c:v>949.75209999999993</c:v>
                </c:pt>
                <c:pt idx="910">
                  <c:v>950.79309999999987</c:v>
                </c:pt>
                <c:pt idx="911">
                  <c:v>951.83409999999992</c:v>
                </c:pt>
                <c:pt idx="912">
                  <c:v>952.87509999999997</c:v>
                </c:pt>
                <c:pt idx="913">
                  <c:v>953.91609999999991</c:v>
                </c:pt>
                <c:pt idx="914">
                  <c:v>954.95709999999997</c:v>
                </c:pt>
                <c:pt idx="915">
                  <c:v>955.99809999999991</c:v>
                </c:pt>
                <c:pt idx="916">
                  <c:v>957.03909999999996</c:v>
                </c:pt>
                <c:pt idx="917">
                  <c:v>958.0800999999999</c:v>
                </c:pt>
                <c:pt idx="918">
                  <c:v>959.12109999999996</c:v>
                </c:pt>
                <c:pt idx="919">
                  <c:v>960.1620999999999</c:v>
                </c:pt>
                <c:pt idx="920">
                  <c:v>961.20309999999995</c:v>
                </c:pt>
                <c:pt idx="921">
                  <c:v>962.24409999999989</c:v>
                </c:pt>
                <c:pt idx="922">
                  <c:v>963.28509999999994</c:v>
                </c:pt>
                <c:pt idx="923">
                  <c:v>964.32609999999988</c:v>
                </c:pt>
                <c:pt idx="924">
                  <c:v>965.36709999999994</c:v>
                </c:pt>
                <c:pt idx="925">
                  <c:v>966.40809999999988</c:v>
                </c:pt>
                <c:pt idx="926">
                  <c:v>967.44909999999993</c:v>
                </c:pt>
                <c:pt idx="927">
                  <c:v>968.49009999999987</c:v>
                </c:pt>
                <c:pt idx="928">
                  <c:v>969.53109999999992</c:v>
                </c:pt>
                <c:pt idx="929">
                  <c:v>970.57209999999986</c:v>
                </c:pt>
                <c:pt idx="930">
                  <c:v>971.61309999999992</c:v>
                </c:pt>
                <c:pt idx="931">
                  <c:v>972.65409999999997</c:v>
                </c:pt>
                <c:pt idx="932">
                  <c:v>973.69509999999991</c:v>
                </c:pt>
                <c:pt idx="933">
                  <c:v>974.73609999999996</c:v>
                </c:pt>
                <c:pt idx="934">
                  <c:v>975.7770999999999</c:v>
                </c:pt>
                <c:pt idx="935">
                  <c:v>976.81809999999996</c:v>
                </c:pt>
                <c:pt idx="936">
                  <c:v>977.8590999999999</c:v>
                </c:pt>
                <c:pt idx="937">
                  <c:v>978.90009999999995</c:v>
                </c:pt>
                <c:pt idx="938">
                  <c:v>979.94109999999989</c:v>
                </c:pt>
                <c:pt idx="939">
                  <c:v>980.98209999999995</c:v>
                </c:pt>
                <c:pt idx="940">
                  <c:v>982.02309999999989</c:v>
                </c:pt>
                <c:pt idx="941">
                  <c:v>983.06409999999994</c:v>
                </c:pt>
                <c:pt idx="942">
                  <c:v>984.10509999999988</c:v>
                </c:pt>
                <c:pt idx="943">
                  <c:v>985.14609999999993</c:v>
                </c:pt>
                <c:pt idx="944">
                  <c:v>986.18709999999987</c:v>
                </c:pt>
                <c:pt idx="945">
                  <c:v>987.22809999999993</c:v>
                </c:pt>
                <c:pt idx="946">
                  <c:v>988.26909999999987</c:v>
                </c:pt>
                <c:pt idx="947">
                  <c:v>989.31009999999992</c:v>
                </c:pt>
                <c:pt idx="948">
                  <c:v>990.35109999999997</c:v>
                </c:pt>
                <c:pt idx="949">
                  <c:v>991.39209999999991</c:v>
                </c:pt>
                <c:pt idx="950">
                  <c:v>992.43309999999997</c:v>
                </c:pt>
                <c:pt idx="951">
                  <c:v>993.47409999999991</c:v>
                </c:pt>
                <c:pt idx="952">
                  <c:v>994.51509999999996</c:v>
                </c:pt>
                <c:pt idx="953">
                  <c:v>995.5560999999999</c:v>
                </c:pt>
                <c:pt idx="954">
                  <c:v>996.59709999999995</c:v>
                </c:pt>
                <c:pt idx="955">
                  <c:v>997.63809999999989</c:v>
                </c:pt>
                <c:pt idx="956">
                  <c:v>998.67909999999995</c:v>
                </c:pt>
                <c:pt idx="957">
                  <c:v>999.72009999999989</c:v>
                </c:pt>
                <c:pt idx="958">
                  <c:v>1000.7610999999998</c:v>
                </c:pt>
                <c:pt idx="959">
                  <c:v>1001.8020999999999</c:v>
                </c:pt>
                <c:pt idx="960">
                  <c:v>1002.8430999999999</c:v>
                </c:pt>
                <c:pt idx="961">
                  <c:v>1003.8840999999999</c:v>
                </c:pt>
                <c:pt idx="962">
                  <c:v>1004.9250999999999</c:v>
                </c:pt>
                <c:pt idx="963">
                  <c:v>1005.9661</c:v>
                </c:pt>
                <c:pt idx="964">
                  <c:v>1007.0070999999998</c:v>
                </c:pt>
                <c:pt idx="965">
                  <c:v>1008.0480999999999</c:v>
                </c:pt>
                <c:pt idx="966">
                  <c:v>1009.0890999999999</c:v>
                </c:pt>
                <c:pt idx="967">
                  <c:v>1010.1301000000001</c:v>
                </c:pt>
                <c:pt idx="968">
                  <c:v>1011.1710999999999</c:v>
                </c:pt>
                <c:pt idx="969">
                  <c:v>1012.2121</c:v>
                </c:pt>
                <c:pt idx="970">
                  <c:v>1013.2530999999998</c:v>
                </c:pt>
                <c:pt idx="971">
                  <c:v>1014.2940999999998</c:v>
                </c:pt>
                <c:pt idx="972">
                  <c:v>1015.3350999999999</c:v>
                </c:pt>
                <c:pt idx="973">
                  <c:v>1016.3761</c:v>
                </c:pt>
                <c:pt idx="974">
                  <c:v>1017.4170999999999</c:v>
                </c:pt>
                <c:pt idx="975">
                  <c:v>1018.4580999999999</c:v>
                </c:pt>
                <c:pt idx="976">
                  <c:v>1019.4991</c:v>
                </c:pt>
                <c:pt idx="977">
                  <c:v>1020.5400999999998</c:v>
                </c:pt>
                <c:pt idx="978">
                  <c:v>1021.5810999999999</c:v>
                </c:pt>
                <c:pt idx="979">
                  <c:v>1022.6220999999999</c:v>
                </c:pt>
                <c:pt idx="980">
                  <c:v>1023.6630999999999</c:v>
                </c:pt>
                <c:pt idx="981">
                  <c:v>1024.7040999999999</c:v>
                </c:pt>
                <c:pt idx="982">
                  <c:v>1025.7451000000001</c:v>
                </c:pt>
                <c:pt idx="983">
                  <c:v>1026.7861</c:v>
                </c:pt>
                <c:pt idx="984">
                  <c:v>1027.8271</c:v>
                </c:pt>
                <c:pt idx="985">
                  <c:v>1028.8681000000001</c:v>
                </c:pt>
                <c:pt idx="986">
                  <c:v>1029.9091000000001</c:v>
                </c:pt>
                <c:pt idx="987">
                  <c:v>1030.9501</c:v>
                </c:pt>
                <c:pt idx="988">
                  <c:v>1031.9911</c:v>
                </c:pt>
                <c:pt idx="989">
                  <c:v>1033.0321000000001</c:v>
                </c:pt>
                <c:pt idx="990">
                  <c:v>1034.0731000000001</c:v>
                </c:pt>
                <c:pt idx="991">
                  <c:v>1035.1141</c:v>
                </c:pt>
                <c:pt idx="992">
                  <c:v>1036.1550999999999</c:v>
                </c:pt>
                <c:pt idx="993">
                  <c:v>1037.1961000000001</c:v>
                </c:pt>
                <c:pt idx="994">
                  <c:v>1038.2371000000001</c:v>
                </c:pt>
                <c:pt idx="995">
                  <c:v>1039.2781</c:v>
                </c:pt>
                <c:pt idx="996">
                  <c:v>1040.3190999999999</c:v>
                </c:pt>
                <c:pt idx="997">
                  <c:v>1041.3601000000001</c:v>
                </c:pt>
                <c:pt idx="998">
                  <c:v>1042.4011</c:v>
                </c:pt>
                <c:pt idx="999">
                  <c:v>1043.4421</c:v>
                </c:pt>
                <c:pt idx="1000">
                  <c:v>1044.4830999999999</c:v>
                </c:pt>
                <c:pt idx="1001">
                  <c:v>1045.5241000000001</c:v>
                </c:pt>
                <c:pt idx="1002">
                  <c:v>1046.5651</c:v>
                </c:pt>
                <c:pt idx="1003">
                  <c:v>1047.6061</c:v>
                </c:pt>
                <c:pt idx="1004">
                  <c:v>1048.6471000000001</c:v>
                </c:pt>
                <c:pt idx="1005">
                  <c:v>1049.6881000000001</c:v>
                </c:pt>
                <c:pt idx="1006">
                  <c:v>1050.7291</c:v>
                </c:pt>
                <c:pt idx="1007">
                  <c:v>1051.7701</c:v>
                </c:pt>
                <c:pt idx="1008">
                  <c:v>1052.8111000000001</c:v>
                </c:pt>
                <c:pt idx="1009">
                  <c:v>1053.8521000000001</c:v>
                </c:pt>
                <c:pt idx="1010">
                  <c:v>1054.8931</c:v>
                </c:pt>
                <c:pt idx="1011">
                  <c:v>1055.9340999999999</c:v>
                </c:pt>
                <c:pt idx="1012">
                  <c:v>1056.9751000000001</c:v>
                </c:pt>
                <c:pt idx="1013">
                  <c:v>1058.0161000000001</c:v>
                </c:pt>
                <c:pt idx="1014">
                  <c:v>1059.0571</c:v>
                </c:pt>
                <c:pt idx="1015">
                  <c:v>1060.0980999999999</c:v>
                </c:pt>
                <c:pt idx="1016">
                  <c:v>1061.1391000000001</c:v>
                </c:pt>
                <c:pt idx="1017">
                  <c:v>1062.1801</c:v>
                </c:pt>
                <c:pt idx="1018">
                  <c:v>1063.2211</c:v>
                </c:pt>
                <c:pt idx="1019">
                  <c:v>1064.2620999999999</c:v>
                </c:pt>
                <c:pt idx="1020">
                  <c:v>1065.3031000000001</c:v>
                </c:pt>
                <c:pt idx="1021">
                  <c:v>1066.3441</c:v>
                </c:pt>
                <c:pt idx="1022">
                  <c:v>1067.3851</c:v>
                </c:pt>
                <c:pt idx="1023">
                  <c:v>1068.4261000000001</c:v>
                </c:pt>
                <c:pt idx="1024">
                  <c:v>1069.4671000000001</c:v>
                </c:pt>
                <c:pt idx="1025">
                  <c:v>1070.5081</c:v>
                </c:pt>
                <c:pt idx="1026">
                  <c:v>1071.5491</c:v>
                </c:pt>
                <c:pt idx="1027">
                  <c:v>1072.5901000000001</c:v>
                </c:pt>
                <c:pt idx="1028">
                  <c:v>1073.6311000000001</c:v>
                </c:pt>
                <c:pt idx="1029">
                  <c:v>1074.6721</c:v>
                </c:pt>
                <c:pt idx="1030">
                  <c:v>1075.7130999999999</c:v>
                </c:pt>
                <c:pt idx="1031">
                  <c:v>1076.7541000000001</c:v>
                </c:pt>
                <c:pt idx="1032">
                  <c:v>1077.7951</c:v>
                </c:pt>
                <c:pt idx="1033">
                  <c:v>1078.8361</c:v>
                </c:pt>
                <c:pt idx="1034">
                  <c:v>1079.8770999999999</c:v>
                </c:pt>
                <c:pt idx="1035">
                  <c:v>1080.9181000000001</c:v>
                </c:pt>
                <c:pt idx="1036">
                  <c:v>1081.9591</c:v>
                </c:pt>
                <c:pt idx="1037">
                  <c:v>1083.0001</c:v>
                </c:pt>
                <c:pt idx="1038">
                  <c:v>1084.0410999999999</c:v>
                </c:pt>
                <c:pt idx="1039">
                  <c:v>1085.0821000000001</c:v>
                </c:pt>
                <c:pt idx="1040">
                  <c:v>1086.1231</c:v>
                </c:pt>
                <c:pt idx="1041">
                  <c:v>1087.1641</c:v>
                </c:pt>
                <c:pt idx="1042">
                  <c:v>1088.2051000000001</c:v>
                </c:pt>
                <c:pt idx="1043">
                  <c:v>1089.2461000000001</c:v>
                </c:pt>
                <c:pt idx="1044">
                  <c:v>1090.2871</c:v>
                </c:pt>
                <c:pt idx="1045">
                  <c:v>1091.3280999999999</c:v>
                </c:pt>
                <c:pt idx="1046">
                  <c:v>1092.3691000000001</c:v>
                </c:pt>
                <c:pt idx="1047">
                  <c:v>1093.4101000000001</c:v>
                </c:pt>
                <c:pt idx="1048">
                  <c:v>1094.4511</c:v>
                </c:pt>
                <c:pt idx="1049">
                  <c:v>1095.4920999999999</c:v>
                </c:pt>
                <c:pt idx="1050">
                  <c:v>1096.5331000000001</c:v>
                </c:pt>
                <c:pt idx="1051">
                  <c:v>1097.5741</c:v>
                </c:pt>
                <c:pt idx="1052">
                  <c:v>1098.6151</c:v>
                </c:pt>
                <c:pt idx="1053">
                  <c:v>1099.6560999999999</c:v>
                </c:pt>
                <c:pt idx="1054">
                  <c:v>1100.6971000000001</c:v>
                </c:pt>
                <c:pt idx="1055">
                  <c:v>1101.7381</c:v>
                </c:pt>
                <c:pt idx="1056">
                  <c:v>1102.7791</c:v>
                </c:pt>
                <c:pt idx="1057">
                  <c:v>1103.8200999999999</c:v>
                </c:pt>
                <c:pt idx="1058">
                  <c:v>1104.8611000000001</c:v>
                </c:pt>
                <c:pt idx="1059">
                  <c:v>1105.9021</c:v>
                </c:pt>
                <c:pt idx="1060">
                  <c:v>1106.9431</c:v>
                </c:pt>
                <c:pt idx="1061">
                  <c:v>1107.9841000000001</c:v>
                </c:pt>
                <c:pt idx="1062">
                  <c:v>1109.0251000000001</c:v>
                </c:pt>
                <c:pt idx="1063">
                  <c:v>1110.0661</c:v>
                </c:pt>
                <c:pt idx="1064">
                  <c:v>1111.1070999999999</c:v>
                </c:pt>
                <c:pt idx="1065">
                  <c:v>1112.1481000000001</c:v>
                </c:pt>
                <c:pt idx="1066">
                  <c:v>1113.1891000000001</c:v>
                </c:pt>
                <c:pt idx="1067">
                  <c:v>1114.2301</c:v>
                </c:pt>
                <c:pt idx="1068">
                  <c:v>1115.2710999999999</c:v>
                </c:pt>
                <c:pt idx="1069">
                  <c:v>1116.3121000000001</c:v>
                </c:pt>
                <c:pt idx="1070">
                  <c:v>1117.3531</c:v>
                </c:pt>
                <c:pt idx="1071">
                  <c:v>1118.3941</c:v>
                </c:pt>
                <c:pt idx="1072">
                  <c:v>1119.4350999999999</c:v>
                </c:pt>
                <c:pt idx="1073">
                  <c:v>1120.4761000000001</c:v>
                </c:pt>
                <c:pt idx="1074">
                  <c:v>1121.5171</c:v>
                </c:pt>
                <c:pt idx="1075">
                  <c:v>1122.5581</c:v>
                </c:pt>
                <c:pt idx="1076">
                  <c:v>1123.5991000000001</c:v>
                </c:pt>
                <c:pt idx="1077">
                  <c:v>1124.6401000000001</c:v>
                </c:pt>
                <c:pt idx="1078">
                  <c:v>1125.6811</c:v>
                </c:pt>
                <c:pt idx="1079">
                  <c:v>1126.7221</c:v>
                </c:pt>
                <c:pt idx="1080">
                  <c:v>1127.7631000000001</c:v>
                </c:pt>
                <c:pt idx="1081">
                  <c:v>1128.8041000000001</c:v>
                </c:pt>
                <c:pt idx="1082">
                  <c:v>1129.8451</c:v>
                </c:pt>
                <c:pt idx="1083">
                  <c:v>1130.8860999999999</c:v>
                </c:pt>
                <c:pt idx="1084">
                  <c:v>1131.9271000000001</c:v>
                </c:pt>
                <c:pt idx="1085">
                  <c:v>1132.9681</c:v>
                </c:pt>
                <c:pt idx="1086">
                  <c:v>1134.0091</c:v>
                </c:pt>
                <c:pt idx="1087">
                  <c:v>1135.0500999999999</c:v>
                </c:pt>
                <c:pt idx="1088">
                  <c:v>1136.0911000000001</c:v>
                </c:pt>
                <c:pt idx="1089">
                  <c:v>1137.1321</c:v>
                </c:pt>
                <c:pt idx="1090">
                  <c:v>1138.1731</c:v>
                </c:pt>
                <c:pt idx="1091">
                  <c:v>1139.2140999999999</c:v>
                </c:pt>
                <c:pt idx="1092">
                  <c:v>1140.2551000000001</c:v>
                </c:pt>
                <c:pt idx="1093">
                  <c:v>1141.2961</c:v>
                </c:pt>
                <c:pt idx="1094">
                  <c:v>1142.3371</c:v>
                </c:pt>
                <c:pt idx="1095">
                  <c:v>1143.3781000000001</c:v>
                </c:pt>
                <c:pt idx="1096">
                  <c:v>1144.4191000000001</c:v>
                </c:pt>
                <c:pt idx="1097">
                  <c:v>1145.4601</c:v>
                </c:pt>
                <c:pt idx="1098">
                  <c:v>1146.5011</c:v>
                </c:pt>
                <c:pt idx="1099">
                  <c:v>1147.5421000000001</c:v>
                </c:pt>
                <c:pt idx="1100">
                  <c:v>1148.5831000000001</c:v>
                </c:pt>
                <c:pt idx="1101">
                  <c:v>1149.6241</c:v>
                </c:pt>
                <c:pt idx="1102">
                  <c:v>1150.6650999999999</c:v>
                </c:pt>
                <c:pt idx="1103">
                  <c:v>1151.7061000000001</c:v>
                </c:pt>
                <c:pt idx="1104">
                  <c:v>1152.7471</c:v>
                </c:pt>
                <c:pt idx="1105">
                  <c:v>1153.7881</c:v>
                </c:pt>
                <c:pt idx="1106">
                  <c:v>1154.8290999999999</c:v>
                </c:pt>
                <c:pt idx="1107">
                  <c:v>1155.8701000000001</c:v>
                </c:pt>
                <c:pt idx="1108">
                  <c:v>1156.9111</c:v>
                </c:pt>
                <c:pt idx="1109">
                  <c:v>1157.9521</c:v>
                </c:pt>
                <c:pt idx="1110">
                  <c:v>1158.9930999999999</c:v>
                </c:pt>
                <c:pt idx="1111">
                  <c:v>1160.0341000000001</c:v>
                </c:pt>
                <c:pt idx="1112">
                  <c:v>1161.0751</c:v>
                </c:pt>
                <c:pt idx="1113">
                  <c:v>1162.1161</c:v>
                </c:pt>
                <c:pt idx="1114">
                  <c:v>1163.1571000000001</c:v>
                </c:pt>
                <c:pt idx="1115">
                  <c:v>1164.1981000000001</c:v>
                </c:pt>
                <c:pt idx="1116">
                  <c:v>1165.2391</c:v>
                </c:pt>
                <c:pt idx="1117">
                  <c:v>1166.2800999999999</c:v>
                </c:pt>
                <c:pt idx="1118">
                  <c:v>1167.3211000000001</c:v>
                </c:pt>
                <c:pt idx="1119">
                  <c:v>1168.3621000000001</c:v>
                </c:pt>
                <c:pt idx="1120">
                  <c:v>1169.4031</c:v>
                </c:pt>
                <c:pt idx="1121">
                  <c:v>1170.4440999999999</c:v>
                </c:pt>
                <c:pt idx="1122">
                  <c:v>1171.4851000000001</c:v>
                </c:pt>
                <c:pt idx="1123">
                  <c:v>1172.5261</c:v>
                </c:pt>
                <c:pt idx="1124">
                  <c:v>1173.5671</c:v>
                </c:pt>
                <c:pt idx="1125">
                  <c:v>1174.6080999999999</c:v>
                </c:pt>
                <c:pt idx="1126">
                  <c:v>1175.6491000000001</c:v>
                </c:pt>
                <c:pt idx="1127">
                  <c:v>1176.6901</c:v>
                </c:pt>
                <c:pt idx="1128">
                  <c:v>1177.7311</c:v>
                </c:pt>
                <c:pt idx="1129">
                  <c:v>1178.7720999999999</c:v>
                </c:pt>
                <c:pt idx="1130">
                  <c:v>1179.8131000000001</c:v>
                </c:pt>
                <c:pt idx="1131">
                  <c:v>1180.8541</c:v>
                </c:pt>
                <c:pt idx="1132">
                  <c:v>1181.8951</c:v>
                </c:pt>
                <c:pt idx="1133">
                  <c:v>1182.9361000000001</c:v>
                </c:pt>
                <c:pt idx="1134">
                  <c:v>1183.9771000000001</c:v>
                </c:pt>
                <c:pt idx="1135">
                  <c:v>1185.0181</c:v>
                </c:pt>
                <c:pt idx="1136">
                  <c:v>1186.0590999999999</c:v>
                </c:pt>
                <c:pt idx="1137">
                  <c:v>1187.1001000000001</c:v>
                </c:pt>
                <c:pt idx="1138">
                  <c:v>1188.1411000000001</c:v>
                </c:pt>
                <c:pt idx="1139">
                  <c:v>1189.1821</c:v>
                </c:pt>
                <c:pt idx="1140">
                  <c:v>1190.2230999999999</c:v>
                </c:pt>
                <c:pt idx="1141">
                  <c:v>1191.2641000000001</c:v>
                </c:pt>
                <c:pt idx="1142">
                  <c:v>1192.3051</c:v>
                </c:pt>
                <c:pt idx="1143">
                  <c:v>1193.3461</c:v>
                </c:pt>
                <c:pt idx="1144">
                  <c:v>1194.3870999999999</c:v>
                </c:pt>
                <c:pt idx="1145">
                  <c:v>1195.4281000000001</c:v>
                </c:pt>
                <c:pt idx="1146">
                  <c:v>1196.4691</c:v>
                </c:pt>
                <c:pt idx="1147">
                  <c:v>1197.5101</c:v>
                </c:pt>
                <c:pt idx="1148">
                  <c:v>1198.5510999999999</c:v>
                </c:pt>
                <c:pt idx="1149">
                  <c:v>1199.5921000000001</c:v>
                </c:pt>
                <c:pt idx="1150">
                  <c:v>1200.6331</c:v>
                </c:pt>
                <c:pt idx="1151">
                  <c:v>1201.6741</c:v>
                </c:pt>
                <c:pt idx="1152">
                  <c:v>1202.7151000000001</c:v>
                </c:pt>
                <c:pt idx="1153">
                  <c:v>1203.7561000000001</c:v>
                </c:pt>
                <c:pt idx="1154">
                  <c:v>1204.7971</c:v>
                </c:pt>
                <c:pt idx="1155">
                  <c:v>1205.8380999999999</c:v>
                </c:pt>
                <c:pt idx="1156">
                  <c:v>1206.8791000000001</c:v>
                </c:pt>
                <c:pt idx="1157">
                  <c:v>1207.9201</c:v>
                </c:pt>
                <c:pt idx="1158">
                  <c:v>1208.9611</c:v>
                </c:pt>
                <c:pt idx="1159">
                  <c:v>1210.0020999999999</c:v>
                </c:pt>
                <c:pt idx="1160">
                  <c:v>1211.0431000000001</c:v>
                </c:pt>
                <c:pt idx="1161">
                  <c:v>1212.0841</c:v>
                </c:pt>
                <c:pt idx="1162">
                  <c:v>1213.1251</c:v>
                </c:pt>
                <c:pt idx="1163">
                  <c:v>1214.1660999999999</c:v>
                </c:pt>
                <c:pt idx="1164">
                  <c:v>1215.2071000000001</c:v>
                </c:pt>
                <c:pt idx="1165">
                  <c:v>1216.2481</c:v>
                </c:pt>
                <c:pt idx="1166">
                  <c:v>1217.2891</c:v>
                </c:pt>
                <c:pt idx="1167">
                  <c:v>1218.3300999999999</c:v>
                </c:pt>
                <c:pt idx="1168">
                  <c:v>1219.3711000000001</c:v>
                </c:pt>
                <c:pt idx="1169">
                  <c:v>1220.4121</c:v>
                </c:pt>
                <c:pt idx="1170">
                  <c:v>1221.4530999999999</c:v>
                </c:pt>
                <c:pt idx="1171">
                  <c:v>1222.4941000000001</c:v>
                </c:pt>
                <c:pt idx="1172">
                  <c:v>1223.5351000000001</c:v>
                </c:pt>
                <c:pt idx="1173">
                  <c:v>1224.5761</c:v>
                </c:pt>
                <c:pt idx="1174">
                  <c:v>1225.6170999999999</c:v>
                </c:pt>
                <c:pt idx="1175">
                  <c:v>1226.6581000000001</c:v>
                </c:pt>
                <c:pt idx="1176">
                  <c:v>1227.6991</c:v>
                </c:pt>
                <c:pt idx="1177">
                  <c:v>1228.7401</c:v>
                </c:pt>
                <c:pt idx="1178">
                  <c:v>1229.7810999999999</c:v>
                </c:pt>
                <c:pt idx="1179">
                  <c:v>1230.8221000000001</c:v>
                </c:pt>
                <c:pt idx="1180">
                  <c:v>1231.8631</c:v>
                </c:pt>
                <c:pt idx="1181">
                  <c:v>1232.9041</c:v>
                </c:pt>
                <c:pt idx="1182">
                  <c:v>1233.9450999999999</c:v>
                </c:pt>
                <c:pt idx="1183">
                  <c:v>1234.9861000000001</c:v>
                </c:pt>
                <c:pt idx="1184">
                  <c:v>1236.0271</c:v>
                </c:pt>
                <c:pt idx="1185">
                  <c:v>1237.0681</c:v>
                </c:pt>
                <c:pt idx="1186">
                  <c:v>1238.1091000000001</c:v>
                </c:pt>
                <c:pt idx="1187">
                  <c:v>1239.1501000000001</c:v>
                </c:pt>
                <c:pt idx="1188">
                  <c:v>1240.1911</c:v>
                </c:pt>
                <c:pt idx="1189">
                  <c:v>1241.2320999999999</c:v>
                </c:pt>
                <c:pt idx="1190">
                  <c:v>1242.2731000000001</c:v>
                </c:pt>
                <c:pt idx="1191">
                  <c:v>1243.3141000000001</c:v>
                </c:pt>
                <c:pt idx="1192">
                  <c:v>1244.3551</c:v>
                </c:pt>
                <c:pt idx="1193">
                  <c:v>1245.3960999999999</c:v>
                </c:pt>
                <c:pt idx="1194">
                  <c:v>1246.4371000000001</c:v>
                </c:pt>
                <c:pt idx="1195">
                  <c:v>1247.4781</c:v>
                </c:pt>
                <c:pt idx="1196">
                  <c:v>1248.5191</c:v>
                </c:pt>
                <c:pt idx="1197">
                  <c:v>1249.5600999999999</c:v>
                </c:pt>
                <c:pt idx="1198">
                  <c:v>1250.6011000000001</c:v>
                </c:pt>
                <c:pt idx="1199">
                  <c:v>1251.6421</c:v>
                </c:pt>
                <c:pt idx="1200">
                  <c:v>1252.6831</c:v>
                </c:pt>
                <c:pt idx="1201">
                  <c:v>1253.7240999999999</c:v>
                </c:pt>
                <c:pt idx="1202">
                  <c:v>1254.7651000000001</c:v>
                </c:pt>
                <c:pt idx="1203">
                  <c:v>1255.8061</c:v>
                </c:pt>
                <c:pt idx="1204">
                  <c:v>1256.8471</c:v>
                </c:pt>
                <c:pt idx="1205">
                  <c:v>1257.8881000000001</c:v>
                </c:pt>
                <c:pt idx="1206">
                  <c:v>1258.9291000000001</c:v>
                </c:pt>
                <c:pt idx="1207">
                  <c:v>1259.9701</c:v>
                </c:pt>
                <c:pt idx="1208">
                  <c:v>1261.0110999999999</c:v>
                </c:pt>
                <c:pt idx="1209">
                  <c:v>1262.0521000000001</c:v>
                </c:pt>
                <c:pt idx="1210">
                  <c:v>1263.0931</c:v>
                </c:pt>
                <c:pt idx="1211">
                  <c:v>1264.1341</c:v>
                </c:pt>
                <c:pt idx="1212">
                  <c:v>1265.1750999999999</c:v>
                </c:pt>
                <c:pt idx="1213">
                  <c:v>1266.2161000000001</c:v>
                </c:pt>
                <c:pt idx="1214">
                  <c:v>1267.2571</c:v>
                </c:pt>
                <c:pt idx="1215">
                  <c:v>1268.2981</c:v>
                </c:pt>
                <c:pt idx="1216">
                  <c:v>1269.3390999999999</c:v>
                </c:pt>
                <c:pt idx="1217">
                  <c:v>1270.3801000000001</c:v>
                </c:pt>
                <c:pt idx="1218">
                  <c:v>1271.4211</c:v>
                </c:pt>
                <c:pt idx="1219">
                  <c:v>1272.4621</c:v>
                </c:pt>
                <c:pt idx="1220">
                  <c:v>1273.5030999999999</c:v>
                </c:pt>
                <c:pt idx="1221">
                  <c:v>1274.5441000000001</c:v>
                </c:pt>
                <c:pt idx="1222">
                  <c:v>1275.5851</c:v>
                </c:pt>
                <c:pt idx="1223">
                  <c:v>1276.6261</c:v>
                </c:pt>
                <c:pt idx="1224">
                  <c:v>1277.6671000000001</c:v>
                </c:pt>
                <c:pt idx="1225">
                  <c:v>1278.7081000000001</c:v>
                </c:pt>
                <c:pt idx="1226">
                  <c:v>1279.7491</c:v>
                </c:pt>
                <c:pt idx="1227">
                  <c:v>1280.7900999999999</c:v>
                </c:pt>
                <c:pt idx="1228">
                  <c:v>1281.8311000000001</c:v>
                </c:pt>
                <c:pt idx="1229">
                  <c:v>1282.8721</c:v>
                </c:pt>
                <c:pt idx="1230">
                  <c:v>1283.9131</c:v>
                </c:pt>
                <c:pt idx="1231">
                  <c:v>1284.9540999999999</c:v>
                </c:pt>
                <c:pt idx="1232">
                  <c:v>1285.9951000000001</c:v>
                </c:pt>
                <c:pt idx="1233">
                  <c:v>1287.0361</c:v>
                </c:pt>
                <c:pt idx="1234">
                  <c:v>1288.0771</c:v>
                </c:pt>
                <c:pt idx="1235">
                  <c:v>1289.1180999999999</c:v>
                </c:pt>
                <c:pt idx="1236">
                  <c:v>1290.1591000000001</c:v>
                </c:pt>
                <c:pt idx="1237">
                  <c:v>1291.2001</c:v>
                </c:pt>
                <c:pt idx="1238">
                  <c:v>1292.2411</c:v>
                </c:pt>
                <c:pt idx="1239">
                  <c:v>1293.2820999999999</c:v>
                </c:pt>
                <c:pt idx="1240">
                  <c:v>1294.3231000000001</c:v>
                </c:pt>
                <c:pt idx="1241">
                  <c:v>1295.3641</c:v>
                </c:pt>
                <c:pt idx="1242">
                  <c:v>1296.4050999999999</c:v>
                </c:pt>
                <c:pt idx="1243">
                  <c:v>1297.4461000000001</c:v>
                </c:pt>
                <c:pt idx="1244">
                  <c:v>1298.4871000000001</c:v>
                </c:pt>
                <c:pt idx="1245">
                  <c:v>1299.5281</c:v>
                </c:pt>
                <c:pt idx="1246">
                  <c:v>1300.5690999999999</c:v>
                </c:pt>
                <c:pt idx="1247">
                  <c:v>1301.6101000000001</c:v>
                </c:pt>
                <c:pt idx="1248">
                  <c:v>1302.6511</c:v>
                </c:pt>
                <c:pt idx="1249">
                  <c:v>1303.6921</c:v>
                </c:pt>
                <c:pt idx="1250">
                  <c:v>1304.7330999999999</c:v>
                </c:pt>
                <c:pt idx="1251">
                  <c:v>1305.7741000000001</c:v>
                </c:pt>
                <c:pt idx="1252">
                  <c:v>1306.8151</c:v>
                </c:pt>
                <c:pt idx="1253">
                  <c:v>1307.8561</c:v>
                </c:pt>
                <c:pt idx="1254">
                  <c:v>1308.8970999999999</c:v>
                </c:pt>
                <c:pt idx="1255">
                  <c:v>1309.9381000000001</c:v>
                </c:pt>
                <c:pt idx="1256">
                  <c:v>1310.9791</c:v>
                </c:pt>
                <c:pt idx="1257">
                  <c:v>1312.0201</c:v>
                </c:pt>
                <c:pt idx="1258">
                  <c:v>1313.0610999999999</c:v>
                </c:pt>
                <c:pt idx="1259">
                  <c:v>1314.1021000000001</c:v>
                </c:pt>
                <c:pt idx="1260">
                  <c:v>1315.1431</c:v>
                </c:pt>
                <c:pt idx="1261">
                  <c:v>1316.1840999999999</c:v>
                </c:pt>
                <c:pt idx="1262">
                  <c:v>1317.2251000000001</c:v>
                </c:pt>
                <c:pt idx="1263">
                  <c:v>1318.2661000000001</c:v>
                </c:pt>
                <c:pt idx="1264">
                  <c:v>1319.3071</c:v>
                </c:pt>
                <c:pt idx="1265">
                  <c:v>1320.3480999999999</c:v>
                </c:pt>
                <c:pt idx="1266">
                  <c:v>1321.3891000000001</c:v>
                </c:pt>
                <c:pt idx="1267">
                  <c:v>1322.4301</c:v>
                </c:pt>
                <c:pt idx="1268">
                  <c:v>1323.4711</c:v>
                </c:pt>
                <c:pt idx="1269">
                  <c:v>1324.5120999999999</c:v>
                </c:pt>
                <c:pt idx="1270">
                  <c:v>1325.5531000000001</c:v>
                </c:pt>
                <c:pt idx="1271">
                  <c:v>1326.5941</c:v>
                </c:pt>
                <c:pt idx="1272">
                  <c:v>1327.6351</c:v>
                </c:pt>
                <c:pt idx="1273">
                  <c:v>1328.6760999999999</c:v>
                </c:pt>
                <c:pt idx="1274">
                  <c:v>1329.7171000000001</c:v>
                </c:pt>
                <c:pt idx="1275">
                  <c:v>1330.7581</c:v>
                </c:pt>
                <c:pt idx="1276">
                  <c:v>1331.7991</c:v>
                </c:pt>
                <c:pt idx="1277">
                  <c:v>1332.8401000000001</c:v>
                </c:pt>
                <c:pt idx="1278">
                  <c:v>1333.8811000000001</c:v>
                </c:pt>
                <c:pt idx="1279">
                  <c:v>1334.9221</c:v>
                </c:pt>
                <c:pt idx="1280">
                  <c:v>1335.9630999999999</c:v>
                </c:pt>
                <c:pt idx="1281">
                  <c:v>1337.0041000000001</c:v>
                </c:pt>
                <c:pt idx="1282">
                  <c:v>1338.0451</c:v>
                </c:pt>
                <c:pt idx="1283">
                  <c:v>1339.0861</c:v>
                </c:pt>
                <c:pt idx="1284">
                  <c:v>1340.1270999999999</c:v>
                </c:pt>
                <c:pt idx="1285">
                  <c:v>1341.1681000000001</c:v>
                </c:pt>
                <c:pt idx="1286">
                  <c:v>1342.2091</c:v>
                </c:pt>
                <c:pt idx="1287">
                  <c:v>1343.2501</c:v>
                </c:pt>
                <c:pt idx="1288">
                  <c:v>1344.2910999999999</c:v>
                </c:pt>
                <c:pt idx="1289">
                  <c:v>1345.3321000000001</c:v>
                </c:pt>
                <c:pt idx="1290">
                  <c:v>1346.3731</c:v>
                </c:pt>
                <c:pt idx="1291">
                  <c:v>1347.4141</c:v>
                </c:pt>
                <c:pt idx="1292">
                  <c:v>1348.4550999999999</c:v>
                </c:pt>
                <c:pt idx="1293">
                  <c:v>1349.4961000000001</c:v>
                </c:pt>
                <c:pt idx="1294">
                  <c:v>1350.5371</c:v>
                </c:pt>
                <c:pt idx="1295">
                  <c:v>1351.5780999999999</c:v>
                </c:pt>
                <c:pt idx="1296">
                  <c:v>1352.6191000000001</c:v>
                </c:pt>
                <c:pt idx="1297">
                  <c:v>1353.6601000000001</c:v>
                </c:pt>
                <c:pt idx="1298">
                  <c:v>1354.7011</c:v>
                </c:pt>
                <c:pt idx="1299">
                  <c:v>1355.7420999999999</c:v>
                </c:pt>
                <c:pt idx="1300">
                  <c:v>1356.7831000000001</c:v>
                </c:pt>
                <c:pt idx="1301">
                  <c:v>1357.8241</c:v>
                </c:pt>
                <c:pt idx="1302">
                  <c:v>1358.8651</c:v>
                </c:pt>
                <c:pt idx="1303">
                  <c:v>1359.9060999999999</c:v>
                </c:pt>
                <c:pt idx="1304">
                  <c:v>1360.9471000000001</c:v>
                </c:pt>
                <c:pt idx="1305">
                  <c:v>1361.9881</c:v>
                </c:pt>
                <c:pt idx="1306">
                  <c:v>1363.0291</c:v>
                </c:pt>
                <c:pt idx="1307">
                  <c:v>1364.0700999999999</c:v>
                </c:pt>
                <c:pt idx="1308">
                  <c:v>1365.1111000000001</c:v>
                </c:pt>
                <c:pt idx="1309">
                  <c:v>1366.1521</c:v>
                </c:pt>
                <c:pt idx="1310">
                  <c:v>1367.1931</c:v>
                </c:pt>
                <c:pt idx="1311">
                  <c:v>1368.2340999999999</c:v>
                </c:pt>
                <c:pt idx="1312">
                  <c:v>1369.2751000000001</c:v>
                </c:pt>
                <c:pt idx="1313">
                  <c:v>1370.3161</c:v>
                </c:pt>
                <c:pt idx="1314">
                  <c:v>1371.3570999999999</c:v>
                </c:pt>
                <c:pt idx="1315">
                  <c:v>1372.3981000000001</c:v>
                </c:pt>
                <c:pt idx="1316">
                  <c:v>1373.4391000000001</c:v>
                </c:pt>
                <c:pt idx="1317">
                  <c:v>1374.4801</c:v>
                </c:pt>
                <c:pt idx="1318">
                  <c:v>1375.5210999999999</c:v>
                </c:pt>
                <c:pt idx="1319">
                  <c:v>1376.5621000000001</c:v>
                </c:pt>
                <c:pt idx="1320">
                  <c:v>1377.6031</c:v>
                </c:pt>
                <c:pt idx="1321">
                  <c:v>1378.6441</c:v>
                </c:pt>
                <c:pt idx="1322">
                  <c:v>1379.6850999999999</c:v>
                </c:pt>
                <c:pt idx="1323">
                  <c:v>1380.7261000000001</c:v>
                </c:pt>
                <c:pt idx="1324">
                  <c:v>1381.7671</c:v>
                </c:pt>
                <c:pt idx="1325">
                  <c:v>1382.8081</c:v>
                </c:pt>
                <c:pt idx="1326">
                  <c:v>1383.8490999999999</c:v>
                </c:pt>
                <c:pt idx="1327">
                  <c:v>1384.8901000000001</c:v>
                </c:pt>
                <c:pt idx="1328">
                  <c:v>1385.9311</c:v>
                </c:pt>
                <c:pt idx="1329">
                  <c:v>1386.9721</c:v>
                </c:pt>
                <c:pt idx="1330">
                  <c:v>1388.0130999999999</c:v>
                </c:pt>
                <c:pt idx="1331">
                  <c:v>1389.0541000000001</c:v>
                </c:pt>
                <c:pt idx="1332">
                  <c:v>1390.0951</c:v>
                </c:pt>
                <c:pt idx="1333">
                  <c:v>1391.1360999999999</c:v>
                </c:pt>
                <c:pt idx="1334">
                  <c:v>1392.1771000000001</c:v>
                </c:pt>
                <c:pt idx="1335">
                  <c:v>1393.2181</c:v>
                </c:pt>
                <c:pt idx="1336">
                  <c:v>1394.2591</c:v>
                </c:pt>
                <c:pt idx="1337">
                  <c:v>1395.3000999999999</c:v>
                </c:pt>
                <c:pt idx="1338">
                  <c:v>1396.3411000000001</c:v>
                </c:pt>
                <c:pt idx="1339">
                  <c:v>1397.3821</c:v>
                </c:pt>
                <c:pt idx="1340">
                  <c:v>1398.4231</c:v>
                </c:pt>
                <c:pt idx="1341">
                  <c:v>1399.4640999999999</c:v>
                </c:pt>
                <c:pt idx="1342">
                  <c:v>1400.5051000000001</c:v>
                </c:pt>
                <c:pt idx="1343">
                  <c:v>1401.5461</c:v>
                </c:pt>
                <c:pt idx="1344">
                  <c:v>1402.5871</c:v>
                </c:pt>
                <c:pt idx="1345">
                  <c:v>1403.6280999999999</c:v>
                </c:pt>
                <c:pt idx="1346">
                  <c:v>1404.6691000000001</c:v>
                </c:pt>
                <c:pt idx="1347">
                  <c:v>1405.7101</c:v>
                </c:pt>
                <c:pt idx="1348">
                  <c:v>1406.7511</c:v>
                </c:pt>
                <c:pt idx="1349">
                  <c:v>1407.7920999999999</c:v>
                </c:pt>
                <c:pt idx="1350">
                  <c:v>1408.8331000000001</c:v>
                </c:pt>
                <c:pt idx="1351">
                  <c:v>1409.8741</c:v>
                </c:pt>
                <c:pt idx="1352">
                  <c:v>1410.9150999999999</c:v>
                </c:pt>
                <c:pt idx="1353">
                  <c:v>1411.9561000000001</c:v>
                </c:pt>
                <c:pt idx="1354">
                  <c:v>1412.9971</c:v>
                </c:pt>
                <c:pt idx="1355">
                  <c:v>1414.0381</c:v>
                </c:pt>
                <c:pt idx="1356">
                  <c:v>1415.0790999999999</c:v>
                </c:pt>
                <c:pt idx="1357">
                  <c:v>1416.1201000000001</c:v>
                </c:pt>
                <c:pt idx="1358">
                  <c:v>1417.1611</c:v>
                </c:pt>
                <c:pt idx="1359">
                  <c:v>1418.2021</c:v>
                </c:pt>
                <c:pt idx="1360">
                  <c:v>1419.2430999999999</c:v>
                </c:pt>
                <c:pt idx="1361">
                  <c:v>1420.2841000000001</c:v>
                </c:pt>
                <c:pt idx="1362">
                  <c:v>1421.3251</c:v>
                </c:pt>
                <c:pt idx="1363">
                  <c:v>1422.3661</c:v>
                </c:pt>
                <c:pt idx="1364">
                  <c:v>1423.4070999999999</c:v>
                </c:pt>
                <c:pt idx="1365">
                  <c:v>1424.4481000000001</c:v>
                </c:pt>
                <c:pt idx="1366">
                  <c:v>1425.4891</c:v>
                </c:pt>
                <c:pt idx="1367">
                  <c:v>1426.5300999999999</c:v>
                </c:pt>
                <c:pt idx="1368">
                  <c:v>1427.5710999999999</c:v>
                </c:pt>
                <c:pt idx="1369">
                  <c:v>1428.6121000000001</c:v>
                </c:pt>
                <c:pt idx="1370">
                  <c:v>1429.6531</c:v>
                </c:pt>
                <c:pt idx="1371">
                  <c:v>1430.6940999999999</c:v>
                </c:pt>
                <c:pt idx="1372">
                  <c:v>1431.7351000000001</c:v>
                </c:pt>
                <c:pt idx="1373">
                  <c:v>1432.7761</c:v>
                </c:pt>
                <c:pt idx="1374">
                  <c:v>1433.8171</c:v>
                </c:pt>
                <c:pt idx="1375">
                  <c:v>1434.8580999999999</c:v>
                </c:pt>
                <c:pt idx="1376">
                  <c:v>1435.8991000000001</c:v>
                </c:pt>
                <c:pt idx="1377">
                  <c:v>1436.9401</c:v>
                </c:pt>
                <c:pt idx="1378">
                  <c:v>1437.9811</c:v>
                </c:pt>
                <c:pt idx="1379">
                  <c:v>1439.0220999999999</c:v>
                </c:pt>
                <c:pt idx="1380">
                  <c:v>1440.0631000000001</c:v>
                </c:pt>
                <c:pt idx="1381">
                  <c:v>1441.1041</c:v>
                </c:pt>
                <c:pt idx="1382">
                  <c:v>1442.1451</c:v>
                </c:pt>
                <c:pt idx="1383">
                  <c:v>1443.1860999999999</c:v>
                </c:pt>
                <c:pt idx="1384">
                  <c:v>1444.2271000000001</c:v>
                </c:pt>
                <c:pt idx="1385">
                  <c:v>1445.2681</c:v>
                </c:pt>
                <c:pt idx="1386">
                  <c:v>1446.3090999999999</c:v>
                </c:pt>
                <c:pt idx="1387">
                  <c:v>1447.3501000000001</c:v>
                </c:pt>
                <c:pt idx="1388">
                  <c:v>1448.3911000000001</c:v>
                </c:pt>
                <c:pt idx="1389">
                  <c:v>1449.4321</c:v>
                </c:pt>
                <c:pt idx="1390">
                  <c:v>1450.4730999999999</c:v>
                </c:pt>
                <c:pt idx="1391">
                  <c:v>1451.5141000000001</c:v>
                </c:pt>
                <c:pt idx="1392">
                  <c:v>1452.5551</c:v>
                </c:pt>
                <c:pt idx="1393">
                  <c:v>1453.5961</c:v>
                </c:pt>
                <c:pt idx="1394">
                  <c:v>1454.6370999999999</c:v>
                </c:pt>
                <c:pt idx="1395">
                  <c:v>1455.6781000000001</c:v>
                </c:pt>
                <c:pt idx="1396">
                  <c:v>1456.7191</c:v>
                </c:pt>
                <c:pt idx="1397">
                  <c:v>1457.7601</c:v>
                </c:pt>
                <c:pt idx="1398">
                  <c:v>1458.8010999999999</c:v>
                </c:pt>
                <c:pt idx="1399">
                  <c:v>1459.8421000000001</c:v>
                </c:pt>
                <c:pt idx="1400">
                  <c:v>1460.8831</c:v>
                </c:pt>
                <c:pt idx="1401">
                  <c:v>1461.9241</c:v>
                </c:pt>
                <c:pt idx="1402">
                  <c:v>1462.9650999999999</c:v>
                </c:pt>
                <c:pt idx="1403">
                  <c:v>1464.0061000000001</c:v>
                </c:pt>
                <c:pt idx="1404">
                  <c:v>1465.0471</c:v>
                </c:pt>
                <c:pt idx="1405">
                  <c:v>1466.0880999999999</c:v>
                </c:pt>
                <c:pt idx="1406">
                  <c:v>1467.1291000000001</c:v>
                </c:pt>
                <c:pt idx="1407">
                  <c:v>1468.1701</c:v>
                </c:pt>
                <c:pt idx="1408">
                  <c:v>1469.2111</c:v>
                </c:pt>
                <c:pt idx="1409">
                  <c:v>1470.2520999999999</c:v>
                </c:pt>
                <c:pt idx="1410">
                  <c:v>1471.2931000000001</c:v>
                </c:pt>
                <c:pt idx="1411">
                  <c:v>1472.3341</c:v>
                </c:pt>
                <c:pt idx="1412">
                  <c:v>1473.3751</c:v>
                </c:pt>
                <c:pt idx="1413">
                  <c:v>1474.4160999999999</c:v>
                </c:pt>
                <c:pt idx="1414">
                  <c:v>1475.4571000000001</c:v>
                </c:pt>
                <c:pt idx="1415">
                  <c:v>1476.4981</c:v>
                </c:pt>
                <c:pt idx="1416">
                  <c:v>1477.5391</c:v>
                </c:pt>
                <c:pt idx="1417">
                  <c:v>1478.5800999999999</c:v>
                </c:pt>
                <c:pt idx="1418">
                  <c:v>1479.6211000000001</c:v>
                </c:pt>
                <c:pt idx="1419">
                  <c:v>1480.6621</c:v>
                </c:pt>
                <c:pt idx="1420">
                  <c:v>1481.7030999999999</c:v>
                </c:pt>
                <c:pt idx="1421">
                  <c:v>1482.7440999999999</c:v>
                </c:pt>
                <c:pt idx="1422">
                  <c:v>1483.7851000000001</c:v>
                </c:pt>
                <c:pt idx="1423">
                  <c:v>1484.8261</c:v>
                </c:pt>
                <c:pt idx="1424">
                  <c:v>1485.8670999999999</c:v>
                </c:pt>
                <c:pt idx="1425">
                  <c:v>1486.9081000000001</c:v>
                </c:pt>
                <c:pt idx="1426">
                  <c:v>1487.9491</c:v>
                </c:pt>
                <c:pt idx="1427">
                  <c:v>1488.9901</c:v>
                </c:pt>
                <c:pt idx="1428">
                  <c:v>1490.0310999999999</c:v>
                </c:pt>
                <c:pt idx="1429">
                  <c:v>1491.0721000000001</c:v>
                </c:pt>
                <c:pt idx="1430">
                  <c:v>1492.1131</c:v>
                </c:pt>
                <c:pt idx="1431">
                  <c:v>1493.1541</c:v>
                </c:pt>
                <c:pt idx="1432">
                  <c:v>1494.1950999999999</c:v>
                </c:pt>
                <c:pt idx="1433">
                  <c:v>1495.2361000000001</c:v>
                </c:pt>
                <c:pt idx="1434">
                  <c:v>1496.2771</c:v>
                </c:pt>
                <c:pt idx="1435">
                  <c:v>1497.3181</c:v>
                </c:pt>
                <c:pt idx="1436">
                  <c:v>1498.3590999999999</c:v>
                </c:pt>
                <c:pt idx="1437">
                  <c:v>1499.4001000000001</c:v>
                </c:pt>
                <c:pt idx="1438">
                  <c:v>1500.4411</c:v>
                </c:pt>
                <c:pt idx="1439">
                  <c:v>1501.4820999999999</c:v>
                </c:pt>
                <c:pt idx="1440">
                  <c:v>1502.5230999999999</c:v>
                </c:pt>
                <c:pt idx="1441">
                  <c:v>1503.5641000000001</c:v>
                </c:pt>
                <c:pt idx="1442">
                  <c:v>1504.6051</c:v>
                </c:pt>
                <c:pt idx="1443">
                  <c:v>1505.6460999999999</c:v>
                </c:pt>
                <c:pt idx="1444">
                  <c:v>1506.6871000000001</c:v>
                </c:pt>
                <c:pt idx="1445">
                  <c:v>1507.7281</c:v>
                </c:pt>
                <c:pt idx="1446">
                  <c:v>1508.7691</c:v>
                </c:pt>
                <c:pt idx="1447">
                  <c:v>1509.8100999999999</c:v>
                </c:pt>
                <c:pt idx="1448">
                  <c:v>1510.8511000000001</c:v>
                </c:pt>
                <c:pt idx="1449">
                  <c:v>1511.8921</c:v>
                </c:pt>
                <c:pt idx="1450">
                  <c:v>1512.9331</c:v>
                </c:pt>
                <c:pt idx="1451">
                  <c:v>1513.9740999999999</c:v>
                </c:pt>
                <c:pt idx="1452">
                  <c:v>1515.0151000000001</c:v>
                </c:pt>
                <c:pt idx="1453">
                  <c:v>1516.0561</c:v>
                </c:pt>
                <c:pt idx="1454">
                  <c:v>1517.0971</c:v>
                </c:pt>
                <c:pt idx="1455">
                  <c:v>1518.1380999999999</c:v>
                </c:pt>
                <c:pt idx="1456">
                  <c:v>1519.1791000000001</c:v>
                </c:pt>
                <c:pt idx="1457">
                  <c:v>1520.2201</c:v>
                </c:pt>
                <c:pt idx="1458">
                  <c:v>1521.2610999999999</c:v>
                </c:pt>
                <c:pt idx="1459">
                  <c:v>1522.3020999999999</c:v>
                </c:pt>
                <c:pt idx="1460">
                  <c:v>1523.3431</c:v>
                </c:pt>
                <c:pt idx="1461">
                  <c:v>1524.3841</c:v>
                </c:pt>
                <c:pt idx="1462">
                  <c:v>1525.4250999999999</c:v>
                </c:pt>
                <c:pt idx="1463">
                  <c:v>1526.4661000000001</c:v>
                </c:pt>
                <c:pt idx="1464">
                  <c:v>1527.5071</c:v>
                </c:pt>
                <c:pt idx="1465">
                  <c:v>1528.5481</c:v>
                </c:pt>
                <c:pt idx="1466">
                  <c:v>1529.5890999999999</c:v>
                </c:pt>
                <c:pt idx="1467">
                  <c:v>1530.6301000000001</c:v>
                </c:pt>
                <c:pt idx="1468">
                  <c:v>1531.6711</c:v>
                </c:pt>
                <c:pt idx="1469">
                  <c:v>1532.7121</c:v>
                </c:pt>
                <c:pt idx="1470">
                  <c:v>1533.7530999999999</c:v>
                </c:pt>
                <c:pt idx="1471">
                  <c:v>1534.7941000000001</c:v>
                </c:pt>
                <c:pt idx="1472">
                  <c:v>1535.8351</c:v>
                </c:pt>
                <c:pt idx="1473">
                  <c:v>1536.8761</c:v>
                </c:pt>
                <c:pt idx="1474">
                  <c:v>1537.9170999999999</c:v>
                </c:pt>
                <c:pt idx="1475">
                  <c:v>1538.9581000000001</c:v>
                </c:pt>
                <c:pt idx="1476">
                  <c:v>1539.9991</c:v>
                </c:pt>
                <c:pt idx="1477">
                  <c:v>1541.0400999999999</c:v>
                </c:pt>
                <c:pt idx="1478">
                  <c:v>1542.0810999999999</c:v>
                </c:pt>
                <c:pt idx="1479">
                  <c:v>1543.1221</c:v>
                </c:pt>
                <c:pt idx="1480">
                  <c:v>1544.1631</c:v>
                </c:pt>
                <c:pt idx="1481">
                  <c:v>1545.2040999999999</c:v>
                </c:pt>
                <c:pt idx="1482">
                  <c:v>1546.2451000000001</c:v>
                </c:pt>
                <c:pt idx="1483">
                  <c:v>1547.2861</c:v>
                </c:pt>
                <c:pt idx="1484">
                  <c:v>1548.3271</c:v>
                </c:pt>
                <c:pt idx="1485">
                  <c:v>1549.3680999999999</c:v>
                </c:pt>
                <c:pt idx="1486">
                  <c:v>1550.4091000000001</c:v>
                </c:pt>
                <c:pt idx="1487">
                  <c:v>1551.4501</c:v>
                </c:pt>
                <c:pt idx="1488">
                  <c:v>1552.4911</c:v>
                </c:pt>
                <c:pt idx="1489">
                  <c:v>1553.5320999999999</c:v>
                </c:pt>
                <c:pt idx="1490">
                  <c:v>1554.5731000000001</c:v>
                </c:pt>
                <c:pt idx="1491">
                  <c:v>1555.6141</c:v>
                </c:pt>
                <c:pt idx="1492">
                  <c:v>1556.6550999999999</c:v>
                </c:pt>
                <c:pt idx="1493">
                  <c:v>1557.6960999999999</c:v>
                </c:pt>
                <c:pt idx="1494">
                  <c:v>1558.7371000000001</c:v>
                </c:pt>
                <c:pt idx="1495">
                  <c:v>1559.7781</c:v>
                </c:pt>
                <c:pt idx="1496">
                  <c:v>1560.8190999999999</c:v>
                </c:pt>
                <c:pt idx="1497">
                  <c:v>1561.8601000000001</c:v>
                </c:pt>
                <c:pt idx="1498">
                  <c:v>1562.9011</c:v>
                </c:pt>
                <c:pt idx="1499">
                  <c:v>1563.9421</c:v>
                </c:pt>
                <c:pt idx="1500">
                  <c:v>1564.9830999999999</c:v>
                </c:pt>
                <c:pt idx="1501">
                  <c:v>1566.0241000000001</c:v>
                </c:pt>
                <c:pt idx="1502">
                  <c:v>1567.0651</c:v>
                </c:pt>
                <c:pt idx="1503">
                  <c:v>1568.1061</c:v>
                </c:pt>
                <c:pt idx="1504">
                  <c:v>1569.1470999999999</c:v>
                </c:pt>
                <c:pt idx="1505">
                  <c:v>1570.1881000000001</c:v>
                </c:pt>
                <c:pt idx="1506">
                  <c:v>1571.2291</c:v>
                </c:pt>
                <c:pt idx="1507">
                  <c:v>1572.2701</c:v>
                </c:pt>
                <c:pt idx="1508">
                  <c:v>1573.3110999999999</c:v>
                </c:pt>
                <c:pt idx="1509">
                  <c:v>1574.3521000000001</c:v>
                </c:pt>
                <c:pt idx="1510">
                  <c:v>1575.3931</c:v>
                </c:pt>
                <c:pt idx="1511">
                  <c:v>1576.4340999999999</c:v>
                </c:pt>
                <c:pt idx="1512">
                  <c:v>1577.4750999999999</c:v>
                </c:pt>
                <c:pt idx="1513">
                  <c:v>1578.5161000000001</c:v>
                </c:pt>
                <c:pt idx="1514">
                  <c:v>1579.5571</c:v>
                </c:pt>
                <c:pt idx="1515">
                  <c:v>1580.5980999999999</c:v>
                </c:pt>
                <c:pt idx="1516">
                  <c:v>1581.6391000000001</c:v>
                </c:pt>
                <c:pt idx="1517">
                  <c:v>1582.6801</c:v>
                </c:pt>
                <c:pt idx="1518">
                  <c:v>1583.7211</c:v>
                </c:pt>
                <c:pt idx="1519">
                  <c:v>1584.7620999999999</c:v>
                </c:pt>
                <c:pt idx="1520">
                  <c:v>1585.8031000000001</c:v>
                </c:pt>
                <c:pt idx="1521">
                  <c:v>1586.8441</c:v>
                </c:pt>
                <c:pt idx="1522">
                  <c:v>1587.8851</c:v>
                </c:pt>
                <c:pt idx="1523">
                  <c:v>1588.9260999999999</c:v>
                </c:pt>
                <c:pt idx="1524">
                  <c:v>1589.9671000000001</c:v>
                </c:pt>
                <c:pt idx="1525">
                  <c:v>1591.0081</c:v>
                </c:pt>
                <c:pt idx="1526">
                  <c:v>1592.0491</c:v>
                </c:pt>
                <c:pt idx="1527">
                  <c:v>1593.0900999999999</c:v>
                </c:pt>
                <c:pt idx="1528">
                  <c:v>1594.1311000000001</c:v>
                </c:pt>
                <c:pt idx="1529">
                  <c:v>1595.1721</c:v>
                </c:pt>
                <c:pt idx="1530">
                  <c:v>1596.2130999999999</c:v>
                </c:pt>
                <c:pt idx="1531">
                  <c:v>1597.2540999999999</c:v>
                </c:pt>
                <c:pt idx="1532">
                  <c:v>1598.2951</c:v>
                </c:pt>
                <c:pt idx="1533">
                  <c:v>1599.3361</c:v>
                </c:pt>
                <c:pt idx="1534">
                  <c:v>1600.3770999999999</c:v>
                </c:pt>
                <c:pt idx="1535">
                  <c:v>1601.4181000000001</c:v>
                </c:pt>
                <c:pt idx="1536">
                  <c:v>1602.4591</c:v>
                </c:pt>
                <c:pt idx="1537">
                  <c:v>1603.5001</c:v>
                </c:pt>
                <c:pt idx="1538">
                  <c:v>1604.5410999999999</c:v>
                </c:pt>
                <c:pt idx="1539">
                  <c:v>1605.5821000000001</c:v>
                </c:pt>
                <c:pt idx="1540">
                  <c:v>1606.6231</c:v>
                </c:pt>
                <c:pt idx="1541">
                  <c:v>1607.6641</c:v>
                </c:pt>
                <c:pt idx="1542">
                  <c:v>1608.7050999999999</c:v>
                </c:pt>
                <c:pt idx="1543">
                  <c:v>1609.7461000000001</c:v>
                </c:pt>
                <c:pt idx="1544">
                  <c:v>1610.7871</c:v>
                </c:pt>
                <c:pt idx="1545">
                  <c:v>1611.8280999999999</c:v>
                </c:pt>
                <c:pt idx="1546">
                  <c:v>1612.8690999999999</c:v>
                </c:pt>
                <c:pt idx="1547">
                  <c:v>1613.9101000000001</c:v>
                </c:pt>
                <c:pt idx="1548">
                  <c:v>1614.9511</c:v>
                </c:pt>
                <c:pt idx="1549">
                  <c:v>1615.9920999999999</c:v>
                </c:pt>
                <c:pt idx="1550">
                  <c:v>1617.0330999999999</c:v>
                </c:pt>
                <c:pt idx="1551">
                  <c:v>1618.0741</c:v>
                </c:pt>
                <c:pt idx="1552">
                  <c:v>1619.1151</c:v>
                </c:pt>
                <c:pt idx="1553">
                  <c:v>1620.1560999999999</c:v>
                </c:pt>
                <c:pt idx="1554">
                  <c:v>1621.1971000000001</c:v>
                </c:pt>
                <c:pt idx="1555">
                  <c:v>1622.2381</c:v>
                </c:pt>
                <c:pt idx="1556">
                  <c:v>1623.2791</c:v>
                </c:pt>
                <c:pt idx="1557">
                  <c:v>1624.3200999999999</c:v>
                </c:pt>
                <c:pt idx="1558">
                  <c:v>1625.3611000000001</c:v>
                </c:pt>
                <c:pt idx="1559">
                  <c:v>1626.4021</c:v>
                </c:pt>
                <c:pt idx="1560">
                  <c:v>1627.4431</c:v>
                </c:pt>
                <c:pt idx="1561">
                  <c:v>1628.4840999999999</c:v>
                </c:pt>
                <c:pt idx="1562">
                  <c:v>1629.5251000000001</c:v>
                </c:pt>
                <c:pt idx="1563">
                  <c:v>1630.5661</c:v>
                </c:pt>
                <c:pt idx="1564">
                  <c:v>1631.6070999999999</c:v>
                </c:pt>
                <c:pt idx="1565">
                  <c:v>1632.6480999999999</c:v>
                </c:pt>
                <c:pt idx="1566">
                  <c:v>1633.6891000000001</c:v>
                </c:pt>
                <c:pt idx="1567">
                  <c:v>1634.7301</c:v>
                </c:pt>
                <c:pt idx="1568">
                  <c:v>1635.7710999999999</c:v>
                </c:pt>
                <c:pt idx="1569">
                  <c:v>1636.8120999999999</c:v>
                </c:pt>
                <c:pt idx="1570">
                  <c:v>1637.8531</c:v>
                </c:pt>
                <c:pt idx="1571">
                  <c:v>1638.8941</c:v>
                </c:pt>
                <c:pt idx="1572">
                  <c:v>1639.9350999999999</c:v>
                </c:pt>
                <c:pt idx="1573">
                  <c:v>1640.9761000000001</c:v>
                </c:pt>
                <c:pt idx="1574">
                  <c:v>1642.0171</c:v>
                </c:pt>
                <c:pt idx="1575">
                  <c:v>1643.0581</c:v>
                </c:pt>
                <c:pt idx="1576">
                  <c:v>1644.0990999999999</c:v>
                </c:pt>
                <c:pt idx="1577">
                  <c:v>1645.1401000000001</c:v>
                </c:pt>
                <c:pt idx="1578">
                  <c:v>1646.1811</c:v>
                </c:pt>
                <c:pt idx="1579">
                  <c:v>1647.2221</c:v>
                </c:pt>
                <c:pt idx="1580">
                  <c:v>1648.2630999999999</c:v>
                </c:pt>
                <c:pt idx="1581">
                  <c:v>1649.3041000000001</c:v>
                </c:pt>
                <c:pt idx="1582">
                  <c:v>1650.3451</c:v>
                </c:pt>
                <c:pt idx="1583">
                  <c:v>1651.3860999999999</c:v>
                </c:pt>
                <c:pt idx="1584">
                  <c:v>1652.4270999999999</c:v>
                </c:pt>
                <c:pt idx="1585">
                  <c:v>1653.4681</c:v>
                </c:pt>
                <c:pt idx="1586">
                  <c:v>1654.5091</c:v>
                </c:pt>
                <c:pt idx="1587">
                  <c:v>1655.5500999999999</c:v>
                </c:pt>
                <c:pt idx="1588">
                  <c:v>1656.5911000000001</c:v>
                </c:pt>
                <c:pt idx="1589">
                  <c:v>1657.6321</c:v>
                </c:pt>
                <c:pt idx="1590">
                  <c:v>1658.6731</c:v>
                </c:pt>
                <c:pt idx="1591">
                  <c:v>1659.7140999999999</c:v>
                </c:pt>
                <c:pt idx="1592">
                  <c:v>1660.7551000000001</c:v>
                </c:pt>
                <c:pt idx="1593">
                  <c:v>1661.7961</c:v>
                </c:pt>
                <c:pt idx="1594">
                  <c:v>1662.8371</c:v>
                </c:pt>
                <c:pt idx="1595">
                  <c:v>1663.8780999999999</c:v>
                </c:pt>
                <c:pt idx="1596">
                  <c:v>1664.9191000000001</c:v>
                </c:pt>
                <c:pt idx="1597">
                  <c:v>1665.9601</c:v>
                </c:pt>
                <c:pt idx="1598">
                  <c:v>1667.0011</c:v>
                </c:pt>
                <c:pt idx="1599">
                  <c:v>1668.0420999999999</c:v>
                </c:pt>
                <c:pt idx="1600">
                  <c:v>1669.0831000000001</c:v>
                </c:pt>
                <c:pt idx="1601">
                  <c:v>1670.1241</c:v>
                </c:pt>
                <c:pt idx="1602">
                  <c:v>1671.1650999999999</c:v>
                </c:pt>
                <c:pt idx="1603">
                  <c:v>1672.2060999999999</c:v>
                </c:pt>
                <c:pt idx="1604">
                  <c:v>1673.2471</c:v>
                </c:pt>
                <c:pt idx="1605">
                  <c:v>1674.2881</c:v>
                </c:pt>
                <c:pt idx="1606">
                  <c:v>1675.3290999999999</c:v>
                </c:pt>
                <c:pt idx="1607">
                  <c:v>1676.3701000000001</c:v>
                </c:pt>
                <c:pt idx="1608">
                  <c:v>1677.4111</c:v>
                </c:pt>
                <c:pt idx="1609">
                  <c:v>1678.4521</c:v>
                </c:pt>
                <c:pt idx="1610">
                  <c:v>1679.4930999999999</c:v>
                </c:pt>
                <c:pt idx="1611">
                  <c:v>1680.5341000000001</c:v>
                </c:pt>
                <c:pt idx="1612">
                  <c:v>1681.5751</c:v>
                </c:pt>
                <c:pt idx="1613">
                  <c:v>1682.6161</c:v>
                </c:pt>
                <c:pt idx="1614">
                  <c:v>1683.6570999999999</c:v>
                </c:pt>
                <c:pt idx="1615">
                  <c:v>1684.6981000000001</c:v>
                </c:pt>
                <c:pt idx="1616">
                  <c:v>1685.7391</c:v>
                </c:pt>
                <c:pt idx="1617">
                  <c:v>1686.7800999999999</c:v>
                </c:pt>
                <c:pt idx="1618">
                  <c:v>1687.8210999999999</c:v>
                </c:pt>
                <c:pt idx="1619">
                  <c:v>1688.8621000000001</c:v>
                </c:pt>
                <c:pt idx="1620">
                  <c:v>1689.9031</c:v>
                </c:pt>
                <c:pt idx="1621">
                  <c:v>1690.9440999999999</c:v>
                </c:pt>
                <c:pt idx="1622">
                  <c:v>1691.9850999999999</c:v>
                </c:pt>
                <c:pt idx="1623">
                  <c:v>1693.0261</c:v>
                </c:pt>
                <c:pt idx="1624">
                  <c:v>1694.0671</c:v>
                </c:pt>
                <c:pt idx="1625">
                  <c:v>1695.1080999999999</c:v>
                </c:pt>
                <c:pt idx="1626">
                  <c:v>1696.1491000000001</c:v>
                </c:pt>
                <c:pt idx="1627">
                  <c:v>1697.1901</c:v>
                </c:pt>
                <c:pt idx="1628">
                  <c:v>1698.2311</c:v>
                </c:pt>
                <c:pt idx="1629">
                  <c:v>1699.2720999999999</c:v>
                </c:pt>
                <c:pt idx="1630">
                  <c:v>1700.3131000000001</c:v>
                </c:pt>
                <c:pt idx="1631">
                  <c:v>1701.3541</c:v>
                </c:pt>
                <c:pt idx="1632">
                  <c:v>1702.3951</c:v>
                </c:pt>
                <c:pt idx="1633">
                  <c:v>1703.4360999999999</c:v>
                </c:pt>
                <c:pt idx="1634">
                  <c:v>1704.4771000000001</c:v>
                </c:pt>
                <c:pt idx="1635">
                  <c:v>1705.5181</c:v>
                </c:pt>
                <c:pt idx="1636">
                  <c:v>1706.5590999999999</c:v>
                </c:pt>
                <c:pt idx="1637">
                  <c:v>1707.6000999999999</c:v>
                </c:pt>
                <c:pt idx="1638">
                  <c:v>1708.6411000000001</c:v>
                </c:pt>
                <c:pt idx="1639">
                  <c:v>1709.6821</c:v>
                </c:pt>
                <c:pt idx="1640">
                  <c:v>1710.7230999999999</c:v>
                </c:pt>
                <c:pt idx="1641">
                  <c:v>1711.7640999999999</c:v>
                </c:pt>
                <c:pt idx="1642">
                  <c:v>1712.8051</c:v>
                </c:pt>
                <c:pt idx="1643">
                  <c:v>1713.8461</c:v>
                </c:pt>
                <c:pt idx="1644">
                  <c:v>1714.8870999999999</c:v>
                </c:pt>
                <c:pt idx="1645">
                  <c:v>1715.9281000000001</c:v>
                </c:pt>
                <c:pt idx="1646">
                  <c:v>1716.9691</c:v>
                </c:pt>
                <c:pt idx="1647">
                  <c:v>1718.0101</c:v>
                </c:pt>
                <c:pt idx="1648">
                  <c:v>1719.0510999999999</c:v>
                </c:pt>
                <c:pt idx="1649">
                  <c:v>1720.0921000000001</c:v>
                </c:pt>
                <c:pt idx="1650">
                  <c:v>1721.1331</c:v>
                </c:pt>
                <c:pt idx="1651">
                  <c:v>1722.1741</c:v>
                </c:pt>
                <c:pt idx="1652">
                  <c:v>1723.2150999999999</c:v>
                </c:pt>
                <c:pt idx="1653">
                  <c:v>1724.2561000000001</c:v>
                </c:pt>
                <c:pt idx="1654">
                  <c:v>1725.2971</c:v>
                </c:pt>
                <c:pt idx="1655">
                  <c:v>1726.3380999999999</c:v>
                </c:pt>
                <c:pt idx="1656">
                  <c:v>1727.3790999999999</c:v>
                </c:pt>
                <c:pt idx="1657">
                  <c:v>1728.4201</c:v>
                </c:pt>
                <c:pt idx="1658">
                  <c:v>1729.4611</c:v>
                </c:pt>
                <c:pt idx="1659">
                  <c:v>1730.5020999999999</c:v>
                </c:pt>
                <c:pt idx="1660">
                  <c:v>1731.5430999999999</c:v>
                </c:pt>
                <c:pt idx="1661">
                  <c:v>1732.5841</c:v>
                </c:pt>
                <c:pt idx="1662">
                  <c:v>1733.6251</c:v>
                </c:pt>
                <c:pt idx="1663">
                  <c:v>1734.6660999999999</c:v>
                </c:pt>
                <c:pt idx="1664">
                  <c:v>1735.7071000000001</c:v>
                </c:pt>
                <c:pt idx="1665">
                  <c:v>1736.7481</c:v>
                </c:pt>
                <c:pt idx="1666">
                  <c:v>1737.7891</c:v>
                </c:pt>
                <c:pt idx="1667">
                  <c:v>1738.8300999999999</c:v>
                </c:pt>
                <c:pt idx="1668">
                  <c:v>1739.8711000000001</c:v>
                </c:pt>
                <c:pt idx="1669">
                  <c:v>1740.9121</c:v>
                </c:pt>
                <c:pt idx="1670">
                  <c:v>1741.9530999999999</c:v>
                </c:pt>
                <c:pt idx="1671">
                  <c:v>1742.9940999999999</c:v>
                </c:pt>
                <c:pt idx="1672">
                  <c:v>1744.0351000000001</c:v>
                </c:pt>
                <c:pt idx="1673">
                  <c:v>1745.0761</c:v>
                </c:pt>
                <c:pt idx="1674">
                  <c:v>1746.1170999999999</c:v>
                </c:pt>
                <c:pt idx="1675">
                  <c:v>1747.1580999999999</c:v>
                </c:pt>
                <c:pt idx="1676">
                  <c:v>1748.1991</c:v>
                </c:pt>
                <c:pt idx="1677">
                  <c:v>1749.2401</c:v>
                </c:pt>
                <c:pt idx="1678">
                  <c:v>1750.2810999999999</c:v>
                </c:pt>
                <c:pt idx="1679">
                  <c:v>1751.3220999999999</c:v>
                </c:pt>
                <c:pt idx="1680">
                  <c:v>1752.3631</c:v>
                </c:pt>
                <c:pt idx="1681">
                  <c:v>1753.4041</c:v>
                </c:pt>
                <c:pt idx="1682">
                  <c:v>1754.4450999999999</c:v>
                </c:pt>
                <c:pt idx="1683">
                  <c:v>1755.4861000000001</c:v>
                </c:pt>
                <c:pt idx="1684">
                  <c:v>1756.5271</c:v>
                </c:pt>
                <c:pt idx="1685">
                  <c:v>1757.5681</c:v>
                </c:pt>
                <c:pt idx="1686">
                  <c:v>1758.6090999999999</c:v>
                </c:pt>
                <c:pt idx="1687">
                  <c:v>1759.6501000000001</c:v>
                </c:pt>
                <c:pt idx="1688">
                  <c:v>1760.6911</c:v>
                </c:pt>
                <c:pt idx="1689">
                  <c:v>1761.7320999999999</c:v>
                </c:pt>
                <c:pt idx="1690">
                  <c:v>1762.7730999999999</c:v>
                </c:pt>
                <c:pt idx="1691">
                  <c:v>1763.8141000000001</c:v>
                </c:pt>
                <c:pt idx="1692">
                  <c:v>1764.8551</c:v>
                </c:pt>
                <c:pt idx="1693">
                  <c:v>1765.8960999999999</c:v>
                </c:pt>
                <c:pt idx="1694">
                  <c:v>1766.9370999999999</c:v>
                </c:pt>
                <c:pt idx="1695">
                  <c:v>1767.9781</c:v>
                </c:pt>
                <c:pt idx="1696">
                  <c:v>1769.0191</c:v>
                </c:pt>
                <c:pt idx="1697">
                  <c:v>1770.0600999999999</c:v>
                </c:pt>
                <c:pt idx="1698">
                  <c:v>1771.1011000000001</c:v>
                </c:pt>
                <c:pt idx="1699">
                  <c:v>1772.1421</c:v>
                </c:pt>
                <c:pt idx="1700">
                  <c:v>1773.1831</c:v>
                </c:pt>
                <c:pt idx="1701">
                  <c:v>1774.2240999999999</c:v>
                </c:pt>
                <c:pt idx="1702">
                  <c:v>1775.2651000000001</c:v>
                </c:pt>
                <c:pt idx="1703">
                  <c:v>1776.3061</c:v>
                </c:pt>
                <c:pt idx="1704">
                  <c:v>1777.3471</c:v>
                </c:pt>
                <c:pt idx="1705">
                  <c:v>1778.3880999999999</c:v>
                </c:pt>
                <c:pt idx="1706">
                  <c:v>1779.4291000000001</c:v>
                </c:pt>
                <c:pt idx="1707">
                  <c:v>1780.4701</c:v>
                </c:pt>
                <c:pt idx="1708">
                  <c:v>1781.5110999999999</c:v>
                </c:pt>
                <c:pt idx="1709">
                  <c:v>1782.5520999999999</c:v>
                </c:pt>
                <c:pt idx="1710">
                  <c:v>1783.5931</c:v>
                </c:pt>
                <c:pt idx="1711">
                  <c:v>1784.6341</c:v>
                </c:pt>
                <c:pt idx="1712">
                  <c:v>1785.6750999999999</c:v>
                </c:pt>
                <c:pt idx="1713">
                  <c:v>1786.7160999999999</c:v>
                </c:pt>
                <c:pt idx="1714">
                  <c:v>1787.7571</c:v>
                </c:pt>
                <c:pt idx="1715">
                  <c:v>1788.7981</c:v>
                </c:pt>
                <c:pt idx="1716">
                  <c:v>1789.8390999999999</c:v>
                </c:pt>
                <c:pt idx="1717">
                  <c:v>1790.8801000000001</c:v>
                </c:pt>
                <c:pt idx="1718">
                  <c:v>1791.9211</c:v>
                </c:pt>
                <c:pt idx="1719">
                  <c:v>1792.9621</c:v>
                </c:pt>
                <c:pt idx="1720">
                  <c:v>1794.0030999999999</c:v>
                </c:pt>
                <c:pt idx="1721">
                  <c:v>1795.0441000000001</c:v>
                </c:pt>
                <c:pt idx="1722">
                  <c:v>1796.0851</c:v>
                </c:pt>
                <c:pt idx="1723">
                  <c:v>1797.1261</c:v>
                </c:pt>
                <c:pt idx="1724">
                  <c:v>1798.1670999999999</c:v>
                </c:pt>
                <c:pt idx="1725">
                  <c:v>1799.2081000000001</c:v>
                </c:pt>
                <c:pt idx="1726">
                  <c:v>1800.2491</c:v>
                </c:pt>
                <c:pt idx="1727">
                  <c:v>1801.2900999999999</c:v>
                </c:pt>
                <c:pt idx="1728">
                  <c:v>1802.3310999999999</c:v>
                </c:pt>
                <c:pt idx="1729">
                  <c:v>1803.3721</c:v>
                </c:pt>
                <c:pt idx="1730">
                  <c:v>1804.4131</c:v>
                </c:pt>
                <c:pt idx="1731">
                  <c:v>1805.4540999999999</c:v>
                </c:pt>
                <c:pt idx="1732">
                  <c:v>1806.4950999999999</c:v>
                </c:pt>
                <c:pt idx="1733">
                  <c:v>1807.5361</c:v>
                </c:pt>
                <c:pt idx="1734">
                  <c:v>1808.5771</c:v>
                </c:pt>
                <c:pt idx="1735">
                  <c:v>1809.6180999999999</c:v>
                </c:pt>
                <c:pt idx="1736">
                  <c:v>1810.6591000000001</c:v>
                </c:pt>
                <c:pt idx="1737">
                  <c:v>1811.7001</c:v>
                </c:pt>
                <c:pt idx="1738">
                  <c:v>1812.7411</c:v>
                </c:pt>
                <c:pt idx="1739">
                  <c:v>1813.7820999999999</c:v>
                </c:pt>
                <c:pt idx="1740">
                  <c:v>1814.8231000000001</c:v>
                </c:pt>
                <c:pt idx="1741">
                  <c:v>1815.8641</c:v>
                </c:pt>
                <c:pt idx="1742">
                  <c:v>1816.9050999999999</c:v>
                </c:pt>
                <c:pt idx="1743">
                  <c:v>1817.9460999999999</c:v>
                </c:pt>
                <c:pt idx="1744">
                  <c:v>1818.9871000000001</c:v>
                </c:pt>
                <c:pt idx="1745">
                  <c:v>1820.0281</c:v>
                </c:pt>
                <c:pt idx="1746">
                  <c:v>1821.0690999999999</c:v>
                </c:pt>
                <c:pt idx="1747">
                  <c:v>1822.1100999999999</c:v>
                </c:pt>
                <c:pt idx="1748">
                  <c:v>1823.1511</c:v>
                </c:pt>
                <c:pt idx="1749">
                  <c:v>1824.1921</c:v>
                </c:pt>
                <c:pt idx="1750">
                  <c:v>1825.2330999999999</c:v>
                </c:pt>
                <c:pt idx="1751">
                  <c:v>1826.2740999999999</c:v>
                </c:pt>
                <c:pt idx="1752">
                  <c:v>1827.3151</c:v>
                </c:pt>
                <c:pt idx="1753">
                  <c:v>1828.3561</c:v>
                </c:pt>
                <c:pt idx="1754">
                  <c:v>1829.3970999999999</c:v>
                </c:pt>
                <c:pt idx="1755">
                  <c:v>1830.4381000000001</c:v>
                </c:pt>
                <c:pt idx="1756">
                  <c:v>1831.4791</c:v>
                </c:pt>
                <c:pt idx="1757">
                  <c:v>1832.5201</c:v>
                </c:pt>
                <c:pt idx="1758">
                  <c:v>1833.5610999999999</c:v>
                </c:pt>
                <c:pt idx="1759">
                  <c:v>1834.6021000000001</c:v>
                </c:pt>
                <c:pt idx="1760">
                  <c:v>1835.6431</c:v>
                </c:pt>
                <c:pt idx="1761">
                  <c:v>1836.6840999999999</c:v>
                </c:pt>
                <c:pt idx="1762">
                  <c:v>1837.7250999999999</c:v>
                </c:pt>
                <c:pt idx="1763">
                  <c:v>1838.7661000000001</c:v>
                </c:pt>
                <c:pt idx="1764">
                  <c:v>1839.8071</c:v>
                </c:pt>
                <c:pt idx="1765">
                  <c:v>1840.8480999999999</c:v>
                </c:pt>
                <c:pt idx="1766">
                  <c:v>1841.8890999999999</c:v>
                </c:pt>
                <c:pt idx="1767">
                  <c:v>1842.9301</c:v>
                </c:pt>
                <c:pt idx="1768">
                  <c:v>1843.9711</c:v>
                </c:pt>
                <c:pt idx="1769">
                  <c:v>1845.0120999999999</c:v>
                </c:pt>
                <c:pt idx="1770">
                  <c:v>1846.0530999999999</c:v>
                </c:pt>
                <c:pt idx="1771">
                  <c:v>1847.0941</c:v>
                </c:pt>
                <c:pt idx="1772">
                  <c:v>1848.1351</c:v>
                </c:pt>
                <c:pt idx="1773">
                  <c:v>1849.1760999999999</c:v>
                </c:pt>
                <c:pt idx="1774">
                  <c:v>1850.2171000000001</c:v>
                </c:pt>
                <c:pt idx="1775">
                  <c:v>1851.2581</c:v>
                </c:pt>
                <c:pt idx="1776">
                  <c:v>1852.2991</c:v>
                </c:pt>
                <c:pt idx="1777">
                  <c:v>1853.3400999999999</c:v>
                </c:pt>
                <c:pt idx="1778">
                  <c:v>1854.3811000000001</c:v>
                </c:pt>
                <c:pt idx="1779">
                  <c:v>1855.4221</c:v>
                </c:pt>
                <c:pt idx="1780">
                  <c:v>1856.4630999999999</c:v>
                </c:pt>
                <c:pt idx="1781">
                  <c:v>1857.5040999999999</c:v>
                </c:pt>
                <c:pt idx="1782">
                  <c:v>1858.5451</c:v>
                </c:pt>
                <c:pt idx="1783">
                  <c:v>1859.5861</c:v>
                </c:pt>
                <c:pt idx="1784">
                  <c:v>1860.6270999999999</c:v>
                </c:pt>
                <c:pt idx="1785">
                  <c:v>1861.6680999999999</c:v>
                </c:pt>
                <c:pt idx="1786">
                  <c:v>1862.7091</c:v>
                </c:pt>
                <c:pt idx="1787">
                  <c:v>1863.7501</c:v>
                </c:pt>
                <c:pt idx="1788">
                  <c:v>1864.7910999999999</c:v>
                </c:pt>
                <c:pt idx="1789">
                  <c:v>1865.8320999999999</c:v>
                </c:pt>
                <c:pt idx="1790">
                  <c:v>1866.8731</c:v>
                </c:pt>
                <c:pt idx="1791">
                  <c:v>1867.9141</c:v>
                </c:pt>
                <c:pt idx="1792">
                  <c:v>1868.9550999999999</c:v>
                </c:pt>
                <c:pt idx="1793">
                  <c:v>1869.9961000000001</c:v>
                </c:pt>
                <c:pt idx="1794">
                  <c:v>1871.0371</c:v>
                </c:pt>
                <c:pt idx="1795">
                  <c:v>1872.0780999999999</c:v>
                </c:pt>
                <c:pt idx="1796">
                  <c:v>1873.1190999999999</c:v>
                </c:pt>
                <c:pt idx="1797">
                  <c:v>1874.1601000000001</c:v>
                </c:pt>
                <c:pt idx="1798">
                  <c:v>1875.2011</c:v>
                </c:pt>
                <c:pt idx="1799">
                  <c:v>1876.2420999999999</c:v>
                </c:pt>
                <c:pt idx="1800">
                  <c:v>1877.2830999999999</c:v>
                </c:pt>
                <c:pt idx="1801">
                  <c:v>1878.3241</c:v>
                </c:pt>
                <c:pt idx="1802">
                  <c:v>1879.3651</c:v>
                </c:pt>
                <c:pt idx="1803">
                  <c:v>1880.4060999999999</c:v>
                </c:pt>
                <c:pt idx="1804">
                  <c:v>1881.4470999999999</c:v>
                </c:pt>
                <c:pt idx="1805">
                  <c:v>1882.4881</c:v>
                </c:pt>
                <c:pt idx="1806">
                  <c:v>1883.5291</c:v>
                </c:pt>
                <c:pt idx="1807">
                  <c:v>1884.5700999999999</c:v>
                </c:pt>
                <c:pt idx="1808">
                  <c:v>1885.6111000000001</c:v>
                </c:pt>
                <c:pt idx="1809">
                  <c:v>1886.6521</c:v>
                </c:pt>
                <c:pt idx="1810">
                  <c:v>1887.6931</c:v>
                </c:pt>
                <c:pt idx="1811">
                  <c:v>1888.7340999999999</c:v>
                </c:pt>
                <c:pt idx="1812">
                  <c:v>1889.7751000000001</c:v>
                </c:pt>
                <c:pt idx="1813">
                  <c:v>1890.8161</c:v>
                </c:pt>
                <c:pt idx="1814">
                  <c:v>1891.8570999999999</c:v>
                </c:pt>
                <c:pt idx="1815">
                  <c:v>1892.8980999999999</c:v>
                </c:pt>
                <c:pt idx="1816">
                  <c:v>1893.9391000000001</c:v>
                </c:pt>
                <c:pt idx="1817">
                  <c:v>1894.9801</c:v>
                </c:pt>
                <c:pt idx="1818">
                  <c:v>1896.0210999999999</c:v>
                </c:pt>
                <c:pt idx="1819">
                  <c:v>1897.0620999999999</c:v>
                </c:pt>
                <c:pt idx="1820">
                  <c:v>1898.1031</c:v>
                </c:pt>
                <c:pt idx="1821">
                  <c:v>1899.1441</c:v>
                </c:pt>
                <c:pt idx="1822">
                  <c:v>1900.1850999999999</c:v>
                </c:pt>
                <c:pt idx="1823">
                  <c:v>1901.2260999999999</c:v>
                </c:pt>
                <c:pt idx="1824">
                  <c:v>1902.2671</c:v>
                </c:pt>
                <c:pt idx="1825">
                  <c:v>1903.3081</c:v>
                </c:pt>
                <c:pt idx="1826">
                  <c:v>1904.3490999999999</c:v>
                </c:pt>
                <c:pt idx="1827">
                  <c:v>1905.3901000000001</c:v>
                </c:pt>
                <c:pt idx="1828">
                  <c:v>1906.4311</c:v>
                </c:pt>
                <c:pt idx="1829">
                  <c:v>1907.4721</c:v>
                </c:pt>
                <c:pt idx="1830">
                  <c:v>1908.5130999999999</c:v>
                </c:pt>
                <c:pt idx="1831">
                  <c:v>1909.5541000000001</c:v>
                </c:pt>
                <c:pt idx="1832">
                  <c:v>1910.5951</c:v>
                </c:pt>
                <c:pt idx="1833">
                  <c:v>1911.6360999999999</c:v>
                </c:pt>
                <c:pt idx="1834">
                  <c:v>1912.6770999999999</c:v>
                </c:pt>
                <c:pt idx="1835">
                  <c:v>1913.7181</c:v>
                </c:pt>
                <c:pt idx="1836">
                  <c:v>1914.7591</c:v>
                </c:pt>
                <c:pt idx="1837">
                  <c:v>1915.8000999999999</c:v>
                </c:pt>
                <c:pt idx="1838">
                  <c:v>1916.8410999999999</c:v>
                </c:pt>
                <c:pt idx="1839">
                  <c:v>1917.8821</c:v>
                </c:pt>
                <c:pt idx="1840">
                  <c:v>1918.9231</c:v>
                </c:pt>
                <c:pt idx="1841">
                  <c:v>1919.9640999999999</c:v>
                </c:pt>
                <c:pt idx="1842">
                  <c:v>1921.0050999999999</c:v>
                </c:pt>
                <c:pt idx="1843">
                  <c:v>1922.0461</c:v>
                </c:pt>
                <c:pt idx="1844">
                  <c:v>1923.0871</c:v>
                </c:pt>
                <c:pt idx="1845">
                  <c:v>1924.1280999999999</c:v>
                </c:pt>
                <c:pt idx="1846">
                  <c:v>1925.1691000000001</c:v>
                </c:pt>
                <c:pt idx="1847">
                  <c:v>1926.2101</c:v>
                </c:pt>
                <c:pt idx="1848">
                  <c:v>1927.2511</c:v>
                </c:pt>
                <c:pt idx="1849">
                  <c:v>1928.2920999999999</c:v>
                </c:pt>
                <c:pt idx="1850">
                  <c:v>1929.3331000000001</c:v>
                </c:pt>
                <c:pt idx="1851">
                  <c:v>1930.3741</c:v>
                </c:pt>
                <c:pt idx="1852">
                  <c:v>1931.4150999999999</c:v>
                </c:pt>
                <c:pt idx="1853">
                  <c:v>1932.4560999999999</c:v>
                </c:pt>
                <c:pt idx="1854">
                  <c:v>1933.4971</c:v>
                </c:pt>
                <c:pt idx="1855">
                  <c:v>1934.5381</c:v>
                </c:pt>
                <c:pt idx="1856">
                  <c:v>1935.5790999999999</c:v>
                </c:pt>
                <c:pt idx="1857">
                  <c:v>1936.6200999999999</c:v>
                </c:pt>
                <c:pt idx="1858">
                  <c:v>1937.6611</c:v>
                </c:pt>
                <c:pt idx="1859">
                  <c:v>1938.7021</c:v>
                </c:pt>
                <c:pt idx="1860">
                  <c:v>1939.7430999999999</c:v>
                </c:pt>
                <c:pt idx="1861">
                  <c:v>1940.7840999999999</c:v>
                </c:pt>
                <c:pt idx="1862">
                  <c:v>1941.8251</c:v>
                </c:pt>
                <c:pt idx="1863">
                  <c:v>1942.8661</c:v>
                </c:pt>
                <c:pt idx="1864">
                  <c:v>1943.9070999999999</c:v>
                </c:pt>
                <c:pt idx="1865">
                  <c:v>1944.9481000000001</c:v>
                </c:pt>
                <c:pt idx="1866">
                  <c:v>1945.9891</c:v>
                </c:pt>
                <c:pt idx="1867">
                  <c:v>1947.0300999999999</c:v>
                </c:pt>
                <c:pt idx="1868">
                  <c:v>1948.0710999999999</c:v>
                </c:pt>
                <c:pt idx="1869">
                  <c:v>1949.1121000000001</c:v>
                </c:pt>
                <c:pt idx="1870">
                  <c:v>1950.1531</c:v>
                </c:pt>
                <c:pt idx="1871">
                  <c:v>1951.1940999999999</c:v>
                </c:pt>
                <c:pt idx="1872">
                  <c:v>1952.2350999999999</c:v>
                </c:pt>
                <c:pt idx="1873">
                  <c:v>1953.2761</c:v>
                </c:pt>
                <c:pt idx="1874">
                  <c:v>1954.3171</c:v>
                </c:pt>
                <c:pt idx="1875">
                  <c:v>1955.3580999999999</c:v>
                </c:pt>
                <c:pt idx="1876">
                  <c:v>1956.3990999999999</c:v>
                </c:pt>
                <c:pt idx="1877">
                  <c:v>1957.4401</c:v>
                </c:pt>
                <c:pt idx="1878">
                  <c:v>1958.4811</c:v>
                </c:pt>
                <c:pt idx="1879">
                  <c:v>1959.5220999999999</c:v>
                </c:pt>
                <c:pt idx="1880">
                  <c:v>1960.5630999999998</c:v>
                </c:pt>
                <c:pt idx="1881">
                  <c:v>1961.6041</c:v>
                </c:pt>
                <c:pt idx="1882">
                  <c:v>1962.6451</c:v>
                </c:pt>
                <c:pt idx="1883">
                  <c:v>1963.6860999999999</c:v>
                </c:pt>
                <c:pt idx="1884">
                  <c:v>1964.7271000000001</c:v>
                </c:pt>
                <c:pt idx="1885">
                  <c:v>1965.7681</c:v>
                </c:pt>
                <c:pt idx="1886">
                  <c:v>1966.8090999999999</c:v>
                </c:pt>
                <c:pt idx="1887">
                  <c:v>1967.8500999999999</c:v>
                </c:pt>
                <c:pt idx="1888">
                  <c:v>1968.8911000000001</c:v>
                </c:pt>
                <c:pt idx="1889">
                  <c:v>1969.9321</c:v>
                </c:pt>
                <c:pt idx="1890">
                  <c:v>1970.9730999999999</c:v>
                </c:pt>
                <c:pt idx="1891">
                  <c:v>1972.0140999999999</c:v>
                </c:pt>
                <c:pt idx="1892">
                  <c:v>1973.0551</c:v>
                </c:pt>
                <c:pt idx="1893">
                  <c:v>1974.0961</c:v>
                </c:pt>
                <c:pt idx="1894">
                  <c:v>1975.1370999999999</c:v>
                </c:pt>
                <c:pt idx="1895">
                  <c:v>1976.1780999999999</c:v>
                </c:pt>
                <c:pt idx="1896">
                  <c:v>1977.2191</c:v>
                </c:pt>
                <c:pt idx="1897">
                  <c:v>1978.2601</c:v>
                </c:pt>
                <c:pt idx="1898">
                  <c:v>1979.3010999999999</c:v>
                </c:pt>
                <c:pt idx="1899">
                  <c:v>1980.3421000000001</c:v>
                </c:pt>
                <c:pt idx="1900">
                  <c:v>1981.3831</c:v>
                </c:pt>
                <c:pt idx="1901">
                  <c:v>1982.4241</c:v>
                </c:pt>
                <c:pt idx="1902">
                  <c:v>1983.4650999999999</c:v>
                </c:pt>
                <c:pt idx="1903">
                  <c:v>1984.5061000000001</c:v>
                </c:pt>
                <c:pt idx="1904">
                  <c:v>1985.5471</c:v>
                </c:pt>
                <c:pt idx="1905">
                  <c:v>1986.5880999999999</c:v>
                </c:pt>
                <c:pt idx="1906">
                  <c:v>1987.6290999999999</c:v>
                </c:pt>
                <c:pt idx="1907">
                  <c:v>1988.6701</c:v>
                </c:pt>
                <c:pt idx="1908">
                  <c:v>1989.7111</c:v>
                </c:pt>
                <c:pt idx="1909">
                  <c:v>1990.7520999999999</c:v>
                </c:pt>
                <c:pt idx="1910">
                  <c:v>1991.7930999999999</c:v>
                </c:pt>
                <c:pt idx="1911">
                  <c:v>1992.8341</c:v>
                </c:pt>
                <c:pt idx="1912">
                  <c:v>1993.8751</c:v>
                </c:pt>
                <c:pt idx="1913">
                  <c:v>1994.9160999999999</c:v>
                </c:pt>
                <c:pt idx="1914">
                  <c:v>1995.9570999999999</c:v>
                </c:pt>
                <c:pt idx="1915">
                  <c:v>1996.9981</c:v>
                </c:pt>
                <c:pt idx="1916">
                  <c:v>1998.0391</c:v>
                </c:pt>
                <c:pt idx="1917">
                  <c:v>1999.0800999999999</c:v>
                </c:pt>
                <c:pt idx="1918">
                  <c:v>2000.1210999999998</c:v>
                </c:pt>
                <c:pt idx="1919">
                  <c:v>2001.1621000000002</c:v>
                </c:pt>
                <c:pt idx="1920">
                  <c:v>2002.2030999999999</c:v>
                </c:pt>
                <c:pt idx="1921">
                  <c:v>2003.2440999999999</c:v>
                </c:pt>
                <c:pt idx="1922">
                  <c:v>2004.2851000000001</c:v>
                </c:pt>
                <c:pt idx="1923">
                  <c:v>2005.3261</c:v>
                </c:pt>
                <c:pt idx="1924">
                  <c:v>2006.3670999999999</c:v>
                </c:pt>
                <c:pt idx="1925">
                  <c:v>2007.4080999999996</c:v>
                </c:pt>
                <c:pt idx="1926">
                  <c:v>2008.4491</c:v>
                </c:pt>
                <c:pt idx="1927">
                  <c:v>2009.4900999999998</c:v>
                </c:pt>
                <c:pt idx="1928">
                  <c:v>2010.5311000000002</c:v>
                </c:pt>
                <c:pt idx="1929">
                  <c:v>2011.5720999999999</c:v>
                </c:pt>
                <c:pt idx="1930">
                  <c:v>2012.6130999999998</c:v>
                </c:pt>
                <c:pt idx="1931">
                  <c:v>2013.6541000000002</c:v>
                </c:pt>
                <c:pt idx="1932">
                  <c:v>2014.6950999999999</c:v>
                </c:pt>
                <c:pt idx="1933">
                  <c:v>2015.7360999999999</c:v>
                </c:pt>
                <c:pt idx="1934">
                  <c:v>2016.7771</c:v>
                </c:pt>
                <c:pt idx="1935">
                  <c:v>2017.8181</c:v>
                </c:pt>
                <c:pt idx="1936">
                  <c:v>2018.8590999999999</c:v>
                </c:pt>
                <c:pt idx="1937">
                  <c:v>2019.9001000000001</c:v>
                </c:pt>
                <c:pt idx="1938">
                  <c:v>2020.9411</c:v>
                </c:pt>
                <c:pt idx="1939">
                  <c:v>2021.9820999999997</c:v>
                </c:pt>
                <c:pt idx="1940">
                  <c:v>2023.0231000000001</c:v>
                </c:pt>
                <c:pt idx="1941">
                  <c:v>2024.0640999999998</c:v>
                </c:pt>
                <c:pt idx="1942">
                  <c:v>2025.1051000000002</c:v>
                </c:pt>
                <c:pt idx="1943">
                  <c:v>2026.1461000000002</c:v>
                </c:pt>
                <c:pt idx="1944">
                  <c:v>2027.1870999999999</c:v>
                </c:pt>
                <c:pt idx="1945">
                  <c:v>2028.2281000000003</c:v>
                </c:pt>
                <c:pt idx="1946">
                  <c:v>2029.2691</c:v>
                </c:pt>
                <c:pt idx="1947">
                  <c:v>2030.3100999999999</c:v>
                </c:pt>
                <c:pt idx="1948">
                  <c:v>2031.3510999999996</c:v>
                </c:pt>
                <c:pt idx="1949">
                  <c:v>2032.3921</c:v>
                </c:pt>
                <c:pt idx="1950">
                  <c:v>2033.4331</c:v>
                </c:pt>
                <c:pt idx="1951">
                  <c:v>2034.4740999999997</c:v>
                </c:pt>
                <c:pt idx="1952">
                  <c:v>2035.5151000000001</c:v>
                </c:pt>
                <c:pt idx="1953">
                  <c:v>2036.5560999999998</c:v>
                </c:pt>
                <c:pt idx="1954">
                  <c:v>2037.5971000000002</c:v>
                </c:pt>
                <c:pt idx="1955">
                  <c:v>2038.6381000000001</c:v>
                </c:pt>
                <c:pt idx="1956">
                  <c:v>2039.6790999999998</c:v>
                </c:pt>
                <c:pt idx="1957">
                  <c:v>2040.7201000000002</c:v>
                </c:pt>
                <c:pt idx="1958">
                  <c:v>2041.7610999999999</c:v>
                </c:pt>
                <c:pt idx="1959">
                  <c:v>2042.8020999999999</c:v>
                </c:pt>
                <c:pt idx="1960">
                  <c:v>2043.8431</c:v>
                </c:pt>
                <c:pt idx="1961">
                  <c:v>2044.8841</c:v>
                </c:pt>
                <c:pt idx="1962">
                  <c:v>2045.9250999999999</c:v>
                </c:pt>
                <c:pt idx="1963">
                  <c:v>2046.9660999999996</c:v>
                </c:pt>
                <c:pt idx="1964">
                  <c:v>2048.0070999999998</c:v>
                </c:pt>
                <c:pt idx="1965">
                  <c:v>2049.0480999999995</c:v>
                </c:pt>
                <c:pt idx="1966">
                  <c:v>2050.0890999999997</c:v>
                </c:pt>
                <c:pt idx="1967">
                  <c:v>2051.1300999999999</c:v>
                </c:pt>
                <c:pt idx="1968">
                  <c:v>2052.1710999999996</c:v>
                </c:pt>
                <c:pt idx="1969">
                  <c:v>2053.2120999999997</c:v>
                </c:pt>
                <c:pt idx="1970">
                  <c:v>2054.2530999999999</c:v>
                </c:pt>
                <c:pt idx="1971">
                  <c:v>2055.2940999999996</c:v>
                </c:pt>
                <c:pt idx="1972">
                  <c:v>2056.3350999999998</c:v>
                </c:pt>
                <c:pt idx="1973">
                  <c:v>2057.3761</c:v>
                </c:pt>
                <c:pt idx="1974">
                  <c:v>2058.4170999999997</c:v>
                </c:pt>
                <c:pt idx="1975">
                  <c:v>2059.4580999999998</c:v>
                </c:pt>
                <c:pt idx="1976">
                  <c:v>2060.4990999999995</c:v>
                </c:pt>
                <c:pt idx="1977">
                  <c:v>2061.5400999999997</c:v>
                </c:pt>
                <c:pt idx="1978">
                  <c:v>2062.5810999999999</c:v>
                </c:pt>
                <c:pt idx="1979">
                  <c:v>2063.6220999999996</c:v>
                </c:pt>
                <c:pt idx="1980">
                  <c:v>2064.6630999999998</c:v>
                </c:pt>
                <c:pt idx="1981">
                  <c:v>2065.7040999999999</c:v>
                </c:pt>
                <c:pt idx="1982">
                  <c:v>2066.7450999999996</c:v>
                </c:pt>
                <c:pt idx="1983">
                  <c:v>2067.7860999999998</c:v>
                </c:pt>
                <c:pt idx="1984">
                  <c:v>2068.8270999999995</c:v>
                </c:pt>
                <c:pt idx="1985">
                  <c:v>2069.8680999999997</c:v>
                </c:pt>
                <c:pt idx="1986">
                  <c:v>2070.9090999999999</c:v>
                </c:pt>
                <c:pt idx="1987">
                  <c:v>2071.9500999999996</c:v>
                </c:pt>
                <c:pt idx="1988">
                  <c:v>2072.9910999999997</c:v>
                </c:pt>
                <c:pt idx="1989">
                  <c:v>2074.0320999999999</c:v>
                </c:pt>
                <c:pt idx="1990">
                  <c:v>2075.0730999999996</c:v>
                </c:pt>
                <c:pt idx="1991">
                  <c:v>2076.1140999999998</c:v>
                </c:pt>
                <c:pt idx="1992">
                  <c:v>2077.1550999999999</c:v>
                </c:pt>
                <c:pt idx="1993">
                  <c:v>2078.1960999999997</c:v>
                </c:pt>
                <c:pt idx="1994">
                  <c:v>2079.2370999999998</c:v>
                </c:pt>
                <c:pt idx="1995">
                  <c:v>2080.2780999999995</c:v>
                </c:pt>
                <c:pt idx="1996">
                  <c:v>2081.3190999999997</c:v>
                </c:pt>
                <c:pt idx="1997">
                  <c:v>2082.3600999999999</c:v>
                </c:pt>
                <c:pt idx="1998">
                  <c:v>2083.4010999999996</c:v>
                </c:pt>
                <c:pt idx="1999">
                  <c:v>2084.4420999999998</c:v>
                </c:pt>
                <c:pt idx="2000">
                  <c:v>2085.4830999999999</c:v>
                </c:pt>
                <c:pt idx="2001">
                  <c:v>2086.5240999999996</c:v>
                </c:pt>
                <c:pt idx="2002">
                  <c:v>2087.5650999999998</c:v>
                </c:pt>
                <c:pt idx="2003">
                  <c:v>2088.6060999999995</c:v>
                </c:pt>
                <c:pt idx="2004">
                  <c:v>2089.6470999999997</c:v>
                </c:pt>
                <c:pt idx="2005">
                  <c:v>2090.6880999999998</c:v>
                </c:pt>
                <c:pt idx="2006">
                  <c:v>2091.7290999999996</c:v>
                </c:pt>
                <c:pt idx="2007">
                  <c:v>2092.7700999999997</c:v>
                </c:pt>
                <c:pt idx="2008">
                  <c:v>2093.8110999999999</c:v>
                </c:pt>
                <c:pt idx="2009">
                  <c:v>2094.8520999999996</c:v>
                </c:pt>
                <c:pt idx="2010">
                  <c:v>2095.8930999999998</c:v>
                </c:pt>
                <c:pt idx="2011">
                  <c:v>2096.9340999999999</c:v>
                </c:pt>
                <c:pt idx="2012">
                  <c:v>2097.9750999999997</c:v>
                </c:pt>
                <c:pt idx="2013">
                  <c:v>2099.0160999999998</c:v>
                </c:pt>
                <c:pt idx="2014">
                  <c:v>2100.0570999999995</c:v>
                </c:pt>
                <c:pt idx="2015">
                  <c:v>2101.0980999999997</c:v>
                </c:pt>
                <c:pt idx="2016">
                  <c:v>2102.1390999999999</c:v>
                </c:pt>
                <c:pt idx="2017">
                  <c:v>2103.1800999999996</c:v>
                </c:pt>
                <c:pt idx="2018">
                  <c:v>2104.2210999999998</c:v>
                </c:pt>
                <c:pt idx="2019">
                  <c:v>2105.2620999999999</c:v>
                </c:pt>
                <c:pt idx="2020">
                  <c:v>2106.3030999999996</c:v>
                </c:pt>
                <c:pt idx="2021">
                  <c:v>2107.3440999999998</c:v>
                </c:pt>
                <c:pt idx="2022">
                  <c:v>2108.3850999999995</c:v>
                </c:pt>
                <c:pt idx="2023">
                  <c:v>2109.4260999999997</c:v>
                </c:pt>
                <c:pt idx="2024">
                  <c:v>2110.4670999999998</c:v>
                </c:pt>
                <c:pt idx="2025">
                  <c:v>2111.5080999999996</c:v>
                </c:pt>
                <c:pt idx="2026">
                  <c:v>2112.5490999999997</c:v>
                </c:pt>
                <c:pt idx="2027">
                  <c:v>2113.5900999999999</c:v>
                </c:pt>
                <c:pt idx="2028">
                  <c:v>2114.6310999999996</c:v>
                </c:pt>
                <c:pt idx="2029">
                  <c:v>2115.6720999999998</c:v>
                </c:pt>
                <c:pt idx="2030">
                  <c:v>2116.7130999999999</c:v>
                </c:pt>
                <c:pt idx="2031">
                  <c:v>2117.7540999999997</c:v>
                </c:pt>
                <c:pt idx="2032">
                  <c:v>2118.7950999999998</c:v>
                </c:pt>
                <c:pt idx="2033">
                  <c:v>2119.8360999999995</c:v>
                </c:pt>
                <c:pt idx="2034">
                  <c:v>2120.8770999999997</c:v>
                </c:pt>
                <c:pt idx="2035">
                  <c:v>2121.9180999999999</c:v>
                </c:pt>
                <c:pt idx="2036">
                  <c:v>2122.9590999999996</c:v>
                </c:pt>
                <c:pt idx="2037">
                  <c:v>2124.0000999999997</c:v>
                </c:pt>
                <c:pt idx="2038">
                  <c:v>2125.0410999999999</c:v>
                </c:pt>
                <c:pt idx="2039">
                  <c:v>2126.0820999999996</c:v>
                </c:pt>
                <c:pt idx="2040">
                  <c:v>2127.1230999999998</c:v>
                </c:pt>
                <c:pt idx="2041">
                  <c:v>2128.1640999999995</c:v>
                </c:pt>
                <c:pt idx="2042">
                  <c:v>2129.2050999999997</c:v>
                </c:pt>
                <c:pt idx="2043">
                  <c:v>2130.2460999999998</c:v>
                </c:pt>
                <c:pt idx="2044">
                  <c:v>2131.2870999999996</c:v>
                </c:pt>
                <c:pt idx="2045">
                  <c:v>2132.3280999999997</c:v>
                </c:pt>
                <c:pt idx="2046">
                  <c:v>2133.3690999999999</c:v>
                </c:pt>
                <c:pt idx="2047">
                  <c:v>2134.4100999999996</c:v>
                </c:pt>
                <c:pt idx="2048">
                  <c:v>2135.4510999999998</c:v>
                </c:pt>
                <c:pt idx="2049">
                  <c:v>2136.4920999999999</c:v>
                </c:pt>
                <c:pt idx="2050">
                  <c:v>2137.5330999999996</c:v>
                </c:pt>
                <c:pt idx="2051">
                  <c:v>2138.5740999999998</c:v>
                </c:pt>
                <c:pt idx="2052">
                  <c:v>2139.6150999999995</c:v>
                </c:pt>
                <c:pt idx="2053">
                  <c:v>2140.6560999999997</c:v>
                </c:pt>
                <c:pt idx="2054">
                  <c:v>2141.6970999999999</c:v>
                </c:pt>
                <c:pt idx="2055">
                  <c:v>2142.7380999999996</c:v>
                </c:pt>
                <c:pt idx="2056">
                  <c:v>2143.7790999999997</c:v>
                </c:pt>
                <c:pt idx="2057">
                  <c:v>2144.8200999999999</c:v>
                </c:pt>
                <c:pt idx="2058">
                  <c:v>2145.8610999999996</c:v>
                </c:pt>
                <c:pt idx="2059">
                  <c:v>2146.9020999999998</c:v>
                </c:pt>
                <c:pt idx="2060">
                  <c:v>2147.9430999999995</c:v>
                </c:pt>
                <c:pt idx="2061">
                  <c:v>2148.9840999999997</c:v>
                </c:pt>
                <c:pt idx="2062">
                  <c:v>2150.0250999999998</c:v>
                </c:pt>
                <c:pt idx="2063">
                  <c:v>2151.0660999999996</c:v>
                </c:pt>
                <c:pt idx="2064">
                  <c:v>2152.1070999999997</c:v>
                </c:pt>
                <c:pt idx="2065">
                  <c:v>2153.1480999999999</c:v>
                </c:pt>
                <c:pt idx="2066">
                  <c:v>2154.1890999999996</c:v>
                </c:pt>
                <c:pt idx="2067">
                  <c:v>2155.2300999999998</c:v>
                </c:pt>
                <c:pt idx="2068">
                  <c:v>2156.2710999999999</c:v>
                </c:pt>
                <c:pt idx="2069">
                  <c:v>2157.3120999999996</c:v>
                </c:pt>
                <c:pt idx="2070">
                  <c:v>2158.3530999999998</c:v>
                </c:pt>
                <c:pt idx="2071">
                  <c:v>2159.3940999999995</c:v>
                </c:pt>
                <c:pt idx="2072">
                  <c:v>2160.4350999999997</c:v>
                </c:pt>
                <c:pt idx="2073">
                  <c:v>2161.4760999999999</c:v>
                </c:pt>
                <c:pt idx="2074">
                  <c:v>2162.5170999999996</c:v>
                </c:pt>
                <c:pt idx="2075">
                  <c:v>2163.5580999999997</c:v>
                </c:pt>
                <c:pt idx="2076">
                  <c:v>2164.5990999999999</c:v>
                </c:pt>
                <c:pt idx="2077">
                  <c:v>2165.6400999999996</c:v>
                </c:pt>
                <c:pt idx="2078">
                  <c:v>2166.6810999999998</c:v>
                </c:pt>
                <c:pt idx="2079">
                  <c:v>2167.7220999999995</c:v>
                </c:pt>
                <c:pt idx="2080">
                  <c:v>2168.7630999999997</c:v>
                </c:pt>
                <c:pt idx="2081">
                  <c:v>2169.8040999999998</c:v>
                </c:pt>
                <c:pt idx="2082">
                  <c:v>2170.8450999999995</c:v>
                </c:pt>
                <c:pt idx="2083">
                  <c:v>2171.8860999999997</c:v>
                </c:pt>
                <c:pt idx="2084">
                  <c:v>2172.9270999999999</c:v>
                </c:pt>
                <c:pt idx="2085">
                  <c:v>2173.9680999999996</c:v>
                </c:pt>
                <c:pt idx="2086">
                  <c:v>2175.0090999999998</c:v>
                </c:pt>
                <c:pt idx="2087">
                  <c:v>2176.0500999999999</c:v>
                </c:pt>
                <c:pt idx="2088">
                  <c:v>2177.0910999999996</c:v>
                </c:pt>
                <c:pt idx="2089">
                  <c:v>2178.1320999999998</c:v>
                </c:pt>
                <c:pt idx="2090">
                  <c:v>2179.1730999999995</c:v>
                </c:pt>
                <c:pt idx="2091">
                  <c:v>2180.2140999999997</c:v>
                </c:pt>
                <c:pt idx="2092">
                  <c:v>2181.2550999999999</c:v>
                </c:pt>
                <c:pt idx="2093">
                  <c:v>2182.2960999999996</c:v>
                </c:pt>
                <c:pt idx="2094">
                  <c:v>2183.3370999999997</c:v>
                </c:pt>
                <c:pt idx="2095">
                  <c:v>2184.3780999999999</c:v>
                </c:pt>
                <c:pt idx="2096">
                  <c:v>2185.4190999999996</c:v>
                </c:pt>
                <c:pt idx="2097">
                  <c:v>2186.4600999999998</c:v>
                </c:pt>
                <c:pt idx="2098">
                  <c:v>2187.5010999999995</c:v>
                </c:pt>
                <c:pt idx="2099">
                  <c:v>2188.5420999999997</c:v>
                </c:pt>
                <c:pt idx="2100">
                  <c:v>2189.5830999999998</c:v>
                </c:pt>
                <c:pt idx="2101">
                  <c:v>2190.6240999999995</c:v>
                </c:pt>
                <c:pt idx="2102">
                  <c:v>2191.6650999999997</c:v>
                </c:pt>
                <c:pt idx="2103">
                  <c:v>2192.7060999999999</c:v>
                </c:pt>
                <c:pt idx="2104">
                  <c:v>2193.7470999999996</c:v>
                </c:pt>
                <c:pt idx="2105">
                  <c:v>2194.7880999999998</c:v>
                </c:pt>
                <c:pt idx="2106">
                  <c:v>2195.8290999999999</c:v>
                </c:pt>
                <c:pt idx="2107">
                  <c:v>2196.8700999999996</c:v>
                </c:pt>
                <c:pt idx="2108">
                  <c:v>2197.9110999999998</c:v>
                </c:pt>
                <c:pt idx="2109">
                  <c:v>2198.9520999999995</c:v>
                </c:pt>
                <c:pt idx="2110">
                  <c:v>2199.9930999999997</c:v>
                </c:pt>
                <c:pt idx="2111">
                  <c:v>2201.0340999999999</c:v>
                </c:pt>
                <c:pt idx="2112">
                  <c:v>2202.0750999999996</c:v>
                </c:pt>
                <c:pt idx="2113">
                  <c:v>2203.1160999999997</c:v>
                </c:pt>
                <c:pt idx="2114">
                  <c:v>2204.1570999999999</c:v>
                </c:pt>
                <c:pt idx="2115">
                  <c:v>2205.1980999999996</c:v>
                </c:pt>
                <c:pt idx="2116">
                  <c:v>2206.2390999999998</c:v>
                </c:pt>
                <c:pt idx="2117">
                  <c:v>2207.2800999999995</c:v>
                </c:pt>
                <c:pt idx="2118">
                  <c:v>2208.3210999999997</c:v>
                </c:pt>
                <c:pt idx="2119">
                  <c:v>2209.3620999999998</c:v>
                </c:pt>
                <c:pt idx="2120">
                  <c:v>2210.4030999999995</c:v>
                </c:pt>
                <c:pt idx="2121">
                  <c:v>2211.4440999999997</c:v>
                </c:pt>
                <c:pt idx="2122">
                  <c:v>2212.4850999999999</c:v>
                </c:pt>
                <c:pt idx="2123">
                  <c:v>2213.5260999999996</c:v>
                </c:pt>
                <c:pt idx="2124">
                  <c:v>2214.5670999999998</c:v>
                </c:pt>
                <c:pt idx="2125">
                  <c:v>2215.6080999999999</c:v>
                </c:pt>
                <c:pt idx="2126">
                  <c:v>2216.6490999999996</c:v>
                </c:pt>
                <c:pt idx="2127">
                  <c:v>2217.6900999999998</c:v>
                </c:pt>
                <c:pt idx="2128">
                  <c:v>2218.7310999999995</c:v>
                </c:pt>
                <c:pt idx="2129">
                  <c:v>2219.7720999999997</c:v>
                </c:pt>
                <c:pt idx="2130">
                  <c:v>2220.8130999999998</c:v>
                </c:pt>
                <c:pt idx="2131">
                  <c:v>2221.8540999999996</c:v>
                </c:pt>
                <c:pt idx="2132">
                  <c:v>2222.8950999999997</c:v>
                </c:pt>
                <c:pt idx="2133">
                  <c:v>2223.9360999999999</c:v>
                </c:pt>
                <c:pt idx="2134">
                  <c:v>2224.9770999999996</c:v>
                </c:pt>
                <c:pt idx="2135">
                  <c:v>2226.0180999999998</c:v>
                </c:pt>
                <c:pt idx="2136">
                  <c:v>2227.0590999999995</c:v>
                </c:pt>
                <c:pt idx="2137">
                  <c:v>2228.1000999999997</c:v>
                </c:pt>
                <c:pt idx="2138">
                  <c:v>2229.1410999999998</c:v>
                </c:pt>
                <c:pt idx="2139">
                  <c:v>2230.1820999999995</c:v>
                </c:pt>
                <c:pt idx="2140">
                  <c:v>2231.2230999999997</c:v>
                </c:pt>
                <c:pt idx="2141">
                  <c:v>2232.2640999999999</c:v>
                </c:pt>
                <c:pt idx="2142">
                  <c:v>2233.3050999999996</c:v>
                </c:pt>
                <c:pt idx="2143">
                  <c:v>2234.3460999999998</c:v>
                </c:pt>
                <c:pt idx="2144">
                  <c:v>2235.3870999999999</c:v>
                </c:pt>
                <c:pt idx="2145">
                  <c:v>2236.4280999999996</c:v>
                </c:pt>
                <c:pt idx="2146">
                  <c:v>2237.4690999999998</c:v>
                </c:pt>
                <c:pt idx="2147">
                  <c:v>2238.5100999999995</c:v>
                </c:pt>
                <c:pt idx="2148">
                  <c:v>2239.5510999999997</c:v>
                </c:pt>
                <c:pt idx="2149">
                  <c:v>2240.5920999999998</c:v>
                </c:pt>
                <c:pt idx="2150">
                  <c:v>2241.6330999999996</c:v>
                </c:pt>
                <c:pt idx="2151">
                  <c:v>2242.6740999999997</c:v>
                </c:pt>
                <c:pt idx="2152">
                  <c:v>2243.7150999999999</c:v>
                </c:pt>
                <c:pt idx="2153">
                  <c:v>2244.7560999999996</c:v>
                </c:pt>
                <c:pt idx="2154">
                  <c:v>2245.7970999999998</c:v>
                </c:pt>
                <c:pt idx="2155">
                  <c:v>2246.8380999999999</c:v>
                </c:pt>
                <c:pt idx="2156">
                  <c:v>2247.8790999999997</c:v>
                </c:pt>
                <c:pt idx="2157">
                  <c:v>2248.9200999999998</c:v>
                </c:pt>
                <c:pt idx="2158">
                  <c:v>2249.9610999999995</c:v>
                </c:pt>
                <c:pt idx="2159">
                  <c:v>2251.0020999999997</c:v>
                </c:pt>
                <c:pt idx="2160">
                  <c:v>2252.0430999999999</c:v>
                </c:pt>
                <c:pt idx="2161">
                  <c:v>2253.0840999999996</c:v>
                </c:pt>
                <c:pt idx="2162">
                  <c:v>2254.1250999999997</c:v>
                </c:pt>
                <c:pt idx="2163">
                  <c:v>2255.1660999999999</c:v>
                </c:pt>
                <c:pt idx="2164">
                  <c:v>2256.2070999999996</c:v>
                </c:pt>
                <c:pt idx="2165">
                  <c:v>2257.2480999999998</c:v>
                </c:pt>
                <c:pt idx="2166">
                  <c:v>2258.2890999999995</c:v>
                </c:pt>
                <c:pt idx="2167">
                  <c:v>2259.3300999999997</c:v>
                </c:pt>
                <c:pt idx="2168">
                  <c:v>2260.3710999999998</c:v>
                </c:pt>
                <c:pt idx="2169">
                  <c:v>2261.4120999999996</c:v>
                </c:pt>
                <c:pt idx="2170">
                  <c:v>2262.4530999999997</c:v>
                </c:pt>
                <c:pt idx="2171">
                  <c:v>2263.4940999999999</c:v>
                </c:pt>
                <c:pt idx="2172">
                  <c:v>2264.5350999999996</c:v>
                </c:pt>
                <c:pt idx="2173">
                  <c:v>2265.5760999999998</c:v>
                </c:pt>
                <c:pt idx="2174">
                  <c:v>2266.6170999999999</c:v>
                </c:pt>
                <c:pt idx="2175">
                  <c:v>2267.6580999999996</c:v>
                </c:pt>
                <c:pt idx="2176">
                  <c:v>2268.6990999999998</c:v>
                </c:pt>
                <c:pt idx="2177">
                  <c:v>2269.7400999999995</c:v>
                </c:pt>
                <c:pt idx="2178">
                  <c:v>2270.7810999999997</c:v>
                </c:pt>
                <c:pt idx="2179">
                  <c:v>2271.8220999999999</c:v>
                </c:pt>
                <c:pt idx="2180">
                  <c:v>2272.8630999999996</c:v>
                </c:pt>
                <c:pt idx="2181">
                  <c:v>2273.9040999999997</c:v>
                </c:pt>
                <c:pt idx="2182">
                  <c:v>2274.9450999999999</c:v>
                </c:pt>
                <c:pt idx="2183">
                  <c:v>2275.9860999999996</c:v>
                </c:pt>
                <c:pt idx="2184">
                  <c:v>2277.0270999999998</c:v>
                </c:pt>
                <c:pt idx="2185">
                  <c:v>2278.0680999999995</c:v>
                </c:pt>
                <c:pt idx="2186">
                  <c:v>2279.1090999999997</c:v>
                </c:pt>
                <c:pt idx="2187">
                  <c:v>2280.1500999999998</c:v>
                </c:pt>
                <c:pt idx="2188">
                  <c:v>2281.1910999999996</c:v>
                </c:pt>
                <c:pt idx="2189">
                  <c:v>2282.2320999999997</c:v>
                </c:pt>
                <c:pt idx="2190">
                  <c:v>2283.2730999999999</c:v>
                </c:pt>
                <c:pt idx="2191">
                  <c:v>2284.3140999999996</c:v>
                </c:pt>
                <c:pt idx="2192">
                  <c:v>2285.3550999999998</c:v>
                </c:pt>
                <c:pt idx="2193">
                  <c:v>2286.3960999999999</c:v>
                </c:pt>
                <c:pt idx="2194">
                  <c:v>2287.4370999999996</c:v>
                </c:pt>
                <c:pt idx="2195">
                  <c:v>2288.4780999999998</c:v>
                </c:pt>
                <c:pt idx="2196">
                  <c:v>2289.5190999999995</c:v>
                </c:pt>
                <c:pt idx="2197">
                  <c:v>2290.5600999999997</c:v>
                </c:pt>
                <c:pt idx="2198">
                  <c:v>2291.6010999999999</c:v>
                </c:pt>
                <c:pt idx="2199">
                  <c:v>2292.6420999999996</c:v>
                </c:pt>
                <c:pt idx="2200">
                  <c:v>2293.6830999999997</c:v>
                </c:pt>
                <c:pt idx="2201">
                  <c:v>2294.7240999999999</c:v>
                </c:pt>
                <c:pt idx="2202">
                  <c:v>2295.7650999999996</c:v>
                </c:pt>
                <c:pt idx="2203">
                  <c:v>2296.8060999999998</c:v>
                </c:pt>
                <c:pt idx="2204">
                  <c:v>2297.8470999999995</c:v>
                </c:pt>
                <c:pt idx="2205">
                  <c:v>2298.8880999999997</c:v>
                </c:pt>
                <c:pt idx="2206">
                  <c:v>2299.9290999999998</c:v>
                </c:pt>
                <c:pt idx="2207">
                  <c:v>2300.9700999999995</c:v>
                </c:pt>
                <c:pt idx="2208">
                  <c:v>2302.0110999999997</c:v>
                </c:pt>
                <c:pt idx="2209">
                  <c:v>2303.0520999999999</c:v>
                </c:pt>
                <c:pt idx="2210">
                  <c:v>2304.0930999999996</c:v>
                </c:pt>
                <c:pt idx="2211">
                  <c:v>2305.1340999999998</c:v>
                </c:pt>
                <c:pt idx="2212">
                  <c:v>2306.1750999999999</c:v>
                </c:pt>
                <c:pt idx="2213">
                  <c:v>2307.2160999999996</c:v>
                </c:pt>
                <c:pt idx="2214">
                  <c:v>2308.2570999999998</c:v>
                </c:pt>
                <c:pt idx="2215">
                  <c:v>2309.2980999999995</c:v>
                </c:pt>
                <c:pt idx="2216">
                  <c:v>2310.3390999999997</c:v>
                </c:pt>
                <c:pt idx="2217">
                  <c:v>2311.3800999999999</c:v>
                </c:pt>
                <c:pt idx="2218">
                  <c:v>2312.4210999999996</c:v>
                </c:pt>
                <c:pt idx="2219">
                  <c:v>2313.4620999999997</c:v>
                </c:pt>
                <c:pt idx="2220">
                  <c:v>2314.5030999999999</c:v>
                </c:pt>
                <c:pt idx="2221">
                  <c:v>2315.5440999999996</c:v>
                </c:pt>
                <c:pt idx="2222">
                  <c:v>2316.5850999999998</c:v>
                </c:pt>
                <c:pt idx="2223">
                  <c:v>2317.6260999999995</c:v>
                </c:pt>
                <c:pt idx="2224">
                  <c:v>2318.6670999999997</c:v>
                </c:pt>
                <c:pt idx="2225">
                  <c:v>2319.7080999999998</c:v>
                </c:pt>
                <c:pt idx="2226">
                  <c:v>2320.7490999999995</c:v>
                </c:pt>
                <c:pt idx="2227">
                  <c:v>2321.7900999999997</c:v>
                </c:pt>
                <c:pt idx="2228">
                  <c:v>2322.8310999999999</c:v>
                </c:pt>
                <c:pt idx="2229">
                  <c:v>2323.8720999999996</c:v>
                </c:pt>
                <c:pt idx="2230">
                  <c:v>2324.9130999999998</c:v>
                </c:pt>
                <c:pt idx="2231">
                  <c:v>2325.9540999999999</c:v>
                </c:pt>
                <c:pt idx="2232">
                  <c:v>2326.9950999999996</c:v>
                </c:pt>
                <c:pt idx="2233">
                  <c:v>2328.0360999999998</c:v>
                </c:pt>
                <c:pt idx="2234">
                  <c:v>2329.0770999999995</c:v>
                </c:pt>
                <c:pt idx="2235">
                  <c:v>2330.1180999999997</c:v>
                </c:pt>
                <c:pt idx="2236">
                  <c:v>2331.1590999999999</c:v>
                </c:pt>
                <c:pt idx="2237">
                  <c:v>2332.2000999999996</c:v>
                </c:pt>
                <c:pt idx="2238">
                  <c:v>2333.2410999999997</c:v>
                </c:pt>
                <c:pt idx="2239">
                  <c:v>2334.2820999999999</c:v>
                </c:pt>
                <c:pt idx="2240">
                  <c:v>2335.3230999999996</c:v>
                </c:pt>
                <c:pt idx="2241">
                  <c:v>2336.3640999999998</c:v>
                </c:pt>
                <c:pt idx="2242">
                  <c:v>2337.4050999999995</c:v>
                </c:pt>
                <c:pt idx="2243">
                  <c:v>2338.4460999999997</c:v>
                </c:pt>
                <c:pt idx="2244">
                  <c:v>2339.4870999999998</c:v>
                </c:pt>
                <c:pt idx="2245">
                  <c:v>2340.5280999999995</c:v>
                </c:pt>
                <c:pt idx="2246">
                  <c:v>2341.5690999999997</c:v>
                </c:pt>
                <c:pt idx="2247">
                  <c:v>2342.6100999999999</c:v>
                </c:pt>
                <c:pt idx="2248">
                  <c:v>2343.6510999999996</c:v>
                </c:pt>
                <c:pt idx="2249">
                  <c:v>2344.6920999999998</c:v>
                </c:pt>
                <c:pt idx="2250">
                  <c:v>2345.7330999999999</c:v>
                </c:pt>
                <c:pt idx="2251">
                  <c:v>2346.7740999999996</c:v>
                </c:pt>
                <c:pt idx="2252">
                  <c:v>2347.8150999999998</c:v>
                </c:pt>
                <c:pt idx="2253">
                  <c:v>2348.8560999999995</c:v>
                </c:pt>
                <c:pt idx="2254">
                  <c:v>2349.8970999999997</c:v>
                </c:pt>
                <c:pt idx="2255">
                  <c:v>2350.9380999999998</c:v>
                </c:pt>
                <c:pt idx="2256">
                  <c:v>2351.9790999999996</c:v>
                </c:pt>
                <c:pt idx="2257">
                  <c:v>2353.0200999999997</c:v>
                </c:pt>
                <c:pt idx="2258">
                  <c:v>2354.0610999999999</c:v>
                </c:pt>
                <c:pt idx="2259">
                  <c:v>2355.1020999999996</c:v>
                </c:pt>
                <c:pt idx="2260">
                  <c:v>2356.1430999999998</c:v>
                </c:pt>
                <c:pt idx="2261">
                  <c:v>2357.1840999999995</c:v>
                </c:pt>
                <c:pt idx="2262">
                  <c:v>2358.2250999999997</c:v>
                </c:pt>
                <c:pt idx="2263">
                  <c:v>2359.2660999999998</c:v>
                </c:pt>
                <c:pt idx="2264">
                  <c:v>2360.3070999999995</c:v>
                </c:pt>
                <c:pt idx="2265">
                  <c:v>2361.3480999999997</c:v>
                </c:pt>
                <c:pt idx="2266">
                  <c:v>2362.3890999999999</c:v>
                </c:pt>
                <c:pt idx="2267">
                  <c:v>2363.4300999999996</c:v>
                </c:pt>
                <c:pt idx="2268">
                  <c:v>2364.4710999999998</c:v>
                </c:pt>
                <c:pt idx="2269">
                  <c:v>2365.5120999999999</c:v>
                </c:pt>
                <c:pt idx="2270">
                  <c:v>2366.5530999999996</c:v>
                </c:pt>
                <c:pt idx="2271">
                  <c:v>2367.5940999999998</c:v>
                </c:pt>
                <c:pt idx="2272">
                  <c:v>2368.6350999999995</c:v>
                </c:pt>
                <c:pt idx="2273">
                  <c:v>2369.6760999999997</c:v>
                </c:pt>
                <c:pt idx="2274">
                  <c:v>2370.7170999999998</c:v>
                </c:pt>
                <c:pt idx="2275">
                  <c:v>2371.7580999999996</c:v>
                </c:pt>
                <c:pt idx="2276">
                  <c:v>2372.7990999999997</c:v>
                </c:pt>
                <c:pt idx="2277">
                  <c:v>2373.8400999999999</c:v>
                </c:pt>
                <c:pt idx="2278">
                  <c:v>2374.8810999999996</c:v>
                </c:pt>
                <c:pt idx="2279">
                  <c:v>2375.9220999999998</c:v>
                </c:pt>
                <c:pt idx="2280">
                  <c:v>2376.9630999999995</c:v>
                </c:pt>
                <c:pt idx="2281">
                  <c:v>2378.0040999999997</c:v>
                </c:pt>
                <c:pt idx="2282">
                  <c:v>2379.0450999999998</c:v>
                </c:pt>
                <c:pt idx="2283">
                  <c:v>2380.0860999999995</c:v>
                </c:pt>
                <c:pt idx="2284">
                  <c:v>2381.1270999999997</c:v>
                </c:pt>
                <c:pt idx="2285">
                  <c:v>2382.1680999999999</c:v>
                </c:pt>
                <c:pt idx="2286">
                  <c:v>2383.2090999999996</c:v>
                </c:pt>
                <c:pt idx="2287">
                  <c:v>2384.2500999999997</c:v>
                </c:pt>
                <c:pt idx="2288">
                  <c:v>2385.2910999999999</c:v>
                </c:pt>
                <c:pt idx="2289">
                  <c:v>2386.3320999999996</c:v>
                </c:pt>
                <c:pt idx="2290">
                  <c:v>2387.3730999999998</c:v>
                </c:pt>
                <c:pt idx="2291">
                  <c:v>2388.4140999999995</c:v>
                </c:pt>
                <c:pt idx="2292">
                  <c:v>2389.4550999999997</c:v>
                </c:pt>
                <c:pt idx="2293">
                  <c:v>2390.4960999999998</c:v>
                </c:pt>
                <c:pt idx="2294">
                  <c:v>2391.5370999999996</c:v>
                </c:pt>
                <c:pt idx="2295">
                  <c:v>2392.5780999999997</c:v>
                </c:pt>
                <c:pt idx="2296">
                  <c:v>2393.6190999999999</c:v>
                </c:pt>
                <c:pt idx="2297">
                  <c:v>2394.6600999999996</c:v>
                </c:pt>
                <c:pt idx="2298">
                  <c:v>2395.7010999999998</c:v>
                </c:pt>
                <c:pt idx="2299">
                  <c:v>2396.7420999999995</c:v>
                </c:pt>
                <c:pt idx="2300">
                  <c:v>2397.7830999999996</c:v>
                </c:pt>
                <c:pt idx="2301">
                  <c:v>2398.8240999999998</c:v>
                </c:pt>
                <c:pt idx="2302">
                  <c:v>2399.8650999999995</c:v>
                </c:pt>
                <c:pt idx="2303">
                  <c:v>2400.9060999999997</c:v>
                </c:pt>
                <c:pt idx="2304">
                  <c:v>2401.9470999999999</c:v>
                </c:pt>
                <c:pt idx="2305">
                  <c:v>2402.9880999999996</c:v>
                </c:pt>
                <c:pt idx="2306">
                  <c:v>2404.0290999999997</c:v>
                </c:pt>
                <c:pt idx="2307">
                  <c:v>2405.0700999999999</c:v>
                </c:pt>
                <c:pt idx="2308">
                  <c:v>2406.1110999999996</c:v>
                </c:pt>
                <c:pt idx="2309">
                  <c:v>2407.1520999999998</c:v>
                </c:pt>
                <c:pt idx="2310">
                  <c:v>2408.1930999999995</c:v>
                </c:pt>
                <c:pt idx="2311">
                  <c:v>2409.2340999999997</c:v>
                </c:pt>
                <c:pt idx="2312">
                  <c:v>2410.2750999999998</c:v>
                </c:pt>
                <c:pt idx="2313">
                  <c:v>2411.3160999999996</c:v>
                </c:pt>
                <c:pt idx="2314">
                  <c:v>2412.3570999999997</c:v>
                </c:pt>
                <c:pt idx="2315">
                  <c:v>2413.3980999999999</c:v>
                </c:pt>
                <c:pt idx="2316">
                  <c:v>2414.4390999999996</c:v>
                </c:pt>
                <c:pt idx="2317">
                  <c:v>2415.4800999999998</c:v>
                </c:pt>
                <c:pt idx="2318">
                  <c:v>2416.5210999999995</c:v>
                </c:pt>
                <c:pt idx="2319">
                  <c:v>2417.5620999999996</c:v>
                </c:pt>
                <c:pt idx="2320">
                  <c:v>2418.6030999999998</c:v>
                </c:pt>
                <c:pt idx="2321">
                  <c:v>2419.6440999999995</c:v>
                </c:pt>
                <c:pt idx="2322">
                  <c:v>2420.6850999999997</c:v>
                </c:pt>
                <c:pt idx="2323">
                  <c:v>2421.7260999999999</c:v>
                </c:pt>
                <c:pt idx="2324">
                  <c:v>2422.7670999999996</c:v>
                </c:pt>
                <c:pt idx="2325">
                  <c:v>2423.8080999999997</c:v>
                </c:pt>
                <c:pt idx="2326">
                  <c:v>2424.8490999999999</c:v>
                </c:pt>
                <c:pt idx="2327">
                  <c:v>2425.8900999999996</c:v>
                </c:pt>
                <c:pt idx="2328">
                  <c:v>2426.9310999999998</c:v>
                </c:pt>
                <c:pt idx="2329">
                  <c:v>2427.9720999999995</c:v>
                </c:pt>
                <c:pt idx="2330">
                  <c:v>2429.0130999999997</c:v>
                </c:pt>
                <c:pt idx="2331">
                  <c:v>2430.0540999999998</c:v>
                </c:pt>
                <c:pt idx="2332">
                  <c:v>2431.0950999999995</c:v>
                </c:pt>
                <c:pt idx="2333">
                  <c:v>2432.1360999999997</c:v>
                </c:pt>
                <c:pt idx="2334">
                  <c:v>2433.1770999999999</c:v>
                </c:pt>
                <c:pt idx="2335">
                  <c:v>2434.2180999999996</c:v>
                </c:pt>
                <c:pt idx="2336">
                  <c:v>2435.2590999999998</c:v>
                </c:pt>
                <c:pt idx="2337">
                  <c:v>2436.3000999999995</c:v>
                </c:pt>
                <c:pt idx="2338">
                  <c:v>2437.3410999999996</c:v>
                </c:pt>
                <c:pt idx="2339">
                  <c:v>2438.3820999999998</c:v>
                </c:pt>
                <c:pt idx="2340">
                  <c:v>2439.4230999999995</c:v>
                </c:pt>
                <c:pt idx="2341">
                  <c:v>2440.4640999999997</c:v>
                </c:pt>
                <c:pt idx="2342">
                  <c:v>2441.5050999999999</c:v>
                </c:pt>
                <c:pt idx="2343">
                  <c:v>2442.5460999999996</c:v>
                </c:pt>
                <c:pt idx="2344">
                  <c:v>2443.5870999999997</c:v>
                </c:pt>
                <c:pt idx="2345">
                  <c:v>2444.6280999999999</c:v>
                </c:pt>
                <c:pt idx="2346">
                  <c:v>2445.6690999999996</c:v>
                </c:pt>
                <c:pt idx="2347">
                  <c:v>2446.7100999999998</c:v>
                </c:pt>
                <c:pt idx="2348">
                  <c:v>2447.7510999999995</c:v>
                </c:pt>
                <c:pt idx="2349">
                  <c:v>2448.7920999999997</c:v>
                </c:pt>
                <c:pt idx="2350">
                  <c:v>2449.8330999999998</c:v>
                </c:pt>
                <c:pt idx="2351">
                  <c:v>2450.8740999999995</c:v>
                </c:pt>
                <c:pt idx="2352">
                  <c:v>2451.9150999999997</c:v>
                </c:pt>
                <c:pt idx="2353">
                  <c:v>2452.9560999999999</c:v>
                </c:pt>
                <c:pt idx="2354">
                  <c:v>2453.9970999999996</c:v>
                </c:pt>
                <c:pt idx="2355">
                  <c:v>2455.0380999999998</c:v>
                </c:pt>
                <c:pt idx="2356">
                  <c:v>2456.0790999999999</c:v>
                </c:pt>
                <c:pt idx="2357">
                  <c:v>2457.1200999999996</c:v>
                </c:pt>
                <c:pt idx="2358">
                  <c:v>2458.1610999999998</c:v>
                </c:pt>
                <c:pt idx="2359">
                  <c:v>2459.2020999999995</c:v>
                </c:pt>
                <c:pt idx="2360">
                  <c:v>2460.2430999999997</c:v>
                </c:pt>
                <c:pt idx="2361">
                  <c:v>2461.2840999999999</c:v>
                </c:pt>
                <c:pt idx="2362">
                  <c:v>2462.3250999999996</c:v>
                </c:pt>
                <c:pt idx="2363">
                  <c:v>2463.3660999999997</c:v>
                </c:pt>
                <c:pt idx="2364">
                  <c:v>2464.4070999999999</c:v>
                </c:pt>
                <c:pt idx="2365">
                  <c:v>2465.4480999999996</c:v>
                </c:pt>
                <c:pt idx="2366">
                  <c:v>2466.4890999999998</c:v>
                </c:pt>
                <c:pt idx="2367">
                  <c:v>2467.5300999999995</c:v>
                </c:pt>
                <c:pt idx="2368">
                  <c:v>2468.5710999999997</c:v>
                </c:pt>
                <c:pt idx="2369">
                  <c:v>2469.6120999999998</c:v>
                </c:pt>
                <c:pt idx="2370">
                  <c:v>2470.6530999999995</c:v>
                </c:pt>
                <c:pt idx="2371">
                  <c:v>2471.6940999999997</c:v>
                </c:pt>
                <c:pt idx="2372">
                  <c:v>2472.7350999999999</c:v>
                </c:pt>
                <c:pt idx="2373">
                  <c:v>2473.7760999999996</c:v>
                </c:pt>
                <c:pt idx="2374">
                  <c:v>2474.8170999999998</c:v>
                </c:pt>
                <c:pt idx="2375">
                  <c:v>2475.8580999999999</c:v>
                </c:pt>
                <c:pt idx="2376">
                  <c:v>2476.8990999999996</c:v>
                </c:pt>
                <c:pt idx="2377">
                  <c:v>2477.9400999999998</c:v>
                </c:pt>
                <c:pt idx="2378">
                  <c:v>2478.9810999999995</c:v>
                </c:pt>
                <c:pt idx="2379">
                  <c:v>2480.0220999999997</c:v>
                </c:pt>
                <c:pt idx="2380">
                  <c:v>2481.0630999999998</c:v>
                </c:pt>
                <c:pt idx="2381">
                  <c:v>2482.1040999999996</c:v>
                </c:pt>
                <c:pt idx="2382">
                  <c:v>2483.1450999999997</c:v>
                </c:pt>
                <c:pt idx="2383">
                  <c:v>2484.1860999999999</c:v>
                </c:pt>
                <c:pt idx="2384">
                  <c:v>2485.2270999999996</c:v>
                </c:pt>
                <c:pt idx="2385">
                  <c:v>2486.2680999999998</c:v>
                </c:pt>
                <c:pt idx="2386">
                  <c:v>2487.3090999999995</c:v>
                </c:pt>
                <c:pt idx="2387">
                  <c:v>2488.3500999999997</c:v>
                </c:pt>
                <c:pt idx="2388">
                  <c:v>2489.3910999999998</c:v>
                </c:pt>
                <c:pt idx="2389">
                  <c:v>2490.4320999999995</c:v>
                </c:pt>
                <c:pt idx="2390">
                  <c:v>2491.4730999999997</c:v>
                </c:pt>
                <c:pt idx="2391">
                  <c:v>2492.5140999999999</c:v>
                </c:pt>
                <c:pt idx="2392">
                  <c:v>2493.5550999999996</c:v>
                </c:pt>
                <c:pt idx="2393">
                  <c:v>2494.5960999999998</c:v>
                </c:pt>
                <c:pt idx="2394">
                  <c:v>2495.6370999999999</c:v>
                </c:pt>
                <c:pt idx="2395">
                  <c:v>2496.6780999999996</c:v>
                </c:pt>
                <c:pt idx="2396">
                  <c:v>2497.7190999999998</c:v>
                </c:pt>
                <c:pt idx="2397">
                  <c:v>2498.7600999999995</c:v>
                </c:pt>
                <c:pt idx="2398">
                  <c:v>2499.8010999999997</c:v>
                </c:pt>
                <c:pt idx="2399">
                  <c:v>2500.8420999999998</c:v>
                </c:pt>
                <c:pt idx="2400">
                  <c:v>2501.8830999999996</c:v>
                </c:pt>
                <c:pt idx="2401">
                  <c:v>2502.9240999999997</c:v>
                </c:pt>
                <c:pt idx="2402">
                  <c:v>2503.9650999999999</c:v>
                </c:pt>
                <c:pt idx="2403">
                  <c:v>2505.0060999999996</c:v>
                </c:pt>
                <c:pt idx="2404">
                  <c:v>2506.0470999999998</c:v>
                </c:pt>
                <c:pt idx="2405">
                  <c:v>2507.0880999999995</c:v>
                </c:pt>
                <c:pt idx="2406">
                  <c:v>2508.1290999999997</c:v>
                </c:pt>
                <c:pt idx="2407">
                  <c:v>2509.1700999999998</c:v>
                </c:pt>
                <c:pt idx="2408">
                  <c:v>2510.2110999999995</c:v>
                </c:pt>
                <c:pt idx="2409">
                  <c:v>2511.2520999999997</c:v>
                </c:pt>
                <c:pt idx="2410">
                  <c:v>2512.2930999999999</c:v>
                </c:pt>
                <c:pt idx="2411">
                  <c:v>2513.3340999999996</c:v>
                </c:pt>
                <c:pt idx="2412">
                  <c:v>2514.3750999999997</c:v>
                </c:pt>
                <c:pt idx="2413">
                  <c:v>2515.4160999999999</c:v>
                </c:pt>
                <c:pt idx="2414">
                  <c:v>2516.4570999999996</c:v>
                </c:pt>
                <c:pt idx="2415">
                  <c:v>2517.4980999999998</c:v>
                </c:pt>
                <c:pt idx="2416">
                  <c:v>2518.5390999999995</c:v>
                </c:pt>
                <c:pt idx="2417">
                  <c:v>2519.5800999999997</c:v>
                </c:pt>
                <c:pt idx="2418">
                  <c:v>2520.6210999999998</c:v>
                </c:pt>
                <c:pt idx="2419">
                  <c:v>2521.6620999999996</c:v>
                </c:pt>
                <c:pt idx="2420">
                  <c:v>2522.7030999999997</c:v>
                </c:pt>
                <c:pt idx="2421">
                  <c:v>2523.7440999999999</c:v>
                </c:pt>
                <c:pt idx="2422">
                  <c:v>2524.7850999999996</c:v>
                </c:pt>
                <c:pt idx="2423">
                  <c:v>2525.8260999999998</c:v>
                </c:pt>
                <c:pt idx="2424">
                  <c:v>2526.8670999999995</c:v>
                </c:pt>
                <c:pt idx="2425">
                  <c:v>2527.9080999999996</c:v>
                </c:pt>
                <c:pt idx="2426">
                  <c:v>2528.9490999999998</c:v>
                </c:pt>
                <c:pt idx="2427">
                  <c:v>2529.9900999999995</c:v>
                </c:pt>
                <c:pt idx="2428">
                  <c:v>2531.0310999999997</c:v>
                </c:pt>
                <c:pt idx="2429">
                  <c:v>2532.0720999999999</c:v>
                </c:pt>
                <c:pt idx="2430">
                  <c:v>2533.1130999999996</c:v>
                </c:pt>
                <c:pt idx="2431">
                  <c:v>2534.1540999999997</c:v>
                </c:pt>
                <c:pt idx="2432">
                  <c:v>2535.1950999999999</c:v>
                </c:pt>
                <c:pt idx="2433">
                  <c:v>2536.2360999999996</c:v>
                </c:pt>
                <c:pt idx="2434">
                  <c:v>2537.2770999999998</c:v>
                </c:pt>
                <c:pt idx="2435">
                  <c:v>2538.3180999999995</c:v>
                </c:pt>
                <c:pt idx="2436">
                  <c:v>2539.3590999999997</c:v>
                </c:pt>
                <c:pt idx="2437">
                  <c:v>2540.4000999999998</c:v>
                </c:pt>
                <c:pt idx="2438">
                  <c:v>2541.4410999999996</c:v>
                </c:pt>
                <c:pt idx="2439">
                  <c:v>2542.4820999999997</c:v>
                </c:pt>
                <c:pt idx="2440">
                  <c:v>2543.5230999999999</c:v>
                </c:pt>
                <c:pt idx="2441">
                  <c:v>2544.5640999999996</c:v>
                </c:pt>
                <c:pt idx="2442">
                  <c:v>2545.6050999999998</c:v>
                </c:pt>
                <c:pt idx="2443">
                  <c:v>2546.6460999999995</c:v>
                </c:pt>
                <c:pt idx="2444">
                  <c:v>2547.6870999999996</c:v>
                </c:pt>
                <c:pt idx="2445">
                  <c:v>2548.7280999999998</c:v>
                </c:pt>
                <c:pt idx="2446">
                  <c:v>2549.7690999999995</c:v>
                </c:pt>
                <c:pt idx="2447">
                  <c:v>2550.8100999999997</c:v>
                </c:pt>
                <c:pt idx="2448">
                  <c:v>2551.8510999999999</c:v>
                </c:pt>
                <c:pt idx="2449">
                  <c:v>2552.8920999999996</c:v>
                </c:pt>
                <c:pt idx="2450">
                  <c:v>2553.9330999999997</c:v>
                </c:pt>
                <c:pt idx="2451">
                  <c:v>2554.9740999999999</c:v>
                </c:pt>
                <c:pt idx="2452">
                  <c:v>2556.0150999999996</c:v>
                </c:pt>
                <c:pt idx="2453">
                  <c:v>2557.0560999999998</c:v>
                </c:pt>
                <c:pt idx="2454">
                  <c:v>2558.0970999999995</c:v>
                </c:pt>
                <c:pt idx="2455">
                  <c:v>2559.1380999999997</c:v>
                </c:pt>
                <c:pt idx="2456">
                  <c:v>2560.1790999999998</c:v>
                </c:pt>
                <c:pt idx="2457">
                  <c:v>2561.2200999999995</c:v>
                </c:pt>
                <c:pt idx="2458">
                  <c:v>2562.2610999999997</c:v>
                </c:pt>
                <c:pt idx="2459">
                  <c:v>2563.3020999999999</c:v>
                </c:pt>
                <c:pt idx="2460">
                  <c:v>2564.3430999999996</c:v>
                </c:pt>
                <c:pt idx="2461">
                  <c:v>2565.3840999999998</c:v>
                </c:pt>
                <c:pt idx="2462">
                  <c:v>2566.4250999999995</c:v>
                </c:pt>
                <c:pt idx="2463">
                  <c:v>2567.4660999999996</c:v>
                </c:pt>
                <c:pt idx="2464">
                  <c:v>2568.5070999999998</c:v>
                </c:pt>
                <c:pt idx="2465">
                  <c:v>2569.5480999999995</c:v>
                </c:pt>
                <c:pt idx="2466">
                  <c:v>2570.5890999999997</c:v>
                </c:pt>
                <c:pt idx="2467">
                  <c:v>2571.6300999999999</c:v>
                </c:pt>
                <c:pt idx="2468">
                  <c:v>2572.6710999999996</c:v>
                </c:pt>
                <c:pt idx="2469">
                  <c:v>2573.7120999999997</c:v>
                </c:pt>
                <c:pt idx="2470">
                  <c:v>2574.7530999999999</c:v>
                </c:pt>
                <c:pt idx="2471">
                  <c:v>2575.7940999999996</c:v>
                </c:pt>
                <c:pt idx="2472">
                  <c:v>2576.8350999999998</c:v>
                </c:pt>
                <c:pt idx="2473">
                  <c:v>2577.8760999999995</c:v>
                </c:pt>
                <c:pt idx="2474">
                  <c:v>2578.9170999999997</c:v>
                </c:pt>
                <c:pt idx="2475">
                  <c:v>2579.9580999999998</c:v>
                </c:pt>
                <c:pt idx="2476">
                  <c:v>2580.9990999999995</c:v>
                </c:pt>
                <c:pt idx="2477">
                  <c:v>2582.0400999999997</c:v>
                </c:pt>
                <c:pt idx="2478">
                  <c:v>2583.0810999999999</c:v>
                </c:pt>
                <c:pt idx="2479">
                  <c:v>2584.1220999999996</c:v>
                </c:pt>
                <c:pt idx="2480">
                  <c:v>2585.1630999999998</c:v>
                </c:pt>
                <c:pt idx="2481">
                  <c:v>2586.2040999999995</c:v>
                </c:pt>
                <c:pt idx="2482">
                  <c:v>2587.2450999999996</c:v>
                </c:pt>
                <c:pt idx="2483">
                  <c:v>2588.2860999999998</c:v>
                </c:pt>
                <c:pt idx="2484">
                  <c:v>2589.3270999999995</c:v>
                </c:pt>
                <c:pt idx="2485">
                  <c:v>2590.3680999999997</c:v>
                </c:pt>
                <c:pt idx="2486">
                  <c:v>2591.4090999999999</c:v>
                </c:pt>
                <c:pt idx="2487">
                  <c:v>2592.4500999999996</c:v>
                </c:pt>
                <c:pt idx="2488">
                  <c:v>2593.4910999999997</c:v>
                </c:pt>
                <c:pt idx="2489">
                  <c:v>2594.5320999999999</c:v>
                </c:pt>
                <c:pt idx="2490">
                  <c:v>2595.5730999999996</c:v>
                </c:pt>
                <c:pt idx="2491">
                  <c:v>2596.6140999999998</c:v>
                </c:pt>
                <c:pt idx="2492">
                  <c:v>2597.6550999999995</c:v>
                </c:pt>
                <c:pt idx="2493">
                  <c:v>2598.6960999999997</c:v>
                </c:pt>
                <c:pt idx="2494">
                  <c:v>2599.7370999999998</c:v>
                </c:pt>
                <c:pt idx="2495">
                  <c:v>2600.7780999999995</c:v>
                </c:pt>
                <c:pt idx="2496">
                  <c:v>2601.8190999999997</c:v>
                </c:pt>
                <c:pt idx="2497">
                  <c:v>2602.8600999999999</c:v>
                </c:pt>
                <c:pt idx="2498">
                  <c:v>2603.9010999999996</c:v>
                </c:pt>
                <c:pt idx="2499">
                  <c:v>2604.9420999999998</c:v>
                </c:pt>
                <c:pt idx="2500">
                  <c:v>2605.9830999999995</c:v>
                </c:pt>
                <c:pt idx="2501">
                  <c:v>2607.0240999999996</c:v>
                </c:pt>
                <c:pt idx="2502">
                  <c:v>2608.0650999999998</c:v>
                </c:pt>
                <c:pt idx="2503">
                  <c:v>2609.1060999999995</c:v>
                </c:pt>
                <c:pt idx="2504">
                  <c:v>2610.1470999999997</c:v>
                </c:pt>
                <c:pt idx="2505">
                  <c:v>2611.1880999999998</c:v>
                </c:pt>
                <c:pt idx="2506">
                  <c:v>2612.2290999999996</c:v>
                </c:pt>
                <c:pt idx="2507">
                  <c:v>2613.2700999999997</c:v>
                </c:pt>
                <c:pt idx="2508">
                  <c:v>2614.3110999999999</c:v>
                </c:pt>
                <c:pt idx="2509">
                  <c:v>2615.3520999999996</c:v>
                </c:pt>
                <c:pt idx="2510">
                  <c:v>2616.3930999999998</c:v>
                </c:pt>
                <c:pt idx="2511">
                  <c:v>2617.4340999999995</c:v>
                </c:pt>
                <c:pt idx="2512">
                  <c:v>2618.4750999999997</c:v>
                </c:pt>
                <c:pt idx="2513">
                  <c:v>2619.5160999999998</c:v>
                </c:pt>
                <c:pt idx="2514">
                  <c:v>2620.5570999999995</c:v>
                </c:pt>
                <c:pt idx="2515">
                  <c:v>2621.5980999999997</c:v>
                </c:pt>
                <c:pt idx="2516">
                  <c:v>2622.6390999999999</c:v>
                </c:pt>
                <c:pt idx="2517">
                  <c:v>2623.6800999999996</c:v>
                </c:pt>
                <c:pt idx="2518">
                  <c:v>2624.7210999999998</c:v>
                </c:pt>
                <c:pt idx="2519">
                  <c:v>2625.7620999999995</c:v>
                </c:pt>
                <c:pt idx="2520">
                  <c:v>2626.8030999999996</c:v>
                </c:pt>
                <c:pt idx="2521">
                  <c:v>2627.8440999999998</c:v>
                </c:pt>
                <c:pt idx="2522">
                  <c:v>2628.8850999999995</c:v>
                </c:pt>
                <c:pt idx="2523">
                  <c:v>2629.9260999999997</c:v>
                </c:pt>
                <c:pt idx="2524">
                  <c:v>2630.9670999999998</c:v>
                </c:pt>
                <c:pt idx="2525">
                  <c:v>2632.0080999999996</c:v>
                </c:pt>
                <c:pt idx="2526">
                  <c:v>2633.0490999999997</c:v>
                </c:pt>
                <c:pt idx="2527">
                  <c:v>2634.0900999999999</c:v>
                </c:pt>
                <c:pt idx="2528">
                  <c:v>2635.1310999999996</c:v>
                </c:pt>
                <c:pt idx="2529">
                  <c:v>2636.1720999999998</c:v>
                </c:pt>
                <c:pt idx="2530">
                  <c:v>2637.2130999999995</c:v>
                </c:pt>
                <c:pt idx="2531">
                  <c:v>2638.2540999999997</c:v>
                </c:pt>
                <c:pt idx="2532">
                  <c:v>2639.2950999999998</c:v>
                </c:pt>
                <c:pt idx="2533">
                  <c:v>2640.3360999999995</c:v>
                </c:pt>
                <c:pt idx="2534">
                  <c:v>2641.3770999999997</c:v>
                </c:pt>
                <c:pt idx="2535">
                  <c:v>2642.4180999999999</c:v>
                </c:pt>
                <c:pt idx="2536">
                  <c:v>2643.4590999999996</c:v>
                </c:pt>
                <c:pt idx="2537">
                  <c:v>2644.5000999999997</c:v>
                </c:pt>
                <c:pt idx="2538">
                  <c:v>2645.5410999999995</c:v>
                </c:pt>
                <c:pt idx="2539">
                  <c:v>2646.5820999999996</c:v>
                </c:pt>
                <c:pt idx="2540">
                  <c:v>2647.6230999999998</c:v>
                </c:pt>
                <c:pt idx="2541">
                  <c:v>2648.6640999999995</c:v>
                </c:pt>
                <c:pt idx="2542">
                  <c:v>2649.7050999999997</c:v>
                </c:pt>
                <c:pt idx="2543">
                  <c:v>2650.7460999999998</c:v>
                </c:pt>
                <c:pt idx="2544">
                  <c:v>2651.7870999999996</c:v>
                </c:pt>
                <c:pt idx="2545">
                  <c:v>2652.8280999999997</c:v>
                </c:pt>
                <c:pt idx="2546">
                  <c:v>2653.8690999999999</c:v>
                </c:pt>
                <c:pt idx="2547">
                  <c:v>2654.9100999999996</c:v>
                </c:pt>
                <c:pt idx="2548">
                  <c:v>2655.9510999999998</c:v>
                </c:pt>
                <c:pt idx="2549">
                  <c:v>2656.9920999999995</c:v>
                </c:pt>
                <c:pt idx="2550">
                  <c:v>2658.0330999999996</c:v>
                </c:pt>
                <c:pt idx="2551">
                  <c:v>2659.0740999999998</c:v>
                </c:pt>
                <c:pt idx="2552">
                  <c:v>2660.1150999999995</c:v>
                </c:pt>
                <c:pt idx="2553">
                  <c:v>2661.1560999999997</c:v>
                </c:pt>
                <c:pt idx="2554">
                  <c:v>2662.1970999999999</c:v>
                </c:pt>
                <c:pt idx="2555">
                  <c:v>2663.2380999999996</c:v>
                </c:pt>
                <c:pt idx="2556">
                  <c:v>2664.2790999999997</c:v>
                </c:pt>
                <c:pt idx="2557">
                  <c:v>2665.3200999999999</c:v>
                </c:pt>
                <c:pt idx="2558">
                  <c:v>2666.3610999999996</c:v>
                </c:pt>
                <c:pt idx="2559">
                  <c:v>2667.4020999999998</c:v>
                </c:pt>
                <c:pt idx="2560">
                  <c:v>2668.4430999999995</c:v>
                </c:pt>
                <c:pt idx="2561">
                  <c:v>2669.4840999999997</c:v>
                </c:pt>
                <c:pt idx="2562">
                  <c:v>2670.5250999999998</c:v>
                </c:pt>
                <c:pt idx="2563">
                  <c:v>2671.5660999999996</c:v>
                </c:pt>
                <c:pt idx="2564">
                  <c:v>2672.6070999999997</c:v>
                </c:pt>
                <c:pt idx="2565">
                  <c:v>2673.6480999999999</c:v>
                </c:pt>
                <c:pt idx="2566">
                  <c:v>2674.6890999999996</c:v>
                </c:pt>
                <c:pt idx="2567">
                  <c:v>2675.7300999999998</c:v>
                </c:pt>
                <c:pt idx="2568">
                  <c:v>2676.7710999999995</c:v>
                </c:pt>
                <c:pt idx="2569">
                  <c:v>2677.8120999999996</c:v>
                </c:pt>
                <c:pt idx="2570">
                  <c:v>2678.8530999999998</c:v>
                </c:pt>
                <c:pt idx="2571">
                  <c:v>2679.8940999999995</c:v>
                </c:pt>
                <c:pt idx="2572">
                  <c:v>2680.9350999999997</c:v>
                </c:pt>
                <c:pt idx="2573">
                  <c:v>2681.9760999999999</c:v>
                </c:pt>
                <c:pt idx="2574">
                  <c:v>2683.0170999999996</c:v>
                </c:pt>
                <c:pt idx="2575">
                  <c:v>2684.0580999999997</c:v>
                </c:pt>
                <c:pt idx="2576">
                  <c:v>2685.0990999999999</c:v>
                </c:pt>
                <c:pt idx="2577">
                  <c:v>2686.1400999999996</c:v>
                </c:pt>
                <c:pt idx="2578">
                  <c:v>2687.1810999999998</c:v>
                </c:pt>
                <c:pt idx="2579">
                  <c:v>2688.2220999999995</c:v>
                </c:pt>
                <c:pt idx="2580">
                  <c:v>2689.2630999999997</c:v>
                </c:pt>
                <c:pt idx="2581">
                  <c:v>2690.3040999999998</c:v>
                </c:pt>
                <c:pt idx="2582">
                  <c:v>2691.3450999999995</c:v>
                </c:pt>
                <c:pt idx="2583">
                  <c:v>2692.3860999999997</c:v>
                </c:pt>
                <c:pt idx="2584">
                  <c:v>2693.4270999999999</c:v>
                </c:pt>
                <c:pt idx="2585">
                  <c:v>2694.4680999999996</c:v>
                </c:pt>
                <c:pt idx="2586">
                  <c:v>2695.5090999999998</c:v>
                </c:pt>
                <c:pt idx="2587">
                  <c:v>2696.5500999999995</c:v>
                </c:pt>
                <c:pt idx="2588">
                  <c:v>2697.5910999999996</c:v>
                </c:pt>
                <c:pt idx="2589">
                  <c:v>2698.6320999999998</c:v>
                </c:pt>
                <c:pt idx="2590">
                  <c:v>2699.6730999999995</c:v>
                </c:pt>
                <c:pt idx="2591">
                  <c:v>2700.7140999999997</c:v>
                </c:pt>
                <c:pt idx="2592">
                  <c:v>2701.7550999999999</c:v>
                </c:pt>
                <c:pt idx="2593">
                  <c:v>2702.7960999999996</c:v>
                </c:pt>
                <c:pt idx="2594">
                  <c:v>2703.8370999999997</c:v>
                </c:pt>
                <c:pt idx="2595">
                  <c:v>2704.8780999999999</c:v>
                </c:pt>
                <c:pt idx="2596">
                  <c:v>2705.9190999999996</c:v>
                </c:pt>
                <c:pt idx="2597">
                  <c:v>2706.9600999999998</c:v>
                </c:pt>
                <c:pt idx="2598">
                  <c:v>2708.0010999999995</c:v>
                </c:pt>
                <c:pt idx="2599">
                  <c:v>2709.0420999999997</c:v>
                </c:pt>
                <c:pt idx="2600">
                  <c:v>2710.0830999999998</c:v>
                </c:pt>
                <c:pt idx="2601">
                  <c:v>2711.1240999999995</c:v>
                </c:pt>
                <c:pt idx="2602">
                  <c:v>2712.1650999999997</c:v>
                </c:pt>
                <c:pt idx="2603">
                  <c:v>2713.2060999999999</c:v>
                </c:pt>
                <c:pt idx="2604">
                  <c:v>2714.2470999999996</c:v>
                </c:pt>
                <c:pt idx="2605">
                  <c:v>2715.2880999999998</c:v>
                </c:pt>
                <c:pt idx="2606">
                  <c:v>2716.3290999999995</c:v>
                </c:pt>
                <c:pt idx="2607">
                  <c:v>2717.3700999999996</c:v>
                </c:pt>
                <c:pt idx="2608">
                  <c:v>2718.4110999999998</c:v>
                </c:pt>
                <c:pt idx="2609">
                  <c:v>2719.4520999999995</c:v>
                </c:pt>
                <c:pt idx="2610">
                  <c:v>2720.4930999999997</c:v>
                </c:pt>
                <c:pt idx="2611">
                  <c:v>2721.5340999999999</c:v>
                </c:pt>
                <c:pt idx="2612">
                  <c:v>2722.5750999999996</c:v>
                </c:pt>
                <c:pt idx="2613">
                  <c:v>2723.6160999999997</c:v>
                </c:pt>
                <c:pt idx="2614">
                  <c:v>2724.6570999999999</c:v>
                </c:pt>
                <c:pt idx="2615">
                  <c:v>2725.6980999999996</c:v>
                </c:pt>
                <c:pt idx="2616">
                  <c:v>2726.7390999999998</c:v>
                </c:pt>
                <c:pt idx="2617">
                  <c:v>2727.7800999999995</c:v>
                </c:pt>
                <c:pt idx="2618">
                  <c:v>2728.8210999999997</c:v>
                </c:pt>
                <c:pt idx="2619">
                  <c:v>2729.8620999999998</c:v>
                </c:pt>
                <c:pt idx="2620">
                  <c:v>2730.9030999999995</c:v>
                </c:pt>
                <c:pt idx="2621">
                  <c:v>2731.9440999999997</c:v>
                </c:pt>
                <c:pt idx="2622">
                  <c:v>2732.9850999999999</c:v>
                </c:pt>
                <c:pt idx="2623">
                  <c:v>2734.0260999999996</c:v>
                </c:pt>
                <c:pt idx="2624">
                  <c:v>2735.0670999999998</c:v>
                </c:pt>
                <c:pt idx="2625">
                  <c:v>2736.1080999999995</c:v>
                </c:pt>
                <c:pt idx="2626">
                  <c:v>2737.1490999999996</c:v>
                </c:pt>
                <c:pt idx="2627">
                  <c:v>2738.1900999999998</c:v>
                </c:pt>
                <c:pt idx="2628">
                  <c:v>2739.2310999999995</c:v>
                </c:pt>
                <c:pt idx="2629">
                  <c:v>2740.2720999999997</c:v>
                </c:pt>
                <c:pt idx="2630">
                  <c:v>2741.3130999999998</c:v>
                </c:pt>
                <c:pt idx="2631">
                  <c:v>2742.3540999999996</c:v>
                </c:pt>
                <c:pt idx="2632">
                  <c:v>2743.3950999999997</c:v>
                </c:pt>
                <c:pt idx="2633">
                  <c:v>2744.4360999999999</c:v>
                </c:pt>
                <c:pt idx="2634">
                  <c:v>2745.4770999999996</c:v>
                </c:pt>
                <c:pt idx="2635">
                  <c:v>2746.5180999999998</c:v>
                </c:pt>
                <c:pt idx="2636">
                  <c:v>2747.5590999999995</c:v>
                </c:pt>
                <c:pt idx="2637">
                  <c:v>2748.6000999999997</c:v>
                </c:pt>
                <c:pt idx="2638">
                  <c:v>2749.6410999999998</c:v>
                </c:pt>
                <c:pt idx="2639">
                  <c:v>2750.6820999999995</c:v>
                </c:pt>
                <c:pt idx="2640">
                  <c:v>2751.7230999999997</c:v>
                </c:pt>
                <c:pt idx="2641">
                  <c:v>2752.7640999999999</c:v>
                </c:pt>
                <c:pt idx="2642">
                  <c:v>2753.8050999999996</c:v>
                </c:pt>
                <c:pt idx="2643">
                  <c:v>2754.8460999999998</c:v>
                </c:pt>
                <c:pt idx="2644">
                  <c:v>2755.8870999999995</c:v>
                </c:pt>
                <c:pt idx="2645">
                  <c:v>2756.9280999999996</c:v>
                </c:pt>
                <c:pt idx="2646">
                  <c:v>2757.9690999999998</c:v>
                </c:pt>
                <c:pt idx="2647">
                  <c:v>2759.0100999999995</c:v>
                </c:pt>
                <c:pt idx="2648">
                  <c:v>2760.0510999999997</c:v>
                </c:pt>
                <c:pt idx="2649">
                  <c:v>2761.0920999999998</c:v>
                </c:pt>
                <c:pt idx="2650">
                  <c:v>2762.1330999999996</c:v>
                </c:pt>
                <c:pt idx="2651">
                  <c:v>2763.1740999999997</c:v>
                </c:pt>
                <c:pt idx="2652">
                  <c:v>2764.2150999999999</c:v>
                </c:pt>
                <c:pt idx="2653">
                  <c:v>2765.2560999999996</c:v>
                </c:pt>
                <c:pt idx="2654">
                  <c:v>2766.2970999999998</c:v>
                </c:pt>
                <c:pt idx="2655">
                  <c:v>2767.3380999999995</c:v>
                </c:pt>
                <c:pt idx="2656">
                  <c:v>2768.3790999999997</c:v>
                </c:pt>
                <c:pt idx="2657">
                  <c:v>2769.4200999999998</c:v>
                </c:pt>
                <c:pt idx="2658">
                  <c:v>2770.4610999999995</c:v>
                </c:pt>
                <c:pt idx="2659">
                  <c:v>2771.5020999999997</c:v>
                </c:pt>
                <c:pt idx="2660">
                  <c:v>2772.5430999999999</c:v>
                </c:pt>
                <c:pt idx="2661">
                  <c:v>2773.5840999999996</c:v>
                </c:pt>
                <c:pt idx="2662">
                  <c:v>2774.6250999999997</c:v>
                </c:pt>
                <c:pt idx="2663">
                  <c:v>2775.6660999999995</c:v>
                </c:pt>
                <c:pt idx="2664">
                  <c:v>2776.7070999999996</c:v>
                </c:pt>
                <c:pt idx="2665">
                  <c:v>2777.7480999999998</c:v>
                </c:pt>
                <c:pt idx="2666">
                  <c:v>2778.7890999999995</c:v>
                </c:pt>
                <c:pt idx="2667">
                  <c:v>2779.8300999999997</c:v>
                </c:pt>
                <c:pt idx="2668">
                  <c:v>2780.8710999999998</c:v>
                </c:pt>
                <c:pt idx="2669">
                  <c:v>2781.9120999999996</c:v>
                </c:pt>
                <c:pt idx="2670">
                  <c:v>2782.9530999999997</c:v>
                </c:pt>
                <c:pt idx="2671">
                  <c:v>2783.9940999999999</c:v>
                </c:pt>
                <c:pt idx="2672">
                  <c:v>2785.0350999999996</c:v>
                </c:pt>
                <c:pt idx="2673">
                  <c:v>2786.0760999999998</c:v>
                </c:pt>
                <c:pt idx="2674">
                  <c:v>2787.1170999999995</c:v>
                </c:pt>
                <c:pt idx="2675">
                  <c:v>2788.1580999999996</c:v>
                </c:pt>
                <c:pt idx="2676">
                  <c:v>2789.1990999999998</c:v>
                </c:pt>
                <c:pt idx="2677">
                  <c:v>2790.2400999999995</c:v>
                </c:pt>
                <c:pt idx="2678">
                  <c:v>2791.2810999999997</c:v>
                </c:pt>
                <c:pt idx="2679">
                  <c:v>2792.3220999999999</c:v>
                </c:pt>
                <c:pt idx="2680">
                  <c:v>2793.3630999999996</c:v>
                </c:pt>
                <c:pt idx="2681">
                  <c:v>2794.4040999999997</c:v>
                </c:pt>
                <c:pt idx="2682">
                  <c:v>2795.4450999999995</c:v>
                </c:pt>
                <c:pt idx="2683">
                  <c:v>2796.4860999999996</c:v>
                </c:pt>
                <c:pt idx="2684">
                  <c:v>2797.5270999999998</c:v>
                </c:pt>
                <c:pt idx="2685">
                  <c:v>2798.5680999999995</c:v>
                </c:pt>
                <c:pt idx="2686">
                  <c:v>2799.6090999999997</c:v>
                </c:pt>
                <c:pt idx="2687">
                  <c:v>2800.6500999999998</c:v>
                </c:pt>
                <c:pt idx="2688">
                  <c:v>2801.6910999999996</c:v>
                </c:pt>
                <c:pt idx="2689">
                  <c:v>2802.7320999999997</c:v>
                </c:pt>
                <c:pt idx="2690">
                  <c:v>2803.7730999999999</c:v>
                </c:pt>
                <c:pt idx="2691">
                  <c:v>2804.8140999999996</c:v>
                </c:pt>
                <c:pt idx="2692">
                  <c:v>2805.8550999999998</c:v>
                </c:pt>
                <c:pt idx="2693">
                  <c:v>2806.8960999999995</c:v>
                </c:pt>
                <c:pt idx="2694">
                  <c:v>2807.9370999999996</c:v>
                </c:pt>
                <c:pt idx="2695">
                  <c:v>2808.9780999999998</c:v>
                </c:pt>
                <c:pt idx="2696">
                  <c:v>2810.0190999999995</c:v>
                </c:pt>
                <c:pt idx="2697">
                  <c:v>2811.0600999999997</c:v>
                </c:pt>
                <c:pt idx="2698">
                  <c:v>2812.1010999999999</c:v>
                </c:pt>
                <c:pt idx="2699">
                  <c:v>2813.1420999999996</c:v>
                </c:pt>
                <c:pt idx="2700">
                  <c:v>2814.1830999999997</c:v>
                </c:pt>
                <c:pt idx="2701">
                  <c:v>2815.2240999999995</c:v>
                </c:pt>
                <c:pt idx="2702">
                  <c:v>2816.2650999999996</c:v>
                </c:pt>
                <c:pt idx="2703">
                  <c:v>2817.3060999999998</c:v>
                </c:pt>
                <c:pt idx="2704">
                  <c:v>2818.3470999999995</c:v>
                </c:pt>
                <c:pt idx="2705">
                  <c:v>2819.3880999999997</c:v>
                </c:pt>
                <c:pt idx="2706">
                  <c:v>2820.4290999999998</c:v>
                </c:pt>
                <c:pt idx="2707">
                  <c:v>2821.4700999999995</c:v>
                </c:pt>
                <c:pt idx="2708">
                  <c:v>2822.5110999999997</c:v>
                </c:pt>
                <c:pt idx="2709">
                  <c:v>2823.5520999999999</c:v>
                </c:pt>
                <c:pt idx="2710">
                  <c:v>2824.5930999999996</c:v>
                </c:pt>
                <c:pt idx="2711">
                  <c:v>2825.6340999999998</c:v>
                </c:pt>
                <c:pt idx="2712">
                  <c:v>2826.6750999999995</c:v>
                </c:pt>
                <c:pt idx="2713">
                  <c:v>2827.7160999999996</c:v>
                </c:pt>
                <c:pt idx="2714">
                  <c:v>2828.7570999999998</c:v>
                </c:pt>
                <c:pt idx="2715">
                  <c:v>2829.7980999999995</c:v>
                </c:pt>
                <c:pt idx="2716">
                  <c:v>2830.8390999999997</c:v>
                </c:pt>
                <c:pt idx="2717">
                  <c:v>2831.8800999999999</c:v>
                </c:pt>
                <c:pt idx="2718">
                  <c:v>2832.9210999999996</c:v>
                </c:pt>
                <c:pt idx="2719">
                  <c:v>2833.9620999999997</c:v>
                </c:pt>
                <c:pt idx="2720">
                  <c:v>2835.0030999999994</c:v>
                </c:pt>
                <c:pt idx="2721">
                  <c:v>2836.0440999999996</c:v>
                </c:pt>
                <c:pt idx="2722">
                  <c:v>2837.0850999999998</c:v>
                </c:pt>
                <c:pt idx="2723">
                  <c:v>2838.1260999999995</c:v>
                </c:pt>
                <c:pt idx="2724">
                  <c:v>2839.1670999999997</c:v>
                </c:pt>
                <c:pt idx="2725">
                  <c:v>2840.2080999999998</c:v>
                </c:pt>
                <c:pt idx="2726">
                  <c:v>2841.2490999999995</c:v>
                </c:pt>
                <c:pt idx="2727">
                  <c:v>2842.2900999999997</c:v>
                </c:pt>
                <c:pt idx="2728">
                  <c:v>2843.3310999999999</c:v>
                </c:pt>
                <c:pt idx="2729">
                  <c:v>2844.3720999999996</c:v>
                </c:pt>
                <c:pt idx="2730">
                  <c:v>2845.4130999999998</c:v>
                </c:pt>
                <c:pt idx="2731">
                  <c:v>2846.4540999999995</c:v>
                </c:pt>
                <c:pt idx="2732">
                  <c:v>2847.4950999999996</c:v>
                </c:pt>
                <c:pt idx="2733">
                  <c:v>2848.5360999999998</c:v>
                </c:pt>
                <c:pt idx="2734">
                  <c:v>2849.5770999999995</c:v>
                </c:pt>
                <c:pt idx="2735">
                  <c:v>2850.6180999999997</c:v>
                </c:pt>
                <c:pt idx="2736">
                  <c:v>2851.6590999999999</c:v>
                </c:pt>
                <c:pt idx="2737">
                  <c:v>2852.7000999999996</c:v>
                </c:pt>
                <c:pt idx="2738">
                  <c:v>2853.7410999999997</c:v>
                </c:pt>
                <c:pt idx="2739">
                  <c:v>2854.7820999999994</c:v>
                </c:pt>
                <c:pt idx="2740">
                  <c:v>2855.8230999999996</c:v>
                </c:pt>
                <c:pt idx="2741">
                  <c:v>2856.8640999999998</c:v>
                </c:pt>
                <c:pt idx="2742">
                  <c:v>2857.9050999999995</c:v>
                </c:pt>
                <c:pt idx="2743">
                  <c:v>2858.9460999999997</c:v>
                </c:pt>
                <c:pt idx="2744">
                  <c:v>2859.9870999999998</c:v>
                </c:pt>
                <c:pt idx="2745">
                  <c:v>2861.0280999999995</c:v>
                </c:pt>
                <c:pt idx="2746">
                  <c:v>2862.0690999999997</c:v>
                </c:pt>
                <c:pt idx="2747">
                  <c:v>2863.1100999999999</c:v>
                </c:pt>
                <c:pt idx="2748">
                  <c:v>2864.1510999999996</c:v>
                </c:pt>
                <c:pt idx="2749">
                  <c:v>2865.1920999999998</c:v>
                </c:pt>
                <c:pt idx="2750">
                  <c:v>2866.2330999999995</c:v>
                </c:pt>
                <c:pt idx="2751">
                  <c:v>2867.2740999999996</c:v>
                </c:pt>
                <c:pt idx="2752">
                  <c:v>2868.3150999999998</c:v>
                </c:pt>
                <c:pt idx="2753">
                  <c:v>2869.3560999999995</c:v>
                </c:pt>
                <c:pt idx="2754">
                  <c:v>2870.3970999999997</c:v>
                </c:pt>
                <c:pt idx="2755">
                  <c:v>2871.4380999999998</c:v>
                </c:pt>
                <c:pt idx="2756">
                  <c:v>2872.4790999999996</c:v>
                </c:pt>
                <c:pt idx="2757">
                  <c:v>2873.5200999999997</c:v>
                </c:pt>
                <c:pt idx="2758">
                  <c:v>2874.5610999999994</c:v>
                </c:pt>
                <c:pt idx="2759">
                  <c:v>2875.6020999999996</c:v>
                </c:pt>
                <c:pt idx="2760">
                  <c:v>2876.6430999999998</c:v>
                </c:pt>
                <c:pt idx="2761">
                  <c:v>2877.6840999999995</c:v>
                </c:pt>
                <c:pt idx="2762">
                  <c:v>2878.7250999999997</c:v>
                </c:pt>
                <c:pt idx="2763">
                  <c:v>2879.7660999999998</c:v>
                </c:pt>
                <c:pt idx="2764">
                  <c:v>2880.8070999999995</c:v>
                </c:pt>
                <c:pt idx="2765">
                  <c:v>2881.8480999999997</c:v>
                </c:pt>
                <c:pt idx="2766">
                  <c:v>2882.8890999999999</c:v>
                </c:pt>
                <c:pt idx="2767">
                  <c:v>2883.9300999999996</c:v>
                </c:pt>
                <c:pt idx="2768">
                  <c:v>2884.9710999999998</c:v>
                </c:pt>
                <c:pt idx="2769">
                  <c:v>2886.0120999999995</c:v>
                </c:pt>
                <c:pt idx="2770">
                  <c:v>2887.0530999999996</c:v>
                </c:pt>
                <c:pt idx="2771">
                  <c:v>2888.0940999999998</c:v>
                </c:pt>
                <c:pt idx="2772">
                  <c:v>2889.1350999999995</c:v>
                </c:pt>
                <c:pt idx="2773">
                  <c:v>2890.1760999999997</c:v>
                </c:pt>
                <c:pt idx="2774">
                  <c:v>2891.2170999999998</c:v>
                </c:pt>
                <c:pt idx="2775">
                  <c:v>2892.2580999999996</c:v>
                </c:pt>
                <c:pt idx="2776">
                  <c:v>2893.2990999999997</c:v>
                </c:pt>
                <c:pt idx="2777">
                  <c:v>2894.3400999999999</c:v>
                </c:pt>
                <c:pt idx="2778">
                  <c:v>2895.3810999999996</c:v>
                </c:pt>
                <c:pt idx="2779">
                  <c:v>2896.4220999999998</c:v>
                </c:pt>
                <c:pt idx="2780">
                  <c:v>2897.4630999999995</c:v>
                </c:pt>
                <c:pt idx="2781">
                  <c:v>2898.5040999999997</c:v>
                </c:pt>
                <c:pt idx="2782">
                  <c:v>2899.5450999999998</c:v>
                </c:pt>
                <c:pt idx="2783">
                  <c:v>2900.5860999999995</c:v>
                </c:pt>
                <c:pt idx="2784">
                  <c:v>2901.6270999999997</c:v>
                </c:pt>
                <c:pt idx="2785">
                  <c:v>2902.6680999999999</c:v>
                </c:pt>
                <c:pt idx="2786">
                  <c:v>2903.7090999999996</c:v>
                </c:pt>
                <c:pt idx="2787">
                  <c:v>2904.7500999999997</c:v>
                </c:pt>
                <c:pt idx="2788">
                  <c:v>2905.7910999999995</c:v>
                </c:pt>
                <c:pt idx="2789">
                  <c:v>2906.8320999999996</c:v>
                </c:pt>
                <c:pt idx="2790">
                  <c:v>2907.8730999999998</c:v>
                </c:pt>
                <c:pt idx="2791">
                  <c:v>2908.9140999999995</c:v>
                </c:pt>
                <c:pt idx="2792">
                  <c:v>2909.9550999999997</c:v>
                </c:pt>
                <c:pt idx="2793">
                  <c:v>2910.9960999999998</c:v>
                </c:pt>
                <c:pt idx="2794">
                  <c:v>2912.0370999999996</c:v>
                </c:pt>
                <c:pt idx="2795">
                  <c:v>2913.0780999999997</c:v>
                </c:pt>
                <c:pt idx="2796">
                  <c:v>2914.1190999999999</c:v>
                </c:pt>
                <c:pt idx="2797">
                  <c:v>2915.1600999999996</c:v>
                </c:pt>
                <c:pt idx="2798">
                  <c:v>2916.2010999999998</c:v>
                </c:pt>
                <c:pt idx="2799">
                  <c:v>2917.2420999999995</c:v>
                </c:pt>
                <c:pt idx="2800">
                  <c:v>2918.2830999999996</c:v>
                </c:pt>
                <c:pt idx="2801">
                  <c:v>2919.3240999999998</c:v>
                </c:pt>
                <c:pt idx="2802">
                  <c:v>2920.3650999999995</c:v>
                </c:pt>
                <c:pt idx="2803">
                  <c:v>2921.4060999999997</c:v>
                </c:pt>
                <c:pt idx="2804">
                  <c:v>2922.4470999999999</c:v>
                </c:pt>
                <c:pt idx="2805">
                  <c:v>2923.4880999999996</c:v>
                </c:pt>
                <c:pt idx="2806">
                  <c:v>2924.5290999999997</c:v>
                </c:pt>
                <c:pt idx="2807">
                  <c:v>2925.5700999999995</c:v>
                </c:pt>
                <c:pt idx="2808">
                  <c:v>2926.6110999999996</c:v>
                </c:pt>
                <c:pt idx="2809">
                  <c:v>2927.6520999999998</c:v>
                </c:pt>
                <c:pt idx="2810">
                  <c:v>2928.6930999999995</c:v>
                </c:pt>
                <c:pt idx="2811">
                  <c:v>2929.7340999999997</c:v>
                </c:pt>
                <c:pt idx="2812">
                  <c:v>2930.7750999999998</c:v>
                </c:pt>
                <c:pt idx="2813">
                  <c:v>2931.8160999999996</c:v>
                </c:pt>
                <c:pt idx="2814">
                  <c:v>2932.8570999999997</c:v>
                </c:pt>
                <c:pt idx="2815">
                  <c:v>2933.8980999999999</c:v>
                </c:pt>
                <c:pt idx="2816">
                  <c:v>2934.9390999999996</c:v>
                </c:pt>
                <c:pt idx="2817">
                  <c:v>2935.9800999999998</c:v>
                </c:pt>
                <c:pt idx="2818">
                  <c:v>2937.0210999999995</c:v>
                </c:pt>
                <c:pt idx="2819">
                  <c:v>2938.0620999999996</c:v>
                </c:pt>
                <c:pt idx="2820">
                  <c:v>2939.1030999999998</c:v>
                </c:pt>
                <c:pt idx="2821">
                  <c:v>2940.1440999999995</c:v>
                </c:pt>
                <c:pt idx="2822">
                  <c:v>2941.1850999999997</c:v>
                </c:pt>
                <c:pt idx="2823">
                  <c:v>2942.2260999999999</c:v>
                </c:pt>
                <c:pt idx="2824">
                  <c:v>2943.2670999999996</c:v>
                </c:pt>
                <c:pt idx="2825">
                  <c:v>2944.3080999999997</c:v>
                </c:pt>
                <c:pt idx="2826">
                  <c:v>2945.3490999999995</c:v>
                </c:pt>
                <c:pt idx="2827">
                  <c:v>2946.3900999999996</c:v>
                </c:pt>
                <c:pt idx="2828">
                  <c:v>2947.4310999999998</c:v>
                </c:pt>
                <c:pt idx="2829">
                  <c:v>2948.4720999999995</c:v>
                </c:pt>
                <c:pt idx="2830">
                  <c:v>2949.5130999999997</c:v>
                </c:pt>
                <c:pt idx="2831">
                  <c:v>2950.5540999999998</c:v>
                </c:pt>
                <c:pt idx="2832">
                  <c:v>2951.5950999999995</c:v>
                </c:pt>
                <c:pt idx="2833">
                  <c:v>2952.6360999999997</c:v>
                </c:pt>
                <c:pt idx="2834">
                  <c:v>2953.6770999999999</c:v>
                </c:pt>
                <c:pt idx="2835">
                  <c:v>2954.7180999999996</c:v>
                </c:pt>
                <c:pt idx="2836">
                  <c:v>2955.7590999999998</c:v>
                </c:pt>
                <c:pt idx="2837">
                  <c:v>2956.8000999999995</c:v>
                </c:pt>
                <c:pt idx="2838">
                  <c:v>2957.8410999999996</c:v>
                </c:pt>
                <c:pt idx="2839">
                  <c:v>2958.8820999999998</c:v>
                </c:pt>
                <c:pt idx="2840">
                  <c:v>2959.9230999999995</c:v>
                </c:pt>
                <c:pt idx="2841">
                  <c:v>2960.9640999999997</c:v>
                </c:pt>
                <c:pt idx="2842">
                  <c:v>2962.0050999999999</c:v>
                </c:pt>
                <c:pt idx="2843">
                  <c:v>2963.0460999999996</c:v>
                </c:pt>
                <c:pt idx="2844">
                  <c:v>2964.0870999999997</c:v>
                </c:pt>
                <c:pt idx="2845">
                  <c:v>2965.1280999999994</c:v>
                </c:pt>
                <c:pt idx="2846">
                  <c:v>2966.1690999999996</c:v>
                </c:pt>
                <c:pt idx="2847">
                  <c:v>2967.2100999999998</c:v>
                </c:pt>
                <c:pt idx="2848">
                  <c:v>2968.2510999999995</c:v>
                </c:pt>
                <c:pt idx="2849">
                  <c:v>2969.2920999999997</c:v>
                </c:pt>
                <c:pt idx="2850">
                  <c:v>2970.3330999999998</c:v>
                </c:pt>
                <c:pt idx="2851">
                  <c:v>2971.3740999999995</c:v>
                </c:pt>
                <c:pt idx="2852">
                  <c:v>2972.4150999999997</c:v>
                </c:pt>
                <c:pt idx="2853">
                  <c:v>2973.4560999999999</c:v>
                </c:pt>
                <c:pt idx="2854">
                  <c:v>2974.4970999999996</c:v>
                </c:pt>
                <c:pt idx="2855">
                  <c:v>2975.5380999999998</c:v>
                </c:pt>
                <c:pt idx="2856">
                  <c:v>2976.5790999999995</c:v>
                </c:pt>
                <c:pt idx="2857">
                  <c:v>2977.6200999999996</c:v>
                </c:pt>
                <c:pt idx="2858">
                  <c:v>2978.6610999999998</c:v>
                </c:pt>
                <c:pt idx="2859">
                  <c:v>2979.7020999999995</c:v>
                </c:pt>
                <c:pt idx="2860">
                  <c:v>2980.7430999999997</c:v>
                </c:pt>
                <c:pt idx="2861">
                  <c:v>2981.7840999999999</c:v>
                </c:pt>
                <c:pt idx="2862">
                  <c:v>2982.8250999999996</c:v>
                </c:pt>
                <c:pt idx="2863">
                  <c:v>2983.8660999999997</c:v>
                </c:pt>
                <c:pt idx="2864">
                  <c:v>2984.9070999999994</c:v>
                </c:pt>
                <c:pt idx="2865">
                  <c:v>2985.9480999999996</c:v>
                </c:pt>
                <c:pt idx="2866">
                  <c:v>2986.9890999999998</c:v>
                </c:pt>
                <c:pt idx="2867">
                  <c:v>2988.0300999999995</c:v>
                </c:pt>
                <c:pt idx="2868">
                  <c:v>2989.0710999999997</c:v>
                </c:pt>
                <c:pt idx="2869">
                  <c:v>2990.1120999999998</c:v>
                </c:pt>
                <c:pt idx="2870">
                  <c:v>2991.1530999999995</c:v>
                </c:pt>
                <c:pt idx="2871">
                  <c:v>2992.1940999999997</c:v>
                </c:pt>
                <c:pt idx="2872">
                  <c:v>2993.2350999999999</c:v>
                </c:pt>
                <c:pt idx="2873">
                  <c:v>2994.2760999999996</c:v>
                </c:pt>
                <c:pt idx="2874">
                  <c:v>2995.3170999999998</c:v>
                </c:pt>
                <c:pt idx="2875">
                  <c:v>2996.3580999999995</c:v>
                </c:pt>
                <c:pt idx="2876">
                  <c:v>2997.3990999999996</c:v>
                </c:pt>
                <c:pt idx="2877">
                  <c:v>2998.4400999999998</c:v>
                </c:pt>
                <c:pt idx="2878">
                  <c:v>2999.4810999999995</c:v>
                </c:pt>
                <c:pt idx="2879">
                  <c:v>3000.5220999999997</c:v>
                </c:pt>
                <c:pt idx="2880">
                  <c:v>3001.5630999999998</c:v>
                </c:pt>
                <c:pt idx="2881">
                  <c:v>3002.6040999999996</c:v>
                </c:pt>
                <c:pt idx="2882">
                  <c:v>3003.6450999999997</c:v>
                </c:pt>
                <c:pt idx="2883">
                  <c:v>3004.6860999999994</c:v>
                </c:pt>
                <c:pt idx="2884">
                  <c:v>3005.7270999999996</c:v>
                </c:pt>
                <c:pt idx="2885">
                  <c:v>3006.7680999999998</c:v>
                </c:pt>
                <c:pt idx="2886">
                  <c:v>3007.8090999999995</c:v>
                </c:pt>
                <c:pt idx="2887">
                  <c:v>3008.8500999999997</c:v>
                </c:pt>
                <c:pt idx="2888">
                  <c:v>3009.8910999999998</c:v>
                </c:pt>
                <c:pt idx="2889">
                  <c:v>3010.9320999999995</c:v>
                </c:pt>
                <c:pt idx="2890">
                  <c:v>3011.9730999999997</c:v>
                </c:pt>
                <c:pt idx="2891">
                  <c:v>3013.0140999999999</c:v>
                </c:pt>
                <c:pt idx="2892">
                  <c:v>3014.0550999999996</c:v>
                </c:pt>
                <c:pt idx="2893">
                  <c:v>3015.0960999999998</c:v>
                </c:pt>
                <c:pt idx="2894">
                  <c:v>3016.1370999999995</c:v>
                </c:pt>
                <c:pt idx="2895">
                  <c:v>3017.1780999999996</c:v>
                </c:pt>
                <c:pt idx="2896">
                  <c:v>3018.2190999999998</c:v>
                </c:pt>
                <c:pt idx="2897">
                  <c:v>3019.2600999999995</c:v>
                </c:pt>
                <c:pt idx="2898">
                  <c:v>3020.3010999999997</c:v>
                </c:pt>
                <c:pt idx="2899">
                  <c:v>3021.3420999999998</c:v>
                </c:pt>
                <c:pt idx="2900">
                  <c:v>3022.3830999999996</c:v>
                </c:pt>
                <c:pt idx="2901">
                  <c:v>3023.4240999999997</c:v>
                </c:pt>
                <c:pt idx="2902">
                  <c:v>3024.4650999999994</c:v>
                </c:pt>
                <c:pt idx="2903">
                  <c:v>3025.5060999999996</c:v>
                </c:pt>
                <c:pt idx="2904">
                  <c:v>3026.5470999999998</c:v>
                </c:pt>
                <c:pt idx="2905">
                  <c:v>3027.5880999999995</c:v>
                </c:pt>
                <c:pt idx="2906">
                  <c:v>3028.6290999999997</c:v>
                </c:pt>
                <c:pt idx="2907">
                  <c:v>3029.6700999999998</c:v>
                </c:pt>
                <c:pt idx="2908">
                  <c:v>3030.7110999999995</c:v>
                </c:pt>
                <c:pt idx="2909">
                  <c:v>3031.7520999999997</c:v>
                </c:pt>
                <c:pt idx="2910">
                  <c:v>3032.7930999999999</c:v>
                </c:pt>
                <c:pt idx="2911">
                  <c:v>3033.8340999999996</c:v>
                </c:pt>
                <c:pt idx="2912">
                  <c:v>3034.8750999999997</c:v>
                </c:pt>
                <c:pt idx="2913">
                  <c:v>3035.9160999999995</c:v>
                </c:pt>
                <c:pt idx="2914">
                  <c:v>3036.9570999999996</c:v>
                </c:pt>
                <c:pt idx="2915">
                  <c:v>3037.9980999999998</c:v>
                </c:pt>
                <c:pt idx="2916">
                  <c:v>3039.0390999999995</c:v>
                </c:pt>
                <c:pt idx="2917">
                  <c:v>3040.0800999999997</c:v>
                </c:pt>
                <c:pt idx="2918">
                  <c:v>3041.1210999999998</c:v>
                </c:pt>
                <c:pt idx="2919">
                  <c:v>3042.1620999999996</c:v>
                </c:pt>
                <c:pt idx="2920">
                  <c:v>3043.2030999999997</c:v>
                </c:pt>
                <c:pt idx="2921">
                  <c:v>3044.2440999999994</c:v>
                </c:pt>
                <c:pt idx="2922">
                  <c:v>3045.2850999999996</c:v>
                </c:pt>
                <c:pt idx="2923">
                  <c:v>3046.3260999999998</c:v>
                </c:pt>
                <c:pt idx="2924">
                  <c:v>3047.3670999999995</c:v>
                </c:pt>
                <c:pt idx="2925">
                  <c:v>3048.4080999999996</c:v>
                </c:pt>
                <c:pt idx="2926">
                  <c:v>3049.4490999999998</c:v>
                </c:pt>
                <c:pt idx="2927">
                  <c:v>3050.4900999999995</c:v>
                </c:pt>
                <c:pt idx="2928">
                  <c:v>3051.5310999999997</c:v>
                </c:pt>
                <c:pt idx="2929">
                  <c:v>3052.5720999999999</c:v>
                </c:pt>
                <c:pt idx="2930">
                  <c:v>3053.6130999999996</c:v>
                </c:pt>
                <c:pt idx="2931">
                  <c:v>3054.6540999999997</c:v>
                </c:pt>
                <c:pt idx="2932">
                  <c:v>3055.6950999999995</c:v>
                </c:pt>
                <c:pt idx="2933">
                  <c:v>3056.7360999999996</c:v>
                </c:pt>
                <c:pt idx="2934">
                  <c:v>3057.7770999999998</c:v>
                </c:pt>
                <c:pt idx="2935">
                  <c:v>3058.8180999999995</c:v>
                </c:pt>
                <c:pt idx="2936">
                  <c:v>3059.8590999999997</c:v>
                </c:pt>
                <c:pt idx="2937">
                  <c:v>3060.9000999999998</c:v>
                </c:pt>
                <c:pt idx="2938">
                  <c:v>3061.9410999999996</c:v>
                </c:pt>
                <c:pt idx="2939">
                  <c:v>3062.9820999999997</c:v>
                </c:pt>
                <c:pt idx="2940">
                  <c:v>3064.0230999999994</c:v>
                </c:pt>
                <c:pt idx="2941">
                  <c:v>3065.0640999999996</c:v>
                </c:pt>
                <c:pt idx="2942">
                  <c:v>3066.1050999999998</c:v>
                </c:pt>
                <c:pt idx="2943">
                  <c:v>3067.1460999999995</c:v>
                </c:pt>
                <c:pt idx="2944">
                  <c:v>3068.1870999999996</c:v>
                </c:pt>
                <c:pt idx="2945">
                  <c:v>3069.2280999999998</c:v>
                </c:pt>
                <c:pt idx="2946">
                  <c:v>3070.2690999999995</c:v>
                </c:pt>
                <c:pt idx="2947">
                  <c:v>3071.3100999999997</c:v>
                </c:pt>
                <c:pt idx="2948">
                  <c:v>3072.3510999999999</c:v>
                </c:pt>
                <c:pt idx="2949">
                  <c:v>3073.3920999999996</c:v>
                </c:pt>
                <c:pt idx="2950">
                  <c:v>3074.4330999999997</c:v>
                </c:pt>
                <c:pt idx="2951">
                  <c:v>3075.4740999999995</c:v>
                </c:pt>
                <c:pt idx="2952">
                  <c:v>3076.5150999999996</c:v>
                </c:pt>
                <c:pt idx="2953">
                  <c:v>3077.5560999999998</c:v>
                </c:pt>
                <c:pt idx="2954">
                  <c:v>3078.5970999999995</c:v>
                </c:pt>
                <c:pt idx="2955">
                  <c:v>3079.6380999999997</c:v>
                </c:pt>
                <c:pt idx="2956">
                  <c:v>3080.6790999999998</c:v>
                </c:pt>
                <c:pt idx="2957">
                  <c:v>3081.7200999999995</c:v>
                </c:pt>
                <c:pt idx="2958">
                  <c:v>3082.7610999999997</c:v>
                </c:pt>
                <c:pt idx="2959">
                  <c:v>3083.8020999999994</c:v>
                </c:pt>
                <c:pt idx="2960">
                  <c:v>3084.8430999999996</c:v>
                </c:pt>
                <c:pt idx="2961">
                  <c:v>3085.8840999999998</c:v>
                </c:pt>
                <c:pt idx="2962">
                  <c:v>3086.9250999999995</c:v>
                </c:pt>
                <c:pt idx="2963">
                  <c:v>3087.9660999999996</c:v>
                </c:pt>
                <c:pt idx="2964">
                  <c:v>3089.0070999999998</c:v>
                </c:pt>
                <c:pt idx="2965">
                  <c:v>3090.0480999999995</c:v>
                </c:pt>
                <c:pt idx="2966">
                  <c:v>3091.0890999999997</c:v>
                </c:pt>
                <c:pt idx="2967">
                  <c:v>3092.1300999999999</c:v>
                </c:pt>
                <c:pt idx="2968">
                  <c:v>3093.1710999999996</c:v>
                </c:pt>
                <c:pt idx="2969">
                  <c:v>3094.2120999999997</c:v>
                </c:pt>
                <c:pt idx="2970">
                  <c:v>3095.2530999999994</c:v>
                </c:pt>
                <c:pt idx="2971">
                  <c:v>3096.2940999999996</c:v>
                </c:pt>
                <c:pt idx="2972">
                  <c:v>3097.3350999999998</c:v>
                </c:pt>
                <c:pt idx="2973">
                  <c:v>3098.3760999999995</c:v>
                </c:pt>
                <c:pt idx="2974">
                  <c:v>3099.4170999999997</c:v>
                </c:pt>
                <c:pt idx="2975">
                  <c:v>3100.4580999999998</c:v>
                </c:pt>
                <c:pt idx="2976">
                  <c:v>3101.4990999999995</c:v>
                </c:pt>
                <c:pt idx="2977">
                  <c:v>3102.5400999999997</c:v>
                </c:pt>
                <c:pt idx="2978">
                  <c:v>3103.5810999999999</c:v>
                </c:pt>
                <c:pt idx="2979">
                  <c:v>3104.6220999999996</c:v>
                </c:pt>
                <c:pt idx="2980">
                  <c:v>3105.6630999999998</c:v>
                </c:pt>
                <c:pt idx="2981">
                  <c:v>3106.7040999999995</c:v>
                </c:pt>
                <c:pt idx="2982">
                  <c:v>3107.7450999999996</c:v>
                </c:pt>
                <c:pt idx="2983">
                  <c:v>3108.7860999999998</c:v>
                </c:pt>
                <c:pt idx="2984">
                  <c:v>3109.8270999999995</c:v>
                </c:pt>
                <c:pt idx="2985">
                  <c:v>3110.8680999999997</c:v>
                </c:pt>
                <c:pt idx="2986">
                  <c:v>3111.9090999999999</c:v>
                </c:pt>
                <c:pt idx="2987">
                  <c:v>3112.9500999999996</c:v>
                </c:pt>
                <c:pt idx="2988">
                  <c:v>3113.9910999999997</c:v>
                </c:pt>
                <c:pt idx="2989">
                  <c:v>3115.0320999999994</c:v>
                </c:pt>
                <c:pt idx="2990">
                  <c:v>3116.0730999999996</c:v>
                </c:pt>
                <c:pt idx="2991">
                  <c:v>3117.1140999999998</c:v>
                </c:pt>
                <c:pt idx="2992">
                  <c:v>3118.1550999999995</c:v>
                </c:pt>
                <c:pt idx="2993">
                  <c:v>3119.1960999999997</c:v>
                </c:pt>
                <c:pt idx="2994">
                  <c:v>3120.2370999999998</c:v>
                </c:pt>
                <c:pt idx="2995">
                  <c:v>3121.2780999999995</c:v>
                </c:pt>
                <c:pt idx="2996">
                  <c:v>3122.3190999999997</c:v>
                </c:pt>
                <c:pt idx="2997">
                  <c:v>3123.3600999999999</c:v>
                </c:pt>
                <c:pt idx="2998">
                  <c:v>3124.4010999999996</c:v>
                </c:pt>
                <c:pt idx="2999">
                  <c:v>3125.4420999999998</c:v>
                </c:pt>
                <c:pt idx="3000">
                  <c:v>3126.4830999999995</c:v>
                </c:pt>
                <c:pt idx="3001">
                  <c:v>3127.5240999999996</c:v>
                </c:pt>
                <c:pt idx="3002">
                  <c:v>3128.5650999999998</c:v>
                </c:pt>
                <c:pt idx="3003">
                  <c:v>3129.6060999999995</c:v>
                </c:pt>
                <c:pt idx="3004">
                  <c:v>3130.6470999999997</c:v>
                </c:pt>
                <c:pt idx="3005">
                  <c:v>3131.6880999999998</c:v>
                </c:pt>
                <c:pt idx="3006">
                  <c:v>3132.7290999999996</c:v>
                </c:pt>
                <c:pt idx="3007">
                  <c:v>3133.7700999999997</c:v>
                </c:pt>
                <c:pt idx="3008">
                  <c:v>3134.8110999999994</c:v>
                </c:pt>
                <c:pt idx="3009">
                  <c:v>3135.8520999999996</c:v>
                </c:pt>
                <c:pt idx="3010">
                  <c:v>3136.8930999999998</c:v>
                </c:pt>
                <c:pt idx="3011">
                  <c:v>3137.9340999999995</c:v>
                </c:pt>
                <c:pt idx="3012">
                  <c:v>3138.9750999999997</c:v>
                </c:pt>
                <c:pt idx="3013">
                  <c:v>3140.0160999999998</c:v>
                </c:pt>
                <c:pt idx="3014">
                  <c:v>3141.0570999999995</c:v>
                </c:pt>
                <c:pt idx="3015">
                  <c:v>3142.0980999999997</c:v>
                </c:pt>
                <c:pt idx="3016">
                  <c:v>3143.1390999999999</c:v>
                </c:pt>
                <c:pt idx="3017">
                  <c:v>3144.1800999999996</c:v>
                </c:pt>
                <c:pt idx="3018">
                  <c:v>3145.2210999999998</c:v>
                </c:pt>
                <c:pt idx="3019">
                  <c:v>3146.2620999999995</c:v>
                </c:pt>
                <c:pt idx="3020">
                  <c:v>3147.3030999999996</c:v>
                </c:pt>
                <c:pt idx="3021">
                  <c:v>3148.3440999999998</c:v>
                </c:pt>
                <c:pt idx="3022">
                  <c:v>3149.3850999999995</c:v>
                </c:pt>
                <c:pt idx="3023">
                  <c:v>3150.4260999999997</c:v>
                </c:pt>
                <c:pt idx="3024">
                  <c:v>3151.4670999999998</c:v>
                </c:pt>
                <c:pt idx="3025">
                  <c:v>3152.5080999999996</c:v>
                </c:pt>
                <c:pt idx="3026">
                  <c:v>3153.5490999999997</c:v>
                </c:pt>
                <c:pt idx="3027">
                  <c:v>3154.5900999999994</c:v>
                </c:pt>
                <c:pt idx="3028">
                  <c:v>3155.6310999999996</c:v>
                </c:pt>
                <c:pt idx="3029">
                  <c:v>3156.6720999999998</c:v>
                </c:pt>
                <c:pt idx="3030">
                  <c:v>3157.7130999999995</c:v>
                </c:pt>
                <c:pt idx="3031">
                  <c:v>3158.7540999999997</c:v>
                </c:pt>
                <c:pt idx="3032">
                  <c:v>3159.7950999999998</c:v>
                </c:pt>
                <c:pt idx="3033">
                  <c:v>3160.8360999999995</c:v>
                </c:pt>
                <c:pt idx="3034">
                  <c:v>3161.8770999999997</c:v>
                </c:pt>
                <c:pt idx="3035">
                  <c:v>3162.9180999999999</c:v>
                </c:pt>
                <c:pt idx="3036">
                  <c:v>3163.9590999999996</c:v>
                </c:pt>
                <c:pt idx="3037">
                  <c:v>3165.0000999999997</c:v>
                </c:pt>
                <c:pt idx="3038">
                  <c:v>3166.0410999999995</c:v>
                </c:pt>
                <c:pt idx="3039">
                  <c:v>3167.0820999999996</c:v>
                </c:pt>
                <c:pt idx="3040">
                  <c:v>3168.1230999999998</c:v>
                </c:pt>
                <c:pt idx="3041">
                  <c:v>3169.1640999999995</c:v>
                </c:pt>
                <c:pt idx="3042">
                  <c:v>3170.2050999999997</c:v>
                </c:pt>
                <c:pt idx="3043">
                  <c:v>3171.2460999999998</c:v>
                </c:pt>
                <c:pt idx="3044">
                  <c:v>3172.2870999999996</c:v>
                </c:pt>
                <c:pt idx="3045">
                  <c:v>3173.3280999999997</c:v>
                </c:pt>
                <c:pt idx="3046">
                  <c:v>3174.3690999999994</c:v>
                </c:pt>
                <c:pt idx="3047">
                  <c:v>3175.4100999999996</c:v>
                </c:pt>
                <c:pt idx="3048">
                  <c:v>3176.4510999999998</c:v>
                </c:pt>
                <c:pt idx="3049">
                  <c:v>3177.4920999999995</c:v>
                </c:pt>
                <c:pt idx="3050">
                  <c:v>3178.5330999999996</c:v>
                </c:pt>
                <c:pt idx="3051">
                  <c:v>3179.5740999999998</c:v>
                </c:pt>
                <c:pt idx="3052">
                  <c:v>3180.6150999999995</c:v>
                </c:pt>
                <c:pt idx="3053">
                  <c:v>3181.6560999999997</c:v>
                </c:pt>
                <c:pt idx="3054">
                  <c:v>3182.6970999999999</c:v>
                </c:pt>
                <c:pt idx="3055">
                  <c:v>3183.7380999999996</c:v>
                </c:pt>
                <c:pt idx="3056">
                  <c:v>3184.7790999999997</c:v>
                </c:pt>
                <c:pt idx="3057">
                  <c:v>3185.8200999999995</c:v>
                </c:pt>
                <c:pt idx="3058">
                  <c:v>3186.8610999999996</c:v>
                </c:pt>
                <c:pt idx="3059">
                  <c:v>3187.9020999999998</c:v>
                </c:pt>
                <c:pt idx="3060">
                  <c:v>3188.9430999999995</c:v>
                </c:pt>
                <c:pt idx="3061">
                  <c:v>3189.9840999999997</c:v>
                </c:pt>
                <c:pt idx="3062">
                  <c:v>3191.0250999999998</c:v>
                </c:pt>
                <c:pt idx="3063">
                  <c:v>3192.0660999999996</c:v>
                </c:pt>
                <c:pt idx="3064">
                  <c:v>3193.1070999999997</c:v>
                </c:pt>
                <c:pt idx="3065">
                  <c:v>3194.1480999999994</c:v>
                </c:pt>
                <c:pt idx="3066">
                  <c:v>3195.1890999999996</c:v>
                </c:pt>
                <c:pt idx="3067">
                  <c:v>3196.2300999999998</c:v>
                </c:pt>
                <c:pt idx="3068">
                  <c:v>3197.2710999999995</c:v>
                </c:pt>
                <c:pt idx="3069">
                  <c:v>3198.3120999999996</c:v>
                </c:pt>
                <c:pt idx="3070">
                  <c:v>3199.3530999999998</c:v>
                </c:pt>
                <c:pt idx="3071">
                  <c:v>3200.3940999999995</c:v>
                </c:pt>
                <c:pt idx="3072">
                  <c:v>3201.4350999999997</c:v>
                </c:pt>
                <c:pt idx="3073">
                  <c:v>3202.4760999999999</c:v>
                </c:pt>
                <c:pt idx="3074">
                  <c:v>3203.5170999999996</c:v>
                </c:pt>
                <c:pt idx="3075">
                  <c:v>3204.5580999999997</c:v>
                </c:pt>
                <c:pt idx="3076">
                  <c:v>3205.5990999999995</c:v>
                </c:pt>
                <c:pt idx="3077">
                  <c:v>3206.6400999999996</c:v>
                </c:pt>
                <c:pt idx="3078">
                  <c:v>3207.6810999999998</c:v>
                </c:pt>
                <c:pt idx="3079">
                  <c:v>3208.7220999999995</c:v>
                </c:pt>
                <c:pt idx="3080">
                  <c:v>3209.7630999999997</c:v>
                </c:pt>
                <c:pt idx="3081">
                  <c:v>3210.8040999999998</c:v>
                </c:pt>
                <c:pt idx="3082">
                  <c:v>3211.8450999999995</c:v>
                </c:pt>
                <c:pt idx="3083">
                  <c:v>3212.8860999999997</c:v>
                </c:pt>
                <c:pt idx="3084">
                  <c:v>3213.9270999999994</c:v>
                </c:pt>
                <c:pt idx="3085">
                  <c:v>3214.9680999999996</c:v>
                </c:pt>
                <c:pt idx="3086">
                  <c:v>3216.0090999999998</c:v>
                </c:pt>
                <c:pt idx="3087">
                  <c:v>3217.0500999999995</c:v>
                </c:pt>
                <c:pt idx="3088">
                  <c:v>3218.0910999999996</c:v>
                </c:pt>
                <c:pt idx="3089">
                  <c:v>3219.1320999999998</c:v>
                </c:pt>
                <c:pt idx="3090">
                  <c:v>3220.1730999999995</c:v>
                </c:pt>
                <c:pt idx="3091">
                  <c:v>3221.2140999999997</c:v>
                </c:pt>
                <c:pt idx="3092">
                  <c:v>3222.2550999999999</c:v>
                </c:pt>
                <c:pt idx="3093">
                  <c:v>3223.2960999999996</c:v>
                </c:pt>
                <c:pt idx="3094">
                  <c:v>3224.3370999999997</c:v>
                </c:pt>
                <c:pt idx="3095">
                  <c:v>3225.3780999999994</c:v>
                </c:pt>
                <c:pt idx="3096">
                  <c:v>3226.4190999999996</c:v>
                </c:pt>
                <c:pt idx="3097">
                  <c:v>3227.4600999999998</c:v>
                </c:pt>
                <c:pt idx="3098">
                  <c:v>3228.5010999999995</c:v>
                </c:pt>
                <c:pt idx="3099">
                  <c:v>3229.5420999999997</c:v>
                </c:pt>
                <c:pt idx="3100">
                  <c:v>3230.5830999999998</c:v>
                </c:pt>
                <c:pt idx="3101">
                  <c:v>3231.6240999999995</c:v>
                </c:pt>
                <c:pt idx="3102">
                  <c:v>3232.6650999999997</c:v>
                </c:pt>
                <c:pt idx="3103">
                  <c:v>3233.7060999999994</c:v>
                </c:pt>
                <c:pt idx="3104">
                  <c:v>3234.7470999999996</c:v>
                </c:pt>
                <c:pt idx="3105">
                  <c:v>3235.7880999999998</c:v>
                </c:pt>
                <c:pt idx="3106">
                  <c:v>3236.8290999999995</c:v>
                </c:pt>
                <c:pt idx="3107">
                  <c:v>3237.8700999999996</c:v>
                </c:pt>
                <c:pt idx="3108">
                  <c:v>3238.9110999999998</c:v>
                </c:pt>
                <c:pt idx="3109">
                  <c:v>3239.9520999999995</c:v>
                </c:pt>
                <c:pt idx="3110">
                  <c:v>3240.9930999999997</c:v>
                </c:pt>
                <c:pt idx="3111">
                  <c:v>3242.0340999999999</c:v>
                </c:pt>
                <c:pt idx="3112">
                  <c:v>3243.0750999999996</c:v>
                </c:pt>
                <c:pt idx="3113">
                  <c:v>3244.1160999999997</c:v>
                </c:pt>
                <c:pt idx="3114">
                  <c:v>3245.1570999999994</c:v>
                </c:pt>
                <c:pt idx="3115">
                  <c:v>3246.1980999999996</c:v>
                </c:pt>
                <c:pt idx="3116">
                  <c:v>3247.2390999999998</c:v>
                </c:pt>
                <c:pt idx="3117">
                  <c:v>3248.2800999999995</c:v>
                </c:pt>
                <c:pt idx="3118">
                  <c:v>3249.3210999999997</c:v>
                </c:pt>
                <c:pt idx="3119">
                  <c:v>3250.3620999999998</c:v>
                </c:pt>
                <c:pt idx="3120">
                  <c:v>3251.4030999999995</c:v>
                </c:pt>
                <c:pt idx="3121">
                  <c:v>3252.4440999999997</c:v>
                </c:pt>
                <c:pt idx="3122">
                  <c:v>3253.4850999999994</c:v>
                </c:pt>
                <c:pt idx="3123">
                  <c:v>3254.5260999999996</c:v>
                </c:pt>
                <c:pt idx="3124">
                  <c:v>3255.5670999999998</c:v>
                </c:pt>
                <c:pt idx="3125">
                  <c:v>3256.6080999999995</c:v>
                </c:pt>
                <c:pt idx="3126">
                  <c:v>3257.6490999999996</c:v>
                </c:pt>
                <c:pt idx="3127">
                  <c:v>3258.6900999999998</c:v>
                </c:pt>
                <c:pt idx="3128">
                  <c:v>3259.7310999999995</c:v>
                </c:pt>
                <c:pt idx="3129">
                  <c:v>3260.7720999999997</c:v>
                </c:pt>
                <c:pt idx="3130">
                  <c:v>3261.8130999999998</c:v>
                </c:pt>
                <c:pt idx="3131">
                  <c:v>3262.8540999999996</c:v>
                </c:pt>
                <c:pt idx="3132">
                  <c:v>3263.8950999999997</c:v>
                </c:pt>
                <c:pt idx="3133">
                  <c:v>3264.9360999999994</c:v>
                </c:pt>
                <c:pt idx="3134">
                  <c:v>3265.9770999999996</c:v>
                </c:pt>
                <c:pt idx="3135">
                  <c:v>3267.0180999999998</c:v>
                </c:pt>
                <c:pt idx="3136">
                  <c:v>3268.0590999999995</c:v>
                </c:pt>
                <c:pt idx="3137">
                  <c:v>3269.1000999999997</c:v>
                </c:pt>
                <c:pt idx="3138">
                  <c:v>3270.1410999999998</c:v>
                </c:pt>
                <c:pt idx="3139">
                  <c:v>3271.1820999999995</c:v>
                </c:pt>
                <c:pt idx="3140">
                  <c:v>3272.2230999999997</c:v>
                </c:pt>
                <c:pt idx="3141">
                  <c:v>3273.2640999999994</c:v>
                </c:pt>
                <c:pt idx="3142">
                  <c:v>3274.3050999999996</c:v>
                </c:pt>
                <c:pt idx="3143">
                  <c:v>3275.3460999999998</c:v>
                </c:pt>
                <c:pt idx="3144">
                  <c:v>3276.3870999999995</c:v>
                </c:pt>
                <c:pt idx="3145">
                  <c:v>3277.4280999999996</c:v>
                </c:pt>
                <c:pt idx="3146">
                  <c:v>3278.4690999999998</c:v>
                </c:pt>
                <c:pt idx="3147">
                  <c:v>3279.5100999999995</c:v>
                </c:pt>
                <c:pt idx="3148">
                  <c:v>3280.5510999999997</c:v>
                </c:pt>
                <c:pt idx="3149">
                  <c:v>3281.5920999999998</c:v>
                </c:pt>
                <c:pt idx="3150">
                  <c:v>3282.6330999999996</c:v>
                </c:pt>
                <c:pt idx="3151">
                  <c:v>3283.6740999999997</c:v>
                </c:pt>
                <c:pt idx="3152">
                  <c:v>3284.7150999999994</c:v>
                </c:pt>
                <c:pt idx="3153">
                  <c:v>3285.7560999999996</c:v>
                </c:pt>
                <c:pt idx="3154">
                  <c:v>3286.7970999999998</c:v>
                </c:pt>
                <c:pt idx="3155">
                  <c:v>3287.8380999999995</c:v>
                </c:pt>
                <c:pt idx="3156">
                  <c:v>3288.8790999999997</c:v>
                </c:pt>
                <c:pt idx="3157">
                  <c:v>3289.9200999999998</c:v>
                </c:pt>
                <c:pt idx="3158">
                  <c:v>3290.9610999999995</c:v>
                </c:pt>
                <c:pt idx="3159">
                  <c:v>3292.0020999999997</c:v>
                </c:pt>
                <c:pt idx="3160">
                  <c:v>3293.0430999999994</c:v>
                </c:pt>
                <c:pt idx="3161">
                  <c:v>3294.0840999999996</c:v>
                </c:pt>
                <c:pt idx="3162">
                  <c:v>3295.1250999999997</c:v>
                </c:pt>
                <c:pt idx="3163">
                  <c:v>3296.1660999999995</c:v>
                </c:pt>
                <c:pt idx="3164">
                  <c:v>3297.2070999999996</c:v>
                </c:pt>
                <c:pt idx="3165">
                  <c:v>3298.2480999999998</c:v>
                </c:pt>
                <c:pt idx="3166">
                  <c:v>3299.2890999999995</c:v>
                </c:pt>
                <c:pt idx="3167">
                  <c:v>3300.3300999999997</c:v>
                </c:pt>
                <c:pt idx="3168">
                  <c:v>3301.3710999999998</c:v>
                </c:pt>
                <c:pt idx="3169">
                  <c:v>3302.4120999999996</c:v>
                </c:pt>
                <c:pt idx="3170">
                  <c:v>3303.4530999999997</c:v>
                </c:pt>
                <c:pt idx="3171">
                  <c:v>3304.4940999999994</c:v>
                </c:pt>
                <c:pt idx="3172">
                  <c:v>3305.5350999999996</c:v>
                </c:pt>
                <c:pt idx="3173">
                  <c:v>3306.5760999999998</c:v>
                </c:pt>
                <c:pt idx="3174">
                  <c:v>3307.6170999999995</c:v>
                </c:pt>
                <c:pt idx="3175">
                  <c:v>3308.6580999999996</c:v>
                </c:pt>
                <c:pt idx="3176">
                  <c:v>3309.6990999999998</c:v>
                </c:pt>
                <c:pt idx="3177">
                  <c:v>3310.7400999999995</c:v>
                </c:pt>
                <c:pt idx="3178">
                  <c:v>3311.7810999999997</c:v>
                </c:pt>
                <c:pt idx="3179">
                  <c:v>3312.8220999999999</c:v>
                </c:pt>
                <c:pt idx="3180">
                  <c:v>3313.8630999999996</c:v>
                </c:pt>
                <c:pt idx="3181">
                  <c:v>3314.9040999999997</c:v>
                </c:pt>
                <c:pt idx="3182">
                  <c:v>3315.9450999999995</c:v>
                </c:pt>
                <c:pt idx="3183">
                  <c:v>3316.9860999999996</c:v>
                </c:pt>
                <c:pt idx="3184">
                  <c:v>3318.0270999999998</c:v>
                </c:pt>
                <c:pt idx="3185">
                  <c:v>3319.0680999999995</c:v>
                </c:pt>
                <c:pt idx="3186">
                  <c:v>3320.1090999999997</c:v>
                </c:pt>
                <c:pt idx="3187">
                  <c:v>3321.1500999999998</c:v>
                </c:pt>
                <c:pt idx="3188">
                  <c:v>3322.1910999999996</c:v>
                </c:pt>
                <c:pt idx="3189">
                  <c:v>3323.2320999999997</c:v>
                </c:pt>
                <c:pt idx="3190">
                  <c:v>3324.2730999999994</c:v>
                </c:pt>
                <c:pt idx="3191">
                  <c:v>3325.3140999999996</c:v>
                </c:pt>
                <c:pt idx="3192">
                  <c:v>3326.3550999999998</c:v>
                </c:pt>
                <c:pt idx="3193">
                  <c:v>3327.3960999999995</c:v>
                </c:pt>
                <c:pt idx="3194">
                  <c:v>3328.4370999999996</c:v>
                </c:pt>
                <c:pt idx="3195">
                  <c:v>3329.4780999999998</c:v>
                </c:pt>
                <c:pt idx="3196">
                  <c:v>3330.5190999999995</c:v>
                </c:pt>
                <c:pt idx="3197">
                  <c:v>3331.5600999999997</c:v>
                </c:pt>
                <c:pt idx="3198">
                  <c:v>3332.6010999999999</c:v>
                </c:pt>
                <c:pt idx="3199">
                  <c:v>3333.6420999999996</c:v>
                </c:pt>
                <c:pt idx="3200">
                  <c:v>3334.6830999999997</c:v>
                </c:pt>
                <c:pt idx="3201">
                  <c:v>3335.7240999999995</c:v>
                </c:pt>
                <c:pt idx="3202">
                  <c:v>3336.7650999999996</c:v>
                </c:pt>
                <c:pt idx="3203">
                  <c:v>3337.8060999999998</c:v>
                </c:pt>
                <c:pt idx="3204">
                  <c:v>3338.8470999999995</c:v>
                </c:pt>
                <c:pt idx="3205">
                  <c:v>3339.8880999999997</c:v>
                </c:pt>
                <c:pt idx="3206">
                  <c:v>3340.9290999999998</c:v>
                </c:pt>
                <c:pt idx="3207">
                  <c:v>3341.9700999999995</c:v>
                </c:pt>
                <c:pt idx="3208">
                  <c:v>3343.0110999999997</c:v>
                </c:pt>
                <c:pt idx="3209">
                  <c:v>3344.0520999999994</c:v>
                </c:pt>
                <c:pt idx="3210">
                  <c:v>3345.0930999999996</c:v>
                </c:pt>
                <c:pt idx="3211">
                  <c:v>3346.1340999999998</c:v>
                </c:pt>
                <c:pt idx="3212">
                  <c:v>3347.1750999999995</c:v>
                </c:pt>
                <c:pt idx="3213">
                  <c:v>3348.2160999999996</c:v>
                </c:pt>
                <c:pt idx="3214">
                  <c:v>3349.2570999999998</c:v>
                </c:pt>
                <c:pt idx="3215">
                  <c:v>3350.2980999999995</c:v>
                </c:pt>
                <c:pt idx="3216">
                  <c:v>3351.3390999999997</c:v>
                </c:pt>
                <c:pt idx="3217">
                  <c:v>3352.3800999999999</c:v>
                </c:pt>
                <c:pt idx="3218">
                  <c:v>3353.4210999999996</c:v>
                </c:pt>
                <c:pt idx="3219">
                  <c:v>3354.4620999999997</c:v>
                </c:pt>
                <c:pt idx="3220">
                  <c:v>3355.5030999999994</c:v>
                </c:pt>
                <c:pt idx="3221">
                  <c:v>3356.5440999999996</c:v>
                </c:pt>
                <c:pt idx="3222">
                  <c:v>3357.5850999999998</c:v>
                </c:pt>
                <c:pt idx="3223">
                  <c:v>3358.6260999999995</c:v>
                </c:pt>
                <c:pt idx="3224">
                  <c:v>3359.6670999999997</c:v>
                </c:pt>
                <c:pt idx="3225">
                  <c:v>3360.7080999999998</c:v>
                </c:pt>
                <c:pt idx="3226">
                  <c:v>3361.7490999999995</c:v>
                </c:pt>
                <c:pt idx="3227">
                  <c:v>3362.7900999999997</c:v>
                </c:pt>
                <c:pt idx="3228">
                  <c:v>3363.8310999999994</c:v>
                </c:pt>
                <c:pt idx="3229">
                  <c:v>3364.8720999999996</c:v>
                </c:pt>
                <c:pt idx="3230">
                  <c:v>3365.9130999999998</c:v>
                </c:pt>
                <c:pt idx="3231">
                  <c:v>3366.9540999999995</c:v>
                </c:pt>
                <c:pt idx="3232">
                  <c:v>3367.9950999999996</c:v>
                </c:pt>
                <c:pt idx="3233">
                  <c:v>3369.0360999999998</c:v>
                </c:pt>
                <c:pt idx="3234">
                  <c:v>3370.0770999999995</c:v>
                </c:pt>
                <c:pt idx="3235">
                  <c:v>3371.1180999999997</c:v>
                </c:pt>
                <c:pt idx="3236">
                  <c:v>3372.1590999999999</c:v>
                </c:pt>
                <c:pt idx="3237">
                  <c:v>3373.2000999999996</c:v>
                </c:pt>
                <c:pt idx="3238">
                  <c:v>3374.2410999999997</c:v>
                </c:pt>
                <c:pt idx="3239">
                  <c:v>3375.2820999999994</c:v>
                </c:pt>
                <c:pt idx="3240">
                  <c:v>3376.3230999999996</c:v>
                </c:pt>
                <c:pt idx="3241">
                  <c:v>3377.3640999999998</c:v>
                </c:pt>
                <c:pt idx="3242">
                  <c:v>3378.4050999999995</c:v>
                </c:pt>
                <c:pt idx="3243">
                  <c:v>3379.4460999999997</c:v>
                </c:pt>
                <c:pt idx="3244">
                  <c:v>3380.4870999999998</c:v>
                </c:pt>
                <c:pt idx="3245">
                  <c:v>3381.5280999999995</c:v>
                </c:pt>
                <c:pt idx="3246">
                  <c:v>3382.5690999999997</c:v>
                </c:pt>
                <c:pt idx="3247">
                  <c:v>3383.6100999999994</c:v>
                </c:pt>
                <c:pt idx="3248">
                  <c:v>3384.6510999999996</c:v>
                </c:pt>
                <c:pt idx="3249">
                  <c:v>3385.6920999999998</c:v>
                </c:pt>
                <c:pt idx="3250">
                  <c:v>3386.7330999999995</c:v>
                </c:pt>
                <c:pt idx="3251">
                  <c:v>3387.7740999999996</c:v>
                </c:pt>
                <c:pt idx="3252">
                  <c:v>3388.8150999999998</c:v>
                </c:pt>
                <c:pt idx="3253">
                  <c:v>3389.8560999999995</c:v>
                </c:pt>
                <c:pt idx="3254">
                  <c:v>3390.8970999999997</c:v>
                </c:pt>
                <c:pt idx="3255">
                  <c:v>3391.9380999999998</c:v>
                </c:pt>
                <c:pt idx="3256">
                  <c:v>3392.9790999999996</c:v>
                </c:pt>
                <c:pt idx="3257">
                  <c:v>3394.0200999999997</c:v>
                </c:pt>
                <c:pt idx="3258">
                  <c:v>3395.0610999999994</c:v>
                </c:pt>
                <c:pt idx="3259">
                  <c:v>3396.1020999999996</c:v>
                </c:pt>
                <c:pt idx="3260">
                  <c:v>3397.1430999999998</c:v>
                </c:pt>
                <c:pt idx="3261">
                  <c:v>3398.1840999999995</c:v>
                </c:pt>
                <c:pt idx="3262">
                  <c:v>3399.2250999999997</c:v>
                </c:pt>
                <c:pt idx="3263">
                  <c:v>3400.2660999999998</c:v>
                </c:pt>
                <c:pt idx="3264">
                  <c:v>3401.3070999999995</c:v>
                </c:pt>
                <c:pt idx="3265">
                  <c:v>3402.3480999999997</c:v>
                </c:pt>
                <c:pt idx="3266">
                  <c:v>3403.3890999999994</c:v>
                </c:pt>
                <c:pt idx="3267">
                  <c:v>3404.4300999999996</c:v>
                </c:pt>
                <c:pt idx="3268">
                  <c:v>3405.4710999999998</c:v>
                </c:pt>
                <c:pt idx="3269">
                  <c:v>3406.5120999999995</c:v>
                </c:pt>
                <c:pt idx="3270">
                  <c:v>3407.5530999999996</c:v>
                </c:pt>
                <c:pt idx="3271">
                  <c:v>3408.5940999999998</c:v>
                </c:pt>
                <c:pt idx="3272">
                  <c:v>3409.6350999999995</c:v>
                </c:pt>
                <c:pt idx="3273">
                  <c:v>3410.6760999999997</c:v>
                </c:pt>
                <c:pt idx="3274">
                  <c:v>3411.7170999999998</c:v>
                </c:pt>
                <c:pt idx="3275">
                  <c:v>3412.7580999999996</c:v>
                </c:pt>
                <c:pt idx="3276">
                  <c:v>3413.7990999999997</c:v>
                </c:pt>
                <c:pt idx="3277">
                  <c:v>3414.8400999999994</c:v>
                </c:pt>
                <c:pt idx="3278">
                  <c:v>3415.8810999999996</c:v>
                </c:pt>
                <c:pt idx="3279">
                  <c:v>3416.9220999999998</c:v>
                </c:pt>
                <c:pt idx="3280">
                  <c:v>3417.9630999999995</c:v>
                </c:pt>
                <c:pt idx="3281">
                  <c:v>3419.0040999999997</c:v>
                </c:pt>
                <c:pt idx="3282">
                  <c:v>3420.0450999999998</c:v>
                </c:pt>
                <c:pt idx="3283">
                  <c:v>3421.0860999999995</c:v>
                </c:pt>
                <c:pt idx="3284">
                  <c:v>3422.1270999999997</c:v>
                </c:pt>
                <c:pt idx="3285">
                  <c:v>3423.1680999999994</c:v>
                </c:pt>
                <c:pt idx="3286">
                  <c:v>3424.2090999999996</c:v>
                </c:pt>
                <c:pt idx="3287">
                  <c:v>3425.2500999999997</c:v>
                </c:pt>
                <c:pt idx="3288">
                  <c:v>3426.2910999999995</c:v>
                </c:pt>
                <c:pt idx="3289">
                  <c:v>3427.3320999999996</c:v>
                </c:pt>
                <c:pt idx="3290">
                  <c:v>3428.3730999999998</c:v>
                </c:pt>
                <c:pt idx="3291">
                  <c:v>3429.4140999999995</c:v>
                </c:pt>
                <c:pt idx="3292">
                  <c:v>3430.4550999999997</c:v>
                </c:pt>
                <c:pt idx="3293">
                  <c:v>3431.4960999999998</c:v>
                </c:pt>
                <c:pt idx="3294">
                  <c:v>3432.5370999999996</c:v>
                </c:pt>
                <c:pt idx="3295">
                  <c:v>3433.5780999999997</c:v>
                </c:pt>
                <c:pt idx="3296">
                  <c:v>3434.6190999999994</c:v>
                </c:pt>
                <c:pt idx="3297">
                  <c:v>3435.6600999999996</c:v>
                </c:pt>
                <c:pt idx="3298">
                  <c:v>3436.7010999999998</c:v>
                </c:pt>
                <c:pt idx="3299">
                  <c:v>3437.7420999999995</c:v>
                </c:pt>
                <c:pt idx="3300">
                  <c:v>3438.7830999999996</c:v>
                </c:pt>
                <c:pt idx="3301">
                  <c:v>3439.8240999999998</c:v>
                </c:pt>
                <c:pt idx="3302">
                  <c:v>3440.8650999999995</c:v>
                </c:pt>
                <c:pt idx="3303">
                  <c:v>3441.9060999999997</c:v>
                </c:pt>
                <c:pt idx="3304">
                  <c:v>3442.9470999999994</c:v>
                </c:pt>
                <c:pt idx="3305">
                  <c:v>3443.9880999999996</c:v>
                </c:pt>
                <c:pt idx="3306">
                  <c:v>3445.0290999999997</c:v>
                </c:pt>
                <c:pt idx="3307">
                  <c:v>3446.0700999999995</c:v>
                </c:pt>
                <c:pt idx="3308">
                  <c:v>3447.1110999999996</c:v>
                </c:pt>
                <c:pt idx="3309">
                  <c:v>3448.1520999999998</c:v>
                </c:pt>
                <c:pt idx="3310">
                  <c:v>3449.1930999999995</c:v>
                </c:pt>
                <c:pt idx="3311">
                  <c:v>3450.2340999999997</c:v>
                </c:pt>
                <c:pt idx="3312">
                  <c:v>3451.2750999999998</c:v>
                </c:pt>
                <c:pt idx="3313">
                  <c:v>3452.3160999999996</c:v>
                </c:pt>
                <c:pt idx="3314">
                  <c:v>3453.3570999999997</c:v>
                </c:pt>
                <c:pt idx="3315">
                  <c:v>3454.3980999999994</c:v>
                </c:pt>
                <c:pt idx="3316">
                  <c:v>3455.4390999999996</c:v>
                </c:pt>
                <c:pt idx="3317">
                  <c:v>3456.4800999999998</c:v>
                </c:pt>
                <c:pt idx="3318">
                  <c:v>3457.5210999999995</c:v>
                </c:pt>
                <c:pt idx="3319">
                  <c:v>3458.5620999999996</c:v>
                </c:pt>
                <c:pt idx="3320">
                  <c:v>3459.6030999999998</c:v>
                </c:pt>
                <c:pt idx="3321">
                  <c:v>3460.6440999999995</c:v>
                </c:pt>
                <c:pt idx="3322">
                  <c:v>3461.6850999999997</c:v>
                </c:pt>
                <c:pt idx="3323">
                  <c:v>3462.7260999999994</c:v>
                </c:pt>
                <c:pt idx="3324">
                  <c:v>3463.7670999999996</c:v>
                </c:pt>
                <c:pt idx="3325">
                  <c:v>3464.8080999999997</c:v>
                </c:pt>
                <c:pt idx="3326">
                  <c:v>3465.8490999999995</c:v>
                </c:pt>
                <c:pt idx="3327">
                  <c:v>3466.8900999999996</c:v>
                </c:pt>
                <c:pt idx="3328">
                  <c:v>3467.9310999999998</c:v>
                </c:pt>
                <c:pt idx="3329">
                  <c:v>3468.9720999999995</c:v>
                </c:pt>
                <c:pt idx="3330">
                  <c:v>3470.0130999999997</c:v>
                </c:pt>
                <c:pt idx="3331">
                  <c:v>3471.0540999999998</c:v>
                </c:pt>
                <c:pt idx="3332">
                  <c:v>3472.0950999999995</c:v>
                </c:pt>
                <c:pt idx="3333">
                  <c:v>3473.1360999999997</c:v>
                </c:pt>
                <c:pt idx="3334">
                  <c:v>3474.1770999999994</c:v>
                </c:pt>
                <c:pt idx="3335">
                  <c:v>3475.2180999999996</c:v>
                </c:pt>
                <c:pt idx="3336">
                  <c:v>3476.2590999999998</c:v>
                </c:pt>
                <c:pt idx="3337">
                  <c:v>3477.3000999999995</c:v>
                </c:pt>
                <c:pt idx="3338">
                  <c:v>3478.3410999999996</c:v>
                </c:pt>
                <c:pt idx="3339">
                  <c:v>3479.3820999999998</c:v>
                </c:pt>
                <c:pt idx="3340">
                  <c:v>3480.4230999999995</c:v>
                </c:pt>
                <c:pt idx="3341">
                  <c:v>3481.4640999999997</c:v>
                </c:pt>
                <c:pt idx="3342">
                  <c:v>3482.5050999999994</c:v>
                </c:pt>
                <c:pt idx="3343">
                  <c:v>3483.5460999999996</c:v>
                </c:pt>
                <c:pt idx="3344">
                  <c:v>3484.5870999999997</c:v>
                </c:pt>
                <c:pt idx="3345">
                  <c:v>3485.6280999999994</c:v>
                </c:pt>
                <c:pt idx="3346">
                  <c:v>3486.6690999999996</c:v>
                </c:pt>
                <c:pt idx="3347">
                  <c:v>3487.7100999999998</c:v>
                </c:pt>
                <c:pt idx="3348">
                  <c:v>3488.7510999999995</c:v>
                </c:pt>
                <c:pt idx="3349">
                  <c:v>3489.7920999999997</c:v>
                </c:pt>
                <c:pt idx="3350">
                  <c:v>3490.8330999999998</c:v>
                </c:pt>
                <c:pt idx="3351">
                  <c:v>3491.8740999999995</c:v>
                </c:pt>
                <c:pt idx="3352">
                  <c:v>3492.9150999999997</c:v>
                </c:pt>
                <c:pt idx="3353">
                  <c:v>3493.9560999999994</c:v>
                </c:pt>
                <c:pt idx="3354">
                  <c:v>3494.9970999999996</c:v>
                </c:pt>
                <c:pt idx="3355">
                  <c:v>3496.0380999999998</c:v>
                </c:pt>
                <c:pt idx="3356">
                  <c:v>3497.0790999999995</c:v>
                </c:pt>
                <c:pt idx="3357">
                  <c:v>3498.1200999999996</c:v>
                </c:pt>
                <c:pt idx="3358">
                  <c:v>3499.1610999999998</c:v>
                </c:pt>
                <c:pt idx="3359">
                  <c:v>3500.2020999999995</c:v>
                </c:pt>
                <c:pt idx="3360">
                  <c:v>3501.2430999999997</c:v>
                </c:pt>
                <c:pt idx="3361">
                  <c:v>3502.2840999999994</c:v>
                </c:pt>
                <c:pt idx="3362">
                  <c:v>3503.3250999999996</c:v>
                </c:pt>
                <c:pt idx="3363">
                  <c:v>3504.3660999999997</c:v>
                </c:pt>
                <c:pt idx="3364">
                  <c:v>3505.4070999999994</c:v>
                </c:pt>
                <c:pt idx="3365">
                  <c:v>3506.4480999999996</c:v>
                </c:pt>
                <c:pt idx="3366">
                  <c:v>3507.4890999999998</c:v>
                </c:pt>
                <c:pt idx="3367">
                  <c:v>3508.5300999999995</c:v>
                </c:pt>
                <c:pt idx="3368">
                  <c:v>3509.5710999999997</c:v>
                </c:pt>
                <c:pt idx="3369">
                  <c:v>3510.6120999999998</c:v>
                </c:pt>
                <c:pt idx="3370">
                  <c:v>3511.6530999999995</c:v>
                </c:pt>
                <c:pt idx="3371">
                  <c:v>3512.6940999999997</c:v>
                </c:pt>
                <c:pt idx="3372">
                  <c:v>3513.7350999999994</c:v>
                </c:pt>
                <c:pt idx="3373">
                  <c:v>3514.7760999999996</c:v>
                </c:pt>
                <c:pt idx="3374">
                  <c:v>3515.8170999999998</c:v>
                </c:pt>
                <c:pt idx="3375">
                  <c:v>3516.8580999999995</c:v>
                </c:pt>
                <c:pt idx="3376">
                  <c:v>3517.8990999999996</c:v>
                </c:pt>
                <c:pt idx="3377">
                  <c:v>3518.9400999999998</c:v>
                </c:pt>
                <c:pt idx="3378">
                  <c:v>3519.9810999999995</c:v>
                </c:pt>
                <c:pt idx="3379">
                  <c:v>3521.0220999999997</c:v>
                </c:pt>
                <c:pt idx="3380">
                  <c:v>3522.0630999999998</c:v>
                </c:pt>
                <c:pt idx="3381">
                  <c:v>3523.1040999999996</c:v>
                </c:pt>
                <c:pt idx="3382">
                  <c:v>3524.1450999999997</c:v>
                </c:pt>
                <c:pt idx="3383">
                  <c:v>3525.1860999999994</c:v>
                </c:pt>
                <c:pt idx="3384">
                  <c:v>3526.2270999999996</c:v>
                </c:pt>
                <c:pt idx="3385">
                  <c:v>3527.2680999999998</c:v>
                </c:pt>
                <c:pt idx="3386">
                  <c:v>3528.3090999999995</c:v>
                </c:pt>
                <c:pt idx="3387">
                  <c:v>3529.3500999999997</c:v>
                </c:pt>
                <c:pt idx="3388">
                  <c:v>3530.3910999999998</c:v>
                </c:pt>
                <c:pt idx="3389">
                  <c:v>3531.4320999999995</c:v>
                </c:pt>
                <c:pt idx="3390">
                  <c:v>3532.4730999999997</c:v>
                </c:pt>
                <c:pt idx="3391">
                  <c:v>3533.5140999999994</c:v>
                </c:pt>
                <c:pt idx="3392">
                  <c:v>3534.5550999999996</c:v>
                </c:pt>
                <c:pt idx="3393">
                  <c:v>3535.5960999999998</c:v>
                </c:pt>
                <c:pt idx="3394">
                  <c:v>3536.6370999999995</c:v>
                </c:pt>
                <c:pt idx="3395">
                  <c:v>3537.6780999999996</c:v>
                </c:pt>
                <c:pt idx="3396">
                  <c:v>3538.7190999999998</c:v>
                </c:pt>
                <c:pt idx="3397">
                  <c:v>3539.7600999999995</c:v>
                </c:pt>
                <c:pt idx="3398">
                  <c:v>3540.8010999999997</c:v>
                </c:pt>
                <c:pt idx="3399">
                  <c:v>3541.8420999999998</c:v>
                </c:pt>
                <c:pt idx="3400">
                  <c:v>3542.8830999999996</c:v>
                </c:pt>
                <c:pt idx="3401">
                  <c:v>3543.9240999999997</c:v>
                </c:pt>
                <c:pt idx="3402">
                  <c:v>3544.9650999999994</c:v>
                </c:pt>
                <c:pt idx="3403">
                  <c:v>3546.0060999999996</c:v>
                </c:pt>
                <c:pt idx="3404">
                  <c:v>3547.0470999999998</c:v>
                </c:pt>
                <c:pt idx="3405">
                  <c:v>3548.0880999999995</c:v>
                </c:pt>
                <c:pt idx="3406">
                  <c:v>3549.1290999999997</c:v>
                </c:pt>
                <c:pt idx="3407">
                  <c:v>3550.1700999999998</c:v>
                </c:pt>
                <c:pt idx="3408">
                  <c:v>3551.2110999999995</c:v>
                </c:pt>
                <c:pt idx="3409">
                  <c:v>3552.2520999999997</c:v>
                </c:pt>
                <c:pt idx="3410">
                  <c:v>3553.2930999999994</c:v>
                </c:pt>
                <c:pt idx="3411">
                  <c:v>3554.3340999999996</c:v>
                </c:pt>
                <c:pt idx="3412">
                  <c:v>3555.3750999999997</c:v>
                </c:pt>
                <c:pt idx="3413">
                  <c:v>3556.4160999999995</c:v>
                </c:pt>
                <c:pt idx="3414">
                  <c:v>3557.4570999999996</c:v>
                </c:pt>
                <c:pt idx="3415">
                  <c:v>3558.4980999999998</c:v>
                </c:pt>
                <c:pt idx="3416">
                  <c:v>3559.5390999999995</c:v>
                </c:pt>
                <c:pt idx="3417">
                  <c:v>3560.5800999999997</c:v>
                </c:pt>
                <c:pt idx="3418">
                  <c:v>3561.6210999999998</c:v>
                </c:pt>
                <c:pt idx="3419">
                  <c:v>3562.6620999999996</c:v>
                </c:pt>
                <c:pt idx="3420">
                  <c:v>3563.7030999999997</c:v>
                </c:pt>
                <c:pt idx="3421">
                  <c:v>3564.7440999999994</c:v>
                </c:pt>
                <c:pt idx="3422">
                  <c:v>3565.7850999999996</c:v>
                </c:pt>
                <c:pt idx="3423">
                  <c:v>3566.8260999999998</c:v>
                </c:pt>
                <c:pt idx="3424">
                  <c:v>3567.8670999999995</c:v>
                </c:pt>
                <c:pt idx="3425">
                  <c:v>3568.9080999999996</c:v>
                </c:pt>
                <c:pt idx="3426">
                  <c:v>3569.9490999999998</c:v>
                </c:pt>
                <c:pt idx="3427">
                  <c:v>3570.9900999999995</c:v>
                </c:pt>
                <c:pt idx="3428">
                  <c:v>3572.0310999999997</c:v>
                </c:pt>
                <c:pt idx="3429">
                  <c:v>3573.0720999999994</c:v>
                </c:pt>
                <c:pt idx="3430">
                  <c:v>3574.1130999999996</c:v>
                </c:pt>
                <c:pt idx="3431">
                  <c:v>3575.1540999999997</c:v>
                </c:pt>
                <c:pt idx="3432">
                  <c:v>3576.1950999999995</c:v>
                </c:pt>
                <c:pt idx="3433">
                  <c:v>3577.2360999999996</c:v>
                </c:pt>
                <c:pt idx="3434">
                  <c:v>3578.2770999999998</c:v>
                </c:pt>
                <c:pt idx="3435">
                  <c:v>3579.3180999999995</c:v>
                </c:pt>
                <c:pt idx="3436">
                  <c:v>3580.3590999999997</c:v>
                </c:pt>
                <c:pt idx="3437">
                  <c:v>3581.4000999999998</c:v>
                </c:pt>
                <c:pt idx="3438">
                  <c:v>3582.4410999999996</c:v>
                </c:pt>
                <c:pt idx="3439">
                  <c:v>3583.4820999999997</c:v>
                </c:pt>
                <c:pt idx="3440">
                  <c:v>3584.5230999999994</c:v>
                </c:pt>
                <c:pt idx="3441">
                  <c:v>3585.5640999999996</c:v>
                </c:pt>
                <c:pt idx="3442">
                  <c:v>3586.6050999999998</c:v>
                </c:pt>
                <c:pt idx="3443">
                  <c:v>3587.6460999999995</c:v>
                </c:pt>
                <c:pt idx="3444">
                  <c:v>3588.6870999999996</c:v>
                </c:pt>
                <c:pt idx="3445">
                  <c:v>3589.7280999999998</c:v>
                </c:pt>
                <c:pt idx="3446">
                  <c:v>3590.7690999999995</c:v>
                </c:pt>
                <c:pt idx="3447">
                  <c:v>3591.8100999999997</c:v>
                </c:pt>
                <c:pt idx="3448">
                  <c:v>3592.8510999999994</c:v>
                </c:pt>
                <c:pt idx="3449">
                  <c:v>3593.8920999999996</c:v>
                </c:pt>
                <c:pt idx="3450">
                  <c:v>3594.9330999999997</c:v>
                </c:pt>
                <c:pt idx="3451">
                  <c:v>3595.9740999999995</c:v>
                </c:pt>
                <c:pt idx="3452">
                  <c:v>3597.0150999999996</c:v>
                </c:pt>
                <c:pt idx="3453">
                  <c:v>3598.0560999999998</c:v>
                </c:pt>
                <c:pt idx="3454">
                  <c:v>3599.0970999999995</c:v>
                </c:pt>
                <c:pt idx="3455">
                  <c:v>3600.1380999999997</c:v>
                </c:pt>
                <c:pt idx="3456">
                  <c:v>3601.1790999999998</c:v>
                </c:pt>
                <c:pt idx="3457">
                  <c:v>3602.2200999999995</c:v>
                </c:pt>
                <c:pt idx="3458">
                  <c:v>3603.2610999999997</c:v>
                </c:pt>
                <c:pt idx="3459">
                  <c:v>3604.3020999999994</c:v>
                </c:pt>
                <c:pt idx="3460">
                  <c:v>3605.3430999999996</c:v>
                </c:pt>
                <c:pt idx="3461">
                  <c:v>3606.3840999999998</c:v>
                </c:pt>
                <c:pt idx="3462">
                  <c:v>3607.4250999999995</c:v>
                </c:pt>
                <c:pt idx="3463">
                  <c:v>3608.4660999999996</c:v>
                </c:pt>
                <c:pt idx="3464">
                  <c:v>3609.5070999999998</c:v>
                </c:pt>
                <c:pt idx="3465">
                  <c:v>3610.5480999999995</c:v>
                </c:pt>
                <c:pt idx="3466">
                  <c:v>3611.5890999999997</c:v>
                </c:pt>
                <c:pt idx="3467">
                  <c:v>3612.6300999999994</c:v>
                </c:pt>
                <c:pt idx="3468">
                  <c:v>3613.6710999999996</c:v>
                </c:pt>
                <c:pt idx="3469">
                  <c:v>3614.7120999999997</c:v>
                </c:pt>
                <c:pt idx="3470">
                  <c:v>3615.7530999999994</c:v>
                </c:pt>
                <c:pt idx="3471">
                  <c:v>3616.7940999999996</c:v>
                </c:pt>
                <c:pt idx="3472">
                  <c:v>3617.8350999999998</c:v>
                </c:pt>
                <c:pt idx="3473">
                  <c:v>3618.8760999999995</c:v>
                </c:pt>
                <c:pt idx="3474">
                  <c:v>3619.9170999999997</c:v>
                </c:pt>
                <c:pt idx="3475">
                  <c:v>3620.9580999999998</c:v>
                </c:pt>
                <c:pt idx="3476">
                  <c:v>3621.9990999999995</c:v>
                </c:pt>
                <c:pt idx="3477">
                  <c:v>3623.0400999999997</c:v>
                </c:pt>
                <c:pt idx="3478">
                  <c:v>3624.0810999999994</c:v>
                </c:pt>
                <c:pt idx="3479">
                  <c:v>3625.1220999999996</c:v>
                </c:pt>
                <c:pt idx="3480">
                  <c:v>3626.1630999999998</c:v>
                </c:pt>
                <c:pt idx="3481">
                  <c:v>3627.2040999999995</c:v>
                </c:pt>
                <c:pt idx="3482">
                  <c:v>3628.2450999999996</c:v>
                </c:pt>
                <c:pt idx="3483">
                  <c:v>3629.2860999999998</c:v>
                </c:pt>
                <c:pt idx="3484">
                  <c:v>3630.3270999999995</c:v>
                </c:pt>
                <c:pt idx="3485">
                  <c:v>3631.3680999999997</c:v>
                </c:pt>
                <c:pt idx="3486">
                  <c:v>3632.4090999999994</c:v>
                </c:pt>
                <c:pt idx="3487">
                  <c:v>3633.4500999999996</c:v>
                </c:pt>
                <c:pt idx="3488">
                  <c:v>3634.4910999999997</c:v>
                </c:pt>
                <c:pt idx="3489">
                  <c:v>3635.5320999999994</c:v>
                </c:pt>
                <c:pt idx="3490">
                  <c:v>3636.5730999999996</c:v>
                </c:pt>
                <c:pt idx="3491">
                  <c:v>3637.6140999999998</c:v>
                </c:pt>
                <c:pt idx="3492">
                  <c:v>3638.6550999999995</c:v>
                </c:pt>
                <c:pt idx="3493">
                  <c:v>3639.6960999999997</c:v>
                </c:pt>
                <c:pt idx="3494">
                  <c:v>3640.7370999999998</c:v>
                </c:pt>
                <c:pt idx="3495">
                  <c:v>3641.7780999999995</c:v>
                </c:pt>
                <c:pt idx="3496">
                  <c:v>3642.8190999999997</c:v>
                </c:pt>
                <c:pt idx="3497">
                  <c:v>3643.8600999999994</c:v>
                </c:pt>
                <c:pt idx="3498">
                  <c:v>3644.9010999999996</c:v>
                </c:pt>
                <c:pt idx="3499">
                  <c:v>3645.9420999999998</c:v>
                </c:pt>
                <c:pt idx="3500">
                  <c:v>3646.9830999999995</c:v>
                </c:pt>
                <c:pt idx="3501">
                  <c:v>3648.0240999999996</c:v>
                </c:pt>
                <c:pt idx="3502">
                  <c:v>3649.0650999999998</c:v>
                </c:pt>
                <c:pt idx="3503">
                  <c:v>3650.1060999999995</c:v>
                </c:pt>
                <c:pt idx="3504">
                  <c:v>3651.1470999999997</c:v>
                </c:pt>
                <c:pt idx="3505">
                  <c:v>3652.1880999999994</c:v>
                </c:pt>
                <c:pt idx="3506">
                  <c:v>3653.2290999999996</c:v>
                </c:pt>
                <c:pt idx="3507">
                  <c:v>3654.2700999999997</c:v>
                </c:pt>
                <c:pt idx="3508">
                  <c:v>3655.3110999999994</c:v>
                </c:pt>
                <c:pt idx="3509">
                  <c:v>3656.3520999999996</c:v>
                </c:pt>
                <c:pt idx="3510">
                  <c:v>3657.3930999999998</c:v>
                </c:pt>
                <c:pt idx="3511">
                  <c:v>3658.4340999999995</c:v>
                </c:pt>
                <c:pt idx="3512">
                  <c:v>3659.4750999999997</c:v>
                </c:pt>
                <c:pt idx="3513">
                  <c:v>3660.5160999999998</c:v>
                </c:pt>
                <c:pt idx="3514">
                  <c:v>3661.5570999999995</c:v>
                </c:pt>
                <c:pt idx="3515">
                  <c:v>3662.5980999999997</c:v>
                </c:pt>
                <c:pt idx="3516">
                  <c:v>3663.6390999999994</c:v>
                </c:pt>
                <c:pt idx="3517">
                  <c:v>3664.6800999999996</c:v>
                </c:pt>
                <c:pt idx="3518">
                  <c:v>3665.7210999999998</c:v>
                </c:pt>
                <c:pt idx="3519">
                  <c:v>3666.7620999999995</c:v>
                </c:pt>
                <c:pt idx="3520">
                  <c:v>3667.8030999999996</c:v>
                </c:pt>
                <c:pt idx="3521">
                  <c:v>3668.8440999999998</c:v>
                </c:pt>
                <c:pt idx="3522">
                  <c:v>3669.8850999999995</c:v>
                </c:pt>
                <c:pt idx="3523">
                  <c:v>3670.9260999999997</c:v>
                </c:pt>
                <c:pt idx="3524">
                  <c:v>3671.9670999999994</c:v>
                </c:pt>
                <c:pt idx="3525">
                  <c:v>3673.0080999999996</c:v>
                </c:pt>
                <c:pt idx="3526">
                  <c:v>3674.0490999999997</c:v>
                </c:pt>
                <c:pt idx="3527">
                  <c:v>3675.0900999999994</c:v>
                </c:pt>
                <c:pt idx="3528">
                  <c:v>3676.1310999999996</c:v>
                </c:pt>
                <c:pt idx="3529">
                  <c:v>3677.1720999999998</c:v>
                </c:pt>
                <c:pt idx="3530">
                  <c:v>3678.2130999999995</c:v>
                </c:pt>
                <c:pt idx="3531">
                  <c:v>3679.2540999999997</c:v>
                </c:pt>
                <c:pt idx="3532">
                  <c:v>3680.2950999999998</c:v>
                </c:pt>
                <c:pt idx="3533">
                  <c:v>3681.3360999999995</c:v>
                </c:pt>
                <c:pt idx="3534">
                  <c:v>3682.3770999999997</c:v>
                </c:pt>
                <c:pt idx="3535">
                  <c:v>3683.4180999999994</c:v>
                </c:pt>
                <c:pt idx="3536">
                  <c:v>3684.4590999999996</c:v>
                </c:pt>
                <c:pt idx="3537">
                  <c:v>3685.5000999999997</c:v>
                </c:pt>
                <c:pt idx="3538">
                  <c:v>3686.5410999999995</c:v>
                </c:pt>
                <c:pt idx="3539">
                  <c:v>3687.5820999999996</c:v>
                </c:pt>
                <c:pt idx="3540">
                  <c:v>3688.6230999999998</c:v>
                </c:pt>
                <c:pt idx="3541">
                  <c:v>3689.6640999999995</c:v>
                </c:pt>
                <c:pt idx="3542">
                  <c:v>3690.7050999999997</c:v>
                </c:pt>
                <c:pt idx="3543">
                  <c:v>3691.7460999999994</c:v>
                </c:pt>
                <c:pt idx="3544">
                  <c:v>3692.7870999999996</c:v>
                </c:pt>
                <c:pt idx="3545">
                  <c:v>3693.8280999999997</c:v>
                </c:pt>
                <c:pt idx="3546">
                  <c:v>3694.8690999999994</c:v>
                </c:pt>
                <c:pt idx="3547">
                  <c:v>3695.9100999999996</c:v>
                </c:pt>
                <c:pt idx="3548">
                  <c:v>3696.9510999999998</c:v>
                </c:pt>
                <c:pt idx="3549">
                  <c:v>3697.9920999999995</c:v>
                </c:pt>
                <c:pt idx="3550">
                  <c:v>3699.0330999999996</c:v>
                </c:pt>
                <c:pt idx="3551">
                  <c:v>3700.0740999999998</c:v>
                </c:pt>
                <c:pt idx="3552">
                  <c:v>3701.1150999999995</c:v>
                </c:pt>
                <c:pt idx="3553">
                  <c:v>3702.1560999999997</c:v>
                </c:pt>
                <c:pt idx="3554">
                  <c:v>3703.1970999999994</c:v>
                </c:pt>
                <c:pt idx="3555">
                  <c:v>3704.2380999999996</c:v>
                </c:pt>
                <c:pt idx="3556">
                  <c:v>3705.2790999999997</c:v>
                </c:pt>
                <c:pt idx="3557">
                  <c:v>3706.3200999999995</c:v>
                </c:pt>
                <c:pt idx="3558">
                  <c:v>3707.3610999999996</c:v>
                </c:pt>
                <c:pt idx="3559">
                  <c:v>3708.4020999999998</c:v>
                </c:pt>
                <c:pt idx="3560">
                  <c:v>3709.4430999999995</c:v>
                </c:pt>
                <c:pt idx="3561">
                  <c:v>3710.4840999999997</c:v>
                </c:pt>
                <c:pt idx="3562">
                  <c:v>3711.5250999999994</c:v>
                </c:pt>
                <c:pt idx="3563">
                  <c:v>3712.5660999999996</c:v>
                </c:pt>
                <c:pt idx="3564">
                  <c:v>3713.6070999999997</c:v>
                </c:pt>
                <c:pt idx="3565">
                  <c:v>3714.6480999999994</c:v>
                </c:pt>
                <c:pt idx="3566">
                  <c:v>3715.6890999999996</c:v>
                </c:pt>
                <c:pt idx="3567">
                  <c:v>3716.7300999999998</c:v>
                </c:pt>
                <c:pt idx="3568">
                  <c:v>3717.7710999999995</c:v>
                </c:pt>
                <c:pt idx="3569">
                  <c:v>3718.8120999999996</c:v>
                </c:pt>
                <c:pt idx="3570">
                  <c:v>3719.8530999999998</c:v>
                </c:pt>
                <c:pt idx="3571">
                  <c:v>3720.8940999999995</c:v>
                </c:pt>
                <c:pt idx="3572">
                  <c:v>3721.9350999999997</c:v>
                </c:pt>
                <c:pt idx="3573">
                  <c:v>3722.9760999999994</c:v>
                </c:pt>
                <c:pt idx="3574">
                  <c:v>3724.0170999999996</c:v>
                </c:pt>
                <c:pt idx="3575">
                  <c:v>3725.0580999999997</c:v>
                </c:pt>
                <c:pt idx="3576">
                  <c:v>3726.0990999999995</c:v>
                </c:pt>
                <c:pt idx="3577">
                  <c:v>3727.1400999999996</c:v>
                </c:pt>
                <c:pt idx="3578">
                  <c:v>3728.1810999999998</c:v>
                </c:pt>
                <c:pt idx="3579">
                  <c:v>3729.2220999999995</c:v>
                </c:pt>
                <c:pt idx="3580">
                  <c:v>3730.2630999999997</c:v>
                </c:pt>
                <c:pt idx="3581">
                  <c:v>3731.3040999999994</c:v>
                </c:pt>
                <c:pt idx="3582">
                  <c:v>3732.3450999999995</c:v>
                </c:pt>
                <c:pt idx="3583">
                  <c:v>3733.3860999999997</c:v>
                </c:pt>
                <c:pt idx="3584">
                  <c:v>3734.4270999999994</c:v>
                </c:pt>
                <c:pt idx="3585">
                  <c:v>3735.4680999999996</c:v>
                </c:pt>
                <c:pt idx="3586">
                  <c:v>3736.5090999999998</c:v>
                </c:pt>
                <c:pt idx="3587">
                  <c:v>3737.5500999999995</c:v>
                </c:pt>
                <c:pt idx="3588">
                  <c:v>3738.5910999999996</c:v>
                </c:pt>
                <c:pt idx="3589">
                  <c:v>3739.6320999999998</c:v>
                </c:pt>
                <c:pt idx="3590">
                  <c:v>3740.6730999999995</c:v>
                </c:pt>
                <c:pt idx="3591">
                  <c:v>3741.7140999999997</c:v>
                </c:pt>
                <c:pt idx="3592">
                  <c:v>3742.7550999999994</c:v>
                </c:pt>
                <c:pt idx="3593">
                  <c:v>3743.7960999999996</c:v>
                </c:pt>
                <c:pt idx="3594">
                  <c:v>3744.8370999999997</c:v>
                </c:pt>
                <c:pt idx="3595">
                  <c:v>3745.8780999999994</c:v>
                </c:pt>
                <c:pt idx="3596">
                  <c:v>3746.9190999999996</c:v>
                </c:pt>
                <c:pt idx="3597">
                  <c:v>3747.9600999999998</c:v>
                </c:pt>
                <c:pt idx="3598">
                  <c:v>3749.0010999999995</c:v>
                </c:pt>
                <c:pt idx="3599">
                  <c:v>3750.0420999999997</c:v>
                </c:pt>
                <c:pt idx="3600">
                  <c:v>3751.0830999999998</c:v>
                </c:pt>
                <c:pt idx="3601">
                  <c:v>3752.1240999999995</c:v>
                </c:pt>
                <c:pt idx="3602">
                  <c:v>3753.1650999999997</c:v>
                </c:pt>
                <c:pt idx="3603">
                  <c:v>3754.2060999999994</c:v>
                </c:pt>
                <c:pt idx="3604">
                  <c:v>3755.2470999999996</c:v>
                </c:pt>
                <c:pt idx="3605">
                  <c:v>3756.2880999999998</c:v>
                </c:pt>
                <c:pt idx="3606">
                  <c:v>3757.3290999999995</c:v>
                </c:pt>
                <c:pt idx="3607">
                  <c:v>3758.3700999999996</c:v>
                </c:pt>
                <c:pt idx="3608">
                  <c:v>3759.4110999999998</c:v>
                </c:pt>
                <c:pt idx="3609">
                  <c:v>3760.4520999999995</c:v>
                </c:pt>
                <c:pt idx="3610">
                  <c:v>3761.4930999999997</c:v>
                </c:pt>
                <c:pt idx="3611">
                  <c:v>3762.5340999999994</c:v>
                </c:pt>
                <c:pt idx="3612">
                  <c:v>3763.5750999999996</c:v>
                </c:pt>
                <c:pt idx="3613">
                  <c:v>3764.6160999999997</c:v>
                </c:pt>
                <c:pt idx="3614">
                  <c:v>3765.6570999999994</c:v>
                </c:pt>
                <c:pt idx="3615">
                  <c:v>3766.6980999999996</c:v>
                </c:pt>
                <c:pt idx="3616">
                  <c:v>3767.7390999999998</c:v>
                </c:pt>
                <c:pt idx="3617">
                  <c:v>3768.7800999999995</c:v>
                </c:pt>
                <c:pt idx="3618">
                  <c:v>3769.8210999999997</c:v>
                </c:pt>
                <c:pt idx="3619">
                  <c:v>3770.8620999999998</c:v>
                </c:pt>
                <c:pt idx="3620">
                  <c:v>3771.9030999999995</c:v>
                </c:pt>
                <c:pt idx="3621">
                  <c:v>3772.9440999999997</c:v>
                </c:pt>
                <c:pt idx="3622">
                  <c:v>3773.9850999999994</c:v>
                </c:pt>
                <c:pt idx="3623">
                  <c:v>3775.0260999999996</c:v>
                </c:pt>
                <c:pt idx="3624">
                  <c:v>3776.0670999999998</c:v>
                </c:pt>
                <c:pt idx="3625">
                  <c:v>3777.1080999999995</c:v>
                </c:pt>
                <c:pt idx="3626">
                  <c:v>3778.1490999999996</c:v>
                </c:pt>
                <c:pt idx="3627">
                  <c:v>3779.1900999999998</c:v>
                </c:pt>
                <c:pt idx="3628">
                  <c:v>3780.2310999999995</c:v>
                </c:pt>
                <c:pt idx="3629">
                  <c:v>3781.2720999999997</c:v>
                </c:pt>
                <c:pt idx="3630">
                  <c:v>3782.3130999999994</c:v>
                </c:pt>
                <c:pt idx="3631">
                  <c:v>3783.3540999999996</c:v>
                </c:pt>
                <c:pt idx="3632">
                  <c:v>3784.3950999999997</c:v>
                </c:pt>
                <c:pt idx="3633">
                  <c:v>3785.4360999999994</c:v>
                </c:pt>
                <c:pt idx="3634">
                  <c:v>3786.4770999999996</c:v>
                </c:pt>
                <c:pt idx="3635">
                  <c:v>3787.5180999999998</c:v>
                </c:pt>
                <c:pt idx="3636">
                  <c:v>3788.5590999999995</c:v>
                </c:pt>
                <c:pt idx="3637">
                  <c:v>3789.6000999999997</c:v>
                </c:pt>
                <c:pt idx="3638">
                  <c:v>3790.6410999999998</c:v>
                </c:pt>
                <c:pt idx="3639">
                  <c:v>3791.6820999999995</c:v>
                </c:pt>
                <c:pt idx="3640">
                  <c:v>3792.7230999999997</c:v>
                </c:pt>
                <c:pt idx="3641">
                  <c:v>3793.7640999999994</c:v>
                </c:pt>
                <c:pt idx="3642">
                  <c:v>3794.8050999999996</c:v>
                </c:pt>
                <c:pt idx="3643">
                  <c:v>3795.8460999999998</c:v>
                </c:pt>
                <c:pt idx="3644">
                  <c:v>3796.8870999999995</c:v>
                </c:pt>
                <c:pt idx="3645">
                  <c:v>3797.9280999999996</c:v>
                </c:pt>
                <c:pt idx="3646">
                  <c:v>3798.9690999999998</c:v>
                </c:pt>
                <c:pt idx="3647">
                  <c:v>3800.0100999999995</c:v>
                </c:pt>
                <c:pt idx="3648">
                  <c:v>3801.0510999999997</c:v>
                </c:pt>
                <c:pt idx="3649">
                  <c:v>3802.0920999999994</c:v>
                </c:pt>
                <c:pt idx="3650">
                  <c:v>3803.1330999999996</c:v>
                </c:pt>
                <c:pt idx="3651">
                  <c:v>3804.1740999999997</c:v>
                </c:pt>
                <c:pt idx="3652">
                  <c:v>3805.2150999999994</c:v>
                </c:pt>
                <c:pt idx="3653">
                  <c:v>3806.2560999999996</c:v>
                </c:pt>
                <c:pt idx="3654">
                  <c:v>3807.2970999999998</c:v>
                </c:pt>
                <c:pt idx="3655">
                  <c:v>3808.3380999999995</c:v>
                </c:pt>
                <c:pt idx="3656">
                  <c:v>3809.3790999999997</c:v>
                </c:pt>
                <c:pt idx="3657">
                  <c:v>3810.4200999999998</c:v>
                </c:pt>
                <c:pt idx="3658">
                  <c:v>3811.4610999999995</c:v>
                </c:pt>
                <c:pt idx="3659">
                  <c:v>3812.5020999999997</c:v>
                </c:pt>
                <c:pt idx="3660">
                  <c:v>3813.5430999999994</c:v>
                </c:pt>
                <c:pt idx="3661">
                  <c:v>3814.5840999999996</c:v>
                </c:pt>
                <c:pt idx="3662">
                  <c:v>3815.6250999999997</c:v>
                </c:pt>
                <c:pt idx="3663">
                  <c:v>3816.6660999999995</c:v>
                </c:pt>
                <c:pt idx="3664">
                  <c:v>3817.7070999999996</c:v>
                </c:pt>
                <c:pt idx="3665">
                  <c:v>3818.7480999999998</c:v>
                </c:pt>
                <c:pt idx="3666">
                  <c:v>3819.7890999999995</c:v>
                </c:pt>
                <c:pt idx="3667">
                  <c:v>3820.8300999999997</c:v>
                </c:pt>
                <c:pt idx="3668">
                  <c:v>3821.8710999999994</c:v>
                </c:pt>
                <c:pt idx="3669">
                  <c:v>3822.9120999999996</c:v>
                </c:pt>
                <c:pt idx="3670">
                  <c:v>3823.9530999999997</c:v>
                </c:pt>
                <c:pt idx="3671">
                  <c:v>3824.9940999999994</c:v>
                </c:pt>
                <c:pt idx="3672">
                  <c:v>3826.0350999999996</c:v>
                </c:pt>
                <c:pt idx="3673">
                  <c:v>3827.0760999999998</c:v>
                </c:pt>
                <c:pt idx="3674">
                  <c:v>3828.1170999999995</c:v>
                </c:pt>
                <c:pt idx="3675">
                  <c:v>3829.1580999999996</c:v>
                </c:pt>
                <c:pt idx="3676">
                  <c:v>3830.1990999999998</c:v>
                </c:pt>
                <c:pt idx="3677">
                  <c:v>3831.2400999999995</c:v>
                </c:pt>
                <c:pt idx="3678">
                  <c:v>3832.2810999999997</c:v>
                </c:pt>
                <c:pt idx="3679">
                  <c:v>3833.3220999999994</c:v>
                </c:pt>
                <c:pt idx="3680">
                  <c:v>3834.3630999999996</c:v>
                </c:pt>
                <c:pt idx="3681">
                  <c:v>3835.4040999999997</c:v>
                </c:pt>
                <c:pt idx="3682">
                  <c:v>3836.4450999999995</c:v>
                </c:pt>
                <c:pt idx="3683">
                  <c:v>3837.4860999999996</c:v>
                </c:pt>
                <c:pt idx="3684">
                  <c:v>3838.5270999999998</c:v>
                </c:pt>
                <c:pt idx="3685">
                  <c:v>3839.5680999999995</c:v>
                </c:pt>
                <c:pt idx="3686">
                  <c:v>3840.6090999999997</c:v>
                </c:pt>
                <c:pt idx="3687">
                  <c:v>3841.6500999999994</c:v>
                </c:pt>
                <c:pt idx="3688">
                  <c:v>3842.6910999999996</c:v>
                </c:pt>
                <c:pt idx="3689">
                  <c:v>3843.7320999999997</c:v>
                </c:pt>
                <c:pt idx="3690">
                  <c:v>3844.7730999999994</c:v>
                </c:pt>
                <c:pt idx="3691">
                  <c:v>3845.8140999999996</c:v>
                </c:pt>
                <c:pt idx="3692">
                  <c:v>3846.8550999999998</c:v>
                </c:pt>
                <c:pt idx="3693">
                  <c:v>3847.8960999999995</c:v>
                </c:pt>
                <c:pt idx="3694">
                  <c:v>3848.9370999999996</c:v>
                </c:pt>
                <c:pt idx="3695">
                  <c:v>3849.9780999999998</c:v>
                </c:pt>
                <c:pt idx="3696">
                  <c:v>3851.0190999999995</c:v>
                </c:pt>
                <c:pt idx="3697">
                  <c:v>3852.0600999999997</c:v>
                </c:pt>
                <c:pt idx="3698">
                  <c:v>3853.1010999999994</c:v>
                </c:pt>
                <c:pt idx="3699">
                  <c:v>3854.1420999999996</c:v>
                </c:pt>
                <c:pt idx="3700">
                  <c:v>3855.1830999999997</c:v>
                </c:pt>
                <c:pt idx="3701">
                  <c:v>3856.2240999999995</c:v>
                </c:pt>
                <c:pt idx="3702">
                  <c:v>3857.2650999999996</c:v>
                </c:pt>
                <c:pt idx="3703">
                  <c:v>3858.3060999999998</c:v>
                </c:pt>
                <c:pt idx="3704">
                  <c:v>3859.3470999999995</c:v>
                </c:pt>
                <c:pt idx="3705">
                  <c:v>3860.3880999999997</c:v>
                </c:pt>
                <c:pt idx="3706">
                  <c:v>3861.4290999999994</c:v>
                </c:pt>
                <c:pt idx="3707">
                  <c:v>3862.4700999999995</c:v>
                </c:pt>
                <c:pt idx="3708">
                  <c:v>3863.5110999999997</c:v>
                </c:pt>
                <c:pt idx="3709">
                  <c:v>3864.5520999999994</c:v>
                </c:pt>
                <c:pt idx="3710">
                  <c:v>3865.5930999999996</c:v>
                </c:pt>
                <c:pt idx="3711">
                  <c:v>3866.6340999999998</c:v>
                </c:pt>
                <c:pt idx="3712">
                  <c:v>3867.6750999999995</c:v>
                </c:pt>
                <c:pt idx="3713">
                  <c:v>3868.7160999999996</c:v>
                </c:pt>
                <c:pt idx="3714">
                  <c:v>3869.7570999999998</c:v>
                </c:pt>
                <c:pt idx="3715">
                  <c:v>3870.7980999999995</c:v>
                </c:pt>
                <c:pt idx="3716">
                  <c:v>3871.8390999999997</c:v>
                </c:pt>
                <c:pt idx="3717">
                  <c:v>3872.8800999999994</c:v>
                </c:pt>
                <c:pt idx="3718">
                  <c:v>3873.9210999999996</c:v>
                </c:pt>
                <c:pt idx="3719">
                  <c:v>3874.9620999999997</c:v>
                </c:pt>
                <c:pt idx="3720">
                  <c:v>3876.0030999999994</c:v>
                </c:pt>
                <c:pt idx="3721">
                  <c:v>3877.0440999999996</c:v>
                </c:pt>
                <c:pt idx="3722">
                  <c:v>3878.0850999999998</c:v>
                </c:pt>
                <c:pt idx="3723">
                  <c:v>3879.1260999999995</c:v>
                </c:pt>
                <c:pt idx="3724">
                  <c:v>3880.1670999999997</c:v>
                </c:pt>
                <c:pt idx="3725">
                  <c:v>3881.2080999999994</c:v>
                </c:pt>
                <c:pt idx="3726">
                  <c:v>3882.2490999999995</c:v>
                </c:pt>
                <c:pt idx="3727">
                  <c:v>3883.2900999999997</c:v>
                </c:pt>
                <c:pt idx="3728">
                  <c:v>3884.3310999999994</c:v>
                </c:pt>
                <c:pt idx="3729">
                  <c:v>3885.3720999999996</c:v>
                </c:pt>
                <c:pt idx="3730">
                  <c:v>3886.4130999999998</c:v>
                </c:pt>
                <c:pt idx="3731">
                  <c:v>3887.4540999999995</c:v>
                </c:pt>
                <c:pt idx="3732">
                  <c:v>3888.4950999999996</c:v>
                </c:pt>
                <c:pt idx="3733">
                  <c:v>3889.5360999999998</c:v>
                </c:pt>
                <c:pt idx="3734">
                  <c:v>3890.5770999999995</c:v>
                </c:pt>
                <c:pt idx="3735">
                  <c:v>3891.6180999999997</c:v>
                </c:pt>
                <c:pt idx="3736">
                  <c:v>3892.6590999999994</c:v>
                </c:pt>
                <c:pt idx="3737">
                  <c:v>3893.7000999999996</c:v>
                </c:pt>
                <c:pt idx="3738">
                  <c:v>3894.7410999999997</c:v>
                </c:pt>
                <c:pt idx="3739">
                  <c:v>3895.7820999999994</c:v>
                </c:pt>
                <c:pt idx="3740">
                  <c:v>3896.8230999999996</c:v>
                </c:pt>
                <c:pt idx="3741">
                  <c:v>3897.8640999999998</c:v>
                </c:pt>
                <c:pt idx="3742">
                  <c:v>3898.9050999999995</c:v>
                </c:pt>
                <c:pt idx="3743">
                  <c:v>3899.9460999999997</c:v>
                </c:pt>
                <c:pt idx="3744">
                  <c:v>3900.9870999999994</c:v>
                </c:pt>
                <c:pt idx="3745">
                  <c:v>3902.0280999999995</c:v>
                </c:pt>
                <c:pt idx="3746">
                  <c:v>3903.0690999999997</c:v>
                </c:pt>
                <c:pt idx="3747">
                  <c:v>3904.1100999999994</c:v>
                </c:pt>
                <c:pt idx="3748">
                  <c:v>3905.1510999999996</c:v>
                </c:pt>
                <c:pt idx="3749">
                  <c:v>3906.1920999999998</c:v>
                </c:pt>
                <c:pt idx="3750">
                  <c:v>3907.2330999999995</c:v>
                </c:pt>
                <c:pt idx="3751">
                  <c:v>3908.2740999999996</c:v>
                </c:pt>
                <c:pt idx="3752">
                  <c:v>3909.3150999999998</c:v>
                </c:pt>
                <c:pt idx="3753">
                  <c:v>3910.3560999999995</c:v>
                </c:pt>
                <c:pt idx="3754">
                  <c:v>3911.3970999999997</c:v>
                </c:pt>
                <c:pt idx="3755">
                  <c:v>3912.4380999999994</c:v>
                </c:pt>
                <c:pt idx="3756">
                  <c:v>3913.4790999999996</c:v>
                </c:pt>
                <c:pt idx="3757">
                  <c:v>3914.5200999999997</c:v>
                </c:pt>
                <c:pt idx="3758">
                  <c:v>3915.5610999999994</c:v>
                </c:pt>
                <c:pt idx="3759">
                  <c:v>3916.6020999999996</c:v>
                </c:pt>
                <c:pt idx="3760">
                  <c:v>3917.6430999999998</c:v>
                </c:pt>
                <c:pt idx="3761">
                  <c:v>3918.6840999999995</c:v>
                </c:pt>
                <c:pt idx="3762">
                  <c:v>3919.7250999999997</c:v>
                </c:pt>
                <c:pt idx="3763">
                  <c:v>3920.7660999999994</c:v>
                </c:pt>
                <c:pt idx="3764">
                  <c:v>3921.8070999999995</c:v>
                </c:pt>
                <c:pt idx="3765">
                  <c:v>3922.8480999999997</c:v>
                </c:pt>
                <c:pt idx="3766">
                  <c:v>3923.8890999999994</c:v>
                </c:pt>
                <c:pt idx="3767">
                  <c:v>3924.9300999999996</c:v>
                </c:pt>
                <c:pt idx="3768">
                  <c:v>3925.9710999999998</c:v>
                </c:pt>
                <c:pt idx="3769">
                  <c:v>3927.0120999999995</c:v>
                </c:pt>
                <c:pt idx="3770">
                  <c:v>3928.0530999999996</c:v>
                </c:pt>
                <c:pt idx="3771">
                  <c:v>3929.0940999999998</c:v>
                </c:pt>
                <c:pt idx="3772">
                  <c:v>3930.1350999999995</c:v>
                </c:pt>
                <c:pt idx="3773">
                  <c:v>3931.1760999999997</c:v>
                </c:pt>
                <c:pt idx="3774">
                  <c:v>3932.2170999999994</c:v>
                </c:pt>
                <c:pt idx="3775">
                  <c:v>3933.2580999999996</c:v>
                </c:pt>
                <c:pt idx="3776">
                  <c:v>3934.2990999999997</c:v>
                </c:pt>
                <c:pt idx="3777">
                  <c:v>3935.3400999999994</c:v>
                </c:pt>
                <c:pt idx="3778">
                  <c:v>3936.3810999999996</c:v>
                </c:pt>
                <c:pt idx="3779">
                  <c:v>3937.4220999999998</c:v>
                </c:pt>
                <c:pt idx="3780">
                  <c:v>3938.4630999999995</c:v>
                </c:pt>
                <c:pt idx="3781">
                  <c:v>3939.5040999999997</c:v>
                </c:pt>
                <c:pt idx="3782">
                  <c:v>3940.5450999999994</c:v>
                </c:pt>
                <c:pt idx="3783">
                  <c:v>3941.5860999999995</c:v>
                </c:pt>
                <c:pt idx="3784">
                  <c:v>3942.6270999999997</c:v>
                </c:pt>
                <c:pt idx="3785">
                  <c:v>3943.6680999999994</c:v>
                </c:pt>
                <c:pt idx="3786">
                  <c:v>3944.7090999999996</c:v>
                </c:pt>
                <c:pt idx="3787">
                  <c:v>3945.7500999999997</c:v>
                </c:pt>
                <c:pt idx="3788">
                  <c:v>3946.7910999999995</c:v>
                </c:pt>
                <c:pt idx="3789">
                  <c:v>3947.8320999999996</c:v>
                </c:pt>
                <c:pt idx="3790">
                  <c:v>3948.8730999999998</c:v>
                </c:pt>
                <c:pt idx="3791">
                  <c:v>3949.9140999999995</c:v>
                </c:pt>
                <c:pt idx="3792">
                  <c:v>3950.9550999999997</c:v>
                </c:pt>
                <c:pt idx="3793">
                  <c:v>3951.9960999999994</c:v>
                </c:pt>
                <c:pt idx="3794">
                  <c:v>3953.0370999999996</c:v>
                </c:pt>
                <c:pt idx="3795">
                  <c:v>3954.0780999999997</c:v>
                </c:pt>
                <c:pt idx="3796">
                  <c:v>3955.1190999999994</c:v>
                </c:pt>
                <c:pt idx="3797">
                  <c:v>3956.1600999999996</c:v>
                </c:pt>
                <c:pt idx="3798">
                  <c:v>3957.2010999999998</c:v>
                </c:pt>
                <c:pt idx="3799">
                  <c:v>3958.2420999999995</c:v>
                </c:pt>
                <c:pt idx="3800">
                  <c:v>3959.2830999999996</c:v>
                </c:pt>
                <c:pt idx="3801">
                  <c:v>3960.3240999999998</c:v>
                </c:pt>
                <c:pt idx="3802">
                  <c:v>3961.3650999999995</c:v>
                </c:pt>
                <c:pt idx="3803">
                  <c:v>3962.4060999999997</c:v>
                </c:pt>
                <c:pt idx="3804">
                  <c:v>3963.4470999999994</c:v>
                </c:pt>
                <c:pt idx="3805">
                  <c:v>3964.4880999999996</c:v>
                </c:pt>
                <c:pt idx="3806">
                  <c:v>3965.5290999999997</c:v>
                </c:pt>
                <c:pt idx="3807">
                  <c:v>3966.5700999999995</c:v>
                </c:pt>
                <c:pt idx="3808">
                  <c:v>3967.6110999999996</c:v>
                </c:pt>
                <c:pt idx="3809">
                  <c:v>3968.6520999999998</c:v>
                </c:pt>
                <c:pt idx="3810">
                  <c:v>3969.6930999999995</c:v>
                </c:pt>
                <c:pt idx="3811">
                  <c:v>3970.7340999999997</c:v>
                </c:pt>
                <c:pt idx="3812">
                  <c:v>3971.7750999999994</c:v>
                </c:pt>
                <c:pt idx="3813">
                  <c:v>3972.8160999999996</c:v>
                </c:pt>
                <c:pt idx="3814">
                  <c:v>3973.8570999999997</c:v>
                </c:pt>
                <c:pt idx="3815">
                  <c:v>3974.8980999999994</c:v>
                </c:pt>
                <c:pt idx="3816">
                  <c:v>3975.9390999999996</c:v>
                </c:pt>
                <c:pt idx="3817">
                  <c:v>3976.9800999999998</c:v>
                </c:pt>
                <c:pt idx="3818">
                  <c:v>3978.0210999999995</c:v>
                </c:pt>
                <c:pt idx="3819">
                  <c:v>3979.0620999999996</c:v>
                </c:pt>
                <c:pt idx="3820">
                  <c:v>3980.1030999999998</c:v>
                </c:pt>
                <c:pt idx="3821">
                  <c:v>3981.1440999999995</c:v>
                </c:pt>
                <c:pt idx="3822">
                  <c:v>3982.1850999999997</c:v>
                </c:pt>
                <c:pt idx="3823">
                  <c:v>3983.2260999999994</c:v>
                </c:pt>
                <c:pt idx="3824">
                  <c:v>3984.2670999999996</c:v>
                </c:pt>
                <c:pt idx="3825">
                  <c:v>3985.3080999999997</c:v>
                </c:pt>
                <c:pt idx="3826">
                  <c:v>3986.3490999999995</c:v>
                </c:pt>
                <c:pt idx="3827">
                  <c:v>3987.3900999999996</c:v>
                </c:pt>
                <c:pt idx="3828">
                  <c:v>3988.4310999999998</c:v>
                </c:pt>
                <c:pt idx="3829">
                  <c:v>3989.4720999999995</c:v>
                </c:pt>
                <c:pt idx="3830">
                  <c:v>3990.5130999999997</c:v>
                </c:pt>
                <c:pt idx="3831">
                  <c:v>3991.5540999999994</c:v>
                </c:pt>
                <c:pt idx="3832">
                  <c:v>3992.5950999999995</c:v>
                </c:pt>
                <c:pt idx="3833">
                  <c:v>3993.6360999999997</c:v>
                </c:pt>
                <c:pt idx="3834">
                  <c:v>3994.6770999999994</c:v>
                </c:pt>
                <c:pt idx="3835">
                  <c:v>3995.7180999999996</c:v>
                </c:pt>
                <c:pt idx="3836">
                  <c:v>3996.7590999999998</c:v>
                </c:pt>
                <c:pt idx="3837">
                  <c:v>3997.8000999999995</c:v>
                </c:pt>
                <c:pt idx="3838">
                  <c:v>3998.8410999999996</c:v>
                </c:pt>
                <c:pt idx="3839">
                  <c:v>3999.8820999999998</c:v>
                </c:pt>
                <c:pt idx="3840">
                  <c:v>4000.9230999999995</c:v>
                </c:pt>
                <c:pt idx="3841">
                  <c:v>4001.9640999999997</c:v>
                </c:pt>
                <c:pt idx="3842">
                  <c:v>4003.0050999999994</c:v>
                </c:pt>
                <c:pt idx="3843">
                  <c:v>4004.0460999999991</c:v>
                </c:pt>
                <c:pt idx="3844">
                  <c:v>4005.0870999999997</c:v>
                </c:pt>
                <c:pt idx="3845">
                  <c:v>4006.1280999999999</c:v>
                </c:pt>
                <c:pt idx="3846">
                  <c:v>4007.1690999999996</c:v>
                </c:pt>
                <c:pt idx="3847">
                  <c:v>4008.2100999999993</c:v>
                </c:pt>
                <c:pt idx="3848">
                  <c:v>4009.2510999999995</c:v>
                </c:pt>
                <c:pt idx="3849">
                  <c:v>4010.2921000000001</c:v>
                </c:pt>
                <c:pt idx="3850">
                  <c:v>4011.3330999999989</c:v>
                </c:pt>
                <c:pt idx="3851">
                  <c:v>4012.3740999999995</c:v>
                </c:pt>
                <c:pt idx="3852">
                  <c:v>4013.4150999999997</c:v>
                </c:pt>
                <c:pt idx="3853">
                  <c:v>4014.4560999999994</c:v>
                </c:pt>
                <c:pt idx="3854">
                  <c:v>4015.4970999999991</c:v>
                </c:pt>
                <c:pt idx="3855">
                  <c:v>4016.5381000000002</c:v>
                </c:pt>
                <c:pt idx="3856">
                  <c:v>4017.5790999999999</c:v>
                </c:pt>
                <c:pt idx="3857">
                  <c:v>4018.6200999999996</c:v>
                </c:pt>
                <c:pt idx="3858">
                  <c:v>4019.6610999999994</c:v>
                </c:pt>
                <c:pt idx="3859">
                  <c:v>4020.7020999999995</c:v>
                </c:pt>
                <c:pt idx="3860">
                  <c:v>4021.7431000000001</c:v>
                </c:pt>
                <c:pt idx="3861">
                  <c:v>4022.7840999999989</c:v>
                </c:pt>
                <c:pt idx="3862">
                  <c:v>4023.8251</c:v>
                </c:pt>
                <c:pt idx="3863">
                  <c:v>4024.8660999999997</c:v>
                </c:pt>
                <c:pt idx="3864">
                  <c:v>4025.9070999999994</c:v>
                </c:pt>
                <c:pt idx="3865">
                  <c:v>4026.9480999999992</c:v>
                </c:pt>
                <c:pt idx="3866">
                  <c:v>4027.9891000000002</c:v>
                </c:pt>
                <c:pt idx="3867">
                  <c:v>4029.030099999999</c:v>
                </c:pt>
                <c:pt idx="3868">
                  <c:v>4030.0710999999997</c:v>
                </c:pt>
                <c:pt idx="3869">
                  <c:v>4031.1120999999998</c:v>
                </c:pt>
                <c:pt idx="3870">
                  <c:v>4032.1530999999995</c:v>
                </c:pt>
                <c:pt idx="3871">
                  <c:v>4033.1940999999993</c:v>
                </c:pt>
                <c:pt idx="3872">
                  <c:v>4034.235099999999</c:v>
                </c:pt>
                <c:pt idx="3873">
                  <c:v>4035.2761</c:v>
                </c:pt>
                <c:pt idx="3874">
                  <c:v>4036.3170999999998</c:v>
                </c:pt>
                <c:pt idx="3875">
                  <c:v>4037.3580999999995</c:v>
                </c:pt>
                <c:pt idx="3876">
                  <c:v>4038.3990999999996</c:v>
                </c:pt>
                <c:pt idx="3877">
                  <c:v>4039.4401000000003</c:v>
                </c:pt>
                <c:pt idx="3878">
                  <c:v>4040.4810999999991</c:v>
                </c:pt>
                <c:pt idx="3879">
                  <c:v>4041.5220999999997</c:v>
                </c:pt>
                <c:pt idx="3880">
                  <c:v>4042.5630999999998</c:v>
                </c:pt>
                <c:pt idx="3881">
                  <c:v>4043.6040999999996</c:v>
                </c:pt>
                <c:pt idx="3882">
                  <c:v>4044.6450999999993</c:v>
                </c:pt>
                <c:pt idx="3883">
                  <c:v>4045.6860999999994</c:v>
                </c:pt>
                <c:pt idx="3884">
                  <c:v>4046.7271000000001</c:v>
                </c:pt>
                <c:pt idx="3885">
                  <c:v>4047.7680999999998</c:v>
                </c:pt>
                <c:pt idx="3886">
                  <c:v>4048.8090999999995</c:v>
                </c:pt>
                <c:pt idx="3887">
                  <c:v>4049.8500999999997</c:v>
                </c:pt>
                <c:pt idx="3888">
                  <c:v>4050.8910999999994</c:v>
                </c:pt>
                <c:pt idx="3889">
                  <c:v>4051.9320999999991</c:v>
                </c:pt>
                <c:pt idx="3890">
                  <c:v>4052.9731000000002</c:v>
                </c:pt>
                <c:pt idx="3891">
                  <c:v>4054.0140999999999</c:v>
                </c:pt>
                <c:pt idx="3892">
                  <c:v>4055.0550999999996</c:v>
                </c:pt>
                <c:pt idx="3893">
                  <c:v>4056.0960999999998</c:v>
                </c:pt>
                <c:pt idx="3894">
                  <c:v>4057.1370999999995</c:v>
                </c:pt>
                <c:pt idx="3895">
                  <c:v>4058.1780999999992</c:v>
                </c:pt>
                <c:pt idx="3896">
                  <c:v>4059.2190999999998</c:v>
                </c:pt>
                <c:pt idx="3897">
                  <c:v>4060.2601</c:v>
                </c:pt>
                <c:pt idx="3898">
                  <c:v>4061.3010999999997</c:v>
                </c:pt>
                <c:pt idx="3899">
                  <c:v>4062.3420999999994</c:v>
                </c:pt>
                <c:pt idx="3900">
                  <c:v>4063.3830999999996</c:v>
                </c:pt>
                <c:pt idx="3901">
                  <c:v>4064.4241000000002</c:v>
                </c:pt>
                <c:pt idx="3902">
                  <c:v>4065.465099999999</c:v>
                </c:pt>
                <c:pt idx="3903">
                  <c:v>4066.5060999999996</c:v>
                </c:pt>
                <c:pt idx="3904">
                  <c:v>4067.5470999999998</c:v>
                </c:pt>
                <c:pt idx="3905">
                  <c:v>4068.5880999999995</c:v>
                </c:pt>
                <c:pt idx="3906">
                  <c:v>4069.6290999999992</c:v>
                </c:pt>
                <c:pt idx="3907">
                  <c:v>4070.6700999999994</c:v>
                </c:pt>
                <c:pt idx="3908">
                  <c:v>4071.7111</c:v>
                </c:pt>
                <c:pt idx="3909">
                  <c:v>4072.7520999999997</c:v>
                </c:pt>
                <c:pt idx="3910">
                  <c:v>4073.7930999999994</c:v>
                </c:pt>
                <c:pt idx="3911">
                  <c:v>4074.8340999999996</c:v>
                </c:pt>
                <c:pt idx="3912">
                  <c:v>4075.8750999999993</c:v>
                </c:pt>
                <c:pt idx="3913">
                  <c:v>4076.916099999999</c:v>
                </c:pt>
                <c:pt idx="3914">
                  <c:v>4077.9571000000001</c:v>
                </c:pt>
                <c:pt idx="3915">
                  <c:v>4078.9980999999998</c:v>
                </c:pt>
                <c:pt idx="3916">
                  <c:v>4080.0390999999995</c:v>
                </c:pt>
                <c:pt idx="3917">
                  <c:v>4081.0800999999992</c:v>
                </c:pt>
                <c:pt idx="3918">
                  <c:v>4082.1210999999994</c:v>
                </c:pt>
                <c:pt idx="3919">
                  <c:v>4083.1620999999991</c:v>
                </c:pt>
                <c:pt idx="3920">
                  <c:v>4084.2030999999997</c:v>
                </c:pt>
                <c:pt idx="3921">
                  <c:v>4085.2440999999999</c:v>
                </c:pt>
                <c:pt idx="3922">
                  <c:v>4086.2850999999996</c:v>
                </c:pt>
                <c:pt idx="3923">
                  <c:v>4087.3260999999993</c:v>
                </c:pt>
                <c:pt idx="3924">
                  <c:v>4088.3670999999995</c:v>
                </c:pt>
                <c:pt idx="3925">
                  <c:v>4089.4081000000001</c:v>
                </c:pt>
                <c:pt idx="3926">
                  <c:v>4090.4490999999989</c:v>
                </c:pt>
                <c:pt idx="3927">
                  <c:v>4091.4900999999995</c:v>
                </c:pt>
                <c:pt idx="3928">
                  <c:v>4092.5310999999997</c:v>
                </c:pt>
                <c:pt idx="3929">
                  <c:v>4093.5720999999994</c:v>
                </c:pt>
                <c:pt idx="3930">
                  <c:v>4094.6130999999991</c:v>
                </c:pt>
                <c:pt idx="3931">
                  <c:v>4095.6540999999997</c:v>
                </c:pt>
                <c:pt idx="3932">
                  <c:v>4096.6950999999999</c:v>
                </c:pt>
                <c:pt idx="3933">
                  <c:v>4097.7360999999992</c:v>
                </c:pt>
                <c:pt idx="3934">
                  <c:v>4098.7770999999993</c:v>
                </c:pt>
                <c:pt idx="3935">
                  <c:v>4099.8180999999995</c:v>
                </c:pt>
                <c:pt idx="3936">
                  <c:v>4100.8590999999997</c:v>
                </c:pt>
                <c:pt idx="3937">
                  <c:v>4101.9000999999998</c:v>
                </c:pt>
                <c:pt idx="3938">
                  <c:v>4102.9411</c:v>
                </c:pt>
                <c:pt idx="3939">
                  <c:v>4103.9820999999993</c:v>
                </c:pt>
                <c:pt idx="3940">
                  <c:v>4105.0230999999994</c:v>
                </c:pt>
                <c:pt idx="3941">
                  <c:v>4106.0640999999996</c:v>
                </c:pt>
                <c:pt idx="3942">
                  <c:v>4107.1050999999998</c:v>
                </c:pt>
                <c:pt idx="3943">
                  <c:v>4108.1460999999999</c:v>
                </c:pt>
                <c:pt idx="3944">
                  <c:v>4109.1870999999992</c:v>
                </c:pt>
                <c:pt idx="3945">
                  <c:v>4110.2280999999994</c:v>
                </c:pt>
                <c:pt idx="3946">
                  <c:v>4111.2690999999995</c:v>
                </c:pt>
                <c:pt idx="3947">
                  <c:v>4112.3100999999997</c:v>
                </c:pt>
                <c:pt idx="3948">
                  <c:v>4113.3510999999999</c:v>
                </c:pt>
                <c:pt idx="3949">
                  <c:v>4114.3921</c:v>
                </c:pt>
                <c:pt idx="3950">
                  <c:v>4115.4330999999993</c:v>
                </c:pt>
                <c:pt idx="3951">
                  <c:v>4116.4740999999995</c:v>
                </c:pt>
                <c:pt idx="3952">
                  <c:v>4117.5150999999996</c:v>
                </c:pt>
                <c:pt idx="3953">
                  <c:v>4118.5560999999998</c:v>
                </c:pt>
                <c:pt idx="3954">
                  <c:v>4119.5971</c:v>
                </c:pt>
                <c:pt idx="3955">
                  <c:v>4120.6380999999992</c:v>
                </c:pt>
                <c:pt idx="3956">
                  <c:v>4121.6790999999994</c:v>
                </c:pt>
                <c:pt idx="3957">
                  <c:v>4122.7200999999995</c:v>
                </c:pt>
                <c:pt idx="3958">
                  <c:v>4123.7610999999997</c:v>
                </c:pt>
                <c:pt idx="3959">
                  <c:v>4124.8020999999999</c:v>
                </c:pt>
                <c:pt idx="3960">
                  <c:v>4125.8430999999991</c:v>
                </c:pt>
                <c:pt idx="3961">
                  <c:v>4126.8840999999993</c:v>
                </c:pt>
                <c:pt idx="3962">
                  <c:v>4127.9250999999995</c:v>
                </c:pt>
                <c:pt idx="3963">
                  <c:v>4128.9660999999996</c:v>
                </c:pt>
                <c:pt idx="3964">
                  <c:v>4130.0070999999998</c:v>
                </c:pt>
                <c:pt idx="3965">
                  <c:v>4131.0481</c:v>
                </c:pt>
                <c:pt idx="3966">
                  <c:v>4132.0890999999992</c:v>
                </c:pt>
                <c:pt idx="3967">
                  <c:v>4133.1300999999994</c:v>
                </c:pt>
                <c:pt idx="3968">
                  <c:v>4134.1710999999996</c:v>
                </c:pt>
                <c:pt idx="3969">
                  <c:v>4135.2120999999997</c:v>
                </c:pt>
                <c:pt idx="3970">
                  <c:v>4136.2530999999999</c:v>
                </c:pt>
                <c:pt idx="3971">
                  <c:v>4137.2940999999992</c:v>
                </c:pt>
                <c:pt idx="3972">
                  <c:v>4138.3350999999993</c:v>
                </c:pt>
                <c:pt idx="3973">
                  <c:v>4139.3760999999995</c:v>
                </c:pt>
                <c:pt idx="3974">
                  <c:v>4140.4170999999997</c:v>
                </c:pt>
                <c:pt idx="3975">
                  <c:v>4141.4580999999998</c:v>
                </c:pt>
                <c:pt idx="3976">
                  <c:v>4142.4991</c:v>
                </c:pt>
                <c:pt idx="3977">
                  <c:v>4143.5400999999993</c:v>
                </c:pt>
                <c:pt idx="3978">
                  <c:v>4144.5810999999994</c:v>
                </c:pt>
                <c:pt idx="3979">
                  <c:v>4145.6220999999996</c:v>
                </c:pt>
                <c:pt idx="3980">
                  <c:v>4146.6630999999998</c:v>
                </c:pt>
                <c:pt idx="3981">
                  <c:v>4147.7040999999999</c:v>
                </c:pt>
                <c:pt idx="3982">
                  <c:v>4148.7450999999992</c:v>
                </c:pt>
                <c:pt idx="3983">
                  <c:v>4149.7860999999994</c:v>
                </c:pt>
                <c:pt idx="3984">
                  <c:v>4150.8270999999995</c:v>
                </c:pt>
                <c:pt idx="3985">
                  <c:v>4151.8680999999997</c:v>
                </c:pt>
                <c:pt idx="3986">
                  <c:v>4152.9090999999999</c:v>
                </c:pt>
                <c:pt idx="3987">
                  <c:v>4153.9501</c:v>
                </c:pt>
                <c:pt idx="3988">
                  <c:v>4154.9910999999993</c:v>
                </c:pt>
                <c:pt idx="3989">
                  <c:v>4156.0320999999994</c:v>
                </c:pt>
                <c:pt idx="3990">
                  <c:v>4157.0730999999996</c:v>
                </c:pt>
                <c:pt idx="3991">
                  <c:v>4158.1140999999998</c:v>
                </c:pt>
                <c:pt idx="3992">
                  <c:v>4159.1550999999999</c:v>
                </c:pt>
                <c:pt idx="3993">
                  <c:v>4160.1960999999992</c:v>
                </c:pt>
                <c:pt idx="3994">
                  <c:v>4161.2370999999994</c:v>
                </c:pt>
                <c:pt idx="3995">
                  <c:v>4162.2780999999995</c:v>
                </c:pt>
                <c:pt idx="3996">
                  <c:v>4163.3190999999997</c:v>
                </c:pt>
                <c:pt idx="3997">
                  <c:v>4164.3600999999999</c:v>
                </c:pt>
                <c:pt idx="3998">
                  <c:v>4165.4010999999991</c:v>
                </c:pt>
                <c:pt idx="3999">
                  <c:v>4166.4420999999993</c:v>
                </c:pt>
                <c:pt idx="4000">
                  <c:v>4167.4830999999995</c:v>
                </c:pt>
                <c:pt idx="4001">
                  <c:v>4168.5240999999996</c:v>
                </c:pt>
                <c:pt idx="4002">
                  <c:v>4169.5650999999998</c:v>
                </c:pt>
                <c:pt idx="4003">
                  <c:v>4170.6061</c:v>
                </c:pt>
                <c:pt idx="4004">
                  <c:v>4171.6470999999992</c:v>
                </c:pt>
                <c:pt idx="4005">
                  <c:v>4172.6880999999994</c:v>
                </c:pt>
                <c:pt idx="4006">
                  <c:v>4173.7290999999996</c:v>
                </c:pt>
                <c:pt idx="4007">
                  <c:v>4174.7700999999997</c:v>
                </c:pt>
                <c:pt idx="4008">
                  <c:v>4175.8110999999999</c:v>
                </c:pt>
                <c:pt idx="4009">
                  <c:v>4176.8520999999992</c:v>
                </c:pt>
                <c:pt idx="4010">
                  <c:v>4177.8930999999993</c:v>
                </c:pt>
                <c:pt idx="4011">
                  <c:v>4178.9340999999995</c:v>
                </c:pt>
                <c:pt idx="4012">
                  <c:v>4179.9750999999997</c:v>
                </c:pt>
                <c:pt idx="4013">
                  <c:v>4181.0160999999998</c:v>
                </c:pt>
                <c:pt idx="4014">
                  <c:v>4182.0571</c:v>
                </c:pt>
                <c:pt idx="4015">
                  <c:v>4183.0980999999992</c:v>
                </c:pt>
                <c:pt idx="4016">
                  <c:v>4184.1390999999994</c:v>
                </c:pt>
                <c:pt idx="4017">
                  <c:v>4185.1800999999996</c:v>
                </c:pt>
                <c:pt idx="4018">
                  <c:v>4186.2210999999998</c:v>
                </c:pt>
                <c:pt idx="4019">
                  <c:v>4187.2620999999999</c:v>
                </c:pt>
                <c:pt idx="4020">
                  <c:v>4188.3030999999992</c:v>
                </c:pt>
                <c:pt idx="4021">
                  <c:v>4189.3440999999993</c:v>
                </c:pt>
                <c:pt idx="4022">
                  <c:v>4190.3850999999995</c:v>
                </c:pt>
                <c:pt idx="4023">
                  <c:v>4191.4260999999997</c:v>
                </c:pt>
                <c:pt idx="4024">
                  <c:v>4192.4670999999998</c:v>
                </c:pt>
                <c:pt idx="4025">
                  <c:v>4193.5081</c:v>
                </c:pt>
                <c:pt idx="4026">
                  <c:v>4194.5490999999993</c:v>
                </c:pt>
                <c:pt idx="4027">
                  <c:v>4195.5900999999994</c:v>
                </c:pt>
                <c:pt idx="4028">
                  <c:v>4196.6310999999996</c:v>
                </c:pt>
                <c:pt idx="4029">
                  <c:v>4197.6720999999998</c:v>
                </c:pt>
                <c:pt idx="4030">
                  <c:v>4198.7130999999999</c:v>
                </c:pt>
                <c:pt idx="4031">
                  <c:v>4199.7540999999992</c:v>
                </c:pt>
                <c:pt idx="4032">
                  <c:v>4200.7950999999994</c:v>
                </c:pt>
                <c:pt idx="4033">
                  <c:v>4201.8360999999995</c:v>
                </c:pt>
                <c:pt idx="4034">
                  <c:v>4202.8770999999997</c:v>
                </c:pt>
                <c:pt idx="4035">
                  <c:v>4203.9180999999999</c:v>
                </c:pt>
                <c:pt idx="4036">
                  <c:v>4204.9590999999991</c:v>
                </c:pt>
                <c:pt idx="4037">
                  <c:v>4206.0000999999993</c:v>
                </c:pt>
                <c:pt idx="4038">
                  <c:v>4207.0410999999995</c:v>
                </c:pt>
                <c:pt idx="4039">
                  <c:v>4208.0820999999996</c:v>
                </c:pt>
                <c:pt idx="4040">
                  <c:v>4209.1230999999998</c:v>
                </c:pt>
                <c:pt idx="4041">
                  <c:v>4210.1641</c:v>
                </c:pt>
                <c:pt idx="4042">
                  <c:v>4211.2050999999992</c:v>
                </c:pt>
                <c:pt idx="4043">
                  <c:v>4212.2460999999994</c:v>
                </c:pt>
                <c:pt idx="4044">
                  <c:v>4213.2870999999996</c:v>
                </c:pt>
                <c:pt idx="4045">
                  <c:v>4214.3280999999997</c:v>
                </c:pt>
                <c:pt idx="4046">
                  <c:v>4215.3690999999999</c:v>
                </c:pt>
                <c:pt idx="4047">
                  <c:v>4216.4100999999991</c:v>
                </c:pt>
                <c:pt idx="4048">
                  <c:v>4217.4510999999993</c:v>
                </c:pt>
                <c:pt idx="4049">
                  <c:v>4218.4920999999995</c:v>
                </c:pt>
                <c:pt idx="4050">
                  <c:v>4219.5330999999996</c:v>
                </c:pt>
                <c:pt idx="4051">
                  <c:v>4220.5740999999998</c:v>
                </c:pt>
                <c:pt idx="4052">
                  <c:v>4221.6151</c:v>
                </c:pt>
                <c:pt idx="4053">
                  <c:v>4222.6560999999992</c:v>
                </c:pt>
                <c:pt idx="4054">
                  <c:v>4223.6970999999994</c:v>
                </c:pt>
                <c:pt idx="4055">
                  <c:v>4224.7380999999996</c:v>
                </c:pt>
                <c:pt idx="4056">
                  <c:v>4225.7790999999997</c:v>
                </c:pt>
                <c:pt idx="4057">
                  <c:v>4226.8200999999999</c:v>
                </c:pt>
                <c:pt idx="4058">
                  <c:v>4227.8610999999992</c:v>
                </c:pt>
                <c:pt idx="4059">
                  <c:v>4228.9020999999993</c:v>
                </c:pt>
                <c:pt idx="4060">
                  <c:v>4229.9430999999995</c:v>
                </c:pt>
                <c:pt idx="4061">
                  <c:v>4230.9840999999997</c:v>
                </c:pt>
                <c:pt idx="4062">
                  <c:v>4232.0250999999998</c:v>
                </c:pt>
                <c:pt idx="4063">
                  <c:v>4233.0661</c:v>
                </c:pt>
                <c:pt idx="4064">
                  <c:v>4234.1070999999993</c:v>
                </c:pt>
                <c:pt idx="4065">
                  <c:v>4235.1480999999994</c:v>
                </c:pt>
                <c:pt idx="4066">
                  <c:v>4236.1890999999996</c:v>
                </c:pt>
                <c:pt idx="4067">
                  <c:v>4237.2300999999998</c:v>
                </c:pt>
                <c:pt idx="4068">
                  <c:v>4238.2710999999999</c:v>
                </c:pt>
                <c:pt idx="4069">
                  <c:v>4239.3120999999992</c:v>
                </c:pt>
                <c:pt idx="4070">
                  <c:v>4240.3530999999994</c:v>
                </c:pt>
                <c:pt idx="4071">
                  <c:v>4241.3940999999995</c:v>
                </c:pt>
                <c:pt idx="4072">
                  <c:v>4242.4350999999997</c:v>
                </c:pt>
                <c:pt idx="4073">
                  <c:v>4243.4760999999999</c:v>
                </c:pt>
                <c:pt idx="4074">
                  <c:v>4244.5170999999991</c:v>
                </c:pt>
                <c:pt idx="4075">
                  <c:v>4245.5580999999993</c:v>
                </c:pt>
                <c:pt idx="4076">
                  <c:v>4246.5990999999995</c:v>
                </c:pt>
                <c:pt idx="4077">
                  <c:v>4247.6400999999996</c:v>
                </c:pt>
                <c:pt idx="4078">
                  <c:v>4248.6810999999998</c:v>
                </c:pt>
                <c:pt idx="4079">
                  <c:v>4249.7221</c:v>
                </c:pt>
                <c:pt idx="4080">
                  <c:v>4250.7630999999992</c:v>
                </c:pt>
                <c:pt idx="4081">
                  <c:v>4251.8040999999994</c:v>
                </c:pt>
                <c:pt idx="4082">
                  <c:v>4252.8450999999995</c:v>
                </c:pt>
                <c:pt idx="4083">
                  <c:v>4253.8860999999997</c:v>
                </c:pt>
                <c:pt idx="4084">
                  <c:v>4254.9270999999999</c:v>
                </c:pt>
                <c:pt idx="4085">
                  <c:v>4255.9680999999991</c:v>
                </c:pt>
                <c:pt idx="4086">
                  <c:v>4257.0090999999993</c:v>
                </c:pt>
                <c:pt idx="4087">
                  <c:v>4258.0500999999995</c:v>
                </c:pt>
                <c:pt idx="4088">
                  <c:v>4259.0910999999996</c:v>
                </c:pt>
                <c:pt idx="4089">
                  <c:v>4260.1320999999998</c:v>
                </c:pt>
                <c:pt idx="4090">
                  <c:v>4261.1731</c:v>
                </c:pt>
                <c:pt idx="4091">
                  <c:v>4262.2140999999992</c:v>
                </c:pt>
                <c:pt idx="4092">
                  <c:v>4263.2550999999994</c:v>
                </c:pt>
                <c:pt idx="4093">
                  <c:v>4264.2960999999996</c:v>
                </c:pt>
                <c:pt idx="4094">
                  <c:v>4265.3370999999997</c:v>
                </c:pt>
                <c:pt idx="4095">
                  <c:v>4266.3780999999999</c:v>
                </c:pt>
                <c:pt idx="4096">
                  <c:v>4267.4190999999992</c:v>
                </c:pt>
                <c:pt idx="4097">
                  <c:v>4268.4600999999993</c:v>
                </c:pt>
                <c:pt idx="4098">
                  <c:v>4269.5010999999995</c:v>
                </c:pt>
                <c:pt idx="4099">
                  <c:v>4270.5420999999997</c:v>
                </c:pt>
                <c:pt idx="4100">
                  <c:v>4271.5830999999998</c:v>
                </c:pt>
                <c:pt idx="4101">
                  <c:v>4272.6241</c:v>
                </c:pt>
                <c:pt idx="4102">
                  <c:v>4273.6650999999993</c:v>
                </c:pt>
                <c:pt idx="4103">
                  <c:v>4274.7060999999994</c:v>
                </c:pt>
                <c:pt idx="4104">
                  <c:v>4275.7470999999996</c:v>
                </c:pt>
                <c:pt idx="4105">
                  <c:v>4276.7880999999998</c:v>
                </c:pt>
                <c:pt idx="4106">
                  <c:v>4277.8290999999999</c:v>
                </c:pt>
                <c:pt idx="4107">
                  <c:v>4278.8700999999992</c:v>
                </c:pt>
                <c:pt idx="4108">
                  <c:v>4279.9110999999994</c:v>
                </c:pt>
                <c:pt idx="4109">
                  <c:v>4280.9520999999995</c:v>
                </c:pt>
                <c:pt idx="4110">
                  <c:v>4281.9930999999997</c:v>
                </c:pt>
                <c:pt idx="4111">
                  <c:v>4283.0340999999999</c:v>
                </c:pt>
                <c:pt idx="4112">
                  <c:v>4284.0751</c:v>
                </c:pt>
                <c:pt idx="4113">
                  <c:v>4285.1160999999993</c:v>
                </c:pt>
                <c:pt idx="4114">
                  <c:v>4286.1570999999994</c:v>
                </c:pt>
                <c:pt idx="4115">
                  <c:v>4287.1980999999996</c:v>
                </c:pt>
                <c:pt idx="4116">
                  <c:v>4288.2390999999998</c:v>
                </c:pt>
                <c:pt idx="4117">
                  <c:v>4289.2800999999999</c:v>
                </c:pt>
                <c:pt idx="4118">
                  <c:v>4290.3210999999992</c:v>
                </c:pt>
                <c:pt idx="4119">
                  <c:v>4291.3620999999994</c:v>
                </c:pt>
                <c:pt idx="4120">
                  <c:v>4292.4030999999995</c:v>
                </c:pt>
                <c:pt idx="4121">
                  <c:v>4293.4440999999997</c:v>
                </c:pt>
                <c:pt idx="4122">
                  <c:v>4294.4850999999999</c:v>
                </c:pt>
                <c:pt idx="4123">
                  <c:v>4295.5260999999991</c:v>
                </c:pt>
                <c:pt idx="4124">
                  <c:v>4296.5670999999993</c:v>
                </c:pt>
                <c:pt idx="4125">
                  <c:v>4297.6080999999995</c:v>
                </c:pt>
                <c:pt idx="4126">
                  <c:v>4298.6490999999996</c:v>
                </c:pt>
                <c:pt idx="4127">
                  <c:v>4299.6900999999998</c:v>
                </c:pt>
                <c:pt idx="4128">
                  <c:v>4300.7311</c:v>
                </c:pt>
                <c:pt idx="4129">
                  <c:v>4301.7720999999992</c:v>
                </c:pt>
                <c:pt idx="4130">
                  <c:v>4302.8130999999994</c:v>
                </c:pt>
                <c:pt idx="4131">
                  <c:v>4303.8540999999996</c:v>
                </c:pt>
                <c:pt idx="4132">
                  <c:v>4304.8950999999997</c:v>
                </c:pt>
                <c:pt idx="4133">
                  <c:v>4305.9360999999999</c:v>
                </c:pt>
                <c:pt idx="4134">
                  <c:v>4306.9770999999992</c:v>
                </c:pt>
                <c:pt idx="4135">
                  <c:v>4308.0180999999993</c:v>
                </c:pt>
                <c:pt idx="4136">
                  <c:v>4309.0590999999995</c:v>
                </c:pt>
                <c:pt idx="4137">
                  <c:v>4310.1000999999997</c:v>
                </c:pt>
                <c:pt idx="4138">
                  <c:v>4311.1410999999998</c:v>
                </c:pt>
                <c:pt idx="4139">
                  <c:v>4312.1821</c:v>
                </c:pt>
                <c:pt idx="4140">
                  <c:v>4313.2230999999992</c:v>
                </c:pt>
                <c:pt idx="4141">
                  <c:v>4314.2640999999994</c:v>
                </c:pt>
                <c:pt idx="4142">
                  <c:v>4315.3050999999996</c:v>
                </c:pt>
                <c:pt idx="4143">
                  <c:v>4316.3460999999998</c:v>
                </c:pt>
                <c:pt idx="4144">
                  <c:v>4317.3870999999999</c:v>
                </c:pt>
                <c:pt idx="4145">
                  <c:v>4318.4280999999992</c:v>
                </c:pt>
                <c:pt idx="4146">
                  <c:v>4319.4690999999993</c:v>
                </c:pt>
                <c:pt idx="4147">
                  <c:v>4320.5100999999995</c:v>
                </c:pt>
                <c:pt idx="4148">
                  <c:v>4321.5510999999997</c:v>
                </c:pt>
                <c:pt idx="4149">
                  <c:v>4322.5920999999998</c:v>
                </c:pt>
                <c:pt idx="4150">
                  <c:v>4323.6331</c:v>
                </c:pt>
                <c:pt idx="4151">
                  <c:v>4324.6740999999993</c:v>
                </c:pt>
                <c:pt idx="4152">
                  <c:v>4325.7150999999994</c:v>
                </c:pt>
                <c:pt idx="4153">
                  <c:v>4326.7560999999996</c:v>
                </c:pt>
                <c:pt idx="4154">
                  <c:v>4327.7970999999998</c:v>
                </c:pt>
                <c:pt idx="4155">
                  <c:v>4328.8380999999999</c:v>
                </c:pt>
                <c:pt idx="4156">
                  <c:v>4329.8790999999992</c:v>
                </c:pt>
                <c:pt idx="4157">
                  <c:v>4330.9200999999994</c:v>
                </c:pt>
                <c:pt idx="4158">
                  <c:v>4331.9610999999995</c:v>
                </c:pt>
                <c:pt idx="4159">
                  <c:v>4333.0020999999997</c:v>
                </c:pt>
                <c:pt idx="4160">
                  <c:v>4334.0430999999999</c:v>
                </c:pt>
                <c:pt idx="4161">
                  <c:v>4335.0840999999991</c:v>
                </c:pt>
                <c:pt idx="4162">
                  <c:v>4336.1250999999993</c:v>
                </c:pt>
                <c:pt idx="4163">
                  <c:v>4337.1660999999995</c:v>
                </c:pt>
                <c:pt idx="4164">
                  <c:v>4338.2070999999996</c:v>
                </c:pt>
                <c:pt idx="4165">
                  <c:v>4339.2480999999998</c:v>
                </c:pt>
                <c:pt idx="4166">
                  <c:v>4340.2891</c:v>
                </c:pt>
                <c:pt idx="4167">
                  <c:v>4341.3300999999992</c:v>
                </c:pt>
                <c:pt idx="4168">
                  <c:v>4342.3710999999994</c:v>
                </c:pt>
                <c:pt idx="4169">
                  <c:v>4343.4120999999996</c:v>
                </c:pt>
                <c:pt idx="4170">
                  <c:v>4344.4530999999997</c:v>
                </c:pt>
                <c:pt idx="4171">
                  <c:v>4345.4940999999999</c:v>
                </c:pt>
                <c:pt idx="4172">
                  <c:v>4346.5350999999991</c:v>
                </c:pt>
                <c:pt idx="4173">
                  <c:v>4347.5760999999993</c:v>
                </c:pt>
                <c:pt idx="4174">
                  <c:v>4348.6170999999995</c:v>
                </c:pt>
                <c:pt idx="4175">
                  <c:v>4349.6580999999996</c:v>
                </c:pt>
                <c:pt idx="4176">
                  <c:v>4350.6990999999998</c:v>
                </c:pt>
                <c:pt idx="4177">
                  <c:v>4351.7401</c:v>
                </c:pt>
                <c:pt idx="4178">
                  <c:v>4352.7810999999992</c:v>
                </c:pt>
                <c:pt idx="4179">
                  <c:v>4353.8220999999994</c:v>
                </c:pt>
                <c:pt idx="4180">
                  <c:v>4354.8630999999996</c:v>
                </c:pt>
                <c:pt idx="4181">
                  <c:v>4355.9040999999997</c:v>
                </c:pt>
                <c:pt idx="4182">
                  <c:v>4356.9450999999999</c:v>
                </c:pt>
                <c:pt idx="4183">
                  <c:v>4357.9860999999992</c:v>
                </c:pt>
                <c:pt idx="4184">
                  <c:v>4359.0270999999993</c:v>
                </c:pt>
                <c:pt idx="4185">
                  <c:v>4360.0680999999995</c:v>
                </c:pt>
                <c:pt idx="4186">
                  <c:v>4361.1090999999997</c:v>
                </c:pt>
                <c:pt idx="4187">
                  <c:v>4362.1500999999998</c:v>
                </c:pt>
                <c:pt idx="4188">
                  <c:v>4363.1911</c:v>
                </c:pt>
                <c:pt idx="4189">
                  <c:v>4364.2320999999993</c:v>
                </c:pt>
                <c:pt idx="4190">
                  <c:v>4365.2730999999994</c:v>
                </c:pt>
                <c:pt idx="4191">
                  <c:v>4366.3140999999996</c:v>
                </c:pt>
                <c:pt idx="4192">
                  <c:v>4367.3550999999998</c:v>
                </c:pt>
                <c:pt idx="4193">
                  <c:v>4368.3960999999999</c:v>
                </c:pt>
                <c:pt idx="4194">
                  <c:v>4369.4370999999992</c:v>
                </c:pt>
                <c:pt idx="4195">
                  <c:v>4370.4780999999994</c:v>
                </c:pt>
                <c:pt idx="4196">
                  <c:v>4371.5190999999995</c:v>
                </c:pt>
                <c:pt idx="4197">
                  <c:v>4372.5600999999997</c:v>
                </c:pt>
                <c:pt idx="4198">
                  <c:v>4373.6010999999999</c:v>
                </c:pt>
                <c:pt idx="4199">
                  <c:v>4374.6420999999991</c:v>
                </c:pt>
                <c:pt idx="4200">
                  <c:v>4375.6830999999993</c:v>
                </c:pt>
                <c:pt idx="4201">
                  <c:v>4376.7240999999995</c:v>
                </c:pt>
                <c:pt idx="4202">
                  <c:v>4377.7650999999996</c:v>
                </c:pt>
                <c:pt idx="4203">
                  <c:v>4378.8060999999998</c:v>
                </c:pt>
                <c:pt idx="4204">
                  <c:v>4379.8471</c:v>
                </c:pt>
                <c:pt idx="4205">
                  <c:v>4380.8880999999992</c:v>
                </c:pt>
                <c:pt idx="4206">
                  <c:v>4381.9290999999994</c:v>
                </c:pt>
                <c:pt idx="4207">
                  <c:v>4382.9700999999995</c:v>
                </c:pt>
                <c:pt idx="4208">
                  <c:v>4384.0110999999997</c:v>
                </c:pt>
                <c:pt idx="4209">
                  <c:v>4385.0520999999999</c:v>
                </c:pt>
                <c:pt idx="4210">
                  <c:v>4386.0930999999991</c:v>
                </c:pt>
                <c:pt idx="4211">
                  <c:v>4387.1340999999993</c:v>
                </c:pt>
                <c:pt idx="4212">
                  <c:v>4388.1750999999995</c:v>
                </c:pt>
                <c:pt idx="4213">
                  <c:v>4389.2160999999996</c:v>
                </c:pt>
                <c:pt idx="4214">
                  <c:v>4390.2570999999998</c:v>
                </c:pt>
                <c:pt idx="4215">
                  <c:v>4391.2981</c:v>
                </c:pt>
                <c:pt idx="4216">
                  <c:v>4392.3390999999992</c:v>
                </c:pt>
                <c:pt idx="4217">
                  <c:v>4393.3800999999994</c:v>
                </c:pt>
                <c:pt idx="4218">
                  <c:v>4394.4210999999996</c:v>
                </c:pt>
                <c:pt idx="4219">
                  <c:v>4395.4620999999997</c:v>
                </c:pt>
                <c:pt idx="4220">
                  <c:v>4396.5030999999999</c:v>
                </c:pt>
                <c:pt idx="4221">
                  <c:v>4397.5440999999992</c:v>
                </c:pt>
                <c:pt idx="4222">
                  <c:v>4398.5850999999993</c:v>
                </c:pt>
                <c:pt idx="4223">
                  <c:v>4399.6260999999995</c:v>
                </c:pt>
                <c:pt idx="4224">
                  <c:v>4400.6670999999997</c:v>
                </c:pt>
                <c:pt idx="4225">
                  <c:v>4401.7080999999998</c:v>
                </c:pt>
                <c:pt idx="4226">
                  <c:v>4402.7491</c:v>
                </c:pt>
                <c:pt idx="4227">
                  <c:v>4403.7900999999993</c:v>
                </c:pt>
                <c:pt idx="4228">
                  <c:v>4404.8310999999994</c:v>
                </c:pt>
                <c:pt idx="4229">
                  <c:v>4405.8720999999996</c:v>
                </c:pt>
                <c:pt idx="4230">
                  <c:v>4406.9130999999998</c:v>
                </c:pt>
                <c:pt idx="4231">
                  <c:v>4407.9540999999999</c:v>
                </c:pt>
                <c:pt idx="4232">
                  <c:v>4408.9950999999992</c:v>
                </c:pt>
                <c:pt idx="4233">
                  <c:v>4410.0360999999994</c:v>
                </c:pt>
                <c:pt idx="4234">
                  <c:v>4411.0770999999995</c:v>
                </c:pt>
                <c:pt idx="4235">
                  <c:v>4412.1180999999997</c:v>
                </c:pt>
                <c:pt idx="4236">
                  <c:v>4413.1590999999999</c:v>
                </c:pt>
                <c:pt idx="4237">
                  <c:v>4414.2000999999991</c:v>
                </c:pt>
                <c:pt idx="4238">
                  <c:v>4415.2410999999993</c:v>
                </c:pt>
                <c:pt idx="4239">
                  <c:v>4416.2820999999994</c:v>
                </c:pt>
                <c:pt idx="4240">
                  <c:v>4417.3230999999996</c:v>
                </c:pt>
                <c:pt idx="4241">
                  <c:v>4418.3640999999998</c:v>
                </c:pt>
                <c:pt idx="4242">
                  <c:v>4419.4050999999999</c:v>
                </c:pt>
                <c:pt idx="4243">
                  <c:v>4420.4460999999992</c:v>
                </c:pt>
                <c:pt idx="4244">
                  <c:v>4421.4870999999994</c:v>
                </c:pt>
                <c:pt idx="4245">
                  <c:v>4422.5280999999995</c:v>
                </c:pt>
                <c:pt idx="4246">
                  <c:v>4423.5690999999997</c:v>
                </c:pt>
                <c:pt idx="4247">
                  <c:v>4424.6100999999999</c:v>
                </c:pt>
                <c:pt idx="4248">
                  <c:v>4425.6510999999991</c:v>
                </c:pt>
                <c:pt idx="4249">
                  <c:v>4426.6920999999993</c:v>
                </c:pt>
                <c:pt idx="4250">
                  <c:v>4427.7330999999995</c:v>
                </c:pt>
                <c:pt idx="4251">
                  <c:v>4428.7740999999996</c:v>
                </c:pt>
                <c:pt idx="4252">
                  <c:v>4429.8150999999998</c:v>
                </c:pt>
                <c:pt idx="4253">
                  <c:v>4430.8561</c:v>
                </c:pt>
                <c:pt idx="4254">
                  <c:v>4431.8970999999992</c:v>
                </c:pt>
                <c:pt idx="4255">
                  <c:v>4432.9380999999994</c:v>
                </c:pt>
                <c:pt idx="4256">
                  <c:v>4433.9790999999996</c:v>
                </c:pt>
                <c:pt idx="4257">
                  <c:v>4435.0200999999997</c:v>
                </c:pt>
                <c:pt idx="4258">
                  <c:v>4436.0610999999999</c:v>
                </c:pt>
                <c:pt idx="4259">
                  <c:v>4437.1020999999992</c:v>
                </c:pt>
                <c:pt idx="4260">
                  <c:v>4438.1430999999993</c:v>
                </c:pt>
                <c:pt idx="4261">
                  <c:v>4439.1840999999995</c:v>
                </c:pt>
                <c:pt idx="4262">
                  <c:v>4440.2250999999997</c:v>
                </c:pt>
                <c:pt idx="4263">
                  <c:v>4441.2660999999998</c:v>
                </c:pt>
                <c:pt idx="4264">
                  <c:v>4442.3071</c:v>
                </c:pt>
                <c:pt idx="4265">
                  <c:v>4443.3480999999992</c:v>
                </c:pt>
                <c:pt idx="4266">
                  <c:v>4444.3890999999994</c:v>
                </c:pt>
                <c:pt idx="4267">
                  <c:v>4445.4300999999996</c:v>
                </c:pt>
                <c:pt idx="4268">
                  <c:v>4446.4710999999998</c:v>
                </c:pt>
                <c:pt idx="4269">
                  <c:v>4447.5120999999999</c:v>
                </c:pt>
                <c:pt idx="4270">
                  <c:v>4448.5530999999992</c:v>
                </c:pt>
                <c:pt idx="4271">
                  <c:v>4449.5940999999993</c:v>
                </c:pt>
                <c:pt idx="4272">
                  <c:v>4450.6350999999995</c:v>
                </c:pt>
                <c:pt idx="4273">
                  <c:v>4451.6760999999997</c:v>
                </c:pt>
                <c:pt idx="4274">
                  <c:v>4452.7170999999998</c:v>
                </c:pt>
                <c:pt idx="4275">
                  <c:v>4453.7580999999991</c:v>
                </c:pt>
                <c:pt idx="4276">
                  <c:v>4454.7990999999993</c:v>
                </c:pt>
                <c:pt idx="4277">
                  <c:v>4455.8400999999994</c:v>
                </c:pt>
                <c:pt idx="4278">
                  <c:v>4456.8810999999996</c:v>
                </c:pt>
                <c:pt idx="4279">
                  <c:v>4457.9220999999998</c:v>
                </c:pt>
                <c:pt idx="4280">
                  <c:v>4458.9630999999999</c:v>
                </c:pt>
                <c:pt idx="4281">
                  <c:v>4460.0040999999992</c:v>
                </c:pt>
                <c:pt idx="4282">
                  <c:v>4461.0450999999994</c:v>
                </c:pt>
                <c:pt idx="4283">
                  <c:v>4462.0860999999995</c:v>
                </c:pt>
                <c:pt idx="4284">
                  <c:v>4463.1270999999997</c:v>
                </c:pt>
                <c:pt idx="4285">
                  <c:v>4464.1680999999999</c:v>
                </c:pt>
                <c:pt idx="4286">
                  <c:v>4465.2090999999991</c:v>
                </c:pt>
                <c:pt idx="4287">
                  <c:v>4466.2500999999993</c:v>
                </c:pt>
                <c:pt idx="4288">
                  <c:v>4467.2910999999995</c:v>
                </c:pt>
                <c:pt idx="4289">
                  <c:v>4468.3320999999996</c:v>
                </c:pt>
                <c:pt idx="4290">
                  <c:v>4469.3730999999998</c:v>
                </c:pt>
                <c:pt idx="4291">
                  <c:v>4470.4141</c:v>
                </c:pt>
                <c:pt idx="4292">
                  <c:v>4471.4550999999992</c:v>
                </c:pt>
                <c:pt idx="4293">
                  <c:v>4472.4960999999994</c:v>
                </c:pt>
                <c:pt idx="4294">
                  <c:v>4473.5370999999996</c:v>
                </c:pt>
                <c:pt idx="4295">
                  <c:v>4474.5780999999997</c:v>
                </c:pt>
                <c:pt idx="4296">
                  <c:v>4475.6190999999999</c:v>
                </c:pt>
                <c:pt idx="4297">
                  <c:v>4476.6600999999991</c:v>
                </c:pt>
                <c:pt idx="4298">
                  <c:v>4477.7010999999993</c:v>
                </c:pt>
                <c:pt idx="4299">
                  <c:v>4478.7420999999995</c:v>
                </c:pt>
                <c:pt idx="4300">
                  <c:v>4479.7830999999996</c:v>
                </c:pt>
                <c:pt idx="4301">
                  <c:v>4480.8240999999998</c:v>
                </c:pt>
                <c:pt idx="4302">
                  <c:v>4481.8651</c:v>
                </c:pt>
                <c:pt idx="4303">
                  <c:v>4482.9060999999992</c:v>
                </c:pt>
                <c:pt idx="4304">
                  <c:v>4483.9470999999994</c:v>
                </c:pt>
                <c:pt idx="4305">
                  <c:v>4484.9880999999996</c:v>
                </c:pt>
                <c:pt idx="4306">
                  <c:v>4486.0290999999997</c:v>
                </c:pt>
                <c:pt idx="4307">
                  <c:v>4487.0700999999999</c:v>
                </c:pt>
                <c:pt idx="4308">
                  <c:v>4488.1110999999992</c:v>
                </c:pt>
                <c:pt idx="4309">
                  <c:v>4489.1520999999993</c:v>
                </c:pt>
                <c:pt idx="4310">
                  <c:v>4490.1930999999995</c:v>
                </c:pt>
                <c:pt idx="4311">
                  <c:v>4491.2340999999997</c:v>
                </c:pt>
                <c:pt idx="4312">
                  <c:v>4492.2750999999998</c:v>
                </c:pt>
                <c:pt idx="4313">
                  <c:v>4493.3161</c:v>
                </c:pt>
                <c:pt idx="4314">
                  <c:v>4494.3570999999993</c:v>
                </c:pt>
                <c:pt idx="4315">
                  <c:v>4495.3980999999994</c:v>
                </c:pt>
                <c:pt idx="4316">
                  <c:v>4496.4390999999996</c:v>
                </c:pt>
                <c:pt idx="4317">
                  <c:v>4497.4800999999998</c:v>
                </c:pt>
                <c:pt idx="4318">
                  <c:v>4498.5210999999999</c:v>
                </c:pt>
                <c:pt idx="4319">
                  <c:v>4499.5620999999992</c:v>
                </c:pt>
                <c:pt idx="4320">
                  <c:v>4500.6030999999994</c:v>
                </c:pt>
                <c:pt idx="4321">
                  <c:v>4501.6440999999995</c:v>
                </c:pt>
                <c:pt idx="4322">
                  <c:v>4502.6850999999997</c:v>
                </c:pt>
                <c:pt idx="4323">
                  <c:v>4503.7260999999999</c:v>
                </c:pt>
                <c:pt idx="4324">
                  <c:v>4504.7670999999991</c:v>
                </c:pt>
                <c:pt idx="4325">
                  <c:v>4505.8080999999993</c:v>
                </c:pt>
                <c:pt idx="4326">
                  <c:v>4506.8490999999995</c:v>
                </c:pt>
                <c:pt idx="4327">
                  <c:v>4507.8900999999996</c:v>
                </c:pt>
                <c:pt idx="4328">
                  <c:v>4508.9310999999998</c:v>
                </c:pt>
                <c:pt idx="4329">
                  <c:v>4509.9721</c:v>
                </c:pt>
                <c:pt idx="4330">
                  <c:v>4511.0130999999992</c:v>
                </c:pt>
                <c:pt idx="4331">
                  <c:v>4512.0540999999994</c:v>
                </c:pt>
                <c:pt idx="4332">
                  <c:v>4513.0950999999995</c:v>
                </c:pt>
                <c:pt idx="4333">
                  <c:v>4514.1360999999997</c:v>
                </c:pt>
                <c:pt idx="4334">
                  <c:v>4515.1770999999999</c:v>
                </c:pt>
                <c:pt idx="4335">
                  <c:v>4516.2180999999991</c:v>
                </c:pt>
                <c:pt idx="4336">
                  <c:v>4517.2590999999993</c:v>
                </c:pt>
                <c:pt idx="4337">
                  <c:v>4518.3000999999995</c:v>
                </c:pt>
                <c:pt idx="4338">
                  <c:v>4519.3410999999996</c:v>
                </c:pt>
                <c:pt idx="4339">
                  <c:v>4520.3820999999998</c:v>
                </c:pt>
                <c:pt idx="4340">
                  <c:v>4521.4231</c:v>
                </c:pt>
                <c:pt idx="4341">
                  <c:v>4522.4640999999992</c:v>
                </c:pt>
                <c:pt idx="4342">
                  <c:v>4523.5050999999994</c:v>
                </c:pt>
                <c:pt idx="4343">
                  <c:v>4524.5460999999996</c:v>
                </c:pt>
                <c:pt idx="4344">
                  <c:v>4525.5870999999997</c:v>
                </c:pt>
                <c:pt idx="4345">
                  <c:v>4526.6280999999999</c:v>
                </c:pt>
                <c:pt idx="4346">
                  <c:v>4527.6690999999992</c:v>
                </c:pt>
                <c:pt idx="4347">
                  <c:v>4528.7100999999993</c:v>
                </c:pt>
                <c:pt idx="4348">
                  <c:v>4529.7510999999995</c:v>
                </c:pt>
                <c:pt idx="4349">
                  <c:v>4530.7920999999997</c:v>
                </c:pt>
                <c:pt idx="4350">
                  <c:v>4531.8330999999998</c:v>
                </c:pt>
                <c:pt idx="4351">
                  <c:v>4532.8741</c:v>
                </c:pt>
                <c:pt idx="4352">
                  <c:v>4533.9150999999993</c:v>
                </c:pt>
                <c:pt idx="4353">
                  <c:v>4534.9560999999994</c:v>
                </c:pt>
                <c:pt idx="4354">
                  <c:v>4535.9970999999996</c:v>
                </c:pt>
                <c:pt idx="4355">
                  <c:v>4537.0380999999998</c:v>
                </c:pt>
                <c:pt idx="4356">
                  <c:v>4538.0790999999999</c:v>
                </c:pt>
                <c:pt idx="4357">
                  <c:v>4539.1200999999992</c:v>
                </c:pt>
                <c:pt idx="4358">
                  <c:v>4540.1610999999994</c:v>
                </c:pt>
                <c:pt idx="4359">
                  <c:v>4541.2020999999995</c:v>
                </c:pt>
                <c:pt idx="4360">
                  <c:v>4542.2430999999997</c:v>
                </c:pt>
                <c:pt idx="4361">
                  <c:v>4543.2840999999999</c:v>
                </c:pt>
                <c:pt idx="4362">
                  <c:v>4544.3250999999991</c:v>
                </c:pt>
                <c:pt idx="4363">
                  <c:v>4545.3660999999993</c:v>
                </c:pt>
                <c:pt idx="4364">
                  <c:v>4546.4070999999994</c:v>
                </c:pt>
                <c:pt idx="4365">
                  <c:v>4547.4480999999996</c:v>
                </c:pt>
                <c:pt idx="4366">
                  <c:v>4548.4890999999998</c:v>
                </c:pt>
                <c:pt idx="4367">
                  <c:v>4549.5300999999999</c:v>
                </c:pt>
                <c:pt idx="4368">
                  <c:v>4550.5710999999992</c:v>
                </c:pt>
                <c:pt idx="4369">
                  <c:v>4551.6120999999994</c:v>
                </c:pt>
                <c:pt idx="4370">
                  <c:v>4552.6530999999995</c:v>
                </c:pt>
                <c:pt idx="4371">
                  <c:v>4553.6940999999997</c:v>
                </c:pt>
                <c:pt idx="4372">
                  <c:v>4554.7350999999999</c:v>
                </c:pt>
                <c:pt idx="4373">
                  <c:v>4555.7760999999991</c:v>
                </c:pt>
                <c:pt idx="4374">
                  <c:v>4556.8170999999993</c:v>
                </c:pt>
                <c:pt idx="4375">
                  <c:v>4557.8580999999995</c:v>
                </c:pt>
                <c:pt idx="4376">
                  <c:v>4558.8990999999996</c:v>
                </c:pt>
                <c:pt idx="4377">
                  <c:v>4559.9400999999998</c:v>
                </c:pt>
                <c:pt idx="4378">
                  <c:v>4560.9811</c:v>
                </c:pt>
                <c:pt idx="4379">
                  <c:v>4562.0220999999992</c:v>
                </c:pt>
                <c:pt idx="4380">
                  <c:v>4563.0630999999994</c:v>
                </c:pt>
                <c:pt idx="4381">
                  <c:v>4564.1040999999996</c:v>
                </c:pt>
                <c:pt idx="4382">
                  <c:v>4565.1450999999997</c:v>
                </c:pt>
                <c:pt idx="4383">
                  <c:v>4566.1860999999999</c:v>
                </c:pt>
                <c:pt idx="4384">
                  <c:v>4567.2270999999992</c:v>
                </c:pt>
                <c:pt idx="4385">
                  <c:v>4568.2680999999993</c:v>
                </c:pt>
                <c:pt idx="4386">
                  <c:v>4569.3090999999995</c:v>
                </c:pt>
                <c:pt idx="4387">
                  <c:v>4570.3500999999997</c:v>
                </c:pt>
                <c:pt idx="4388">
                  <c:v>4571.3910999999998</c:v>
                </c:pt>
                <c:pt idx="4389">
                  <c:v>4572.4321</c:v>
                </c:pt>
                <c:pt idx="4390">
                  <c:v>4573.4730999999992</c:v>
                </c:pt>
                <c:pt idx="4391">
                  <c:v>4574.5140999999994</c:v>
                </c:pt>
                <c:pt idx="4392">
                  <c:v>4575.5550999999996</c:v>
                </c:pt>
                <c:pt idx="4393">
                  <c:v>4576.5960999999998</c:v>
                </c:pt>
                <c:pt idx="4394">
                  <c:v>4577.6370999999999</c:v>
                </c:pt>
                <c:pt idx="4395">
                  <c:v>4578.6780999999992</c:v>
                </c:pt>
                <c:pt idx="4396">
                  <c:v>4579.7190999999993</c:v>
                </c:pt>
                <c:pt idx="4397">
                  <c:v>4580.7600999999995</c:v>
                </c:pt>
                <c:pt idx="4398">
                  <c:v>4581.8010999999997</c:v>
                </c:pt>
                <c:pt idx="4399">
                  <c:v>4582.8420999999998</c:v>
                </c:pt>
                <c:pt idx="4400">
                  <c:v>4583.8830999999991</c:v>
                </c:pt>
                <c:pt idx="4401">
                  <c:v>4584.9240999999993</c:v>
                </c:pt>
                <c:pt idx="4402">
                  <c:v>4585.9650999999994</c:v>
                </c:pt>
                <c:pt idx="4403">
                  <c:v>4587.0060999999996</c:v>
                </c:pt>
                <c:pt idx="4404">
                  <c:v>4588.0470999999998</c:v>
                </c:pt>
                <c:pt idx="4405">
                  <c:v>4589.0880999999999</c:v>
                </c:pt>
                <c:pt idx="4406">
                  <c:v>4590.1290999999992</c:v>
                </c:pt>
                <c:pt idx="4407">
                  <c:v>4591.1700999999994</c:v>
                </c:pt>
                <c:pt idx="4408">
                  <c:v>4592.2110999999995</c:v>
                </c:pt>
                <c:pt idx="4409">
                  <c:v>4593.2520999999997</c:v>
                </c:pt>
                <c:pt idx="4410">
                  <c:v>4594.2930999999999</c:v>
                </c:pt>
                <c:pt idx="4411">
                  <c:v>4595.3340999999991</c:v>
                </c:pt>
                <c:pt idx="4412">
                  <c:v>4596.3750999999993</c:v>
                </c:pt>
                <c:pt idx="4413">
                  <c:v>4597.4160999999995</c:v>
                </c:pt>
                <c:pt idx="4414">
                  <c:v>4598.4570999999996</c:v>
                </c:pt>
                <c:pt idx="4415">
                  <c:v>4599.4980999999998</c:v>
                </c:pt>
                <c:pt idx="4416">
                  <c:v>4600.5391</c:v>
                </c:pt>
                <c:pt idx="4417">
                  <c:v>4601.5800999999992</c:v>
                </c:pt>
                <c:pt idx="4418">
                  <c:v>4602.6210999999994</c:v>
                </c:pt>
                <c:pt idx="4419">
                  <c:v>4603.6620999999996</c:v>
                </c:pt>
                <c:pt idx="4420">
                  <c:v>4604.7030999999997</c:v>
                </c:pt>
                <c:pt idx="4421">
                  <c:v>4605.7440999999999</c:v>
                </c:pt>
                <c:pt idx="4422">
                  <c:v>4606.7850999999991</c:v>
                </c:pt>
                <c:pt idx="4423">
                  <c:v>4607.8260999999993</c:v>
                </c:pt>
                <c:pt idx="4424">
                  <c:v>4608.8670999999995</c:v>
                </c:pt>
                <c:pt idx="4425">
                  <c:v>4609.9080999999996</c:v>
                </c:pt>
                <c:pt idx="4426">
                  <c:v>4610.9490999999998</c:v>
                </c:pt>
                <c:pt idx="4427">
                  <c:v>4611.9901</c:v>
                </c:pt>
                <c:pt idx="4428">
                  <c:v>4613.0310999999992</c:v>
                </c:pt>
                <c:pt idx="4429">
                  <c:v>4614.0720999999994</c:v>
                </c:pt>
                <c:pt idx="4430">
                  <c:v>4615.1130999999996</c:v>
                </c:pt>
                <c:pt idx="4431">
                  <c:v>4616.1540999999997</c:v>
                </c:pt>
                <c:pt idx="4432">
                  <c:v>4617.1950999999999</c:v>
                </c:pt>
                <c:pt idx="4433">
                  <c:v>4618.2360999999992</c:v>
                </c:pt>
                <c:pt idx="4434">
                  <c:v>4619.2770999999993</c:v>
                </c:pt>
                <c:pt idx="4435">
                  <c:v>4620.3180999999995</c:v>
                </c:pt>
                <c:pt idx="4436">
                  <c:v>4621.3590999999997</c:v>
                </c:pt>
                <c:pt idx="4437">
                  <c:v>4622.4000999999998</c:v>
                </c:pt>
                <c:pt idx="4438">
                  <c:v>4623.4410999999991</c:v>
                </c:pt>
                <c:pt idx="4439">
                  <c:v>4624.4820999999993</c:v>
                </c:pt>
                <c:pt idx="4440">
                  <c:v>4625.5230999999994</c:v>
                </c:pt>
                <c:pt idx="4441">
                  <c:v>4626.5640999999996</c:v>
                </c:pt>
                <c:pt idx="4442">
                  <c:v>4627.6050999999998</c:v>
                </c:pt>
                <c:pt idx="4443">
                  <c:v>4628.6460999999999</c:v>
                </c:pt>
                <c:pt idx="4444">
                  <c:v>4629.6870999999992</c:v>
                </c:pt>
                <c:pt idx="4445">
                  <c:v>4630.7280999999994</c:v>
                </c:pt>
                <c:pt idx="4446">
                  <c:v>4631.7690999999995</c:v>
                </c:pt>
                <c:pt idx="4447">
                  <c:v>4632.8100999999997</c:v>
                </c:pt>
                <c:pt idx="4448">
                  <c:v>4633.8510999999999</c:v>
                </c:pt>
                <c:pt idx="4449">
                  <c:v>4634.8920999999991</c:v>
                </c:pt>
                <c:pt idx="4450">
                  <c:v>4635.9330999999993</c:v>
                </c:pt>
                <c:pt idx="4451">
                  <c:v>4636.9740999999995</c:v>
                </c:pt>
                <c:pt idx="4452">
                  <c:v>4638.0150999999996</c:v>
                </c:pt>
                <c:pt idx="4453">
                  <c:v>4639.0560999999998</c:v>
                </c:pt>
                <c:pt idx="4454">
                  <c:v>4640.0971</c:v>
                </c:pt>
                <c:pt idx="4455">
                  <c:v>4641.1380999999992</c:v>
                </c:pt>
                <c:pt idx="4456">
                  <c:v>4642.1790999999994</c:v>
                </c:pt>
                <c:pt idx="4457">
                  <c:v>4643.2200999999995</c:v>
                </c:pt>
                <c:pt idx="4458">
                  <c:v>4644.2610999999997</c:v>
                </c:pt>
                <c:pt idx="4459">
                  <c:v>4645.3020999999999</c:v>
                </c:pt>
                <c:pt idx="4460">
                  <c:v>4646.3430999999991</c:v>
                </c:pt>
                <c:pt idx="4461">
                  <c:v>4647.3840999999993</c:v>
                </c:pt>
                <c:pt idx="4462">
                  <c:v>4648.4250999999995</c:v>
                </c:pt>
                <c:pt idx="4463">
                  <c:v>4649.4660999999996</c:v>
                </c:pt>
                <c:pt idx="4464">
                  <c:v>4650.5070999999998</c:v>
                </c:pt>
                <c:pt idx="4465">
                  <c:v>4651.5481</c:v>
                </c:pt>
                <c:pt idx="4466">
                  <c:v>4652.5890999999992</c:v>
                </c:pt>
                <c:pt idx="4467">
                  <c:v>4653.6300999999994</c:v>
                </c:pt>
                <c:pt idx="4468">
                  <c:v>4654.6710999999996</c:v>
                </c:pt>
                <c:pt idx="4469">
                  <c:v>4655.7120999999997</c:v>
                </c:pt>
                <c:pt idx="4470">
                  <c:v>4656.7530999999999</c:v>
                </c:pt>
                <c:pt idx="4471">
                  <c:v>4657.7940999999992</c:v>
                </c:pt>
                <c:pt idx="4472">
                  <c:v>4658.8350999999993</c:v>
                </c:pt>
                <c:pt idx="4473">
                  <c:v>4659.8760999999995</c:v>
                </c:pt>
                <c:pt idx="4474">
                  <c:v>4660.9170999999997</c:v>
                </c:pt>
                <c:pt idx="4475">
                  <c:v>4661.9580999999998</c:v>
                </c:pt>
                <c:pt idx="4476">
                  <c:v>4662.9990999999991</c:v>
                </c:pt>
                <c:pt idx="4477">
                  <c:v>4664.0400999999993</c:v>
                </c:pt>
                <c:pt idx="4478">
                  <c:v>4665.0810999999994</c:v>
                </c:pt>
                <c:pt idx="4479">
                  <c:v>4666.1220999999996</c:v>
                </c:pt>
                <c:pt idx="4480">
                  <c:v>4667.1630999999998</c:v>
                </c:pt>
                <c:pt idx="4481">
                  <c:v>4668.2040999999999</c:v>
                </c:pt>
                <c:pt idx="4482">
                  <c:v>4669.2450999999992</c:v>
                </c:pt>
                <c:pt idx="4483">
                  <c:v>4670.2860999999994</c:v>
                </c:pt>
                <c:pt idx="4484">
                  <c:v>4671.3270999999995</c:v>
                </c:pt>
                <c:pt idx="4485">
                  <c:v>4672.3680999999997</c:v>
                </c:pt>
                <c:pt idx="4486">
                  <c:v>4673.4090999999999</c:v>
                </c:pt>
                <c:pt idx="4487">
                  <c:v>4674.4500999999991</c:v>
                </c:pt>
                <c:pt idx="4488">
                  <c:v>4675.4910999999993</c:v>
                </c:pt>
                <c:pt idx="4489">
                  <c:v>4676.5320999999994</c:v>
                </c:pt>
                <c:pt idx="4490">
                  <c:v>4677.5730999999996</c:v>
                </c:pt>
                <c:pt idx="4491">
                  <c:v>4678.6140999999998</c:v>
                </c:pt>
                <c:pt idx="4492">
                  <c:v>4679.6550999999999</c:v>
                </c:pt>
                <c:pt idx="4493">
                  <c:v>4680.6960999999992</c:v>
                </c:pt>
                <c:pt idx="4494">
                  <c:v>4681.7370999999994</c:v>
                </c:pt>
                <c:pt idx="4495">
                  <c:v>4682.7780999999995</c:v>
                </c:pt>
                <c:pt idx="4496">
                  <c:v>4683.8190999999997</c:v>
                </c:pt>
                <c:pt idx="4497">
                  <c:v>4684.8600999999999</c:v>
                </c:pt>
                <c:pt idx="4498">
                  <c:v>4685.9010999999991</c:v>
                </c:pt>
                <c:pt idx="4499">
                  <c:v>4686.9420999999993</c:v>
                </c:pt>
                <c:pt idx="4500">
                  <c:v>4687.9830999999995</c:v>
                </c:pt>
                <c:pt idx="4501">
                  <c:v>4689.0240999999996</c:v>
                </c:pt>
                <c:pt idx="4502">
                  <c:v>4690.0650999999998</c:v>
                </c:pt>
                <c:pt idx="4503">
                  <c:v>4691.1061</c:v>
                </c:pt>
                <c:pt idx="4504">
                  <c:v>4692.1470999999992</c:v>
                </c:pt>
                <c:pt idx="4505">
                  <c:v>4693.1880999999994</c:v>
                </c:pt>
                <c:pt idx="4506">
                  <c:v>4694.2290999999996</c:v>
                </c:pt>
                <c:pt idx="4507">
                  <c:v>4695.2700999999997</c:v>
                </c:pt>
                <c:pt idx="4508">
                  <c:v>4696.3110999999999</c:v>
                </c:pt>
                <c:pt idx="4509">
                  <c:v>4697.3520999999992</c:v>
                </c:pt>
                <c:pt idx="4510">
                  <c:v>4698.3930999999993</c:v>
                </c:pt>
                <c:pt idx="4511">
                  <c:v>4699.4340999999995</c:v>
                </c:pt>
                <c:pt idx="4512">
                  <c:v>4700.4750999999997</c:v>
                </c:pt>
                <c:pt idx="4513">
                  <c:v>4701.5160999999998</c:v>
                </c:pt>
                <c:pt idx="4514">
                  <c:v>4702.5571</c:v>
                </c:pt>
                <c:pt idx="4515">
                  <c:v>4703.5980999999992</c:v>
                </c:pt>
                <c:pt idx="4516">
                  <c:v>4704.6390999999994</c:v>
                </c:pt>
                <c:pt idx="4517">
                  <c:v>4705.6800999999996</c:v>
                </c:pt>
                <c:pt idx="4518">
                  <c:v>4706.7210999999998</c:v>
                </c:pt>
                <c:pt idx="4519">
                  <c:v>4707.7620999999999</c:v>
                </c:pt>
                <c:pt idx="4520">
                  <c:v>4708.8030999999992</c:v>
                </c:pt>
                <c:pt idx="4521">
                  <c:v>4709.8440999999993</c:v>
                </c:pt>
                <c:pt idx="4522">
                  <c:v>4710.8850999999995</c:v>
                </c:pt>
                <c:pt idx="4523">
                  <c:v>4711.9260999999997</c:v>
                </c:pt>
                <c:pt idx="4524">
                  <c:v>4712.9670999999998</c:v>
                </c:pt>
                <c:pt idx="4525">
                  <c:v>4714.0080999999991</c:v>
                </c:pt>
                <c:pt idx="4526">
                  <c:v>4715.0490999999993</c:v>
                </c:pt>
                <c:pt idx="4527">
                  <c:v>4716.0900999999994</c:v>
                </c:pt>
                <c:pt idx="4528">
                  <c:v>4717.1310999999996</c:v>
                </c:pt>
                <c:pt idx="4529">
                  <c:v>4718.1720999999998</c:v>
                </c:pt>
                <c:pt idx="4530">
                  <c:v>4719.2130999999999</c:v>
                </c:pt>
                <c:pt idx="4531">
                  <c:v>4720.2540999999992</c:v>
                </c:pt>
                <c:pt idx="4532">
                  <c:v>4721.2950999999994</c:v>
                </c:pt>
                <c:pt idx="4533">
                  <c:v>4722.3360999999995</c:v>
                </c:pt>
                <c:pt idx="4534">
                  <c:v>4723.3770999999997</c:v>
                </c:pt>
                <c:pt idx="4535">
                  <c:v>4724.4180999999999</c:v>
                </c:pt>
                <c:pt idx="4536">
                  <c:v>4725.4590999999991</c:v>
                </c:pt>
                <c:pt idx="4537">
                  <c:v>4726.5000999999993</c:v>
                </c:pt>
                <c:pt idx="4538">
                  <c:v>4727.5410999999995</c:v>
                </c:pt>
                <c:pt idx="4539">
                  <c:v>4728.5820999999996</c:v>
                </c:pt>
                <c:pt idx="4540">
                  <c:v>4729.6230999999998</c:v>
                </c:pt>
                <c:pt idx="4541">
                  <c:v>4730.6641</c:v>
                </c:pt>
                <c:pt idx="4542">
                  <c:v>4731.7050999999992</c:v>
                </c:pt>
                <c:pt idx="4543">
                  <c:v>4732.7460999999994</c:v>
                </c:pt>
                <c:pt idx="4544">
                  <c:v>4733.7870999999996</c:v>
                </c:pt>
                <c:pt idx="4545">
                  <c:v>4734.8280999999997</c:v>
                </c:pt>
                <c:pt idx="4546">
                  <c:v>4735.8690999999999</c:v>
                </c:pt>
                <c:pt idx="4547">
                  <c:v>4736.9100999999991</c:v>
                </c:pt>
                <c:pt idx="4548">
                  <c:v>4737.9510999999993</c:v>
                </c:pt>
                <c:pt idx="4549">
                  <c:v>4738.9920999999995</c:v>
                </c:pt>
                <c:pt idx="4550">
                  <c:v>4740.0330999999996</c:v>
                </c:pt>
                <c:pt idx="4551">
                  <c:v>4741.0740999999998</c:v>
                </c:pt>
                <c:pt idx="4552">
                  <c:v>4742.1151</c:v>
                </c:pt>
                <c:pt idx="4553">
                  <c:v>4743.1560999999992</c:v>
                </c:pt>
                <c:pt idx="4554">
                  <c:v>4744.1970999999994</c:v>
                </c:pt>
                <c:pt idx="4555">
                  <c:v>4745.2380999999996</c:v>
                </c:pt>
                <c:pt idx="4556">
                  <c:v>4746.2790999999997</c:v>
                </c:pt>
                <c:pt idx="4557">
                  <c:v>4747.3200999999999</c:v>
                </c:pt>
                <c:pt idx="4558">
                  <c:v>4748.3610999999992</c:v>
                </c:pt>
                <c:pt idx="4559">
                  <c:v>4749.4020999999993</c:v>
                </c:pt>
                <c:pt idx="4560">
                  <c:v>4750.4430999999995</c:v>
                </c:pt>
                <c:pt idx="4561">
                  <c:v>4751.4840999999997</c:v>
                </c:pt>
                <c:pt idx="4562">
                  <c:v>4752.5250999999998</c:v>
                </c:pt>
                <c:pt idx="4563">
                  <c:v>4753.5660999999991</c:v>
                </c:pt>
                <c:pt idx="4564">
                  <c:v>4754.6070999999993</c:v>
                </c:pt>
                <c:pt idx="4565">
                  <c:v>4755.6480999999994</c:v>
                </c:pt>
                <c:pt idx="4566">
                  <c:v>4756.6890999999996</c:v>
                </c:pt>
                <c:pt idx="4567">
                  <c:v>4757.7300999999998</c:v>
                </c:pt>
                <c:pt idx="4568">
                  <c:v>4758.7710999999999</c:v>
                </c:pt>
                <c:pt idx="4569">
                  <c:v>4759.8120999999992</c:v>
                </c:pt>
                <c:pt idx="4570">
                  <c:v>4760.8530999999994</c:v>
                </c:pt>
                <c:pt idx="4571">
                  <c:v>4761.8940999999995</c:v>
                </c:pt>
                <c:pt idx="4572">
                  <c:v>4762.9350999999997</c:v>
                </c:pt>
                <c:pt idx="4573">
                  <c:v>4763.9760999999999</c:v>
                </c:pt>
                <c:pt idx="4574">
                  <c:v>4765.0170999999991</c:v>
                </c:pt>
                <c:pt idx="4575">
                  <c:v>4766.0580999999993</c:v>
                </c:pt>
                <c:pt idx="4576">
                  <c:v>4767.0990999999995</c:v>
                </c:pt>
                <c:pt idx="4577">
                  <c:v>4768.1400999999996</c:v>
                </c:pt>
                <c:pt idx="4578">
                  <c:v>4769.1810999999998</c:v>
                </c:pt>
                <c:pt idx="4579">
                  <c:v>4770.2221</c:v>
                </c:pt>
                <c:pt idx="4580">
                  <c:v>4771.2630999999992</c:v>
                </c:pt>
                <c:pt idx="4581">
                  <c:v>4772.3040999999994</c:v>
                </c:pt>
                <c:pt idx="4582">
                  <c:v>4773.3450999999995</c:v>
                </c:pt>
                <c:pt idx="4583">
                  <c:v>4774.3860999999997</c:v>
                </c:pt>
                <c:pt idx="4584">
                  <c:v>4775.4270999999999</c:v>
                </c:pt>
                <c:pt idx="4585">
                  <c:v>4776.4680999999991</c:v>
                </c:pt>
                <c:pt idx="4586">
                  <c:v>4777.5090999999993</c:v>
                </c:pt>
                <c:pt idx="4587">
                  <c:v>4778.5500999999995</c:v>
                </c:pt>
                <c:pt idx="4588">
                  <c:v>4779.5910999999996</c:v>
                </c:pt>
                <c:pt idx="4589">
                  <c:v>4780.6320999999998</c:v>
                </c:pt>
                <c:pt idx="4590">
                  <c:v>4781.6731</c:v>
                </c:pt>
                <c:pt idx="4591">
                  <c:v>4782.7140999999992</c:v>
                </c:pt>
                <c:pt idx="4592">
                  <c:v>4783.7550999999994</c:v>
                </c:pt>
                <c:pt idx="4593">
                  <c:v>4784.7960999999996</c:v>
                </c:pt>
                <c:pt idx="4594">
                  <c:v>4785.8370999999997</c:v>
                </c:pt>
                <c:pt idx="4595">
                  <c:v>4786.8780999999999</c:v>
                </c:pt>
                <c:pt idx="4596">
                  <c:v>4787.9190999999992</c:v>
                </c:pt>
                <c:pt idx="4597">
                  <c:v>4788.9600999999993</c:v>
                </c:pt>
                <c:pt idx="4598">
                  <c:v>4790.0010999999995</c:v>
                </c:pt>
                <c:pt idx="4599">
                  <c:v>4791.0420999999997</c:v>
                </c:pt>
                <c:pt idx="4600">
                  <c:v>4792.0830999999998</c:v>
                </c:pt>
                <c:pt idx="4601">
                  <c:v>4793.1240999999991</c:v>
                </c:pt>
                <c:pt idx="4602">
                  <c:v>4794.1650999999993</c:v>
                </c:pt>
                <c:pt idx="4603">
                  <c:v>4795.2060999999994</c:v>
                </c:pt>
                <c:pt idx="4604">
                  <c:v>4796.2470999999996</c:v>
                </c:pt>
                <c:pt idx="4605">
                  <c:v>4797.2880999999998</c:v>
                </c:pt>
                <c:pt idx="4606">
                  <c:v>4798.3290999999999</c:v>
                </c:pt>
                <c:pt idx="4607">
                  <c:v>4799.3700999999992</c:v>
                </c:pt>
                <c:pt idx="4608">
                  <c:v>4800.4110999999994</c:v>
                </c:pt>
                <c:pt idx="4609">
                  <c:v>4801.4520999999995</c:v>
                </c:pt>
                <c:pt idx="4610">
                  <c:v>4802.4930999999997</c:v>
                </c:pt>
                <c:pt idx="4611">
                  <c:v>4803.5340999999999</c:v>
                </c:pt>
                <c:pt idx="4612">
                  <c:v>4804.5750999999991</c:v>
                </c:pt>
                <c:pt idx="4613">
                  <c:v>4805.6160999999993</c:v>
                </c:pt>
                <c:pt idx="4614">
                  <c:v>4806.6570999999994</c:v>
                </c:pt>
                <c:pt idx="4615">
                  <c:v>4807.6980999999996</c:v>
                </c:pt>
                <c:pt idx="4616">
                  <c:v>4808.7390999999998</c:v>
                </c:pt>
                <c:pt idx="4617">
                  <c:v>4809.7800999999999</c:v>
                </c:pt>
                <c:pt idx="4618">
                  <c:v>4810.8210999999992</c:v>
                </c:pt>
                <c:pt idx="4619">
                  <c:v>4811.8620999999994</c:v>
                </c:pt>
                <c:pt idx="4620">
                  <c:v>4812.9030999999995</c:v>
                </c:pt>
                <c:pt idx="4621">
                  <c:v>4813.9440999999997</c:v>
                </c:pt>
                <c:pt idx="4622">
                  <c:v>4814.9850999999999</c:v>
                </c:pt>
                <c:pt idx="4623">
                  <c:v>4816.0260999999991</c:v>
                </c:pt>
                <c:pt idx="4624">
                  <c:v>4817.0670999999993</c:v>
                </c:pt>
                <c:pt idx="4625">
                  <c:v>4818.1080999999995</c:v>
                </c:pt>
                <c:pt idx="4626">
                  <c:v>4819.1490999999996</c:v>
                </c:pt>
                <c:pt idx="4627">
                  <c:v>4820.1900999999998</c:v>
                </c:pt>
                <c:pt idx="4628">
                  <c:v>4821.2311</c:v>
                </c:pt>
                <c:pt idx="4629">
                  <c:v>4822.2720999999992</c:v>
                </c:pt>
                <c:pt idx="4630">
                  <c:v>4823.3130999999994</c:v>
                </c:pt>
                <c:pt idx="4631">
                  <c:v>4824.3540999999996</c:v>
                </c:pt>
                <c:pt idx="4632">
                  <c:v>4825.3950999999997</c:v>
                </c:pt>
                <c:pt idx="4633">
                  <c:v>4826.4360999999999</c:v>
                </c:pt>
                <c:pt idx="4634">
                  <c:v>4827.4770999999992</c:v>
                </c:pt>
                <c:pt idx="4635">
                  <c:v>4828.5180999999993</c:v>
                </c:pt>
                <c:pt idx="4636">
                  <c:v>4829.5590999999995</c:v>
                </c:pt>
                <c:pt idx="4637">
                  <c:v>4830.6000999999997</c:v>
                </c:pt>
                <c:pt idx="4638">
                  <c:v>4831.6410999999998</c:v>
                </c:pt>
                <c:pt idx="4639">
                  <c:v>4832.6820999999991</c:v>
                </c:pt>
                <c:pt idx="4640">
                  <c:v>4833.7230999999992</c:v>
                </c:pt>
                <c:pt idx="4641">
                  <c:v>4834.7640999999994</c:v>
                </c:pt>
                <c:pt idx="4642">
                  <c:v>4835.8050999999996</c:v>
                </c:pt>
                <c:pt idx="4643">
                  <c:v>4836.8460999999998</c:v>
                </c:pt>
                <c:pt idx="4644">
                  <c:v>4837.8870999999999</c:v>
                </c:pt>
                <c:pt idx="4645">
                  <c:v>4838.9280999999992</c:v>
                </c:pt>
                <c:pt idx="4646">
                  <c:v>4839.9690999999993</c:v>
                </c:pt>
                <c:pt idx="4647">
                  <c:v>4841.0100999999995</c:v>
                </c:pt>
                <c:pt idx="4648">
                  <c:v>4842.0510999999997</c:v>
                </c:pt>
                <c:pt idx="4649">
                  <c:v>4843.0920999999998</c:v>
                </c:pt>
                <c:pt idx="4650">
                  <c:v>4844.1330999999991</c:v>
                </c:pt>
                <c:pt idx="4651">
                  <c:v>4845.1740999999993</c:v>
                </c:pt>
                <c:pt idx="4652">
                  <c:v>4846.2150999999994</c:v>
                </c:pt>
                <c:pt idx="4653">
                  <c:v>4847.2560999999996</c:v>
                </c:pt>
                <c:pt idx="4654">
                  <c:v>4848.2970999999998</c:v>
                </c:pt>
                <c:pt idx="4655">
                  <c:v>4849.3380999999999</c:v>
                </c:pt>
                <c:pt idx="4656">
                  <c:v>4850.3790999999992</c:v>
                </c:pt>
                <c:pt idx="4657">
                  <c:v>4851.4200999999994</c:v>
                </c:pt>
                <c:pt idx="4658">
                  <c:v>4852.4610999999995</c:v>
                </c:pt>
                <c:pt idx="4659">
                  <c:v>4853.5020999999997</c:v>
                </c:pt>
                <c:pt idx="4660">
                  <c:v>4854.5430999999999</c:v>
                </c:pt>
                <c:pt idx="4661">
                  <c:v>4855.5840999999991</c:v>
                </c:pt>
                <c:pt idx="4662">
                  <c:v>4856.6250999999993</c:v>
                </c:pt>
                <c:pt idx="4663">
                  <c:v>4857.6660999999995</c:v>
                </c:pt>
                <c:pt idx="4664">
                  <c:v>4858.7070999999996</c:v>
                </c:pt>
                <c:pt idx="4665">
                  <c:v>4859.7480999999998</c:v>
                </c:pt>
                <c:pt idx="4666">
                  <c:v>4860.7891</c:v>
                </c:pt>
                <c:pt idx="4667">
                  <c:v>4861.8300999999992</c:v>
                </c:pt>
                <c:pt idx="4668">
                  <c:v>4862.8710999999994</c:v>
                </c:pt>
                <c:pt idx="4669">
                  <c:v>4863.9120999999996</c:v>
                </c:pt>
                <c:pt idx="4670">
                  <c:v>4864.9530999999997</c:v>
                </c:pt>
                <c:pt idx="4671">
                  <c:v>4865.9940999999999</c:v>
                </c:pt>
                <c:pt idx="4672">
                  <c:v>4867.0350999999991</c:v>
                </c:pt>
                <c:pt idx="4673">
                  <c:v>4868.0760999999993</c:v>
                </c:pt>
                <c:pt idx="4674">
                  <c:v>4869.1170999999995</c:v>
                </c:pt>
                <c:pt idx="4675">
                  <c:v>4870.1580999999996</c:v>
                </c:pt>
                <c:pt idx="4676">
                  <c:v>4871.1990999999998</c:v>
                </c:pt>
                <c:pt idx="4677">
                  <c:v>4872.2400999999991</c:v>
                </c:pt>
                <c:pt idx="4678">
                  <c:v>4873.2810999999992</c:v>
                </c:pt>
                <c:pt idx="4679">
                  <c:v>4874.3220999999994</c:v>
                </c:pt>
                <c:pt idx="4680">
                  <c:v>4875.3630999999996</c:v>
                </c:pt>
                <c:pt idx="4681">
                  <c:v>4876.4040999999997</c:v>
                </c:pt>
                <c:pt idx="4682">
                  <c:v>4877.4450999999999</c:v>
                </c:pt>
                <c:pt idx="4683">
                  <c:v>4878.4860999999992</c:v>
                </c:pt>
                <c:pt idx="4684">
                  <c:v>4879.5270999999993</c:v>
                </c:pt>
                <c:pt idx="4685">
                  <c:v>4880.5680999999995</c:v>
                </c:pt>
                <c:pt idx="4686">
                  <c:v>4881.6090999999997</c:v>
                </c:pt>
                <c:pt idx="4687">
                  <c:v>4882.6500999999998</c:v>
                </c:pt>
                <c:pt idx="4688">
                  <c:v>4883.6910999999991</c:v>
                </c:pt>
                <c:pt idx="4689">
                  <c:v>4884.7320999999993</c:v>
                </c:pt>
                <c:pt idx="4690">
                  <c:v>4885.7730999999994</c:v>
                </c:pt>
                <c:pt idx="4691">
                  <c:v>4886.8140999999996</c:v>
                </c:pt>
                <c:pt idx="4692">
                  <c:v>4887.8550999999998</c:v>
                </c:pt>
                <c:pt idx="4693">
                  <c:v>4888.8960999999999</c:v>
                </c:pt>
                <c:pt idx="4694">
                  <c:v>4889.9370999999992</c:v>
                </c:pt>
                <c:pt idx="4695">
                  <c:v>4890.9780999999994</c:v>
                </c:pt>
                <c:pt idx="4696">
                  <c:v>4892.0190999999995</c:v>
                </c:pt>
                <c:pt idx="4697">
                  <c:v>4893.0600999999997</c:v>
                </c:pt>
                <c:pt idx="4698">
                  <c:v>4894.1010999999999</c:v>
                </c:pt>
                <c:pt idx="4699">
                  <c:v>4895.1420999999991</c:v>
                </c:pt>
                <c:pt idx="4700">
                  <c:v>4896.1830999999993</c:v>
                </c:pt>
                <c:pt idx="4701">
                  <c:v>4897.2240999999995</c:v>
                </c:pt>
                <c:pt idx="4702">
                  <c:v>4898.2650999999996</c:v>
                </c:pt>
                <c:pt idx="4703">
                  <c:v>4899.3060999999998</c:v>
                </c:pt>
                <c:pt idx="4704">
                  <c:v>4900.3471</c:v>
                </c:pt>
                <c:pt idx="4705">
                  <c:v>4901.3880999999992</c:v>
                </c:pt>
                <c:pt idx="4706">
                  <c:v>4902.4290999999994</c:v>
                </c:pt>
                <c:pt idx="4707">
                  <c:v>4903.4700999999995</c:v>
                </c:pt>
                <c:pt idx="4708">
                  <c:v>4904.5110999999997</c:v>
                </c:pt>
                <c:pt idx="4709">
                  <c:v>4905.5520999999999</c:v>
                </c:pt>
                <c:pt idx="4710">
                  <c:v>4906.5930999999991</c:v>
                </c:pt>
                <c:pt idx="4711">
                  <c:v>4907.6340999999993</c:v>
                </c:pt>
                <c:pt idx="4712">
                  <c:v>4908.6750999999995</c:v>
                </c:pt>
                <c:pt idx="4713">
                  <c:v>4909.7160999999996</c:v>
                </c:pt>
                <c:pt idx="4714">
                  <c:v>4910.7570999999998</c:v>
                </c:pt>
                <c:pt idx="4715">
                  <c:v>4911.7981</c:v>
                </c:pt>
                <c:pt idx="4716">
                  <c:v>4912.8390999999992</c:v>
                </c:pt>
                <c:pt idx="4717">
                  <c:v>4913.8800999999994</c:v>
                </c:pt>
                <c:pt idx="4718">
                  <c:v>4914.9210999999996</c:v>
                </c:pt>
                <c:pt idx="4719">
                  <c:v>4915.9620999999997</c:v>
                </c:pt>
                <c:pt idx="4720">
                  <c:v>4917.0030999999999</c:v>
                </c:pt>
                <c:pt idx="4721">
                  <c:v>4918.0440999999992</c:v>
                </c:pt>
                <c:pt idx="4722">
                  <c:v>4919.0850999999993</c:v>
                </c:pt>
                <c:pt idx="4723">
                  <c:v>4920.1260999999995</c:v>
                </c:pt>
                <c:pt idx="4724">
                  <c:v>4921.1670999999997</c:v>
                </c:pt>
                <c:pt idx="4725">
                  <c:v>4922.2080999999998</c:v>
                </c:pt>
                <c:pt idx="4726">
                  <c:v>4923.2490999999991</c:v>
                </c:pt>
                <c:pt idx="4727">
                  <c:v>4924.2900999999993</c:v>
                </c:pt>
                <c:pt idx="4728">
                  <c:v>4925.3310999999994</c:v>
                </c:pt>
                <c:pt idx="4729">
                  <c:v>4926.3720999999996</c:v>
                </c:pt>
                <c:pt idx="4730">
                  <c:v>4927.4130999999998</c:v>
                </c:pt>
                <c:pt idx="4731">
                  <c:v>4928.4540999999999</c:v>
                </c:pt>
                <c:pt idx="4732">
                  <c:v>4929.4950999999992</c:v>
                </c:pt>
                <c:pt idx="4733">
                  <c:v>4930.5360999999994</c:v>
                </c:pt>
                <c:pt idx="4734">
                  <c:v>4931.5770999999995</c:v>
                </c:pt>
                <c:pt idx="4735">
                  <c:v>4932.6180999999997</c:v>
                </c:pt>
                <c:pt idx="4736">
                  <c:v>4933.6590999999999</c:v>
                </c:pt>
                <c:pt idx="4737">
                  <c:v>4934.7000999999991</c:v>
                </c:pt>
                <c:pt idx="4738">
                  <c:v>4935.7410999999993</c:v>
                </c:pt>
                <c:pt idx="4739">
                  <c:v>4936.7820999999994</c:v>
                </c:pt>
                <c:pt idx="4740">
                  <c:v>4937.8230999999996</c:v>
                </c:pt>
                <c:pt idx="4741">
                  <c:v>4938.8640999999998</c:v>
                </c:pt>
                <c:pt idx="4742">
                  <c:v>4939.9050999999999</c:v>
                </c:pt>
                <c:pt idx="4743">
                  <c:v>4940.9460999999992</c:v>
                </c:pt>
                <c:pt idx="4744">
                  <c:v>4941.9870999999994</c:v>
                </c:pt>
                <c:pt idx="4745">
                  <c:v>4943.0280999999995</c:v>
                </c:pt>
                <c:pt idx="4746">
                  <c:v>4944.0690999999997</c:v>
                </c:pt>
                <c:pt idx="4747">
                  <c:v>4945.1100999999999</c:v>
                </c:pt>
                <c:pt idx="4748">
                  <c:v>4946.1510999999991</c:v>
                </c:pt>
                <c:pt idx="4749">
                  <c:v>4947.1920999999993</c:v>
                </c:pt>
                <c:pt idx="4750">
                  <c:v>4948.2330999999995</c:v>
                </c:pt>
                <c:pt idx="4751">
                  <c:v>4949.2740999999996</c:v>
                </c:pt>
                <c:pt idx="4752">
                  <c:v>4950.3150999999998</c:v>
                </c:pt>
                <c:pt idx="4753">
                  <c:v>4951.3561</c:v>
                </c:pt>
                <c:pt idx="4754">
                  <c:v>4952.3970999999992</c:v>
                </c:pt>
                <c:pt idx="4755">
                  <c:v>4953.4380999999994</c:v>
                </c:pt>
                <c:pt idx="4756">
                  <c:v>4954.4790999999996</c:v>
                </c:pt>
                <c:pt idx="4757">
                  <c:v>4955.5200999999997</c:v>
                </c:pt>
                <c:pt idx="4758">
                  <c:v>4956.5610999999999</c:v>
                </c:pt>
                <c:pt idx="4759">
                  <c:v>4957.6020999999992</c:v>
                </c:pt>
                <c:pt idx="4760">
                  <c:v>4958.6430999999993</c:v>
                </c:pt>
                <c:pt idx="4761">
                  <c:v>4959.6840999999995</c:v>
                </c:pt>
                <c:pt idx="4762">
                  <c:v>4960.7250999999997</c:v>
                </c:pt>
                <c:pt idx="4763">
                  <c:v>4961.7660999999998</c:v>
                </c:pt>
                <c:pt idx="4764">
                  <c:v>4962.8070999999991</c:v>
                </c:pt>
                <c:pt idx="4765">
                  <c:v>4963.8480999999992</c:v>
                </c:pt>
                <c:pt idx="4766">
                  <c:v>4964.8890999999994</c:v>
                </c:pt>
                <c:pt idx="4767">
                  <c:v>4965.9300999999996</c:v>
                </c:pt>
                <c:pt idx="4768">
                  <c:v>4966.9710999999998</c:v>
                </c:pt>
                <c:pt idx="4769">
                  <c:v>4968.0120999999999</c:v>
                </c:pt>
                <c:pt idx="4770">
                  <c:v>4969.0530999999992</c:v>
                </c:pt>
                <c:pt idx="4771">
                  <c:v>4970.0940999999993</c:v>
                </c:pt>
                <c:pt idx="4772">
                  <c:v>4971.1350999999995</c:v>
                </c:pt>
                <c:pt idx="4773">
                  <c:v>4972.1760999999997</c:v>
                </c:pt>
                <c:pt idx="4774">
                  <c:v>4973.2170999999998</c:v>
                </c:pt>
                <c:pt idx="4775">
                  <c:v>4974.2580999999991</c:v>
                </c:pt>
                <c:pt idx="4776">
                  <c:v>4975.2990999999993</c:v>
                </c:pt>
                <c:pt idx="4777">
                  <c:v>4976.3400999999994</c:v>
                </c:pt>
                <c:pt idx="4778">
                  <c:v>4977.3810999999996</c:v>
                </c:pt>
                <c:pt idx="4779">
                  <c:v>4978.4220999999998</c:v>
                </c:pt>
                <c:pt idx="4780">
                  <c:v>4979.4630999999999</c:v>
                </c:pt>
                <c:pt idx="4781">
                  <c:v>4980.5040999999992</c:v>
                </c:pt>
                <c:pt idx="4782">
                  <c:v>4981.5450999999994</c:v>
                </c:pt>
                <c:pt idx="4783">
                  <c:v>4982.5860999999995</c:v>
                </c:pt>
                <c:pt idx="4784">
                  <c:v>4983.6270999999997</c:v>
                </c:pt>
                <c:pt idx="4785">
                  <c:v>4984.6680999999999</c:v>
                </c:pt>
                <c:pt idx="4786">
                  <c:v>4985.7090999999991</c:v>
                </c:pt>
                <c:pt idx="4787">
                  <c:v>4986.7500999999993</c:v>
                </c:pt>
                <c:pt idx="4788">
                  <c:v>4987.7910999999995</c:v>
                </c:pt>
                <c:pt idx="4789">
                  <c:v>4988.8320999999996</c:v>
                </c:pt>
                <c:pt idx="4790">
                  <c:v>4989.8730999999998</c:v>
                </c:pt>
                <c:pt idx="4791">
                  <c:v>4990.9141</c:v>
                </c:pt>
                <c:pt idx="4792">
                  <c:v>4991.9550999999992</c:v>
                </c:pt>
                <c:pt idx="4793">
                  <c:v>4992.9960999999994</c:v>
                </c:pt>
                <c:pt idx="4794">
                  <c:v>4994.0370999999996</c:v>
                </c:pt>
                <c:pt idx="4795">
                  <c:v>4995.0780999999997</c:v>
                </c:pt>
                <c:pt idx="4796">
                  <c:v>4996.1190999999999</c:v>
                </c:pt>
                <c:pt idx="4797">
                  <c:v>4997.1600999999991</c:v>
                </c:pt>
                <c:pt idx="4798">
                  <c:v>4998.2010999999993</c:v>
                </c:pt>
                <c:pt idx="4799">
                  <c:v>4999.2420999999995</c:v>
                </c:pt>
                <c:pt idx="4800">
                  <c:v>5000.2830999999996</c:v>
                </c:pt>
                <c:pt idx="4801">
                  <c:v>5001.3240999999998</c:v>
                </c:pt>
                <c:pt idx="4802">
                  <c:v>5002.3650999999991</c:v>
                </c:pt>
                <c:pt idx="4803">
                  <c:v>5003.4060999999992</c:v>
                </c:pt>
                <c:pt idx="4804">
                  <c:v>5004.4470999999994</c:v>
                </c:pt>
                <c:pt idx="4805">
                  <c:v>5005.4880999999996</c:v>
                </c:pt>
                <c:pt idx="4806">
                  <c:v>5006.5290999999997</c:v>
                </c:pt>
                <c:pt idx="4807">
                  <c:v>5007.5700999999999</c:v>
                </c:pt>
                <c:pt idx="4808">
                  <c:v>5008.6110999999992</c:v>
                </c:pt>
                <c:pt idx="4809">
                  <c:v>5009.6520999999993</c:v>
                </c:pt>
                <c:pt idx="4810">
                  <c:v>5010.6930999999995</c:v>
                </c:pt>
                <c:pt idx="4811">
                  <c:v>5011.7340999999997</c:v>
                </c:pt>
                <c:pt idx="4812">
                  <c:v>5012.7750999999998</c:v>
                </c:pt>
                <c:pt idx="4813">
                  <c:v>5013.8160999999991</c:v>
                </c:pt>
                <c:pt idx="4814">
                  <c:v>5014.8570999999993</c:v>
                </c:pt>
                <c:pt idx="4815">
                  <c:v>5015.8980999999994</c:v>
                </c:pt>
                <c:pt idx="4816">
                  <c:v>5016.9390999999996</c:v>
                </c:pt>
                <c:pt idx="4817">
                  <c:v>5017.9800999999998</c:v>
                </c:pt>
                <c:pt idx="4818">
                  <c:v>5019.0210999999999</c:v>
                </c:pt>
                <c:pt idx="4819">
                  <c:v>5020.0620999999992</c:v>
                </c:pt>
                <c:pt idx="4820">
                  <c:v>5021.1030999999994</c:v>
                </c:pt>
                <c:pt idx="4821">
                  <c:v>5022.1440999999995</c:v>
                </c:pt>
                <c:pt idx="4822">
                  <c:v>5023.1850999999997</c:v>
                </c:pt>
                <c:pt idx="4823">
                  <c:v>5024.2260999999999</c:v>
                </c:pt>
                <c:pt idx="4824">
                  <c:v>5025.2670999999991</c:v>
                </c:pt>
                <c:pt idx="4825">
                  <c:v>5026.3080999999993</c:v>
                </c:pt>
                <c:pt idx="4826">
                  <c:v>5027.3490999999995</c:v>
                </c:pt>
                <c:pt idx="4827">
                  <c:v>5028.3900999999996</c:v>
                </c:pt>
                <c:pt idx="4828">
                  <c:v>5029.4310999999998</c:v>
                </c:pt>
                <c:pt idx="4829">
                  <c:v>5030.4721</c:v>
                </c:pt>
                <c:pt idx="4830">
                  <c:v>5031.5130999999992</c:v>
                </c:pt>
                <c:pt idx="4831">
                  <c:v>5032.5540999999994</c:v>
                </c:pt>
                <c:pt idx="4832">
                  <c:v>5033.5950999999995</c:v>
                </c:pt>
                <c:pt idx="4833">
                  <c:v>5034.6360999999997</c:v>
                </c:pt>
                <c:pt idx="4834">
                  <c:v>5035.6770999999999</c:v>
                </c:pt>
                <c:pt idx="4835">
                  <c:v>5036.7180999999991</c:v>
                </c:pt>
                <c:pt idx="4836">
                  <c:v>5037.7590999999993</c:v>
                </c:pt>
                <c:pt idx="4837">
                  <c:v>5038.8000999999995</c:v>
                </c:pt>
                <c:pt idx="4838">
                  <c:v>5039.8410999999996</c:v>
                </c:pt>
                <c:pt idx="4839">
                  <c:v>5040.8820999999998</c:v>
                </c:pt>
                <c:pt idx="4840">
                  <c:v>5041.9230999999991</c:v>
                </c:pt>
                <c:pt idx="4841">
                  <c:v>5042.9640999999992</c:v>
                </c:pt>
                <c:pt idx="4842">
                  <c:v>5044.0050999999994</c:v>
                </c:pt>
                <c:pt idx="4843">
                  <c:v>5045.0460999999996</c:v>
                </c:pt>
                <c:pt idx="4844">
                  <c:v>5046.0870999999997</c:v>
                </c:pt>
                <c:pt idx="4845">
                  <c:v>5047.1280999999999</c:v>
                </c:pt>
                <c:pt idx="4846">
                  <c:v>5048.1690999999992</c:v>
                </c:pt>
                <c:pt idx="4847">
                  <c:v>5049.2100999999993</c:v>
                </c:pt>
                <c:pt idx="4848">
                  <c:v>5050.2510999999995</c:v>
                </c:pt>
                <c:pt idx="4849">
                  <c:v>5051.2920999999997</c:v>
                </c:pt>
                <c:pt idx="4850">
                  <c:v>5052.3330999999998</c:v>
                </c:pt>
                <c:pt idx="4851">
                  <c:v>5053.3740999999991</c:v>
                </c:pt>
                <c:pt idx="4852">
                  <c:v>5054.4150999999993</c:v>
                </c:pt>
                <c:pt idx="4853">
                  <c:v>5055.4560999999994</c:v>
                </c:pt>
                <c:pt idx="4854">
                  <c:v>5056.4970999999996</c:v>
                </c:pt>
                <c:pt idx="4855">
                  <c:v>5057.5380999999998</c:v>
                </c:pt>
                <c:pt idx="4856">
                  <c:v>5058.5790999999999</c:v>
                </c:pt>
                <c:pt idx="4857">
                  <c:v>5059.6200999999992</c:v>
                </c:pt>
                <c:pt idx="4858">
                  <c:v>5060.6610999999994</c:v>
                </c:pt>
                <c:pt idx="4859">
                  <c:v>5061.7020999999995</c:v>
                </c:pt>
                <c:pt idx="4860">
                  <c:v>5062.7430999999997</c:v>
                </c:pt>
                <c:pt idx="4861">
                  <c:v>5063.7840999999999</c:v>
                </c:pt>
                <c:pt idx="4862">
                  <c:v>5064.8250999999991</c:v>
                </c:pt>
                <c:pt idx="4863">
                  <c:v>5065.8660999999993</c:v>
                </c:pt>
                <c:pt idx="4864">
                  <c:v>5066.9070999999994</c:v>
                </c:pt>
                <c:pt idx="4865">
                  <c:v>5067.9480999999996</c:v>
                </c:pt>
                <c:pt idx="4866">
                  <c:v>5068.9890999999998</c:v>
                </c:pt>
                <c:pt idx="4867">
                  <c:v>5070.0300999999999</c:v>
                </c:pt>
                <c:pt idx="4868">
                  <c:v>5071.0710999999992</c:v>
                </c:pt>
                <c:pt idx="4869">
                  <c:v>5072.1120999999994</c:v>
                </c:pt>
                <c:pt idx="4870">
                  <c:v>5073.1530999999995</c:v>
                </c:pt>
                <c:pt idx="4871">
                  <c:v>5074.1940999999997</c:v>
                </c:pt>
                <c:pt idx="4872">
                  <c:v>5075.2350999999999</c:v>
                </c:pt>
                <c:pt idx="4873">
                  <c:v>5076.2760999999991</c:v>
                </c:pt>
                <c:pt idx="4874">
                  <c:v>5077.3170999999993</c:v>
                </c:pt>
                <c:pt idx="4875">
                  <c:v>5078.3580999999995</c:v>
                </c:pt>
                <c:pt idx="4876">
                  <c:v>5079.3990999999996</c:v>
                </c:pt>
                <c:pt idx="4877">
                  <c:v>5080.4400999999998</c:v>
                </c:pt>
                <c:pt idx="4878">
                  <c:v>5081.4810999999991</c:v>
                </c:pt>
                <c:pt idx="4879">
                  <c:v>5082.5220999999992</c:v>
                </c:pt>
                <c:pt idx="4880">
                  <c:v>5083.5630999999994</c:v>
                </c:pt>
                <c:pt idx="4881">
                  <c:v>5084.6040999999996</c:v>
                </c:pt>
                <c:pt idx="4882">
                  <c:v>5085.6450999999997</c:v>
                </c:pt>
                <c:pt idx="4883">
                  <c:v>5086.6860999999999</c:v>
                </c:pt>
                <c:pt idx="4884">
                  <c:v>5087.7270999999992</c:v>
                </c:pt>
                <c:pt idx="4885">
                  <c:v>5088.7680999999993</c:v>
                </c:pt>
                <c:pt idx="4886">
                  <c:v>5089.8090999999995</c:v>
                </c:pt>
                <c:pt idx="4887">
                  <c:v>5090.8500999999997</c:v>
                </c:pt>
                <c:pt idx="4888">
                  <c:v>5091.8910999999998</c:v>
                </c:pt>
                <c:pt idx="4889">
                  <c:v>5092.9320999999991</c:v>
                </c:pt>
                <c:pt idx="4890">
                  <c:v>5093.9730999999992</c:v>
                </c:pt>
                <c:pt idx="4891">
                  <c:v>5095.0140999999994</c:v>
                </c:pt>
                <c:pt idx="4892">
                  <c:v>5096.0550999999996</c:v>
                </c:pt>
                <c:pt idx="4893">
                  <c:v>5097.0960999999998</c:v>
                </c:pt>
                <c:pt idx="4894">
                  <c:v>5098.1370999999999</c:v>
                </c:pt>
                <c:pt idx="4895">
                  <c:v>5099.1780999999992</c:v>
                </c:pt>
                <c:pt idx="4896">
                  <c:v>5100.2190999999993</c:v>
                </c:pt>
                <c:pt idx="4897">
                  <c:v>5101.2600999999995</c:v>
                </c:pt>
                <c:pt idx="4898">
                  <c:v>5102.3010999999997</c:v>
                </c:pt>
                <c:pt idx="4899">
                  <c:v>5103.3420999999998</c:v>
                </c:pt>
                <c:pt idx="4900">
                  <c:v>5104.3830999999991</c:v>
                </c:pt>
                <c:pt idx="4901">
                  <c:v>5105.4240999999993</c:v>
                </c:pt>
                <c:pt idx="4902">
                  <c:v>5106.4650999999994</c:v>
                </c:pt>
                <c:pt idx="4903">
                  <c:v>5107.5060999999996</c:v>
                </c:pt>
                <c:pt idx="4904">
                  <c:v>5108.5470999999998</c:v>
                </c:pt>
                <c:pt idx="4905">
                  <c:v>5109.5880999999999</c:v>
                </c:pt>
                <c:pt idx="4906">
                  <c:v>5110.6290999999992</c:v>
                </c:pt>
                <c:pt idx="4907">
                  <c:v>5111.6700999999994</c:v>
                </c:pt>
                <c:pt idx="4908">
                  <c:v>5112.7110999999995</c:v>
                </c:pt>
                <c:pt idx="4909">
                  <c:v>5113.7520999999997</c:v>
                </c:pt>
                <c:pt idx="4910">
                  <c:v>5114.7930999999999</c:v>
                </c:pt>
                <c:pt idx="4911">
                  <c:v>5115.8340999999991</c:v>
                </c:pt>
                <c:pt idx="4912">
                  <c:v>5116.8750999999993</c:v>
                </c:pt>
                <c:pt idx="4913">
                  <c:v>5117.9160999999995</c:v>
                </c:pt>
                <c:pt idx="4914">
                  <c:v>5118.9570999999996</c:v>
                </c:pt>
                <c:pt idx="4915">
                  <c:v>5119.9980999999998</c:v>
                </c:pt>
                <c:pt idx="4916">
                  <c:v>5121.0391</c:v>
                </c:pt>
                <c:pt idx="4917">
                  <c:v>5122.0800999999992</c:v>
                </c:pt>
                <c:pt idx="4918">
                  <c:v>5123.1210999999994</c:v>
                </c:pt>
                <c:pt idx="4919">
                  <c:v>5124.1620999999996</c:v>
                </c:pt>
                <c:pt idx="4920">
                  <c:v>5125.2030999999997</c:v>
                </c:pt>
                <c:pt idx="4921">
                  <c:v>5126.2440999999999</c:v>
                </c:pt>
                <c:pt idx="4922">
                  <c:v>5127.2850999999991</c:v>
                </c:pt>
                <c:pt idx="4923">
                  <c:v>5128.3260999999993</c:v>
                </c:pt>
                <c:pt idx="4924">
                  <c:v>5129.3670999999995</c:v>
                </c:pt>
                <c:pt idx="4925">
                  <c:v>5130.4080999999996</c:v>
                </c:pt>
                <c:pt idx="4926">
                  <c:v>5131.4490999999998</c:v>
                </c:pt>
                <c:pt idx="4927">
                  <c:v>5132.4900999999991</c:v>
                </c:pt>
                <c:pt idx="4928">
                  <c:v>5133.5310999999992</c:v>
                </c:pt>
                <c:pt idx="4929">
                  <c:v>5134.5720999999994</c:v>
                </c:pt>
                <c:pt idx="4930">
                  <c:v>5135.6130999999996</c:v>
                </c:pt>
                <c:pt idx="4931">
                  <c:v>5136.6540999999997</c:v>
                </c:pt>
                <c:pt idx="4932">
                  <c:v>5137.6950999999999</c:v>
                </c:pt>
                <c:pt idx="4933">
                  <c:v>5138.7360999999992</c:v>
                </c:pt>
                <c:pt idx="4934">
                  <c:v>5139.7770999999993</c:v>
                </c:pt>
                <c:pt idx="4935">
                  <c:v>5140.8180999999995</c:v>
                </c:pt>
                <c:pt idx="4936">
                  <c:v>5141.8590999999997</c:v>
                </c:pt>
                <c:pt idx="4937">
                  <c:v>5142.9000999999998</c:v>
                </c:pt>
                <c:pt idx="4938">
                  <c:v>5143.9410999999991</c:v>
                </c:pt>
                <c:pt idx="4939">
                  <c:v>5144.9820999999993</c:v>
                </c:pt>
                <c:pt idx="4940">
                  <c:v>5146.0230999999994</c:v>
                </c:pt>
                <c:pt idx="4941">
                  <c:v>5147.0640999999996</c:v>
                </c:pt>
                <c:pt idx="4942">
                  <c:v>5148.1050999999998</c:v>
                </c:pt>
                <c:pt idx="4943">
                  <c:v>5149.1460999999999</c:v>
                </c:pt>
                <c:pt idx="4944">
                  <c:v>5150.1870999999992</c:v>
                </c:pt>
                <c:pt idx="4945">
                  <c:v>5151.2280999999994</c:v>
                </c:pt>
                <c:pt idx="4946">
                  <c:v>5152.2690999999995</c:v>
                </c:pt>
                <c:pt idx="4947">
                  <c:v>5153.3100999999997</c:v>
                </c:pt>
                <c:pt idx="4948">
                  <c:v>5154.3510999999999</c:v>
                </c:pt>
                <c:pt idx="4949">
                  <c:v>5155.3920999999991</c:v>
                </c:pt>
                <c:pt idx="4950">
                  <c:v>5156.4330999999993</c:v>
                </c:pt>
                <c:pt idx="4951">
                  <c:v>5157.4740999999995</c:v>
                </c:pt>
                <c:pt idx="4952">
                  <c:v>5158.5150999999996</c:v>
                </c:pt>
                <c:pt idx="4953">
                  <c:v>5159.5560999999998</c:v>
                </c:pt>
                <c:pt idx="4954">
                  <c:v>5160.5971</c:v>
                </c:pt>
                <c:pt idx="4955">
                  <c:v>5161.6380999999992</c:v>
                </c:pt>
                <c:pt idx="4956">
                  <c:v>5162.6790999999994</c:v>
                </c:pt>
                <c:pt idx="4957">
                  <c:v>5163.7200999999995</c:v>
                </c:pt>
                <c:pt idx="4958">
                  <c:v>5164.7610999999997</c:v>
                </c:pt>
                <c:pt idx="4959">
                  <c:v>5165.8020999999999</c:v>
                </c:pt>
                <c:pt idx="4960">
                  <c:v>5166.8430999999991</c:v>
                </c:pt>
                <c:pt idx="4961">
                  <c:v>5167.8840999999993</c:v>
                </c:pt>
                <c:pt idx="4962">
                  <c:v>5168.9250999999995</c:v>
                </c:pt>
                <c:pt idx="4963">
                  <c:v>5169.9660999999996</c:v>
                </c:pt>
                <c:pt idx="4964">
                  <c:v>5171.0070999999998</c:v>
                </c:pt>
                <c:pt idx="4965">
                  <c:v>5172.0480999999991</c:v>
                </c:pt>
                <c:pt idx="4966">
                  <c:v>5173.0890999999992</c:v>
                </c:pt>
                <c:pt idx="4967">
                  <c:v>5174.1300999999994</c:v>
                </c:pt>
                <c:pt idx="4968">
                  <c:v>5175.1710999999996</c:v>
                </c:pt>
                <c:pt idx="4969">
                  <c:v>5176.2120999999997</c:v>
                </c:pt>
                <c:pt idx="4970">
                  <c:v>5177.2530999999999</c:v>
                </c:pt>
                <c:pt idx="4971">
                  <c:v>5178.2940999999992</c:v>
                </c:pt>
                <c:pt idx="4972">
                  <c:v>5179.3350999999993</c:v>
                </c:pt>
                <c:pt idx="4973">
                  <c:v>5180.3760999999995</c:v>
                </c:pt>
                <c:pt idx="4974">
                  <c:v>5181.4170999999997</c:v>
                </c:pt>
                <c:pt idx="4975">
                  <c:v>5182.4580999999998</c:v>
                </c:pt>
                <c:pt idx="4976">
                  <c:v>5183.4990999999991</c:v>
                </c:pt>
                <c:pt idx="4977">
                  <c:v>5184.5400999999993</c:v>
                </c:pt>
                <c:pt idx="4978">
                  <c:v>5185.5810999999994</c:v>
                </c:pt>
                <c:pt idx="4979">
                  <c:v>5186.6220999999996</c:v>
                </c:pt>
                <c:pt idx="4980">
                  <c:v>5187.6630999999998</c:v>
                </c:pt>
                <c:pt idx="4981">
                  <c:v>5188.7040999999999</c:v>
                </c:pt>
                <c:pt idx="4982">
                  <c:v>5189.7450999999992</c:v>
                </c:pt>
                <c:pt idx="4983">
                  <c:v>5190.7860999999994</c:v>
                </c:pt>
                <c:pt idx="4984">
                  <c:v>5191.8270999999995</c:v>
                </c:pt>
                <c:pt idx="4985">
                  <c:v>5192.8680999999997</c:v>
                </c:pt>
                <c:pt idx="4986">
                  <c:v>5193.9090999999999</c:v>
                </c:pt>
                <c:pt idx="4987">
                  <c:v>5194.9500999999991</c:v>
                </c:pt>
                <c:pt idx="4988">
                  <c:v>5195.9910999999993</c:v>
                </c:pt>
                <c:pt idx="4989">
                  <c:v>5197.0320999999994</c:v>
                </c:pt>
                <c:pt idx="4990">
                  <c:v>5198.0730999999996</c:v>
                </c:pt>
                <c:pt idx="4991">
                  <c:v>5199.1140999999998</c:v>
                </c:pt>
                <c:pt idx="4992">
                  <c:v>5200.1550999999999</c:v>
                </c:pt>
                <c:pt idx="4993">
                  <c:v>5201.1960999999992</c:v>
                </c:pt>
                <c:pt idx="4994">
                  <c:v>5202.2370999999994</c:v>
                </c:pt>
                <c:pt idx="4995">
                  <c:v>5203.2780999999995</c:v>
                </c:pt>
                <c:pt idx="4996">
                  <c:v>5204.3190999999997</c:v>
                </c:pt>
                <c:pt idx="4997">
                  <c:v>5205.3600999999999</c:v>
                </c:pt>
                <c:pt idx="4998">
                  <c:v>5206.4010999999991</c:v>
                </c:pt>
                <c:pt idx="4999">
                  <c:v>5207.4420999999993</c:v>
                </c:pt>
                <c:pt idx="5000">
                  <c:v>5208.4830999999995</c:v>
                </c:pt>
                <c:pt idx="5001">
                  <c:v>5209.5240999999996</c:v>
                </c:pt>
                <c:pt idx="5002">
                  <c:v>5210.5650999999998</c:v>
                </c:pt>
                <c:pt idx="5003">
                  <c:v>5211.6060999999991</c:v>
                </c:pt>
                <c:pt idx="5004">
                  <c:v>5212.6470999999992</c:v>
                </c:pt>
                <c:pt idx="5005">
                  <c:v>5213.6880999999994</c:v>
                </c:pt>
                <c:pt idx="5006">
                  <c:v>5214.7290999999996</c:v>
                </c:pt>
                <c:pt idx="5007">
                  <c:v>5215.7700999999997</c:v>
                </c:pt>
                <c:pt idx="5008">
                  <c:v>5216.8110999999999</c:v>
                </c:pt>
                <c:pt idx="5009">
                  <c:v>5217.8520999999992</c:v>
                </c:pt>
                <c:pt idx="5010">
                  <c:v>5218.8930999999993</c:v>
                </c:pt>
                <c:pt idx="5011">
                  <c:v>5219.9340999999995</c:v>
                </c:pt>
                <c:pt idx="5012">
                  <c:v>5220.9750999999997</c:v>
                </c:pt>
                <c:pt idx="5013">
                  <c:v>5222.0160999999998</c:v>
                </c:pt>
                <c:pt idx="5014">
                  <c:v>5223.0570999999991</c:v>
                </c:pt>
                <c:pt idx="5015">
                  <c:v>5224.0980999999992</c:v>
                </c:pt>
                <c:pt idx="5016">
                  <c:v>5225.1390999999994</c:v>
                </c:pt>
                <c:pt idx="5017">
                  <c:v>5226.1800999999996</c:v>
                </c:pt>
                <c:pt idx="5018">
                  <c:v>5227.2210999999998</c:v>
                </c:pt>
                <c:pt idx="5019">
                  <c:v>5228.2620999999999</c:v>
                </c:pt>
                <c:pt idx="5020">
                  <c:v>5229.3030999999992</c:v>
                </c:pt>
                <c:pt idx="5021">
                  <c:v>5230.3440999999993</c:v>
                </c:pt>
                <c:pt idx="5022">
                  <c:v>5231.3850999999995</c:v>
                </c:pt>
                <c:pt idx="5023">
                  <c:v>5232.4260999999997</c:v>
                </c:pt>
                <c:pt idx="5024">
                  <c:v>5233.4670999999998</c:v>
                </c:pt>
                <c:pt idx="5025">
                  <c:v>5234.5080999999991</c:v>
                </c:pt>
                <c:pt idx="5026">
                  <c:v>5235.5490999999993</c:v>
                </c:pt>
                <c:pt idx="5027">
                  <c:v>5236.5900999999994</c:v>
                </c:pt>
                <c:pt idx="5028">
                  <c:v>5237.6310999999996</c:v>
                </c:pt>
                <c:pt idx="5029">
                  <c:v>5238.6720999999998</c:v>
                </c:pt>
                <c:pt idx="5030">
                  <c:v>5239.7130999999999</c:v>
                </c:pt>
                <c:pt idx="5031">
                  <c:v>5240.7540999999992</c:v>
                </c:pt>
                <c:pt idx="5032">
                  <c:v>5241.7950999999994</c:v>
                </c:pt>
                <c:pt idx="5033">
                  <c:v>5242.8360999999995</c:v>
                </c:pt>
                <c:pt idx="5034">
                  <c:v>5243.8770999999997</c:v>
                </c:pt>
                <c:pt idx="5035">
                  <c:v>5244.9180999999999</c:v>
                </c:pt>
                <c:pt idx="5036">
                  <c:v>5245.9590999999991</c:v>
                </c:pt>
                <c:pt idx="5037">
                  <c:v>5247.0000999999993</c:v>
                </c:pt>
                <c:pt idx="5038">
                  <c:v>5248.0410999999995</c:v>
                </c:pt>
                <c:pt idx="5039">
                  <c:v>5249.0820999999996</c:v>
                </c:pt>
                <c:pt idx="5040">
                  <c:v>5250.1230999999998</c:v>
                </c:pt>
                <c:pt idx="5041">
                  <c:v>5251.1640999999991</c:v>
                </c:pt>
                <c:pt idx="5042">
                  <c:v>5252.2050999999992</c:v>
                </c:pt>
                <c:pt idx="5043">
                  <c:v>5253.2460999999994</c:v>
                </c:pt>
                <c:pt idx="5044">
                  <c:v>5254.2870999999996</c:v>
                </c:pt>
                <c:pt idx="5045">
                  <c:v>5255.3280999999997</c:v>
                </c:pt>
                <c:pt idx="5046">
                  <c:v>5256.3690999999999</c:v>
                </c:pt>
                <c:pt idx="5047">
                  <c:v>5257.4100999999991</c:v>
                </c:pt>
                <c:pt idx="5048">
                  <c:v>5258.4510999999993</c:v>
                </c:pt>
                <c:pt idx="5049">
                  <c:v>5259.4920999999995</c:v>
                </c:pt>
                <c:pt idx="5050">
                  <c:v>5260.5330999999996</c:v>
                </c:pt>
                <c:pt idx="5051">
                  <c:v>5261.5740999999998</c:v>
                </c:pt>
                <c:pt idx="5052">
                  <c:v>5262.6150999999991</c:v>
                </c:pt>
                <c:pt idx="5053">
                  <c:v>5263.6560999999992</c:v>
                </c:pt>
                <c:pt idx="5054">
                  <c:v>5264.6970999999994</c:v>
                </c:pt>
                <c:pt idx="5055">
                  <c:v>5265.7380999999996</c:v>
                </c:pt>
                <c:pt idx="5056">
                  <c:v>5266.7790999999997</c:v>
                </c:pt>
                <c:pt idx="5057">
                  <c:v>5267.8200999999999</c:v>
                </c:pt>
                <c:pt idx="5058">
                  <c:v>5268.8610999999992</c:v>
                </c:pt>
                <c:pt idx="5059">
                  <c:v>5269.9020999999993</c:v>
                </c:pt>
                <c:pt idx="5060">
                  <c:v>5270.9430999999995</c:v>
                </c:pt>
                <c:pt idx="5061">
                  <c:v>5271.9840999999997</c:v>
                </c:pt>
                <c:pt idx="5062">
                  <c:v>5273.0250999999998</c:v>
                </c:pt>
                <c:pt idx="5063">
                  <c:v>5274.0660999999991</c:v>
                </c:pt>
                <c:pt idx="5064">
                  <c:v>5275.1070999999993</c:v>
                </c:pt>
                <c:pt idx="5065">
                  <c:v>5276.1480999999994</c:v>
                </c:pt>
                <c:pt idx="5066">
                  <c:v>5277.1890999999996</c:v>
                </c:pt>
                <c:pt idx="5067">
                  <c:v>5278.2300999999998</c:v>
                </c:pt>
                <c:pt idx="5068">
                  <c:v>5279.2710999999999</c:v>
                </c:pt>
                <c:pt idx="5069">
                  <c:v>5280.3120999999992</c:v>
                </c:pt>
                <c:pt idx="5070">
                  <c:v>5281.3530999999994</c:v>
                </c:pt>
                <c:pt idx="5071">
                  <c:v>5282.3940999999995</c:v>
                </c:pt>
                <c:pt idx="5072">
                  <c:v>5283.4350999999997</c:v>
                </c:pt>
                <c:pt idx="5073">
                  <c:v>5284.4760999999999</c:v>
                </c:pt>
                <c:pt idx="5074">
                  <c:v>5285.5170999999991</c:v>
                </c:pt>
                <c:pt idx="5075">
                  <c:v>5286.5580999999993</c:v>
                </c:pt>
                <c:pt idx="5076">
                  <c:v>5287.5990999999995</c:v>
                </c:pt>
                <c:pt idx="5077">
                  <c:v>5288.6400999999996</c:v>
                </c:pt>
                <c:pt idx="5078">
                  <c:v>5289.6810999999998</c:v>
                </c:pt>
                <c:pt idx="5079">
                  <c:v>5290.722099999999</c:v>
                </c:pt>
                <c:pt idx="5080">
                  <c:v>5291.7630999999992</c:v>
                </c:pt>
                <c:pt idx="5081">
                  <c:v>5292.8040999999994</c:v>
                </c:pt>
                <c:pt idx="5082">
                  <c:v>5293.8450999999995</c:v>
                </c:pt>
                <c:pt idx="5083">
                  <c:v>5294.8860999999997</c:v>
                </c:pt>
                <c:pt idx="5084">
                  <c:v>5295.9270999999999</c:v>
                </c:pt>
                <c:pt idx="5085">
                  <c:v>5296.9680999999991</c:v>
                </c:pt>
                <c:pt idx="5086">
                  <c:v>5298.0090999999993</c:v>
                </c:pt>
                <c:pt idx="5087">
                  <c:v>5299.0500999999995</c:v>
                </c:pt>
                <c:pt idx="5088">
                  <c:v>5300.0910999999996</c:v>
                </c:pt>
                <c:pt idx="5089">
                  <c:v>5301.1320999999998</c:v>
                </c:pt>
                <c:pt idx="5090">
                  <c:v>5302.1730999999991</c:v>
                </c:pt>
                <c:pt idx="5091">
                  <c:v>5303.2140999999992</c:v>
                </c:pt>
                <c:pt idx="5092">
                  <c:v>5304.2550999999994</c:v>
                </c:pt>
                <c:pt idx="5093">
                  <c:v>5305.2960999999996</c:v>
                </c:pt>
                <c:pt idx="5094">
                  <c:v>5306.3370999999997</c:v>
                </c:pt>
                <c:pt idx="5095">
                  <c:v>5307.3780999999999</c:v>
                </c:pt>
                <c:pt idx="5096">
                  <c:v>5308.4190999999992</c:v>
                </c:pt>
                <c:pt idx="5097">
                  <c:v>5309.4600999999993</c:v>
                </c:pt>
                <c:pt idx="5098">
                  <c:v>5310.5010999999995</c:v>
                </c:pt>
                <c:pt idx="5099">
                  <c:v>5311.5420999999997</c:v>
                </c:pt>
                <c:pt idx="5100">
                  <c:v>5312.5830999999998</c:v>
                </c:pt>
                <c:pt idx="5101">
                  <c:v>5313.6240999999991</c:v>
                </c:pt>
                <c:pt idx="5102">
                  <c:v>5314.6650999999993</c:v>
                </c:pt>
                <c:pt idx="5103">
                  <c:v>5315.7060999999994</c:v>
                </c:pt>
                <c:pt idx="5104">
                  <c:v>5316.7470999999996</c:v>
                </c:pt>
                <c:pt idx="5105">
                  <c:v>5317.7880999999998</c:v>
                </c:pt>
                <c:pt idx="5106">
                  <c:v>5318.8290999999999</c:v>
                </c:pt>
                <c:pt idx="5107">
                  <c:v>5319.8700999999992</c:v>
                </c:pt>
                <c:pt idx="5108">
                  <c:v>5320.9110999999994</c:v>
                </c:pt>
                <c:pt idx="5109">
                  <c:v>5321.9520999999995</c:v>
                </c:pt>
                <c:pt idx="5110">
                  <c:v>5322.9930999999997</c:v>
                </c:pt>
                <c:pt idx="5111">
                  <c:v>5324.0340999999999</c:v>
                </c:pt>
                <c:pt idx="5112">
                  <c:v>5325.0750999999991</c:v>
                </c:pt>
                <c:pt idx="5113">
                  <c:v>5326.1160999999993</c:v>
                </c:pt>
                <c:pt idx="5114">
                  <c:v>5327.1570999999994</c:v>
                </c:pt>
                <c:pt idx="5115">
                  <c:v>5328.1980999999996</c:v>
                </c:pt>
                <c:pt idx="5116">
                  <c:v>5329.2390999999998</c:v>
                </c:pt>
                <c:pt idx="5117">
                  <c:v>5330.2800999999999</c:v>
                </c:pt>
                <c:pt idx="5118">
                  <c:v>5331.3210999999992</c:v>
                </c:pt>
                <c:pt idx="5119">
                  <c:v>5332.3620999999994</c:v>
                </c:pt>
                <c:pt idx="5120">
                  <c:v>5333.4030999999995</c:v>
                </c:pt>
                <c:pt idx="5121">
                  <c:v>5334.4440999999997</c:v>
                </c:pt>
                <c:pt idx="5122">
                  <c:v>5335.4850999999999</c:v>
                </c:pt>
                <c:pt idx="5123">
                  <c:v>5336.5260999999991</c:v>
                </c:pt>
                <c:pt idx="5124">
                  <c:v>5337.5670999999993</c:v>
                </c:pt>
                <c:pt idx="5125">
                  <c:v>5338.6080999999995</c:v>
                </c:pt>
                <c:pt idx="5126">
                  <c:v>5339.6490999999996</c:v>
                </c:pt>
                <c:pt idx="5127">
                  <c:v>5340.6900999999998</c:v>
                </c:pt>
                <c:pt idx="5128">
                  <c:v>5341.7310999999991</c:v>
                </c:pt>
                <c:pt idx="5129">
                  <c:v>5342.7720999999992</c:v>
                </c:pt>
                <c:pt idx="5130">
                  <c:v>5343.8130999999994</c:v>
                </c:pt>
                <c:pt idx="5131">
                  <c:v>5344.8540999999996</c:v>
                </c:pt>
                <c:pt idx="5132">
                  <c:v>5345.8950999999997</c:v>
                </c:pt>
                <c:pt idx="5133">
                  <c:v>5346.9360999999999</c:v>
                </c:pt>
                <c:pt idx="5134">
                  <c:v>5347.9770999999992</c:v>
                </c:pt>
                <c:pt idx="5135">
                  <c:v>5349.0180999999993</c:v>
                </c:pt>
                <c:pt idx="5136">
                  <c:v>5350.0590999999995</c:v>
                </c:pt>
                <c:pt idx="5137">
                  <c:v>5351.1000999999997</c:v>
                </c:pt>
                <c:pt idx="5138">
                  <c:v>5352.1410999999998</c:v>
                </c:pt>
                <c:pt idx="5139">
                  <c:v>5353.1820999999991</c:v>
                </c:pt>
                <c:pt idx="5140">
                  <c:v>5354.2230999999992</c:v>
                </c:pt>
                <c:pt idx="5141">
                  <c:v>5355.2640999999994</c:v>
                </c:pt>
                <c:pt idx="5142">
                  <c:v>5356.3050999999996</c:v>
                </c:pt>
                <c:pt idx="5143">
                  <c:v>5357.3460999999998</c:v>
                </c:pt>
                <c:pt idx="5144">
                  <c:v>5358.3870999999999</c:v>
                </c:pt>
                <c:pt idx="5145">
                  <c:v>5359.4280999999992</c:v>
                </c:pt>
                <c:pt idx="5146">
                  <c:v>5360.4690999999993</c:v>
                </c:pt>
                <c:pt idx="5147">
                  <c:v>5361.5100999999995</c:v>
                </c:pt>
                <c:pt idx="5148">
                  <c:v>5362.5510999999997</c:v>
                </c:pt>
                <c:pt idx="5149">
                  <c:v>5363.5920999999998</c:v>
                </c:pt>
                <c:pt idx="5150">
                  <c:v>5364.6330999999991</c:v>
                </c:pt>
                <c:pt idx="5151">
                  <c:v>5365.6740999999993</c:v>
                </c:pt>
                <c:pt idx="5152">
                  <c:v>5366.7150999999994</c:v>
                </c:pt>
                <c:pt idx="5153">
                  <c:v>5367.7560999999996</c:v>
                </c:pt>
                <c:pt idx="5154">
                  <c:v>5368.7970999999998</c:v>
                </c:pt>
                <c:pt idx="5155">
                  <c:v>5369.8380999999999</c:v>
                </c:pt>
                <c:pt idx="5156">
                  <c:v>5370.8790999999992</c:v>
                </c:pt>
                <c:pt idx="5157">
                  <c:v>5371.9200999999994</c:v>
                </c:pt>
                <c:pt idx="5158">
                  <c:v>5372.9610999999995</c:v>
                </c:pt>
                <c:pt idx="5159">
                  <c:v>5374.0020999999997</c:v>
                </c:pt>
                <c:pt idx="5160">
                  <c:v>5375.0430999999999</c:v>
                </c:pt>
                <c:pt idx="5161">
                  <c:v>5376.0840999999991</c:v>
                </c:pt>
                <c:pt idx="5162">
                  <c:v>5377.1250999999993</c:v>
                </c:pt>
                <c:pt idx="5163">
                  <c:v>5378.1660999999995</c:v>
                </c:pt>
                <c:pt idx="5164">
                  <c:v>5379.2070999999996</c:v>
                </c:pt>
                <c:pt idx="5165">
                  <c:v>5380.2480999999998</c:v>
                </c:pt>
                <c:pt idx="5166">
                  <c:v>5381.2890999999991</c:v>
                </c:pt>
                <c:pt idx="5167">
                  <c:v>5382.3300999999992</c:v>
                </c:pt>
                <c:pt idx="5168">
                  <c:v>5383.3710999999994</c:v>
                </c:pt>
                <c:pt idx="5169">
                  <c:v>5384.4120999999996</c:v>
                </c:pt>
                <c:pt idx="5170">
                  <c:v>5385.4530999999997</c:v>
                </c:pt>
                <c:pt idx="5171">
                  <c:v>5386.4940999999999</c:v>
                </c:pt>
                <c:pt idx="5172">
                  <c:v>5387.5350999999991</c:v>
                </c:pt>
                <c:pt idx="5173">
                  <c:v>5388.5760999999993</c:v>
                </c:pt>
                <c:pt idx="5174">
                  <c:v>5389.6170999999995</c:v>
                </c:pt>
                <c:pt idx="5175">
                  <c:v>5390.6580999999996</c:v>
                </c:pt>
                <c:pt idx="5176">
                  <c:v>5391.6990999999998</c:v>
                </c:pt>
                <c:pt idx="5177">
                  <c:v>5392.7400999999991</c:v>
                </c:pt>
                <c:pt idx="5178">
                  <c:v>5393.7810999999992</c:v>
                </c:pt>
                <c:pt idx="5179">
                  <c:v>5394.8220999999994</c:v>
                </c:pt>
                <c:pt idx="5180">
                  <c:v>5395.8630999999996</c:v>
                </c:pt>
                <c:pt idx="5181">
                  <c:v>5396.9040999999997</c:v>
                </c:pt>
                <c:pt idx="5182">
                  <c:v>5397.9450999999999</c:v>
                </c:pt>
                <c:pt idx="5183">
                  <c:v>5398.9860999999992</c:v>
                </c:pt>
                <c:pt idx="5184">
                  <c:v>5400.0270999999993</c:v>
                </c:pt>
                <c:pt idx="5185">
                  <c:v>5401.0680999999995</c:v>
                </c:pt>
                <c:pt idx="5186">
                  <c:v>5402.1090999999997</c:v>
                </c:pt>
                <c:pt idx="5187">
                  <c:v>5403.1500999999998</c:v>
                </c:pt>
                <c:pt idx="5188">
                  <c:v>5404.1910999999991</c:v>
                </c:pt>
                <c:pt idx="5189">
                  <c:v>5405.2320999999993</c:v>
                </c:pt>
                <c:pt idx="5190">
                  <c:v>5406.2730999999994</c:v>
                </c:pt>
                <c:pt idx="5191">
                  <c:v>5407.3140999999996</c:v>
                </c:pt>
                <c:pt idx="5192">
                  <c:v>5408.3550999999998</c:v>
                </c:pt>
                <c:pt idx="5193">
                  <c:v>5409.3960999999999</c:v>
                </c:pt>
                <c:pt idx="5194">
                  <c:v>5410.4370999999992</c:v>
                </c:pt>
                <c:pt idx="5195">
                  <c:v>5411.4780999999994</c:v>
                </c:pt>
                <c:pt idx="5196">
                  <c:v>5412.5190999999995</c:v>
                </c:pt>
                <c:pt idx="5197">
                  <c:v>5413.5600999999997</c:v>
                </c:pt>
                <c:pt idx="5198">
                  <c:v>5414.6010999999999</c:v>
                </c:pt>
                <c:pt idx="5199">
                  <c:v>5415.6420999999991</c:v>
                </c:pt>
                <c:pt idx="5200">
                  <c:v>5416.6830999999993</c:v>
                </c:pt>
                <c:pt idx="5201">
                  <c:v>5417.7240999999995</c:v>
                </c:pt>
                <c:pt idx="5202">
                  <c:v>5418.7650999999996</c:v>
                </c:pt>
                <c:pt idx="5203">
                  <c:v>5419.8060999999998</c:v>
                </c:pt>
                <c:pt idx="5204">
                  <c:v>5420.847099999999</c:v>
                </c:pt>
                <c:pt idx="5205">
                  <c:v>5421.8880999999992</c:v>
                </c:pt>
                <c:pt idx="5206">
                  <c:v>5422.9290999999994</c:v>
                </c:pt>
                <c:pt idx="5207">
                  <c:v>5423.9700999999995</c:v>
                </c:pt>
                <c:pt idx="5208">
                  <c:v>5425.0110999999997</c:v>
                </c:pt>
                <c:pt idx="5209">
                  <c:v>5426.0520999999999</c:v>
                </c:pt>
                <c:pt idx="5210">
                  <c:v>5427.0930999999991</c:v>
                </c:pt>
                <c:pt idx="5211">
                  <c:v>5428.1340999999993</c:v>
                </c:pt>
                <c:pt idx="5212">
                  <c:v>5429.1750999999995</c:v>
                </c:pt>
                <c:pt idx="5213">
                  <c:v>5430.2160999999996</c:v>
                </c:pt>
                <c:pt idx="5214">
                  <c:v>5431.2570999999998</c:v>
                </c:pt>
                <c:pt idx="5215">
                  <c:v>5432.2980999999991</c:v>
                </c:pt>
                <c:pt idx="5216">
                  <c:v>5433.3390999999992</c:v>
                </c:pt>
                <c:pt idx="5217">
                  <c:v>5434.3800999999994</c:v>
                </c:pt>
                <c:pt idx="5218">
                  <c:v>5435.4210999999996</c:v>
                </c:pt>
                <c:pt idx="5219">
                  <c:v>5436.4620999999997</c:v>
                </c:pt>
                <c:pt idx="5220">
                  <c:v>5437.5030999999999</c:v>
                </c:pt>
                <c:pt idx="5221">
                  <c:v>5438.5440999999992</c:v>
                </c:pt>
                <c:pt idx="5222">
                  <c:v>5439.5850999999993</c:v>
                </c:pt>
                <c:pt idx="5223">
                  <c:v>5440.6260999999995</c:v>
                </c:pt>
                <c:pt idx="5224">
                  <c:v>5441.6670999999997</c:v>
                </c:pt>
                <c:pt idx="5225">
                  <c:v>5442.7080999999998</c:v>
                </c:pt>
                <c:pt idx="5226">
                  <c:v>5443.7490999999991</c:v>
                </c:pt>
                <c:pt idx="5227">
                  <c:v>5444.7900999999993</c:v>
                </c:pt>
                <c:pt idx="5228">
                  <c:v>5445.8310999999994</c:v>
                </c:pt>
                <c:pt idx="5229">
                  <c:v>5446.8720999999996</c:v>
                </c:pt>
                <c:pt idx="5230">
                  <c:v>5447.9130999999998</c:v>
                </c:pt>
                <c:pt idx="5231">
                  <c:v>5448.9540999999999</c:v>
                </c:pt>
                <c:pt idx="5232">
                  <c:v>5449.9950999999992</c:v>
                </c:pt>
                <c:pt idx="5233">
                  <c:v>5451.0360999999994</c:v>
                </c:pt>
                <c:pt idx="5234">
                  <c:v>5452.0770999999995</c:v>
                </c:pt>
                <c:pt idx="5235">
                  <c:v>5453.1180999999997</c:v>
                </c:pt>
                <c:pt idx="5236">
                  <c:v>5454.1590999999999</c:v>
                </c:pt>
                <c:pt idx="5237">
                  <c:v>5455.2000999999991</c:v>
                </c:pt>
                <c:pt idx="5238">
                  <c:v>5456.2410999999993</c:v>
                </c:pt>
                <c:pt idx="5239">
                  <c:v>5457.2820999999994</c:v>
                </c:pt>
                <c:pt idx="5240">
                  <c:v>5458.3230999999996</c:v>
                </c:pt>
                <c:pt idx="5241">
                  <c:v>5459.3640999999998</c:v>
                </c:pt>
                <c:pt idx="5242">
                  <c:v>5460.405099999999</c:v>
                </c:pt>
                <c:pt idx="5243">
                  <c:v>5461.4460999999992</c:v>
                </c:pt>
                <c:pt idx="5244">
                  <c:v>5462.4870999999994</c:v>
                </c:pt>
                <c:pt idx="5245">
                  <c:v>5463.5280999999995</c:v>
                </c:pt>
                <c:pt idx="5246">
                  <c:v>5464.5690999999997</c:v>
                </c:pt>
                <c:pt idx="5247">
                  <c:v>5465.6100999999999</c:v>
                </c:pt>
                <c:pt idx="5248">
                  <c:v>5466.6510999999991</c:v>
                </c:pt>
                <c:pt idx="5249">
                  <c:v>5467.6920999999993</c:v>
                </c:pt>
                <c:pt idx="5250">
                  <c:v>5468.7330999999995</c:v>
                </c:pt>
                <c:pt idx="5251">
                  <c:v>5469.7740999999996</c:v>
                </c:pt>
                <c:pt idx="5252">
                  <c:v>5470.8150999999998</c:v>
                </c:pt>
                <c:pt idx="5253">
                  <c:v>5471.8560999999991</c:v>
                </c:pt>
                <c:pt idx="5254">
                  <c:v>5472.8970999999992</c:v>
                </c:pt>
                <c:pt idx="5255">
                  <c:v>5473.9380999999994</c:v>
                </c:pt>
                <c:pt idx="5256">
                  <c:v>5474.9790999999996</c:v>
                </c:pt>
                <c:pt idx="5257">
                  <c:v>5476.0200999999997</c:v>
                </c:pt>
                <c:pt idx="5258">
                  <c:v>5477.0610999999999</c:v>
                </c:pt>
                <c:pt idx="5259">
                  <c:v>5478.1020999999992</c:v>
                </c:pt>
                <c:pt idx="5260">
                  <c:v>5479.1430999999993</c:v>
                </c:pt>
                <c:pt idx="5261">
                  <c:v>5480.1840999999995</c:v>
                </c:pt>
                <c:pt idx="5262">
                  <c:v>5481.2250999999997</c:v>
                </c:pt>
                <c:pt idx="5263">
                  <c:v>5482.2660999999998</c:v>
                </c:pt>
                <c:pt idx="5264">
                  <c:v>5483.3070999999991</c:v>
                </c:pt>
                <c:pt idx="5265">
                  <c:v>5484.3480999999992</c:v>
                </c:pt>
                <c:pt idx="5266">
                  <c:v>5485.3890999999994</c:v>
                </c:pt>
                <c:pt idx="5267">
                  <c:v>5486.4300999999996</c:v>
                </c:pt>
                <c:pt idx="5268">
                  <c:v>5487.4710999999998</c:v>
                </c:pt>
                <c:pt idx="5269">
                  <c:v>5488.5120999999999</c:v>
                </c:pt>
                <c:pt idx="5270">
                  <c:v>5489.5530999999992</c:v>
                </c:pt>
                <c:pt idx="5271">
                  <c:v>5490.5940999999993</c:v>
                </c:pt>
                <c:pt idx="5272">
                  <c:v>5491.6350999999995</c:v>
                </c:pt>
                <c:pt idx="5273">
                  <c:v>5492.6760999999997</c:v>
                </c:pt>
                <c:pt idx="5274">
                  <c:v>5493.7170999999998</c:v>
                </c:pt>
                <c:pt idx="5275">
                  <c:v>5494.7580999999991</c:v>
                </c:pt>
                <c:pt idx="5276">
                  <c:v>5495.7990999999993</c:v>
                </c:pt>
                <c:pt idx="5277">
                  <c:v>5496.8400999999994</c:v>
                </c:pt>
                <c:pt idx="5278">
                  <c:v>5497.8810999999996</c:v>
                </c:pt>
                <c:pt idx="5279">
                  <c:v>5498.9220999999998</c:v>
                </c:pt>
                <c:pt idx="5280">
                  <c:v>5499.963099999999</c:v>
                </c:pt>
                <c:pt idx="5281">
                  <c:v>5501.0040999999992</c:v>
                </c:pt>
                <c:pt idx="5282">
                  <c:v>5502.0450999999994</c:v>
                </c:pt>
                <c:pt idx="5283">
                  <c:v>5503.0860999999995</c:v>
                </c:pt>
                <c:pt idx="5284">
                  <c:v>5504.1270999999997</c:v>
                </c:pt>
                <c:pt idx="5285">
                  <c:v>5505.1680999999999</c:v>
                </c:pt>
                <c:pt idx="5286">
                  <c:v>5506.2090999999991</c:v>
                </c:pt>
                <c:pt idx="5287">
                  <c:v>5507.2500999999993</c:v>
                </c:pt>
                <c:pt idx="5288">
                  <c:v>5508.2910999999995</c:v>
                </c:pt>
                <c:pt idx="5289">
                  <c:v>5509.3320999999996</c:v>
                </c:pt>
                <c:pt idx="5290">
                  <c:v>5510.3730999999998</c:v>
                </c:pt>
                <c:pt idx="5291">
                  <c:v>5511.4140999999991</c:v>
                </c:pt>
                <c:pt idx="5292">
                  <c:v>5512.4550999999992</c:v>
                </c:pt>
                <c:pt idx="5293">
                  <c:v>5513.4960999999994</c:v>
                </c:pt>
                <c:pt idx="5294">
                  <c:v>5514.5370999999996</c:v>
                </c:pt>
                <c:pt idx="5295">
                  <c:v>5515.5780999999997</c:v>
                </c:pt>
                <c:pt idx="5296">
                  <c:v>5516.6190999999999</c:v>
                </c:pt>
                <c:pt idx="5297">
                  <c:v>5517.6600999999991</c:v>
                </c:pt>
                <c:pt idx="5298">
                  <c:v>5518.7010999999993</c:v>
                </c:pt>
                <c:pt idx="5299">
                  <c:v>5519.7420999999995</c:v>
                </c:pt>
                <c:pt idx="5300">
                  <c:v>5520.7830999999996</c:v>
                </c:pt>
                <c:pt idx="5301">
                  <c:v>5521.8240999999998</c:v>
                </c:pt>
                <c:pt idx="5302">
                  <c:v>5522.8650999999991</c:v>
                </c:pt>
                <c:pt idx="5303">
                  <c:v>5523.9060999999992</c:v>
                </c:pt>
                <c:pt idx="5304">
                  <c:v>5524.9470999999994</c:v>
                </c:pt>
                <c:pt idx="5305">
                  <c:v>5525.9880999999996</c:v>
                </c:pt>
                <c:pt idx="5306">
                  <c:v>5527.0290999999997</c:v>
                </c:pt>
                <c:pt idx="5307">
                  <c:v>5528.0700999999999</c:v>
                </c:pt>
                <c:pt idx="5308">
                  <c:v>5529.1110999999992</c:v>
                </c:pt>
                <c:pt idx="5309">
                  <c:v>5530.1520999999993</c:v>
                </c:pt>
                <c:pt idx="5310">
                  <c:v>5531.1930999999995</c:v>
                </c:pt>
                <c:pt idx="5311">
                  <c:v>5532.2340999999997</c:v>
                </c:pt>
                <c:pt idx="5312">
                  <c:v>5533.2750999999998</c:v>
                </c:pt>
                <c:pt idx="5313">
                  <c:v>5534.3160999999991</c:v>
                </c:pt>
                <c:pt idx="5314">
                  <c:v>5535.3570999999993</c:v>
                </c:pt>
                <c:pt idx="5315">
                  <c:v>5536.3980999999994</c:v>
                </c:pt>
                <c:pt idx="5316">
                  <c:v>5537.4390999999996</c:v>
                </c:pt>
                <c:pt idx="5317">
                  <c:v>5538.4800999999998</c:v>
                </c:pt>
                <c:pt idx="5318">
                  <c:v>5539.521099999999</c:v>
                </c:pt>
                <c:pt idx="5319">
                  <c:v>5540.5620999999992</c:v>
                </c:pt>
                <c:pt idx="5320">
                  <c:v>5541.6030999999994</c:v>
                </c:pt>
                <c:pt idx="5321">
                  <c:v>5542.6440999999995</c:v>
                </c:pt>
                <c:pt idx="5322">
                  <c:v>5543.6850999999997</c:v>
                </c:pt>
                <c:pt idx="5323">
                  <c:v>5544.7260999999999</c:v>
                </c:pt>
                <c:pt idx="5324">
                  <c:v>5545.7670999999991</c:v>
                </c:pt>
                <c:pt idx="5325">
                  <c:v>5546.8080999999993</c:v>
                </c:pt>
                <c:pt idx="5326">
                  <c:v>5547.8490999999995</c:v>
                </c:pt>
                <c:pt idx="5327">
                  <c:v>5548.8900999999996</c:v>
                </c:pt>
                <c:pt idx="5328">
                  <c:v>5549.9310999999998</c:v>
                </c:pt>
                <c:pt idx="5329">
                  <c:v>5550.972099999999</c:v>
                </c:pt>
                <c:pt idx="5330">
                  <c:v>5552.0130999999992</c:v>
                </c:pt>
                <c:pt idx="5331">
                  <c:v>5553.0540999999994</c:v>
                </c:pt>
                <c:pt idx="5332">
                  <c:v>5554.0950999999995</c:v>
                </c:pt>
                <c:pt idx="5333">
                  <c:v>5555.1360999999997</c:v>
                </c:pt>
                <c:pt idx="5334">
                  <c:v>5556.1770999999999</c:v>
                </c:pt>
                <c:pt idx="5335">
                  <c:v>5557.2180999999991</c:v>
                </c:pt>
                <c:pt idx="5336">
                  <c:v>5558.2590999999993</c:v>
                </c:pt>
                <c:pt idx="5337">
                  <c:v>5559.3000999999995</c:v>
                </c:pt>
                <c:pt idx="5338">
                  <c:v>5560.3410999999996</c:v>
                </c:pt>
                <c:pt idx="5339">
                  <c:v>5561.3820999999998</c:v>
                </c:pt>
                <c:pt idx="5340">
                  <c:v>5562.4230999999991</c:v>
                </c:pt>
                <c:pt idx="5341">
                  <c:v>5563.4640999999992</c:v>
                </c:pt>
                <c:pt idx="5342">
                  <c:v>5564.5050999999994</c:v>
                </c:pt>
                <c:pt idx="5343">
                  <c:v>5565.5460999999996</c:v>
                </c:pt>
                <c:pt idx="5344">
                  <c:v>5566.5870999999997</c:v>
                </c:pt>
                <c:pt idx="5345">
                  <c:v>5567.6280999999999</c:v>
                </c:pt>
                <c:pt idx="5346">
                  <c:v>5568.6690999999992</c:v>
                </c:pt>
                <c:pt idx="5347">
                  <c:v>5569.7100999999993</c:v>
                </c:pt>
                <c:pt idx="5348">
                  <c:v>5570.7510999999995</c:v>
                </c:pt>
                <c:pt idx="5349">
                  <c:v>5571.7920999999997</c:v>
                </c:pt>
                <c:pt idx="5350">
                  <c:v>5572.8330999999998</c:v>
                </c:pt>
                <c:pt idx="5351">
                  <c:v>5573.8740999999991</c:v>
                </c:pt>
                <c:pt idx="5352">
                  <c:v>5574.9150999999993</c:v>
                </c:pt>
                <c:pt idx="5353">
                  <c:v>5575.9560999999994</c:v>
                </c:pt>
                <c:pt idx="5354">
                  <c:v>5576.9970999999996</c:v>
                </c:pt>
                <c:pt idx="5355">
                  <c:v>5578.0380999999998</c:v>
                </c:pt>
                <c:pt idx="5356">
                  <c:v>5579.0790999999999</c:v>
                </c:pt>
                <c:pt idx="5357">
                  <c:v>5580.1200999999992</c:v>
                </c:pt>
                <c:pt idx="5358">
                  <c:v>5581.1610999999994</c:v>
                </c:pt>
                <c:pt idx="5359">
                  <c:v>5582.2020999999995</c:v>
                </c:pt>
                <c:pt idx="5360">
                  <c:v>5583.2430999999997</c:v>
                </c:pt>
                <c:pt idx="5361">
                  <c:v>5584.2840999999999</c:v>
                </c:pt>
                <c:pt idx="5362">
                  <c:v>5585.3250999999991</c:v>
                </c:pt>
                <c:pt idx="5363">
                  <c:v>5586.3660999999993</c:v>
                </c:pt>
                <c:pt idx="5364">
                  <c:v>5587.4070999999994</c:v>
                </c:pt>
                <c:pt idx="5365">
                  <c:v>5588.4480999999996</c:v>
                </c:pt>
                <c:pt idx="5366">
                  <c:v>5589.4890999999998</c:v>
                </c:pt>
                <c:pt idx="5367">
                  <c:v>5590.530099999999</c:v>
                </c:pt>
                <c:pt idx="5368">
                  <c:v>5591.5710999999992</c:v>
                </c:pt>
                <c:pt idx="5369">
                  <c:v>5592.6120999999994</c:v>
                </c:pt>
                <c:pt idx="5370">
                  <c:v>5593.6530999999995</c:v>
                </c:pt>
                <c:pt idx="5371">
                  <c:v>5594.6940999999997</c:v>
                </c:pt>
                <c:pt idx="5372">
                  <c:v>5595.7350999999999</c:v>
                </c:pt>
                <c:pt idx="5373">
                  <c:v>5596.7760999999991</c:v>
                </c:pt>
                <c:pt idx="5374">
                  <c:v>5597.8170999999993</c:v>
                </c:pt>
                <c:pt idx="5375">
                  <c:v>5598.8580999999995</c:v>
                </c:pt>
                <c:pt idx="5376">
                  <c:v>5599.8990999999996</c:v>
                </c:pt>
                <c:pt idx="5377">
                  <c:v>5600.9400999999998</c:v>
                </c:pt>
                <c:pt idx="5378">
                  <c:v>5601.9810999999991</c:v>
                </c:pt>
                <c:pt idx="5379">
                  <c:v>5603.0220999999992</c:v>
                </c:pt>
                <c:pt idx="5380">
                  <c:v>5604.0630999999994</c:v>
                </c:pt>
                <c:pt idx="5381">
                  <c:v>5605.1040999999996</c:v>
                </c:pt>
                <c:pt idx="5382">
                  <c:v>5606.1450999999997</c:v>
                </c:pt>
                <c:pt idx="5383">
                  <c:v>5607.1860999999999</c:v>
                </c:pt>
                <c:pt idx="5384">
                  <c:v>5608.2270999999992</c:v>
                </c:pt>
                <c:pt idx="5385">
                  <c:v>5609.2680999999993</c:v>
                </c:pt>
                <c:pt idx="5386">
                  <c:v>5610.3090999999995</c:v>
                </c:pt>
                <c:pt idx="5387">
                  <c:v>5611.3500999999997</c:v>
                </c:pt>
                <c:pt idx="5388">
                  <c:v>5612.3910999999998</c:v>
                </c:pt>
                <c:pt idx="5389">
                  <c:v>5613.4320999999991</c:v>
                </c:pt>
                <c:pt idx="5390">
                  <c:v>5614.4730999999992</c:v>
                </c:pt>
                <c:pt idx="5391">
                  <c:v>5615.5140999999994</c:v>
                </c:pt>
                <c:pt idx="5392">
                  <c:v>5616.5550999999996</c:v>
                </c:pt>
                <c:pt idx="5393">
                  <c:v>5617.5960999999998</c:v>
                </c:pt>
                <c:pt idx="5394">
                  <c:v>5618.6370999999999</c:v>
                </c:pt>
                <c:pt idx="5395">
                  <c:v>5619.6780999999992</c:v>
                </c:pt>
                <c:pt idx="5396">
                  <c:v>5620.7190999999993</c:v>
                </c:pt>
                <c:pt idx="5397">
                  <c:v>5621.7600999999995</c:v>
                </c:pt>
                <c:pt idx="5398">
                  <c:v>5622.8010999999997</c:v>
                </c:pt>
                <c:pt idx="5399">
                  <c:v>5623.8420999999998</c:v>
                </c:pt>
                <c:pt idx="5400">
                  <c:v>5624.8830999999991</c:v>
                </c:pt>
                <c:pt idx="5401">
                  <c:v>5625.9240999999993</c:v>
                </c:pt>
                <c:pt idx="5402">
                  <c:v>5626.9650999999994</c:v>
                </c:pt>
                <c:pt idx="5403">
                  <c:v>5628.0060999999996</c:v>
                </c:pt>
                <c:pt idx="5404">
                  <c:v>5629.0470999999998</c:v>
                </c:pt>
                <c:pt idx="5405">
                  <c:v>5630.088099999999</c:v>
                </c:pt>
                <c:pt idx="5406">
                  <c:v>5631.1290999999992</c:v>
                </c:pt>
                <c:pt idx="5407">
                  <c:v>5632.1700999999994</c:v>
                </c:pt>
                <c:pt idx="5408">
                  <c:v>5633.2110999999995</c:v>
                </c:pt>
                <c:pt idx="5409">
                  <c:v>5634.2520999999997</c:v>
                </c:pt>
                <c:pt idx="5410">
                  <c:v>5635.2930999999999</c:v>
                </c:pt>
                <c:pt idx="5411">
                  <c:v>5636.3340999999991</c:v>
                </c:pt>
                <c:pt idx="5412">
                  <c:v>5637.3750999999993</c:v>
                </c:pt>
                <c:pt idx="5413">
                  <c:v>5638.4160999999995</c:v>
                </c:pt>
                <c:pt idx="5414">
                  <c:v>5639.4570999999996</c:v>
                </c:pt>
                <c:pt idx="5415">
                  <c:v>5640.4980999999998</c:v>
                </c:pt>
                <c:pt idx="5416">
                  <c:v>5641.5390999999991</c:v>
                </c:pt>
                <c:pt idx="5417">
                  <c:v>5642.5800999999992</c:v>
                </c:pt>
                <c:pt idx="5418">
                  <c:v>5643.6210999999994</c:v>
                </c:pt>
                <c:pt idx="5419">
                  <c:v>5644.6620999999996</c:v>
                </c:pt>
                <c:pt idx="5420">
                  <c:v>5645.7030999999997</c:v>
                </c:pt>
                <c:pt idx="5421">
                  <c:v>5646.7440999999999</c:v>
                </c:pt>
                <c:pt idx="5422">
                  <c:v>5647.7850999999991</c:v>
                </c:pt>
                <c:pt idx="5423">
                  <c:v>5648.8260999999993</c:v>
                </c:pt>
                <c:pt idx="5424">
                  <c:v>5649.8670999999995</c:v>
                </c:pt>
                <c:pt idx="5425">
                  <c:v>5650.9080999999996</c:v>
                </c:pt>
                <c:pt idx="5426">
                  <c:v>5651.9490999999998</c:v>
                </c:pt>
                <c:pt idx="5427">
                  <c:v>5652.9900999999991</c:v>
                </c:pt>
                <c:pt idx="5428">
                  <c:v>5654.0310999999992</c:v>
                </c:pt>
                <c:pt idx="5429">
                  <c:v>5655.0720999999994</c:v>
                </c:pt>
                <c:pt idx="5430">
                  <c:v>5656.1130999999996</c:v>
                </c:pt>
                <c:pt idx="5431">
                  <c:v>5657.1540999999997</c:v>
                </c:pt>
                <c:pt idx="5432">
                  <c:v>5658.1950999999999</c:v>
                </c:pt>
                <c:pt idx="5433">
                  <c:v>5659.2360999999992</c:v>
                </c:pt>
                <c:pt idx="5434">
                  <c:v>5660.2770999999993</c:v>
                </c:pt>
                <c:pt idx="5435">
                  <c:v>5661.3180999999995</c:v>
                </c:pt>
                <c:pt idx="5436">
                  <c:v>5662.3590999999997</c:v>
                </c:pt>
                <c:pt idx="5437">
                  <c:v>5663.4000999999998</c:v>
                </c:pt>
                <c:pt idx="5438">
                  <c:v>5664.4410999999991</c:v>
                </c:pt>
                <c:pt idx="5439">
                  <c:v>5665.4820999999993</c:v>
                </c:pt>
                <c:pt idx="5440">
                  <c:v>5666.5230999999994</c:v>
                </c:pt>
                <c:pt idx="5441">
                  <c:v>5667.5640999999996</c:v>
                </c:pt>
                <c:pt idx="5442">
                  <c:v>5668.6050999999998</c:v>
                </c:pt>
                <c:pt idx="5443">
                  <c:v>5669.646099999999</c:v>
                </c:pt>
                <c:pt idx="5444">
                  <c:v>5670.6870999999992</c:v>
                </c:pt>
                <c:pt idx="5445">
                  <c:v>5671.7280999999994</c:v>
                </c:pt>
                <c:pt idx="5446">
                  <c:v>5672.7690999999995</c:v>
                </c:pt>
                <c:pt idx="5447">
                  <c:v>5673.8100999999997</c:v>
                </c:pt>
                <c:pt idx="5448">
                  <c:v>5674.8510999999999</c:v>
                </c:pt>
                <c:pt idx="5449">
                  <c:v>5675.8920999999991</c:v>
                </c:pt>
                <c:pt idx="5450">
                  <c:v>5676.9330999999993</c:v>
                </c:pt>
                <c:pt idx="5451">
                  <c:v>5677.9740999999995</c:v>
                </c:pt>
                <c:pt idx="5452">
                  <c:v>5679.0150999999996</c:v>
                </c:pt>
                <c:pt idx="5453">
                  <c:v>5680.0560999999998</c:v>
                </c:pt>
                <c:pt idx="5454">
                  <c:v>5681.097099999999</c:v>
                </c:pt>
                <c:pt idx="5455">
                  <c:v>5682.1380999999992</c:v>
                </c:pt>
                <c:pt idx="5456">
                  <c:v>5683.1790999999994</c:v>
                </c:pt>
                <c:pt idx="5457">
                  <c:v>5684.2200999999995</c:v>
                </c:pt>
                <c:pt idx="5458">
                  <c:v>5685.2610999999997</c:v>
                </c:pt>
                <c:pt idx="5459">
                  <c:v>5686.3020999999999</c:v>
                </c:pt>
                <c:pt idx="5460">
                  <c:v>5687.3430999999991</c:v>
                </c:pt>
                <c:pt idx="5461">
                  <c:v>5688.3840999999993</c:v>
                </c:pt>
                <c:pt idx="5462">
                  <c:v>5689.4250999999995</c:v>
                </c:pt>
                <c:pt idx="5463">
                  <c:v>5690.4660999999996</c:v>
                </c:pt>
                <c:pt idx="5464">
                  <c:v>5691.5070999999998</c:v>
                </c:pt>
                <c:pt idx="5465">
                  <c:v>5692.5480999999991</c:v>
                </c:pt>
                <c:pt idx="5466">
                  <c:v>5693.5890999999992</c:v>
                </c:pt>
                <c:pt idx="5467">
                  <c:v>5694.6300999999994</c:v>
                </c:pt>
                <c:pt idx="5468">
                  <c:v>5695.6710999999996</c:v>
                </c:pt>
                <c:pt idx="5469">
                  <c:v>5696.7120999999997</c:v>
                </c:pt>
                <c:pt idx="5470">
                  <c:v>5697.7530999999999</c:v>
                </c:pt>
                <c:pt idx="5471">
                  <c:v>5698.7940999999992</c:v>
                </c:pt>
                <c:pt idx="5472">
                  <c:v>5699.8350999999993</c:v>
                </c:pt>
                <c:pt idx="5473">
                  <c:v>5700.8760999999995</c:v>
                </c:pt>
                <c:pt idx="5474">
                  <c:v>5701.9170999999997</c:v>
                </c:pt>
                <c:pt idx="5475">
                  <c:v>5702.9580999999998</c:v>
                </c:pt>
                <c:pt idx="5476">
                  <c:v>5703.9990999999991</c:v>
                </c:pt>
                <c:pt idx="5477">
                  <c:v>5705.0400999999993</c:v>
                </c:pt>
                <c:pt idx="5478">
                  <c:v>5706.0810999999994</c:v>
                </c:pt>
                <c:pt idx="5479">
                  <c:v>5707.1220999999996</c:v>
                </c:pt>
                <c:pt idx="5480">
                  <c:v>5708.1630999999998</c:v>
                </c:pt>
                <c:pt idx="5481">
                  <c:v>5709.204099999999</c:v>
                </c:pt>
                <c:pt idx="5482">
                  <c:v>5710.2450999999992</c:v>
                </c:pt>
                <c:pt idx="5483">
                  <c:v>5711.2860999999994</c:v>
                </c:pt>
                <c:pt idx="5484">
                  <c:v>5712.3270999999995</c:v>
                </c:pt>
                <c:pt idx="5485">
                  <c:v>5713.3680999999997</c:v>
                </c:pt>
                <c:pt idx="5486">
                  <c:v>5714.4090999999999</c:v>
                </c:pt>
                <c:pt idx="5487">
                  <c:v>5715.4500999999991</c:v>
                </c:pt>
                <c:pt idx="5488">
                  <c:v>5716.4910999999993</c:v>
                </c:pt>
                <c:pt idx="5489">
                  <c:v>5717.5320999999994</c:v>
                </c:pt>
                <c:pt idx="5490">
                  <c:v>5718.5730999999996</c:v>
                </c:pt>
                <c:pt idx="5491">
                  <c:v>5719.6140999999998</c:v>
                </c:pt>
                <c:pt idx="5492">
                  <c:v>5720.655099999999</c:v>
                </c:pt>
                <c:pt idx="5493">
                  <c:v>5721.6960999999992</c:v>
                </c:pt>
                <c:pt idx="5494">
                  <c:v>5722.7370999999994</c:v>
                </c:pt>
                <c:pt idx="5495">
                  <c:v>5723.7780999999995</c:v>
                </c:pt>
                <c:pt idx="5496">
                  <c:v>5724.8190999999997</c:v>
                </c:pt>
                <c:pt idx="5497">
                  <c:v>5725.8600999999999</c:v>
                </c:pt>
                <c:pt idx="5498">
                  <c:v>5726.9010999999991</c:v>
                </c:pt>
                <c:pt idx="5499">
                  <c:v>5727.9420999999993</c:v>
                </c:pt>
                <c:pt idx="5500">
                  <c:v>5728.9830999999995</c:v>
                </c:pt>
                <c:pt idx="5501">
                  <c:v>5730.0240999999996</c:v>
                </c:pt>
                <c:pt idx="5502">
                  <c:v>5731.0650999999998</c:v>
                </c:pt>
                <c:pt idx="5503">
                  <c:v>5732.1060999999991</c:v>
                </c:pt>
                <c:pt idx="5504">
                  <c:v>5733.1470999999992</c:v>
                </c:pt>
                <c:pt idx="5505">
                  <c:v>5734.1880999999994</c:v>
                </c:pt>
                <c:pt idx="5506">
                  <c:v>5735.2290999999996</c:v>
                </c:pt>
                <c:pt idx="5507">
                  <c:v>5736.2700999999997</c:v>
                </c:pt>
                <c:pt idx="5508">
                  <c:v>5737.3110999999999</c:v>
                </c:pt>
                <c:pt idx="5509">
                  <c:v>5738.3520999999992</c:v>
                </c:pt>
                <c:pt idx="5510">
                  <c:v>5739.3930999999993</c:v>
                </c:pt>
                <c:pt idx="5511">
                  <c:v>5740.4340999999995</c:v>
                </c:pt>
                <c:pt idx="5512">
                  <c:v>5741.4750999999997</c:v>
                </c:pt>
                <c:pt idx="5513">
                  <c:v>5742.5160999999998</c:v>
                </c:pt>
                <c:pt idx="5514">
                  <c:v>5743.5570999999991</c:v>
                </c:pt>
                <c:pt idx="5515">
                  <c:v>5744.5980999999992</c:v>
                </c:pt>
                <c:pt idx="5516">
                  <c:v>5745.6390999999994</c:v>
                </c:pt>
                <c:pt idx="5517">
                  <c:v>5746.6800999999996</c:v>
                </c:pt>
                <c:pt idx="5518">
                  <c:v>5747.7210999999998</c:v>
                </c:pt>
                <c:pt idx="5519">
                  <c:v>5748.762099999999</c:v>
                </c:pt>
                <c:pt idx="5520">
                  <c:v>5749.8030999999992</c:v>
                </c:pt>
                <c:pt idx="5521">
                  <c:v>5750.8440999999993</c:v>
                </c:pt>
                <c:pt idx="5522">
                  <c:v>5751.8850999999995</c:v>
                </c:pt>
                <c:pt idx="5523">
                  <c:v>5752.9260999999997</c:v>
                </c:pt>
                <c:pt idx="5524">
                  <c:v>5753.9670999999998</c:v>
                </c:pt>
                <c:pt idx="5525">
                  <c:v>5755.0080999999991</c:v>
                </c:pt>
                <c:pt idx="5526">
                  <c:v>5756.0490999999993</c:v>
                </c:pt>
                <c:pt idx="5527">
                  <c:v>5757.0900999999994</c:v>
                </c:pt>
                <c:pt idx="5528">
                  <c:v>5758.1310999999996</c:v>
                </c:pt>
                <c:pt idx="5529">
                  <c:v>5759.1720999999998</c:v>
                </c:pt>
                <c:pt idx="5530">
                  <c:v>5760.213099999999</c:v>
                </c:pt>
                <c:pt idx="5531">
                  <c:v>5761.2540999999992</c:v>
                </c:pt>
                <c:pt idx="5532">
                  <c:v>5762.2950999999994</c:v>
                </c:pt>
                <c:pt idx="5533">
                  <c:v>5763.3360999999995</c:v>
                </c:pt>
                <c:pt idx="5534">
                  <c:v>5764.3770999999997</c:v>
                </c:pt>
                <c:pt idx="5535">
                  <c:v>5765.4180999999999</c:v>
                </c:pt>
                <c:pt idx="5536">
                  <c:v>5766.4590999999991</c:v>
                </c:pt>
                <c:pt idx="5537">
                  <c:v>5767.5000999999993</c:v>
                </c:pt>
                <c:pt idx="5538">
                  <c:v>5768.5410999999995</c:v>
                </c:pt>
                <c:pt idx="5539">
                  <c:v>5769.5820999999996</c:v>
                </c:pt>
                <c:pt idx="5540">
                  <c:v>5770.6230999999998</c:v>
                </c:pt>
                <c:pt idx="5541">
                  <c:v>5771.6640999999991</c:v>
                </c:pt>
                <c:pt idx="5542">
                  <c:v>5772.7050999999992</c:v>
                </c:pt>
                <c:pt idx="5543">
                  <c:v>5773.7460999999994</c:v>
                </c:pt>
                <c:pt idx="5544">
                  <c:v>5774.7870999999996</c:v>
                </c:pt>
                <c:pt idx="5545">
                  <c:v>5775.8280999999997</c:v>
                </c:pt>
                <c:pt idx="5546">
                  <c:v>5776.8690999999999</c:v>
                </c:pt>
                <c:pt idx="5547">
                  <c:v>5777.9100999999991</c:v>
                </c:pt>
                <c:pt idx="5548">
                  <c:v>5778.9510999999993</c:v>
                </c:pt>
                <c:pt idx="5549">
                  <c:v>5779.9920999999995</c:v>
                </c:pt>
                <c:pt idx="5550">
                  <c:v>5781.0330999999996</c:v>
                </c:pt>
                <c:pt idx="5551">
                  <c:v>5782.0740999999998</c:v>
                </c:pt>
                <c:pt idx="5552">
                  <c:v>5783.1150999999991</c:v>
                </c:pt>
                <c:pt idx="5553">
                  <c:v>5784.1560999999992</c:v>
                </c:pt>
                <c:pt idx="5554">
                  <c:v>5785.1970999999994</c:v>
                </c:pt>
                <c:pt idx="5555">
                  <c:v>5786.2380999999996</c:v>
                </c:pt>
                <c:pt idx="5556">
                  <c:v>5787.2790999999997</c:v>
                </c:pt>
                <c:pt idx="5557">
                  <c:v>5788.3200999999999</c:v>
                </c:pt>
                <c:pt idx="5558">
                  <c:v>5789.3610999999992</c:v>
                </c:pt>
                <c:pt idx="5559">
                  <c:v>5790.4020999999993</c:v>
                </c:pt>
                <c:pt idx="5560">
                  <c:v>5791.4430999999995</c:v>
                </c:pt>
                <c:pt idx="5561">
                  <c:v>5792.4840999999997</c:v>
                </c:pt>
                <c:pt idx="5562">
                  <c:v>5793.5250999999998</c:v>
                </c:pt>
                <c:pt idx="5563">
                  <c:v>5794.5660999999991</c:v>
                </c:pt>
                <c:pt idx="5564">
                  <c:v>5795.6070999999993</c:v>
                </c:pt>
                <c:pt idx="5565">
                  <c:v>5796.6480999999994</c:v>
                </c:pt>
                <c:pt idx="5566">
                  <c:v>5797.6890999999996</c:v>
                </c:pt>
                <c:pt idx="5567">
                  <c:v>5798.7300999999998</c:v>
                </c:pt>
                <c:pt idx="5568">
                  <c:v>5799.771099999999</c:v>
                </c:pt>
                <c:pt idx="5569">
                  <c:v>5800.8120999999992</c:v>
                </c:pt>
                <c:pt idx="5570">
                  <c:v>5801.8530999999994</c:v>
                </c:pt>
                <c:pt idx="5571">
                  <c:v>5802.8940999999995</c:v>
                </c:pt>
                <c:pt idx="5572">
                  <c:v>5803.9350999999997</c:v>
                </c:pt>
                <c:pt idx="5573">
                  <c:v>5804.9760999999999</c:v>
                </c:pt>
                <c:pt idx="5574">
                  <c:v>5806.0170999999991</c:v>
                </c:pt>
                <c:pt idx="5575">
                  <c:v>5807.0580999999993</c:v>
                </c:pt>
                <c:pt idx="5576">
                  <c:v>5808.0990999999995</c:v>
                </c:pt>
                <c:pt idx="5577">
                  <c:v>5809.1400999999996</c:v>
                </c:pt>
                <c:pt idx="5578">
                  <c:v>5810.1810999999998</c:v>
                </c:pt>
                <c:pt idx="5579">
                  <c:v>5811.222099999999</c:v>
                </c:pt>
                <c:pt idx="5580">
                  <c:v>5812.2630999999992</c:v>
                </c:pt>
                <c:pt idx="5581">
                  <c:v>5813.3040999999994</c:v>
                </c:pt>
                <c:pt idx="5582">
                  <c:v>5814.3450999999995</c:v>
                </c:pt>
                <c:pt idx="5583">
                  <c:v>5815.3860999999997</c:v>
                </c:pt>
                <c:pt idx="5584">
                  <c:v>5816.4270999999999</c:v>
                </c:pt>
                <c:pt idx="5585">
                  <c:v>5817.4680999999991</c:v>
                </c:pt>
                <c:pt idx="5586">
                  <c:v>5818.5090999999993</c:v>
                </c:pt>
                <c:pt idx="5587">
                  <c:v>5819.5500999999995</c:v>
                </c:pt>
                <c:pt idx="5588">
                  <c:v>5820.5910999999996</c:v>
                </c:pt>
                <c:pt idx="5589">
                  <c:v>5821.6320999999998</c:v>
                </c:pt>
                <c:pt idx="5590">
                  <c:v>5822.6730999999991</c:v>
                </c:pt>
                <c:pt idx="5591">
                  <c:v>5823.7140999999992</c:v>
                </c:pt>
                <c:pt idx="5592">
                  <c:v>5824.7550999999994</c:v>
                </c:pt>
                <c:pt idx="5593">
                  <c:v>5825.7960999999996</c:v>
                </c:pt>
                <c:pt idx="5594">
                  <c:v>5826.8370999999997</c:v>
                </c:pt>
                <c:pt idx="5595">
                  <c:v>5827.8780999999999</c:v>
                </c:pt>
                <c:pt idx="5596">
                  <c:v>5828.9190999999992</c:v>
                </c:pt>
                <c:pt idx="5597">
                  <c:v>5829.9600999999993</c:v>
                </c:pt>
                <c:pt idx="5598">
                  <c:v>5831.0010999999995</c:v>
                </c:pt>
                <c:pt idx="5599">
                  <c:v>5832.0420999999997</c:v>
                </c:pt>
                <c:pt idx="5600">
                  <c:v>5833.0830999999998</c:v>
                </c:pt>
                <c:pt idx="5601">
                  <c:v>5834.1240999999991</c:v>
                </c:pt>
                <c:pt idx="5602">
                  <c:v>5835.1650999999993</c:v>
                </c:pt>
                <c:pt idx="5603">
                  <c:v>5836.2060999999994</c:v>
                </c:pt>
                <c:pt idx="5604">
                  <c:v>5837.2470999999996</c:v>
                </c:pt>
                <c:pt idx="5605">
                  <c:v>5838.2880999999998</c:v>
                </c:pt>
                <c:pt idx="5606">
                  <c:v>5839.329099999999</c:v>
                </c:pt>
                <c:pt idx="5607">
                  <c:v>5840.3700999999992</c:v>
                </c:pt>
                <c:pt idx="5608">
                  <c:v>5841.4110999999994</c:v>
                </c:pt>
                <c:pt idx="5609">
                  <c:v>5842.4520999999995</c:v>
                </c:pt>
                <c:pt idx="5610">
                  <c:v>5843.4930999999997</c:v>
                </c:pt>
                <c:pt idx="5611">
                  <c:v>5844.5340999999999</c:v>
                </c:pt>
                <c:pt idx="5612">
                  <c:v>5845.5750999999991</c:v>
                </c:pt>
                <c:pt idx="5613">
                  <c:v>5846.6160999999993</c:v>
                </c:pt>
                <c:pt idx="5614">
                  <c:v>5847.6570999999994</c:v>
                </c:pt>
                <c:pt idx="5615">
                  <c:v>5848.6980999999996</c:v>
                </c:pt>
                <c:pt idx="5616">
                  <c:v>5849.7390999999998</c:v>
                </c:pt>
                <c:pt idx="5617">
                  <c:v>5850.780099999999</c:v>
                </c:pt>
                <c:pt idx="5618">
                  <c:v>5851.8210999999992</c:v>
                </c:pt>
                <c:pt idx="5619">
                  <c:v>5852.8620999999994</c:v>
                </c:pt>
                <c:pt idx="5620">
                  <c:v>5853.9030999999995</c:v>
                </c:pt>
                <c:pt idx="5621">
                  <c:v>5854.9440999999997</c:v>
                </c:pt>
                <c:pt idx="5622">
                  <c:v>5855.9850999999999</c:v>
                </c:pt>
                <c:pt idx="5623">
                  <c:v>5857.0260999999991</c:v>
                </c:pt>
                <c:pt idx="5624">
                  <c:v>5858.0670999999993</c:v>
                </c:pt>
                <c:pt idx="5625">
                  <c:v>5859.1080999999995</c:v>
                </c:pt>
                <c:pt idx="5626">
                  <c:v>5860.1490999999996</c:v>
                </c:pt>
                <c:pt idx="5627">
                  <c:v>5861.1900999999998</c:v>
                </c:pt>
                <c:pt idx="5628">
                  <c:v>5862.2310999999991</c:v>
                </c:pt>
                <c:pt idx="5629">
                  <c:v>5863.2720999999992</c:v>
                </c:pt>
                <c:pt idx="5630">
                  <c:v>5864.3130999999994</c:v>
                </c:pt>
                <c:pt idx="5631">
                  <c:v>5865.3540999999996</c:v>
                </c:pt>
                <c:pt idx="5632">
                  <c:v>5866.3950999999997</c:v>
                </c:pt>
                <c:pt idx="5633">
                  <c:v>5867.4360999999999</c:v>
                </c:pt>
                <c:pt idx="5634">
                  <c:v>5868.4770999999992</c:v>
                </c:pt>
                <c:pt idx="5635">
                  <c:v>5869.5180999999993</c:v>
                </c:pt>
                <c:pt idx="5636">
                  <c:v>5870.5590999999995</c:v>
                </c:pt>
                <c:pt idx="5637">
                  <c:v>5871.6000999999997</c:v>
                </c:pt>
                <c:pt idx="5638">
                  <c:v>5872.6410999999998</c:v>
                </c:pt>
                <c:pt idx="5639">
                  <c:v>5873.6820999999991</c:v>
                </c:pt>
                <c:pt idx="5640">
                  <c:v>5874.7230999999992</c:v>
                </c:pt>
                <c:pt idx="5641">
                  <c:v>5875.7640999999994</c:v>
                </c:pt>
                <c:pt idx="5642">
                  <c:v>5876.8050999999996</c:v>
                </c:pt>
                <c:pt idx="5643">
                  <c:v>5877.8460999999998</c:v>
                </c:pt>
                <c:pt idx="5644">
                  <c:v>5878.887099999999</c:v>
                </c:pt>
                <c:pt idx="5645">
                  <c:v>5879.9280999999992</c:v>
                </c:pt>
                <c:pt idx="5646">
                  <c:v>5880.9690999999993</c:v>
                </c:pt>
                <c:pt idx="5647">
                  <c:v>5882.0100999999995</c:v>
                </c:pt>
                <c:pt idx="5648">
                  <c:v>5883.0510999999997</c:v>
                </c:pt>
                <c:pt idx="5649">
                  <c:v>5884.0920999999998</c:v>
                </c:pt>
                <c:pt idx="5650">
                  <c:v>5885.1330999999991</c:v>
                </c:pt>
                <c:pt idx="5651">
                  <c:v>5886.1740999999993</c:v>
                </c:pt>
                <c:pt idx="5652">
                  <c:v>5887.2150999999994</c:v>
                </c:pt>
                <c:pt idx="5653">
                  <c:v>5888.2560999999996</c:v>
                </c:pt>
                <c:pt idx="5654">
                  <c:v>5889.2970999999998</c:v>
                </c:pt>
                <c:pt idx="5655">
                  <c:v>5890.338099999999</c:v>
                </c:pt>
                <c:pt idx="5656">
                  <c:v>5891.3790999999992</c:v>
                </c:pt>
                <c:pt idx="5657">
                  <c:v>5892.4200999999994</c:v>
                </c:pt>
                <c:pt idx="5658">
                  <c:v>5893.4610999999995</c:v>
                </c:pt>
                <c:pt idx="5659">
                  <c:v>5894.5020999999997</c:v>
                </c:pt>
                <c:pt idx="5660">
                  <c:v>5895.5430999999999</c:v>
                </c:pt>
                <c:pt idx="5661">
                  <c:v>5896.5840999999991</c:v>
                </c:pt>
                <c:pt idx="5662">
                  <c:v>5897.6250999999993</c:v>
                </c:pt>
                <c:pt idx="5663">
                  <c:v>5898.6660999999995</c:v>
                </c:pt>
                <c:pt idx="5664">
                  <c:v>5899.7070999999996</c:v>
                </c:pt>
                <c:pt idx="5665">
                  <c:v>5900.7480999999998</c:v>
                </c:pt>
                <c:pt idx="5666">
                  <c:v>5901.7890999999991</c:v>
                </c:pt>
                <c:pt idx="5667">
                  <c:v>5902.8300999999992</c:v>
                </c:pt>
                <c:pt idx="5668">
                  <c:v>5903.8710999999994</c:v>
                </c:pt>
                <c:pt idx="5669">
                  <c:v>5904.9120999999996</c:v>
                </c:pt>
                <c:pt idx="5670">
                  <c:v>5905.9530999999997</c:v>
                </c:pt>
                <c:pt idx="5671">
                  <c:v>5906.9940999999999</c:v>
                </c:pt>
                <c:pt idx="5672">
                  <c:v>5908.0350999999991</c:v>
                </c:pt>
                <c:pt idx="5673">
                  <c:v>5909.0760999999993</c:v>
                </c:pt>
                <c:pt idx="5674">
                  <c:v>5910.1170999999995</c:v>
                </c:pt>
                <c:pt idx="5675">
                  <c:v>5911.1580999999996</c:v>
                </c:pt>
                <c:pt idx="5676">
                  <c:v>5912.1990999999998</c:v>
                </c:pt>
                <c:pt idx="5677">
                  <c:v>5913.2400999999991</c:v>
                </c:pt>
                <c:pt idx="5678">
                  <c:v>5914.2810999999992</c:v>
                </c:pt>
                <c:pt idx="5679">
                  <c:v>5915.3220999999994</c:v>
                </c:pt>
                <c:pt idx="5680">
                  <c:v>5916.3630999999996</c:v>
                </c:pt>
                <c:pt idx="5681">
                  <c:v>5917.4040999999997</c:v>
                </c:pt>
                <c:pt idx="5682">
                  <c:v>5918.445099999999</c:v>
                </c:pt>
                <c:pt idx="5683">
                  <c:v>5919.4860999999992</c:v>
                </c:pt>
                <c:pt idx="5684">
                  <c:v>5920.5270999999993</c:v>
                </c:pt>
                <c:pt idx="5685">
                  <c:v>5921.5680999999995</c:v>
                </c:pt>
                <c:pt idx="5686">
                  <c:v>5922.6090999999997</c:v>
                </c:pt>
                <c:pt idx="5687">
                  <c:v>5923.6500999999998</c:v>
                </c:pt>
                <c:pt idx="5688">
                  <c:v>5924.6910999999991</c:v>
                </c:pt>
                <c:pt idx="5689">
                  <c:v>5925.7320999999993</c:v>
                </c:pt>
                <c:pt idx="5690">
                  <c:v>5926.7730999999994</c:v>
                </c:pt>
                <c:pt idx="5691">
                  <c:v>5927.8140999999996</c:v>
                </c:pt>
                <c:pt idx="5692">
                  <c:v>5928.8550999999998</c:v>
                </c:pt>
                <c:pt idx="5693">
                  <c:v>5929.896099999999</c:v>
                </c:pt>
                <c:pt idx="5694">
                  <c:v>5930.9370999999992</c:v>
                </c:pt>
                <c:pt idx="5695">
                  <c:v>5931.9780999999994</c:v>
                </c:pt>
                <c:pt idx="5696">
                  <c:v>5933.0190999999995</c:v>
                </c:pt>
                <c:pt idx="5697">
                  <c:v>5934.0600999999997</c:v>
                </c:pt>
                <c:pt idx="5698">
                  <c:v>5935.1010999999999</c:v>
                </c:pt>
                <c:pt idx="5699">
                  <c:v>5936.1420999999991</c:v>
                </c:pt>
                <c:pt idx="5700">
                  <c:v>5937.1830999999993</c:v>
                </c:pt>
                <c:pt idx="5701">
                  <c:v>5938.2240999999995</c:v>
                </c:pt>
                <c:pt idx="5702">
                  <c:v>5939.2650999999996</c:v>
                </c:pt>
                <c:pt idx="5703">
                  <c:v>5940.3060999999998</c:v>
                </c:pt>
                <c:pt idx="5704">
                  <c:v>5941.347099999999</c:v>
                </c:pt>
                <c:pt idx="5705">
                  <c:v>5942.3880999999992</c:v>
                </c:pt>
                <c:pt idx="5706">
                  <c:v>5943.4290999999994</c:v>
                </c:pt>
                <c:pt idx="5707">
                  <c:v>5944.4700999999995</c:v>
                </c:pt>
                <c:pt idx="5708">
                  <c:v>5945.5110999999997</c:v>
                </c:pt>
                <c:pt idx="5709">
                  <c:v>5946.5520999999999</c:v>
                </c:pt>
                <c:pt idx="5710">
                  <c:v>5947.5930999999991</c:v>
                </c:pt>
                <c:pt idx="5711">
                  <c:v>5948.6340999999993</c:v>
                </c:pt>
                <c:pt idx="5712">
                  <c:v>5949.6750999999995</c:v>
                </c:pt>
                <c:pt idx="5713">
                  <c:v>5950.7160999999996</c:v>
                </c:pt>
                <c:pt idx="5714">
                  <c:v>5951.7570999999998</c:v>
                </c:pt>
                <c:pt idx="5715">
                  <c:v>5952.7980999999991</c:v>
                </c:pt>
                <c:pt idx="5716">
                  <c:v>5953.8390999999992</c:v>
                </c:pt>
                <c:pt idx="5717">
                  <c:v>5954.8800999999994</c:v>
                </c:pt>
                <c:pt idx="5718">
                  <c:v>5955.9210999999996</c:v>
                </c:pt>
                <c:pt idx="5719">
                  <c:v>5956.9620999999997</c:v>
                </c:pt>
                <c:pt idx="5720">
                  <c:v>5958.003099999999</c:v>
                </c:pt>
                <c:pt idx="5721">
                  <c:v>5959.0440999999992</c:v>
                </c:pt>
                <c:pt idx="5722">
                  <c:v>5960.0850999999993</c:v>
                </c:pt>
                <c:pt idx="5723">
                  <c:v>5961.1260999999995</c:v>
                </c:pt>
                <c:pt idx="5724">
                  <c:v>5962.1670999999997</c:v>
                </c:pt>
                <c:pt idx="5725">
                  <c:v>5963.2080999999998</c:v>
                </c:pt>
                <c:pt idx="5726">
                  <c:v>5964.2490999999991</c:v>
                </c:pt>
                <c:pt idx="5727">
                  <c:v>5965.2900999999993</c:v>
                </c:pt>
                <c:pt idx="5728">
                  <c:v>5966.3310999999994</c:v>
                </c:pt>
                <c:pt idx="5729">
                  <c:v>5967.3720999999996</c:v>
                </c:pt>
                <c:pt idx="5730">
                  <c:v>5968.4130999999998</c:v>
                </c:pt>
                <c:pt idx="5731">
                  <c:v>5969.454099999999</c:v>
                </c:pt>
                <c:pt idx="5732">
                  <c:v>5970.4950999999992</c:v>
                </c:pt>
                <c:pt idx="5733">
                  <c:v>5971.5360999999994</c:v>
                </c:pt>
                <c:pt idx="5734">
                  <c:v>5972.5770999999995</c:v>
                </c:pt>
                <c:pt idx="5735">
                  <c:v>5973.6180999999997</c:v>
                </c:pt>
                <c:pt idx="5736">
                  <c:v>5974.6590999999999</c:v>
                </c:pt>
                <c:pt idx="5737">
                  <c:v>5975.7000999999991</c:v>
                </c:pt>
                <c:pt idx="5738">
                  <c:v>5976.7410999999993</c:v>
                </c:pt>
                <c:pt idx="5739">
                  <c:v>5977.7820999999994</c:v>
                </c:pt>
                <c:pt idx="5740">
                  <c:v>5978.8230999999996</c:v>
                </c:pt>
                <c:pt idx="5741">
                  <c:v>5979.8640999999998</c:v>
                </c:pt>
                <c:pt idx="5742">
                  <c:v>5980.905099999999</c:v>
                </c:pt>
                <c:pt idx="5743">
                  <c:v>5981.9460999999992</c:v>
                </c:pt>
                <c:pt idx="5744">
                  <c:v>5982.9870999999994</c:v>
                </c:pt>
                <c:pt idx="5745">
                  <c:v>5984.0280999999995</c:v>
                </c:pt>
                <c:pt idx="5746">
                  <c:v>5985.0690999999997</c:v>
                </c:pt>
                <c:pt idx="5747">
                  <c:v>5986.1100999999999</c:v>
                </c:pt>
                <c:pt idx="5748">
                  <c:v>5987.1510999999991</c:v>
                </c:pt>
                <c:pt idx="5749">
                  <c:v>5988.1920999999993</c:v>
                </c:pt>
                <c:pt idx="5750">
                  <c:v>5989.2330999999995</c:v>
                </c:pt>
                <c:pt idx="5751">
                  <c:v>5990.2740999999996</c:v>
                </c:pt>
                <c:pt idx="5752">
                  <c:v>5991.3150999999998</c:v>
                </c:pt>
                <c:pt idx="5753">
                  <c:v>5992.3560999999991</c:v>
                </c:pt>
                <c:pt idx="5754">
                  <c:v>5993.3970999999992</c:v>
                </c:pt>
                <c:pt idx="5755">
                  <c:v>5994.4380999999994</c:v>
                </c:pt>
                <c:pt idx="5756">
                  <c:v>5995.4790999999996</c:v>
                </c:pt>
                <c:pt idx="5757">
                  <c:v>5996.5200999999997</c:v>
                </c:pt>
                <c:pt idx="5758">
                  <c:v>5997.5610999999999</c:v>
                </c:pt>
                <c:pt idx="5759">
                  <c:v>5998.6020999999992</c:v>
                </c:pt>
                <c:pt idx="5760">
                  <c:v>5999.6430999999993</c:v>
                </c:pt>
                <c:pt idx="5761">
                  <c:v>6000.6840999999995</c:v>
                </c:pt>
                <c:pt idx="5762">
                  <c:v>6001.7250999999997</c:v>
                </c:pt>
                <c:pt idx="5763">
                  <c:v>6002.7660999999998</c:v>
                </c:pt>
                <c:pt idx="5764">
                  <c:v>6003.8070999999991</c:v>
                </c:pt>
                <c:pt idx="5765">
                  <c:v>6004.8480999999992</c:v>
                </c:pt>
                <c:pt idx="5766">
                  <c:v>6005.8890999999994</c:v>
                </c:pt>
                <c:pt idx="5767">
                  <c:v>6006.9300999999996</c:v>
                </c:pt>
                <c:pt idx="5768">
                  <c:v>6007.9710999999998</c:v>
                </c:pt>
                <c:pt idx="5769">
                  <c:v>6009.012099999999</c:v>
                </c:pt>
                <c:pt idx="5770">
                  <c:v>6010.0530999999992</c:v>
                </c:pt>
                <c:pt idx="5771">
                  <c:v>6011.0940999999993</c:v>
                </c:pt>
                <c:pt idx="5772">
                  <c:v>6012.1350999999995</c:v>
                </c:pt>
                <c:pt idx="5773">
                  <c:v>6013.1760999999997</c:v>
                </c:pt>
                <c:pt idx="5774">
                  <c:v>6014.2170999999998</c:v>
                </c:pt>
                <c:pt idx="5775">
                  <c:v>6015.2580999999991</c:v>
                </c:pt>
                <c:pt idx="5776">
                  <c:v>6016.2990999999993</c:v>
                </c:pt>
                <c:pt idx="5777">
                  <c:v>6017.3400999999994</c:v>
                </c:pt>
                <c:pt idx="5778">
                  <c:v>6018.3810999999996</c:v>
                </c:pt>
                <c:pt idx="5779">
                  <c:v>6019.4220999999998</c:v>
                </c:pt>
                <c:pt idx="5780">
                  <c:v>6020.463099999999</c:v>
                </c:pt>
                <c:pt idx="5781">
                  <c:v>6021.5040999999992</c:v>
                </c:pt>
                <c:pt idx="5782">
                  <c:v>6022.5450999999994</c:v>
                </c:pt>
                <c:pt idx="5783">
                  <c:v>6023.5860999999995</c:v>
                </c:pt>
                <c:pt idx="5784">
                  <c:v>6024.6270999999997</c:v>
                </c:pt>
                <c:pt idx="5785">
                  <c:v>6025.6680999999999</c:v>
                </c:pt>
                <c:pt idx="5786">
                  <c:v>6026.7090999999991</c:v>
                </c:pt>
                <c:pt idx="5787">
                  <c:v>6027.7500999999993</c:v>
                </c:pt>
                <c:pt idx="5788">
                  <c:v>6028.7910999999995</c:v>
                </c:pt>
                <c:pt idx="5789">
                  <c:v>6029.8320999999996</c:v>
                </c:pt>
                <c:pt idx="5790">
                  <c:v>6030.8730999999998</c:v>
                </c:pt>
                <c:pt idx="5791">
                  <c:v>6031.9140999999991</c:v>
                </c:pt>
                <c:pt idx="5792">
                  <c:v>6032.9550999999992</c:v>
                </c:pt>
                <c:pt idx="5793">
                  <c:v>6033.9960999999994</c:v>
                </c:pt>
                <c:pt idx="5794">
                  <c:v>6035.0370999999996</c:v>
                </c:pt>
                <c:pt idx="5795">
                  <c:v>6036.0780999999997</c:v>
                </c:pt>
                <c:pt idx="5796">
                  <c:v>6037.1190999999999</c:v>
                </c:pt>
                <c:pt idx="5797">
                  <c:v>6038.1600999999991</c:v>
                </c:pt>
                <c:pt idx="5798">
                  <c:v>6039.2010999999993</c:v>
                </c:pt>
                <c:pt idx="5799">
                  <c:v>6040.2420999999995</c:v>
                </c:pt>
                <c:pt idx="5800">
                  <c:v>6041.2830999999996</c:v>
                </c:pt>
                <c:pt idx="5801">
                  <c:v>6042.3240999999998</c:v>
                </c:pt>
                <c:pt idx="5802">
                  <c:v>6043.3650999999991</c:v>
                </c:pt>
                <c:pt idx="5803">
                  <c:v>6044.4060999999992</c:v>
                </c:pt>
                <c:pt idx="5804">
                  <c:v>6045.4470999999994</c:v>
                </c:pt>
                <c:pt idx="5805">
                  <c:v>6046.4880999999996</c:v>
                </c:pt>
                <c:pt idx="5806">
                  <c:v>6047.5290999999997</c:v>
                </c:pt>
                <c:pt idx="5807">
                  <c:v>6048.570099999999</c:v>
                </c:pt>
                <c:pt idx="5808">
                  <c:v>6049.6110999999992</c:v>
                </c:pt>
                <c:pt idx="5809">
                  <c:v>6050.6520999999993</c:v>
                </c:pt>
                <c:pt idx="5810">
                  <c:v>6051.6930999999995</c:v>
                </c:pt>
                <c:pt idx="5811">
                  <c:v>6052.7340999999997</c:v>
                </c:pt>
                <c:pt idx="5812">
                  <c:v>6053.7750999999998</c:v>
                </c:pt>
                <c:pt idx="5813">
                  <c:v>6054.8160999999991</c:v>
                </c:pt>
                <c:pt idx="5814">
                  <c:v>6055.8570999999993</c:v>
                </c:pt>
                <c:pt idx="5815">
                  <c:v>6056.8980999999994</c:v>
                </c:pt>
                <c:pt idx="5816">
                  <c:v>6057.9390999999996</c:v>
                </c:pt>
                <c:pt idx="5817">
                  <c:v>6058.9800999999998</c:v>
                </c:pt>
                <c:pt idx="5818">
                  <c:v>6060.021099999999</c:v>
                </c:pt>
                <c:pt idx="5819">
                  <c:v>6061.0620999999992</c:v>
                </c:pt>
                <c:pt idx="5820">
                  <c:v>6062.1030999999994</c:v>
                </c:pt>
                <c:pt idx="5821">
                  <c:v>6063.1440999999995</c:v>
                </c:pt>
                <c:pt idx="5822">
                  <c:v>6064.1850999999997</c:v>
                </c:pt>
                <c:pt idx="5823">
                  <c:v>6065.2260999999999</c:v>
                </c:pt>
                <c:pt idx="5824">
                  <c:v>6066.2670999999991</c:v>
                </c:pt>
                <c:pt idx="5825">
                  <c:v>6067.3080999999993</c:v>
                </c:pt>
                <c:pt idx="5826">
                  <c:v>6068.3490999999995</c:v>
                </c:pt>
                <c:pt idx="5827">
                  <c:v>6069.3900999999996</c:v>
                </c:pt>
                <c:pt idx="5828">
                  <c:v>6070.4310999999998</c:v>
                </c:pt>
                <c:pt idx="5829">
                  <c:v>6071.472099999999</c:v>
                </c:pt>
                <c:pt idx="5830">
                  <c:v>6072.5130999999992</c:v>
                </c:pt>
                <c:pt idx="5831">
                  <c:v>6073.5540999999994</c:v>
                </c:pt>
                <c:pt idx="5832">
                  <c:v>6074.5950999999995</c:v>
                </c:pt>
                <c:pt idx="5833">
                  <c:v>6075.6360999999997</c:v>
                </c:pt>
                <c:pt idx="5834">
                  <c:v>6076.6770999999999</c:v>
                </c:pt>
                <c:pt idx="5835">
                  <c:v>6077.7180999999991</c:v>
                </c:pt>
                <c:pt idx="5836">
                  <c:v>6078.7590999999993</c:v>
                </c:pt>
                <c:pt idx="5837">
                  <c:v>6079.8000999999995</c:v>
                </c:pt>
                <c:pt idx="5838">
                  <c:v>6080.8410999999996</c:v>
                </c:pt>
                <c:pt idx="5839">
                  <c:v>6081.8820999999998</c:v>
                </c:pt>
                <c:pt idx="5840">
                  <c:v>6082.9230999999991</c:v>
                </c:pt>
                <c:pt idx="5841">
                  <c:v>6083.9640999999992</c:v>
                </c:pt>
                <c:pt idx="5842">
                  <c:v>6085.0050999999994</c:v>
                </c:pt>
                <c:pt idx="5843">
                  <c:v>6086.0460999999996</c:v>
                </c:pt>
                <c:pt idx="5844">
                  <c:v>6087.0870999999997</c:v>
                </c:pt>
                <c:pt idx="5845">
                  <c:v>6088.128099999999</c:v>
                </c:pt>
                <c:pt idx="5846">
                  <c:v>6089.1690999999992</c:v>
                </c:pt>
                <c:pt idx="5847">
                  <c:v>6090.2100999999993</c:v>
                </c:pt>
                <c:pt idx="5848">
                  <c:v>6091.2510999999995</c:v>
                </c:pt>
                <c:pt idx="5849">
                  <c:v>6092.2920999999997</c:v>
                </c:pt>
                <c:pt idx="5850">
                  <c:v>6093.3330999999998</c:v>
                </c:pt>
                <c:pt idx="5851">
                  <c:v>6094.3740999999991</c:v>
                </c:pt>
                <c:pt idx="5852">
                  <c:v>6095.4150999999993</c:v>
                </c:pt>
                <c:pt idx="5853">
                  <c:v>6096.4560999999994</c:v>
                </c:pt>
                <c:pt idx="5854">
                  <c:v>6097.4970999999996</c:v>
                </c:pt>
                <c:pt idx="5855">
                  <c:v>6098.5380999999998</c:v>
                </c:pt>
                <c:pt idx="5856">
                  <c:v>6099.579099999999</c:v>
                </c:pt>
                <c:pt idx="5857">
                  <c:v>6100.6200999999992</c:v>
                </c:pt>
                <c:pt idx="5858">
                  <c:v>6101.6610999999994</c:v>
                </c:pt>
                <c:pt idx="5859">
                  <c:v>6102.7020999999995</c:v>
                </c:pt>
                <c:pt idx="5860">
                  <c:v>6103.7430999999997</c:v>
                </c:pt>
                <c:pt idx="5861">
                  <c:v>6104.7840999999999</c:v>
                </c:pt>
                <c:pt idx="5862">
                  <c:v>6105.8250999999991</c:v>
                </c:pt>
                <c:pt idx="5863">
                  <c:v>6106.8660999999993</c:v>
                </c:pt>
                <c:pt idx="5864">
                  <c:v>6107.9070999999994</c:v>
                </c:pt>
                <c:pt idx="5865">
                  <c:v>6108.9480999999996</c:v>
                </c:pt>
                <c:pt idx="5866">
                  <c:v>6109.9890999999998</c:v>
                </c:pt>
                <c:pt idx="5867">
                  <c:v>6111.030099999999</c:v>
                </c:pt>
                <c:pt idx="5868">
                  <c:v>6112.0710999999992</c:v>
                </c:pt>
                <c:pt idx="5869">
                  <c:v>6113.1120999999994</c:v>
                </c:pt>
                <c:pt idx="5870">
                  <c:v>6114.1530999999995</c:v>
                </c:pt>
                <c:pt idx="5871">
                  <c:v>6115.1940999999997</c:v>
                </c:pt>
                <c:pt idx="5872">
                  <c:v>6116.2350999999999</c:v>
                </c:pt>
                <c:pt idx="5873">
                  <c:v>6117.2760999999991</c:v>
                </c:pt>
                <c:pt idx="5874">
                  <c:v>6118.3170999999993</c:v>
                </c:pt>
                <c:pt idx="5875">
                  <c:v>6119.3580999999995</c:v>
                </c:pt>
                <c:pt idx="5876">
                  <c:v>6120.3990999999996</c:v>
                </c:pt>
                <c:pt idx="5877">
                  <c:v>6121.4400999999998</c:v>
                </c:pt>
                <c:pt idx="5878">
                  <c:v>6122.4810999999991</c:v>
                </c:pt>
                <c:pt idx="5879">
                  <c:v>6123.5220999999992</c:v>
                </c:pt>
                <c:pt idx="5880">
                  <c:v>6124.5630999999994</c:v>
                </c:pt>
                <c:pt idx="5881">
                  <c:v>6125.6040999999996</c:v>
                </c:pt>
                <c:pt idx="5882">
                  <c:v>6126.6450999999997</c:v>
                </c:pt>
                <c:pt idx="5883">
                  <c:v>6127.686099999999</c:v>
                </c:pt>
                <c:pt idx="5884">
                  <c:v>6128.7270999999992</c:v>
                </c:pt>
                <c:pt idx="5885">
                  <c:v>6129.7680999999993</c:v>
                </c:pt>
                <c:pt idx="5886">
                  <c:v>6130.8090999999995</c:v>
                </c:pt>
                <c:pt idx="5887">
                  <c:v>6131.8500999999997</c:v>
                </c:pt>
                <c:pt idx="5888">
                  <c:v>6132.8910999999998</c:v>
                </c:pt>
                <c:pt idx="5889">
                  <c:v>6133.9320999999991</c:v>
                </c:pt>
                <c:pt idx="5890">
                  <c:v>6134.9730999999992</c:v>
                </c:pt>
                <c:pt idx="5891">
                  <c:v>6136.0140999999994</c:v>
                </c:pt>
                <c:pt idx="5892">
                  <c:v>6137.0550999999996</c:v>
                </c:pt>
                <c:pt idx="5893">
                  <c:v>6138.0960999999998</c:v>
                </c:pt>
                <c:pt idx="5894">
                  <c:v>6139.137099999999</c:v>
                </c:pt>
                <c:pt idx="5895">
                  <c:v>6140.1780999999992</c:v>
                </c:pt>
                <c:pt idx="5896">
                  <c:v>6141.2190999999993</c:v>
                </c:pt>
                <c:pt idx="5897">
                  <c:v>6142.2600999999995</c:v>
                </c:pt>
                <c:pt idx="5898">
                  <c:v>6143.3010999999997</c:v>
                </c:pt>
                <c:pt idx="5899">
                  <c:v>6144.3420999999998</c:v>
                </c:pt>
                <c:pt idx="5900">
                  <c:v>6145.3830999999991</c:v>
                </c:pt>
                <c:pt idx="5901">
                  <c:v>6146.4240999999993</c:v>
                </c:pt>
                <c:pt idx="5902">
                  <c:v>6147.4650999999994</c:v>
                </c:pt>
                <c:pt idx="5903">
                  <c:v>6148.5060999999996</c:v>
                </c:pt>
                <c:pt idx="5904">
                  <c:v>6149.5470999999998</c:v>
                </c:pt>
                <c:pt idx="5905">
                  <c:v>6150.588099999999</c:v>
                </c:pt>
                <c:pt idx="5906">
                  <c:v>6151.6290999999992</c:v>
                </c:pt>
                <c:pt idx="5907">
                  <c:v>6152.6700999999994</c:v>
                </c:pt>
                <c:pt idx="5908">
                  <c:v>6153.7110999999995</c:v>
                </c:pt>
                <c:pt idx="5909">
                  <c:v>6154.7520999999997</c:v>
                </c:pt>
                <c:pt idx="5910">
                  <c:v>6155.7930999999999</c:v>
                </c:pt>
                <c:pt idx="5911">
                  <c:v>6156.8340999999991</c:v>
                </c:pt>
                <c:pt idx="5912">
                  <c:v>6157.8750999999993</c:v>
                </c:pt>
                <c:pt idx="5913">
                  <c:v>6158.9160999999995</c:v>
                </c:pt>
                <c:pt idx="5914">
                  <c:v>6159.9570999999996</c:v>
                </c:pt>
                <c:pt idx="5915">
                  <c:v>6160.9980999999998</c:v>
                </c:pt>
                <c:pt idx="5916">
                  <c:v>6162.0390999999991</c:v>
                </c:pt>
                <c:pt idx="5917">
                  <c:v>6163.0800999999992</c:v>
                </c:pt>
                <c:pt idx="5918">
                  <c:v>6164.1210999999994</c:v>
                </c:pt>
                <c:pt idx="5919">
                  <c:v>6165.1620999999996</c:v>
                </c:pt>
                <c:pt idx="5920">
                  <c:v>6166.2030999999997</c:v>
                </c:pt>
                <c:pt idx="5921">
                  <c:v>6167.244099999999</c:v>
                </c:pt>
                <c:pt idx="5922">
                  <c:v>6168.2850999999991</c:v>
                </c:pt>
                <c:pt idx="5923">
                  <c:v>6169.3260999999993</c:v>
                </c:pt>
                <c:pt idx="5924">
                  <c:v>6170.3670999999995</c:v>
                </c:pt>
                <c:pt idx="5925">
                  <c:v>6171.4080999999996</c:v>
                </c:pt>
                <c:pt idx="5926">
                  <c:v>6172.4490999999998</c:v>
                </c:pt>
                <c:pt idx="5927">
                  <c:v>6173.4900999999991</c:v>
                </c:pt>
                <c:pt idx="5928">
                  <c:v>6174.5310999999992</c:v>
                </c:pt>
                <c:pt idx="5929">
                  <c:v>6175.5720999999994</c:v>
                </c:pt>
                <c:pt idx="5930">
                  <c:v>6176.6130999999996</c:v>
                </c:pt>
                <c:pt idx="5931">
                  <c:v>6177.6540999999997</c:v>
                </c:pt>
                <c:pt idx="5932">
                  <c:v>6178.695099999999</c:v>
                </c:pt>
                <c:pt idx="5933">
                  <c:v>6179.7360999999992</c:v>
                </c:pt>
                <c:pt idx="5934">
                  <c:v>6180.7770999999993</c:v>
                </c:pt>
                <c:pt idx="5935">
                  <c:v>6181.8180999999995</c:v>
                </c:pt>
                <c:pt idx="5936">
                  <c:v>6182.8590999999997</c:v>
                </c:pt>
                <c:pt idx="5937">
                  <c:v>6183.9000999999998</c:v>
                </c:pt>
                <c:pt idx="5938">
                  <c:v>6184.9410999999991</c:v>
                </c:pt>
                <c:pt idx="5939">
                  <c:v>6185.9820999999993</c:v>
                </c:pt>
                <c:pt idx="5940">
                  <c:v>6187.0230999999994</c:v>
                </c:pt>
                <c:pt idx="5941">
                  <c:v>6188.0640999999996</c:v>
                </c:pt>
                <c:pt idx="5942">
                  <c:v>6189.1050999999998</c:v>
                </c:pt>
                <c:pt idx="5943">
                  <c:v>6190.146099999999</c:v>
                </c:pt>
                <c:pt idx="5944">
                  <c:v>6191.1870999999992</c:v>
                </c:pt>
                <c:pt idx="5945">
                  <c:v>6192.2280999999994</c:v>
                </c:pt>
                <c:pt idx="5946">
                  <c:v>6193.2690999999995</c:v>
                </c:pt>
                <c:pt idx="5947">
                  <c:v>6194.3100999999997</c:v>
                </c:pt>
                <c:pt idx="5948">
                  <c:v>6195.3510999999999</c:v>
                </c:pt>
                <c:pt idx="5949">
                  <c:v>6196.3920999999991</c:v>
                </c:pt>
                <c:pt idx="5950">
                  <c:v>6197.4330999999993</c:v>
                </c:pt>
                <c:pt idx="5951">
                  <c:v>6198.4740999999995</c:v>
                </c:pt>
                <c:pt idx="5952">
                  <c:v>6199.5150999999996</c:v>
                </c:pt>
                <c:pt idx="5953">
                  <c:v>6200.5560999999998</c:v>
                </c:pt>
                <c:pt idx="5954">
                  <c:v>6201.597099999999</c:v>
                </c:pt>
                <c:pt idx="5955">
                  <c:v>6202.6380999999992</c:v>
                </c:pt>
                <c:pt idx="5956">
                  <c:v>6203.6790999999994</c:v>
                </c:pt>
                <c:pt idx="5957">
                  <c:v>6204.7200999999995</c:v>
                </c:pt>
                <c:pt idx="5958">
                  <c:v>6205.7610999999997</c:v>
                </c:pt>
                <c:pt idx="5959">
                  <c:v>6206.8020999999999</c:v>
                </c:pt>
                <c:pt idx="5960">
                  <c:v>6207.8430999999991</c:v>
                </c:pt>
                <c:pt idx="5961">
                  <c:v>6208.8840999999993</c:v>
                </c:pt>
                <c:pt idx="5962">
                  <c:v>6209.9250999999995</c:v>
                </c:pt>
                <c:pt idx="5963">
                  <c:v>6210.9660999999996</c:v>
                </c:pt>
                <c:pt idx="5964">
                  <c:v>6212.0070999999998</c:v>
                </c:pt>
                <c:pt idx="5965">
                  <c:v>6213.0480999999991</c:v>
                </c:pt>
                <c:pt idx="5966">
                  <c:v>6214.0890999999992</c:v>
                </c:pt>
                <c:pt idx="5967">
                  <c:v>6215.1300999999994</c:v>
                </c:pt>
                <c:pt idx="5968">
                  <c:v>6216.1710999999996</c:v>
                </c:pt>
                <c:pt idx="5969">
                  <c:v>6217.2120999999997</c:v>
                </c:pt>
                <c:pt idx="5970">
                  <c:v>6218.253099999999</c:v>
                </c:pt>
                <c:pt idx="5971">
                  <c:v>6219.2940999999992</c:v>
                </c:pt>
                <c:pt idx="5972">
                  <c:v>6220.3350999999993</c:v>
                </c:pt>
                <c:pt idx="5973">
                  <c:v>6221.3760999999995</c:v>
                </c:pt>
                <c:pt idx="5974">
                  <c:v>6222.4170999999997</c:v>
                </c:pt>
                <c:pt idx="5975">
                  <c:v>6223.4580999999998</c:v>
                </c:pt>
                <c:pt idx="5976">
                  <c:v>6224.4990999999991</c:v>
                </c:pt>
                <c:pt idx="5977">
                  <c:v>6225.5400999999993</c:v>
                </c:pt>
                <c:pt idx="5978">
                  <c:v>6226.5810999999994</c:v>
                </c:pt>
                <c:pt idx="5979">
                  <c:v>6227.6220999999996</c:v>
                </c:pt>
                <c:pt idx="5980">
                  <c:v>6228.6630999999998</c:v>
                </c:pt>
                <c:pt idx="5981">
                  <c:v>6229.704099999999</c:v>
                </c:pt>
                <c:pt idx="5982">
                  <c:v>6230.7450999999992</c:v>
                </c:pt>
                <c:pt idx="5983">
                  <c:v>6231.7860999999994</c:v>
                </c:pt>
                <c:pt idx="5984">
                  <c:v>6232.8270999999995</c:v>
                </c:pt>
                <c:pt idx="5985">
                  <c:v>6233.8680999999997</c:v>
                </c:pt>
                <c:pt idx="5986">
                  <c:v>6234.9090999999999</c:v>
                </c:pt>
                <c:pt idx="5987">
                  <c:v>6235.9500999999991</c:v>
                </c:pt>
                <c:pt idx="5988">
                  <c:v>6236.9910999999993</c:v>
                </c:pt>
                <c:pt idx="5989">
                  <c:v>6238.0320999999994</c:v>
                </c:pt>
                <c:pt idx="5990">
                  <c:v>6239.0730999999996</c:v>
                </c:pt>
                <c:pt idx="5991">
                  <c:v>6240.1140999999998</c:v>
                </c:pt>
                <c:pt idx="5992">
                  <c:v>6241.155099999999</c:v>
                </c:pt>
                <c:pt idx="5993">
                  <c:v>6242.1960999999992</c:v>
                </c:pt>
                <c:pt idx="5994">
                  <c:v>6243.2370999999994</c:v>
                </c:pt>
                <c:pt idx="5995">
                  <c:v>6244.2780999999995</c:v>
                </c:pt>
                <c:pt idx="5996">
                  <c:v>6245.3190999999997</c:v>
                </c:pt>
                <c:pt idx="5997">
                  <c:v>6246.3600999999999</c:v>
                </c:pt>
                <c:pt idx="5998">
                  <c:v>6247.4010999999991</c:v>
                </c:pt>
                <c:pt idx="5999">
                  <c:v>6248.4420999999993</c:v>
                </c:pt>
                <c:pt idx="6000">
                  <c:v>6249.4830999999995</c:v>
                </c:pt>
                <c:pt idx="6001">
                  <c:v>6250.5240999999996</c:v>
                </c:pt>
                <c:pt idx="6002">
                  <c:v>6251.5650999999998</c:v>
                </c:pt>
                <c:pt idx="6003">
                  <c:v>6252.6060999999991</c:v>
                </c:pt>
                <c:pt idx="6004">
                  <c:v>6253.6470999999992</c:v>
                </c:pt>
                <c:pt idx="6005">
                  <c:v>6254.6880999999994</c:v>
                </c:pt>
                <c:pt idx="6006">
                  <c:v>6255.7290999999996</c:v>
                </c:pt>
                <c:pt idx="6007">
                  <c:v>6256.7700999999997</c:v>
                </c:pt>
                <c:pt idx="6008">
                  <c:v>6257.811099999999</c:v>
                </c:pt>
                <c:pt idx="6009">
                  <c:v>6258.8520999999992</c:v>
                </c:pt>
                <c:pt idx="6010">
                  <c:v>6259.8930999999993</c:v>
                </c:pt>
                <c:pt idx="6011">
                  <c:v>6260.9340999999995</c:v>
                </c:pt>
                <c:pt idx="6012">
                  <c:v>6261.9750999999997</c:v>
                </c:pt>
                <c:pt idx="6013">
                  <c:v>6263.0160999999998</c:v>
                </c:pt>
                <c:pt idx="6014">
                  <c:v>6264.0570999999991</c:v>
                </c:pt>
                <c:pt idx="6015">
                  <c:v>6265.0980999999992</c:v>
                </c:pt>
                <c:pt idx="6016">
                  <c:v>6266.1390999999994</c:v>
                </c:pt>
                <c:pt idx="6017">
                  <c:v>6267.1800999999996</c:v>
                </c:pt>
                <c:pt idx="6018">
                  <c:v>6268.2210999999998</c:v>
                </c:pt>
                <c:pt idx="6019">
                  <c:v>6269.262099999999</c:v>
                </c:pt>
                <c:pt idx="6020">
                  <c:v>6270.3030999999992</c:v>
                </c:pt>
                <c:pt idx="6021">
                  <c:v>6271.3440999999993</c:v>
                </c:pt>
                <c:pt idx="6022">
                  <c:v>6272.3850999999995</c:v>
                </c:pt>
                <c:pt idx="6023">
                  <c:v>6273.4260999999997</c:v>
                </c:pt>
                <c:pt idx="6024">
                  <c:v>6274.4670999999998</c:v>
                </c:pt>
                <c:pt idx="6025">
                  <c:v>6275.5080999999991</c:v>
                </c:pt>
                <c:pt idx="6026">
                  <c:v>6276.5490999999993</c:v>
                </c:pt>
                <c:pt idx="6027">
                  <c:v>6277.5900999999994</c:v>
                </c:pt>
                <c:pt idx="6028">
                  <c:v>6278.6310999999996</c:v>
                </c:pt>
                <c:pt idx="6029">
                  <c:v>6279.6720999999998</c:v>
                </c:pt>
                <c:pt idx="6030">
                  <c:v>6280.713099999999</c:v>
                </c:pt>
                <c:pt idx="6031">
                  <c:v>6281.7540999999992</c:v>
                </c:pt>
                <c:pt idx="6032">
                  <c:v>6282.7950999999994</c:v>
                </c:pt>
                <c:pt idx="6033">
                  <c:v>6283.8360999999995</c:v>
                </c:pt>
                <c:pt idx="6034">
                  <c:v>6284.8770999999997</c:v>
                </c:pt>
                <c:pt idx="6035">
                  <c:v>6285.9180999999999</c:v>
                </c:pt>
                <c:pt idx="6036">
                  <c:v>6286.9590999999991</c:v>
                </c:pt>
                <c:pt idx="6037">
                  <c:v>6288.0000999999993</c:v>
                </c:pt>
                <c:pt idx="6038">
                  <c:v>6289.0410999999995</c:v>
                </c:pt>
                <c:pt idx="6039">
                  <c:v>6290.0820999999996</c:v>
                </c:pt>
                <c:pt idx="6040">
                  <c:v>6291.1230999999998</c:v>
                </c:pt>
                <c:pt idx="6041">
                  <c:v>6292.1640999999991</c:v>
                </c:pt>
                <c:pt idx="6042">
                  <c:v>6293.2050999999992</c:v>
                </c:pt>
                <c:pt idx="6043">
                  <c:v>6294.2460999999994</c:v>
                </c:pt>
                <c:pt idx="6044">
                  <c:v>6295.2870999999996</c:v>
                </c:pt>
                <c:pt idx="6045">
                  <c:v>6296.3280999999997</c:v>
                </c:pt>
                <c:pt idx="6046">
                  <c:v>6297.369099999999</c:v>
                </c:pt>
                <c:pt idx="6047">
                  <c:v>6298.4100999999991</c:v>
                </c:pt>
                <c:pt idx="6048">
                  <c:v>6299.4510999999993</c:v>
                </c:pt>
                <c:pt idx="6049">
                  <c:v>6300.4920999999995</c:v>
                </c:pt>
                <c:pt idx="6050">
                  <c:v>6301.5330999999996</c:v>
                </c:pt>
                <c:pt idx="6051">
                  <c:v>6302.5740999999998</c:v>
                </c:pt>
                <c:pt idx="6052">
                  <c:v>6303.6150999999991</c:v>
                </c:pt>
                <c:pt idx="6053">
                  <c:v>6304.6560999999992</c:v>
                </c:pt>
                <c:pt idx="6054">
                  <c:v>6305.6970999999994</c:v>
                </c:pt>
                <c:pt idx="6055">
                  <c:v>6306.7380999999996</c:v>
                </c:pt>
                <c:pt idx="6056">
                  <c:v>6307.7790999999997</c:v>
                </c:pt>
                <c:pt idx="6057">
                  <c:v>6308.820099999999</c:v>
                </c:pt>
                <c:pt idx="6058">
                  <c:v>6309.8610999999992</c:v>
                </c:pt>
                <c:pt idx="6059">
                  <c:v>6310.9020999999993</c:v>
                </c:pt>
                <c:pt idx="6060">
                  <c:v>6311.9430999999995</c:v>
                </c:pt>
                <c:pt idx="6061">
                  <c:v>6312.9840999999997</c:v>
                </c:pt>
                <c:pt idx="6062">
                  <c:v>6314.0250999999998</c:v>
                </c:pt>
                <c:pt idx="6063">
                  <c:v>6315.0660999999991</c:v>
                </c:pt>
                <c:pt idx="6064">
                  <c:v>6316.1070999999993</c:v>
                </c:pt>
                <c:pt idx="6065">
                  <c:v>6317.1480999999994</c:v>
                </c:pt>
                <c:pt idx="6066">
                  <c:v>6318.1890999999996</c:v>
                </c:pt>
                <c:pt idx="6067">
                  <c:v>6319.2300999999998</c:v>
                </c:pt>
                <c:pt idx="6068">
                  <c:v>6320.271099999999</c:v>
                </c:pt>
                <c:pt idx="6069">
                  <c:v>6321.3120999999992</c:v>
                </c:pt>
                <c:pt idx="6070">
                  <c:v>6322.3530999999994</c:v>
                </c:pt>
                <c:pt idx="6071">
                  <c:v>6323.3940999999995</c:v>
                </c:pt>
                <c:pt idx="6072">
                  <c:v>6324.4350999999997</c:v>
                </c:pt>
                <c:pt idx="6073">
                  <c:v>6325.4760999999999</c:v>
                </c:pt>
                <c:pt idx="6074">
                  <c:v>6326.5170999999991</c:v>
                </c:pt>
                <c:pt idx="6075">
                  <c:v>6327.5580999999993</c:v>
                </c:pt>
                <c:pt idx="6076">
                  <c:v>6328.5990999999995</c:v>
                </c:pt>
                <c:pt idx="6077">
                  <c:v>6329.6400999999996</c:v>
                </c:pt>
                <c:pt idx="6078">
                  <c:v>6330.6810999999998</c:v>
                </c:pt>
                <c:pt idx="6079">
                  <c:v>6331.722099999999</c:v>
                </c:pt>
                <c:pt idx="6080">
                  <c:v>6332.7630999999992</c:v>
                </c:pt>
                <c:pt idx="6081">
                  <c:v>6333.8040999999994</c:v>
                </c:pt>
                <c:pt idx="6082">
                  <c:v>6334.8450999999995</c:v>
                </c:pt>
                <c:pt idx="6083">
                  <c:v>6335.8860999999997</c:v>
                </c:pt>
                <c:pt idx="6084">
                  <c:v>6336.927099999999</c:v>
                </c:pt>
                <c:pt idx="6085">
                  <c:v>6337.9680999999991</c:v>
                </c:pt>
                <c:pt idx="6086">
                  <c:v>6339.0090999999993</c:v>
                </c:pt>
                <c:pt idx="6087">
                  <c:v>6340.0500999999995</c:v>
                </c:pt>
                <c:pt idx="6088">
                  <c:v>6341.0910999999996</c:v>
                </c:pt>
                <c:pt idx="6089">
                  <c:v>6342.1320999999998</c:v>
                </c:pt>
                <c:pt idx="6090">
                  <c:v>6343.1730999999991</c:v>
                </c:pt>
                <c:pt idx="6091">
                  <c:v>6344.2140999999992</c:v>
                </c:pt>
                <c:pt idx="6092">
                  <c:v>6345.2550999999994</c:v>
                </c:pt>
                <c:pt idx="6093">
                  <c:v>6346.2960999999996</c:v>
                </c:pt>
                <c:pt idx="6094">
                  <c:v>6347.3370999999997</c:v>
                </c:pt>
                <c:pt idx="6095">
                  <c:v>6348.378099999999</c:v>
                </c:pt>
                <c:pt idx="6096">
                  <c:v>6349.4190999999992</c:v>
                </c:pt>
                <c:pt idx="6097">
                  <c:v>6350.4600999999993</c:v>
                </c:pt>
                <c:pt idx="6098">
                  <c:v>6351.5010999999995</c:v>
                </c:pt>
                <c:pt idx="6099">
                  <c:v>6352.5420999999997</c:v>
                </c:pt>
                <c:pt idx="6100">
                  <c:v>6353.5830999999998</c:v>
                </c:pt>
                <c:pt idx="6101">
                  <c:v>6354.6240999999991</c:v>
                </c:pt>
                <c:pt idx="6102">
                  <c:v>6355.6650999999993</c:v>
                </c:pt>
                <c:pt idx="6103">
                  <c:v>6356.7060999999994</c:v>
                </c:pt>
                <c:pt idx="6104">
                  <c:v>6357.7470999999996</c:v>
                </c:pt>
                <c:pt idx="6105">
                  <c:v>6358.7880999999998</c:v>
                </c:pt>
                <c:pt idx="6106">
                  <c:v>6359.829099999999</c:v>
                </c:pt>
                <c:pt idx="6107">
                  <c:v>6360.8700999999992</c:v>
                </c:pt>
                <c:pt idx="6108">
                  <c:v>6361.9110999999994</c:v>
                </c:pt>
                <c:pt idx="6109">
                  <c:v>6362.9520999999995</c:v>
                </c:pt>
                <c:pt idx="6110">
                  <c:v>6363.9930999999997</c:v>
                </c:pt>
                <c:pt idx="6111">
                  <c:v>6365.0340999999999</c:v>
                </c:pt>
                <c:pt idx="6112">
                  <c:v>6366.0750999999991</c:v>
                </c:pt>
                <c:pt idx="6113">
                  <c:v>6367.1160999999993</c:v>
                </c:pt>
                <c:pt idx="6114">
                  <c:v>6368.1570999999994</c:v>
                </c:pt>
                <c:pt idx="6115">
                  <c:v>6369.1980999999996</c:v>
                </c:pt>
                <c:pt idx="6116">
                  <c:v>6370.2390999999998</c:v>
                </c:pt>
                <c:pt idx="6117">
                  <c:v>6371.280099999999</c:v>
                </c:pt>
                <c:pt idx="6118">
                  <c:v>6372.3210999999992</c:v>
                </c:pt>
                <c:pt idx="6119">
                  <c:v>6373.3620999999994</c:v>
                </c:pt>
                <c:pt idx="6120">
                  <c:v>6374.4030999999995</c:v>
                </c:pt>
                <c:pt idx="6121">
                  <c:v>6375.4440999999997</c:v>
                </c:pt>
                <c:pt idx="6122">
                  <c:v>6376.485099999999</c:v>
                </c:pt>
                <c:pt idx="6123">
                  <c:v>6377.5260999999991</c:v>
                </c:pt>
                <c:pt idx="6124">
                  <c:v>6378.5670999999993</c:v>
                </c:pt>
                <c:pt idx="6125">
                  <c:v>6379.6080999999995</c:v>
                </c:pt>
                <c:pt idx="6126">
                  <c:v>6380.6490999999996</c:v>
                </c:pt>
                <c:pt idx="6127">
                  <c:v>6381.6900999999998</c:v>
                </c:pt>
                <c:pt idx="6128">
                  <c:v>6382.7310999999991</c:v>
                </c:pt>
                <c:pt idx="6129">
                  <c:v>6383.7720999999992</c:v>
                </c:pt>
                <c:pt idx="6130">
                  <c:v>6384.8130999999994</c:v>
                </c:pt>
                <c:pt idx="6131">
                  <c:v>6385.8540999999996</c:v>
                </c:pt>
                <c:pt idx="6132">
                  <c:v>6386.8950999999997</c:v>
                </c:pt>
                <c:pt idx="6133">
                  <c:v>6387.936099999999</c:v>
                </c:pt>
                <c:pt idx="6134">
                  <c:v>6388.9770999999992</c:v>
                </c:pt>
                <c:pt idx="6135">
                  <c:v>6390.0180999999993</c:v>
                </c:pt>
                <c:pt idx="6136">
                  <c:v>6391.0590999999995</c:v>
                </c:pt>
                <c:pt idx="6137">
                  <c:v>6392.1000999999997</c:v>
                </c:pt>
                <c:pt idx="6138">
                  <c:v>6393.1410999999998</c:v>
                </c:pt>
                <c:pt idx="6139">
                  <c:v>6394.1820999999991</c:v>
                </c:pt>
                <c:pt idx="6140">
                  <c:v>6395.2230999999992</c:v>
                </c:pt>
                <c:pt idx="6141">
                  <c:v>6396.2640999999994</c:v>
                </c:pt>
                <c:pt idx="6142">
                  <c:v>6397.3050999999996</c:v>
                </c:pt>
                <c:pt idx="6143">
                  <c:v>6398.3460999999998</c:v>
                </c:pt>
                <c:pt idx="6144">
                  <c:v>6399.387099999999</c:v>
                </c:pt>
                <c:pt idx="6145">
                  <c:v>6400.4280999999992</c:v>
                </c:pt>
                <c:pt idx="6146">
                  <c:v>6401.4690999999993</c:v>
                </c:pt>
                <c:pt idx="6147">
                  <c:v>6402.5100999999995</c:v>
                </c:pt>
                <c:pt idx="6148">
                  <c:v>6403.5510999999997</c:v>
                </c:pt>
                <c:pt idx="6149">
                  <c:v>6404.5920999999998</c:v>
                </c:pt>
                <c:pt idx="6150">
                  <c:v>6405.6330999999991</c:v>
                </c:pt>
                <c:pt idx="6151">
                  <c:v>6406.6740999999993</c:v>
                </c:pt>
                <c:pt idx="6152">
                  <c:v>6407.7150999999994</c:v>
                </c:pt>
                <c:pt idx="6153">
                  <c:v>6408.7560999999996</c:v>
                </c:pt>
                <c:pt idx="6154">
                  <c:v>6409.7970999999998</c:v>
                </c:pt>
                <c:pt idx="6155">
                  <c:v>6410.838099999999</c:v>
                </c:pt>
                <c:pt idx="6156">
                  <c:v>6411.8790999999992</c:v>
                </c:pt>
                <c:pt idx="6157">
                  <c:v>6412.9200999999994</c:v>
                </c:pt>
                <c:pt idx="6158">
                  <c:v>6413.9610999999995</c:v>
                </c:pt>
                <c:pt idx="6159">
                  <c:v>6415.0020999999997</c:v>
                </c:pt>
                <c:pt idx="6160">
                  <c:v>6416.0430999999999</c:v>
                </c:pt>
                <c:pt idx="6161">
                  <c:v>6417.0840999999991</c:v>
                </c:pt>
                <c:pt idx="6162">
                  <c:v>6418.1250999999993</c:v>
                </c:pt>
                <c:pt idx="6163">
                  <c:v>6419.1660999999995</c:v>
                </c:pt>
                <c:pt idx="6164">
                  <c:v>6420.2070999999996</c:v>
                </c:pt>
                <c:pt idx="6165">
                  <c:v>6421.2480999999998</c:v>
                </c:pt>
                <c:pt idx="6166">
                  <c:v>6422.2890999999991</c:v>
                </c:pt>
                <c:pt idx="6167">
                  <c:v>6423.3300999999992</c:v>
                </c:pt>
                <c:pt idx="6168">
                  <c:v>6424.3710999999994</c:v>
                </c:pt>
                <c:pt idx="6169">
                  <c:v>6425.4120999999996</c:v>
                </c:pt>
                <c:pt idx="6170">
                  <c:v>6426.4530999999997</c:v>
                </c:pt>
                <c:pt idx="6171">
                  <c:v>6427.494099999999</c:v>
                </c:pt>
                <c:pt idx="6172">
                  <c:v>6428.5350999999991</c:v>
                </c:pt>
                <c:pt idx="6173">
                  <c:v>6429.5760999999993</c:v>
                </c:pt>
                <c:pt idx="6174">
                  <c:v>6430.6170999999995</c:v>
                </c:pt>
                <c:pt idx="6175">
                  <c:v>6431.6580999999996</c:v>
                </c:pt>
                <c:pt idx="6176">
                  <c:v>6432.6990999999998</c:v>
                </c:pt>
                <c:pt idx="6177">
                  <c:v>6433.7400999999991</c:v>
                </c:pt>
                <c:pt idx="6178">
                  <c:v>6434.7810999999992</c:v>
                </c:pt>
                <c:pt idx="6179">
                  <c:v>6435.8220999999994</c:v>
                </c:pt>
                <c:pt idx="6180">
                  <c:v>6436.8630999999996</c:v>
                </c:pt>
                <c:pt idx="6181">
                  <c:v>6437.9040999999997</c:v>
                </c:pt>
                <c:pt idx="6182">
                  <c:v>6438.945099999999</c:v>
                </c:pt>
                <c:pt idx="6183">
                  <c:v>6439.9860999999992</c:v>
                </c:pt>
                <c:pt idx="6184">
                  <c:v>6441.0270999999993</c:v>
                </c:pt>
                <c:pt idx="6185">
                  <c:v>6442.0680999999995</c:v>
                </c:pt>
                <c:pt idx="6186">
                  <c:v>6443.1090999999997</c:v>
                </c:pt>
                <c:pt idx="6187">
                  <c:v>6444.1500999999998</c:v>
                </c:pt>
                <c:pt idx="6188">
                  <c:v>6445.1910999999991</c:v>
                </c:pt>
                <c:pt idx="6189">
                  <c:v>6446.2320999999993</c:v>
                </c:pt>
                <c:pt idx="6190">
                  <c:v>6447.2730999999994</c:v>
                </c:pt>
                <c:pt idx="6191">
                  <c:v>6448.3140999999996</c:v>
                </c:pt>
                <c:pt idx="6192">
                  <c:v>6449.3550999999998</c:v>
                </c:pt>
                <c:pt idx="6193">
                  <c:v>6450.396099999999</c:v>
                </c:pt>
                <c:pt idx="6194">
                  <c:v>6451.4370999999992</c:v>
                </c:pt>
                <c:pt idx="6195">
                  <c:v>6452.4780999999994</c:v>
                </c:pt>
                <c:pt idx="6196">
                  <c:v>6453.5190999999995</c:v>
                </c:pt>
                <c:pt idx="6197">
                  <c:v>6454.5600999999997</c:v>
                </c:pt>
                <c:pt idx="6198">
                  <c:v>6455.6010999999999</c:v>
                </c:pt>
                <c:pt idx="6199">
                  <c:v>6456.6420999999991</c:v>
                </c:pt>
                <c:pt idx="6200">
                  <c:v>6457.6830999999993</c:v>
                </c:pt>
                <c:pt idx="6201">
                  <c:v>6458.7240999999995</c:v>
                </c:pt>
                <c:pt idx="6202">
                  <c:v>6459.7650999999996</c:v>
                </c:pt>
                <c:pt idx="6203">
                  <c:v>6460.8060999999998</c:v>
                </c:pt>
                <c:pt idx="6204">
                  <c:v>6461.847099999999</c:v>
                </c:pt>
                <c:pt idx="6205">
                  <c:v>6462.8880999999992</c:v>
                </c:pt>
                <c:pt idx="6206">
                  <c:v>6463.9290999999994</c:v>
                </c:pt>
                <c:pt idx="6207">
                  <c:v>6464.9700999999995</c:v>
                </c:pt>
                <c:pt idx="6208">
                  <c:v>6466.0110999999997</c:v>
                </c:pt>
                <c:pt idx="6209">
                  <c:v>6467.052099999999</c:v>
                </c:pt>
                <c:pt idx="6210">
                  <c:v>6468.0930999999991</c:v>
                </c:pt>
                <c:pt idx="6211">
                  <c:v>6469.1340999999993</c:v>
                </c:pt>
                <c:pt idx="6212">
                  <c:v>6470.1750999999995</c:v>
                </c:pt>
                <c:pt idx="6213">
                  <c:v>6471.2160999999996</c:v>
                </c:pt>
                <c:pt idx="6214">
                  <c:v>6472.2570999999998</c:v>
                </c:pt>
                <c:pt idx="6215">
                  <c:v>6473.2980999999991</c:v>
                </c:pt>
                <c:pt idx="6216">
                  <c:v>6474.3390999999992</c:v>
                </c:pt>
                <c:pt idx="6217">
                  <c:v>6475.3800999999994</c:v>
                </c:pt>
                <c:pt idx="6218">
                  <c:v>6476.4210999999996</c:v>
                </c:pt>
                <c:pt idx="6219">
                  <c:v>6477.4620999999997</c:v>
                </c:pt>
                <c:pt idx="6220">
                  <c:v>6478.503099999999</c:v>
                </c:pt>
                <c:pt idx="6221">
                  <c:v>6479.5440999999992</c:v>
                </c:pt>
                <c:pt idx="6222">
                  <c:v>6480.5850999999993</c:v>
                </c:pt>
                <c:pt idx="6223">
                  <c:v>6481.6260999999995</c:v>
                </c:pt>
                <c:pt idx="6224">
                  <c:v>6482.6670999999997</c:v>
                </c:pt>
                <c:pt idx="6225">
                  <c:v>6483.7080999999998</c:v>
                </c:pt>
                <c:pt idx="6226">
                  <c:v>6484.7490999999991</c:v>
                </c:pt>
                <c:pt idx="6227">
                  <c:v>6485.7900999999993</c:v>
                </c:pt>
                <c:pt idx="6228">
                  <c:v>6486.8310999999994</c:v>
                </c:pt>
                <c:pt idx="6229">
                  <c:v>6487.8720999999996</c:v>
                </c:pt>
                <c:pt idx="6230">
                  <c:v>6488.9130999999998</c:v>
                </c:pt>
                <c:pt idx="6231">
                  <c:v>6489.954099999999</c:v>
                </c:pt>
                <c:pt idx="6232">
                  <c:v>6490.9950999999992</c:v>
                </c:pt>
                <c:pt idx="6233">
                  <c:v>6492.0360999999994</c:v>
                </c:pt>
                <c:pt idx="6234">
                  <c:v>6493.0770999999995</c:v>
                </c:pt>
                <c:pt idx="6235">
                  <c:v>6494.1180999999997</c:v>
                </c:pt>
                <c:pt idx="6236">
                  <c:v>6495.1590999999999</c:v>
                </c:pt>
                <c:pt idx="6237">
                  <c:v>6496.2000999999991</c:v>
                </c:pt>
                <c:pt idx="6238">
                  <c:v>6497.2410999999993</c:v>
                </c:pt>
                <c:pt idx="6239">
                  <c:v>6498.2820999999994</c:v>
                </c:pt>
                <c:pt idx="6240">
                  <c:v>6499.3230999999996</c:v>
                </c:pt>
                <c:pt idx="6241">
                  <c:v>6500.3640999999998</c:v>
                </c:pt>
                <c:pt idx="6242">
                  <c:v>6501.405099999999</c:v>
                </c:pt>
                <c:pt idx="6243">
                  <c:v>6502.4460999999992</c:v>
                </c:pt>
                <c:pt idx="6244">
                  <c:v>6503.4870999999994</c:v>
                </c:pt>
                <c:pt idx="6245">
                  <c:v>6504.5280999999995</c:v>
                </c:pt>
                <c:pt idx="6246">
                  <c:v>6505.5690999999997</c:v>
                </c:pt>
                <c:pt idx="6247">
                  <c:v>6506.610099999999</c:v>
                </c:pt>
                <c:pt idx="6248">
                  <c:v>6507.6510999999991</c:v>
                </c:pt>
                <c:pt idx="6249">
                  <c:v>6508.6920999999993</c:v>
                </c:pt>
                <c:pt idx="6250">
                  <c:v>6509.7330999999995</c:v>
                </c:pt>
                <c:pt idx="6251">
                  <c:v>6510.7740999999996</c:v>
                </c:pt>
                <c:pt idx="6252">
                  <c:v>6511.8150999999998</c:v>
                </c:pt>
                <c:pt idx="6253">
                  <c:v>6512.8560999999991</c:v>
                </c:pt>
                <c:pt idx="6254">
                  <c:v>6513.8970999999992</c:v>
                </c:pt>
                <c:pt idx="6255">
                  <c:v>6514.9380999999994</c:v>
                </c:pt>
                <c:pt idx="6256">
                  <c:v>6515.9790999999996</c:v>
                </c:pt>
                <c:pt idx="6257">
                  <c:v>6517.0200999999997</c:v>
                </c:pt>
                <c:pt idx="6258">
                  <c:v>6518.061099999999</c:v>
                </c:pt>
                <c:pt idx="6259">
                  <c:v>6519.1020999999992</c:v>
                </c:pt>
                <c:pt idx="6260">
                  <c:v>6520.1430999999993</c:v>
                </c:pt>
                <c:pt idx="6261">
                  <c:v>6521.1840999999995</c:v>
                </c:pt>
                <c:pt idx="6262">
                  <c:v>6522.2250999999997</c:v>
                </c:pt>
                <c:pt idx="6263">
                  <c:v>6523.2660999999998</c:v>
                </c:pt>
                <c:pt idx="6264">
                  <c:v>6524.3070999999991</c:v>
                </c:pt>
                <c:pt idx="6265">
                  <c:v>6525.3480999999992</c:v>
                </c:pt>
                <c:pt idx="6266">
                  <c:v>6526.3890999999994</c:v>
                </c:pt>
                <c:pt idx="6267">
                  <c:v>6527.4300999999996</c:v>
                </c:pt>
                <c:pt idx="6268">
                  <c:v>6528.4710999999998</c:v>
                </c:pt>
                <c:pt idx="6269">
                  <c:v>6529.512099999999</c:v>
                </c:pt>
                <c:pt idx="6270">
                  <c:v>6530.5530999999992</c:v>
                </c:pt>
                <c:pt idx="6271">
                  <c:v>6531.5940999999993</c:v>
                </c:pt>
                <c:pt idx="6272">
                  <c:v>6532.6350999999995</c:v>
                </c:pt>
                <c:pt idx="6273">
                  <c:v>6533.6760999999997</c:v>
                </c:pt>
                <c:pt idx="6274">
                  <c:v>6534.7170999999998</c:v>
                </c:pt>
                <c:pt idx="6275">
                  <c:v>6535.7580999999991</c:v>
                </c:pt>
                <c:pt idx="6276">
                  <c:v>6536.7990999999993</c:v>
                </c:pt>
                <c:pt idx="6277">
                  <c:v>6537.8400999999994</c:v>
                </c:pt>
                <c:pt idx="6278">
                  <c:v>6538.8810999999996</c:v>
                </c:pt>
                <c:pt idx="6279">
                  <c:v>6539.9220999999998</c:v>
                </c:pt>
                <c:pt idx="6280">
                  <c:v>6540.963099999999</c:v>
                </c:pt>
                <c:pt idx="6281">
                  <c:v>6542.0040999999992</c:v>
                </c:pt>
                <c:pt idx="6282">
                  <c:v>6543.0450999999994</c:v>
                </c:pt>
                <c:pt idx="6283">
                  <c:v>6544.0860999999995</c:v>
                </c:pt>
                <c:pt idx="6284">
                  <c:v>6545.1270999999997</c:v>
                </c:pt>
                <c:pt idx="6285">
                  <c:v>6546.168099999999</c:v>
                </c:pt>
                <c:pt idx="6286">
                  <c:v>6547.2090999999991</c:v>
                </c:pt>
                <c:pt idx="6287">
                  <c:v>6548.2500999999993</c:v>
                </c:pt>
                <c:pt idx="6288">
                  <c:v>6549.2910999999995</c:v>
                </c:pt>
                <c:pt idx="6289">
                  <c:v>6550.3320999999996</c:v>
                </c:pt>
                <c:pt idx="6290">
                  <c:v>6551.3730999999998</c:v>
                </c:pt>
                <c:pt idx="6291">
                  <c:v>6552.4140999999991</c:v>
                </c:pt>
                <c:pt idx="6292">
                  <c:v>6553.4550999999992</c:v>
                </c:pt>
                <c:pt idx="6293">
                  <c:v>6554.4960999999994</c:v>
                </c:pt>
                <c:pt idx="6294">
                  <c:v>6555.5370999999996</c:v>
                </c:pt>
                <c:pt idx="6295">
                  <c:v>6556.5780999999997</c:v>
                </c:pt>
                <c:pt idx="6296">
                  <c:v>6557.619099999999</c:v>
                </c:pt>
                <c:pt idx="6297">
                  <c:v>6558.6600999999991</c:v>
                </c:pt>
                <c:pt idx="6298">
                  <c:v>6559.7010999999993</c:v>
                </c:pt>
                <c:pt idx="6299">
                  <c:v>6560.7420999999995</c:v>
                </c:pt>
                <c:pt idx="6300">
                  <c:v>6561.7830999999996</c:v>
                </c:pt>
                <c:pt idx="6301">
                  <c:v>6562.8240999999998</c:v>
                </c:pt>
                <c:pt idx="6302">
                  <c:v>6563.8650999999991</c:v>
                </c:pt>
                <c:pt idx="6303">
                  <c:v>6564.9060999999992</c:v>
                </c:pt>
                <c:pt idx="6304">
                  <c:v>6565.9470999999994</c:v>
                </c:pt>
                <c:pt idx="6305">
                  <c:v>6566.9880999999996</c:v>
                </c:pt>
                <c:pt idx="6306">
                  <c:v>6568.0290999999997</c:v>
                </c:pt>
                <c:pt idx="6307">
                  <c:v>6569.070099999999</c:v>
                </c:pt>
                <c:pt idx="6308">
                  <c:v>6570.1110999999992</c:v>
                </c:pt>
                <c:pt idx="6309">
                  <c:v>6571.1520999999993</c:v>
                </c:pt>
                <c:pt idx="6310">
                  <c:v>6572.1930999999995</c:v>
                </c:pt>
                <c:pt idx="6311">
                  <c:v>6573.2340999999997</c:v>
                </c:pt>
                <c:pt idx="6312">
                  <c:v>6574.2750999999998</c:v>
                </c:pt>
                <c:pt idx="6313">
                  <c:v>6575.3160999999991</c:v>
                </c:pt>
                <c:pt idx="6314">
                  <c:v>6576.3570999999993</c:v>
                </c:pt>
                <c:pt idx="6315">
                  <c:v>6577.3980999999994</c:v>
                </c:pt>
                <c:pt idx="6316">
                  <c:v>6578.4390999999996</c:v>
                </c:pt>
                <c:pt idx="6317">
                  <c:v>6579.4800999999998</c:v>
                </c:pt>
                <c:pt idx="6318">
                  <c:v>6580.521099999999</c:v>
                </c:pt>
                <c:pt idx="6319">
                  <c:v>6581.5620999999992</c:v>
                </c:pt>
                <c:pt idx="6320">
                  <c:v>6582.6030999999994</c:v>
                </c:pt>
                <c:pt idx="6321">
                  <c:v>6583.6440999999995</c:v>
                </c:pt>
                <c:pt idx="6322">
                  <c:v>6584.6850999999997</c:v>
                </c:pt>
                <c:pt idx="6323">
                  <c:v>6585.726099999999</c:v>
                </c:pt>
                <c:pt idx="6324">
                  <c:v>6586.7670999999991</c:v>
                </c:pt>
                <c:pt idx="6325">
                  <c:v>6587.8080999999993</c:v>
                </c:pt>
                <c:pt idx="6326">
                  <c:v>6588.8490999999995</c:v>
                </c:pt>
                <c:pt idx="6327">
                  <c:v>6589.8900999999996</c:v>
                </c:pt>
                <c:pt idx="6328">
                  <c:v>6590.9310999999998</c:v>
                </c:pt>
                <c:pt idx="6329">
                  <c:v>6591.972099999999</c:v>
                </c:pt>
                <c:pt idx="6330">
                  <c:v>6593.0130999999992</c:v>
                </c:pt>
                <c:pt idx="6331">
                  <c:v>6594.0540999999994</c:v>
                </c:pt>
                <c:pt idx="6332">
                  <c:v>6595.0950999999995</c:v>
                </c:pt>
                <c:pt idx="6333">
                  <c:v>6596.1360999999997</c:v>
                </c:pt>
                <c:pt idx="6334">
                  <c:v>6597.177099999999</c:v>
                </c:pt>
                <c:pt idx="6335">
                  <c:v>6598.2180999999991</c:v>
                </c:pt>
                <c:pt idx="6336">
                  <c:v>6599.2590999999993</c:v>
                </c:pt>
                <c:pt idx="6337">
                  <c:v>6600.3000999999995</c:v>
                </c:pt>
                <c:pt idx="6338">
                  <c:v>6601.3410999999996</c:v>
                </c:pt>
                <c:pt idx="6339">
                  <c:v>6602.3820999999998</c:v>
                </c:pt>
                <c:pt idx="6340">
                  <c:v>6603.4230999999991</c:v>
                </c:pt>
                <c:pt idx="6341">
                  <c:v>6604.4640999999992</c:v>
                </c:pt>
                <c:pt idx="6342">
                  <c:v>6605.5050999999994</c:v>
                </c:pt>
                <c:pt idx="6343">
                  <c:v>6606.5460999999996</c:v>
                </c:pt>
                <c:pt idx="6344">
                  <c:v>6607.5870999999997</c:v>
                </c:pt>
                <c:pt idx="6345">
                  <c:v>6608.628099999999</c:v>
                </c:pt>
                <c:pt idx="6346">
                  <c:v>6609.6690999999992</c:v>
                </c:pt>
                <c:pt idx="6347">
                  <c:v>6610.7100999999993</c:v>
                </c:pt>
                <c:pt idx="6348">
                  <c:v>6611.7510999999995</c:v>
                </c:pt>
                <c:pt idx="6349">
                  <c:v>6612.7920999999997</c:v>
                </c:pt>
                <c:pt idx="6350">
                  <c:v>6613.8330999999998</c:v>
                </c:pt>
                <c:pt idx="6351">
                  <c:v>6614.8740999999991</c:v>
                </c:pt>
                <c:pt idx="6352">
                  <c:v>6615.9150999999993</c:v>
                </c:pt>
                <c:pt idx="6353">
                  <c:v>6616.9560999999994</c:v>
                </c:pt>
                <c:pt idx="6354">
                  <c:v>6617.9970999999996</c:v>
                </c:pt>
                <c:pt idx="6355">
                  <c:v>6619.0380999999998</c:v>
                </c:pt>
                <c:pt idx="6356">
                  <c:v>6620.079099999999</c:v>
                </c:pt>
                <c:pt idx="6357">
                  <c:v>6621.1200999999992</c:v>
                </c:pt>
                <c:pt idx="6358">
                  <c:v>6622.1610999999994</c:v>
                </c:pt>
                <c:pt idx="6359">
                  <c:v>6623.2020999999995</c:v>
                </c:pt>
                <c:pt idx="6360">
                  <c:v>6624.2430999999997</c:v>
                </c:pt>
                <c:pt idx="6361">
                  <c:v>6625.2840999999999</c:v>
                </c:pt>
                <c:pt idx="6362">
                  <c:v>6626.3250999999991</c:v>
                </c:pt>
                <c:pt idx="6363">
                  <c:v>6627.3660999999993</c:v>
                </c:pt>
                <c:pt idx="6364">
                  <c:v>6628.4070999999994</c:v>
                </c:pt>
                <c:pt idx="6365">
                  <c:v>6629.4480999999996</c:v>
                </c:pt>
                <c:pt idx="6366">
                  <c:v>6630.4890999999998</c:v>
                </c:pt>
                <c:pt idx="6367">
                  <c:v>6631.530099999999</c:v>
                </c:pt>
                <c:pt idx="6368">
                  <c:v>6632.5710999999992</c:v>
                </c:pt>
                <c:pt idx="6369">
                  <c:v>6633.6120999999994</c:v>
                </c:pt>
                <c:pt idx="6370">
                  <c:v>6634.6530999999995</c:v>
                </c:pt>
                <c:pt idx="6371">
                  <c:v>6635.6940999999997</c:v>
                </c:pt>
                <c:pt idx="6372">
                  <c:v>6636.735099999999</c:v>
                </c:pt>
                <c:pt idx="6373">
                  <c:v>6637.7760999999991</c:v>
                </c:pt>
                <c:pt idx="6374">
                  <c:v>6638.8170999999993</c:v>
                </c:pt>
                <c:pt idx="6375">
                  <c:v>6639.8580999999995</c:v>
                </c:pt>
                <c:pt idx="6376">
                  <c:v>6640.8990999999996</c:v>
                </c:pt>
                <c:pt idx="6377">
                  <c:v>6641.9400999999998</c:v>
                </c:pt>
                <c:pt idx="6378">
                  <c:v>6642.9810999999991</c:v>
                </c:pt>
                <c:pt idx="6379">
                  <c:v>6644.0220999999992</c:v>
                </c:pt>
                <c:pt idx="6380">
                  <c:v>6645.0630999999994</c:v>
                </c:pt>
                <c:pt idx="6381">
                  <c:v>6646.1040999999996</c:v>
                </c:pt>
                <c:pt idx="6382">
                  <c:v>6647.1450999999997</c:v>
                </c:pt>
                <c:pt idx="6383">
                  <c:v>6648.186099999999</c:v>
                </c:pt>
                <c:pt idx="6384">
                  <c:v>6649.2270999999992</c:v>
                </c:pt>
                <c:pt idx="6385">
                  <c:v>6650.2680999999993</c:v>
                </c:pt>
                <c:pt idx="6386">
                  <c:v>6651.3090999999995</c:v>
                </c:pt>
                <c:pt idx="6387">
                  <c:v>6652.3500999999997</c:v>
                </c:pt>
                <c:pt idx="6388">
                  <c:v>6653.3910999999998</c:v>
                </c:pt>
                <c:pt idx="6389">
                  <c:v>6654.4320999999991</c:v>
                </c:pt>
                <c:pt idx="6390">
                  <c:v>6655.4730999999992</c:v>
                </c:pt>
                <c:pt idx="6391">
                  <c:v>6656.5140999999994</c:v>
                </c:pt>
                <c:pt idx="6392">
                  <c:v>6657.5550999999996</c:v>
                </c:pt>
                <c:pt idx="6393">
                  <c:v>6658.5960999999998</c:v>
                </c:pt>
                <c:pt idx="6394">
                  <c:v>6659.637099999999</c:v>
                </c:pt>
                <c:pt idx="6395">
                  <c:v>6660.6780999999992</c:v>
                </c:pt>
                <c:pt idx="6396">
                  <c:v>6661.7190999999993</c:v>
                </c:pt>
                <c:pt idx="6397">
                  <c:v>6662.7600999999995</c:v>
                </c:pt>
                <c:pt idx="6398">
                  <c:v>6663.8010999999997</c:v>
                </c:pt>
                <c:pt idx="6399">
                  <c:v>6664.8420999999998</c:v>
                </c:pt>
                <c:pt idx="6400">
                  <c:v>6665.8830999999991</c:v>
                </c:pt>
                <c:pt idx="6401">
                  <c:v>6666.9240999999993</c:v>
                </c:pt>
                <c:pt idx="6402">
                  <c:v>6667.9650999999994</c:v>
                </c:pt>
                <c:pt idx="6403">
                  <c:v>6669.0060999999996</c:v>
                </c:pt>
                <c:pt idx="6404">
                  <c:v>6670.0470999999998</c:v>
                </c:pt>
                <c:pt idx="6405">
                  <c:v>6671.088099999999</c:v>
                </c:pt>
                <c:pt idx="6406">
                  <c:v>6672.1290999999992</c:v>
                </c:pt>
                <c:pt idx="6407">
                  <c:v>6673.1700999999994</c:v>
                </c:pt>
                <c:pt idx="6408">
                  <c:v>6674.2110999999995</c:v>
                </c:pt>
                <c:pt idx="6409">
                  <c:v>6675.2520999999997</c:v>
                </c:pt>
                <c:pt idx="6410">
                  <c:v>6676.293099999999</c:v>
                </c:pt>
                <c:pt idx="6411">
                  <c:v>6677.3340999999991</c:v>
                </c:pt>
                <c:pt idx="6412">
                  <c:v>6678.3750999999993</c:v>
                </c:pt>
                <c:pt idx="6413">
                  <c:v>6679.4160999999995</c:v>
                </c:pt>
                <c:pt idx="6414">
                  <c:v>6680.4570999999996</c:v>
                </c:pt>
                <c:pt idx="6415">
                  <c:v>6681.4980999999998</c:v>
                </c:pt>
                <c:pt idx="6416">
                  <c:v>6682.5390999999991</c:v>
                </c:pt>
                <c:pt idx="6417">
                  <c:v>6683.5800999999992</c:v>
                </c:pt>
                <c:pt idx="6418">
                  <c:v>6684.6210999999994</c:v>
                </c:pt>
                <c:pt idx="6419">
                  <c:v>6685.6620999999996</c:v>
                </c:pt>
                <c:pt idx="6420">
                  <c:v>6686.7030999999997</c:v>
                </c:pt>
                <c:pt idx="6421">
                  <c:v>6687.744099999999</c:v>
                </c:pt>
                <c:pt idx="6422">
                  <c:v>6688.7850999999991</c:v>
                </c:pt>
                <c:pt idx="6423">
                  <c:v>6689.8260999999993</c:v>
                </c:pt>
                <c:pt idx="6424">
                  <c:v>6690.8670999999995</c:v>
                </c:pt>
                <c:pt idx="6425">
                  <c:v>6691.9080999999996</c:v>
                </c:pt>
                <c:pt idx="6426">
                  <c:v>6692.9490999999998</c:v>
                </c:pt>
                <c:pt idx="6427">
                  <c:v>6693.9900999999991</c:v>
                </c:pt>
                <c:pt idx="6428">
                  <c:v>6695.0310999999992</c:v>
                </c:pt>
                <c:pt idx="6429">
                  <c:v>6696.0720999999994</c:v>
                </c:pt>
                <c:pt idx="6430">
                  <c:v>6697.1130999999996</c:v>
                </c:pt>
                <c:pt idx="6431">
                  <c:v>6698.1540999999997</c:v>
                </c:pt>
                <c:pt idx="6432">
                  <c:v>6699.195099999999</c:v>
                </c:pt>
                <c:pt idx="6433">
                  <c:v>6700.2360999999992</c:v>
                </c:pt>
                <c:pt idx="6434">
                  <c:v>6701.2770999999993</c:v>
                </c:pt>
                <c:pt idx="6435">
                  <c:v>6702.3180999999995</c:v>
                </c:pt>
                <c:pt idx="6436">
                  <c:v>6703.3590999999997</c:v>
                </c:pt>
                <c:pt idx="6437">
                  <c:v>6704.4000999999998</c:v>
                </c:pt>
                <c:pt idx="6438">
                  <c:v>6705.4410999999991</c:v>
                </c:pt>
                <c:pt idx="6439">
                  <c:v>6706.4820999999993</c:v>
                </c:pt>
                <c:pt idx="6440">
                  <c:v>6707.5230999999994</c:v>
                </c:pt>
                <c:pt idx="6441">
                  <c:v>6708.5640999999996</c:v>
                </c:pt>
                <c:pt idx="6442">
                  <c:v>6709.6050999999998</c:v>
                </c:pt>
                <c:pt idx="6443">
                  <c:v>6710.646099999999</c:v>
                </c:pt>
                <c:pt idx="6444">
                  <c:v>6711.6870999999992</c:v>
                </c:pt>
                <c:pt idx="6445">
                  <c:v>6712.7280999999994</c:v>
                </c:pt>
                <c:pt idx="6446">
                  <c:v>6713.7690999999995</c:v>
                </c:pt>
                <c:pt idx="6447">
                  <c:v>6714.8100999999997</c:v>
                </c:pt>
                <c:pt idx="6448">
                  <c:v>6715.851099999999</c:v>
                </c:pt>
                <c:pt idx="6449">
                  <c:v>6716.8920999999991</c:v>
                </c:pt>
                <c:pt idx="6450">
                  <c:v>6717.9330999999993</c:v>
                </c:pt>
                <c:pt idx="6451">
                  <c:v>6718.9740999999995</c:v>
                </c:pt>
                <c:pt idx="6452">
                  <c:v>6720.0150999999996</c:v>
                </c:pt>
                <c:pt idx="6453">
                  <c:v>6721.0560999999998</c:v>
                </c:pt>
                <c:pt idx="6454">
                  <c:v>6722.097099999999</c:v>
                </c:pt>
                <c:pt idx="6455">
                  <c:v>6723.1380999999992</c:v>
                </c:pt>
                <c:pt idx="6456">
                  <c:v>6724.1790999999994</c:v>
                </c:pt>
                <c:pt idx="6457">
                  <c:v>6725.2200999999995</c:v>
                </c:pt>
                <c:pt idx="6458">
                  <c:v>6726.2610999999997</c:v>
                </c:pt>
                <c:pt idx="6459">
                  <c:v>6727.302099999999</c:v>
                </c:pt>
                <c:pt idx="6460">
                  <c:v>6728.3430999999991</c:v>
                </c:pt>
                <c:pt idx="6461">
                  <c:v>6729.3840999999993</c:v>
                </c:pt>
                <c:pt idx="6462">
                  <c:v>6730.4250999999995</c:v>
                </c:pt>
                <c:pt idx="6463">
                  <c:v>6731.4660999999996</c:v>
                </c:pt>
                <c:pt idx="6464">
                  <c:v>6732.5070999999998</c:v>
                </c:pt>
                <c:pt idx="6465">
                  <c:v>6733.5480999999991</c:v>
                </c:pt>
                <c:pt idx="6466">
                  <c:v>6734.5890999999992</c:v>
                </c:pt>
                <c:pt idx="6467">
                  <c:v>6735.6300999999994</c:v>
                </c:pt>
                <c:pt idx="6468">
                  <c:v>6736.6710999999996</c:v>
                </c:pt>
                <c:pt idx="6469">
                  <c:v>6737.7120999999997</c:v>
                </c:pt>
                <c:pt idx="6470">
                  <c:v>6738.753099999999</c:v>
                </c:pt>
                <c:pt idx="6471">
                  <c:v>6739.7940999999992</c:v>
                </c:pt>
                <c:pt idx="6472">
                  <c:v>6740.8350999999993</c:v>
                </c:pt>
                <c:pt idx="6473">
                  <c:v>6741.8760999999995</c:v>
                </c:pt>
                <c:pt idx="6474">
                  <c:v>6742.9170999999997</c:v>
                </c:pt>
                <c:pt idx="6475">
                  <c:v>6743.9580999999998</c:v>
                </c:pt>
                <c:pt idx="6476">
                  <c:v>6744.9990999999991</c:v>
                </c:pt>
                <c:pt idx="6477">
                  <c:v>6746.0400999999993</c:v>
                </c:pt>
                <c:pt idx="6478">
                  <c:v>6747.0810999999994</c:v>
                </c:pt>
                <c:pt idx="6479">
                  <c:v>6748.1220999999996</c:v>
                </c:pt>
                <c:pt idx="6480">
                  <c:v>6749.1630999999998</c:v>
                </c:pt>
                <c:pt idx="6481">
                  <c:v>6750.204099999999</c:v>
                </c:pt>
                <c:pt idx="6482">
                  <c:v>6751.2450999999992</c:v>
                </c:pt>
                <c:pt idx="6483">
                  <c:v>6752.2860999999994</c:v>
                </c:pt>
                <c:pt idx="6484">
                  <c:v>6753.3270999999995</c:v>
                </c:pt>
                <c:pt idx="6485">
                  <c:v>6754.3680999999997</c:v>
                </c:pt>
                <c:pt idx="6486">
                  <c:v>6755.4090999999989</c:v>
                </c:pt>
                <c:pt idx="6487">
                  <c:v>6756.4500999999991</c:v>
                </c:pt>
                <c:pt idx="6488">
                  <c:v>6757.4910999999993</c:v>
                </c:pt>
                <c:pt idx="6489">
                  <c:v>6758.5320999999994</c:v>
                </c:pt>
                <c:pt idx="6490">
                  <c:v>6759.5730999999996</c:v>
                </c:pt>
                <c:pt idx="6491">
                  <c:v>6760.6140999999998</c:v>
                </c:pt>
                <c:pt idx="6492">
                  <c:v>6761.655099999999</c:v>
                </c:pt>
                <c:pt idx="6493">
                  <c:v>6762.6960999999992</c:v>
                </c:pt>
                <c:pt idx="6494">
                  <c:v>6763.7370999999994</c:v>
                </c:pt>
                <c:pt idx="6495">
                  <c:v>6764.7780999999995</c:v>
                </c:pt>
                <c:pt idx="6496">
                  <c:v>6765.8190999999997</c:v>
                </c:pt>
                <c:pt idx="6497">
                  <c:v>6766.860099999999</c:v>
                </c:pt>
                <c:pt idx="6498">
                  <c:v>6767.9010999999991</c:v>
                </c:pt>
                <c:pt idx="6499">
                  <c:v>6768.9420999999993</c:v>
                </c:pt>
                <c:pt idx="6500">
                  <c:v>6769.9830999999995</c:v>
                </c:pt>
                <c:pt idx="6501">
                  <c:v>6771.0240999999996</c:v>
                </c:pt>
                <c:pt idx="6502">
                  <c:v>6772.0650999999998</c:v>
                </c:pt>
                <c:pt idx="6503">
                  <c:v>6773.1060999999991</c:v>
                </c:pt>
                <c:pt idx="6504">
                  <c:v>6774.1470999999992</c:v>
                </c:pt>
                <c:pt idx="6505">
                  <c:v>6775.1880999999994</c:v>
                </c:pt>
                <c:pt idx="6506">
                  <c:v>6776.2290999999996</c:v>
                </c:pt>
                <c:pt idx="6507">
                  <c:v>6777.2700999999997</c:v>
                </c:pt>
                <c:pt idx="6508">
                  <c:v>6778.311099999999</c:v>
                </c:pt>
                <c:pt idx="6509">
                  <c:v>6779.3520999999992</c:v>
                </c:pt>
                <c:pt idx="6510">
                  <c:v>6780.3930999999993</c:v>
                </c:pt>
                <c:pt idx="6511">
                  <c:v>6781.4340999999995</c:v>
                </c:pt>
                <c:pt idx="6512">
                  <c:v>6782.4750999999997</c:v>
                </c:pt>
                <c:pt idx="6513">
                  <c:v>6783.5160999999998</c:v>
                </c:pt>
                <c:pt idx="6514">
                  <c:v>6784.5570999999991</c:v>
                </c:pt>
                <c:pt idx="6515">
                  <c:v>6785.5980999999992</c:v>
                </c:pt>
                <c:pt idx="6516">
                  <c:v>6786.6390999999994</c:v>
                </c:pt>
                <c:pt idx="6517">
                  <c:v>6787.6800999999996</c:v>
                </c:pt>
                <c:pt idx="6518">
                  <c:v>6788.7210999999998</c:v>
                </c:pt>
                <c:pt idx="6519">
                  <c:v>6789.762099999999</c:v>
                </c:pt>
                <c:pt idx="6520">
                  <c:v>6790.8030999999992</c:v>
                </c:pt>
                <c:pt idx="6521">
                  <c:v>6791.8440999999993</c:v>
                </c:pt>
                <c:pt idx="6522">
                  <c:v>6792.8850999999995</c:v>
                </c:pt>
                <c:pt idx="6523">
                  <c:v>6793.9260999999997</c:v>
                </c:pt>
                <c:pt idx="6524">
                  <c:v>6794.9670999999989</c:v>
                </c:pt>
                <c:pt idx="6525">
                  <c:v>6796.0080999999991</c:v>
                </c:pt>
                <c:pt idx="6526">
                  <c:v>6797.0490999999993</c:v>
                </c:pt>
                <c:pt idx="6527">
                  <c:v>6798.0900999999994</c:v>
                </c:pt>
                <c:pt idx="6528">
                  <c:v>6799.1310999999996</c:v>
                </c:pt>
                <c:pt idx="6529">
                  <c:v>6800.1720999999998</c:v>
                </c:pt>
                <c:pt idx="6530">
                  <c:v>6801.213099999999</c:v>
                </c:pt>
                <c:pt idx="6531">
                  <c:v>6802.2540999999992</c:v>
                </c:pt>
                <c:pt idx="6532">
                  <c:v>6803.2950999999994</c:v>
                </c:pt>
                <c:pt idx="6533">
                  <c:v>6804.3360999999995</c:v>
                </c:pt>
                <c:pt idx="6534">
                  <c:v>6805.3770999999997</c:v>
                </c:pt>
                <c:pt idx="6535">
                  <c:v>6806.418099999999</c:v>
                </c:pt>
                <c:pt idx="6536">
                  <c:v>6807.4590999999991</c:v>
                </c:pt>
                <c:pt idx="6537">
                  <c:v>6808.5000999999993</c:v>
                </c:pt>
                <c:pt idx="6538">
                  <c:v>6809.5410999999995</c:v>
                </c:pt>
                <c:pt idx="6539">
                  <c:v>6810.5820999999996</c:v>
                </c:pt>
                <c:pt idx="6540">
                  <c:v>6811.6230999999998</c:v>
                </c:pt>
                <c:pt idx="6541">
                  <c:v>6812.6640999999991</c:v>
                </c:pt>
                <c:pt idx="6542">
                  <c:v>6813.7050999999992</c:v>
                </c:pt>
                <c:pt idx="6543">
                  <c:v>6814.7460999999994</c:v>
                </c:pt>
                <c:pt idx="6544">
                  <c:v>6815.7870999999996</c:v>
                </c:pt>
                <c:pt idx="6545">
                  <c:v>6816.8280999999997</c:v>
                </c:pt>
                <c:pt idx="6546">
                  <c:v>6817.869099999999</c:v>
                </c:pt>
                <c:pt idx="6547">
                  <c:v>6818.9100999999991</c:v>
                </c:pt>
                <c:pt idx="6548">
                  <c:v>6819.9510999999993</c:v>
                </c:pt>
                <c:pt idx="6549">
                  <c:v>6820.9920999999995</c:v>
                </c:pt>
                <c:pt idx="6550">
                  <c:v>6822.0330999999996</c:v>
                </c:pt>
                <c:pt idx="6551">
                  <c:v>6823.0740999999998</c:v>
                </c:pt>
                <c:pt idx="6552">
                  <c:v>6824.1150999999991</c:v>
                </c:pt>
                <c:pt idx="6553">
                  <c:v>6825.1560999999992</c:v>
                </c:pt>
                <c:pt idx="6554">
                  <c:v>6826.1970999999994</c:v>
                </c:pt>
                <c:pt idx="6555">
                  <c:v>6827.2380999999996</c:v>
                </c:pt>
                <c:pt idx="6556">
                  <c:v>6828.2790999999997</c:v>
                </c:pt>
                <c:pt idx="6557">
                  <c:v>6829.320099999999</c:v>
                </c:pt>
                <c:pt idx="6558">
                  <c:v>6830.3610999999992</c:v>
                </c:pt>
                <c:pt idx="6559">
                  <c:v>6831.4020999999993</c:v>
                </c:pt>
                <c:pt idx="6560">
                  <c:v>6832.4430999999995</c:v>
                </c:pt>
                <c:pt idx="6561">
                  <c:v>6833.4840999999997</c:v>
                </c:pt>
                <c:pt idx="6562">
                  <c:v>6834.5250999999998</c:v>
                </c:pt>
                <c:pt idx="6563">
                  <c:v>6835.5660999999991</c:v>
                </c:pt>
                <c:pt idx="6564">
                  <c:v>6836.6070999999993</c:v>
                </c:pt>
                <c:pt idx="6565">
                  <c:v>6837.6480999999994</c:v>
                </c:pt>
                <c:pt idx="6566">
                  <c:v>6838.6890999999996</c:v>
                </c:pt>
                <c:pt idx="6567">
                  <c:v>6839.7300999999998</c:v>
                </c:pt>
                <c:pt idx="6568">
                  <c:v>6840.771099999999</c:v>
                </c:pt>
                <c:pt idx="6569">
                  <c:v>6841.8120999999992</c:v>
                </c:pt>
                <c:pt idx="6570">
                  <c:v>6842.8530999999994</c:v>
                </c:pt>
                <c:pt idx="6571">
                  <c:v>6843.8940999999995</c:v>
                </c:pt>
                <c:pt idx="6572">
                  <c:v>6844.9350999999997</c:v>
                </c:pt>
                <c:pt idx="6573">
                  <c:v>6845.976099999999</c:v>
                </c:pt>
                <c:pt idx="6574">
                  <c:v>6847.0170999999991</c:v>
                </c:pt>
                <c:pt idx="6575">
                  <c:v>6848.0580999999993</c:v>
                </c:pt>
                <c:pt idx="6576">
                  <c:v>6849.0990999999995</c:v>
                </c:pt>
                <c:pt idx="6577">
                  <c:v>6850.1400999999996</c:v>
                </c:pt>
                <c:pt idx="6578">
                  <c:v>6851.1810999999998</c:v>
                </c:pt>
                <c:pt idx="6579">
                  <c:v>6852.222099999999</c:v>
                </c:pt>
                <c:pt idx="6580">
                  <c:v>6853.2630999999992</c:v>
                </c:pt>
                <c:pt idx="6581">
                  <c:v>6854.3040999999994</c:v>
                </c:pt>
                <c:pt idx="6582">
                  <c:v>6855.3450999999995</c:v>
                </c:pt>
                <c:pt idx="6583">
                  <c:v>6856.3860999999997</c:v>
                </c:pt>
                <c:pt idx="6584">
                  <c:v>6857.427099999999</c:v>
                </c:pt>
                <c:pt idx="6585">
                  <c:v>6858.4680999999991</c:v>
                </c:pt>
                <c:pt idx="6586">
                  <c:v>6859.5090999999993</c:v>
                </c:pt>
                <c:pt idx="6587">
                  <c:v>6860.5500999999995</c:v>
                </c:pt>
                <c:pt idx="6588">
                  <c:v>6861.5910999999996</c:v>
                </c:pt>
                <c:pt idx="6589">
                  <c:v>6862.6320999999998</c:v>
                </c:pt>
                <c:pt idx="6590">
                  <c:v>6863.6730999999991</c:v>
                </c:pt>
                <c:pt idx="6591">
                  <c:v>6864.7140999999992</c:v>
                </c:pt>
                <c:pt idx="6592">
                  <c:v>6865.7550999999994</c:v>
                </c:pt>
                <c:pt idx="6593">
                  <c:v>6866.7960999999996</c:v>
                </c:pt>
                <c:pt idx="6594">
                  <c:v>6867.8370999999997</c:v>
                </c:pt>
                <c:pt idx="6595">
                  <c:v>6868.878099999999</c:v>
                </c:pt>
                <c:pt idx="6596">
                  <c:v>6869.9190999999992</c:v>
                </c:pt>
                <c:pt idx="6597">
                  <c:v>6870.9600999999993</c:v>
                </c:pt>
                <c:pt idx="6598">
                  <c:v>6872.0010999999995</c:v>
                </c:pt>
                <c:pt idx="6599">
                  <c:v>6873.0420999999997</c:v>
                </c:pt>
                <c:pt idx="6600">
                  <c:v>6874.0830999999998</c:v>
                </c:pt>
                <c:pt idx="6601">
                  <c:v>6875.1240999999991</c:v>
                </c:pt>
                <c:pt idx="6602">
                  <c:v>6876.1650999999993</c:v>
                </c:pt>
                <c:pt idx="6603">
                  <c:v>6877.2060999999994</c:v>
                </c:pt>
                <c:pt idx="6604">
                  <c:v>6878.2470999999996</c:v>
                </c:pt>
                <c:pt idx="6605">
                  <c:v>6879.2880999999998</c:v>
                </c:pt>
                <c:pt idx="6606">
                  <c:v>6880.329099999999</c:v>
                </c:pt>
                <c:pt idx="6607">
                  <c:v>6881.3700999999992</c:v>
                </c:pt>
                <c:pt idx="6608">
                  <c:v>6882.4110999999994</c:v>
                </c:pt>
                <c:pt idx="6609">
                  <c:v>6883.4520999999995</c:v>
                </c:pt>
                <c:pt idx="6610">
                  <c:v>6884.4930999999997</c:v>
                </c:pt>
                <c:pt idx="6611">
                  <c:v>6885.5340999999989</c:v>
                </c:pt>
                <c:pt idx="6612">
                  <c:v>6886.5750999999991</c:v>
                </c:pt>
                <c:pt idx="6613">
                  <c:v>6887.6160999999993</c:v>
                </c:pt>
                <c:pt idx="6614">
                  <c:v>6888.6570999999994</c:v>
                </c:pt>
                <c:pt idx="6615">
                  <c:v>6889.6980999999996</c:v>
                </c:pt>
                <c:pt idx="6616">
                  <c:v>6890.7390999999998</c:v>
                </c:pt>
                <c:pt idx="6617">
                  <c:v>6891.780099999999</c:v>
                </c:pt>
                <c:pt idx="6618">
                  <c:v>6892.8210999999992</c:v>
                </c:pt>
                <c:pt idx="6619">
                  <c:v>6893.8620999999994</c:v>
                </c:pt>
                <c:pt idx="6620">
                  <c:v>6894.9030999999995</c:v>
                </c:pt>
                <c:pt idx="6621">
                  <c:v>6895.9440999999997</c:v>
                </c:pt>
                <c:pt idx="6622">
                  <c:v>6896.985099999999</c:v>
                </c:pt>
                <c:pt idx="6623">
                  <c:v>6898.0260999999991</c:v>
                </c:pt>
                <c:pt idx="6624">
                  <c:v>6899.0670999999993</c:v>
                </c:pt>
                <c:pt idx="6625">
                  <c:v>6900.1080999999995</c:v>
                </c:pt>
                <c:pt idx="6626">
                  <c:v>6901.1490999999996</c:v>
                </c:pt>
                <c:pt idx="6627">
                  <c:v>6902.1900999999998</c:v>
                </c:pt>
                <c:pt idx="6628">
                  <c:v>6903.2310999999991</c:v>
                </c:pt>
                <c:pt idx="6629">
                  <c:v>6904.2720999999992</c:v>
                </c:pt>
                <c:pt idx="6630">
                  <c:v>6905.3130999999994</c:v>
                </c:pt>
                <c:pt idx="6631">
                  <c:v>6906.3540999999996</c:v>
                </c:pt>
                <c:pt idx="6632">
                  <c:v>6907.3950999999997</c:v>
                </c:pt>
                <c:pt idx="6633">
                  <c:v>6908.436099999999</c:v>
                </c:pt>
                <c:pt idx="6634">
                  <c:v>6909.4770999999992</c:v>
                </c:pt>
                <c:pt idx="6635">
                  <c:v>6910.5180999999993</c:v>
                </c:pt>
                <c:pt idx="6636">
                  <c:v>6911.5590999999995</c:v>
                </c:pt>
                <c:pt idx="6637">
                  <c:v>6912.6000999999997</c:v>
                </c:pt>
                <c:pt idx="6638">
                  <c:v>6913.6410999999998</c:v>
                </c:pt>
                <c:pt idx="6639">
                  <c:v>6914.6820999999991</c:v>
                </c:pt>
                <c:pt idx="6640">
                  <c:v>6915.7230999999992</c:v>
                </c:pt>
                <c:pt idx="6641">
                  <c:v>6916.7640999999994</c:v>
                </c:pt>
                <c:pt idx="6642">
                  <c:v>6917.8050999999996</c:v>
                </c:pt>
                <c:pt idx="6643">
                  <c:v>6918.8460999999998</c:v>
                </c:pt>
                <c:pt idx="6644">
                  <c:v>6919.887099999999</c:v>
                </c:pt>
                <c:pt idx="6645">
                  <c:v>6920.9280999999992</c:v>
                </c:pt>
                <c:pt idx="6646">
                  <c:v>6921.9690999999993</c:v>
                </c:pt>
                <c:pt idx="6647">
                  <c:v>6923.0100999999995</c:v>
                </c:pt>
                <c:pt idx="6648">
                  <c:v>6924.0510999999997</c:v>
                </c:pt>
                <c:pt idx="6649">
                  <c:v>6925.0920999999989</c:v>
                </c:pt>
                <c:pt idx="6650">
                  <c:v>6926.1330999999991</c:v>
                </c:pt>
                <c:pt idx="6651">
                  <c:v>6927.1740999999993</c:v>
                </c:pt>
                <c:pt idx="6652">
                  <c:v>6928.2150999999994</c:v>
                </c:pt>
                <c:pt idx="6653">
                  <c:v>6929.2560999999996</c:v>
                </c:pt>
                <c:pt idx="6654">
                  <c:v>6930.2970999999998</c:v>
                </c:pt>
                <c:pt idx="6655">
                  <c:v>6931.338099999999</c:v>
                </c:pt>
                <c:pt idx="6656">
                  <c:v>6932.3790999999992</c:v>
                </c:pt>
                <c:pt idx="6657">
                  <c:v>6933.4200999999994</c:v>
                </c:pt>
                <c:pt idx="6658">
                  <c:v>6934.4610999999995</c:v>
                </c:pt>
                <c:pt idx="6659">
                  <c:v>6935.5020999999997</c:v>
                </c:pt>
                <c:pt idx="6660">
                  <c:v>6936.543099999999</c:v>
                </c:pt>
                <c:pt idx="6661">
                  <c:v>6937.5840999999991</c:v>
                </c:pt>
                <c:pt idx="6662">
                  <c:v>6938.6250999999993</c:v>
                </c:pt>
                <c:pt idx="6663">
                  <c:v>6939.6660999999995</c:v>
                </c:pt>
                <c:pt idx="6664">
                  <c:v>6940.7070999999996</c:v>
                </c:pt>
                <c:pt idx="6665">
                  <c:v>6941.7480999999998</c:v>
                </c:pt>
                <c:pt idx="6666">
                  <c:v>6942.7890999999991</c:v>
                </c:pt>
                <c:pt idx="6667">
                  <c:v>6943.8300999999992</c:v>
                </c:pt>
                <c:pt idx="6668">
                  <c:v>6944.8710999999994</c:v>
                </c:pt>
                <c:pt idx="6669">
                  <c:v>6945.9120999999996</c:v>
                </c:pt>
                <c:pt idx="6670">
                  <c:v>6946.9530999999997</c:v>
                </c:pt>
                <c:pt idx="6671">
                  <c:v>6947.994099999999</c:v>
                </c:pt>
                <c:pt idx="6672">
                  <c:v>6949.0350999999991</c:v>
                </c:pt>
                <c:pt idx="6673">
                  <c:v>6950.0760999999993</c:v>
                </c:pt>
                <c:pt idx="6674">
                  <c:v>6951.1170999999995</c:v>
                </c:pt>
                <c:pt idx="6675">
                  <c:v>6952.1580999999996</c:v>
                </c:pt>
                <c:pt idx="6676">
                  <c:v>6953.1990999999998</c:v>
                </c:pt>
                <c:pt idx="6677">
                  <c:v>6954.2400999999991</c:v>
                </c:pt>
                <c:pt idx="6678">
                  <c:v>6955.2810999999992</c:v>
                </c:pt>
                <c:pt idx="6679">
                  <c:v>6956.3220999999994</c:v>
                </c:pt>
                <c:pt idx="6680">
                  <c:v>6957.3630999999996</c:v>
                </c:pt>
                <c:pt idx="6681">
                  <c:v>6958.4040999999997</c:v>
                </c:pt>
                <c:pt idx="6682">
                  <c:v>6959.445099999999</c:v>
                </c:pt>
                <c:pt idx="6683">
                  <c:v>6960.4860999999992</c:v>
                </c:pt>
                <c:pt idx="6684">
                  <c:v>6961.5270999999993</c:v>
                </c:pt>
                <c:pt idx="6685">
                  <c:v>6962.5680999999995</c:v>
                </c:pt>
                <c:pt idx="6686">
                  <c:v>6963.6090999999997</c:v>
                </c:pt>
                <c:pt idx="6687">
                  <c:v>6964.6500999999989</c:v>
                </c:pt>
                <c:pt idx="6688">
                  <c:v>6965.6910999999991</c:v>
                </c:pt>
                <c:pt idx="6689">
                  <c:v>6966.7320999999993</c:v>
                </c:pt>
                <c:pt idx="6690">
                  <c:v>6967.7730999999994</c:v>
                </c:pt>
                <c:pt idx="6691">
                  <c:v>6968.8140999999996</c:v>
                </c:pt>
                <c:pt idx="6692">
                  <c:v>6969.8550999999998</c:v>
                </c:pt>
                <c:pt idx="6693">
                  <c:v>6970.896099999999</c:v>
                </c:pt>
                <c:pt idx="6694">
                  <c:v>6971.9370999999992</c:v>
                </c:pt>
                <c:pt idx="6695">
                  <c:v>6972.9780999999994</c:v>
                </c:pt>
                <c:pt idx="6696">
                  <c:v>6974.0190999999995</c:v>
                </c:pt>
                <c:pt idx="6697">
                  <c:v>6975.0600999999997</c:v>
                </c:pt>
                <c:pt idx="6698">
                  <c:v>6976.101099999999</c:v>
                </c:pt>
                <c:pt idx="6699">
                  <c:v>6977.1420999999991</c:v>
                </c:pt>
                <c:pt idx="6700">
                  <c:v>6978.1830999999993</c:v>
                </c:pt>
                <c:pt idx="6701">
                  <c:v>6979.2240999999995</c:v>
                </c:pt>
                <c:pt idx="6702">
                  <c:v>6980.2650999999996</c:v>
                </c:pt>
                <c:pt idx="6703">
                  <c:v>6981.3060999999998</c:v>
                </c:pt>
                <c:pt idx="6704">
                  <c:v>6982.347099999999</c:v>
                </c:pt>
                <c:pt idx="6705">
                  <c:v>6983.3880999999992</c:v>
                </c:pt>
                <c:pt idx="6706">
                  <c:v>6984.4290999999994</c:v>
                </c:pt>
                <c:pt idx="6707">
                  <c:v>6985.4700999999995</c:v>
                </c:pt>
                <c:pt idx="6708">
                  <c:v>6986.5110999999997</c:v>
                </c:pt>
                <c:pt idx="6709">
                  <c:v>6987.552099999999</c:v>
                </c:pt>
                <c:pt idx="6710">
                  <c:v>6988.5930999999991</c:v>
                </c:pt>
                <c:pt idx="6711">
                  <c:v>6989.6340999999993</c:v>
                </c:pt>
                <c:pt idx="6712">
                  <c:v>6990.6750999999995</c:v>
                </c:pt>
                <c:pt idx="6713">
                  <c:v>6991.7160999999996</c:v>
                </c:pt>
                <c:pt idx="6714">
                  <c:v>6992.7570999999998</c:v>
                </c:pt>
                <c:pt idx="6715">
                  <c:v>6993.7980999999991</c:v>
                </c:pt>
                <c:pt idx="6716">
                  <c:v>6994.8390999999992</c:v>
                </c:pt>
                <c:pt idx="6717">
                  <c:v>6995.8800999999994</c:v>
                </c:pt>
                <c:pt idx="6718">
                  <c:v>6996.9210999999996</c:v>
                </c:pt>
                <c:pt idx="6719">
                  <c:v>6997.9620999999997</c:v>
                </c:pt>
                <c:pt idx="6720">
                  <c:v>6999.003099999999</c:v>
                </c:pt>
                <c:pt idx="6721">
                  <c:v>7000.0440999999992</c:v>
                </c:pt>
                <c:pt idx="6722">
                  <c:v>7001.0850999999993</c:v>
                </c:pt>
                <c:pt idx="6723">
                  <c:v>7002.1260999999995</c:v>
                </c:pt>
                <c:pt idx="6724">
                  <c:v>7003.1670999999997</c:v>
                </c:pt>
                <c:pt idx="6725">
                  <c:v>7004.2080999999989</c:v>
                </c:pt>
                <c:pt idx="6726">
                  <c:v>7005.2490999999991</c:v>
                </c:pt>
                <c:pt idx="6727">
                  <c:v>7006.2900999999993</c:v>
                </c:pt>
                <c:pt idx="6728">
                  <c:v>7007.3310999999994</c:v>
                </c:pt>
                <c:pt idx="6729">
                  <c:v>7008.3720999999996</c:v>
                </c:pt>
                <c:pt idx="6730">
                  <c:v>7009.4130999999998</c:v>
                </c:pt>
                <c:pt idx="6731">
                  <c:v>7010.454099999999</c:v>
                </c:pt>
                <c:pt idx="6732">
                  <c:v>7011.4950999999992</c:v>
                </c:pt>
                <c:pt idx="6733">
                  <c:v>7012.5360999999994</c:v>
                </c:pt>
                <c:pt idx="6734">
                  <c:v>7013.5770999999995</c:v>
                </c:pt>
                <c:pt idx="6735">
                  <c:v>7014.6180999999997</c:v>
                </c:pt>
                <c:pt idx="6736">
                  <c:v>7015.6590999999989</c:v>
                </c:pt>
                <c:pt idx="6737">
                  <c:v>7016.7000999999991</c:v>
                </c:pt>
                <c:pt idx="6738">
                  <c:v>7017.7410999999993</c:v>
                </c:pt>
                <c:pt idx="6739">
                  <c:v>7018.7820999999994</c:v>
                </c:pt>
                <c:pt idx="6740">
                  <c:v>7019.8230999999996</c:v>
                </c:pt>
                <c:pt idx="6741">
                  <c:v>7020.8640999999998</c:v>
                </c:pt>
                <c:pt idx="6742">
                  <c:v>7021.905099999999</c:v>
                </c:pt>
                <c:pt idx="6743">
                  <c:v>7022.9460999999992</c:v>
                </c:pt>
                <c:pt idx="6744">
                  <c:v>7023.9870999999994</c:v>
                </c:pt>
                <c:pt idx="6745">
                  <c:v>7025.0280999999995</c:v>
                </c:pt>
                <c:pt idx="6746">
                  <c:v>7026.0690999999997</c:v>
                </c:pt>
                <c:pt idx="6747">
                  <c:v>7027.110099999999</c:v>
                </c:pt>
                <c:pt idx="6748">
                  <c:v>7028.1510999999991</c:v>
                </c:pt>
                <c:pt idx="6749">
                  <c:v>7029.1920999999993</c:v>
                </c:pt>
                <c:pt idx="6750">
                  <c:v>7030.2330999999995</c:v>
                </c:pt>
                <c:pt idx="6751">
                  <c:v>7031.2740999999996</c:v>
                </c:pt>
                <c:pt idx="6752">
                  <c:v>7032.3150999999998</c:v>
                </c:pt>
                <c:pt idx="6753">
                  <c:v>7033.3560999999991</c:v>
                </c:pt>
                <c:pt idx="6754">
                  <c:v>7034.3970999999992</c:v>
                </c:pt>
                <c:pt idx="6755">
                  <c:v>7035.4380999999994</c:v>
                </c:pt>
                <c:pt idx="6756">
                  <c:v>7036.4790999999996</c:v>
                </c:pt>
                <c:pt idx="6757">
                  <c:v>7037.5200999999997</c:v>
                </c:pt>
                <c:pt idx="6758">
                  <c:v>7038.561099999999</c:v>
                </c:pt>
                <c:pt idx="6759">
                  <c:v>7039.6020999999992</c:v>
                </c:pt>
                <c:pt idx="6760">
                  <c:v>7040.6430999999993</c:v>
                </c:pt>
                <c:pt idx="6761">
                  <c:v>7041.6840999999995</c:v>
                </c:pt>
                <c:pt idx="6762">
                  <c:v>7042.7250999999997</c:v>
                </c:pt>
                <c:pt idx="6763">
                  <c:v>7043.7660999999998</c:v>
                </c:pt>
                <c:pt idx="6764">
                  <c:v>7044.8070999999991</c:v>
                </c:pt>
                <c:pt idx="6765">
                  <c:v>7045.8480999999992</c:v>
                </c:pt>
                <c:pt idx="6766">
                  <c:v>7046.8890999999994</c:v>
                </c:pt>
                <c:pt idx="6767">
                  <c:v>7047.9300999999996</c:v>
                </c:pt>
                <c:pt idx="6768">
                  <c:v>7048.9710999999998</c:v>
                </c:pt>
                <c:pt idx="6769">
                  <c:v>7050.012099999999</c:v>
                </c:pt>
                <c:pt idx="6770">
                  <c:v>7051.0530999999992</c:v>
                </c:pt>
                <c:pt idx="6771">
                  <c:v>7052.0940999999993</c:v>
                </c:pt>
                <c:pt idx="6772">
                  <c:v>7053.1350999999995</c:v>
                </c:pt>
                <c:pt idx="6773">
                  <c:v>7054.1760999999997</c:v>
                </c:pt>
                <c:pt idx="6774">
                  <c:v>7055.2170999999989</c:v>
                </c:pt>
                <c:pt idx="6775">
                  <c:v>7056.2580999999991</c:v>
                </c:pt>
                <c:pt idx="6776">
                  <c:v>7057.2990999999993</c:v>
                </c:pt>
                <c:pt idx="6777">
                  <c:v>7058.3400999999994</c:v>
                </c:pt>
                <c:pt idx="6778">
                  <c:v>7059.3810999999996</c:v>
                </c:pt>
                <c:pt idx="6779">
                  <c:v>7060.4220999999998</c:v>
                </c:pt>
                <c:pt idx="6780">
                  <c:v>7061.463099999999</c:v>
                </c:pt>
                <c:pt idx="6781">
                  <c:v>7062.5040999999992</c:v>
                </c:pt>
                <c:pt idx="6782">
                  <c:v>7063.5450999999994</c:v>
                </c:pt>
                <c:pt idx="6783">
                  <c:v>7064.5860999999995</c:v>
                </c:pt>
                <c:pt idx="6784">
                  <c:v>7065.6270999999997</c:v>
                </c:pt>
                <c:pt idx="6785">
                  <c:v>7066.668099999999</c:v>
                </c:pt>
                <c:pt idx="6786">
                  <c:v>7067.7090999999991</c:v>
                </c:pt>
                <c:pt idx="6787">
                  <c:v>7068.7500999999993</c:v>
                </c:pt>
                <c:pt idx="6788">
                  <c:v>7069.7910999999995</c:v>
                </c:pt>
                <c:pt idx="6789">
                  <c:v>7070.8320999999996</c:v>
                </c:pt>
                <c:pt idx="6790">
                  <c:v>7071.8730999999998</c:v>
                </c:pt>
                <c:pt idx="6791">
                  <c:v>7072.9140999999991</c:v>
                </c:pt>
                <c:pt idx="6792">
                  <c:v>7073.9550999999992</c:v>
                </c:pt>
                <c:pt idx="6793">
                  <c:v>7074.9960999999994</c:v>
                </c:pt>
                <c:pt idx="6794">
                  <c:v>7076.0370999999996</c:v>
                </c:pt>
                <c:pt idx="6795">
                  <c:v>7077.0780999999997</c:v>
                </c:pt>
                <c:pt idx="6796">
                  <c:v>7078.119099999999</c:v>
                </c:pt>
                <c:pt idx="6797">
                  <c:v>7079.1600999999991</c:v>
                </c:pt>
                <c:pt idx="6798">
                  <c:v>7080.2010999999993</c:v>
                </c:pt>
                <c:pt idx="6799">
                  <c:v>7081.2420999999995</c:v>
                </c:pt>
                <c:pt idx="6800">
                  <c:v>7082.2830999999996</c:v>
                </c:pt>
                <c:pt idx="6801">
                  <c:v>7083.3240999999998</c:v>
                </c:pt>
                <c:pt idx="6802">
                  <c:v>7084.3650999999991</c:v>
                </c:pt>
                <c:pt idx="6803">
                  <c:v>7085.4060999999992</c:v>
                </c:pt>
                <c:pt idx="6804">
                  <c:v>7086.4470999999994</c:v>
                </c:pt>
                <c:pt idx="6805">
                  <c:v>7087.4880999999996</c:v>
                </c:pt>
                <c:pt idx="6806">
                  <c:v>7088.5290999999997</c:v>
                </c:pt>
                <c:pt idx="6807">
                  <c:v>7089.570099999999</c:v>
                </c:pt>
                <c:pt idx="6808">
                  <c:v>7090.6110999999992</c:v>
                </c:pt>
                <c:pt idx="6809">
                  <c:v>7091.6520999999993</c:v>
                </c:pt>
                <c:pt idx="6810">
                  <c:v>7092.6930999999995</c:v>
                </c:pt>
                <c:pt idx="6811">
                  <c:v>7093.7340999999997</c:v>
                </c:pt>
                <c:pt idx="6812">
                  <c:v>7094.7750999999989</c:v>
                </c:pt>
                <c:pt idx="6813">
                  <c:v>7095.8160999999991</c:v>
                </c:pt>
                <c:pt idx="6814">
                  <c:v>7096.8570999999993</c:v>
                </c:pt>
                <c:pt idx="6815">
                  <c:v>7097.8980999999994</c:v>
                </c:pt>
                <c:pt idx="6816">
                  <c:v>7098.9390999999996</c:v>
                </c:pt>
                <c:pt idx="6817">
                  <c:v>7099.9800999999998</c:v>
                </c:pt>
                <c:pt idx="6818">
                  <c:v>7101.021099999999</c:v>
                </c:pt>
                <c:pt idx="6819">
                  <c:v>7102.0620999999992</c:v>
                </c:pt>
                <c:pt idx="6820">
                  <c:v>7103.1030999999994</c:v>
                </c:pt>
                <c:pt idx="6821">
                  <c:v>7104.1440999999995</c:v>
                </c:pt>
                <c:pt idx="6822">
                  <c:v>7105.1850999999997</c:v>
                </c:pt>
                <c:pt idx="6823">
                  <c:v>7106.226099999999</c:v>
                </c:pt>
                <c:pt idx="6824">
                  <c:v>7107.2670999999991</c:v>
                </c:pt>
                <c:pt idx="6825">
                  <c:v>7108.3080999999993</c:v>
                </c:pt>
                <c:pt idx="6826">
                  <c:v>7109.3490999999995</c:v>
                </c:pt>
                <c:pt idx="6827">
                  <c:v>7110.3900999999996</c:v>
                </c:pt>
                <c:pt idx="6828">
                  <c:v>7111.4310999999998</c:v>
                </c:pt>
                <c:pt idx="6829">
                  <c:v>7112.472099999999</c:v>
                </c:pt>
                <c:pt idx="6830">
                  <c:v>7113.5130999999992</c:v>
                </c:pt>
                <c:pt idx="6831">
                  <c:v>7114.5540999999994</c:v>
                </c:pt>
                <c:pt idx="6832">
                  <c:v>7115.5950999999995</c:v>
                </c:pt>
                <c:pt idx="6833">
                  <c:v>7116.6360999999997</c:v>
                </c:pt>
                <c:pt idx="6834">
                  <c:v>7117.677099999999</c:v>
                </c:pt>
                <c:pt idx="6835">
                  <c:v>7118.7180999999991</c:v>
                </c:pt>
                <c:pt idx="6836">
                  <c:v>7119.7590999999993</c:v>
                </c:pt>
                <c:pt idx="6837">
                  <c:v>7120.8000999999995</c:v>
                </c:pt>
                <c:pt idx="6838">
                  <c:v>7121.8410999999996</c:v>
                </c:pt>
                <c:pt idx="6839">
                  <c:v>7122.8820999999998</c:v>
                </c:pt>
                <c:pt idx="6840">
                  <c:v>7123.9230999999991</c:v>
                </c:pt>
                <c:pt idx="6841">
                  <c:v>7124.9640999999992</c:v>
                </c:pt>
                <c:pt idx="6842">
                  <c:v>7126.0050999999994</c:v>
                </c:pt>
                <c:pt idx="6843">
                  <c:v>7127.0460999999996</c:v>
                </c:pt>
                <c:pt idx="6844">
                  <c:v>7128.0870999999997</c:v>
                </c:pt>
                <c:pt idx="6845">
                  <c:v>7129.128099999999</c:v>
                </c:pt>
                <c:pt idx="6846">
                  <c:v>7130.1690999999992</c:v>
                </c:pt>
                <c:pt idx="6847">
                  <c:v>7131.2100999999993</c:v>
                </c:pt>
                <c:pt idx="6848">
                  <c:v>7132.2510999999995</c:v>
                </c:pt>
                <c:pt idx="6849">
                  <c:v>7133.2920999999997</c:v>
                </c:pt>
                <c:pt idx="6850">
                  <c:v>7134.3330999999989</c:v>
                </c:pt>
                <c:pt idx="6851">
                  <c:v>7135.3740999999991</c:v>
                </c:pt>
                <c:pt idx="6852">
                  <c:v>7136.4150999999993</c:v>
                </c:pt>
                <c:pt idx="6853">
                  <c:v>7137.4560999999994</c:v>
                </c:pt>
                <c:pt idx="6854">
                  <c:v>7138.4970999999996</c:v>
                </c:pt>
                <c:pt idx="6855">
                  <c:v>7139.5380999999998</c:v>
                </c:pt>
                <c:pt idx="6856">
                  <c:v>7140.579099999999</c:v>
                </c:pt>
                <c:pt idx="6857">
                  <c:v>7141.6200999999992</c:v>
                </c:pt>
                <c:pt idx="6858">
                  <c:v>7142.6610999999994</c:v>
                </c:pt>
                <c:pt idx="6859">
                  <c:v>7143.7020999999995</c:v>
                </c:pt>
                <c:pt idx="6860">
                  <c:v>7144.7430999999997</c:v>
                </c:pt>
                <c:pt idx="6861">
                  <c:v>7145.7840999999989</c:v>
                </c:pt>
                <c:pt idx="6862">
                  <c:v>7146.8250999999991</c:v>
                </c:pt>
                <c:pt idx="6863">
                  <c:v>7147.8660999999993</c:v>
                </c:pt>
                <c:pt idx="6864">
                  <c:v>7148.9070999999994</c:v>
                </c:pt>
                <c:pt idx="6865">
                  <c:v>7149.9480999999996</c:v>
                </c:pt>
                <c:pt idx="6866">
                  <c:v>7150.9890999999998</c:v>
                </c:pt>
                <c:pt idx="6867">
                  <c:v>7152.030099999999</c:v>
                </c:pt>
                <c:pt idx="6868">
                  <c:v>7153.0710999999992</c:v>
                </c:pt>
                <c:pt idx="6869">
                  <c:v>7154.1120999999994</c:v>
                </c:pt>
                <c:pt idx="6870">
                  <c:v>7155.1530999999995</c:v>
                </c:pt>
                <c:pt idx="6871">
                  <c:v>7156.1940999999997</c:v>
                </c:pt>
                <c:pt idx="6872">
                  <c:v>7157.235099999999</c:v>
                </c:pt>
                <c:pt idx="6873">
                  <c:v>7158.2760999999991</c:v>
                </c:pt>
                <c:pt idx="6874">
                  <c:v>7159.3170999999993</c:v>
                </c:pt>
                <c:pt idx="6875">
                  <c:v>7160.3580999999995</c:v>
                </c:pt>
                <c:pt idx="6876">
                  <c:v>7161.3990999999996</c:v>
                </c:pt>
                <c:pt idx="6877">
                  <c:v>7162.4400999999998</c:v>
                </c:pt>
                <c:pt idx="6878">
                  <c:v>7163.4810999999991</c:v>
                </c:pt>
                <c:pt idx="6879">
                  <c:v>7164.5220999999992</c:v>
                </c:pt>
                <c:pt idx="6880">
                  <c:v>7165.5630999999994</c:v>
                </c:pt>
                <c:pt idx="6881">
                  <c:v>7166.6040999999996</c:v>
                </c:pt>
                <c:pt idx="6882">
                  <c:v>7167.6450999999997</c:v>
                </c:pt>
                <c:pt idx="6883">
                  <c:v>7168.686099999999</c:v>
                </c:pt>
                <c:pt idx="6884">
                  <c:v>7169.7270999999992</c:v>
                </c:pt>
                <c:pt idx="6885">
                  <c:v>7170.7680999999993</c:v>
                </c:pt>
                <c:pt idx="6886">
                  <c:v>7171.8090999999995</c:v>
                </c:pt>
                <c:pt idx="6887">
                  <c:v>7172.8500999999997</c:v>
                </c:pt>
                <c:pt idx="6888">
                  <c:v>7173.8910999999989</c:v>
                </c:pt>
                <c:pt idx="6889">
                  <c:v>7174.9320999999991</c:v>
                </c:pt>
                <c:pt idx="6890">
                  <c:v>7175.9730999999992</c:v>
                </c:pt>
                <c:pt idx="6891">
                  <c:v>7177.0140999999994</c:v>
                </c:pt>
                <c:pt idx="6892">
                  <c:v>7178.0550999999996</c:v>
                </c:pt>
                <c:pt idx="6893">
                  <c:v>7179.0960999999998</c:v>
                </c:pt>
                <c:pt idx="6894">
                  <c:v>7180.137099999999</c:v>
                </c:pt>
                <c:pt idx="6895">
                  <c:v>7181.1780999999992</c:v>
                </c:pt>
                <c:pt idx="6896">
                  <c:v>7182.2190999999993</c:v>
                </c:pt>
                <c:pt idx="6897">
                  <c:v>7183.2600999999995</c:v>
                </c:pt>
                <c:pt idx="6898">
                  <c:v>7184.3010999999997</c:v>
                </c:pt>
                <c:pt idx="6899">
                  <c:v>7185.3420999999989</c:v>
                </c:pt>
                <c:pt idx="6900">
                  <c:v>7186.3830999999991</c:v>
                </c:pt>
                <c:pt idx="6901">
                  <c:v>7187.4240999999993</c:v>
                </c:pt>
                <c:pt idx="6902">
                  <c:v>7188.4650999999994</c:v>
                </c:pt>
                <c:pt idx="6903">
                  <c:v>7189.5060999999996</c:v>
                </c:pt>
                <c:pt idx="6904">
                  <c:v>7190.5470999999998</c:v>
                </c:pt>
                <c:pt idx="6905">
                  <c:v>7191.588099999999</c:v>
                </c:pt>
                <c:pt idx="6906">
                  <c:v>7192.6290999999992</c:v>
                </c:pt>
                <c:pt idx="6907">
                  <c:v>7193.6700999999994</c:v>
                </c:pt>
                <c:pt idx="6908">
                  <c:v>7194.7110999999995</c:v>
                </c:pt>
                <c:pt idx="6909">
                  <c:v>7195.7520999999997</c:v>
                </c:pt>
                <c:pt idx="6910">
                  <c:v>7196.793099999999</c:v>
                </c:pt>
                <c:pt idx="6911">
                  <c:v>7197.8340999999991</c:v>
                </c:pt>
                <c:pt idx="6912">
                  <c:v>7198.8750999999993</c:v>
                </c:pt>
                <c:pt idx="6913">
                  <c:v>7199.9160999999995</c:v>
                </c:pt>
                <c:pt idx="6914">
                  <c:v>7200.9570999999996</c:v>
                </c:pt>
                <c:pt idx="6915">
                  <c:v>7201.9980999999998</c:v>
                </c:pt>
                <c:pt idx="6916">
                  <c:v>7203.0390999999991</c:v>
                </c:pt>
                <c:pt idx="6917">
                  <c:v>7204.0800999999992</c:v>
                </c:pt>
                <c:pt idx="6918">
                  <c:v>7205.1210999999994</c:v>
                </c:pt>
                <c:pt idx="6919">
                  <c:v>7206.1620999999996</c:v>
                </c:pt>
                <c:pt idx="6920">
                  <c:v>7207.2030999999997</c:v>
                </c:pt>
                <c:pt idx="6921">
                  <c:v>7208.244099999999</c:v>
                </c:pt>
                <c:pt idx="6922">
                  <c:v>7209.2850999999991</c:v>
                </c:pt>
                <c:pt idx="6923">
                  <c:v>7210.3260999999993</c:v>
                </c:pt>
                <c:pt idx="6924">
                  <c:v>7211.3670999999995</c:v>
                </c:pt>
                <c:pt idx="6925">
                  <c:v>7212.4080999999996</c:v>
                </c:pt>
                <c:pt idx="6926">
                  <c:v>7213.4490999999989</c:v>
                </c:pt>
                <c:pt idx="6927">
                  <c:v>7214.4900999999991</c:v>
                </c:pt>
                <c:pt idx="6928">
                  <c:v>7215.5310999999992</c:v>
                </c:pt>
                <c:pt idx="6929">
                  <c:v>7216.5720999999994</c:v>
                </c:pt>
                <c:pt idx="6930">
                  <c:v>7217.6130999999996</c:v>
                </c:pt>
                <c:pt idx="6931">
                  <c:v>7218.6540999999997</c:v>
                </c:pt>
                <c:pt idx="6932">
                  <c:v>7219.695099999999</c:v>
                </c:pt>
                <c:pt idx="6933">
                  <c:v>7220.7360999999992</c:v>
                </c:pt>
                <c:pt idx="6934">
                  <c:v>7221.7770999999993</c:v>
                </c:pt>
                <c:pt idx="6935">
                  <c:v>7222.8180999999995</c:v>
                </c:pt>
                <c:pt idx="6936">
                  <c:v>7223.8590999999997</c:v>
                </c:pt>
                <c:pt idx="6937">
                  <c:v>7224.9000999999989</c:v>
                </c:pt>
                <c:pt idx="6938">
                  <c:v>7225.9410999999991</c:v>
                </c:pt>
                <c:pt idx="6939">
                  <c:v>7226.9820999999993</c:v>
                </c:pt>
                <c:pt idx="6940">
                  <c:v>7228.0230999999994</c:v>
                </c:pt>
                <c:pt idx="6941">
                  <c:v>7229.0640999999996</c:v>
                </c:pt>
                <c:pt idx="6942">
                  <c:v>7230.1050999999998</c:v>
                </c:pt>
                <c:pt idx="6943">
                  <c:v>7231.146099999999</c:v>
                </c:pt>
                <c:pt idx="6944">
                  <c:v>7232.1870999999992</c:v>
                </c:pt>
                <c:pt idx="6945">
                  <c:v>7233.2280999999994</c:v>
                </c:pt>
                <c:pt idx="6946">
                  <c:v>7234.2690999999995</c:v>
                </c:pt>
                <c:pt idx="6947">
                  <c:v>7235.3100999999997</c:v>
                </c:pt>
                <c:pt idx="6948">
                  <c:v>7236.351099999999</c:v>
                </c:pt>
                <c:pt idx="6949">
                  <c:v>7237.3920999999991</c:v>
                </c:pt>
                <c:pt idx="6950">
                  <c:v>7238.4330999999993</c:v>
                </c:pt>
                <c:pt idx="6951">
                  <c:v>7239.4740999999995</c:v>
                </c:pt>
                <c:pt idx="6952">
                  <c:v>7240.5150999999996</c:v>
                </c:pt>
                <c:pt idx="6953">
                  <c:v>7241.5560999999998</c:v>
                </c:pt>
                <c:pt idx="6954">
                  <c:v>7242.597099999999</c:v>
                </c:pt>
                <c:pt idx="6955">
                  <c:v>7243.6380999999992</c:v>
                </c:pt>
                <c:pt idx="6956">
                  <c:v>7244.6790999999994</c:v>
                </c:pt>
                <c:pt idx="6957">
                  <c:v>7245.7200999999995</c:v>
                </c:pt>
                <c:pt idx="6958">
                  <c:v>7246.7610999999997</c:v>
                </c:pt>
                <c:pt idx="6959">
                  <c:v>7247.802099999999</c:v>
                </c:pt>
                <c:pt idx="6960">
                  <c:v>7248.8430999999991</c:v>
                </c:pt>
                <c:pt idx="6961">
                  <c:v>7249.8840999999993</c:v>
                </c:pt>
                <c:pt idx="6962">
                  <c:v>7250.9250999999995</c:v>
                </c:pt>
                <c:pt idx="6963">
                  <c:v>7251.9660999999996</c:v>
                </c:pt>
                <c:pt idx="6964">
                  <c:v>7253.0070999999998</c:v>
                </c:pt>
                <c:pt idx="6965">
                  <c:v>7254.0480999999991</c:v>
                </c:pt>
                <c:pt idx="6966">
                  <c:v>7255.0890999999992</c:v>
                </c:pt>
                <c:pt idx="6967">
                  <c:v>7256.1300999999994</c:v>
                </c:pt>
                <c:pt idx="6968">
                  <c:v>7257.1710999999996</c:v>
                </c:pt>
                <c:pt idx="6969">
                  <c:v>7258.2120999999997</c:v>
                </c:pt>
                <c:pt idx="6970">
                  <c:v>7259.253099999999</c:v>
                </c:pt>
                <c:pt idx="6971">
                  <c:v>7260.2940999999992</c:v>
                </c:pt>
                <c:pt idx="6972">
                  <c:v>7261.3350999999993</c:v>
                </c:pt>
                <c:pt idx="6973">
                  <c:v>7262.3760999999995</c:v>
                </c:pt>
                <c:pt idx="6974">
                  <c:v>7263.4170999999997</c:v>
                </c:pt>
                <c:pt idx="6975">
                  <c:v>7264.4580999999989</c:v>
                </c:pt>
                <c:pt idx="6976">
                  <c:v>7265.4990999999991</c:v>
                </c:pt>
                <c:pt idx="6977">
                  <c:v>7266.5400999999993</c:v>
                </c:pt>
                <c:pt idx="6978">
                  <c:v>7267.5810999999994</c:v>
                </c:pt>
                <c:pt idx="6979">
                  <c:v>7268.6220999999996</c:v>
                </c:pt>
                <c:pt idx="6980">
                  <c:v>7269.6630999999998</c:v>
                </c:pt>
                <c:pt idx="6981">
                  <c:v>7270.704099999999</c:v>
                </c:pt>
                <c:pt idx="6982">
                  <c:v>7271.7450999999992</c:v>
                </c:pt>
                <c:pt idx="6983">
                  <c:v>7272.7860999999994</c:v>
                </c:pt>
                <c:pt idx="6984">
                  <c:v>7273.8270999999995</c:v>
                </c:pt>
                <c:pt idx="6985">
                  <c:v>7274.8680999999997</c:v>
                </c:pt>
                <c:pt idx="6986">
                  <c:v>7275.9090999999989</c:v>
                </c:pt>
                <c:pt idx="6987">
                  <c:v>7276.9500999999991</c:v>
                </c:pt>
                <c:pt idx="6988">
                  <c:v>7277.9910999999993</c:v>
                </c:pt>
                <c:pt idx="6989">
                  <c:v>7279.0320999999994</c:v>
                </c:pt>
                <c:pt idx="6990">
                  <c:v>7280.0730999999996</c:v>
                </c:pt>
                <c:pt idx="6991">
                  <c:v>7281.1140999999998</c:v>
                </c:pt>
                <c:pt idx="6992">
                  <c:v>7282.155099999999</c:v>
                </c:pt>
                <c:pt idx="6993">
                  <c:v>7283.1960999999992</c:v>
                </c:pt>
                <c:pt idx="6994">
                  <c:v>7284.2370999999994</c:v>
                </c:pt>
                <c:pt idx="6995">
                  <c:v>7285.2780999999995</c:v>
                </c:pt>
                <c:pt idx="6996">
                  <c:v>7286.3190999999997</c:v>
                </c:pt>
                <c:pt idx="6997">
                  <c:v>7287.360099999999</c:v>
                </c:pt>
                <c:pt idx="6998">
                  <c:v>7288.4010999999991</c:v>
                </c:pt>
                <c:pt idx="6999">
                  <c:v>7289.4420999999993</c:v>
                </c:pt>
                <c:pt idx="7000">
                  <c:v>7290.4830999999995</c:v>
                </c:pt>
                <c:pt idx="7001">
                  <c:v>7291.5240999999996</c:v>
                </c:pt>
                <c:pt idx="7002">
                  <c:v>7292.5650999999998</c:v>
                </c:pt>
                <c:pt idx="7003">
                  <c:v>7293.6060999999991</c:v>
                </c:pt>
                <c:pt idx="7004">
                  <c:v>7294.6470999999992</c:v>
                </c:pt>
                <c:pt idx="7005">
                  <c:v>7295.6880999999994</c:v>
                </c:pt>
                <c:pt idx="7006">
                  <c:v>7296.7290999999996</c:v>
                </c:pt>
                <c:pt idx="7007">
                  <c:v>7297.7700999999997</c:v>
                </c:pt>
                <c:pt idx="7008">
                  <c:v>7298.811099999999</c:v>
                </c:pt>
                <c:pt idx="7009">
                  <c:v>7299.8520999999992</c:v>
                </c:pt>
                <c:pt idx="7010">
                  <c:v>7300.8930999999993</c:v>
                </c:pt>
                <c:pt idx="7011">
                  <c:v>7301.9340999999995</c:v>
                </c:pt>
                <c:pt idx="7012">
                  <c:v>7302.9750999999997</c:v>
                </c:pt>
                <c:pt idx="7013">
                  <c:v>7304.0160999999989</c:v>
                </c:pt>
                <c:pt idx="7014">
                  <c:v>7305.0570999999991</c:v>
                </c:pt>
                <c:pt idx="7015">
                  <c:v>7306.0980999999992</c:v>
                </c:pt>
                <c:pt idx="7016">
                  <c:v>7307.1390999999994</c:v>
                </c:pt>
                <c:pt idx="7017">
                  <c:v>7308.1800999999996</c:v>
                </c:pt>
                <c:pt idx="7018">
                  <c:v>7309.2210999999998</c:v>
                </c:pt>
                <c:pt idx="7019">
                  <c:v>7310.262099999999</c:v>
                </c:pt>
                <c:pt idx="7020">
                  <c:v>7311.3030999999992</c:v>
                </c:pt>
                <c:pt idx="7021">
                  <c:v>7312.3440999999993</c:v>
                </c:pt>
                <c:pt idx="7022">
                  <c:v>7313.3850999999995</c:v>
                </c:pt>
                <c:pt idx="7023">
                  <c:v>7314.4260999999997</c:v>
                </c:pt>
                <c:pt idx="7024">
                  <c:v>7315.4670999999989</c:v>
                </c:pt>
                <c:pt idx="7025">
                  <c:v>7316.5080999999991</c:v>
                </c:pt>
                <c:pt idx="7026">
                  <c:v>7317.5490999999993</c:v>
                </c:pt>
                <c:pt idx="7027">
                  <c:v>7318.5900999999994</c:v>
                </c:pt>
                <c:pt idx="7028">
                  <c:v>7319.6310999999996</c:v>
                </c:pt>
                <c:pt idx="7029">
                  <c:v>7320.6720999999998</c:v>
                </c:pt>
                <c:pt idx="7030">
                  <c:v>7321.713099999999</c:v>
                </c:pt>
                <c:pt idx="7031">
                  <c:v>7322.7540999999992</c:v>
                </c:pt>
                <c:pt idx="7032">
                  <c:v>7323.7950999999994</c:v>
                </c:pt>
                <c:pt idx="7033">
                  <c:v>7324.8360999999995</c:v>
                </c:pt>
                <c:pt idx="7034">
                  <c:v>7325.8770999999997</c:v>
                </c:pt>
                <c:pt idx="7035">
                  <c:v>7326.918099999999</c:v>
                </c:pt>
                <c:pt idx="7036">
                  <c:v>7327.9590999999991</c:v>
                </c:pt>
                <c:pt idx="7037">
                  <c:v>7329.0000999999993</c:v>
                </c:pt>
                <c:pt idx="7038">
                  <c:v>7330.0410999999995</c:v>
                </c:pt>
                <c:pt idx="7039">
                  <c:v>7331.0820999999996</c:v>
                </c:pt>
                <c:pt idx="7040">
                  <c:v>7332.1230999999998</c:v>
                </c:pt>
                <c:pt idx="7041">
                  <c:v>7333.1640999999991</c:v>
                </c:pt>
                <c:pt idx="7042">
                  <c:v>7334.2050999999992</c:v>
                </c:pt>
                <c:pt idx="7043">
                  <c:v>7335.2460999999994</c:v>
                </c:pt>
                <c:pt idx="7044">
                  <c:v>7336.2870999999996</c:v>
                </c:pt>
                <c:pt idx="7045">
                  <c:v>7337.3280999999997</c:v>
                </c:pt>
                <c:pt idx="7046">
                  <c:v>7338.369099999999</c:v>
                </c:pt>
                <c:pt idx="7047">
                  <c:v>7339.4100999999991</c:v>
                </c:pt>
                <c:pt idx="7048">
                  <c:v>7340.4510999999993</c:v>
                </c:pt>
                <c:pt idx="7049">
                  <c:v>7341.4920999999995</c:v>
                </c:pt>
                <c:pt idx="7050">
                  <c:v>7342.5330999999996</c:v>
                </c:pt>
                <c:pt idx="7051">
                  <c:v>7343.5740999999989</c:v>
                </c:pt>
                <c:pt idx="7052">
                  <c:v>7344.6150999999991</c:v>
                </c:pt>
                <c:pt idx="7053">
                  <c:v>7345.6560999999992</c:v>
                </c:pt>
                <c:pt idx="7054">
                  <c:v>7346.6970999999994</c:v>
                </c:pt>
                <c:pt idx="7055">
                  <c:v>7347.7380999999996</c:v>
                </c:pt>
                <c:pt idx="7056">
                  <c:v>7348.7790999999997</c:v>
                </c:pt>
                <c:pt idx="7057">
                  <c:v>7349.820099999999</c:v>
                </c:pt>
                <c:pt idx="7058">
                  <c:v>7350.8610999999992</c:v>
                </c:pt>
                <c:pt idx="7059">
                  <c:v>7351.9020999999993</c:v>
                </c:pt>
                <c:pt idx="7060">
                  <c:v>7352.9430999999995</c:v>
                </c:pt>
                <c:pt idx="7061">
                  <c:v>7353.9840999999997</c:v>
                </c:pt>
                <c:pt idx="7062">
                  <c:v>7355.0250999999989</c:v>
                </c:pt>
                <c:pt idx="7063">
                  <c:v>7356.0660999999991</c:v>
                </c:pt>
                <c:pt idx="7064">
                  <c:v>7357.1070999999993</c:v>
                </c:pt>
                <c:pt idx="7065">
                  <c:v>7358.1480999999994</c:v>
                </c:pt>
                <c:pt idx="7066">
                  <c:v>7359.1890999999996</c:v>
                </c:pt>
                <c:pt idx="7067">
                  <c:v>7360.2300999999998</c:v>
                </c:pt>
                <c:pt idx="7068">
                  <c:v>7361.271099999999</c:v>
                </c:pt>
                <c:pt idx="7069">
                  <c:v>7362.3120999999992</c:v>
                </c:pt>
                <c:pt idx="7070">
                  <c:v>7363.3530999999994</c:v>
                </c:pt>
                <c:pt idx="7071">
                  <c:v>7364.3940999999995</c:v>
                </c:pt>
                <c:pt idx="7072">
                  <c:v>7365.4350999999997</c:v>
                </c:pt>
                <c:pt idx="7073">
                  <c:v>7366.476099999999</c:v>
                </c:pt>
                <c:pt idx="7074">
                  <c:v>7367.5170999999991</c:v>
                </c:pt>
                <c:pt idx="7075">
                  <c:v>7368.5580999999993</c:v>
                </c:pt>
                <c:pt idx="7076">
                  <c:v>7369.5990999999995</c:v>
                </c:pt>
                <c:pt idx="7077">
                  <c:v>7370.6400999999996</c:v>
                </c:pt>
                <c:pt idx="7078">
                  <c:v>7371.6810999999998</c:v>
                </c:pt>
                <c:pt idx="7079">
                  <c:v>7372.722099999999</c:v>
                </c:pt>
                <c:pt idx="7080">
                  <c:v>7373.7630999999992</c:v>
                </c:pt>
                <c:pt idx="7081">
                  <c:v>7374.8040999999994</c:v>
                </c:pt>
                <c:pt idx="7082">
                  <c:v>7375.8450999999995</c:v>
                </c:pt>
                <c:pt idx="7083">
                  <c:v>7376.8860999999997</c:v>
                </c:pt>
                <c:pt idx="7084">
                  <c:v>7377.927099999999</c:v>
                </c:pt>
                <c:pt idx="7085">
                  <c:v>7378.9680999999991</c:v>
                </c:pt>
                <c:pt idx="7086">
                  <c:v>7380.0090999999993</c:v>
                </c:pt>
                <c:pt idx="7087">
                  <c:v>7381.0500999999995</c:v>
                </c:pt>
                <c:pt idx="7088">
                  <c:v>7382.0910999999996</c:v>
                </c:pt>
                <c:pt idx="7089">
                  <c:v>7383.1320999999989</c:v>
                </c:pt>
                <c:pt idx="7090">
                  <c:v>7384.1730999999991</c:v>
                </c:pt>
                <c:pt idx="7091">
                  <c:v>7385.2140999999992</c:v>
                </c:pt>
                <c:pt idx="7092">
                  <c:v>7386.2550999999994</c:v>
                </c:pt>
                <c:pt idx="7093">
                  <c:v>7387.2960999999996</c:v>
                </c:pt>
                <c:pt idx="7094">
                  <c:v>7388.3370999999997</c:v>
                </c:pt>
                <c:pt idx="7095">
                  <c:v>7389.378099999999</c:v>
                </c:pt>
                <c:pt idx="7096">
                  <c:v>7390.4190999999992</c:v>
                </c:pt>
                <c:pt idx="7097">
                  <c:v>7391.4600999999993</c:v>
                </c:pt>
                <c:pt idx="7098">
                  <c:v>7392.5010999999995</c:v>
                </c:pt>
                <c:pt idx="7099">
                  <c:v>7393.5420999999997</c:v>
                </c:pt>
                <c:pt idx="7100">
                  <c:v>7394.5830999999989</c:v>
                </c:pt>
                <c:pt idx="7101">
                  <c:v>7395.6240999999991</c:v>
                </c:pt>
                <c:pt idx="7102">
                  <c:v>7396.6650999999993</c:v>
                </c:pt>
                <c:pt idx="7103">
                  <c:v>7397.7060999999994</c:v>
                </c:pt>
                <c:pt idx="7104">
                  <c:v>7398.7470999999996</c:v>
                </c:pt>
                <c:pt idx="7105">
                  <c:v>7399.7880999999998</c:v>
                </c:pt>
                <c:pt idx="7106">
                  <c:v>7400.829099999999</c:v>
                </c:pt>
                <c:pt idx="7107">
                  <c:v>7401.8700999999992</c:v>
                </c:pt>
                <c:pt idx="7108">
                  <c:v>7402.9110999999994</c:v>
                </c:pt>
                <c:pt idx="7109">
                  <c:v>7403.9520999999995</c:v>
                </c:pt>
                <c:pt idx="7110">
                  <c:v>7404.9930999999997</c:v>
                </c:pt>
                <c:pt idx="7111">
                  <c:v>7406.0340999999989</c:v>
                </c:pt>
                <c:pt idx="7112">
                  <c:v>7407.0750999999991</c:v>
                </c:pt>
                <c:pt idx="7113">
                  <c:v>7408.1160999999993</c:v>
                </c:pt>
                <c:pt idx="7114">
                  <c:v>7409.1570999999994</c:v>
                </c:pt>
                <c:pt idx="7115">
                  <c:v>7410.1980999999996</c:v>
                </c:pt>
                <c:pt idx="7116">
                  <c:v>7411.2390999999998</c:v>
                </c:pt>
                <c:pt idx="7117">
                  <c:v>7412.280099999999</c:v>
                </c:pt>
                <c:pt idx="7118">
                  <c:v>7413.3210999999992</c:v>
                </c:pt>
                <c:pt idx="7119">
                  <c:v>7414.3620999999994</c:v>
                </c:pt>
                <c:pt idx="7120">
                  <c:v>7415.4030999999995</c:v>
                </c:pt>
                <c:pt idx="7121">
                  <c:v>7416.4440999999997</c:v>
                </c:pt>
                <c:pt idx="7122">
                  <c:v>7417.485099999999</c:v>
                </c:pt>
                <c:pt idx="7123">
                  <c:v>7418.5260999999991</c:v>
                </c:pt>
                <c:pt idx="7124">
                  <c:v>7419.5670999999993</c:v>
                </c:pt>
                <c:pt idx="7125">
                  <c:v>7420.6080999999995</c:v>
                </c:pt>
                <c:pt idx="7126">
                  <c:v>7421.6490999999996</c:v>
                </c:pt>
                <c:pt idx="7127">
                  <c:v>7422.6900999999989</c:v>
                </c:pt>
                <c:pt idx="7128">
                  <c:v>7423.7310999999991</c:v>
                </c:pt>
                <c:pt idx="7129">
                  <c:v>7424.7720999999992</c:v>
                </c:pt>
                <c:pt idx="7130">
                  <c:v>7425.8130999999994</c:v>
                </c:pt>
                <c:pt idx="7131">
                  <c:v>7426.8540999999996</c:v>
                </c:pt>
                <c:pt idx="7132">
                  <c:v>7427.8950999999997</c:v>
                </c:pt>
                <c:pt idx="7133">
                  <c:v>7428.936099999999</c:v>
                </c:pt>
                <c:pt idx="7134">
                  <c:v>7429.9770999999992</c:v>
                </c:pt>
                <c:pt idx="7135">
                  <c:v>7431.0180999999993</c:v>
                </c:pt>
                <c:pt idx="7136">
                  <c:v>7432.0590999999995</c:v>
                </c:pt>
                <c:pt idx="7137">
                  <c:v>7433.1000999999997</c:v>
                </c:pt>
                <c:pt idx="7138">
                  <c:v>7434.1410999999989</c:v>
                </c:pt>
                <c:pt idx="7139">
                  <c:v>7435.1820999999991</c:v>
                </c:pt>
                <c:pt idx="7140">
                  <c:v>7436.2230999999992</c:v>
                </c:pt>
                <c:pt idx="7141">
                  <c:v>7437.2640999999994</c:v>
                </c:pt>
                <c:pt idx="7142">
                  <c:v>7438.3050999999996</c:v>
                </c:pt>
                <c:pt idx="7143">
                  <c:v>7439.3460999999998</c:v>
                </c:pt>
                <c:pt idx="7144">
                  <c:v>7440.387099999999</c:v>
                </c:pt>
                <c:pt idx="7145">
                  <c:v>7441.4280999999992</c:v>
                </c:pt>
                <c:pt idx="7146">
                  <c:v>7442.4690999999993</c:v>
                </c:pt>
                <c:pt idx="7147">
                  <c:v>7443.5100999999995</c:v>
                </c:pt>
                <c:pt idx="7148">
                  <c:v>7444.5510999999997</c:v>
                </c:pt>
                <c:pt idx="7149">
                  <c:v>7445.5920999999989</c:v>
                </c:pt>
                <c:pt idx="7150">
                  <c:v>7446.6330999999991</c:v>
                </c:pt>
                <c:pt idx="7151">
                  <c:v>7447.6740999999993</c:v>
                </c:pt>
                <c:pt idx="7152">
                  <c:v>7448.7150999999994</c:v>
                </c:pt>
                <c:pt idx="7153">
                  <c:v>7449.7560999999996</c:v>
                </c:pt>
                <c:pt idx="7154">
                  <c:v>7450.7970999999998</c:v>
                </c:pt>
                <c:pt idx="7155">
                  <c:v>7451.838099999999</c:v>
                </c:pt>
                <c:pt idx="7156">
                  <c:v>7452.8790999999992</c:v>
                </c:pt>
                <c:pt idx="7157">
                  <c:v>7453.9200999999994</c:v>
                </c:pt>
                <c:pt idx="7158">
                  <c:v>7454.9610999999995</c:v>
                </c:pt>
                <c:pt idx="7159">
                  <c:v>7456.0020999999997</c:v>
                </c:pt>
                <c:pt idx="7160">
                  <c:v>7457.043099999999</c:v>
                </c:pt>
                <c:pt idx="7161">
                  <c:v>7458.0840999999991</c:v>
                </c:pt>
                <c:pt idx="7162">
                  <c:v>7459.1250999999993</c:v>
                </c:pt>
                <c:pt idx="7163">
                  <c:v>7460.1660999999995</c:v>
                </c:pt>
                <c:pt idx="7164">
                  <c:v>7461.2070999999996</c:v>
                </c:pt>
                <c:pt idx="7165">
                  <c:v>7462.2480999999989</c:v>
                </c:pt>
                <c:pt idx="7166">
                  <c:v>7463.2890999999991</c:v>
                </c:pt>
                <c:pt idx="7167">
                  <c:v>7464.3300999999992</c:v>
                </c:pt>
                <c:pt idx="7168">
                  <c:v>7465.3710999999994</c:v>
                </c:pt>
                <c:pt idx="7169">
                  <c:v>7466.4120999999996</c:v>
                </c:pt>
                <c:pt idx="7170">
                  <c:v>7467.4530999999997</c:v>
                </c:pt>
                <c:pt idx="7171">
                  <c:v>7468.494099999999</c:v>
                </c:pt>
                <c:pt idx="7172">
                  <c:v>7469.5350999999991</c:v>
                </c:pt>
                <c:pt idx="7173">
                  <c:v>7470.5760999999993</c:v>
                </c:pt>
                <c:pt idx="7174">
                  <c:v>7471.6170999999995</c:v>
                </c:pt>
                <c:pt idx="7175">
                  <c:v>7472.6580999999996</c:v>
                </c:pt>
                <c:pt idx="7176">
                  <c:v>7473.6990999999989</c:v>
                </c:pt>
                <c:pt idx="7177">
                  <c:v>7474.7400999999991</c:v>
                </c:pt>
                <c:pt idx="7178">
                  <c:v>7475.7810999999992</c:v>
                </c:pt>
                <c:pt idx="7179">
                  <c:v>7476.8220999999994</c:v>
                </c:pt>
                <c:pt idx="7180">
                  <c:v>7477.8630999999996</c:v>
                </c:pt>
                <c:pt idx="7181">
                  <c:v>7478.9040999999997</c:v>
                </c:pt>
                <c:pt idx="7182">
                  <c:v>7479.945099999999</c:v>
                </c:pt>
                <c:pt idx="7183">
                  <c:v>7480.9860999999992</c:v>
                </c:pt>
                <c:pt idx="7184">
                  <c:v>7482.0270999999993</c:v>
                </c:pt>
                <c:pt idx="7185">
                  <c:v>7483.0680999999995</c:v>
                </c:pt>
                <c:pt idx="7186">
                  <c:v>7484.1090999999997</c:v>
                </c:pt>
                <c:pt idx="7187">
                  <c:v>7485.1500999999989</c:v>
                </c:pt>
                <c:pt idx="7188">
                  <c:v>7486.1910999999991</c:v>
                </c:pt>
                <c:pt idx="7189">
                  <c:v>7487.2320999999993</c:v>
                </c:pt>
                <c:pt idx="7190">
                  <c:v>7488.2730999999994</c:v>
                </c:pt>
                <c:pt idx="7191">
                  <c:v>7489.3140999999996</c:v>
                </c:pt>
                <c:pt idx="7192">
                  <c:v>7490.3550999999998</c:v>
                </c:pt>
                <c:pt idx="7193">
                  <c:v>7491.396099999999</c:v>
                </c:pt>
                <c:pt idx="7194">
                  <c:v>7492.4370999999992</c:v>
                </c:pt>
                <c:pt idx="7195">
                  <c:v>7493.4780999999994</c:v>
                </c:pt>
                <c:pt idx="7196">
                  <c:v>7494.5190999999995</c:v>
                </c:pt>
                <c:pt idx="7197">
                  <c:v>7495.5600999999997</c:v>
                </c:pt>
                <c:pt idx="7198">
                  <c:v>7496.601099999999</c:v>
                </c:pt>
                <c:pt idx="7199">
                  <c:v>7497.6420999999991</c:v>
                </c:pt>
                <c:pt idx="7200">
                  <c:v>7498.6830999999993</c:v>
                </c:pt>
                <c:pt idx="7201">
                  <c:v>7499.7240999999995</c:v>
                </c:pt>
                <c:pt idx="7202">
                  <c:v>7500.7650999999996</c:v>
                </c:pt>
                <c:pt idx="7203">
                  <c:v>7501.8060999999998</c:v>
                </c:pt>
                <c:pt idx="7204">
                  <c:v>7502.847099999999</c:v>
                </c:pt>
                <c:pt idx="7205">
                  <c:v>7503.8880999999992</c:v>
                </c:pt>
                <c:pt idx="7206">
                  <c:v>7504.9290999999994</c:v>
                </c:pt>
                <c:pt idx="7207">
                  <c:v>7505.9700999999995</c:v>
                </c:pt>
                <c:pt idx="7208">
                  <c:v>7507.0110999999997</c:v>
                </c:pt>
                <c:pt idx="7209">
                  <c:v>7508.052099999999</c:v>
                </c:pt>
                <c:pt idx="7210">
                  <c:v>7509.0930999999991</c:v>
                </c:pt>
                <c:pt idx="7211">
                  <c:v>7510.1340999999993</c:v>
                </c:pt>
                <c:pt idx="7212">
                  <c:v>7511.1750999999995</c:v>
                </c:pt>
                <c:pt idx="7213">
                  <c:v>7512.2160999999996</c:v>
                </c:pt>
                <c:pt idx="7214">
                  <c:v>7513.2570999999989</c:v>
                </c:pt>
                <c:pt idx="7215">
                  <c:v>7514.2980999999991</c:v>
                </c:pt>
                <c:pt idx="7216">
                  <c:v>7515.3390999999992</c:v>
                </c:pt>
                <c:pt idx="7217">
                  <c:v>7516.3800999999994</c:v>
                </c:pt>
                <c:pt idx="7218">
                  <c:v>7517.4210999999996</c:v>
                </c:pt>
                <c:pt idx="7219">
                  <c:v>7518.4620999999997</c:v>
                </c:pt>
                <c:pt idx="7220">
                  <c:v>7519.503099999999</c:v>
                </c:pt>
                <c:pt idx="7221">
                  <c:v>7520.5440999999992</c:v>
                </c:pt>
                <c:pt idx="7222">
                  <c:v>7521.5850999999993</c:v>
                </c:pt>
                <c:pt idx="7223">
                  <c:v>7522.6260999999995</c:v>
                </c:pt>
                <c:pt idx="7224">
                  <c:v>7523.6670999999997</c:v>
                </c:pt>
                <c:pt idx="7225">
                  <c:v>7524.7080999999989</c:v>
                </c:pt>
                <c:pt idx="7226">
                  <c:v>7525.7490999999991</c:v>
                </c:pt>
                <c:pt idx="7227">
                  <c:v>7526.7900999999993</c:v>
                </c:pt>
                <c:pt idx="7228">
                  <c:v>7527.8310999999994</c:v>
                </c:pt>
                <c:pt idx="7229">
                  <c:v>7528.8720999999996</c:v>
                </c:pt>
                <c:pt idx="7230">
                  <c:v>7529.9130999999998</c:v>
                </c:pt>
                <c:pt idx="7231">
                  <c:v>7530.954099999999</c:v>
                </c:pt>
                <c:pt idx="7232">
                  <c:v>7531.9950999999992</c:v>
                </c:pt>
                <c:pt idx="7233">
                  <c:v>7533.0360999999994</c:v>
                </c:pt>
                <c:pt idx="7234">
                  <c:v>7534.0770999999995</c:v>
                </c:pt>
                <c:pt idx="7235">
                  <c:v>7535.1180999999997</c:v>
                </c:pt>
                <c:pt idx="7236">
                  <c:v>7536.1590999999989</c:v>
                </c:pt>
                <c:pt idx="7237">
                  <c:v>7537.2000999999991</c:v>
                </c:pt>
                <c:pt idx="7238">
                  <c:v>7538.2410999999993</c:v>
                </c:pt>
                <c:pt idx="7239">
                  <c:v>7539.2820999999994</c:v>
                </c:pt>
                <c:pt idx="7240">
                  <c:v>7540.3230999999996</c:v>
                </c:pt>
                <c:pt idx="7241">
                  <c:v>7541.3640999999998</c:v>
                </c:pt>
                <c:pt idx="7242">
                  <c:v>7542.405099999999</c:v>
                </c:pt>
                <c:pt idx="7243">
                  <c:v>7543.4460999999992</c:v>
                </c:pt>
                <c:pt idx="7244">
                  <c:v>7544.4870999999994</c:v>
                </c:pt>
                <c:pt idx="7245">
                  <c:v>7545.5280999999995</c:v>
                </c:pt>
                <c:pt idx="7246">
                  <c:v>7546.5690999999997</c:v>
                </c:pt>
                <c:pt idx="7247">
                  <c:v>7547.610099999999</c:v>
                </c:pt>
                <c:pt idx="7248">
                  <c:v>7548.6510999999991</c:v>
                </c:pt>
                <c:pt idx="7249">
                  <c:v>7549.6920999999993</c:v>
                </c:pt>
                <c:pt idx="7250">
                  <c:v>7550.7330999999995</c:v>
                </c:pt>
                <c:pt idx="7251">
                  <c:v>7551.7740999999996</c:v>
                </c:pt>
                <c:pt idx="7252">
                  <c:v>7552.8150999999989</c:v>
                </c:pt>
                <c:pt idx="7253">
                  <c:v>7553.8560999999991</c:v>
                </c:pt>
                <c:pt idx="7254">
                  <c:v>7554.8970999999992</c:v>
                </c:pt>
                <c:pt idx="7255">
                  <c:v>7555.9380999999994</c:v>
                </c:pt>
                <c:pt idx="7256">
                  <c:v>7556.9790999999996</c:v>
                </c:pt>
                <c:pt idx="7257">
                  <c:v>7558.0200999999997</c:v>
                </c:pt>
                <c:pt idx="7258">
                  <c:v>7559.061099999999</c:v>
                </c:pt>
                <c:pt idx="7259">
                  <c:v>7560.1020999999992</c:v>
                </c:pt>
                <c:pt idx="7260">
                  <c:v>7561.1430999999993</c:v>
                </c:pt>
                <c:pt idx="7261">
                  <c:v>7562.1840999999995</c:v>
                </c:pt>
                <c:pt idx="7262">
                  <c:v>7563.2250999999997</c:v>
                </c:pt>
                <c:pt idx="7263">
                  <c:v>7564.2660999999989</c:v>
                </c:pt>
                <c:pt idx="7264">
                  <c:v>7565.3070999999991</c:v>
                </c:pt>
                <c:pt idx="7265">
                  <c:v>7566.3480999999992</c:v>
                </c:pt>
                <c:pt idx="7266">
                  <c:v>7567.3890999999994</c:v>
                </c:pt>
                <c:pt idx="7267">
                  <c:v>7568.4300999999996</c:v>
                </c:pt>
                <c:pt idx="7268">
                  <c:v>7569.4710999999998</c:v>
                </c:pt>
                <c:pt idx="7269">
                  <c:v>7570.512099999999</c:v>
                </c:pt>
                <c:pt idx="7270">
                  <c:v>7571.5530999999992</c:v>
                </c:pt>
                <c:pt idx="7271">
                  <c:v>7572.5940999999993</c:v>
                </c:pt>
                <c:pt idx="7272">
                  <c:v>7573.6350999999995</c:v>
                </c:pt>
                <c:pt idx="7273">
                  <c:v>7574.6760999999997</c:v>
                </c:pt>
                <c:pt idx="7274">
                  <c:v>7575.7170999999989</c:v>
                </c:pt>
                <c:pt idx="7275">
                  <c:v>7576.7580999999991</c:v>
                </c:pt>
                <c:pt idx="7276">
                  <c:v>7577.7990999999993</c:v>
                </c:pt>
                <c:pt idx="7277">
                  <c:v>7578.8400999999994</c:v>
                </c:pt>
                <c:pt idx="7278">
                  <c:v>7579.8810999999996</c:v>
                </c:pt>
                <c:pt idx="7279">
                  <c:v>7580.9220999999998</c:v>
                </c:pt>
                <c:pt idx="7280">
                  <c:v>7581.963099999999</c:v>
                </c:pt>
                <c:pt idx="7281">
                  <c:v>7583.0040999999992</c:v>
                </c:pt>
                <c:pt idx="7282">
                  <c:v>7584.0450999999994</c:v>
                </c:pt>
                <c:pt idx="7283">
                  <c:v>7585.0860999999995</c:v>
                </c:pt>
                <c:pt idx="7284">
                  <c:v>7586.1270999999997</c:v>
                </c:pt>
                <c:pt idx="7285">
                  <c:v>7587.168099999999</c:v>
                </c:pt>
                <c:pt idx="7286">
                  <c:v>7588.2090999999991</c:v>
                </c:pt>
                <c:pt idx="7287">
                  <c:v>7589.2500999999993</c:v>
                </c:pt>
                <c:pt idx="7288">
                  <c:v>7590.2910999999995</c:v>
                </c:pt>
                <c:pt idx="7289">
                  <c:v>7591.3320999999996</c:v>
                </c:pt>
                <c:pt idx="7290">
                  <c:v>7592.3730999999989</c:v>
                </c:pt>
                <c:pt idx="7291">
                  <c:v>7593.4140999999991</c:v>
                </c:pt>
                <c:pt idx="7292">
                  <c:v>7594.4550999999992</c:v>
                </c:pt>
                <c:pt idx="7293">
                  <c:v>7595.4960999999994</c:v>
                </c:pt>
                <c:pt idx="7294">
                  <c:v>7596.5370999999996</c:v>
                </c:pt>
                <c:pt idx="7295">
                  <c:v>7597.5780999999997</c:v>
                </c:pt>
                <c:pt idx="7296">
                  <c:v>7598.619099999999</c:v>
                </c:pt>
                <c:pt idx="7297">
                  <c:v>7599.6600999999991</c:v>
                </c:pt>
                <c:pt idx="7298">
                  <c:v>7600.7010999999993</c:v>
                </c:pt>
                <c:pt idx="7299">
                  <c:v>7601.7420999999995</c:v>
                </c:pt>
                <c:pt idx="7300">
                  <c:v>7602.7830999999996</c:v>
                </c:pt>
                <c:pt idx="7301">
                  <c:v>7603.8240999999989</c:v>
                </c:pt>
                <c:pt idx="7302">
                  <c:v>7604.8650999999991</c:v>
                </c:pt>
                <c:pt idx="7303">
                  <c:v>7605.9060999999992</c:v>
                </c:pt>
                <c:pt idx="7304">
                  <c:v>7606.9470999999994</c:v>
                </c:pt>
                <c:pt idx="7305">
                  <c:v>7607.9880999999996</c:v>
                </c:pt>
                <c:pt idx="7306">
                  <c:v>7609.0290999999997</c:v>
                </c:pt>
                <c:pt idx="7307">
                  <c:v>7610.070099999999</c:v>
                </c:pt>
                <c:pt idx="7308">
                  <c:v>7611.1110999999992</c:v>
                </c:pt>
                <c:pt idx="7309">
                  <c:v>7612.1520999999993</c:v>
                </c:pt>
                <c:pt idx="7310">
                  <c:v>7613.1930999999995</c:v>
                </c:pt>
                <c:pt idx="7311">
                  <c:v>7614.2340999999997</c:v>
                </c:pt>
                <c:pt idx="7312">
                  <c:v>7615.2750999999989</c:v>
                </c:pt>
                <c:pt idx="7313">
                  <c:v>7616.3160999999991</c:v>
                </c:pt>
                <c:pt idx="7314">
                  <c:v>7617.3570999999993</c:v>
                </c:pt>
                <c:pt idx="7315">
                  <c:v>7618.3980999999994</c:v>
                </c:pt>
                <c:pt idx="7316">
                  <c:v>7619.4390999999996</c:v>
                </c:pt>
                <c:pt idx="7317">
                  <c:v>7620.4800999999998</c:v>
                </c:pt>
                <c:pt idx="7318">
                  <c:v>7621.521099999999</c:v>
                </c:pt>
                <c:pt idx="7319">
                  <c:v>7622.5620999999992</c:v>
                </c:pt>
                <c:pt idx="7320">
                  <c:v>7623.6030999999994</c:v>
                </c:pt>
                <c:pt idx="7321">
                  <c:v>7624.6440999999995</c:v>
                </c:pt>
                <c:pt idx="7322">
                  <c:v>7625.6850999999997</c:v>
                </c:pt>
                <c:pt idx="7323">
                  <c:v>7626.726099999999</c:v>
                </c:pt>
                <c:pt idx="7324">
                  <c:v>7627.7670999999991</c:v>
                </c:pt>
                <c:pt idx="7325">
                  <c:v>7628.8080999999993</c:v>
                </c:pt>
                <c:pt idx="7326">
                  <c:v>7629.8490999999995</c:v>
                </c:pt>
                <c:pt idx="7327">
                  <c:v>7630.8900999999996</c:v>
                </c:pt>
                <c:pt idx="7328">
                  <c:v>7631.9310999999989</c:v>
                </c:pt>
                <c:pt idx="7329">
                  <c:v>7632.972099999999</c:v>
                </c:pt>
                <c:pt idx="7330">
                  <c:v>7634.0130999999992</c:v>
                </c:pt>
                <c:pt idx="7331">
                  <c:v>7635.0540999999994</c:v>
                </c:pt>
                <c:pt idx="7332">
                  <c:v>7636.0950999999995</c:v>
                </c:pt>
                <c:pt idx="7333">
                  <c:v>7637.1360999999997</c:v>
                </c:pt>
                <c:pt idx="7334">
                  <c:v>7638.177099999999</c:v>
                </c:pt>
                <c:pt idx="7335">
                  <c:v>7639.2180999999991</c:v>
                </c:pt>
                <c:pt idx="7336">
                  <c:v>7640.2590999999993</c:v>
                </c:pt>
                <c:pt idx="7337">
                  <c:v>7641.3000999999995</c:v>
                </c:pt>
                <c:pt idx="7338">
                  <c:v>7642.3410999999996</c:v>
                </c:pt>
                <c:pt idx="7339">
                  <c:v>7643.3820999999989</c:v>
                </c:pt>
                <c:pt idx="7340">
                  <c:v>7644.4230999999991</c:v>
                </c:pt>
                <c:pt idx="7341">
                  <c:v>7645.4640999999992</c:v>
                </c:pt>
                <c:pt idx="7342">
                  <c:v>7646.5050999999994</c:v>
                </c:pt>
                <c:pt idx="7343">
                  <c:v>7647.5460999999996</c:v>
                </c:pt>
                <c:pt idx="7344">
                  <c:v>7648.5870999999997</c:v>
                </c:pt>
                <c:pt idx="7345">
                  <c:v>7649.628099999999</c:v>
                </c:pt>
                <c:pt idx="7346">
                  <c:v>7650.6690999999992</c:v>
                </c:pt>
                <c:pt idx="7347">
                  <c:v>7651.7100999999993</c:v>
                </c:pt>
                <c:pt idx="7348">
                  <c:v>7652.7510999999995</c:v>
                </c:pt>
                <c:pt idx="7349">
                  <c:v>7653.7920999999997</c:v>
                </c:pt>
                <c:pt idx="7350">
                  <c:v>7654.8330999999989</c:v>
                </c:pt>
                <c:pt idx="7351">
                  <c:v>7655.8740999999991</c:v>
                </c:pt>
                <c:pt idx="7352">
                  <c:v>7656.9150999999993</c:v>
                </c:pt>
                <c:pt idx="7353">
                  <c:v>7657.9560999999994</c:v>
                </c:pt>
                <c:pt idx="7354">
                  <c:v>7658.9970999999996</c:v>
                </c:pt>
                <c:pt idx="7355">
                  <c:v>7660.0380999999998</c:v>
                </c:pt>
                <c:pt idx="7356">
                  <c:v>7661.079099999999</c:v>
                </c:pt>
                <c:pt idx="7357">
                  <c:v>7662.1200999999992</c:v>
                </c:pt>
                <c:pt idx="7358">
                  <c:v>7663.1610999999994</c:v>
                </c:pt>
                <c:pt idx="7359">
                  <c:v>7664.2020999999995</c:v>
                </c:pt>
                <c:pt idx="7360">
                  <c:v>7665.2430999999997</c:v>
                </c:pt>
                <c:pt idx="7361">
                  <c:v>7666.2840999999989</c:v>
                </c:pt>
                <c:pt idx="7362">
                  <c:v>7667.3250999999991</c:v>
                </c:pt>
                <c:pt idx="7363">
                  <c:v>7668.3660999999993</c:v>
                </c:pt>
                <c:pt idx="7364">
                  <c:v>7669.4070999999994</c:v>
                </c:pt>
                <c:pt idx="7365">
                  <c:v>7670.4480999999996</c:v>
                </c:pt>
                <c:pt idx="7366">
                  <c:v>7671.4890999999989</c:v>
                </c:pt>
                <c:pt idx="7367">
                  <c:v>7672.530099999999</c:v>
                </c:pt>
                <c:pt idx="7368">
                  <c:v>7673.5710999999992</c:v>
                </c:pt>
                <c:pt idx="7369">
                  <c:v>7674.6120999999994</c:v>
                </c:pt>
                <c:pt idx="7370">
                  <c:v>7675.6530999999995</c:v>
                </c:pt>
                <c:pt idx="7371">
                  <c:v>7676.6940999999997</c:v>
                </c:pt>
                <c:pt idx="7372">
                  <c:v>7677.735099999999</c:v>
                </c:pt>
                <c:pt idx="7373">
                  <c:v>7678.7760999999991</c:v>
                </c:pt>
                <c:pt idx="7374">
                  <c:v>7679.8170999999993</c:v>
                </c:pt>
                <c:pt idx="7375">
                  <c:v>7680.8580999999995</c:v>
                </c:pt>
                <c:pt idx="7376">
                  <c:v>7681.8990999999996</c:v>
                </c:pt>
                <c:pt idx="7377">
                  <c:v>7682.9400999999989</c:v>
                </c:pt>
                <c:pt idx="7378">
                  <c:v>7683.9810999999991</c:v>
                </c:pt>
                <c:pt idx="7379">
                  <c:v>7685.0220999999992</c:v>
                </c:pt>
                <c:pt idx="7380">
                  <c:v>7686.0630999999994</c:v>
                </c:pt>
                <c:pt idx="7381">
                  <c:v>7687.1040999999996</c:v>
                </c:pt>
                <c:pt idx="7382">
                  <c:v>7688.1450999999997</c:v>
                </c:pt>
                <c:pt idx="7383">
                  <c:v>7689.186099999999</c:v>
                </c:pt>
                <c:pt idx="7384">
                  <c:v>7690.2270999999992</c:v>
                </c:pt>
                <c:pt idx="7385">
                  <c:v>7691.2680999999993</c:v>
                </c:pt>
                <c:pt idx="7386">
                  <c:v>7692.3090999999995</c:v>
                </c:pt>
                <c:pt idx="7387">
                  <c:v>7693.3500999999997</c:v>
                </c:pt>
                <c:pt idx="7388">
                  <c:v>7694.3910999999989</c:v>
                </c:pt>
                <c:pt idx="7389">
                  <c:v>7695.4320999999991</c:v>
                </c:pt>
                <c:pt idx="7390">
                  <c:v>7696.4730999999992</c:v>
                </c:pt>
                <c:pt idx="7391">
                  <c:v>7697.5140999999994</c:v>
                </c:pt>
                <c:pt idx="7392">
                  <c:v>7698.5550999999996</c:v>
                </c:pt>
                <c:pt idx="7393">
                  <c:v>7699.5960999999998</c:v>
                </c:pt>
                <c:pt idx="7394">
                  <c:v>7700.637099999999</c:v>
                </c:pt>
                <c:pt idx="7395">
                  <c:v>7701.6780999999992</c:v>
                </c:pt>
                <c:pt idx="7396">
                  <c:v>7702.7190999999993</c:v>
                </c:pt>
                <c:pt idx="7397">
                  <c:v>7703.7600999999995</c:v>
                </c:pt>
                <c:pt idx="7398">
                  <c:v>7704.8010999999997</c:v>
                </c:pt>
                <c:pt idx="7399">
                  <c:v>7705.8420999999989</c:v>
                </c:pt>
                <c:pt idx="7400">
                  <c:v>7706.8830999999991</c:v>
                </c:pt>
                <c:pt idx="7401">
                  <c:v>7707.9240999999993</c:v>
                </c:pt>
                <c:pt idx="7402">
                  <c:v>7708.9650999999994</c:v>
                </c:pt>
                <c:pt idx="7403">
                  <c:v>7710.0060999999996</c:v>
                </c:pt>
                <c:pt idx="7404">
                  <c:v>7711.0470999999998</c:v>
                </c:pt>
                <c:pt idx="7405">
                  <c:v>7712.088099999999</c:v>
                </c:pt>
                <c:pt idx="7406">
                  <c:v>7713.1290999999992</c:v>
                </c:pt>
                <c:pt idx="7407">
                  <c:v>7714.1700999999994</c:v>
                </c:pt>
                <c:pt idx="7408">
                  <c:v>7715.2110999999995</c:v>
                </c:pt>
                <c:pt idx="7409">
                  <c:v>7716.2520999999997</c:v>
                </c:pt>
                <c:pt idx="7410">
                  <c:v>7717.293099999999</c:v>
                </c:pt>
                <c:pt idx="7411">
                  <c:v>7718.3340999999991</c:v>
                </c:pt>
                <c:pt idx="7412">
                  <c:v>7719.3750999999993</c:v>
                </c:pt>
                <c:pt idx="7413">
                  <c:v>7720.4160999999995</c:v>
                </c:pt>
                <c:pt idx="7414">
                  <c:v>7721.4570999999996</c:v>
                </c:pt>
                <c:pt idx="7415">
                  <c:v>7722.4980999999989</c:v>
                </c:pt>
                <c:pt idx="7416">
                  <c:v>7723.5390999999991</c:v>
                </c:pt>
                <c:pt idx="7417">
                  <c:v>7724.5800999999992</c:v>
                </c:pt>
                <c:pt idx="7418">
                  <c:v>7725.6210999999994</c:v>
                </c:pt>
                <c:pt idx="7419">
                  <c:v>7726.6620999999996</c:v>
                </c:pt>
                <c:pt idx="7420">
                  <c:v>7727.7030999999997</c:v>
                </c:pt>
                <c:pt idx="7421">
                  <c:v>7728.744099999999</c:v>
                </c:pt>
                <c:pt idx="7422">
                  <c:v>7729.7850999999991</c:v>
                </c:pt>
                <c:pt idx="7423">
                  <c:v>7730.8260999999993</c:v>
                </c:pt>
                <c:pt idx="7424">
                  <c:v>7731.8670999999995</c:v>
                </c:pt>
                <c:pt idx="7425">
                  <c:v>7732.9080999999996</c:v>
                </c:pt>
                <c:pt idx="7426">
                  <c:v>7733.9490999999989</c:v>
                </c:pt>
                <c:pt idx="7427">
                  <c:v>7734.9900999999991</c:v>
                </c:pt>
                <c:pt idx="7428">
                  <c:v>7736.0310999999992</c:v>
                </c:pt>
                <c:pt idx="7429">
                  <c:v>7737.0720999999994</c:v>
                </c:pt>
                <c:pt idx="7430">
                  <c:v>7738.1130999999996</c:v>
                </c:pt>
                <c:pt idx="7431">
                  <c:v>7739.1540999999997</c:v>
                </c:pt>
                <c:pt idx="7432">
                  <c:v>7740.195099999999</c:v>
                </c:pt>
                <c:pt idx="7433">
                  <c:v>7741.2360999999992</c:v>
                </c:pt>
                <c:pt idx="7434">
                  <c:v>7742.2770999999993</c:v>
                </c:pt>
                <c:pt idx="7435">
                  <c:v>7743.3180999999995</c:v>
                </c:pt>
                <c:pt idx="7436">
                  <c:v>7744.3590999999997</c:v>
                </c:pt>
                <c:pt idx="7437">
                  <c:v>7745.4000999999989</c:v>
                </c:pt>
                <c:pt idx="7438">
                  <c:v>7746.4410999999991</c:v>
                </c:pt>
                <c:pt idx="7439">
                  <c:v>7747.4820999999993</c:v>
                </c:pt>
                <c:pt idx="7440">
                  <c:v>7748.5230999999994</c:v>
                </c:pt>
                <c:pt idx="7441">
                  <c:v>7749.5640999999996</c:v>
                </c:pt>
                <c:pt idx="7442">
                  <c:v>7750.6050999999998</c:v>
                </c:pt>
                <c:pt idx="7443">
                  <c:v>7751.646099999999</c:v>
                </c:pt>
                <c:pt idx="7444">
                  <c:v>7752.6870999999992</c:v>
                </c:pt>
                <c:pt idx="7445">
                  <c:v>7753.7280999999994</c:v>
                </c:pt>
                <c:pt idx="7446">
                  <c:v>7754.7690999999995</c:v>
                </c:pt>
                <c:pt idx="7447">
                  <c:v>7755.8100999999997</c:v>
                </c:pt>
                <c:pt idx="7448">
                  <c:v>7756.851099999999</c:v>
                </c:pt>
                <c:pt idx="7449">
                  <c:v>7757.8920999999991</c:v>
                </c:pt>
                <c:pt idx="7450">
                  <c:v>7758.9330999999993</c:v>
                </c:pt>
                <c:pt idx="7451">
                  <c:v>7759.9740999999995</c:v>
                </c:pt>
                <c:pt idx="7452">
                  <c:v>7761.0150999999996</c:v>
                </c:pt>
                <c:pt idx="7453">
                  <c:v>7762.0560999999989</c:v>
                </c:pt>
                <c:pt idx="7454">
                  <c:v>7763.097099999999</c:v>
                </c:pt>
                <c:pt idx="7455">
                  <c:v>7764.1380999999992</c:v>
                </c:pt>
                <c:pt idx="7456">
                  <c:v>7765.1790999999994</c:v>
                </c:pt>
                <c:pt idx="7457">
                  <c:v>7766.2200999999995</c:v>
                </c:pt>
                <c:pt idx="7458">
                  <c:v>7767.2610999999997</c:v>
                </c:pt>
                <c:pt idx="7459">
                  <c:v>7768.302099999999</c:v>
                </c:pt>
                <c:pt idx="7460">
                  <c:v>7769.3430999999991</c:v>
                </c:pt>
                <c:pt idx="7461">
                  <c:v>7770.3840999999993</c:v>
                </c:pt>
                <c:pt idx="7462">
                  <c:v>7771.4250999999995</c:v>
                </c:pt>
                <c:pt idx="7463">
                  <c:v>7772.4660999999996</c:v>
                </c:pt>
                <c:pt idx="7464">
                  <c:v>7773.5070999999989</c:v>
                </c:pt>
                <c:pt idx="7465">
                  <c:v>7774.5480999999991</c:v>
                </c:pt>
                <c:pt idx="7466">
                  <c:v>7775.5890999999992</c:v>
                </c:pt>
                <c:pt idx="7467">
                  <c:v>7776.6300999999994</c:v>
                </c:pt>
                <c:pt idx="7468">
                  <c:v>7777.6710999999996</c:v>
                </c:pt>
                <c:pt idx="7469">
                  <c:v>7778.7120999999997</c:v>
                </c:pt>
                <c:pt idx="7470">
                  <c:v>7779.753099999999</c:v>
                </c:pt>
                <c:pt idx="7471">
                  <c:v>7780.7940999999992</c:v>
                </c:pt>
                <c:pt idx="7472">
                  <c:v>7781.8350999999993</c:v>
                </c:pt>
                <c:pt idx="7473">
                  <c:v>7782.8760999999995</c:v>
                </c:pt>
                <c:pt idx="7474">
                  <c:v>7783.9170999999997</c:v>
                </c:pt>
                <c:pt idx="7475">
                  <c:v>7784.9580999999989</c:v>
                </c:pt>
                <c:pt idx="7476">
                  <c:v>7785.9990999999991</c:v>
                </c:pt>
                <c:pt idx="7477">
                  <c:v>7787.0400999999993</c:v>
                </c:pt>
                <c:pt idx="7478">
                  <c:v>7788.0810999999994</c:v>
                </c:pt>
                <c:pt idx="7479">
                  <c:v>7789.1220999999996</c:v>
                </c:pt>
                <c:pt idx="7480">
                  <c:v>7790.1630999999998</c:v>
                </c:pt>
                <c:pt idx="7481">
                  <c:v>7791.204099999999</c:v>
                </c:pt>
                <c:pt idx="7482">
                  <c:v>7792.2450999999992</c:v>
                </c:pt>
                <c:pt idx="7483">
                  <c:v>7793.2860999999994</c:v>
                </c:pt>
                <c:pt idx="7484">
                  <c:v>7794.3270999999995</c:v>
                </c:pt>
                <c:pt idx="7485">
                  <c:v>7795.3680999999997</c:v>
                </c:pt>
                <c:pt idx="7486">
                  <c:v>7796.4090999999989</c:v>
                </c:pt>
                <c:pt idx="7487">
                  <c:v>7797.4500999999991</c:v>
                </c:pt>
                <c:pt idx="7488">
                  <c:v>7798.4910999999993</c:v>
                </c:pt>
                <c:pt idx="7489">
                  <c:v>7799.5320999999994</c:v>
                </c:pt>
                <c:pt idx="7490">
                  <c:v>7800.5730999999996</c:v>
                </c:pt>
                <c:pt idx="7491">
                  <c:v>7801.6140999999989</c:v>
                </c:pt>
                <c:pt idx="7492">
                  <c:v>7802.655099999999</c:v>
                </c:pt>
                <c:pt idx="7493">
                  <c:v>7803.6960999999992</c:v>
                </c:pt>
                <c:pt idx="7494">
                  <c:v>7804.7370999999994</c:v>
                </c:pt>
                <c:pt idx="7495">
                  <c:v>7805.7780999999995</c:v>
                </c:pt>
                <c:pt idx="7496">
                  <c:v>7806.8190999999997</c:v>
                </c:pt>
                <c:pt idx="7497">
                  <c:v>7807.860099999999</c:v>
                </c:pt>
                <c:pt idx="7498">
                  <c:v>7808.9010999999991</c:v>
                </c:pt>
                <c:pt idx="7499">
                  <c:v>7809.9420999999993</c:v>
                </c:pt>
                <c:pt idx="7500">
                  <c:v>7810.9830999999995</c:v>
                </c:pt>
                <c:pt idx="7501">
                  <c:v>7812.0240999999996</c:v>
                </c:pt>
                <c:pt idx="7502">
                  <c:v>7813.0650999999989</c:v>
                </c:pt>
                <c:pt idx="7503">
                  <c:v>7814.1060999999991</c:v>
                </c:pt>
                <c:pt idx="7504">
                  <c:v>7815.1470999999992</c:v>
                </c:pt>
                <c:pt idx="7505">
                  <c:v>7816.1880999999994</c:v>
                </c:pt>
                <c:pt idx="7506">
                  <c:v>7817.2290999999996</c:v>
                </c:pt>
                <c:pt idx="7507">
                  <c:v>7818.2700999999997</c:v>
                </c:pt>
                <c:pt idx="7508">
                  <c:v>7819.311099999999</c:v>
                </c:pt>
                <c:pt idx="7509">
                  <c:v>7820.3520999999992</c:v>
                </c:pt>
                <c:pt idx="7510">
                  <c:v>7821.3930999999993</c:v>
                </c:pt>
                <c:pt idx="7511">
                  <c:v>7822.4340999999995</c:v>
                </c:pt>
                <c:pt idx="7512">
                  <c:v>7823.4750999999997</c:v>
                </c:pt>
                <c:pt idx="7513">
                  <c:v>7824.5160999999989</c:v>
                </c:pt>
                <c:pt idx="7514">
                  <c:v>7825.5570999999991</c:v>
                </c:pt>
                <c:pt idx="7515">
                  <c:v>7826.5980999999992</c:v>
                </c:pt>
                <c:pt idx="7516">
                  <c:v>7827.6390999999994</c:v>
                </c:pt>
                <c:pt idx="7517">
                  <c:v>7828.6800999999996</c:v>
                </c:pt>
                <c:pt idx="7518">
                  <c:v>7829.7210999999998</c:v>
                </c:pt>
                <c:pt idx="7519">
                  <c:v>7830.762099999999</c:v>
                </c:pt>
                <c:pt idx="7520">
                  <c:v>7831.8030999999992</c:v>
                </c:pt>
                <c:pt idx="7521">
                  <c:v>7832.8440999999993</c:v>
                </c:pt>
                <c:pt idx="7522">
                  <c:v>7833.8850999999995</c:v>
                </c:pt>
                <c:pt idx="7523">
                  <c:v>7834.9260999999997</c:v>
                </c:pt>
                <c:pt idx="7524">
                  <c:v>7835.9670999999989</c:v>
                </c:pt>
                <c:pt idx="7525">
                  <c:v>7837.0080999999991</c:v>
                </c:pt>
                <c:pt idx="7526">
                  <c:v>7838.0490999999993</c:v>
                </c:pt>
                <c:pt idx="7527">
                  <c:v>7839.0900999999994</c:v>
                </c:pt>
                <c:pt idx="7528">
                  <c:v>7840.1310999999996</c:v>
                </c:pt>
                <c:pt idx="7529">
                  <c:v>7841.1720999999989</c:v>
                </c:pt>
                <c:pt idx="7530">
                  <c:v>7842.213099999999</c:v>
                </c:pt>
                <c:pt idx="7531">
                  <c:v>7843.2540999999992</c:v>
                </c:pt>
                <c:pt idx="7532">
                  <c:v>7844.2950999999994</c:v>
                </c:pt>
                <c:pt idx="7533">
                  <c:v>7845.3360999999995</c:v>
                </c:pt>
                <c:pt idx="7534">
                  <c:v>7846.3770999999997</c:v>
                </c:pt>
                <c:pt idx="7535">
                  <c:v>7847.418099999999</c:v>
                </c:pt>
                <c:pt idx="7536">
                  <c:v>7848.4590999999991</c:v>
                </c:pt>
                <c:pt idx="7537">
                  <c:v>7849.5000999999993</c:v>
                </c:pt>
                <c:pt idx="7538">
                  <c:v>7850.5410999999995</c:v>
                </c:pt>
                <c:pt idx="7539">
                  <c:v>7851.5820999999996</c:v>
                </c:pt>
                <c:pt idx="7540">
                  <c:v>7852.6230999999989</c:v>
                </c:pt>
                <c:pt idx="7541">
                  <c:v>7853.6640999999991</c:v>
                </c:pt>
                <c:pt idx="7542">
                  <c:v>7854.7050999999992</c:v>
                </c:pt>
                <c:pt idx="7543">
                  <c:v>7855.7460999999994</c:v>
                </c:pt>
                <c:pt idx="7544">
                  <c:v>7856.7870999999996</c:v>
                </c:pt>
                <c:pt idx="7545">
                  <c:v>7857.8280999999997</c:v>
                </c:pt>
                <c:pt idx="7546">
                  <c:v>7858.869099999999</c:v>
                </c:pt>
                <c:pt idx="7547">
                  <c:v>7859.9100999999991</c:v>
                </c:pt>
                <c:pt idx="7548">
                  <c:v>7860.9510999999993</c:v>
                </c:pt>
                <c:pt idx="7549">
                  <c:v>7861.9920999999995</c:v>
                </c:pt>
                <c:pt idx="7550">
                  <c:v>7863.0330999999996</c:v>
                </c:pt>
                <c:pt idx="7551">
                  <c:v>7864.0740999999989</c:v>
                </c:pt>
                <c:pt idx="7552">
                  <c:v>7865.1150999999991</c:v>
                </c:pt>
                <c:pt idx="7553">
                  <c:v>7866.1560999999992</c:v>
                </c:pt>
                <c:pt idx="7554">
                  <c:v>7867.1970999999994</c:v>
                </c:pt>
                <c:pt idx="7555">
                  <c:v>7868.2380999999996</c:v>
                </c:pt>
                <c:pt idx="7556">
                  <c:v>7869.2790999999997</c:v>
                </c:pt>
                <c:pt idx="7557">
                  <c:v>7870.320099999999</c:v>
                </c:pt>
                <c:pt idx="7558">
                  <c:v>7871.3610999999992</c:v>
                </c:pt>
                <c:pt idx="7559">
                  <c:v>7872.4020999999993</c:v>
                </c:pt>
                <c:pt idx="7560">
                  <c:v>7873.4430999999995</c:v>
                </c:pt>
                <c:pt idx="7561">
                  <c:v>7874.4840999999997</c:v>
                </c:pt>
                <c:pt idx="7562">
                  <c:v>7875.5250999999989</c:v>
                </c:pt>
                <c:pt idx="7563">
                  <c:v>7876.5660999999991</c:v>
                </c:pt>
                <c:pt idx="7564">
                  <c:v>7877.6070999999993</c:v>
                </c:pt>
                <c:pt idx="7565">
                  <c:v>7878.6480999999994</c:v>
                </c:pt>
                <c:pt idx="7566">
                  <c:v>7879.6890999999996</c:v>
                </c:pt>
                <c:pt idx="7567">
                  <c:v>7880.7300999999989</c:v>
                </c:pt>
                <c:pt idx="7568">
                  <c:v>7881.771099999999</c:v>
                </c:pt>
                <c:pt idx="7569">
                  <c:v>7882.8120999999992</c:v>
                </c:pt>
                <c:pt idx="7570">
                  <c:v>7883.8530999999994</c:v>
                </c:pt>
                <c:pt idx="7571">
                  <c:v>7884.8940999999995</c:v>
                </c:pt>
                <c:pt idx="7572">
                  <c:v>7885.9350999999997</c:v>
                </c:pt>
                <c:pt idx="7573">
                  <c:v>7886.976099999999</c:v>
                </c:pt>
                <c:pt idx="7574">
                  <c:v>7888.0170999999991</c:v>
                </c:pt>
                <c:pt idx="7575">
                  <c:v>7889.0580999999993</c:v>
                </c:pt>
                <c:pt idx="7576">
                  <c:v>7890.0990999999995</c:v>
                </c:pt>
                <c:pt idx="7577">
                  <c:v>7891.1400999999996</c:v>
                </c:pt>
                <c:pt idx="7578">
                  <c:v>7892.1810999999989</c:v>
                </c:pt>
                <c:pt idx="7579">
                  <c:v>7893.222099999999</c:v>
                </c:pt>
                <c:pt idx="7580">
                  <c:v>7894.2630999999992</c:v>
                </c:pt>
                <c:pt idx="7581">
                  <c:v>7895.3040999999994</c:v>
                </c:pt>
                <c:pt idx="7582">
                  <c:v>7896.3450999999995</c:v>
                </c:pt>
                <c:pt idx="7583">
                  <c:v>7897.3860999999997</c:v>
                </c:pt>
                <c:pt idx="7584">
                  <c:v>7898.427099999999</c:v>
                </c:pt>
                <c:pt idx="7585">
                  <c:v>7899.4680999999991</c:v>
                </c:pt>
                <c:pt idx="7586">
                  <c:v>7900.5090999999993</c:v>
                </c:pt>
                <c:pt idx="7587">
                  <c:v>7901.5500999999995</c:v>
                </c:pt>
                <c:pt idx="7588">
                  <c:v>7902.5910999999996</c:v>
                </c:pt>
                <c:pt idx="7589">
                  <c:v>7903.6320999999989</c:v>
                </c:pt>
                <c:pt idx="7590">
                  <c:v>7904.6730999999991</c:v>
                </c:pt>
                <c:pt idx="7591">
                  <c:v>7905.7140999999992</c:v>
                </c:pt>
                <c:pt idx="7592">
                  <c:v>7906.7550999999994</c:v>
                </c:pt>
                <c:pt idx="7593">
                  <c:v>7907.7960999999996</c:v>
                </c:pt>
                <c:pt idx="7594">
                  <c:v>7908.8370999999997</c:v>
                </c:pt>
                <c:pt idx="7595">
                  <c:v>7909.878099999999</c:v>
                </c:pt>
                <c:pt idx="7596">
                  <c:v>7910.9190999999992</c:v>
                </c:pt>
                <c:pt idx="7597">
                  <c:v>7911.9600999999993</c:v>
                </c:pt>
                <c:pt idx="7598">
                  <c:v>7913.0010999999995</c:v>
                </c:pt>
                <c:pt idx="7599">
                  <c:v>7914.0420999999997</c:v>
                </c:pt>
                <c:pt idx="7600">
                  <c:v>7915.0830999999989</c:v>
                </c:pt>
                <c:pt idx="7601">
                  <c:v>7916.1240999999991</c:v>
                </c:pt>
                <c:pt idx="7602">
                  <c:v>7917.1650999999993</c:v>
                </c:pt>
                <c:pt idx="7603">
                  <c:v>7918.2060999999994</c:v>
                </c:pt>
                <c:pt idx="7604">
                  <c:v>7919.2470999999996</c:v>
                </c:pt>
                <c:pt idx="7605">
                  <c:v>7920.2880999999998</c:v>
                </c:pt>
                <c:pt idx="7606">
                  <c:v>7921.329099999999</c:v>
                </c:pt>
                <c:pt idx="7607">
                  <c:v>7922.3700999999992</c:v>
                </c:pt>
                <c:pt idx="7608">
                  <c:v>7923.4110999999994</c:v>
                </c:pt>
                <c:pt idx="7609">
                  <c:v>7924.4520999999995</c:v>
                </c:pt>
                <c:pt idx="7610">
                  <c:v>7925.4930999999997</c:v>
                </c:pt>
                <c:pt idx="7611">
                  <c:v>7926.5340999999989</c:v>
                </c:pt>
                <c:pt idx="7612">
                  <c:v>7927.5750999999991</c:v>
                </c:pt>
                <c:pt idx="7613">
                  <c:v>7928.6160999999993</c:v>
                </c:pt>
                <c:pt idx="7614">
                  <c:v>7929.6570999999994</c:v>
                </c:pt>
                <c:pt idx="7615">
                  <c:v>7930.6980999999996</c:v>
                </c:pt>
                <c:pt idx="7616">
                  <c:v>7931.7390999999989</c:v>
                </c:pt>
                <c:pt idx="7617">
                  <c:v>7932.780099999999</c:v>
                </c:pt>
                <c:pt idx="7618">
                  <c:v>7933.8210999999992</c:v>
                </c:pt>
                <c:pt idx="7619">
                  <c:v>7934.8620999999994</c:v>
                </c:pt>
                <c:pt idx="7620">
                  <c:v>7935.9030999999995</c:v>
                </c:pt>
                <c:pt idx="7621">
                  <c:v>7936.9440999999997</c:v>
                </c:pt>
                <c:pt idx="7622">
                  <c:v>7937.985099999999</c:v>
                </c:pt>
                <c:pt idx="7623">
                  <c:v>7939.0260999999991</c:v>
                </c:pt>
                <c:pt idx="7624">
                  <c:v>7940.0670999999993</c:v>
                </c:pt>
                <c:pt idx="7625">
                  <c:v>7941.1080999999995</c:v>
                </c:pt>
                <c:pt idx="7626">
                  <c:v>7942.1490999999996</c:v>
                </c:pt>
                <c:pt idx="7627">
                  <c:v>7943.1900999999989</c:v>
                </c:pt>
                <c:pt idx="7628">
                  <c:v>7944.2310999999991</c:v>
                </c:pt>
                <c:pt idx="7629">
                  <c:v>7945.2720999999992</c:v>
                </c:pt>
                <c:pt idx="7630">
                  <c:v>7946.3130999999994</c:v>
                </c:pt>
                <c:pt idx="7631">
                  <c:v>7947.3540999999996</c:v>
                </c:pt>
                <c:pt idx="7632">
                  <c:v>7948.3950999999997</c:v>
                </c:pt>
                <c:pt idx="7633">
                  <c:v>7949.436099999999</c:v>
                </c:pt>
                <c:pt idx="7634">
                  <c:v>7950.4770999999992</c:v>
                </c:pt>
                <c:pt idx="7635">
                  <c:v>7951.5180999999993</c:v>
                </c:pt>
                <c:pt idx="7636">
                  <c:v>7952.5590999999995</c:v>
                </c:pt>
                <c:pt idx="7637">
                  <c:v>7953.6000999999997</c:v>
                </c:pt>
                <c:pt idx="7638">
                  <c:v>7954.6410999999989</c:v>
                </c:pt>
                <c:pt idx="7639">
                  <c:v>7955.6820999999991</c:v>
                </c:pt>
                <c:pt idx="7640">
                  <c:v>7956.7230999999992</c:v>
                </c:pt>
                <c:pt idx="7641">
                  <c:v>7957.7640999999994</c:v>
                </c:pt>
                <c:pt idx="7642">
                  <c:v>7958.8050999999996</c:v>
                </c:pt>
                <c:pt idx="7643">
                  <c:v>7959.8460999999998</c:v>
                </c:pt>
                <c:pt idx="7644">
                  <c:v>7960.887099999999</c:v>
                </c:pt>
                <c:pt idx="7645">
                  <c:v>7961.9280999999992</c:v>
                </c:pt>
                <c:pt idx="7646">
                  <c:v>7962.9690999999993</c:v>
                </c:pt>
                <c:pt idx="7647">
                  <c:v>7964.0100999999995</c:v>
                </c:pt>
                <c:pt idx="7648">
                  <c:v>7965.0510999999997</c:v>
                </c:pt>
                <c:pt idx="7649">
                  <c:v>7966.0920999999989</c:v>
                </c:pt>
                <c:pt idx="7650">
                  <c:v>7967.1330999999991</c:v>
                </c:pt>
                <c:pt idx="7651">
                  <c:v>7968.1740999999993</c:v>
                </c:pt>
                <c:pt idx="7652">
                  <c:v>7969.2150999999994</c:v>
                </c:pt>
                <c:pt idx="7653">
                  <c:v>7970.2560999999996</c:v>
                </c:pt>
                <c:pt idx="7654">
                  <c:v>7971.2970999999989</c:v>
                </c:pt>
                <c:pt idx="7655">
                  <c:v>7972.338099999999</c:v>
                </c:pt>
                <c:pt idx="7656">
                  <c:v>7973.3790999999992</c:v>
                </c:pt>
                <c:pt idx="7657">
                  <c:v>7974.4200999999994</c:v>
                </c:pt>
                <c:pt idx="7658">
                  <c:v>7975.4610999999995</c:v>
                </c:pt>
                <c:pt idx="7659">
                  <c:v>7976.5020999999997</c:v>
                </c:pt>
                <c:pt idx="7660">
                  <c:v>7977.543099999999</c:v>
                </c:pt>
                <c:pt idx="7661">
                  <c:v>7978.5840999999991</c:v>
                </c:pt>
                <c:pt idx="7662">
                  <c:v>7979.6250999999993</c:v>
                </c:pt>
                <c:pt idx="7663">
                  <c:v>7980.6660999999995</c:v>
                </c:pt>
                <c:pt idx="7664">
                  <c:v>7981.7070999999996</c:v>
                </c:pt>
                <c:pt idx="7665">
                  <c:v>7982.7480999999989</c:v>
                </c:pt>
                <c:pt idx="7666">
                  <c:v>7983.7890999999991</c:v>
                </c:pt>
                <c:pt idx="7667">
                  <c:v>7984.8300999999992</c:v>
                </c:pt>
                <c:pt idx="7668">
                  <c:v>7985.8710999999994</c:v>
                </c:pt>
                <c:pt idx="7669">
                  <c:v>7986.9120999999996</c:v>
                </c:pt>
                <c:pt idx="7670">
                  <c:v>7987.9530999999997</c:v>
                </c:pt>
                <c:pt idx="7671">
                  <c:v>7988.994099999999</c:v>
                </c:pt>
                <c:pt idx="7672">
                  <c:v>7990.0350999999991</c:v>
                </c:pt>
                <c:pt idx="7673">
                  <c:v>7991.0760999999993</c:v>
                </c:pt>
                <c:pt idx="7674">
                  <c:v>7992.1170999999995</c:v>
                </c:pt>
                <c:pt idx="7675">
                  <c:v>7993.1580999999996</c:v>
                </c:pt>
                <c:pt idx="7676">
                  <c:v>7994.1990999999989</c:v>
                </c:pt>
                <c:pt idx="7677">
                  <c:v>7995.2400999999991</c:v>
                </c:pt>
                <c:pt idx="7678">
                  <c:v>7996.2810999999992</c:v>
                </c:pt>
                <c:pt idx="7679">
                  <c:v>7997.3220999999994</c:v>
                </c:pt>
                <c:pt idx="7680">
                  <c:v>7998.3630999999996</c:v>
                </c:pt>
                <c:pt idx="7681">
                  <c:v>7999.4040999999997</c:v>
                </c:pt>
                <c:pt idx="7682">
                  <c:v>8000.4450999999981</c:v>
                </c:pt>
                <c:pt idx="7683">
                  <c:v>8001.4860999999992</c:v>
                </c:pt>
                <c:pt idx="7684">
                  <c:v>8002.5271000000002</c:v>
                </c:pt>
                <c:pt idx="7685">
                  <c:v>8003.5680999999986</c:v>
                </c:pt>
                <c:pt idx="7686">
                  <c:v>8004.6090999999997</c:v>
                </c:pt>
                <c:pt idx="7687">
                  <c:v>8005.6500999999989</c:v>
                </c:pt>
                <c:pt idx="7688">
                  <c:v>8006.6910999999991</c:v>
                </c:pt>
                <c:pt idx="7689">
                  <c:v>8007.7321000000002</c:v>
                </c:pt>
                <c:pt idx="7690">
                  <c:v>8008.7730999999994</c:v>
                </c:pt>
                <c:pt idx="7691">
                  <c:v>8009.8140999999996</c:v>
                </c:pt>
                <c:pt idx="7692">
                  <c:v>8010.8550999999989</c:v>
                </c:pt>
                <c:pt idx="7693">
                  <c:v>8011.8960999999999</c:v>
                </c:pt>
                <c:pt idx="7694">
                  <c:v>8012.9370999999983</c:v>
                </c:pt>
                <c:pt idx="7695">
                  <c:v>8013.9780999999994</c:v>
                </c:pt>
                <c:pt idx="7696">
                  <c:v>8015.0190999999995</c:v>
                </c:pt>
                <c:pt idx="7697">
                  <c:v>8016.0600999999988</c:v>
                </c:pt>
                <c:pt idx="7698">
                  <c:v>8017.1010999999999</c:v>
                </c:pt>
                <c:pt idx="7699">
                  <c:v>8018.1420999999982</c:v>
                </c:pt>
                <c:pt idx="7700">
                  <c:v>8019.1830999999993</c:v>
                </c:pt>
                <c:pt idx="7701">
                  <c:v>8020.2241000000004</c:v>
                </c:pt>
                <c:pt idx="7702">
                  <c:v>8021.2650999999987</c:v>
                </c:pt>
                <c:pt idx="7703">
                  <c:v>8022.306099999998</c:v>
                </c:pt>
                <c:pt idx="7704">
                  <c:v>8023.347099999999</c:v>
                </c:pt>
                <c:pt idx="7705">
                  <c:v>8024.3880999999992</c:v>
                </c:pt>
                <c:pt idx="7706">
                  <c:v>8025.4291000000003</c:v>
                </c:pt>
                <c:pt idx="7707">
                  <c:v>8026.4700999999995</c:v>
                </c:pt>
                <c:pt idx="7708">
                  <c:v>8027.5110999999997</c:v>
                </c:pt>
                <c:pt idx="7709">
                  <c:v>8028.552099999999</c:v>
                </c:pt>
                <c:pt idx="7710">
                  <c:v>8029.5931</c:v>
                </c:pt>
                <c:pt idx="7711">
                  <c:v>8030.6340999999984</c:v>
                </c:pt>
                <c:pt idx="7712">
                  <c:v>8031.6750999999995</c:v>
                </c:pt>
                <c:pt idx="7713">
                  <c:v>8032.7160999999996</c:v>
                </c:pt>
                <c:pt idx="7714">
                  <c:v>8033.7570999999989</c:v>
                </c:pt>
                <c:pt idx="7715">
                  <c:v>8034.7981</c:v>
                </c:pt>
                <c:pt idx="7716">
                  <c:v>8035.8390999999983</c:v>
                </c:pt>
                <c:pt idx="7717">
                  <c:v>8036.8800999999994</c:v>
                </c:pt>
                <c:pt idx="7718">
                  <c:v>8037.9211000000005</c:v>
                </c:pt>
                <c:pt idx="7719">
                  <c:v>8038.9620999999988</c:v>
                </c:pt>
                <c:pt idx="7720">
                  <c:v>8040.0030999999999</c:v>
                </c:pt>
                <c:pt idx="7721">
                  <c:v>8041.0440999999992</c:v>
                </c:pt>
                <c:pt idx="7722">
                  <c:v>8042.0850999999993</c:v>
                </c:pt>
                <c:pt idx="7723">
                  <c:v>8043.1261000000004</c:v>
                </c:pt>
                <c:pt idx="7724">
                  <c:v>8044.1670999999997</c:v>
                </c:pt>
                <c:pt idx="7725">
                  <c:v>8045.208099999998</c:v>
                </c:pt>
                <c:pt idx="7726">
                  <c:v>8046.2490999999991</c:v>
                </c:pt>
                <c:pt idx="7727">
                  <c:v>8047.2900999999993</c:v>
                </c:pt>
                <c:pt idx="7728">
                  <c:v>8048.3310999999985</c:v>
                </c:pt>
                <c:pt idx="7729">
                  <c:v>8049.3720999999996</c:v>
                </c:pt>
                <c:pt idx="7730">
                  <c:v>8050.4130999999979</c:v>
                </c:pt>
                <c:pt idx="7731">
                  <c:v>8051.454099999999</c:v>
                </c:pt>
                <c:pt idx="7732">
                  <c:v>8052.4951000000001</c:v>
                </c:pt>
                <c:pt idx="7733">
                  <c:v>8053.5360999999984</c:v>
                </c:pt>
                <c:pt idx="7734">
                  <c:v>8054.5770999999995</c:v>
                </c:pt>
                <c:pt idx="7735">
                  <c:v>8055.6181000000006</c:v>
                </c:pt>
                <c:pt idx="7736">
                  <c:v>8056.6590999999989</c:v>
                </c:pt>
                <c:pt idx="7737">
                  <c:v>8057.7001</c:v>
                </c:pt>
                <c:pt idx="7738">
                  <c:v>8058.7410999999993</c:v>
                </c:pt>
                <c:pt idx="7739">
                  <c:v>8059.7820999999994</c:v>
                </c:pt>
                <c:pt idx="7740">
                  <c:v>8060.8231000000005</c:v>
                </c:pt>
                <c:pt idx="7741">
                  <c:v>8061.8640999999989</c:v>
                </c:pt>
                <c:pt idx="7742">
                  <c:v>8062.9050999999981</c:v>
                </c:pt>
                <c:pt idx="7743">
                  <c:v>8063.9460999999992</c:v>
                </c:pt>
                <c:pt idx="7744">
                  <c:v>8064.9870999999994</c:v>
                </c:pt>
                <c:pt idx="7745">
                  <c:v>8066.0280999999986</c:v>
                </c:pt>
                <c:pt idx="7746">
                  <c:v>8067.0690999999997</c:v>
                </c:pt>
                <c:pt idx="7747">
                  <c:v>8068.1100999999981</c:v>
                </c:pt>
                <c:pt idx="7748">
                  <c:v>8069.1510999999991</c:v>
                </c:pt>
                <c:pt idx="7749">
                  <c:v>8070.1921000000002</c:v>
                </c:pt>
                <c:pt idx="7750">
                  <c:v>8071.2330999999986</c:v>
                </c:pt>
                <c:pt idx="7751">
                  <c:v>8072.2740999999996</c:v>
                </c:pt>
                <c:pt idx="7752">
                  <c:v>8073.3150999999989</c:v>
                </c:pt>
                <c:pt idx="7753">
                  <c:v>8074.3560999999991</c:v>
                </c:pt>
                <c:pt idx="7754">
                  <c:v>8075.3971000000001</c:v>
                </c:pt>
                <c:pt idx="7755">
                  <c:v>8076.4380999999994</c:v>
                </c:pt>
                <c:pt idx="7756">
                  <c:v>8077.4790999999996</c:v>
                </c:pt>
                <c:pt idx="7757">
                  <c:v>8078.5201000000006</c:v>
                </c:pt>
                <c:pt idx="7758">
                  <c:v>8079.561099999999</c:v>
                </c:pt>
                <c:pt idx="7759">
                  <c:v>8080.6020999999982</c:v>
                </c:pt>
                <c:pt idx="7760">
                  <c:v>8081.6430999999993</c:v>
                </c:pt>
                <c:pt idx="7761">
                  <c:v>8082.6840999999995</c:v>
                </c:pt>
                <c:pt idx="7762">
                  <c:v>8083.7250999999987</c:v>
                </c:pt>
                <c:pt idx="7763">
                  <c:v>8084.7660999999998</c:v>
                </c:pt>
                <c:pt idx="7764">
                  <c:v>8085.8070999999982</c:v>
                </c:pt>
                <c:pt idx="7765">
                  <c:v>8086.8480999999992</c:v>
                </c:pt>
                <c:pt idx="7766">
                  <c:v>8087.8891000000003</c:v>
                </c:pt>
                <c:pt idx="7767">
                  <c:v>8088.9300999999987</c:v>
                </c:pt>
                <c:pt idx="7768">
                  <c:v>8089.9710999999998</c:v>
                </c:pt>
                <c:pt idx="7769">
                  <c:v>8091.012099999999</c:v>
                </c:pt>
                <c:pt idx="7770">
                  <c:v>8092.0530999999992</c:v>
                </c:pt>
                <c:pt idx="7771">
                  <c:v>8093.0941000000003</c:v>
                </c:pt>
                <c:pt idx="7772">
                  <c:v>8094.1350999999986</c:v>
                </c:pt>
                <c:pt idx="7773">
                  <c:v>8095.1760999999997</c:v>
                </c:pt>
                <c:pt idx="7774">
                  <c:v>8096.2170999999989</c:v>
                </c:pt>
                <c:pt idx="7775">
                  <c:v>8097.2580999999991</c:v>
                </c:pt>
                <c:pt idx="7776">
                  <c:v>8098.2990999999984</c:v>
                </c:pt>
                <c:pt idx="7777">
                  <c:v>8099.3400999999994</c:v>
                </c:pt>
                <c:pt idx="7778">
                  <c:v>8100.3810999999996</c:v>
                </c:pt>
                <c:pt idx="7779">
                  <c:v>8101.4220999999989</c:v>
                </c:pt>
                <c:pt idx="7780">
                  <c:v>8102.4630999999999</c:v>
                </c:pt>
                <c:pt idx="7781">
                  <c:v>8103.5040999999983</c:v>
                </c:pt>
                <c:pt idx="7782">
                  <c:v>8104.5450999999994</c:v>
                </c:pt>
                <c:pt idx="7783">
                  <c:v>8105.5861000000004</c:v>
                </c:pt>
                <c:pt idx="7784">
                  <c:v>8106.6270999999988</c:v>
                </c:pt>
                <c:pt idx="7785">
                  <c:v>8107.6680999999999</c:v>
                </c:pt>
                <c:pt idx="7786">
                  <c:v>8108.7090999999982</c:v>
                </c:pt>
                <c:pt idx="7787">
                  <c:v>8109.7500999999993</c:v>
                </c:pt>
                <c:pt idx="7788">
                  <c:v>8110.7911000000004</c:v>
                </c:pt>
                <c:pt idx="7789">
                  <c:v>8111.8320999999987</c:v>
                </c:pt>
                <c:pt idx="7790">
                  <c:v>8112.873099999998</c:v>
                </c:pt>
                <c:pt idx="7791">
                  <c:v>8113.9140999999991</c:v>
                </c:pt>
                <c:pt idx="7792">
                  <c:v>8114.9550999999992</c:v>
                </c:pt>
                <c:pt idx="7793">
                  <c:v>8115.9961000000003</c:v>
                </c:pt>
                <c:pt idx="7794">
                  <c:v>8117.0370999999996</c:v>
                </c:pt>
                <c:pt idx="7795">
                  <c:v>8118.0780999999997</c:v>
                </c:pt>
                <c:pt idx="7796">
                  <c:v>8119.119099999999</c:v>
                </c:pt>
                <c:pt idx="7797">
                  <c:v>8120.1601000000001</c:v>
                </c:pt>
                <c:pt idx="7798">
                  <c:v>8121.2010999999984</c:v>
                </c:pt>
                <c:pt idx="7799">
                  <c:v>8122.2420999999995</c:v>
                </c:pt>
                <c:pt idx="7800">
                  <c:v>8123.2830999999996</c:v>
                </c:pt>
                <c:pt idx="7801">
                  <c:v>8124.3240999999989</c:v>
                </c:pt>
                <c:pt idx="7802">
                  <c:v>8125.3651</c:v>
                </c:pt>
                <c:pt idx="7803">
                  <c:v>8126.4060999999983</c:v>
                </c:pt>
                <c:pt idx="7804">
                  <c:v>8127.4470999999994</c:v>
                </c:pt>
                <c:pt idx="7805">
                  <c:v>8128.4881000000005</c:v>
                </c:pt>
                <c:pt idx="7806">
                  <c:v>8129.5290999999988</c:v>
                </c:pt>
                <c:pt idx="7807">
                  <c:v>8130.5700999999981</c:v>
                </c:pt>
                <c:pt idx="7808">
                  <c:v>8131.6110999999992</c:v>
                </c:pt>
                <c:pt idx="7809">
                  <c:v>8132.6520999999993</c:v>
                </c:pt>
                <c:pt idx="7810">
                  <c:v>8133.6931000000004</c:v>
                </c:pt>
                <c:pt idx="7811">
                  <c:v>8134.7340999999997</c:v>
                </c:pt>
                <c:pt idx="7812">
                  <c:v>8135.775099999998</c:v>
                </c:pt>
                <c:pt idx="7813">
                  <c:v>8136.8160999999991</c:v>
                </c:pt>
                <c:pt idx="7814">
                  <c:v>8137.8571000000002</c:v>
                </c:pt>
                <c:pt idx="7815">
                  <c:v>8138.8980999999985</c:v>
                </c:pt>
                <c:pt idx="7816">
                  <c:v>8139.9390999999996</c:v>
                </c:pt>
                <c:pt idx="7817">
                  <c:v>8140.9800999999979</c:v>
                </c:pt>
                <c:pt idx="7818">
                  <c:v>8142.021099999999</c:v>
                </c:pt>
                <c:pt idx="7819">
                  <c:v>8143.0621000000001</c:v>
                </c:pt>
                <c:pt idx="7820">
                  <c:v>8144.1030999999984</c:v>
                </c:pt>
                <c:pt idx="7821">
                  <c:v>8145.1440999999995</c:v>
                </c:pt>
                <c:pt idx="7822">
                  <c:v>8146.1851000000006</c:v>
                </c:pt>
                <c:pt idx="7823">
                  <c:v>8147.226099999999</c:v>
                </c:pt>
                <c:pt idx="7824">
                  <c:v>8148.2671</c:v>
                </c:pt>
                <c:pt idx="7825">
                  <c:v>8149.3080999999993</c:v>
                </c:pt>
                <c:pt idx="7826">
                  <c:v>8150.3490999999995</c:v>
                </c:pt>
                <c:pt idx="7827">
                  <c:v>8151.3901000000005</c:v>
                </c:pt>
                <c:pt idx="7828">
                  <c:v>8152.4310999999998</c:v>
                </c:pt>
                <c:pt idx="7829">
                  <c:v>8153.4720999999981</c:v>
                </c:pt>
                <c:pt idx="7830">
                  <c:v>8154.5130999999992</c:v>
                </c:pt>
                <c:pt idx="7831">
                  <c:v>8155.5540999999994</c:v>
                </c:pt>
                <c:pt idx="7832">
                  <c:v>8156.5950999999986</c:v>
                </c:pt>
                <c:pt idx="7833">
                  <c:v>8157.6360999999997</c:v>
                </c:pt>
                <c:pt idx="7834">
                  <c:v>8158.6770999999981</c:v>
                </c:pt>
                <c:pt idx="7835">
                  <c:v>8159.7180999999991</c:v>
                </c:pt>
                <c:pt idx="7836">
                  <c:v>8160.7591000000002</c:v>
                </c:pt>
                <c:pt idx="7837">
                  <c:v>8161.8000999999986</c:v>
                </c:pt>
                <c:pt idx="7838">
                  <c:v>8162.8410999999996</c:v>
                </c:pt>
                <c:pt idx="7839">
                  <c:v>8163.8820999999989</c:v>
                </c:pt>
                <c:pt idx="7840">
                  <c:v>8164.9230999999991</c:v>
                </c:pt>
                <c:pt idx="7841">
                  <c:v>8165.9641000000001</c:v>
                </c:pt>
                <c:pt idx="7842">
                  <c:v>8167.0050999999994</c:v>
                </c:pt>
                <c:pt idx="7843">
                  <c:v>8168.0460999999996</c:v>
                </c:pt>
                <c:pt idx="7844">
                  <c:v>8169.0871000000006</c:v>
                </c:pt>
                <c:pt idx="7845">
                  <c:v>8170.1280999999999</c:v>
                </c:pt>
                <c:pt idx="7846">
                  <c:v>8171.1690999999983</c:v>
                </c:pt>
                <c:pt idx="7847">
                  <c:v>8172.2100999999993</c:v>
                </c:pt>
                <c:pt idx="7848">
                  <c:v>8173.2510999999995</c:v>
                </c:pt>
                <c:pt idx="7849">
                  <c:v>8174.2920999999988</c:v>
                </c:pt>
                <c:pt idx="7850">
                  <c:v>8175.3330999999998</c:v>
                </c:pt>
                <c:pt idx="7851">
                  <c:v>8176.3740999999982</c:v>
                </c:pt>
                <c:pt idx="7852">
                  <c:v>8177.4150999999993</c:v>
                </c:pt>
                <c:pt idx="7853">
                  <c:v>8178.4561000000003</c:v>
                </c:pt>
                <c:pt idx="7854">
                  <c:v>8179.4970999999987</c:v>
                </c:pt>
                <c:pt idx="7855">
                  <c:v>8180.5380999999998</c:v>
                </c:pt>
                <c:pt idx="7856">
                  <c:v>8181.579099999999</c:v>
                </c:pt>
                <c:pt idx="7857">
                  <c:v>8182.6200999999992</c:v>
                </c:pt>
                <c:pt idx="7858">
                  <c:v>8183.6611000000003</c:v>
                </c:pt>
                <c:pt idx="7859">
                  <c:v>8184.7020999999995</c:v>
                </c:pt>
                <c:pt idx="7860">
                  <c:v>8185.7430999999997</c:v>
                </c:pt>
                <c:pt idx="7861">
                  <c:v>8186.7840999999989</c:v>
                </c:pt>
                <c:pt idx="7862">
                  <c:v>8187.8250999999991</c:v>
                </c:pt>
                <c:pt idx="7863">
                  <c:v>8188.8660999999984</c:v>
                </c:pt>
                <c:pt idx="7864">
                  <c:v>8189.9070999999994</c:v>
                </c:pt>
                <c:pt idx="7865">
                  <c:v>8190.9480999999996</c:v>
                </c:pt>
                <c:pt idx="7866">
                  <c:v>8191.9890999999989</c:v>
                </c:pt>
                <c:pt idx="7867">
                  <c:v>8193.0300999999999</c:v>
                </c:pt>
                <c:pt idx="7868">
                  <c:v>8194.0710999999992</c:v>
                </c:pt>
                <c:pt idx="7869">
                  <c:v>8195.1120999999985</c:v>
                </c:pt>
                <c:pt idx="7870">
                  <c:v>8196.1530999999995</c:v>
                </c:pt>
                <c:pt idx="7871">
                  <c:v>8197.1940999999988</c:v>
                </c:pt>
                <c:pt idx="7872">
                  <c:v>8198.2350999999999</c:v>
                </c:pt>
                <c:pt idx="7873">
                  <c:v>8199.2760999999991</c:v>
                </c:pt>
                <c:pt idx="7874">
                  <c:v>8200.3170999999984</c:v>
                </c:pt>
                <c:pt idx="7875">
                  <c:v>8201.3580999999995</c:v>
                </c:pt>
                <c:pt idx="7876">
                  <c:v>8202.3990999999987</c:v>
                </c:pt>
                <c:pt idx="7877">
                  <c:v>8203.4400999999998</c:v>
                </c:pt>
                <c:pt idx="7878">
                  <c:v>8204.4810999999991</c:v>
                </c:pt>
                <c:pt idx="7879">
                  <c:v>8205.5221000000001</c:v>
                </c:pt>
                <c:pt idx="7880">
                  <c:v>8206.5630999999994</c:v>
                </c:pt>
                <c:pt idx="7881">
                  <c:v>8207.6040999999987</c:v>
                </c:pt>
                <c:pt idx="7882">
                  <c:v>8208.6450999999997</c:v>
                </c:pt>
                <c:pt idx="7883">
                  <c:v>8209.686099999999</c:v>
                </c:pt>
                <c:pt idx="7884">
                  <c:v>8210.7271000000001</c:v>
                </c:pt>
                <c:pt idx="7885">
                  <c:v>8211.7680999999993</c:v>
                </c:pt>
                <c:pt idx="7886">
                  <c:v>8212.8090999999986</c:v>
                </c:pt>
                <c:pt idx="7887">
                  <c:v>8213.8500999999997</c:v>
                </c:pt>
                <c:pt idx="7888">
                  <c:v>8214.8910999999989</c:v>
                </c:pt>
                <c:pt idx="7889">
                  <c:v>8215.9321</c:v>
                </c:pt>
                <c:pt idx="7890">
                  <c:v>8216.9730999999992</c:v>
                </c:pt>
                <c:pt idx="7891">
                  <c:v>8218.0140999999985</c:v>
                </c:pt>
                <c:pt idx="7892">
                  <c:v>8219.0550999999996</c:v>
                </c:pt>
                <c:pt idx="7893">
                  <c:v>8220.0960999999988</c:v>
                </c:pt>
                <c:pt idx="7894">
                  <c:v>8221.1370999999999</c:v>
                </c:pt>
                <c:pt idx="7895">
                  <c:v>8222.1780999999992</c:v>
                </c:pt>
                <c:pt idx="7896">
                  <c:v>8223.2190999999984</c:v>
                </c:pt>
                <c:pt idx="7897">
                  <c:v>8224.2600999999995</c:v>
                </c:pt>
                <c:pt idx="7898">
                  <c:v>8225.3010999999988</c:v>
                </c:pt>
                <c:pt idx="7899">
                  <c:v>8226.3420999999998</c:v>
                </c:pt>
                <c:pt idx="7900">
                  <c:v>8227.3830999999991</c:v>
                </c:pt>
                <c:pt idx="7901">
                  <c:v>8228.4241000000002</c:v>
                </c:pt>
                <c:pt idx="7902">
                  <c:v>8229.4650999999994</c:v>
                </c:pt>
                <c:pt idx="7903">
                  <c:v>8230.5060999999987</c:v>
                </c:pt>
                <c:pt idx="7904">
                  <c:v>8231.5470999999998</c:v>
                </c:pt>
                <c:pt idx="7905">
                  <c:v>8232.588099999999</c:v>
                </c:pt>
                <c:pt idx="7906">
                  <c:v>8233.6291000000001</c:v>
                </c:pt>
                <c:pt idx="7907">
                  <c:v>8234.6700999999994</c:v>
                </c:pt>
                <c:pt idx="7908">
                  <c:v>8235.7110999999986</c:v>
                </c:pt>
                <c:pt idx="7909">
                  <c:v>8236.7520999999997</c:v>
                </c:pt>
                <c:pt idx="7910">
                  <c:v>8237.793099999999</c:v>
                </c:pt>
                <c:pt idx="7911">
                  <c:v>8238.8341</c:v>
                </c:pt>
                <c:pt idx="7912">
                  <c:v>8239.8750999999993</c:v>
                </c:pt>
                <c:pt idx="7913">
                  <c:v>8240.9160999999986</c:v>
                </c:pt>
                <c:pt idx="7914">
                  <c:v>8241.9570999999996</c:v>
                </c:pt>
                <c:pt idx="7915">
                  <c:v>8242.9980999999989</c:v>
                </c:pt>
                <c:pt idx="7916">
                  <c:v>8244.0391</c:v>
                </c:pt>
                <c:pt idx="7917">
                  <c:v>8245.0800999999992</c:v>
                </c:pt>
                <c:pt idx="7918">
                  <c:v>8246.1210999999985</c:v>
                </c:pt>
                <c:pt idx="7919">
                  <c:v>8247.1620999999996</c:v>
                </c:pt>
                <c:pt idx="7920">
                  <c:v>8248.2030999999988</c:v>
                </c:pt>
                <c:pt idx="7921">
                  <c:v>8249.2440999999999</c:v>
                </c:pt>
                <c:pt idx="7922">
                  <c:v>8250.2850999999991</c:v>
                </c:pt>
                <c:pt idx="7923">
                  <c:v>8251.3260999999984</c:v>
                </c:pt>
                <c:pt idx="7924">
                  <c:v>8252.3670999999995</c:v>
                </c:pt>
                <c:pt idx="7925">
                  <c:v>8253.4080999999987</c:v>
                </c:pt>
                <c:pt idx="7926">
                  <c:v>8254.4490999999998</c:v>
                </c:pt>
                <c:pt idx="7927">
                  <c:v>8255.4900999999991</c:v>
                </c:pt>
                <c:pt idx="7928">
                  <c:v>8256.5311000000002</c:v>
                </c:pt>
                <c:pt idx="7929">
                  <c:v>8257.5720999999994</c:v>
                </c:pt>
                <c:pt idx="7930">
                  <c:v>8258.6130999999987</c:v>
                </c:pt>
                <c:pt idx="7931">
                  <c:v>8259.6540999999997</c:v>
                </c:pt>
                <c:pt idx="7932">
                  <c:v>8260.695099999999</c:v>
                </c:pt>
                <c:pt idx="7933">
                  <c:v>8261.7361000000001</c:v>
                </c:pt>
                <c:pt idx="7934">
                  <c:v>8262.7770999999993</c:v>
                </c:pt>
                <c:pt idx="7935">
                  <c:v>8263.8180999999986</c:v>
                </c:pt>
                <c:pt idx="7936">
                  <c:v>8264.8590999999997</c:v>
                </c:pt>
                <c:pt idx="7937">
                  <c:v>8265.9000999999989</c:v>
                </c:pt>
                <c:pt idx="7938">
                  <c:v>8266.9411</c:v>
                </c:pt>
                <c:pt idx="7939">
                  <c:v>8267.9820999999993</c:v>
                </c:pt>
                <c:pt idx="7940">
                  <c:v>8269.0230999999985</c:v>
                </c:pt>
                <c:pt idx="7941">
                  <c:v>8270.0640999999996</c:v>
                </c:pt>
                <c:pt idx="7942">
                  <c:v>8271.1050999999989</c:v>
                </c:pt>
                <c:pt idx="7943">
                  <c:v>8272.1460999999999</c:v>
                </c:pt>
                <c:pt idx="7944">
                  <c:v>8273.1870999999992</c:v>
                </c:pt>
                <c:pt idx="7945">
                  <c:v>8274.2280999999984</c:v>
                </c:pt>
                <c:pt idx="7946">
                  <c:v>8275.2690999999995</c:v>
                </c:pt>
                <c:pt idx="7947">
                  <c:v>8276.3100999999988</c:v>
                </c:pt>
                <c:pt idx="7948">
                  <c:v>8277.3510999999999</c:v>
                </c:pt>
                <c:pt idx="7949">
                  <c:v>8278.3920999999991</c:v>
                </c:pt>
                <c:pt idx="7950">
                  <c:v>8279.4330999999984</c:v>
                </c:pt>
                <c:pt idx="7951">
                  <c:v>8280.4740999999995</c:v>
                </c:pt>
                <c:pt idx="7952">
                  <c:v>8281.5150999999987</c:v>
                </c:pt>
                <c:pt idx="7953">
                  <c:v>8282.5560999999998</c:v>
                </c:pt>
                <c:pt idx="7954">
                  <c:v>8283.597099999999</c:v>
                </c:pt>
                <c:pt idx="7955">
                  <c:v>8284.6381000000001</c:v>
                </c:pt>
                <c:pt idx="7956">
                  <c:v>8285.6790999999994</c:v>
                </c:pt>
                <c:pt idx="7957">
                  <c:v>8286.7200999999986</c:v>
                </c:pt>
                <c:pt idx="7958">
                  <c:v>8287.7610999999997</c:v>
                </c:pt>
                <c:pt idx="7959">
                  <c:v>8288.802099999999</c:v>
                </c:pt>
                <c:pt idx="7960">
                  <c:v>8289.8431</c:v>
                </c:pt>
                <c:pt idx="7961">
                  <c:v>8290.8840999999993</c:v>
                </c:pt>
                <c:pt idx="7962">
                  <c:v>8291.9250999999986</c:v>
                </c:pt>
                <c:pt idx="7963">
                  <c:v>8292.9660999999996</c:v>
                </c:pt>
                <c:pt idx="7964">
                  <c:v>8294.0070999999989</c:v>
                </c:pt>
                <c:pt idx="7965">
                  <c:v>8295.0481</c:v>
                </c:pt>
                <c:pt idx="7966">
                  <c:v>8296.0890999999992</c:v>
                </c:pt>
                <c:pt idx="7967">
                  <c:v>8297.1300999999985</c:v>
                </c:pt>
                <c:pt idx="7968">
                  <c:v>8298.1710999999996</c:v>
                </c:pt>
                <c:pt idx="7969">
                  <c:v>8299.2120999999988</c:v>
                </c:pt>
                <c:pt idx="7970">
                  <c:v>8300.2530999999999</c:v>
                </c:pt>
                <c:pt idx="7971">
                  <c:v>8301.2940999999992</c:v>
                </c:pt>
                <c:pt idx="7972">
                  <c:v>8302.3350999999984</c:v>
                </c:pt>
                <c:pt idx="7973">
                  <c:v>8303.3760999999995</c:v>
                </c:pt>
                <c:pt idx="7974">
                  <c:v>8304.4170999999988</c:v>
                </c:pt>
                <c:pt idx="7975">
                  <c:v>8305.4580999999998</c:v>
                </c:pt>
                <c:pt idx="7976">
                  <c:v>8306.4990999999991</c:v>
                </c:pt>
                <c:pt idx="7977">
                  <c:v>8307.5401000000002</c:v>
                </c:pt>
                <c:pt idx="7978">
                  <c:v>8308.5810999999994</c:v>
                </c:pt>
                <c:pt idx="7979">
                  <c:v>8309.6220999999987</c:v>
                </c:pt>
                <c:pt idx="7980">
                  <c:v>8310.6630999999998</c:v>
                </c:pt>
                <c:pt idx="7981">
                  <c:v>8311.704099999999</c:v>
                </c:pt>
                <c:pt idx="7982">
                  <c:v>8312.7451000000001</c:v>
                </c:pt>
                <c:pt idx="7983">
                  <c:v>8313.7860999999994</c:v>
                </c:pt>
                <c:pt idx="7984">
                  <c:v>8314.8270999999986</c:v>
                </c:pt>
                <c:pt idx="7985">
                  <c:v>8315.8680999999997</c:v>
                </c:pt>
                <c:pt idx="7986">
                  <c:v>8316.9090999999989</c:v>
                </c:pt>
                <c:pt idx="7987">
                  <c:v>8317.9501</c:v>
                </c:pt>
                <c:pt idx="7988">
                  <c:v>8318.9910999999993</c:v>
                </c:pt>
                <c:pt idx="7989">
                  <c:v>8320.0320999999985</c:v>
                </c:pt>
                <c:pt idx="7990">
                  <c:v>8321.0730999999996</c:v>
                </c:pt>
                <c:pt idx="7991">
                  <c:v>8322.1140999999989</c:v>
                </c:pt>
                <c:pt idx="7992">
                  <c:v>8323.1550999999999</c:v>
                </c:pt>
                <c:pt idx="7993">
                  <c:v>8324.1960999999992</c:v>
                </c:pt>
                <c:pt idx="7994">
                  <c:v>8325.2370999999985</c:v>
                </c:pt>
                <c:pt idx="7995">
                  <c:v>8326.2780999999995</c:v>
                </c:pt>
                <c:pt idx="7996">
                  <c:v>8327.3190999999988</c:v>
                </c:pt>
                <c:pt idx="7997">
                  <c:v>8328.3600999999999</c:v>
                </c:pt>
                <c:pt idx="7998">
                  <c:v>8329.4010999999991</c:v>
                </c:pt>
                <c:pt idx="7999">
                  <c:v>8330.4420999999984</c:v>
                </c:pt>
                <c:pt idx="8000">
                  <c:v>8331.4830999999995</c:v>
                </c:pt>
                <c:pt idx="8001">
                  <c:v>8332.5240999999987</c:v>
                </c:pt>
                <c:pt idx="8002">
                  <c:v>8333.5650999999998</c:v>
                </c:pt>
                <c:pt idx="8003">
                  <c:v>8334.6060999999991</c:v>
                </c:pt>
                <c:pt idx="8004">
                  <c:v>8335.6471000000001</c:v>
                </c:pt>
                <c:pt idx="8005">
                  <c:v>8336.6880999999994</c:v>
                </c:pt>
                <c:pt idx="8006">
                  <c:v>8337.7290999999987</c:v>
                </c:pt>
                <c:pt idx="8007">
                  <c:v>8338.7700999999997</c:v>
                </c:pt>
                <c:pt idx="8008">
                  <c:v>8339.811099999999</c:v>
                </c:pt>
                <c:pt idx="8009">
                  <c:v>8340.8521000000001</c:v>
                </c:pt>
                <c:pt idx="8010">
                  <c:v>8341.8930999999993</c:v>
                </c:pt>
                <c:pt idx="8011">
                  <c:v>8342.9340999999986</c:v>
                </c:pt>
                <c:pt idx="8012">
                  <c:v>8343.9750999999997</c:v>
                </c:pt>
                <c:pt idx="8013">
                  <c:v>8345.0160999999989</c:v>
                </c:pt>
                <c:pt idx="8014">
                  <c:v>8346.0571</c:v>
                </c:pt>
                <c:pt idx="8015">
                  <c:v>8347.0980999999992</c:v>
                </c:pt>
                <c:pt idx="8016">
                  <c:v>8348.1390999999985</c:v>
                </c:pt>
                <c:pt idx="8017">
                  <c:v>8349.1800999999996</c:v>
                </c:pt>
                <c:pt idx="8018">
                  <c:v>8350.2210999999988</c:v>
                </c:pt>
                <c:pt idx="8019">
                  <c:v>8351.2620999999999</c:v>
                </c:pt>
                <c:pt idx="8020">
                  <c:v>8352.3030999999992</c:v>
                </c:pt>
                <c:pt idx="8021">
                  <c:v>8353.3440999999984</c:v>
                </c:pt>
                <c:pt idx="8022">
                  <c:v>8354.3850999999995</c:v>
                </c:pt>
                <c:pt idx="8023">
                  <c:v>8355.4260999999988</c:v>
                </c:pt>
                <c:pt idx="8024">
                  <c:v>8356.4670999999998</c:v>
                </c:pt>
                <c:pt idx="8025">
                  <c:v>8357.5080999999991</c:v>
                </c:pt>
                <c:pt idx="8026">
                  <c:v>8358.5491000000002</c:v>
                </c:pt>
                <c:pt idx="8027">
                  <c:v>8359.5900999999994</c:v>
                </c:pt>
                <c:pt idx="8028">
                  <c:v>8360.6310999999987</c:v>
                </c:pt>
                <c:pt idx="8029">
                  <c:v>8361.6720999999998</c:v>
                </c:pt>
                <c:pt idx="8030">
                  <c:v>8362.713099999999</c:v>
                </c:pt>
                <c:pt idx="8031">
                  <c:v>8363.7541000000001</c:v>
                </c:pt>
                <c:pt idx="8032">
                  <c:v>8364.7950999999994</c:v>
                </c:pt>
                <c:pt idx="8033">
                  <c:v>8365.8360999999986</c:v>
                </c:pt>
                <c:pt idx="8034">
                  <c:v>8366.8770999999997</c:v>
                </c:pt>
                <c:pt idx="8035">
                  <c:v>8367.918099999999</c:v>
                </c:pt>
                <c:pt idx="8036">
                  <c:v>8368.9591</c:v>
                </c:pt>
                <c:pt idx="8037">
                  <c:v>8370.0000999999993</c:v>
                </c:pt>
                <c:pt idx="8038">
                  <c:v>8371.0410999999986</c:v>
                </c:pt>
                <c:pt idx="8039">
                  <c:v>8372.0820999999996</c:v>
                </c:pt>
                <c:pt idx="8040">
                  <c:v>8373.1230999999989</c:v>
                </c:pt>
                <c:pt idx="8041">
                  <c:v>8374.1641</c:v>
                </c:pt>
                <c:pt idx="8042">
                  <c:v>8375.2050999999992</c:v>
                </c:pt>
                <c:pt idx="8043">
                  <c:v>8376.2460999999985</c:v>
                </c:pt>
                <c:pt idx="8044">
                  <c:v>8377.2870999999996</c:v>
                </c:pt>
                <c:pt idx="8045">
                  <c:v>8378.3280999999988</c:v>
                </c:pt>
                <c:pt idx="8046">
                  <c:v>8379.3690999999999</c:v>
                </c:pt>
                <c:pt idx="8047">
                  <c:v>8380.4100999999991</c:v>
                </c:pt>
                <c:pt idx="8048">
                  <c:v>8381.4510999999984</c:v>
                </c:pt>
                <c:pt idx="8049">
                  <c:v>8382.4920999999995</c:v>
                </c:pt>
                <c:pt idx="8050">
                  <c:v>8383.5330999999987</c:v>
                </c:pt>
                <c:pt idx="8051">
                  <c:v>8384.5740999999998</c:v>
                </c:pt>
                <c:pt idx="8052">
                  <c:v>8385.6150999999991</c:v>
                </c:pt>
                <c:pt idx="8053">
                  <c:v>8386.6561000000002</c:v>
                </c:pt>
                <c:pt idx="8054">
                  <c:v>8387.6970999999994</c:v>
                </c:pt>
                <c:pt idx="8055">
                  <c:v>8388.7380999999987</c:v>
                </c:pt>
                <c:pt idx="8056">
                  <c:v>8389.7790999999997</c:v>
                </c:pt>
                <c:pt idx="8057">
                  <c:v>8390.820099999999</c:v>
                </c:pt>
                <c:pt idx="8058">
                  <c:v>8391.8611000000001</c:v>
                </c:pt>
                <c:pt idx="8059">
                  <c:v>8392.9020999999993</c:v>
                </c:pt>
                <c:pt idx="8060">
                  <c:v>8393.9430999999986</c:v>
                </c:pt>
                <c:pt idx="8061">
                  <c:v>8394.9840999999997</c:v>
                </c:pt>
                <c:pt idx="8062">
                  <c:v>8396.0250999999989</c:v>
                </c:pt>
                <c:pt idx="8063">
                  <c:v>8397.0661</c:v>
                </c:pt>
                <c:pt idx="8064">
                  <c:v>8398.1070999999993</c:v>
                </c:pt>
                <c:pt idx="8065">
                  <c:v>8399.1480999999985</c:v>
                </c:pt>
                <c:pt idx="8066">
                  <c:v>8400.1890999999996</c:v>
                </c:pt>
                <c:pt idx="8067">
                  <c:v>8401.2300999999989</c:v>
                </c:pt>
                <c:pt idx="8068">
                  <c:v>8402.2710999999999</c:v>
                </c:pt>
                <c:pt idx="8069">
                  <c:v>8403.3120999999992</c:v>
                </c:pt>
                <c:pt idx="8070">
                  <c:v>8404.3530999999984</c:v>
                </c:pt>
                <c:pt idx="8071">
                  <c:v>8405.3940999999995</c:v>
                </c:pt>
                <c:pt idx="8072">
                  <c:v>8406.4350999999988</c:v>
                </c:pt>
                <c:pt idx="8073">
                  <c:v>8407.4760999999999</c:v>
                </c:pt>
                <c:pt idx="8074">
                  <c:v>8408.5170999999991</c:v>
                </c:pt>
                <c:pt idx="8075">
                  <c:v>8409.5580999999984</c:v>
                </c:pt>
                <c:pt idx="8076">
                  <c:v>8410.5990999999995</c:v>
                </c:pt>
                <c:pt idx="8077">
                  <c:v>8411.6400999999987</c:v>
                </c:pt>
                <c:pt idx="8078">
                  <c:v>8412.6810999999998</c:v>
                </c:pt>
                <c:pt idx="8079">
                  <c:v>8413.722099999999</c:v>
                </c:pt>
                <c:pt idx="8080">
                  <c:v>8414.7631000000001</c:v>
                </c:pt>
                <c:pt idx="8081">
                  <c:v>8415.8040999999994</c:v>
                </c:pt>
                <c:pt idx="8082">
                  <c:v>8416.8450999999986</c:v>
                </c:pt>
                <c:pt idx="8083">
                  <c:v>8417.8860999999997</c:v>
                </c:pt>
                <c:pt idx="8084">
                  <c:v>8418.927099999999</c:v>
                </c:pt>
                <c:pt idx="8085">
                  <c:v>8419.9681</c:v>
                </c:pt>
                <c:pt idx="8086">
                  <c:v>8421.0090999999993</c:v>
                </c:pt>
                <c:pt idx="8087">
                  <c:v>8422.0500999999986</c:v>
                </c:pt>
                <c:pt idx="8088">
                  <c:v>8423.0910999999996</c:v>
                </c:pt>
                <c:pt idx="8089">
                  <c:v>8424.1320999999989</c:v>
                </c:pt>
                <c:pt idx="8090">
                  <c:v>8425.1731</c:v>
                </c:pt>
                <c:pt idx="8091">
                  <c:v>8426.2140999999992</c:v>
                </c:pt>
                <c:pt idx="8092">
                  <c:v>8427.2550999999985</c:v>
                </c:pt>
                <c:pt idx="8093">
                  <c:v>8428.2960999999996</c:v>
                </c:pt>
                <c:pt idx="8094">
                  <c:v>8429.3370999999988</c:v>
                </c:pt>
                <c:pt idx="8095">
                  <c:v>8430.3780999999999</c:v>
                </c:pt>
                <c:pt idx="8096">
                  <c:v>8431.4190999999992</c:v>
                </c:pt>
                <c:pt idx="8097">
                  <c:v>8432.4600999999984</c:v>
                </c:pt>
                <c:pt idx="8098">
                  <c:v>8433.5010999999995</c:v>
                </c:pt>
                <c:pt idx="8099">
                  <c:v>8434.5420999999988</c:v>
                </c:pt>
                <c:pt idx="8100">
                  <c:v>8435.5830999999998</c:v>
                </c:pt>
                <c:pt idx="8101">
                  <c:v>8436.6240999999991</c:v>
                </c:pt>
                <c:pt idx="8102">
                  <c:v>8437.6651000000002</c:v>
                </c:pt>
                <c:pt idx="8103">
                  <c:v>8438.7060999999994</c:v>
                </c:pt>
                <c:pt idx="8104">
                  <c:v>8439.7470999999987</c:v>
                </c:pt>
                <c:pt idx="8105">
                  <c:v>8440.7880999999998</c:v>
                </c:pt>
                <c:pt idx="8106">
                  <c:v>8441.829099999999</c:v>
                </c:pt>
                <c:pt idx="8107">
                  <c:v>8442.8701000000001</c:v>
                </c:pt>
                <c:pt idx="8108">
                  <c:v>8443.9110999999994</c:v>
                </c:pt>
                <c:pt idx="8109">
                  <c:v>8444.9520999999986</c:v>
                </c:pt>
                <c:pt idx="8110">
                  <c:v>8445.9930999999997</c:v>
                </c:pt>
                <c:pt idx="8111">
                  <c:v>8447.0340999999989</c:v>
                </c:pt>
                <c:pt idx="8112">
                  <c:v>8448.0751</c:v>
                </c:pt>
                <c:pt idx="8113">
                  <c:v>8449.1160999999993</c:v>
                </c:pt>
                <c:pt idx="8114">
                  <c:v>8450.1570999999985</c:v>
                </c:pt>
                <c:pt idx="8115">
                  <c:v>8451.1980999999996</c:v>
                </c:pt>
                <c:pt idx="8116">
                  <c:v>8452.2390999999989</c:v>
                </c:pt>
                <c:pt idx="8117">
                  <c:v>8453.2800999999999</c:v>
                </c:pt>
                <c:pt idx="8118">
                  <c:v>8454.3210999999992</c:v>
                </c:pt>
                <c:pt idx="8119">
                  <c:v>8455.3620999999985</c:v>
                </c:pt>
                <c:pt idx="8120">
                  <c:v>8456.4030999999995</c:v>
                </c:pt>
                <c:pt idx="8121">
                  <c:v>8457.4440999999988</c:v>
                </c:pt>
                <c:pt idx="8122">
                  <c:v>8458.4850999999999</c:v>
                </c:pt>
                <c:pt idx="8123">
                  <c:v>8459.5260999999991</c:v>
                </c:pt>
                <c:pt idx="8124">
                  <c:v>8460.5670999999984</c:v>
                </c:pt>
                <c:pt idx="8125">
                  <c:v>8461.6080999999995</c:v>
                </c:pt>
                <c:pt idx="8126">
                  <c:v>8462.6490999999987</c:v>
                </c:pt>
                <c:pt idx="8127">
                  <c:v>8463.6900999999998</c:v>
                </c:pt>
                <c:pt idx="8128">
                  <c:v>8464.7310999999991</c:v>
                </c:pt>
                <c:pt idx="8129">
                  <c:v>8465.7721000000001</c:v>
                </c:pt>
                <c:pt idx="8130">
                  <c:v>8466.8130999999994</c:v>
                </c:pt>
                <c:pt idx="8131">
                  <c:v>8467.8540999999987</c:v>
                </c:pt>
                <c:pt idx="8132">
                  <c:v>8468.8950999999997</c:v>
                </c:pt>
                <c:pt idx="8133">
                  <c:v>8469.936099999999</c:v>
                </c:pt>
                <c:pt idx="8134">
                  <c:v>8470.9771000000001</c:v>
                </c:pt>
                <c:pt idx="8135">
                  <c:v>8472.0180999999993</c:v>
                </c:pt>
                <c:pt idx="8136">
                  <c:v>8473.0590999999986</c:v>
                </c:pt>
                <c:pt idx="8137">
                  <c:v>8474.1000999999997</c:v>
                </c:pt>
                <c:pt idx="8138">
                  <c:v>8475.1410999999989</c:v>
                </c:pt>
                <c:pt idx="8139">
                  <c:v>8476.1821</c:v>
                </c:pt>
                <c:pt idx="8140">
                  <c:v>8477.2230999999992</c:v>
                </c:pt>
                <c:pt idx="8141">
                  <c:v>8478.2640999999985</c:v>
                </c:pt>
                <c:pt idx="8142">
                  <c:v>8479.3050999999996</c:v>
                </c:pt>
                <c:pt idx="8143">
                  <c:v>8480.3460999999988</c:v>
                </c:pt>
                <c:pt idx="8144">
                  <c:v>8481.3870999999999</c:v>
                </c:pt>
                <c:pt idx="8145">
                  <c:v>8482.4280999999992</c:v>
                </c:pt>
                <c:pt idx="8146">
                  <c:v>8483.4690999999984</c:v>
                </c:pt>
                <c:pt idx="8147">
                  <c:v>8484.5100999999995</c:v>
                </c:pt>
                <c:pt idx="8148">
                  <c:v>8485.5510999999988</c:v>
                </c:pt>
                <c:pt idx="8149">
                  <c:v>8486.5920999999998</c:v>
                </c:pt>
                <c:pt idx="8150">
                  <c:v>8487.6330999999991</c:v>
                </c:pt>
                <c:pt idx="8151">
                  <c:v>8488.6740999999984</c:v>
                </c:pt>
                <c:pt idx="8152">
                  <c:v>8489.7150999999994</c:v>
                </c:pt>
                <c:pt idx="8153">
                  <c:v>8490.7560999999987</c:v>
                </c:pt>
                <c:pt idx="8154">
                  <c:v>8491.7970999999998</c:v>
                </c:pt>
                <c:pt idx="8155">
                  <c:v>8492.838099999999</c:v>
                </c:pt>
                <c:pt idx="8156">
                  <c:v>8493.8791000000001</c:v>
                </c:pt>
                <c:pt idx="8157">
                  <c:v>8494.9200999999994</c:v>
                </c:pt>
                <c:pt idx="8158">
                  <c:v>8495.9610999999986</c:v>
                </c:pt>
                <c:pt idx="8159">
                  <c:v>8497.0020999999997</c:v>
                </c:pt>
                <c:pt idx="8160">
                  <c:v>8498.043099999999</c:v>
                </c:pt>
                <c:pt idx="8161">
                  <c:v>8499.0841</c:v>
                </c:pt>
                <c:pt idx="8162">
                  <c:v>8500.1250999999993</c:v>
                </c:pt>
                <c:pt idx="8163">
                  <c:v>8501.1660999999986</c:v>
                </c:pt>
                <c:pt idx="8164">
                  <c:v>8502.2070999999996</c:v>
                </c:pt>
                <c:pt idx="8165">
                  <c:v>8503.2480999999989</c:v>
                </c:pt>
                <c:pt idx="8166">
                  <c:v>8504.2891</c:v>
                </c:pt>
                <c:pt idx="8167">
                  <c:v>8505.3300999999992</c:v>
                </c:pt>
                <c:pt idx="8168">
                  <c:v>8506.3710999999985</c:v>
                </c:pt>
                <c:pt idx="8169">
                  <c:v>8507.4120999999996</c:v>
                </c:pt>
                <c:pt idx="8170">
                  <c:v>8508.4530999999988</c:v>
                </c:pt>
                <c:pt idx="8171">
                  <c:v>8509.4940999999999</c:v>
                </c:pt>
                <c:pt idx="8172">
                  <c:v>8510.5350999999991</c:v>
                </c:pt>
                <c:pt idx="8173">
                  <c:v>8511.5760999999984</c:v>
                </c:pt>
                <c:pt idx="8174">
                  <c:v>8512.6170999999995</c:v>
                </c:pt>
                <c:pt idx="8175">
                  <c:v>8513.6580999999987</c:v>
                </c:pt>
                <c:pt idx="8176">
                  <c:v>8514.6990999999998</c:v>
                </c:pt>
                <c:pt idx="8177">
                  <c:v>8515.7400999999991</c:v>
                </c:pt>
                <c:pt idx="8178">
                  <c:v>8516.7811000000002</c:v>
                </c:pt>
                <c:pt idx="8179">
                  <c:v>8517.8220999999994</c:v>
                </c:pt>
                <c:pt idx="8180">
                  <c:v>8518.8630999999987</c:v>
                </c:pt>
                <c:pt idx="8181">
                  <c:v>8519.9040999999997</c:v>
                </c:pt>
                <c:pt idx="8182">
                  <c:v>8520.945099999999</c:v>
                </c:pt>
                <c:pt idx="8183">
                  <c:v>8521.9861000000001</c:v>
                </c:pt>
                <c:pt idx="8184">
                  <c:v>8523.0270999999993</c:v>
                </c:pt>
                <c:pt idx="8185">
                  <c:v>8524.0680999999986</c:v>
                </c:pt>
                <c:pt idx="8186">
                  <c:v>8525.1090999999997</c:v>
                </c:pt>
                <c:pt idx="8187">
                  <c:v>8526.1500999999989</c:v>
                </c:pt>
                <c:pt idx="8188">
                  <c:v>8527.1911</c:v>
                </c:pt>
                <c:pt idx="8189">
                  <c:v>8528.2320999999993</c:v>
                </c:pt>
              </c:numCache>
            </c:numRef>
          </c:xVal>
          <c:yVal>
            <c:numRef>
              <c:f>HPGe_mereni!$X$4:$X$8193</c:f>
              <c:numCache>
                <c:formatCode>0.00E+00</c:formatCode>
                <c:ptCount val="8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0.17460964589240546</c:v>
                </c:pt>
                <c:pt idx="39">
                  <c:v>0.17270669978656633</c:v>
                </c:pt>
                <c:pt idx="40">
                  <c:v>0.17117287035656489</c:v>
                </c:pt>
                <c:pt idx="41">
                  <c:v>0.16972009695335213</c:v>
                </c:pt>
                <c:pt idx="42">
                  <c:v>0.17029247720406002</c:v>
                </c:pt>
                <c:pt idx="43">
                  <c:v>0.16943702436749014</c:v>
                </c:pt>
                <c:pt idx="44">
                  <c:v>0.16910781219714838</c:v>
                </c:pt>
                <c:pt idx="45">
                  <c:v>0.16949438709414058</c:v>
                </c:pt>
                <c:pt idx="46">
                  <c:v>0.16981237612231159</c:v>
                </c:pt>
                <c:pt idx="47">
                  <c:v>0.17282766031885097</c:v>
                </c:pt>
                <c:pt idx="48">
                  <c:v>0.17415199109499854</c:v>
                </c:pt>
                <c:pt idx="49">
                  <c:v>0.17672583169948877</c:v>
                </c:pt>
                <c:pt idx="50">
                  <c:v>0.17922235732458047</c:v>
                </c:pt>
                <c:pt idx="51">
                  <c:v>0.182366084148185</c:v>
                </c:pt>
                <c:pt idx="52">
                  <c:v>0.1863690048557497</c:v>
                </c:pt>
                <c:pt idx="53">
                  <c:v>0.19155534355442927</c:v>
                </c:pt>
                <c:pt idx="54">
                  <c:v>0.19599097874346591</c:v>
                </c:pt>
                <c:pt idx="55">
                  <c:v>0.20108753230477958</c:v>
                </c:pt>
                <c:pt idx="56">
                  <c:v>0.20753086292658227</c:v>
                </c:pt>
                <c:pt idx="57">
                  <c:v>0.21450417526200338</c:v>
                </c:pt>
                <c:pt idx="58">
                  <c:v>0.22143134801294473</c:v>
                </c:pt>
                <c:pt idx="59">
                  <c:v>0.22734719095272257</c:v>
                </c:pt>
                <c:pt idx="60">
                  <c:v>0.23477317002236359</c:v>
                </c:pt>
                <c:pt idx="61">
                  <c:v>0.24222533642373634</c:v>
                </c:pt>
                <c:pt idx="62">
                  <c:v>0.24982090964173523</c:v>
                </c:pt>
                <c:pt idx="63">
                  <c:v>0.2590351093639145</c:v>
                </c:pt>
                <c:pt idx="64">
                  <c:v>0.26667058708740937</c:v>
                </c:pt>
                <c:pt idx="65">
                  <c:v>0.27641352150741022</c:v>
                </c:pt>
                <c:pt idx="66">
                  <c:v>0.28435327108531189</c:v>
                </c:pt>
                <c:pt idx="67">
                  <c:v>0.32077860250835372</c:v>
                </c:pt>
                <c:pt idx="68">
                  <c:v>0.3208160129822562</c:v>
                </c:pt>
                <c:pt idx="69">
                  <c:v>0.35715155926793207</c:v>
                </c:pt>
                <c:pt idx="70">
                  <c:v>0.35701937559347674</c:v>
                </c:pt>
                <c:pt idx="71">
                  <c:v>0.32687900378605039</c:v>
                </c:pt>
                <c:pt idx="72">
                  <c:v>0.3319942625843153</c:v>
                </c:pt>
                <c:pt idx="73">
                  <c:v>0.33820190722053245</c:v>
                </c:pt>
                <c:pt idx="74">
                  <c:v>0.3463648726260522</c:v>
                </c:pt>
                <c:pt idx="75">
                  <c:v>0.35247774406171634</c:v>
                </c:pt>
                <c:pt idx="76">
                  <c:v>0.35913556140055991</c:v>
                </c:pt>
                <c:pt idx="77">
                  <c:v>0.36721622376349428</c:v>
                </c:pt>
                <c:pt idx="78">
                  <c:v>0.38212928567681703</c:v>
                </c:pt>
                <c:pt idx="79">
                  <c:v>0.40202666972974599</c:v>
                </c:pt>
                <c:pt idx="80">
                  <c:v>0.3880675749009363</c:v>
                </c:pt>
                <c:pt idx="81">
                  <c:v>0.39643255686552947</c:v>
                </c:pt>
                <c:pt idx="82">
                  <c:v>0.3936542056703724</c:v>
                </c:pt>
                <c:pt idx="83">
                  <c:v>0.39212411728776125</c:v>
                </c:pt>
                <c:pt idx="84">
                  <c:v>0.39546861365464236</c:v>
                </c:pt>
                <c:pt idx="85">
                  <c:v>0.40143932528947723</c:v>
                </c:pt>
                <c:pt idx="86">
                  <c:v>0.40748111682472665</c:v>
                </c:pt>
                <c:pt idx="87">
                  <c:v>0.41159252790660855</c:v>
                </c:pt>
                <c:pt idx="88">
                  <c:v>0.41420752003239142</c:v>
                </c:pt>
                <c:pt idx="89">
                  <c:v>0.41641349097684066</c:v>
                </c:pt>
                <c:pt idx="90">
                  <c:v>0.42181431639256106</c:v>
                </c:pt>
                <c:pt idx="91">
                  <c:v>0.4226984505924562</c:v>
                </c:pt>
                <c:pt idx="92">
                  <c:v>0.42673628774232986</c:v>
                </c:pt>
                <c:pt idx="93">
                  <c:v>0.43043368957969097</c:v>
                </c:pt>
                <c:pt idx="94">
                  <c:v>0.43179667784553782</c:v>
                </c:pt>
                <c:pt idx="95">
                  <c:v>0.43343775063405954</c:v>
                </c:pt>
                <c:pt idx="96">
                  <c:v>0.43451766631404437</c:v>
                </c:pt>
                <c:pt idx="97">
                  <c:v>0.4374531414995918</c:v>
                </c:pt>
                <c:pt idx="98">
                  <c:v>0.43905056873522741</c:v>
                </c:pt>
                <c:pt idx="99">
                  <c:v>0.43767635732720983</c:v>
                </c:pt>
                <c:pt idx="100">
                  <c:v>0.43828115998863321</c:v>
                </c:pt>
                <c:pt idx="101">
                  <c:v>0.43908548517753637</c:v>
                </c:pt>
                <c:pt idx="102">
                  <c:v>0.4385891728904302</c:v>
                </c:pt>
                <c:pt idx="103">
                  <c:v>0.43786216268092548</c:v>
                </c:pt>
                <c:pt idx="104">
                  <c:v>0.43943589661642291</c:v>
                </c:pt>
                <c:pt idx="105">
                  <c:v>0.43705659047622553</c:v>
                </c:pt>
                <c:pt idx="106">
                  <c:v>0.43798312321321015</c:v>
                </c:pt>
                <c:pt idx="107">
                  <c:v>0.43665380437387558</c:v>
                </c:pt>
                <c:pt idx="108">
                  <c:v>0.43584075007439516</c:v>
                </c:pt>
                <c:pt idx="109">
                  <c:v>0.43685083286976195</c:v>
                </c:pt>
                <c:pt idx="110">
                  <c:v>0.43436802441843453</c:v>
                </c:pt>
                <c:pt idx="111">
                  <c:v>0.43403507120070239</c:v>
                </c:pt>
                <c:pt idx="112">
                  <c:v>0.43302997646852265</c:v>
                </c:pt>
                <c:pt idx="113">
                  <c:v>0.43003090347734102</c:v>
                </c:pt>
                <c:pt idx="114">
                  <c:v>0.42905947817167339</c:v>
                </c:pt>
                <c:pt idx="115">
                  <c:v>0.42701063121761468</c:v>
                </c:pt>
                <c:pt idx="116">
                  <c:v>0.42375716700389615</c:v>
                </c:pt>
                <c:pt idx="117">
                  <c:v>0.42214352856290283</c:v>
                </c:pt>
                <c:pt idx="118">
                  <c:v>0.4178176307639801</c:v>
                </c:pt>
                <c:pt idx="119">
                  <c:v>0.4171878877866218</c:v>
                </c:pt>
                <c:pt idx="120">
                  <c:v>0.41394439969927732</c:v>
                </c:pt>
                <c:pt idx="121">
                  <c:v>0.41202773641967394</c:v>
                </c:pt>
                <c:pt idx="122">
                  <c:v>0.40909226123412645</c:v>
                </c:pt>
                <c:pt idx="123">
                  <c:v>0.40756466688310888</c:v>
                </c:pt>
                <c:pt idx="124">
                  <c:v>0.40387848818791838</c:v>
                </c:pt>
                <c:pt idx="125">
                  <c:v>0.40171242174896521</c:v>
                </c:pt>
                <c:pt idx="126">
                  <c:v>0.39845895753524674</c:v>
                </c:pt>
                <c:pt idx="127">
                  <c:v>0.39585768258322807</c:v>
                </c:pt>
                <c:pt idx="128">
                  <c:v>0.3949361379094305</c:v>
                </c:pt>
                <c:pt idx="129">
                  <c:v>0.3906800729951258</c:v>
                </c:pt>
                <c:pt idx="130">
                  <c:v>0.38778325529927754</c:v>
                </c:pt>
                <c:pt idx="131">
                  <c:v>0.38365313898044445</c:v>
                </c:pt>
                <c:pt idx="132">
                  <c:v>0.38157810469465386</c:v>
                </c:pt>
                <c:pt idx="133">
                  <c:v>0.37910776640129384</c:v>
                </c:pt>
                <c:pt idx="134">
                  <c:v>0.37533554361612781</c:v>
                </c:pt>
                <c:pt idx="135">
                  <c:v>0.37220054590310053</c:v>
                </c:pt>
                <c:pt idx="136">
                  <c:v>0.3689208943576503</c:v>
                </c:pt>
                <c:pt idx="137">
                  <c:v>0.36658648078613598</c:v>
                </c:pt>
                <c:pt idx="138">
                  <c:v>0.36245012938831916</c:v>
                </c:pt>
                <c:pt idx="139">
                  <c:v>0.35915676066910468</c:v>
                </c:pt>
                <c:pt idx="140">
                  <c:v>0.35587336807626424</c:v>
                </c:pt>
                <c:pt idx="141">
                  <c:v>0.35253261275677328</c:v>
                </c:pt>
                <c:pt idx="142">
                  <c:v>0.35042390904447063</c:v>
                </c:pt>
                <c:pt idx="143">
                  <c:v>0.34566903781146624</c:v>
                </c:pt>
                <c:pt idx="144">
                  <c:v>0.34390825150645643</c:v>
                </c:pt>
                <c:pt idx="145">
                  <c:v>0.34056126110798185</c:v>
                </c:pt>
                <c:pt idx="146">
                  <c:v>0.33797245631393058</c:v>
                </c:pt>
                <c:pt idx="147">
                  <c:v>0.3330043453796821</c:v>
                </c:pt>
                <c:pt idx="148">
                  <c:v>0.33041179953824074</c:v>
                </c:pt>
                <c:pt idx="149">
                  <c:v>0.32623803766652137</c:v>
                </c:pt>
                <c:pt idx="150">
                  <c:v>0.32463437535190204</c:v>
                </c:pt>
                <c:pt idx="151">
                  <c:v>0.31953906880638511</c:v>
                </c:pt>
                <c:pt idx="152">
                  <c:v>0.31654872492578073</c:v>
                </c:pt>
                <c:pt idx="153">
                  <c:v>0.3124048914331834</c:v>
                </c:pt>
                <c:pt idx="154">
                  <c:v>0.30755774103121952</c:v>
                </c:pt>
                <c:pt idx="155">
                  <c:v>0.30412969460595624</c:v>
                </c:pt>
                <c:pt idx="156">
                  <c:v>0.29983247817035874</c:v>
                </c:pt>
                <c:pt idx="157">
                  <c:v>0.29699302320116094</c:v>
                </c:pt>
                <c:pt idx="158">
                  <c:v>0.29169195904918049</c:v>
                </c:pt>
                <c:pt idx="159">
                  <c:v>0.28909567216034876</c:v>
                </c:pt>
                <c:pt idx="160">
                  <c:v>0.28683483252084269</c:v>
                </c:pt>
                <c:pt idx="161">
                  <c:v>0.28316735906260343</c:v>
                </c:pt>
                <c:pt idx="162">
                  <c:v>0.28041270116758471</c:v>
                </c:pt>
                <c:pt idx="163">
                  <c:v>0.27618282358501162</c:v>
                </c:pt>
                <c:pt idx="164">
                  <c:v>0.2741427057415301</c:v>
                </c:pt>
                <c:pt idx="165">
                  <c:v>0.26954495849891608</c:v>
                </c:pt>
                <c:pt idx="166">
                  <c:v>0.26773304454623958</c:v>
                </c:pt>
                <c:pt idx="167">
                  <c:v>0.26507690089916397</c:v>
                </c:pt>
                <c:pt idx="168">
                  <c:v>0.26301807781873121</c:v>
                </c:pt>
                <c:pt idx="169">
                  <c:v>0.25934312226571155</c:v>
                </c:pt>
                <c:pt idx="170">
                  <c:v>0.25613330360487929</c:v>
                </c:pt>
                <c:pt idx="171">
                  <c:v>0.25390862742347886</c:v>
                </c:pt>
                <c:pt idx="172">
                  <c:v>0.25055664896181723</c:v>
                </c:pt>
                <c:pt idx="173">
                  <c:v>0.24803144197340027</c:v>
                </c:pt>
                <c:pt idx="174">
                  <c:v>0.2455249402219345</c:v>
                </c:pt>
                <c:pt idx="175">
                  <c:v>0.24360952395812785</c:v>
                </c:pt>
                <c:pt idx="176">
                  <c:v>0.24513213024595856</c:v>
                </c:pt>
                <c:pt idx="177">
                  <c:v>0.24189737126919131</c:v>
                </c:pt>
                <c:pt idx="178">
                  <c:v>0.23581692224424258</c:v>
                </c:pt>
                <c:pt idx="179">
                  <c:v>0.23268815961019904</c:v>
                </c:pt>
                <c:pt idx="180">
                  <c:v>0.22979882400913132</c:v>
                </c:pt>
                <c:pt idx="181">
                  <c:v>0.22807918922541429</c:v>
                </c:pt>
                <c:pt idx="182">
                  <c:v>0.22617250207218489</c:v>
                </c:pt>
                <c:pt idx="183">
                  <c:v>0.22301879912220637</c:v>
                </c:pt>
                <c:pt idx="184">
                  <c:v>0.22112084107955418</c:v>
                </c:pt>
                <c:pt idx="185">
                  <c:v>0.21826517490499869</c:v>
                </c:pt>
                <c:pt idx="186">
                  <c:v>0.21644827288913526</c:v>
                </c:pt>
                <c:pt idx="187">
                  <c:v>0.21351404471938459</c:v>
                </c:pt>
                <c:pt idx="188">
                  <c:v>0.21219220797483049</c:v>
                </c:pt>
                <c:pt idx="189">
                  <c:v>0.21021693495277985</c:v>
                </c:pt>
                <c:pt idx="190">
                  <c:v>0.2075283688949888</c:v>
                </c:pt>
                <c:pt idx="191">
                  <c:v>0.20595837600688166</c:v>
                </c:pt>
                <c:pt idx="192">
                  <c:v>0.20340074660774918</c:v>
                </c:pt>
                <c:pt idx="193">
                  <c:v>0.20105012183087709</c:v>
                </c:pt>
                <c:pt idx="194">
                  <c:v>0.19883292774425712</c:v>
                </c:pt>
                <c:pt idx="195">
                  <c:v>0.19691127640146674</c:v>
                </c:pt>
                <c:pt idx="196">
                  <c:v>0.19423518050164312</c:v>
                </c:pt>
                <c:pt idx="197">
                  <c:v>0.19221252087931603</c:v>
                </c:pt>
                <c:pt idx="198">
                  <c:v>0.19123236646307129</c:v>
                </c:pt>
                <c:pt idx="199">
                  <c:v>0.18978832217043581</c:v>
                </c:pt>
                <c:pt idx="200">
                  <c:v>0.18666205356798568</c:v>
                </c:pt>
                <c:pt idx="201">
                  <c:v>0.18546117735571635</c:v>
                </c:pt>
                <c:pt idx="202">
                  <c:v>0.18322153698475491</c:v>
                </c:pt>
                <c:pt idx="203">
                  <c:v>0.18120012437822458</c:v>
                </c:pt>
                <c:pt idx="204">
                  <c:v>0.17924230957732848</c:v>
                </c:pt>
                <c:pt idx="205">
                  <c:v>0.1778705922009044</c:v>
                </c:pt>
                <c:pt idx="206">
                  <c:v>0.1765325442509926</c:v>
                </c:pt>
                <c:pt idx="207">
                  <c:v>0.17422057696381976</c:v>
                </c:pt>
                <c:pt idx="208">
                  <c:v>0.17221038749946016</c:v>
                </c:pt>
                <c:pt idx="209">
                  <c:v>0.17108059118760546</c:v>
                </c:pt>
                <c:pt idx="210">
                  <c:v>0.16942081316213239</c:v>
                </c:pt>
                <c:pt idx="211">
                  <c:v>0.16754904245121191</c:v>
                </c:pt>
                <c:pt idx="212">
                  <c:v>0.16608005784264149</c:v>
                </c:pt>
                <c:pt idx="213">
                  <c:v>0.16423946252663979</c:v>
                </c:pt>
                <c:pt idx="214">
                  <c:v>0.1633191648686389</c:v>
                </c:pt>
                <c:pt idx="215">
                  <c:v>0.16155089646884868</c:v>
                </c:pt>
                <c:pt idx="216">
                  <c:v>0.16020536642415639</c:v>
                </c:pt>
                <c:pt idx="217">
                  <c:v>0.15789714018437373</c:v>
                </c:pt>
                <c:pt idx="218">
                  <c:v>0.15636455777016905</c:v>
                </c:pt>
                <c:pt idx="219">
                  <c:v>0.155072649404737</c:v>
                </c:pt>
                <c:pt idx="220">
                  <c:v>0.15302754349806844</c:v>
                </c:pt>
                <c:pt idx="221">
                  <c:v>0.15241525874186462</c:v>
                </c:pt>
                <c:pt idx="222">
                  <c:v>0.15049859546226124</c:v>
                </c:pt>
                <c:pt idx="223">
                  <c:v>0.14979527855289471</c:v>
                </c:pt>
                <c:pt idx="224">
                  <c:v>0.14804197434266542</c:v>
                </c:pt>
                <c:pt idx="225">
                  <c:v>0.14637097317502162</c:v>
                </c:pt>
                <c:pt idx="226">
                  <c:v>0.15182791430159578</c:v>
                </c:pt>
                <c:pt idx="227">
                  <c:v>0.17073267378031243</c:v>
                </c:pt>
                <c:pt idx="228">
                  <c:v>0.1470131863103474</c:v>
                </c:pt>
                <c:pt idx="229">
                  <c:v>0.14295040884453877</c:v>
                </c:pt>
                <c:pt idx="230">
                  <c:v>0.14455407115915817</c:v>
                </c:pt>
                <c:pt idx="231">
                  <c:v>0.13810076441098143</c:v>
                </c:pt>
                <c:pt idx="232">
                  <c:v>0.13339826784144049</c:v>
                </c:pt>
                <c:pt idx="233">
                  <c:v>0.13305658551313124</c:v>
                </c:pt>
                <c:pt idx="234">
                  <c:v>0.13108879458586115</c:v>
                </c:pt>
                <c:pt idx="235">
                  <c:v>0.12937788891272134</c:v>
                </c:pt>
                <c:pt idx="236">
                  <c:v>0.12839773449647651</c:v>
                </c:pt>
                <c:pt idx="237">
                  <c:v>0.12639627414269416</c:v>
                </c:pt>
                <c:pt idx="238">
                  <c:v>0.12493477162890423</c:v>
                </c:pt>
                <c:pt idx="239">
                  <c:v>0.12430876969893616</c:v>
                </c:pt>
                <c:pt idx="240">
                  <c:v>0.12344458775178903</c:v>
                </c:pt>
                <c:pt idx="241">
                  <c:v>0.12298693295438209</c:v>
                </c:pt>
                <c:pt idx="242">
                  <c:v>0.12085702997353459</c:v>
                </c:pt>
                <c:pt idx="243">
                  <c:v>0.11957385071867976</c:v>
                </c:pt>
                <c:pt idx="244">
                  <c:v>0.11826448413209317</c:v>
                </c:pt>
                <c:pt idx="245">
                  <c:v>0.11727061254208412</c:v>
                </c:pt>
                <c:pt idx="246">
                  <c:v>0.11633784472611579</c:v>
                </c:pt>
                <c:pt idx="247">
                  <c:v>0.11525792904613102</c:v>
                </c:pt>
                <c:pt idx="248">
                  <c:v>0.11380515564291832</c:v>
                </c:pt>
                <c:pt idx="249">
                  <c:v>0.1126703712678766</c:v>
                </c:pt>
                <c:pt idx="250">
                  <c:v>0.11170393402539605</c:v>
                </c:pt>
                <c:pt idx="251">
                  <c:v>0.11102929847935476</c:v>
                </c:pt>
                <c:pt idx="252">
                  <c:v>0.10962889973960552</c:v>
                </c:pt>
                <c:pt idx="253">
                  <c:v>0.10944309438588989</c:v>
                </c:pt>
                <c:pt idx="254">
                  <c:v>0.10823473607884</c:v>
                </c:pt>
                <c:pt idx="255">
                  <c:v>0.10700517850324535</c:v>
                </c:pt>
                <c:pt idx="256">
                  <c:v>0.10657371103757014</c:v>
                </c:pt>
                <c:pt idx="257">
                  <c:v>0.10700642551904209</c:v>
                </c:pt>
                <c:pt idx="258">
                  <c:v>0.10605245843452904</c:v>
                </c:pt>
                <c:pt idx="259">
                  <c:v>0.10351228725655107</c:v>
                </c:pt>
                <c:pt idx="260">
                  <c:v>0.10226028339661494</c:v>
                </c:pt>
                <c:pt idx="261">
                  <c:v>0.10151581496595573</c:v>
                </c:pt>
                <c:pt idx="262">
                  <c:v>0.10117787368503671</c:v>
                </c:pt>
                <c:pt idx="263">
                  <c:v>0.10035733729077578</c:v>
                </c:pt>
                <c:pt idx="264">
                  <c:v>0.10034112608541804</c:v>
                </c:pt>
                <c:pt idx="265">
                  <c:v>9.8204988025586804E-2</c:v>
                </c:pt>
                <c:pt idx="266">
                  <c:v>9.6935525944496198E-2</c:v>
                </c:pt>
                <c:pt idx="267">
                  <c:v>9.6410532294064821E-2</c:v>
                </c:pt>
                <c:pt idx="268">
                  <c:v>9.5483999557080215E-2</c:v>
                </c:pt>
                <c:pt idx="269">
                  <c:v>9.4193338207444882E-2</c:v>
                </c:pt>
                <c:pt idx="270">
                  <c:v>9.4165903859916397E-2</c:v>
                </c:pt>
                <c:pt idx="271">
                  <c:v>9.3029872469077943E-2</c:v>
                </c:pt>
                <c:pt idx="272">
                  <c:v>9.1915040346784244E-2</c:v>
                </c:pt>
                <c:pt idx="273">
                  <c:v>9.1010953894141128E-2</c:v>
                </c:pt>
                <c:pt idx="274">
                  <c:v>9.1118197252661556E-2</c:v>
                </c:pt>
                <c:pt idx="275">
                  <c:v>8.9975930782839345E-2</c:v>
                </c:pt>
                <c:pt idx="276">
                  <c:v>8.9538228238180417E-2</c:v>
                </c:pt>
                <c:pt idx="277">
                  <c:v>8.7958259223699264E-2</c:v>
                </c:pt>
                <c:pt idx="278">
                  <c:v>8.7207555714056306E-2</c:v>
                </c:pt>
                <c:pt idx="279">
                  <c:v>8.7405831225739403E-2</c:v>
                </c:pt>
                <c:pt idx="280">
                  <c:v>8.7575425374097279E-2</c:v>
                </c:pt>
                <c:pt idx="281">
                  <c:v>9.9198859615595852E-2</c:v>
                </c:pt>
                <c:pt idx="282">
                  <c:v>9.2544783324142552E-2</c:v>
                </c:pt>
                <c:pt idx="283">
                  <c:v>8.4093757269573757E-2</c:v>
                </c:pt>
                <c:pt idx="284">
                  <c:v>8.2834271314857127E-2</c:v>
                </c:pt>
                <c:pt idx="285">
                  <c:v>8.3298161191247805E-2</c:v>
                </c:pt>
                <c:pt idx="286">
                  <c:v>8.4289538749663356E-2</c:v>
                </c:pt>
                <c:pt idx="287">
                  <c:v>8.1501211428132311E-2</c:v>
                </c:pt>
                <c:pt idx="288">
                  <c:v>8.125305528457924E-2</c:v>
                </c:pt>
                <c:pt idx="289">
                  <c:v>8.0575925706944482E-2</c:v>
                </c:pt>
                <c:pt idx="290">
                  <c:v>7.9505986153333721E-2</c:v>
                </c:pt>
                <c:pt idx="291">
                  <c:v>7.8262711403974852E-2</c:v>
                </c:pt>
                <c:pt idx="292">
                  <c:v>7.8897442444520169E-2</c:v>
                </c:pt>
                <c:pt idx="293">
                  <c:v>7.8059447829104747E-2</c:v>
                </c:pt>
                <c:pt idx="294">
                  <c:v>7.735488390394149E-2</c:v>
                </c:pt>
                <c:pt idx="295">
                  <c:v>7.6780009621640152E-2</c:v>
                </c:pt>
                <c:pt idx="296">
                  <c:v>7.637597650349344E-2</c:v>
                </c:pt>
                <c:pt idx="297">
                  <c:v>7.5210016733533003E-2</c:v>
                </c:pt>
                <c:pt idx="298">
                  <c:v>7.5190064480785024E-2</c:v>
                </c:pt>
                <c:pt idx="299">
                  <c:v>7.4428137828971314E-2</c:v>
                </c:pt>
                <c:pt idx="300">
                  <c:v>7.4793513457418803E-2</c:v>
                </c:pt>
                <c:pt idx="301">
                  <c:v>7.3040209247189528E-2</c:v>
                </c:pt>
                <c:pt idx="302">
                  <c:v>7.33744094807183E-2</c:v>
                </c:pt>
                <c:pt idx="303">
                  <c:v>7.2618717907888333E-2</c:v>
                </c:pt>
                <c:pt idx="304">
                  <c:v>7.2595024607750108E-2</c:v>
                </c:pt>
                <c:pt idx="305">
                  <c:v>7.2176027300042397E-2</c:v>
                </c:pt>
                <c:pt idx="306">
                  <c:v>7.0965174961399008E-2</c:v>
                </c:pt>
                <c:pt idx="307">
                  <c:v>7.0907812234748541E-2</c:v>
                </c:pt>
                <c:pt idx="308">
                  <c:v>7.0158355740902317E-2</c:v>
                </c:pt>
                <c:pt idx="309">
                  <c:v>6.9364006678373127E-2</c:v>
                </c:pt>
                <c:pt idx="310">
                  <c:v>6.8715558464063589E-2</c:v>
                </c:pt>
                <c:pt idx="311">
                  <c:v>6.8408792578063302E-2</c:v>
                </c:pt>
                <c:pt idx="312">
                  <c:v>6.9103380376852555E-2</c:v>
                </c:pt>
                <c:pt idx="313">
                  <c:v>6.8686877100738356E-2</c:v>
                </c:pt>
                <c:pt idx="314">
                  <c:v>6.6858751942704145E-2</c:v>
                </c:pt>
                <c:pt idx="315">
                  <c:v>6.6190351475646614E-2</c:v>
                </c:pt>
                <c:pt idx="316">
                  <c:v>6.5487034566280106E-2</c:v>
                </c:pt>
                <c:pt idx="317">
                  <c:v>6.8489848604851994E-2</c:v>
                </c:pt>
                <c:pt idx="318">
                  <c:v>7.3071384642108272E-2</c:v>
                </c:pt>
                <c:pt idx="319">
                  <c:v>6.5306217275751477E-2</c:v>
                </c:pt>
                <c:pt idx="320">
                  <c:v>6.3040389573058325E-2</c:v>
                </c:pt>
                <c:pt idx="321">
                  <c:v>6.2315873395147089E-2</c:v>
                </c:pt>
                <c:pt idx="322">
                  <c:v>6.6469683014118416E-2</c:v>
                </c:pt>
                <c:pt idx="323">
                  <c:v>6.7544610630916158E-2</c:v>
                </c:pt>
                <c:pt idx="324">
                  <c:v>6.2211124068220172E-2</c:v>
                </c:pt>
                <c:pt idx="325">
                  <c:v>6.0814466375861152E-2</c:v>
                </c:pt>
                <c:pt idx="326">
                  <c:v>6.070098793835698E-2</c:v>
                </c:pt>
                <c:pt idx="327">
                  <c:v>5.9557474452738048E-2</c:v>
                </c:pt>
                <c:pt idx="328">
                  <c:v>5.9194592855884041E-2</c:v>
                </c:pt>
                <c:pt idx="329">
                  <c:v>5.9274401866875992E-2</c:v>
                </c:pt>
                <c:pt idx="330">
                  <c:v>5.8879097859306513E-2</c:v>
                </c:pt>
                <c:pt idx="331">
                  <c:v>5.8669599205452665E-2</c:v>
                </c:pt>
                <c:pt idx="332">
                  <c:v>5.8319187766566166E-2</c:v>
                </c:pt>
                <c:pt idx="333">
                  <c:v>5.7880238206110469E-2</c:v>
                </c:pt>
                <c:pt idx="334">
                  <c:v>5.8529933436216763E-2</c:v>
                </c:pt>
                <c:pt idx="335">
                  <c:v>7.1728348629009453E-2</c:v>
                </c:pt>
                <c:pt idx="336">
                  <c:v>8.1273007537327233E-2</c:v>
                </c:pt>
                <c:pt idx="337">
                  <c:v>5.8860392622355276E-2</c:v>
                </c:pt>
                <c:pt idx="338">
                  <c:v>5.5620645582401054E-2</c:v>
                </c:pt>
                <c:pt idx="339">
                  <c:v>5.5260258017140566E-2</c:v>
                </c:pt>
                <c:pt idx="340">
                  <c:v>5.5104381042546925E-2</c:v>
                </c:pt>
                <c:pt idx="341">
                  <c:v>5.433123124856247E-2</c:v>
                </c:pt>
                <c:pt idx="342">
                  <c:v>5.4125473642098867E-2</c:v>
                </c:pt>
                <c:pt idx="343">
                  <c:v>5.3989548920253212E-2</c:v>
                </c:pt>
                <c:pt idx="344">
                  <c:v>5.3385993274626634E-2</c:v>
                </c:pt>
                <c:pt idx="345">
                  <c:v>5.3111649799341826E-2</c:v>
                </c:pt>
                <c:pt idx="346">
                  <c:v>5.3066757230658859E-2</c:v>
                </c:pt>
                <c:pt idx="347">
                  <c:v>5.2375910479259845E-2</c:v>
                </c:pt>
                <c:pt idx="348">
                  <c:v>5.1969383329519628E-2</c:v>
                </c:pt>
                <c:pt idx="349">
                  <c:v>5.1954419139958651E-2</c:v>
                </c:pt>
                <c:pt idx="350">
                  <c:v>5.1627701001210377E-2</c:v>
                </c:pt>
                <c:pt idx="351">
                  <c:v>5.1183763377567679E-2</c:v>
                </c:pt>
                <c:pt idx="352">
                  <c:v>5.0627594332217578E-2</c:v>
                </c:pt>
                <c:pt idx="353">
                  <c:v>5.0777236227827482E-2</c:v>
                </c:pt>
                <c:pt idx="354">
                  <c:v>4.9762165369273685E-2</c:v>
                </c:pt>
                <c:pt idx="355">
                  <c:v>4.9533961478468599E-2</c:v>
                </c:pt>
                <c:pt idx="356">
                  <c:v>4.9472857704427893E-2</c:v>
                </c:pt>
                <c:pt idx="357">
                  <c:v>4.9168585850021103E-2</c:v>
                </c:pt>
                <c:pt idx="358">
                  <c:v>4.8387953961256162E-2</c:v>
                </c:pt>
                <c:pt idx="359">
                  <c:v>4.8490209256589589E-2</c:v>
                </c:pt>
                <c:pt idx="360">
                  <c:v>4.7798115489393826E-2</c:v>
                </c:pt>
                <c:pt idx="361">
                  <c:v>4.795399246398746E-2</c:v>
                </c:pt>
                <c:pt idx="362">
                  <c:v>4.7572405630182231E-2</c:v>
                </c:pt>
                <c:pt idx="363">
                  <c:v>4.74676563032553E-2</c:v>
                </c:pt>
                <c:pt idx="364">
                  <c:v>4.6608462419295164E-2</c:v>
                </c:pt>
                <c:pt idx="365">
                  <c:v>4.6729422951579828E-2</c:v>
                </c:pt>
                <c:pt idx="366">
                  <c:v>4.6408939891815305E-2</c:v>
                </c:pt>
                <c:pt idx="367">
                  <c:v>4.5930085825863644E-2</c:v>
                </c:pt>
                <c:pt idx="368">
                  <c:v>4.5708117014042295E-2</c:v>
                </c:pt>
                <c:pt idx="369">
                  <c:v>4.8188431433776303E-2</c:v>
                </c:pt>
                <c:pt idx="370">
                  <c:v>8.3107367774345187E-2</c:v>
                </c:pt>
                <c:pt idx="371">
                  <c:v>8.2859211630792129E-2</c:v>
                </c:pt>
                <c:pt idx="372">
                  <c:v>4.5120772573773456E-2</c:v>
                </c:pt>
                <c:pt idx="373">
                  <c:v>4.1468263305095281E-2</c:v>
                </c:pt>
                <c:pt idx="374">
                  <c:v>4.1116604850412034E-2</c:v>
                </c:pt>
                <c:pt idx="375">
                  <c:v>4.070010157429782E-2</c:v>
                </c:pt>
                <c:pt idx="376">
                  <c:v>4.0365901340769055E-2</c:v>
                </c:pt>
                <c:pt idx="377">
                  <c:v>4.0560435805061926E-2</c:v>
                </c:pt>
                <c:pt idx="378">
                  <c:v>4.041827600423252E-2</c:v>
                </c:pt>
                <c:pt idx="379">
                  <c:v>4.0301056519338102E-2</c:v>
                </c:pt>
                <c:pt idx="380">
                  <c:v>3.9776062868906725E-2</c:v>
                </c:pt>
                <c:pt idx="381">
                  <c:v>3.9438121587987721E-2</c:v>
                </c:pt>
                <c:pt idx="382">
                  <c:v>3.9431886509003963E-2</c:v>
                </c:pt>
                <c:pt idx="383">
                  <c:v>3.9788533026874219E-2</c:v>
                </c:pt>
                <c:pt idx="384">
                  <c:v>3.9486755204060926E-2</c:v>
                </c:pt>
                <c:pt idx="385">
                  <c:v>3.8865741337279866E-2</c:v>
                </c:pt>
                <c:pt idx="386">
                  <c:v>3.9277256550207071E-2</c:v>
                </c:pt>
                <c:pt idx="387">
                  <c:v>3.886200028988962E-2</c:v>
                </c:pt>
                <c:pt idx="388">
                  <c:v>3.8560222467076327E-2</c:v>
                </c:pt>
                <c:pt idx="389">
                  <c:v>3.8477919424490886E-2</c:v>
                </c:pt>
                <c:pt idx="390">
                  <c:v>3.8635043414881276E-2</c:v>
                </c:pt>
                <c:pt idx="391">
                  <c:v>3.8979219774784038E-2</c:v>
                </c:pt>
                <c:pt idx="392">
                  <c:v>3.7383039554945166E-2</c:v>
                </c:pt>
                <c:pt idx="393">
                  <c:v>3.7346876096839433E-2</c:v>
                </c:pt>
                <c:pt idx="394">
                  <c:v>3.6917902662757733E-2</c:v>
                </c:pt>
                <c:pt idx="395">
                  <c:v>3.68281175253918E-2</c:v>
                </c:pt>
                <c:pt idx="396">
                  <c:v>3.6490176244472788E-2</c:v>
                </c:pt>
                <c:pt idx="397">
                  <c:v>3.6314347017131161E-2</c:v>
                </c:pt>
                <c:pt idx="398">
                  <c:v>3.6266960416854691E-2</c:v>
                </c:pt>
                <c:pt idx="399">
                  <c:v>3.5869162377691728E-2</c:v>
                </c:pt>
                <c:pt idx="400">
                  <c:v>3.6012569194317876E-2</c:v>
                </c:pt>
                <c:pt idx="401">
                  <c:v>3.6037509510252856E-2</c:v>
                </c:pt>
                <c:pt idx="402">
                  <c:v>3.5881632535659222E-2</c:v>
                </c:pt>
                <c:pt idx="403">
                  <c:v>3.5634723407902892E-2</c:v>
                </c:pt>
                <c:pt idx="404">
                  <c:v>3.5276829874235895E-2</c:v>
                </c:pt>
                <c:pt idx="405">
                  <c:v>3.5310499300748123E-2</c:v>
                </c:pt>
                <c:pt idx="406">
                  <c:v>3.5023685667495821E-2</c:v>
                </c:pt>
                <c:pt idx="407">
                  <c:v>3.4871549740292433E-2</c:v>
                </c:pt>
                <c:pt idx="408">
                  <c:v>3.4826657171609467E-2</c:v>
                </c:pt>
                <c:pt idx="409">
                  <c:v>3.4357779232031795E-2</c:v>
                </c:pt>
                <c:pt idx="410">
                  <c:v>3.4406412848105014E-2</c:v>
                </c:pt>
                <c:pt idx="411">
                  <c:v>3.3786645997120696E-2</c:v>
                </c:pt>
                <c:pt idx="412">
                  <c:v>3.4422624053462747E-2</c:v>
                </c:pt>
                <c:pt idx="413">
                  <c:v>3.4221854510186132E-2</c:v>
                </c:pt>
                <c:pt idx="414">
                  <c:v>3.3640745148901051E-2</c:v>
                </c:pt>
                <c:pt idx="415">
                  <c:v>3.3846502755364653E-2</c:v>
                </c:pt>
                <c:pt idx="416">
                  <c:v>3.3554701058925357E-2</c:v>
                </c:pt>
                <c:pt idx="417">
                  <c:v>3.3245441141331572E-2</c:v>
                </c:pt>
                <c:pt idx="418">
                  <c:v>3.3637004101510798E-2</c:v>
                </c:pt>
                <c:pt idx="419">
                  <c:v>3.4186938067877162E-2</c:v>
                </c:pt>
                <c:pt idx="420">
                  <c:v>3.3143185845998145E-2</c:v>
                </c:pt>
                <c:pt idx="421">
                  <c:v>3.2747881838428673E-2</c:v>
                </c:pt>
                <c:pt idx="422">
                  <c:v>3.2452339094599138E-2</c:v>
                </c:pt>
                <c:pt idx="423">
                  <c:v>3.272792958568068E-2</c:v>
                </c:pt>
                <c:pt idx="424">
                  <c:v>3.2802750533485636E-2</c:v>
                </c:pt>
                <c:pt idx="425">
                  <c:v>3.2232864314371293E-2</c:v>
                </c:pt>
                <c:pt idx="426">
                  <c:v>3.1936074554745002E-2</c:v>
                </c:pt>
                <c:pt idx="427">
                  <c:v>3.2160537398159841E-2</c:v>
                </c:pt>
                <c:pt idx="428">
                  <c:v>3.201463654994019E-2</c:v>
                </c:pt>
                <c:pt idx="429">
                  <c:v>3.1918616333590513E-2</c:v>
                </c:pt>
                <c:pt idx="430">
                  <c:v>3.1529547405004785E-2</c:v>
                </c:pt>
                <c:pt idx="431">
                  <c:v>3.1216546440020757E-2</c:v>
                </c:pt>
                <c:pt idx="432">
                  <c:v>3.1472184678354324E-2</c:v>
                </c:pt>
                <c:pt idx="433">
                  <c:v>3.1411080904313618E-2</c:v>
                </c:pt>
                <c:pt idx="434">
                  <c:v>3.1657990032069941E-2</c:v>
                </c:pt>
                <c:pt idx="435">
                  <c:v>3.0485795183125771E-2</c:v>
                </c:pt>
                <c:pt idx="436">
                  <c:v>3.0780090911158565E-2</c:v>
                </c:pt>
                <c:pt idx="437">
                  <c:v>3.0755150595223581E-2</c:v>
                </c:pt>
                <c:pt idx="438">
                  <c:v>3.0474572040955026E-2</c:v>
                </c:pt>
                <c:pt idx="439">
                  <c:v>3.017279421814174E-2</c:v>
                </c:pt>
                <c:pt idx="440">
                  <c:v>3.0389774966776088E-2</c:v>
                </c:pt>
                <c:pt idx="441">
                  <c:v>3.0594285557442941E-2</c:v>
                </c:pt>
                <c:pt idx="442">
                  <c:v>3.2024612676314186E-2</c:v>
                </c:pt>
                <c:pt idx="443">
                  <c:v>3.1295108435215949E-2</c:v>
                </c:pt>
                <c:pt idx="444">
                  <c:v>2.9713892404938061E-2</c:v>
                </c:pt>
                <c:pt idx="445">
                  <c:v>2.9606649046417643E-2</c:v>
                </c:pt>
                <c:pt idx="446">
                  <c:v>2.9359739918661313E-2</c:v>
                </c:pt>
                <c:pt idx="447">
                  <c:v>2.9380939187206048E-2</c:v>
                </c:pt>
                <c:pt idx="448">
                  <c:v>3.0009435148767607E-2</c:v>
                </c:pt>
                <c:pt idx="449">
                  <c:v>2.9549286319767182E-2</c:v>
                </c:pt>
                <c:pt idx="450">
                  <c:v>2.9004340416587813E-2</c:v>
                </c:pt>
                <c:pt idx="451">
                  <c:v>2.944952505602725E-2</c:v>
                </c:pt>
                <c:pt idx="452">
                  <c:v>2.9258731639124635E-2</c:v>
                </c:pt>
                <c:pt idx="453">
                  <c:v>2.9454513119214244E-2</c:v>
                </c:pt>
                <c:pt idx="454">
                  <c:v>2.9443289977043506E-2</c:v>
                </c:pt>
                <c:pt idx="455">
                  <c:v>2.8940742610953606E-2</c:v>
                </c:pt>
                <c:pt idx="456">
                  <c:v>2.9312353318384849E-2</c:v>
                </c:pt>
                <c:pt idx="457">
                  <c:v>2.9341034681710076E-2</c:v>
                </c:pt>
                <c:pt idx="458">
                  <c:v>2.8676375262042791E-2</c:v>
                </c:pt>
                <c:pt idx="459">
                  <c:v>2.882477014185594E-2</c:v>
                </c:pt>
                <c:pt idx="460">
                  <c:v>2.8628988661766327E-2</c:v>
                </c:pt>
                <c:pt idx="461">
                  <c:v>2.8521745303245902E-2</c:v>
                </c:pt>
                <c:pt idx="462">
                  <c:v>2.8418242992115726E-2</c:v>
                </c:pt>
                <c:pt idx="463">
                  <c:v>2.7833392583440388E-2</c:v>
                </c:pt>
                <c:pt idx="464">
                  <c:v>2.7722408177529717E-2</c:v>
                </c:pt>
                <c:pt idx="465">
                  <c:v>2.770370294057848E-2</c:v>
                </c:pt>
                <c:pt idx="466">
                  <c:v>2.7605188692635299E-2</c:v>
                </c:pt>
                <c:pt idx="467">
                  <c:v>2.7162498084789363E-2</c:v>
                </c:pt>
                <c:pt idx="468">
                  <c:v>2.7095159231764906E-2</c:v>
                </c:pt>
                <c:pt idx="469">
                  <c:v>2.6326997500967453E-2</c:v>
                </c:pt>
                <c:pt idx="470">
                  <c:v>2.6833285914447592E-2</c:v>
                </c:pt>
                <c:pt idx="471">
                  <c:v>2.6481627459764342E-2</c:v>
                </c:pt>
                <c:pt idx="472">
                  <c:v>2.6428005780504128E-2</c:v>
                </c:pt>
                <c:pt idx="473">
                  <c:v>2.6323256453577203E-2</c:v>
                </c:pt>
                <c:pt idx="474">
                  <c:v>2.6378125148634163E-2</c:v>
                </c:pt>
                <c:pt idx="475">
                  <c:v>2.5921717367023981E-2</c:v>
                </c:pt>
                <c:pt idx="476">
                  <c:v>2.6121239894503843E-2</c:v>
                </c:pt>
                <c:pt idx="477">
                  <c:v>2.6149921257829074E-2</c:v>
                </c:pt>
                <c:pt idx="478">
                  <c:v>2.5576293991324481E-2</c:v>
                </c:pt>
                <c:pt idx="479">
                  <c:v>2.5896777051089004E-2</c:v>
                </c:pt>
                <c:pt idx="480">
                  <c:v>2.5762099345040101E-2</c:v>
                </c:pt>
                <c:pt idx="481">
                  <c:v>2.5505214090909781E-2</c:v>
                </c:pt>
                <c:pt idx="482">
                  <c:v>2.5623680591600952E-2</c:v>
                </c:pt>
                <c:pt idx="483">
                  <c:v>2.5705983634186389E-2</c:v>
                </c:pt>
                <c:pt idx="484">
                  <c:v>2.5866848671967022E-2</c:v>
                </c:pt>
                <c:pt idx="485">
                  <c:v>2.6419276669926883E-2</c:v>
                </c:pt>
                <c:pt idx="486">
                  <c:v>2.9979506769645628E-2</c:v>
                </c:pt>
                <c:pt idx="487">
                  <c:v>4.0872189754249201E-2</c:v>
                </c:pt>
                <c:pt idx="488">
                  <c:v>5.808474879677733E-2</c:v>
                </c:pt>
                <c:pt idx="489">
                  <c:v>5.2655242017731647E-2</c:v>
                </c:pt>
                <c:pt idx="490">
                  <c:v>3.6192139469049749E-2</c:v>
                </c:pt>
                <c:pt idx="491">
                  <c:v>2.7426865433700175E-2</c:v>
                </c:pt>
                <c:pt idx="492">
                  <c:v>2.5068758562047589E-2</c:v>
                </c:pt>
                <c:pt idx="493">
                  <c:v>2.4227022899241928E-2</c:v>
                </c:pt>
                <c:pt idx="494">
                  <c:v>2.4128508651298747E-2</c:v>
                </c:pt>
                <c:pt idx="495">
                  <c:v>2.437915882644532E-2</c:v>
                </c:pt>
                <c:pt idx="496">
                  <c:v>2.432429013138836E-2</c:v>
                </c:pt>
                <c:pt idx="497">
                  <c:v>2.4298102799656628E-2</c:v>
                </c:pt>
                <c:pt idx="498">
                  <c:v>2.3900304760493658E-2</c:v>
                </c:pt>
                <c:pt idx="499">
                  <c:v>2.400131304003034E-2</c:v>
                </c:pt>
                <c:pt idx="500">
                  <c:v>2.3627208301005606E-2</c:v>
                </c:pt>
                <c:pt idx="501">
                  <c:v>2.3704523280404049E-2</c:v>
                </c:pt>
                <c:pt idx="502">
                  <c:v>2.346010818424122E-2</c:v>
                </c:pt>
                <c:pt idx="503">
                  <c:v>2.3791814386176485E-2</c:v>
                </c:pt>
                <c:pt idx="504">
                  <c:v>2.3468837294818468E-2</c:v>
                </c:pt>
                <c:pt idx="505">
                  <c:v>2.324562146720037E-2</c:v>
                </c:pt>
                <c:pt idx="506">
                  <c:v>2.3488789547566453E-2</c:v>
                </c:pt>
                <c:pt idx="507">
                  <c:v>2.3179529629972665E-2</c:v>
                </c:pt>
                <c:pt idx="508">
                  <c:v>2.2862787617598392E-2</c:v>
                </c:pt>
                <c:pt idx="509">
                  <c:v>2.3086003445216486E-2</c:v>
                </c:pt>
                <c:pt idx="510">
                  <c:v>2.2862787617598392E-2</c:v>
                </c:pt>
                <c:pt idx="511">
                  <c:v>2.3067298208265245E-2</c:v>
                </c:pt>
                <c:pt idx="512">
                  <c:v>2.2642065821573798E-2</c:v>
                </c:pt>
                <c:pt idx="513">
                  <c:v>2.2710651690394996E-2</c:v>
                </c:pt>
                <c:pt idx="514">
                  <c:v>2.2504894083931394E-2</c:v>
                </c:pt>
                <c:pt idx="515">
                  <c:v>2.2223068513866091E-2</c:v>
                </c:pt>
                <c:pt idx="516">
                  <c:v>2.2132036360703405E-2</c:v>
                </c:pt>
                <c:pt idx="517">
                  <c:v>2.2558515763191605E-2</c:v>
                </c:pt>
                <c:pt idx="518">
                  <c:v>2.2163211755622136E-2</c:v>
                </c:pt>
                <c:pt idx="519">
                  <c:v>2.2209351340101852E-2</c:v>
                </c:pt>
                <c:pt idx="520">
                  <c:v>2.191630262786581E-2</c:v>
                </c:pt>
                <c:pt idx="521">
                  <c:v>2.22816782563133E-2</c:v>
                </c:pt>
                <c:pt idx="522">
                  <c:v>2.1519751604499589E-2</c:v>
                </c:pt>
                <c:pt idx="523">
                  <c:v>2.1897597390914573E-2</c:v>
                </c:pt>
                <c:pt idx="524">
                  <c:v>2.1705556958215206E-2</c:v>
                </c:pt>
                <c:pt idx="525">
                  <c:v>2.198364148089026E-2</c:v>
                </c:pt>
                <c:pt idx="526">
                  <c:v>2.1902585454101568E-2</c:v>
                </c:pt>
                <c:pt idx="527">
                  <c:v>2.1481094114800366E-2</c:v>
                </c:pt>
                <c:pt idx="528">
                  <c:v>2.1898844406711322E-2</c:v>
                </c:pt>
                <c:pt idx="529">
                  <c:v>2.1605795694475273E-2</c:v>
                </c:pt>
                <c:pt idx="530">
                  <c:v>2.1340181329767716E-2</c:v>
                </c:pt>
                <c:pt idx="531">
                  <c:v>2.1711792037198949E-2</c:v>
                </c:pt>
                <c:pt idx="532">
                  <c:v>2.1421237356556409E-2</c:v>
                </c:pt>
                <c:pt idx="533">
                  <c:v>2.2432567167719946E-2</c:v>
                </c:pt>
                <c:pt idx="534">
                  <c:v>2.4370429715868072E-2</c:v>
                </c:pt>
                <c:pt idx="535">
                  <c:v>2.2127048297516411E-2</c:v>
                </c:pt>
                <c:pt idx="536">
                  <c:v>2.1163105086629337E-2</c:v>
                </c:pt>
                <c:pt idx="537">
                  <c:v>2.1341428345564462E-2</c:v>
                </c:pt>
                <c:pt idx="538">
                  <c:v>2.1665652452719238E-2</c:v>
                </c:pt>
                <c:pt idx="539">
                  <c:v>2.1255384255588778E-2</c:v>
                </c:pt>
                <c:pt idx="540">
                  <c:v>2.0994757954068206E-2</c:v>
                </c:pt>
                <c:pt idx="541">
                  <c:v>2.0818928726726582E-2</c:v>
                </c:pt>
                <c:pt idx="542">
                  <c:v>2.0911207895686016E-2</c:v>
                </c:pt>
                <c:pt idx="543">
                  <c:v>2.069298013125492E-2</c:v>
                </c:pt>
                <c:pt idx="544">
                  <c:v>2.0715426415596403E-2</c:v>
                </c:pt>
                <c:pt idx="545">
                  <c:v>2.089125564293803E-2</c:v>
                </c:pt>
                <c:pt idx="546">
                  <c:v>2.0686745052271173E-2</c:v>
                </c:pt>
                <c:pt idx="547">
                  <c:v>2.073787269993789E-2</c:v>
                </c:pt>
                <c:pt idx="548">
                  <c:v>2.052338598289704E-2</c:v>
                </c:pt>
                <c:pt idx="549">
                  <c:v>2.0146787212278805E-2</c:v>
                </c:pt>
                <c:pt idx="550">
                  <c:v>2.0418636655970112E-2</c:v>
                </c:pt>
                <c:pt idx="551">
                  <c:v>2.0155516322856049E-2</c:v>
                </c:pt>
                <c:pt idx="552">
                  <c:v>2.0246548476018734E-2</c:v>
                </c:pt>
                <c:pt idx="553">
                  <c:v>1.9642992830392159E-2</c:v>
                </c:pt>
                <c:pt idx="554">
                  <c:v>2.0009615474636401E-2</c:v>
                </c:pt>
                <c:pt idx="555">
                  <c:v>2.0095659564612088E-2</c:v>
                </c:pt>
                <c:pt idx="556">
                  <c:v>2.0845116058458315E-2</c:v>
                </c:pt>
                <c:pt idx="557">
                  <c:v>3.1272662150874465E-2</c:v>
                </c:pt>
                <c:pt idx="558">
                  <c:v>3.4724401876276033E-2</c:v>
                </c:pt>
                <c:pt idx="559">
                  <c:v>2.1725509210963192E-2</c:v>
                </c:pt>
                <c:pt idx="560">
                  <c:v>1.9480880776814771E-2</c:v>
                </c:pt>
                <c:pt idx="561">
                  <c:v>1.9210278348920216E-2</c:v>
                </c:pt>
                <c:pt idx="562">
                  <c:v>1.9302557517879647E-2</c:v>
                </c:pt>
                <c:pt idx="563">
                  <c:v>1.9225242538481208E-2</c:v>
                </c:pt>
                <c:pt idx="564">
                  <c:v>1.975771828369308E-2</c:v>
                </c:pt>
                <c:pt idx="565">
                  <c:v>1.943100014494481E-2</c:v>
                </c:pt>
                <c:pt idx="566">
                  <c:v>1.9972205000733927E-2</c:v>
                </c:pt>
                <c:pt idx="567">
                  <c:v>1.9378625481481348E-2</c:v>
                </c:pt>
                <c:pt idx="568">
                  <c:v>1.8848643767862969E-2</c:v>
                </c:pt>
                <c:pt idx="569">
                  <c:v>1.8924711731464663E-2</c:v>
                </c:pt>
                <c:pt idx="570">
                  <c:v>1.9086823785042051E-2</c:v>
                </c:pt>
                <c:pt idx="571">
                  <c:v>1.8858619894236962E-2</c:v>
                </c:pt>
                <c:pt idx="572">
                  <c:v>1.8697754856456323E-2</c:v>
                </c:pt>
                <c:pt idx="573">
                  <c:v>1.8977086394928126E-2</c:v>
                </c:pt>
                <c:pt idx="574">
                  <c:v>1.8533148771285445E-2</c:v>
                </c:pt>
                <c:pt idx="575">
                  <c:v>1.8740153393545792E-2</c:v>
                </c:pt>
                <c:pt idx="576">
                  <c:v>1.8808739262366998E-2</c:v>
                </c:pt>
                <c:pt idx="577">
                  <c:v>1.8702742919643321E-2</c:v>
                </c:pt>
                <c:pt idx="578">
                  <c:v>1.8427152428561765E-2</c:v>
                </c:pt>
                <c:pt idx="579">
                  <c:v>1.8893536336545939E-2</c:v>
                </c:pt>
                <c:pt idx="580">
                  <c:v>1.8485762171008977E-2</c:v>
                </c:pt>
                <c:pt idx="581">
                  <c:v>1.9666686130530395E-2</c:v>
                </c:pt>
                <c:pt idx="582">
                  <c:v>3.7056321416196893E-2</c:v>
                </c:pt>
                <c:pt idx="583">
                  <c:v>4.655484074003495E-2</c:v>
                </c:pt>
                <c:pt idx="584">
                  <c:v>2.3721981501558534E-2</c:v>
                </c:pt>
                <c:pt idx="585">
                  <c:v>1.7817361703951446E-2</c:v>
                </c:pt>
                <c:pt idx="586">
                  <c:v>1.7620333208065084E-2</c:v>
                </c:pt>
                <c:pt idx="587">
                  <c:v>1.7878465477992149E-2</c:v>
                </c:pt>
                <c:pt idx="588">
                  <c:v>1.806302381591102E-2</c:v>
                </c:pt>
                <c:pt idx="589">
                  <c:v>1.7917122967691376E-2</c:v>
                </c:pt>
                <c:pt idx="590">
                  <c:v>1.7854772177853917E-2</c:v>
                </c:pt>
                <c:pt idx="591">
                  <c:v>1.7506854770560916E-2</c:v>
                </c:pt>
                <c:pt idx="592">
                  <c:v>1.7422057696381978E-2</c:v>
                </c:pt>
                <c:pt idx="593">
                  <c:v>1.7267427737585085E-2</c:v>
                </c:pt>
                <c:pt idx="594">
                  <c:v>1.7481914454625932E-2</c:v>
                </c:pt>
                <c:pt idx="595">
                  <c:v>1.7491890580999925E-2</c:v>
                </c:pt>
                <c:pt idx="596">
                  <c:v>1.7383400206682751E-2</c:v>
                </c:pt>
                <c:pt idx="597">
                  <c:v>1.7267427737585085E-2</c:v>
                </c:pt>
                <c:pt idx="598">
                  <c:v>1.7226276216292365E-2</c:v>
                </c:pt>
                <c:pt idx="599">
                  <c:v>1.7398364396243742E-2</c:v>
                </c:pt>
                <c:pt idx="600">
                  <c:v>1.7125267936755683E-2</c:v>
                </c:pt>
                <c:pt idx="601">
                  <c:v>1.6988096199113283E-2</c:v>
                </c:pt>
                <c:pt idx="602">
                  <c:v>1.7278650879755823E-2</c:v>
                </c:pt>
                <c:pt idx="603">
                  <c:v>1.713150301573943E-2</c:v>
                </c:pt>
                <c:pt idx="604">
                  <c:v>1.7180136631812646E-2</c:v>
                </c:pt>
                <c:pt idx="605">
                  <c:v>1.7150208252690667E-2</c:v>
                </c:pt>
                <c:pt idx="606">
                  <c:v>1.7054188036340984E-2</c:v>
                </c:pt>
                <c:pt idx="607">
                  <c:v>1.70317417519995E-2</c:v>
                </c:pt>
                <c:pt idx="608">
                  <c:v>1.7040470862576741E-2</c:v>
                </c:pt>
                <c:pt idx="609">
                  <c:v>1.7024259657219005E-2</c:v>
                </c:pt>
                <c:pt idx="610">
                  <c:v>1.6808525924381406E-2</c:v>
                </c:pt>
                <c:pt idx="611">
                  <c:v>1.675989230830819E-2</c:v>
                </c:pt>
                <c:pt idx="612">
                  <c:v>1.6877111793202608E-2</c:v>
                </c:pt>
                <c:pt idx="613">
                  <c:v>1.6850924461470879E-2</c:v>
                </c:pt>
                <c:pt idx="614">
                  <c:v>1.6781091576852928E-2</c:v>
                </c:pt>
                <c:pt idx="615">
                  <c:v>1.6678836281519498E-2</c:v>
                </c:pt>
                <c:pt idx="616">
                  <c:v>1.6728716913389462E-2</c:v>
                </c:pt>
                <c:pt idx="617">
                  <c:v>1.6534182449096598E-2</c:v>
                </c:pt>
                <c:pt idx="618">
                  <c:v>1.6377058458706208E-2</c:v>
                </c:pt>
                <c:pt idx="619">
                  <c:v>1.649053689621038E-2</c:v>
                </c:pt>
                <c:pt idx="620">
                  <c:v>1.6332165890023242E-2</c:v>
                </c:pt>
                <c:pt idx="621">
                  <c:v>1.6458114485494904E-2</c:v>
                </c:pt>
                <c:pt idx="622">
                  <c:v>1.6097726920234409E-2</c:v>
                </c:pt>
                <c:pt idx="623">
                  <c:v>1.6687565392096742E-2</c:v>
                </c:pt>
                <c:pt idx="624">
                  <c:v>1.6379552490299709E-2</c:v>
                </c:pt>
                <c:pt idx="625">
                  <c:v>1.6243627768454054E-2</c:v>
                </c:pt>
                <c:pt idx="626">
                  <c:v>1.5958061150998504E-2</c:v>
                </c:pt>
                <c:pt idx="627">
                  <c:v>1.6057822414738434E-2</c:v>
                </c:pt>
                <c:pt idx="628">
                  <c:v>1.5784725955250378E-2</c:v>
                </c:pt>
                <c:pt idx="629">
                  <c:v>1.618002996281985E-2</c:v>
                </c:pt>
                <c:pt idx="630">
                  <c:v>1.5718634118022677E-2</c:v>
                </c:pt>
                <c:pt idx="631">
                  <c:v>1.6281038242356528E-2</c:v>
                </c:pt>
                <c:pt idx="632">
                  <c:v>2.3921504029038396E-2</c:v>
                </c:pt>
                <c:pt idx="633">
                  <c:v>3.251718391603009E-2</c:v>
                </c:pt>
                <c:pt idx="634">
                  <c:v>2.0115611817360074E-2</c:v>
                </c:pt>
                <c:pt idx="635">
                  <c:v>1.5456760800705361E-2</c:v>
                </c:pt>
                <c:pt idx="636">
                  <c:v>1.5621366885876243E-2</c:v>
                </c:pt>
                <c:pt idx="637">
                  <c:v>1.587949915580331E-2</c:v>
                </c:pt>
                <c:pt idx="638">
                  <c:v>1.5317095031469458E-2</c:v>
                </c:pt>
                <c:pt idx="639">
                  <c:v>1.5058962761542389E-2</c:v>
                </c:pt>
                <c:pt idx="640">
                  <c:v>1.4858193218265779E-2</c:v>
                </c:pt>
                <c:pt idx="641">
                  <c:v>1.5048986635168399E-2</c:v>
                </c:pt>
                <c:pt idx="642">
                  <c:v>1.4961695529395958E-2</c:v>
                </c:pt>
                <c:pt idx="643">
                  <c:v>1.4792101381038078E-2</c:v>
                </c:pt>
                <c:pt idx="644">
                  <c:v>1.4855699186672282E-2</c:v>
                </c:pt>
                <c:pt idx="645">
                  <c:v>1.4889368613184512E-2</c:v>
                </c:pt>
                <c:pt idx="646">
                  <c:v>1.4683611006720903E-2</c:v>
                </c:pt>
                <c:pt idx="647">
                  <c:v>1.4787113317851082E-2</c:v>
                </c:pt>
                <c:pt idx="648">
                  <c:v>1.4551427332265499E-2</c:v>
                </c:pt>
                <c:pt idx="649">
                  <c:v>1.4739726717574614E-2</c:v>
                </c:pt>
                <c:pt idx="650">
                  <c:v>1.4621260216883449E-2</c:v>
                </c:pt>
                <c:pt idx="651">
                  <c:v>1.4447925021135318E-2</c:v>
                </c:pt>
                <c:pt idx="652">
                  <c:v>1.4662411738176168E-2</c:v>
                </c:pt>
                <c:pt idx="653">
                  <c:v>1.4289554014948181E-2</c:v>
                </c:pt>
                <c:pt idx="654">
                  <c:v>1.4611284090509455E-2</c:v>
                </c:pt>
                <c:pt idx="655">
                  <c:v>1.4636224406444437E-2</c:v>
                </c:pt>
                <c:pt idx="656">
                  <c:v>1.4344422710005142E-2</c:v>
                </c:pt>
                <c:pt idx="657">
                  <c:v>1.4416749626216592E-2</c:v>
                </c:pt>
                <c:pt idx="658">
                  <c:v>1.470231624367214E-2</c:v>
                </c:pt>
                <c:pt idx="659">
                  <c:v>1.4116218819200055E-2</c:v>
                </c:pt>
                <c:pt idx="660">
                  <c:v>1.438058616811087E-2</c:v>
                </c:pt>
                <c:pt idx="661">
                  <c:v>1.4378092136517369E-2</c:v>
                </c:pt>
                <c:pt idx="662">
                  <c:v>1.4597566916745212E-2</c:v>
                </c:pt>
                <c:pt idx="663">
                  <c:v>1.4749702843948607E-2</c:v>
                </c:pt>
                <c:pt idx="664">
                  <c:v>1.4543945237485003E-2</c:v>
                </c:pt>
                <c:pt idx="665">
                  <c:v>1.4149888245712281E-2</c:v>
                </c:pt>
                <c:pt idx="666">
                  <c:v>1.4507781779379279E-2</c:v>
                </c:pt>
                <c:pt idx="667">
                  <c:v>1.4388068262891364E-2</c:v>
                </c:pt>
                <c:pt idx="668">
                  <c:v>1.4442936957948323E-2</c:v>
                </c:pt>
                <c:pt idx="669">
                  <c:v>1.4026433681834118E-2</c:v>
                </c:pt>
                <c:pt idx="670">
                  <c:v>1.4187298719614752E-2</c:v>
                </c:pt>
                <c:pt idx="671">
                  <c:v>1.399775231850889E-2</c:v>
                </c:pt>
                <c:pt idx="672">
                  <c:v>1.4082549392687828E-2</c:v>
                </c:pt>
                <c:pt idx="673">
                  <c:v>1.4058856092549593E-2</c:v>
                </c:pt>
                <c:pt idx="674">
                  <c:v>1.4090031487468322E-2</c:v>
                </c:pt>
                <c:pt idx="675">
                  <c:v>1.3794488743638781E-2</c:v>
                </c:pt>
                <c:pt idx="676">
                  <c:v>1.4282071920167685E-2</c:v>
                </c:pt>
                <c:pt idx="677">
                  <c:v>1.434941077319214E-2</c:v>
                </c:pt>
                <c:pt idx="678">
                  <c:v>1.4060103108346343E-2</c:v>
                </c:pt>
                <c:pt idx="679">
                  <c:v>1.3841875343915247E-2</c:v>
                </c:pt>
                <c:pt idx="680">
                  <c:v>1.383938131232175E-2</c:v>
                </c:pt>
                <c:pt idx="681">
                  <c:v>1.3745855127565567E-2</c:v>
                </c:pt>
                <c:pt idx="682">
                  <c:v>1.3836887280728251E-2</c:v>
                </c:pt>
                <c:pt idx="683">
                  <c:v>1.3901732102159205E-2</c:v>
                </c:pt>
                <c:pt idx="684">
                  <c:v>1.3576260979207685E-2</c:v>
                </c:pt>
                <c:pt idx="685">
                  <c:v>1.3859333565069734E-2</c:v>
                </c:pt>
                <c:pt idx="686">
                  <c:v>1.3329351851451361E-2</c:v>
                </c:pt>
                <c:pt idx="687">
                  <c:v>1.3486475841841749E-2</c:v>
                </c:pt>
                <c:pt idx="688">
                  <c:v>1.3883026865207969E-2</c:v>
                </c:pt>
                <c:pt idx="689">
                  <c:v>1.3612424437313409E-2</c:v>
                </c:pt>
                <c:pt idx="690">
                  <c:v>1.3745855127565567E-2</c:v>
                </c:pt>
                <c:pt idx="691">
                  <c:v>1.4767161065103097E-2</c:v>
                </c:pt>
                <c:pt idx="692">
                  <c:v>1.7759998977300989E-2</c:v>
                </c:pt>
                <c:pt idx="693">
                  <c:v>1.5643813170217728E-2</c:v>
                </c:pt>
                <c:pt idx="694">
                  <c:v>1.3760819317126555E-2</c:v>
                </c:pt>
                <c:pt idx="695">
                  <c:v>1.4885627565794262E-2</c:v>
                </c:pt>
                <c:pt idx="696">
                  <c:v>1.6842195350893631E-2</c:v>
                </c:pt>
                <c:pt idx="697">
                  <c:v>1.4595072885151715E-2</c:v>
                </c:pt>
                <c:pt idx="698">
                  <c:v>1.3138558434548741E-2</c:v>
                </c:pt>
                <c:pt idx="699">
                  <c:v>1.3276977187987897E-2</c:v>
                </c:pt>
                <c:pt idx="700">
                  <c:v>1.3073713613117788E-2</c:v>
                </c:pt>
                <c:pt idx="701">
                  <c:v>1.3063737486743797E-2</c:v>
                </c:pt>
                <c:pt idx="702">
                  <c:v>1.2773182806101251E-2</c:v>
                </c:pt>
                <c:pt idx="703">
                  <c:v>1.2955247112426623E-2</c:v>
                </c:pt>
                <c:pt idx="704">
                  <c:v>1.3022585965451073E-2</c:v>
                </c:pt>
                <c:pt idx="705">
                  <c:v>1.2717067095247539E-2</c:v>
                </c:pt>
                <c:pt idx="706">
                  <c:v>1.2995151617922591E-2</c:v>
                </c:pt>
                <c:pt idx="707">
                  <c:v>1.2867956006654184E-2</c:v>
                </c:pt>
                <c:pt idx="708">
                  <c:v>1.2975199365174609E-2</c:v>
                </c:pt>
                <c:pt idx="709">
                  <c:v>1.271831411104429E-2</c:v>
                </c:pt>
                <c:pt idx="710">
                  <c:v>1.3227096556117932E-2</c:v>
                </c:pt>
                <c:pt idx="711">
                  <c:v>1.3247048808865914E-2</c:v>
                </c:pt>
                <c:pt idx="712">
                  <c:v>1.285922689607694E-2</c:v>
                </c:pt>
                <c:pt idx="713">
                  <c:v>1.2789394011458991E-2</c:v>
                </c:pt>
                <c:pt idx="714">
                  <c:v>1.2341715340426055E-2</c:v>
                </c:pt>
                <c:pt idx="715">
                  <c:v>1.2775676837694748E-2</c:v>
                </c:pt>
                <c:pt idx="716">
                  <c:v>1.2598600594556373E-2</c:v>
                </c:pt>
                <c:pt idx="717">
                  <c:v>1.2672174526564571E-2</c:v>
                </c:pt>
                <c:pt idx="718">
                  <c:v>1.2581142373401888E-2</c:v>
                </c:pt>
                <c:pt idx="719">
                  <c:v>1.2478887078068457E-2</c:v>
                </c:pt>
                <c:pt idx="720">
                  <c:v>1.2611070752523865E-2</c:v>
                </c:pt>
                <c:pt idx="721">
                  <c:v>1.2596106562962875E-2</c:v>
                </c:pt>
                <c:pt idx="722">
                  <c:v>1.2652222273816589E-2</c:v>
                </c:pt>
                <c:pt idx="723">
                  <c:v>1.3192180113808958E-2</c:v>
                </c:pt>
                <c:pt idx="724">
                  <c:v>1.3555061710662949E-2</c:v>
                </c:pt>
                <c:pt idx="725">
                  <c:v>1.3037550155012061E-2</c:v>
                </c:pt>
                <c:pt idx="726">
                  <c:v>1.2457687809523723E-2</c:v>
                </c:pt>
                <c:pt idx="727">
                  <c:v>1.2236966013499127E-2</c:v>
                </c:pt>
                <c:pt idx="728">
                  <c:v>1.2098547260059975E-2</c:v>
                </c:pt>
                <c:pt idx="729">
                  <c:v>1.2229483918718632E-2</c:v>
                </c:pt>
                <c:pt idx="730">
                  <c:v>1.2515050536174181E-2</c:v>
                </c:pt>
                <c:pt idx="731">
                  <c:v>1.2506321425596937E-2</c:v>
                </c:pt>
                <c:pt idx="732">
                  <c:v>1.2184591350035665E-2</c:v>
                </c:pt>
                <c:pt idx="733">
                  <c:v>1.2543731899499413E-2</c:v>
                </c:pt>
                <c:pt idx="734">
                  <c:v>1.3038797170808813E-2</c:v>
                </c:pt>
                <c:pt idx="735">
                  <c:v>1.4813300649582813E-2</c:v>
                </c:pt>
                <c:pt idx="736">
                  <c:v>1.4168593482663515E-2</c:v>
                </c:pt>
                <c:pt idx="737">
                  <c:v>1.2440229588369236E-2</c:v>
                </c:pt>
                <c:pt idx="738">
                  <c:v>1.246018184111722E-2</c:v>
                </c:pt>
                <c:pt idx="739">
                  <c:v>1.3017597902264078E-2</c:v>
                </c:pt>
                <c:pt idx="740">
                  <c:v>1.2382866861718774E-2</c:v>
                </c:pt>
                <c:pt idx="741">
                  <c:v>1.182295676897842E-2</c:v>
                </c:pt>
                <c:pt idx="742">
                  <c:v>1.1967610601401318E-2</c:v>
                </c:pt>
                <c:pt idx="743">
                  <c:v>1.1529908056742378E-2</c:v>
                </c:pt>
                <c:pt idx="744">
                  <c:v>1.1700749220897005E-2</c:v>
                </c:pt>
                <c:pt idx="745">
                  <c:v>1.1855379179693896E-2</c:v>
                </c:pt>
                <c:pt idx="746">
                  <c:v>1.1710725347271E-2</c:v>
                </c:pt>
                <c:pt idx="747">
                  <c:v>1.177806420029545E-2</c:v>
                </c:pt>
                <c:pt idx="748">
                  <c:v>1.1985068822555804E-2</c:v>
                </c:pt>
                <c:pt idx="749">
                  <c:v>1.1958881490824072E-2</c:v>
                </c:pt>
                <c:pt idx="750">
                  <c:v>1.1923965048515098E-2</c:v>
                </c:pt>
                <c:pt idx="751">
                  <c:v>1.2111017418027467E-2</c:v>
                </c:pt>
                <c:pt idx="752">
                  <c:v>1.2941529938662382E-2</c:v>
                </c:pt>
                <c:pt idx="753">
                  <c:v>1.243150047779199E-2</c:v>
                </c:pt>
                <c:pt idx="754">
                  <c:v>1.1932694159092342E-2</c:v>
                </c:pt>
                <c:pt idx="755">
                  <c:v>1.1781805247685701E-2</c:v>
                </c:pt>
                <c:pt idx="756">
                  <c:v>1.1718207442051492E-2</c:v>
                </c:pt>
                <c:pt idx="757">
                  <c:v>1.1587270783392835E-2</c:v>
                </c:pt>
                <c:pt idx="758">
                  <c:v>1.1418923650831702E-2</c:v>
                </c:pt>
                <c:pt idx="759">
                  <c:v>1.1527414025148877E-2</c:v>
                </c:pt>
                <c:pt idx="760">
                  <c:v>1.2525026662548176E-2</c:v>
                </c:pt>
                <c:pt idx="761">
                  <c:v>1.3679763290337861E-2</c:v>
                </c:pt>
                <c:pt idx="762">
                  <c:v>1.2054901707173757E-2</c:v>
                </c:pt>
                <c:pt idx="763">
                  <c:v>1.1437628887782939E-2</c:v>
                </c:pt>
                <c:pt idx="764">
                  <c:v>1.1391489303303224E-2</c:v>
                </c:pt>
                <c:pt idx="765">
                  <c:v>1.1622187225701811E-2</c:v>
                </c:pt>
                <c:pt idx="766">
                  <c:v>1.1347843750417004E-2</c:v>
                </c:pt>
                <c:pt idx="767">
                  <c:v>1.1159544365107885E-2</c:v>
                </c:pt>
                <c:pt idx="768">
                  <c:v>1.1432640824595944E-2</c:v>
                </c:pt>
                <c:pt idx="769">
                  <c:v>1.116952049148188E-2</c:v>
                </c:pt>
                <c:pt idx="770">
                  <c:v>1.131168029231128E-2</c:v>
                </c:pt>
                <c:pt idx="771">
                  <c:v>1.1971351648791564E-2</c:v>
                </c:pt>
                <c:pt idx="772">
                  <c:v>1.2140945797149446E-2</c:v>
                </c:pt>
                <c:pt idx="773">
                  <c:v>1.1456334124734176E-2</c:v>
                </c:pt>
                <c:pt idx="774">
                  <c:v>1.1366548987368242E-2</c:v>
                </c:pt>
                <c:pt idx="775">
                  <c:v>1.1075994306725694E-2</c:v>
                </c:pt>
                <c:pt idx="776">
                  <c:v>1.1194460807416862E-2</c:v>
                </c:pt>
                <c:pt idx="777">
                  <c:v>1.1265540707831563E-2</c:v>
                </c:pt>
                <c:pt idx="778">
                  <c:v>1.1204436933790854E-2</c:v>
                </c:pt>
                <c:pt idx="779">
                  <c:v>1.1089711480489936E-2</c:v>
                </c:pt>
                <c:pt idx="780">
                  <c:v>1.1292975055360043E-2</c:v>
                </c:pt>
                <c:pt idx="781">
                  <c:v>1.1301704165937287E-2</c:v>
                </c:pt>
                <c:pt idx="782">
                  <c:v>1.114083912815665E-2</c:v>
                </c:pt>
                <c:pt idx="783">
                  <c:v>1.1090958496286687E-2</c:v>
                </c:pt>
                <c:pt idx="784">
                  <c:v>1.1003667390514248E-2</c:v>
                </c:pt>
                <c:pt idx="785">
                  <c:v>1.1082229385709443E-2</c:v>
                </c:pt>
                <c:pt idx="786">
                  <c:v>1.0937575553286543E-2</c:v>
                </c:pt>
                <c:pt idx="787">
                  <c:v>1.0987456185156508E-2</c:v>
                </c:pt>
                <c:pt idx="788">
                  <c:v>1.0993691264140253E-2</c:v>
                </c:pt>
                <c:pt idx="789">
                  <c:v>1.0862754605481596E-2</c:v>
                </c:pt>
                <c:pt idx="790">
                  <c:v>1.0642032809457001E-2</c:v>
                </c:pt>
                <c:pt idx="791">
                  <c:v>1.0805391878831136E-2</c:v>
                </c:pt>
                <c:pt idx="792">
                  <c:v>1.0862754605481596E-2</c:v>
                </c:pt>
                <c:pt idx="793">
                  <c:v>1.0715606741465199E-2</c:v>
                </c:pt>
                <c:pt idx="794">
                  <c:v>1.0713112709871702E-2</c:v>
                </c:pt>
                <c:pt idx="795">
                  <c:v>1.0923858379522302E-2</c:v>
                </c:pt>
                <c:pt idx="796">
                  <c:v>1.0891435968806826E-2</c:v>
                </c:pt>
                <c:pt idx="797">
                  <c:v>1.070064255190421E-2</c:v>
                </c:pt>
                <c:pt idx="798">
                  <c:v>1.0876471779245837E-2</c:v>
                </c:pt>
                <c:pt idx="799">
                  <c:v>1.1189472744229864E-2</c:v>
                </c:pt>
                <c:pt idx="800">
                  <c:v>1.1860367242880894E-2</c:v>
                </c:pt>
                <c:pt idx="801">
                  <c:v>1.0831579210562868E-2</c:v>
                </c:pt>
                <c:pt idx="802">
                  <c:v>1.0597140240774034E-2</c:v>
                </c:pt>
                <c:pt idx="803">
                  <c:v>1.1240600391896579E-2</c:v>
                </c:pt>
                <c:pt idx="804">
                  <c:v>1.1278010865799055E-2</c:v>
                </c:pt>
                <c:pt idx="805">
                  <c:v>1.1331632545059265E-2</c:v>
                </c:pt>
                <c:pt idx="806">
                  <c:v>1.0649514904237496E-2</c:v>
                </c:pt>
                <c:pt idx="807">
                  <c:v>1.0501120024424351E-2</c:v>
                </c:pt>
                <c:pt idx="808">
                  <c:v>1.0431287139806402E-2</c:v>
                </c:pt>
                <c:pt idx="809">
                  <c:v>1.22057906185804E-2</c:v>
                </c:pt>
                <c:pt idx="810">
                  <c:v>1.9873690752790746E-2</c:v>
                </c:pt>
                <c:pt idx="811">
                  <c:v>2.0926172085247004E-2</c:v>
                </c:pt>
                <c:pt idx="812">
                  <c:v>1.2445217651556232E-2</c:v>
                </c:pt>
                <c:pt idx="813">
                  <c:v>1.0461215518928379E-2</c:v>
                </c:pt>
                <c:pt idx="814">
                  <c:v>1.0275410165212759E-2</c:v>
                </c:pt>
                <c:pt idx="815">
                  <c:v>1.0355219176204704E-2</c:v>
                </c:pt>
                <c:pt idx="816">
                  <c:v>1.0109557064245126E-2</c:v>
                </c:pt>
                <c:pt idx="817">
                  <c:v>1.0109557064245126E-2</c:v>
                </c:pt>
                <c:pt idx="818">
                  <c:v>1.0108310048448378E-2</c:v>
                </c:pt>
                <c:pt idx="819">
                  <c:v>1.0180636964659828E-2</c:v>
                </c:pt>
                <c:pt idx="820">
                  <c:v>1.0107063032651629E-2</c:v>
                </c:pt>
                <c:pt idx="821">
                  <c:v>1.0141979474960603E-2</c:v>
                </c:pt>
                <c:pt idx="822">
                  <c:v>1.0350231113017708E-2</c:v>
                </c:pt>
                <c:pt idx="823">
                  <c:v>1.1397724382286967E-2</c:v>
                </c:pt>
                <c:pt idx="824">
                  <c:v>1.2465169904304216E-2</c:v>
                </c:pt>
                <c:pt idx="825">
                  <c:v>1.0534789450936576E-2</c:v>
                </c:pt>
                <c:pt idx="826">
                  <c:v>1.0089604811497141E-2</c:v>
                </c:pt>
                <c:pt idx="827">
                  <c:v>9.915022599952264E-3</c:v>
                </c:pt>
                <c:pt idx="828">
                  <c:v>1.0037230148033677E-2</c:v>
                </c:pt>
                <c:pt idx="829">
                  <c:v>9.9973256425377049E-3</c:v>
                </c:pt>
                <c:pt idx="830">
                  <c:v>1.0139485443367104E-2</c:v>
                </c:pt>
                <c:pt idx="831">
                  <c:v>9.9636562160254783E-3</c:v>
                </c:pt>
                <c:pt idx="832">
                  <c:v>1.0122027222212619E-2</c:v>
                </c:pt>
                <c:pt idx="833">
                  <c:v>1.0043465227017425E-2</c:v>
                </c:pt>
                <c:pt idx="834">
                  <c:v>1.0120780206415868E-2</c:v>
                </c:pt>
                <c:pt idx="835">
                  <c:v>1.1366548987368242E-2</c:v>
                </c:pt>
                <c:pt idx="836">
                  <c:v>1.315476963990648E-2</c:v>
                </c:pt>
                <c:pt idx="837">
                  <c:v>1.1282998928986048E-2</c:v>
                </c:pt>
                <c:pt idx="838">
                  <c:v>9.7778508623098618E-3</c:v>
                </c:pt>
                <c:pt idx="839">
                  <c:v>1.0024759990066186E-2</c:v>
                </c:pt>
                <c:pt idx="840">
                  <c:v>9.9636562160254783E-3</c:v>
                </c:pt>
                <c:pt idx="841">
                  <c:v>9.9087875209685206E-3</c:v>
                </c:pt>
                <c:pt idx="842">
                  <c:v>1.0022265958472687E-2</c:v>
                </c:pt>
                <c:pt idx="843">
                  <c:v>9.8589068890985523E-3</c:v>
                </c:pt>
                <c:pt idx="844">
                  <c:v>9.8165083520090832E-3</c:v>
                </c:pt>
                <c:pt idx="845">
                  <c:v>9.9374688842937473E-3</c:v>
                </c:pt>
                <c:pt idx="846">
                  <c:v>9.9324808211067525E-3</c:v>
                </c:pt>
                <c:pt idx="847">
                  <c:v>9.9798674213832182E-3</c:v>
                </c:pt>
                <c:pt idx="848">
                  <c:v>9.8090262572285876E-3</c:v>
                </c:pt>
                <c:pt idx="849">
                  <c:v>9.7603926411553733E-3</c:v>
                </c:pt>
                <c:pt idx="850">
                  <c:v>9.8863412366270338E-3</c:v>
                </c:pt>
                <c:pt idx="851">
                  <c:v>9.7666277201391184E-3</c:v>
                </c:pt>
                <c:pt idx="852">
                  <c:v>9.8863412366270338E-3</c:v>
                </c:pt>
                <c:pt idx="853">
                  <c:v>9.9848554845702129E-3</c:v>
                </c:pt>
                <c:pt idx="854">
                  <c:v>9.823990446789577E-3</c:v>
                </c:pt>
                <c:pt idx="855">
                  <c:v>1.0305338544334741E-2</c:v>
                </c:pt>
                <c:pt idx="856">
                  <c:v>1.0024759990066186E-2</c:v>
                </c:pt>
                <c:pt idx="857">
                  <c:v>9.9187636473425118E-3</c:v>
                </c:pt>
                <c:pt idx="858">
                  <c:v>9.683077661756927E-3</c:v>
                </c:pt>
                <c:pt idx="859">
                  <c:v>9.7978031150578477E-3</c:v>
                </c:pt>
                <c:pt idx="860">
                  <c:v>9.7179941040659041E-3</c:v>
                </c:pt>
                <c:pt idx="861">
                  <c:v>9.7179941040659041E-3</c:v>
                </c:pt>
                <c:pt idx="862">
                  <c:v>9.751663530578129E-3</c:v>
                </c:pt>
                <c:pt idx="863">
                  <c:v>9.5109894818055495E-3</c:v>
                </c:pt>
                <c:pt idx="864">
                  <c:v>9.6319500140902136E-3</c:v>
                </c:pt>
                <c:pt idx="865">
                  <c:v>9.9636562160254783E-3</c:v>
                </c:pt>
                <c:pt idx="866">
                  <c:v>1.0139485443367104E-2</c:v>
                </c:pt>
                <c:pt idx="867">
                  <c:v>9.6381850930739588E-3</c:v>
                </c:pt>
                <c:pt idx="868">
                  <c:v>9.5247066555697903E-3</c:v>
                </c:pt>
                <c:pt idx="869">
                  <c:v>9.5770813190332506E-3</c:v>
                </c:pt>
                <c:pt idx="870">
                  <c:v>9.4810611026835689E-3</c:v>
                </c:pt>
                <c:pt idx="871">
                  <c:v>1.1856626195490645E-2</c:v>
                </c:pt>
                <c:pt idx="872">
                  <c:v>2.1277830539930258E-2</c:v>
                </c:pt>
                <c:pt idx="873">
                  <c:v>1.9492103918985516E-2</c:v>
                </c:pt>
                <c:pt idx="874">
                  <c:v>1.0931340474302798E-2</c:v>
                </c:pt>
                <c:pt idx="875">
                  <c:v>9.4374155497973511E-3</c:v>
                </c:pt>
                <c:pt idx="876">
                  <c:v>9.1792832798702814E-3</c:v>
                </c:pt>
                <c:pt idx="877">
                  <c:v>9.461108849935583E-3</c:v>
                </c:pt>
                <c:pt idx="878">
                  <c:v>9.3937699969111315E-3</c:v>
                </c:pt>
                <c:pt idx="879">
                  <c:v>9.3638416177891527E-3</c:v>
                </c:pt>
                <c:pt idx="880">
                  <c:v>9.1630720745125432E-3</c:v>
                </c:pt>
                <c:pt idx="881">
                  <c:v>9.28153857520371E-3</c:v>
                </c:pt>
                <c:pt idx="882">
                  <c:v>9.3351602544639225E-3</c:v>
                </c:pt>
                <c:pt idx="883">
                  <c:v>9.2042235958052655E-3</c:v>
                </c:pt>
                <c:pt idx="884">
                  <c:v>9.2304109275369965E-3</c:v>
                </c:pt>
                <c:pt idx="885">
                  <c:v>9.2017295642117664E-3</c:v>
                </c:pt>
                <c:pt idx="886">
                  <c:v>9.2341519749272426E-3</c:v>
                </c:pt>
                <c:pt idx="887">
                  <c:v>9.2977497805614481E-3</c:v>
                </c:pt>
                <c:pt idx="888">
                  <c:v>9.239140038114239E-3</c:v>
                </c:pt>
                <c:pt idx="889">
                  <c:v>9.2491161644882337E-3</c:v>
                </c:pt>
                <c:pt idx="890">
                  <c:v>9.3201960649029331E-3</c:v>
                </c:pt>
                <c:pt idx="891">
                  <c:v>9.0508406528051217E-3</c:v>
                </c:pt>
                <c:pt idx="892">
                  <c:v>9.0820160477238527E-3</c:v>
                </c:pt>
                <c:pt idx="893">
                  <c:v>9.5172245607892947E-3</c:v>
                </c:pt>
                <c:pt idx="894">
                  <c:v>1.0806638894627884E-2</c:v>
                </c:pt>
                <c:pt idx="895">
                  <c:v>1.0594646209180537E-2</c:v>
                </c:pt>
                <c:pt idx="896">
                  <c:v>9.4187103128461139E-3</c:v>
                </c:pt>
                <c:pt idx="897">
                  <c:v>9.1481078849515538E-3</c:v>
                </c:pt>
                <c:pt idx="898">
                  <c:v>9.0745339529433554E-3</c:v>
                </c:pt>
                <c:pt idx="899">
                  <c:v>9.1618250587157963E-3</c:v>
                </c:pt>
                <c:pt idx="900">
                  <c:v>8.9473383416749444E-3</c:v>
                </c:pt>
                <c:pt idx="901">
                  <c:v>9.1543429639353007E-3</c:v>
                </c:pt>
                <c:pt idx="902">
                  <c:v>9.2416340697077364E-3</c:v>
                </c:pt>
                <c:pt idx="903">
                  <c:v>9.1618250587157963E-3</c:v>
                </c:pt>
                <c:pt idx="904">
                  <c:v>9.1905064220410247E-3</c:v>
                </c:pt>
                <c:pt idx="905">
                  <c:v>9.1792832798702814E-3</c:v>
                </c:pt>
                <c:pt idx="906">
                  <c:v>9.1418728059678069E-3</c:v>
                </c:pt>
                <c:pt idx="907">
                  <c:v>9.2491161644882337E-3</c:v>
                </c:pt>
                <c:pt idx="908">
                  <c:v>9.4636028815290821E-3</c:v>
                </c:pt>
                <c:pt idx="909">
                  <c:v>9.6294559824967145E-3</c:v>
                </c:pt>
                <c:pt idx="910">
                  <c:v>9.7978031150578477E-3</c:v>
                </c:pt>
                <c:pt idx="911">
                  <c:v>9.4773200552933229E-3</c:v>
                </c:pt>
                <c:pt idx="912">
                  <c:v>9.0433585580246278E-3</c:v>
                </c:pt>
                <c:pt idx="913">
                  <c:v>9.0957332214880917E-3</c:v>
                </c:pt>
                <c:pt idx="914">
                  <c:v>9.0408645264311305E-3</c:v>
                </c:pt>
                <c:pt idx="915">
                  <c:v>8.9211510099432151E-3</c:v>
                </c:pt>
                <c:pt idx="916">
                  <c:v>8.7465687983983385E-3</c:v>
                </c:pt>
                <c:pt idx="917">
                  <c:v>9.1219205532198228E-3</c:v>
                </c:pt>
                <c:pt idx="918">
                  <c:v>9.0259003368701411E-3</c:v>
                </c:pt>
                <c:pt idx="919">
                  <c:v>9.1007212846750882E-3</c:v>
                </c:pt>
                <c:pt idx="920">
                  <c:v>9.0121831631059003E-3</c:v>
                </c:pt>
                <c:pt idx="921">
                  <c:v>8.931127136317208E-3</c:v>
                </c:pt>
                <c:pt idx="922">
                  <c:v>9.1767892482767822E-3</c:v>
                </c:pt>
                <c:pt idx="923">
                  <c:v>1.0482414787473113E-2</c:v>
                </c:pt>
                <c:pt idx="924">
                  <c:v>1.1322903434482022E-2</c:v>
                </c:pt>
                <c:pt idx="925">
                  <c:v>9.6668664563991889E-3</c:v>
                </c:pt>
                <c:pt idx="926">
                  <c:v>9.3127139701224375E-3</c:v>
                </c:pt>
                <c:pt idx="927">
                  <c:v>1.3189686082215457E-2</c:v>
                </c:pt>
                <c:pt idx="928">
                  <c:v>1.6611497428495044E-2</c:v>
                </c:pt>
                <c:pt idx="929">
                  <c:v>1.1282998928986048E-2</c:v>
                </c:pt>
                <c:pt idx="930">
                  <c:v>8.6854650243576321E-3</c:v>
                </c:pt>
                <c:pt idx="931">
                  <c:v>8.3350535854711267E-3</c:v>
                </c:pt>
                <c:pt idx="932">
                  <c:v>8.5395641761379822E-3</c:v>
                </c:pt>
                <c:pt idx="933">
                  <c:v>8.5919388396014477E-3</c:v>
                </c:pt>
                <c:pt idx="934">
                  <c:v>8.6954411507316233E-3</c:v>
                </c:pt>
                <c:pt idx="935">
                  <c:v>8.6430664872681612E-3</c:v>
                </c:pt>
                <c:pt idx="936">
                  <c:v>8.3475237434386187E-3</c:v>
                </c:pt>
                <c:pt idx="937">
                  <c:v>8.6567836610324002E-3</c:v>
                </c:pt>
                <c:pt idx="938">
                  <c:v>8.4597551651460386E-3</c:v>
                </c:pt>
                <c:pt idx="939">
                  <c:v>8.4921775758615165E-3</c:v>
                </c:pt>
                <c:pt idx="940">
                  <c:v>8.5482932867152264E-3</c:v>
                </c:pt>
                <c:pt idx="941">
                  <c:v>8.5507873183087255E-3</c:v>
                </c:pt>
                <c:pt idx="942">
                  <c:v>8.438555896601304E-3</c:v>
                </c:pt>
                <c:pt idx="943">
                  <c:v>8.5071417654225059E-3</c:v>
                </c:pt>
                <c:pt idx="944">
                  <c:v>8.3861812331378419E-3</c:v>
                </c:pt>
                <c:pt idx="945">
                  <c:v>8.3811931699508454E-3</c:v>
                </c:pt>
                <c:pt idx="946">
                  <c:v>8.4011454226988313E-3</c:v>
                </c:pt>
                <c:pt idx="947">
                  <c:v>8.5158708759997502E-3</c:v>
                </c:pt>
                <c:pt idx="948">
                  <c:v>8.5183649075932476E-3</c:v>
                </c:pt>
                <c:pt idx="949">
                  <c:v>8.3811931699508454E-3</c:v>
                </c:pt>
                <c:pt idx="950">
                  <c:v>8.2477624796986893E-3</c:v>
                </c:pt>
                <c:pt idx="951">
                  <c:v>8.3599939014061108E-3</c:v>
                </c:pt>
                <c:pt idx="952">
                  <c:v>8.3288185064873815E-3</c:v>
                </c:pt>
                <c:pt idx="953">
                  <c:v>9.6519022668382012E-3</c:v>
                </c:pt>
                <c:pt idx="954">
                  <c:v>1.152491999355538E-2</c:v>
                </c:pt>
                <c:pt idx="955">
                  <c:v>9.5122364976022982E-3</c:v>
                </c:pt>
                <c:pt idx="956">
                  <c:v>8.3013841589589018E-3</c:v>
                </c:pt>
                <c:pt idx="957">
                  <c:v>8.1118377578530357E-3</c:v>
                </c:pt>
                <c:pt idx="958">
                  <c:v>8.48718951267452E-3</c:v>
                </c:pt>
                <c:pt idx="959">
                  <c:v>8.7428277510080889E-3</c:v>
                </c:pt>
                <c:pt idx="960">
                  <c:v>8.3363006012678754E-3</c:v>
                </c:pt>
                <c:pt idx="961">
                  <c:v>9.9536800896514871E-3</c:v>
                </c:pt>
                <c:pt idx="962">
                  <c:v>1.3359280230573338E-2</c:v>
                </c:pt>
                <c:pt idx="963">
                  <c:v>1.1219401123351845E-2</c:v>
                </c:pt>
                <c:pt idx="964">
                  <c:v>8.4398029123980544E-3</c:v>
                </c:pt>
                <c:pt idx="965">
                  <c:v>8.0569690627960745E-3</c:v>
                </c:pt>
                <c:pt idx="966">
                  <c:v>8.0918855051050481E-3</c:v>
                </c:pt>
                <c:pt idx="967">
                  <c:v>8.2988901273654027E-3</c:v>
                </c:pt>
                <c:pt idx="968">
                  <c:v>8.1654594371132466E-3</c:v>
                </c:pt>
                <c:pt idx="969">
                  <c:v>8.0656981733733171E-3</c:v>
                </c:pt>
                <c:pt idx="970">
                  <c:v>8.1280489632107739E-3</c:v>
                </c:pt>
                <c:pt idx="971">
                  <c:v>7.9509727200723964E-3</c:v>
                </c:pt>
                <c:pt idx="972">
                  <c:v>7.9597018306496407E-3</c:v>
                </c:pt>
                <c:pt idx="973">
                  <c:v>8.1642124213164979E-3</c:v>
                </c:pt>
                <c:pt idx="974">
                  <c:v>8.1243079158205261E-3</c:v>
                </c:pt>
                <c:pt idx="975">
                  <c:v>8.0158175415033523E-3</c:v>
                </c:pt>
                <c:pt idx="976">
                  <c:v>8.0058414151293594E-3</c:v>
                </c:pt>
                <c:pt idx="977">
                  <c:v>7.8574465353162121E-3</c:v>
                </c:pt>
                <c:pt idx="978">
                  <c:v>7.9035861197959325E-3</c:v>
                </c:pt>
                <c:pt idx="979">
                  <c:v>8.1754355634872395E-3</c:v>
                </c:pt>
                <c:pt idx="980">
                  <c:v>8.0881444577148003E-3</c:v>
                </c:pt>
                <c:pt idx="981">
                  <c:v>8.0719332523570622E-3</c:v>
                </c:pt>
                <c:pt idx="982">
                  <c:v>8.0557220469993241E-3</c:v>
                </c:pt>
                <c:pt idx="983">
                  <c:v>7.9958652887553664E-3</c:v>
                </c:pt>
                <c:pt idx="984">
                  <c:v>8.0008533519423629E-3</c:v>
                </c:pt>
                <c:pt idx="985">
                  <c:v>7.8150479982267429E-3</c:v>
                </c:pt>
                <c:pt idx="986">
                  <c:v>7.9946182729586177E-3</c:v>
                </c:pt>
                <c:pt idx="987">
                  <c:v>7.9422436094951539E-3</c:v>
                </c:pt>
                <c:pt idx="988">
                  <c:v>7.7078046397063196E-3</c:v>
                </c:pt>
                <c:pt idx="989">
                  <c:v>7.9160562777634228E-3</c:v>
                </c:pt>
                <c:pt idx="990">
                  <c:v>7.8549525037227164E-3</c:v>
                </c:pt>
                <c:pt idx="991">
                  <c:v>7.7452151136087923E-3</c:v>
                </c:pt>
                <c:pt idx="992">
                  <c:v>7.7863666349015145E-3</c:v>
                </c:pt>
                <c:pt idx="993">
                  <c:v>7.8599405669097112E-3</c:v>
                </c:pt>
                <c:pt idx="994">
                  <c:v>7.8936099934219378E-3</c:v>
                </c:pt>
                <c:pt idx="995">
                  <c:v>7.7502031767957896E-3</c:v>
                </c:pt>
                <c:pt idx="996">
                  <c:v>7.8624345985032103E-3</c:v>
                </c:pt>
                <c:pt idx="997">
                  <c:v>7.8998450724056847E-3</c:v>
                </c:pt>
                <c:pt idx="998">
                  <c:v>7.9634428780398885E-3</c:v>
                </c:pt>
                <c:pt idx="999">
                  <c:v>7.7938487296820092E-3</c:v>
                </c:pt>
                <c:pt idx="1000">
                  <c:v>7.8624345985032103E-3</c:v>
                </c:pt>
                <c:pt idx="1001">
                  <c:v>7.7464621294055427E-3</c:v>
                </c:pt>
                <c:pt idx="1002">
                  <c:v>7.6142784549501352E-3</c:v>
                </c:pt>
                <c:pt idx="1003">
                  <c:v>7.8337532351779801E-3</c:v>
                </c:pt>
                <c:pt idx="1004">
                  <c:v>7.8786458038609484E-3</c:v>
                </c:pt>
                <c:pt idx="1005">
                  <c:v>7.6130314391533865E-3</c:v>
                </c:pt>
                <c:pt idx="1006">
                  <c:v>7.8125539666332455E-3</c:v>
                </c:pt>
                <c:pt idx="1007">
                  <c:v>7.8350002509747288E-3</c:v>
                </c:pt>
                <c:pt idx="1008">
                  <c:v>7.8512114563324686E-3</c:v>
                </c:pt>
                <c:pt idx="1009">
                  <c:v>7.9060801513894299E-3</c:v>
                </c:pt>
                <c:pt idx="1010">
                  <c:v>7.9472316726821503E-3</c:v>
                </c:pt>
                <c:pt idx="1011">
                  <c:v>7.6753822289908425E-3</c:v>
                </c:pt>
                <c:pt idx="1012">
                  <c:v>7.7926017138852588E-3</c:v>
                </c:pt>
                <c:pt idx="1013">
                  <c:v>7.6292426445111238E-3</c:v>
                </c:pt>
                <c:pt idx="1014">
                  <c:v>7.4970589700557172E-3</c:v>
                </c:pt>
                <c:pt idx="1015">
                  <c:v>7.5207522701939518E-3</c:v>
                </c:pt>
                <c:pt idx="1016">
                  <c:v>7.5955732179988989E-3</c:v>
                </c:pt>
                <c:pt idx="1017">
                  <c:v>7.591832170608652E-3</c:v>
                </c:pt>
                <c:pt idx="1018">
                  <c:v>7.575620965250913E-3</c:v>
                </c:pt>
                <c:pt idx="1019">
                  <c:v>7.6292426445111238E-3</c:v>
                </c:pt>
                <c:pt idx="1020">
                  <c:v>7.6866053711615832E-3</c:v>
                </c:pt>
                <c:pt idx="1021">
                  <c:v>7.631736676104622E-3</c:v>
                </c:pt>
                <c:pt idx="1022">
                  <c:v>7.5244933175841995E-3</c:v>
                </c:pt>
                <c:pt idx="1023">
                  <c:v>7.5232463017874491E-3</c:v>
                </c:pt>
                <c:pt idx="1024">
                  <c:v>7.7090516555030682E-3</c:v>
                </c:pt>
                <c:pt idx="1025">
                  <c:v>7.4484253539825029E-3</c:v>
                </c:pt>
                <c:pt idx="1026">
                  <c:v>7.4671305909337392E-3</c:v>
                </c:pt>
                <c:pt idx="1027">
                  <c:v>7.5569157282996749E-3</c:v>
                </c:pt>
                <c:pt idx="1028">
                  <c:v>7.3137476479335972E-3</c:v>
                </c:pt>
                <c:pt idx="1029">
                  <c:v>7.5244933175841995E-3</c:v>
                </c:pt>
                <c:pt idx="1030">
                  <c:v>7.2688550792506289E-3</c:v>
                </c:pt>
                <c:pt idx="1031">
                  <c:v>7.3985447221125381E-3</c:v>
                </c:pt>
                <c:pt idx="1032">
                  <c:v>7.4347081802182613E-3</c:v>
                </c:pt>
                <c:pt idx="1033">
                  <c:v>7.6267486129176247E-3</c:v>
                </c:pt>
                <c:pt idx="1034">
                  <c:v>7.6491948972591105E-3</c:v>
                </c:pt>
                <c:pt idx="1035">
                  <c:v>7.4658835751369905E-3</c:v>
                </c:pt>
                <c:pt idx="1036">
                  <c:v>7.5469396019256828E-3</c:v>
                </c:pt>
                <c:pt idx="1037">
                  <c:v>7.3050185373563521E-3</c:v>
                </c:pt>
                <c:pt idx="1038">
                  <c:v>7.3972977063157877E-3</c:v>
                </c:pt>
                <c:pt idx="1039">
                  <c:v>7.6454538498688628E-3</c:v>
                </c:pt>
                <c:pt idx="1040">
                  <c:v>7.4895768752752225E-3</c:v>
                </c:pt>
                <c:pt idx="1041">
                  <c:v>7.4446843065922559E-3</c:v>
                </c:pt>
                <c:pt idx="1042">
                  <c:v>7.3873215799417956E-3</c:v>
                </c:pt>
                <c:pt idx="1043">
                  <c:v>7.3748514219743036E-3</c:v>
                </c:pt>
                <c:pt idx="1044">
                  <c:v>7.5643978230801696E-3</c:v>
                </c:pt>
                <c:pt idx="1045">
                  <c:v>7.3910626273320434E-3</c:v>
                </c:pt>
                <c:pt idx="1046">
                  <c:v>7.4633895435434914E-3</c:v>
                </c:pt>
                <c:pt idx="1047">
                  <c:v>7.4608955119499932E-3</c:v>
                </c:pt>
                <c:pt idx="1048">
                  <c:v>7.4808477646979791E-3</c:v>
                </c:pt>
                <c:pt idx="1049">
                  <c:v>7.3237237743075893E-3</c:v>
                </c:pt>
                <c:pt idx="1050">
                  <c:v>7.2676080634538794E-3</c:v>
                </c:pt>
                <c:pt idx="1051">
                  <c:v>7.5057880806329623E-3</c:v>
                </c:pt>
                <c:pt idx="1052">
                  <c:v>7.5831030600314068E-3</c:v>
                </c:pt>
                <c:pt idx="1053">
                  <c:v>7.2613729844701342E-3</c:v>
                </c:pt>
                <c:pt idx="1054">
                  <c:v>7.3224767585108423E-3</c:v>
                </c:pt>
                <c:pt idx="1055">
                  <c:v>7.4721186541207357E-3</c:v>
                </c:pt>
                <c:pt idx="1056">
                  <c:v>7.4895768752752225E-3</c:v>
                </c:pt>
                <c:pt idx="1057">
                  <c:v>7.3499111060393203E-3</c:v>
                </c:pt>
                <c:pt idx="1058">
                  <c:v>7.2464087949091448E-3</c:v>
                </c:pt>
                <c:pt idx="1059">
                  <c:v>7.0980139150959975E-3</c:v>
                </c:pt>
                <c:pt idx="1060">
                  <c:v>7.2888073319986139E-3</c:v>
                </c:pt>
                <c:pt idx="1061">
                  <c:v>7.2376796843318996E-3</c:v>
                </c:pt>
                <c:pt idx="1062">
                  <c:v>7.4047798010962833E-3</c:v>
                </c:pt>
                <c:pt idx="1063">
                  <c:v>7.3723573903808045E-3</c:v>
                </c:pt>
                <c:pt idx="1064">
                  <c:v>7.3835805325515487E-3</c:v>
                </c:pt>
                <c:pt idx="1065">
                  <c:v>7.4172499590637736E-3</c:v>
                </c:pt>
                <c:pt idx="1066">
                  <c:v>7.3012774899661051E-3</c:v>
                </c:pt>
                <c:pt idx="1067">
                  <c:v>7.2289505737546562E-3</c:v>
                </c:pt>
                <c:pt idx="1068">
                  <c:v>7.2002692104294269E-3</c:v>
                </c:pt>
                <c:pt idx="1069">
                  <c:v>7.3548991692263177E-3</c:v>
                </c:pt>
                <c:pt idx="1070">
                  <c:v>7.2863133004051166E-3</c:v>
                </c:pt>
                <c:pt idx="1071">
                  <c:v>7.74895616099904E-3</c:v>
                </c:pt>
                <c:pt idx="1072">
                  <c:v>1.114083912815665E-2</c:v>
                </c:pt>
                <c:pt idx="1073">
                  <c:v>1.5656283328185215E-2</c:v>
                </c:pt>
                <c:pt idx="1074">
                  <c:v>1.118199064944937E-2</c:v>
                </c:pt>
                <c:pt idx="1075">
                  <c:v>7.3548991692263177E-3</c:v>
                </c:pt>
                <c:pt idx="1076">
                  <c:v>6.8747980874779057E-3</c:v>
                </c:pt>
                <c:pt idx="1077">
                  <c:v>6.9184436403641253E-3</c:v>
                </c:pt>
                <c:pt idx="1078">
                  <c:v>6.8972443718193907E-3</c:v>
                </c:pt>
                <c:pt idx="1079">
                  <c:v>6.9558541142665988E-3</c:v>
                </c:pt>
                <c:pt idx="1080">
                  <c:v>7.0119698251203096E-3</c:v>
                </c:pt>
                <c:pt idx="1081">
                  <c:v>6.879786150664903E-3</c:v>
                </c:pt>
                <c:pt idx="1082">
                  <c:v>6.9371488773153625E-3</c:v>
                </c:pt>
                <c:pt idx="1083">
                  <c:v>7.0468862674292849E-3</c:v>
                </c:pt>
                <c:pt idx="1084">
                  <c:v>6.9945116039658219E-3</c:v>
                </c:pt>
                <c:pt idx="1085">
                  <c:v>6.9970056355593193E-3</c:v>
                </c:pt>
                <c:pt idx="1086">
                  <c:v>7.1204601994374834E-3</c:v>
                </c:pt>
                <c:pt idx="1087">
                  <c:v>7.0032407145430662E-3</c:v>
                </c:pt>
                <c:pt idx="1088">
                  <c:v>6.9795474144048316E-3</c:v>
                </c:pt>
                <c:pt idx="1089">
                  <c:v>7.0818027097382602E-3</c:v>
                </c:pt>
                <c:pt idx="1090">
                  <c:v>7.049380299022784E-3</c:v>
                </c:pt>
                <c:pt idx="1091">
                  <c:v>7.2701020950473785E-3</c:v>
                </c:pt>
                <c:pt idx="1092">
                  <c:v>7.1765759102911924E-3</c:v>
                </c:pt>
                <c:pt idx="1093">
                  <c:v>6.8511047873396737E-3</c:v>
                </c:pt>
                <c:pt idx="1094">
                  <c:v>6.9521130668763519E-3</c:v>
                </c:pt>
                <c:pt idx="1095">
                  <c:v>6.8872682454453977E-3</c:v>
                </c:pt>
                <c:pt idx="1096">
                  <c:v>6.7301442550550088E-3</c:v>
                </c:pt>
                <c:pt idx="1097">
                  <c:v>6.8623279295104162E-3</c:v>
                </c:pt>
                <c:pt idx="1098">
                  <c:v>6.9583481458600971E-3</c:v>
                </c:pt>
                <c:pt idx="1099">
                  <c:v>6.7862599659087187E-3</c:v>
                </c:pt>
                <c:pt idx="1100">
                  <c:v>6.7775308553314744E-3</c:v>
                </c:pt>
                <c:pt idx="1101">
                  <c:v>6.9284197667381182E-3</c:v>
                </c:pt>
                <c:pt idx="1102">
                  <c:v>6.8585868821201684E-3</c:v>
                </c:pt>
                <c:pt idx="1103">
                  <c:v>6.6229008965345837E-3</c:v>
                </c:pt>
                <c:pt idx="1104">
                  <c:v>6.7563315867867398E-3</c:v>
                </c:pt>
                <c:pt idx="1105">
                  <c:v>6.9945116039658219E-3</c:v>
                </c:pt>
                <c:pt idx="1106">
                  <c:v>7.5307283965679438E-3</c:v>
                </c:pt>
                <c:pt idx="1107">
                  <c:v>7.6180195023403821E-3</c:v>
                </c:pt>
                <c:pt idx="1108">
                  <c:v>6.9009854192096376E-3</c:v>
                </c:pt>
                <c:pt idx="1109">
                  <c:v>6.8299055187949383E-3</c:v>
                </c:pt>
                <c:pt idx="1110">
                  <c:v>6.7962360922827108E-3</c:v>
                </c:pt>
                <c:pt idx="1111">
                  <c:v>6.7002158759330291E-3</c:v>
                </c:pt>
                <c:pt idx="1112">
                  <c:v>6.7002158759330291E-3</c:v>
                </c:pt>
                <c:pt idx="1113">
                  <c:v>6.8535988189331711E-3</c:v>
                </c:pt>
                <c:pt idx="1114">
                  <c:v>6.8323995503884356E-3</c:v>
                </c:pt>
                <c:pt idx="1115">
                  <c:v>6.710192002307022E-3</c:v>
                </c:pt>
                <c:pt idx="1116">
                  <c:v>6.7476024762094956E-3</c:v>
                </c:pt>
                <c:pt idx="1117">
                  <c:v>6.6378650860955722E-3</c:v>
                </c:pt>
                <c:pt idx="1118">
                  <c:v>6.6977218443395308E-3</c:v>
                </c:pt>
                <c:pt idx="1119">
                  <c:v>6.7488494920062442E-3</c:v>
                </c:pt>
                <c:pt idx="1120">
                  <c:v>6.7388733656322513E-3</c:v>
                </c:pt>
                <c:pt idx="1121">
                  <c:v>6.8535988189331711E-3</c:v>
                </c:pt>
                <c:pt idx="1122">
                  <c:v>9.7105120092854085E-3</c:v>
                </c:pt>
                <c:pt idx="1123">
                  <c:v>2.5599987291462713E-2</c:v>
                </c:pt>
                <c:pt idx="1124">
                  <c:v>3.5174574578902468E-2</c:v>
                </c:pt>
                <c:pt idx="1125">
                  <c:v>1.6555381717641333E-2</c:v>
                </c:pt>
                <c:pt idx="1126">
                  <c:v>7.5606567756899227E-3</c:v>
                </c:pt>
                <c:pt idx="1127">
                  <c:v>6.5493269645263861E-3</c:v>
                </c:pt>
                <c:pt idx="1128">
                  <c:v>6.2475491417130985E-3</c:v>
                </c:pt>
                <c:pt idx="1129">
                  <c:v>6.4607888429571974E-3</c:v>
                </c:pt>
                <c:pt idx="1130">
                  <c:v>6.6104307385670925E-3</c:v>
                </c:pt>
                <c:pt idx="1131">
                  <c:v>6.7575786025834894E-3</c:v>
                </c:pt>
                <c:pt idx="1132">
                  <c:v>6.7912480290957151E-3</c:v>
                </c:pt>
                <c:pt idx="1133">
                  <c:v>6.7376263498355026E-3</c:v>
                </c:pt>
                <c:pt idx="1134">
                  <c:v>6.5119164906239108E-3</c:v>
                </c:pt>
                <c:pt idx="1135">
                  <c:v>6.6154188017540881E-3</c:v>
                </c:pt>
                <c:pt idx="1136">
                  <c:v>6.5580560751036287E-3</c:v>
                </c:pt>
                <c:pt idx="1137">
                  <c:v>6.4932112536726745E-3</c:v>
                </c:pt>
                <c:pt idx="1138">
                  <c:v>6.6066896911768465E-3</c:v>
                </c:pt>
                <c:pt idx="1139">
                  <c:v>6.5879844542256075E-3</c:v>
                </c:pt>
                <c:pt idx="1140">
                  <c:v>6.5418448697458914E-3</c:v>
                </c:pt>
                <c:pt idx="1141">
                  <c:v>6.5006933484531692E-3</c:v>
                </c:pt>
                <c:pt idx="1142">
                  <c:v>6.4558007797702001E-3</c:v>
                </c:pt>
                <c:pt idx="1143">
                  <c:v>6.3809798319652529E-3</c:v>
                </c:pt>
                <c:pt idx="1144">
                  <c:v>6.5243866485914037E-3</c:v>
                </c:pt>
                <c:pt idx="1145">
                  <c:v>6.5131635064206604E-3</c:v>
                </c:pt>
                <c:pt idx="1146">
                  <c:v>6.5892314700223579E-3</c:v>
                </c:pt>
                <c:pt idx="1147">
                  <c:v>6.6453471808760678E-3</c:v>
                </c:pt>
                <c:pt idx="1148">
                  <c:v>6.3959440215262441E-3</c:v>
                </c:pt>
                <c:pt idx="1149">
                  <c:v>6.7837659343152204E-3</c:v>
                </c:pt>
                <c:pt idx="1150">
                  <c:v>8.5308350655607396E-3</c:v>
                </c:pt>
                <c:pt idx="1151">
                  <c:v>8.767768066943073E-3</c:v>
                </c:pt>
                <c:pt idx="1152">
                  <c:v>7.1840580050716888E-3</c:v>
                </c:pt>
                <c:pt idx="1153">
                  <c:v>6.5904784858191066E-3</c:v>
                </c:pt>
                <c:pt idx="1154">
                  <c:v>6.7226621602745141E-3</c:v>
                </c:pt>
                <c:pt idx="1155">
                  <c:v>6.6603113704370573E-3</c:v>
                </c:pt>
                <c:pt idx="1156">
                  <c:v>6.6690404810143015E-3</c:v>
                </c:pt>
                <c:pt idx="1157">
                  <c:v>6.8236704398111922E-3</c:v>
                </c:pt>
                <c:pt idx="1158">
                  <c:v>6.5617971224938756E-3</c:v>
                </c:pt>
                <c:pt idx="1159">
                  <c:v>6.5281276959816515E-3</c:v>
                </c:pt>
                <c:pt idx="1160">
                  <c:v>6.5418448697458914E-3</c:v>
                </c:pt>
                <c:pt idx="1161">
                  <c:v>6.6204068649410855E-3</c:v>
                </c:pt>
                <c:pt idx="1162">
                  <c:v>6.5006933484531692E-3</c:v>
                </c:pt>
                <c:pt idx="1163">
                  <c:v>6.445824653396208E-3</c:v>
                </c:pt>
                <c:pt idx="1164">
                  <c:v>6.4545537639734514E-3</c:v>
                </c:pt>
                <c:pt idx="1165">
                  <c:v>6.5144105222174091E-3</c:v>
                </c:pt>
                <c:pt idx="1166">
                  <c:v>6.635371054502074E-3</c:v>
                </c:pt>
                <c:pt idx="1167">
                  <c:v>6.5555620435101313E-3</c:v>
                </c:pt>
                <c:pt idx="1168">
                  <c:v>6.7089449865102733E-3</c:v>
                </c:pt>
                <c:pt idx="1169">
                  <c:v>6.7338853024452557E-3</c:v>
                </c:pt>
                <c:pt idx="1170">
                  <c:v>6.7076979707135238E-3</c:v>
                </c:pt>
                <c:pt idx="1171">
                  <c:v>6.4084141794937353E-3</c:v>
                </c:pt>
                <c:pt idx="1172">
                  <c:v>6.7027099075265264E-3</c:v>
                </c:pt>
                <c:pt idx="1173">
                  <c:v>6.5730202646646181E-3</c:v>
                </c:pt>
                <c:pt idx="1174">
                  <c:v>6.6528292756565625E-3</c:v>
                </c:pt>
                <c:pt idx="1175">
                  <c:v>6.4894702062824276E-3</c:v>
                </c:pt>
                <c:pt idx="1176">
                  <c:v>6.4794940799084346E-3</c:v>
                </c:pt>
                <c:pt idx="1177">
                  <c:v>6.4333544954287168E-3</c:v>
                </c:pt>
                <c:pt idx="1178">
                  <c:v>6.5094224590304135E-3</c:v>
                </c:pt>
                <c:pt idx="1179">
                  <c:v>6.5892314700223579E-3</c:v>
                </c:pt>
                <c:pt idx="1180">
                  <c:v>6.4296134480384699E-3</c:v>
                </c:pt>
                <c:pt idx="1181">
                  <c:v>6.4321074796319672E-3</c:v>
                </c:pt>
                <c:pt idx="1182">
                  <c:v>6.3498044370465263E-3</c:v>
                </c:pt>
                <c:pt idx="1183">
                  <c:v>6.4034261163067388E-3</c:v>
                </c:pt>
                <c:pt idx="1184">
                  <c:v>6.6964748285427821E-3</c:v>
                </c:pt>
                <c:pt idx="1185">
                  <c:v>8.0145705257066019E-3</c:v>
                </c:pt>
                <c:pt idx="1186">
                  <c:v>9.7429344200008847E-3</c:v>
                </c:pt>
                <c:pt idx="1187">
                  <c:v>7.84996444053572E-3</c:v>
                </c:pt>
                <c:pt idx="1188">
                  <c:v>6.4657769061441939E-3</c:v>
                </c:pt>
                <c:pt idx="1189">
                  <c:v>6.2924417103960659E-3</c:v>
                </c:pt>
                <c:pt idx="1190">
                  <c:v>6.2525372049000933E-3</c:v>
                </c:pt>
                <c:pt idx="1191">
                  <c:v>5.9919109033795279E-3</c:v>
                </c:pt>
                <c:pt idx="1192">
                  <c:v>6.0530146774202343E-3</c:v>
                </c:pt>
                <c:pt idx="1193">
                  <c:v>5.9894168717860297E-3</c:v>
                </c:pt>
                <c:pt idx="1194">
                  <c:v>6.1502819095666673E-3</c:v>
                </c:pt>
                <c:pt idx="1195">
                  <c:v>5.9220780187615773E-3</c:v>
                </c:pt>
                <c:pt idx="1196">
                  <c:v>5.6838980015824951E-3</c:v>
                </c:pt>
                <c:pt idx="1197">
                  <c:v>5.5280210269888549E-3</c:v>
                </c:pt>
                <c:pt idx="1198">
                  <c:v>5.5529613429238381E-3</c:v>
                </c:pt>
                <c:pt idx="1199">
                  <c:v>5.5392441691595982E-3</c:v>
                </c:pt>
                <c:pt idx="1200">
                  <c:v>5.6701808278182544E-3</c:v>
                </c:pt>
                <c:pt idx="1201">
                  <c:v>5.5167978848181124E-3</c:v>
                </c:pt>
                <c:pt idx="1202">
                  <c:v>5.4631762055578998E-3</c:v>
                </c:pt>
                <c:pt idx="1203">
                  <c:v>5.419530652671682E-3</c:v>
                </c:pt>
                <c:pt idx="1204">
                  <c:v>5.4918575688831309E-3</c:v>
                </c:pt>
                <c:pt idx="1205">
                  <c:v>5.3546858312407278E-3</c:v>
                </c:pt>
                <c:pt idx="1206">
                  <c:v>5.4095545262976899E-3</c:v>
                </c:pt>
                <c:pt idx="1207">
                  <c:v>5.3135343099480056E-3</c:v>
                </c:pt>
                <c:pt idx="1208">
                  <c:v>5.3621679260212217E-3</c:v>
                </c:pt>
                <c:pt idx="1209">
                  <c:v>5.3235104363219985E-3</c:v>
                </c:pt>
                <c:pt idx="1210">
                  <c:v>5.2499365043138018E-3</c:v>
                </c:pt>
                <c:pt idx="1211">
                  <c:v>5.092812513923412E-3</c:v>
                </c:pt>
                <c:pt idx="1212">
                  <c:v>5.1788566038991008E-3</c:v>
                </c:pt>
                <c:pt idx="1213">
                  <c:v>5.3035581835740126E-3</c:v>
                </c:pt>
                <c:pt idx="1214">
                  <c:v>5.1963148250535893E-3</c:v>
                </c:pt>
                <c:pt idx="1215">
                  <c:v>5.1289759720291369E-3</c:v>
                </c:pt>
                <c:pt idx="1216">
                  <c:v>5.2162670778015743E-3</c:v>
                </c:pt>
                <c:pt idx="1217">
                  <c:v>5.1925737776633415E-3</c:v>
                </c:pt>
                <c:pt idx="1218">
                  <c:v>5.092812513923412E-3</c:v>
                </c:pt>
                <c:pt idx="1219">
                  <c:v>6.6478412124695652E-3</c:v>
                </c:pt>
                <c:pt idx="1220">
                  <c:v>1.3023832981247822E-2</c:v>
                </c:pt>
                <c:pt idx="1221">
                  <c:v>1.7759998977300989E-2</c:v>
                </c:pt>
                <c:pt idx="1222">
                  <c:v>9.9823614529767173E-3</c:v>
                </c:pt>
                <c:pt idx="1223">
                  <c:v>5.4581881423709034E-3</c:v>
                </c:pt>
                <c:pt idx="1224">
                  <c:v>4.9257123971590301E-3</c:v>
                </c:pt>
                <c:pt idx="1225">
                  <c:v>4.9880631869964852E-3</c:v>
                </c:pt>
                <c:pt idx="1226">
                  <c:v>5.3222634205252499E-3</c:v>
                </c:pt>
                <c:pt idx="1227">
                  <c:v>5.6888860647694916E-3</c:v>
                </c:pt>
                <c:pt idx="1228">
                  <c:v>5.3447097048667349E-3</c:v>
                </c:pt>
                <c:pt idx="1229">
                  <c:v>5.040437850459949E-3</c:v>
                </c:pt>
                <c:pt idx="1230">
                  <c:v>4.8259511334191006E-3</c:v>
                </c:pt>
                <c:pt idx="1231">
                  <c:v>4.8907959548500539E-3</c:v>
                </c:pt>
                <c:pt idx="1232">
                  <c:v>4.7748234857523863E-3</c:v>
                </c:pt>
                <c:pt idx="1233">
                  <c:v>4.7710824383621394E-3</c:v>
                </c:pt>
                <c:pt idx="1234">
                  <c:v>4.759859296191396E-3</c:v>
                </c:pt>
                <c:pt idx="1235">
                  <c:v>4.6887793957766967E-3</c:v>
                </c:pt>
                <c:pt idx="1236">
                  <c:v>4.7399070434434101E-3</c:v>
                </c:pt>
                <c:pt idx="1237">
                  <c:v>4.7212018064921738E-3</c:v>
                </c:pt>
                <c:pt idx="1238">
                  <c:v>4.7498831698174022E-3</c:v>
                </c:pt>
                <c:pt idx="1239">
                  <c:v>4.7274368854759189E-3</c:v>
                </c:pt>
                <c:pt idx="1240">
                  <c:v>4.7847996121263784E-3</c:v>
                </c:pt>
                <c:pt idx="1241">
                  <c:v>4.6688271430287108E-3</c:v>
                </c:pt>
                <c:pt idx="1242">
                  <c:v>4.7424010750369084E-3</c:v>
                </c:pt>
                <c:pt idx="1243">
                  <c:v>4.7024965695409366E-3</c:v>
                </c:pt>
                <c:pt idx="1244">
                  <c:v>4.685038348386448E-3</c:v>
                </c:pt>
                <c:pt idx="1245">
                  <c:v>4.8371742755898414E-3</c:v>
                </c:pt>
                <c:pt idx="1246">
                  <c:v>4.658851016654717E-3</c:v>
                </c:pt>
                <c:pt idx="1247">
                  <c:v>4.6102174005815009E-3</c:v>
                </c:pt>
                <c:pt idx="1248">
                  <c:v>4.5067150894513254E-3</c:v>
                </c:pt>
                <c:pt idx="1249">
                  <c:v>4.5653248318985335E-3</c:v>
                </c:pt>
                <c:pt idx="1250">
                  <c:v>4.6027353058010062E-3</c:v>
                </c:pt>
                <c:pt idx="1251">
                  <c:v>4.5665718476952822E-3</c:v>
                </c:pt>
                <c:pt idx="1252">
                  <c:v>4.4967389630773315E-3</c:v>
                </c:pt>
                <c:pt idx="1253">
                  <c:v>4.5154442000285688E-3</c:v>
                </c:pt>
                <c:pt idx="1254">
                  <c:v>4.5067150894513254E-3</c:v>
                </c:pt>
                <c:pt idx="1255">
                  <c:v>4.4281530942561305E-3</c:v>
                </c:pt>
                <c:pt idx="1256">
                  <c:v>4.4381292206301225E-3</c:v>
                </c:pt>
                <c:pt idx="1257">
                  <c:v>4.5678188634920309E-3</c:v>
                </c:pt>
                <c:pt idx="1258">
                  <c:v>4.5915121636302654E-3</c:v>
                </c:pt>
                <c:pt idx="1259">
                  <c:v>4.5229262948090626E-3</c:v>
                </c:pt>
                <c:pt idx="1260">
                  <c:v>4.4206709994756357E-3</c:v>
                </c:pt>
                <c:pt idx="1261">
                  <c:v>4.3795194781829144E-3</c:v>
                </c:pt>
                <c:pt idx="1262">
                  <c:v>4.1712678401258111E-3</c:v>
                </c:pt>
                <c:pt idx="1263">
                  <c:v>4.2523238669145034E-3</c:v>
                </c:pt>
                <c:pt idx="1264">
                  <c:v>4.3845075413699109E-3</c:v>
                </c:pt>
                <c:pt idx="1265">
                  <c:v>4.2548178985080025E-3</c:v>
                </c:pt>
                <c:pt idx="1266">
                  <c:v>4.4318941416463765E-3</c:v>
                </c:pt>
                <c:pt idx="1267">
                  <c:v>4.3221567515324541E-3</c:v>
                </c:pt>
                <c:pt idx="1268">
                  <c:v>4.3009574829877195E-3</c:v>
                </c:pt>
                <c:pt idx="1269">
                  <c:v>4.312180625158462E-3</c:v>
                </c:pt>
                <c:pt idx="1270">
                  <c:v>4.1538096189713235E-3</c:v>
                </c:pt>
                <c:pt idx="1271">
                  <c:v>4.2361126615567644E-3</c:v>
                </c:pt>
                <c:pt idx="1272">
                  <c:v>4.3583202096381789E-3</c:v>
                </c:pt>
                <c:pt idx="1273">
                  <c:v>4.1837379980933023E-3</c:v>
                </c:pt>
                <c:pt idx="1274">
                  <c:v>4.5304083895895573E-3</c:v>
                </c:pt>
                <c:pt idx="1275">
                  <c:v>9.6805836301634279E-3</c:v>
                </c:pt>
                <c:pt idx="1276">
                  <c:v>2.6538990186414802E-2</c:v>
                </c:pt>
                <c:pt idx="1277">
                  <c:v>2.8198768211887878E-2</c:v>
                </c:pt>
                <c:pt idx="1278">
                  <c:v>1.0279151212603008E-2</c:v>
                </c:pt>
                <c:pt idx="1279">
                  <c:v>4.5466195949472963E-3</c:v>
                </c:pt>
                <c:pt idx="1280">
                  <c:v>4.1064230186948561E-3</c:v>
                </c:pt>
                <c:pt idx="1281">
                  <c:v>3.943063949320722E-3</c:v>
                </c:pt>
                <c:pt idx="1282">
                  <c:v>3.8096332590685654E-3</c:v>
                </c:pt>
                <c:pt idx="1283">
                  <c:v>3.9754863600361982E-3</c:v>
                </c:pt>
                <c:pt idx="1284">
                  <c:v>3.8832071910767634E-3</c:v>
                </c:pt>
                <c:pt idx="1285">
                  <c:v>3.9243587123694848E-3</c:v>
                </c:pt>
                <c:pt idx="1286">
                  <c:v>3.905653475418248E-3</c:v>
                </c:pt>
                <c:pt idx="1287">
                  <c:v>3.7971631011010747E-3</c:v>
                </c:pt>
                <c:pt idx="1288">
                  <c:v>3.7697287535725941E-3</c:v>
                </c:pt>
                <c:pt idx="1289">
                  <c:v>3.7609996429953502E-3</c:v>
                </c:pt>
                <c:pt idx="1290">
                  <c:v>3.8083862432718167E-3</c:v>
                </c:pt>
                <c:pt idx="1291">
                  <c:v>3.895677349044255E-3</c:v>
                </c:pt>
                <c:pt idx="1292">
                  <c:v>3.7385533586538656E-3</c:v>
                </c:pt>
                <c:pt idx="1293">
                  <c:v>3.8545258277515341E-3</c:v>
                </c:pt>
                <c:pt idx="1294">
                  <c:v>3.7123660269221337E-3</c:v>
                </c:pt>
                <c:pt idx="1295">
                  <c:v>3.7235891690928767E-3</c:v>
                </c:pt>
                <c:pt idx="1296">
                  <c:v>3.6949078057676465E-3</c:v>
                </c:pt>
                <c:pt idx="1297">
                  <c:v>3.8245974486295553E-3</c:v>
                </c:pt>
                <c:pt idx="1298">
                  <c:v>3.6574973318651729E-3</c:v>
                </c:pt>
                <c:pt idx="1299">
                  <c:v>3.779704879946587E-3</c:v>
                </c:pt>
                <c:pt idx="1300">
                  <c:v>3.7460354534343608E-3</c:v>
                </c:pt>
                <c:pt idx="1301">
                  <c:v>3.7073779637351377E-3</c:v>
                </c:pt>
                <c:pt idx="1302">
                  <c:v>3.6949078057676465E-3</c:v>
                </c:pt>
                <c:pt idx="1303">
                  <c:v>3.7310712638733709E-3</c:v>
                </c:pt>
                <c:pt idx="1304">
                  <c:v>3.6674734582391659E-3</c:v>
                </c:pt>
                <c:pt idx="1305">
                  <c:v>3.6911667583773991E-3</c:v>
                </c:pt>
                <c:pt idx="1306">
                  <c:v>3.699895868954643E-3</c:v>
                </c:pt>
                <c:pt idx="1307">
                  <c:v>3.662485395052169E-3</c:v>
                </c:pt>
                <c:pt idx="1308">
                  <c:v>3.6200868579626994E-3</c:v>
                </c:pt>
                <c:pt idx="1309">
                  <c:v>3.5988875894179639E-3</c:v>
                </c:pt>
                <c:pt idx="1310">
                  <c:v>3.4916442308975401E-3</c:v>
                </c:pt>
                <c:pt idx="1311">
                  <c:v>3.6712145056294132E-3</c:v>
                </c:pt>
                <c:pt idx="1312">
                  <c:v>3.5352897837837593E-3</c:v>
                </c:pt>
                <c:pt idx="1313">
                  <c:v>3.5253136574097664E-3</c:v>
                </c:pt>
                <c:pt idx="1314">
                  <c:v>3.536536799580508E-3</c:v>
                </c:pt>
                <c:pt idx="1315">
                  <c:v>3.542771878564254E-3</c:v>
                </c:pt>
                <c:pt idx="1316">
                  <c:v>3.5377838153772571E-3</c:v>
                </c:pt>
                <c:pt idx="1317">
                  <c:v>3.5253136574097664E-3</c:v>
                </c:pt>
                <c:pt idx="1318">
                  <c:v>3.7996571326945733E-3</c:v>
                </c:pt>
                <c:pt idx="1319">
                  <c:v>4.9132422391915381E-3</c:v>
                </c:pt>
                <c:pt idx="1320">
                  <c:v>5.6165591485580427E-3</c:v>
                </c:pt>
                <c:pt idx="1321">
                  <c:v>4.3707903676056701E-3</c:v>
                </c:pt>
                <c:pt idx="1322">
                  <c:v>3.6450271738976817E-3</c:v>
                </c:pt>
                <c:pt idx="1323">
                  <c:v>3.4704449623528047E-3</c:v>
                </c:pt>
                <c:pt idx="1324">
                  <c:v>3.5016203572715331E-3</c:v>
                </c:pt>
                <c:pt idx="1325">
                  <c:v>3.4654568991658087E-3</c:v>
                </c:pt>
                <c:pt idx="1326">
                  <c:v>3.8171153538490606E-3</c:v>
                </c:pt>
                <c:pt idx="1327">
                  <c:v>4.0515543236378957E-3</c:v>
                </c:pt>
                <c:pt idx="1328">
                  <c:v>3.779704879946587E-3</c:v>
                </c:pt>
                <c:pt idx="1329">
                  <c:v>3.5490069575479987E-3</c:v>
                </c:pt>
                <c:pt idx="1330">
                  <c:v>3.4492456938080697E-3</c:v>
                </c:pt>
                <c:pt idx="1331">
                  <c:v>3.4517397254015675E-3</c:v>
                </c:pt>
                <c:pt idx="1332">
                  <c:v>3.4916442308975401E-3</c:v>
                </c:pt>
                <c:pt idx="1333">
                  <c:v>3.379412809190119E-3</c:v>
                </c:pt>
                <c:pt idx="1334">
                  <c:v>3.3731777302063734E-3</c:v>
                </c:pt>
                <c:pt idx="1335">
                  <c:v>3.3594605564421331E-3</c:v>
                </c:pt>
                <c:pt idx="1336">
                  <c:v>3.3083329087754188E-3</c:v>
                </c:pt>
                <c:pt idx="1337">
                  <c:v>3.3183090351494113E-3</c:v>
                </c:pt>
                <c:pt idx="1338">
                  <c:v>3.3681896670193774E-3</c:v>
                </c:pt>
                <c:pt idx="1339">
                  <c:v>3.389388935564112E-3</c:v>
                </c:pt>
                <c:pt idx="1340">
                  <c:v>3.5502539733447483E-3</c:v>
                </c:pt>
                <c:pt idx="1341">
                  <c:v>3.5128434994422747E-3</c:v>
                </c:pt>
                <c:pt idx="1342">
                  <c:v>4.0440722288574002E-3</c:v>
                </c:pt>
                <c:pt idx="1343">
                  <c:v>4.5902651478335159E-3</c:v>
                </c:pt>
                <c:pt idx="1344">
                  <c:v>3.9892035338004398E-3</c:v>
                </c:pt>
                <c:pt idx="1345">
                  <c:v>3.4330344884503311E-3</c:v>
                </c:pt>
                <c:pt idx="1346">
                  <c:v>3.3993650619381049E-3</c:v>
                </c:pt>
                <c:pt idx="1347">
                  <c:v>3.3931299829543593E-3</c:v>
                </c:pt>
                <c:pt idx="1348">
                  <c:v>4.0428252130606506E-3</c:v>
                </c:pt>
                <c:pt idx="1349">
                  <c:v>4.7473891382239048E-3</c:v>
                </c:pt>
                <c:pt idx="1350">
                  <c:v>3.9867095022069416E-3</c:v>
                </c:pt>
                <c:pt idx="1351">
                  <c:v>3.3557195090518853E-3</c:v>
                </c:pt>
                <c:pt idx="1352">
                  <c:v>3.3345202405071508E-3</c:v>
                </c:pt>
                <c:pt idx="1353">
                  <c:v>3.2821455770436873E-3</c:v>
                </c:pt>
                <c:pt idx="1354">
                  <c:v>3.3232970983364083E-3</c:v>
                </c:pt>
                <c:pt idx="1355">
                  <c:v>3.2671813874826983E-3</c:v>
                </c:pt>
                <c:pt idx="1356">
                  <c:v>3.3956240145478576E-3</c:v>
                </c:pt>
                <c:pt idx="1357">
                  <c:v>3.32080306674291E-3</c:v>
                </c:pt>
                <c:pt idx="1358">
                  <c:v>3.4317874726535825E-3</c:v>
                </c:pt>
                <c:pt idx="1359">
                  <c:v>3.3332732247104012E-3</c:v>
                </c:pt>
                <c:pt idx="1360">
                  <c:v>3.1611850447590228E-3</c:v>
                </c:pt>
                <c:pt idx="1361">
                  <c:v>3.2572052611087045E-3</c:v>
                </c:pt>
                <c:pt idx="1362">
                  <c:v>3.2908746876209316E-3</c:v>
                </c:pt>
                <c:pt idx="1363">
                  <c:v>3.3819068407836173E-3</c:v>
                </c:pt>
                <c:pt idx="1364">
                  <c:v>3.2746634822631931E-3</c:v>
                </c:pt>
                <c:pt idx="1365">
                  <c:v>3.3183090351494113E-3</c:v>
                </c:pt>
                <c:pt idx="1366">
                  <c:v>3.3432493510843942E-3</c:v>
                </c:pt>
                <c:pt idx="1367">
                  <c:v>3.3345202405071508E-3</c:v>
                </c:pt>
                <c:pt idx="1368">
                  <c:v>3.3532254774583871E-3</c:v>
                </c:pt>
                <c:pt idx="1369">
                  <c:v>3.294615735011179E-3</c:v>
                </c:pt>
                <c:pt idx="1370">
                  <c:v>3.2459821189379629E-3</c:v>
                </c:pt>
                <c:pt idx="1371">
                  <c:v>3.1387387604175387E-3</c:v>
                </c:pt>
                <c:pt idx="1372">
                  <c:v>3.2983567824014263E-3</c:v>
                </c:pt>
                <c:pt idx="1373">
                  <c:v>3.2734164664664435E-3</c:v>
                </c:pt>
                <c:pt idx="1374">
                  <c:v>3.3706836986128748E-3</c:v>
                </c:pt>
                <c:pt idx="1375">
                  <c:v>3.4554807727918153E-3</c:v>
                </c:pt>
                <c:pt idx="1376">
                  <c:v>3.5377838153772571E-3</c:v>
                </c:pt>
                <c:pt idx="1377">
                  <c:v>3.4056001409218505E-3</c:v>
                </c:pt>
                <c:pt idx="1378">
                  <c:v>3.2572052611087045E-3</c:v>
                </c:pt>
                <c:pt idx="1379">
                  <c:v>3.2422410715477155E-3</c:v>
                </c:pt>
                <c:pt idx="1380">
                  <c:v>3.2060776134419911E-3</c:v>
                </c:pt>
                <c:pt idx="1381">
                  <c:v>3.1038223181085634E-3</c:v>
                </c:pt>
                <c:pt idx="1382">
                  <c:v>3.1985955186614964E-3</c:v>
                </c:pt>
                <c:pt idx="1383">
                  <c:v>3.2160537398159836E-3</c:v>
                </c:pt>
                <c:pt idx="1384">
                  <c:v>3.2846396086371851E-3</c:v>
                </c:pt>
                <c:pt idx="1385">
                  <c:v>3.1998425344582455E-3</c:v>
                </c:pt>
                <c:pt idx="1386">
                  <c:v>3.1749022185232631E-3</c:v>
                </c:pt>
                <c:pt idx="1387">
                  <c:v>3.2060776134419911E-3</c:v>
                </c:pt>
                <c:pt idx="1388">
                  <c:v>3.2646873558892001E-3</c:v>
                </c:pt>
                <c:pt idx="1389">
                  <c:v>3.2297709135802244E-3</c:v>
                </c:pt>
                <c:pt idx="1390">
                  <c:v>3.1399857762142874E-3</c:v>
                </c:pt>
                <c:pt idx="1391">
                  <c:v>3.1985955186614964E-3</c:v>
                </c:pt>
                <c:pt idx="1392">
                  <c:v>3.1798902817102592E-3</c:v>
                </c:pt>
                <c:pt idx="1393">
                  <c:v>3.1599380289622733E-3</c:v>
                </c:pt>
                <c:pt idx="1394">
                  <c:v>3.1724081869297649E-3</c:v>
                </c:pt>
                <c:pt idx="1395">
                  <c:v>3.1736552027265144E-3</c:v>
                </c:pt>
                <c:pt idx="1396">
                  <c:v>3.4367755358405785E-3</c:v>
                </c:pt>
                <c:pt idx="1397">
                  <c:v>5.1888327302730937E-3</c:v>
                </c:pt>
                <c:pt idx="1398">
                  <c:v>2.2078414681443198E-2</c:v>
                </c:pt>
                <c:pt idx="1399">
                  <c:v>8.394411537396386E-2</c:v>
                </c:pt>
                <c:pt idx="1400">
                  <c:v>0.11095447753154983</c:v>
                </c:pt>
                <c:pt idx="1401">
                  <c:v>4.3180415994031822E-2</c:v>
                </c:pt>
                <c:pt idx="1402">
                  <c:v>6.8087062502502037E-3</c:v>
                </c:pt>
                <c:pt idx="1403">
                  <c:v>2.8344669060107524E-3</c:v>
                </c:pt>
                <c:pt idx="1404">
                  <c:v>2.7022832315553463E-3</c:v>
                </c:pt>
                <c:pt idx="1405">
                  <c:v>2.7259765316935795E-3</c:v>
                </c:pt>
                <c:pt idx="1406">
                  <c:v>2.6000279362219181E-3</c:v>
                </c:pt>
                <c:pt idx="1407">
                  <c:v>2.6336973627341439E-3</c:v>
                </c:pt>
                <c:pt idx="1408">
                  <c:v>2.7721161161732965E-3</c:v>
                </c:pt>
                <c:pt idx="1409">
                  <c:v>2.8020444952952762E-3</c:v>
                </c:pt>
                <c:pt idx="1410">
                  <c:v>2.6673667892463701E-3</c:v>
                </c:pt>
                <c:pt idx="1411">
                  <c:v>2.7160004053195866E-3</c:v>
                </c:pt>
                <c:pt idx="1412">
                  <c:v>2.8394549691977498E-3</c:v>
                </c:pt>
                <c:pt idx="1413">
                  <c:v>2.8207497322465121E-3</c:v>
                </c:pt>
                <c:pt idx="1414">
                  <c:v>2.7845862741407877E-3</c:v>
                </c:pt>
                <c:pt idx="1415">
                  <c:v>2.740940721254569E-3</c:v>
                </c:pt>
                <c:pt idx="1416">
                  <c:v>2.6312033311406456E-3</c:v>
                </c:pt>
                <c:pt idx="1417">
                  <c:v>2.7895743373277846E-3</c:v>
                </c:pt>
                <c:pt idx="1418">
                  <c:v>2.7771041793602934E-3</c:v>
                </c:pt>
                <c:pt idx="1419">
                  <c:v>2.714753389522837E-3</c:v>
                </c:pt>
                <c:pt idx="1420">
                  <c:v>2.6910600893846038E-3</c:v>
                </c:pt>
                <c:pt idx="1421">
                  <c:v>2.6948011367748507E-3</c:v>
                </c:pt>
                <c:pt idx="1422">
                  <c:v>2.6748488840268652E-3</c:v>
                </c:pt>
                <c:pt idx="1423">
                  <c:v>2.5725935886934371E-3</c:v>
                </c:pt>
                <c:pt idx="1424">
                  <c:v>2.7671280529863005E-3</c:v>
                </c:pt>
                <c:pt idx="1425">
                  <c:v>2.5264540042137201E-3</c:v>
                </c:pt>
                <c:pt idx="1426">
                  <c:v>2.651155583888632E-3</c:v>
                </c:pt>
                <c:pt idx="1427">
                  <c:v>2.6324503469373952E-3</c:v>
                </c:pt>
                <c:pt idx="1428">
                  <c:v>2.6661197734496214E-3</c:v>
                </c:pt>
                <c:pt idx="1429">
                  <c:v>2.7334586264740738E-3</c:v>
                </c:pt>
                <c:pt idx="1430">
                  <c:v>2.8207497322465121E-3</c:v>
                </c:pt>
                <c:pt idx="1431">
                  <c:v>2.9292401065636859E-3</c:v>
                </c:pt>
                <c:pt idx="1432">
                  <c:v>3.0876111127508248E-3</c:v>
                </c:pt>
                <c:pt idx="1433">
                  <c:v>3.0040610543686334E-3</c:v>
                </c:pt>
                <c:pt idx="1434">
                  <c:v>2.9042997906287039E-3</c:v>
                </c:pt>
                <c:pt idx="1435">
                  <c:v>2.6187331731731549E-3</c:v>
                </c:pt>
                <c:pt idx="1436">
                  <c:v>2.7459287844415654E-3</c:v>
                </c:pt>
                <c:pt idx="1437">
                  <c:v>2.7160004053195866E-3</c:v>
                </c:pt>
                <c:pt idx="1438">
                  <c:v>2.814514653262767E-3</c:v>
                </c:pt>
                <c:pt idx="1439">
                  <c:v>2.8606542377424844E-3</c:v>
                </c:pt>
                <c:pt idx="1440">
                  <c:v>2.7771041793602934E-3</c:v>
                </c:pt>
                <c:pt idx="1441">
                  <c:v>2.6474145364983846E-3</c:v>
                </c:pt>
                <c:pt idx="1442">
                  <c:v>2.5962868888316708E-3</c:v>
                </c:pt>
                <c:pt idx="1443">
                  <c:v>2.5626174623194446E-3</c:v>
                </c:pt>
                <c:pt idx="1444">
                  <c:v>2.7434347528480672E-3</c:v>
                </c:pt>
                <c:pt idx="1445">
                  <c:v>3.2397470399542173E-3</c:v>
                </c:pt>
                <c:pt idx="1446">
                  <c:v>4.0241199761094143E-3</c:v>
                </c:pt>
                <c:pt idx="1447">
                  <c:v>3.5577360681252434E-3</c:v>
                </c:pt>
                <c:pt idx="1448">
                  <c:v>2.9803677542304002E-3</c:v>
                </c:pt>
                <c:pt idx="1449">
                  <c:v>2.740940721254569E-3</c:v>
                </c:pt>
                <c:pt idx="1450">
                  <c:v>2.7808452267505408E-3</c:v>
                </c:pt>
                <c:pt idx="1451">
                  <c:v>2.641179457514639E-3</c:v>
                </c:pt>
                <c:pt idx="1452">
                  <c:v>2.5214659410267236E-3</c:v>
                </c:pt>
                <c:pt idx="1453">
                  <c:v>2.651155583888632E-3</c:v>
                </c:pt>
                <c:pt idx="1454">
                  <c:v>2.5838167308641796E-3</c:v>
                </c:pt>
                <c:pt idx="1455">
                  <c:v>2.477820388140504E-3</c:v>
                </c:pt>
                <c:pt idx="1456">
                  <c:v>2.6312033311406456E-3</c:v>
                </c:pt>
                <c:pt idx="1457">
                  <c:v>2.6499085680918829E-3</c:v>
                </c:pt>
                <c:pt idx="1458">
                  <c:v>2.6237212363601514E-3</c:v>
                </c:pt>
                <c:pt idx="1459">
                  <c:v>2.5763346360836853E-3</c:v>
                </c:pt>
                <c:pt idx="1460">
                  <c:v>2.6386854259211412E-3</c:v>
                </c:pt>
                <c:pt idx="1461">
                  <c:v>2.6948011367748507E-3</c:v>
                </c:pt>
                <c:pt idx="1462">
                  <c:v>2.714753389522837E-3</c:v>
                </c:pt>
                <c:pt idx="1463">
                  <c:v>2.6124980941894093E-3</c:v>
                </c:pt>
                <c:pt idx="1464">
                  <c:v>2.7371996738643216E-3</c:v>
                </c:pt>
                <c:pt idx="1465">
                  <c:v>2.7022832315553463E-3</c:v>
                </c:pt>
                <c:pt idx="1466">
                  <c:v>2.6012749520186668E-3</c:v>
                </c:pt>
                <c:pt idx="1467">
                  <c:v>2.5676055255064406E-3</c:v>
                </c:pt>
                <c:pt idx="1468">
                  <c:v>2.5962868888316708E-3</c:v>
                </c:pt>
                <c:pt idx="1469">
                  <c:v>2.5937928572381721E-3</c:v>
                </c:pt>
                <c:pt idx="1470">
                  <c:v>2.4965256250917408E-3</c:v>
                </c:pt>
                <c:pt idx="1471">
                  <c:v>2.4927845777014935E-3</c:v>
                </c:pt>
                <c:pt idx="1472">
                  <c:v>2.6873190419943564E-3</c:v>
                </c:pt>
                <c:pt idx="1473">
                  <c:v>2.6249682521569009E-3</c:v>
                </c:pt>
                <c:pt idx="1474">
                  <c:v>2.8344669060107524E-3</c:v>
                </c:pt>
                <c:pt idx="1475">
                  <c:v>2.8182557006530143E-3</c:v>
                </c:pt>
                <c:pt idx="1476">
                  <c:v>2.7010362157585967E-3</c:v>
                </c:pt>
                <c:pt idx="1477">
                  <c:v>2.6087570467991619E-3</c:v>
                </c:pt>
                <c:pt idx="1478">
                  <c:v>2.6174861573764053E-3</c:v>
                </c:pt>
                <c:pt idx="1479">
                  <c:v>2.783339258344039E-3</c:v>
                </c:pt>
                <c:pt idx="1480">
                  <c:v>2.603768983612165E-3</c:v>
                </c:pt>
                <c:pt idx="1481">
                  <c:v>2.5401711779779604E-3</c:v>
                </c:pt>
                <c:pt idx="1482">
                  <c:v>2.5513943201487025E-3</c:v>
                </c:pt>
                <c:pt idx="1483">
                  <c:v>2.4952786092949917E-3</c:v>
                </c:pt>
                <c:pt idx="1484">
                  <c:v>2.5576293991324476E-3</c:v>
                </c:pt>
                <c:pt idx="1485">
                  <c:v>2.4541270880022708E-3</c:v>
                </c:pt>
                <c:pt idx="1486">
                  <c:v>2.4990196566852391E-3</c:v>
                </c:pt>
                <c:pt idx="1487">
                  <c:v>2.330672524124108E-3</c:v>
                </c:pt>
                <c:pt idx="1488">
                  <c:v>2.6474145364983846E-3</c:v>
                </c:pt>
                <c:pt idx="1489">
                  <c:v>2.5089957830592324E-3</c:v>
                </c:pt>
                <c:pt idx="1490">
                  <c:v>2.5314420674007162E-3</c:v>
                </c:pt>
                <c:pt idx="1491">
                  <c:v>2.5202189252299745E-3</c:v>
                </c:pt>
                <c:pt idx="1492">
                  <c:v>2.5289480358072179E-3</c:v>
                </c:pt>
                <c:pt idx="1493">
                  <c:v>2.5040077198722355E-3</c:v>
                </c:pt>
                <c:pt idx="1494">
                  <c:v>2.4740793407502567E-3</c:v>
                </c:pt>
                <c:pt idx="1495">
                  <c:v>2.4840554671242496E-3</c:v>
                </c:pt>
                <c:pt idx="1496">
                  <c:v>2.5626174623194446E-3</c:v>
                </c:pt>
                <c:pt idx="1497">
                  <c:v>2.4690912775632602E-3</c:v>
                </c:pt>
                <c:pt idx="1498">
                  <c:v>2.414222582506299E-3</c:v>
                </c:pt>
                <c:pt idx="1499">
                  <c:v>2.5401711779779604E-3</c:v>
                </c:pt>
                <c:pt idx="1500">
                  <c:v>2.4416569300347796E-3</c:v>
                </c:pt>
                <c:pt idx="1501">
                  <c:v>2.4341748352542849E-3</c:v>
                </c:pt>
                <c:pt idx="1502">
                  <c:v>2.3955173455550622E-3</c:v>
                </c:pt>
                <c:pt idx="1503">
                  <c:v>2.4890435303112465E-3</c:v>
                </c:pt>
                <c:pt idx="1504">
                  <c:v>2.5389241621812109E-3</c:v>
                </c:pt>
                <c:pt idx="1505">
                  <c:v>2.4042464561323056E-3</c:v>
                </c:pt>
                <c:pt idx="1506">
                  <c:v>2.435421851051034E-3</c:v>
                </c:pt>
                <c:pt idx="1507">
                  <c:v>2.4977726408884904E-3</c:v>
                </c:pt>
                <c:pt idx="1508">
                  <c:v>2.5489002885552042E-3</c:v>
                </c:pt>
                <c:pt idx="1509">
                  <c:v>2.4379158826445322E-3</c:v>
                </c:pt>
                <c:pt idx="1510">
                  <c:v>2.3818001717908219E-3</c:v>
                </c:pt>
                <c:pt idx="1511">
                  <c:v>2.3842942033843201E-3</c:v>
                </c:pt>
                <c:pt idx="1512">
                  <c:v>2.4628561985795151E-3</c:v>
                </c:pt>
                <c:pt idx="1513">
                  <c:v>2.5364301305877131E-3</c:v>
                </c:pt>
                <c:pt idx="1514">
                  <c:v>2.6075100310024128E-3</c:v>
                </c:pt>
                <c:pt idx="1515">
                  <c:v>2.5576293991324476E-3</c:v>
                </c:pt>
                <c:pt idx="1516">
                  <c:v>2.6124980941894093E-3</c:v>
                </c:pt>
                <c:pt idx="1517">
                  <c:v>2.7259765316935795E-3</c:v>
                </c:pt>
                <c:pt idx="1518">
                  <c:v>2.5863107624576778E-3</c:v>
                </c:pt>
                <c:pt idx="1519">
                  <c:v>2.3593538874493378E-3</c:v>
                </c:pt>
                <c:pt idx="1520">
                  <c:v>2.6075100310024128E-3</c:v>
                </c:pt>
                <c:pt idx="1521">
                  <c:v>3.226029866189977E-3</c:v>
                </c:pt>
                <c:pt idx="1522">
                  <c:v>3.7647406903855971E-3</c:v>
                </c:pt>
                <c:pt idx="1523">
                  <c:v>3.041471528271107E-3</c:v>
                </c:pt>
                <c:pt idx="1524">
                  <c:v>2.6224742205634023E-3</c:v>
                </c:pt>
                <c:pt idx="1525">
                  <c:v>3.379412809190119E-3</c:v>
                </c:pt>
                <c:pt idx="1526">
                  <c:v>4.2747701512559876E-3</c:v>
                </c:pt>
                <c:pt idx="1527">
                  <c:v>3.6338040317269397E-3</c:v>
                </c:pt>
                <c:pt idx="1528">
                  <c:v>3.0240133071166193E-3</c:v>
                </c:pt>
                <c:pt idx="1529">
                  <c:v>3.3008508139949246E-3</c:v>
                </c:pt>
                <c:pt idx="1530">
                  <c:v>3.6200868579626994E-3</c:v>
                </c:pt>
                <c:pt idx="1531">
                  <c:v>2.936722201344181E-3</c:v>
                </c:pt>
                <c:pt idx="1532">
                  <c:v>2.5900518098479252E-3</c:v>
                </c:pt>
                <c:pt idx="1533">
                  <c:v>2.4902905461079952E-3</c:v>
                </c:pt>
                <c:pt idx="1534">
                  <c:v>2.4029994403355565E-3</c:v>
                </c:pt>
                <c:pt idx="1535">
                  <c:v>2.5077487672624829E-3</c:v>
                </c:pt>
                <c:pt idx="1536">
                  <c:v>2.5089957830592324E-3</c:v>
                </c:pt>
                <c:pt idx="1537">
                  <c:v>2.420457661490045E-3</c:v>
                </c:pt>
                <c:pt idx="1538">
                  <c:v>2.3132143029696199E-3</c:v>
                </c:pt>
                <c:pt idx="1539">
                  <c:v>2.4266927404737902E-3</c:v>
                </c:pt>
                <c:pt idx="1540">
                  <c:v>2.2907680186281358E-3</c:v>
                </c:pt>
                <c:pt idx="1541">
                  <c:v>2.2832859238476411E-3</c:v>
                </c:pt>
                <c:pt idx="1542">
                  <c:v>2.293262050221634E-3</c:v>
                </c:pt>
                <c:pt idx="1543">
                  <c:v>2.330672524124108E-3</c:v>
                </c:pt>
                <c:pt idx="1544">
                  <c:v>2.298250113408631E-3</c:v>
                </c:pt>
                <c:pt idx="1545">
                  <c:v>2.2845329396443902E-3</c:v>
                </c:pt>
                <c:pt idx="1546">
                  <c:v>2.3182023661566169E-3</c:v>
                </c:pt>
                <c:pt idx="1547">
                  <c:v>2.3269314767338603E-3</c:v>
                </c:pt>
                <c:pt idx="1548">
                  <c:v>2.3630949348395847E-3</c:v>
                </c:pt>
                <c:pt idx="1549">
                  <c:v>2.3082262397826235E-3</c:v>
                </c:pt>
                <c:pt idx="1550">
                  <c:v>2.3443896978883483E-3</c:v>
                </c:pt>
                <c:pt idx="1551">
                  <c:v>2.3980113771485605E-3</c:v>
                </c:pt>
                <c:pt idx="1552">
                  <c:v>2.4129755667095503E-3</c:v>
                </c:pt>
                <c:pt idx="1553">
                  <c:v>2.856913190352237E-3</c:v>
                </c:pt>
                <c:pt idx="1554">
                  <c:v>2.704777263148845E-3</c:v>
                </c:pt>
                <c:pt idx="1555">
                  <c:v>2.3818001717908219E-3</c:v>
                </c:pt>
                <c:pt idx="1556">
                  <c:v>2.319449381953366E-3</c:v>
                </c:pt>
                <c:pt idx="1557">
                  <c:v>2.4217046772867937E-3</c:v>
                </c:pt>
                <c:pt idx="1558">
                  <c:v>2.3630949348395847E-3</c:v>
                </c:pt>
                <c:pt idx="1559">
                  <c:v>2.2471224657419167E-3</c:v>
                </c:pt>
                <c:pt idx="1560">
                  <c:v>2.1473612020019872E-3</c:v>
                </c:pt>
                <c:pt idx="1561">
                  <c:v>2.4379158826445322E-3</c:v>
                </c:pt>
                <c:pt idx="1562">
                  <c:v>2.7309645948805756E-3</c:v>
                </c:pt>
                <c:pt idx="1563">
                  <c:v>2.8681363325229795E-3</c:v>
                </c:pt>
                <c:pt idx="1564">
                  <c:v>2.4815614355307514E-3</c:v>
                </c:pt>
                <c:pt idx="1565">
                  <c:v>2.2957560818151327E-3</c:v>
                </c:pt>
                <c:pt idx="1566">
                  <c:v>2.282038908050892E-3</c:v>
                </c:pt>
                <c:pt idx="1567">
                  <c:v>2.2184411024166865E-3</c:v>
                </c:pt>
                <c:pt idx="1568">
                  <c:v>2.2009828812621993E-3</c:v>
                </c:pt>
                <c:pt idx="1569">
                  <c:v>2.330672524124108E-3</c:v>
                </c:pt>
                <c:pt idx="1570">
                  <c:v>2.3967643613518113E-3</c:v>
                </c:pt>
                <c:pt idx="1571">
                  <c:v>2.3743180770103268E-3</c:v>
                </c:pt>
                <c:pt idx="1572">
                  <c:v>2.1585843441727292E-3</c:v>
                </c:pt>
                <c:pt idx="1573">
                  <c:v>2.1997358654654497E-3</c:v>
                </c:pt>
                <c:pt idx="1574">
                  <c:v>2.1673134547499731E-3</c:v>
                </c:pt>
                <c:pt idx="1575">
                  <c:v>2.1685604705467222E-3</c:v>
                </c:pt>
                <c:pt idx="1576">
                  <c:v>2.2059709444491957E-3</c:v>
                </c:pt>
                <c:pt idx="1577">
                  <c:v>2.1573373283759801E-3</c:v>
                </c:pt>
                <c:pt idx="1578">
                  <c:v>2.1910067548882063E-3</c:v>
                </c:pt>
                <c:pt idx="1579">
                  <c:v>2.1598313599694779E-3</c:v>
                </c:pt>
                <c:pt idx="1580">
                  <c:v>2.1698074863434713E-3</c:v>
                </c:pt>
                <c:pt idx="1581">
                  <c:v>2.1423731388149903E-3</c:v>
                </c:pt>
                <c:pt idx="1582">
                  <c:v>2.1685604705467222E-3</c:v>
                </c:pt>
                <c:pt idx="1583">
                  <c:v>2.1473612020019872E-3</c:v>
                </c:pt>
                <c:pt idx="1584">
                  <c:v>2.1111977438962627E-3</c:v>
                </c:pt>
                <c:pt idx="1585">
                  <c:v>2.1623253915629766E-3</c:v>
                </c:pt>
                <c:pt idx="1586">
                  <c:v>2.1486082177987363E-3</c:v>
                </c:pt>
                <c:pt idx="1587">
                  <c:v>2.0962335543352729E-3</c:v>
                </c:pt>
                <c:pt idx="1588">
                  <c:v>2.1411261230182411E-3</c:v>
                </c:pt>
                <c:pt idx="1589">
                  <c:v>2.1698074863434713E-3</c:v>
                </c:pt>
                <c:pt idx="1590">
                  <c:v>2.2458754499451675E-3</c:v>
                </c:pt>
                <c:pt idx="1591">
                  <c:v>2.3917762981648149E-3</c:v>
                </c:pt>
                <c:pt idx="1592">
                  <c:v>2.6810839630106108E-3</c:v>
                </c:pt>
                <c:pt idx="1593">
                  <c:v>2.383047187587571E-3</c:v>
                </c:pt>
                <c:pt idx="1594">
                  <c:v>2.250863513132164E-3</c:v>
                </c:pt>
                <c:pt idx="1595">
                  <c:v>2.1598313599694779E-3</c:v>
                </c:pt>
                <c:pt idx="1596">
                  <c:v>2.1535962809857323E-3</c:v>
                </c:pt>
                <c:pt idx="1597">
                  <c:v>2.25709859211591E-3</c:v>
                </c:pt>
                <c:pt idx="1598">
                  <c:v>2.1386320914247433E-3</c:v>
                </c:pt>
                <c:pt idx="1599">
                  <c:v>2.1760425653272173E-3</c:v>
                </c:pt>
                <c:pt idx="1600">
                  <c:v>2.1698074863434713E-3</c:v>
                </c:pt>
                <c:pt idx="1601">
                  <c:v>2.1087037123027645E-3</c:v>
                </c:pt>
                <c:pt idx="1602">
                  <c:v>2.1149387912865096E-3</c:v>
                </c:pt>
                <c:pt idx="1603">
                  <c:v>2.177289581123966E-3</c:v>
                </c:pt>
                <c:pt idx="1604">
                  <c:v>2.0937395227417751E-3</c:v>
                </c:pt>
                <c:pt idx="1605">
                  <c:v>2.1024686333190185E-3</c:v>
                </c:pt>
                <c:pt idx="1606">
                  <c:v>2.1199268544735061E-3</c:v>
                </c:pt>
                <c:pt idx="1607">
                  <c:v>2.0600700962295484E-3</c:v>
                </c:pt>
                <c:pt idx="1608">
                  <c:v>2.2334052919776764E-3</c:v>
                </c:pt>
                <c:pt idx="1609">
                  <c:v>2.1498552335954854E-3</c:v>
                </c:pt>
                <c:pt idx="1610">
                  <c:v>2.0812693647742834E-3</c:v>
                </c:pt>
                <c:pt idx="1611">
                  <c:v>2.087504443758029E-3</c:v>
                </c:pt>
                <c:pt idx="1612">
                  <c:v>2.1760425653272173E-3</c:v>
                </c:pt>
                <c:pt idx="1613">
                  <c:v>2.1847716759044607E-3</c:v>
                </c:pt>
                <c:pt idx="1614">
                  <c:v>2.187265707497959E-3</c:v>
                </c:pt>
                <c:pt idx="1615">
                  <c:v>2.1012216175222698E-3</c:v>
                </c:pt>
                <c:pt idx="1616">
                  <c:v>2.0164245433433293E-3</c:v>
                </c:pt>
                <c:pt idx="1617">
                  <c:v>2.1012216175222698E-3</c:v>
                </c:pt>
                <c:pt idx="1618">
                  <c:v>2.0002133379855907E-3</c:v>
                </c:pt>
                <c:pt idx="1619">
                  <c:v>2.1012216175222698E-3</c:v>
                </c:pt>
                <c:pt idx="1620">
                  <c:v>2.0924925069450259E-3</c:v>
                </c:pt>
                <c:pt idx="1621">
                  <c:v>2.1074566965060149E-3</c:v>
                </c:pt>
                <c:pt idx="1622">
                  <c:v>2.1760425653272173E-3</c:v>
                </c:pt>
                <c:pt idx="1623">
                  <c:v>2.1972418338719519E-3</c:v>
                </c:pt>
                <c:pt idx="1624">
                  <c:v>2.2496164973354149E-3</c:v>
                </c:pt>
                <c:pt idx="1625">
                  <c:v>2.17105450214022E-3</c:v>
                </c:pt>
                <c:pt idx="1626">
                  <c:v>2.1012216175222698E-3</c:v>
                </c:pt>
                <c:pt idx="1627">
                  <c:v>2.1785365969207151E-3</c:v>
                </c:pt>
                <c:pt idx="1628">
                  <c:v>2.1373850756279938E-3</c:v>
                </c:pt>
                <c:pt idx="1629">
                  <c:v>1.9964722905953434E-3</c:v>
                </c:pt>
                <c:pt idx="1630">
                  <c:v>2.0438588908718099E-3</c:v>
                </c:pt>
                <c:pt idx="1631">
                  <c:v>2.0687992068067922E-3</c:v>
                </c:pt>
                <c:pt idx="1632">
                  <c:v>2.0563290488393011E-3</c:v>
                </c:pt>
                <c:pt idx="1633">
                  <c:v>2.0862574279612803E-3</c:v>
                </c:pt>
                <c:pt idx="1634">
                  <c:v>1.9977193063920925E-3</c:v>
                </c:pt>
                <c:pt idx="1635">
                  <c:v>2.1124447596930118E-3</c:v>
                </c:pt>
                <c:pt idx="1636">
                  <c:v>2.1161858070832588E-3</c:v>
                </c:pt>
                <c:pt idx="1637">
                  <c:v>2.1523492651889832E-3</c:v>
                </c:pt>
                <c:pt idx="1638">
                  <c:v>2.3019911607988779E-3</c:v>
                </c:pt>
                <c:pt idx="1639">
                  <c:v>2.6486615522951342E-3</c:v>
                </c:pt>
                <c:pt idx="1640">
                  <c:v>3.5203255942227694E-3</c:v>
                </c:pt>
                <c:pt idx="1641">
                  <c:v>4.0041677233614284E-3</c:v>
                </c:pt>
                <c:pt idx="1642">
                  <c:v>3.4991263256780349E-3</c:v>
                </c:pt>
                <c:pt idx="1643">
                  <c:v>2.6050159994089142E-3</c:v>
                </c:pt>
                <c:pt idx="1644">
                  <c:v>2.2595926237094083E-3</c:v>
                </c:pt>
                <c:pt idx="1645">
                  <c:v>2.1935007864817046E-3</c:v>
                </c:pt>
                <c:pt idx="1646">
                  <c:v>2.0463529224653081E-3</c:v>
                </c:pt>
                <c:pt idx="1647">
                  <c:v>2.0987275859287711E-3</c:v>
                </c:pt>
                <c:pt idx="1648">
                  <c:v>2.0550820330425519E-3</c:v>
                </c:pt>
                <c:pt idx="1649">
                  <c:v>2.2047239286524466E-3</c:v>
                </c:pt>
                <c:pt idx="1650">
                  <c:v>2.0575760646360502E-3</c:v>
                </c:pt>
                <c:pt idx="1651">
                  <c:v>2.0700462226035409E-3</c:v>
                </c:pt>
                <c:pt idx="1652">
                  <c:v>2.0625641278230467E-3</c:v>
                </c:pt>
                <c:pt idx="1653">
                  <c:v>2.0912454911482768E-3</c:v>
                </c:pt>
                <c:pt idx="1654">
                  <c:v>2.0189185749368275E-3</c:v>
                </c:pt>
                <c:pt idx="1655">
                  <c:v>2.076281301587287E-3</c:v>
                </c:pt>
                <c:pt idx="1656">
                  <c:v>2.3406486504981006E-3</c:v>
                </c:pt>
                <c:pt idx="1657">
                  <c:v>3.1848783448972561E-3</c:v>
                </c:pt>
                <c:pt idx="1658">
                  <c:v>3.2235358345964783E-3</c:v>
                </c:pt>
                <c:pt idx="1659">
                  <c:v>2.525206988416971E-3</c:v>
                </c:pt>
                <c:pt idx="1660">
                  <c:v>2.0426118750750608E-3</c:v>
                </c:pt>
                <c:pt idx="1661">
                  <c:v>1.9852491484246013E-3</c:v>
                </c:pt>
                <c:pt idx="1662">
                  <c:v>1.897958042652163E-3</c:v>
                </c:pt>
                <c:pt idx="1663">
                  <c:v>2.0488469540588064E-3</c:v>
                </c:pt>
                <c:pt idx="1664">
                  <c:v>2.023906638123824E-3</c:v>
                </c:pt>
                <c:pt idx="1665">
                  <c:v>2.0413648592783116E-3</c:v>
                </c:pt>
                <c:pt idx="1666">
                  <c:v>2.0214126065303253E-3</c:v>
                </c:pt>
                <c:pt idx="1667">
                  <c:v>1.9266394059773923E-3</c:v>
                </c:pt>
                <c:pt idx="1668">
                  <c:v>1.9216513427903958E-3</c:v>
                </c:pt>
                <c:pt idx="1669">
                  <c:v>2.1099507280995136E-3</c:v>
                </c:pt>
                <c:pt idx="1670">
                  <c:v>2.118679838676757E-3</c:v>
                </c:pt>
                <c:pt idx="1671">
                  <c:v>2.0338827644978169E-3</c:v>
                </c:pt>
                <c:pt idx="1672">
                  <c:v>1.9740260062538588E-3</c:v>
                </c:pt>
                <c:pt idx="1673">
                  <c:v>2.1411261230182411E-3</c:v>
                </c:pt>
                <c:pt idx="1674">
                  <c:v>1.9540737535058729E-3</c:v>
                </c:pt>
                <c:pt idx="1675">
                  <c:v>2.229664244587429E-3</c:v>
                </c:pt>
                <c:pt idx="1676">
                  <c:v>2.2758038290671468E-3</c:v>
                </c:pt>
                <c:pt idx="1677">
                  <c:v>2.2171940866199378E-3</c:v>
                </c:pt>
                <c:pt idx="1678">
                  <c:v>2.0264006697173222E-3</c:v>
                </c:pt>
                <c:pt idx="1679">
                  <c:v>2.0850104121645312E-3</c:v>
                </c:pt>
                <c:pt idx="1680">
                  <c:v>1.9403565797416328E-3</c:v>
                </c:pt>
                <c:pt idx="1681">
                  <c:v>1.9690379430668628E-3</c:v>
                </c:pt>
                <c:pt idx="1682">
                  <c:v>1.8892289320749187E-3</c:v>
                </c:pt>
                <c:pt idx="1683">
                  <c:v>2.0787753331807852E-3</c:v>
                </c:pt>
                <c:pt idx="1684">
                  <c:v>2.0426118750750608E-3</c:v>
                </c:pt>
                <c:pt idx="1685">
                  <c:v>2.0812693647742834E-3</c:v>
                </c:pt>
                <c:pt idx="1686">
                  <c:v>2.0787753331807852E-3</c:v>
                </c:pt>
                <c:pt idx="1687">
                  <c:v>2.0949865385385237E-3</c:v>
                </c:pt>
                <c:pt idx="1688">
                  <c:v>2.0800223489775343E-3</c:v>
                </c:pt>
                <c:pt idx="1689">
                  <c:v>2.7434347528480672E-3</c:v>
                </c:pt>
                <c:pt idx="1690">
                  <c:v>5.4793874109156397E-3</c:v>
                </c:pt>
                <c:pt idx="1691">
                  <c:v>8.9997130051384083E-3</c:v>
                </c:pt>
                <c:pt idx="1692">
                  <c:v>7.3324528848848335E-3</c:v>
                </c:pt>
                <c:pt idx="1693">
                  <c:v>3.3320262089136525E-3</c:v>
                </c:pt>
                <c:pt idx="1694">
                  <c:v>2.1211738702702552E-3</c:v>
                </c:pt>
                <c:pt idx="1695">
                  <c:v>2.0538350172458028E-3</c:v>
                </c:pt>
                <c:pt idx="1696">
                  <c:v>1.9677909272701136E-3</c:v>
                </c:pt>
                <c:pt idx="1697">
                  <c:v>1.9677909272701136E-3</c:v>
                </c:pt>
                <c:pt idx="1698">
                  <c:v>1.8580535371561905E-3</c:v>
                </c:pt>
                <c:pt idx="1699">
                  <c:v>1.961555848286368E-3</c:v>
                </c:pt>
                <c:pt idx="1700">
                  <c:v>1.9490856903188766E-3</c:v>
                </c:pt>
                <c:pt idx="1701">
                  <c:v>1.9590618166928694E-3</c:v>
                </c:pt>
                <c:pt idx="1702">
                  <c:v>1.952826737709124E-3</c:v>
                </c:pt>
                <c:pt idx="1703">
                  <c:v>1.9889901958148487E-3</c:v>
                </c:pt>
                <c:pt idx="1704">
                  <c:v>2.1037156491157676E-3</c:v>
                </c:pt>
                <c:pt idx="1705">
                  <c:v>2.1236679018637539E-3</c:v>
                </c:pt>
                <c:pt idx="1706">
                  <c:v>2.0214126065303253E-3</c:v>
                </c:pt>
                <c:pt idx="1707">
                  <c:v>1.8730177267171804E-3</c:v>
                </c:pt>
                <c:pt idx="1708">
                  <c:v>2.0475999382620577E-3</c:v>
                </c:pt>
                <c:pt idx="1709">
                  <c:v>1.9353685165546363E-3</c:v>
                </c:pt>
                <c:pt idx="1710">
                  <c:v>2.0114364801563328E-3</c:v>
                </c:pt>
                <c:pt idx="1711">
                  <c:v>1.9416035955383817E-3</c:v>
                </c:pt>
                <c:pt idx="1712">
                  <c:v>1.8842408688879222E-3</c:v>
                </c:pt>
                <c:pt idx="1713">
                  <c:v>1.9628028640831172E-3</c:v>
                </c:pt>
                <c:pt idx="1714">
                  <c:v>1.9790140694408557E-3</c:v>
                </c:pt>
                <c:pt idx="1715">
                  <c:v>1.9353685165546363E-3</c:v>
                </c:pt>
                <c:pt idx="1716">
                  <c:v>1.8780057899041769E-3</c:v>
                </c:pt>
                <c:pt idx="1717">
                  <c:v>1.950332706115626E-3</c:v>
                </c:pt>
                <c:pt idx="1718">
                  <c:v>1.9889901958148487E-3</c:v>
                </c:pt>
                <c:pt idx="1719">
                  <c:v>1.9228983585871449E-3</c:v>
                </c:pt>
                <c:pt idx="1720">
                  <c:v>1.8667826477334348E-3</c:v>
                </c:pt>
                <c:pt idx="1721">
                  <c:v>1.9478386745221275E-3</c:v>
                </c:pt>
                <c:pt idx="1722">
                  <c:v>1.9066871532294062E-3</c:v>
                </c:pt>
                <c:pt idx="1723">
                  <c:v>2.013930511749831E-3</c:v>
                </c:pt>
                <c:pt idx="1724">
                  <c:v>1.8780057899041769E-3</c:v>
                </c:pt>
                <c:pt idx="1725">
                  <c:v>2.008942448562835E-3</c:v>
                </c:pt>
                <c:pt idx="1726">
                  <c:v>2.076281301587287E-3</c:v>
                </c:pt>
                <c:pt idx="1727">
                  <c:v>2.1810306285142129E-3</c:v>
                </c:pt>
                <c:pt idx="1728">
                  <c:v>1.9889901958148487E-3</c:v>
                </c:pt>
                <c:pt idx="1729">
                  <c:v>2.0850104121645312E-3</c:v>
                </c:pt>
                <c:pt idx="1730">
                  <c:v>1.9154162638066504E-3</c:v>
                </c:pt>
                <c:pt idx="1731">
                  <c:v>1.9141692480099013E-3</c:v>
                </c:pt>
                <c:pt idx="1732">
                  <c:v>2.0862574279612803E-3</c:v>
                </c:pt>
                <c:pt idx="1733">
                  <c:v>2.2259231971971816E-3</c:v>
                </c:pt>
                <c:pt idx="1734">
                  <c:v>3.4155762672958435E-3</c:v>
                </c:pt>
                <c:pt idx="1735">
                  <c:v>5.7100853333142262E-3</c:v>
                </c:pt>
                <c:pt idx="1736">
                  <c:v>5.7462487914199502E-3</c:v>
                </c:pt>
                <c:pt idx="1737">
                  <c:v>3.2360059925639699E-3</c:v>
                </c:pt>
                <c:pt idx="1738">
                  <c:v>2.076281301587287E-3</c:v>
                </c:pt>
                <c:pt idx="1739">
                  <c:v>1.9852491484246013E-3</c:v>
                </c:pt>
                <c:pt idx="1740">
                  <c:v>1.8405953160017031E-3</c:v>
                </c:pt>
                <c:pt idx="1741">
                  <c:v>1.8555595055626925E-3</c:v>
                </c:pt>
                <c:pt idx="1742">
                  <c:v>1.902946105839159E-3</c:v>
                </c:pt>
                <c:pt idx="1743">
                  <c:v>1.9303804533676401E-3</c:v>
                </c:pt>
                <c:pt idx="1744">
                  <c:v>1.8942169952619154E-3</c:v>
                </c:pt>
                <c:pt idx="1745">
                  <c:v>1.9914842274083469E-3</c:v>
                </c:pt>
                <c:pt idx="1746">
                  <c:v>1.9291334375708907E-3</c:v>
                </c:pt>
                <c:pt idx="1747">
                  <c:v>1.9665439114733645E-3</c:v>
                </c:pt>
                <c:pt idx="1748">
                  <c:v>1.9216513427903958E-3</c:v>
                </c:pt>
                <c:pt idx="1749">
                  <c:v>1.8755117583106784E-3</c:v>
                </c:pt>
                <c:pt idx="1750">
                  <c:v>1.818149031660219E-3</c:v>
                </c:pt>
                <c:pt idx="1751">
                  <c:v>1.9041931216359084E-3</c:v>
                </c:pt>
                <c:pt idx="1752">
                  <c:v>1.9353685165546363E-3</c:v>
                </c:pt>
                <c:pt idx="1753">
                  <c:v>1.8967110268554137E-3</c:v>
                </c:pt>
                <c:pt idx="1754">
                  <c:v>1.8642886161399363E-3</c:v>
                </c:pt>
                <c:pt idx="1755">
                  <c:v>1.9116752164164033E-3</c:v>
                </c:pt>
                <c:pt idx="1756">
                  <c:v>1.971531974660361E-3</c:v>
                </c:pt>
                <c:pt idx="1757">
                  <c:v>1.900452074245661E-3</c:v>
                </c:pt>
                <c:pt idx="1758">
                  <c:v>1.9353685165546363E-3</c:v>
                </c:pt>
                <c:pt idx="1759">
                  <c:v>1.9515797219123747E-3</c:v>
                </c:pt>
                <c:pt idx="1760">
                  <c:v>1.897958042652163E-3</c:v>
                </c:pt>
                <c:pt idx="1761">
                  <c:v>2.0401178434815625E-3</c:v>
                </c:pt>
                <c:pt idx="1762">
                  <c:v>2.0787753331807852E-3</c:v>
                </c:pt>
                <c:pt idx="1763">
                  <c:v>1.9628028640831172E-3</c:v>
                </c:pt>
                <c:pt idx="1764">
                  <c:v>1.9690379430668628E-3</c:v>
                </c:pt>
                <c:pt idx="1765">
                  <c:v>1.8892289320749187E-3</c:v>
                </c:pt>
                <c:pt idx="1766">
                  <c:v>1.955320769302622E-3</c:v>
                </c:pt>
                <c:pt idx="1767">
                  <c:v>1.9278864217741416E-3</c:v>
                </c:pt>
                <c:pt idx="1768">
                  <c:v>1.900452074245661E-3</c:v>
                </c:pt>
                <c:pt idx="1769">
                  <c:v>2.0800223489775343E-3</c:v>
                </c:pt>
                <c:pt idx="1770">
                  <c:v>2.5538883517422003E-3</c:v>
                </c:pt>
                <c:pt idx="1771">
                  <c:v>2.8743714115067247E-3</c:v>
                </c:pt>
                <c:pt idx="1772">
                  <c:v>2.3518717926688426E-3</c:v>
                </c:pt>
                <c:pt idx="1773">
                  <c:v>1.9540737535058729E-3</c:v>
                </c:pt>
                <c:pt idx="1774">
                  <c:v>1.9665439114733645E-3</c:v>
                </c:pt>
                <c:pt idx="1775">
                  <c:v>1.9328744849611379E-3</c:v>
                </c:pt>
                <c:pt idx="1776">
                  <c:v>1.9316274691643892E-3</c:v>
                </c:pt>
                <c:pt idx="1777">
                  <c:v>1.9191573111968978E-3</c:v>
                </c:pt>
                <c:pt idx="1778">
                  <c:v>1.9677909272701136E-3</c:v>
                </c:pt>
                <c:pt idx="1779">
                  <c:v>2.0538350172458028E-3</c:v>
                </c:pt>
                <c:pt idx="1780">
                  <c:v>1.992731243205096E-3</c:v>
                </c:pt>
                <c:pt idx="1781">
                  <c:v>1.9416035955383817E-3</c:v>
                </c:pt>
                <c:pt idx="1782">
                  <c:v>1.8256311264407135E-3</c:v>
                </c:pt>
                <c:pt idx="1783">
                  <c:v>1.9366155323513857E-3</c:v>
                </c:pt>
                <c:pt idx="1784">
                  <c:v>1.8992050584489119E-3</c:v>
                </c:pt>
                <c:pt idx="1785">
                  <c:v>1.8879819162781696E-3</c:v>
                </c:pt>
                <c:pt idx="1786">
                  <c:v>1.8992050584489119E-3</c:v>
                </c:pt>
                <c:pt idx="1787">
                  <c:v>1.9677909272701136E-3</c:v>
                </c:pt>
                <c:pt idx="1788">
                  <c:v>1.9328744849611379E-3</c:v>
                </c:pt>
                <c:pt idx="1789">
                  <c:v>2.0064484169693363E-3</c:v>
                </c:pt>
                <c:pt idx="1790">
                  <c:v>1.950332706115626E-3</c:v>
                </c:pt>
                <c:pt idx="1791">
                  <c:v>1.900452074245661E-3</c:v>
                </c:pt>
                <c:pt idx="1792">
                  <c:v>1.9253923901806436E-3</c:v>
                </c:pt>
                <c:pt idx="1793">
                  <c:v>1.8992050584489119E-3</c:v>
                </c:pt>
                <c:pt idx="1794">
                  <c:v>1.9540737535058729E-3</c:v>
                </c:pt>
                <c:pt idx="1795">
                  <c:v>2.0214126065303253E-3</c:v>
                </c:pt>
                <c:pt idx="1796">
                  <c:v>2.0264006697173222E-3</c:v>
                </c:pt>
                <c:pt idx="1797">
                  <c:v>1.9191573111968978E-3</c:v>
                </c:pt>
                <c:pt idx="1798">
                  <c:v>1.9752730220506083E-3</c:v>
                </c:pt>
                <c:pt idx="1799">
                  <c:v>1.9453446429286293E-3</c:v>
                </c:pt>
                <c:pt idx="1800">
                  <c:v>1.9403565797416328E-3</c:v>
                </c:pt>
                <c:pt idx="1801">
                  <c:v>1.9353685165546363E-3</c:v>
                </c:pt>
                <c:pt idx="1802">
                  <c:v>1.8106669368797242E-3</c:v>
                </c:pt>
                <c:pt idx="1803">
                  <c:v>1.8954640110586645E-3</c:v>
                </c:pt>
                <c:pt idx="1804">
                  <c:v>1.9079341690261555E-3</c:v>
                </c:pt>
                <c:pt idx="1805">
                  <c:v>1.9877431800180991E-3</c:v>
                </c:pt>
                <c:pt idx="1806">
                  <c:v>1.9141692480099013E-3</c:v>
                </c:pt>
                <c:pt idx="1807">
                  <c:v>1.9840021326278517E-3</c:v>
                </c:pt>
                <c:pt idx="1808">
                  <c:v>1.9628028640831172E-3</c:v>
                </c:pt>
                <c:pt idx="1809">
                  <c:v>1.9740260062538588E-3</c:v>
                </c:pt>
                <c:pt idx="1810">
                  <c:v>1.9166632796033996E-3</c:v>
                </c:pt>
                <c:pt idx="1811">
                  <c:v>1.9353685165546363E-3</c:v>
                </c:pt>
                <c:pt idx="1812">
                  <c:v>1.9740260062538588E-3</c:v>
                </c:pt>
                <c:pt idx="1813">
                  <c:v>1.8169020158634698E-3</c:v>
                </c:pt>
                <c:pt idx="1814">
                  <c:v>1.9179102954001489E-3</c:v>
                </c:pt>
                <c:pt idx="1815">
                  <c:v>1.8655356319366855E-3</c:v>
                </c:pt>
                <c:pt idx="1816">
                  <c:v>1.9141692480099013E-3</c:v>
                </c:pt>
                <c:pt idx="1817">
                  <c:v>1.9154162638066504E-3</c:v>
                </c:pt>
                <c:pt idx="1818">
                  <c:v>2.0288947013108205E-3</c:v>
                </c:pt>
                <c:pt idx="1819">
                  <c:v>1.9852491484246013E-3</c:v>
                </c:pt>
                <c:pt idx="1820">
                  <c:v>1.9278864217741416E-3</c:v>
                </c:pt>
                <c:pt idx="1821">
                  <c:v>1.9403565797416328E-3</c:v>
                </c:pt>
                <c:pt idx="1822">
                  <c:v>1.9378625481481346E-3</c:v>
                </c:pt>
                <c:pt idx="1823">
                  <c:v>1.9802610852376048E-3</c:v>
                </c:pt>
                <c:pt idx="1824">
                  <c:v>1.9116752164164033E-3</c:v>
                </c:pt>
                <c:pt idx="1825">
                  <c:v>1.9066871532294062E-3</c:v>
                </c:pt>
                <c:pt idx="1826">
                  <c:v>1.902946105839159E-3</c:v>
                </c:pt>
                <c:pt idx="1827">
                  <c:v>2.0052014011725872E-3</c:v>
                </c:pt>
                <c:pt idx="1828">
                  <c:v>1.9353685165546363E-3</c:v>
                </c:pt>
                <c:pt idx="1829">
                  <c:v>1.9727789904571101E-3</c:v>
                </c:pt>
                <c:pt idx="1830">
                  <c:v>1.9864961642213504E-3</c:v>
                </c:pt>
                <c:pt idx="1831">
                  <c:v>1.9802610852376048E-3</c:v>
                </c:pt>
                <c:pt idx="1832">
                  <c:v>1.950332706115626E-3</c:v>
                </c:pt>
                <c:pt idx="1833">
                  <c:v>1.9179102954001489E-3</c:v>
                </c:pt>
                <c:pt idx="1834">
                  <c:v>2.0376238118880643E-3</c:v>
                </c:pt>
                <c:pt idx="1835">
                  <c:v>1.9391095639448835E-3</c:v>
                </c:pt>
                <c:pt idx="1836">
                  <c:v>2.045105906668559E-3</c:v>
                </c:pt>
                <c:pt idx="1837">
                  <c:v>1.9440976271318804E-3</c:v>
                </c:pt>
                <c:pt idx="1838">
                  <c:v>1.9802610852376048E-3</c:v>
                </c:pt>
                <c:pt idx="1839">
                  <c:v>1.8555595055626925E-3</c:v>
                </c:pt>
                <c:pt idx="1840">
                  <c:v>1.9416035955383817E-3</c:v>
                </c:pt>
                <c:pt idx="1841">
                  <c:v>1.897958042652163E-3</c:v>
                </c:pt>
                <c:pt idx="1842">
                  <c:v>1.9640498798798663E-3</c:v>
                </c:pt>
                <c:pt idx="1843">
                  <c:v>1.9565677850993716E-3</c:v>
                </c:pt>
                <c:pt idx="1844">
                  <c:v>1.9852491484246013E-3</c:v>
                </c:pt>
                <c:pt idx="1845">
                  <c:v>1.8942169952619154E-3</c:v>
                </c:pt>
                <c:pt idx="1846">
                  <c:v>1.8917229636684172E-3</c:v>
                </c:pt>
                <c:pt idx="1847">
                  <c:v>1.9565677850993716E-3</c:v>
                </c:pt>
                <c:pt idx="1848">
                  <c:v>1.9914842274083469E-3</c:v>
                </c:pt>
                <c:pt idx="1849">
                  <c:v>2.035129780294566E-3</c:v>
                </c:pt>
                <c:pt idx="1850">
                  <c:v>1.9864961642213504E-3</c:v>
                </c:pt>
                <c:pt idx="1851">
                  <c:v>2.0002133379855907E-3</c:v>
                </c:pt>
                <c:pt idx="1852">
                  <c:v>1.9241453743838943E-3</c:v>
                </c:pt>
                <c:pt idx="1853">
                  <c:v>1.8630416003431874E-3</c:v>
                </c:pt>
                <c:pt idx="1854">
                  <c:v>1.8842408688879222E-3</c:v>
                </c:pt>
                <c:pt idx="1855">
                  <c:v>1.9765200378473575E-3</c:v>
                </c:pt>
                <c:pt idx="1856">
                  <c:v>1.9378625481481346E-3</c:v>
                </c:pt>
                <c:pt idx="1857">
                  <c:v>1.9565677850993716E-3</c:v>
                </c:pt>
                <c:pt idx="1858">
                  <c:v>1.9877431800180991E-3</c:v>
                </c:pt>
                <c:pt idx="1859">
                  <c:v>1.9740260062538588E-3</c:v>
                </c:pt>
                <c:pt idx="1860">
                  <c:v>1.9341215007578872E-3</c:v>
                </c:pt>
                <c:pt idx="1861">
                  <c:v>1.9565677850993716E-3</c:v>
                </c:pt>
                <c:pt idx="1862">
                  <c:v>1.9303804533676401E-3</c:v>
                </c:pt>
                <c:pt idx="1863">
                  <c:v>1.8680296635301839E-3</c:v>
                </c:pt>
                <c:pt idx="1864">
                  <c:v>1.900452074245661E-3</c:v>
                </c:pt>
                <c:pt idx="1865">
                  <c:v>1.9490856903188766E-3</c:v>
                </c:pt>
                <c:pt idx="1866">
                  <c:v>1.961555848286368E-3</c:v>
                </c:pt>
                <c:pt idx="1867">
                  <c:v>1.9852491484246013E-3</c:v>
                </c:pt>
                <c:pt idx="1868">
                  <c:v>1.9154162638066504E-3</c:v>
                </c:pt>
                <c:pt idx="1869">
                  <c:v>1.9752730220506083E-3</c:v>
                </c:pt>
                <c:pt idx="1870">
                  <c:v>1.9204043269936469E-3</c:v>
                </c:pt>
                <c:pt idx="1871">
                  <c:v>2.0214126065303253E-3</c:v>
                </c:pt>
                <c:pt idx="1872">
                  <c:v>1.9590618166928694E-3</c:v>
                </c:pt>
                <c:pt idx="1873">
                  <c:v>1.9378625481481346E-3</c:v>
                </c:pt>
                <c:pt idx="1874">
                  <c:v>1.9041931216359084E-3</c:v>
                </c:pt>
                <c:pt idx="1875">
                  <c:v>2.0438588908718099E-3</c:v>
                </c:pt>
                <c:pt idx="1876">
                  <c:v>2.0613171120262975E-3</c:v>
                </c:pt>
                <c:pt idx="1877">
                  <c:v>2.0700462226035409E-3</c:v>
                </c:pt>
                <c:pt idx="1878">
                  <c:v>2.0613171120262975E-3</c:v>
                </c:pt>
                <c:pt idx="1879">
                  <c:v>2.0426118750750608E-3</c:v>
                </c:pt>
                <c:pt idx="1880">
                  <c:v>1.9540737535058729E-3</c:v>
                </c:pt>
                <c:pt idx="1881">
                  <c:v>1.9091811848229048E-3</c:v>
                </c:pt>
                <c:pt idx="1882">
                  <c:v>1.9440976271318804E-3</c:v>
                </c:pt>
                <c:pt idx="1883">
                  <c:v>1.971531974660361E-3</c:v>
                </c:pt>
                <c:pt idx="1884">
                  <c:v>1.9391095639448835E-3</c:v>
                </c:pt>
                <c:pt idx="1885">
                  <c:v>1.9490856903188766E-3</c:v>
                </c:pt>
                <c:pt idx="1886">
                  <c:v>1.9179102954001489E-3</c:v>
                </c:pt>
                <c:pt idx="1887">
                  <c:v>1.9328744849611379E-3</c:v>
                </c:pt>
                <c:pt idx="1888">
                  <c:v>2.0164245433433293E-3</c:v>
                </c:pt>
                <c:pt idx="1889">
                  <c:v>1.9989663221888416E-3</c:v>
                </c:pt>
                <c:pt idx="1890">
                  <c:v>2.0151775275465801E-3</c:v>
                </c:pt>
                <c:pt idx="1891">
                  <c:v>1.9740260062538588E-3</c:v>
                </c:pt>
                <c:pt idx="1892">
                  <c:v>1.950332706115626E-3</c:v>
                </c:pt>
                <c:pt idx="1893">
                  <c:v>1.8904759478716678E-3</c:v>
                </c:pt>
                <c:pt idx="1894">
                  <c:v>1.8605475687496892E-3</c:v>
                </c:pt>
                <c:pt idx="1895">
                  <c:v>1.8206430632537172E-3</c:v>
                </c:pt>
                <c:pt idx="1896">
                  <c:v>1.9989663221888416E-3</c:v>
                </c:pt>
                <c:pt idx="1897">
                  <c:v>1.9166632796033996E-3</c:v>
                </c:pt>
                <c:pt idx="1898">
                  <c:v>1.961555848286368E-3</c:v>
                </c:pt>
                <c:pt idx="1899">
                  <c:v>1.9465916587253786E-3</c:v>
                </c:pt>
                <c:pt idx="1900">
                  <c:v>1.9266394059773923E-3</c:v>
                </c:pt>
                <c:pt idx="1901">
                  <c:v>1.8493244265789469E-3</c:v>
                </c:pt>
                <c:pt idx="1902">
                  <c:v>1.9216513427903958E-3</c:v>
                </c:pt>
                <c:pt idx="1903">
                  <c:v>1.8543124897659434E-3</c:v>
                </c:pt>
                <c:pt idx="1904">
                  <c:v>1.9677909272701136E-3</c:v>
                </c:pt>
                <c:pt idx="1905">
                  <c:v>2.2097119918394431E-3</c:v>
                </c:pt>
                <c:pt idx="1906">
                  <c:v>2.0064484169693363E-3</c:v>
                </c:pt>
                <c:pt idx="1907">
                  <c:v>1.8268781422374628E-3</c:v>
                </c:pt>
                <c:pt idx="1908">
                  <c:v>1.8917229636684172E-3</c:v>
                </c:pt>
                <c:pt idx="1909">
                  <c:v>1.7969497631154839E-3</c:v>
                </c:pt>
                <c:pt idx="1910">
                  <c:v>1.7096586573430452E-3</c:v>
                </c:pt>
                <c:pt idx="1911">
                  <c:v>1.8243841106439643E-3</c:v>
                </c:pt>
                <c:pt idx="1912">
                  <c:v>1.7520571944325155E-3</c:v>
                </c:pt>
                <c:pt idx="1913">
                  <c:v>1.7932087157252364E-3</c:v>
                </c:pt>
                <c:pt idx="1914">
                  <c:v>1.7483161470422681E-3</c:v>
                </c:pt>
                <c:pt idx="1915">
                  <c:v>1.7183877679202892E-3</c:v>
                </c:pt>
                <c:pt idx="1916">
                  <c:v>1.8006908105057311E-3</c:v>
                </c:pt>
                <c:pt idx="1917">
                  <c:v>1.6373317411315965E-3</c:v>
                </c:pt>
                <c:pt idx="1918">
                  <c:v>1.6485548833023384E-3</c:v>
                </c:pt>
                <c:pt idx="1919">
                  <c:v>1.652295930692586E-3</c:v>
                </c:pt>
                <c:pt idx="1920">
                  <c:v>1.5724869197006421E-3</c:v>
                </c:pt>
                <c:pt idx="1921">
                  <c:v>1.6223675515706069E-3</c:v>
                </c:pt>
                <c:pt idx="1922">
                  <c:v>1.737093004871526E-3</c:v>
                </c:pt>
                <c:pt idx="1923">
                  <c:v>1.6086503778063664E-3</c:v>
                </c:pt>
                <c:pt idx="1924">
                  <c:v>1.6498018990990877E-3</c:v>
                </c:pt>
                <c:pt idx="1925">
                  <c:v>1.5562757143429036E-3</c:v>
                </c:pt>
                <c:pt idx="1926">
                  <c:v>1.6323436779446001E-3</c:v>
                </c:pt>
                <c:pt idx="1927">
                  <c:v>1.6473078675055895E-3</c:v>
                </c:pt>
                <c:pt idx="1928">
                  <c:v>1.6049093304161192E-3</c:v>
                </c:pt>
                <c:pt idx="1929">
                  <c:v>1.6398257727250946E-3</c:v>
                </c:pt>
                <c:pt idx="1930">
                  <c:v>1.5313353984079208E-3</c:v>
                </c:pt>
                <c:pt idx="1931">
                  <c:v>1.644813835912091E-3</c:v>
                </c:pt>
                <c:pt idx="1932">
                  <c:v>1.6310966621478509E-3</c:v>
                </c:pt>
                <c:pt idx="1933">
                  <c:v>1.6398257727250946E-3</c:v>
                </c:pt>
                <c:pt idx="1934">
                  <c:v>1.6622720570665789E-3</c:v>
                </c:pt>
                <c:pt idx="1935">
                  <c:v>1.4876898455217016E-3</c:v>
                </c:pt>
                <c:pt idx="1936">
                  <c:v>1.6248615831641051E-3</c:v>
                </c:pt>
                <c:pt idx="1937">
                  <c:v>1.5699928881071437E-3</c:v>
                </c:pt>
                <c:pt idx="1938">
                  <c:v>1.5537816827494054E-3</c:v>
                </c:pt>
                <c:pt idx="1939">
                  <c:v>1.5637578091233979E-3</c:v>
                </c:pt>
                <c:pt idx="1940">
                  <c:v>1.4590084821964719E-3</c:v>
                </c:pt>
                <c:pt idx="1941">
                  <c:v>1.4702316243672142E-3</c:v>
                </c:pt>
                <c:pt idx="1942">
                  <c:v>1.5300883826111721E-3</c:v>
                </c:pt>
                <c:pt idx="1943">
                  <c:v>1.4764667033509596E-3</c:v>
                </c:pt>
                <c:pt idx="1944">
                  <c:v>1.5026540350826913E-3</c:v>
                </c:pt>
                <c:pt idx="1945">
                  <c:v>1.4727256559607126E-3</c:v>
                </c:pt>
                <c:pt idx="1946">
                  <c:v>1.5238533036274263E-3</c:v>
                </c:pt>
                <c:pt idx="1947">
                  <c:v>1.4702316243672142E-3</c:v>
                </c:pt>
                <c:pt idx="1948">
                  <c:v>1.6747422150340699E-3</c:v>
                </c:pt>
                <c:pt idx="1949">
                  <c:v>1.4527734032127263E-3</c:v>
                </c:pt>
                <c:pt idx="1950">
                  <c:v>1.5475466037656596E-3</c:v>
                </c:pt>
                <c:pt idx="1951">
                  <c:v>1.4777137191477087E-3</c:v>
                </c:pt>
                <c:pt idx="1952">
                  <c:v>1.4615025137899699E-3</c:v>
                </c:pt>
                <c:pt idx="1953">
                  <c:v>1.4515263874159774E-3</c:v>
                </c:pt>
                <c:pt idx="1954">
                  <c:v>1.4602554979932212E-3</c:v>
                </c:pt>
                <c:pt idx="1955">
                  <c:v>1.4639965453834684E-3</c:v>
                </c:pt>
                <c:pt idx="1956">
                  <c:v>1.5063950824729384E-3</c:v>
                </c:pt>
                <c:pt idx="1957">
                  <c:v>1.5226062878306772E-3</c:v>
                </c:pt>
                <c:pt idx="1958">
                  <c:v>1.6286026305543523E-3</c:v>
                </c:pt>
                <c:pt idx="1959">
                  <c:v>1.682224309814565E-3</c:v>
                </c:pt>
                <c:pt idx="1960">
                  <c:v>1.7769975103674978E-3</c:v>
                </c:pt>
                <c:pt idx="1961">
                  <c:v>1.5762279670908893E-3</c:v>
                </c:pt>
                <c:pt idx="1962">
                  <c:v>1.4939249245054472E-3</c:v>
                </c:pt>
                <c:pt idx="1963">
                  <c:v>1.3767054396110301E-3</c:v>
                </c:pt>
                <c:pt idx="1964">
                  <c:v>1.4253390556842457E-3</c:v>
                </c:pt>
                <c:pt idx="1965">
                  <c:v>1.4727256559607126E-3</c:v>
                </c:pt>
                <c:pt idx="1966">
                  <c:v>1.3941636607655175E-3</c:v>
                </c:pt>
                <c:pt idx="1967">
                  <c:v>1.3941636607655175E-3</c:v>
                </c:pt>
                <c:pt idx="1968">
                  <c:v>1.5400645089851651E-3</c:v>
                </c:pt>
                <c:pt idx="1969">
                  <c:v>1.4639965453834684E-3</c:v>
                </c:pt>
                <c:pt idx="1970">
                  <c:v>1.4452913084322316E-3</c:v>
                </c:pt>
                <c:pt idx="1971">
                  <c:v>1.4265860714809948E-3</c:v>
                </c:pt>
                <c:pt idx="1972">
                  <c:v>1.4764667033509596E-3</c:v>
                </c:pt>
                <c:pt idx="1973">
                  <c:v>1.4452913084322316E-3</c:v>
                </c:pt>
                <c:pt idx="1974">
                  <c:v>1.3542591552695457E-3</c:v>
                </c:pt>
                <c:pt idx="1975">
                  <c:v>1.4976659718956946E-3</c:v>
                </c:pt>
                <c:pt idx="1976">
                  <c:v>1.4590084821964719E-3</c:v>
                </c:pt>
                <c:pt idx="1977">
                  <c:v>1.550040635359158E-3</c:v>
                </c:pt>
                <c:pt idx="1978">
                  <c:v>1.4378092136517369E-3</c:v>
                </c:pt>
                <c:pt idx="1979">
                  <c:v>1.4365621978549876E-3</c:v>
                </c:pt>
                <c:pt idx="1980">
                  <c:v>1.3604942342532913E-3</c:v>
                </c:pt>
                <c:pt idx="1981">
                  <c:v>1.4041397871395107E-3</c:v>
                </c:pt>
                <c:pt idx="1982">
                  <c:v>1.3156016655703228E-3</c:v>
                </c:pt>
                <c:pt idx="1983">
                  <c:v>1.2819322390580968E-3</c:v>
                </c:pt>
                <c:pt idx="1984">
                  <c:v>1.2657210337003581E-3</c:v>
                </c:pt>
                <c:pt idx="1985">
                  <c:v>1.4191039767005001E-3</c:v>
                </c:pt>
                <c:pt idx="1986">
                  <c:v>1.3941636607655175E-3</c:v>
                </c:pt>
                <c:pt idx="1987">
                  <c:v>1.3380479499118074E-3</c:v>
                </c:pt>
                <c:pt idx="1988">
                  <c:v>1.4003987397492631E-3</c:v>
                </c:pt>
                <c:pt idx="1989">
                  <c:v>1.4515263874159774E-3</c:v>
                </c:pt>
                <c:pt idx="1990">
                  <c:v>1.3368009341150581E-3</c:v>
                </c:pt>
                <c:pt idx="1991">
                  <c:v>1.3904226133752704E-3</c:v>
                </c:pt>
                <c:pt idx="1992">
                  <c:v>1.2569919231231145E-3</c:v>
                </c:pt>
                <c:pt idx="1993">
                  <c:v>1.3804464870012772E-3</c:v>
                </c:pt>
                <c:pt idx="1994">
                  <c:v>1.3604942342532913E-3</c:v>
                </c:pt>
                <c:pt idx="1995">
                  <c:v>1.3604942342532913E-3</c:v>
                </c:pt>
                <c:pt idx="1996">
                  <c:v>1.3081195707898285E-3</c:v>
                </c:pt>
                <c:pt idx="1997">
                  <c:v>1.3417889973020545E-3</c:v>
                </c:pt>
                <c:pt idx="1998">
                  <c:v>1.2819322390580968E-3</c:v>
                </c:pt>
                <c:pt idx="1999">
                  <c:v>1.2794382074645986E-3</c:v>
                </c:pt>
                <c:pt idx="2000">
                  <c:v>1.2619799863101109E-3</c:v>
                </c:pt>
                <c:pt idx="2001">
                  <c:v>1.264474017903609E-3</c:v>
                </c:pt>
                <c:pt idx="2002">
                  <c:v>1.3779524554077792E-3</c:v>
                </c:pt>
                <c:pt idx="2003">
                  <c:v>1.4403032452452353E-3</c:v>
                </c:pt>
                <c:pt idx="2004">
                  <c:v>1.3841875343915246E-3</c:v>
                </c:pt>
                <c:pt idx="2005">
                  <c:v>1.3380479499118074E-3</c:v>
                </c:pt>
                <c:pt idx="2006">
                  <c:v>1.3430360130988037E-3</c:v>
                </c:pt>
                <c:pt idx="2007">
                  <c:v>1.3218367445540686E-3</c:v>
                </c:pt>
                <c:pt idx="2008">
                  <c:v>1.273203128480853E-3</c:v>
                </c:pt>
                <c:pt idx="2009">
                  <c:v>1.2532508757328669E-3</c:v>
                </c:pt>
                <c:pt idx="2010">
                  <c:v>1.2831792548548457E-3</c:v>
                </c:pt>
                <c:pt idx="2011">
                  <c:v>1.2407807177653757E-3</c:v>
                </c:pt>
                <c:pt idx="2012">
                  <c:v>1.2133463702368951E-3</c:v>
                </c:pt>
                <c:pt idx="2013">
                  <c:v>1.3667293132370369E-3</c:v>
                </c:pt>
                <c:pt idx="2014">
                  <c:v>1.4727256559607126E-3</c:v>
                </c:pt>
                <c:pt idx="2015">
                  <c:v>1.9864961642213504E-3</c:v>
                </c:pt>
                <c:pt idx="2016">
                  <c:v>2.5663585097096915E-3</c:v>
                </c:pt>
                <c:pt idx="2017">
                  <c:v>2.651155583888632E-3</c:v>
                </c:pt>
                <c:pt idx="2018">
                  <c:v>2.1323970124409977E-3</c:v>
                </c:pt>
                <c:pt idx="2019">
                  <c:v>1.5837100618713842E-3</c:v>
                </c:pt>
                <c:pt idx="2020">
                  <c:v>1.3791994712045281E-3</c:v>
                </c:pt>
                <c:pt idx="2021">
                  <c:v>1.2819322390580968E-3</c:v>
                </c:pt>
                <c:pt idx="2022">
                  <c:v>1.3679763290337858E-3</c:v>
                </c:pt>
                <c:pt idx="2023">
                  <c:v>1.3891755975785215E-3</c:v>
                </c:pt>
                <c:pt idx="2024">
                  <c:v>1.9353685165546363E-3</c:v>
                </c:pt>
                <c:pt idx="2025">
                  <c:v>2.9791207384336506E-3</c:v>
                </c:pt>
                <c:pt idx="2026">
                  <c:v>3.3232970983364083E-3</c:v>
                </c:pt>
                <c:pt idx="2027">
                  <c:v>2.4316808036607867E-3</c:v>
                </c:pt>
                <c:pt idx="2028">
                  <c:v>1.4265860714809948E-3</c:v>
                </c:pt>
                <c:pt idx="2029">
                  <c:v>1.2033702438629021E-3</c:v>
                </c:pt>
                <c:pt idx="2030">
                  <c:v>1.4353151820582389E-3</c:v>
                </c:pt>
                <c:pt idx="2031">
                  <c:v>1.707164625749547E-3</c:v>
                </c:pt>
                <c:pt idx="2032">
                  <c:v>1.5051480666761897E-3</c:v>
                </c:pt>
                <c:pt idx="2033">
                  <c:v>1.2482628125458704E-3</c:v>
                </c:pt>
                <c:pt idx="2034">
                  <c:v>1.2120993544401462E-3</c:v>
                </c:pt>
                <c:pt idx="2035">
                  <c:v>1.1672067857571777E-3</c:v>
                </c:pt>
                <c:pt idx="2036">
                  <c:v>1.1884060543019127E-3</c:v>
                </c:pt>
                <c:pt idx="2037">
                  <c:v>1.1821709753181669E-3</c:v>
                </c:pt>
                <c:pt idx="2038">
                  <c:v>1.1759358963344213E-3</c:v>
                </c:pt>
                <c:pt idx="2039">
                  <c:v>1.1372784066351986E-3</c:v>
                </c:pt>
                <c:pt idx="2040">
                  <c:v>1.1185731696839621E-3</c:v>
                </c:pt>
                <c:pt idx="2041">
                  <c:v>1.0661985062204989E-3</c:v>
                </c:pt>
                <c:pt idx="2042">
                  <c:v>1.1048559959197215E-3</c:v>
                </c:pt>
                <c:pt idx="2043">
                  <c:v>1.0824097115782372E-3</c:v>
                </c:pt>
                <c:pt idx="2044">
                  <c:v>1.0936328537489795E-3</c:v>
                </c:pt>
                <c:pt idx="2045">
                  <c:v>1.1447605014156933E-3</c:v>
                </c:pt>
                <c:pt idx="2046">
                  <c:v>1.0649514904237497E-3</c:v>
                </c:pt>
                <c:pt idx="2047">
                  <c:v>1.1721948489441742E-3</c:v>
                </c:pt>
                <c:pt idx="2048">
                  <c:v>9.9761263739929712E-4</c:v>
                </c:pt>
                <c:pt idx="2049">
                  <c:v>1.1584776751799337E-3</c:v>
                </c:pt>
                <c:pt idx="2050">
                  <c:v>1.1185731696839621E-3</c:v>
                </c:pt>
                <c:pt idx="2051">
                  <c:v>1.138525422431948E-3</c:v>
                </c:pt>
                <c:pt idx="2052">
                  <c:v>1.1435134856189442E-3</c:v>
                </c:pt>
                <c:pt idx="2053">
                  <c:v>1.1460075172124427E-3</c:v>
                </c:pt>
                <c:pt idx="2054">
                  <c:v>1.0449992376757639E-3</c:v>
                </c:pt>
                <c:pt idx="2055">
                  <c:v>1.1297963118547041E-3</c:v>
                </c:pt>
                <c:pt idx="2056">
                  <c:v>1.0574693956432548E-3</c:v>
                </c:pt>
                <c:pt idx="2057">
                  <c:v>1.079915679984739E-3</c:v>
                </c:pt>
                <c:pt idx="2058">
                  <c:v>1.1036089801229724E-3</c:v>
                </c:pt>
                <c:pt idx="2059">
                  <c:v>1.1659597699604284E-3</c:v>
                </c:pt>
                <c:pt idx="2060">
                  <c:v>1.1322903434482022E-3</c:v>
                </c:pt>
                <c:pt idx="2061">
                  <c:v>1.0849037431717356E-3</c:v>
                </c:pt>
                <c:pt idx="2062">
                  <c:v>1.0961268853424777E-3</c:v>
                </c:pt>
                <c:pt idx="2063">
                  <c:v>1.046246253472513E-3</c:v>
                </c:pt>
                <c:pt idx="2064">
                  <c:v>1.1085970433099689E-3</c:v>
                </c:pt>
                <c:pt idx="2065">
                  <c:v>1.0724335852042442E-3</c:v>
                </c:pt>
                <c:pt idx="2066">
                  <c:v>1.088644790561983E-3</c:v>
                </c:pt>
                <c:pt idx="2067">
                  <c:v>1.1497485646026898E-3</c:v>
                </c:pt>
                <c:pt idx="2068">
                  <c:v>1.0761746325944916E-3</c:v>
                </c:pt>
                <c:pt idx="2069">
                  <c:v>1.0711865694074951E-3</c:v>
                </c:pt>
                <c:pt idx="2070">
                  <c:v>1.0824097115782372E-3</c:v>
                </c:pt>
                <c:pt idx="2071">
                  <c:v>1.0948798695457286E-3</c:v>
                </c:pt>
                <c:pt idx="2072">
                  <c:v>1.1148321222937145E-3</c:v>
                </c:pt>
                <c:pt idx="2073">
                  <c:v>1.0811626957814883E-3</c:v>
                </c:pt>
                <c:pt idx="2074">
                  <c:v>1.0873977747652339E-3</c:v>
                </c:pt>
                <c:pt idx="2075">
                  <c:v>1.1210672012774599E-3</c:v>
                </c:pt>
                <c:pt idx="2076">
                  <c:v>1.0973739011392268E-3</c:v>
                </c:pt>
                <c:pt idx="2077">
                  <c:v>1.0973739011392268E-3</c:v>
                </c:pt>
                <c:pt idx="2078">
                  <c:v>1.0312820639115233E-3</c:v>
                </c:pt>
                <c:pt idx="2079">
                  <c:v>1.10735002751322E-3</c:v>
                </c:pt>
                <c:pt idx="2080">
                  <c:v>1.079915679984739E-3</c:v>
                </c:pt>
                <c:pt idx="2081">
                  <c:v>1.027541016521276E-3</c:v>
                </c:pt>
                <c:pt idx="2082">
                  <c:v>9.8389546363505682E-4</c:v>
                </c:pt>
                <c:pt idx="2083">
                  <c:v>1.0587164114400039E-3</c:v>
                </c:pt>
                <c:pt idx="2084">
                  <c:v>1.0686925378139969E-3</c:v>
                </c:pt>
                <c:pt idx="2085">
                  <c:v>1.1684538015539266E-3</c:v>
                </c:pt>
                <c:pt idx="2086">
                  <c:v>1.1921471016921601E-3</c:v>
                </c:pt>
                <c:pt idx="2087">
                  <c:v>1.1672067857571777E-3</c:v>
                </c:pt>
                <c:pt idx="2088">
                  <c:v>1.0774216483912409E-3</c:v>
                </c:pt>
                <c:pt idx="2089">
                  <c:v>1.0786686641879901E-3</c:v>
                </c:pt>
                <c:pt idx="2090">
                  <c:v>1.0686925378139969E-3</c:v>
                </c:pt>
                <c:pt idx="2091">
                  <c:v>1.0911388221554812E-3</c:v>
                </c:pt>
                <c:pt idx="2092">
                  <c:v>1.048740285066011E-3</c:v>
                </c:pt>
                <c:pt idx="2093">
                  <c:v>1.0425052060822656E-3</c:v>
                </c:pt>
                <c:pt idx="2094">
                  <c:v>1.1061030117164707E-3</c:v>
                </c:pt>
                <c:pt idx="2095">
                  <c:v>1.0936328537489795E-3</c:v>
                </c:pt>
                <c:pt idx="2096">
                  <c:v>1.0873977747652339E-3</c:v>
                </c:pt>
                <c:pt idx="2097">
                  <c:v>1.0599634272367531E-3</c:v>
                </c:pt>
                <c:pt idx="2098">
                  <c:v>9.626961950903218E-4</c:v>
                </c:pt>
                <c:pt idx="2099">
                  <c:v>1.0499873008627601E-3</c:v>
                </c:pt>
                <c:pt idx="2100">
                  <c:v>1.0325290797082724E-3</c:v>
                </c:pt>
                <c:pt idx="2101">
                  <c:v>1.1210672012774599E-3</c:v>
                </c:pt>
                <c:pt idx="2102">
                  <c:v>1.0674455220172478E-3</c:v>
                </c:pt>
                <c:pt idx="2103">
                  <c:v>1.0499873008627601E-3</c:v>
                </c:pt>
                <c:pt idx="2104">
                  <c:v>1.0637044746270006E-3</c:v>
                </c:pt>
                <c:pt idx="2105">
                  <c:v>1.1347843750417004E-3</c:v>
                </c:pt>
                <c:pt idx="2106">
                  <c:v>1.048740285066011E-3</c:v>
                </c:pt>
                <c:pt idx="2107">
                  <c:v>1.0824097115782372E-3</c:v>
                </c:pt>
                <c:pt idx="2108">
                  <c:v>1.079915679984739E-3</c:v>
                </c:pt>
                <c:pt idx="2109">
                  <c:v>1.0412581902855163E-3</c:v>
                </c:pt>
                <c:pt idx="2110">
                  <c:v>1.10735002751322E-3</c:v>
                </c:pt>
                <c:pt idx="2111">
                  <c:v>1.3617412500500404E-3</c:v>
                </c:pt>
                <c:pt idx="2112">
                  <c:v>2.1673134547499731E-3</c:v>
                </c:pt>
                <c:pt idx="2113">
                  <c:v>3.0452125756613544E-3</c:v>
                </c:pt>
                <c:pt idx="2114">
                  <c:v>2.6748488840268652E-3</c:v>
                </c:pt>
                <c:pt idx="2115">
                  <c:v>1.488936861318451E-3</c:v>
                </c:pt>
                <c:pt idx="2116">
                  <c:v>1.0948798695457286E-3</c:v>
                </c:pt>
                <c:pt idx="2117">
                  <c:v>1.0898918063587319E-3</c:v>
                </c:pt>
                <c:pt idx="2118">
                  <c:v>1.0824097115782372E-3</c:v>
                </c:pt>
                <c:pt idx="2119">
                  <c:v>1.0749276167977427E-3</c:v>
                </c:pt>
                <c:pt idx="2120">
                  <c:v>1.0861507589684848E-3</c:v>
                </c:pt>
                <c:pt idx="2121">
                  <c:v>1.0736806010009936E-3</c:v>
                </c:pt>
                <c:pt idx="2122">
                  <c:v>1.0736806010009936E-3</c:v>
                </c:pt>
                <c:pt idx="2123">
                  <c:v>1.0936328537489795E-3</c:v>
                </c:pt>
                <c:pt idx="2124">
                  <c:v>1.0649514904237497E-3</c:v>
                </c:pt>
                <c:pt idx="2125">
                  <c:v>1.0911388221554812E-3</c:v>
                </c:pt>
                <c:pt idx="2126">
                  <c:v>1.180923959521418E-3</c:v>
                </c:pt>
                <c:pt idx="2127">
                  <c:v>1.2170874176271424E-3</c:v>
                </c:pt>
                <c:pt idx="2128">
                  <c:v>1.4003987397492631E-3</c:v>
                </c:pt>
                <c:pt idx="2129">
                  <c:v>3.4916442308975401E-3</c:v>
                </c:pt>
                <c:pt idx="2130">
                  <c:v>1.1428899777205697E-2</c:v>
                </c:pt>
                <c:pt idx="2131">
                  <c:v>2.4825590481681505E-2</c:v>
                </c:pt>
                <c:pt idx="2132">
                  <c:v>2.623347131621127E-2</c:v>
                </c:pt>
                <c:pt idx="2133">
                  <c:v>1.169451414191326E-2</c:v>
                </c:pt>
                <c:pt idx="2134">
                  <c:v>2.6374384101243917E-3</c:v>
                </c:pt>
                <c:pt idx="2135">
                  <c:v>1.0088357795700392E-3</c:v>
                </c:pt>
                <c:pt idx="2136">
                  <c:v>9.7267232146431464E-4</c:v>
                </c:pt>
                <c:pt idx="2137">
                  <c:v>9.6144917929357246E-4</c:v>
                </c:pt>
                <c:pt idx="2138">
                  <c:v>9.439909581390848E-4</c:v>
                </c:pt>
                <c:pt idx="2139">
                  <c:v>1.0312820639115233E-3</c:v>
                </c:pt>
                <c:pt idx="2140">
                  <c:v>9.6768425827731817E-4</c:v>
                </c:pt>
                <c:pt idx="2141">
                  <c:v>8.8288718409837788E-4</c:v>
                </c:pt>
                <c:pt idx="2142">
                  <c:v>9.701782898708164E-4</c:v>
                </c:pt>
                <c:pt idx="2143">
                  <c:v>9.0533346843986212E-4</c:v>
                </c:pt>
                <c:pt idx="2144">
                  <c:v>9.5895514770007444E-4</c:v>
                </c:pt>
                <c:pt idx="2145">
                  <c:v>1.0075887637732901E-3</c:v>
                </c:pt>
                <c:pt idx="2146">
                  <c:v>1.0200589217407813E-3</c:v>
                </c:pt>
                <c:pt idx="2147">
                  <c:v>1.0113298111635372E-3</c:v>
                </c:pt>
                <c:pt idx="2148">
                  <c:v>9.9137755841555153E-4</c:v>
                </c:pt>
                <c:pt idx="2149">
                  <c:v>9.4024991074883755E-4</c:v>
                </c:pt>
                <c:pt idx="2150">
                  <c:v>9.7890740044806013E-4</c:v>
                </c:pt>
                <c:pt idx="2151">
                  <c:v>9.0283943684636378E-4</c:v>
                </c:pt>
                <c:pt idx="2152">
                  <c:v>9.0782750003336036E-4</c:v>
                </c:pt>
                <c:pt idx="2153">
                  <c:v>8.8164016830162887E-4</c:v>
                </c:pt>
                <c:pt idx="2154">
                  <c:v>9.2029765800085155E-4</c:v>
                </c:pt>
                <c:pt idx="2155">
                  <c:v>8.9785137365936752E-4</c:v>
                </c:pt>
                <c:pt idx="2156">
                  <c:v>9.502260371228305E-4</c:v>
                </c:pt>
                <c:pt idx="2157">
                  <c:v>9.4897902132608149E-4</c:v>
                </c:pt>
                <c:pt idx="2158">
                  <c:v>9.9885965319604624E-4</c:v>
                </c:pt>
                <c:pt idx="2159">
                  <c:v>9.103215316268586E-4</c:v>
                </c:pt>
                <c:pt idx="2160">
                  <c:v>9.2528572118784802E-4</c:v>
                </c:pt>
                <c:pt idx="2161">
                  <c:v>9.2777975278134626E-4</c:v>
                </c:pt>
                <c:pt idx="2162">
                  <c:v>8.8288718409837788E-4</c:v>
                </c:pt>
                <c:pt idx="2163">
                  <c:v>9.365088633585902E-4</c:v>
                </c:pt>
                <c:pt idx="2164">
                  <c:v>9.5895514770007444E-4</c:v>
                </c:pt>
                <c:pt idx="2165">
                  <c:v>8.704170261308868E-4</c:v>
                </c:pt>
                <c:pt idx="2166">
                  <c:v>8.6792299453738835E-4</c:v>
                </c:pt>
                <c:pt idx="2167">
                  <c:v>9.6519022668382004E-4</c:v>
                </c:pt>
                <c:pt idx="2168">
                  <c:v>9.0782750003336036E-4</c:v>
                </c:pt>
                <c:pt idx="2169">
                  <c:v>9.8140143204155858E-4</c:v>
                </c:pt>
                <c:pt idx="2170">
                  <c:v>9.3526184756184097E-4</c:v>
                </c:pt>
                <c:pt idx="2171">
                  <c:v>9.5396708451307775E-4</c:v>
                </c:pt>
                <c:pt idx="2172">
                  <c:v>8.5545283656989727E-4</c:v>
                </c:pt>
                <c:pt idx="2173">
                  <c:v>9.04086452643113E-4</c:v>
                </c:pt>
                <c:pt idx="2174">
                  <c:v>9.4274394234233579E-4</c:v>
                </c:pt>
                <c:pt idx="2175">
                  <c:v>9.0782750003336036E-4</c:v>
                </c:pt>
                <c:pt idx="2176">
                  <c:v>8.8662823148862523E-4</c:v>
                </c:pt>
                <c:pt idx="2177">
                  <c:v>9.1655661061060419E-4</c:v>
                </c:pt>
                <c:pt idx="2178">
                  <c:v>8.9535734206586907E-4</c:v>
                </c:pt>
                <c:pt idx="2179">
                  <c:v>9.0533346843986212E-4</c:v>
                </c:pt>
                <c:pt idx="2180">
                  <c:v>9.5272006871632874E-4</c:v>
                </c:pt>
                <c:pt idx="2181">
                  <c:v>9.2777975278134626E-4</c:v>
                </c:pt>
                <c:pt idx="2182">
                  <c:v>8.9909838945611653E-4</c:v>
                </c:pt>
                <c:pt idx="2183">
                  <c:v>9.4149692654558657E-4</c:v>
                </c:pt>
                <c:pt idx="2184">
                  <c:v>8.6792299453738835E-4</c:v>
                </c:pt>
                <c:pt idx="2185">
                  <c:v>9.2154467379760056E-4</c:v>
                </c:pt>
                <c:pt idx="2186">
                  <c:v>8.7166404192763581E-4</c:v>
                </c:pt>
                <c:pt idx="2187">
                  <c:v>8.704170261308868E-4</c:v>
                </c:pt>
                <c:pt idx="2188">
                  <c:v>8.442296943991552E-4</c:v>
                </c:pt>
                <c:pt idx="2189">
                  <c:v>9.0533346843986212E-4</c:v>
                </c:pt>
                <c:pt idx="2190">
                  <c:v>8.2677147324466743E-4</c:v>
                </c:pt>
                <c:pt idx="2191">
                  <c:v>9.3526184756184097E-4</c:v>
                </c:pt>
                <c:pt idx="2192">
                  <c:v>9.96365621602548E-4</c:v>
                </c:pt>
                <c:pt idx="2193">
                  <c:v>9.3027378437484461E-4</c:v>
                </c:pt>
                <c:pt idx="2194">
                  <c:v>9.9761263739929712E-4</c:v>
                </c:pt>
                <c:pt idx="2195">
                  <c:v>9.1406257901710606E-4</c:v>
                </c:pt>
                <c:pt idx="2196">
                  <c:v>8.9535734206586907E-4</c:v>
                </c:pt>
                <c:pt idx="2197">
                  <c:v>9.5147305291957951E-4</c:v>
                </c:pt>
                <c:pt idx="2198">
                  <c:v>1.1534896119929372E-3</c:v>
                </c:pt>
                <c:pt idx="2199">
                  <c:v>1.1659597699604284E-3</c:v>
                </c:pt>
                <c:pt idx="2200">
                  <c:v>1.0836567273749865E-3</c:v>
                </c:pt>
                <c:pt idx="2201">
                  <c:v>9.9511860580579867E-4</c:v>
                </c:pt>
                <c:pt idx="2202">
                  <c:v>8.9036927887887259E-4</c:v>
                </c:pt>
                <c:pt idx="2203">
                  <c:v>8.9036927887887259E-4</c:v>
                </c:pt>
                <c:pt idx="2204">
                  <c:v>9.3526184756184097E-4</c:v>
                </c:pt>
                <c:pt idx="2205">
                  <c:v>8.5669985236664639E-4</c:v>
                </c:pt>
                <c:pt idx="2206">
                  <c:v>9.2528572118784802E-4</c:v>
                </c:pt>
                <c:pt idx="2207">
                  <c:v>9.2653273698459725E-4</c:v>
                </c:pt>
                <c:pt idx="2208">
                  <c:v>8.9785137365936752E-4</c:v>
                </c:pt>
                <c:pt idx="2209">
                  <c:v>8.9286331047237104E-4</c:v>
                </c:pt>
                <c:pt idx="2210">
                  <c:v>8.9660435786261818E-4</c:v>
                </c:pt>
                <c:pt idx="2211">
                  <c:v>8.6293493135039187E-4</c:v>
                </c:pt>
                <c:pt idx="2212">
                  <c:v>9.3900289495208844E-4</c:v>
                </c:pt>
                <c:pt idx="2213">
                  <c:v>8.9161629467562182E-4</c:v>
                </c:pt>
                <c:pt idx="2214">
                  <c:v>9.4523797393583392E-4</c:v>
                </c:pt>
                <c:pt idx="2215">
                  <c:v>9.0907451583010948E-4</c:v>
                </c:pt>
                <c:pt idx="2216">
                  <c:v>9.4274394234233579E-4</c:v>
                </c:pt>
                <c:pt idx="2217">
                  <c:v>9.3526184756184097E-4</c:v>
                </c:pt>
                <c:pt idx="2218">
                  <c:v>8.6542896294389032E-4</c:v>
                </c:pt>
                <c:pt idx="2219">
                  <c:v>8.9161629467562182E-4</c:v>
                </c:pt>
                <c:pt idx="2220">
                  <c:v>8.8164016830162887E-4</c:v>
                </c:pt>
                <c:pt idx="2221">
                  <c:v>8.6542896294389032E-4</c:v>
                </c:pt>
                <c:pt idx="2222">
                  <c:v>9.3526184756184097E-4</c:v>
                </c:pt>
                <c:pt idx="2223">
                  <c:v>9.5770813190332522E-4</c:v>
                </c:pt>
                <c:pt idx="2224">
                  <c:v>9.4024991074883755E-4</c:v>
                </c:pt>
                <c:pt idx="2225">
                  <c:v>9.2777975278134626E-4</c:v>
                </c:pt>
                <c:pt idx="2226">
                  <c:v>9.8888352682205329E-4</c:v>
                </c:pt>
                <c:pt idx="2227">
                  <c:v>9.8389546363505682E-4</c:v>
                </c:pt>
                <c:pt idx="2228">
                  <c:v>9.3276781596834273E-4</c:v>
                </c:pt>
                <c:pt idx="2229">
                  <c:v>9.6394321088707081E-4</c:v>
                </c:pt>
                <c:pt idx="2230">
                  <c:v>9.3276781596834273E-4</c:v>
                </c:pt>
                <c:pt idx="2231">
                  <c:v>9.439909581390848E-4</c:v>
                </c:pt>
                <c:pt idx="2232">
                  <c:v>9.3276781596834273E-4</c:v>
                </c:pt>
                <c:pt idx="2233">
                  <c:v>9.8888352682205329E-4</c:v>
                </c:pt>
                <c:pt idx="2234">
                  <c:v>1.1397724382286969E-3</c:v>
                </c:pt>
                <c:pt idx="2235">
                  <c:v>1.1522425961961881E-3</c:v>
                </c:pt>
                <c:pt idx="2236">
                  <c:v>9.9262457421230065E-4</c:v>
                </c:pt>
                <c:pt idx="2237">
                  <c:v>1.048740285066011E-3</c:v>
                </c:pt>
                <c:pt idx="2238">
                  <c:v>8.8787524728537435E-4</c:v>
                </c:pt>
                <c:pt idx="2239">
                  <c:v>9.3276781596834273E-4</c:v>
                </c:pt>
                <c:pt idx="2240">
                  <c:v>9.502260371228305E-4</c:v>
                </c:pt>
                <c:pt idx="2241">
                  <c:v>9.6519022668382004E-4</c:v>
                </c:pt>
                <c:pt idx="2242">
                  <c:v>9.365088633585902E-4</c:v>
                </c:pt>
                <c:pt idx="2243">
                  <c:v>9.3027378437484461E-4</c:v>
                </c:pt>
                <c:pt idx="2244">
                  <c:v>1.0100827953667883E-3</c:v>
                </c:pt>
                <c:pt idx="2245">
                  <c:v>9.4523797393583392E-4</c:v>
                </c:pt>
                <c:pt idx="2246">
                  <c:v>9.0283943684636378E-4</c:v>
                </c:pt>
                <c:pt idx="2247">
                  <c:v>9.5272006871632874E-4</c:v>
                </c:pt>
                <c:pt idx="2248">
                  <c:v>9.9137755841555153E-4</c:v>
                </c:pt>
                <c:pt idx="2249">
                  <c:v>9.9262457421230065E-4</c:v>
                </c:pt>
                <c:pt idx="2250">
                  <c:v>9.5272006871632874E-4</c:v>
                </c:pt>
                <c:pt idx="2251">
                  <c:v>9.1281556322035673E-4</c:v>
                </c:pt>
                <c:pt idx="2252">
                  <c:v>8.9286331047237104E-4</c:v>
                </c:pt>
                <c:pt idx="2253">
                  <c:v>9.1780362640735331E-4</c:v>
                </c:pt>
                <c:pt idx="2254">
                  <c:v>9.0782750003336036E-4</c:v>
                </c:pt>
                <c:pt idx="2255">
                  <c:v>9.0034540525286554E-4</c:v>
                </c:pt>
                <c:pt idx="2256">
                  <c:v>9.826484478383077E-4</c:v>
                </c:pt>
                <c:pt idx="2257">
                  <c:v>9.3152080017159372E-4</c:v>
                </c:pt>
                <c:pt idx="2258">
                  <c:v>9.439909581390848E-4</c:v>
                </c:pt>
                <c:pt idx="2259">
                  <c:v>9.1780362640735331E-4</c:v>
                </c:pt>
                <c:pt idx="2260">
                  <c:v>8.9535734206586907E-4</c:v>
                </c:pt>
                <c:pt idx="2261">
                  <c:v>9.1281556322035673E-4</c:v>
                </c:pt>
                <c:pt idx="2262">
                  <c:v>9.4648498973258326E-4</c:v>
                </c:pt>
                <c:pt idx="2263">
                  <c:v>8.8288718409837788E-4</c:v>
                </c:pt>
                <c:pt idx="2264">
                  <c:v>9.76413368854562E-4</c:v>
                </c:pt>
                <c:pt idx="2265">
                  <c:v>9.2403870539109901E-4</c:v>
                </c:pt>
                <c:pt idx="2266">
                  <c:v>9.3775587915533921E-4</c:v>
                </c:pt>
                <c:pt idx="2267">
                  <c:v>8.9161629467562182E-4</c:v>
                </c:pt>
                <c:pt idx="2268">
                  <c:v>9.0533346843986212E-4</c:v>
                </c:pt>
                <c:pt idx="2269">
                  <c:v>9.0159242104961477E-4</c:v>
                </c:pt>
                <c:pt idx="2270">
                  <c:v>8.84134199895127E-4</c:v>
                </c:pt>
                <c:pt idx="2271">
                  <c:v>1.0213059375375304E-3</c:v>
                </c:pt>
                <c:pt idx="2272">
                  <c:v>9.04086452643113E-4</c:v>
                </c:pt>
                <c:pt idx="2273">
                  <c:v>9.4773200552933227E-4</c:v>
                </c:pt>
                <c:pt idx="2274">
                  <c:v>8.9411032626912005E-4</c:v>
                </c:pt>
                <c:pt idx="2275">
                  <c:v>9.2279168959434978E-4</c:v>
                </c:pt>
                <c:pt idx="2276">
                  <c:v>8.8164016830162887E-4</c:v>
                </c:pt>
                <c:pt idx="2277">
                  <c:v>9.365088633585902E-4</c:v>
                </c:pt>
                <c:pt idx="2278">
                  <c:v>9.2029765800085155E-4</c:v>
                </c:pt>
                <c:pt idx="2279">
                  <c:v>9.4523797393583392E-4</c:v>
                </c:pt>
                <c:pt idx="2280">
                  <c:v>1.0038477163830427E-3</c:v>
                </c:pt>
                <c:pt idx="2281">
                  <c:v>1.0786686641879901E-3</c:v>
                </c:pt>
                <c:pt idx="2282">
                  <c:v>1.1061030117164707E-3</c:v>
                </c:pt>
                <c:pt idx="2283">
                  <c:v>9.4274394234233579E-4</c:v>
                </c:pt>
                <c:pt idx="2284">
                  <c:v>8.8538121569187612E-4</c:v>
                </c:pt>
                <c:pt idx="2285">
                  <c:v>8.2801848904141666E-4</c:v>
                </c:pt>
                <c:pt idx="2286">
                  <c:v>8.4547671019590432E-4</c:v>
                </c:pt>
                <c:pt idx="2287">
                  <c:v>8.9161629467562182E-4</c:v>
                </c:pt>
                <c:pt idx="2288">
                  <c:v>9.3152080017159372E-4</c:v>
                </c:pt>
                <c:pt idx="2289">
                  <c:v>8.8662823148862523E-4</c:v>
                </c:pt>
                <c:pt idx="2290">
                  <c:v>8.7540508931788327E-4</c:v>
                </c:pt>
                <c:pt idx="2291">
                  <c:v>7.9809010991943759E-4</c:v>
                </c:pt>
                <c:pt idx="2292">
                  <c:v>8.2801848904141666E-4</c:v>
                </c:pt>
                <c:pt idx="2293">
                  <c:v>8.1554833107392547E-4</c:v>
                </c:pt>
                <c:pt idx="2294">
                  <c:v>8.6418194714714099E-4</c:v>
                </c:pt>
                <c:pt idx="2295">
                  <c:v>7.9434906252919034E-4</c:v>
                </c:pt>
                <c:pt idx="2296">
                  <c:v>8.0557220469993241E-4</c:v>
                </c:pt>
                <c:pt idx="2297">
                  <c:v>8.4298267860240608E-4</c:v>
                </c:pt>
                <c:pt idx="2298">
                  <c:v>8.3300655222841313E-4</c:v>
                </c:pt>
                <c:pt idx="2299">
                  <c:v>8.6044089975689385E-4</c:v>
                </c:pt>
                <c:pt idx="2300">
                  <c:v>8.1180728368367811E-4</c:v>
                </c:pt>
                <c:pt idx="2301">
                  <c:v>7.9809010991943759E-4</c:v>
                </c:pt>
                <c:pt idx="2302">
                  <c:v>8.3425356802516214E-4</c:v>
                </c:pt>
                <c:pt idx="2303">
                  <c:v>7.3573932008198166E-4</c:v>
                </c:pt>
                <c:pt idx="2304">
                  <c:v>7.7564382557795345E-4</c:v>
                </c:pt>
                <c:pt idx="2305">
                  <c:v>7.7689084137470268E-4</c:v>
                </c:pt>
                <c:pt idx="2306">
                  <c:v>7.8312592035844827E-4</c:v>
                </c:pt>
                <c:pt idx="2307">
                  <c:v>7.6442068340721139E-4</c:v>
                </c:pt>
                <c:pt idx="2308">
                  <c:v>7.9933712571618693E-4</c:v>
                </c:pt>
                <c:pt idx="2309">
                  <c:v>7.8936099934219387E-4</c:v>
                </c:pt>
                <c:pt idx="2310">
                  <c:v>8.0058414151293594E-4</c:v>
                </c:pt>
                <c:pt idx="2311">
                  <c:v>7.3324528848848342E-4</c:v>
                </c:pt>
                <c:pt idx="2312">
                  <c:v>7.3075125689498496E-4</c:v>
                </c:pt>
                <c:pt idx="2313">
                  <c:v>7.7065576239095698E-4</c:v>
                </c:pt>
                <c:pt idx="2314">
                  <c:v>7.5319754123646921E-4</c:v>
                </c:pt>
                <c:pt idx="2315">
                  <c:v>7.2701020950473782E-4</c:v>
                </c:pt>
                <c:pt idx="2316">
                  <c:v>7.1703408313074488E-4</c:v>
                </c:pt>
                <c:pt idx="2317">
                  <c:v>7.519505254397202E-4</c:v>
                </c:pt>
                <c:pt idx="2318">
                  <c:v>7.9559607832593935E-4</c:v>
                </c:pt>
                <c:pt idx="2319">
                  <c:v>7.9060801513894288E-4</c:v>
                </c:pt>
                <c:pt idx="2320">
                  <c:v>7.8686696774869563E-4</c:v>
                </c:pt>
                <c:pt idx="2321">
                  <c:v>7.781378571714518E-4</c:v>
                </c:pt>
                <c:pt idx="2322">
                  <c:v>7.457154464559745E-4</c:v>
                </c:pt>
                <c:pt idx="2323">
                  <c:v>7.3698633587873077E-4</c:v>
                </c:pt>
                <c:pt idx="2324">
                  <c:v>7.4197439906572725E-4</c:v>
                </c:pt>
                <c:pt idx="2325">
                  <c:v>7.5943262022021491E-4</c:v>
                </c:pt>
                <c:pt idx="2326">
                  <c:v>7.0206989356975534E-4</c:v>
                </c:pt>
                <c:pt idx="2327">
                  <c:v>7.4197439906572725E-4</c:v>
                </c:pt>
                <c:pt idx="2328">
                  <c:v>7.5070350964297119E-4</c:v>
                </c:pt>
                <c:pt idx="2329">
                  <c:v>7.856199519519464E-4</c:v>
                </c:pt>
                <c:pt idx="2330">
                  <c:v>7.8187890456169894E-4</c:v>
                </c:pt>
                <c:pt idx="2331">
                  <c:v>7.7689084137470268E-4</c:v>
                </c:pt>
                <c:pt idx="2332">
                  <c:v>7.0456392516325358E-4</c:v>
                </c:pt>
                <c:pt idx="2333">
                  <c:v>7.4072738326897802E-4</c:v>
                </c:pt>
                <c:pt idx="2334">
                  <c:v>7.3573932008198166E-4</c:v>
                </c:pt>
                <c:pt idx="2335">
                  <c:v>7.2825722530148694E-4</c:v>
                </c:pt>
                <c:pt idx="2336">
                  <c:v>7.2326916211449047E-4</c:v>
                </c:pt>
                <c:pt idx="2337">
                  <c:v>7.6192665181371315E-4</c:v>
                </c:pt>
                <c:pt idx="2338">
                  <c:v>7.7564382557795345E-4</c:v>
                </c:pt>
                <c:pt idx="2339">
                  <c:v>7.7314979398445522E-4</c:v>
                </c:pt>
                <c:pt idx="2340">
                  <c:v>7.656676992039604E-4</c:v>
                </c:pt>
                <c:pt idx="2341">
                  <c:v>7.0456392516325358E-4</c:v>
                </c:pt>
                <c:pt idx="2342">
                  <c:v>7.8811398354544464E-4</c:v>
                </c:pt>
                <c:pt idx="2343">
                  <c:v>7.7439680978120444E-4</c:v>
                </c:pt>
                <c:pt idx="2344">
                  <c:v>7.9185503093569211E-4</c:v>
                </c:pt>
                <c:pt idx="2345">
                  <c:v>8.6792299453738835E-4</c:v>
                </c:pt>
                <c:pt idx="2346">
                  <c:v>1.1148321222937145E-3</c:v>
                </c:pt>
                <c:pt idx="2347">
                  <c:v>1.386681565985023E-3</c:v>
                </c:pt>
                <c:pt idx="2348">
                  <c:v>1.138525422431948E-3</c:v>
                </c:pt>
                <c:pt idx="2349">
                  <c:v>7.9684309412268858E-4</c:v>
                </c:pt>
                <c:pt idx="2350">
                  <c:v>7.1454005153724653E-4</c:v>
                </c:pt>
                <c:pt idx="2351">
                  <c:v>7.4820947804947273E-4</c:v>
                </c:pt>
                <c:pt idx="2352">
                  <c:v>7.3324528848848342E-4</c:v>
                </c:pt>
                <c:pt idx="2353">
                  <c:v>7.1828109892749378E-4</c:v>
                </c:pt>
                <c:pt idx="2354">
                  <c:v>7.1578706733399565E-4</c:v>
                </c:pt>
                <c:pt idx="2355">
                  <c:v>7.6317366761046216E-4</c:v>
                </c:pt>
                <c:pt idx="2356">
                  <c:v>7.2701020950473782E-4</c:v>
                </c:pt>
                <c:pt idx="2357">
                  <c:v>6.7837659343152209E-4</c:v>
                </c:pt>
                <c:pt idx="2358">
                  <c:v>6.733885302445255E-4</c:v>
                </c:pt>
                <c:pt idx="2359">
                  <c:v>6.8835271980551504E-4</c:v>
                </c:pt>
                <c:pt idx="2360">
                  <c:v>7.0705795675675182E-4</c:v>
                </c:pt>
                <c:pt idx="2361">
                  <c:v>6.5218926169979049E-4</c:v>
                </c:pt>
                <c:pt idx="2362">
                  <c:v>7.0206989356975534E-4</c:v>
                </c:pt>
                <c:pt idx="2363">
                  <c:v>7.1828109892749378E-4</c:v>
                </c:pt>
                <c:pt idx="2364">
                  <c:v>6.7712957763477286E-4</c:v>
                </c:pt>
                <c:pt idx="2365">
                  <c:v>6.5094224590304126E-4</c:v>
                </c:pt>
                <c:pt idx="2366">
                  <c:v>6.2974297735830624E-4</c:v>
                </c:pt>
                <c:pt idx="2367">
                  <c:v>6.6216538807378354E-4</c:v>
                </c:pt>
                <c:pt idx="2368">
                  <c:v>6.5218926169979049E-4</c:v>
                </c:pt>
                <c:pt idx="2369">
                  <c:v>6.796236092282711E-4</c:v>
                </c:pt>
                <c:pt idx="2370">
                  <c:v>6.6216538807378354E-4</c:v>
                </c:pt>
                <c:pt idx="2371">
                  <c:v>6.9209376719576228E-4</c:v>
                </c:pt>
                <c:pt idx="2372">
                  <c:v>6.2475491417130977E-4</c:v>
                </c:pt>
                <c:pt idx="2373">
                  <c:v>6.1976685098431329E-4</c:v>
                </c:pt>
                <c:pt idx="2374">
                  <c:v>6.7837659343152209E-4</c:v>
                </c:pt>
                <c:pt idx="2375">
                  <c:v>6.5094224590304126E-4</c:v>
                </c:pt>
                <c:pt idx="2376">
                  <c:v>6.5094224590304126E-4</c:v>
                </c:pt>
                <c:pt idx="2377">
                  <c:v>6.6091837227703432E-4</c:v>
                </c:pt>
                <c:pt idx="2378">
                  <c:v>6.3597805634205194E-4</c:v>
                </c:pt>
                <c:pt idx="2379">
                  <c:v>5.9732056664282905E-4</c:v>
                </c:pt>
                <c:pt idx="2380">
                  <c:v>6.0604967722007309E-4</c:v>
                </c:pt>
                <c:pt idx="2381">
                  <c:v>5.9482653504933092E-4</c:v>
                </c:pt>
                <c:pt idx="2382">
                  <c:v>6.1851983518756417E-4</c:v>
                </c:pt>
                <c:pt idx="2383">
                  <c:v>6.0230862982982574E-4</c:v>
                </c:pt>
                <c:pt idx="2384">
                  <c:v>6.2475491417130977E-4</c:v>
                </c:pt>
                <c:pt idx="2385">
                  <c:v>6.135317720005677E-4</c:v>
                </c:pt>
                <c:pt idx="2386">
                  <c:v>6.1228475620381869E-4</c:v>
                </c:pt>
                <c:pt idx="2387">
                  <c:v>6.2226088257781164E-4</c:v>
                </c:pt>
                <c:pt idx="2388">
                  <c:v>6.7712957763477286E-4</c:v>
                </c:pt>
                <c:pt idx="2389">
                  <c:v>6.3223700895180448E-4</c:v>
                </c:pt>
                <c:pt idx="2390">
                  <c:v>6.5218926169979049E-4</c:v>
                </c:pt>
                <c:pt idx="2391">
                  <c:v>5.9856758243957817E-4</c:v>
                </c:pt>
                <c:pt idx="2392">
                  <c:v>6.3223700895180448E-4</c:v>
                </c:pt>
                <c:pt idx="2393">
                  <c:v>5.9856758243957817E-4</c:v>
                </c:pt>
                <c:pt idx="2394">
                  <c:v>5.9732056664282905E-4</c:v>
                </c:pt>
                <c:pt idx="2395">
                  <c:v>6.1976685098431329E-4</c:v>
                </c:pt>
                <c:pt idx="2396">
                  <c:v>5.6489815592735207E-4</c:v>
                </c:pt>
                <c:pt idx="2397">
                  <c:v>5.3372276100862388E-4</c:v>
                </c:pt>
                <c:pt idx="2398">
                  <c:v>6.0355564562657475E-4</c:v>
                </c:pt>
                <c:pt idx="2399">
                  <c:v>6.0355564562657475E-4</c:v>
                </c:pt>
                <c:pt idx="2400">
                  <c:v>6.2724894576480811E-4</c:v>
                </c:pt>
                <c:pt idx="2401">
                  <c:v>6.07296693016822E-4</c:v>
                </c:pt>
                <c:pt idx="2402">
                  <c:v>6.0355564562657475E-4</c:v>
                </c:pt>
                <c:pt idx="2403">
                  <c:v>6.0854370881357122E-4</c:v>
                </c:pt>
                <c:pt idx="2404">
                  <c:v>6.733885302445255E-4</c:v>
                </c:pt>
                <c:pt idx="2405">
                  <c:v>6.135317720005677E-4</c:v>
                </c:pt>
                <c:pt idx="2406">
                  <c:v>5.6489815592735207E-4</c:v>
                </c:pt>
                <c:pt idx="2407">
                  <c:v>5.5991009274035549E-4</c:v>
                </c:pt>
                <c:pt idx="2408">
                  <c:v>6.0604967722007309E-4</c:v>
                </c:pt>
                <c:pt idx="2409">
                  <c:v>6.1477878779731693E-4</c:v>
                </c:pt>
                <c:pt idx="2410">
                  <c:v>5.6240412433385372E-4</c:v>
                </c:pt>
                <c:pt idx="2411">
                  <c:v>5.8983847186233444E-4</c:v>
                </c:pt>
                <c:pt idx="2412">
                  <c:v>6.3223700895180448E-4</c:v>
                </c:pt>
                <c:pt idx="2413">
                  <c:v>5.7986234548834149E-4</c:v>
                </c:pt>
                <c:pt idx="2414">
                  <c:v>6.6216538807378354E-4</c:v>
                </c:pt>
                <c:pt idx="2415">
                  <c:v>6.3597805634205194E-4</c:v>
                </c:pt>
                <c:pt idx="2416">
                  <c:v>5.8609742447208709E-4</c:v>
                </c:pt>
                <c:pt idx="2417">
                  <c:v>6.4096611952904842E-4</c:v>
                </c:pt>
                <c:pt idx="2418">
                  <c:v>6.5842434068353597E-4</c:v>
                </c:pt>
                <c:pt idx="2419">
                  <c:v>7.519505254397202E-4</c:v>
                </c:pt>
                <c:pt idx="2420">
                  <c:v>7.0456392516325358E-4</c:v>
                </c:pt>
                <c:pt idx="2421">
                  <c:v>6.0355564562657475E-4</c:v>
                </c:pt>
                <c:pt idx="2422">
                  <c:v>5.6614517172410108E-4</c:v>
                </c:pt>
                <c:pt idx="2423">
                  <c:v>6.1228475620381869E-4</c:v>
                </c:pt>
                <c:pt idx="2424">
                  <c:v>5.4369888738261694E-4</c:v>
                </c:pt>
                <c:pt idx="2425">
                  <c:v>5.5492202955335901E-4</c:v>
                </c:pt>
                <c:pt idx="2426">
                  <c:v>5.673921875208502E-4</c:v>
                </c:pt>
                <c:pt idx="2427">
                  <c:v>5.6489815592735207E-4</c:v>
                </c:pt>
                <c:pt idx="2428">
                  <c:v>6.1228475620381869E-4</c:v>
                </c:pt>
                <c:pt idx="2429">
                  <c:v>5.5866307694360626E-4</c:v>
                </c:pt>
                <c:pt idx="2430">
                  <c:v>5.8734444026883621E-4</c:v>
                </c:pt>
                <c:pt idx="2431">
                  <c:v>6.0230862982982574E-4</c:v>
                </c:pt>
                <c:pt idx="2432">
                  <c:v>5.611571085371046E-4</c:v>
                </c:pt>
                <c:pt idx="2433">
                  <c:v>5.4868695056961342E-4</c:v>
                </c:pt>
                <c:pt idx="2434">
                  <c:v>5.5616904535010813E-4</c:v>
                </c:pt>
                <c:pt idx="2435">
                  <c:v>5.4868695056961342E-4</c:v>
                </c:pt>
                <c:pt idx="2436">
                  <c:v>5.3871082419562047E-4</c:v>
                </c:pt>
                <c:pt idx="2437">
                  <c:v>5.6240412433385372E-4</c:v>
                </c:pt>
                <c:pt idx="2438">
                  <c:v>6.1851983518756417E-4</c:v>
                </c:pt>
                <c:pt idx="2439">
                  <c:v>6.135317720005677E-4</c:v>
                </c:pt>
                <c:pt idx="2440">
                  <c:v>5.7861532969159237E-4</c:v>
                </c:pt>
                <c:pt idx="2441">
                  <c:v>5.5242799795986077E-4</c:v>
                </c:pt>
                <c:pt idx="2442">
                  <c:v>5.412048557891186E-4</c:v>
                </c:pt>
                <c:pt idx="2443">
                  <c:v>5.2000558724438358E-4</c:v>
                </c:pt>
                <c:pt idx="2444">
                  <c:v>5.673921875208502E-4</c:v>
                </c:pt>
                <c:pt idx="2445">
                  <c:v>5.8859145606558532E-4</c:v>
                </c:pt>
                <c:pt idx="2446">
                  <c:v>5.7113323491109755E-4</c:v>
                </c:pt>
                <c:pt idx="2447">
                  <c:v>5.2000558724438358E-4</c:v>
                </c:pt>
                <c:pt idx="2448">
                  <c:v>5.0878244507364151E-4</c:v>
                </c:pt>
                <c:pt idx="2449">
                  <c:v>5.2998171361837653E-4</c:v>
                </c:pt>
                <c:pt idx="2450">
                  <c:v>5.4245187158586782E-4</c:v>
                </c:pt>
                <c:pt idx="2451">
                  <c:v>5.7238025070784667E-4</c:v>
                </c:pt>
                <c:pt idx="2452">
                  <c:v>5.7861532969159237E-4</c:v>
                </c:pt>
                <c:pt idx="2453">
                  <c:v>5.7362726650459579E-4</c:v>
                </c:pt>
                <c:pt idx="2454">
                  <c:v>5.5616904535010813E-4</c:v>
                </c:pt>
                <c:pt idx="2455">
                  <c:v>5.2000558724438358E-4</c:v>
                </c:pt>
                <c:pt idx="2456">
                  <c:v>5.1875857144763457E-4</c:v>
                </c:pt>
                <c:pt idx="2457">
                  <c:v>5.7612129809809403E-4</c:v>
                </c:pt>
                <c:pt idx="2458">
                  <c:v>6.0230862982982574E-4</c:v>
                </c:pt>
                <c:pt idx="2459">
                  <c:v>5.5118098216311166E-4</c:v>
                </c:pt>
                <c:pt idx="2460">
                  <c:v>5.5118098216311166E-4</c:v>
                </c:pt>
                <c:pt idx="2461">
                  <c:v>5.4494590317936595E-4</c:v>
                </c:pt>
                <c:pt idx="2462">
                  <c:v>5.0379438188664504E-4</c:v>
                </c:pt>
                <c:pt idx="2463">
                  <c:v>5.6489815592735207E-4</c:v>
                </c:pt>
                <c:pt idx="2464">
                  <c:v>5.2125260304113281E-4</c:v>
                </c:pt>
                <c:pt idx="2465">
                  <c:v>5.5741606114685725E-4</c:v>
                </c:pt>
                <c:pt idx="2466">
                  <c:v>5.274876820248784E-4</c:v>
                </c:pt>
                <c:pt idx="2467">
                  <c:v>5.8983847186233444E-4</c:v>
                </c:pt>
                <c:pt idx="2468">
                  <c:v>5.5866307694360626E-4</c:v>
                </c:pt>
                <c:pt idx="2469">
                  <c:v>5.4993396636636243E-4</c:v>
                </c:pt>
                <c:pt idx="2470">
                  <c:v>5.2000558724438358E-4</c:v>
                </c:pt>
                <c:pt idx="2471">
                  <c:v>5.1751155565088523E-4</c:v>
                </c:pt>
                <c:pt idx="2472">
                  <c:v>5.4993396636636243E-4</c:v>
                </c:pt>
                <c:pt idx="2473">
                  <c:v>5.2125260304113281E-4</c:v>
                </c:pt>
                <c:pt idx="2474">
                  <c:v>6.2724894576480811E-4</c:v>
                </c:pt>
                <c:pt idx="2475">
                  <c:v>5.9856758243957817E-4</c:v>
                </c:pt>
                <c:pt idx="2476">
                  <c:v>5.5118098216311166E-4</c:v>
                </c:pt>
                <c:pt idx="2477">
                  <c:v>5.4494590317936595E-4</c:v>
                </c:pt>
                <c:pt idx="2478">
                  <c:v>5.1002946087039063E-4</c:v>
                </c:pt>
                <c:pt idx="2479">
                  <c:v>5.1377050826063799E-4</c:v>
                </c:pt>
                <c:pt idx="2480">
                  <c:v>5.5242799795986077E-4</c:v>
                </c:pt>
                <c:pt idx="2481">
                  <c:v>4.9755930290289933E-4</c:v>
                </c:pt>
                <c:pt idx="2482">
                  <c:v>5.0753542927689239E-4</c:v>
                </c:pt>
                <c:pt idx="2483">
                  <c:v>4.8259511334191002E-4</c:v>
                </c:pt>
                <c:pt idx="2484">
                  <c:v>5.3247574521187487E-4</c:v>
                </c:pt>
                <c:pt idx="2485">
                  <c:v>5.6863920331759932E-4</c:v>
                </c:pt>
                <c:pt idx="2486">
                  <c:v>5.673921875208502E-4</c:v>
                </c:pt>
                <c:pt idx="2487">
                  <c:v>6.07296693016822E-4</c:v>
                </c:pt>
                <c:pt idx="2488">
                  <c:v>6.1103774040706957E-4</c:v>
                </c:pt>
                <c:pt idx="2489">
                  <c:v>4.8259511334191002E-4</c:v>
                </c:pt>
                <c:pt idx="2490">
                  <c:v>5.5991009274035549E-4</c:v>
                </c:pt>
                <c:pt idx="2491">
                  <c:v>5.2998171361837653E-4</c:v>
                </c:pt>
                <c:pt idx="2492">
                  <c:v>5.6614517172410108E-4</c:v>
                </c:pt>
                <c:pt idx="2493">
                  <c:v>5.6614517172410108E-4</c:v>
                </c:pt>
                <c:pt idx="2494">
                  <c:v>5.1626453985413622E-4</c:v>
                </c:pt>
                <c:pt idx="2495">
                  <c:v>5.3995783999236948E-4</c:v>
                </c:pt>
                <c:pt idx="2496">
                  <c:v>5.5118098216311166E-4</c:v>
                </c:pt>
                <c:pt idx="2497">
                  <c:v>5.3122872941512576E-4</c:v>
                </c:pt>
                <c:pt idx="2498">
                  <c:v>5.274876820248784E-4</c:v>
                </c:pt>
                <c:pt idx="2499">
                  <c:v>5.4245187158586782E-4</c:v>
                </c:pt>
                <c:pt idx="2500">
                  <c:v>5.5616904535010813E-4</c:v>
                </c:pt>
                <c:pt idx="2501">
                  <c:v>5.6489815592735207E-4</c:v>
                </c:pt>
                <c:pt idx="2502">
                  <c:v>5.8485040867533786E-4</c:v>
                </c:pt>
                <c:pt idx="2503">
                  <c:v>6.99575861976257E-4</c:v>
                </c:pt>
                <c:pt idx="2504">
                  <c:v>1.1235612328709583E-3</c:v>
                </c:pt>
                <c:pt idx="2505">
                  <c:v>2.8132676374660178E-3</c:v>
                </c:pt>
                <c:pt idx="2506">
                  <c:v>7.3374409480718309E-3</c:v>
                </c:pt>
                <c:pt idx="2507">
                  <c:v>1.1922718032718348E-2</c:v>
                </c:pt>
                <c:pt idx="2508">
                  <c:v>1.0044712242814172E-2</c:v>
                </c:pt>
                <c:pt idx="2509">
                  <c:v>3.9966856285809337E-3</c:v>
                </c:pt>
                <c:pt idx="2510">
                  <c:v>1.048740285066011E-3</c:v>
                </c:pt>
                <c:pt idx="2511">
                  <c:v>5.2873469782162741E-4</c:v>
                </c:pt>
                <c:pt idx="2512">
                  <c:v>5.1751155565088523E-4</c:v>
                </c:pt>
                <c:pt idx="2513">
                  <c:v>5.6240412433385372E-4</c:v>
                </c:pt>
                <c:pt idx="2514">
                  <c:v>5.4494590317936595E-4</c:v>
                </c:pt>
                <c:pt idx="2515">
                  <c:v>5.150175240573871E-4</c:v>
                </c:pt>
                <c:pt idx="2516">
                  <c:v>5.0379438188664504E-4</c:v>
                </c:pt>
                <c:pt idx="2517">
                  <c:v>5.1626453985413622E-4</c:v>
                </c:pt>
                <c:pt idx="2518">
                  <c:v>4.9631228710615032E-4</c:v>
                </c:pt>
                <c:pt idx="2519">
                  <c:v>4.8010108174841173E-4</c:v>
                </c:pt>
                <c:pt idx="2520">
                  <c:v>4.8633616073215732E-4</c:v>
                </c:pt>
                <c:pt idx="2521">
                  <c:v>4.5141971842318189E-4</c:v>
                </c:pt>
                <c:pt idx="2522">
                  <c:v>4.713719711711679E-4</c:v>
                </c:pt>
                <c:pt idx="2523">
                  <c:v>4.4144359204918894E-4</c:v>
                </c:pt>
                <c:pt idx="2524">
                  <c:v>5.150175240573871E-4</c:v>
                </c:pt>
                <c:pt idx="2525">
                  <c:v>5.2249961883788193E-4</c:v>
                </c:pt>
                <c:pt idx="2526">
                  <c:v>4.9755930290289933E-4</c:v>
                </c:pt>
                <c:pt idx="2527">
                  <c:v>4.7760705015491349E-4</c:v>
                </c:pt>
                <c:pt idx="2528">
                  <c:v>4.451846394394363E-4</c:v>
                </c:pt>
                <c:pt idx="2529">
                  <c:v>5.0379438188664504E-4</c:v>
                </c:pt>
                <c:pt idx="2530">
                  <c:v>4.6264286059392401E-4</c:v>
                </c:pt>
                <c:pt idx="2531">
                  <c:v>5.2374663463463094E-4</c:v>
                </c:pt>
                <c:pt idx="2532">
                  <c:v>4.9506527130940121E-4</c:v>
                </c:pt>
                <c:pt idx="2533">
                  <c:v>4.9506527130940121E-4</c:v>
                </c:pt>
                <c:pt idx="2534">
                  <c:v>4.5017270262643277E-4</c:v>
                </c:pt>
                <c:pt idx="2535">
                  <c:v>4.9755930290289933E-4</c:v>
                </c:pt>
                <c:pt idx="2536">
                  <c:v>4.7760705015491349E-4</c:v>
                </c:pt>
                <c:pt idx="2537">
                  <c:v>4.8010108174841173E-4</c:v>
                </c:pt>
                <c:pt idx="2538">
                  <c:v>5.013003502931468E-4</c:v>
                </c:pt>
                <c:pt idx="2539">
                  <c:v>4.551607658134293E-4</c:v>
                </c:pt>
                <c:pt idx="2540">
                  <c:v>4.6638390798417137E-4</c:v>
                </c:pt>
                <c:pt idx="2541">
                  <c:v>4.9381825551265209E-4</c:v>
                </c:pt>
                <c:pt idx="2542">
                  <c:v>4.5765479740692764E-4</c:v>
                </c:pt>
                <c:pt idx="2543">
                  <c:v>4.4643165523618552E-4</c:v>
                </c:pt>
                <c:pt idx="2544">
                  <c:v>5.0878244507364151E-4</c:v>
                </c:pt>
                <c:pt idx="2545">
                  <c:v>4.3396149726869417E-4</c:v>
                </c:pt>
                <c:pt idx="2546">
                  <c:v>5.1751155565088523E-4</c:v>
                </c:pt>
                <c:pt idx="2547">
                  <c:v>4.713719711711679E-4</c:v>
                </c:pt>
                <c:pt idx="2548">
                  <c:v>5.0753542927689239E-4</c:v>
                </c:pt>
                <c:pt idx="2549">
                  <c:v>4.9631228710615032E-4</c:v>
                </c:pt>
                <c:pt idx="2550">
                  <c:v>5.2374663463463094E-4</c:v>
                </c:pt>
                <c:pt idx="2551">
                  <c:v>5.0005333449639768E-4</c:v>
                </c:pt>
                <c:pt idx="2552">
                  <c:v>4.688779395776696E-4</c:v>
                </c:pt>
                <c:pt idx="2553">
                  <c:v>5.1377050826063799E-4</c:v>
                </c:pt>
                <c:pt idx="2554">
                  <c:v>4.9755930290289933E-4</c:v>
                </c:pt>
                <c:pt idx="2555">
                  <c:v>4.9631228710615032E-4</c:v>
                </c:pt>
                <c:pt idx="2556">
                  <c:v>4.551607658134293E-4</c:v>
                </c:pt>
                <c:pt idx="2557">
                  <c:v>4.5266673421993106E-4</c:v>
                </c:pt>
                <c:pt idx="2558">
                  <c:v>5.0753542927689239E-4</c:v>
                </c:pt>
                <c:pt idx="2559">
                  <c:v>4.3022044987844693E-4</c:v>
                </c:pt>
                <c:pt idx="2560">
                  <c:v>4.4144359204918894E-4</c:v>
                </c:pt>
                <c:pt idx="2561">
                  <c:v>4.888301923256555E-4</c:v>
                </c:pt>
                <c:pt idx="2562">
                  <c:v>4.651368921874223E-4</c:v>
                </c:pt>
                <c:pt idx="2563">
                  <c:v>4.813480975451609E-4</c:v>
                </c:pt>
                <c:pt idx="2564">
                  <c:v>4.9506527130940121E-4</c:v>
                </c:pt>
                <c:pt idx="2565">
                  <c:v>5.150175240573871E-4</c:v>
                </c:pt>
                <c:pt idx="2566">
                  <c:v>5.4245187158586782E-4</c:v>
                </c:pt>
                <c:pt idx="2567">
                  <c:v>5.4369888738261694E-4</c:v>
                </c:pt>
                <c:pt idx="2568">
                  <c:v>5.0753542927689239E-4</c:v>
                </c:pt>
                <c:pt idx="2569">
                  <c:v>4.850891449354082E-4</c:v>
                </c:pt>
                <c:pt idx="2570">
                  <c:v>4.7885406595166261E-4</c:v>
                </c:pt>
                <c:pt idx="2571">
                  <c:v>4.6264286059392401E-4</c:v>
                </c:pt>
                <c:pt idx="2572">
                  <c:v>5.013003502931468E-4</c:v>
                </c:pt>
                <c:pt idx="2573">
                  <c:v>4.7012495537441878E-4</c:v>
                </c:pt>
                <c:pt idx="2574">
                  <c:v>4.6139584479717489E-4</c:v>
                </c:pt>
                <c:pt idx="2575">
                  <c:v>4.5017270262643277E-4</c:v>
                </c:pt>
                <c:pt idx="2576">
                  <c:v>4.3146746567519594E-4</c:v>
                </c:pt>
                <c:pt idx="2577">
                  <c:v>4.4393762364268718E-4</c:v>
                </c:pt>
                <c:pt idx="2578">
                  <c:v>4.4144359204918894E-4</c:v>
                </c:pt>
                <c:pt idx="2579">
                  <c:v>4.6264286059392401E-4</c:v>
                </c:pt>
                <c:pt idx="2580">
                  <c:v>4.5640778161017836E-4</c:v>
                </c:pt>
                <c:pt idx="2581">
                  <c:v>4.5765479740692764E-4</c:v>
                </c:pt>
                <c:pt idx="2582">
                  <c:v>5.1252349246388887E-4</c:v>
                </c:pt>
                <c:pt idx="2583">
                  <c:v>4.6139584479717489E-4</c:v>
                </c:pt>
                <c:pt idx="2584">
                  <c:v>4.7511301856141525E-4</c:v>
                </c:pt>
                <c:pt idx="2585">
                  <c:v>5.1252349246388887E-4</c:v>
                </c:pt>
                <c:pt idx="2586">
                  <c:v>5.2873469782162741E-4</c:v>
                </c:pt>
                <c:pt idx="2587">
                  <c:v>5.1002946087039063E-4</c:v>
                </c:pt>
                <c:pt idx="2588">
                  <c:v>4.3146746567519594E-4</c:v>
                </c:pt>
                <c:pt idx="2589">
                  <c:v>4.5765479740692764E-4</c:v>
                </c:pt>
                <c:pt idx="2590">
                  <c:v>4.551607658134293E-4</c:v>
                </c:pt>
                <c:pt idx="2591">
                  <c:v>4.7386600276466613E-4</c:v>
                </c:pt>
                <c:pt idx="2592">
                  <c:v>5.0878244507364151E-4</c:v>
                </c:pt>
                <c:pt idx="2593">
                  <c:v>4.5391375001668018E-4</c:v>
                </c:pt>
                <c:pt idx="2594">
                  <c:v>4.6638390798417137E-4</c:v>
                </c:pt>
                <c:pt idx="2595">
                  <c:v>4.7012495537441878E-4</c:v>
                </c:pt>
                <c:pt idx="2596">
                  <c:v>4.888301923256555E-4</c:v>
                </c:pt>
                <c:pt idx="2597">
                  <c:v>4.6139584479717489E-4</c:v>
                </c:pt>
                <c:pt idx="2598">
                  <c:v>5.1002946087039063E-4</c:v>
                </c:pt>
                <c:pt idx="2599">
                  <c:v>5.4369888738261694E-4</c:v>
                </c:pt>
                <c:pt idx="2600">
                  <c:v>4.7885406595166261E-4</c:v>
                </c:pt>
                <c:pt idx="2601">
                  <c:v>4.7636003435816437E-4</c:v>
                </c:pt>
                <c:pt idx="2602">
                  <c:v>4.8384212913865908E-4</c:v>
                </c:pt>
                <c:pt idx="2603">
                  <c:v>4.551607658134293E-4</c:v>
                </c:pt>
                <c:pt idx="2604">
                  <c:v>4.5017270262643277E-4</c:v>
                </c:pt>
                <c:pt idx="2605">
                  <c:v>4.451846394394363E-4</c:v>
                </c:pt>
                <c:pt idx="2606">
                  <c:v>4.3146746567519594E-4</c:v>
                </c:pt>
                <c:pt idx="2607">
                  <c:v>4.3146746567519594E-4</c:v>
                </c:pt>
                <c:pt idx="2608">
                  <c:v>4.813480975451609E-4</c:v>
                </c:pt>
                <c:pt idx="2609">
                  <c:v>4.5141971842318189E-4</c:v>
                </c:pt>
                <c:pt idx="2610">
                  <c:v>4.1400924452070833E-4</c:v>
                </c:pt>
                <c:pt idx="2611">
                  <c:v>4.2024432350445392E-4</c:v>
                </c:pt>
                <c:pt idx="2612">
                  <c:v>4.5017270262643277E-4</c:v>
                </c:pt>
                <c:pt idx="2613">
                  <c:v>4.6264286059392401E-4</c:v>
                </c:pt>
                <c:pt idx="2614">
                  <c:v>4.7636003435816437E-4</c:v>
                </c:pt>
                <c:pt idx="2615">
                  <c:v>4.5391375001668018E-4</c:v>
                </c:pt>
                <c:pt idx="2616">
                  <c:v>4.7386600276466613E-4</c:v>
                </c:pt>
                <c:pt idx="2617">
                  <c:v>4.3022044987844693E-4</c:v>
                </c:pt>
                <c:pt idx="2618">
                  <c:v>4.6014882900042577E-4</c:v>
                </c:pt>
                <c:pt idx="2619">
                  <c:v>4.551607658134293E-4</c:v>
                </c:pt>
                <c:pt idx="2620">
                  <c:v>4.352085130654434E-4</c:v>
                </c:pt>
                <c:pt idx="2621">
                  <c:v>4.3146746567519594E-4</c:v>
                </c:pt>
                <c:pt idx="2622">
                  <c:v>4.2647940248819951E-4</c:v>
                </c:pt>
                <c:pt idx="2623">
                  <c:v>4.1151521292721004E-4</c:v>
                </c:pt>
                <c:pt idx="2624">
                  <c:v>4.5765479740692764E-4</c:v>
                </c:pt>
                <c:pt idx="2625">
                  <c:v>4.4269060784593806E-4</c:v>
                </c:pt>
                <c:pt idx="2626">
                  <c:v>4.6388987639067313E-4</c:v>
                </c:pt>
                <c:pt idx="2627">
                  <c:v>4.451846394394363E-4</c:v>
                </c:pt>
                <c:pt idx="2628">
                  <c:v>4.5640778161017836E-4</c:v>
                </c:pt>
                <c:pt idx="2629">
                  <c:v>4.6264286059392401E-4</c:v>
                </c:pt>
                <c:pt idx="2630">
                  <c:v>4.3271448147194516E-4</c:v>
                </c:pt>
                <c:pt idx="2631">
                  <c:v>4.7261898696791696E-4</c:v>
                </c:pt>
                <c:pt idx="2632">
                  <c:v>4.3396149726869417E-4</c:v>
                </c:pt>
                <c:pt idx="2633">
                  <c:v>4.2024432350445392E-4</c:v>
                </c:pt>
                <c:pt idx="2634">
                  <c:v>4.3271448147194516E-4</c:v>
                </c:pt>
                <c:pt idx="2635">
                  <c:v>4.451846394394363E-4</c:v>
                </c:pt>
                <c:pt idx="2636">
                  <c:v>4.813480975451609E-4</c:v>
                </c:pt>
                <c:pt idx="2637">
                  <c:v>4.1775029191095568E-4</c:v>
                </c:pt>
                <c:pt idx="2638">
                  <c:v>4.1775029191095568E-4</c:v>
                </c:pt>
                <c:pt idx="2639">
                  <c:v>4.9506527130940121E-4</c:v>
                </c:pt>
                <c:pt idx="2640">
                  <c:v>4.8758317652890649E-4</c:v>
                </c:pt>
                <c:pt idx="2641">
                  <c:v>5.1252349246388887E-4</c:v>
                </c:pt>
                <c:pt idx="2642">
                  <c:v>4.9132422391915385E-4</c:v>
                </c:pt>
                <c:pt idx="2643">
                  <c:v>4.713719711711679E-4</c:v>
                </c:pt>
                <c:pt idx="2644">
                  <c:v>4.8259511334191002E-4</c:v>
                </c:pt>
                <c:pt idx="2645">
                  <c:v>4.4269060784593806E-4</c:v>
                </c:pt>
                <c:pt idx="2646">
                  <c:v>4.5765479740692764E-4</c:v>
                </c:pt>
                <c:pt idx="2647">
                  <c:v>4.2149133930120304E-4</c:v>
                </c:pt>
                <c:pt idx="2648">
                  <c:v>4.7760705015491349E-4</c:v>
                </c:pt>
                <c:pt idx="2649">
                  <c:v>4.4269060784593806E-4</c:v>
                </c:pt>
                <c:pt idx="2650">
                  <c:v>4.6014882900042577E-4</c:v>
                </c:pt>
                <c:pt idx="2651">
                  <c:v>4.5017270262643277E-4</c:v>
                </c:pt>
                <c:pt idx="2652">
                  <c:v>4.3770254465894164E-4</c:v>
                </c:pt>
                <c:pt idx="2653">
                  <c:v>4.3271448147194516E-4</c:v>
                </c:pt>
                <c:pt idx="2654">
                  <c:v>4.6638390798417137E-4</c:v>
                </c:pt>
                <c:pt idx="2655">
                  <c:v>4.688779395776696E-4</c:v>
                </c:pt>
                <c:pt idx="2656">
                  <c:v>4.1525626031745739E-4</c:v>
                </c:pt>
                <c:pt idx="2657">
                  <c:v>4.4019657625243977E-4</c:v>
                </c:pt>
                <c:pt idx="2658">
                  <c:v>4.6264286059392401E-4</c:v>
                </c:pt>
                <c:pt idx="2659">
                  <c:v>3.928099759759732E-4</c:v>
                </c:pt>
                <c:pt idx="2660">
                  <c:v>4.090211813337118E-4</c:v>
                </c:pt>
                <c:pt idx="2661">
                  <c:v>4.352085130654434E-4</c:v>
                </c:pt>
                <c:pt idx="2662">
                  <c:v>4.4892568682968376E-4</c:v>
                </c:pt>
                <c:pt idx="2663">
                  <c:v>4.451846394394363E-4</c:v>
                </c:pt>
                <c:pt idx="2664">
                  <c:v>4.5765479740692764E-4</c:v>
                </c:pt>
                <c:pt idx="2665">
                  <c:v>4.1151521292721004E-4</c:v>
                </c:pt>
                <c:pt idx="2666">
                  <c:v>4.2149133930120304E-4</c:v>
                </c:pt>
                <c:pt idx="2667">
                  <c:v>4.6264286059392401E-4</c:v>
                </c:pt>
                <c:pt idx="2668">
                  <c:v>4.2897343408169781E-4</c:v>
                </c:pt>
                <c:pt idx="2669">
                  <c:v>4.3894956045569076E-4</c:v>
                </c:pt>
                <c:pt idx="2670">
                  <c:v>3.9156296017922414E-4</c:v>
                </c:pt>
                <c:pt idx="2671">
                  <c:v>4.5391375001668018E-4</c:v>
                </c:pt>
                <c:pt idx="2672">
                  <c:v>4.0278610234996621E-4</c:v>
                </c:pt>
                <c:pt idx="2673">
                  <c:v>3.9779803916296968E-4</c:v>
                </c:pt>
                <c:pt idx="2674">
                  <c:v>4.813480975451609E-4</c:v>
                </c:pt>
                <c:pt idx="2675">
                  <c:v>4.9257123971590297E-4</c:v>
                </c:pt>
                <c:pt idx="2676">
                  <c:v>5.3621679260212212E-4</c:v>
                </c:pt>
                <c:pt idx="2677">
                  <c:v>4.6763092378092049E-4</c:v>
                </c:pt>
                <c:pt idx="2678">
                  <c:v>4.8758317652890649E-4</c:v>
                </c:pt>
                <c:pt idx="2679">
                  <c:v>4.352085130654434E-4</c:v>
                </c:pt>
                <c:pt idx="2680">
                  <c:v>4.3022044987844693E-4</c:v>
                </c:pt>
                <c:pt idx="2681">
                  <c:v>4.2149133930120304E-4</c:v>
                </c:pt>
                <c:pt idx="2682">
                  <c:v>4.0278610234996621E-4</c:v>
                </c:pt>
                <c:pt idx="2683">
                  <c:v>4.5391375001668018E-4</c:v>
                </c:pt>
                <c:pt idx="2684">
                  <c:v>4.6763092378092049E-4</c:v>
                </c:pt>
                <c:pt idx="2685">
                  <c:v>4.3271448147194516E-4</c:v>
                </c:pt>
                <c:pt idx="2686">
                  <c:v>4.3271448147194516E-4</c:v>
                </c:pt>
                <c:pt idx="2687">
                  <c:v>4.5017270262643277E-4</c:v>
                </c:pt>
                <c:pt idx="2688">
                  <c:v>4.189973077077048E-4</c:v>
                </c:pt>
                <c:pt idx="2689">
                  <c:v>4.352085130654434E-4</c:v>
                </c:pt>
                <c:pt idx="2690">
                  <c:v>4.0777416553696273E-4</c:v>
                </c:pt>
                <c:pt idx="2691">
                  <c:v>4.3271448147194516E-4</c:v>
                </c:pt>
                <c:pt idx="2692">
                  <c:v>4.0652714974021356E-4</c:v>
                </c:pt>
                <c:pt idx="2693">
                  <c:v>4.2024432350445392E-4</c:v>
                </c:pt>
                <c:pt idx="2694">
                  <c:v>4.3645552886219252E-4</c:v>
                </c:pt>
                <c:pt idx="2695">
                  <c:v>4.5017270262643277E-4</c:v>
                </c:pt>
                <c:pt idx="2696">
                  <c:v>4.2398537089470128E-4</c:v>
                </c:pt>
                <c:pt idx="2697">
                  <c:v>4.4269060784593806E-4</c:v>
                </c:pt>
                <c:pt idx="2698">
                  <c:v>4.8259511334191002E-4</c:v>
                </c:pt>
                <c:pt idx="2699">
                  <c:v>4.0652714974021356E-4</c:v>
                </c:pt>
                <c:pt idx="2700">
                  <c:v>4.1151521292721004E-4</c:v>
                </c:pt>
                <c:pt idx="2701">
                  <c:v>4.090211813337118E-4</c:v>
                </c:pt>
                <c:pt idx="2702">
                  <c:v>3.9156296017922414E-4</c:v>
                </c:pt>
                <c:pt idx="2703">
                  <c:v>4.4269060784593806E-4</c:v>
                </c:pt>
                <c:pt idx="2704">
                  <c:v>3.9530400756947144E-4</c:v>
                </c:pt>
                <c:pt idx="2705">
                  <c:v>4.451846394394363E-4</c:v>
                </c:pt>
                <c:pt idx="2706">
                  <c:v>4.2024432350445392E-4</c:v>
                </c:pt>
                <c:pt idx="2707">
                  <c:v>3.9530400756947144E-4</c:v>
                </c:pt>
                <c:pt idx="2708">
                  <c:v>3.765987706182346E-4</c:v>
                </c:pt>
                <c:pt idx="2709">
                  <c:v>4.090211813337118E-4</c:v>
                </c:pt>
                <c:pt idx="2710">
                  <c:v>4.2024432350445392E-4</c:v>
                </c:pt>
                <c:pt idx="2711">
                  <c:v>4.5765479740692764E-4</c:v>
                </c:pt>
                <c:pt idx="2712">
                  <c:v>4.0278610234996621E-4</c:v>
                </c:pt>
                <c:pt idx="2713">
                  <c:v>3.9530400756947144E-4</c:v>
                </c:pt>
                <c:pt idx="2714">
                  <c:v>4.090211813337118E-4</c:v>
                </c:pt>
                <c:pt idx="2715">
                  <c:v>4.451846394394363E-4</c:v>
                </c:pt>
                <c:pt idx="2716">
                  <c:v>4.4019657625243977E-4</c:v>
                </c:pt>
                <c:pt idx="2717">
                  <c:v>4.2149133930120304E-4</c:v>
                </c:pt>
                <c:pt idx="2718">
                  <c:v>4.2772641828494863E-4</c:v>
                </c:pt>
                <c:pt idx="2719">
                  <c:v>4.6264286059392401E-4</c:v>
                </c:pt>
                <c:pt idx="2720">
                  <c:v>4.1026819713046092E-4</c:v>
                </c:pt>
                <c:pt idx="2721">
                  <c:v>4.4892568682968376E-4</c:v>
                </c:pt>
                <c:pt idx="2722">
                  <c:v>4.5141971842318189E-4</c:v>
                </c:pt>
                <c:pt idx="2723">
                  <c:v>4.1026819713046092E-4</c:v>
                </c:pt>
                <c:pt idx="2724">
                  <c:v>4.2897343408169781E-4</c:v>
                </c:pt>
                <c:pt idx="2725">
                  <c:v>4.3645552886219252E-4</c:v>
                </c:pt>
                <c:pt idx="2726">
                  <c:v>3.8158683380523108E-4</c:v>
                </c:pt>
                <c:pt idx="2727">
                  <c:v>3.8158683380523108E-4</c:v>
                </c:pt>
                <c:pt idx="2728">
                  <c:v>4.090211813337118E-4</c:v>
                </c:pt>
                <c:pt idx="2729">
                  <c:v>4.0777416553696273E-4</c:v>
                </c:pt>
                <c:pt idx="2730">
                  <c:v>3.9156296017922414E-4</c:v>
                </c:pt>
                <c:pt idx="2731">
                  <c:v>3.7535175482148559E-4</c:v>
                </c:pt>
                <c:pt idx="2732">
                  <c:v>4.189973077077048E-4</c:v>
                </c:pt>
                <c:pt idx="2733">
                  <c:v>4.3645552886219252E-4</c:v>
                </c:pt>
                <c:pt idx="2734">
                  <c:v>3.8033981800848201E-4</c:v>
                </c:pt>
                <c:pt idx="2735">
                  <c:v>4.3146746567519594E-4</c:v>
                </c:pt>
                <c:pt idx="2736">
                  <c:v>4.1775029191095568E-4</c:v>
                </c:pt>
                <c:pt idx="2737">
                  <c:v>4.3146746567519594E-4</c:v>
                </c:pt>
                <c:pt idx="2738">
                  <c:v>4.3396149726869417E-4</c:v>
                </c:pt>
                <c:pt idx="2739">
                  <c:v>4.4144359204918894E-4</c:v>
                </c:pt>
                <c:pt idx="2740">
                  <c:v>4.0153908655321709E-4</c:v>
                </c:pt>
                <c:pt idx="2741">
                  <c:v>4.1525626031745739E-4</c:v>
                </c:pt>
                <c:pt idx="2742">
                  <c:v>4.4393762364268718E-4</c:v>
                </c:pt>
                <c:pt idx="2743">
                  <c:v>4.1026819713046092E-4</c:v>
                </c:pt>
                <c:pt idx="2744">
                  <c:v>4.3770254465894164E-4</c:v>
                </c:pt>
                <c:pt idx="2745">
                  <c:v>4.451846394394363E-4</c:v>
                </c:pt>
                <c:pt idx="2746">
                  <c:v>4.4643165523618552E-4</c:v>
                </c:pt>
                <c:pt idx="2747">
                  <c:v>4.4892568682968376E-4</c:v>
                </c:pt>
                <c:pt idx="2748">
                  <c:v>4.6264286059392401E-4</c:v>
                </c:pt>
                <c:pt idx="2749">
                  <c:v>4.090211813337118E-4</c:v>
                </c:pt>
                <c:pt idx="2750">
                  <c:v>4.3271448147194516E-4</c:v>
                </c:pt>
                <c:pt idx="2751">
                  <c:v>4.0403311814671532E-4</c:v>
                </c:pt>
                <c:pt idx="2752">
                  <c:v>4.3645552886219252E-4</c:v>
                </c:pt>
                <c:pt idx="2753">
                  <c:v>3.9779803916296968E-4</c:v>
                </c:pt>
                <c:pt idx="2754">
                  <c:v>4.5640778161017836E-4</c:v>
                </c:pt>
                <c:pt idx="2755">
                  <c:v>4.1400924452070833E-4</c:v>
                </c:pt>
                <c:pt idx="2756">
                  <c:v>4.2024432350445392E-4</c:v>
                </c:pt>
                <c:pt idx="2757">
                  <c:v>4.1525626031745739E-4</c:v>
                </c:pt>
                <c:pt idx="2758">
                  <c:v>3.8782191278897673E-4</c:v>
                </c:pt>
                <c:pt idx="2759">
                  <c:v>4.090211813337118E-4</c:v>
                </c:pt>
                <c:pt idx="2760">
                  <c:v>4.4643165523618552E-4</c:v>
                </c:pt>
                <c:pt idx="2761">
                  <c:v>3.890689285857259E-4</c:v>
                </c:pt>
                <c:pt idx="2762">
                  <c:v>4.1400924452070833E-4</c:v>
                </c:pt>
                <c:pt idx="2763">
                  <c:v>4.0153908655321709E-4</c:v>
                </c:pt>
                <c:pt idx="2764">
                  <c:v>4.0403311814671532E-4</c:v>
                </c:pt>
                <c:pt idx="2765">
                  <c:v>4.1400924452070833E-4</c:v>
                </c:pt>
                <c:pt idx="2766">
                  <c:v>3.765987706182346E-4</c:v>
                </c:pt>
                <c:pt idx="2767">
                  <c:v>3.9156296017922414E-4</c:v>
                </c:pt>
                <c:pt idx="2768">
                  <c:v>3.9156296017922414E-4</c:v>
                </c:pt>
                <c:pt idx="2769">
                  <c:v>4.2772641828494863E-4</c:v>
                </c:pt>
                <c:pt idx="2770">
                  <c:v>3.8033981800848201E-4</c:v>
                </c:pt>
                <c:pt idx="2771">
                  <c:v>4.0278610234996621E-4</c:v>
                </c:pt>
                <c:pt idx="2772">
                  <c:v>4.2772641828494863E-4</c:v>
                </c:pt>
                <c:pt idx="2773">
                  <c:v>3.8657489699222761E-4</c:v>
                </c:pt>
                <c:pt idx="2774">
                  <c:v>3.6537562844749248E-4</c:v>
                </c:pt>
                <c:pt idx="2775">
                  <c:v>3.8782191278897673E-4</c:v>
                </c:pt>
                <c:pt idx="2776">
                  <c:v>4.0153908655321709E-4</c:v>
                </c:pt>
                <c:pt idx="2777">
                  <c:v>4.4643165523618552E-4</c:v>
                </c:pt>
                <c:pt idx="2778">
                  <c:v>4.8633616073215732E-4</c:v>
                </c:pt>
                <c:pt idx="2779">
                  <c:v>4.7636003435816437E-4</c:v>
                </c:pt>
                <c:pt idx="2780">
                  <c:v>4.6264286059392401E-4</c:v>
                </c:pt>
                <c:pt idx="2781">
                  <c:v>4.3146746567519594E-4</c:v>
                </c:pt>
                <c:pt idx="2782">
                  <c:v>4.3894956045569076E-4</c:v>
                </c:pt>
                <c:pt idx="2783">
                  <c:v>3.9031594438247496E-4</c:v>
                </c:pt>
                <c:pt idx="2784">
                  <c:v>4.5141971842318189E-4</c:v>
                </c:pt>
                <c:pt idx="2785">
                  <c:v>3.9779803916296968E-4</c:v>
                </c:pt>
                <c:pt idx="2786">
                  <c:v>4.3146746567519594E-4</c:v>
                </c:pt>
                <c:pt idx="2787">
                  <c:v>4.2647940248819951E-4</c:v>
                </c:pt>
                <c:pt idx="2788">
                  <c:v>3.5664651787024871E-4</c:v>
                </c:pt>
                <c:pt idx="2789">
                  <c:v>4.1026819713046092E-4</c:v>
                </c:pt>
                <c:pt idx="2790">
                  <c:v>3.890689285857259E-4</c:v>
                </c:pt>
                <c:pt idx="2791">
                  <c:v>3.7535175482148559E-4</c:v>
                </c:pt>
                <c:pt idx="2792">
                  <c:v>4.0403311814671532E-4</c:v>
                </c:pt>
                <c:pt idx="2793">
                  <c:v>3.7535175482148559E-4</c:v>
                </c:pt>
                <c:pt idx="2794">
                  <c:v>4.2149133930120304E-4</c:v>
                </c:pt>
                <c:pt idx="2795">
                  <c:v>4.3894956045569076E-4</c:v>
                </c:pt>
                <c:pt idx="2796">
                  <c:v>3.5539950207349964E-4</c:v>
                </c:pt>
                <c:pt idx="2797">
                  <c:v>4.090211813337118E-4</c:v>
                </c:pt>
                <c:pt idx="2798">
                  <c:v>3.6163458105724523E-4</c:v>
                </c:pt>
                <c:pt idx="2799">
                  <c:v>3.8532788119547849E-4</c:v>
                </c:pt>
                <c:pt idx="2800">
                  <c:v>4.4269060784593806E-4</c:v>
                </c:pt>
                <c:pt idx="2801">
                  <c:v>3.8782191278897673E-4</c:v>
                </c:pt>
                <c:pt idx="2802">
                  <c:v>4.3396149726869417E-4</c:v>
                </c:pt>
                <c:pt idx="2803">
                  <c:v>4.0278610234996621E-4</c:v>
                </c:pt>
                <c:pt idx="2804">
                  <c:v>3.4916442308975399E-4</c:v>
                </c:pt>
                <c:pt idx="2805">
                  <c:v>3.890689285857259E-4</c:v>
                </c:pt>
                <c:pt idx="2806">
                  <c:v>4.2024432350445392E-4</c:v>
                </c:pt>
                <c:pt idx="2807">
                  <c:v>4.3396149726869417E-4</c:v>
                </c:pt>
                <c:pt idx="2808">
                  <c:v>4.3770254465894164E-4</c:v>
                </c:pt>
                <c:pt idx="2809">
                  <c:v>4.2149133930120304E-4</c:v>
                </c:pt>
                <c:pt idx="2810">
                  <c:v>4.4269060784593806E-4</c:v>
                </c:pt>
                <c:pt idx="2811">
                  <c:v>4.8633616073215732E-4</c:v>
                </c:pt>
                <c:pt idx="2812">
                  <c:v>4.4643165523618552E-4</c:v>
                </c:pt>
                <c:pt idx="2813">
                  <c:v>4.1775029191095568E-4</c:v>
                </c:pt>
                <c:pt idx="2814">
                  <c:v>3.890689285857259E-4</c:v>
                </c:pt>
                <c:pt idx="2815">
                  <c:v>3.5914054946374689E-4</c:v>
                </c:pt>
                <c:pt idx="2816">
                  <c:v>3.9405699177272232E-4</c:v>
                </c:pt>
                <c:pt idx="2817">
                  <c:v>4.0652714974021356E-4</c:v>
                </c:pt>
                <c:pt idx="2818">
                  <c:v>3.5290547048000135E-4</c:v>
                </c:pt>
                <c:pt idx="2819">
                  <c:v>3.765987706182346E-4</c:v>
                </c:pt>
                <c:pt idx="2820">
                  <c:v>3.9405699177272232E-4</c:v>
                </c:pt>
                <c:pt idx="2821">
                  <c:v>4.0403311814671532E-4</c:v>
                </c:pt>
                <c:pt idx="2822">
                  <c:v>4.1650327611420657E-4</c:v>
                </c:pt>
                <c:pt idx="2823">
                  <c:v>4.0652714974021356E-4</c:v>
                </c:pt>
                <c:pt idx="2824">
                  <c:v>4.1650327611420657E-4</c:v>
                </c:pt>
                <c:pt idx="2825">
                  <c:v>3.890689285857259E-4</c:v>
                </c:pt>
                <c:pt idx="2826">
                  <c:v>4.3894956045569076E-4</c:v>
                </c:pt>
                <c:pt idx="2827">
                  <c:v>3.7285772322798725E-4</c:v>
                </c:pt>
                <c:pt idx="2828">
                  <c:v>3.8657489699222761E-4</c:v>
                </c:pt>
                <c:pt idx="2829">
                  <c:v>4.0029207075646797E-4</c:v>
                </c:pt>
                <c:pt idx="2830">
                  <c:v>4.0652714974021356E-4</c:v>
                </c:pt>
                <c:pt idx="2831">
                  <c:v>4.2772641828494863E-4</c:v>
                </c:pt>
                <c:pt idx="2832">
                  <c:v>4.2149133930120304E-4</c:v>
                </c:pt>
                <c:pt idx="2833">
                  <c:v>4.4767867103293453E-4</c:v>
                </c:pt>
                <c:pt idx="2834">
                  <c:v>4.0153908655321709E-4</c:v>
                </c:pt>
                <c:pt idx="2835">
                  <c:v>4.4269060784593806E-4</c:v>
                </c:pt>
                <c:pt idx="2836">
                  <c:v>4.2897343408169781E-4</c:v>
                </c:pt>
                <c:pt idx="2837">
                  <c:v>4.1151521292721004E-4</c:v>
                </c:pt>
                <c:pt idx="2838">
                  <c:v>4.252323866914504E-4</c:v>
                </c:pt>
                <c:pt idx="2839">
                  <c:v>4.2897343408169781E-4</c:v>
                </c:pt>
                <c:pt idx="2840">
                  <c:v>4.1400924452070833E-4</c:v>
                </c:pt>
                <c:pt idx="2841">
                  <c:v>4.0528013394346444E-4</c:v>
                </c:pt>
                <c:pt idx="2842">
                  <c:v>3.890689285857259E-4</c:v>
                </c:pt>
                <c:pt idx="2843">
                  <c:v>4.0403311814671532E-4</c:v>
                </c:pt>
                <c:pt idx="2844">
                  <c:v>3.928099759759732E-4</c:v>
                </c:pt>
                <c:pt idx="2845">
                  <c:v>4.0528013394346444E-4</c:v>
                </c:pt>
                <c:pt idx="2846">
                  <c:v>3.8408086539872937E-4</c:v>
                </c:pt>
                <c:pt idx="2847">
                  <c:v>4.651368921874223E-4</c:v>
                </c:pt>
                <c:pt idx="2848">
                  <c:v>4.2772641828494863E-4</c:v>
                </c:pt>
                <c:pt idx="2849">
                  <c:v>4.352085130654434E-4</c:v>
                </c:pt>
                <c:pt idx="2850">
                  <c:v>3.990450549597188E-4</c:v>
                </c:pt>
                <c:pt idx="2851">
                  <c:v>4.0153908655321709E-4</c:v>
                </c:pt>
                <c:pt idx="2852">
                  <c:v>4.2024432350445392E-4</c:v>
                </c:pt>
                <c:pt idx="2853">
                  <c:v>4.2897343408169781E-4</c:v>
                </c:pt>
                <c:pt idx="2854">
                  <c:v>4.3022044987844693E-4</c:v>
                </c:pt>
                <c:pt idx="2855">
                  <c:v>3.5041143888650317E-4</c:v>
                </c:pt>
                <c:pt idx="2856">
                  <c:v>4.1775029191095568E-4</c:v>
                </c:pt>
                <c:pt idx="2857">
                  <c:v>3.2422410715477151E-4</c:v>
                </c:pt>
                <c:pt idx="2858">
                  <c:v>4.2772641828494863E-4</c:v>
                </c:pt>
                <c:pt idx="2859">
                  <c:v>3.9530400756947144E-4</c:v>
                </c:pt>
                <c:pt idx="2860">
                  <c:v>3.6537562844749248E-4</c:v>
                </c:pt>
                <c:pt idx="2861">
                  <c:v>3.7036369163448901E-4</c:v>
                </c:pt>
                <c:pt idx="2862">
                  <c:v>4.090211813337118E-4</c:v>
                </c:pt>
                <c:pt idx="2863">
                  <c:v>3.7410473902473637E-4</c:v>
                </c:pt>
                <c:pt idx="2864">
                  <c:v>3.9655102336622061E-4</c:v>
                </c:pt>
                <c:pt idx="2865">
                  <c:v>4.1276222872395921E-4</c:v>
                </c:pt>
                <c:pt idx="2866">
                  <c:v>3.8033981800848201E-4</c:v>
                </c:pt>
                <c:pt idx="2867">
                  <c:v>3.7036369163448901E-4</c:v>
                </c:pt>
                <c:pt idx="2868">
                  <c:v>3.7161070743123824E-4</c:v>
                </c:pt>
                <c:pt idx="2869">
                  <c:v>3.4542337569950664E-4</c:v>
                </c:pt>
                <c:pt idx="2870">
                  <c:v>3.8158683380523108E-4</c:v>
                </c:pt>
                <c:pt idx="2871">
                  <c:v>3.7036369163448901E-4</c:v>
                </c:pt>
                <c:pt idx="2872">
                  <c:v>3.8782191278897673E-4</c:v>
                </c:pt>
                <c:pt idx="2873">
                  <c:v>3.828338496019802E-4</c:v>
                </c:pt>
                <c:pt idx="2874">
                  <c:v>3.5539950207349964E-4</c:v>
                </c:pt>
                <c:pt idx="2875">
                  <c:v>3.6911667583773989E-4</c:v>
                </c:pt>
                <c:pt idx="2876">
                  <c:v>4.0153908655321709E-4</c:v>
                </c:pt>
                <c:pt idx="2877">
                  <c:v>4.4393762364268718E-4</c:v>
                </c:pt>
                <c:pt idx="2878">
                  <c:v>4.1650327611420657E-4</c:v>
                </c:pt>
                <c:pt idx="2879">
                  <c:v>4.2647940248819951E-4</c:v>
                </c:pt>
                <c:pt idx="2880">
                  <c:v>4.9506527130940121E-4</c:v>
                </c:pt>
                <c:pt idx="2881">
                  <c:v>4.451846394394363E-4</c:v>
                </c:pt>
                <c:pt idx="2882">
                  <c:v>4.0528013394346444E-4</c:v>
                </c:pt>
                <c:pt idx="2883">
                  <c:v>3.928099759759732E-4</c:v>
                </c:pt>
                <c:pt idx="2884">
                  <c:v>3.8408086539872937E-4</c:v>
                </c:pt>
                <c:pt idx="2885">
                  <c:v>3.990450549597188E-4</c:v>
                </c:pt>
                <c:pt idx="2886">
                  <c:v>4.0403311814671532E-4</c:v>
                </c:pt>
                <c:pt idx="2887">
                  <c:v>3.7535175482148559E-4</c:v>
                </c:pt>
                <c:pt idx="2888">
                  <c:v>4.2398537089470128E-4</c:v>
                </c:pt>
                <c:pt idx="2889">
                  <c:v>3.828338496019802E-4</c:v>
                </c:pt>
                <c:pt idx="2890">
                  <c:v>4.0403311814671532E-4</c:v>
                </c:pt>
                <c:pt idx="2891">
                  <c:v>3.7036369163448901E-4</c:v>
                </c:pt>
                <c:pt idx="2892">
                  <c:v>3.429293441060084E-4</c:v>
                </c:pt>
                <c:pt idx="2893">
                  <c:v>4.0278610234996621E-4</c:v>
                </c:pt>
                <c:pt idx="2894">
                  <c:v>3.7161070743123824E-4</c:v>
                </c:pt>
                <c:pt idx="2895">
                  <c:v>3.9655102336622061E-4</c:v>
                </c:pt>
                <c:pt idx="2896">
                  <c:v>3.828338496019802E-4</c:v>
                </c:pt>
                <c:pt idx="2897">
                  <c:v>3.7285772322798725E-4</c:v>
                </c:pt>
                <c:pt idx="2898">
                  <c:v>3.9779803916296968E-4</c:v>
                </c:pt>
                <c:pt idx="2899">
                  <c:v>3.928099759759732E-4</c:v>
                </c:pt>
                <c:pt idx="2900">
                  <c:v>3.6288159685399435E-4</c:v>
                </c:pt>
                <c:pt idx="2901">
                  <c:v>4.0029207075646797E-4</c:v>
                </c:pt>
                <c:pt idx="2902">
                  <c:v>3.8033981800848201E-4</c:v>
                </c:pt>
                <c:pt idx="2903">
                  <c:v>3.6662264424424171E-4</c:v>
                </c:pt>
                <c:pt idx="2904">
                  <c:v>3.9156296017922414E-4</c:v>
                </c:pt>
                <c:pt idx="2905">
                  <c:v>3.7161070743123824E-4</c:v>
                </c:pt>
                <c:pt idx="2906">
                  <c:v>3.8158683380523108E-4</c:v>
                </c:pt>
                <c:pt idx="2907">
                  <c:v>3.828338496019802E-4</c:v>
                </c:pt>
                <c:pt idx="2908">
                  <c:v>4.0153908655321709E-4</c:v>
                </c:pt>
                <c:pt idx="2909">
                  <c:v>3.7410473902473637E-4</c:v>
                </c:pt>
                <c:pt idx="2910">
                  <c:v>4.0029207075646797E-4</c:v>
                </c:pt>
                <c:pt idx="2911">
                  <c:v>3.928099759759732E-4</c:v>
                </c:pt>
                <c:pt idx="2912">
                  <c:v>3.6163458105724523E-4</c:v>
                </c:pt>
                <c:pt idx="2913">
                  <c:v>3.5789353366699782E-4</c:v>
                </c:pt>
                <c:pt idx="2914">
                  <c:v>3.7036369163448901E-4</c:v>
                </c:pt>
                <c:pt idx="2915">
                  <c:v>3.9156296017922414E-4</c:v>
                </c:pt>
                <c:pt idx="2916">
                  <c:v>3.8532788119547849E-4</c:v>
                </c:pt>
                <c:pt idx="2917">
                  <c:v>3.4542337569950664E-4</c:v>
                </c:pt>
                <c:pt idx="2918">
                  <c:v>3.167420123742768E-4</c:v>
                </c:pt>
                <c:pt idx="2919">
                  <c:v>3.3669426512226275E-4</c:v>
                </c:pt>
                <c:pt idx="2920">
                  <c:v>3.4667039149625576E-4</c:v>
                </c:pt>
                <c:pt idx="2921">
                  <c:v>4.3770254465894164E-4</c:v>
                </c:pt>
                <c:pt idx="2922">
                  <c:v>3.9530400756947144E-4</c:v>
                </c:pt>
                <c:pt idx="2923">
                  <c:v>4.090211813337118E-4</c:v>
                </c:pt>
                <c:pt idx="2924">
                  <c:v>3.9031594438247496E-4</c:v>
                </c:pt>
                <c:pt idx="2925">
                  <c:v>3.9156296017922414E-4</c:v>
                </c:pt>
                <c:pt idx="2926">
                  <c:v>3.8033981800848201E-4</c:v>
                </c:pt>
                <c:pt idx="2927">
                  <c:v>3.4542337569950664E-4</c:v>
                </c:pt>
                <c:pt idx="2928">
                  <c:v>3.4043531251251011E-4</c:v>
                </c:pt>
                <c:pt idx="2929">
                  <c:v>3.790928022117329E-4</c:v>
                </c:pt>
                <c:pt idx="2930">
                  <c:v>3.8408086539872937E-4</c:v>
                </c:pt>
                <c:pt idx="2931">
                  <c:v>4.0153908655321709E-4</c:v>
                </c:pt>
                <c:pt idx="2932">
                  <c:v>3.9655102336622061E-4</c:v>
                </c:pt>
                <c:pt idx="2933">
                  <c:v>3.828338496019802E-4</c:v>
                </c:pt>
                <c:pt idx="2934">
                  <c:v>3.4043531251251011E-4</c:v>
                </c:pt>
                <c:pt idx="2935">
                  <c:v>3.3170620193526628E-4</c:v>
                </c:pt>
                <c:pt idx="2936">
                  <c:v>3.8782191278897673E-4</c:v>
                </c:pt>
                <c:pt idx="2937">
                  <c:v>3.2173007556127333E-4</c:v>
                </c:pt>
                <c:pt idx="2938">
                  <c:v>3.7784578641498383E-4</c:v>
                </c:pt>
                <c:pt idx="2939">
                  <c:v>3.3918829671576104E-4</c:v>
                </c:pt>
                <c:pt idx="2940">
                  <c:v>4.0777416553696273E-4</c:v>
                </c:pt>
                <c:pt idx="2941">
                  <c:v>3.890689285857259E-4</c:v>
                </c:pt>
                <c:pt idx="2942">
                  <c:v>3.6288159685399435E-4</c:v>
                </c:pt>
                <c:pt idx="2943">
                  <c:v>3.7784578641498383E-4</c:v>
                </c:pt>
                <c:pt idx="2944">
                  <c:v>3.7535175482148559E-4</c:v>
                </c:pt>
                <c:pt idx="2945">
                  <c:v>3.9779803916296968E-4</c:v>
                </c:pt>
                <c:pt idx="2946">
                  <c:v>4.1525626031745739E-4</c:v>
                </c:pt>
                <c:pt idx="2947">
                  <c:v>3.5914054946374689E-4</c:v>
                </c:pt>
                <c:pt idx="2948">
                  <c:v>3.5041143888650317E-4</c:v>
                </c:pt>
                <c:pt idx="2949">
                  <c:v>3.6537562844749248E-4</c:v>
                </c:pt>
                <c:pt idx="2950">
                  <c:v>3.3045918613851716E-4</c:v>
                </c:pt>
                <c:pt idx="2951">
                  <c:v>3.8532788119547849E-4</c:v>
                </c:pt>
                <c:pt idx="2952">
                  <c:v>3.6163458105724523E-4</c:v>
                </c:pt>
                <c:pt idx="2953">
                  <c:v>3.6537562844749248E-4</c:v>
                </c:pt>
                <c:pt idx="2954">
                  <c:v>3.8532788119547849E-4</c:v>
                </c:pt>
                <c:pt idx="2955">
                  <c:v>4.090211813337118E-4</c:v>
                </c:pt>
                <c:pt idx="2956">
                  <c:v>3.9405699177272232E-4</c:v>
                </c:pt>
                <c:pt idx="2957">
                  <c:v>3.4791740729300487E-4</c:v>
                </c:pt>
                <c:pt idx="2958">
                  <c:v>3.9405699177272232E-4</c:v>
                </c:pt>
                <c:pt idx="2959">
                  <c:v>3.5415248627675047E-4</c:v>
                </c:pt>
                <c:pt idx="2960">
                  <c:v>3.7410473902473637E-4</c:v>
                </c:pt>
                <c:pt idx="2961">
                  <c:v>4.1775029191095568E-4</c:v>
                </c:pt>
                <c:pt idx="2962">
                  <c:v>3.7535175482148559E-4</c:v>
                </c:pt>
                <c:pt idx="2963">
                  <c:v>3.6412861265074347E-4</c:v>
                </c:pt>
                <c:pt idx="2964">
                  <c:v>3.8158683380523108E-4</c:v>
                </c:pt>
                <c:pt idx="2965">
                  <c:v>3.7784578641498383E-4</c:v>
                </c:pt>
                <c:pt idx="2966">
                  <c:v>3.4916442308975399E-4</c:v>
                </c:pt>
                <c:pt idx="2967">
                  <c:v>3.429293441060084E-4</c:v>
                </c:pt>
                <c:pt idx="2968">
                  <c:v>3.6038756526049612E-4</c:v>
                </c:pt>
                <c:pt idx="2969">
                  <c:v>3.828338496019802E-4</c:v>
                </c:pt>
                <c:pt idx="2970">
                  <c:v>3.8033981800848201E-4</c:v>
                </c:pt>
                <c:pt idx="2971">
                  <c:v>3.890689285857259E-4</c:v>
                </c:pt>
                <c:pt idx="2972">
                  <c:v>3.8532788119547849E-4</c:v>
                </c:pt>
                <c:pt idx="2973">
                  <c:v>3.6786966004099083E-4</c:v>
                </c:pt>
                <c:pt idx="2974">
                  <c:v>3.3918829671576104E-4</c:v>
                </c:pt>
                <c:pt idx="2975">
                  <c:v>3.8033981800848201E-4</c:v>
                </c:pt>
                <c:pt idx="2976">
                  <c:v>3.8657489699222761E-4</c:v>
                </c:pt>
                <c:pt idx="2977">
                  <c:v>3.8408086539872937E-4</c:v>
                </c:pt>
                <c:pt idx="2978">
                  <c:v>3.6163458105724523E-4</c:v>
                </c:pt>
                <c:pt idx="2979">
                  <c:v>3.5290547048000135E-4</c:v>
                </c:pt>
                <c:pt idx="2980">
                  <c:v>3.429293441060084E-4</c:v>
                </c:pt>
                <c:pt idx="2981">
                  <c:v>3.429293441060084E-4</c:v>
                </c:pt>
                <c:pt idx="2982">
                  <c:v>3.4791740729300487E-4</c:v>
                </c:pt>
                <c:pt idx="2983">
                  <c:v>3.790928022117329E-4</c:v>
                </c:pt>
                <c:pt idx="2984">
                  <c:v>3.3669426512226275E-4</c:v>
                </c:pt>
                <c:pt idx="2985">
                  <c:v>3.7285772322798725E-4</c:v>
                </c:pt>
                <c:pt idx="2986">
                  <c:v>4.0278610234996621E-4</c:v>
                </c:pt>
                <c:pt idx="2987">
                  <c:v>3.7036369163448901E-4</c:v>
                </c:pt>
                <c:pt idx="2988">
                  <c:v>3.765987706182346E-4</c:v>
                </c:pt>
                <c:pt idx="2989">
                  <c:v>4.0403311814671532E-4</c:v>
                </c:pt>
                <c:pt idx="2990">
                  <c:v>3.7535175482148559E-4</c:v>
                </c:pt>
                <c:pt idx="2991">
                  <c:v>3.4791740729300487E-4</c:v>
                </c:pt>
                <c:pt idx="2992">
                  <c:v>3.6786966004099083E-4</c:v>
                </c:pt>
                <c:pt idx="2993">
                  <c:v>3.7161070743123824E-4</c:v>
                </c:pt>
                <c:pt idx="2994">
                  <c:v>3.4667039149625576E-4</c:v>
                </c:pt>
                <c:pt idx="2995">
                  <c:v>3.7410473902473637E-4</c:v>
                </c:pt>
                <c:pt idx="2996">
                  <c:v>3.5290547048000135E-4</c:v>
                </c:pt>
                <c:pt idx="2997">
                  <c:v>3.4417635990275752E-4</c:v>
                </c:pt>
                <c:pt idx="2998">
                  <c:v>3.3045918613851716E-4</c:v>
                </c:pt>
                <c:pt idx="2999">
                  <c:v>3.8158683380523108E-4</c:v>
                </c:pt>
                <c:pt idx="3000">
                  <c:v>3.5539950207349964E-4</c:v>
                </c:pt>
                <c:pt idx="3001">
                  <c:v>3.2297709135802245E-4</c:v>
                </c:pt>
                <c:pt idx="3002">
                  <c:v>3.6288159685399435E-4</c:v>
                </c:pt>
                <c:pt idx="3003">
                  <c:v>3.7036369163448901E-4</c:v>
                </c:pt>
                <c:pt idx="3004">
                  <c:v>3.4916442308975399E-4</c:v>
                </c:pt>
                <c:pt idx="3005">
                  <c:v>3.5664651787024871E-4</c:v>
                </c:pt>
                <c:pt idx="3006">
                  <c:v>3.8782191278897673E-4</c:v>
                </c:pt>
                <c:pt idx="3007">
                  <c:v>3.890689285857259E-4</c:v>
                </c:pt>
                <c:pt idx="3008">
                  <c:v>3.828338496019802E-4</c:v>
                </c:pt>
                <c:pt idx="3009">
                  <c:v>3.3918829671576104E-4</c:v>
                </c:pt>
                <c:pt idx="3010">
                  <c:v>3.4043531251251011E-4</c:v>
                </c:pt>
                <c:pt idx="3011">
                  <c:v>3.790928022117329E-4</c:v>
                </c:pt>
                <c:pt idx="3012">
                  <c:v>3.5415248627675047E-4</c:v>
                </c:pt>
                <c:pt idx="3013">
                  <c:v>3.6786966004099083E-4</c:v>
                </c:pt>
                <c:pt idx="3014">
                  <c:v>3.6537562844749248E-4</c:v>
                </c:pt>
                <c:pt idx="3015">
                  <c:v>3.8657489699222761E-4</c:v>
                </c:pt>
                <c:pt idx="3016">
                  <c:v>3.5415248627675047E-4</c:v>
                </c:pt>
                <c:pt idx="3017">
                  <c:v>3.7285772322798725E-4</c:v>
                </c:pt>
                <c:pt idx="3018">
                  <c:v>3.1424798078077862E-4</c:v>
                </c:pt>
                <c:pt idx="3019">
                  <c:v>3.7410473902473637E-4</c:v>
                </c:pt>
                <c:pt idx="3020">
                  <c:v>3.8158683380523108E-4</c:v>
                </c:pt>
                <c:pt idx="3021">
                  <c:v>3.6163458105724523E-4</c:v>
                </c:pt>
                <c:pt idx="3022">
                  <c:v>3.7285772322798725E-4</c:v>
                </c:pt>
                <c:pt idx="3023">
                  <c:v>3.267181387482698E-4</c:v>
                </c:pt>
                <c:pt idx="3024">
                  <c:v>3.5165845468325223E-4</c:v>
                </c:pt>
                <c:pt idx="3025">
                  <c:v>3.8033981800848201E-4</c:v>
                </c:pt>
                <c:pt idx="3026">
                  <c:v>3.890689285857259E-4</c:v>
                </c:pt>
                <c:pt idx="3027">
                  <c:v>3.4791740729300487E-4</c:v>
                </c:pt>
                <c:pt idx="3028">
                  <c:v>3.5539950207349964E-4</c:v>
                </c:pt>
                <c:pt idx="3029">
                  <c:v>3.5290547048000135E-4</c:v>
                </c:pt>
                <c:pt idx="3030">
                  <c:v>4.090211813337118E-4</c:v>
                </c:pt>
                <c:pt idx="3031">
                  <c:v>3.9530400756947144E-4</c:v>
                </c:pt>
                <c:pt idx="3032">
                  <c:v>3.8782191278897673E-4</c:v>
                </c:pt>
                <c:pt idx="3033">
                  <c:v>3.5041143888650317E-4</c:v>
                </c:pt>
                <c:pt idx="3034">
                  <c:v>3.4542337569950664E-4</c:v>
                </c:pt>
                <c:pt idx="3035">
                  <c:v>3.6786966004099083E-4</c:v>
                </c:pt>
                <c:pt idx="3036">
                  <c:v>3.6163458105724523E-4</c:v>
                </c:pt>
                <c:pt idx="3037">
                  <c:v>3.790928022117329E-4</c:v>
                </c:pt>
                <c:pt idx="3038">
                  <c:v>3.5789353366699782E-4</c:v>
                </c:pt>
                <c:pt idx="3039">
                  <c:v>3.0925991759378209E-4</c:v>
                </c:pt>
                <c:pt idx="3040">
                  <c:v>3.2921217034176799E-4</c:v>
                </c:pt>
                <c:pt idx="3041">
                  <c:v>3.3170620193526628E-4</c:v>
                </c:pt>
                <c:pt idx="3042">
                  <c:v>3.4916442308975399E-4</c:v>
                </c:pt>
                <c:pt idx="3043">
                  <c:v>3.8532788119547849E-4</c:v>
                </c:pt>
                <c:pt idx="3044">
                  <c:v>3.5539950207349964E-4</c:v>
                </c:pt>
                <c:pt idx="3045">
                  <c:v>3.5914054946374689E-4</c:v>
                </c:pt>
                <c:pt idx="3046">
                  <c:v>3.5664651787024871E-4</c:v>
                </c:pt>
                <c:pt idx="3047">
                  <c:v>3.5290547048000135E-4</c:v>
                </c:pt>
                <c:pt idx="3048">
                  <c:v>3.7410473902473637E-4</c:v>
                </c:pt>
                <c:pt idx="3049">
                  <c:v>3.2048305976452421E-4</c:v>
                </c:pt>
                <c:pt idx="3050">
                  <c:v>3.4043531251251011E-4</c:v>
                </c:pt>
                <c:pt idx="3051">
                  <c:v>3.5789353366699782E-4</c:v>
                </c:pt>
                <c:pt idx="3052">
                  <c:v>3.5041143888650317E-4</c:v>
                </c:pt>
                <c:pt idx="3053">
                  <c:v>3.429293441060084E-4</c:v>
                </c:pt>
                <c:pt idx="3054">
                  <c:v>3.4916442308975399E-4</c:v>
                </c:pt>
                <c:pt idx="3055">
                  <c:v>3.6412861265074347E-4</c:v>
                </c:pt>
                <c:pt idx="3056">
                  <c:v>3.9156296017922414E-4</c:v>
                </c:pt>
                <c:pt idx="3057">
                  <c:v>3.2048305976452421E-4</c:v>
                </c:pt>
                <c:pt idx="3058">
                  <c:v>3.3794128091901187E-4</c:v>
                </c:pt>
                <c:pt idx="3059">
                  <c:v>3.6038756526049612E-4</c:v>
                </c:pt>
                <c:pt idx="3060">
                  <c:v>3.4542337569950664E-4</c:v>
                </c:pt>
                <c:pt idx="3061">
                  <c:v>3.3045918613851716E-4</c:v>
                </c:pt>
                <c:pt idx="3062">
                  <c:v>3.4667039149625576E-4</c:v>
                </c:pt>
                <c:pt idx="3063">
                  <c:v>3.2547112295152063E-4</c:v>
                </c:pt>
                <c:pt idx="3064">
                  <c:v>3.2547112295152063E-4</c:v>
                </c:pt>
                <c:pt idx="3065">
                  <c:v>3.429293441060084E-4</c:v>
                </c:pt>
                <c:pt idx="3066">
                  <c:v>3.828338496019802E-4</c:v>
                </c:pt>
                <c:pt idx="3067">
                  <c:v>3.5914054946374689E-4</c:v>
                </c:pt>
                <c:pt idx="3068">
                  <c:v>3.828338496019802E-4</c:v>
                </c:pt>
                <c:pt idx="3069">
                  <c:v>3.5914054946374689E-4</c:v>
                </c:pt>
                <c:pt idx="3070">
                  <c:v>3.765987706182346E-4</c:v>
                </c:pt>
                <c:pt idx="3071">
                  <c:v>3.3544724932551363E-4</c:v>
                </c:pt>
                <c:pt idx="3072">
                  <c:v>3.5041143888650317E-4</c:v>
                </c:pt>
                <c:pt idx="3073">
                  <c:v>3.6786966004099083E-4</c:v>
                </c:pt>
                <c:pt idx="3074">
                  <c:v>3.990450549597188E-4</c:v>
                </c:pt>
                <c:pt idx="3075">
                  <c:v>3.5789353366699782E-4</c:v>
                </c:pt>
                <c:pt idx="3076">
                  <c:v>3.4417635990275752E-4</c:v>
                </c:pt>
                <c:pt idx="3077">
                  <c:v>3.3170620193526628E-4</c:v>
                </c:pt>
                <c:pt idx="3078">
                  <c:v>3.4542337569950664E-4</c:v>
                </c:pt>
                <c:pt idx="3079">
                  <c:v>3.3170620193526628E-4</c:v>
                </c:pt>
                <c:pt idx="3080">
                  <c:v>3.4667039149625576E-4</c:v>
                </c:pt>
                <c:pt idx="3081">
                  <c:v>3.2173007556127333E-4</c:v>
                </c:pt>
                <c:pt idx="3082">
                  <c:v>3.4043531251251011E-4</c:v>
                </c:pt>
                <c:pt idx="3083">
                  <c:v>3.4168232830925923E-4</c:v>
                </c:pt>
                <c:pt idx="3084">
                  <c:v>3.5914054946374689E-4</c:v>
                </c:pt>
                <c:pt idx="3085">
                  <c:v>3.8033981800848201E-4</c:v>
                </c:pt>
                <c:pt idx="3086">
                  <c:v>3.329532177320154E-4</c:v>
                </c:pt>
                <c:pt idx="3087">
                  <c:v>3.6288159685399435E-4</c:v>
                </c:pt>
                <c:pt idx="3088">
                  <c:v>4.2398537089470128E-4</c:v>
                </c:pt>
                <c:pt idx="3089">
                  <c:v>4.6638390798417137E-4</c:v>
                </c:pt>
                <c:pt idx="3090">
                  <c:v>3.9530400756947144E-4</c:v>
                </c:pt>
                <c:pt idx="3091">
                  <c:v>3.4168232830925923E-4</c:v>
                </c:pt>
                <c:pt idx="3092">
                  <c:v>3.4667039149625576E-4</c:v>
                </c:pt>
                <c:pt idx="3093">
                  <c:v>3.2796515454501892E-4</c:v>
                </c:pt>
                <c:pt idx="3094">
                  <c:v>3.5165845468325223E-4</c:v>
                </c:pt>
                <c:pt idx="3095">
                  <c:v>3.3544724932551363E-4</c:v>
                </c:pt>
                <c:pt idx="3096">
                  <c:v>3.3045918613851716E-4</c:v>
                </c:pt>
                <c:pt idx="3097">
                  <c:v>3.5789353366699782E-4</c:v>
                </c:pt>
                <c:pt idx="3098">
                  <c:v>3.0302483861003655E-4</c:v>
                </c:pt>
                <c:pt idx="3099">
                  <c:v>3.5041143888650317E-4</c:v>
                </c:pt>
                <c:pt idx="3100">
                  <c:v>3.6038756526049612E-4</c:v>
                </c:pt>
                <c:pt idx="3101">
                  <c:v>3.2796515454501892E-4</c:v>
                </c:pt>
                <c:pt idx="3102">
                  <c:v>3.5041143888650317E-4</c:v>
                </c:pt>
                <c:pt idx="3103">
                  <c:v>3.6038756526049612E-4</c:v>
                </c:pt>
                <c:pt idx="3104">
                  <c:v>3.5664651787024871E-4</c:v>
                </c:pt>
                <c:pt idx="3105">
                  <c:v>3.3544724932551363E-4</c:v>
                </c:pt>
                <c:pt idx="3106">
                  <c:v>3.4417635990275752E-4</c:v>
                </c:pt>
                <c:pt idx="3107">
                  <c:v>3.2796515454501892E-4</c:v>
                </c:pt>
                <c:pt idx="3108">
                  <c:v>3.4542337569950664E-4</c:v>
                </c:pt>
                <c:pt idx="3109">
                  <c:v>3.2796515454501892E-4</c:v>
                </c:pt>
                <c:pt idx="3110">
                  <c:v>3.5041143888650317E-4</c:v>
                </c:pt>
                <c:pt idx="3111">
                  <c:v>3.6163458105724523E-4</c:v>
                </c:pt>
                <c:pt idx="3112">
                  <c:v>3.7285772322798725E-4</c:v>
                </c:pt>
                <c:pt idx="3113">
                  <c:v>3.6038756526049612E-4</c:v>
                </c:pt>
                <c:pt idx="3114">
                  <c:v>4.0029207075646797E-4</c:v>
                </c:pt>
                <c:pt idx="3115">
                  <c:v>3.4417635990275752E-4</c:v>
                </c:pt>
                <c:pt idx="3116">
                  <c:v>3.429293441060084E-4</c:v>
                </c:pt>
                <c:pt idx="3117">
                  <c:v>3.3669426512226275E-4</c:v>
                </c:pt>
                <c:pt idx="3118">
                  <c:v>3.3170620193526628E-4</c:v>
                </c:pt>
                <c:pt idx="3119">
                  <c:v>3.6412861265074347E-4</c:v>
                </c:pt>
                <c:pt idx="3120">
                  <c:v>3.329532177320154E-4</c:v>
                </c:pt>
                <c:pt idx="3121">
                  <c:v>3.5415248627675047E-4</c:v>
                </c:pt>
                <c:pt idx="3122">
                  <c:v>3.0551887020353478E-4</c:v>
                </c:pt>
                <c:pt idx="3123">
                  <c:v>3.5415248627675047E-4</c:v>
                </c:pt>
                <c:pt idx="3124">
                  <c:v>3.267181387482698E-4</c:v>
                </c:pt>
                <c:pt idx="3125">
                  <c:v>3.5789353366699782E-4</c:v>
                </c:pt>
                <c:pt idx="3126">
                  <c:v>3.4417635990275752E-4</c:v>
                </c:pt>
                <c:pt idx="3127">
                  <c:v>3.6288159685399435E-4</c:v>
                </c:pt>
                <c:pt idx="3128">
                  <c:v>3.6786966004099083E-4</c:v>
                </c:pt>
                <c:pt idx="3129">
                  <c:v>3.5539950207349964E-4</c:v>
                </c:pt>
                <c:pt idx="3130">
                  <c:v>3.3918829671576104E-4</c:v>
                </c:pt>
                <c:pt idx="3131">
                  <c:v>3.6911667583773989E-4</c:v>
                </c:pt>
                <c:pt idx="3132">
                  <c:v>3.5664651787024871E-4</c:v>
                </c:pt>
                <c:pt idx="3133">
                  <c:v>3.6911667583773989E-4</c:v>
                </c:pt>
                <c:pt idx="3134">
                  <c:v>3.6412861265074347E-4</c:v>
                </c:pt>
                <c:pt idx="3135">
                  <c:v>3.6786966004099083E-4</c:v>
                </c:pt>
                <c:pt idx="3136">
                  <c:v>3.7535175482148559E-4</c:v>
                </c:pt>
                <c:pt idx="3137">
                  <c:v>3.3170620193526628E-4</c:v>
                </c:pt>
                <c:pt idx="3138">
                  <c:v>3.5041143888650317E-4</c:v>
                </c:pt>
                <c:pt idx="3139">
                  <c:v>3.6786966004099083E-4</c:v>
                </c:pt>
                <c:pt idx="3140">
                  <c:v>3.267181387482698E-4</c:v>
                </c:pt>
                <c:pt idx="3141">
                  <c:v>3.3794128091901187E-4</c:v>
                </c:pt>
                <c:pt idx="3142">
                  <c:v>3.0676588600028385E-4</c:v>
                </c:pt>
                <c:pt idx="3143">
                  <c:v>2.9678975962629085E-4</c:v>
                </c:pt>
                <c:pt idx="3144">
                  <c:v>3.267181387482698E-4</c:v>
                </c:pt>
                <c:pt idx="3145">
                  <c:v>3.0177782281328737E-4</c:v>
                </c:pt>
                <c:pt idx="3146">
                  <c:v>3.5664651787024871E-4</c:v>
                </c:pt>
                <c:pt idx="3147">
                  <c:v>3.0925991759378209E-4</c:v>
                </c:pt>
                <c:pt idx="3148">
                  <c:v>3.0302483861003655E-4</c:v>
                </c:pt>
                <c:pt idx="3149">
                  <c:v>3.0177782281328737E-4</c:v>
                </c:pt>
                <c:pt idx="3150">
                  <c:v>3.5789353366699782E-4</c:v>
                </c:pt>
                <c:pt idx="3151">
                  <c:v>3.2547112295152063E-4</c:v>
                </c:pt>
                <c:pt idx="3152">
                  <c:v>3.2547112295152063E-4</c:v>
                </c:pt>
                <c:pt idx="3153">
                  <c:v>3.429293441060084E-4</c:v>
                </c:pt>
                <c:pt idx="3154">
                  <c:v>3.4791740729300487E-4</c:v>
                </c:pt>
                <c:pt idx="3155">
                  <c:v>3.5165845468325223E-4</c:v>
                </c:pt>
                <c:pt idx="3156">
                  <c:v>3.1050693339053121E-4</c:v>
                </c:pt>
                <c:pt idx="3157">
                  <c:v>3.1923604396777504E-4</c:v>
                </c:pt>
                <c:pt idx="3158">
                  <c:v>3.2921217034176799E-4</c:v>
                </c:pt>
                <c:pt idx="3159">
                  <c:v>3.3794128091901187E-4</c:v>
                </c:pt>
                <c:pt idx="3160">
                  <c:v>2.9554274382954173E-4</c:v>
                </c:pt>
                <c:pt idx="3161">
                  <c:v>3.2048305976452421E-4</c:v>
                </c:pt>
                <c:pt idx="3162">
                  <c:v>3.3420023352876451E-4</c:v>
                </c:pt>
                <c:pt idx="3163">
                  <c:v>3.3170620193526628E-4</c:v>
                </c:pt>
                <c:pt idx="3164">
                  <c:v>3.3918829671576104E-4</c:v>
                </c:pt>
                <c:pt idx="3165">
                  <c:v>3.6786966004099083E-4</c:v>
                </c:pt>
                <c:pt idx="3166">
                  <c:v>3.4916442308975399E-4</c:v>
                </c:pt>
                <c:pt idx="3167">
                  <c:v>3.5539950207349964E-4</c:v>
                </c:pt>
                <c:pt idx="3168">
                  <c:v>3.7285772322798725E-4</c:v>
                </c:pt>
                <c:pt idx="3169">
                  <c:v>3.5789353366699782E-4</c:v>
                </c:pt>
                <c:pt idx="3170">
                  <c:v>3.4417635990275752E-4</c:v>
                </c:pt>
                <c:pt idx="3171">
                  <c:v>2.868136332522979E-4</c:v>
                </c:pt>
                <c:pt idx="3172">
                  <c:v>3.167420123742768E-4</c:v>
                </c:pt>
                <c:pt idx="3173">
                  <c:v>3.1424798078077862E-4</c:v>
                </c:pt>
                <c:pt idx="3174">
                  <c:v>3.329532177320154E-4</c:v>
                </c:pt>
                <c:pt idx="3175">
                  <c:v>3.5789353366699782E-4</c:v>
                </c:pt>
                <c:pt idx="3176">
                  <c:v>3.5290547048000135E-4</c:v>
                </c:pt>
                <c:pt idx="3177">
                  <c:v>3.2173007556127333E-4</c:v>
                </c:pt>
                <c:pt idx="3178">
                  <c:v>3.3045918613851716E-4</c:v>
                </c:pt>
                <c:pt idx="3179">
                  <c:v>3.1798902817102597E-4</c:v>
                </c:pt>
                <c:pt idx="3180">
                  <c:v>3.1300096498402944E-4</c:v>
                </c:pt>
                <c:pt idx="3181">
                  <c:v>2.9055468064254525E-4</c:v>
                </c:pt>
                <c:pt idx="3182">
                  <c:v>3.4043531251251011E-4</c:v>
                </c:pt>
                <c:pt idx="3183">
                  <c:v>3.3045918613851716E-4</c:v>
                </c:pt>
                <c:pt idx="3184">
                  <c:v>2.9304871223604354E-4</c:v>
                </c:pt>
                <c:pt idx="3185">
                  <c:v>3.2297709135802245E-4</c:v>
                </c:pt>
                <c:pt idx="3186">
                  <c:v>2.9928379121978908E-4</c:v>
                </c:pt>
                <c:pt idx="3187">
                  <c:v>3.1424798078077862E-4</c:v>
                </c:pt>
                <c:pt idx="3188">
                  <c:v>2.9803677542304002E-4</c:v>
                </c:pt>
                <c:pt idx="3189">
                  <c:v>3.5165845468325223E-4</c:v>
                </c:pt>
                <c:pt idx="3190">
                  <c:v>3.2921217034176799E-4</c:v>
                </c:pt>
                <c:pt idx="3191">
                  <c:v>3.3794128091901187E-4</c:v>
                </c:pt>
                <c:pt idx="3192">
                  <c:v>3.329532177320154E-4</c:v>
                </c:pt>
                <c:pt idx="3193">
                  <c:v>3.2547112295152063E-4</c:v>
                </c:pt>
                <c:pt idx="3194">
                  <c:v>3.2173007556127333E-4</c:v>
                </c:pt>
                <c:pt idx="3195">
                  <c:v>3.0427185440678561E-4</c:v>
                </c:pt>
                <c:pt idx="3196">
                  <c:v>3.2173007556127333E-4</c:v>
                </c:pt>
                <c:pt idx="3197">
                  <c:v>3.3918829671576104E-4</c:v>
                </c:pt>
                <c:pt idx="3198">
                  <c:v>3.329532177320154E-4</c:v>
                </c:pt>
                <c:pt idx="3199">
                  <c:v>3.0801290179703291E-4</c:v>
                </c:pt>
                <c:pt idx="3200">
                  <c:v>2.9554274382954173E-4</c:v>
                </c:pt>
                <c:pt idx="3201">
                  <c:v>3.1175394918728032E-4</c:v>
                </c:pt>
                <c:pt idx="3202">
                  <c:v>3.0427185440678561E-4</c:v>
                </c:pt>
                <c:pt idx="3203">
                  <c:v>3.329532177320154E-4</c:v>
                </c:pt>
                <c:pt idx="3204">
                  <c:v>2.6436734891081371E-4</c:v>
                </c:pt>
                <c:pt idx="3205">
                  <c:v>3.3170620193526628E-4</c:v>
                </c:pt>
                <c:pt idx="3206">
                  <c:v>3.0302483861003655E-4</c:v>
                </c:pt>
                <c:pt idx="3207">
                  <c:v>3.4916442308975399E-4</c:v>
                </c:pt>
                <c:pt idx="3208">
                  <c:v>3.5789353366699782E-4</c:v>
                </c:pt>
                <c:pt idx="3209">
                  <c:v>3.2796515454501892E-4</c:v>
                </c:pt>
                <c:pt idx="3210">
                  <c:v>3.8158683380523108E-4</c:v>
                </c:pt>
                <c:pt idx="3211">
                  <c:v>3.6911667583773989E-4</c:v>
                </c:pt>
                <c:pt idx="3212">
                  <c:v>3.2921217034176799E-4</c:v>
                </c:pt>
                <c:pt idx="3213">
                  <c:v>3.5664651787024871E-4</c:v>
                </c:pt>
                <c:pt idx="3214">
                  <c:v>3.2173007556127333E-4</c:v>
                </c:pt>
                <c:pt idx="3215">
                  <c:v>3.4043531251251011E-4</c:v>
                </c:pt>
                <c:pt idx="3216">
                  <c:v>2.9429572803279266E-4</c:v>
                </c:pt>
                <c:pt idx="3217">
                  <c:v>2.8930766484579619E-4</c:v>
                </c:pt>
                <c:pt idx="3218">
                  <c:v>3.2921217034176799E-4</c:v>
                </c:pt>
                <c:pt idx="3219">
                  <c:v>3.1549499657752773E-4</c:v>
                </c:pt>
                <c:pt idx="3220">
                  <c:v>3.2173007556127333E-4</c:v>
                </c:pt>
                <c:pt idx="3221">
                  <c:v>3.429293441060084E-4</c:v>
                </c:pt>
                <c:pt idx="3222">
                  <c:v>3.1300096498402944E-4</c:v>
                </c:pt>
                <c:pt idx="3223">
                  <c:v>3.6412861265074347E-4</c:v>
                </c:pt>
                <c:pt idx="3224">
                  <c:v>3.0801290179703291E-4</c:v>
                </c:pt>
                <c:pt idx="3225">
                  <c:v>3.0676588600028385E-4</c:v>
                </c:pt>
                <c:pt idx="3226">
                  <c:v>3.6288159685399435E-4</c:v>
                </c:pt>
                <c:pt idx="3227">
                  <c:v>3.0177782281328737E-4</c:v>
                </c:pt>
                <c:pt idx="3228">
                  <c:v>3.3045918613851716E-4</c:v>
                </c:pt>
                <c:pt idx="3229">
                  <c:v>3.429293441060084E-4</c:v>
                </c:pt>
                <c:pt idx="3230">
                  <c:v>3.3544724932551363E-4</c:v>
                </c:pt>
                <c:pt idx="3231">
                  <c:v>3.2422410715477151E-4</c:v>
                </c:pt>
                <c:pt idx="3232">
                  <c:v>4.0777416553696273E-4</c:v>
                </c:pt>
                <c:pt idx="3233">
                  <c:v>3.8532788119547849E-4</c:v>
                </c:pt>
                <c:pt idx="3234">
                  <c:v>4.189973077077048E-4</c:v>
                </c:pt>
                <c:pt idx="3235">
                  <c:v>3.5914054946374689E-4</c:v>
                </c:pt>
                <c:pt idx="3236">
                  <c:v>3.4417635990275752E-4</c:v>
                </c:pt>
                <c:pt idx="3237">
                  <c:v>3.5165845468325223E-4</c:v>
                </c:pt>
                <c:pt idx="3238">
                  <c:v>3.4043531251251011E-4</c:v>
                </c:pt>
                <c:pt idx="3239">
                  <c:v>3.5165845468325223E-4</c:v>
                </c:pt>
                <c:pt idx="3240">
                  <c:v>3.1549499657752773E-4</c:v>
                </c:pt>
                <c:pt idx="3241">
                  <c:v>3.1549499657752773E-4</c:v>
                </c:pt>
                <c:pt idx="3242">
                  <c:v>3.1549499657752773E-4</c:v>
                </c:pt>
                <c:pt idx="3243">
                  <c:v>3.267181387482698E-4</c:v>
                </c:pt>
                <c:pt idx="3244">
                  <c:v>3.0302483861003655E-4</c:v>
                </c:pt>
                <c:pt idx="3245">
                  <c:v>3.429293441060084E-4</c:v>
                </c:pt>
                <c:pt idx="3246">
                  <c:v>3.0427185440678561E-4</c:v>
                </c:pt>
                <c:pt idx="3247">
                  <c:v>3.2921217034176799E-4</c:v>
                </c:pt>
                <c:pt idx="3248">
                  <c:v>3.2422410715477151E-4</c:v>
                </c:pt>
                <c:pt idx="3249">
                  <c:v>3.167420123742768E-4</c:v>
                </c:pt>
                <c:pt idx="3250">
                  <c:v>3.267181387482698E-4</c:v>
                </c:pt>
                <c:pt idx="3251">
                  <c:v>3.167420123742768E-4</c:v>
                </c:pt>
                <c:pt idx="3252">
                  <c:v>3.1549499657752773E-4</c:v>
                </c:pt>
                <c:pt idx="3253">
                  <c:v>3.0551887020353478E-4</c:v>
                </c:pt>
                <c:pt idx="3254">
                  <c:v>3.267181387482698E-4</c:v>
                </c:pt>
                <c:pt idx="3255">
                  <c:v>3.1175394918728032E-4</c:v>
                </c:pt>
                <c:pt idx="3256">
                  <c:v>3.167420123742768E-4</c:v>
                </c:pt>
                <c:pt idx="3257">
                  <c:v>3.1923604396777504E-4</c:v>
                </c:pt>
                <c:pt idx="3258">
                  <c:v>3.5789353366699782E-4</c:v>
                </c:pt>
                <c:pt idx="3259">
                  <c:v>3.429293441060084E-4</c:v>
                </c:pt>
                <c:pt idx="3260">
                  <c:v>3.5914054946374689E-4</c:v>
                </c:pt>
                <c:pt idx="3261">
                  <c:v>3.3794128091901187E-4</c:v>
                </c:pt>
                <c:pt idx="3262">
                  <c:v>3.4791740729300487E-4</c:v>
                </c:pt>
                <c:pt idx="3263">
                  <c:v>3.2297709135802245E-4</c:v>
                </c:pt>
                <c:pt idx="3264">
                  <c:v>2.868136332522979E-4</c:v>
                </c:pt>
                <c:pt idx="3265">
                  <c:v>3.0177782281328737E-4</c:v>
                </c:pt>
                <c:pt idx="3266">
                  <c:v>3.5041143888650317E-4</c:v>
                </c:pt>
                <c:pt idx="3267">
                  <c:v>4.0029207075646797E-4</c:v>
                </c:pt>
                <c:pt idx="3268">
                  <c:v>4.3146746567519594E-4</c:v>
                </c:pt>
                <c:pt idx="3269">
                  <c:v>6.0854370881357122E-4</c:v>
                </c:pt>
                <c:pt idx="3270">
                  <c:v>6.5842434068353597E-4</c:v>
                </c:pt>
                <c:pt idx="3271">
                  <c:v>5.5866307694360626E-4</c:v>
                </c:pt>
                <c:pt idx="3272">
                  <c:v>3.6786966004099083E-4</c:v>
                </c:pt>
                <c:pt idx="3273">
                  <c:v>3.3794128091901187E-4</c:v>
                </c:pt>
                <c:pt idx="3274">
                  <c:v>2.7808452267505406E-4</c:v>
                </c:pt>
                <c:pt idx="3275">
                  <c:v>3.6288159685399435E-4</c:v>
                </c:pt>
                <c:pt idx="3276">
                  <c:v>3.0676588600028385E-4</c:v>
                </c:pt>
                <c:pt idx="3277">
                  <c:v>3.6038756526049612E-4</c:v>
                </c:pt>
                <c:pt idx="3278">
                  <c:v>3.4916442308975399E-4</c:v>
                </c:pt>
                <c:pt idx="3279">
                  <c:v>3.2547112295152063E-4</c:v>
                </c:pt>
                <c:pt idx="3280">
                  <c:v>3.0302483861003655E-4</c:v>
                </c:pt>
                <c:pt idx="3281">
                  <c:v>3.3918829671576104E-4</c:v>
                </c:pt>
                <c:pt idx="3282">
                  <c:v>2.9180169643929442E-4</c:v>
                </c:pt>
                <c:pt idx="3283">
                  <c:v>3.1424798078077862E-4</c:v>
                </c:pt>
                <c:pt idx="3284">
                  <c:v>3.4916442308975399E-4</c:v>
                </c:pt>
                <c:pt idx="3285">
                  <c:v>3.4043531251251011E-4</c:v>
                </c:pt>
                <c:pt idx="3286">
                  <c:v>3.2297709135802245E-4</c:v>
                </c:pt>
                <c:pt idx="3287">
                  <c:v>3.1923604396777504E-4</c:v>
                </c:pt>
                <c:pt idx="3288">
                  <c:v>3.2173007556127333E-4</c:v>
                </c:pt>
                <c:pt idx="3289">
                  <c:v>3.2547112295152063E-4</c:v>
                </c:pt>
                <c:pt idx="3290">
                  <c:v>3.1798902817102597E-4</c:v>
                </c:pt>
                <c:pt idx="3291">
                  <c:v>2.9928379121978908E-4</c:v>
                </c:pt>
                <c:pt idx="3292">
                  <c:v>3.1300096498402944E-4</c:v>
                </c:pt>
                <c:pt idx="3293">
                  <c:v>3.2297709135802245E-4</c:v>
                </c:pt>
                <c:pt idx="3294">
                  <c:v>3.0427185440678561E-4</c:v>
                </c:pt>
                <c:pt idx="3295">
                  <c:v>3.1549499657752773E-4</c:v>
                </c:pt>
                <c:pt idx="3296">
                  <c:v>2.606263015205664E-4</c:v>
                </c:pt>
                <c:pt idx="3297">
                  <c:v>3.4043531251251011E-4</c:v>
                </c:pt>
                <c:pt idx="3298">
                  <c:v>3.3045918613851716E-4</c:v>
                </c:pt>
                <c:pt idx="3299">
                  <c:v>3.1424798078077862E-4</c:v>
                </c:pt>
                <c:pt idx="3300">
                  <c:v>3.1923604396777504E-4</c:v>
                </c:pt>
                <c:pt idx="3301">
                  <c:v>3.2048305976452421E-4</c:v>
                </c:pt>
                <c:pt idx="3302">
                  <c:v>3.2048305976452421E-4</c:v>
                </c:pt>
                <c:pt idx="3303">
                  <c:v>3.1175394918728032E-4</c:v>
                </c:pt>
                <c:pt idx="3304">
                  <c:v>2.7184944369130847E-4</c:v>
                </c:pt>
                <c:pt idx="3305">
                  <c:v>2.9803677542304002E-4</c:v>
                </c:pt>
                <c:pt idx="3306">
                  <c:v>3.005308070165382E-4</c:v>
                </c:pt>
                <c:pt idx="3307">
                  <c:v>3.0551887020353478E-4</c:v>
                </c:pt>
                <c:pt idx="3308">
                  <c:v>3.2048305976452421E-4</c:v>
                </c:pt>
                <c:pt idx="3309">
                  <c:v>3.0801290179703291E-4</c:v>
                </c:pt>
                <c:pt idx="3310">
                  <c:v>3.1300096498402944E-4</c:v>
                </c:pt>
                <c:pt idx="3311">
                  <c:v>3.6163458105724523E-4</c:v>
                </c:pt>
                <c:pt idx="3312">
                  <c:v>2.8182557006530142E-4</c:v>
                </c:pt>
                <c:pt idx="3313">
                  <c:v>2.7434347528480671E-4</c:v>
                </c:pt>
                <c:pt idx="3314">
                  <c:v>2.9304871223604354E-4</c:v>
                </c:pt>
                <c:pt idx="3315">
                  <c:v>2.9554274382954173E-4</c:v>
                </c:pt>
                <c:pt idx="3316">
                  <c:v>2.8307258586205054E-4</c:v>
                </c:pt>
                <c:pt idx="3317">
                  <c:v>3.1549499657752773E-4</c:v>
                </c:pt>
                <c:pt idx="3318">
                  <c:v>3.0676588600028385E-4</c:v>
                </c:pt>
                <c:pt idx="3319">
                  <c:v>3.0177782281328737E-4</c:v>
                </c:pt>
                <c:pt idx="3320">
                  <c:v>3.167420123742768E-4</c:v>
                </c:pt>
                <c:pt idx="3321">
                  <c:v>3.1300096498402944E-4</c:v>
                </c:pt>
                <c:pt idx="3322">
                  <c:v>2.8307258586205054E-4</c:v>
                </c:pt>
                <c:pt idx="3323">
                  <c:v>2.9304871223604354E-4</c:v>
                </c:pt>
                <c:pt idx="3324">
                  <c:v>3.0801290179703291E-4</c:v>
                </c:pt>
                <c:pt idx="3325">
                  <c:v>3.1175394918728032E-4</c:v>
                </c:pt>
                <c:pt idx="3326">
                  <c:v>3.2422410715477151E-4</c:v>
                </c:pt>
                <c:pt idx="3327">
                  <c:v>2.9180169643929442E-4</c:v>
                </c:pt>
                <c:pt idx="3328">
                  <c:v>3.0801290179703291E-4</c:v>
                </c:pt>
                <c:pt idx="3329">
                  <c:v>3.1175394918728032E-4</c:v>
                </c:pt>
                <c:pt idx="3330">
                  <c:v>2.706024278945593E-4</c:v>
                </c:pt>
                <c:pt idx="3331">
                  <c:v>2.7559049108155583E-4</c:v>
                </c:pt>
                <c:pt idx="3332">
                  <c:v>2.9803677542304002E-4</c:v>
                </c:pt>
                <c:pt idx="3333">
                  <c:v>2.8930766484579619E-4</c:v>
                </c:pt>
                <c:pt idx="3334">
                  <c:v>3.167420123742768E-4</c:v>
                </c:pt>
                <c:pt idx="3335">
                  <c:v>3.267181387482698E-4</c:v>
                </c:pt>
                <c:pt idx="3336">
                  <c:v>3.3420023352876451E-4</c:v>
                </c:pt>
                <c:pt idx="3337">
                  <c:v>3.2297709135802245E-4</c:v>
                </c:pt>
                <c:pt idx="3338">
                  <c:v>3.3045918613851716E-4</c:v>
                </c:pt>
                <c:pt idx="3339">
                  <c:v>2.7434347528480671E-4</c:v>
                </c:pt>
                <c:pt idx="3340">
                  <c:v>3.1424798078077862E-4</c:v>
                </c:pt>
                <c:pt idx="3341">
                  <c:v>3.0801290179703291E-4</c:v>
                </c:pt>
                <c:pt idx="3342">
                  <c:v>3.005308070165382E-4</c:v>
                </c:pt>
                <c:pt idx="3343">
                  <c:v>3.167420123742768E-4</c:v>
                </c:pt>
                <c:pt idx="3344">
                  <c:v>2.9180169643929442E-4</c:v>
                </c:pt>
                <c:pt idx="3345">
                  <c:v>2.7933153847180313E-4</c:v>
                </c:pt>
                <c:pt idx="3346">
                  <c:v>2.805785542685523E-4</c:v>
                </c:pt>
                <c:pt idx="3347">
                  <c:v>3.0177782281328737E-4</c:v>
                </c:pt>
                <c:pt idx="3348">
                  <c:v>3.1050693339053121E-4</c:v>
                </c:pt>
                <c:pt idx="3349">
                  <c:v>2.8431960165879966E-4</c:v>
                </c:pt>
                <c:pt idx="3350">
                  <c:v>3.0427185440678561E-4</c:v>
                </c:pt>
                <c:pt idx="3351">
                  <c:v>3.1923604396777504E-4</c:v>
                </c:pt>
                <c:pt idx="3352">
                  <c:v>2.9180169643929442E-4</c:v>
                </c:pt>
                <c:pt idx="3353">
                  <c:v>3.0177782281328737E-4</c:v>
                </c:pt>
                <c:pt idx="3354">
                  <c:v>2.9554274382954173E-4</c:v>
                </c:pt>
                <c:pt idx="3355">
                  <c:v>3.5789353366699782E-4</c:v>
                </c:pt>
                <c:pt idx="3356">
                  <c:v>3.4542337569950664E-4</c:v>
                </c:pt>
                <c:pt idx="3357">
                  <c:v>3.0676588600028385E-4</c:v>
                </c:pt>
                <c:pt idx="3358">
                  <c:v>2.8930766484579619E-4</c:v>
                </c:pt>
                <c:pt idx="3359">
                  <c:v>2.9429572803279266E-4</c:v>
                </c:pt>
                <c:pt idx="3360">
                  <c:v>2.8307258586205054E-4</c:v>
                </c:pt>
                <c:pt idx="3361">
                  <c:v>2.9678975962629085E-4</c:v>
                </c:pt>
                <c:pt idx="3362">
                  <c:v>2.6686138050431194E-4</c:v>
                </c:pt>
                <c:pt idx="3363">
                  <c:v>2.7184944369130847E-4</c:v>
                </c:pt>
                <c:pt idx="3364">
                  <c:v>3.0801290179703291E-4</c:v>
                </c:pt>
                <c:pt idx="3365">
                  <c:v>3.0801290179703291E-4</c:v>
                </c:pt>
                <c:pt idx="3366">
                  <c:v>2.5439122253682076E-4</c:v>
                </c:pt>
                <c:pt idx="3367">
                  <c:v>2.9180169643929442E-4</c:v>
                </c:pt>
                <c:pt idx="3368">
                  <c:v>3.2173007556127333E-4</c:v>
                </c:pt>
                <c:pt idx="3369">
                  <c:v>3.2796515454501892E-4</c:v>
                </c:pt>
                <c:pt idx="3370">
                  <c:v>2.606263015205664E-4</c:v>
                </c:pt>
                <c:pt idx="3371">
                  <c:v>2.76837506878305E-4</c:v>
                </c:pt>
                <c:pt idx="3372">
                  <c:v>2.8556661745554878E-4</c:v>
                </c:pt>
                <c:pt idx="3373">
                  <c:v>2.9678975962629085E-4</c:v>
                </c:pt>
                <c:pt idx="3374">
                  <c:v>2.9928379121978908E-4</c:v>
                </c:pt>
                <c:pt idx="3375">
                  <c:v>3.329532177320154E-4</c:v>
                </c:pt>
                <c:pt idx="3376">
                  <c:v>3.005308070165382E-4</c:v>
                </c:pt>
                <c:pt idx="3377">
                  <c:v>2.9928379121978908E-4</c:v>
                </c:pt>
                <c:pt idx="3378">
                  <c:v>3.2048305976452421E-4</c:v>
                </c:pt>
                <c:pt idx="3379">
                  <c:v>2.8806064904904701E-4</c:v>
                </c:pt>
                <c:pt idx="3380">
                  <c:v>3.0801290179703291E-4</c:v>
                </c:pt>
                <c:pt idx="3381">
                  <c:v>2.7309645948805759E-4</c:v>
                </c:pt>
                <c:pt idx="3382">
                  <c:v>3.2921217034176799E-4</c:v>
                </c:pt>
                <c:pt idx="3383">
                  <c:v>3.3794128091901187E-4</c:v>
                </c:pt>
                <c:pt idx="3384">
                  <c:v>3.0551887020353478E-4</c:v>
                </c:pt>
                <c:pt idx="3385">
                  <c:v>3.7410473902473637E-4</c:v>
                </c:pt>
                <c:pt idx="3386">
                  <c:v>3.0177782281328737E-4</c:v>
                </c:pt>
                <c:pt idx="3387">
                  <c:v>2.9928379121978908E-4</c:v>
                </c:pt>
                <c:pt idx="3388">
                  <c:v>2.9304871223604354E-4</c:v>
                </c:pt>
                <c:pt idx="3389">
                  <c:v>2.606263015205664E-4</c:v>
                </c:pt>
                <c:pt idx="3390">
                  <c:v>2.9678975962629085E-4</c:v>
                </c:pt>
                <c:pt idx="3391">
                  <c:v>2.8182557006530142E-4</c:v>
                </c:pt>
                <c:pt idx="3392">
                  <c:v>2.5439122253682076E-4</c:v>
                </c:pt>
                <c:pt idx="3393">
                  <c:v>2.9180169643929442E-4</c:v>
                </c:pt>
                <c:pt idx="3394">
                  <c:v>2.76837506878305E-4</c:v>
                </c:pt>
                <c:pt idx="3395">
                  <c:v>3.167420123742768E-4</c:v>
                </c:pt>
                <c:pt idx="3396">
                  <c:v>3.3794128091901187E-4</c:v>
                </c:pt>
                <c:pt idx="3397">
                  <c:v>3.4542337569950664E-4</c:v>
                </c:pt>
                <c:pt idx="3398">
                  <c:v>3.3669426512226275E-4</c:v>
                </c:pt>
                <c:pt idx="3399">
                  <c:v>3.3420023352876451E-4</c:v>
                </c:pt>
                <c:pt idx="3400">
                  <c:v>4.2024432350445392E-4</c:v>
                </c:pt>
                <c:pt idx="3401">
                  <c:v>3.6038756526049612E-4</c:v>
                </c:pt>
                <c:pt idx="3402">
                  <c:v>3.6412861265074347E-4</c:v>
                </c:pt>
                <c:pt idx="3403">
                  <c:v>3.5914054946374689E-4</c:v>
                </c:pt>
                <c:pt idx="3404">
                  <c:v>3.2796515454501892E-4</c:v>
                </c:pt>
                <c:pt idx="3405">
                  <c:v>3.0925991759378209E-4</c:v>
                </c:pt>
                <c:pt idx="3406">
                  <c:v>2.8556661745554878E-4</c:v>
                </c:pt>
                <c:pt idx="3407">
                  <c:v>2.9180169643929442E-4</c:v>
                </c:pt>
                <c:pt idx="3408">
                  <c:v>2.6810839630106106E-4</c:v>
                </c:pt>
                <c:pt idx="3409">
                  <c:v>2.9928379121978908E-4</c:v>
                </c:pt>
                <c:pt idx="3410">
                  <c:v>2.9429572803279266E-4</c:v>
                </c:pt>
                <c:pt idx="3411">
                  <c:v>2.7933153847180313E-4</c:v>
                </c:pt>
                <c:pt idx="3412">
                  <c:v>3.0801290179703291E-4</c:v>
                </c:pt>
                <c:pt idx="3413">
                  <c:v>2.8182557006530142E-4</c:v>
                </c:pt>
                <c:pt idx="3414">
                  <c:v>3.0427185440678561E-4</c:v>
                </c:pt>
                <c:pt idx="3415">
                  <c:v>2.8806064904904701E-4</c:v>
                </c:pt>
                <c:pt idx="3416">
                  <c:v>2.6810839630106106E-4</c:v>
                </c:pt>
                <c:pt idx="3417">
                  <c:v>3.0302483861003655E-4</c:v>
                </c:pt>
                <c:pt idx="3418">
                  <c:v>2.9429572803279266E-4</c:v>
                </c:pt>
                <c:pt idx="3419">
                  <c:v>2.8431960165879966E-4</c:v>
                </c:pt>
                <c:pt idx="3420">
                  <c:v>2.9803677542304002E-4</c:v>
                </c:pt>
                <c:pt idx="3421">
                  <c:v>3.005308070165382E-4</c:v>
                </c:pt>
                <c:pt idx="3422">
                  <c:v>2.8930766484579619E-4</c:v>
                </c:pt>
                <c:pt idx="3423">
                  <c:v>3.1923604396777504E-4</c:v>
                </c:pt>
                <c:pt idx="3424">
                  <c:v>2.7559049108155583E-4</c:v>
                </c:pt>
                <c:pt idx="3425">
                  <c:v>2.9429572803279266E-4</c:v>
                </c:pt>
                <c:pt idx="3426">
                  <c:v>3.0676588600028385E-4</c:v>
                </c:pt>
                <c:pt idx="3427">
                  <c:v>3.1798902817102597E-4</c:v>
                </c:pt>
                <c:pt idx="3428">
                  <c:v>3.267181387482698E-4</c:v>
                </c:pt>
                <c:pt idx="3429">
                  <c:v>3.1175394918728032E-4</c:v>
                </c:pt>
                <c:pt idx="3430">
                  <c:v>2.6686138050431194E-4</c:v>
                </c:pt>
                <c:pt idx="3431">
                  <c:v>3.0177782281328737E-4</c:v>
                </c:pt>
                <c:pt idx="3432">
                  <c:v>2.6810839630106106E-4</c:v>
                </c:pt>
                <c:pt idx="3433">
                  <c:v>3.0177782281328737E-4</c:v>
                </c:pt>
                <c:pt idx="3434">
                  <c:v>3.3544724932551363E-4</c:v>
                </c:pt>
                <c:pt idx="3435">
                  <c:v>3.0551887020353478E-4</c:v>
                </c:pt>
                <c:pt idx="3436">
                  <c:v>2.7434347528480671E-4</c:v>
                </c:pt>
                <c:pt idx="3437">
                  <c:v>2.8307258586205054E-4</c:v>
                </c:pt>
                <c:pt idx="3438">
                  <c:v>2.7559049108155583E-4</c:v>
                </c:pt>
                <c:pt idx="3439">
                  <c:v>2.9055468064254525E-4</c:v>
                </c:pt>
                <c:pt idx="3440">
                  <c:v>3.2048305976452421E-4</c:v>
                </c:pt>
                <c:pt idx="3441">
                  <c:v>3.1175394918728032E-4</c:v>
                </c:pt>
                <c:pt idx="3442">
                  <c:v>3.1424798078077862E-4</c:v>
                </c:pt>
                <c:pt idx="3443">
                  <c:v>3.0427185440678561E-4</c:v>
                </c:pt>
                <c:pt idx="3444">
                  <c:v>2.5439122253682076E-4</c:v>
                </c:pt>
                <c:pt idx="3445">
                  <c:v>2.7808452267505406E-4</c:v>
                </c:pt>
                <c:pt idx="3446">
                  <c:v>2.8556661745554878E-4</c:v>
                </c:pt>
                <c:pt idx="3447">
                  <c:v>3.1300096498402944E-4</c:v>
                </c:pt>
                <c:pt idx="3448">
                  <c:v>3.3794128091901187E-4</c:v>
                </c:pt>
                <c:pt idx="3449">
                  <c:v>2.7933153847180313E-4</c:v>
                </c:pt>
                <c:pt idx="3450">
                  <c:v>2.8556661745554878E-4</c:v>
                </c:pt>
                <c:pt idx="3451">
                  <c:v>2.805785542685523E-4</c:v>
                </c:pt>
                <c:pt idx="3452">
                  <c:v>2.8556661745554878E-4</c:v>
                </c:pt>
                <c:pt idx="3453">
                  <c:v>3.4043531251251011E-4</c:v>
                </c:pt>
                <c:pt idx="3454">
                  <c:v>3.3794128091901187E-4</c:v>
                </c:pt>
                <c:pt idx="3455">
                  <c:v>2.8307258586205054E-4</c:v>
                </c:pt>
                <c:pt idx="3456">
                  <c:v>2.6436734891081371E-4</c:v>
                </c:pt>
                <c:pt idx="3457">
                  <c:v>3.1050693339053121E-4</c:v>
                </c:pt>
                <c:pt idx="3458">
                  <c:v>2.8307258586205054E-4</c:v>
                </c:pt>
                <c:pt idx="3459">
                  <c:v>3.1175394918728032E-4</c:v>
                </c:pt>
                <c:pt idx="3460">
                  <c:v>2.9554274382954173E-4</c:v>
                </c:pt>
                <c:pt idx="3461">
                  <c:v>2.7184944369130847E-4</c:v>
                </c:pt>
                <c:pt idx="3462">
                  <c:v>2.6935541209781023E-4</c:v>
                </c:pt>
                <c:pt idx="3463">
                  <c:v>2.7434347528480671E-4</c:v>
                </c:pt>
                <c:pt idx="3464">
                  <c:v>3.0302483861003655E-4</c:v>
                </c:pt>
                <c:pt idx="3465">
                  <c:v>3.0302483861003655E-4</c:v>
                </c:pt>
                <c:pt idx="3466">
                  <c:v>3.167420123742768E-4</c:v>
                </c:pt>
                <c:pt idx="3467">
                  <c:v>2.7808452267505406E-4</c:v>
                </c:pt>
                <c:pt idx="3468">
                  <c:v>2.8930766484579619E-4</c:v>
                </c:pt>
                <c:pt idx="3469">
                  <c:v>2.8806064904904701E-4</c:v>
                </c:pt>
                <c:pt idx="3470">
                  <c:v>2.9429572803279266E-4</c:v>
                </c:pt>
                <c:pt idx="3471">
                  <c:v>3.2547112295152063E-4</c:v>
                </c:pt>
                <c:pt idx="3472">
                  <c:v>2.8307258586205054E-4</c:v>
                </c:pt>
                <c:pt idx="3473">
                  <c:v>3.0177782281328737E-4</c:v>
                </c:pt>
                <c:pt idx="3474">
                  <c:v>3.2173007556127333E-4</c:v>
                </c:pt>
                <c:pt idx="3475">
                  <c:v>3.0801290179703291E-4</c:v>
                </c:pt>
                <c:pt idx="3476">
                  <c:v>3.5415248627675047E-4</c:v>
                </c:pt>
                <c:pt idx="3477">
                  <c:v>3.1549499657752773E-4</c:v>
                </c:pt>
                <c:pt idx="3478">
                  <c:v>3.5914054946374689E-4</c:v>
                </c:pt>
                <c:pt idx="3479">
                  <c:v>3.5914054946374689E-4</c:v>
                </c:pt>
                <c:pt idx="3480">
                  <c:v>3.2921217034176799E-4</c:v>
                </c:pt>
                <c:pt idx="3481">
                  <c:v>2.6810839630106106E-4</c:v>
                </c:pt>
                <c:pt idx="3482">
                  <c:v>2.9180169643929442E-4</c:v>
                </c:pt>
                <c:pt idx="3483">
                  <c:v>2.7184944369130847E-4</c:v>
                </c:pt>
                <c:pt idx="3484">
                  <c:v>2.8806064904904701E-4</c:v>
                </c:pt>
                <c:pt idx="3485">
                  <c:v>3.0925991759378209E-4</c:v>
                </c:pt>
                <c:pt idx="3486">
                  <c:v>2.8431960165879966E-4</c:v>
                </c:pt>
                <c:pt idx="3487">
                  <c:v>2.9304871223604354E-4</c:v>
                </c:pt>
                <c:pt idx="3488">
                  <c:v>2.3194493819533656E-4</c:v>
                </c:pt>
                <c:pt idx="3489">
                  <c:v>2.7434347528480671E-4</c:v>
                </c:pt>
                <c:pt idx="3490">
                  <c:v>2.8431960165879966E-4</c:v>
                </c:pt>
                <c:pt idx="3491">
                  <c:v>2.9928379121978908E-4</c:v>
                </c:pt>
                <c:pt idx="3492">
                  <c:v>2.8806064904904701E-4</c:v>
                </c:pt>
                <c:pt idx="3493">
                  <c:v>3.2921217034176799E-4</c:v>
                </c:pt>
                <c:pt idx="3494">
                  <c:v>3.0177782281328737E-4</c:v>
                </c:pt>
                <c:pt idx="3495">
                  <c:v>2.9928379121978908E-4</c:v>
                </c:pt>
                <c:pt idx="3496">
                  <c:v>3.2173007556127333E-4</c:v>
                </c:pt>
                <c:pt idx="3497">
                  <c:v>2.9554274382954173E-4</c:v>
                </c:pt>
                <c:pt idx="3498">
                  <c:v>3.0427185440678561E-4</c:v>
                </c:pt>
                <c:pt idx="3499">
                  <c:v>2.8930766484579619E-4</c:v>
                </c:pt>
                <c:pt idx="3500">
                  <c:v>2.4815614355307516E-4</c:v>
                </c:pt>
                <c:pt idx="3501">
                  <c:v>3.0551887020353478E-4</c:v>
                </c:pt>
                <c:pt idx="3502">
                  <c:v>2.7309645948805759E-4</c:v>
                </c:pt>
                <c:pt idx="3503">
                  <c:v>2.8930766484579619E-4</c:v>
                </c:pt>
                <c:pt idx="3504">
                  <c:v>2.5688525413031899E-4</c:v>
                </c:pt>
                <c:pt idx="3505">
                  <c:v>2.8806064904904701E-4</c:v>
                </c:pt>
                <c:pt idx="3506">
                  <c:v>2.5688525413031899E-4</c:v>
                </c:pt>
                <c:pt idx="3507">
                  <c:v>2.3319195399208568E-4</c:v>
                </c:pt>
                <c:pt idx="3508">
                  <c:v>2.7559049108155583E-4</c:v>
                </c:pt>
                <c:pt idx="3509">
                  <c:v>2.8182557006530142E-4</c:v>
                </c:pt>
                <c:pt idx="3510">
                  <c:v>2.8806064904904701E-4</c:v>
                </c:pt>
                <c:pt idx="3511">
                  <c:v>2.7808452267505406E-4</c:v>
                </c:pt>
                <c:pt idx="3512">
                  <c:v>2.6436734891081371E-4</c:v>
                </c:pt>
                <c:pt idx="3513">
                  <c:v>2.7309645948805759E-4</c:v>
                </c:pt>
                <c:pt idx="3514">
                  <c:v>2.76837506878305E-4</c:v>
                </c:pt>
                <c:pt idx="3515">
                  <c:v>2.6810839630106106E-4</c:v>
                </c:pt>
                <c:pt idx="3516">
                  <c:v>3.0427185440678561E-4</c:v>
                </c:pt>
                <c:pt idx="3517">
                  <c:v>3.1923604396777504E-4</c:v>
                </c:pt>
                <c:pt idx="3518">
                  <c:v>3.329532177320154E-4</c:v>
                </c:pt>
                <c:pt idx="3519">
                  <c:v>3.6662264424424171E-4</c:v>
                </c:pt>
                <c:pt idx="3520">
                  <c:v>3.3170620193526628E-4</c:v>
                </c:pt>
                <c:pt idx="3521">
                  <c:v>3.1050693339053121E-4</c:v>
                </c:pt>
                <c:pt idx="3522">
                  <c:v>2.7434347528480671E-4</c:v>
                </c:pt>
                <c:pt idx="3523">
                  <c:v>2.7184944369130847E-4</c:v>
                </c:pt>
                <c:pt idx="3524">
                  <c:v>2.5937928572381728E-4</c:v>
                </c:pt>
                <c:pt idx="3525">
                  <c:v>2.6436734891081371E-4</c:v>
                </c:pt>
                <c:pt idx="3526">
                  <c:v>2.6561436470756288E-4</c:v>
                </c:pt>
                <c:pt idx="3527">
                  <c:v>2.6436734891081371E-4</c:v>
                </c:pt>
                <c:pt idx="3528">
                  <c:v>2.7933153847180313E-4</c:v>
                </c:pt>
                <c:pt idx="3529">
                  <c:v>2.9554274382954173E-4</c:v>
                </c:pt>
                <c:pt idx="3530">
                  <c:v>2.7559049108155583E-4</c:v>
                </c:pt>
                <c:pt idx="3531">
                  <c:v>2.4815614355307516E-4</c:v>
                </c:pt>
                <c:pt idx="3532">
                  <c:v>2.9055468064254525E-4</c:v>
                </c:pt>
                <c:pt idx="3533">
                  <c:v>3.1424798078077862E-4</c:v>
                </c:pt>
                <c:pt idx="3534">
                  <c:v>3.0302483861003655E-4</c:v>
                </c:pt>
                <c:pt idx="3535">
                  <c:v>3.7784578641498383E-4</c:v>
                </c:pt>
                <c:pt idx="3536">
                  <c:v>3.8408086539872937E-4</c:v>
                </c:pt>
                <c:pt idx="3537">
                  <c:v>3.2547112295152063E-4</c:v>
                </c:pt>
                <c:pt idx="3538">
                  <c:v>3.3794128091901187E-4</c:v>
                </c:pt>
                <c:pt idx="3539">
                  <c:v>3.0302483861003655E-4</c:v>
                </c:pt>
                <c:pt idx="3540">
                  <c:v>2.6187331731731547E-4</c:v>
                </c:pt>
                <c:pt idx="3541">
                  <c:v>2.4316808036607866E-4</c:v>
                </c:pt>
                <c:pt idx="3542">
                  <c:v>2.5937928572381728E-4</c:v>
                </c:pt>
                <c:pt idx="3543">
                  <c:v>2.7184944369130847E-4</c:v>
                </c:pt>
                <c:pt idx="3544">
                  <c:v>2.6810839630106106E-4</c:v>
                </c:pt>
                <c:pt idx="3545">
                  <c:v>2.9554274382954173E-4</c:v>
                </c:pt>
                <c:pt idx="3546">
                  <c:v>2.7309645948805759E-4</c:v>
                </c:pt>
                <c:pt idx="3547">
                  <c:v>2.5563823833356987E-4</c:v>
                </c:pt>
                <c:pt idx="3548">
                  <c:v>2.4815614355307516E-4</c:v>
                </c:pt>
                <c:pt idx="3549">
                  <c:v>2.9678975962629085E-4</c:v>
                </c:pt>
                <c:pt idx="3550">
                  <c:v>2.9554274382954173E-4</c:v>
                </c:pt>
                <c:pt idx="3551">
                  <c:v>3.5539950207349964E-4</c:v>
                </c:pt>
                <c:pt idx="3552">
                  <c:v>3.6786966004099083E-4</c:v>
                </c:pt>
                <c:pt idx="3553">
                  <c:v>4.4144359204918894E-4</c:v>
                </c:pt>
                <c:pt idx="3554">
                  <c:v>3.5539950207349964E-4</c:v>
                </c:pt>
                <c:pt idx="3555">
                  <c:v>3.2796515454501892E-4</c:v>
                </c:pt>
                <c:pt idx="3556">
                  <c:v>2.7434347528480671E-4</c:v>
                </c:pt>
                <c:pt idx="3557">
                  <c:v>2.7808452267505406E-4</c:v>
                </c:pt>
                <c:pt idx="3558">
                  <c:v>2.6810839630106106E-4</c:v>
                </c:pt>
                <c:pt idx="3559">
                  <c:v>2.6810839630106106E-4</c:v>
                </c:pt>
                <c:pt idx="3560">
                  <c:v>2.9429572803279266E-4</c:v>
                </c:pt>
                <c:pt idx="3561">
                  <c:v>3.1424798078077862E-4</c:v>
                </c:pt>
                <c:pt idx="3562">
                  <c:v>3.1923604396777504E-4</c:v>
                </c:pt>
                <c:pt idx="3563">
                  <c:v>2.9429572803279266E-4</c:v>
                </c:pt>
                <c:pt idx="3564">
                  <c:v>3.0177782281328737E-4</c:v>
                </c:pt>
                <c:pt idx="3565">
                  <c:v>2.7309645948805759E-4</c:v>
                </c:pt>
                <c:pt idx="3566">
                  <c:v>2.76837506878305E-4</c:v>
                </c:pt>
                <c:pt idx="3567">
                  <c:v>3.0177782281328737E-4</c:v>
                </c:pt>
                <c:pt idx="3568">
                  <c:v>2.8806064904904701E-4</c:v>
                </c:pt>
                <c:pt idx="3569">
                  <c:v>2.6935541209781023E-4</c:v>
                </c:pt>
                <c:pt idx="3570">
                  <c:v>2.9304871223604354E-4</c:v>
                </c:pt>
                <c:pt idx="3571">
                  <c:v>2.4192106456932954E-4</c:v>
                </c:pt>
                <c:pt idx="3572">
                  <c:v>3.0551887020353478E-4</c:v>
                </c:pt>
                <c:pt idx="3573">
                  <c:v>2.6561436470756288E-4</c:v>
                </c:pt>
                <c:pt idx="3574">
                  <c:v>2.76837506878305E-4</c:v>
                </c:pt>
                <c:pt idx="3575">
                  <c:v>2.5813226992706811E-4</c:v>
                </c:pt>
                <c:pt idx="3576">
                  <c:v>2.6935541209781023E-4</c:v>
                </c:pt>
                <c:pt idx="3577">
                  <c:v>2.8930766484579619E-4</c:v>
                </c:pt>
                <c:pt idx="3578">
                  <c:v>2.9554274382954173E-4</c:v>
                </c:pt>
                <c:pt idx="3579">
                  <c:v>2.5439122253682076E-4</c:v>
                </c:pt>
                <c:pt idx="3580">
                  <c:v>2.5314420674007164E-4</c:v>
                </c:pt>
                <c:pt idx="3581">
                  <c:v>2.5563823833356987E-4</c:v>
                </c:pt>
                <c:pt idx="3582">
                  <c:v>2.7434347528480671E-4</c:v>
                </c:pt>
                <c:pt idx="3583">
                  <c:v>2.8806064904904701E-4</c:v>
                </c:pt>
                <c:pt idx="3584">
                  <c:v>2.4940315934982428E-4</c:v>
                </c:pt>
                <c:pt idx="3585">
                  <c:v>2.5563823833356987E-4</c:v>
                </c:pt>
                <c:pt idx="3586">
                  <c:v>2.7184944369130847E-4</c:v>
                </c:pt>
                <c:pt idx="3587">
                  <c:v>2.5937928572381728E-4</c:v>
                </c:pt>
                <c:pt idx="3588">
                  <c:v>2.6810839630106106E-4</c:v>
                </c:pt>
                <c:pt idx="3589">
                  <c:v>2.8930766484579619E-4</c:v>
                </c:pt>
                <c:pt idx="3590">
                  <c:v>2.4940315934982428E-4</c:v>
                </c:pt>
                <c:pt idx="3591">
                  <c:v>2.7184944369130847E-4</c:v>
                </c:pt>
                <c:pt idx="3592">
                  <c:v>2.6810839630106106E-4</c:v>
                </c:pt>
                <c:pt idx="3593">
                  <c:v>2.5439122253682076E-4</c:v>
                </c:pt>
                <c:pt idx="3594">
                  <c:v>2.7808452267505406E-4</c:v>
                </c:pt>
                <c:pt idx="3595">
                  <c:v>2.4067404877258045E-4</c:v>
                </c:pt>
                <c:pt idx="3596">
                  <c:v>2.7434347528480671E-4</c:v>
                </c:pt>
                <c:pt idx="3597">
                  <c:v>2.6686138050431194E-4</c:v>
                </c:pt>
                <c:pt idx="3598">
                  <c:v>2.5937928572381728E-4</c:v>
                </c:pt>
                <c:pt idx="3599">
                  <c:v>2.9803677542304002E-4</c:v>
                </c:pt>
                <c:pt idx="3600">
                  <c:v>3.3170620193526628E-4</c:v>
                </c:pt>
                <c:pt idx="3601">
                  <c:v>2.7309645948805759E-4</c:v>
                </c:pt>
                <c:pt idx="3602">
                  <c:v>2.868136332522979E-4</c:v>
                </c:pt>
                <c:pt idx="3603">
                  <c:v>2.8930766484579619E-4</c:v>
                </c:pt>
                <c:pt idx="3604">
                  <c:v>3.1424798078077862E-4</c:v>
                </c:pt>
                <c:pt idx="3605">
                  <c:v>2.8182557006530142E-4</c:v>
                </c:pt>
                <c:pt idx="3606">
                  <c:v>2.6810839630106106E-4</c:v>
                </c:pt>
                <c:pt idx="3607">
                  <c:v>2.805785542685523E-4</c:v>
                </c:pt>
                <c:pt idx="3608">
                  <c:v>2.9055468064254525E-4</c:v>
                </c:pt>
                <c:pt idx="3609">
                  <c:v>2.7309645948805759E-4</c:v>
                </c:pt>
                <c:pt idx="3610">
                  <c:v>2.7808452267505406E-4</c:v>
                </c:pt>
                <c:pt idx="3611">
                  <c:v>2.805785542685523E-4</c:v>
                </c:pt>
                <c:pt idx="3612">
                  <c:v>2.76837506878305E-4</c:v>
                </c:pt>
                <c:pt idx="3613">
                  <c:v>2.5937928572381728E-4</c:v>
                </c:pt>
                <c:pt idx="3614">
                  <c:v>2.6810839630106106E-4</c:v>
                </c:pt>
                <c:pt idx="3615">
                  <c:v>2.9678975962629085E-4</c:v>
                </c:pt>
                <c:pt idx="3616">
                  <c:v>2.4441509616282775E-4</c:v>
                </c:pt>
                <c:pt idx="3617">
                  <c:v>2.6187331731731547E-4</c:v>
                </c:pt>
                <c:pt idx="3618">
                  <c:v>2.6935541209781023E-4</c:v>
                </c:pt>
                <c:pt idx="3619">
                  <c:v>2.5937928572381728E-4</c:v>
                </c:pt>
                <c:pt idx="3620">
                  <c:v>2.8930766484579619E-4</c:v>
                </c:pt>
                <c:pt idx="3621">
                  <c:v>2.7434347528480671E-4</c:v>
                </c:pt>
                <c:pt idx="3622">
                  <c:v>2.5813226992706811E-4</c:v>
                </c:pt>
                <c:pt idx="3623">
                  <c:v>2.5688525413031899E-4</c:v>
                </c:pt>
                <c:pt idx="3624">
                  <c:v>2.6436734891081371E-4</c:v>
                </c:pt>
                <c:pt idx="3625">
                  <c:v>2.706024278945593E-4</c:v>
                </c:pt>
                <c:pt idx="3626">
                  <c:v>3.0177782281328737E-4</c:v>
                </c:pt>
                <c:pt idx="3627">
                  <c:v>2.6187331731731547E-4</c:v>
                </c:pt>
                <c:pt idx="3628">
                  <c:v>3.005308070165382E-4</c:v>
                </c:pt>
                <c:pt idx="3629">
                  <c:v>3.0925991759378209E-4</c:v>
                </c:pt>
                <c:pt idx="3630">
                  <c:v>3.005308070165382E-4</c:v>
                </c:pt>
                <c:pt idx="3631">
                  <c:v>2.9055468064254525E-4</c:v>
                </c:pt>
                <c:pt idx="3632">
                  <c:v>2.606263015205664E-4</c:v>
                </c:pt>
                <c:pt idx="3633">
                  <c:v>2.606263015205664E-4</c:v>
                </c:pt>
                <c:pt idx="3634">
                  <c:v>2.7434347528480671E-4</c:v>
                </c:pt>
                <c:pt idx="3635">
                  <c:v>2.7808452267505406E-4</c:v>
                </c:pt>
                <c:pt idx="3636">
                  <c:v>2.8182557006530142E-4</c:v>
                </c:pt>
                <c:pt idx="3637">
                  <c:v>2.6312033311406464E-4</c:v>
                </c:pt>
                <c:pt idx="3638">
                  <c:v>2.6935541209781023E-4</c:v>
                </c:pt>
                <c:pt idx="3639">
                  <c:v>2.6436734891081371E-4</c:v>
                </c:pt>
                <c:pt idx="3640">
                  <c:v>2.344389697888348E-4</c:v>
                </c:pt>
                <c:pt idx="3641">
                  <c:v>2.7933153847180313E-4</c:v>
                </c:pt>
                <c:pt idx="3642">
                  <c:v>2.3319195399208568E-4</c:v>
                </c:pt>
                <c:pt idx="3643">
                  <c:v>2.6935541209781023E-4</c:v>
                </c:pt>
                <c:pt idx="3644">
                  <c:v>2.7559049108155583E-4</c:v>
                </c:pt>
                <c:pt idx="3645">
                  <c:v>2.76837506878305E-4</c:v>
                </c:pt>
                <c:pt idx="3646">
                  <c:v>2.5189719094332252E-4</c:v>
                </c:pt>
                <c:pt idx="3647">
                  <c:v>3.0551887020353478E-4</c:v>
                </c:pt>
                <c:pt idx="3648">
                  <c:v>2.8556661745554878E-4</c:v>
                </c:pt>
                <c:pt idx="3649">
                  <c:v>2.7434347528480671E-4</c:v>
                </c:pt>
                <c:pt idx="3650">
                  <c:v>3.0427185440678561E-4</c:v>
                </c:pt>
                <c:pt idx="3651">
                  <c:v>2.9055468064254525E-4</c:v>
                </c:pt>
                <c:pt idx="3652">
                  <c:v>3.0302483861003655E-4</c:v>
                </c:pt>
                <c:pt idx="3653">
                  <c:v>2.76837506878305E-4</c:v>
                </c:pt>
                <c:pt idx="3654">
                  <c:v>2.4441509616282775E-4</c:v>
                </c:pt>
                <c:pt idx="3655">
                  <c:v>2.9180169643929442E-4</c:v>
                </c:pt>
                <c:pt idx="3656">
                  <c:v>2.9055468064254525E-4</c:v>
                </c:pt>
                <c:pt idx="3657">
                  <c:v>3.3544724932551363E-4</c:v>
                </c:pt>
                <c:pt idx="3658">
                  <c:v>3.5290547048000135E-4</c:v>
                </c:pt>
                <c:pt idx="3659">
                  <c:v>3.6662264424424171E-4</c:v>
                </c:pt>
                <c:pt idx="3660">
                  <c:v>3.5165845468325223E-4</c:v>
                </c:pt>
                <c:pt idx="3661">
                  <c:v>2.9554274382954173E-4</c:v>
                </c:pt>
                <c:pt idx="3662">
                  <c:v>3.1798902817102597E-4</c:v>
                </c:pt>
                <c:pt idx="3663">
                  <c:v>2.9803677542304002E-4</c:v>
                </c:pt>
                <c:pt idx="3664">
                  <c:v>3.2422410715477151E-4</c:v>
                </c:pt>
                <c:pt idx="3665">
                  <c:v>3.7410473902473637E-4</c:v>
                </c:pt>
                <c:pt idx="3666">
                  <c:v>3.267181387482698E-4</c:v>
                </c:pt>
                <c:pt idx="3667">
                  <c:v>2.5813226992706811E-4</c:v>
                </c:pt>
                <c:pt idx="3668">
                  <c:v>2.6561436470756288E-4</c:v>
                </c:pt>
                <c:pt idx="3669">
                  <c:v>2.8556661745554878E-4</c:v>
                </c:pt>
                <c:pt idx="3670">
                  <c:v>2.5937928572381728E-4</c:v>
                </c:pt>
                <c:pt idx="3671">
                  <c:v>2.7933153847180313E-4</c:v>
                </c:pt>
                <c:pt idx="3672">
                  <c:v>2.76837506878305E-4</c:v>
                </c:pt>
                <c:pt idx="3673">
                  <c:v>3.1424798078077862E-4</c:v>
                </c:pt>
                <c:pt idx="3674">
                  <c:v>2.606263015205664E-4</c:v>
                </c:pt>
                <c:pt idx="3675">
                  <c:v>2.76837506878305E-4</c:v>
                </c:pt>
                <c:pt idx="3676">
                  <c:v>2.7309645948805759E-4</c:v>
                </c:pt>
                <c:pt idx="3677">
                  <c:v>2.8431960165879966E-4</c:v>
                </c:pt>
                <c:pt idx="3678">
                  <c:v>2.506501751465734E-4</c:v>
                </c:pt>
                <c:pt idx="3679">
                  <c:v>2.606263015205664E-4</c:v>
                </c:pt>
                <c:pt idx="3680">
                  <c:v>2.606263015205664E-4</c:v>
                </c:pt>
                <c:pt idx="3681">
                  <c:v>2.6935541209781023E-4</c:v>
                </c:pt>
                <c:pt idx="3682">
                  <c:v>2.8431960165879966E-4</c:v>
                </c:pt>
                <c:pt idx="3683">
                  <c:v>2.4441509616282775E-4</c:v>
                </c:pt>
                <c:pt idx="3684">
                  <c:v>2.7434347528480671E-4</c:v>
                </c:pt>
                <c:pt idx="3685">
                  <c:v>2.706024278945593E-4</c:v>
                </c:pt>
                <c:pt idx="3686">
                  <c:v>2.7184944369130847E-4</c:v>
                </c:pt>
                <c:pt idx="3687">
                  <c:v>2.9429572803279266E-4</c:v>
                </c:pt>
                <c:pt idx="3688">
                  <c:v>2.868136332522979E-4</c:v>
                </c:pt>
                <c:pt idx="3689">
                  <c:v>2.6187331731731547E-4</c:v>
                </c:pt>
                <c:pt idx="3690">
                  <c:v>2.5688525413031899E-4</c:v>
                </c:pt>
                <c:pt idx="3691">
                  <c:v>2.9055468064254525E-4</c:v>
                </c:pt>
                <c:pt idx="3692">
                  <c:v>2.5314420674007164E-4</c:v>
                </c:pt>
                <c:pt idx="3693">
                  <c:v>2.6312033311406464E-4</c:v>
                </c:pt>
                <c:pt idx="3694">
                  <c:v>2.5439122253682076E-4</c:v>
                </c:pt>
                <c:pt idx="3695">
                  <c:v>3.0427185440678561E-4</c:v>
                </c:pt>
                <c:pt idx="3696">
                  <c:v>3.0925991759378209E-4</c:v>
                </c:pt>
                <c:pt idx="3697">
                  <c:v>3.0551887020353478E-4</c:v>
                </c:pt>
                <c:pt idx="3698">
                  <c:v>3.005308070165382E-4</c:v>
                </c:pt>
                <c:pt idx="3699">
                  <c:v>3.267181387482698E-4</c:v>
                </c:pt>
                <c:pt idx="3700">
                  <c:v>2.6686138050431194E-4</c:v>
                </c:pt>
                <c:pt idx="3701">
                  <c:v>2.8182557006530142E-4</c:v>
                </c:pt>
                <c:pt idx="3702">
                  <c:v>2.7808452267505406E-4</c:v>
                </c:pt>
                <c:pt idx="3703">
                  <c:v>2.9554274382954173E-4</c:v>
                </c:pt>
                <c:pt idx="3704">
                  <c:v>2.8806064904904701E-4</c:v>
                </c:pt>
                <c:pt idx="3705">
                  <c:v>2.9055468064254525E-4</c:v>
                </c:pt>
                <c:pt idx="3706">
                  <c:v>2.9180169643929442E-4</c:v>
                </c:pt>
                <c:pt idx="3707">
                  <c:v>2.8806064904904701E-4</c:v>
                </c:pt>
                <c:pt idx="3708">
                  <c:v>2.9055468064254525E-4</c:v>
                </c:pt>
                <c:pt idx="3709">
                  <c:v>2.5937928572381728E-4</c:v>
                </c:pt>
                <c:pt idx="3710">
                  <c:v>2.7309645948805759E-4</c:v>
                </c:pt>
                <c:pt idx="3711">
                  <c:v>2.9554274382954173E-4</c:v>
                </c:pt>
                <c:pt idx="3712">
                  <c:v>2.6935541209781023E-4</c:v>
                </c:pt>
                <c:pt idx="3713">
                  <c:v>2.9554274382954173E-4</c:v>
                </c:pt>
                <c:pt idx="3714">
                  <c:v>2.7434347528480671E-4</c:v>
                </c:pt>
                <c:pt idx="3715">
                  <c:v>3.1798902817102597E-4</c:v>
                </c:pt>
                <c:pt idx="3716">
                  <c:v>2.8930766484579619E-4</c:v>
                </c:pt>
                <c:pt idx="3717">
                  <c:v>2.6810839630106106E-4</c:v>
                </c:pt>
                <c:pt idx="3718">
                  <c:v>2.706024278945593E-4</c:v>
                </c:pt>
                <c:pt idx="3719">
                  <c:v>2.3568598558558395E-4</c:v>
                </c:pt>
                <c:pt idx="3720">
                  <c:v>2.9180169643929442E-4</c:v>
                </c:pt>
                <c:pt idx="3721">
                  <c:v>2.3568598558558395E-4</c:v>
                </c:pt>
                <c:pt idx="3722">
                  <c:v>2.76837506878305E-4</c:v>
                </c:pt>
                <c:pt idx="3723">
                  <c:v>2.6686138050431194E-4</c:v>
                </c:pt>
                <c:pt idx="3724">
                  <c:v>2.5937928572381728E-4</c:v>
                </c:pt>
                <c:pt idx="3725">
                  <c:v>2.8556661745554878E-4</c:v>
                </c:pt>
                <c:pt idx="3726">
                  <c:v>3.1424798078077862E-4</c:v>
                </c:pt>
                <c:pt idx="3727">
                  <c:v>3.3544724932551363E-4</c:v>
                </c:pt>
                <c:pt idx="3728">
                  <c:v>3.3170620193526628E-4</c:v>
                </c:pt>
                <c:pt idx="3729">
                  <c:v>3.1175394918728032E-4</c:v>
                </c:pt>
                <c:pt idx="3730">
                  <c:v>2.6187331731731547E-4</c:v>
                </c:pt>
                <c:pt idx="3731">
                  <c:v>3.005308070165382E-4</c:v>
                </c:pt>
                <c:pt idx="3732">
                  <c:v>2.7933153847180313E-4</c:v>
                </c:pt>
                <c:pt idx="3733">
                  <c:v>2.4441509616282775E-4</c:v>
                </c:pt>
                <c:pt idx="3734">
                  <c:v>2.5563823833356987E-4</c:v>
                </c:pt>
                <c:pt idx="3735">
                  <c:v>2.6436734891081371E-4</c:v>
                </c:pt>
                <c:pt idx="3736">
                  <c:v>2.506501751465734E-4</c:v>
                </c:pt>
                <c:pt idx="3737">
                  <c:v>2.8806064904904701E-4</c:v>
                </c:pt>
                <c:pt idx="3738">
                  <c:v>2.344389697888348E-4</c:v>
                </c:pt>
                <c:pt idx="3739">
                  <c:v>2.7309645948805759E-4</c:v>
                </c:pt>
                <c:pt idx="3740">
                  <c:v>2.76837506878305E-4</c:v>
                </c:pt>
                <c:pt idx="3741">
                  <c:v>2.3194493819533656E-4</c:v>
                </c:pt>
                <c:pt idx="3742">
                  <c:v>2.506501751465734E-4</c:v>
                </c:pt>
                <c:pt idx="3743">
                  <c:v>2.6187331731731547E-4</c:v>
                </c:pt>
                <c:pt idx="3744">
                  <c:v>2.8182557006530142E-4</c:v>
                </c:pt>
                <c:pt idx="3745">
                  <c:v>2.9180169643929442E-4</c:v>
                </c:pt>
                <c:pt idx="3746">
                  <c:v>2.8431960165879966E-4</c:v>
                </c:pt>
                <c:pt idx="3747">
                  <c:v>2.4566211195957692E-4</c:v>
                </c:pt>
                <c:pt idx="3748">
                  <c:v>2.6312033311406464E-4</c:v>
                </c:pt>
                <c:pt idx="3749">
                  <c:v>2.7434347528480671E-4</c:v>
                </c:pt>
                <c:pt idx="3750">
                  <c:v>2.706024278945593E-4</c:v>
                </c:pt>
                <c:pt idx="3751">
                  <c:v>2.8556661745554878E-4</c:v>
                </c:pt>
                <c:pt idx="3752">
                  <c:v>2.8930766484579619E-4</c:v>
                </c:pt>
                <c:pt idx="3753">
                  <c:v>2.6810839630106106E-4</c:v>
                </c:pt>
                <c:pt idx="3754">
                  <c:v>2.8182557006530142E-4</c:v>
                </c:pt>
                <c:pt idx="3755">
                  <c:v>3.1300096498402944E-4</c:v>
                </c:pt>
                <c:pt idx="3756">
                  <c:v>2.606263015205664E-4</c:v>
                </c:pt>
                <c:pt idx="3757">
                  <c:v>2.5813226992706811E-4</c:v>
                </c:pt>
                <c:pt idx="3758">
                  <c:v>2.7559049108155583E-4</c:v>
                </c:pt>
                <c:pt idx="3759">
                  <c:v>2.5314420674007164E-4</c:v>
                </c:pt>
                <c:pt idx="3760">
                  <c:v>2.9429572803279266E-4</c:v>
                </c:pt>
                <c:pt idx="3761">
                  <c:v>2.7434347528480671E-4</c:v>
                </c:pt>
                <c:pt idx="3762">
                  <c:v>2.8307258586205054E-4</c:v>
                </c:pt>
                <c:pt idx="3763">
                  <c:v>3.005308070165382E-4</c:v>
                </c:pt>
                <c:pt idx="3764">
                  <c:v>2.8930766484579619E-4</c:v>
                </c:pt>
                <c:pt idx="3765">
                  <c:v>3.1300096498402944E-4</c:v>
                </c:pt>
                <c:pt idx="3766">
                  <c:v>2.8556661745554878E-4</c:v>
                </c:pt>
                <c:pt idx="3767">
                  <c:v>3.8532788119547849E-4</c:v>
                </c:pt>
                <c:pt idx="3768">
                  <c:v>3.8408086539872937E-4</c:v>
                </c:pt>
                <c:pt idx="3769">
                  <c:v>4.090211813337118E-4</c:v>
                </c:pt>
                <c:pt idx="3770">
                  <c:v>3.2297709135802245E-4</c:v>
                </c:pt>
                <c:pt idx="3771">
                  <c:v>2.8431960165879966E-4</c:v>
                </c:pt>
                <c:pt idx="3772">
                  <c:v>2.9055468064254525E-4</c:v>
                </c:pt>
                <c:pt idx="3773">
                  <c:v>3.329532177320154E-4</c:v>
                </c:pt>
                <c:pt idx="3774">
                  <c:v>3.0925991759378209E-4</c:v>
                </c:pt>
                <c:pt idx="3775">
                  <c:v>3.005308070165382E-4</c:v>
                </c:pt>
                <c:pt idx="3776">
                  <c:v>3.3669426512226275E-4</c:v>
                </c:pt>
                <c:pt idx="3777">
                  <c:v>2.4940315934982428E-4</c:v>
                </c:pt>
                <c:pt idx="3778">
                  <c:v>2.706024278945593E-4</c:v>
                </c:pt>
                <c:pt idx="3779">
                  <c:v>2.7933153847180313E-4</c:v>
                </c:pt>
                <c:pt idx="3780">
                  <c:v>2.6810839630106106E-4</c:v>
                </c:pt>
                <c:pt idx="3781">
                  <c:v>2.7184944369130847E-4</c:v>
                </c:pt>
                <c:pt idx="3782">
                  <c:v>2.9554274382954173E-4</c:v>
                </c:pt>
                <c:pt idx="3783">
                  <c:v>2.506501751465734E-4</c:v>
                </c:pt>
                <c:pt idx="3784">
                  <c:v>2.7309645948805759E-4</c:v>
                </c:pt>
                <c:pt idx="3785">
                  <c:v>2.76837506878305E-4</c:v>
                </c:pt>
                <c:pt idx="3786">
                  <c:v>2.706024278945593E-4</c:v>
                </c:pt>
                <c:pt idx="3787">
                  <c:v>2.4940315934982428E-4</c:v>
                </c:pt>
                <c:pt idx="3788">
                  <c:v>2.7434347528480671E-4</c:v>
                </c:pt>
                <c:pt idx="3789">
                  <c:v>2.4690912775632604E-4</c:v>
                </c:pt>
                <c:pt idx="3790">
                  <c:v>2.4067404877258045E-4</c:v>
                </c:pt>
                <c:pt idx="3791">
                  <c:v>2.6935541209781023E-4</c:v>
                </c:pt>
                <c:pt idx="3792">
                  <c:v>2.5937928572381728E-4</c:v>
                </c:pt>
                <c:pt idx="3793">
                  <c:v>2.6436734891081371E-4</c:v>
                </c:pt>
                <c:pt idx="3794">
                  <c:v>2.6686138050431194E-4</c:v>
                </c:pt>
                <c:pt idx="3795">
                  <c:v>2.7184944369130847E-4</c:v>
                </c:pt>
                <c:pt idx="3796">
                  <c:v>2.8556661745554878E-4</c:v>
                </c:pt>
                <c:pt idx="3797">
                  <c:v>2.6312033311406464E-4</c:v>
                </c:pt>
                <c:pt idx="3798">
                  <c:v>2.7434347528480671E-4</c:v>
                </c:pt>
                <c:pt idx="3799">
                  <c:v>2.7933153847180313E-4</c:v>
                </c:pt>
                <c:pt idx="3800">
                  <c:v>2.8806064904904701E-4</c:v>
                </c:pt>
                <c:pt idx="3801">
                  <c:v>2.7434347528480671E-4</c:v>
                </c:pt>
                <c:pt idx="3802">
                  <c:v>2.5563823833356987E-4</c:v>
                </c:pt>
                <c:pt idx="3803">
                  <c:v>2.8182557006530142E-4</c:v>
                </c:pt>
                <c:pt idx="3804">
                  <c:v>2.4940315934982428E-4</c:v>
                </c:pt>
                <c:pt idx="3805">
                  <c:v>3.005308070165382E-4</c:v>
                </c:pt>
                <c:pt idx="3806">
                  <c:v>2.7559049108155583E-4</c:v>
                </c:pt>
                <c:pt idx="3807">
                  <c:v>2.6686138050431194E-4</c:v>
                </c:pt>
                <c:pt idx="3808">
                  <c:v>2.706024278945593E-4</c:v>
                </c:pt>
                <c:pt idx="3809">
                  <c:v>2.7933153847180313E-4</c:v>
                </c:pt>
                <c:pt idx="3810">
                  <c:v>2.8431960165879966E-4</c:v>
                </c:pt>
                <c:pt idx="3811">
                  <c:v>2.8307258586205054E-4</c:v>
                </c:pt>
                <c:pt idx="3812">
                  <c:v>2.868136332522979E-4</c:v>
                </c:pt>
                <c:pt idx="3813">
                  <c:v>2.7559049108155583E-4</c:v>
                </c:pt>
                <c:pt idx="3814">
                  <c:v>2.6436734891081371E-4</c:v>
                </c:pt>
                <c:pt idx="3815">
                  <c:v>2.7559049108155583E-4</c:v>
                </c:pt>
                <c:pt idx="3816">
                  <c:v>2.8556661745554878E-4</c:v>
                </c:pt>
                <c:pt idx="3817">
                  <c:v>2.8556661745554878E-4</c:v>
                </c:pt>
                <c:pt idx="3818">
                  <c:v>3.0551887020353478E-4</c:v>
                </c:pt>
                <c:pt idx="3819">
                  <c:v>3.0177782281328737E-4</c:v>
                </c:pt>
                <c:pt idx="3820">
                  <c:v>2.7184944369130847E-4</c:v>
                </c:pt>
                <c:pt idx="3821">
                  <c:v>2.6810839630106106E-4</c:v>
                </c:pt>
                <c:pt idx="3822">
                  <c:v>2.76837506878305E-4</c:v>
                </c:pt>
                <c:pt idx="3823">
                  <c:v>2.2820389080508918E-4</c:v>
                </c:pt>
                <c:pt idx="3824">
                  <c:v>2.4690912775632604E-4</c:v>
                </c:pt>
                <c:pt idx="3825">
                  <c:v>2.8431960165879966E-4</c:v>
                </c:pt>
                <c:pt idx="3826">
                  <c:v>2.5688525413031899E-4</c:v>
                </c:pt>
                <c:pt idx="3827">
                  <c:v>2.9429572803279266E-4</c:v>
                </c:pt>
                <c:pt idx="3828">
                  <c:v>3.2422410715477151E-4</c:v>
                </c:pt>
                <c:pt idx="3829">
                  <c:v>4.352085130654434E-4</c:v>
                </c:pt>
                <c:pt idx="3830">
                  <c:v>5.3746380839887135E-4</c:v>
                </c:pt>
                <c:pt idx="3831">
                  <c:v>5.5367501375661E-4</c:v>
                </c:pt>
                <c:pt idx="3832">
                  <c:v>5.2499365043138005E-4</c:v>
                </c:pt>
                <c:pt idx="3833">
                  <c:v>3.6786966004099083E-4</c:v>
                </c:pt>
                <c:pt idx="3834">
                  <c:v>2.9304871223604354E-4</c:v>
                </c:pt>
                <c:pt idx="3835">
                  <c:v>2.8556661745554878E-4</c:v>
                </c:pt>
                <c:pt idx="3836">
                  <c:v>2.7808452267505406E-4</c:v>
                </c:pt>
                <c:pt idx="3837">
                  <c:v>2.7309645948805759E-4</c:v>
                </c:pt>
                <c:pt idx="3838">
                  <c:v>2.606263015205664E-4</c:v>
                </c:pt>
                <c:pt idx="3839">
                  <c:v>2.6935541209781023E-4</c:v>
                </c:pt>
                <c:pt idx="3840">
                  <c:v>2.76837506878305E-4</c:v>
                </c:pt>
                <c:pt idx="3841">
                  <c:v>2.6935541209781023E-4</c:v>
                </c:pt>
                <c:pt idx="3842">
                  <c:v>3.167420123742768E-4</c:v>
                </c:pt>
                <c:pt idx="3843">
                  <c:v>2.7309645948805759E-4</c:v>
                </c:pt>
                <c:pt idx="3844">
                  <c:v>2.76837506878305E-4</c:v>
                </c:pt>
                <c:pt idx="3845">
                  <c:v>2.4566211195957692E-4</c:v>
                </c:pt>
                <c:pt idx="3846">
                  <c:v>2.7559049108155583E-4</c:v>
                </c:pt>
                <c:pt idx="3847">
                  <c:v>2.7184944369130847E-4</c:v>
                </c:pt>
                <c:pt idx="3848">
                  <c:v>2.8307258586205054E-4</c:v>
                </c:pt>
                <c:pt idx="3849">
                  <c:v>3.0925991759378209E-4</c:v>
                </c:pt>
                <c:pt idx="3850">
                  <c:v>3.2297709135802245E-4</c:v>
                </c:pt>
                <c:pt idx="3851">
                  <c:v>2.8930766484579619E-4</c:v>
                </c:pt>
                <c:pt idx="3852">
                  <c:v>2.5813226992706811E-4</c:v>
                </c:pt>
                <c:pt idx="3853">
                  <c:v>2.9304871223604354E-4</c:v>
                </c:pt>
                <c:pt idx="3854">
                  <c:v>2.9928379121978908E-4</c:v>
                </c:pt>
                <c:pt idx="3855">
                  <c:v>2.606263015205664E-4</c:v>
                </c:pt>
                <c:pt idx="3856">
                  <c:v>2.7434347528480671E-4</c:v>
                </c:pt>
                <c:pt idx="3857">
                  <c:v>2.6436734891081371E-4</c:v>
                </c:pt>
                <c:pt idx="3858">
                  <c:v>2.2446284341484188E-4</c:v>
                </c:pt>
                <c:pt idx="3859">
                  <c:v>2.5937928572381728E-4</c:v>
                </c:pt>
                <c:pt idx="3860">
                  <c:v>2.8307258586205054E-4</c:v>
                </c:pt>
                <c:pt idx="3861">
                  <c:v>2.868136332522979E-4</c:v>
                </c:pt>
                <c:pt idx="3862">
                  <c:v>2.7808452267505406E-4</c:v>
                </c:pt>
                <c:pt idx="3863">
                  <c:v>2.606263015205664E-4</c:v>
                </c:pt>
                <c:pt idx="3864">
                  <c:v>2.4940315934982428E-4</c:v>
                </c:pt>
                <c:pt idx="3865">
                  <c:v>2.9803677542304002E-4</c:v>
                </c:pt>
                <c:pt idx="3866">
                  <c:v>3.0427185440678561E-4</c:v>
                </c:pt>
                <c:pt idx="3867">
                  <c:v>2.6686138050431194E-4</c:v>
                </c:pt>
                <c:pt idx="3868">
                  <c:v>2.8431960165879966E-4</c:v>
                </c:pt>
                <c:pt idx="3869">
                  <c:v>2.805785542685523E-4</c:v>
                </c:pt>
                <c:pt idx="3870">
                  <c:v>2.5813226992706811E-4</c:v>
                </c:pt>
                <c:pt idx="3871">
                  <c:v>2.4690912775632604E-4</c:v>
                </c:pt>
                <c:pt idx="3872">
                  <c:v>3.1798902817102597E-4</c:v>
                </c:pt>
                <c:pt idx="3873">
                  <c:v>3.1050693339053121E-4</c:v>
                </c:pt>
                <c:pt idx="3874">
                  <c:v>3.1923604396777504E-4</c:v>
                </c:pt>
                <c:pt idx="3875">
                  <c:v>3.1300096498402944E-4</c:v>
                </c:pt>
                <c:pt idx="3876">
                  <c:v>3.3170620193526628E-4</c:v>
                </c:pt>
                <c:pt idx="3877">
                  <c:v>3.2173007556127333E-4</c:v>
                </c:pt>
                <c:pt idx="3878">
                  <c:v>3.0427185440678561E-4</c:v>
                </c:pt>
                <c:pt idx="3879">
                  <c:v>3.005308070165382E-4</c:v>
                </c:pt>
                <c:pt idx="3880">
                  <c:v>3.3420023352876451E-4</c:v>
                </c:pt>
                <c:pt idx="3881">
                  <c:v>3.6288159685399435E-4</c:v>
                </c:pt>
                <c:pt idx="3882">
                  <c:v>4.1650327611420657E-4</c:v>
                </c:pt>
                <c:pt idx="3883">
                  <c:v>3.9031594438247496E-4</c:v>
                </c:pt>
                <c:pt idx="3884">
                  <c:v>3.4542337569950664E-4</c:v>
                </c:pt>
                <c:pt idx="3885">
                  <c:v>2.7434347528480671E-4</c:v>
                </c:pt>
                <c:pt idx="3886">
                  <c:v>2.7434347528480671E-4</c:v>
                </c:pt>
                <c:pt idx="3887">
                  <c:v>2.805785542685523E-4</c:v>
                </c:pt>
                <c:pt idx="3888">
                  <c:v>2.868136332522979E-4</c:v>
                </c:pt>
                <c:pt idx="3889">
                  <c:v>2.9803677542304002E-4</c:v>
                </c:pt>
                <c:pt idx="3890">
                  <c:v>3.6786966004099083E-4</c:v>
                </c:pt>
                <c:pt idx="3891">
                  <c:v>3.4417635990275752E-4</c:v>
                </c:pt>
                <c:pt idx="3892">
                  <c:v>3.0801290179703291E-4</c:v>
                </c:pt>
                <c:pt idx="3893">
                  <c:v>3.2422410715477151E-4</c:v>
                </c:pt>
                <c:pt idx="3894">
                  <c:v>3.167420123742768E-4</c:v>
                </c:pt>
                <c:pt idx="3895">
                  <c:v>3.0551887020353478E-4</c:v>
                </c:pt>
                <c:pt idx="3896">
                  <c:v>2.3818001717908219E-4</c:v>
                </c:pt>
                <c:pt idx="3897">
                  <c:v>2.76837506878305E-4</c:v>
                </c:pt>
                <c:pt idx="3898">
                  <c:v>2.6561436470756288E-4</c:v>
                </c:pt>
                <c:pt idx="3899">
                  <c:v>2.506501751465734E-4</c:v>
                </c:pt>
                <c:pt idx="3900">
                  <c:v>2.2820389080508918E-4</c:v>
                </c:pt>
                <c:pt idx="3901">
                  <c:v>2.4067404877258045E-4</c:v>
                </c:pt>
                <c:pt idx="3902">
                  <c:v>2.7309645948805759E-4</c:v>
                </c:pt>
                <c:pt idx="3903">
                  <c:v>2.7808452267505406E-4</c:v>
                </c:pt>
                <c:pt idx="3904">
                  <c:v>2.4940315934982428E-4</c:v>
                </c:pt>
                <c:pt idx="3905">
                  <c:v>2.606263015205664E-4</c:v>
                </c:pt>
                <c:pt idx="3906">
                  <c:v>2.5937928572381728E-4</c:v>
                </c:pt>
                <c:pt idx="3907">
                  <c:v>2.6436734891081371E-4</c:v>
                </c:pt>
                <c:pt idx="3908">
                  <c:v>2.7933153847180313E-4</c:v>
                </c:pt>
                <c:pt idx="3909">
                  <c:v>2.4566211195957692E-4</c:v>
                </c:pt>
                <c:pt idx="3910">
                  <c:v>2.706024278945593E-4</c:v>
                </c:pt>
                <c:pt idx="3911">
                  <c:v>2.5314420674007164E-4</c:v>
                </c:pt>
                <c:pt idx="3912">
                  <c:v>2.5688525413031899E-4</c:v>
                </c:pt>
                <c:pt idx="3913">
                  <c:v>2.9803677542304002E-4</c:v>
                </c:pt>
                <c:pt idx="3914">
                  <c:v>2.9304871223604354E-4</c:v>
                </c:pt>
                <c:pt idx="3915">
                  <c:v>2.7559049108155583E-4</c:v>
                </c:pt>
                <c:pt idx="3916">
                  <c:v>2.344389697888348E-4</c:v>
                </c:pt>
                <c:pt idx="3917">
                  <c:v>2.606263015205664E-4</c:v>
                </c:pt>
                <c:pt idx="3918">
                  <c:v>2.5688525413031899E-4</c:v>
                </c:pt>
                <c:pt idx="3919">
                  <c:v>2.7559049108155583E-4</c:v>
                </c:pt>
                <c:pt idx="3920">
                  <c:v>2.868136332522979E-4</c:v>
                </c:pt>
                <c:pt idx="3921">
                  <c:v>2.6810839630106106E-4</c:v>
                </c:pt>
                <c:pt idx="3922">
                  <c:v>2.8431960165879966E-4</c:v>
                </c:pt>
                <c:pt idx="3923">
                  <c:v>2.9180169643929442E-4</c:v>
                </c:pt>
                <c:pt idx="3924">
                  <c:v>2.9554274382954173E-4</c:v>
                </c:pt>
                <c:pt idx="3925">
                  <c:v>2.706024278945593E-4</c:v>
                </c:pt>
                <c:pt idx="3926">
                  <c:v>2.6686138050431194E-4</c:v>
                </c:pt>
                <c:pt idx="3927">
                  <c:v>2.7309645948805759E-4</c:v>
                </c:pt>
                <c:pt idx="3928">
                  <c:v>2.6935541209781023E-4</c:v>
                </c:pt>
                <c:pt idx="3929">
                  <c:v>2.6187331731731547E-4</c:v>
                </c:pt>
                <c:pt idx="3930">
                  <c:v>2.6686138050431194E-4</c:v>
                </c:pt>
                <c:pt idx="3931">
                  <c:v>2.6935541209781023E-4</c:v>
                </c:pt>
                <c:pt idx="3932">
                  <c:v>2.6436734891081371E-4</c:v>
                </c:pt>
                <c:pt idx="3933">
                  <c:v>2.506501751465734E-4</c:v>
                </c:pt>
                <c:pt idx="3934">
                  <c:v>2.8307258586205054E-4</c:v>
                </c:pt>
                <c:pt idx="3935">
                  <c:v>2.9055468064254525E-4</c:v>
                </c:pt>
                <c:pt idx="3936">
                  <c:v>2.9055468064254525E-4</c:v>
                </c:pt>
                <c:pt idx="3937">
                  <c:v>3.0427185440678561E-4</c:v>
                </c:pt>
                <c:pt idx="3938">
                  <c:v>3.1923604396777504E-4</c:v>
                </c:pt>
                <c:pt idx="3939">
                  <c:v>2.7184944369130847E-4</c:v>
                </c:pt>
                <c:pt idx="3940">
                  <c:v>2.8182557006530142E-4</c:v>
                </c:pt>
                <c:pt idx="3941">
                  <c:v>2.6810839630106106E-4</c:v>
                </c:pt>
                <c:pt idx="3942">
                  <c:v>2.7309645948805759E-4</c:v>
                </c:pt>
                <c:pt idx="3943">
                  <c:v>3.0177782281328737E-4</c:v>
                </c:pt>
                <c:pt idx="3944">
                  <c:v>2.7933153847180313E-4</c:v>
                </c:pt>
                <c:pt idx="3945">
                  <c:v>2.76837506878305E-4</c:v>
                </c:pt>
                <c:pt idx="3946">
                  <c:v>3.1300096498402944E-4</c:v>
                </c:pt>
                <c:pt idx="3947">
                  <c:v>2.6686138050431194E-4</c:v>
                </c:pt>
                <c:pt idx="3948">
                  <c:v>2.6935541209781023E-4</c:v>
                </c:pt>
                <c:pt idx="3949">
                  <c:v>2.506501751465734E-4</c:v>
                </c:pt>
                <c:pt idx="3950">
                  <c:v>2.4316808036607866E-4</c:v>
                </c:pt>
                <c:pt idx="3951">
                  <c:v>2.5439122253682076E-4</c:v>
                </c:pt>
                <c:pt idx="3952">
                  <c:v>2.7559049108155583E-4</c:v>
                </c:pt>
                <c:pt idx="3953">
                  <c:v>2.6312033311406464E-4</c:v>
                </c:pt>
                <c:pt idx="3954">
                  <c:v>2.5563823833356987E-4</c:v>
                </c:pt>
                <c:pt idx="3955">
                  <c:v>2.3568598558558395E-4</c:v>
                </c:pt>
                <c:pt idx="3956">
                  <c:v>2.6436734891081371E-4</c:v>
                </c:pt>
                <c:pt idx="3957">
                  <c:v>2.5813226992706811E-4</c:v>
                </c:pt>
                <c:pt idx="3958">
                  <c:v>2.5189719094332252E-4</c:v>
                </c:pt>
                <c:pt idx="3959">
                  <c:v>2.8930766484579619E-4</c:v>
                </c:pt>
                <c:pt idx="3960">
                  <c:v>2.9304871223604354E-4</c:v>
                </c:pt>
                <c:pt idx="3961">
                  <c:v>2.9055468064254525E-4</c:v>
                </c:pt>
                <c:pt idx="3962">
                  <c:v>2.8182557006530142E-4</c:v>
                </c:pt>
                <c:pt idx="3963">
                  <c:v>2.9304871223604354E-4</c:v>
                </c:pt>
                <c:pt idx="3964">
                  <c:v>2.8930766484579619E-4</c:v>
                </c:pt>
                <c:pt idx="3965">
                  <c:v>3.167420123742768E-4</c:v>
                </c:pt>
                <c:pt idx="3966">
                  <c:v>2.6561436470756288E-4</c:v>
                </c:pt>
                <c:pt idx="3967">
                  <c:v>3.1424798078077862E-4</c:v>
                </c:pt>
                <c:pt idx="3968">
                  <c:v>2.9803677542304002E-4</c:v>
                </c:pt>
                <c:pt idx="3969">
                  <c:v>2.4690912775632604E-4</c:v>
                </c:pt>
                <c:pt idx="3970">
                  <c:v>3.1798902817102597E-4</c:v>
                </c:pt>
                <c:pt idx="3971">
                  <c:v>2.2196881182134359E-4</c:v>
                </c:pt>
                <c:pt idx="3972">
                  <c:v>2.7434347528480671E-4</c:v>
                </c:pt>
                <c:pt idx="3973">
                  <c:v>2.9055468064254525E-4</c:v>
                </c:pt>
                <c:pt idx="3974">
                  <c:v>2.506501751465734E-4</c:v>
                </c:pt>
                <c:pt idx="3975">
                  <c:v>2.7559049108155583E-4</c:v>
                </c:pt>
                <c:pt idx="3976">
                  <c:v>2.8806064904904701E-4</c:v>
                </c:pt>
                <c:pt idx="3977">
                  <c:v>2.7933153847180313E-4</c:v>
                </c:pt>
                <c:pt idx="3978">
                  <c:v>2.9554274382954173E-4</c:v>
                </c:pt>
                <c:pt idx="3979">
                  <c:v>2.9429572803279266E-4</c:v>
                </c:pt>
                <c:pt idx="3980">
                  <c:v>2.5813226992706811E-4</c:v>
                </c:pt>
                <c:pt idx="3981">
                  <c:v>2.3319195399208568E-4</c:v>
                </c:pt>
                <c:pt idx="3982">
                  <c:v>2.6686138050431194E-4</c:v>
                </c:pt>
                <c:pt idx="3983">
                  <c:v>2.4815614355307516E-4</c:v>
                </c:pt>
                <c:pt idx="3984">
                  <c:v>2.4690912775632604E-4</c:v>
                </c:pt>
                <c:pt idx="3985">
                  <c:v>2.4940315934982428E-4</c:v>
                </c:pt>
                <c:pt idx="3986">
                  <c:v>2.5937928572381728E-4</c:v>
                </c:pt>
                <c:pt idx="3987">
                  <c:v>2.4940315934982428E-4</c:v>
                </c:pt>
                <c:pt idx="3988">
                  <c:v>2.8182557006530142E-4</c:v>
                </c:pt>
                <c:pt idx="3989">
                  <c:v>3.6038756526049612E-4</c:v>
                </c:pt>
                <c:pt idx="3990">
                  <c:v>4.5640778161017836E-4</c:v>
                </c:pt>
                <c:pt idx="3991">
                  <c:v>4.8010108174841173E-4</c:v>
                </c:pt>
                <c:pt idx="3992">
                  <c:v>4.5391375001668018E-4</c:v>
                </c:pt>
                <c:pt idx="3993">
                  <c:v>3.5539950207349964E-4</c:v>
                </c:pt>
                <c:pt idx="3994">
                  <c:v>3.1424798078077862E-4</c:v>
                </c:pt>
                <c:pt idx="3995">
                  <c:v>2.9055468064254525E-4</c:v>
                </c:pt>
                <c:pt idx="3996">
                  <c:v>2.6935541209781023E-4</c:v>
                </c:pt>
                <c:pt idx="3997">
                  <c:v>2.7808452267505406E-4</c:v>
                </c:pt>
                <c:pt idx="3998">
                  <c:v>2.6187331731731547E-4</c:v>
                </c:pt>
                <c:pt idx="3999">
                  <c:v>2.5314420674007164E-4</c:v>
                </c:pt>
                <c:pt idx="4000">
                  <c:v>2.394270329758313E-4</c:v>
                </c:pt>
                <c:pt idx="4001">
                  <c:v>2.868136332522979E-4</c:v>
                </c:pt>
                <c:pt idx="4002">
                  <c:v>2.7933153847180313E-4</c:v>
                </c:pt>
                <c:pt idx="4003">
                  <c:v>2.4690912775632604E-4</c:v>
                </c:pt>
                <c:pt idx="4004">
                  <c:v>2.4441509616282775E-4</c:v>
                </c:pt>
                <c:pt idx="4005">
                  <c:v>2.606263015205664E-4</c:v>
                </c:pt>
                <c:pt idx="4006">
                  <c:v>2.7434347528480671E-4</c:v>
                </c:pt>
                <c:pt idx="4007">
                  <c:v>3.1175394918728032E-4</c:v>
                </c:pt>
                <c:pt idx="4008">
                  <c:v>3.429293441060084E-4</c:v>
                </c:pt>
                <c:pt idx="4009">
                  <c:v>3.8657489699222761E-4</c:v>
                </c:pt>
                <c:pt idx="4010">
                  <c:v>3.167420123742768E-4</c:v>
                </c:pt>
                <c:pt idx="4011">
                  <c:v>2.76837506878305E-4</c:v>
                </c:pt>
                <c:pt idx="4012">
                  <c:v>2.76837506878305E-4</c:v>
                </c:pt>
                <c:pt idx="4013">
                  <c:v>2.4940315934982428E-4</c:v>
                </c:pt>
                <c:pt idx="4014">
                  <c:v>2.9678975962629085E-4</c:v>
                </c:pt>
                <c:pt idx="4015">
                  <c:v>2.394270329758313E-4</c:v>
                </c:pt>
                <c:pt idx="4016">
                  <c:v>2.6935541209781023E-4</c:v>
                </c:pt>
                <c:pt idx="4017">
                  <c:v>2.6312033311406464E-4</c:v>
                </c:pt>
                <c:pt idx="4018">
                  <c:v>2.8556661745554878E-4</c:v>
                </c:pt>
                <c:pt idx="4019">
                  <c:v>2.6935541209781023E-4</c:v>
                </c:pt>
                <c:pt idx="4020">
                  <c:v>2.6187331731731547E-4</c:v>
                </c:pt>
                <c:pt idx="4021">
                  <c:v>2.5688525413031899E-4</c:v>
                </c:pt>
                <c:pt idx="4022">
                  <c:v>2.6312033311406464E-4</c:v>
                </c:pt>
                <c:pt idx="4023">
                  <c:v>2.7559049108155583E-4</c:v>
                </c:pt>
                <c:pt idx="4024">
                  <c:v>2.5813226992706811E-4</c:v>
                </c:pt>
                <c:pt idx="4025">
                  <c:v>2.6561436470756288E-4</c:v>
                </c:pt>
                <c:pt idx="4026">
                  <c:v>2.144867170408489E-4</c:v>
                </c:pt>
                <c:pt idx="4027">
                  <c:v>2.7309645948805759E-4</c:v>
                </c:pt>
                <c:pt idx="4028">
                  <c:v>2.4815614355307516E-4</c:v>
                </c:pt>
                <c:pt idx="4029">
                  <c:v>2.4316808036607866E-4</c:v>
                </c:pt>
                <c:pt idx="4030">
                  <c:v>2.6935541209781023E-4</c:v>
                </c:pt>
                <c:pt idx="4031">
                  <c:v>2.8307258586205054E-4</c:v>
                </c:pt>
                <c:pt idx="4032">
                  <c:v>2.4690912775632604E-4</c:v>
                </c:pt>
                <c:pt idx="4033">
                  <c:v>2.3069792239858745E-4</c:v>
                </c:pt>
                <c:pt idx="4034">
                  <c:v>2.7184944369130847E-4</c:v>
                </c:pt>
                <c:pt idx="4035">
                  <c:v>2.5688525413031899E-4</c:v>
                </c:pt>
                <c:pt idx="4036">
                  <c:v>2.7434347528480671E-4</c:v>
                </c:pt>
                <c:pt idx="4037">
                  <c:v>2.3319195399208568E-4</c:v>
                </c:pt>
                <c:pt idx="4038">
                  <c:v>2.5813226992706811E-4</c:v>
                </c:pt>
                <c:pt idx="4039">
                  <c:v>2.9678975962629085E-4</c:v>
                </c:pt>
                <c:pt idx="4040">
                  <c:v>2.7933153847180313E-4</c:v>
                </c:pt>
                <c:pt idx="4041">
                  <c:v>3.2173007556127333E-4</c:v>
                </c:pt>
                <c:pt idx="4042">
                  <c:v>3.7285772322798725E-4</c:v>
                </c:pt>
                <c:pt idx="4043">
                  <c:v>3.6412861265074347E-4</c:v>
                </c:pt>
                <c:pt idx="4044">
                  <c:v>3.9655102336622061E-4</c:v>
                </c:pt>
                <c:pt idx="4045">
                  <c:v>3.5789353366699782E-4</c:v>
                </c:pt>
                <c:pt idx="4046">
                  <c:v>2.8806064904904701E-4</c:v>
                </c:pt>
                <c:pt idx="4047">
                  <c:v>2.8556661745554878E-4</c:v>
                </c:pt>
                <c:pt idx="4048">
                  <c:v>2.7808452267505406E-4</c:v>
                </c:pt>
                <c:pt idx="4049">
                  <c:v>2.706024278945593E-4</c:v>
                </c:pt>
                <c:pt idx="4050">
                  <c:v>2.9678975962629085E-4</c:v>
                </c:pt>
                <c:pt idx="4051">
                  <c:v>2.8930766484579619E-4</c:v>
                </c:pt>
                <c:pt idx="4052">
                  <c:v>3.1300096498402944E-4</c:v>
                </c:pt>
                <c:pt idx="4053">
                  <c:v>3.0925991759378209E-4</c:v>
                </c:pt>
                <c:pt idx="4054">
                  <c:v>2.8182557006530142E-4</c:v>
                </c:pt>
                <c:pt idx="4055">
                  <c:v>2.344389697888348E-4</c:v>
                </c:pt>
                <c:pt idx="4056">
                  <c:v>2.8182557006530142E-4</c:v>
                </c:pt>
                <c:pt idx="4057">
                  <c:v>2.5813226992706811E-4</c:v>
                </c:pt>
                <c:pt idx="4058">
                  <c:v>3.0676588600028385E-4</c:v>
                </c:pt>
                <c:pt idx="4059">
                  <c:v>3.2547112295152063E-4</c:v>
                </c:pt>
                <c:pt idx="4060">
                  <c:v>3.0551887020353478E-4</c:v>
                </c:pt>
                <c:pt idx="4061">
                  <c:v>3.0801290179703291E-4</c:v>
                </c:pt>
                <c:pt idx="4062">
                  <c:v>3.6038756526049612E-4</c:v>
                </c:pt>
                <c:pt idx="4063">
                  <c:v>3.0676588600028385E-4</c:v>
                </c:pt>
                <c:pt idx="4064">
                  <c:v>3.0177782281328737E-4</c:v>
                </c:pt>
                <c:pt idx="4065">
                  <c:v>2.8182557006530142E-4</c:v>
                </c:pt>
                <c:pt idx="4066">
                  <c:v>2.6561436470756288E-4</c:v>
                </c:pt>
                <c:pt idx="4067">
                  <c:v>2.4690912775632604E-4</c:v>
                </c:pt>
                <c:pt idx="4068">
                  <c:v>2.4192106456932954E-4</c:v>
                </c:pt>
                <c:pt idx="4069">
                  <c:v>2.5189719094332252E-4</c:v>
                </c:pt>
                <c:pt idx="4070">
                  <c:v>2.3069792239858745E-4</c:v>
                </c:pt>
                <c:pt idx="4071">
                  <c:v>2.76837506878305E-4</c:v>
                </c:pt>
                <c:pt idx="4072">
                  <c:v>2.4067404877258045E-4</c:v>
                </c:pt>
                <c:pt idx="4073">
                  <c:v>2.5688525413031899E-4</c:v>
                </c:pt>
                <c:pt idx="4074">
                  <c:v>2.4192106456932954E-4</c:v>
                </c:pt>
                <c:pt idx="4075">
                  <c:v>2.5688525413031899E-4</c:v>
                </c:pt>
                <c:pt idx="4076">
                  <c:v>2.4067404877258045E-4</c:v>
                </c:pt>
                <c:pt idx="4077">
                  <c:v>2.5314420674007164E-4</c:v>
                </c:pt>
                <c:pt idx="4078">
                  <c:v>2.9429572803279266E-4</c:v>
                </c:pt>
                <c:pt idx="4079">
                  <c:v>2.5439122253682076E-4</c:v>
                </c:pt>
                <c:pt idx="4080">
                  <c:v>2.9678975962629085E-4</c:v>
                </c:pt>
                <c:pt idx="4081">
                  <c:v>2.6187331731731547E-4</c:v>
                </c:pt>
                <c:pt idx="4082">
                  <c:v>2.7309645948805759E-4</c:v>
                </c:pt>
                <c:pt idx="4083">
                  <c:v>2.6187331731731547E-4</c:v>
                </c:pt>
                <c:pt idx="4084">
                  <c:v>2.3069792239858745E-4</c:v>
                </c:pt>
                <c:pt idx="4085">
                  <c:v>2.3319195399208568E-4</c:v>
                </c:pt>
                <c:pt idx="4086">
                  <c:v>2.606263015205664E-4</c:v>
                </c:pt>
                <c:pt idx="4087">
                  <c:v>2.9304871223604354E-4</c:v>
                </c:pt>
                <c:pt idx="4088">
                  <c:v>2.868136332522979E-4</c:v>
                </c:pt>
                <c:pt idx="4089">
                  <c:v>2.3693300138233307E-4</c:v>
                </c:pt>
                <c:pt idx="4090">
                  <c:v>2.3693300138233307E-4</c:v>
                </c:pt>
                <c:pt idx="4091">
                  <c:v>2.4815614355307516E-4</c:v>
                </c:pt>
                <c:pt idx="4092">
                  <c:v>2.4690912775632604E-4</c:v>
                </c:pt>
                <c:pt idx="4093">
                  <c:v>2.6312033311406464E-4</c:v>
                </c:pt>
                <c:pt idx="4094">
                  <c:v>2.9180169643929442E-4</c:v>
                </c:pt>
                <c:pt idx="4095">
                  <c:v>3.5914054946374689E-4</c:v>
                </c:pt>
                <c:pt idx="4096">
                  <c:v>3.1300096498402944E-4</c:v>
                </c:pt>
                <c:pt idx="4097">
                  <c:v>2.8431960165879966E-4</c:v>
                </c:pt>
                <c:pt idx="4098">
                  <c:v>2.8431960165879966E-4</c:v>
                </c:pt>
                <c:pt idx="4099">
                  <c:v>2.6187331731731547E-4</c:v>
                </c:pt>
                <c:pt idx="4100">
                  <c:v>2.5688525413031899E-4</c:v>
                </c:pt>
                <c:pt idx="4101">
                  <c:v>2.4690912775632604E-4</c:v>
                </c:pt>
                <c:pt idx="4102">
                  <c:v>2.5688525413031899E-4</c:v>
                </c:pt>
                <c:pt idx="4103">
                  <c:v>2.5688525413031899E-4</c:v>
                </c:pt>
                <c:pt idx="4104">
                  <c:v>2.5937928572381728E-4</c:v>
                </c:pt>
                <c:pt idx="4105">
                  <c:v>2.4815614355307516E-4</c:v>
                </c:pt>
                <c:pt idx="4106">
                  <c:v>2.6686138050431194E-4</c:v>
                </c:pt>
                <c:pt idx="4107">
                  <c:v>2.506501751465734E-4</c:v>
                </c:pt>
                <c:pt idx="4108">
                  <c:v>2.4067404877258045E-4</c:v>
                </c:pt>
                <c:pt idx="4109">
                  <c:v>2.6312033311406464E-4</c:v>
                </c:pt>
                <c:pt idx="4110">
                  <c:v>2.7309645948805759E-4</c:v>
                </c:pt>
                <c:pt idx="4111">
                  <c:v>2.9554274382954173E-4</c:v>
                </c:pt>
                <c:pt idx="4112">
                  <c:v>2.8307258586205054E-4</c:v>
                </c:pt>
                <c:pt idx="4113">
                  <c:v>2.606263015205664E-4</c:v>
                </c:pt>
                <c:pt idx="4114">
                  <c:v>2.6187331731731547E-4</c:v>
                </c:pt>
                <c:pt idx="4115">
                  <c:v>2.7434347528480671E-4</c:v>
                </c:pt>
                <c:pt idx="4116">
                  <c:v>2.706024278945593E-4</c:v>
                </c:pt>
                <c:pt idx="4117">
                  <c:v>2.5937928572381728E-4</c:v>
                </c:pt>
                <c:pt idx="4118">
                  <c:v>2.5688525413031899E-4</c:v>
                </c:pt>
                <c:pt idx="4119">
                  <c:v>2.5563823833356987E-4</c:v>
                </c:pt>
                <c:pt idx="4120">
                  <c:v>2.4940315934982428E-4</c:v>
                </c:pt>
                <c:pt idx="4121">
                  <c:v>2.6436734891081371E-4</c:v>
                </c:pt>
                <c:pt idx="4122">
                  <c:v>2.9304871223604354E-4</c:v>
                </c:pt>
                <c:pt idx="4123">
                  <c:v>2.5688525413031899E-4</c:v>
                </c:pt>
                <c:pt idx="4124">
                  <c:v>2.6935541209781023E-4</c:v>
                </c:pt>
                <c:pt idx="4125">
                  <c:v>2.5688525413031899E-4</c:v>
                </c:pt>
                <c:pt idx="4126">
                  <c:v>2.5189719094332252E-4</c:v>
                </c:pt>
                <c:pt idx="4127">
                  <c:v>2.6686138050431194E-4</c:v>
                </c:pt>
                <c:pt idx="4128">
                  <c:v>2.5563823833356987E-4</c:v>
                </c:pt>
                <c:pt idx="4129">
                  <c:v>2.606263015205664E-4</c:v>
                </c:pt>
                <c:pt idx="4130">
                  <c:v>2.805785542685523E-4</c:v>
                </c:pt>
                <c:pt idx="4131">
                  <c:v>2.6935541209781023E-4</c:v>
                </c:pt>
                <c:pt idx="4132">
                  <c:v>2.5813226992706811E-4</c:v>
                </c:pt>
                <c:pt idx="4133">
                  <c:v>2.3568598558558395E-4</c:v>
                </c:pt>
                <c:pt idx="4134">
                  <c:v>2.2196881182134359E-4</c:v>
                </c:pt>
                <c:pt idx="4135">
                  <c:v>2.8930766484579619E-4</c:v>
                </c:pt>
                <c:pt idx="4136">
                  <c:v>2.4441509616282775E-4</c:v>
                </c:pt>
                <c:pt idx="4137">
                  <c:v>2.3568598558558395E-4</c:v>
                </c:pt>
                <c:pt idx="4138">
                  <c:v>2.506501751465734E-4</c:v>
                </c:pt>
                <c:pt idx="4139">
                  <c:v>2.5688525413031899E-4</c:v>
                </c:pt>
                <c:pt idx="4140">
                  <c:v>2.8930766484579619E-4</c:v>
                </c:pt>
                <c:pt idx="4141">
                  <c:v>2.8307258586205054E-4</c:v>
                </c:pt>
                <c:pt idx="4142">
                  <c:v>2.8806064904904701E-4</c:v>
                </c:pt>
                <c:pt idx="4143">
                  <c:v>3.429293441060084E-4</c:v>
                </c:pt>
                <c:pt idx="4144">
                  <c:v>2.8930766484579619E-4</c:v>
                </c:pt>
                <c:pt idx="4145">
                  <c:v>3.0551887020353478E-4</c:v>
                </c:pt>
                <c:pt idx="4146">
                  <c:v>2.6561436470756288E-4</c:v>
                </c:pt>
                <c:pt idx="4147">
                  <c:v>3.0177782281328737E-4</c:v>
                </c:pt>
                <c:pt idx="4148">
                  <c:v>3.2048305976452421E-4</c:v>
                </c:pt>
                <c:pt idx="4149">
                  <c:v>2.8930766484579619E-4</c:v>
                </c:pt>
                <c:pt idx="4150">
                  <c:v>2.7309645948805759E-4</c:v>
                </c:pt>
                <c:pt idx="4151">
                  <c:v>2.7559049108155583E-4</c:v>
                </c:pt>
                <c:pt idx="4152">
                  <c:v>2.6935541209781023E-4</c:v>
                </c:pt>
                <c:pt idx="4153">
                  <c:v>2.9304871223604354E-4</c:v>
                </c:pt>
                <c:pt idx="4154">
                  <c:v>2.7434347528480671E-4</c:v>
                </c:pt>
                <c:pt idx="4155">
                  <c:v>3.1798902817102597E-4</c:v>
                </c:pt>
                <c:pt idx="4156">
                  <c:v>2.6935541209781023E-4</c:v>
                </c:pt>
                <c:pt idx="4157">
                  <c:v>2.7933153847180313E-4</c:v>
                </c:pt>
                <c:pt idx="4158">
                  <c:v>2.506501751465734E-4</c:v>
                </c:pt>
                <c:pt idx="4159">
                  <c:v>2.5189719094332252E-4</c:v>
                </c:pt>
                <c:pt idx="4160">
                  <c:v>2.4690912775632604E-4</c:v>
                </c:pt>
                <c:pt idx="4161">
                  <c:v>2.5688525413031899E-4</c:v>
                </c:pt>
                <c:pt idx="4162">
                  <c:v>2.394270329758313E-4</c:v>
                </c:pt>
                <c:pt idx="4163">
                  <c:v>2.6935541209781023E-4</c:v>
                </c:pt>
                <c:pt idx="4164">
                  <c:v>2.2321582761809276E-4</c:v>
                </c:pt>
                <c:pt idx="4165">
                  <c:v>2.6561436470756288E-4</c:v>
                </c:pt>
                <c:pt idx="4166">
                  <c:v>2.4815614355307516E-4</c:v>
                </c:pt>
                <c:pt idx="4167">
                  <c:v>2.3818001717908219E-4</c:v>
                </c:pt>
                <c:pt idx="4168">
                  <c:v>2.5439122253682076E-4</c:v>
                </c:pt>
                <c:pt idx="4169">
                  <c:v>2.5314420674007164E-4</c:v>
                </c:pt>
                <c:pt idx="4170">
                  <c:v>2.5439122253682076E-4</c:v>
                </c:pt>
                <c:pt idx="4171">
                  <c:v>2.1822776443109626E-4</c:v>
                </c:pt>
                <c:pt idx="4172">
                  <c:v>2.6436734891081371E-4</c:v>
                </c:pt>
                <c:pt idx="4173">
                  <c:v>3.0177782281328737E-4</c:v>
                </c:pt>
                <c:pt idx="4174">
                  <c:v>2.3069792239858745E-4</c:v>
                </c:pt>
                <c:pt idx="4175">
                  <c:v>2.3693300138233307E-4</c:v>
                </c:pt>
                <c:pt idx="4176">
                  <c:v>2.5688525413031899E-4</c:v>
                </c:pt>
                <c:pt idx="4177">
                  <c:v>2.3069792239858745E-4</c:v>
                </c:pt>
                <c:pt idx="4178">
                  <c:v>2.5314420674007164E-4</c:v>
                </c:pt>
                <c:pt idx="4179">
                  <c:v>2.5439122253682076E-4</c:v>
                </c:pt>
                <c:pt idx="4180">
                  <c:v>2.5439122253682076E-4</c:v>
                </c:pt>
                <c:pt idx="4181">
                  <c:v>2.4690912775632604E-4</c:v>
                </c:pt>
                <c:pt idx="4182">
                  <c:v>2.8182557006530142E-4</c:v>
                </c:pt>
                <c:pt idx="4183">
                  <c:v>3.0427185440678561E-4</c:v>
                </c:pt>
                <c:pt idx="4184">
                  <c:v>3.1424798078077862E-4</c:v>
                </c:pt>
                <c:pt idx="4185">
                  <c:v>2.76837506878305E-4</c:v>
                </c:pt>
                <c:pt idx="4186">
                  <c:v>2.5563823833356987E-4</c:v>
                </c:pt>
                <c:pt idx="4187">
                  <c:v>2.6935541209781023E-4</c:v>
                </c:pt>
                <c:pt idx="4188">
                  <c:v>3.1424798078077862E-4</c:v>
                </c:pt>
                <c:pt idx="4189">
                  <c:v>2.805785542685523E-4</c:v>
                </c:pt>
                <c:pt idx="4190">
                  <c:v>2.6810839630106106E-4</c:v>
                </c:pt>
                <c:pt idx="4191">
                  <c:v>2.4690912775632604E-4</c:v>
                </c:pt>
                <c:pt idx="4192">
                  <c:v>2.3693300138233307E-4</c:v>
                </c:pt>
                <c:pt idx="4193">
                  <c:v>2.4441509616282775E-4</c:v>
                </c:pt>
                <c:pt idx="4194">
                  <c:v>2.606263015205664E-4</c:v>
                </c:pt>
                <c:pt idx="4195">
                  <c:v>2.4441509616282775E-4</c:v>
                </c:pt>
                <c:pt idx="4196">
                  <c:v>2.394270329758313E-4</c:v>
                </c:pt>
                <c:pt idx="4197">
                  <c:v>2.4067404877258045E-4</c:v>
                </c:pt>
                <c:pt idx="4198">
                  <c:v>2.5314420674007164E-4</c:v>
                </c:pt>
                <c:pt idx="4199">
                  <c:v>2.4441509616282775E-4</c:v>
                </c:pt>
                <c:pt idx="4200">
                  <c:v>2.2570985921159094E-4</c:v>
                </c:pt>
                <c:pt idx="4201">
                  <c:v>2.706024278945593E-4</c:v>
                </c:pt>
                <c:pt idx="4202">
                  <c:v>2.7309645948805759E-4</c:v>
                </c:pt>
                <c:pt idx="4203">
                  <c:v>3.0427185440678561E-4</c:v>
                </c:pt>
                <c:pt idx="4204">
                  <c:v>3.0801290179703291E-4</c:v>
                </c:pt>
                <c:pt idx="4205">
                  <c:v>3.1300096498402944E-4</c:v>
                </c:pt>
                <c:pt idx="4206">
                  <c:v>2.9678975962629085E-4</c:v>
                </c:pt>
                <c:pt idx="4207">
                  <c:v>2.5189719094332252E-4</c:v>
                </c:pt>
                <c:pt idx="4208">
                  <c:v>2.4815614355307516E-4</c:v>
                </c:pt>
                <c:pt idx="4209">
                  <c:v>2.2196881182134359E-4</c:v>
                </c:pt>
                <c:pt idx="4210">
                  <c:v>2.144867170408489E-4</c:v>
                </c:pt>
                <c:pt idx="4211">
                  <c:v>2.7184944369130847E-4</c:v>
                </c:pt>
                <c:pt idx="4212">
                  <c:v>2.394270329758313E-4</c:v>
                </c:pt>
                <c:pt idx="4213">
                  <c:v>2.5688525413031899E-4</c:v>
                </c:pt>
                <c:pt idx="4214">
                  <c:v>2.1323970124409976E-4</c:v>
                </c:pt>
                <c:pt idx="4215">
                  <c:v>2.805785542685523E-4</c:v>
                </c:pt>
                <c:pt idx="4216">
                  <c:v>2.5563823833356987E-4</c:v>
                </c:pt>
                <c:pt idx="4217">
                  <c:v>2.8806064904904701E-4</c:v>
                </c:pt>
                <c:pt idx="4218">
                  <c:v>3.167420123742768E-4</c:v>
                </c:pt>
                <c:pt idx="4219">
                  <c:v>3.5664651787024871E-4</c:v>
                </c:pt>
                <c:pt idx="4220">
                  <c:v>4.1026819713046092E-4</c:v>
                </c:pt>
                <c:pt idx="4221">
                  <c:v>4.0528013394346444E-4</c:v>
                </c:pt>
                <c:pt idx="4222">
                  <c:v>4.189973077077048E-4</c:v>
                </c:pt>
                <c:pt idx="4223">
                  <c:v>3.2297709135802245E-4</c:v>
                </c:pt>
                <c:pt idx="4224">
                  <c:v>2.6935541209781023E-4</c:v>
                </c:pt>
                <c:pt idx="4225">
                  <c:v>2.4067404877258045E-4</c:v>
                </c:pt>
                <c:pt idx="4226">
                  <c:v>2.3319195399208568E-4</c:v>
                </c:pt>
                <c:pt idx="4227">
                  <c:v>2.0326357487010678E-4</c:v>
                </c:pt>
                <c:pt idx="4228">
                  <c:v>2.2945090660183833E-4</c:v>
                </c:pt>
                <c:pt idx="4229">
                  <c:v>2.344389697888348E-4</c:v>
                </c:pt>
                <c:pt idx="4230">
                  <c:v>2.5813226992706811E-4</c:v>
                </c:pt>
                <c:pt idx="4231">
                  <c:v>2.606263015205664E-4</c:v>
                </c:pt>
                <c:pt idx="4232">
                  <c:v>3.1923604396777504E-4</c:v>
                </c:pt>
                <c:pt idx="4233">
                  <c:v>3.1923604396777504E-4</c:v>
                </c:pt>
                <c:pt idx="4234">
                  <c:v>2.9304871223604354E-4</c:v>
                </c:pt>
                <c:pt idx="4235">
                  <c:v>3.0302483861003655E-4</c:v>
                </c:pt>
                <c:pt idx="4236">
                  <c:v>2.9928379121978908E-4</c:v>
                </c:pt>
                <c:pt idx="4237">
                  <c:v>2.9429572803279266E-4</c:v>
                </c:pt>
                <c:pt idx="4238">
                  <c:v>3.4542337569950664E-4</c:v>
                </c:pt>
                <c:pt idx="4239">
                  <c:v>2.3693300138233307E-4</c:v>
                </c:pt>
                <c:pt idx="4240">
                  <c:v>3.1549499657752773E-4</c:v>
                </c:pt>
                <c:pt idx="4241">
                  <c:v>2.8182557006530142E-4</c:v>
                </c:pt>
                <c:pt idx="4242">
                  <c:v>2.7933153847180313E-4</c:v>
                </c:pt>
                <c:pt idx="4243">
                  <c:v>2.6187331731731547E-4</c:v>
                </c:pt>
                <c:pt idx="4244">
                  <c:v>2.4815614355307516E-4</c:v>
                </c:pt>
                <c:pt idx="4245">
                  <c:v>2.6935541209781023E-4</c:v>
                </c:pt>
                <c:pt idx="4246">
                  <c:v>2.4566211195957692E-4</c:v>
                </c:pt>
                <c:pt idx="4247">
                  <c:v>2.4316808036607866E-4</c:v>
                </c:pt>
                <c:pt idx="4248">
                  <c:v>2.7309645948805759E-4</c:v>
                </c:pt>
                <c:pt idx="4249">
                  <c:v>2.4690912775632604E-4</c:v>
                </c:pt>
                <c:pt idx="4250">
                  <c:v>2.4940315934982428E-4</c:v>
                </c:pt>
                <c:pt idx="4251">
                  <c:v>2.6935541209781023E-4</c:v>
                </c:pt>
                <c:pt idx="4252">
                  <c:v>2.7559049108155583E-4</c:v>
                </c:pt>
                <c:pt idx="4253">
                  <c:v>2.1822776443109626E-4</c:v>
                </c:pt>
                <c:pt idx="4254">
                  <c:v>2.6935541209781023E-4</c:v>
                </c:pt>
                <c:pt idx="4255">
                  <c:v>2.4192106456932954E-4</c:v>
                </c:pt>
                <c:pt idx="4256">
                  <c:v>2.7184944369130847E-4</c:v>
                </c:pt>
                <c:pt idx="4257">
                  <c:v>2.9803677542304002E-4</c:v>
                </c:pt>
                <c:pt idx="4258">
                  <c:v>3.3669426512226275E-4</c:v>
                </c:pt>
                <c:pt idx="4259">
                  <c:v>3.2921217034176799E-4</c:v>
                </c:pt>
                <c:pt idx="4260">
                  <c:v>3.429293441060084E-4</c:v>
                </c:pt>
                <c:pt idx="4261">
                  <c:v>3.5664651787024871E-4</c:v>
                </c:pt>
                <c:pt idx="4262">
                  <c:v>2.6436734891081371E-4</c:v>
                </c:pt>
                <c:pt idx="4263">
                  <c:v>2.5189719094332252E-4</c:v>
                </c:pt>
                <c:pt idx="4264">
                  <c:v>2.506501751465734E-4</c:v>
                </c:pt>
                <c:pt idx="4265">
                  <c:v>2.76837506878305E-4</c:v>
                </c:pt>
                <c:pt idx="4266">
                  <c:v>3.005308070165382E-4</c:v>
                </c:pt>
                <c:pt idx="4267">
                  <c:v>3.0676588600028385E-4</c:v>
                </c:pt>
                <c:pt idx="4268">
                  <c:v>2.9803677542304002E-4</c:v>
                </c:pt>
                <c:pt idx="4269">
                  <c:v>2.6810839630106106E-4</c:v>
                </c:pt>
                <c:pt idx="4270">
                  <c:v>2.6312033311406464E-4</c:v>
                </c:pt>
                <c:pt idx="4271">
                  <c:v>2.3069792239858745E-4</c:v>
                </c:pt>
                <c:pt idx="4272">
                  <c:v>2.506501751465734E-4</c:v>
                </c:pt>
                <c:pt idx="4273">
                  <c:v>2.6312033311406464E-4</c:v>
                </c:pt>
                <c:pt idx="4274">
                  <c:v>2.6686138050431194E-4</c:v>
                </c:pt>
                <c:pt idx="4275">
                  <c:v>2.4566211195957692E-4</c:v>
                </c:pt>
                <c:pt idx="4276">
                  <c:v>2.8182557006530142E-4</c:v>
                </c:pt>
                <c:pt idx="4277">
                  <c:v>2.8930766484579619E-4</c:v>
                </c:pt>
                <c:pt idx="4278">
                  <c:v>2.4441509616282775E-4</c:v>
                </c:pt>
                <c:pt idx="4279">
                  <c:v>2.506501751465734E-4</c:v>
                </c:pt>
                <c:pt idx="4280">
                  <c:v>2.2820389080508918E-4</c:v>
                </c:pt>
                <c:pt idx="4281">
                  <c:v>2.4192106456932954E-4</c:v>
                </c:pt>
                <c:pt idx="4282">
                  <c:v>2.3069792239858745E-4</c:v>
                </c:pt>
                <c:pt idx="4283">
                  <c:v>2.3069792239858745E-4</c:v>
                </c:pt>
                <c:pt idx="4284">
                  <c:v>2.2945090660183833E-4</c:v>
                </c:pt>
                <c:pt idx="4285">
                  <c:v>2.2570985921159094E-4</c:v>
                </c:pt>
                <c:pt idx="4286">
                  <c:v>2.4815614355307516E-4</c:v>
                </c:pt>
                <c:pt idx="4287">
                  <c:v>2.4316808036607866E-4</c:v>
                </c:pt>
                <c:pt idx="4288">
                  <c:v>2.394270329758313E-4</c:v>
                </c:pt>
                <c:pt idx="4289">
                  <c:v>2.394270329758313E-4</c:v>
                </c:pt>
                <c:pt idx="4290">
                  <c:v>2.4316808036607866E-4</c:v>
                </c:pt>
                <c:pt idx="4291">
                  <c:v>2.6312033311406464E-4</c:v>
                </c:pt>
                <c:pt idx="4292">
                  <c:v>2.2820389080508918E-4</c:v>
                </c:pt>
                <c:pt idx="4293">
                  <c:v>2.7309645948805759E-4</c:v>
                </c:pt>
                <c:pt idx="4294">
                  <c:v>2.6810839630106106E-4</c:v>
                </c:pt>
                <c:pt idx="4295">
                  <c:v>2.4316808036607866E-4</c:v>
                </c:pt>
                <c:pt idx="4296">
                  <c:v>2.1199268544735064E-4</c:v>
                </c:pt>
                <c:pt idx="4297">
                  <c:v>2.4566211195957692E-4</c:v>
                </c:pt>
                <c:pt idx="4298">
                  <c:v>2.5314420674007164E-4</c:v>
                </c:pt>
                <c:pt idx="4299">
                  <c:v>2.0825163805710328E-4</c:v>
                </c:pt>
                <c:pt idx="4300">
                  <c:v>2.2820389080508918E-4</c:v>
                </c:pt>
                <c:pt idx="4301">
                  <c:v>2.3818001717908219E-4</c:v>
                </c:pt>
                <c:pt idx="4302">
                  <c:v>2.144867170408489E-4</c:v>
                </c:pt>
                <c:pt idx="4303">
                  <c:v>2.2196881182134359E-4</c:v>
                </c:pt>
                <c:pt idx="4304">
                  <c:v>2.3818001717908219E-4</c:v>
                </c:pt>
                <c:pt idx="4305">
                  <c:v>2.2321582761809276E-4</c:v>
                </c:pt>
                <c:pt idx="4306">
                  <c:v>2.394270329758313E-4</c:v>
                </c:pt>
                <c:pt idx="4307">
                  <c:v>2.5688525413031899E-4</c:v>
                </c:pt>
                <c:pt idx="4308">
                  <c:v>2.4940315934982428E-4</c:v>
                </c:pt>
                <c:pt idx="4309">
                  <c:v>2.0201655907335766E-4</c:v>
                </c:pt>
                <c:pt idx="4310">
                  <c:v>2.0700462226035416E-4</c:v>
                </c:pt>
                <c:pt idx="4311">
                  <c:v>2.4316808036607866E-4</c:v>
                </c:pt>
                <c:pt idx="4312">
                  <c:v>2.3818001717908219E-4</c:v>
                </c:pt>
                <c:pt idx="4313">
                  <c:v>2.1573373283759797E-4</c:v>
                </c:pt>
                <c:pt idx="4314">
                  <c:v>2.4815614355307516E-4</c:v>
                </c:pt>
                <c:pt idx="4315">
                  <c:v>2.4815614355307516E-4</c:v>
                </c:pt>
                <c:pt idx="4316">
                  <c:v>2.506501751465734E-4</c:v>
                </c:pt>
                <c:pt idx="4317">
                  <c:v>2.3319195399208568E-4</c:v>
                </c:pt>
                <c:pt idx="4318">
                  <c:v>2.9928379121978908E-4</c:v>
                </c:pt>
                <c:pt idx="4319">
                  <c:v>3.429293441060084E-4</c:v>
                </c:pt>
                <c:pt idx="4320">
                  <c:v>4.6264286059392401E-4</c:v>
                </c:pt>
                <c:pt idx="4321">
                  <c:v>6.2724894576480811E-4</c:v>
                </c:pt>
                <c:pt idx="4322">
                  <c:v>7.3698633587873077E-4</c:v>
                </c:pt>
                <c:pt idx="4323">
                  <c:v>9.1281556322035673E-4</c:v>
                </c:pt>
                <c:pt idx="4324">
                  <c:v>7.9933712571618693E-4</c:v>
                </c:pt>
                <c:pt idx="4325">
                  <c:v>5.8734444026883621E-4</c:v>
                </c:pt>
                <c:pt idx="4326">
                  <c:v>3.6163458105724523E-4</c:v>
                </c:pt>
                <c:pt idx="4327">
                  <c:v>2.6686138050431194E-4</c:v>
                </c:pt>
                <c:pt idx="4328">
                  <c:v>2.4441509616282775E-4</c:v>
                </c:pt>
                <c:pt idx="4329">
                  <c:v>2.344389697888348E-4</c:v>
                </c:pt>
                <c:pt idx="4330">
                  <c:v>2.2820389080508918E-4</c:v>
                </c:pt>
                <c:pt idx="4331">
                  <c:v>2.1573373283759797E-4</c:v>
                </c:pt>
                <c:pt idx="4332">
                  <c:v>2.1947478022784538E-4</c:v>
                </c:pt>
                <c:pt idx="4333">
                  <c:v>2.6436734891081371E-4</c:v>
                </c:pt>
                <c:pt idx="4334">
                  <c:v>2.2820389080508918E-4</c:v>
                </c:pt>
                <c:pt idx="4335">
                  <c:v>2.5688525413031899E-4</c:v>
                </c:pt>
                <c:pt idx="4336">
                  <c:v>2.4316808036607866E-4</c:v>
                </c:pt>
                <c:pt idx="4337">
                  <c:v>2.3194493819533656E-4</c:v>
                </c:pt>
                <c:pt idx="4338">
                  <c:v>2.9429572803279266E-4</c:v>
                </c:pt>
                <c:pt idx="4339">
                  <c:v>2.7184944369130847E-4</c:v>
                </c:pt>
                <c:pt idx="4340">
                  <c:v>2.5813226992706811E-4</c:v>
                </c:pt>
                <c:pt idx="4341">
                  <c:v>3.1798902817102597E-4</c:v>
                </c:pt>
                <c:pt idx="4342">
                  <c:v>2.7933153847180313E-4</c:v>
                </c:pt>
                <c:pt idx="4343">
                  <c:v>2.8806064904904701E-4</c:v>
                </c:pt>
                <c:pt idx="4344">
                  <c:v>2.8182557006530142E-4</c:v>
                </c:pt>
                <c:pt idx="4345">
                  <c:v>2.5937928572381728E-4</c:v>
                </c:pt>
                <c:pt idx="4346">
                  <c:v>2.4566211195957692E-4</c:v>
                </c:pt>
                <c:pt idx="4347">
                  <c:v>2.4441509616282775E-4</c:v>
                </c:pt>
                <c:pt idx="4348">
                  <c:v>2.6436734891081371E-4</c:v>
                </c:pt>
                <c:pt idx="4349">
                  <c:v>2.3069792239858745E-4</c:v>
                </c:pt>
                <c:pt idx="4350">
                  <c:v>2.3568598558558395E-4</c:v>
                </c:pt>
                <c:pt idx="4351">
                  <c:v>2.506501751465734E-4</c:v>
                </c:pt>
                <c:pt idx="4352">
                  <c:v>2.5189719094332252E-4</c:v>
                </c:pt>
                <c:pt idx="4353">
                  <c:v>2.6810839630106106E-4</c:v>
                </c:pt>
                <c:pt idx="4354">
                  <c:v>2.6935541209781023E-4</c:v>
                </c:pt>
                <c:pt idx="4355">
                  <c:v>2.7309645948805759E-4</c:v>
                </c:pt>
                <c:pt idx="4356">
                  <c:v>2.2321582761809276E-4</c:v>
                </c:pt>
                <c:pt idx="4357">
                  <c:v>2.2072179602459447E-4</c:v>
                </c:pt>
                <c:pt idx="4358">
                  <c:v>2.2072179602459447E-4</c:v>
                </c:pt>
                <c:pt idx="4359">
                  <c:v>2.344389697888348E-4</c:v>
                </c:pt>
                <c:pt idx="4360">
                  <c:v>2.4192106456932954E-4</c:v>
                </c:pt>
                <c:pt idx="4361">
                  <c:v>2.394270329758313E-4</c:v>
                </c:pt>
                <c:pt idx="4362">
                  <c:v>2.5189719094332252E-4</c:v>
                </c:pt>
                <c:pt idx="4363">
                  <c:v>2.8556661745554878E-4</c:v>
                </c:pt>
                <c:pt idx="4364">
                  <c:v>2.606263015205664E-4</c:v>
                </c:pt>
                <c:pt idx="4365">
                  <c:v>2.5937928572381728E-4</c:v>
                </c:pt>
                <c:pt idx="4366">
                  <c:v>2.5813226992706811E-4</c:v>
                </c:pt>
                <c:pt idx="4367">
                  <c:v>3.1798902817102597E-4</c:v>
                </c:pt>
                <c:pt idx="4368">
                  <c:v>3.3669426512226275E-4</c:v>
                </c:pt>
                <c:pt idx="4369">
                  <c:v>3.1923604396777504E-4</c:v>
                </c:pt>
                <c:pt idx="4370">
                  <c:v>2.6810839630106106E-4</c:v>
                </c:pt>
                <c:pt idx="4371">
                  <c:v>3.1798902817102597E-4</c:v>
                </c:pt>
                <c:pt idx="4372">
                  <c:v>3.5539950207349964E-4</c:v>
                </c:pt>
                <c:pt idx="4373">
                  <c:v>3.4417635990275752E-4</c:v>
                </c:pt>
                <c:pt idx="4374">
                  <c:v>3.8532788119547849E-4</c:v>
                </c:pt>
                <c:pt idx="4375">
                  <c:v>3.5290547048000135E-4</c:v>
                </c:pt>
                <c:pt idx="4376">
                  <c:v>3.0177782281328737E-4</c:v>
                </c:pt>
                <c:pt idx="4377">
                  <c:v>2.4815614355307516E-4</c:v>
                </c:pt>
                <c:pt idx="4378">
                  <c:v>2.5813226992706811E-4</c:v>
                </c:pt>
                <c:pt idx="4379">
                  <c:v>2.8307258586205054E-4</c:v>
                </c:pt>
                <c:pt idx="4380">
                  <c:v>3.2048305976452421E-4</c:v>
                </c:pt>
                <c:pt idx="4381">
                  <c:v>3.5041143888650317E-4</c:v>
                </c:pt>
                <c:pt idx="4382">
                  <c:v>3.5664651787024871E-4</c:v>
                </c:pt>
                <c:pt idx="4383">
                  <c:v>3.7036369163448901E-4</c:v>
                </c:pt>
                <c:pt idx="4384">
                  <c:v>3.2921217034176799E-4</c:v>
                </c:pt>
                <c:pt idx="4385">
                  <c:v>2.8930766484579619E-4</c:v>
                </c:pt>
                <c:pt idx="4386">
                  <c:v>2.4940315934982428E-4</c:v>
                </c:pt>
                <c:pt idx="4387">
                  <c:v>2.4441509616282775E-4</c:v>
                </c:pt>
                <c:pt idx="4388">
                  <c:v>2.3069792239858745E-4</c:v>
                </c:pt>
                <c:pt idx="4389">
                  <c:v>2.3319195399208568E-4</c:v>
                </c:pt>
                <c:pt idx="4390">
                  <c:v>2.3194493819533656E-4</c:v>
                </c:pt>
                <c:pt idx="4391">
                  <c:v>2.3568598558558395E-4</c:v>
                </c:pt>
                <c:pt idx="4392">
                  <c:v>2.4067404877258045E-4</c:v>
                </c:pt>
                <c:pt idx="4393">
                  <c:v>2.3194493819533656E-4</c:v>
                </c:pt>
                <c:pt idx="4394">
                  <c:v>2.2945090660183833E-4</c:v>
                </c:pt>
                <c:pt idx="4395">
                  <c:v>2.045105906668559E-4</c:v>
                </c:pt>
                <c:pt idx="4396">
                  <c:v>2.2321582761809276E-4</c:v>
                </c:pt>
                <c:pt idx="4397">
                  <c:v>2.4690912775632604E-4</c:v>
                </c:pt>
                <c:pt idx="4398">
                  <c:v>2.4940315934982428E-4</c:v>
                </c:pt>
                <c:pt idx="4399">
                  <c:v>2.344389697888348E-4</c:v>
                </c:pt>
                <c:pt idx="4400">
                  <c:v>2.3319195399208568E-4</c:v>
                </c:pt>
                <c:pt idx="4401">
                  <c:v>2.344389697888348E-4</c:v>
                </c:pt>
                <c:pt idx="4402">
                  <c:v>2.4940315934982428E-4</c:v>
                </c:pt>
                <c:pt idx="4403">
                  <c:v>2.4192106456932954E-4</c:v>
                </c:pt>
                <c:pt idx="4404">
                  <c:v>2.8930766484579619E-4</c:v>
                </c:pt>
                <c:pt idx="4405">
                  <c:v>2.7559049108155583E-4</c:v>
                </c:pt>
                <c:pt idx="4406">
                  <c:v>2.4690912775632604E-4</c:v>
                </c:pt>
                <c:pt idx="4407">
                  <c:v>2.2570985921159094E-4</c:v>
                </c:pt>
                <c:pt idx="4408">
                  <c:v>2.6686138050431194E-4</c:v>
                </c:pt>
                <c:pt idx="4409">
                  <c:v>2.1822776443109626E-4</c:v>
                </c:pt>
                <c:pt idx="4410">
                  <c:v>2.5937928572381728E-4</c:v>
                </c:pt>
                <c:pt idx="4411">
                  <c:v>2.3319195399208568E-4</c:v>
                </c:pt>
                <c:pt idx="4412">
                  <c:v>2.5813226992706811E-4</c:v>
                </c:pt>
                <c:pt idx="4413">
                  <c:v>2.2945090660183833E-4</c:v>
                </c:pt>
                <c:pt idx="4414">
                  <c:v>2.4815614355307516E-4</c:v>
                </c:pt>
                <c:pt idx="4415">
                  <c:v>2.5563823833356987E-4</c:v>
                </c:pt>
                <c:pt idx="4416">
                  <c:v>2.5439122253682076E-4</c:v>
                </c:pt>
                <c:pt idx="4417">
                  <c:v>2.394270329758313E-4</c:v>
                </c:pt>
                <c:pt idx="4418">
                  <c:v>2.4441509616282775E-4</c:v>
                </c:pt>
                <c:pt idx="4419">
                  <c:v>2.3194493819533656E-4</c:v>
                </c:pt>
                <c:pt idx="4420">
                  <c:v>2.0825163805710328E-4</c:v>
                </c:pt>
                <c:pt idx="4421">
                  <c:v>1.9578148008961207E-4</c:v>
                </c:pt>
                <c:pt idx="4422">
                  <c:v>2.3818001717908219E-4</c:v>
                </c:pt>
                <c:pt idx="4423">
                  <c:v>2.1323970124409976E-4</c:v>
                </c:pt>
                <c:pt idx="4424">
                  <c:v>2.6312033311406464E-4</c:v>
                </c:pt>
                <c:pt idx="4425">
                  <c:v>2.3319195399208568E-4</c:v>
                </c:pt>
                <c:pt idx="4426">
                  <c:v>2.2570985921159094E-4</c:v>
                </c:pt>
                <c:pt idx="4427">
                  <c:v>2.3818001717908219E-4</c:v>
                </c:pt>
                <c:pt idx="4428">
                  <c:v>2.1573373283759797E-4</c:v>
                </c:pt>
                <c:pt idx="4429">
                  <c:v>2.2072179602459447E-4</c:v>
                </c:pt>
                <c:pt idx="4430">
                  <c:v>2.094986538538524E-4</c:v>
                </c:pt>
                <c:pt idx="4431">
                  <c:v>2.2945090660183833E-4</c:v>
                </c:pt>
                <c:pt idx="4432">
                  <c:v>2.4690912775632604E-4</c:v>
                </c:pt>
                <c:pt idx="4433">
                  <c:v>2.3319195399208568E-4</c:v>
                </c:pt>
                <c:pt idx="4434">
                  <c:v>2.5813226992706811E-4</c:v>
                </c:pt>
                <c:pt idx="4435">
                  <c:v>2.2196881182134359E-4</c:v>
                </c:pt>
                <c:pt idx="4436">
                  <c:v>2.2196881182134359E-4</c:v>
                </c:pt>
                <c:pt idx="4437">
                  <c:v>2.2695687500834009E-4</c:v>
                </c:pt>
                <c:pt idx="4438">
                  <c:v>1.7832325893512435E-4</c:v>
                </c:pt>
                <c:pt idx="4439">
                  <c:v>2.5563823833356987E-4</c:v>
                </c:pt>
                <c:pt idx="4440">
                  <c:v>2.3069792239858745E-4</c:v>
                </c:pt>
                <c:pt idx="4441">
                  <c:v>2.2695687500834009E-4</c:v>
                </c:pt>
                <c:pt idx="4442">
                  <c:v>2.2695687500834009E-4</c:v>
                </c:pt>
                <c:pt idx="4443">
                  <c:v>2.1573373283759797E-4</c:v>
                </c:pt>
                <c:pt idx="4444">
                  <c:v>2.344389697888348E-4</c:v>
                </c:pt>
                <c:pt idx="4445">
                  <c:v>2.3069792239858745E-4</c:v>
                </c:pt>
                <c:pt idx="4446">
                  <c:v>2.2446284341484188E-4</c:v>
                </c:pt>
                <c:pt idx="4447">
                  <c:v>2.344389697888348E-4</c:v>
                </c:pt>
                <c:pt idx="4448">
                  <c:v>2.4067404877258045E-4</c:v>
                </c:pt>
                <c:pt idx="4449">
                  <c:v>2.144867170408489E-4</c:v>
                </c:pt>
                <c:pt idx="4450">
                  <c:v>2.3069792239858745E-4</c:v>
                </c:pt>
                <c:pt idx="4451">
                  <c:v>2.2570985921159094E-4</c:v>
                </c:pt>
                <c:pt idx="4452">
                  <c:v>2.394270329758313E-4</c:v>
                </c:pt>
                <c:pt idx="4453">
                  <c:v>2.6686138050431194E-4</c:v>
                </c:pt>
                <c:pt idx="4454">
                  <c:v>2.5189719094332252E-4</c:v>
                </c:pt>
                <c:pt idx="4455">
                  <c:v>2.5688525413031899E-4</c:v>
                </c:pt>
                <c:pt idx="4456">
                  <c:v>3.167420123742768E-4</c:v>
                </c:pt>
                <c:pt idx="4457">
                  <c:v>2.9678975962629085E-4</c:v>
                </c:pt>
                <c:pt idx="4458">
                  <c:v>2.9928379121978908E-4</c:v>
                </c:pt>
                <c:pt idx="4459">
                  <c:v>2.7434347528480671E-4</c:v>
                </c:pt>
                <c:pt idx="4460">
                  <c:v>2.094986538538524E-4</c:v>
                </c:pt>
                <c:pt idx="4461">
                  <c:v>2.5439122253682076E-4</c:v>
                </c:pt>
                <c:pt idx="4462">
                  <c:v>2.2446284341484188E-4</c:v>
                </c:pt>
                <c:pt idx="4463">
                  <c:v>2.4192106456932954E-4</c:v>
                </c:pt>
                <c:pt idx="4464">
                  <c:v>2.4192106456932954E-4</c:v>
                </c:pt>
                <c:pt idx="4465">
                  <c:v>2.3568598558558395E-4</c:v>
                </c:pt>
                <c:pt idx="4466">
                  <c:v>2.144867170408489E-4</c:v>
                </c:pt>
                <c:pt idx="4467">
                  <c:v>2.5314420674007164E-4</c:v>
                </c:pt>
                <c:pt idx="4468">
                  <c:v>2.6436734891081371E-4</c:v>
                </c:pt>
                <c:pt idx="4469">
                  <c:v>1.9827551168311031E-4</c:v>
                </c:pt>
                <c:pt idx="4470">
                  <c:v>2.2196881182134359E-4</c:v>
                </c:pt>
                <c:pt idx="4471">
                  <c:v>2.1199268544735064E-4</c:v>
                </c:pt>
                <c:pt idx="4472">
                  <c:v>2.144867170408489E-4</c:v>
                </c:pt>
                <c:pt idx="4473">
                  <c:v>2.4316808036607866E-4</c:v>
                </c:pt>
                <c:pt idx="4474">
                  <c:v>2.4192106456932954E-4</c:v>
                </c:pt>
                <c:pt idx="4475">
                  <c:v>2.2820389080508918E-4</c:v>
                </c:pt>
                <c:pt idx="4476">
                  <c:v>2.4690912775632604E-4</c:v>
                </c:pt>
                <c:pt idx="4477">
                  <c:v>2.4815614355307516E-4</c:v>
                </c:pt>
                <c:pt idx="4478">
                  <c:v>2.2695687500834009E-4</c:v>
                </c:pt>
                <c:pt idx="4479">
                  <c:v>2.8556661745554878E-4</c:v>
                </c:pt>
                <c:pt idx="4480">
                  <c:v>3.6537562844749248E-4</c:v>
                </c:pt>
                <c:pt idx="4481">
                  <c:v>3.8408086539872937E-4</c:v>
                </c:pt>
                <c:pt idx="4482">
                  <c:v>4.3396149726869417E-4</c:v>
                </c:pt>
                <c:pt idx="4483">
                  <c:v>4.4393762364268718E-4</c:v>
                </c:pt>
                <c:pt idx="4484">
                  <c:v>3.6911667583773989E-4</c:v>
                </c:pt>
                <c:pt idx="4485">
                  <c:v>2.8806064904904701E-4</c:v>
                </c:pt>
                <c:pt idx="4486">
                  <c:v>2.5439122253682076E-4</c:v>
                </c:pt>
                <c:pt idx="4487">
                  <c:v>2.3818001717908219E-4</c:v>
                </c:pt>
                <c:pt idx="4488">
                  <c:v>2.2072179602459447E-4</c:v>
                </c:pt>
                <c:pt idx="4489">
                  <c:v>2.2196881182134359E-4</c:v>
                </c:pt>
                <c:pt idx="4490">
                  <c:v>2.5688525413031899E-4</c:v>
                </c:pt>
                <c:pt idx="4491">
                  <c:v>2.2321582761809276E-4</c:v>
                </c:pt>
                <c:pt idx="4492">
                  <c:v>2.5314420674007164E-4</c:v>
                </c:pt>
                <c:pt idx="4493">
                  <c:v>2.2072179602459447E-4</c:v>
                </c:pt>
                <c:pt idx="4494">
                  <c:v>2.6810839630106106E-4</c:v>
                </c:pt>
                <c:pt idx="4495">
                  <c:v>2.3319195399208568E-4</c:v>
                </c:pt>
                <c:pt idx="4496">
                  <c:v>1.9578148008961207E-4</c:v>
                </c:pt>
                <c:pt idx="4497">
                  <c:v>2.5314420674007164E-4</c:v>
                </c:pt>
                <c:pt idx="4498">
                  <c:v>2.9429572803279266E-4</c:v>
                </c:pt>
                <c:pt idx="4499">
                  <c:v>3.1549499657752773E-4</c:v>
                </c:pt>
                <c:pt idx="4500">
                  <c:v>3.3420023352876451E-4</c:v>
                </c:pt>
                <c:pt idx="4501">
                  <c:v>3.4417635990275752E-4</c:v>
                </c:pt>
                <c:pt idx="4502">
                  <c:v>2.5813226992706811E-4</c:v>
                </c:pt>
                <c:pt idx="4503">
                  <c:v>2.6810839630106106E-4</c:v>
                </c:pt>
                <c:pt idx="4504">
                  <c:v>2.5813226992706811E-4</c:v>
                </c:pt>
                <c:pt idx="4505">
                  <c:v>2.1822776443109626E-4</c:v>
                </c:pt>
                <c:pt idx="4506">
                  <c:v>2.094986538538524E-4</c:v>
                </c:pt>
                <c:pt idx="4507">
                  <c:v>1.9578148008961207E-4</c:v>
                </c:pt>
                <c:pt idx="4508">
                  <c:v>1.9204043269936469E-4</c:v>
                </c:pt>
                <c:pt idx="4509">
                  <c:v>2.3319195399208568E-4</c:v>
                </c:pt>
                <c:pt idx="4510">
                  <c:v>2.0825163805710328E-4</c:v>
                </c:pt>
                <c:pt idx="4511">
                  <c:v>2.045105906668559E-4</c:v>
                </c:pt>
                <c:pt idx="4512">
                  <c:v>2.1947478022784538E-4</c:v>
                </c:pt>
                <c:pt idx="4513">
                  <c:v>2.3319195399208568E-4</c:v>
                </c:pt>
                <c:pt idx="4514">
                  <c:v>1.995225274798594E-4</c:v>
                </c:pt>
                <c:pt idx="4515">
                  <c:v>2.6436734891081371E-4</c:v>
                </c:pt>
                <c:pt idx="4516">
                  <c:v>2.2072179602459447E-4</c:v>
                </c:pt>
                <c:pt idx="4517">
                  <c:v>2.2820389080508918E-4</c:v>
                </c:pt>
                <c:pt idx="4518">
                  <c:v>2.2321582761809276E-4</c:v>
                </c:pt>
                <c:pt idx="4519">
                  <c:v>2.2820389080508918E-4</c:v>
                </c:pt>
                <c:pt idx="4520">
                  <c:v>1.995225274798594E-4</c:v>
                </c:pt>
                <c:pt idx="4521">
                  <c:v>2.4566211195957692E-4</c:v>
                </c:pt>
                <c:pt idx="4522">
                  <c:v>2.344389697888348E-4</c:v>
                </c:pt>
                <c:pt idx="4523">
                  <c:v>2.4815614355307516E-4</c:v>
                </c:pt>
                <c:pt idx="4524">
                  <c:v>2.045105906668559E-4</c:v>
                </c:pt>
                <c:pt idx="4525">
                  <c:v>2.2695687500834009E-4</c:v>
                </c:pt>
                <c:pt idx="4526">
                  <c:v>2.344389697888348E-4</c:v>
                </c:pt>
                <c:pt idx="4527">
                  <c:v>2.1947478022784538E-4</c:v>
                </c:pt>
                <c:pt idx="4528">
                  <c:v>2.144867170408489E-4</c:v>
                </c:pt>
                <c:pt idx="4529">
                  <c:v>2.045105906668559E-4</c:v>
                </c:pt>
                <c:pt idx="4530">
                  <c:v>2.1323970124409976E-4</c:v>
                </c:pt>
                <c:pt idx="4531">
                  <c:v>2.5563823833356987E-4</c:v>
                </c:pt>
                <c:pt idx="4532">
                  <c:v>3.1050693339053121E-4</c:v>
                </c:pt>
                <c:pt idx="4533">
                  <c:v>3.1050693339053121E-4</c:v>
                </c:pt>
                <c:pt idx="4534">
                  <c:v>4.2398537089470128E-4</c:v>
                </c:pt>
                <c:pt idx="4535">
                  <c:v>4.5141971842318189E-4</c:v>
                </c:pt>
                <c:pt idx="4536">
                  <c:v>3.9530400756947144E-4</c:v>
                </c:pt>
                <c:pt idx="4537">
                  <c:v>3.1798902817102597E-4</c:v>
                </c:pt>
                <c:pt idx="4538">
                  <c:v>2.5563823833356987E-4</c:v>
                </c:pt>
                <c:pt idx="4539">
                  <c:v>2.2196881182134359E-4</c:v>
                </c:pt>
                <c:pt idx="4540">
                  <c:v>2.094986538538524E-4</c:v>
                </c:pt>
                <c:pt idx="4541">
                  <c:v>2.1947478022784538E-4</c:v>
                </c:pt>
                <c:pt idx="4542">
                  <c:v>2.1947478022784538E-4</c:v>
                </c:pt>
                <c:pt idx="4543">
                  <c:v>2.0825163805710328E-4</c:v>
                </c:pt>
                <c:pt idx="4544">
                  <c:v>2.6436734891081371E-4</c:v>
                </c:pt>
                <c:pt idx="4545">
                  <c:v>2.4067404877258045E-4</c:v>
                </c:pt>
                <c:pt idx="4546">
                  <c:v>2.5439122253682076E-4</c:v>
                </c:pt>
                <c:pt idx="4547">
                  <c:v>2.9180169643929442E-4</c:v>
                </c:pt>
                <c:pt idx="4548">
                  <c:v>3.329532177320154E-4</c:v>
                </c:pt>
                <c:pt idx="4549">
                  <c:v>3.7535175482148559E-4</c:v>
                </c:pt>
                <c:pt idx="4550">
                  <c:v>3.3045918613851716E-4</c:v>
                </c:pt>
                <c:pt idx="4551">
                  <c:v>3.2422410715477151E-4</c:v>
                </c:pt>
                <c:pt idx="4552">
                  <c:v>3.0551887020353478E-4</c:v>
                </c:pt>
                <c:pt idx="4553">
                  <c:v>2.7309645948805759E-4</c:v>
                </c:pt>
                <c:pt idx="4554">
                  <c:v>2.76837506878305E-4</c:v>
                </c:pt>
                <c:pt idx="4555">
                  <c:v>2.1573373283759797E-4</c:v>
                </c:pt>
                <c:pt idx="4556">
                  <c:v>2.3568598558558395E-4</c:v>
                </c:pt>
                <c:pt idx="4557">
                  <c:v>2.2196881182134359E-4</c:v>
                </c:pt>
                <c:pt idx="4558">
                  <c:v>2.1573373283759797E-4</c:v>
                </c:pt>
                <c:pt idx="4559">
                  <c:v>1.9578148008961207E-4</c:v>
                </c:pt>
                <c:pt idx="4560">
                  <c:v>2.2446284341484188E-4</c:v>
                </c:pt>
                <c:pt idx="4561">
                  <c:v>2.1822776443109626E-4</c:v>
                </c:pt>
                <c:pt idx="4562">
                  <c:v>2.1199268544735064E-4</c:v>
                </c:pt>
                <c:pt idx="4563">
                  <c:v>1.8455833791886995E-4</c:v>
                </c:pt>
                <c:pt idx="4564">
                  <c:v>2.4067404877258045E-4</c:v>
                </c:pt>
                <c:pt idx="4565">
                  <c:v>2.0700462226035416E-4</c:v>
                </c:pt>
                <c:pt idx="4566">
                  <c:v>2.1947478022784538E-4</c:v>
                </c:pt>
                <c:pt idx="4567">
                  <c:v>2.2695687500834009E-4</c:v>
                </c:pt>
                <c:pt idx="4568">
                  <c:v>2.2945090660183833E-4</c:v>
                </c:pt>
                <c:pt idx="4569">
                  <c:v>2.045105906668559E-4</c:v>
                </c:pt>
                <c:pt idx="4570">
                  <c:v>2.2072179602459447E-4</c:v>
                </c:pt>
                <c:pt idx="4571">
                  <c:v>2.344389697888348E-4</c:v>
                </c:pt>
                <c:pt idx="4572">
                  <c:v>2.2072179602459447E-4</c:v>
                </c:pt>
                <c:pt idx="4573">
                  <c:v>2.1199268544735064E-4</c:v>
                </c:pt>
                <c:pt idx="4574">
                  <c:v>1.9204043269936469E-4</c:v>
                </c:pt>
                <c:pt idx="4575">
                  <c:v>2.1947478022784538E-4</c:v>
                </c:pt>
                <c:pt idx="4576">
                  <c:v>2.3319195399208568E-4</c:v>
                </c:pt>
                <c:pt idx="4577">
                  <c:v>2.394270329758313E-4</c:v>
                </c:pt>
                <c:pt idx="4578">
                  <c:v>2.0700462226035416E-4</c:v>
                </c:pt>
                <c:pt idx="4579">
                  <c:v>2.045105906668559E-4</c:v>
                </c:pt>
                <c:pt idx="4580">
                  <c:v>2.0825163805710328E-4</c:v>
                </c:pt>
                <c:pt idx="4581">
                  <c:v>2.0825163805710328E-4</c:v>
                </c:pt>
                <c:pt idx="4582">
                  <c:v>2.3194493819533656E-4</c:v>
                </c:pt>
                <c:pt idx="4583">
                  <c:v>2.2196881182134359E-4</c:v>
                </c:pt>
                <c:pt idx="4584">
                  <c:v>1.995225274798594E-4</c:v>
                </c:pt>
                <c:pt idx="4585">
                  <c:v>1.9453446429286295E-4</c:v>
                </c:pt>
                <c:pt idx="4586">
                  <c:v>2.1822776443109626E-4</c:v>
                </c:pt>
                <c:pt idx="4587">
                  <c:v>1.8206430632537174E-4</c:v>
                </c:pt>
                <c:pt idx="4588">
                  <c:v>2.1074566965060152E-4</c:v>
                </c:pt>
                <c:pt idx="4589">
                  <c:v>2.1822776443109626E-4</c:v>
                </c:pt>
                <c:pt idx="4590">
                  <c:v>1.7957027473187344E-4</c:v>
                </c:pt>
                <c:pt idx="4591">
                  <c:v>2.2695687500834009E-4</c:v>
                </c:pt>
                <c:pt idx="4592">
                  <c:v>2.1074566965060152E-4</c:v>
                </c:pt>
                <c:pt idx="4593">
                  <c:v>2.0076954327660854E-4</c:v>
                </c:pt>
                <c:pt idx="4594">
                  <c:v>1.882993853091173E-4</c:v>
                </c:pt>
                <c:pt idx="4595">
                  <c:v>1.7333519574812788E-4</c:v>
                </c:pt>
                <c:pt idx="4596">
                  <c:v>2.3194493819533656E-4</c:v>
                </c:pt>
                <c:pt idx="4597">
                  <c:v>2.1323970124409976E-4</c:v>
                </c:pt>
                <c:pt idx="4598">
                  <c:v>2.2072179602459447E-4</c:v>
                </c:pt>
                <c:pt idx="4599">
                  <c:v>2.1074566965060152E-4</c:v>
                </c:pt>
                <c:pt idx="4600">
                  <c:v>2.2945090660183833E-4</c:v>
                </c:pt>
                <c:pt idx="4601">
                  <c:v>2.2072179602459447E-4</c:v>
                </c:pt>
                <c:pt idx="4602">
                  <c:v>2.2446284341484188E-4</c:v>
                </c:pt>
                <c:pt idx="4603">
                  <c:v>1.9827551168311031E-4</c:v>
                </c:pt>
                <c:pt idx="4604">
                  <c:v>1.7707624313837523E-4</c:v>
                </c:pt>
                <c:pt idx="4605">
                  <c:v>2.2446284341484188E-4</c:v>
                </c:pt>
                <c:pt idx="4606">
                  <c:v>2.0700462226035416E-4</c:v>
                </c:pt>
                <c:pt idx="4607">
                  <c:v>1.8954640110586645E-4</c:v>
                </c:pt>
                <c:pt idx="4608">
                  <c:v>2.3194493819533656E-4</c:v>
                </c:pt>
                <c:pt idx="4609">
                  <c:v>2.1199268544735064E-4</c:v>
                </c:pt>
                <c:pt idx="4610">
                  <c:v>2.2820389080508918E-4</c:v>
                </c:pt>
                <c:pt idx="4611">
                  <c:v>1.9079341690261554E-4</c:v>
                </c:pt>
                <c:pt idx="4612">
                  <c:v>1.9578148008961207E-4</c:v>
                </c:pt>
                <c:pt idx="4613">
                  <c:v>1.8580535371561912E-4</c:v>
                </c:pt>
                <c:pt idx="4614">
                  <c:v>1.9453446429286295E-4</c:v>
                </c:pt>
                <c:pt idx="4615">
                  <c:v>1.995225274798594E-4</c:v>
                </c:pt>
                <c:pt idx="4616">
                  <c:v>1.9453446429286295E-4</c:v>
                </c:pt>
                <c:pt idx="4617">
                  <c:v>2.2196881182134359E-4</c:v>
                </c:pt>
                <c:pt idx="4618">
                  <c:v>1.9827551168311031E-4</c:v>
                </c:pt>
                <c:pt idx="4619">
                  <c:v>2.1822776443109626E-4</c:v>
                </c:pt>
                <c:pt idx="4620">
                  <c:v>1.8455833791886995E-4</c:v>
                </c:pt>
                <c:pt idx="4621">
                  <c:v>1.633590693741349E-4</c:v>
                </c:pt>
                <c:pt idx="4622">
                  <c:v>2.0076954327660854E-4</c:v>
                </c:pt>
                <c:pt idx="4623">
                  <c:v>2.1822776443109626E-4</c:v>
                </c:pt>
                <c:pt idx="4624">
                  <c:v>2.1323970124409976E-4</c:v>
                </c:pt>
                <c:pt idx="4625">
                  <c:v>2.3069792239858745E-4</c:v>
                </c:pt>
                <c:pt idx="4626">
                  <c:v>2.0700462226035416E-4</c:v>
                </c:pt>
                <c:pt idx="4627">
                  <c:v>2.5937928572381728E-4</c:v>
                </c:pt>
                <c:pt idx="4628">
                  <c:v>2.094986538538524E-4</c:v>
                </c:pt>
                <c:pt idx="4629">
                  <c:v>2.0326357487010678E-4</c:v>
                </c:pt>
                <c:pt idx="4630">
                  <c:v>1.9578148008961207E-4</c:v>
                </c:pt>
                <c:pt idx="4631">
                  <c:v>2.5314420674007164E-4</c:v>
                </c:pt>
                <c:pt idx="4632">
                  <c:v>2.5937928572381728E-4</c:v>
                </c:pt>
                <c:pt idx="4633">
                  <c:v>2.76837506878305E-4</c:v>
                </c:pt>
                <c:pt idx="4634">
                  <c:v>2.3568598558558395E-4</c:v>
                </c:pt>
                <c:pt idx="4635">
                  <c:v>2.606263015205664E-4</c:v>
                </c:pt>
                <c:pt idx="4636">
                  <c:v>2.5439122253682076E-4</c:v>
                </c:pt>
                <c:pt idx="4637">
                  <c:v>2.4067404877258045E-4</c:v>
                </c:pt>
                <c:pt idx="4638">
                  <c:v>2.4316808036607866E-4</c:v>
                </c:pt>
                <c:pt idx="4639">
                  <c:v>2.5189719094332252E-4</c:v>
                </c:pt>
                <c:pt idx="4640">
                  <c:v>2.6436734891081371E-4</c:v>
                </c:pt>
                <c:pt idx="4641">
                  <c:v>2.4441509616282775E-4</c:v>
                </c:pt>
                <c:pt idx="4642">
                  <c:v>2.0575760646360502E-4</c:v>
                </c:pt>
                <c:pt idx="4643">
                  <c:v>2.1074566965060152E-4</c:v>
                </c:pt>
                <c:pt idx="4644">
                  <c:v>2.2321582761809276E-4</c:v>
                </c:pt>
                <c:pt idx="4645">
                  <c:v>2.1323970124409976E-4</c:v>
                </c:pt>
                <c:pt idx="4646">
                  <c:v>2.2570985921159094E-4</c:v>
                </c:pt>
                <c:pt idx="4647">
                  <c:v>2.2945090660183833E-4</c:v>
                </c:pt>
                <c:pt idx="4648">
                  <c:v>2.1573373283759797E-4</c:v>
                </c:pt>
                <c:pt idx="4649">
                  <c:v>2.3069792239858745E-4</c:v>
                </c:pt>
                <c:pt idx="4650">
                  <c:v>1.8206430632537174E-4</c:v>
                </c:pt>
                <c:pt idx="4651">
                  <c:v>2.1822776443109626E-4</c:v>
                </c:pt>
                <c:pt idx="4652">
                  <c:v>1.9827551168311031E-4</c:v>
                </c:pt>
                <c:pt idx="4653">
                  <c:v>2.1822776443109626E-4</c:v>
                </c:pt>
                <c:pt idx="4654">
                  <c:v>2.045105906668559E-4</c:v>
                </c:pt>
                <c:pt idx="4655">
                  <c:v>1.995225274798594E-4</c:v>
                </c:pt>
                <c:pt idx="4656">
                  <c:v>1.5712399039038931E-4</c:v>
                </c:pt>
                <c:pt idx="4657">
                  <c:v>1.7832325893512435E-4</c:v>
                </c:pt>
                <c:pt idx="4658">
                  <c:v>1.8580535371561912E-4</c:v>
                </c:pt>
                <c:pt idx="4659">
                  <c:v>1.995225274798594E-4</c:v>
                </c:pt>
                <c:pt idx="4660">
                  <c:v>1.995225274798594E-4</c:v>
                </c:pt>
                <c:pt idx="4661">
                  <c:v>1.995225274798594E-4</c:v>
                </c:pt>
                <c:pt idx="4662">
                  <c:v>2.2446284341484188E-4</c:v>
                </c:pt>
                <c:pt idx="4663">
                  <c:v>2.0076954327660854E-4</c:v>
                </c:pt>
                <c:pt idx="4664">
                  <c:v>1.9578148008961207E-4</c:v>
                </c:pt>
                <c:pt idx="4665">
                  <c:v>1.7582922734162612E-4</c:v>
                </c:pt>
                <c:pt idx="4666">
                  <c:v>1.7333519574812788E-4</c:v>
                </c:pt>
                <c:pt idx="4667">
                  <c:v>1.882993853091173E-4</c:v>
                </c:pt>
                <c:pt idx="4668">
                  <c:v>1.932874484961138E-4</c:v>
                </c:pt>
                <c:pt idx="4669">
                  <c:v>1.932874484961138E-4</c:v>
                </c:pt>
                <c:pt idx="4670">
                  <c:v>1.7832325893512435E-4</c:v>
                </c:pt>
                <c:pt idx="4671">
                  <c:v>2.144867170408489E-4</c:v>
                </c:pt>
                <c:pt idx="4672">
                  <c:v>1.9578148008961207E-4</c:v>
                </c:pt>
                <c:pt idx="4673">
                  <c:v>2.1074566965060152E-4</c:v>
                </c:pt>
                <c:pt idx="4674">
                  <c:v>2.2446284341484188E-4</c:v>
                </c:pt>
                <c:pt idx="4675">
                  <c:v>2.3693300138233307E-4</c:v>
                </c:pt>
                <c:pt idx="4676">
                  <c:v>1.932874484961138E-4</c:v>
                </c:pt>
                <c:pt idx="4677">
                  <c:v>2.1074566965060152E-4</c:v>
                </c:pt>
                <c:pt idx="4678">
                  <c:v>2.2072179602459447E-4</c:v>
                </c:pt>
                <c:pt idx="4679">
                  <c:v>2.4316808036607866E-4</c:v>
                </c:pt>
                <c:pt idx="4680">
                  <c:v>2.4566211195957692E-4</c:v>
                </c:pt>
                <c:pt idx="4681">
                  <c:v>2.144867170408489E-4</c:v>
                </c:pt>
                <c:pt idx="4682">
                  <c:v>1.932874484961138E-4</c:v>
                </c:pt>
                <c:pt idx="4683">
                  <c:v>1.6834713256113138E-4</c:v>
                </c:pt>
                <c:pt idx="4684">
                  <c:v>1.7832325893512435E-4</c:v>
                </c:pt>
                <c:pt idx="4685">
                  <c:v>1.8954640110586645E-4</c:v>
                </c:pt>
                <c:pt idx="4686">
                  <c:v>1.633590693741349E-4</c:v>
                </c:pt>
                <c:pt idx="4687">
                  <c:v>1.9453446429286295E-4</c:v>
                </c:pt>
                <c:pt idx="4688">
                  <c:v>1.74582211544877E-4</c:v>
                </c:pt>
                <c:pt idx="4689">
                  <c:v>1.5462995879689104E-4</c:v>
                </c:pt>
                <c:pt idx="4690">
                  <c:v>1.8081729052862262E-4</c:v>
                </c:pt>
                <c:pt idx="4691">
                  <c:v>1.9453446429286295E-4</c:v>
                </c:pt>
                <c:pt idx="4692">
                  <c:v>1.7832325893512435E-4</c:v>
                </c:pt>
                <c:pt idx="4693">
                  <c:v>1.6460608517088399E-4</c:v>
                </c:pt>
                <c:pt idx="4694">
                  <c:v>1.9702849588636116E-4</c:v>
                </c:pt>
                <c:pt idx="4695">
                  <c:v>1.6585310096763314E-4</c:v>
                </c:pt>
                <c:pt idx="4696">
                  <c:v>1.9827551168311031E-4</c:v>
                </c:pt>
                <c:pt idx="4697">
                  <c:v>2.1199268544735064E-4</c:v>
                </c:pt>
                <c:pt idx="4698">
                  <c:v>1.9079341690261554E-4</c:v>
                </c:pt>
                <c:pt idx="4699">
                  <c:v>1.8705236951236818E-4</c:v>
                </c:pt>
                <c:pt idx="4700">
                  <c:v>2.1199268544735064E-4</c:v>
                </c:pt>
                <c:pt idx="4701">
                  <c:v>2.1199268544735064E-4</c:v>
                </c:pt>
                <c:pt idx="4702">
                  <c:v>2.3194493819533656E-4</c:v>
                </c:pt>
                <c:pt idx="4703">
                  <c:v>2.2072179602459447E-4</c:v>
                </c:pt>
                <c:pt idx="4704">
                  <c:v>2.5563823833356987E-4</c:v>
                </c:pt>
                <c:pt idx="4705">
                  <c:v>1.9702849588636116E-4</c:v>
                </c:pt>
                <c:pt idx="4706">
                  <c:v>1.9578148008961207E-4</c:v>
                </c:pt>
                <c:pt idx="4707">
                  <c:v>1.995225274798594E-4</c:v>
                </c:pt>
                <c:pt idx="4708">
                  <c:v>2.1199268544735064E-4</c:v>
                </c:pt>
                <c:pt idx="4709">
                  <c:v>2.6686138050431194E-4</c:v>
                </c:pt>
                <c:pt idx="4710">
                  <c:v>3.3045918613851716E-4</c:v>
                </c:pt>
                <c:pt idx="4711">
                  <c:v>3.7784578641498383E-4</c:v>
                </c:pt>
                <c:pt idx="4712">
                  <c:v>3.6038756526049612E-4</c:v>
                </c:pt>
                <c:pt idx="4713">
                  <c:v>3.167420123742768E-4</c:v>
                </c:pt>
                <c:pt idx="4714">
                  <c:v>2.7309645948805759E-4</c:v>
                </c:pt>
                <c:pt idx="4715">
                  <c:v>2.2321582761809276E-4</c:v>
                </c:pt>
                <c:pt idx="4716">
                  <c:v>2.1947478022784538E-4</c:v>
                </c:pt>
                <c:pt idx="4717">
                  <c:v>1.9578148008961207E-4</c:v>
                </c:pt>
                <c:pt idx="4718">
                  <c:v>1.9204043269936469E-4</c:v>
                </c:pt>
                <c:pt idx="4719">
                  <c:v>1.7582922734162612E-4</c:v>
                </c:pt>
                <c:pt idx="4720">
                  <c:v>1.9578148008961207E-4</c:v>
                </c:pt>
                <c:pt idx="4721">
                  <c:v>2.144867170408489E-4</c:v>
                </c:pt>
                <c:pt idx="4722">
                  <c:v>2.1822776443109626E-4</c:v>
                </c:pt>
                <c:pt idx="4723">
                  <c:v>2.5439122253682076E-4</c:v>
                </c:pt>
                <c:pt idx="4724">
                  <c:v>2.5314420674007164E-4</c:v>
                </c:pt>
                <c:pt idx="4725">
                  <c:v>2.2945090660183833E-4</c:v>
                </c:pt>
                <c:pt idx="4726">
                  <c:v>2.1822776443109626E-4</c:v>
                </c:pt>
                <c:pt idx="4727">
                  <c:v>2.3194493819533656E-4</c:v>
                </c:pt>
                <c:pt idx="4728">
                  <c:v>2.6810839630106106E-4</c:v>
                </c:pt>
                <c:pt idx="4729">
                  <c:v>2.1947478022784538E-4</c:v>
                </c:pt>
                <c:pt idx="4730">
                  <c:v>2.5813226992706811E-4</c:v>
                </c:pt>
                <c:pt idx="4731">
                  <c:v>2.1573373283759797E-4</c:v>
                </c:pt>
                <c:pt idx="4732">
                  <c:v>1.8455833791886995E-4</c:v>
                </c:pt>
                <c:pt idx="4733">
                  <c:v>1.9079341690261554E-4</c:v>
                </c:pt>
                <c:pt idx="4734">
                  <c:v>2.045105906668559E-4</c:v>
                </c:pt>
                <c:pt idx="4735">
                  <c:v>2.4192106456932954E-4</c:v>
                </c:pt>
                <c:pt idx="4736">
                  <c:v>2.2695687500834009E-4</c:v>
                </c:pt>
                <c:pt idx="4737">
                  <c:v>1.633590693741349E-4</c:v>
                </c:pt>
                <c:pt idx="4738">
                  <c:v>1.7208817995137876E-4</c:v>
                </c:pt>
                <c:pt idx="4739">
                  <c:v>1.5712399039038931E-4</c:v>
                </c:pt>
                <c:pt idx="4740">
                  <c:v>1.74582211544877E-4</c:v>
                </c:pt>
                <c:pt idx="4741">
                  <c:v>1.8331132212212085E-4</c:v>
                </c:pt>
                <c:pt idx="4742">
                  <c:v>1.7208817995137876E-4</c:v>
                </c:pt>
                <c:pt idx="4743">
                  <c:v>1.6710011676438226E-4</c:v>
                </c:pt>
                <c:pt idx="4744">
                  <c:v>1.8081729052862262E-4</c:v>
                </c:pt>
                <c:pt idx="4745">
                  <c:v>1.6710011676438226E-4</c:v>
                </c:pt>
                <c:pt idx="4746">
                  <c:v>2.0201655907335766E-4</c:v>
                </c:pt>
                <c:pt idx="4747">
                  <c:v>2.0575760646360502E-4</c:v>
                </c:pt>
                <c:pt idx="4748">
                  <c:v>2.3319195399208568E-4</c:v>
                </c:pt>
                <c:pt idx="4749">
                  <c:v>2.7184944369130847E-4</c:v>
                </c:pt>
                <c:pt idx="4750">
                  <c:v>3.0302483861003655E-4</c:v>
                </c:pt>
                <c:pt idx="4751">
                  <c:v>3.0177782281328737E-4</c:v>
                </c:pt>
                <c:pt idx="4752">
                  <c:v>2.4815614355307516E-4</c:v>
                </c:pt>
                <c:pt idx="4753">
                  <c:v>2.344389697888348E-4</c:v>
                </c:pt>
                <c:pt idx="4754">
                  <c:v>1.7957027473187344E-4</c:v>
                </c:pt>
                <c:pt idx="4755">
                  <c:v>1.7582922734162612E-4</c:v>
                </c:pt>
                <c:pt idx="4756">
                  <c:v>1.8954640110586645E-4</c:v>
                </c:pt>
                <c:pt idx="4757">
                  <c:v>1.3093665865865773E-4</c:v>
                </c:pt>
                <c:pt idx="4758">
                  <c:v>1.4340681662614895E-4</c:v>
                </c:pt>
                <c:pt idx="4759">
                  <c:v>1.9578148008961207E-4</c:v>
                </c:pt>
                <c:pt idx="4760">
                  <c:v>1.8081729052862262E-4</c:v>
                </c:pt>
                <c:pt idx="4761">
                  <c:v>1.7582922734162612E-4</c:v>
                </c:pt>
                <c:pt idx="4762">
                  <c:v>1.74582211544877E-4</c:v>
                </c:pt>
                <c:pt idx="4763">
                  <c:v>1.4714786401639633E-4</c:v>
                </c:pt>
                <c:pt idx="4764">
                  <c:v>1.8331132212212085E-4</c:v>
                </c:pt>
                <c:pt idx="4765">
                  <c:v>1.9453446429286295E-4</c:v>
                </c:pt>
                <c:pt idx="4766">
                  <c:v>1.7832325893512435E-4</c:v>
                </c:pt>
                <c:pt idx="4767">
                  <c:v>1.882993853091173E-4</c:v>
                </c:pt>
                <c:pt idx="4768">
                  <c:v>1.9578148008961207E-4</c:v>
                </c:pt>
                <c:pt idx="4769">
                  <c:v>2.045105906668559E-4</c:v>
                </c:pt>
                <c:pt idx="4770">
                  <c:v>2.0575760646360502E-4</c:v>
                </c:pt>
                <c:pt idx="4771">
                  <c:v>2.0326357487010678E-4</c:v>
                </c:pt>
                <c:pt idx="4772">
                  <c:v>1.7707624313837523E-4</c:v>
                </c:pt>
                <c:pt idx="4773">
                  <c:v>1.882993853091173E-4</c:v>
                </c:pt>
                <c:pt idx="4774">
                  <c:v>1.5712399039038931E-4</c:v>
                </c:pt>
                <c:pt idx="4775">
                  <c:v>1.5587697459364016E-4</c:v>
                </c:pt>
                <c:pt idx="4776">
                  <c:v>1.4714786401639633E-4</c:v>
                </c:pt>
                <c:pt idx="4777">
                  <c:v>1.7707624313837523E-4</c:v>
                </c:pt>
                <c:pt idx="4778">
                  <c:v>1.8705236951236818E-4</c:v>
                </c:pt>
                <c:pt idx="4779">
                  <c:v>1.3592472184565424E-4</c:v>
                </c:pt>
                <c:pt idx="4780">
                  <c:v>1.5712399039038931E-4</c:v>
                </c:pt>
                <c:pt idx="4781">
                  <c:v>1.7084116415462961E-4</c:v>
                </c:pt>
                <c:pt idx="4782">
                  <c:v>1.8081729052862262E-4</c:v>
                </c:pt>
                <c:pt idx="4783">
                  <c:v>1.6211205357738576E-4</c:v>
                </c:pt>
                <c:pt idx="4784">
                  <c:v>1.7957027473187344E-4</c:v>
                </c:pt>
                <c:pt idx="4785">
                  <c:v>1.5462995879689104E-4</c:v>
                </c:pt>
                <c:pt idx="4786">
                  <c:v>1.6710011676438226E-4</c:v>
                </c:pt>
                <c:pt idx="4787">
                  <c:v>1.5462995879689104E-4</c:v>
                </c:pt>
                <c:pt idx="4788">
                  <c:v>1.5462995879689104E-4</c:v>
                </c:pt>
                <c:pt idx="4789">
                  <c:v>1.7707624313837523E-4</c:v>
                </c:pt>
                <c:pt idx="4790">
                  <c:v>1.6460608517088399E-4</c:v>
                </c:pt>
                <c:pt idx="4791">
                  <c:v>1.8206430632537174E-4</c:v>
                </c:pt>
                <c:pt idx="4792">
                  <c:v>1.7208817995137876E-4</c:v>
                </c:pt>
                <c:pt idx="4793">
                  <c:v>1.7208817995137876E-4</c:v>
                </c:pt>
                <c:pt idx="4794">
                  <c:v>1.583710061871384E-4</c:v>
                </c:pt>
                <c:pt idx="4795">
                  <c:v>1.7333519574812788E-4</c:v>
                </c:pt>
                <c:pt idx="4796">
                  <c:v>1.7582922734162612E-4</c:v>
                </c:pt>
                <c:pt idx="4797">
                  <c:v>1.74582211544877E-4</c:v>
                </c:pt>
                <c:pt idx="4798">
                  <c:v>1.633590693741349E-4</c:v>
                </c:pt>
                <c:pt idx="4799">
                  <c:v>1.6834713256113138E-4</c:v>
                </c:pt>
                <c:pt idx="4800">
                  <c:v>1.6211205357738576E-4</c:v>
                </c:pt>
                <c:pt idx="4801">
                  <c:v>1.7957027473187344E-4</c:v>
                </c:pt>
                <c:pt idx="4802">
                  <c:v>1.3467770604890512E-4</c:v>
                </c:pt>
                <c:pt idx="4803">
                  <c:v>1.6585310096763314E-4</c:v>
                </c:pt>
                <c:pt idx="4804">
                  <c:v>1.6710011676438226E-4</c:v>
                </c:pt>
                <c:pt idx="4805">
                  <c:v>1.7957027473187344E-4</c:v>
                </c:pt>
                <c:pt idx="4806">
                  <c:v>2.1323970124409976E-4</c:v>
                </c:pt>
                <c:pt idx="4807">
                  <c:v>1.7582922734162612E-4</c:v>
                </c:pt>
                <c:pt idx="4808">
                  <c:v>2.5688525413031899E-4</c:v>
                </c:pt>
                <c:pt idx="4809">
                  <c:v>2.506501751465734E-4</c:v>
                </c:pt>
                <c:pt idx="4810">
                  <c:v>3.1923604396777504E-4</c:v>
                </c:pt>
                <c:pt idx="4811">
                  <c:v>4.2273835509795216E-4</c:v>
                </c:pt>
                <c:pt idx="4812">
                  <c:v>6.4221313532579743E-4</c:v>
                </c:pt>
                <c:pt idx="4813">
                  <c:v>8.5794686816339561E-4</c:v>
                </c:pt>
                <c:pt idx="4814">
                  <c:v>9.5272006871632874E-4</c:v>
                </c:pt>
                <c:pt idx="4815">
                  <c:v>8.0183115730968495E-4</c:v>
                </c:pt>
                <c:pt idx="4816">
                  <c:v>5.7362726650459579E-4</c:v>
                </c:pt>
                <c:pt idx="4817">
                  <c:v>4.4144359204918894E-4</c:v>
                </c:pt>
                <c:pt idx="4818">
                  <c:v>2.8431960165879966E-4</c:v>
                </c:pt>
                <c:pt idx="4819">
                  <c:v>2.0825163805710328E-4</c:v>
                </c:pt>
                <c:pt idx="4820">
                  <c:v>1.5587697459364016E-4</c:v>
                </c:pt>
                <c:pt idx="4821">
                  <c:v>1.882993853091173E-4</c:v>
                </c:pt>
                <c:pt idx="4822">
                  <c:v>1.6585310096763314E-4</c:v>
                </c:pt>
                <c:pt idx="4823">
                  <c:v>1.6959414835788052E-4</c:v>
                </c:pt>
                <c:pt idx="4824">
                  <c:v>1.7208817995137876E-4</c:v>
                </c:pt>
                <c:pt idx="4825">
                  <c:v>1.6086503778063666E-4</c:v>
                </c:pt>
                <c:pt idx="4826">
                  <c:v>1.5213592720339281E-4</c:v>
                </c:pt>
                <c:pt idx="4827">
                  <c:v>1.5338294300014192E-4</c:v>
                </c:pt>
                <c:pt idx="4828">
                  <c:v>1.6959414835788052E-4</c:v>
                </c:pt>
                <c:pt idx="4829">
                  <c:v>1.6710011676438226E-4</c:v>
                </c:pt>
                <c:pt idx="4830">
                  <c:v>2.0700462226035416E-4</c:v>
                </c:pt>
                <c:pt idx="4831">
                  <c:v>1.9578148008961207E-4</c:v>
                </c:pt>
                <c:pt idx="4832">
                  <c:v>2.6187331731731547E-4</c:v>
                </c:pt>
                <c:pt idx="4833">
                  <c:v>2.3568598558558395E-4</c:v>
                </c:pt>
                <c:pt idx="4834">
                  <c:v>1.9204043269936469E-4</c:v>
                </c:pt>
                <c:pt idx="4835">
                  <c:v>1.9827551168311031E-4</c:v>
                </c:pt>
                <c:pt idx="4836">
                  <c:v>1.6585310096763314E-4</c:v>
                </c:pt>
                <c:pt idx="4837">
                  <c:v>1.5961802198388752E-4</c:v>
                </c:pt>
                <c:pt idx="4838">
                  <c:v>1.4465383242289809E-4</c:v>
                </c:pt>
                <c:pt idx="4839">
                  <c:v>1.5462995879689104E-4</c:v>
                </c:pt>
                <c:pt idx="4840">
                  <c:v>1.5213592720339281E-4</c:v>
                </c:pt>
                <c:pt idx="4841">
                  <c:v>1.5088891140664369E-4</c:v>
                </c:pt>
                <c:pt idx="4842">
                  <c:v>1.7333519574812788E-4</c:v>
                </c:pt>
                <c:pt idx="4843">
                  <c:v>1.6585310096763314E-4</c:v>
                </c:pt>
                <c:pt idx="4844">
                  <c:v>1.4964189560989454E-4</c:v>
                </c:pt>
                <c:pt idx="4845">
                  <c:v>1.7208817995137876E-4</c:v>
                </c:pt>
                <c:pt idx="4846">
                  <c:v>1.5587697459364016E-4</c:v>
                </c:pt>
                <c:pt idx="4847">
                  <c:v>1.6834713256113138E-4</c:v>
                </c:pt>
                <c:pt idx="4848">
                  <c:v>1.5961802198388752E-4</c:v>
                </c:pt>
                <c:pt idx="4849">
                  <c:v>1.384187534391525E-4</c:v>
                </c:pt>
                <c:pt idx="4850">
                  <c:v>1.5338294300014192E-4</c:v>
                </c:pt>
                <c:pt idx="4851">
                  <c:v>1.5213592720339281E-4</c:v>
                </c:pt>
                <c:pt idx="4852">
                  <c:v>1.5088891140664369E-4</c:v>
                </c:pt>
                <c:pt idx="4853">
                  <c:v>1.6585310096763314E-4</c:v>
                </c:pt>
                <c:pt idx="4854">
                  <c:v>1.6710011676438226E-4</c:v>
                </c:pt>
                <c:pt idx="4855">
                  <c:v>1.7832325893512435E-4</c:v>
                </c:pt>
                <c:pt idx="4856">
                  <c:v>1.4091278503265071E-4</c:v>
                </c:pt>
                <c:pt idx="4857">
                  <c:v>1.7707624313837523E-4</c:v>
                </c:pt>
                <c:pt idx="4858">
                  <c:v>1.5338294300014192E-4</c:v>
                </c:pt>
                <c:pt idx="4859">
                  <c:v>1.74582211544877E-4</c:v>
                </c:pt>
                <c:pt idx="4860">
                  <c:v>1.9079341690261554E-4</c:v>
                </c:pt>
                <c:pt idx="4861">
                  <c:v>2.144867170408489E-4</c:v>
                </c:pt>
                <c:pt idx="4862">
                  <c:v>2.0700462226035416E-4</c:v>
                </c:pt>
                <c:pt idx="4863">
                  <c:v>3.2173007556127333E-4</c:v>
                </c:pt>
                <c:pt idx="4864">
                  <c:v>3.6038756526049612E-4</c:v>
                </c:pt>
                <c:pt idx="4865">
                  <c:v>3.3420023352876451E-4</c:v>
                </c:pt>
                <c:pt idx="4866">
                  <c:v>3.0676588600028385E-4</c:v>
                </c:pt>
                <c:pt idx="4867">
                  <c:v>2.5563823833356987E-4</c:v>
                </c:pt>
                <c:pt idx="4868">
                  <c:v>2.0076954327660854E-4</c:v>
                </c:pt>
                <c:pt idx="4869">
                  <c:v>1.7957027473187344E-4</c:v>
                </c:pt>
                <c:pt idx="4870">
                  <c:v>1.5088891140664369E-4</c:v>
                </c:pt>
                <c:pt idx="4871">
                  <c:v>1.3966576923590156E-4</c:v>
                </c:pt>
                <c:pt idx="4872">
                  <c:v>1.6710011676438226E-4</c:v>
                </c:pt>
                <c:pt idx="4873">
                  <c:v>1.7084116415462961E-4</c:v>
                </c:pt>
                <c:pt idx="4874">
                  <c:v>1.633590693741349E-4</c:v>
                </c:pt>
                <c:pt idx="4875">
                  <c:v>1.6460608517088399E-4</c:v>
                </c:pt>
                <c:pt idx="4876">
                  <c:v>1.9204043269936469E-4</c:v>
                </c:pt>
                <c:pt idx="4877">
                  <c:v>2.5439122253682076E-4</c:v>
                </c:pt>
                <c:pt idx="4878">
                  <c:v>2.6561436470756288E-4</c:v>
                </c:pt>
                <c:pt idx="4879">
                  <c:v>2.5937928572381728E-4</c:v>
                </c:pt>
                <c:pt idx="4880">
                  <c:v>2.394270329758313E-4</c:v>
                </c:pt>
                <c:pt idx="4881">
                  <c:v>1.882993853091173E-4</c:v>
                </c:pt>
                <c:pt idx="4882">
                  <c:v>1.583710061871384E-4</c:v>
                </c:pt>
                <c:pt idx="4883">
                  <c:v>1.5961802198388752E-4</c:v>
                </c:pt>
                <c:pt idx="4884">
                  <c:v>1.3592472184565424E-4</c:v>
                </c:pt>
                <c:pt idx="4885">
                  <c:v>1.5587697459364016E-4</c:v>
                </c:pt>
                <c:pt idx="4886">
                  <c:v>1.3966576923590156E-4</c:v>
                </c:pt>
                <c:pt idx="4887">
                  <c:v>1.6211205357738576E-4</c:v>
                </c:pt>
                <c:pt idx="4888">
                  <c:v>1.995225274798594E-4</c:v>
                </c:pt>
                <c:pt idx="4889">
                  <c:v>1.5712399039038931E-4</c:v>
                </c:pt>
                <c:pt idx="4890">
                  <c:v>1.6460608517088399E-4</c:v>
                </c:pt>
                <c:pt idx="4891">
                  <c:v>1.4340681662614895E-4</c:v>
                </c:pt>
                <c:pt idx="4892">
                  <c:v>1.4340681662614895E-4</c:v>
                </c:pt>
                <c:pt idx="4893">
                  <c:v>1.4590084821964721E-4</c:v>
                </c:pt>
                <c:pt idx="4894">
                  <c:v>1.6959414835788052E-4</c:v>
                </c:pt>
                <c:pt idx="4895">
                  <c:v>1.6710011676438226E-4</c:v>
                </c:pt>
                <c:pt idx="4896">
                  <c:v>1.5338294300014192E-4</c:v>
                </c:pt>
                <c:pt idx="4897">
                  <c:v>1.5338294300014192E-4</c:v>
                </c:pt>
                <c:pt idx="4898">
                  <c:v>1.6959414835788052E-4</c:v>
                </c:pt>
                <c:pt idx="4899">
                  <c:v>1.583710061871384E-4</c:v>
                </c:pt>
                <c:pt idx="4900">
                  <c:v>1.9453446429286295E-4</c:v>
                </c:pt>
                <c:pt idx="4901">
                  <c:v>1.6585310096763314E-4</c:v>
                </c:pt>
                <c:pt idx="4902">
                  <c:v>1.7582922734162612E-4</c:v>
                </c:pt>
                <c:pt idx="4903">
                  <c:v>1.995225274798594E-4</c:v>
                </c:pt>
                <c:pt idx="4904">
                  <c:v>1.7208817995137876E-4</c:v>
                </c:pt>
                <c:pt idx="4905">
                  <c:v>1.6959414835788052E-4</c:v>
                </c:pt>
                <c:pt idx="4906">
                  <c:v>1.882993853091173E-4</c:v>
                </c:pt>
                <c:pt idx="4907">
                  <c:v>1.8081729052862262E-4</c:v>
                </c:pt>
                <c:pt idx="4908">
                  <c:v>1.8580535371561912E-4</c:v>
                </c:pt>
                <c:pt idx="4909">
                  <c:v>1.5338294300014192E-4</c:v>
                </c:pt>
                <c:pt idx="4910">
                  <c:v>1.4091278503265071E-4</c:v>
                </c:pt>
                <c:pt idx="4911">
                  <c:v>1.4091278503265071E-4</c:v>
                </c:pt>
                <c:pt idx="4912">
                  <c:v>1.4465383242289809E-4</c:v>
                </c:pt>
                <c:pt idx="4913">
                  <c:v>1.4215980082939983E-4</c:v>
                </c:pt>
                <c:pt idx="4914">
                  <c:v>1.4590084821964721E-4</c:v>
                </c:pt>
                <c:pt idx="4915">
                  <c:v>1.5462995879689104E-4</c:v>
                </c:pt>
                <c:pt idx="4916">
                  <c:v>1.4964189560989454E-4</c:v>
                </c:pt>
                <c:pt idx="4917">
                  <c:v>1.6710011676438226E-4</c:v>
                </c:pt>
                <c:pt idx="4918">
                  <c:v>1.4590084821964721E-4</c:v>
                </c:pt>
                <c:pt idx="4919">
                  <c:v>1.7333519574812788E-4</c:v>
                </c:pt>
                <c:pt idx="4920">
                  <c:v>1.2719561126841038E-4</c:v>
                </c:pt>
                <c:pt idx="4921">
                  <c:v>1.6211205357738576E-4</c:v>
                </c:pt>
                <c:pt idx="4922">
                  <c:v>1.5088891140664369E-4</c:v>
                </c:pt>
                <c:pt idx="4923">
                  <c:v>1.4714786401639633E-4</c:v>
                </c:pt>
                <c:pt idx="4924">
                  <c:v>1.7084116415462961E-4</c:v>
                </c:pt>
                <c:pt idx="4925">
                  <c:v>1.4340681662614895E-4</c:v>
                </c:pt>
                <c:pt idx="4926">
                  <c:v>1.384187534391525E-4</c:v>
                </c:pt>
                <c:pt idx="4927">
                  <c:v>1.5587697459364016E-4</c:v>
                </c:pt>
                <c:pt idx="4928">
                  <c:v>1.5213592720339281E-4</c:v>
                </c:pt>
                <c:pt idx="4929">
                  <c:v>1.4590084821964721E-4</c:v>
                </c:pt>
                <c:pt idx="4930">
                  <c:v>1.4340681662614895E-4</c:v>
                </c:pt>
                <c:pt idx="4931">
                  <c:v>1.3592472184565424E-4</c:v>
                </c:pt>
                <c:pt idx="4932">
                  <c:v>1.3218367445540685E-4</c:v>
                </c:pt>
                <c:pt idx="4933">
                  <c:v>1.5088891140664369E-4</c:v>
                </c:pt>
                <c:pt idx="4934">
                  <c:v>1.4839487981314542E-4</c:v>
                </c:pt>
                <c:pt idx="4935">
                  <c:v>1.2968964286190864E-4</c:v>
                </c:pt>
                <c:pt idx="4936">
                  <c:v>1.3093665865865773E-4</c:v>
                </c:pt>
                <c:pt idx="4937">
                  <c:v>1.5961802198388752E-4</c:v>
                </c:pt>
                <c:pt idx="4938">
                  <c:v>1.5338294300014192E-4</c:v>
                </c:pt>
                <c:pt idx="4939">
                  <c:v>1.5961802198388752E-4</c:v>
                </c:pt>
                <c:pt idx="4940">
                  <c:v>1.5213592720339281E-4</c:v>
                </c:pt>
                <c:pt idx="4941">
                  <c:v>1.4465383242289809E-4</c:v>
                </c:pt>
                <c:pt idx="4942">
                  <c:v>1.4465383242289809E-4</c:v>
                </c:pt>
                <c:pt idx="4943">
                  <c:v>1.4964189560989454E-4</c:v>
                </c:pt>
                <c:pt idx="4944">
                  <c:v>1.4465383242289809E-4</c:v>
                </c:pt>
                <c:pt idx="4945">
                  <c:v>1.384187534391525E-4</c:v>
                </c:pt>
                <c:pt idx="4946">
                  <c:v>1.5712399039038931E-4</c:v>
                </c:pt>
                <c:pt idx="4947">
                  <c:v>1.5213592720339281E-4</c:v>
                </c:pt>
                <c:pt idx="4948">
                  <c:v>1.5213592720339281E-4</c:v>
                </c:pt>
                <c:pt idx="4949">
                  <c:v>1.6710011676438226E-4</c:v>
                </c:pt>
                <c:pt idx="4950">
                  <c:v>1.4964189560989454E-4</c:v>
                </c:pt>
                <c:pt idx="4951">
                  <c:v>1.4839487981314542E-4</c:v>
                </c:pt>
                <c:pt idx="4952">
                  <c:v>1.5213592720339281E-4</c:v>
                </c:pt>
                <c:pt idx="4953">
                  <c:v>1.6211205357738576E-4</c:v>
                </c:pt>
                <c:pt idx="4954">
                  <c:v>1.3218367445540685E-4</c:v>
                </c:pt>
                <c:pt idx="4955">
                  <c:v>1.3717173764240335E-4</c:v>
                </c:pt>
                <c:pt idx="4956">
                  <c:v>1.5338294300014192E-4</c:v>
                </c:pt>
                <c:pt idx="4957">
                  <c:v>1.284426270651595E-4</c:v>
                </c:pt>
                <c:pt idx="4958">
                  <c:v>1.4839487981314542E-4</c:v>
                </c:pt>
                <c:pt idx="4959">
                  <c:v>1.5587697459364016E-4</c:v>
                </c:pt>
                <c:pt idx="4960">
                  <c:v>1.6211205357738576E-4</c:v>
                </c:pt>
                <c:pt idx="4961">
                  <c:v>1.6585310096763314E-4</c:v>
                </c:pt>
                <c:pt idx="4962">
                  <c:v>1.5961802198388752E-4</c:v>
                </c:pt>
                <c:pt idx="4963">
                  <c:v>1.5338294300014192E-4</c:v>
                </c:pt>
                <c:pt idx="4964">
                  <c:v>1.5213592720339281E-4</c:v>
                </c:pt>
                <c:pt idx="4965">
                  <c:v>1.74582211544877E-4</c:v>
                </c:pt>
                <c:pt idx="4966">
                  <c:v>1.384187534391525E-4</c:v>
                </c:pt>
                <c:pt idx="4967">
                  <c:v>1.4839487981314542E-4</c:v>
                </c:pt>
                <c:pt idx="4968">
                  <c:v>1.8331132212212085E-4</c:v>
                </c:pt>
                <c:pt idx="4969">
                  <c:v>1.4340681662614895E-4</c:v>
                </c:pt>
                <c:pt idx="4970">
                  <c:v>2.1074566965060152E-4</c:v>
                </c:pt>
                <c:pt idx="4971">
                  <c:v>2.6187331731731547E-4</c:v>
                </c:pt>
                <c:pt idx="4972">
                  <c:v>3.4667039149625576E-4</c:v>
                </c:pt>
                <c:pt idx="4973">
                  <c:v>4.1276222872395921E-4</c:v>
                </c:pt>
                <c:pt idx="4974">
                  <c:v>4.2897343408169781E-4</c:v>
                </c:pt>
                <c:pt idx="4975">
                  <c:v>3.4043531251251011E-4</c:v>
                </c:pt>
                <c:pt idx="4976">
                  <c:v>2.9055468064254525E-4</c:v>
                </c:pt>
                <c:pt idx="4977">
                  <c:v>1.6211205357738576E-4</c:v>
                </c:pt>
                <c:pt idx="4978">
                  <c:v>1.7084116415462961E-4</c:v>
                </c:pt>
                <c:pt idx="4979">
                  <c:v>1.5462995879689104E-4</c:v>
                </c:pt>
                <c:pt idx="4980">
                  <c:v>1.6585310096763314E-4</c:v>
                </c:pt>
                <c:pt idx="4981">
                  <c:v>1.8580535371561912E-4</c:v>
                </c:pt>
                <c:pt idx="4982">
                  <c:v>1.4465383242289809E-4</c:v>
                </c:pt>
                <c:pt idx="4983">
                  <c:v>1.6086503778063666E-4</c:v>
                </c:pt>
                <c:pt idx="4984">
                  <c:v>1.633590693741349E-4</c:v>
                </c:pt>
                <c:pt idx="4985">
                  <c:v>1.5587697459364016E-4</c:v>
                </c:pt>
                <c:pt idx="4986">
                  <c:v>1.4964189560989454E-4</c:v>
                </c:pt>
                <c:pt idx="4987">
                  <c:v>1.7957027473187344E-4</c:v>
                </c:pt>
                <c:pt idx="4988">
                  <c:v>1.9578148008961207E-4</c:v>
                </c:pt>
                <c:pt idx="4989">
                  <c:v>1.8331132212212085E-4</c:v>
                </c:pt>
                <c:pt idx="4990">
                  <c:v>2.5314420674007164E-4</c:v>
                </c:pt>
                <c:pt idx="4991">
                  <c:v>2.2321582761809276E-4</c:v>
                </c:pt>
                <c:pt idx="4992">
                  <c:v>1.8081729052862262E-4</c:v>
                </c:pt>
                <c:pt idx="4993">
                  <c:v>1.5961802198388752E-4</c:v>
                </c:pt>
                <c:pt idx="4994">
                  <c:v>1.6086503778063666E-4</c:v>
                </c:pt>
                <c:pt idx="4995">
                  <c:v>1.3717173764240335E-4</c:v>
                </c:pt>
                <c:pt idx="4996">
                  <c:v>1.6086503778063666E-4</c:v>
                </c:pt>
                <c:pt idx="4997">
                  <c:v>1.2220754808141388E-4</c:v>
                </c:pt>
                <c:pt idx="4998">
                  <c:v>1.5712399039038931E-4</c:v>
                </c:pt>
                <c:pt idx="4999">
                  <c:v>1.7832325893512435E-4</c:v>
                </c:pt>
                <c:pt idx="5000">
                  <c:v>1.4590084821964721E-4</c:v>
                </c:pt>
                <c:pt idx="5001">
                  <c:v>1.5961802198388752E-4</c:v>
                </c:pt>
                <c:pt idx="5002">
                  <c:v>1.4964189560989454E-4</c:v>
                </c:pt>
                <c:pt idx="5003">
                  <c:v>1.4839487981314542E-4</c:v>
                </c:pt>
                <c:pt idx="5004">
                  <c:v>1.5338294300014192E-4</c:v>
                </c:pt>
                <c:pt idx="5005">
                  <c:v>1.583710061871384E-4</c:v>
                </c:pt>
                <c:pt idx="5006">
                  <c:v>1.4839487981314542E-4</c:v>
                </c:pt>
                <c:pt idx="5007">
                  <c:v>1.6211205357738576E-4</c:v>
                </c:pt>
                <c:pt idx="5008">
                  <c:v>1.5338294300014192E-4</c:v>
                </c:pt>
                <c:pt idx="5009">
                  <c:v>1.0973739011392269E-4</c:v>
                </c:pt>
                <c:pt idx="5010">
                  <c:v>9.9761263739929699E-5</c:v>
                </c:pt>
                <c:pt idx="5011">
                  <c:v>1.583710061871384E-4</c:v>
                </c:pt>
                <c:pt idx="5012">
                  <c:v>1.2968964286190864E-4</c:v>
                </c:pt>
                <c:pt idx="5013">
                  <c:v>1.5338294300014192E-4</c:v>
                </c:pt>
                <c:pt idx="5014">
                  <c:v>1.2594859547166126E-4</c:v>
                </c:pt>
                <c:pt idx="5015">
                  <c:v>1.5088891140664369E-4</c:v>
                </c:pt>
                <c:pt idx="5016">
                  <c:v>1.5088891140664369E-4</c:v>
                </c:pt>
                <c:pt idx="5017">
                  <c:v>1.4964189560989454E-4</c:v>
                </c:pt>
                <c:pt idx="5018">
                  <c:v>1.3717173764240335E-4</c:v>
                </c:pt>
                <c:pt idx="5019">
                  <c:v>1.6086503778063666E-4</c:v>
                </c:pt>
                <c:pt idx="5020">
                  <c:v>1.5088891140664369E-4</c:v>
                </c:pt>
                <c:pt idx="5021">
                  <c:v>1.3966576923590156E-4</c:v>
                </c:pt>
                <c:pt idx="5022">
                  <c:v>1.6086503778063666E-4</c:v>
                </c:pt>
                <c:pt idx="5023">
                  <c:v>1.5088891140664369E-4</c:v>
                </c:pt>
                <c:pt idx="5024">
                  <c:v>1.384187534391525E-4</c:v>
                </c:pt>
                <c:pt idx="5025">
                  <c:v>1.4714786401639633E-4</c:v>
                </c:pt>
                <c:pt idx="5026">
                  <c:v>1.4215980082939983E-4</c:v>
                </c:pt>
                <c:pt idx="5027">
                  <c:v>1.5213592720339281E-4</c:v>
                </c:pt>
                <c:pt idx="5028">
                  <c:v>1.4340681662614895E-4</c:v>
                </c:pt>
                <c:pt idx="5029">
                  <c:v>1.284426270651595E-4</c:v>
                </c:pt>
                <c:pt idx="5030">
                  <c:v>1.4215980082939983E-4</c:v>
                </c:pt>
                <c:pt idx="5031">
                  <c:v>1.5338294300014192E-4</c:v>
                </c:pt>
                <c:pt idx="5032">
                  <c:v>1.4964189560989454E-4</c:v>
                </c:pt>
                <c:pt idx="5033">
                  <c:v>1.172194848944174E-4</c:v>
                </c:pt>
                <c:pt idx="5034">
                  <c:v>1.5961802198388752E-4</c:v>
                </c:pt>
                <c:pt idx="5035">
                  <c:v>1.4839487981314542E-4</c:v>
                </c:pt>
                <c:pt idx="5036">
                  <c:v>1.5088891140664369E-4</c:v>
                </c:pt>
                <c:pt idx="5037">
                  <c:v>1.9204043269936469E-4</c:v>
                </c:pt>
                <c:pt idx="5038">
                  <c:v>2.0700462226035416E-4</c:v>
                </c:pt>
                <c:pt idx="5039">
                  <c:v>2.6312033311406464E-4</c:v>
                </c:pt>
                <c:pt idx="5040">
                  <c:v>2.6935541209781023E-4</c:v>
                </c:pt>
                <c:pt idx="5041">
                  <c:v>2.7184944369130847E-4</c:v>
                </c:pt>
                <c:pt idx="5042">
                  <c:v>2.5563823833356987E-4</c:v>
                </c:pt>
                <c:pt idx="5043">
                  <c:v>2.8182557006530142E-4</c:v>
                </c:pt>
                <c:pt idx="5044">
                  <c:v>2.506501751465734E-4</c:v>
                </c:pt>
                <c:pt idx="5045">
                  <c:v>2.2072179602459447E-4</c:v>
                </c:pt>
                <c:pt idx="5046">
                  <c:v>1.6211205357738576E-4</c:v>
                </c:pt>
                <c:pt idx="5047">
                  <c:v>1.5587697459364016E-4</c:v>
                </c:pt>
                <c:pt idx="5048">
                  <c:v>1.3717173764240335E-4</c:v>
                </c:pt>
                <c:pt idx="5049">
                  <c:v>1.5213592720339281E-4</c:v>
                </c:pt>
                <c:pt idx="5050">
                  <c:v>1.6710011676438226E-4</c:v>
                </c:pt>
                <c:pt idx="5051">
                  <c:v>1.4465383242289809E-4</c:v>
                </c:pt>
                <c:pt idx="5052">
                  <c:v>1.2968964286190864E-4</c:v>
                </c:pt>
                <c:pt idx="5053">
                  <c:v>1.1846650069116653E-4</c:v>
                </c:pt>
                <c:pt idx="5054">
                  <c:v>1.5587697459364016E-4</c:v>
                </c:pt>
                <c:pt idx="5055">
                  <c:v>1.5961802198388752E-4</c:v>
                </c:pt>
                <c:pt idx="5056">
                  <c:v>1.2719561126841038E-4</c:v>
                </c:pt>
                <c:pt idx="5057">
                  <c:v>1.633590693741349E-4</c:v>
                </c:pt>
                <c:pt idx="5058">
                  <c:v>1.6211205357738576E-4</c:v>
                </c:pt>
                <c:pt idx="5059">
                  <c:v>1.633590693741349E-4</c:v>
                </c:pt>
                <c:pt idx="5060">
                  <c:v>1.284426270651595E-4</c:v>
                </c:pt>
                <c:pt idx="5061">
                  <c:v>1.3218367445540685E-4</c:v>
                </c:pt>
                <c:pt idx="5062">
                  <c:v>1.4714786401639633E-4</c:v>
                </c:pt>
                <c:pt idx="5063">
                  <c:v>1.3592472184565424E-4</c:v>
                </c:pt>
                <c:pt idx="5064">
                  <c:v>1.3966576923590156E-4</c:v>
                </c:pt>
                <c:pt idx="5065">
                  <c:v>1.2345456387816302E-4</c:v>
                </c:pt>
                <c:pt idx="5066">
                  <c:v>1.172194848944174E-4</c:v>
                </c:pt>
                <c:pt idx="5067">
                  <c:v>1.3218367445540685E-4</c:v>
                </c:pt>
                <c:pt idx="5068">
                  <c:v>1.4340681662614895E-4</c:v>
                </c:pt>
                <c:pt idx="5069">
                  <c:v>1.384187534391525E-4</c:v>
                </c:pt>
                <c:pt idx="5070">
                  <c:v>1.2470157967491214E-4</c:v>
                </c:pt>
                <c:pt idx="5071">
                  <c:v>1.3966576923590156E-4</c:v>
                </c:pt>
                <c:pt idx="5072">
                  <c:v>1.3218367445540685E-4</c:v>
                </c:pt>
                <c:pt idx="5073">
                  <c:v>1.2968964286190864E-4</c:v>
                </c:pt>
                <c:pt idx="5074">
                  <c:v>1.3343069025215597E-4</c:v>
                </c:pt>
                <c:pt idx="5075">
                  <c:v>1.172194848944174E-4</c:v>
                </c:pt>
                <c:pt idx="5076">
                  <c:v>1.6211205357738576E-4</c:v>
                </c:pt>
                <c:pt idx="5077">
                  <c:v>1.3717173764240335E-4</c:v>
                </c:pt>
                <c:pt idx="5078">
                  <c:v>1.2719561126841038E-4</c:v>
                </c:pt>
                <c:pt idx="5079">
                  <c:v>1.3966576923590156E-4</c:v>
                </c:pt>
                <c:pt idx="5080">
                  <c:v>1.4590084821964721E-4</c:v>
                </c:pt>
                <c:pt idx="5081">
                  <c:v>1.2220754808141388E-4</c:v>
                </c:pt>
                <c:pt idx="5082">
                  <c:v>1.172194848944174E-4</c:v>
                </c:pt>
                <c:pt idx="5083">
                  <c:v>1.2096053228466477E-4</c:v>
                </c:pt>
                <c:pt idx="5084">
                  <c:v>1.2470157967491214E-4</c:v>
                </c:pt>
                <c:pt idx="5085">
                  <c:v>1.4839487981314542E-4</c:v>
                </c:pt>
                <c:pt idx="5086">
                  <c:v>1.2594859547166126E-4</c:v>
                </c:pt>
                <c:pt idx="5087">
                  <c:v>1.3218367445540685E-4</c:v>
                </c:pt>
                <c:pt idx="5088">
                  <c:v>1.5961802198388752E-4</c:v>
                </c:pt>
                <c:pt idx="5089">
                  <c:v>1.3093665865865773E-4</c:v>
                </c:pt>
                <c:pt idx="5090">
                  <c:v>1.2968964286190864E-4</c:v>
                </c:pt>
                <c:pt idx="5091">
                  <c:v>1.4590084821964721E-4</c:v>
                </c:pt>
                <c:pt idx="5092">
                  <c:v>1.284426270651595E-4</c:v>
                </c:pt>
                <c:pt idx="5093">
                  <c:v>1.2968964286190864E-4</c:v>
                </c:pt>
                <c:pt idx="5094">
                  <c:v>1.2096053228466477E-4</c:v>
                </c:pt>
                <c:pt idx="5095">
                  <c:v>1.1597246909766828E-4</c:v>
                </c:pt>
                <c:pt idx="5096">
                  <c:v>1.4215980082939983E-4</c:v>
                </c:pt>
                <c:pt idx="5097">
                  <c:v>1.2345456387816302E-4</c:v>
                </c:pt>
                <c:pt idx="5098">
                  <c:v>1.5961802198388752E-4</c:v>
                </c:pt>
                <c:pt idx="5099">
                  <c:v>1.4465383242289809E-4</c:v>
                </c:pt>
                <c:pt idx="5100">
                  <c:v>1.2719561126841038E-4</c:v>
                </c:pt>
                <c:pt idx="5101">
                  <c:v>1.3218367445540685E-4</c:v>
                </c:pt>
                <c:pt idx="5102">
                  <c:v>1.2719561126841038E-4</c:v>
                </c:pt>
                <c:pt idx="5103">
                  <c:v>1.284426270651595E-4</c:v>
                </c:pt>
                <c:pt idx="5104">
                  <c:v>1.4340681662614895E-4</c:v>
                </c:pt>
                <c:pt idx="5105">
                  <c:v>1.5587697459364016E-4</c:v>
                </c:pt>
                <c:pt idx="5106">
                  <c:v>1.1472545330091916E-4</c:v>
                </c:pt>
                <c:pt idx="5107">
                  <c:v>1.384187534391525E-4</c:v>
                </c:pt>
                <c:pt idx="5108">
                  <c:v>1.2220754808141388E-4</c:v>
                </c:pt>
                <c:pt idx="5109">
                  <c:v>1.2594859547166126E-4</c:v>
                </c:pt>
                <c:pt idx="5110">
                  <c:v>1.1223142170742094E-4</c:v>
                </c:pt>
                <c:pt idx="5111">
                  <c:v>1.3592472184565424E-4</c:v>
                </c:pt>
                <c:pt idx="5112">
                  <c:v>1.2968964286190864E-4</c:v>
                </c:pt>
                <c:pt idx="5113">
                  <c:v>1.3592472184565424E-4</c:v>
                </c:pt>
                <c:pt idx="5114">
                  <c:v>1.2220754808141388E-4</c:v>
                </c:pt>
                <c:pt idx="5115">
                  <c:v>1.3592472184565424E-4</c:v>
                </c:pt>
                <c:pt idx="5116">
                  <c:v>1.2470157967491214E-4</c:v>
                </c:pt>
                <c:pt idx="5117">
                  <c:v>1.2096053228466477E-4</c:v>
                </c:pt>
                <c:pt idx="5118">
                  <c:v>1.4465383242289809E-4</c:v>
                </c:pt>
                <c:pt idx="5119">
                  <c:v>1.1098440591067179E-4</c:v>
                </c:pt>
                <c:pt idx="5120">
                  <c:v>1.1472545330091916E-4</c:v>
                </c:pt>
                <c:pt idx="5121">
                  <c:v>1.4340681662614895E-4</c:v>
                </c:pt>
                <c:pt idx="5122">
                  <c:v>1.1472545330091916E-4</c:v>
                </c:pt>
                <c:pt idx="5123">
                  <c:v>1.2594859547166126E-4</c:v>
                </c:pt>
                <c:pt idx="5124">
                  <c:v>1.2220754808141388E-4</c:v>
                </c:pt>
                <c:pt idx="5125">
                  <c:v>1.3966576923590156E-4</c:v>
                </c:pt>
                <c:pt idx="5126">
                  <c:v>1.384187534391525E-4</c:v>
                </c:pt>
                <c:pt idx="5127">
                  <c:v>1.5587697459364016E-4</c:v>
                </c:pt>
                <c:pt idx="5128">
                  <c:v>1.4714786401639633E-4</c:v>
                </c:pt>
                <c:pt idx="5129">
                  <c:v>1.384187534391525E-4</c:v>
                </c:pt>
                <c:pt idx="5130">
                  <c:v>1.1597246909766828E-4</c:v>
                </c:pt>
                <c:pt idx="5131">
                  <c:v>1.3592472184565424E-4</c:v>
                </c:pt>
                <c:pt idx="5132">
                  <c:v>1.3218367445540685E-4</c:v>
                </c:pt>
                <c:pt idx="5133">
                  <c:v>1.2719561126841038E-4</c:v>
                </c:pt>
                <c:pt idx="5134">
                  <c:v>1.047493269269262E-4</c:v>
                </c:pt>
                <c:pt idx="5135">
                  <c:v>1.2220754808141388E-4</c:v>
                </c:pt>
                <c:pt idx="5136">
                  <c:v>1.0849037431717354E-4</c:v>
                </c:pt>
                <c:pt idx="5137">
                  <c:v>1.3966576923590156E-4</c:v>
                </c:pt>
                <c:pt idx="5138">
                  <c:v>1.1472545330091916E-4</c:v>
                </c:pt>
                <c:pt idx="5139">
                  <c:v>1.3343069025215597E-4</c:v>
                </c:pt>
                <c:pt idx="5140">
                  <c:v>1.3592472184565424E-4</c:v>
                </c:pt>
                <c:pt idx="5141">
                  <c:v>1.1347843750417005E-4</c:v>
                </c:pt>
                <c:pt idx="5142">
                  <c:v>1.1223142170742094E-4</c:v>
                </c:pt>
                <c:pt idx="5143">
                  <c:v>1.3592472184565424E-4</c:v>
                </c:pt>
                <c:pt idx="5144">
                  <c:v>1.3343069025215597E-4</c:v>
                </c:pt>
                <c:pt idx="5145">
                  <c:v>1.2594859547166126E-4</c:v>
                </c:pt>
                <c:pt idx="5146">
                  <c:v>1.1971351648791565E-4</c:v>
                </c:pt>
                <c:pt idx="5147">
                  <c:v>1.3467770604890512E-4</c:v>
                </c:pt>
                <c:pt idx="5148">
                  <c:v>1.2220754808141388E-4</c:v>
                </c:pt>
                <c:pt idx="5149">
                  <c:v>1.3717173764240335E-4</c:v>
                </c:pt>
                <c:pt idx="5150">
                  <c:v>1.3717173764240335E-4</c:v>
                </c:pt>
                <c:pt idx="5151">
                  <c:v>1.4340681662614895E-4</c:v>
                </c:pt>
                <c:pt idx="5152">
                  <c:v>1.1472545330091916E-4</c:v>
                </c:pt>
                <c:pt idx="5153">
                  <c:v>1.172194848944174E-4</c:v>
                </c:pt>
                <c:pt idx="5154">
                  <c:v>1.3467770604890512E-4</c:v>
                </c:pt>
                <c:pt idx="5155">
                  <c:v>1.384187534391525E-4</c:v>
                </c:pt>
                <c:pt idx="5156">
                  <c:v>1.172194848944174E-4</c:v>
                </c:pt>
                <c:pt idx="5157">
                  <c:v>1.1971351648791565E-4</c:v>
                </c:pt>
                <c:pt idx="5158">
                  <c:v>1.284426270651595E-4</c:v>
                </c:pt>
                <c:pt idx="5159">
                  <c:v>9.7267232146431475E-5</c:v>
                </c:pt>
                <c:pt idx="5160">
                  <c:v>1.4091278503265071E-4</c:v>
                </c:pt>
                <c:pt idx="5161">
                  <c:v>1.2470157967491214E-4</c:v>
                </c:pt>
                <c:pt idx="5162">
                  <c:v>1.2594859547166126E-4</c:v>
                </c:pt>
                <c:pt idx="5163">
                  <c:v>1.2719561126841038E-4</c:v>
                </c:pt>
                <c:pt idx="5164">
                  <c:v>1.2470157967491214E-4</c:v>
                </c:pt>
                <c:pt idx="5165">
                  <c:v>1.1846650069116653E-4</c:v>
                </c:pt>
                <c:pt idx="5166">
                  <c:v>1.0100827953667883E-4</c:v>
                </c:pt>
                <c:pt idx="5167">
                  <c:v>1.1971351648791565E-4</c:v>
                </c:pt>
                <c:pt idx="5168">
                  <c:v>1.0973739011392269E-4</c:v>
                </c:pt>
                <c:pt idx="5169">
                  <c:v>1.3592472184565424E-4</c:v>
                </c:pt>
                <c:pt idx="5170">
                  <c:v>1.284426270651595E-4</c:v>
                </c:pt>
                <c:pt idx="5171">
                  <c:v>1.2719561126841038E-4</c:v>
                </c:pt>
                <c:pt idx="5172">
                  <c:v>1.2470157967491214E-4</c:v>
                </c:pt>
                <c:pt idx="5173">
                  <c:v>1.1098440591067179E-4</c:v>
                </c:pt>
                <c:pt idx="5174">
                  <c:v>1.2594859547166126E-4</c:v>
                </c:pt>
                <c:pt idx="5175">
                  <c:v>1.1347843750417005E-4</c:v>
                </c:pt>
                <c:pt idx="5176">
                  <c:v>1.1597246909766828E-4</c:v>
                </c:pt>
                <c:pt idx="5177">
                  <c:v>1.2345456387816302E-4</c:v>
                </c:pt>
                <c:pt idx="5178">
                  <c:v>9.9761263739929699E-5</c:v>
                </c:pt>
                <c:pt idx="5179">
                  <c:v>1.2220754808141388E-4</c:v>
                </c:pt>
                <c:pt idx="5180">
                  <c:v>1.2220754808141388E-4</c:v>
                </c:pt>
                <c:pt idx="5181">
                  <c:v>1.633590693741349E-4</c:v>
                </c:pt>
                <c:pt idx="5182">
                  <c:v>1.284426270651595E-4</c:v>
                </c:pt>
                <c:pt idx="5183">
                  <c:v>1.4465383242289809E-4</c:v>
                </c:pt>
                <c:pt idx="5184">
                  <c:v>1.172194848944174E-4</c:v>
                </c:pt>
                <c:pt idx="5185">
                  <c:v>1.3343069025215597E-4</c:v>
                </c:pt>
                <c:pt idx="5186">
                  <c:v>1.4215980082939983E-4</c:v>
                </c:pt>
                <c:pt idx="5187">
                  <c:v>1.4964189560989454E-4</c:v>
                </c:pt>
                <c:pt idx="5188">
                  <c:v>1.7208817995137876E-4</c:v>
                </c:pt>
                <c:pt idx="5189">
                  <c:v>1.5961802198388752E-4</c:v>
                </c:pt>
                <c:pt idx="5190">
                  <c:v>1.8331132212212085E-4</c:v>
                </c:pt>
                <c:pt idx="5191">
                  <c:v>1.6959414835788052E-4</c:v>
                </c:pt>
                <c:pt idx="5192">
                  <c:v>2.1199268544735064E-4</c:v>
                </c:pt>
                <c:pt idx="5193">
                  <c:v>1.8331132212212085E-4</c:v>
                </c:pt>
                <c:pt idx="5194">
                  <c:v>1.9702849588636116E-4</c:v>
                </c:pt>
                <c:pt idx="5195">
                  <c:v>1.7832325893512435E-4</c:v>
                </c:pt>
                <c:pt idx="5196">
                  <c:v>1.5462995879689104E-4</c:v>
                </c:pt>
                <c:pt idx="5197">
                  <c:v>1.5088891140664369E-4</c:v>
                </c:pt>
                <c:pt idx="5198">
                  <c:v>1.0724335852042445E-4</c:v>
                </c:pt>
                <c:pt idx="5199">
                  <c:v>1.5213592720339281E-4</c:v>
                </c:pt>
                <c:pt idx="5200">
                  <c:v>1.5213592720339281E-4</c:v>
                </c:pt>
                <c:pt idx="5201">
                  <c:v>1.74582211544877E-4</c:v>
                </c:pt>
                <c:pt idx="5202">
                  <c:v>2.2196881182134359E-4</c:v>
                </c:pt>
                <c:pt idx="5203">
                  <c:v>2.76837506878305E-4</c:v>
                </c:pt>
                <c:pt idx="5204">
                  <c:v>3.0302483861003655E-4</c:v>
                </c:pt>
                <c:pt idx="5205">
                  <c:v>2.5189719094332252E-4</c:v>
                </c:pt>
                <c:pt idx="5206">
                  <c:v>1.8580535371561912E-4</c:v>
                </c:pt>
                <c:pt idx="5207">
                  <c:v>1.3717173764240335E-4</c:v>
                </c:pt>
                <c:pt idx="5208">
                  <c:v>1.172194848944174E-4</c:v>
                </c:pt>
                <c:pt idx="5209">
                  <c:v>1.172194848944174E-4</c:v>
                </c:pt>
                <c:pt idx="5210">
                  <c:v>1.3093665865865773E-4</c:v>
                </c:pt>
                <c:pt idx="5211">
                  <c:v>1.3467770604890512E-4</c:v>
                </c:pt>
                <c:pt idx="5212">
                  <c:v>1.4590084821964721E-4</c:v>
                </c:pt>
                <c:pt idx="5213">
                  <c:v>1.7957027473187344E-4</c:v>
                </c:pt>
                <c:pt idx="5214">
                  <c:v>1.7957027473187344E-4</c:v>
                </c:pt>
                <c:pt idx="5215">
                  <c:v>2.1573373283759797E-4</c:v>
                </c:pt>
                <c:pt idx="5216">
                  <c:v>1.8705236951236818E-4</c:v>
                </c:pt>
                <c:pt idx="5217">
                  <c:v>1.8455833791886995E-4</c:v>
                </c:pt>
                <c:pt idx="5218">
                  <c:v>1.6834713256113138E-4</c:v>
                </c:pt>
                <c:pt idx="5219">
                  <c:v>1.2719561126841038E-4</c:v>
                </c:pt>
                <c:pt idx="5220">
                  <c:v>2.0700462226035416E-4</c:v>
                </c:pt>
                <c:pt idx="5221">
                  <c:v>1.9204043269936469E-4</c:v>
                </c:pt>
                <c:pt idx="5222">
                  <c:v>1.4340681662614895E-4</c:v>
                </c:pt>
                <c:pt idx="5223">
                  <c:v>1.172194848944174E-4</c:v>
                </c:pt>
                <c:pt idx="5224">
                  <c:v>1.1846650069116653E-4</c:v>
                </c:pt>
                <c:pt idx="5225">
                  <c:v>1.1597246909766828E-4</c:v>
                </c:pt>
                <c:pt idx="5226">
                  <c:v>1.1098440591067179E-4</c:v>
                </c:pt>
                <c:pt idx="5227">
                  <c:v>1.0973739011392269E-4</c:v>
                </c:pt>
                <c:pt idx="5228">
                  <c:v>1.1098440591067179E-4</c:v>
                </c:pt>
                <c:pt idx="5229">
                  <c:v>1.3966576923590156E-4</c:v>
                </c:pt>
                <c:pt idx="5230">
                  <c:v>1.1846650069116653E-4</c:v>
                </c:pt>
                <c:pt idx="5231">
                  <c:v>1.1971351648791565E-4</c:v>
                </c:pt>
                <c:pt idx="5232">
                  <c:v>8.7291105772438498E-5</c:v>
                </c:pt>
                <c:pt idx="5233">
                  <c:v>1.3592472184565424E-4</c:v>
                </c:pt>
                <c:pt idx="5234">
                  <c:v>1.2594859547166126E-4</c:v>
                </c:pt>
                <c:pt idx="5235">
                  <c:v>1.1098440591067179E-4</c:v>
                </c:pt>
                <c:pt idx="5236">
                  <c:v>1.172194848944174E-4</c:v>
                </c:pt>
                <c:pt idx="5237">
                  <c:v>1.2968964286190864E-4</c:v>
                </c:pt>
                <c:pt idx="5238">
                  <c:v>1.284426270651595E-4</c:v>
                </c:pt>
                <c:pt idx="5239">
                  <c:v>1.2220754808141388E-4</c:v>
                </c:pt>
                <c:pt idx="5240">
                  <c:v>1.0100827953667883E-4</c:v>
                </c:pt>
                <c:pt idx="5241">
                  <c:v>1.2470157967491214E-4</c:v>
                </c:pt>
                <c:pt idx="5242">
                  <c:v>1.2594859547166126E-4</c:v>
                </c:pt>
                <c:pt idx="5243">
                  <c:v>1.3218367445540685E-4</c:v>
                </c:pt>
                <c:pt idx="5244">
                  <c:v>1.1472545330091916E-4</c:v>
                </c:pt>
                <c:pt idx="5245">
                  <c:v>1.2345456387816302E-4</c:v>
                </c:pt>
                <c:pt idx="5246">
                  <c:v>1.0849037431717354E-4</c:v>
                </c:pt>
                <c:pt idx="5247">
                  <c:v>1.2220754808141388E-4</c:v>
                </c:pt>
                <c:pt idx="5248">
                  <c:v>1.2968964286190864E-4</c:v>
                </c:pt>
                <c:pt idx="5249">
                  <c:v>1.0350231113017708E-4</c:v>
                </c:pt>
                <c:pt idx="5250">
                  <c:v>1.2096053228466477E-4</c:v>
                </c:pt>
                <c:pt idx="5251">
                  <c:v>1.0225529533342795E-4</c:v>
                </c:pt>
                <c:pt idx="5252">
                  <c:v>7.9809010991943759E-5</c:v>
                </c:pt>
                <c:pt idx="5253">
                  <c:v>1.0973739011392269E-4</c:v>
                </c:pt>
                <c:pt idx="5254">
                  <c:v>1.1472545330091916E-4</c:v>
                </c:pt>
                <c:pt idx="5255">
                  <c:v>1.3343069025215597E-4</c:v>
                </c:pt>
                <c:pt idx="5256">
                  <c:v>1.3343069025215597E-4</c:v>
                </c:pt>
                <c:pt idx="5257">
                  <c:v>1.0350231113017708E-4</c:v>
                </c:pt>
                <c:pt idx="5258">
                  <c:v>1.1846650069116653E-4</c:v>
                </c:pt>
                <c:pt idx="5259">
                  <c:v>1.0225529533342795E-4</c:v>
                </c:pt>
                <c:pt idx="5260">
                  <c:v>1.1971351648791565E-4</c:v>
                </c:pt>
                <c:pt idx="5261">
                  <c:v>1.284426270651595E-4</c:v>
                </c:pt>
                <c:pt idx="5262">
                  <c:v>1.0724335852042445E-4</c:v>
                </c:pt>
                <c:pt idx="5263">
                  <c:v>1.0849037431717354E-4</c:v>
                </c:pt>
                <c:pt idx="5264">
                  <c:v>1.0849037431717354E-4</c:v>
                </c:pt>
                <c:pt idx="5265">
                  <c:v>1.2968964286190864E-4</c:v>
                </c:pt>
                <c:pt idx="5266">
                  <c:v>1.2345456387816302E-4</c:v>
                </c:pt>
                <c:pt idx="5267">
                  <c:v>1.1597246909766828E-4</c:v>
                </c:pt>
                <c:pt idx="5268">
                  <c:v>1.1846650069116653E-4</c:v>
                </c:pt>
                <c:pt idx="5269">
                  <c:v>1.1347843750417005E-4</c:v>
                </c:pt>
                <c:pt idx="5270">
                  <c:v>1.0973739011392269E-4</c:v>
                </c:pt>
                <c:pt idx="5271">
                  <c:v>1.2096053228466477E-4</c:v>
                </c:pt>
                <c:pt idx="5272">
                  <c:v>1.0724335852042445E-4</c:v>
                </c:pt>
                <c:pt idx="5273">
                  <c:v>9.851424794318058E-5</c:v>
                </c:pt>
                <c:pt idx="5274">
                  <c:v>1.0350231113017708E-4</c:v>
                </c:pt>
                <c:pt idx="5275">
                  <c:v>1.0973739011392269E-4</c:v>
                </c:pt>
                <c:pt idx="5276">
                  <c:v>1.0350231113017708E-4</c:v>
                </c:pt>
                <c:pt idx="5277">
                  <c:v>1.1347843750417005E-4</c:v>
                </c:pt>
                <c:pt idx="5278">
                  <c:v>1.0973739011392269E-4</c:v>
                </c:pt>
                <c:pt idx="5279">
                  <c:v>1.0225529533342795E-4</c:v>
                </c:pt>
                <c:pt idx="5280">
                  <c:v>1.384187534391525E-4</c:v>
                </c:pt>
                <c:pt idx="5281">
                  <c:v>8.8538121569187617E-5</c:v>
                </c:pt>
                <c:pt idx="5282">
                  <c:v>8.9785137365936722E-5</c:v>
                </c:pt>
                <c:pt idx="5283">
                  <c:v>1.1223142170742094E-4</c:v>
                </c:pt>
                <c:pt idx="5284">
                  <c:v>1.2470157967491214E-4</c:v>
                </c:pt>
                <c:pt idx="5285">
                  <c:v>1.1472545330091916E-4</c:v>
                </c:pt>
                <c:pt idx="5286">
                  <c:v>1.0225529533342795E-4</c:v>
                </c:pt>
                <c:pt idx="5287">
                  <c:v>1.1223142170742094E-4</c:v>
                </c:pt>
                <c:pt idx="5288">
                  <c:v>1.1846650069116653E-4</c:v>
                </c:pt>
                <c:pt idx="5289">
                  <c:v>8.8538121569187617E-5</c:v>
                </c:pt>
                <c:pt idx="5290">
                  <c:v>1.1098440591067179E-4</c:v>
                </c:pt>
                <c:pt idx="5291">
                  <c:v>1.1846650069116653E-4</c:v>
                </c:pt>
                <c:pt idx="5292">
                  <c:v>1.0100827953667883E-4</c:v>
                </c:pt>
                <c:pt idx="5293">
                  <c:v>1.1971351648791565E-4</c:v>
                </c:pt>
                <c:pt idx="5294">
                  <c:v>1.1971351648791565E-4</c:v>
                </c:pt>
                <c:pt idx="5295">
                  <c:v>1.1846650069116653E-4</c:v>
                </c:pt>
                <c:pt idx="5296">
                  <c:v>1.3343069025215597E-4</c:v>
                </c:pt>
                <c:pt idx="5297">
                  <c:v>1.4714786401639633E-4</c:v>
                </c:pt>
                <c:pt idx="5298">
                  <c:v>1.3717173764240335E-4</c:v>
                </c:pt>
                <c:pt idx="5299">
                  <c:v>1.5587697459364016E-4</c:v>
                </c:pt>
                <c:pt idx="5300">
                  <c:v>1.4091278503265071E-4</c:v>
                </c:pt>
                <c:pt idx="5301">
                  <c:v>1.5712399039038931E-4</c:v>
                </c:pt>
                <c:pt idx="5302">
                  <c:v>1.932874484961138E-4</c:v>
                </c:pt>
                <c:pt idx="5303">
                  <c:v>2.3818001717908219E-4</c:v>
                </c:pt>
                <c:pt idx="5304">
                  <c:v>3.5789353366699782E-4</c:v>
                </c:pt>
                <c:pt idx="5305">
                  <c:v>4.3271448147194516E-4</c:v>
                </c:pt>
                <c:pt idx="5306">
                  <c:v>5.7986234548834149E-4</c:v>
                </c:pt>
                <c:pt idx="5307">
                  <c:v>6.1477878779731693E-4</c:v>
                </c:pt>
                <c:pt idx="5308">
                  <c:v>4.3022044987844693E-4</c:v>
                </c:pt>
                <c:pt idx="5309">
                  <c:v>2.706024278945593E-4</c:v>
                </c:pt>
                <c:pt idx="5310">
                  <c:v>1.583710061871384E-4</c:v>
                </c:pt>
                <c:pt idx="5311">
                  <c:v>1.384187534391525E-4</c:v>
                </c:pt>
                <c:pt idx="5312">
                  <c:v>1.172194848944174E-4</c:v>
                </c:pt>
                <c:pt idx="5313">
                  <c:v>1.2470157967491214E-4</c:v>
                </c:pt>
                <c:pt idx="5314">
                  <c:v>1.0599634272367532E-4</c:v>
                </c:pt>
                <c:pt idx="5315">
                  <c:v>1.1347843750417005E-4</c:v>
                </c:pt>
                <c:pt idx="5316">
                  <c:v>1.284426270651595E-4</c:v>
                </c:pt>
                <c:pt idx="5317">
                  <c:v>9.6020216349682343E-5</c:v>
                </c:pt>
                <c:pt idx="5318">
                  <c:v>9.851424794318058E-5</c:v>
                </c:pt>
                <c:pt idx="5319">
                  <c:v>1.1098440591067179E-4</c:v>
                </c:pt>
                <c:pt idx="5320">
                  <c:v>1.1347843750417005E-4</c:v>
                </c:pt>
                <c:pt idx="5321">
                  <c:v>1.284426270651595E-4</c:v>
                </c:pt>
                <c:pt idx="5322">
                  <c:v>1.1347843750417005E-4</c:v>
                </c:pt>
                <c:pt idx="5323">
                  <c:v>9.9761263739929699E-5</c:v>
                </c:pt>
                <c:pt idx="5324">
                  <c:v>1.0849037431717354E-4</c:v>
                </c:pt>
                <c:pt idx="5325">
                  <c:v>1.0849037431717354E-4</c:v>
                </c:pt>
                <c:pt idx="5326">
                  <c:v>1.2594859547166126E-4</c:v>
                </c:pt>
                <c:pt idx="5327">
                  <c:v>1.0599634272367532E-4</c:v>
                </c:pt>
                <c:pt idx="5328">
                  <c:v>1.284426270651595E-4</c:v>
                </c:pt>
                <c:pt idx="5329">
                  <c:v>1.0724335852042445E-4</c:v>
                </c:pt>
                <c:pt idx="5330">
                  <c:v>1.3467770604890512E-4</c:v>
                </c:pt>
                <c:pt idx="5331">
                  <c:v>1.3592472184565424E-4</c:v>
                </c:pt>
                <c:pt idx="5332">
                  <c:v>1.2096053228466477E-4</c:v>
                </c:pt>
                <c:pt idx="5333">
                  <c:v>9.7267232146431475E-5</c:v>
                </c:pt>
                <c:pt idx="5334">
                  <c:v>1.2968964286190864E-4</c:v>
                </c:pt>
                <c:pt idx="5335">
                  <c:v>1.2594859547166126E-4</c:v>
                </c:pt>
                <c:pt idx="5336">
                  <c:v>1.047493269269262E-4</c:v>
                </c:pt>
                <c:pt idx="5337">
                  <c:v>1.2594859547166126E-4</c:v>
                </c:pt>
                <c:pt idx="5338">
                  <c:v>1.1597246909766828E-4</c:v>
                </c:pt>
                <c:pt idx="5339">
                  <c:v>1.1971351648791565E-4</c:v>
                </c:pt>
                <c:pt idx="5340">
                  <c:v>1.3966576923590156E-4</c:v>
                </c:pt>
                <c:pt idx="5341">
                  <c:v>1.047493269269262E-4</c:v>
                </c:pt>
                <c:pt idx="5342">
                  <c:v>1.172194848944174E-4</c:v>
                </c:pt>
                <c:pt idx="5343">
                  <c:v>1.1472545330091916E-4</c:v>
                </c:pt>
                <c:pt idx="5344">
                  <c:v>1.2470157967491214E-4</c:v>
                </c:pt>
                <c:pt idx="5345">
                  <c:v>1.2719561126841038E-4</c:v>
                </c:pt>
                <c:pt idx="5346">
                  <c:v>9.6020216349682343E-5</c:v>
                </c:pt>
                <c:pt idx="5347">
                  <c:v>1.0973739011392269E-4</c:v>
                </c:pt>
                <c:pt idx="5348">
                  <c:v>1.2096053228466477E-4</c:v>
                </c:pt>
                <c:pt idx="5349">
                  <c:v>1.1098440591067179E-4</c:v>
                </c:pt>
                <c:pt idx="5350">
                  <c:v>7.7314979398445522E-5</c:v>
                </c:pt>
                <c:pt idx="5351">
                  <c:v>1.1223142170742094E-4</c:v>
                </c:pt>
                <c:pt idx="5352">
                  <c:v>1.3218367445540685E-4</c:v>
                </c:pt>
                <c:pt idx="5353">
                  <c:v>1.3966576923590156E-4</c:v>
                </c:pt>
                <c:pt idx="5354">
                  <c:v>1.2594859547166126E-4</c:v>
                </c:pt>
                <c:pt idx="5355">
                  <c:v>9.7267232146431475E-5</c:v>
                </c:pt>
                <c:pt idx="5356">
                  <c:v>1.1472545330091916E-4</c:v>
                </c:pt>
                <c:pt idx="5357">
                  <c:v>1.0973739011392269E-4</c:v>
                </c:pt>
                <c:pt idx="5358">
                  <c:v>9.4773200552933224E-5</c:v>
                </c:pt>
                <c:pt idx="5359">
                  <c:v>1.047493269269262E-4</c:v>
                </c:pt>
                <c:pt idx="5360">
                  <c:v>1.0599634272367532E-4</c:v>
                </c:pt>
                <c:pt idx="5361">
                  <c:v>1.1347843750417005E-4</c:v>
                </c:pt>
                <c:pt idx="5362">
                  <c:v>9.851424794318058E-5</c:v>
                </c:pt>
                <c:pt idx="5363">
                  <c:v>1.0724335852042445E-4</c:v>
                </c:pt>
                <c:pt idx="5364">
                  <c:v>1.0225529533342795E-4</c:v>
                </c:pt>
                <c:pt idx="5365">
                  <c:v>1.2594859547166126E-4</c:v>
                </c:pt>
                <c:pt idx="5366">
                  <c:v>1.4590084821964721E-4</c:v>
                </c:pt>
                <c:pt idx="5367">
                  <c:v>1.6834713256113138E-4</c:v>
                </c:pt>
                <c:pt idx="5368">
                  <c:v>2.1074566965060152E-4</c:v>
                </c:pt>
                <c:pt idx="5369">
                  <c:v>2.4441509616282775E-4</c:v>
                </c:pt>
                <c:pt idx="5370">
                  <c:v>1.9702849588636116E-4</c:v>
                </c:pt>
                <c:pt idx="5371">
                  <c:v>2.2820389080508918E-4</c:v>
                </c:pt>
                <c:pt idx="5372">
                  <c:v>1.9702849588636116E-4</c:v>
                </c:pt>
                <c:pt idx="5373">
                  <c:v>1.2220754808141388E-4</c:v>
                </c:pt>
                <c:pt idx="5374">
                  <c:v>1.1846650069116653E-4</c:v>
                </c:pt>
                <c:pt idx="5375">
                  <c:v>1.2096053228466477E-4</c:v>
                </c:pt>
                <c:pt idx="5376">
                  <c:v>1.0599634272367532E-4</c:v>
                </c:pt>
                <c:pt idx="5377">
                  <c:v>1.1971351648791565E-4</c:v>
                </c:pt>
                <c:pt idx="5378">
                  <c:v>1.3467770604890512E-4</c:v>
                </c:pt>
                <c:pt idx="5379">
                  <c:v>1.0724335852042445E-4</c:v>
                </c:pt>
                <c:pt idx="5380">
                  <c:v>1.2096053228466477E-4</c:v>
                </c:pt>
                <c:pt idx="5381">
                  <c:v>1.1223142170742094E-4</c:v>
                </c:pt>
                <c:pt idx="5382">
                  <c:v>1.3966576923590156E-4</c:v>
                </c:pt>
                <c:pt idx="5383">
                  <c:v>1.1472545330091916E-4</c:v>
                </c:pt>
                <c:pt idx="5384">
                  <c:v>1.0973739011392269E-4</c:v>
                </c:pt>
                <c:pt idx="5385">
                  <c:v>1.1971351648791565E-4</c:v>
                </c:pt>
                <c:pt idx="5386">
                  <c:v>1.2968964286190864E-4</c:v>
                </c:pt>
                <c:pt idx="5387">
                  <c:v>9.3526184756184092E-5</c:v>
                </c:pt>
                <c:pt idx="5388">
                  <c:v>1.2719561126841038E-4</c:v>
                </c:pt>
                <c:pt idx="5389">
                  <c:v>1.1597246909766828E-4</c:v>
                </c:pt>
                <c:pt idx="5390">
                  <c:v>1.2345456387816302E-4</c:v>
                </c:pt>
                <c:pt idx="5391">
                  <c:v>1.3467770604890512E-4</c:v>
                </c:pt>
                <c:pt idx="5392">
                  <c:v>1.3343069025215597E-4</c:v>
                </c:pt>
                <c:pt idx="5393">
                  <c:v>1.3343069025215597E-4</c:v>
                </c:pt>
                <c:pt idx="5394">
                  <c:v>1.4714786401639633E-4</c:v>
                </c:pt>
                <c:pt idx="5395">
                  <c:v>1.3093665865865773E-4</c:v>
                </c:pt>
                <c:pt idx="5396">
                  <c:v>1.4714786401639633E-4</c:v>
                </c:pt>
                <c:pt idx="5397">
                  <c:v>1.0350231113017708E-4</c:v>
                </c:pt>
                <c:pt idx="5398">
                  <c:v>1.0724335852042445E-4</c:v>
                </c:pt>
                <c:pt idx="5399">
                  <c:v>1.3717173764240335E-4</c:v>
                </c:pt>
                <c:pt idx="5400">
                  <c:v>1.172194848944174E-4</c:v>
                </c:pt>
                <c:pt idx="5401">
                  <c:v>1.4590084821964721E-4</c:v>
                </c:pt>
                <c:pt idx="5402">
                  <c:v>1.0225529533342795E-4</c:v>
                </c:pt>
                <c:pt idx="5403">
                  <c:v>1.0350231113017708E-4</c:v>
                </c:pt>
                <c:pt idx="5404">
                  <c:v>1.3218367445540685E-4</c:v>
                </c:pt>
                <c:pt idx="5405">
                  <c:v>1.047493269269262E-4</c:v>
                </c:pt>
                <c:pt idx="5406">
                  <c:v>9.6020216349682343E-5</c:v>
                </c:pt>
                <c:pt idx="5407">
                  <c:v>1.1347843750417005E-4</c:v>
                </c:pt>
                <c:pt idx="5408">
                  <c:v>1.0350231113017708E-4</c:v>
                </c:pt>
                <c:pt idx="5409">
                  <c:v>1.0724335852042445E-4</c:v>
                </c:pt>
                <c:pt idx="5410">
                  <c:v>1.2220754808141388E-4</c:v>
                </c:pt>
                <c:pt idx="5411">
                  <c:v>1.0225529533342795E-4</c:v>
                </c:pt>
                <c:pt idx="5412">
                  <c:v>1.2096053228466477E-4</c:v>
                </c:pt>
                <c:pt idx="5413">
                  <c:v>1.047493269269262E-4</c:v>
                </c:pt>
                <c:pt idx="5414">
                  <c:v>1.1472545330091916E-4</c:v>
                </c:pt>
                <c:pt idx="5415">
                  <c:v>1.047493269269262E-4</c:v>
                </c:pt>
                <c:pt idx="5416">
                  <c:v>1.2470157967491214E-4</c:v>
                </c:pt>
                <c:pt idx="5417">
                  <c:v>1.1597246909766828E-4</c:v>
                </c:pt>
                <c:pt idx="5418">
                  <c:v>1.0100827953667883E-4</c:v>
                </c:pt>
                <c:pt idx="5419">
                  <c:v>1.1098440591067179E-4</c:v>
                </c:pt>
                <c:pt idx="5420">
                  <c:v>1.1971351648791565E-4</c:v>
                </c:pt>
                <c:pt idx="5421">
                  <c:v>1.0849037431717354E-4</c:v>
                </c:pt>
                <c:pt idx="5422">
                  <c:v>1.0724335852042445E-4</c:v>
                </c:pt>
                <c:pt idx="5423">
                  <c:v>9.3526184756184092E-5</c:v>
                </c:pt>
                <c:pt idx="5424">
                  <c:v>1.1846650069116653E-4</c:v>
                </c:pt>
                <c:pt idx="5425">
                  <c:v>1.0724335852042445E-4</c:v>
                </c:pt>
                <c:pt idx="5426">
                  <c:v>1.0849037431717354E-4</c:v>
                </c:pt>
                <c:pt idx="5427">
                  <c:v>1.2220754808141388E-4</c:v>
                </c:pt>
                <c:pt idx="5428">
                  <c:v>1.2220754808141388E-4</c:v>
                </c:pt>
                <c:pt idx="5429">
                  <c:v>9.851424794318058E-5</c:v>
                </c:pt>
                <c:pt idx="5430">
                  <c:v>1.1472545330091916E-4</c:v>
                </c:pt>
                <c:pt idx="5431">
                  <c:v>1.2594859547166126E-4</c:v>
                </c:pt>
                <c:pt idx="5432">
                  <c:v>1.3093665865865773E-4</c:v>
                </c:pt>
                <c:pt idx="5433">
                  <c:v>1.3218367445540685E-4</c:v>
                </c:pt>
                <c:pt idx="5434">
                  <c:v>1.0350231113017708E-4</c:v>
                </c:pt>
                <c:pt idx="5435">
                  <c:v>1.0973739011392269E-4</c:v>
                </c:pt>
                <c:pt idx="5436">
                  <c:v>9.9761263739929699E-5</c:v>
                </c:pt>
                <c:pt idx="5437">
                  <c:v>1.2220754808141388E-4</c:v>
                </c:pt>
                <c:pt idx="5438">
                  <c:v>1.2220754808141388E-4</c:v>
                </c:pt>
                <c:pt idx="5439">
                  <c:v>1.172194848944174E-4</c:v>
                </c:pt>
                <c:pt idx="5440">
                  <c:v>1.0724335852042445E-4</c:v>
                </c:pt>
                <c:pt idx="5441">
                  <c:v>1.1098440591067179E-4</c:v>
                </c:pt>
                <c:pt idx="5442">
                  <c:v>1.2594859547166126E-4</c:v>
                </c:pt>
                <c:pt idx="5443">
                  <c:v>9.2279168959434973E-5</c:v>
                </c:pt>
                <c:pt idx="5444">
                  <c:v>1.1971351648791565E-4</c:v>
                </c:pt>
                <c:pt idx="5445">
                  <c:v>1.172194848944174E-4</c:v>
                </c:pt>
                <c:pt idx="5446">
                  <c:v>1.2220754808141388E-4</c:v>
                </c:pt>
                <c:pt idx="5447">
                  <c:v>1.0849037431717354E-4</c:v>
                </c:pt>
                <c:pt idx="5448">
                  <c:v>1.1846650069116653E-4</c:v>
                </c:pt>
                <c:pt idx="5449">
                  <c:v>1.5213592720339281E-4</c:v>
                </c:pt>
                <c:pt idx="5450">
                  <c:v>1.2594859547166126E-4</c:v>
                </c:pt>
                <c:pt idx="5451">
                  <c:v>1.1472545330091916E-4</c:v>
                </c:pt>
                <c:pt idx="5452">
                  <c:v>1.0100827953667883E-4</c:v>
                </c:pt>
                <c:pt idx="5453">
                  <c:v>1.2594859547166126E-4</c:v>
                </c:pt>
                <c:pt idx="5454">
                  <c:v>1.0599634272367532E-4</c:v>
                </c:pt>
                <c:pt idx="5455">
                  <c:v>1.3592472184565424E-4</c:v>
                </c:pt>
                <c:pt idx="5456">
                  <c:v>1.2594859547166126E-4</c:v>
                </c:pt>
                <c:pt idx="5457">
                  <c:v>9.6020216349682343E-5</c:v>
                </c:pt>
                <c:pt idx="5458">
                  <c:v>9.3526184756184092E-5</c:v>
                </c:pt>
                <c:pt idx="5459">
                  <c:v>1.1971351648791565E-4</c:v>
                </c:pt>
                <c:pt idx="5460">
                  <c:v>1.0724335852042445E-4</c:v>
                </c:pt>
                <c:pt idx="5461">
                  <c:v>1.0100827953667883E-4</c:v>
                </c:pt>
                <c:pt idx="5462">
                  <c:v>1.1472545330091916E-4</c:v>
                </c:pt>
                <c:pt idx="5463">
                  <c:v>1.2220754808141388E-4</c:v>
                </c:pt>
                <c:pt idx="5464">
                  <c:v>1.0724335852042445E-4</c:v>
                </c:pt>
                <c:pt idx="5465">
                  <c:v>1.0724335852042445E-4</c:v>
                </c:pt>
                <c:pt idx="5466">
                  <c:v>1.2719561126841038E-4</c:v>
                </c:pt>
                <c:pt idx="5467">
                  <c:v>1.1223142170742094E-4</c:v>
                </c:pt>
                <c:pt idx="5468">
                  <c:v>1.1597246909766828E-4</c:v>
                </c:pt>
                <c:pt idx="5469">
                  <c:v>1.1971351648791565E-4</c:v>
                </c:pt>
                <c:pt idx="5470">
                  <c:v>1.0973739011392269E-4</c:v>
                </c:pt>
                <c:pt idx="5471">
                  <c:v>1.0599634272367532E-4</c:v>
                </c:pt>
                <c:pt idx="5472">
                  <c:v>9.851424794318058E-5</c:v>
                </c:pt>
                <c:pt idx="5473">
                  <c:v>1.172194848944174E-4</c:v>
                </c:pt>
                <c:pt idx="5474">
                  <c:v>1.3218367445540685E-4</c:v>
                </c:pt>
                <c:pt idx="5475">
                  <c:v>1.0849037431717354E-4</c:v>
                </c:pt>
                <c:pt idx="5476">
                  <c:v>1.0973739011392269E-4</c:v>
                </c:pt>
                <c:pt idx="5477">
                  <c:v>1.2594859547166126E-4</c:v>
                </c:pt>
                <c:pt idx="5478">
                  <c:v>1.3093665865865773E-4</c:v>
                </c:pt>
                <c:pt idx="5479">
                  <c:v>1.2345456387816302E-4</c:v>
                </c:pt>
                <c:pt idx="5480">
                  <c:v>9.851424794318058E-5</c:v>
                </c:pt>
                <c:pt idx="5481">
                  <c:v>1.1971351648791565E-4</c:v>
                </c:pt>
                <c:pt idx="5482">
                  <c:v>9.6020216349682343E-5</c:v>
                </c:pt>
                <c:pt idx="5483">
                  <c:v>1.0225529533342795E-4</c:v>
                </c:pt>
                <c:pt idx="5484">
                  <c:v>1.2096053228466477E-4</c:v>
                </c:pt>
                <c:pt idx="5485">
                  <c:v>1.2096053228466477E-4</c:v>
                </c:pt>
                <c:pt idx="5486">
                  <c:v>1.172194848944174E-4</c:v>
                </c:pt>
                <c:pt idx="5487">
                  <c:v>1.1347843750417005E-4</c:v>
                </c:pt>
                <c:pt idx="5488">
                  <c:v>1.1846650069116653E-4</c:v>
                </c:pt>
                <c:pt idx="5489">
                  <c:v>1.1846650069116653E-4</c:v>
                </c:pt>
                <c:pt idx="5490">
                  <c:v>1.1971351648791565E-4</c:v>
                </c:pt>
                <c:pt idx="5491">
                  <c:v>1.0225529533342795E-4</c:v>
                </c:pt>
                <c:pt idx="5492">
                  <c:v>1.0849037431717354E-4</c:v>
                </c:pt>
                <c:pt idx="5493">
                  <c:v>1.2470157967491214E-4</c:v>
                </c:pt>
                <c:pt idx="5494">
                  <c:v>1.047493269269262E-4</c:v>
                </c:pt>
                <c:pt idx="5495">
                  <c:v>1.0849037431717354E-4</c:v>
                </c:pt>
                <c:pt idx="5496">
                  <c:v>1.284426270651595E-4</c:v>
                </c:pt>
                <c:pt idx="5497">
                  <c:v>1.1098440591067179E-4</c:v>
                </c:pt>
                <c:pt idx="5498">
                  <c:v>1.1971351648791565E-4</c:v>
                </c:pt>
                <c:pt idx="5499">
                  <c:v>9.851424794318058E-5</c:v>
                </c:pt>
                <c:pt idx="5500">
                  <c:v>1.0724335852042445E-4</c:v>
                </c:pt>
                <c:pt idx="5501">
                  <c:v>1.2345456387816302E-4</c:v>
                </c:pt>
                <c:pt idx="5502">
                  <c:v>1.1597246909766828E-4</c:v>
                </c:pt>
                <c:pt idx="5503">
                  <c:v>1.3093665865865773E-4</c:v>
                </c:pt>
                <c:pt idx="5504">
                  <c:v>1.1597246909766828E-4</c:v>
                </c:pt>
                <c:pt idx="5505">
                  <c:v>1.1098440591067179E-4</c:v>
                </c:pt>
                <c:pt idx="5506">
                  <c:v>1.1597246909766828E-4</c:v>
                </c:pt>
                <c:pt idx="5507">
                  <c:v>1.3218367445540685E-4</c:v>
                </c:pt>
                <c:pt idx="5508">
                  <c:v>1.0724335852042445E-4</c:v>
                </c:pt>
                <c:pt idx="5509">
                  <c:v>1.1597246909766828E-4</c:v>
                </c:pt>
                <c:pt idx="5510">
                  <c:v>7.8561995195194654E-5</c:v>
                </c:pt>
                <c:pt idx="5511">
                  <c:v>1.1223142170742094E-4</c:v>
                </c:pt>
                <c:pt idx="5512">
                  <c:v>1.0100827953667883E-4</c:v>
                </c:pt>
                <c:pt idx="5513">
                  <c:v>1.0973739011392269E-4</c:v>
                </c:pt>
                <c:pt idx="5514">
                  <c:v>1.0724335852042445E-4</c:v>
                </c:pt>
                <c:pt idx="5515">
                  <c:v>1.3467770604890512E-4</c:v>
                </c:pt>
                <c:pt idx="5516">
                  <c:v>1.1098440591067179E-4</c:v>
                </c:pt>
                <c:pt idx="5517">
                  <c:v>1.1347843750417005E-4</c:v>
                </c:pt>
                <c:pt idx="5518">
                  <c:v>1.1098440591067179E-4</c:v>
                </c:pt>
                <c:pt idx="5519">
                  <c:v>1.1347843750417005E-4</c:v>
                </c:pt>
                <c:pt idx="5520">
                  <c:v>1.2220754808141388E-4</c:v>
                </c:pt>
                <c:pt idx="5521">
                  <c:v>1.172194848944174E-4</c:v>
                </c:pt>
                <c:pt idx="5522">
                  <c:v>1.1098440591067179E-4</c:v>
                </c:pt>
                <c:pt idx="5523">
                  <c:v>9.4773200552933224E-5</c:v>
                </c:pt>
                <c:pt idx="5524">
                  <c:v>1.172194848944174E-4</c:v>
                </c:pt>
                <c:pt idx="5525">
                  <c:v>9.851424794318058E-5</c:v>
                </c:pt>
                <c:pt idx="5526">
                  <c:v>1.2470157967491214E-4</c:v>
                </c:pt>
                <c:pt idx="5527">
                  <c:v>1.4590084821964721E-4</c:v>
                </c:pt>
                <c:pt idx="5528">
                  <c:v>1.6086503778063666E-4</c:v>
                </c:pt>
                <c:pt idx="5529">
                  <c:v>2.5563823833356987E-4</c:v>
                </c:pt>
                <c:pt idx="5530">
                  <c:v>3.2173007556127333E-4</c:v>
                </c:pt>
                <c:pt idx="5531">
                  <c:v>3.9031594438247496E-4</c:v>
                </c:pt>
                <c:pt idx="5532">
                  <c:v>4.352085130654434E-4</c:v>
                </c:pt>
                <c:pt idx="5533">
                  <c:v>3.5041143888650317E-4</c:v>
                </c:pt>
                <c:pt idx="5534">
                  <c:v>2.6561436470756288E-4</c:v>
                </c:pt>
                <c:pt idx="5535">
                  <c:v>1.9453446429286295E-4</c:v>
                </c:pt>
                <c:pt idx="5536">
                  <c:v>1.3467770604890512E-4</c:v>
                </c:pt>
                <c:pt idx="5537">
                  <c:v>1.1098440591067179E-4</c:v>
                </c:pt>
                <c:pt idx="5538">
                  <c:v>1.1971351648791565E-4</c:v>
                </c:pt>
                <c:pt idx="5539">
                  <c:v>1.2345456387816302E-4</c:v>
                </c:pt>
                <c:pt idx="5540">
                  <c:v>1.0350231113017708E-4</c:v>
                </c:pt>
                <c:pt idx="5541">
                  <c:v>1.0350231113017708E-4</c:v>
                </c:pt>
                <c:pt idx="5542">
                  <c:v>1.4215980082939983E-4</c:v>
                </c:pt>
                <c:pt idx="5543">
                  <c:v>1.2594859547166126E-4</c:v>
                </c:pt>
                <c:pt idx="5544">
                  <c:v>1.3218367445540685E-4</c:v>
                </c:pt>
                <c:pt idx="5545">
                  <c:v>1.172194848944174E-4</c:v>
                </c:pt>
                <c:pt idx="5546">
                  <c:v>1.1472545330091916E-4</c:v>
                </c:pt>
                <c:pt idx="5547">
                  <c:v>1.3966576923590156E-4</c:v>
                </c:pt>
                <c:pt idx="5548">
                  <c:v>1.2719561126841038E-4</c:v>
                </c:pt>
                <c:pt idx="5549">
                  <c:v>1.1347843750417005E-4</c:v>
                </c:pt>
                <c:pt idx="5550">
                  <c:v>1.284426270651595E-4</c:v>
                </c:pt>
                <c:pt idx="5551">
                  <c:v>1.0973739011392269E-4</c:v>
                </c:pt>
                <c:pt idx="5552">
                  <c:v>1.2345456387816302E-4</c:v>
                </c:pt>
                <c:pt idx="5553">
                  <c:v>1.1347843750417005E-4</c:v>
                </c:pt>
                <c:pt idx="5554">
                  <c:v>1.1472545330091916E-4</c:v>
                </c:pt>
                <c:pt idx="5555">
                  <c:v>1.0973739011392269E-4</c:v>
                </c:pt>
                <c:pt idx="5556">
                  <c:v>1.3467770604890512E-4</c:v>
                </c:pt>
                <c:pt idx="5557">
                  <c:v>1.1971351648791565E-4</c:v>
                </c:pt>
                <c:pt idx="5558">
                  <c:v>1.1472545330091916E-4</c:v>
                </c:pt>
                <c:pt idx="5559">
                  <c:v>1.3218367445540685E-4</c:v>
                </c:pt>
                <c:pt idx="5560">
                  <c:v>1.2220754808141388E-4</c:v>
                </c:pt>
                <c:pt idx="5561">
                  <c:v>1.172194848944174E-4</c:v>
                </c:pt>
                <c:pt idx="5562">
                  <c:v>1.1971351648791565E-4</c:v>
                </c:pt>
                <c:pt idx="5563">
                  <c:v>1.4340681662614895E-4</c:v>
                </c:pt>
                <c:pt idx="5564">
                  <c:v>1.5088891140664369E-4</c:v>
                </c:pt>
                <c:pt idx="5565">
                  <c:v>1.2594859547166126E-4</c:v>
                </c:pt>
                <c:pt idx="5566">
                  <c:v>1.0599634272367532E-4</c:v>
                </c:pt>
                <c:pt idx="5567">
                  <c:v>1.172194848944174E-4</c:v>
                </c:pt>
                <c:pt idx="5568">
                  <c:v>1.4091278503265071E-4</c:v>
                </c:pt>
                <c:pt idx="5569">
                  <c:v>1.1971351648791565E-4</c:v>
                </c:pt>
                <c:pt idx="5570">
                  <c:v>1.3218367445540685E-4</c:v>
                </c:pt>
                <c:pt idx="5571">
                  <c:v>1.2470157967491214E-4</c:v>
                </c:pt>
                <c:pt idx="5572">
                  <c:v>1.1846650069116653E-4</c:v>
                </c:pt>
                <c:pt idx="5573">
                  <c:v>1.1597246909766828E-4</c:v>
                </c:pt>
                <c:pt idx="5574">
                  <c:v>1.1223142170742094E-4</c:v>
                </c:pt>
                <c:pt idx="5575">
                  <c:v>1.172194848944174E-4</c:v>
                </c:pt>
                <c:pt idx="5576">
                  <c:v>1.1223142170742094E-4</c:v>
                </c:pt>
                <c:pt idx="5577">
                  <c:v>1.0225529533342795E-4</c:v>
                </c:pt>
                <c:pt idx="5578">
                  <c:v>1.047493269269262E-4</c:v>
                </c:pt>
                <c:pt idx="5579">
                  <c:v>1.384187534391525E-4</c:v>
                </c:pt>
                <c:pt idx="5580">
                  <c:v>1.0724335852042445E-4</c:v>
                </c:pt>
                <c:pt idx="5581">
                  <c:v>1.3592472184565424E-4</c:v>
                </c:pt>
                <c:pt idx="5582">
                  <c:v>1.1347843750417005E-4</c:v>
                </c:pt>
                <c:pt idx="5583">
                  <c:v>1.1347843750417005E-4</c:v>
                </c:pt>
                <c:pt idx="5584">
                  <c:v>1.4215980082939983E-4</c:v>
                </c:pt>
                <c:pt idx="5585">
                  <c:v>1.0849037431717354E-4</c:v>
                </c:pt>
                <c:pt idx="5586">
                  <c:v>1.0599634272367532E-4</c:v>
                </c:pt>
                <c:pt idx="5587">
                  <c:v>1.284426270651595E-4</c:v>
                </c:pt>
                <c:pt idx="5588">
                  <c:v>1.1846650069116653E-4</c:v>
                </c:pt>
                <c:pt idx="5589">
                  <c:v>1.2345456387816302E-4</c:v>
                </c:pt>
                <c:pt idx="5590">
                  <c:v>1.172194848944174E-4</c:v>
                </c:pt>
                <c:pt idx="5591">
                  <c:v>1.3343069025215597E-4</c:v>
                </c:pt>
                <c:pt idx="5592">
                  <c:v>1.3966576923590156E-4</c:v>
                </c:pt>
                <c:pt idx="5593">
                  <c:v>1.0225529533342795E-4</c:v>
                </c:pt>
                <c:pt idx="5594">
                  <c:v>1.284426270651595E-4</c:v>
                </c:pt>
                <c:pt idx="5595">
                  <c:v>9.851424794318058E-5</c:v>
                </c:pt>
                <c:pt idx="5596">
                  <c:v>1.2470157967491214E-4</c:v>
                </c:pt>
                <c:pt idx="5597">
                  <c:v>1.1347843750417005E-4</c:v>
                </c:pt>
                <c:pt idx="5598">
                  <c:v>1.1223142170742094E-4</c:v>
                </c:pt>
                <c:pt idx="5599">
                  <c:v>1.2345456387816302E-4</c:v>
                </c:pt>
                <c:pt idx="5600">
                  <c:v>1.2220754808141388E-4</c:v>
                </c:pt>
                <c:pt idx="5601">
                  <c:v>1.4091278503265071E-4</c:v>
                </c:pt>
                <c:pt idx="5602">
                  <c:v>1.2096053228466477E-4</c:v>
                </c:pt>
                <c:pt idx="5603">
                  <c:v>1.0973739011392269E-4</c:v>
                </c:pt>
                <c:pt idx="5604">
                  <c:v>1.2345456387816302E-4</c:v>
                </c:pt>
                <c:pt idx="5605">
                  <c:v>1.0350231113017708E-4</c:v>
                </c:pt>
                <c:pt idx="5606">
                  <c:v>1.2470157967491214E-4</c:v>
                </c:pt>
                <c:pt idx="5607">
                  <c:v>1.2220754808141388E-4</c:v>
                </c:pt>
                <c:pt idx="5608">
                  <c:v>1.2096053228466477E-4</c:v>
                </c:pt>
                <c:pt idx="5609">
                  <c:v>1.1347843750417005E-4</c:v>
                </c:pt>
                <c:pt idx="5610">
                  <c:v>9.9761263739929699E-5</c:v>
                </c:pt>
                <c:pt idx="5611">
                  <c:v>1.3717173764240335E-4</c:v>
                </c:pt>
                <c:pt idx="5612">
                  <c:v>1.0973739011392269E-4</c:v>
                </c:pt>
                <c:pt idx="5613">
                  <c:v>1.2968964286190864E-4</c:v>
                </c:pt>
                <c:pt idx="5614">
                  <c:v>1.0724335852042445E-4</c:v>
                </c:pt>
                <c:pt idx="5615">
                  <c:v>1.1597246909766828E-4</c:v>
                </c:pt>
                <c:pt idx="5616">
                  <c:v>1.284426270651595E-4</c:v>
                </c:pt>
                <c:pt idx="5617">
                  <c:v>1.2220754808141388E-4</c:v>
                </c:pt>
                <c:pt idx="5618">
                  <c:v>1.3467770604890512E-4</c:v>
                </c:pt>
                <c:pt idx="5619">
                  <c:v>1.1347843750417005E-4</c:v>
                </c:pt>
                <c:pt idx="5620">
                  <c:v>1.2470157967491214E-4</c:v>
                </c:pt>
                <c:pt idx="5621">
                  <c:v>1.1971351648791565E-4</c:v>
                </c:pt>
                <c:pt idx="5622">
                  <c:v>1.172194848944174E-4</c:v>
                </c:pt>
                <c:pt idx="5623">
                  <c:v>1.5088891140664369E-4</c:v>
                </c:pt>
                <c:pt idx="5624">
                  <c:v>1.2594859547166126E-4</c:v>
                </c:pt>
                <c:pt idx="5625">
                  <c:v>1.1347843750417005E-4</c:v>
                </c:pt>
                <c:pt idx="5626">
                  <c:v>1.0100827953667883E-4</c:v>
                </c:pt>
                <c:pt idx="5627">
                  <c:v>1.2470157967491214E-4</c:v>
                </c:pt>
                <c:pt idx="5628">
                  <c:v>9.9761263739929699E-5</c:v>
                </c:pt>
                <c:pt idx="5629">
                  <c:v>1.1971351648791565E-4</c:v>
                </c:pt>
                <c:pt idx="5630">
                  <c:v>1.047493269269262E-4</c:v>
                </c:pt>
                <c:pt idx="5631">
                  <c:v>1.3343069025215597E-4</c:v>
                </c:pt>
                <c:pt idx="5632">
                  <c:v>1.172194848944174E-4</c:v>
                </c:pt>
                <c:pt idx="5633">
                  <c:v>1.5088891140664369E-4</c:v>
                </c:pt>
                <c:pt idx="5634">
                  <c:v>1.4091278503265071E-4</c:v>
                </c:pt>
                <c:pt idx="5635">
                  <c:v>1.2968964286190864E-4</c:v>
                </c:pt>
                <c:pt idx="5636">
                  <c:v>1.2594859547166126E-4</c:v>
                </c:pt>
                <c:pt idx="5637">
                  <c:v>1.1223142170742094E-4</c:v>
                </c:pt>
                <c:pt idx="5638">
                  <c:v>1.0100827953667883E-4</c:v>
                </c:pt>
                <c:pt idx="5639">
                  <c:v>1.0849037431717354E-4</c:v>
                </c:pt>
                <c:pt idx="5640">
                  <c:v>1.0849037431717354E-4</c:v>
                </c:pt>
                <c:pt idx="5641">
                  <c:v>1.1098440591067179E-4</c:v>
                </c:pt>
                <c:pt idx="5642">
                  <c:v>1.1971351648791565E-4</c:v>
                </c:pt>
                <c:pt idx="5643">
                  <c:v>1.3093665865865773E-4</c:v>
                </c:pt>
                <c:pt idx="5644">
                  <c:v>1.2594859547166126E-4</c:v>
                </c:pt>
                <c:pt idx="5645">
                  <c:v>1.1223142170742094E-4</c:v>
                </c:pt>
                <c:pt idx="5646">
                  <c:v>1.1846650069116653E-4</c:v>
                </c:pt>
                <c:pt idx="5647">
                  <c:v>1.2220754808141388E-4</c:v>
                </c:pt>
                <c:pt idx="5648">
                  <c:v>1.3717173764240335E-4</c:v>
                </c:pt>
                <c:pt idx="5649">
                  <c:v>1.1846650069116653E-4</c:v>
                </c:pt>
                <c:pt idx="5650">
                  <c:v>1.3218367445540685E-4</c:v>
                </c:pt>
                <c:pt idx="5651">
                  <c:v>1.284426270651595E-4</c:v>
                </c:pt>
                <c:pt idx="5652">
                  <c:v>1.0724335852042445E-4</c:v>
                </c:pt>
                <c:pt idx="5653">
                  <c:v>1.1347843750417005E-4</c:v>
                </c:pt>
                <c:pt idx="5654">
                  <c:v>1.2594859547166126E-4</c:v>
                </c:pt>
                <c:pt idx="5655">
                  <c:v>1.1971351648791565E-4</c:v>
                </c:pt>
                <c:pt idx="5656">
                  <c:v>1.2968964286190864E-4</c:v>
                </c:pt>
                <c:pt idx="5657">
                  <c:v>1.1597246909766828E-4</c:v>
                </c:pt>
                <c:pt idx="5658">
                  <c:v>1.1347843750417005E-4</c:v>
                </c:pt>
                <c:pt idx="5659">
                  <c:v>1.1098440591067179E-4</c:v>
                </c:pt>
                <c:pt idx="5660">
                  <c:v>1.2096053228466477E-4</c:v>
                </c:pt>
                <c:pt idx="5661">
                  <c:v>1.172194848944174E-4</c:v>
                </c:pt>
                <c:pt idx="5662">
                  <c:v>1.1472545330091916E-4</c:v>
                </c:pt>
                <c:pt idx="5663">
                  <c:v>1.1098440591067179E-4</c:v>
                </c:pt>
                <c:pt idx="5664">
                  <c:v>1.3343069025215597E-4</c:v>
                </c:pt>
                <c:pt idx="5665">
                  <c:v>1.284426270651595E-4</c:v>
                </c:pt>
                <c:pt idx="5666">
                  <c:v>1.1472545330091916E-4</c:v>
                </c:pt>
                <c:pt idx="5667">
                  <c:v>1.2719561126841038E-4</c:v>
                </c:pt>
                <c:pt idx="5668">
                  <c:v>1.3467770604890512E-4</c:v>
                </c:pt>
                <c:pt idx="5669">
                  <c:v>1.4839487981314542E-4</c:v>
                </c:pt>
                <c:pt idx="5670">
                  <c:v>2.2072179602459447E-4</c:v>
                </c:pt>
                <c:pt idx="5671">
                  <c:v>2.3319195399208568E-4</c:v>
                </c:pt>
                <c:pt idx="5672">
                  <c:v>2.5813226992706811E-4</c:v>
                </c:pt>
                <c:pt idx="5673">
                  <c:v>2.7309645948805759E-4</c:v>
                </c:pt>
                <c:pt idx="5674">
                  <c:v>1.8331132212212085E-4</c:v>
                </c:pt>
                <c:pt idx="5675">
                  <c:v>1.6585310096763314E-4</c:v>
                </c:pt>
                <c:pt idx="5676">
                  <c:v>1.4340681662614895E-4</c:v>
                </c:pt>
                <c:pt idx="5677">
                  <c:v>1.2594859547166126E-4</c:v>
                </c:pt>
                <c:pt idx="5678">
                  <c:v>1.1098440591067179E-4</c:v>
                </c:pt>
                <c:pt idx="5679">
                  <c:v>1.4964189560989454E-4</c:v>
                </c:pt>
                <c:pt idx="5680">
                  <c:v>1.882993853091173E-4</c:v>
                </c:pt>
                <c:pt idx="5681">
                  <c:v>1.5088891140664369E-4</c:v>
                </c:pt>
                <c:pt idx="5682">
                  <c:v>2.1074566965060152E-4</c:v>
                </c:pt>
                <c:pt idx="5683">
                  <c:v>2.045105906668559E-4</c:v>
                </c:pt>
                <c:pt idx="5684">
                  <c:v>2.1074566965060152E-4</c:v>
                </c:pt>
                <c:pt idx="5685">
                  <c:v>2.0575760646360502E-4</c:v>
                </c:pt>
                <c:pt idx="5686">
                  <c:v>1.8206430632537174E-4</c:v>
                </c:pt>
                <c:pt idx="5687">
                  <c:v>1.5587697459364016E-4</c:v>
                </c:pt>
                <c:pt idx="5688">
                  <c:v>1.4215980082939983E-4</c:v>
                </c:pt>
                <c:pt idx="5689">
                  <c:v>1.0100827953667883E-4</c:v>
                </c:pt>
                <c:pt idx="5690">
                  <c:v>1.3343069025215597E-4</c:v>
                </c:pt>
                <c:pt idx="5691">
                  <c:v>1.4091278503265071E-4</c:v>
                </c:pt>
                <c:pt idx="5692">
                  <c:v>1.3467770604890512E-4</c:v>
                </c:pt>
                <c:pt idx="5693">
                  <c:v>1.2220754808141388E-4</c:v>
                </c:pt>
                <c:pt idx="5694">
                  <c:v>1.4964189560989454E-4</c:v>
                </c:pt>
                <c:pt idx="5695">
                  <c:v>1.2345456387816302E-4</c:v>
                </c:pt>
                <c:pt idx="5696">
                  <c:v>1.4465383242289809E-4</c:v>
                </c:pt>
                <c:pt idx="5697">
                  <c:v>1.3467770604890512E-4</c:v>
                </c:pt>
                <c:pt idx="5698">
                  <c:v>1.2345456387816302E-4</c:v>
                </c:pt>
                <c:pt idx="5699">
                  <c:v>1.2470157967491214E-4</c:v>
                </c:pt>
                <c:pt idx="5700">
                  <c:v>1.284426270651595E-4</c:v>
                </c:pt>
                <c:pt idx="5701">
                  <c:v>1.1971351648791565E-4</c:v>
                </c:pt>
                <c:pt idx="5702">
                  <c:v>1.0599634272367532E-4</c:v>
                </c:pt>
                <c:pt idx="5703">
                  <c:v>1.1597246909766828E-4</c:v>
                </c:pt>
                <c:pt idx="5704">
                  <c:v>1.2968964286190864E-4</c:v>
                </c:pt>
                <c:pt idx="5705">
                  <c:v>1.1098440591067179E-4</c:v>
                </c:pt>
                <c:pt idx="5706">
                  <c:v>1.3717173764240335E-4</c:v>
                </c:pt>
                <c:pt idx="5707">
                  <c:v>1.0724335852042445E-4</c:v>
                </c:pt>
                <c:pt idx="5708">
                  <c:v>1.2345456387816302E-4</c:v>
                </c:pt>
                <c:pt idx="5709">
                  <c:v>1.3467770604890512E-4</c:v>
                </c:pt>
                <c:pt idx="5710">
                  <c:v>1.172194848944174E-4</c:v>
                </c:pt>
                <c:pt idx="5711">
                  <c:v>1.2719561126841038E-4</c:v>
                </c:pt>
                <c:pt idx="5712">
                  <c:v>1.2096053228466477E-4</c:v>
                </c:pt>
                <c:pt idx="5713">
                  <c:v>1.2345456387816302E-4</c:v>
                </c:pt>
                <c:pt idx="5714">
                  <c:v>1.3343069025215597E-4</c:v>
                </c:pt>
                <c:pt idx="5715">
                  <c:v>1.0973739011392269E-4</c:v>
                </c:pt>
                <c:pt idx="5716">
                  <c:v>1.1597246909766828E-4</c:v>
                </c:pt>
                <c:pt idx="5717">
                  <c:v>1.1846650069116653E-4</c:v>
                </c:pt>
                <c:pt idx="5718">
                  <c:v>1.1971351648791565E-4</c:v>
                </c:pt>
                <c:pt idx="5719">
                  <c:v>1.6710011676438226E-4</c:v>
                </c:pt>
                <c:pt idx="5720">
                  <c:v>9.6020216349682343E-5</c:v>
                </c:pt>
                <c:pt idx="5721">
                  <c:v>1.1472545330091916E-4</c:v>
                </c:pt>
                <c:pt idx="5722">
                  <c:v>1.3343069025215597E-4</c:v>
                </c:pt>
                <c:pt idx="5723">
                  <c:v>1.3717173764240335E-4</c:v>
                </c:pt>
                <c:pt idx="5724">
                  <c:v>1.1223142170742094E-4</c:v>
                </c:pt>
                <c:pt idx="5725">
                  <c:v>1.0973739011392269E-4</c:v>
                </c:pt>
                <c:pt idx="5726">
                  <c:v>1.2470157967491214E-4</c:v>
                </c:pt>
                <c:pt idx="5727">
                  <c:v>1.172194848944174E-4</c:v>
                </c:pt>
                <c:pt idx="5728">
                  <c:v>1.1098440591067179E-4</c:v>
                </c:pt>
                <c:pt idx="5729">
                  <c:v>1.384187534391525E-4</c:v>
                </c:pt>
                <c:pt idx="5730">
                  <c:v>1.1846650069116653E-4</c:v>
                </c:pt>
                <c:pt idx="5731">
                  <c:v>1.0599634272367532E-4</c:v>
                </c:pt>
                <c:pt idx="5732">
                  <c:v>1.3592472184565424E-4</c:v>
                </c:pt>
                <c:pt idx="5733">
                  <c:v>1.0599634272367532E-4</c:v>
                </c:pt>
                <c:pt idx="5734">
                  <c:v>1.5338294300014192E-4</c:v>
                </c:pt>
                <c:pt idx="5735">
                  <c:v>1.3966576923590156E-4</c:v>
                </c:pt>
                <c:pt idx="5736">
                  <c:v>1.3343069025215597E-4</c:v>
                </c:pt>
                <c:pt idx="5737">
                  <c:v>1.172194848944174E-4</c:v>
                </c:pt>
                <c:pt idx="5738">
                  <c:v>1.2096053228466477E-4</c:v>
                </c:pt>
                <c:pt idx="5739">
                  <c:v>1.3093665865865773E-4</c:v>
                </c:pt>
                <c:pt idx="5740">
                  <c:v>1.384187534391525E-4</c:v>
                </c:pt>
                <c:pt idx="5741">
                  <c:v>1.2220754808141388E-4</c:v>
                </c:pt>
                <c:pt idx="5742">
                  <c:v>1.384187534391525E-4</c:v>
                </c:pt>
                <c:pt idx="5743">
                  <c:v>1.284426270651595E-4</c:v>
                </c:pt>
                <c:pt idx="5744">
                  <c:v>1.2096053228466477E-4</c:v>
                </c:pt>
                <c:pt idx="5745">
                  <c:v>1.2719561126841038E-4</c:v>
                </c:pt>
                <c:pt idx="5746">
                  <c:v>1.3592472184565424E-4</c:v>
                </c:pt>
                <c:pt idx="5747">
                  <c:v>1.2968964286190864E-4</c:v>
                </c:pt>
                <c:pt idx="5748">
                  <c:v>1.2096053228466477E-4</c:v>
                </c:pt>
                <c:pt idx="5749">
                  <c:v>1.4340681662614895E-4</c:v>
                </c:pt>
                <c:pt idx="5750">
                  <c:v>1.3218367445540685E-4</c:v>
                </c:pt>
                <c:pt idx="5751">
                  <c:v>1.2345456387816302E-4</c:v>
                </c:pt>
                <c:pt idx="5752">
                  <c:v>1.1597246909766828E-4</c:v>
                </c:pt>
                <c:pt idx="5753">
                  <c:v>1.2220754808141388E-4</c:v>
                </c:pt>
                <c:pt idx="5754">
                  <c:v>1.2719561126841038E-4</c:v>
                </c:pt>
                <c:pt idx="5755">
                  <c:v>1.2220754808141388E-4</c:v>
                </c:pt>
                <c:pt idx="5756">
                  <c:v>1.2719561126841038E-4</c:v>
                </c:pt>
                <c:pt idx="5757">
                  <c:v>9.7267232146431475E-5</c:v>
                </c:pt>
                <c:pt idx="5758">
                  <c:v>1.3343069025215597E-4</c:v>
                </c:pt>
                <c:pt idx="5759">
                  <c:v>1.5213592720339281E-4</c:v>
                </c:pt>
                <c:pt idx="5760">
                  <c:v>1.1223142170742094E-4</c:v>
                </c:pt>
                <c:pt idx="5761">
                  <c:v>1.0973739011392269E-4</c:v>
                </c:pt>
                <c:pt idx="5762">
                  <c:v>1.047493269269262E-4</c:v>
                </c:pt>
                <c:pt idx="5763">
                  <c:v>1.1223142170742094E-4</c:v>
                </c:pt>
                <c:pt idx="5764">
                  <c:v>1.2719561126841038E-4</c:v>
                </c:pt>
                <c:pt idx="5765">
                  <c:v>1.5587697459364016E-4</c:v>
                </c:pt>
                <c:pt idx="5766">
                  <c:v>1.4964189560989454E-4</c:v>
                </c:pt>
                <c:pt idx="5767">
                  <c:v>1.284426270651595E-4</c:v>
                </c:pt>
                <c:pt idx="5768">
                  <c:v>1.1597246909766828E-4</c:v>
                </c:pt>
                <c:pt idx="5769">
                  <c:v>1.1971351648791565E-4</c:v>
                </c:pt>
                <c:pt idx="5770">
                  <c:v>1.0100827953667883E-4</c:v>
                </c:pt>
                <c:pt idx="5771">
                  <c:v>1.3093665865865773E-4</c:v>
                </c:pt>
                <c:pt idx="5772">
                  <c:v>1.3343069025215597E-4</c:v>
                </c:pt>
                <c:pt idx="5773">
                  <c:v>1.1846650069116653E-4</c:v>
                </c:pt>
                <c:pt idx="5774">
                  <c:v>1.2719561126841038E-4</c:v>
                </c:pt>
                <c:pt idx="5775">
                  <c:v>1.3343069025215597E-4</c:v>
                </c:pt>
                <c:pt idx="5776">
                  <c:v>1.2470157967491214E-4</c:v>
                </c:pt>
                <c:pt idx="5777">
                  <c:v>1.2719561126841038E-4</c:v>
                </c:pt>
                <c:pt idx="5778">
                  <c:v>1.3218367445540685E-4</c:v>
                </c:pt>
                <c:pt idx="5779">
                  <c:v>1.0599634272367532E-4</c:v>
                </c:pt>
                <c:pt idx="5780">
                  <c:v>1.3093665865865773E-4</c:v>
                </c:pt>
                <c:pt idx="5781">
                  <c:v>1.2345456387816302E-4</c:v>
                </c:pt>
                <c:pt idx="5782">
                  <c:v>1.2594859547166126E-4</c:v>
                </c:pt>
                <c:pt idx="5783">
                  <c:v>1.2345456387816302E-4</c:v>
                </c:pt>
                <c:pt idx="5784">
                  <c:v>1.2968964286190864E-4</c:v>
                </c:pt>
                <c:pt idx="5785">
                  <c:v>1.2719561126841038E-4</c:v>
                </c:pt>
                <c:pt idx="5786">
                  <c:v>1.2220754808141388E-4</c:v>
                </c:pt>
                <c:pt idx="5787">
                  <c:v>1.2594859547166126E-4</c:v>
                </c:pt>
                <c:pt idx="5788">
                  <c:v>1.6585310096763314E-4</c:v>
                </c:pt>
                <c:pt idx="5789">
                  <c:v>1.7957027473187344E-4</c:v>
                </c:pt>
                <c:pt idx="5790">
                  <c:v>2.2570985921159094E-4</c:v>
                </c:pt>
                <c:pt idx="5791">
                  <c:v>2.5563823833356987E-4</c:v>
                </c:pt>
                <c:pt idx="5792">
                  <c:v>3.329532177320154E-4</c:v>
                </c:pt>
                <c:pt idx="5793">
                  <c:v>4.352085130654434E-4</c:v>
                </c:pt>
                <c:pt idx="5794">
                  <c:v>6.010616140330764E-4</c:v>
                </c:pt>
                <c:pt idx="5795">
                  <c:v>6.858586882120168E-4</c:v>
                </c:pt>
                <c:pt idx="5796">
                  <c:v>7.4197439906572725E-4</c:v>
                </c:pt>
                <c:pt idx="5797">
                  <c:v>6.07296693016822E-4</c:v>
                </c:pt>
                <c:pt idx="5798">
                  <c:v>4.2772641828494863E-4</c:v>
                </c:pt>
                <c:pt idx="5799">
                  <c:v>2.6436734891081371E-4</c:v>
                </c:pt>
                <c:pt idx="5800">
                  <c:v>1.5587697459364016E-4</c:v>
                </c:pt>
                <c:pt idx="5801">
                  <c:v>1.4465383242289809E-4</c:v>
                </c:pt>
                <c:pt idx="5802">
                  <c:v>1.3717173764240335E-4</c:v>
                </c:pt>
                <c:pt idx="5803">
                  <c:v>1.5961802198388752E-4</c:v>
                </c:pt>
                <c:pt idx="5804">
                  <c:v>1.4839487981314542E-4</c:v>
                </c:pt>
                <c:pt idx="5805">
                  <c:v>1.583710061871384E-4</c:v>
                </c:pt>
                <c:pt idx="5806">
                  <c:v>1.4964189560989454E-4</c:v>
                </c:pt>
                <c:pt idx="5807">
                  <c:v>1.5712399039038931E-4</c:v>
                </c:pt>
                <c:pt idx="5808">
                  <c:v>1.4340681662614895E-4</c:v>
                </c:pt>
                <c:pt idx="5809">
                  <c:v>1.2220754808141388E-4</c:v>
                </c:pt>
                <c:pt idx="5810">
                  <c:v>1.4091278503265071E-4</c:v>
                </c:pt>
                <c:pt idx="5811">
                  <c:v>1.3218367445540685E-4</c:v>
                </c:pt>
                <c:pt idx="5812">
                  <c:v>1.5961802198388752E-4</c:v>
                </c:pt>
                <c:pt idx="5813">
                  <c:v>1.5213592720339281E-4</c:v>
                </c:pt>
                <c:pt idx="5814">
                  <c:v>1.4964189560989454E-4</c:v>
                </c:pt>
                <c:pt idx="5815">
                  <c:v>1.5587697459364016E-4</c:v>
                </c:pt>
                <c:pt idx="5816">
                  <c:v>1.2470157967491214E-4</c:v>
                </c:pt>
                <c:pt idx="5817">
                  <c:v>1.4340681662614895E-4</c:v>
                </c:pt>
                <c:pt idx="5818">
                  <c:v>1.2719561126841038E-4</c:v>
                </c:pt>
                <c:pt idx="5819">
                  <c:v>1.2220754808141388E-4</c:v>
                </c:pt>
                <c:pt idx="5820">
                  <c:v>1.3717173764240335E-4</c:v>
                </c:pt>
                <c:pt idx="5821">
                  <c:v>1.2594859547166126E-4</c:v>
                </c:pt>
                <c:pt idx="5822">
                  <c:v>1.4590084821964721E-4</c:v>
                </c:pt>
                <c:pt idx="5823">
                  <c:v>1.3717173764240335E-4</c:v>
                </c:pt>
                <c:pt idx="5824">
                  <c:v>1.3343069025215597E-4</c:v>
                </c:pt>
                <c:pt idx="5825">
                  <c:v>1.583710061871384E-4</c:v>
                </c:pt>
                <c:pt idx="5826">
                  <c:v>1.2345456387816302E-4</c:v>
                </c:pt>
                <c:pt idx="5827">
                  <c:v>1.3467770604890512E-4</c:v>
                </c:pt>
                <c:pt idx="5828">
                  <c:v>1.2220754808141388E-4</c:v>
                </c:pt>
                <c:pt idx="5829">
                  <c:v>1.3218367445540685E-4</c:v>
                </c:pt>
                <c:pt idx="5830">
                  <c:v>1.2096053228466477E-4</c:v>
                </c:pt>
                <c:pt idx="5831">
                  <c:v>1.3717173764240335E-4</c:v>
                </c:pt>
                <c:pt idx="5832">
                  <c:v>1.5213592720339281E-4</c:v>
                </c:pt>
                <c:pt idx="5833">
                  <c:v>1.4590084821964721E-4</c:v>
                </c:pt>
                <c:pt idx="5834">
                  <c:v>1.3966576923590156E-4</c:v>
                </c:pt>
                <c:pt idx="5835">
                  <c:v>1.4839487981314542E-4</c:v>
                </c:pt>
                <c:pt idx="5836">
                  <c:v>1.3592472184565424E-4</c:v>
                </c:pt>
                <c:pt idx="5837">
                  <c:v>1.4590084821964721E-4</c:v>
                </c:pt>
                <c:pt idx="5838">
                  <c:v>1.583710061871384E-4</c:v>
                </c:pt>
                <c:pt idx="5839">
                  <c:v>1.2968964286190864E-4</c:v>
                </c:pt>
                <c:pt idx="5840">
                  <c:v>1.3717173764240335E-4</c:v>
                </c:pt>
                <c:pt idx="5841">
                  <c:v>1.7832325893512435E-4</c:v>
                </c:pt>
                <c:pt idx="5842">
                  <c:v>1.5213592720339281E-4</c:v>
                </c:pt>
                <c:pt idx="5843">
                  <c:v>1.4215980082939983E-4</c:v>
                </c:pt>
                <c:pt idx="5844">
                  <c:v>1.4590084821964721E-4</c:v>
                </c:pt>
                <c:pt idx="5845">
                  <c:v>1.5213592720339281E-4</c:v>
                </c:pt>
                <c:pt idx="5846">
                  <c:v>1.384187534391525E-4</c:v>
                </c:pt>
                <c:pt idx="5847">
                  <c:v>1.5338294300014192E-4</c:v>
                </c:pt>
                <c:pt idx="5848">
                  <c:v>1.3093665865865773E-4</c:v>
                </c:pt>
                <c:pt idx="5849">
                  <c:v>1.1223142170742094E-4</c:v>
                </c:pt>
                <c:pt idx="5850">
                  <c:v>1.6585310096763314E-4</c:v>
                </c:pt>
                <c:pt idx="5851">
                  <c:v>1.4465383242289809E-4</c:v>
                </c:pt>
                <c:pt idx="5852">
                  <c:v>1.284426270651595E-4</c:v>
                </c:pt>
                <c:pt idx="5853">
                  <c:v>1.7707624313837523E-4</c:v>
                </c:pt>
                <c:pt idx="5854">
                  <c:v>1.4590084821964721E-4</c:v>
                </c:pt>
                <c:pt idx="5855">
                  <c:v>1.5088891140664369E-4</c:v>
                </c:pt>
                <c:pt idx="5856">
                  <c:v>1.4091278503265071E-4</c:v>
                </c:pt>
                <c:pt idx="5857">
                  <c:v>1.8331132212212085E-4</c:v>
                </c:pt>
                <c:pt idx="5858">
                  <c:v>1.4964189560989454E-4</c:v>
                </c:pt>
                <c:pt idx="5859">
                  <c:v>2.1947478022784538E-4</c:v>
                </c:pt>
                <c:pt idx="5860">
                  <c:v>2.4192106456932954E-4</c:v>
                </c:pt>
                <c:pt idx="5861">
                  <c:v>2.4192106456932954E-4</c:v>
                </c:pt>
                <c:pt idx="5862">
                  <c:v>2.7434347528480671E-4</c:v>
                </c:pt>
                <c:pt idx="5863">
                  <c:v>2.3069792239858745E-4</c:v>
                </c:pt>
                <c:pt idx="5864">
                  <c:v>1.9204043269936469E-4</c:v>
                </c:pt>
                <c:pt idx="5865">
                  <c:v>1.5712399039038931E-4</c:v>
                </c:pt>
                <c:pt idx="5866">
                  <c:v>1.4590084821964721E-4</c:v>
                </c:pt>
                <c:pt idx="5867">
                  <c:v>1.3592472184565424E-4</c:v>
                </c:pt>
                <c:pt idx="5868">
                  <c:v>1.3467770604890512E-4</c:v>
                </c:pt>
                <c:pt idx="5869">
                  <c:v>1.5088891140664369E-4</c:v>
                </c:pt>
                <c:pt idx="5870">
                  <c:v>1.172194848944174E-4</c:v>
                </c:pt>
                <c:pt idx="5871">
                  <c:v>1.284426270651595E-4</c:v>
                </c:pt>
                <c:pt idx="5872">
                  <c:v>1.3343069025215597E-4</c:v>
                </c:pt>
                <c:pt idx="5873">
                  <c:v>1.7208817995137876E-4</c:v>
                </c:pt>
                <c:pt idx="5874">
                  <c:v>1.4839487981314542E-4</c:v>
                </c:pt>
                <c:pt idx="5875">
                  <c:v>1.4964189560989454E-4</c:v>
                </c:pt>
                <c:pt idx="5876">
                  <c:v>1.284426270651595E-4</c:v>
                </c:pt>
                <c:pt idx="5877">
                  <c:v>1.172194848944174E-4</c:v>
                </c:pt>
                <c:pt idx="5878">
                  <c:v>1.172194848944174E-4</c:v>
                </c:pt>
                <c:pt idx="5879">
                  <c:v>1.2470157967491214E-4</c:v>
                </c:pt>
                <c:pt idx="5880">
                  <c:v>1.4215980082939983E-4</c:v>
                </c:pt>
                <c:pt idx="5881">
                  <c:v>1.3467770604890512E-4</c:v>
                </c:pt>
                <c:pt idx="5882">
                  <c:v>1.4590084821964721E-4</c:v>
                </c:pt>
                <c:pt idx="5883">
                  <c:v>1.5213592720339281E-4</c:v>
                </c:pt>
                <c:pt idx="5884">
                  <c:v>1.4091278503265071E-4</c:v>
                </c:pt>
                <c:pt idx="5885">
                  <c:v>1.5712399039038931E-4</c:v>
                </c:pt>
                <c:pt idx="5886">
                  <c:v>1.7084116415462961E-4</c:v>
                </c:pt>
                <c:pt idx="5887">
                  <c:v>1.6211205357738576E-4</c:v>
                </c:pt>
                <c:pt idx="5888">
                  <c:v>1.5587697459364016E-4</c:v>
                </c:pt>
                <c:pt idx="5889">
                  <c:v>1.8206430632537174E-4</c:v>
                </c:pt>
                <c:pt idx="5890">
                  <c:v>2.2820389080508918E-4</c:v>
                </c:pt>
                <c:pt idx="5891">
                  <c:v>2.9928379121978908E-4</c:v>
                </c:pt>
                <c:pt idx="5892">
                  <c:v>3.8532788119547849E-4</c:v>
                </c:pt>
                <c:pt idx="5893">
                  <c:v>4.4892568682968376E-4</c:v>
                </c:pt>
                <c:pt idx="5894">
                  <c:v>4.3396149726869417E-4</c:v>
                </c:pt>
                <c:pt idx="5895">
                  <c:v>3.8532788119547849E-4</c:v>
                </c:pt>
                <c:pt idx="5896">
                  <c:v>2.5189719094332252E-4</c:v>
                </c:pt>
                <c:pt idx="5897">
                  <c:v>1.7707624313837523E-4</c:v>
                </c:pt>
                <c:pt idx="5898">
                  <c:v>1.6086503778063666E-4</c:v>
                </c:pt>
                <c:pt idx="5899">
                  <c:v>1.6211205357738576E-4</c:v>
                </c:pt>
                <c:pt idx="5900">
                  <c:v>1.3343069025215597E-4</c:v>
                </c:pt>
                <c:pt idx="5901">
                  <c:v>1.4839487981314542E-4</c:v>
                </c:pt>
                <c:pt idx="5902">
                  <c:v>1.6834713256113138E-4</c:v>
                </c:pt>
                <c:pt idx="5903">
                  <c:v>1.284426270651595E-4</c:v>
                </c:pt>
                <c:pt idx="5904">
                  <c:v>1.5587697459364016E-4</c:v>
                </c:pt>
                <c:pt idx="5905">
                  <c:v>1.4215980082939983E-4</c:v>
                </c:pt>
                <c:pt idx="5906">
                  <c:v>1.4839487981314542E-4</c:v>
                </c:pt>
                <c:pt idx="5907">
                  <c:v>1.2719561126841038E-4</c:v>
                </c:pt>
                <c:pt idx="5908">
                  <c:v>1.6834713256113138E-4</c:v>
                </c:pt>
                <c:pt idx="5909">
                  <c:v>1.5462995879689104E-4</c:v>
                </c:pt>
                <c:pt idx="5910">
                  <c:v>1.3218367445540685E-4</c:v>
                </c:pt>
                <c:pt idx="5911">
                  <c:v>1.3592472184565424E-4</c:v>
                </c:pt>
                <c:pt idx="5912">
                  <c:v>1.3343069025215597E-4</c:v>
                </c:pt>
                <c:pt idx="5913">
                  <c:v>1.4091278503265071E-4</c:v>
                </c:pt>
                <c:pt idx="5914">
                  <c:v>1.7084116415462961E-4</c:v>
                </c:pt>
                <c:pt idx="5915">
                  <c:v>1.4590084821964721E-4</c:v>
                </c:pt>
                <c:pt idx="5916">
                  <c:v>1.3592472184565424E-4</c:v>
                </c:pt>
                <c:pt idx="5917">
                  <c:v>1.3467770604890512E-4</c:v>
                </c:pt>
                <c:pt idx="5918">
                  <c:v>1.4964189560989454E-4</c:v>
                </c:pt>
                <c:pt idx="5919">
                  <c:v>1.384187534391525E-4</c:v>
                </c:pt>
                <c:pt idx="5920">
                  <c:v>1.4714786401639633E-4</c:v>
                </c:pt>
                <c:pt idx="5921">
                  <c:v>1.4340681662614895E-4</c:v>
                </c:pt>
                <c:pt idx="5922">
                  <c:v>1.4465383242289809E-4</c:v>
                </c:pt>
                <c:pt idx="5923">
                  <c:v>1.583710061871384E-4</c:v>
                </c:pt>
                <c:pt idx="5924">
                  <c:v>1.5587697459364016E-4</c:v>
                </c:pt>
                <c:pt idx="5925">
                  <c:v>1.4340681662614895E-4</c:v>
                </c:pt>
                <c:pt idx="5926">
                  <c:v>1.2470157967491214E-4</c:v>
                </c:pt>
                <c:pt idx="5927">
                  <c:v>1.2096053228466477E-4</c:v>
                </c:pt>
                <c:pt idx="5928">
                  <c:v>1.6086503778063666E-4</c:v>
                </c:pt>
                <c:pt idx="5929">
                  <c:v>1.6086503778063666E-4</c:v>
                </c:pt>
                <c:pt idx="5930">
                  <c:v>1.3592472184565424E-4</c:v>
                </c:pt>
                <c:pt idx="5931">
                  <c:v>1.1971351648791565E-4</c:v>
                </c:pt>
                <c:pt idx="5932">
                  <c:v>1.4964189560989454E-4</c:v>
                </c:pt>
                <c:pt idx="5933">
                  <c:v>1.3717173764240335E-4</c:v>
                </c:pt>
                <c:pt idx="5934">
                  <c:v>1.2719561126841038E-4</c:v>
                </c:pt>
                <c:pt idx="5935">
                  <c:v>1.3218367445540685E-4</c:v>
                </c:pt>
                <c:pt idx="5936">
                  <c:v>1.4091278503265071E-4</c:v>
                </c:pt>
                <c:pt idx="5937">
                  <c:v>1.3093665865865773E-4</c:v>
                </c:pt>
                <c:pt idx="5938">
                  <c:v>1.5088891140664369E-4</c:v>
                </c:pt>
                <c:pt idx="5939">
                  <c:v>1.0849037431717354E-4</c:v>
                </c:pt>
                <c:pt idx="5940">
                  <c:v>1.4215980082939983E-4</c:v>
                </c:pt>
                <c:pt idx="5941">
                  <c:v>1.2096053228466477E-4</c:v>
                </c:pt>
                <c:pt idx="5942">
                  <c:v>1.4590084821964721E-4</c:v>
                </c:pt>
                <c:pt idx="5943">
                  <c:v>1.4714786401639633E-4</c:v>
                </c:pt>
                <c:pt idx="5944">
                  <c:v>1.384187534391525E-4</c:v>
                </c:pt>
                <c:pt idx="5945">
                  <c:v>1.3343069025215597E-4</c:v>
                </c:pt>
                <c:pt idx="5946">
                  <c:v>1.2719561126841038E-4</c:v>
                </c:pt>
                <c:pt idx="5947">
                  <c:v>1.384187534391525E-4</c:v>
                </c:pt>
                <c:pt idx="5948">
                  <c:v>1.4714786401639633E-4</c:v>
                </c:pt>
                <c:pt idx="5949">
                  <c:v>1.5587697459364016E-4</c:v>
                </c:pt>
                <c:pt idx="5950">
                  <c:v>1.3966576923590156E-4</c:v>
                </c:pt>
                <c:pt idx="5951">
                  <c:v>1.3093665865865773E-4</c:v>
                </c:pt>
                <c:pt idx="5952">
                  <c:v>1.3218367445540685E-4</c:v>
                </c:pt>
                <c:pt idx="5953">
                  <c:v>1.5213592720339281E-4</c:v>
                </c:pt>
                <c:pt idx="5954">
                  <c:v>1.2968964286190864E-4</c:v>
                </c:pt>
                <c:pt idx="5955">
                  <c:v>1.4714786401639633E-4</c:v>
                </c:pt>
                <c:pt idx="5956">
                  <c:v>1.4465383242289809E-4</c:v>
                </c:pt>
                <c:pt idx="5957">
                  <c:v>1.4714786401639633E-4</c:v>
                </c:pt>
                <c:pt idx="5958">
                  <c:v>1.5587697459364016E-4</c:v>
                </c:pt>
                <c:pt idx="5959">
                  <c:v>1.4964189560989454E-4</c:v>
                </c:pt>
                <c:pt idx="5960">
                  <c:v>1.2719561126841038E-4</c:v>
                </c:pt>
                <c:pt idx="5961">
                  <c:v>1.5213592720339281E-4</c:v>
                </c:pt>
                <c:pt idx="5962">
                  <c:v>1.4590084821964721E-4</c:v>
                </c:pt>
                <c:pt idx="5963">
                  <c:v>1.4465383242289809E-4</c:v>
                </c:pt>
                <c:pt idx="5964">
                  <c:v>1.5462995879689104E-4</c:v>
                </c:pt>
                <c:pt idx="5965">
                  <c:v>1.4465383242289809E-4</c:v>
                </c:pt>
                <c:pt idx="5966">
                  <c:v>1.7208817995137876E-4</c:v>
                </c:pt>
                <c:pt idx="5967">
                  <c:v>1.7333519574812788E-4</c:v>
                </c:pt>
                <c:pt idx="5968">
                  <c:v>1.8455833791886995E-4</c:v>
                </c:pt>
                <c:pt idx="5969">
                  <c:v>1.9827551168311031E-4</c:v>
                </c:pt>
                <c:pt idx="5970">
                  <c:v>2.5439122253682076E-4</c:v>
                </c:pt>
                <c:pt idx="5971">
                  <c:v>3.5290547048000135E-4</c:v>
                </c:pt>
                <c:pt idx="5972">
                  <c:v>5.8235637708183962E-4</c:v>
                </c:pt>
                <c:pt idx="5973">
                  <c:v>7.5943262022021491E-4</c:v>
                </c:pt>
                <c:pt idx="5974">
                  <c:v>8.5545283656989727E-4</c:v>
                </c:pt>
                <c:pt idx="5975">
                  <c:v>7.6691471500070973E-4</c:v>
                </c:pt>
                <c:pt idx="5976">
                  <c:v>6.010616140330764E-4</c:v>
                </c:pt>
                <c:pt idx="5977">
                  <c:v>3.0676588600028385E-4</c:v>
                </c:pt>
                <c:pt idx="5978">
                  <c:v>2.5439122253682076E-4</c:v>
                </c:pt>
                <c:pt idx="5979">
                  <c:v>1.7832325893512435E-4</c:v>
                </c:pt>
                <c:pt idx="5980">
                  <c:v>1.5587697459364016E-4</c:v>
                </c:pt>
                <c:pt idx="5981">
                  <c:v>1.5462995879689104E-4</c:v>
                </c:pt>
                <c:pt idx="5982">
                  <c:v>1.3966576923590156E-4</c:v>
                </c:pt>
                <c:pt idx="5983">
                  <c:v>1.6086503778063666E-4</c:v>
                </c:pt>
                <c:pt idx="5984">
                  <c:v>1.6460608517088399E-4</c:v>
                </c:pt>
                <c:pt idx="5985">
                  <c:v>1.6460608517088399E-4</c:v>
                </c:pt>
                <c:pt idx="5986">
                  <c:v>1.6460608517088399E-4</c:v>
                </c:pt>
                <c:pt idx="5987">
                  <c:v>1.633590693741349E-4</c:v>
                </c:pt>
                <c:pt idx="5988">
                  <c:v>1.5712399039038931E-4</c:v>
                </c:pt>
                <c:pt idx="5989">
                  <c:v>1.5712399039038931E-4</c:v>
                </c:pt>
                <c:pt idx="5990">
                  <c:v>1.6585310096763314E-4</c:v>
                </c:pt>
                <c:pt idx="5991">
                  <c:v>1.4839487981314542E-4</c:v>
                </c:pt>
                <c:pt idx="5992">
                  <c:v>1.6959414835788052E-4</c:v>
                </c:pt>
                <c:pt idx="5993">
                  <c:v>1.9827551168311031E-4</c:v>
                </c:pt>
                <c:pt idx="5994">
                  <c:v>1.9453446429286295E-4</c:v>
                </c:pt>
                <c:pt idx="5995">
                  <c:v>1.7957027473187344E-4</c:v>
                </c:pt>
                <c:pt idx="5996">
                  <c:v>2.0201655907335766E-4</c:v>
                </c:pt>
                <c:pt idx="5997">
                  <c:v>2.7309645948805759E-4</c:v>
                </c:pt>
                <c:pt idx="5998">
                  <c:v>2.9429572803279266E-4</c:v>
                </c:pt>
                <c:pt idx="5999">
                  <c:v>3.6911667583773989E-4</c:v>
                </c:pt>
                <c:pt idx="6000">
                  <c:v>3.5914054946374689E-4</c:v>
                </c:pt>
                <c:pt idx="6001">
                  <c:v>3.2173007556127333E-4</c:v>
                </c:pt>
                <c:pt idx="6002">
                  <c:v>2.4441509616282775E-4</c:v>
                </c:pt>
                <c:pt idx="6003">
                  <c:v>2.0700462226035416E-4</c:v>
                </c:pt>
                <c:pt idx="6004">
                  <c:v>1.7957027473187344E-4</c:v>
                </c:pt>
                <c:pt idx="6005">
                  <c:v>1.6585310096763314E-4</c:v>
                </c:pt>
                <c:pt idx="6006">
                  <c:v>1.4340681662614895E-4</c:v>
                </c:pt>
                <c:pt idx="6007">
                  <c:v>1.5338294300014192E-4</c:v>
                </c:pt>
                <c:pt idx="6008">
                  <c:v>1.633590693741349E-4</c:v>
                </c:pt>
                <c:pt idx="6009">
                  <c:v>1.4465383242289809E-4</c:v>
                </c:pt>
                <c:pt idx="6010">
                  <c:v>1.6086503778063666E-4</c:v>
                </c:pt>
                <c:pt idx="6011">
                  <c:v>1.8206430632537174E-4</c:v>
                </c:pt>
                <c:pt idx="6012">
                  <c:v>1.6211205357738576E-4</c:v>
                </c:pt>
                <c:pt idx="6013">
                  <c:v>1.5213592720339281E-4</c:v>
                </c:pt>
                <c:pt idx="6014">
                  <c:v>1.5961802198388752E-4</c:v>
                </c:pt>
                <c:pt idx="6015">
                  <c:v>1.7707624313837523E-4</c:v>
                </c:pt>
                <c:pt idx="6016">
                  <c:v>1.5961802198388752E-4</c:v>
                </c:pt>
                <c:pt idx="6017">
                  <c:v>1.6585310096763314E-4</c:v>
                </c:pt>
                <c:pt idx="6018">
                  <c:v>1.8331132212212085E-4</c:v>
                </c:pt>
                <c:pt idx="6019">
                  <c:v>2.0076954327660854E-4</c:v>
                </c:pt>
                <c:pt idx="6020">
                  <c:v>2.4566211195957692E-4</c:v>
                </c:pt>
                <c:pt idx="6021">
                  <c:v>2.9304871223604354E-4</c:v>
                </c:pt>
                <c:pt idx="6022">
                  <c:v>3.0177782281328737E-4</c:v>
                </c:pt>
                <c:pt idx="6023">
                  <c:v>4.0528013394346444E-4</c:v>
                </c:pt>
                <c:pt idx="6024">
                  <c:v>3.7036369163448901E-4</c:v>
                </c:pt>
                <c:pt idx="6025">
                  <c:v>3.0177782281328737E-4</c:v>
                </c:pt>
                <c:pt idx="6026">
                  <c:v>2.4940315934982428E-4</c:v>
                </c:pt>
                <c:pt idx="6027">
                  <c:v>1.8081729052862262E-4</c:v>
                </c:pt>
                <c:pt idx="6028">
                  <c:v>1.7208817995137876E-4</c:v>
                </c:pt>
                <c:pt idx="6029">
                  <c:v>1.8206430632537174E-4</c:v>
                </c:pt>
                <c:pt idx="6030">
                  <c:v>1.6834713256113138E-4</c:v>
                </c:pt>
                <c:pt idx="6031">
                  <c:v>1.7333519574812788E-4</c:v>
                </c:pt>
                <c:pt idx="6032">
                  <c:v>1.583710061871384E-4</c:v>
                </c:pt>
                <c:pt idx="6033">
                  <c:v>1.4215980082939983E-4</c:v>
                </c:pt>
                <c:pt idx="6034">
                  <c:v>1.7208817995137876E-4</c:v>
                </c:pt>
                <c:pt idx="6035">
                  <c:v>1.6585310096763314E-4</c:v>
                </c:pt>
                <c:pt idx="6036">
                  <c:v>1.6710011676438226E-4</c:v>
                </c:pt>
                <c:pt idx="6037">
                  <c:v>1.7582922734162612E-4</c:v>
                </c:pt>
                <c:pt idx="6038">
                  <c:v>1.4964189560989454E-4</c:v>
                </c:pt>
                <c:pt idx="6039">
                  <c:v>1.5338294300014192E-4</c:v>
                </c:pt>
                <c:pt idx="6040">
                  <c:v>1.583710061871384E-4</c:v>
                </c:pt>
                <c:pt idx="6041">
                  <c:v>1.8954640110586645E-4</c:v>
                </c:pt>
                <c:pt idx="6042">
                  <c:v>1.583710061871384E-4</c:v>
                </c:pt>
                <c:pt idx="6043">
                  <c:v>1.5088891140664369E-4</c:v>
                </c:pt>
                <c:pt idx="6044">
                  <c:v>1.74582211544877E-4</c:v>
                </c:pt>
                <c:pt idx="6045">
                  <c:v>1.7084116415462961E-4</c:v>
                </c:pt>
                <c:pt idx="6046">
                  <c:v>1.5462995879689104E-4</c:v>
                </c:pt>
                <c:pt idx="6047">
                  <c:v>1.5338294300014192E-4</c:v>
                </c:pt>
                <c:pt idx="6048">
                  <c:v>1.6211205357738576E-4</c:v>
                </c:pt>
                <c:pt idx="6049">
                  <c:v>1.4964189560989454E-4</c:v>
                </c:pt>
                <c:pt idx="6050">
                  <c:v>1.6959414835788052E-4</c:v>
                </c:pt>
                <c:pt idx="6051">
                  <c:v>1.6211205357738576E-4</c:v>
                </c:pt>
                <c:pt idx="6052">
                  <c:v>1.7832325893512435E-4</c:v>
                </c:pt>
                <c:pt idx="6053">
                  <c:v>1.5587697459364016E-4</c:v>
                </c:pt>
                <c:pt idx="6054">
                  <c:v>1.6211205357738576E-4</c:v>
                </c:pt>
                <c:pt idx="6055">
                  <c:v>1.8455833791886995E-4</c:v>
                </c:pt>
                <c:pt idx="6056">
                  <c:v>1.5587697459364016E-4</c:v>
                </c:pt>
                <c:pt idx="6057">
                  <c:v>1.6710011676438226E-4</c:v>
                </c:pt>
                <c:pt idx="6058">
                  <c:v>1.5213592720339281E-4</c:v>
                </c:pt>
                <c:pt idx="6059">
                  <c:v>1.4465383242289809E-4</c:v>
                </c:pt>
                <c:pt idx="6060">
                  <c:v>1.7957027473187344E-4</c:v>
                </c:pt>
                <c:pt idx="6061">
                  <c:v>1.8954640110586645E-4</c:v>
                </c:pt>
                <c:pt idx="6062">
                  <c:v>1.7208817995137876E-4</c:v>
                </c:pt>
                <c:pt idx="6063">
                  <c:v>1.7832325893512435E-4</c:v>
                </c:pt>
                <c:pt idx="6064">
                  <c:v>1.8580535371561912E-4</c:v>
                </c:pt>
                <c:pt idx="6065">
                  <c:v>1.6585310096763314E-4</c:v>
                </c:pt>
                <c:pt idx="6066">
                  <c:v>1.6211205357738576E-4</c:v>
                </c:pt>
                <c:pt idx="6067">
                  <c:v>1.8954640110586645E-4</c:v>
                </c:pt>
                <c:pt idx="6068">
                  <c:v>1.633590693741349E-4</c:v>
                </c:pt>
                <c:pt idx="6069">
                  <c:v>1.5338294300014192E-4</c:v>
                </c:pt>
                <c:pt idx="6070">
                  <c:v>1.6211205357738576E-4</c:v>
                </c:pt>
                <c:pt idx="6071">
                  <c:v>1.633590693741349E-4</c:v>
                </c:pt>
                <c:pt idx="6072">
                  <c:v>1.4215980082939983E-4</c:v>
                </c:pt>
                <c:pt idx="6073">
                  <c:v>1.6211205357738576E-4</c:v>
                </c:pt>
                <c:pt idx="6074">
                  <c:v>1.6211205357738576E-4</c:v>
                </c:pt>
                <c:pt idx="6075">
                  <c:v>1.5338294300014192E-4</c:v>
                </c:pt>
                <c:pt idx="6076">
                  <c:v>1.6710011676438226E-4</c:v>
                </c:pt>
                <c:pt idx="6077">
                  <c:v>1.6710011676438226E-4</c:v>
                </c:pt>
                <c:pt idx="6078">
                  <c:v>1.6959414835788052E-4</c:v>
                </c:pt>
                <c:pt idx="6079">
                  <c:v>1.5338294300014192E-4</c:v>
                </c:pt>
                <c:pt idx="6080">
                  <c:v>1.633590693741349E-4</c:v>
                </c:pt>
                <c:pt idx="6081">
                  <c:v>1.4839487981314542E-4</c:v>
                </c:pt>
                <c:pt idx="6082">
                  <c:v>1.7084116415462961E-4</c:v>
                </c:pt>
                <c:pt idx="6083">
                  <c:v>1.633590693741349E-4</c:v>
                </c:pt>
                <c:pt idx="6084">
                  <c:v>1.8206430632537174E-4</c:v>
                </c:pt>
                <c:pt idx="6085">
                  <c:v>1.4465383242289809E-4</c:v>
                </c:pt>
                <c:pt idx="6086">
                  <c:v>1.5462995879689104E-4</c:v>
                </c:pt>
                <c:pt idx="6087">
                  <c:v>1.5462995879689104E-4</c:v>
                </c:pt>
                <c:pt idx="6088">
                  <c:v>1.6086503778063666E-4</c:v>
                </c:pt>
                <c:pt idx="6089">
                  <c:v>1.7208817995137876E-4</c:v>
                </c:pt>
                <c:pt idx="6090">
                  <c:v>1.7832325893512435E-4</c:v>
                </c:pt>
                <c:pt idx="6091">
                  <c:v>1.7084116415462961E-4</c:v>
                </c:pt>
                <c:pt idx="6092">
                  <c:v>1.5338294300014192E-4</c:v>
                </c:pt>
                <c:pt idx="6093">
                  <c:v>1.5088891140664369E-4</c:v>
                </c:pt>
                <c:pt idx="6094">
                  <c:v>1.5961802198388752E-4</c:v>
                </c:pt>
                <c:pt idx="6095">
                  <c:v>1.6959414835788052E-4</c:v>
                </c:pt>
                <c:pt idx="6096">
                  <c:v>1.5587697459364016E-4</c:v>
                </c:pt>
                <c:pt idx="6097">
                  <c:v>1.6086503778063666E-4</c:v>
                </c:pt>
                <c:pt idx="6098">
                  <c:v>1.3592472184565424E-4</c:v>
                </c:pt>
                <c:pt idx="6099">
                  <c:v>1.6460608517088399E-4</c:v>
                </c:pt>
                <c:pt idx="6100">
                  <c:v>1.8331132212212085E-4</c:v>
                </c:pt>
                <c:pt idx="6101">
                  <c:v>1.6086503778063666E-4</c:v>
                </c:pt>
                <c:pt idx="6102">
                  <c:v>1.583710061871384E-4</c:v>
                </c:pt>
                <c:pt idx="6103">
                  <c:v>1.6710011676438226E-4</c:v>
                </c:pt>
                <c:pt idx="6104">
                  <c:v>1.7208817995137876E-4</c:v>
                </c:pt>
                <c:pt idx="6105">
                  <c:v>1.7208817995137876E-4</c:v>
                </c:pt>
                <c:pt idx="6106">
                  <c:v>1.3717173764240335E-4</c:v>
                </c:pt>
                <c:pt idx="6107">
                  <c:v>1.6834713256113138E-4</c:v>
                </c:pt>
                <c:pt idx="6108">
                  <c:v>1.3467770604890512E-4</c:v>
                </c:pt>
                <c:pt idx="6109">
                  <c:v>1.7957027473187344E-4</c:v>
                </c:pt>
                <c:pt idx="6110">
                  <c:v>1.5213592720339281E-4</c:v>
                </c:pt>
                <c:pt idx="6111">
                  <c:v>1.6086503778063666E-4</c:v>
                </c:pt>
                <c:pt idx="6112">
                  <c:v>1.633590693741349E-4</c:v>
                </c:pt>
                <c:pt idx="6113">
                  <c:v>1.4714786401639633E-4</c:v>
                </c:pt>
                <c:pt idx="6114">
                  <c:v>1.583710061871384E-4</c:v>
                </c:pt>
                <c:pt idx="6115">
                  <c:v>1.583710061871384E-4</c:v>
                </c:pt>
                <c:pt idx="6116">
                  <c:v>1.7333519574812788E-4</c:v>
                </c:pt>
                <c:pt idx="6117">
                  <c:v>1.4714786401639633E-4</c:v>
                </c:pt>
                <c:pt idx="6118">
                  <c:v>1.633590693741349E-4</c:v>
                </c:pt>
                <c:pt idx="6119">
                  <c:v>1.5338294300014192E-4</c:v>
                </c:pt>
                <c:pt idx="6120">
                  <c:v>1.8580535371561912E-4</c:v>
                </c:pt>
                <c:pt idx="6121">
                  <c:v>1.7208817995137876E-4</c:v>
                </c:pt>
                <c:pt idx="6122">
                  <c:v>1.4964189560989454E-4</c:v>
                </c:pt>
                <c:pt idx="6123">
                  <c:v>1.6834713256113138E-4</c:v>
                </c:pt>
                <c:pt idx="6124">
                  <c:v>1.583710061871384E-4</c:v>
                </c:pt>
                <c:pt idx="6125">
                  <c:v>1.6710011676438226E-4</c:v>
                </c:pt>
                <c:pt idx="6126">
                  <c:v>1.5961802198388752E-4</c:v>
                </c:pt>
                <c:pt idx="6127">
                  <c:v>1.5961802198388752E-4</c:v>
                </c:pt>
                <c:pt idx="6128">
                  <c:v>1.6460608517088399E-4</c:v>
                </c:pt>
                <c:pt idx="6129">
                  <c:v>1.5088891140664369E-4</c:v>
                </c:pt>
                <c:pt idx="6130">
                  <c:v>1.6086503778063666E-4</c:v>
                </c:pt>
                <c:pt idx="6131">
                  <c:v>1.4465383242289809E-4</c:v>
                </c:pt>
                <c:pt idx="6132">
                  <c:v>1.6460608517088399E-4</c:v>
                </c:pt>
                <c:pt idx="6133">
                  <c:v>1.5088891140664369E-4</c:v>
                </c:pt>
                <c:pt idx="6134">
                  <c:v>1.8331132212212085E-4</c:v>
                </c:pt>
                <c:pt idx="6135">
                  <c:v>1.4839487981314542E-4</c:v>
                </c:pt>
                <c:pt idx="6136">
                  <c:v>1.6086503778063666E-4</c:v>
                </c:pt>
                <c:pt idx="6137">
                  <c:v>1.7333519574812788E-4</c:v>
                </c:pt>
                <c:pt idx="6138">
                  <c:v>1.3343069025215597E-4</c:v>
                </c:pt>
                <c:pt idx="6139">
                  <c:v>1.583710061871384E-4</c:v>
                </c:pt>
                <c:pt idx="6140">
                  <c:v>1.4465383242289809E-4</c:v>
                </c:pt>
                <c:pt idx="6141">
                  <c:v>1.633590693741349E-4</c:v>
                </c:pt>
                <c:pt idx="6142">
                  <c:v>1.7582922734162612E-4</c:v>
                </c:pt>
                <c:pt idx="6143">
                  <c:v>1.7832325893512435E-4</c:v>
                </c:pt>
                <c:pt idx="6144">
                  <c:v>1.5587697459364016E-4</c:v>
                </c:pt>
                <c:pt idx="6145">
                  <c:v>1.4714786401639633E-4</c:v>
                </c:pt>
                <c:pt idx="6146">
                  <c:v>1.6585310096763314E-4</c:v>
                </c:pt>
                <c:pt idx="6147">
                  <c:v>1.3093665865865773E-4</c:v>
                </c:pt>
                <c:pt idx="6148">
                  <c:v>1.3093665865865773E-4</c:v>
                </c:pt>
                <c:pt idx="6149">
                  <c:v>1.6460608517088399E-4</c:v>
                </c:pt>
                <c:pt idx="6150">
                  <c:v>1.3467770604890512E-4</c:v>
                </c:pt>
                <c:pt idx="6151">
                  <c:v>1.384187534391525E-4</c:v>
                </c:pt>
                <c:pt idx="6152">
                  <c:v>1.4714786401639633E-4</c:v>
                </c:pt>
                <c:pt idx="6153">
                  <c:v>1.5088891140664369E-4</c:v>
                </c:pt>
                <c:pt idx="6154">
                  <c:v>1.3717173764240335E-4</c:v>
                </c:pt>
                <c:pt idx="6155">
                  <c:v>1.5961802198388752E-4</c:v>
                </c:pt>
                <c:pt idx="6156">
                  <c:v>1.74582211544877E-4</c:v>
                </c:pt>
                <c:pt idx="6157">
                  <c:v>1.8081729052862262E-4</c:v>
                </c:pt>
                <c:pt idx="6158">
                  <c:v>1.7208817995137876E-4</c:v>
                </c:pt>
                <c:pt idx="6159">
                  <c:v>1.9578148008961207E-4</c:v>
                </c:pt>
                <c:pt idx="6160">
                  <c:v>2.1698074863434709E-4</c:v>
                </c:pt>
                <c:pt idx="6161">
                  <c:v>2.4815614355307516E-4</c:v>
                </c:pt>
                <c:pt idx="6162">
                  <c:v>2.9554274382954173E-4</c:v>
                </c:pt>
                <c:pt idx="6163">
                  <c:v>2.9554274382954173E-4</c:v>
                </c:pt>
                <c:pt idx="6164">
                  <c:v>2.7808452267505406E-4</c:v>
                </c:pt>
                <c:pt idx="6165">
                  <c:v>2.5688525413031899E-4</c:v>
                </c:pt>
                <c:pt idx="6166">
                  <c:v>2.2570985921159094E-4</c:v>
                </c:pt>
                <c:pt idx="6167">
                  <c:v>1.8455833791886995E-4</c:v>
                </c:pt>
                <c:pt idx="6168">
                  <c:v>1.633590693741349E-4</c:v>
                </c:pt>
                <c:pt idx="6169">
                  <c:v>1.7084116415462961E-4</c:v>
                </c:pt>
                <c:pt idx="6170">
                  <c:v>1.8081729052862262E-4</c:v>
                </c:pt>
                <c:pt idx="6171">
                  <c:v>1.7208817995137876E-4</c:v>
                </c:pt>
                <c:pt idx="6172">
                  <c:v>1.7707624313837523E-4</c:v>
                </c:pt>
                <c:pt idx="6173">
                  <c:v>1.932874484961138E-4</c:v>
                </c:pt>
                <c:pt idx="6174">
                  <c:v>1.7582922734162612E-4</c:v>
                </c:pt>
                <c:pt idx="6175">
                  <c:v>1.74582211544877E-4</c:v>
                </c:pt>
                <c:pt idx="6176">
                  <c:v>1.9453446429286295E-4</c:v>
                </c:pt>
                <c:pt idx="6177">
                  <c:v>1.633590693741349E-4</c:v>
                </c:pt>
                <c:pt idx="6178">
                  <c:v>1.4964189560989454E-4</c:v>
                </c:pt>
                <c:pt idx="6179">
                  <c:v>1.5462995879689104E-4</c:v>
                </c:pt>
                <c:pt idx="6180">
                  <c:v>1.6211205357738576E-4</c:v>
                </c:pt>
                <c:pt idx="6181">
                  <c:v>1.5462995879689104E-4</c:v>
                </c:pt>
                <c:pt idx="6182">
                  <c:v>1.4964189560989454E-4</c:v>
                </c:pt>
                <c:pt idx="6183">
                  <c:v>1.4465383242289809E-4</c:v>
                </c:pt>
                <c:pt idx="6184">
                  <c:v>1.4714786401639633E-4</c:v>
                </c:pt>
                <c:pt idx="6185">
                  <c:v>1.6211205357738576E-4</c:v>
                </c:pt>
                <c:pt idx="6186">
                  <c:v>1.4340681662614895E-4</c:v>
                </c:pt>
                <c:pt idx="6187">
                  <c:v>1.583710061871384E-4</c:v>
                </c:pt>
                <c:pt idx="6188">
                  <c:v>1.384187534391525E-4</c:v>
                </c:pt>
                <c:pt idx="6189">
                  <c:v>1.2719561126841038E-4</c:v>
                </c:pt>
                <c:pt idx="6190">
                  <c:v>1.4340681662614895E-4</c:v>
                </c:pt>
                <c:pt idx="6191">
                  <c:v>1.4340681662614895E-4</c:v>
                </c:pt>
                <c:pt idx="6192">
                  <c:v>1.5462995879689104E-4</c:v>
                </c:pt>
                <c:pt idx="6193">
                  <c:v>1.4590084821964721E-4</c:v>
                </c:pt>
                <c:pt idx="6194">
                  <c:v>1.6086503778063666E-4</c:v>
                </c:pt>
                <c:pt idx="6195">
                  <c:v>1.4964189560989454E-4</c:v>
                </c:pt>
                <c:pt idx="6196">
                  <c:v>1.7084116415462961E-4</c:v>
                </c:pt>
                <c:pt idx="6197">
                  <c:v>1.3966576923590156E-4</c:v>
                </c:pt>
                <c:pt idx="6198">
                  <c:v>1.5587697459364016E-4</c:v>
                </c:pt>
                <c:pt idx="6199">
                  <c:v>1.4215980082939983E-4</c:v>
                </c:pt>
                <c:pt idx="6200">
                  <c:v>1.6585310096763314E-4</c:v>
                </c:pt>
                <c:pt idx="6201">
                  <c:v>1.4091278503265071E-4</c:v>
                </c:pt>
                <c:pt idx="6202">
                  <c:v>1.6086503778063666E-4</c:v>
                </c:pt>
                <c:pt idx="6203">
                  <c:v>1.3966576923590156E-4</c:v>
                </c:pt>
                <c:pt idx="6204">
                  <c:v>1.6460608517088399E-4</c:v>
                </c:pt>
                <c:pt idx="6205">
                  <c:v>1.4465383242289809E-4</c:v>
                </c:pt>
                <c:pt idx="6206">
                  <c:v>1.4215980082939983E-4</c:v>
                </c:pt>
                <c:pt idx="6207">
                  <c:v>1.4590084821964721E-4</c:v>
                </c:pt>
                <c:pt idx="6208">
                  <c:v>1.5338294300014192E-4</c:v>
                </c:pt>
                <c:pt idx="6209">
                  <c:v>1.284426270651595E-4</c:v>
                </c:pt>
                <c:pt idx="6210">
                  <c:v>1.2470157967491214E-4</c:v>
                </c:pt>
                <c:pt idx="6211">
                  <c:v>1.8331132212212085E-4</c:v>
                </c:pt>
                <c:pt idx="6212">
                  <c:v>1.5338294300014192E-4</c:v>
                </c:pt>
                <c:pt idx="6213">
                  <c:v>1.384187534391525E-4</c:v>
                </c:pt>
                <c:pt idx="6214">
                  <c:v>1.6086503778063666E-4</c:v>
                </c:pt>
                <c:pt idx="6215">
                  <c:v>1.2968964286190864E-4</c:v>
                </c:pt>
                <c:pt idx="6216">
                  <c:v>1.4465383242289809E-4</c:v>
                </c:pt>
                <c:pt idx="6217">
                  <c:v>1.3093665865865773E-4</c:v>
                </c:pt>
                <c:pt idx="6218">
                  <c:v>1.4590084821964721E-4</c:v>
                </c:pt>
                <c:pt idx="6219">
                  <c:v>1.3467770604890512E-4</c:v>
                </c:pt>
                <c:pt idx="6220">
                  <c:v>1.633590693741349E-4</c:v>
                </c:pt>
                <c:pt idx="6221">
                  <c:v>1.6211205357738576E-4</c:v>
                </c:pt>
                <c:pt idx="6222">
                  <c:v>1.6211205357738576E-4</c:v>
                </c:pt>
                <c:pt idx="6223">
                  <c:v>1.3966576923590156E-4</c:v>
                </c:pt>
                <c:pt idx="6224">
                  <c:v>1.5587697459364016E-4</c:v>
                </c:pt>
                <c:pt idx="6225">
                  <c:v>1.3093665865865773E-4</c:v>
                </c:pt>
                <c:pt idx="6226">
                  <c:v>1.6211205357738576E-4</c:v>
                </c:pt>
                <c:pt idx="6227">
                  <c:v>1.5338294300014192E-4</c:v>
                </c:pt>
                <c:pt idx="6228">
                  <c:v>1.3093665865865773E-4</c:v>
                </c:pt>
                <c:pt idx="6229">
                  <c:v>1.4964189560989454E-4</c:v>
                </c:pt>
                <c:pt idx="6230">
                  <c:v>1.4465383242289809E-4</c:v>
                </c:pt>
                <c:pt idx="6231">
                  <c:v>1.3966576923590156E-4</c:v>
                </c:pt>
                <c:pt idx="6232">
                  <c:v>1.583710061871384E-4</c:v>
                </c:pt>
                <c:pt idx="6233">
                  <c:v>1.3218367445540685E-4</c:v>
                </c:pt>
                <c:pt idx="6234">
                  <c:v>1.4465383242289809E-4</c:v>
                </c:pt>
                <c:pt idx="6235">
                  <c:v>1.4340681662614895E-4</c:v>
                </c:pt>
                <c:pt idx="6236">
                  <c:v>1.384187534391525E-4</c:v>
                </c:pt>
                <c:pt idx="6237">
                  <c:v>1.5462995879689104E-4</c:v>
                </c:pt>
                <c:pt idx="6238">
                  <c:v>1.4590084821964721E-4</c:v>
                </c:pt>
                <c:pt idx="6239">
                  <c:v>1.5213592720339281E-4</c:v>
                </c:pt>
                <c:pt idx="6240">
                  <c:v>1.1347843750417005E-4</c:v>
                </c:pt>
                <c:pt idx="6241">
                  <c:v>1.0849037431717354E-4</c:v>
                </c:pt>
                <c:pt idx="6242">
                  <c:v>1.3343069025215597E-4</c:v>
                </c:pt>
                <c:pt idx="6243">
                  <c:v>1.3218367445540685E-4</c:v>
                </c:pt>
                <c:pt idx="6244">
                  <c:v>1.3467770604890512E-4</c:v>
                </c:pt>
                <c:pt idx="6245">
                  <c:v>1.5712399039038931E-4</c:v>
                </c:pt>
                <c:pt idx="6246">
                  <c:v>1.5338294300014192E-4</c:v>
                </c:pt>
                <c:pt idx="6247">
                  <c:v>1.5462995879689104E-4</c:v>
                </c:pt>
                <c:pt idx="6248">
                  <c:v>1.6710011676438226E-4</c:v>
                </c:pt>
                <c:pt idx="6249">
                  <c:v>1.384187534391525E-4</c:v>
                </c:pt>
                <c:pt idx="6250">
                  <c:v>1.6086503778063666E-4</c:v>
                </c:pt>
                <c:pt idx="6251">
                  <c:v>1.384187534391525E-4</c:v>
                </c:pt>
                <c:pt idx="6252">
                  <c:v>1.3592472184565424E-4</c:v>
                </c:pt>
                <c:pt idx="6253">
                  <c:v>1.7333519574812788E-4</c:v>
                </c:pt>
                <c:pt idx="6254">
                  <c:v>1.3592472184565424E-4</c:v>
                </c:pt>
                <c:pt idx="6255">
                  <c:v>1.384187534391525E-4</c:v>
                </c:pt>
                <c:pt idx="6256">
                  <c:v>1.2220754808141388E-4</c:v>
                </c:pt>
                <c:pt idx="6257">
                  <c:v>1.284426270651595E-4</c:v>
                </c:pt>
                <c:pt idx="6258">
                  <c:v>1.5462995879689104E-4</c:v>
                </c:pt>
                <c:pt idx="6259">
                  <c:v>1.4215980082939983E-4</c:v>
                </c:pt>
                <c:pt idx="6260">
                  <c:v>1.5462995879689104E-4</c:v>
                </c:pt>
                <c:pt idx="6261">
                  <c:v>1.3592472184565424E-4</c:v>
                </c:pt>
                <c:pt idx="6262">
                  <c:v>1.4340681662614895E-4</c:v>
                </c:pt>
                <c:pt idx="6263">
                  <c:v>1.2220754808141388E-4</c:v>
                </c:pt>
                <c:pt idx="6264">
                  <c:v>1.4714786401639633E-4</c:v>
                </c:pt>
                <c:pt idx="6265">
                  <c:v>1.284426270651595E-4</c:v>
                </c:pt>
                <c:pt idx="6266">
                  <c:v>1.633590693741349E-4</c:v>
                </c:pt>
                <c:pt idx="6267">
                  <c:v>1.6086503778063666E-4</c:v>
                </c:pt>
                <c:pt idx="6268">
                  <c:v>1.4964189560989454E-4</c:v>
                </c:pt>
                <c:pt idx="6269">
                  <c:v>1.5213592720339281E-4</c:v>
                </c:pt>
                <c:pt idx="6270">
                  <c:v>1.2719561126841038E-4</c:v>
                </c:pt>
                <c:pt idx="6271">
                  <c:v>1.2719561126841038E-4</c:v>
                </c:pt>
                <c:pt idx="6272">
                  <c:v>1.0973739011392269E-4</c:v>
                </c:pt>
                <c:pt idx="6273">
                  <c:v>1.6959414835788052E-4</c:v>
                </c:pt>
                <c:pt idx="6274">
                  <c:v>1.172194848944174E-4</c:v>
                </c:pt>
                <c:pt idx="6275">
                  <c:v>1.2719561126841038E-4</c:v>
                </c:pt>
                <c:pt idx="6276">
                  <c:v>1.6460608517088399E-4</c:v>
                </c:pt>
                <c:pt idx="6277">
                  <c:v>1.4714786401639633E-4</c:v>
                </c:pt>
                <c:pt idx="6278">
                  <c:v>1.3093665865865773E-4</c:v>
                </c:pt>
                <c:pt idx="6279">
                  <c:v>1.4714786401639633E-4</c:v>
                </c:pt>
                <c:pt idx="6280">
                  <c:v>1.6211205357738576E-4</c:v>
                </c:pt>
                <c:pt idx="6281">
                  <c:v>2.4316808036607866E-4</c:v>
                </c:pt>
                <c:pt idx="6282">
                  <c:v>2.8806064904904701E-4</c:v>
                </c:pt>
                <c:pt idx="6283">
                  <c:v>3.5415248627675047E-4</c:v>
                </c:pt>
                <c:pt idx="6284">
                  <c:v>4.9381825551265209E-4</c:v>
                </c:pt>
                <c:pt idx="6285">
                  <c:v>6.534362774965396E-4</c:v>
                </c:pt>
                <c:pt idx="6286">
                  <c:v>7.5444455703321844E-4</c:v>
                </c:pt>
                <c:pt idx="6287">
                  <c:v>8.3425356802516214E-4</c:v>
                </c:pt>
                <c:pt idx="6288">
                  <c:v>7.6067963601696403E-4</c:v>
                </c:pt>
                <c:pt idx="6289">
                  <c:v>5.3621679260212212E-4</c:v>
                </c:pt>
                <c:pt idx="6290">
                  <c:v>3.6537562844749248E-4</c:v>
                </c:pt>
                <c:pt idx="6291">
                  <c:v>2.2820389080508918E-4</c:v>
                </c:pt>
                <c:pt idx="6292">
                  <c:v>2.0076954327660854E-4</c:v>
                </c:pt>
                <c:pt idx="6293">
                  <c:v>1.6086503778063666E-4</c:v>
                </c:pt>
                <c:pt idx="6294">
                  <c:v>1.4839487981314542E-4</c:v>
                </c:pt>
                <c:pt idx="6295">
                  <c:v>1.4465383242289809E-4</c:v>
                </c:pt>
                <c:pt idx="6296">
                  <c:v>1.4340681662614895E-4</c:v>
                </c:pt>
                <c:pt idx="6297">
                  <c:v>1.4590084821964721E-4</c:v>
                </c:pt>
                <c:pt idx="6298">
                  <c:v>1.1472545330091916E-4</c:v>
                </c:pt>
                <c:pt idx="6299">
                  <c:v>1.5712399039038931E-4</c:v>
                </c:pt>
                <c:pt idx="6300">
                  <c:v>1.3592472184565424E-4</c:v>
                </c:pt>
                <c:pt idx="6301">
                  <c:v>1.3966576923590156E-4</c:v>
                </c:pt>
                <c:pt idx="6302">
                  <c:v>1.0973739011392269E-4</c:v>
                </c:pt>
                <c:pt idx="6303">
                  <c:v>1.4091278503265071E-4</c:v>
                </c:pt>
                <c:pt idx="6304">
                  <c:v>1.5213592720339281E-4</c:v>
                </c:pt>
                <c:pt idx="6305">
                  <c:v>1.284426270651595E-4</c:v>
                </c:pt>
                <c:pt idx="6306">
                  <c:v>1.4964189560989454E-4</c:v>
                </c:pt>
                <c:pt idx="6307">
                  <c:v>1.3218367445540685E-4</c:v>
                </c:pt>
                <c:pt idx="6308">
                  <c:v>1.5712399039038931E-4</c:v>
                </c:pt>
                <c:pt idx="6309">
                  <c:v>1.2345456387816302E-4</c:v>
                </c:pt>
                <c:pt idx="6310">
                  <c:v>1.3343069025215597E-4</c:v>
                </c:pt>
                <c:pt idx="6311">
                  <c:v>1.4340681662614895E-4</c:v>
                </c:pt>
                <c:pt idx="6312">
                  <c:v>1.384187534391525E-4</c:v>
                </c:pt>
                <c:pt idx="6313">
                  <c:v>1.2470157967491214E-4</c:v>
                </c:pt>
                <c:pt idx="6314">
                  <c:v>1.5587697459364016E-4</c:v>
                </c:pt>
                <c:pt idx="6315">
                  <c:v>1.2220754808141388E-4</c:v>
                </c:pt>
                <c:pt idx="6316">
                  <c:v>1.2345456387816302E-4</c:v>
                </c:pt>
                <c:pt idx="6317">
                  <c:v>1.3717173764240335E-4</c:v>
                </c:pt>
                <c:pt idx="6318">
                  <c:v>1.1597246909766828E-4</c:v>
                </c:pt>
                <c:pt idx="6319">
                  <c:v>1.172194848944174E-4</c:v>
                </c:pt>
                <c:pt idx="6320">
                  <c:v>1.3093665865865773E-4</c:v>
                </c:pt>
                <c:pt idx="6321">
                  <c:v>1.583710061871384E-4</c:v>
                </c:pt>
                <c:pt idx="6322">
                  <c:v>1.4839487981314542E-4</c:v>
                </c:pt>
                <c:pt idx="6323">
                  <c:v>1.3592472184565424E-4</c:v>
                </c:pt>
                <c:pt idx="6324">
                  <c:v>1.3717173764240335E-4</c:v>
                </c:pt>
                <c:pt idx="6325">
                  <c:v>1.047493269269262E-4</c:v>
                </c:pt>
                <c:pt idx="6326">
                  <c:v>1.3717173764240335E-4</c:v>
                </c:pt>
                <c:pt idx="6327">
                  <c:v>1.3343069025215597E-4</c:v>
                </c:pt>
                <c:pt idx="6328">
                  <c:v>1.3093665865865773E-4</c:v>
                </c:pt>
                <c:pt idx="6329">
                  <c:v>1.3717173764240335E-4</c:v>
                </c:pt>
                <c:pt idx="6330">
                  <c:v>1.0599634272367532E-4</c:v>
                </c:pt>
                <c:pt idx="6331">
                  <c:v>1.172194848944174E-4</c:v>
                </c:pt>
                <c:pt idx="6332">
                  <c:v>1.1347843750417005E-4</c:v>
                </c:pt>
                <c:pt idx="6333">
                  <c:v>1.2220754808141388E-4</c:v>
                </c:pt>
                <c:pt idx="6334">
                  <c:v>1.2594859547166126E-4</c:v>
                </c:pt>
                <c:pt idx="6335">
                  <c:v>1.2470157967491214E-4</c:v>
                </c:pt>
                <c:pt idx="6336">
                  <c:v>1.0599634272367532E-4</c:v>
                </c:pt>
                <c:pt idx="6337">
                  <c:v>1.4839487981314542E-4</c:v>
                </c:pt>
                <c:pt idx="6338">
                  <c:v>1.2345456387816302E-4</c:v>
                </c:pt>
                <c:pt idx="6339">
                  <c:v>1.2345456387816302E-4</c:v>
                </c:pt>
                <c:pt idx="6340">
                  <c:v>1.1472545330091916E-4</c:v>
                </c:pt>
                <c:pt idx="6341">
                  <c:v>1.1472545330091916E-4</c:v>
                </c:pt>
                <c:pt idx="6342">
                  <c:v>1.172194848944174E-4</c:v>
                </c:pt>
                <c:pt idx="6343">
                  <c:v>1.047493269269262E-4</c:v>
                </c:pt>
                <c:pt idx="6344">
                  <c:v>1.3467770604890512E-4</c:v>
                </c:pt>
                <c:pt idx="6345">
                  <c:v>1.1597246909766828E-4</c:v>
                </c:pt>
                <c:pt idx="6346">
                  <c:v>1.2719561126841038E-4</c:v>
                </c:pt>
                <c:pt idx="6347">
                  <c:v>1.2594859547166126E-4</c:v>
                </c:pt>
                <c:pt idx="6348">
                  <c:v>1.047493269269262E-4</c:v>
                </c:pt>
                <c:pt idx="6349">
                  <c:v>1.1846650069116653E-4</c:v>
                </c:pt>
                <c:pt idx="6350">
                  <c:v>1.1347843750417005E-4</c:v>
                </c:pt>
                <c:pt idx="6351">
                  <c:v>1.2345456387816302E-4</c:v>
                </c:pt>
                <c:pt idx="6352">
                  <c:v>1.3218367445540685E-4</c:v>
                </c:pt>
                <c:pt idx="6353">
                  <c:v>1.1971351648791565E-4</c:v>
                </c:pt>
                <c:pt idx="6354">
                  <c:v>1.172194848944174E-4</c:v>
                </c:pt>
                <c:pt idx="6355">
                  <c:v>1.047493269269262E-4</c:v>
                </c:pt>
                <c:pt idx="6356">
                  <c:v>1.1098440591067179E-4</c:v>
                </c:pt>
                <c:pt idx="6357">
                  <c:v>1.0973739011392269E-4</c:v>
                </c:pt>
                <c:pt idx="6358">
                  <c:v>1.4091278503265071E-4</c:v>
                </c:pt>
                <c:pt idx="6359">
                  <c:v>1.1597246909766828E-4</c:v>
                </c:pt>
                <c:pt idx="6360">
                  <c:v>1.3218367445540685E-4</c:v>
                </c:pt>
                <c:pt idx="6361">
                  <c:v>9.6020216349682343E-5</c:v>
                </c:pt>
                <c:pt idx="6362">
                  <c:v>1.4590084821964721E-4</c:v>
                </c:pt>
                <c:pt idx="6363">
                  <c:v>1.0599634272367532E-4</c:v>
                </c:pt>
                <c:pt idx="6364">
                  <c:v>1.0724335852042445E-4</c:v>
                </c:pt>
                <c:pt idx="6365">
                  <c:v>1.0225529533342795E-4</c:v>
                </c:pt>
                <c:pt idx="6366">
                  <c:v>1.047493269269262E-4</c:v>
                </c:pt>
                <c:pt idx="6367">
                  <c:v>1.2345456387816302E-4</c:v>
                </c:pt>
                <c:pt idx="6368">
                  <c:v>9.9761263739929699E-5</c:v>
                </c:pt>
                <c:pt idx="6369">
                  <c:v>1.0973739011392269E-4</c:v>
                </c:pt>
                <c:pt idx="6370">
                  <c:v>1.0225529533342795E-4</c:v>
                </c:pt>
                <c:pt idx="6371">
                  <c:v>8.604408997568938E-5</c:v>
                </c:pt>
                <c:pt idx="6372">
                  <c:v>1.1223142170742094E-4</c:v>
                </c:pt>
                <c:pt idx="6373">
                  <c:v>1.3467770604890512E-4</c:v>
                </c:pt>
                <c:pt idx="6374">
                  <c:v>1.0973739011392269E-4</c:v>
                </c:pt>
                <c:pt idx="6375">
                  <c:v>9.851424794318058E-5</c:v>
                </c:pt>
                <c:pt idx="6376">
                  <c:v>1.0350231113017708E-4</c:v>
                </c:pt>
                <c:pt idx="6377">
                  <c:v>1.0100827953667883E-4</c:v>
                </c:pt>
                <c:pt idx="6378">
                  <c:v>1.3467770604890512E-4</c:v>
                </c:pt>
                <c:pt idx="6379">
                  <c:v>1.6834713256113138E-4</c:v>
                </c:pt>
                <c:pt idx="6380">
                  <c:v>1.8331132212212085E-4</c:v>
                </c:pt>
                <c:pt idx="6381">
                  <c:v>2.2570985921159094E-4</c:v>
                </c:pt>
                <c:pt idx="6382">
                  <c:v>3.005308070165382E-4</c:v>
                </c:pt>
                <c:pt idx="6383">
                  <c:v>3.6662264424424171E-4</c:v>
                </c:pt>
                <c:pt idx="6384">
                  <c:v>4.8633616073215732E-4</c:v>
                </c:pt>
                <c:pt idx="6385">
                  <c:v>4.8010108174841173E-4</c:v>
                </c:pt>
                <c:pt idx="6386">
                  <c:v>4.090211813337118E-4</c:v>
                </c:pt>
                <c:pt idx="6387">
                  <c:v>3.2547112295152063E-4</c:v>
                </c:pt>
                <c:pt idx="6388">
                  <c:v>1.9578148008961207E-4</c:v>
                </c:pt>
                <c:pt idx="6389">
                  <c:v>1.4215980082939983E-4</c:v>
                </c:pt>
                <c:pt idx="6390">
                  <c:v>1.3093665865865773E-4</c:v>
                </c:pt>
                <c:pt idx="6391">
                  <c:v>1.2220754808141388E-4</c:v>
                </c:pt>
                <c:pt idx="6392">
                  <c:v>1.0599634272367532E-4</c:v>
                </c:pt>
                <c:pt idx="6393">
                  <c:v>9.851424794318058E-5</c:v>
                </c:pt>
                <c:pt idx="6394">
                  <c:v>1.2968964286190864E-4</c:v>
                </c:pt>
                <c:pt idx="6395">
                  <c:v>1.1347843750417005E-4</c:v>
                </c:pt>
                <c:pt idx="6396">
                  <c:v>1.1098440591067179E-4</c:v>
                </c:pt>
                <c:pt idx="6397">
                  <c:v>1.1597246909766828E-4</c:v>
                </c:pt>
                <c:pt idx="6398">
                  <c:v>8.604408997568938E-5</c:v>
                </c:pt>
                <c:pt idx="6399">
                  <c:v>1.0973739011392269E-4</c:v>
                </c:pt>
                <c:pt idx="6400">
                  <c:v>9.1032153162685868E-5</c:v>
                </c:pt>
                <c:pt idx="6401">
                  <c:v>1.0225529533342795E-4</c:v>
                </c:pt>
                <c:pt idx="6402">
                  <c:v>9.851424794318058E-5</c:v>
                </c:pt>
                <c:pt idx="6403">
                  <c:v>9.1032153162685868E-5</c:v>
                </c:pt>
                <c:pt idx="6404">
                  <c:v>1.1347843750417005E-4</c:v>
                </c:pt>
                <c:pt idx="6405">
                  <c:v>8.9785137365936722E-5</c:v>
                </c:pt>
                <c:pt idx="6406">
                  <c:v>1.0100827953667883E-4</c:v>
                </c:pt>
                <c:pt idx="6407">
                  <c:v>1.2096053228466477E-4</c:v>
                </c:pt>
                <c:pt idx="6408">
                  <c:v>1.0599634272367532E-4</c:v>
                </c:pt>
                <c:pt idx="6409">
                  <c:v>1.172194848944174E-4</c:v>
                </c:pt>
                <c:pt idx="6410">
                  <c:v>8.4797074178940261E-5</c:v>
                </c:pt>
                <c:pt idx="6411">
                  <c:v>9.851424794318058E-5</c:v>
                </c:pt>
                <c:pt idx="6412">
                  <c:v>8.9785137365936722E-5</c:v>
                </c:pt>
                <c:pt idx="6413">
                  <c:v>1.1223142170742094E-4</c:v>
                </c:pt>
                <c:pt idx="6414">
                  <c:v>9.851424794318058E-5</c:v>
                </c:pt>
                <c:pt idx="6415">
                  <c:v>9.851424794318058E-5</c:v>
                </c:pt>
                <c:pt idx="6416">
                  <c:v>7.6067963601696403E-5</c:v>
                </c:pt>
                <c:pt idx="6417">
                  <c:v>1.0225529533342795E-4</c:v>
                </c:pt>
                <c:pt idx="6418">
                  <c:v>9.9761263739929699E-5</c:v>
                </c:pt>
                <c:pt idx="6419">
                  <c:v>9.851424794318058E-5</c:v>
                </c:pt>
                <c:pt idx="6420">
                  <c:v>7.6067963601696403E-5</c:v>
                </c:pt>
                <c:pt idx="6421">
                  <c:v>1.0225529533342795E-4</c:v>
                </c:pt>
                <c:pt idx="6422">
                  <c:v>9.4773200552933224E-5</c:v>
                </c:pt>
                <c:pt idx="6423">
                  <c:v>1.1098440591067179E-4</c:v>
                </c:pt>
                <c:pt idx="6424">
                  <c:v>6.7338853024452559E-5</c:v>
                </c:pt>
                <c:pt idx="6425">
                  <c:v>1.172194848944174E-4</c:v>
                </c:pt>
                <c:pt idx="6426">
                  <c:v>9.6020216349682343E-5</c:v>
                </c:pt>
                <c:pt idx="6427">
                  <c:v>8.2303042585441996E-5</c:v>
                </c:pt>
                <c:pt idx="6428">
                  <c:v>9.4773200552933224E-5</c:v>
                </c:pt>
                <c:pt idx="6429">
                  <c:v>1.1597246909766828E-4</c:v>
                </c:pt>
                <c:pt idx="6430">
                  <c:v>1.0973739011392269E-4</c:v>
                </c:pt>
                <c:pt idx="6431">
                  <c:v>8.2303042585441996E-5</c:v>
                </c:pt>
                <c:pt idx="6432">
                  <c:v>1.0599634272367532E-4</c:v>
                </c:pt>
                <c:pt idx="6433">
                  <c:v>9.3526184756184092E-5</c:v>
                </c:pt>
                <c:pt idx="6434">
                  <c:v>9.4773200552933224E-5</c:v>
                </c:pt>
                <c:pt idx="6435">
                  <c:v>1.0350231113017708E-4</c:v>
                </c:pt>
                <c:pt idx="6436">
                  <c:v>9.7267232146431475E-5</c:v>
                </c:pt>
                <c:pt idx="6437">
                  <c:v>1.0225529533342795E-4</c:v>
                </c:pt>
                <c:pt idx="6438">
                  <c:v>1.0973739011392269E-4</c:v>
                </c:pt>
                <c:pt idx="6439">
                  <c:v>8.604408997568938E-5</c:v>
                </c:pt>
                <c:pt idx="6440">
                  <c:v>9.851424794318058E-5</c:v>
                </c:pt>
                <c:pt idx="6441">
                  <c:v>1.0225529533342795E-4</c:v>
                </c:pt>
                <c:pt idx="6442">
                  <c:v>1.0599634272367532E-4</c:v>
                </c:pt>
                <c:pt idx="6443">
                  <c:v>9.851424794318058E-5</c:v>
                </c:pt>
                <c:pt idx="6444">
                  <c:v>1.0100827953667883E-4</c:v>
                </c:pt>
                <c:pt idx="6445">
                  <c:v>9.6020216349682343E-5</c:v>
                </c:pt>
                <c:pt idx="6446">
                  <c:v>1.0724335852042445E-4</c:v>
                </c:pt>
                <c:pt idx="6447">
                  <c:v>8.9785137365936722E-5</c:v>
                </c:pt>
                <c:pt idx="6448">
                  <c:v>8.3550058382191129E-5</c:v>
                </c:pt>
                <c:pt idx="6449">
                  <c:v>1.0350231113017708E-4</c:v>
                </c:pt>
                <c:pt idx="6450">
                  <c:v>1.0849037431717354E-4</c:v>
                </c:pt>
                <c:pt idx="6451">
                  <c:v>8.4797074178940261E-5</c:v>
                </c:pt>
                <c:pt idx="6452">
                  <c:v>8.8538121569187617E-5</c:v>
                </c:pt>
                <c:pt idx="6453">
                  <c:v>8.9785137365936722E-5</c:v>
                </c:pt>
                <c:pt idx="6454">
                  <c:v>9.6020216349682343E-5</c:v>
                </c:pt>
                <c:pt idx="6455">
                  <c:v>1.047493269269262E-4</c:v>
                </c:pt>
                <c:pt idx="6456">
                  <c:v>1.2220754808141388E-4</c:v>
                </c:pt>
                <c:pt idx="6457">
                  <c:v>1.172194848944174E-4</c:v>
                </c:pt>
                <c:pt idx="6458">
                  <c:v>1.4465383242289809E-4</c:v>
                </c:pt>
                <c:pt idx="6459">
                  <c:v>1.5088891140664369E-4</c:v>
                </c:pt>
                <c:pt idx="6460">
                  <c:v>1.882993853091173E-4</c:v>
                </c:pt>
                <c:pt idx="6461">
                  <c:v>2.7309645948805759E-4</c:v>
                </c:pt>
                <c:pt idx="6462">
                  <c:v>3.8782191278897673E-4</c:v>
                </c:pt>
                <c:pt idx="6463">
                  <c:v>5.6240412433385372E-4</c:v>
                </c:pt>
                <c:pt idx="6464">
                  <c:v>6.858586882120168E-4</c:v>
                </c:pt>
                <c:pt idx="6465">
                  <c:v>8.180423626674236E-4</c:v>
                </c:pt>
                <c:pt idx="6466">
                  <c:v>8.5420582077314815E-4</c:v>
                </c:pt>
                <c:pt idx="6467">
                  <c:v>6.9084675139901327E-4</c:v>
                </c:pt>
                <c:pt idx="6468">
                  <c:v>4.7386600276466613E-4</c:v>
                </c:pt>
                <c:pt idx="6469">
                  <c:v>2.9180169643929442E-4</c:v>
                </c:pt>
                <c:pt idx="6470">
                  <c:v>1.6834713256113138E-4</c:v>
                </c:pt>
                <c:pt idx="6471">
                  <c:v>1.3343069025215597E-4</c:v>
                </c:pt>
                <c:pt idx="6472">
                  <c:v>1.1971351648791565E-4</c:v>
                </c:pt>
                <c:pt idx="6473">
                  <c:v>7.7314979398445522E-5</c:v>
                </c:pt>
                <c:pt idx="6474">
                  <c:v>1.2594859547166126E-4</c:v>
                </c:pt>
                <c:pt idx="6475">
                  <c:v>9.3526184756184092E-5</c:v>
                </c:pt>
                <c:pt idx="6476">
                  <c:v>1.0849037431717354E-4</c:v>
                </c:pt>
                <c:pt idx="6477">
                  <c:v>1.0849037431717354E-4</c:v>
                </c:pt>
                <c:pt idx="6478">
                  <c:v>9.3526184756184092E-5</c:v>
                </c:pt>
                <c:pt idx="6479">
                  <c:v>9.7267232146431475E-5</c:v>
                </c:pt>
                <c:pt idx="6480">
                  <c:v>1.2594859547166126E-4</c:v>
                </c:pt>
                <c:pt idx="6481">
                  <c:v>1.1472545330091916E-4</c:v>
                </c:pt>
                <c:pt idx="6482">
                  <c:v>8.604408997568938E-5</c:v>
                </c:pt>
                <c:pt idx="6483">
                  <c:v>1.0973739011392269E-4</c:v>
                </c:pt>
                <c:pt idx="6484">
                  <c:v>1.1347843750417005E-4</c:v>
                </c:pt>
                <c:pt idx="6485">
                  <c:v>1.2096053228466477E-4</c:v>
                </c:pt>
                <c:pt idx="6486">
                  <c:v>1.1098440591067179E-4</c:v>
                </c:pt>
                <c:pt idx="6487">
                  <c:v>1.7333519574812788E-4</c:v>
                </c:pt>
                <c:pt idx="6488">
                  <c:v>1.8954640110586645E-4</c:v>
                </c:pt>
                <c:pt idx="6489">
                  <c:v>2.5439122253682076E-4</c:v>
                </c:pt>
                <c:pt idx="6490">
                  <c:v>3.0302483861003655E-4</c:v>
                </c:pt>
                <c:pt idx="6491">
                  <c:v>3.5789353366699782E-4</c:v>
                </c:pt>
                <c:pt idx="6492">
                  <c:v>3.3544724932551363E-4</c:v>
                </c:pt>
                <c:pt idx="6493">
                  <c:v>2.7559049108155583E-4</c:v>
                </c:pt>
                <c:pt idx="6494">
                  <c:v>1.583710061871384E-4</c:v>
                </c:pt>
                <c:pt idx="6495">
                  <c:v>1.5462995879689104E-4</c:v>
                </c:pt>
                <c:pt idx="6496">
                  <c:v>7.7314979398445522E-5</c:v>
                </c:pt>
                <c:pt idx="6497">
                  <c:v>1.0225529533342795E-4</c:v>
                </c:pt>
                <c:pt idx="6498">
                  <c:v>1.2470157967491214E-4</c:v>
                </c:pt>
                <c:pt idx="6499">
                  <c:v>1.0724335852042445E-4</c:v>
                </c:pt>
                <c:pt idx="6500">
                  <c:v>1.1223142170742094E-4</c:v>
                </c:pt>
                <c:pt idx="6501">
                  <c:v>1.1347843750417005E-4</c:v>
                </c:pt>
                <c:pt idx="6502">
                  <c:v>9.9761263739929699E-5</c:v>
                </c:pt>
                <c:pt idx="6503">
                  <c:v>9.6020216349682343E-5</c:v>
                </c:pt>
                <c:pt idx="6504">
                  <c:v>8.2303042585441996E-5</c:v>
                </c:pt>
                <c:pt idx="6505">
                  <c:v>1.1223142170742094E-4</c:v>
                </c:pt>
                <c:pt idx="6506">
                  <c:v>9.1032153162685868E-5</c:v>
                </c:pt>
                <c:pt idx="6507">
                  <c:v>1.047493269269262E-4</c:v>
                </c:pt>
                <c:pt idx="6508">
                  <c:v>1.1846650069116653E-4</c:v>
                </c:pt>
                <c:pt idx="6509">
                  <c:v>1.1098440591067179E-4</c:v>
                </c:pt>
                <c:pt idx="6510">
                  <c:v>1.1597246909766828E-4</c:v>
                </c:pt>
                <c:pt idx="6511">
                  <c:v>1.3592472184565424E-4</c:v>
                </c:pt>
                <c:pt idx="6512">
                  <c:v>2.0201655907335766E-4</c:v>
                </c:pt>
                <c:pt idx="6513">
                  <c:v>2.4441509616282775E-4</c:v>
                </c:pt>
                <c:pt idx="6514">
                  <c:v>3.0427185440678561E-4</c:v>
                </c:pt>
                <c:pt idx="6515">
                  <c:v>2.7559049108155583E-4</c:v>
                </c:pt>
                <c:pt idx="6516">
                  <c:v>2.5314420674007164E-4</c:v>
                </c:pt>
                <c:pt idx="6517">
                  <c:v>1.9702849588636116E-4</c:v>
                </c:pt>
                <c:pt idx="6518">
                  <c:v>1.4215980082939983E-4</c:v>
                </c:pt>
                <c:pt idx="6519">
                  <c:v>1.2096053228466477E-4</c:v>
                </c:pt>
                <c:pt idx="6520">
                  <c:v>8.8538121569187617E-5</c:v>
                </c:pt>
                <c:pt idx="6521">
                  <c:v>9.6020216349682343E-5</c:v>
                </c:pt>
                <c:pt idx="6522">
                  <c:v>1.0849037431717354E-4</c:v>
                </c:pt>
                <c:pt idx="6523">
                  <c:v>9.3526184756184092E-5</c:v>
                </c:pt>
                <c:pt idx="6524">
                  <c:v>1.2594859547166126E-4</c:v>
                </c:pt>
                <c:pt idx="6525">
                  <c:v>9.851424794318058E-5</c:v>
                </c:pt>
                <c:pt idx="6526">
                  <c:v>9.2279168959434973E-5</c:v>
                </c:pt>
                <c:pt idx="6527">
                  <c:v>9.1032153162685868E-5</c:v>
                </c:pt>
                <c:pt idx="6528">
                  <c:v>9.851424794318058E-5</c:v>
                </c:pt>
                <c:pt idx="6529">
                  <c:v>9.9761263739929699E-5</c:v>
                </c:pt>
                <c:pt idx="6530">
                  <c:v>8.7291105772438498E-5</c:v>
                </c:pt>
                <c:pt idx="6531">
                  <c:v>9.851424794318058E-5</c:v>
                </c:pt>
                <c:pt idx="6532">
                  <c:v>8.8538121569187617E-5</c:v>
                </c:pt>
                <c:pt idx="6533">
                  <c:v>9.2279168959434973E-5</c:v>
                </c:pt>
                <c:pt idx="6534">
                  <c:v>9.6020216349682343E-5</c:v>
                </c:pt>
                <c:pt idx="6535">
                  <c:v>1.0100827953667883E-4</c:v>
                </c:pt>
                <c:pt idx="6536">
                  <c:v>1.0350231113017708E-4</c:v>
                </c:pt>
                <c:pt idx="6537">
                  <c:v>1.0100827953667883E-4</c:v>
                </c:pt>
                <c:pt idx="6538">
                  <c:v>9.3526184756184092E-5</c:v>
                </c:pt>
                <c:pt idx="6539">
                  <c:v>8.604408997568938E-5</c:v>
                </c:pt>
                <c:pt idx="6540">
                  <c:v>9.4773200552933224E-5</c:v>
                </c:pt>
                <c:pt idx="6541">
                  <c:v>1.0724335852042445E-4</c:v>
                </c:pt>
                <c:pt idx="6542">
                  <c:v>8.3550058382191129E-5</c:v>
                </c:pt>
                <c:pt idx="6543">
                  <c:v>1.0599634272367532E-4</c:v>
                </c:pt>
                <c:pt idx="6544">
                  <c:v>8.8538121569187617E-5</c:v>
                </c:pt>
                <c:pt idx="6545">
                  <c:v>9.6020216349682343E-5</c:v>
                </c:pt>
                <c:pt idx="6546">
                  <c:v>7.7314979398445522E-5</c:v>
                </c:pt>
                <c:pt idx="6547">
                  <c:v>8.3550058382191129E-5</c:v>
                </c:pt>
                <c:pt idx="6548">
                  <c:v>1.1472545330091916E-4</c:v>
                </c:pt>
                <c:pt idx="6549">
                  <c:v>9.6020216349682343E-5</c:v>
                </c:pt>
                <c:pt idx="6550">
                  <c:v>8.1056026788692878E-5</c:v>
                </c:pt>
                <c:pt idx="6551">
                  <c:v>1.0724335852042445E-4</c:v>
                </c:pt>
                <c:pt idx="6552">
                  <c:v>9.1032153162685868E-5</c:v>
                </c:pt>
                <c:pt idx="6553">
                  <c:v>9.9761263739929699E-5</c:v>
                </c:pt>
                <c:pt idx="6554">
                  <c:v>8.604408997568938E-5</c:v>
                </c:pt>
                <c:pt idx="6555">
                  <c:v>9.3526184756184092E-5</c:v>
                </c:pt>
                <c:pt idx="6556">
                  <c:v>8.604408997568938E-5</c:v>
                </c:pt>
                <c:pt idx="6557">
                  <c:v>8.2303042585441996E-5</c:v>
                </c:pt>
                <c:pt idx="6558">
                  <c:v>8.7291105772438498E-5</c:v>
                </c:pt>
                <c:pt idx="6559">
                  <c:v>7.4820947804947271E-5</c:v>
                </c:pt>
                <c:pt idx="6560">
                  <c:v>8.7291105772438498E-5</c:v>
                </c:pt>
                <c:pt idx="6561">
                  <c:v>9.1032153162685868E-5</c:v>
                </c:pt>
                <c:pt idx="6562">
                  <c:v>9.851424794318058E-5</c:v>
                </c:pt>
                <c:pt idx="6563">
                  <c:v>1.172194848944174E-4</c:v>
                </c:pt>
                <c:pt idx="6564">
                  <c:v>9.4773200552933224E-5</c:v>
                </c:pt>
                <c:pt idx="6565">
                  <c:v>8.604408997568938E-5</c:v>
                </c:pt>
                <c:pt idx="6566">
                  <c:v>7.7314979398445522E-5</c:v>
                </c:pt>
                <c:pt idx="6567">
                  <c:v>8.604408997568938E-5</c:v>
                </c:pt>
                <c:pt idx="6568">
                  <c:v>1.0599634272367532E-4</c:v>
                </c:pt>
                <c:pt idx="6569">
                  <c:v>7.9809010991943759E-5</c:v>
                </c:pt>
                <c:pt idx="6570">
                  <c:v>9.4773200552933224E-5</c:v>
                </c:pt>
                <c:pt idx="6571">
                  <c:v>8.7291105772438498E-5</c:v>
                </c:pt>
                <c:pt idx="6572">
                  <c:v>8.7291105772438498E-5</c:v>
                </c:pt>
                <c:pt idx="6573">
                  <c:v>8.8538121569187617E-5</c:v>
                </c:pt>
                <c:pt idx="6574">
                  <c:v>9.4773200552933224E-5</c:v>
                </c:pt>
                <c:pt idx="6575">
                  <c:v>7.3573932008198166E-5</c:v>
                </c:pt>
                <c:pt idx="6576">
                  <c:v>9.4773200552933224E-5</c:v>
                </c:pt>
                <c:pt idx="6577">
                  <c:v>9.4773200552933224E-5</c:v>
                </c:pt>
                <c:pt idx="6578">
                  <c:v>1.0599634272367532E-4</c:v>
                </c:pt>
                <c:pt idx="6579">
                  <c:v>9.1032153162685868E-5</c:v>
                </c:pt>
                <c:pt idx="6580">
                  <c:v>1.0724335852042445E-4</c:v>
                </c:pt>
                <c:pt idx="6581">
                  <c:v>7.8561995195194654E-5</c:v>
                </c:pt>
                <c:pt idx="6582">
                  <c:v>8.604408997568938E-5</c:v>
                </c:pt>
                <c:pt idx="6583">
                  <c:v>6.6091837227703426E-5</c:v>
                </c:pt>
                <c:pt idx="6584">
                  <c:v>8.3550058382191129E-5</c:v>
                </c:pt>
                <c:pt idx="6585">
                  <c:v>9.1032153162685868E-5</c:v>
                </c:pt>
                <c:pt idx="6586">
                  <c:v>8.4797074178940261E-5</c:v>
                </c:pt>
                <c:pt idx="6587">
                  <c:v>9.1032153162685868E-5</c:v>
                </c:pt>
                <c:pt idx="6588">
                  <c:v>9.1032153162685868E-5</c:v>
                </c:pt>
                <c:pt idx="6589">
                  <c:v>8.4797074178940261E-5</c:v>
                </c:pt>
                <c:pt idx="6590">
                  <c:v>8.604408997568938E-5</c:v>
                </c:pt>
                <c:pt idx="6591">
                  <c:v>8.604408997568938E-5</c:v>
                </c:pt>
                <c:pt idx="6592">
                  <c:v>1.0350231113017708E-4</c:v>
                </c:pt>
                <c:pt idx="6593">
                  <c:v>1.0849037431717354E-4</c:v>
                </c:pt>
                <c:pt idx="6594">
                  <c:v>7.4820947804947271E-5</c:v>
                </c:pt>
                <c:pt idx="6595">
                  <c:v>9.851424794318058E-5</c:v>
                </c:pt>
                <c:pt idx="6596">
                  <c:v>7.4820947804947271E-5</c:v>
                </c:pt>
                <c:pt idx="6597">
                  <c:v>8.4797074178940261E-5</c:v>
                </c:pt>
                <c:pt idx="6598">
                  <c:v>9.2279168959434973E-5</c:v>
                </c:pt>
                <c:pt idx="6599">
                  <c:v>7.3573932008198166E-5</c:v>
                </c:pt>
                <c:pt idx="6600">
                  <c:v>8.7291105772438498E-5</c:v>
                </c:pt>
                <c:pt idx="6601">
                  <c:v>7.7314979398445522E-5</c:v>
                </c:pt>
                <c:pt idx="6602">
                  <c:v>7.1079900414699915E-5</c:v>
                </c:pt>
                <c:pt idx="6603">
                  <c:v>8.2303042585441996E-5</c:v>
                </c:pt>
                <c:pt idx="6604">
                  <c:v>8.8538121569187617E-5</c:v>
                </c:pt>
                <c:pt idx="6605">
                  <c:v>6.4844821430954321E-5</c:v>
                </c:pt>
                <c:pt idx="6606">
                  <c:v>8.2303042585441996E-5</c:v>
                </c:pt>
                <c:pt idx="6607">
                  <c:v>9.9761263739929699E-5</c:v>
                </c:pt>
                <c:pt idx="6608">
                  <c:v>7.7314979398445522E-5</c:v>
                </c:pt>
                <c:pt idx="6609">
                  <c:v>8.8538121569187617E-5</c:v>
                </c:pt>
                <c:pt idx="6610">
                  <c:v>8.3550058382191129E-5</c:v>
                </c:pt>
                <c:pt idx="6611">
                  <c:v>9.9761263739929699E-5</c:v>
                </c:pt>
                <c:pt idx="6612">
                  <c:v>7.2326916211449047E-5</c:v>
                </c:pt>
                <c:pt idx="6613">
                  <c:v>8.9785137365936722E-5</c:v>
                </c:pt>
                <c:pt idx="6614">
                  <c:v>9.7267232146431475E-5</c:v>
                </c:pt>
                <c:pt idx="6615">
                  <c:v>8.2303042585441996E-5</c:v>
                </c:pt>
                <c:pt idx="6616">
                  <c:v>9.7267232146431475E-5</c:v>
                </c:pt>
                <c:pt idx="6617">
                  <c:v>9.1032153162685868E-5</c:v>
                </c:pt>
                <c:pt idx="6618">
                  <c:v>8.2303042585441996E-5</c:v>
                </c:pt>
                <c:pt idx="6619">
                  <c:v>7.4820947804947271E-5</c:v>
                </c:pt>
                <c:pt idx="6620">
                  <c:v>8.1056026788692878E-5</c:v>
                </c:pt>
                <c:pt idx="6621">
                  <c:v>7.7314979398445522E-5</c:v>
                </c:pt>
                <c:pt idx="6622">
                  <c:v>8.7291105772438498E-5</c:v>
                </c:pt>
                <c:pt idx="6623">
                  <c:v>9.1032153162685868E-5</c:v>
                </c:pt>
                <c:pt idx="6624">
                  <c:v>8.4797074178940261E-5</c:v>
                </c:pt>
                <c:pt idx="6625">
                  <c:v>8.1056026788692878E-5</c:v>
                </c:pt>
                <c:pt idx="6626">
                  <c:v>8.4797074178940261E-5</c:v>
                </c:pt>
                <c:pt idx="6627">
                  <c:v>8.9785137365936722E-5</c:v>
                </c:pt>
                <c:pt idx="6628">
                  <c:v>9.4773200552933224E-5</c:v>
                </c:pt>
                <c:pt idx="6629">
                  <c:v>9.851424794318058E-5</c:v>
                </c:pt>
                <c:pt idx="6630">
                  <c:v>8.604408997568938E-5</c:v>
                </c:pt>
                <c:pt idx="6631">
                  <c:v>8.1056026788692878E-5</c:v>
                </c:pt>
                <c:pt idx="6632">
                  <c:v>9.6020216349682343E-5</c:v>
                </c:pt>
                <c:pt idx="6633">
                  <c:v>7.9809010991943759E-5</c:v>
                </c:pt>
                <c:pt idx="6634">
                  <c:v>7.4820947804947271E-5</c:v>
                </c:pt>
                <c:pt idx="6635">
                  <c:v>8.2303042585441996E-5</c:v>
                </c:pt>
                <c:pt idx="6636">
                  <c:v>1.0225529533342795E-4</c:v>
                </c:pt>
                <c:pt idx="6637">
                  <c:v>8.4797074178940261E-5</c:v>
                </c:pt>
                <c:pt idx="6638">
                  <c:v>8.2303042585441996E-5</c:v>
                </c:pt>
                <c:pt idx="6639">
                  <c:v>8.3550058382191129E-5</c:v>
                </c:pt>
                <c:pt idx="6640">
                  <c:v>6.3597805634205189E-5</c:v>
                </c:pt>
                <c:pt idx="6641">
                  <c:v>7.8561995195194654E-5</c:v>
                </c:pt>
                <c:pt idx="6642">
                  <c:v>8.1056026788692878E-5</c:v>
                </c:pt>
                <c:pt idx="6643">
                  <c:v>8.8538121569187617E-5</c:v>
                </c:pt>
                <c:pt idx="6644">
                  <c:v>6.4844821430954321E-5</c:v>
                </c:pt>
                <c:pt idx="6645">
                  <c:v>6.235078983745607E-5</c:v>
                </c:pt>
                <c:pt idx="6646">
                  <c:v>7.3573932008198166E-5</c:v>
                </c:pt>
                <c:pt idx="6647">
                  <c:v>9.3526184756184092E-5</c:v>
                </c:pt>
                <c:pt idx="6648">
                  <c:v>7.8561995195194654E-5</c:v>
                </c:pt>
                <c:pt idx="6649">
                  <c:v>7.1079900414699915E-5</c:v>
                </c:pt>
                <c:pt idx="6650">
                  <c:v>9.6020216349682343E-5</c:v>
                </c:pt>
                <c:pt idx="6651">
                  <c:v>9.851424794318058E-5</c:v>
                </c:pt>
                <c:pt idx="6652">
                  <c:v>1.2719561126841038E-4</c:v>
                </c:pt>
                <c:pt idx="6653">
                  <c:v>1.5961802198388752E-4</c:v>
                </c:pt>
                <c:pt idx="6654">
                  <c:v>1.8081729052862262E-4</c:v>
                </c:pt>
                <c:pt idx="6655">
                  <c:v>1.9827551168311031E-4</c:v>
                </c:pt>
                <c:pt idx="6656">
                  <c:v>1.5587697459364016E-4</c:v>
                </c:pt>
                <c:pt idx="6657">
                  <c:v>1.1597246909766828E-4</c:v>
                </c:pt>
                <c:pt idx="6658">
                  <c:v>8.8538121569187617E-5</c:v>
                </c:pt>
                <c:pt idx="6659">
                  <c:v>9.9761263739929699E-5</c:v>
                </c:pt>
                <c:pt idx="6660">
                  <c:v>7.7314979398445522E-5</c:v>
                </c:pt>
                <c:pt idx="6661">
                  <c:v>6.6091837227703426E-5</c:v>
                </c:pt>
                <c:pt idx="6662">
                  <c:v>7.4820947804947271E-5</c:v>
                </c:pt>
                <c:pt idx="6663">
                  <c:v>7.4820947804947271E-5</c:v>
                </c:pt>
                <c:pt idx="6664">
                  <c:v>7.8561995195194654E-5</c:v>
                </c:pt>
                <c:pt idx="6665">
                  <c:v>5.3621679260212226E-5</c:v>
                </c:pt>
                <c:pt idx="6666">
                  <c:v>6.8585868821201677E-5</c:v>
                </c:pt>
                <c:pt idx="6667">
                  <c:v>5.3621679260212226E-5</c:v>
                </c:pt>
                <c:pt idx="6668">
                  <c:v>6.3597805634205189E-5</c:v>
                </c:pt>
                <c:pt idx="6669">
                  <c:v>6.1103774040706938E-5</c:v>
                </c:pt>
                <c:pt idx="6670">
                  <c:v>7.4820947804947271E-5</c:v>
                </c:pt>
                <c:pt idx="6671">
                  <c:v>9.4773200552933224E-5</c:v>
                </c:pt>
                <c:pt idx="6672">
                  <c:v>5.9856758243957826E-5</c:v>
                </c:pt>
                <c:pt idx="6673">
                  <c:v>7.7314979398445522E-5</c:v>
                </c:pt>
                <c:pt idx="6674">
                  <c:v>5.9856758243957826E-5</c:v>
                </c:pt>
                <c:pt idx="6675">
                  <c:v>7.9809010991943759E-5</c:v>
                </c:pt>
                <c:pt idx="6676">
                  <c:v>7.6067963601696403E-5</c:v>
                </c:pt>
                <c:pt idx="6677">
                  <c:v>7.9809010991943759E-5</c:v>
                </c:pt>
                <c:pt idx="6678">
                  <c:v>6.4844821430954321E-5</c:v>
                </c:pt>
                <c:pt idx="6679">
                  <c:v>7.9809010991943759E-5</c:v>
                </c:pt>
                <c:pt idx="6680">
                  <c:v>5.611571085371047E-5</c:v>
                </c:pt>
                <c:pt idx="6681">
                  <c:v>5.3621679260212226E-5</c:v>
                </c:pt>
                <c:pt idx="6682">
                  <c:v>6.1103774040706938E-5</c:v>
                </c:pt>
                <c:pt idx="6683">
                  <c:v>6.7338853024452559E-5</c:v>
                </c:pt>
                <c:pt idx="6684">
                  <c:v>6.3597805634205189E-5</c:v>
                </c:pt>
                <c:pt idx="6685">
                  <c:v>7.8561995195194654E-5</c:v>
                </c:pt>
                <c:pt idx="6686">
                  <c:v>8.1056026788692878E-5</c:v>
                </c:pt>
                <c:pt idx="6687">
                  <c:v>7.2326916211449047E-5</c:v>
                </c:pt>
                <c:pt idx="6688">
                  <c:v>6.235078983745607E-5</c:v>
                </c:pt>
                <c:pt idx="6689">
                  <c:v>6.9832884617950782E-5</c:v>
                </c:pt>
                <c:pt idx="6690">
                  <c:v>6.9832884617950782E-5</c:v>
                </c:pt>
                <c:pt idx="6691">
                  <c:v>6.9832884617950782E-5</c:v>
                </c:pt>
                <c:pt idx="6692">
                  <c:v>4.7386600276466612E-5</c:v>
                </c:pt>
                <c:pt idx="6693">
                  <c:v>6.3597805634205189E-5</c:v>
                </c:pt>
                <c:pt idx="6694">
                  <c:v>6.235078983745607E-5</c:v>
                </c:pt>
                <c:pt idx="6695">
                  <c:v>5.23746634634631E-5</c:v>
                </c:pt>
                <c:pt idx="6696">
                  <c:v>5.4868695056961344E-5</c:v>
                </c:pt>
                <c:pt idx="6697">
                  <c:v>5.9856758243957826E-5</c:v>
                </c:pt>
                <c:pt idx="6698">
                  <c:v>7.2326916211449047E-5</c:v>
                </c:pt>
                <c:pt idx="6699">
                  <c:v>4.6139584479717487E-5</c:v>
                </c:pt>
                <c:pt idx="6700">
                  <c:v>6.6091837227703426E-5</c:v>
                </c:pt>
                <c:pt idx="6701">
                  <c:v>6.4844821430954321E-5</c:v>
                </c:pt>
                <c:pt idx="6702">
                  <c:v>7.7314979398445522E-5</c:v>
                </c:pt>
                <c:pt idx="6703">
                  <c:v>5.9856758243957826E-5</c:v>
                </c:pt>
                <c:pt idx="6704">
                  <c:v>4.6139584479717487E-5</c:v>
                </c:pt>
                <c:pt idx="6705">
                  <c:v>4.8633616073215737E-5</c:v>
                </c:pt>
                <c:pt idx="6706">
                  <c:v>5.611571085371047E-5</c:v>
                </c:pt>
                <c:pt idx="6707">
                  <c:v>5.4868695056961344E-5</c:v>
                </c:pt>
                <c:pt idx="6708">
                  <c:v>7.1079900414699915E-5</c:v>
                </c:pt>
                <c:pt idx="6709">
                  <c:v>5.4868695056961344E-5</c:v>
                </c:pt>
                <c:pt idx="6710">
                  <c:v>6.4844821430954321E-5</c:v>
                </c:pt>
                <c:pt idx="6711">
                  <c:v>6.6091837227703426E-5</c:v>
                </c:pt>
                <c:pt idx="6712">
                  <c:v>5.611571085371047E-5</c:v>
                </c:pt>
                <c:pt idx="6713">
                  <c:v>5.1127647666713975E-5</c:v>
                </c:pt>
                <c:pt idx="6714">
                  <c:v>7.8561995195194654E-5</c:v>
                </c:pt>
                <c:pt idx="6715">
                  <c:v>4.8633616073215737E-5</c:v>
                </c:pt>
                <c:pt idx="6716">
                  <c:v>6.9832884617950782E-5</c:v>
                </c:pt>
                <c:pt idx="6717">
                  <c:v>4.9880631869964849E-5</c:v>
                </c:pt>
                <c:pt idx="6718">
                  <c:v>5.7362726650459582E-5</c:v>
                </c:pt>
                <c:pt idx="6719">
                  <c:v>5.611571085371047E-5</c:v>
                </c:pt>
                <c:pt idx="6720">
                  <c:v>5.1127647666713975E-5</c:v>
                </c:pt>
                <c:pt idx="6721">
                  <c:v>5.9856758243957826E-5</c:v>
                </c:pt>
                <c:pt idx="6722">
                  <c:v>4.8633616073215737E-5</c:v>
                </c:pt>
                <c:pt idx="6723">
                  <c:v>5.9856758243957826E-5</c:v>
                </c:pt>
                <c:pt idx="6724">
                  <c:v>5.1127647666713975E-5</c:v>
                </c:pt>
                <c:pt idx="6725">
                  <c:v>5.3621679260212226E-5</c:v>
                </c:pt>
                <c:pt idx="6726">
                  <c:v>5.7362726650459582E-5</c:v>
                </c:pt>
                <c:pt idx="6727">
                  <c:v>5.611571085371047E-5</c:v>
                </c:pt>
                <c:pt idx="6728">
                  <c:v>5.9856758243957826E-5</c:v>
                </c:pt>
                <c:pt idx="6729">
                  <c:v>6.9832884617950782E-5</c:v>
                </c:pt>
                <c:pt idx="6730">
                  <c:v>5.1127647666713975E-5</c:v>
                </c:pt>
                <c:pt idx="6731">
                  <c:v>4.6139584479717487E-5</c:v>
                </c:pt>
                <c:pt idx="6732">
                  <c:v>5.3621679260212226E-5</c:v>
                </c:pt>
                <c:pt idx="6733">
                  <c:v>5.23746634634631E-5</c:v>
                </c:pt>
                <c:pt idx="6734">
                  <c:v>4.239853708947013E-5</c:v>
                </c:pt>
                <c:pt idx="6735">
                  <c:v>4.3645552886219249E-5</c:v>
                </c:pt>
                <c:pt idx="6736">
                  <c:v>5.611571085371047E-5</c:v>
                </c:pt>
                <c:pt idx="6737">
                  <c:v>5.7362726650459582E-5</c:v>
                </c:pt>
                <c:pt idx="6738">
                  <c:v>4.9880631869964849E-5</c:v>
                </c:pt>
                <c:pt idx="6739">
                  <c:v>5.611571085371047E-5</c:v>
                </c:pt>
                <c:pt idx="6740">
                  <c:v>5.1127647666713975E-5</c:v>
                </c:pt>
                <c:pt idx="6741">
                  <c:v>4.8633616073215737E-5</c:v>
                </c:pt>
                <c:pt idx="6742">
                  <c:v>4.4892568682968361E-5</c:v>
                </c:pt>
                <c:pt idx="6743">
                  <c:v>4.4892568682968361E-5</c:v>
                </c:pt>
                <c:pt idx="6744">
                  <c:v>5.23746634634631E-5</c:v>
                </c:pt>
                <c:pt idx="6745">
                  <c:v>4.4892568682968361E-5</c:v>
                </c:pt>
                <c:pt idx="6746">
                  <c:v>6.8585868821201677E-5</c:v>
                </c:pt>
                <c:pt idx="6747">
                  <c:v>5.611571085371047E-5</c:v>
                </c:pt>
                <c:pt idx="6748">
                  <c:v>4.3645552886219249E-5</c:v>
                </c:pt>
                <c:pt idx="6749">
                  <c:v>4.3645552886219249E-5</c:v>
                </c:pt>
                <c:pt idx="6750">
                  <c:v>6.4844821430954321E-5</c:v>
                </c:pt>
                <c:pt idx="6751">
                  <c:v>4.6139584479717487E-5</c:v>
                </c:pt>
                <c:pt idx="6752">
                  <c:v>4.8633616073215737E-5</c:v>
                </c:pt>
                <c:pt idx="6753">
                  <c:v>4.3645552886219249E-5</c:v>
                </c:pt>
                <c:pt idx="6754">
                  <c:v>4.7386600276466612E-5</c:v>
                </c:pt>
                <c:pt idx="6755">
                  <c:v>5.23746634634631E-5</c:v>
                </c:pt>
                <c:pt idx="6756">
                  <c:v>3.6163458105724523E-5</c:v>
                </c:pt>
                <c:pt idx="6757">
                  <c:v>2.9928379121978913E-5</c:v>
                </c:pt>
                <c:pt idx="6758">
                  <c:v>4.239853708947013E-5</c:v>
                </c:pt>
                <c:pt idx="6759">
                  <c:v>6.235078983745607E-5</c:v>
                </c:pt>
                <c:pt idx="6760">
                  <c:v>5.23746634634631E-5</c:v>
                </c:pt>
                <c:pt idx="6761">
                  <c:v>4.4892568682968361E-5</c:v>
                </c:pt>
                <c:pt idx="6762">
                  <c:v>3.6163458105724523E-5</c:v>
                </c:pt>
                <c:pt idx="6763">
                  <c:v>5.23746634634631E-5</c:v>
                </c:pt>
                <c:pt idx="6764">
                  <c:v>4.9880631869964849E-5</c:v>
                </c:pt>
                <c:pt idx="6765">
                  <c:v>3.8657489699222761E-5</c:v>
                </c:pt>
                <c:pt idx="6766">
                  <c:v>4.7386600276466612E-5</c:v>
                </c:pt>
                <c:pt idx="6767">
                  <c:v>5.23746634634631E-5</c:v>
                </c:pt>
                <c:pt idx="6768">
                  <c:v>3.3669426512226279E-5</c:v>
                </c:pt>
                <c:pt idx="6769">
                  <c:v>3.7410473902473635E-5</c:v>
                </c:pt>
                <c:pt idx="6770">
                  <c:v>8.2303042585441996E-5</c:v>
                </c:pt>
                <c:pt idx="6771">
                  <c:v>4.7386600276466612E-5</c:v>
                </c:pt>
                <c:pt idx="6772">
                  <c:v>7.8561995195194654E-5</c:v>
                </c:pt>
                <c:pt idx="6773">
                  <c:v>1.0973739011392269E-4</c:v>
                </c:pt>
                <c:pt idx="6774">
                  <c:v>1.8331132212212085E-4</c:v>
                </c:pt>
                <c:pt idx="6775">
                  <c:v>2.4441509616282775E-4</c:v>
                </c:pt>
                <c:pt idx="6776">
                  <c:v>3.7161070743123824E-4</c:v>
                </c:pt>
                <c:pt idx="6777">
                  <c:v>4.6264286059392401E-4</c:v>
                </c:pt>
                <c:pt idx="6778">
                  <c:v>5.3122872941512576E-4</c:v>
                </c:pt>
                <c:pt idx="6779">
                  <c:v>5.6489815592735207E-4</c:v>
                </c:pt>
                <c:pt idx="6780">
                  <c:v>4.4892568682968376E-4</c:v>
                </c:pt>
                <c:pt idx="6781">
                  <c:v>3.0177782281328737E-4</c:v>
                </c:pt>
                <c:pt idx="6782">
                  <c:v>1.3966576923590156E-4</c:v>
                </c:pt>
                <c:pt idx="6783">
                  <c:v>8.604408997568938E-5</c:v>
                </c:pt>
                <c:pt idx="6784">
                  <c:v>3.990450549597188E-5</c:v>
                </c:pt>
                <c:pt idx="6785">
                  <c:v>3.7410473902473635E-5</c:v>
                </c:pt>
                <c:pt idx="6786">
                  <c:v>4.6139584479717487E-5</c:v>
                </c:pt>
                <c:pt idx="6787">
                  <c:v>4.1151521292720998E-5</c:v>
                </c:pt>
                <c:pt idx="6788">
                  <c:v>4.4892568682968361E-5</c:v>
                </c:pt>
                <c:pt idx="6789">
                  <c:v>3.4916442308975391E-5</c:v>
                </c:pt>
                <c:pt idx="6790">
                  <c:v>3.4916442308975391E-5</c:v>
                </c:pt>
                <c:pt idx="6791">
                  <c:v>3.8657489699222761E-5</c:v>
                </c:pt>
                <c:pt idx="6792">
                  <c:v>3.990450549597188E-5</c:v>
                </c:pt>
                <c:pt idx="6793">
                  <c:v>3.3669426512226279E-5</c:v>
                </c:pt>
                <c:pt idx="6794">
                  <c:v>2.3693300138233306E-5</c:v>
                </c:pt>
                <c:pt idx="6795">
                  <c:v>3.4916442308975391E-5</c:v>
                </c:pt>
                <c:pt idx="6796">
                  <c:v>3.7410473902473635E-5</c:v>
                </c:pt>
                <c:pt idx="6797">
                  <c:v>2.8681363325229791E-5</c:v>
                </c:pt>
                <c:pt idx="6798">
                  <c:v>3.990450549597188E-5</c:v>
                </c:pt>
                <c:pt idx="6799">
                  <c:v>3.3669426512226279E-5</c:v>
                </c:pt>
                <c:pt idx="6800">
                  <c:v>2.9928379121978913E-5</c:v>
                </c:pt>
                <c:pt idx="6801">
                  <c:v>3.2422410715477161E-5</c:v>
                </c:pt>
                <c:pt idx="6802">
                  <c:v>4.8633616073215737E-5</c:v>
                </c:pt>
                <c:pt idx="6803">
                  <c:v>2.3693300138233306E-5</c:v>
                </c:pt>
                <c:pt idx="6804">
                  <c:v>3.1175394918728035E-5</c:v>
                </c:pt>
                <c:pt idx="6805">
                  <c:v>2.8681363325229791E-5</c:v>
                </c:pt>
                <c:pt idx="6806">
                  <c:v>3.3669426512226279E-5</c:v>
                </c:pt>
                <c:pt idx="6807">
                  <c:v>2.618733173173155E-5</c:v>
                </c:pt>
                <c:pt idx="6808">
                  <c:v>3.3669426512226279E-5</c:v>
                </c:pt>
                <c:pt idx="6809">
                  <c:v>3.2422410715477161E-5</c:v>
                </c:pt>
                <c:pt idx="6810">
                  <c:v>2.9928379121978913E-5</c:v>
                </c:pt>
                <c:pt idx="6811">
                  <c:v>3.4916442308975391E-5</c:v>
                </c:pt>
                <c:pt idx="6812">
                  <c:v>2.2446284341484181E-5</c:v>
                </c:pt>
                <c:pt idx="6813">
                  <c:v>3.2422410715477161E-5</c:v>
                </c:pt>
                <c:pt idx="6814">
                  <c:v>2.618733173173155E-5</c:v>
                </c:pt>
                <c:pt idx="6815">
                  <c:v>2.8681363325229791E-5</c:v>
                </c:pt>
                <c:pt idx="6816">
                  <c:v>3.7410473902473635E-5</c:v>
                </c:pt>
                <c:pt idx="6817">
                  <c:v>2.3693300138233306E-5</c:v>
                </c:pt>
                <c:pt idx="6818">
                  <c:v>3.3669426512226279E-5</c:v>
                </c:pt>
                <c:pt idx="6819">
                  <c:v>1.995225274798594E-5</c:v>
                </c:pt>
                <c:pt idx="6820">
                  <c:v>1.8705236951236818E-5</c:v>
                </c:pt>
                <c:pt idx="6821">
                  <c:v>2.8681363325229791E-5</c:v>
                </c:pt>
                <c:pt idx="6822">
                  <c:v>3.1175394918728035E-5</c:v>
                </c:pt>
                <c:pt idx="6823">
                  <c:v>3.3669426512226279E-5</c:v>
                </c:pt>
                <c:pt idx="6824">
                  <c:v>1.995225274798594E-5</c:v>
                </c:pt>
                <c:pt idx="6825">
                  <c:v>2.618733173173155E-5</c:v>
                </c:pt>
                <c:pt idx="6826">
                  <c:v>2.9928379121978913E-5</c:v>
                </c:pt>
                <c:pt idx="6827">
                  <c:v>2.618733173173155E-5</c:v>
                </c:pt>
                <c:pt idx="6828">
                  <c:v>2.7434347528480672E-5</c:v>
                </c:pt>
                <c:pt idx="6829">
                  <c:v>2.8681363325229791E-5</c:v>
                </c:pt>
                <c:pt idx="6830">
                  <c:v>2.4940315934982425E-5</c:v>
                </c:pt>
                <c:pt idx="6831">
                  <c:v>2.9928379121978913E-5</c:v>
                </c:pt>
                <c:pt idx="6832">
                  <c:v>1.995225274798594E-5</c:v>
                </c:pt>
                <c:pt idx="6833">
                  <c:v>2.618733173173155E-5</c:v>
                </c:pt>
                <c:pt idx="6834">
                  <c:v>2.3693300138233306E-5</c:v>
                </c:pt>
                <c:pt idx="6835">
                  <c:v>2.8681363325229791E-5</c:v>
                </c:pt>
                <c:pt idx="6836">
                  <c:v>3.8657489699222761E-5</c:v>
                </c:pt>
                <c:pt idx="6837">
                  <c:v>3.990450549597188E-5</c:v>
                </c:pt>
                <c:pt idx="6838">
                  <c:v>3.7410473902473635E-5</c:v>
                </c:pt>
                <c:pt idx="6839">
                  <c:v>3.4916442308975391E-5</c:v>
                </c:pt>
                <c:pt idx="6840">
                  <c:v>3.2422410715477161E-5</c:v>
                </c:pt>
                <c:pt idx="6841">
                  <c:v>2.1199268544735065E-5</c:v>
                </c:pt>
                <c:pt idx="6842">
                  <c:v>1.3717173764240336E-5</c:v>
                </c:pt>
                <c:pt idx="6843">
                  <c:v>1.3717173764240336E-5</c:v>
                </c:pt>
                <c:pt idx="6844">
                  <c:v>2.1199268544735065E-5</c:v>
                </c:pt>
                <c:pt idx="6845">
                  <c:v>2.3693300138233306E-5</c:v>
                </c:pt>
                <c:pt idx="6846">
                  <c:v>2.2446284341484181E-5</c:v>
                </c:pt>
                <c:pt idx="6847">
                  <c:v>2.2446284341484181E-5</c:v>
                </c:pt>
                <c:pt idx="6848">
                  <c:v>1.7458221154487696E-5</c:v>
                </c:pt>
                <c:pt idx="6849">
                  <c:v>1.2470157967491212E-5</c:v>
                </c:pt>
                <c:pt idx="6850">
                  <c:v>2.9928379121978913E-5</c:v>
                </c:pt>
                <c:pt idx="6851">
                  <c:v>2.2446284341484181E-5</c:v>
                </c:pt>
                <c:pt idx="6852">
                  <c:v>2.9928379121978913E-5</c:v>
                </c:pt>
                <c:pt idx="6853">
                  <c:v>1.8705236951236818E-5</c:v>
                </c:pt>
                <c:pt idx="6854">
                  <c:v>1.621120535773858E-5</c:v>
                </c:pt>
                <c:pt idx="6855">
                  <c:v>1.7458221154487696E-5</c:v>
                </c:pt>
                <c:pt idx="6856">
                  <c:v>1.122314217074209E-5</c:v>
                </c:pt>
                <c:pt idx="6857">
                  <c:v>2.1199268544735065E-5</c:v>
                </c:pt>
                <c:pt idx="6858">
                  <c:v>1.8705236951236818E-5</c:v>
                </c:pt>
                <c:pt idx="6859">
                  <c:v>1.8705236951236818E-5</c:v>
                </c:pt>
                <c:pt idx="6860">
                  <c:v>1.8705236951236818E-5</c:v>
                </c:pt>
                <c:pt idx="6861">
                  <c:v>1.4964189560989457E-5</c:v>
                </c:pt>
                <c:pt idx="6862">
                  <c:v>1.4964189560989457E-5</c:v>
                </c:pt>
                <c:pt idx="6863">
                  <c:v>1.3717173764240336E-5</c:v>
                </c:pt>
                <c:pt idx="6864">
                  <c:v>1.3717173764240336E-5</c:v>
                </c:pt>
                <c:pt idx="6865">
                  <c:v>2.4940315934982425E-5</c:v>
                </c:pt>
                <c:pt idx="6866">
                  <c:v>8.7291105772438478E-6</c:v>
                </c:pt>
                <c:pt idx="6867">
                  <c:v>1.8705236951236818E-5</c:v>
                </c:pt>
                <c:pt idx="6868">
                  <c:v>2.1199268544735065E-5</c:v>
                </c:pt>
                <c:pt idx="6869">
                  <c:v>2.618733173173155E-5</c:v>
                </c:pt>
                <c:pt idx="6870">
                  <c:v>4.6139584479717487E-5</c:v>
                </c:pt>
                <c:pt idx="6871">
                  <c:v>4.6139584479717487E-5</c:v>
                </c:pt>
                <c:pt idx="6872">
                  <c:v>8.4797074178940261E-5</c:v>
                </c:pt>
                <c:pt idx="6873">
                  <c:v>1.384187534391525E-4</c:v>
                </c:pt>
                <c:pt idx="6874">
                  <c:v>1.7957027473187344E-4</c:v>
                </c:pt>
                <c:pt idx="6875">
                  <c:v>2.4690912775632604E-4</c:v>
                </c:pt>
                <c:pt idx="6876">
                  <c:v>2.5688525413031899E-4</c:v>
                </c:pt>
                <c:pt idx="6877">
                  <c:v>2.9803677542304002E-4</c:v>
                </c:pt>
                <c:pt idx="6878">
                  <c:v>2.4067404877258045E-4</c:v>
                </c:pt>
                <c:pt idx="6879">
                  <c:v>1.3966576923590156E-4</c:v>
                </c:pt>
                <c:pt idx="6880">
                  <c:v>4.7386600276466612E-5</c:v>
                </c:pt>
                <c:pt idx="6881">
                  <c:v>2.8681363325229791E-5</c:v>
                </c:pt>
                <c:pt idx="6882">
                  <c:v>2.4940315934982425E-5</c:v>
                </c:pt>
                <c:pt idx="6883">
                  <c:v>1.122314217074209E-5</c:v>
                </c:pt>
                <c:pt idx="6884">
                  <c:v>9.9761263739929699E-6</c:v>
                </c:pt>
                <c:pt idx="6885">
                  <c:v>1.7458221154487696E-5</c:v>
                </c:pt>
                <c:pt idx="6886">
                  <c:v>7.4820947804947283E-6</c:v>
                </c:pt>
                <c:pt idx="6887">
                  <c:v>1.122314217074209E-5</c:v>
                </c:pt>
                <c:pt idx="6888">
                  <c:v>7.4820947804947283E-6</c:v>
                </c:pt>
                <c:pt idx="6889">
                  <c:v>8.7291105772438478E-6</c:v>
                </c:pt>
                <c:pt idx="6890">
                  <c:v>1.122314217074209E-5</c:v>
                </c:pt>
                <c:pt idx="6891">
                  <c:v>1.3717173764240336E-5</c:v>
                </c:pt>
                <c:pt idx="6892">
                  <c:v>9.9761263739929699E-6</c:v>
                </c:pt>
                <c:pt idx="6893">
                  <c:v>1.122314217074209E-5</c:v>
                </c:pt>
                <c:pt idx="6894">
                  <c:v>8.7291105772438478E-6</c:v>
                </c:pt>
                <c:pt idx="6895">
                  <c:v>8.7291105772438478E-6</c:v>
                </c:pt>
                <c:pt idx="6896">
                  <c:v>1.621120535773858E-5</c:v>
                </c:pt>
                <c:pt idx="6897">
                  <c:v>1.2470157967491212E-5</c:v>
                </c:pt>
                <c:pt idx="6898">
                  <c:v>8.7291105772438478E-6</c:v>
                </c:pt>
                <c:pt idx="6899">
                  <c:v>7.4820947804947283E-6</c:v>
                </c:pt>
                <c:pt idx="6900">
                  <c:v>1.2470157967491212E-5</c:v>
                </c:pt>
                <c:pt idx="6901">
                  <c:v>1.621120535773858E-5</c:v>
                </c:pt>
                <c:pt idx="6902">
                  <c:v>4.9880631869964849E-6</c:v>
                </c:pt>
                <c:pt idx="6903">
                  <c:v>8.7291105772438478E-6</c:v>
                </c:pt>
                <c:pt idx="6904">
                  <c:v>1.122314217074209E-5</c:v>
                </c:pt>
                <c:pt idx="6905">
                  <c:v>1.4964189560989457E-5</c:v>
                </c:pt>
                <c:pt idx="6906">
                  <c:v>8.7291105772438478E-6</c:v>
                </c:pt>
                <c:pt idx="6907">
                  <c:v>7.4820947804947283E-6</c:v>
                </c:pt>
                <c:pt idx="6908">
                  <c:v>1.2470157967491212E-5</c:v>
                </c:pt>
                <c:pt idx="6909">
                  <c:v>1.2470157967491212E-5</c:v>
                </c:pt>
                <c:pt idx="6910">
                  <c:v>9.9761263739929699E-6</c:v>
                </c:pt>
                <c:pt idx="6911">
                  <c:v>9.9761263739929699E-6</c:v>
                </c:pt>
                <c:pt idx="6912">
                  <c:v>4.9880631869964849E-6</c:v>
                </c:pt>
                <c:pt idx="6913">
                  <c:v>9.9761263739929699E-6</c:v>
                </c:pt>
                <c:pt idx="6914">
                  <c:v>1.122314217074209E-5</c:v>
                </c:pt>
                <c:pt idx="6915">
                  <c:v>1.4964189560989457E-5</c:v>
                </c:pt>
                <c:pt idx="6916">
                  <c:v>1.3717173764240336E-5</c:v>
                </c:pt>
                <c:pt idx="6917">
                  <c:v>1.8705236951236818E-5</c:v>
                </c:pt>
                <c:pt idx="6918">
                  <c:v>6.2350789837456062E-6</c:v>
                </c:pt>
                <c:pt idx="6919">
                  <c:v>1.2470157967491212E-5</c:v>
                </c:pt>
                <c:pt idx="6920">
                  <c:v>7.4820947804947283E-6</c:v>
                </c:pt>
                <c:pt idx="6921">
                  <c:v>1.4964189560989457E-5</c:v>
                </c:pt>
                <c:pt idx="6922">
                  <c:v>6.2350789837456062E-6</c:v>
                </c:pt>
                <c:pt idx="6923">
                  <c:v>1.2470157967491212E-5</c:v>
                </c:pt>
                <c:pt idx="6924">
                  <c:v>6.2350789837456062E-6</c:v>
                </c:pt>
                <c:pt idx="6925">
                  <c:v>1.621120535773858E-5</c:v>
                </c:pt>
                <c:pt idx="6926">
                  <c:v>1.4964189560989457E-5</c:v>
                </c:pt>
                <c:pt idx="6927">
                  <c:v>1.122314217074209E-5</c:v>
                </c:pt>
                <c:pt idx="6928">
                  <c:v>1.4964189560989457E-5</c:v>
                </c:pt>
                <c:pt idx="6929">
                  <c:v>1.122314217074209E-5</c:v>
                </c:pt>
                <c:pt idx="6930">
                  <c:v>4.9880631869964849E-6</c:v>
                </c:pt>
                <c:pt idx="6931">
                  <c:v>7.4820947804947283E-6</c:v>
                </c:pt>
                <c:pt idx="6932">
                  <c:v>9.9761263739929699E-6</c:v>
                </c:pt>
                <c:pt idx="6933">
                  <c:v>7.4820947804947283E-6</c:v>
                </c:pt>
                <c:pt idx="6934">
                  <c:v>1.3717173764240336E-5</c:v>
                </c:pt>
                <c:pt idx="6935">
                  <c:v>1.122314217074209E-5</c:v>
                </c:pt>
                <c:pt idx="6936">
                  <c:v>8.7291105772438478E-6</c:v>
                </c:pt>
                <c:pt idx="6937">
                  <c:v>3.7410473902473641E-6</c:v>
                </c:pt>
                <c:pt idx="6938">
                  <c:v>8.7291105772438478E-6</c:v>
                </c:pt>
                <c:pt idx="6939">
                  <c:v>1.4964189560989457E-5</c:v>
                </c:pt>
                <c:pt idx="6940">
                  <c:v>1.122314217074209E-5</c:v>
                </c:pt>
                <c:pt idx="6941">
                  <c:v>8.7291105772438478E-6</c:v>
                </c:pt>
                <c:pt idx="6942">
                  <c:v>8.7291105772438478E-6</c:v>
                </c:pt>
                <c:pt idx="6943">
                  <c:v>7.4820947804947283E-6</c:v>
                </c:pt>
                <c:pt idx="6944">
                  <c:v>1.2470157967491212E-5</c:v>
                </c:pt>
                <c:pt idx="6945">
                  <c:v>6.2350789837456062E-6</c:v>
                </c:pt>
                <c:pt idx="6946">
                  <c:v>8.7291105772438478E-6</c:v>
                </c:pt>
                <c:pt idx="6947">
                  <c:v>9.9761263739929699E-6</c:v>
                </c:pt>
                <c:pt idx="6948">
                  <c:v>1.621120535773858E-5</c:v>
                </c:pt>
                <c:pt idx="6949">
                  <c:v>2.2446284341484181E-5</c:v>
                </c:pt>
                <c:pt idx="6950">
                  <c:v>4.9880631869964849E-5</c:v>
                </c:pt>
                <c:pt idx="6951">
                  <c:v>5.8609742447208701E-5</c:v>
                </c:pt>
                <c:pt idx="6952">
                  <c:v>1.1098440591067179E-4</c:v>
                </c:pt>
                <c:pt idx="6953">
                  <c:v>1.882993853091173E-4</c:v>
                </c:pt>
                <c:pt idx="6954">
                  <c:v>2.7808452267505406E-4</c:v>
                </c:pt>
                <c:pt idx="6955">
                  <c:v>3.9156296017922414E-4</c:v>
                </c:pt>
                <c:pt idx="6956">
                  <c:v>4.7636003435816437E-4</c:v>
                </c:pt>
                <c:pt idx="6957">
                  <c:v>5.5367501375661E-4</c:v>
                </c:pt>
                <c:pt idx="6958">
                  <c:v>5.0753542927689239E-4</c:v>
                </c:pt>
                <c:pt idx="6959">
                  <c:v>3.8033981800848201E-4</c:v>
                </c:pt>
                <c:pt idx="6960">
                  <c:v>1.882993853091173E-4</c:v>
                </c:pt>
                <c:pt idx="6961">
                  <c:v>7.2326916211449047E-5</c:v>
                </c:pt>
                <c:pt idx="6962">
                  <c:v>1.122314217074209E-5</c:v>
                </c:pt>
                <c:pt idx="6963">
                  <c:v>4.9880631869964849E-6</c:v>
                </c:pt>
                <c:pt idx="6964">
                  <c:v>2.4940315934982425E-6</c:v>
                </c:pt>
                <c:pt idx="6965">
                  <c:v>3.7410473902473641E-6</c:v>
                </c:pt>
                <c:pt idx="6966">
                  <c:v>8.7291105772438478E-6</c:v>
                </c:pt>
                <c:pt idx="6967">
                  <c:v>1.8705236951236818E-5</c:v>
                </c:pt>
                <c:pt idx="6968">
                  <c:v>9.9761263739929699E-6</c:v>
                </c:pt>
                <c:pt idx="6969">
                  <c:v>4.9880631869964849E-6</c:v>
                </c:pt>
                <c:pt idx="6970">
                  <c:v>4.9880631869964849E-6</c:v>
                </c:pt>
                <c:pt idx="6971">
                  <c:v>6.2350789837456062E-6</c:v>
                </c:pt>
                <c:pt idx="6972">
                  <c:v>6.2350789837456062E-6</c:v>
                </c:pt>
                <c:pt idx="6973">
                  <c:v>7.4820947804947283E-6</c:v>
                </c:pt>
                <c:pt idx="6974">
                  <c:v>6.2350789837456062E-6</c:v>
                </c:pt>
                <c:pt idx="6975">
                  <c:v>1.4964189560989457E-5</c:v>
                </c:pt>
                <c:pt idx="6976">
                  <c:v>1.7458221154487696E-5</c:v>
                </c:pt>
                <c:pt idx="6977">
                  <c:v>1.621120535773858E-5</c:v>
                </c:pt>
                <c:pt idx="6978">
                  <c:v>4.7386600276466612E-5</c:v>
                </c:pt>
                <c:pt idx="6979">
                  <c:v>5.4868695056961344E-5</c:v>
                </c:pt>
                <c:pt idx="6980">
                  <c:v>9.6020216349682343E-5</c:v>
                </c:pt>
                <c:pt idx="6981">
                  <c:v>1.2594859547166126E-4</c:v>
                </c:pt>
                <c:pt idx="6982">
                  <c:v>1.7707624313837523E-4</c:v>
                </c:pt>
                <c:pt idx="6983">
                  <c:v>1.5088891140664369E-4</c:v>
                </c:pt>
                <c:pt idx="6984">
                  <c:v>1.3467770604890512E-4</c:v>
                </c:pt>
                <c:pt idx="6985">
                  <c:v>9.4773200552933224E-5</c:v>
                </c:pt>
                <c:pt idx="6986">
                  <c:v>3.8657489699222761E-5</c:v>
                </c:pt>
                <c:pt idx="6987">
                  <c:v>1.122314217074209E-5</c:v>
                </c:pt>
                <c:pt idx="6988">
                  <c:v>8.7291105772438478E-6</c:v>
                </c:pt>
                <c:pt idx="6989">
                  <c:v>8.7291105772438478E-6</c:v>
                </c:pt>
                <c:pt idx="6990">
                  <c:v>3.7410473902473641E-6</c:v>
                </c:pt>
                <c:pt idx="6991">
                  <c:v>1.2470157967491212E-5</c:v>
                </c:pt>
                <c:pt idx="6992">
                  <c:v>1.2470157967491212E-5</c:v>
                </c:pt>
                <c:pt idx="6993">
                  <c:v>3.7410473902473641E-6</c:v>
                </c:pt>
                <c:pt idx="6994">
                  <c:v>7.4820947804947283E-6</c:v>
                </c:pt>
                <c:pt idx="6995">
                  <c:v>6.2350789837456062E-6</c:v>
                </c:pt>
                <c:pt idx="6996">
                  <c:v>1.2470157967491212E-5</c:v>
                </c:pt>
                <c:pt idx="6997">
                  <c:v>1.122314217074209E-5</c:v>
                </c:pt>
                <c:pt idx="6998">
                  <c:v>8.7291105772438478E-6</c:v>
                </c:pt>
                <c:pt idx="6999">
                  <c:v>1.2470157967491212E-5</c:v>
                </c:pt>
                <c:pt idx="7000">
                  <c:v>1.2470157967491212E-5</c:v>
                </c:pt>
                <c:pt idx="7001">
                  <c:v>1.3717173764240336E-5</c:v>
                </c:pt>
                <c:pt idx="7002">
                  <c:v>4.9880631869964849E-6</c:v>
                </c:pt>
                <c:pt idx="7003">
                  <c:v>6.2350789837456062E-6</c:v>
                </c:pt>
                <c:pt idx="7004">
                  <c:v>4.9880631869964849E-6</c:v>
                </c:pt>
                <c:pt idx="7005">
                  <c:v>8.7291105772438478E-6</c:v>
                </c:pt>
                <c:pt idx="7006">
                  <c:v>2.4940315934982425E-6</c:v>
                </c:pt>
                <c:pt idx="7007">
                  <c:v>3.7410473902473641E-6</c:v>
                </c:pt>
                <c:pt idx="7008">
                  <c:v>8.7291105772438478E-6</c:v>
                </c:pt>
                <c:pt idx="7009">
                  <c:v>6.2350789837456062E-6</c:v>
                </c:pt>
                <c:pt idx="7010">
                  <c:v>4.9880631869964849E-6</c:v>
                </c:pt>
                <c:pt idx="7011">
                  <c:v>3.7410473902473641E-6</c:v>
                </c:pt>
                <c:pt idx="7012">
                  <c:v>4.9880631869964849E-6</c:v>
                </c:pt>
                <c:pt idx="7013">
                  <c:v>7.4820947804947283E-6</c:v>
                </c:pt>
                <c:pt idx="7014">
                  <c:v>1.2470157967491212E-6</c:v>
                </c:pt>
                <c:pt idx="7015">
                  <c:v>9.9761263739929699E-6</c:v>
                </c:pt>
                <c:pt idx="7016">
                  <c:v>4.9880631869964849E-6</c:v>
                </c:pt>
                <c:pt idx="7017">
                  <c:v>4.9880631869964849E-6</c:v>
                </c:pt>
                <c:pt idx="7018">
                  <c:v>2.4940315934982425E-6</c:v>
                </c:pt>
                <c:pt idx="7019">
                  <c:v>9.9761263739929699E-6</c:v>
                </c:pt>
                <c:pt idx="7020">
                  <c:v>1.2470157967491212E-6</c:v>
                </c:pt>
                <c:pt idx="7021">
                  <c:v>3.7410473902473641E-6</c:v>
                </c:pt>
                <c:pt idx="7022">
                  <c:v>7.4820947804947283E-6</c:v>
                </c:pt>
                <c:pt idx="7023">
                  <c:v>4.9880631869964849E-6</c:v>
                </c:pt>
                <c:pt idx="7024">
                  <c:v>6.2350789837456062E-6</c:v>
                </c:pt>
                <c:pt idx="7025">
                  <c:v>4.9880631869964849E-6</c:v>
                </c:pt>
                <c:pt idx="7026">
                  <c:v>7.4820947804947283E-6</c:v>
                </c:pt>
                <c:pt idx="7027">
                  <c:v>4.9880631869964849E-6</c:v>
                </c:pt>
                <c:pt idx="7028">
                  <c:v>9.9761263739929699E-6</c:v>
                </c:pt>
                <c:pt idx="7029">
                  <c:v>7.4820947804947283E-6</c:v>
                </c:pt>
                <c:pt idx="7030">
                  <c:v>4.9880631869964849E-6</c:v>
                </c:pt>
                <c:pt idx="7031">
                  <c:v>9.9761263739929699E-6</c:v>
                </c:pt>
                <c:pt idx="7032">
                  <c:v>6.2350789837456062E-6</c:v>
                </c:pt>
                <c:pt idx="7033">
                  <c:v>4.9880631869964849E-6</c:v>
                </c:pt>
                <c:pt idx="7034">
                  <c:v>6.2350789837456062E-6</c:v>
                </c:pt>
                <c:pt idx="7035">
                  <c:v>3.7410473902473641E-6</c:v>
                </c:pt>
                <c:pt idx="7036">
                  <c:v>2.4940315934982425E-6</c:v>
                </c:pt>
                <c:pt idx="7037">
                  <c:v>6.2350789837456062E-6</c:v>
                </c:pt>
                <c:pt idx="7038">
                  <c:v>7.4820947804947283E-6</c:v>
                </c:pt>
                <c:pt idx="7039">
                  <c:v>6.2350789837456062E-6</c:v>
                </c:pt>
                <c:pt idx="7040">
                  <c:v>9.9761263739929699E-6</c:v>
                </c:pt>
                <c:pt idx="7041">
                  <c:v>6.2350789837456062E-6</c:v>
                </c:pt>
                <c:pt idx="7042">
                  <c:v>8.7291105772438478E-6</c:v>
                </c:pt>
                <c:pt idx="7043">
                  <c:v>2.4940315934982425E-6</c:v>
                </c:pt>
                <c:pt idx="7044">
                  <c:v>8.7291105772438478E-6</c:v>
                </c:pt>
                <c:pt idx="7045">
                  <c:v>7.4820947804947283E-6</c:v>
                </c:pt>
                <c:pt idx="7046">
                  <c:v>7.4820947804947283E-6</c:v>
                </c:pt>
                <c:pt idx="7047">
                  <c:v>9.9761263739929699E-6</c:v>
                </c:pt>
                <c:pt idx="7048">
                  <c:v>7.4820947804947283E-6</c:v>
                </c:pt>
                <c:pt idx="7049">
                  <c:v>2.4940315934982425E-6</c:v>
                </c:pt>
                <c:pt idx="7050">
                  <c:v>1.2470157967491212E-6</c:v>
                </c:pt>
                <c:pt idx="7051">
                  <c:v>7.4820947804947283E-6</c:v>
                </c:pt>
                <c:pt idx="7052">
                  <c:v>6.2350789837456062E-6</c:v>
                </c:pt>
                <c:pt idx="7053">
                  <c:v>1.2470157967491212E-5</c:v>
                </c:pt>
                <c:pt idx="7054">
                  <c:v>3.7410473902473641E-6</c:v>
                </c:pt>
                <c:pt idx="7055">
                  <c:v>6.2350789837456062E-6</c:v>
                </c:pt>
                <c:pt idx="7056">
                  <c:v>1.2470157967491212E-5</c:v>
                </c:pt>
                <c:pt idx="7057">
                  <c:v>3.7410473902473641E-6</c:v>
                </c:pt>
                <c:pt idx="7058">
                  <c:v>7.4820947804947283E-6</c:v>
                </c:pt>
                <c:pt idx="7059">
                  <c:v>9.9761263739929699E-6</c:v>
                </c:pt>
                <c:pt idx="7060">
                  <c:v>4.9880631869964849E-6</c:v>
                </c:pt>
                <c:pt idx="7061">
                  <c:v>3.7410473902473641E-6</c:v>
                </c:pt>
                <c:pt idx="7062">
                  <c:v>4.9880631869964849E-6</c:v>
                </c:pt>
                <c:pt idx="7063">
                  <c:v>4.9880631869964849E-6</c:v>
                </c:pt>
                <c:pt idx="7064">
                  <c:v>8.7291105772438478E-6</c:v>
                </c:pt>
                <c:pt idx="7065">
                  <c:v>4.9880631869964849E-6</c:v>
                </c:pt>
                <c:pt idx="7066">
                  <c:v>6.2350789837456062E-6</c:v>
                </c:pt>
                <c:pt idx="7067">
                  <c:v>8.7291105772438478E-6</c:v>
                </c:pt>
                <c:pt idx="7068">
                  <c:v>6.2350789837456062E-6</c:v>
                </c:pt>
                <c:pt idx="7069">
                  <c:v>6.2350789837456062E-6</c:v>
                </c:pt>
                <c:pt idx="7070">
                  <c:v>2.4940315934982425E-6</c:v>
                </c:pt>
                <c:pt idx="7071">
                  <c:v>6.2350789837456062E-6</c:v>
                </c:pt>
                <c:pt idx="7072">
                  <c:v>2.4940315934982425E-6</c:v>
                </c:pt>
                <c:pt idx="7073">
                  <c:v>7.4820947804947283E-6</c:v>
                </c:pt>
                <c:pt idx="7074">
                  <c:v>4.9880631869964849E-6</c:v>
                </c:pt>
                <c:pt idx="7075">
                  <c:v>4.9880631869964849E-6</c:v>
                </c:pt>
                <c:pt idx="7076">
                  <c:v>6.2350789837456062E-6</c:v>
                </c:pt>
                <c:pt idx="7077">
                  <c:v>6.2350789837456062E-6</c:v>
                </c:pt>
                <c:pt idx="7078">
                  <c:v>7.4820947804947283E-6</c:v>
                </c:pt>
                <c:pt idx="7079">
                  <c:v>2.4940315934982425E-6</c:v>
                </c:pt>
                <c:pt idx="7080">
                  <c:v>6.2350789837456062E-6</c:v>
                </c:pt>
                <c:pt idx="7081">
                  <c:v>1.2470157967491212E-6</c:v>
                </c:pt>
                <c:pt idx="7082">
                  <c:v>4.9880631869964849E-6</c:v>
                </c:pt>
                <c:pt idx="7083">
                  <c:v>6.2350789837456062E-6</c:v>
                </c:pt>
                <c:pt idx="7084">
                  <c:v>8.7291105772438478E-6</c:v>
                </c:pt>
                <c:pt idx="7085">
                  <c:v>4.9880631869964849E-6</c:v>
                </c:pt>
                <c:pt idx="7086">
                  <c:v>7.4820947804947283E-6</c:v>
                </c:pt>
                <c:pt idx="7087">
                  <c:v>1.2470157967491212E-5</c:v>
                </c:pt>
                <c:pt idx="7088">
                  <c:v>7.4820947804947283E-6</c:v>
                </c:pt>
                <c:pt idx="7089">
                  <c:v>6.2350789837456062E-6</c:v>
                </c:pt>
                <c:pt idx="7090">
                  <c:v>6.2350789837456062E-6</c:v>
                </c:pt>
                <c:pt idx="7091">
                  <c:v>3.7410473902473641E-6</c:v>
                </c:pt>
                <c:pt idx="7092">
                  <c:v>6.2350789837456062E-6</c:v>
                </c:pt>
                <c:pt idx="7093">
                  <c:v>4.9880631869964849E-6</c:v>
                </c:pt>
                <c:pt idx="7094">
                  <c:v>1.2470157967491212E-6</c:v>
                </c:pt>
                <c:pt idx="7095">
                  <c:v>7.4820947804947283E-6</c:v>
                </c:pt>
                <c:pt idx="7096">
                  <c:v>6.2350789837456062E-6</c:v>
                </c:pt>
                <c:pt idx="7097">
                  <c:v>7.4820947804947283E-6</c:v>
                </c:pt>
                <c:pt idx="7098">
                  <c:v>1.2470157967491212E-6</c:v>
                </c:pt>
                <c:pt idx="7099">
                  <c:v>9.9761263739929699E-6</c:v>
                </c:pt>
                <c:pt idx="7100">
                  <c:v>0</c:v>
                </c:pt>
                <c:pt idx="7101">
                  <c:v>3.7410473902473641E-6</c:v>
                </c:pt>
                <c:pt idx="7102">
                  <c:v>6.2350789837456062E-6</c:v>
                </c:pt>
                <c:pt idx="7103">
                  <c:v>4.9880631869964849E-6</c:v>
                </c:pt>
                <c:pt idx="7104">
                  <c:v>2.4940315934982425E-6</c:v>
                </c:pt>
                <c:pt idx="7105">
                  <c:v>3.7410473902473641E-6</c:v>
                </c:pt>
                <c:pt idx="7106">
                  <c:v>3.7410473902473641E-6</c:v>
                </c:pt>
                <c:pt idx="7107">
                  <c:v>2.4940315934982425E-6</c:v>
                </c:pt>
                <c:pt idx="7108">
                  <c:v>7.4820947804947283E-6</c:v>
                </c:pt>
                <c:pt idx="7109">
                  <c:v>1.122314217074209E-5</c:v>
                </c:pt>
                <c:pt idx="7110">
                  <c:v>2.4940315934982425E-6</c:v>
                </c:pt>
                <c:pt idx="7111">
                  <c:v>4.9880631869964849E-6</c:v>
                </c:pt>
                <c:pt idx="7112">
                  <c:v>4.9880631869964849E-6</c:v>
                </c:pt>
                <c:pt idx="7113">
                  <c:v>4.9880631869964849E-6</c:v>
                </c:pt>
                <c:pt idx="7114">
                  <c:v>9.9761263739929699E-6</c:v>
                </c:pt>
                <c:pt idx="7115">
                  <c:v>4.9880631869964849E-6</c:v>
                </c:pt>
                <c:pt idx="7116">
                  <c:v>2.4940315934982425E-6</c:v>
                </c:pt>
                <c:pt idx="7117">
                  <c:v>2.4940315934982425E-6</c:v>
                </c:pt>
                <c:pt idx="7118">
                  <c:v>7.4820947804947283E-6</c:v>
                </c:pt>
                <c:pt idx="7119">
                  <c:v>7.4820947804947283E-6</c:v>
                </c:pt>
                <c:pt idx="7120">
                  <c:v>8.7291105772438478E-6</c:v>
                </c:pt>
                <c:pt idx="7121">
                  <c:v>1.4964189560989457E-5</c:v>
                </c:pt>
                <c:pt idx="7122">
                  <c:v>8.7291105772438478E-6</c:v>
                </c:pt>
                <c:pt idx="7123">
                  <c:v>7.4820947804947283E-6</c:v>
                </c:pt>
                <c:pt idx="7124">
                  <c:v>7.4820947804947283E-6</c:v>
                </c:pt>
                <c:pt idx="7125">
                  <c:v>7.4820947804947283E-6</c:v>
                </c:pt>
                <c:pt idx="7126">
                  <c:v>2.4940315934982425E-6</c:v>
                </c:pt>
                <c:pt idx="7127">
                  <c:v>6.2350789837456062E-6</c:v>
                </c:pt>
                <c:pt idx="7128">
                  <c:v>9.9761263739929699E-6</c:v>
                </c:pt>
                <c:pt idx="7129">
                  <c:v>4.9880631869964849E-6</c:v>
                </c:pt>
                <c:pt idx="7130">
                  <c:v>6.2350789837456062E-6</c:v>
                </c:pt>
                <c:pt idx="7131">
                  <c:v>8.7291105772438478E-6</c:v>
                </c:pt>
                <c:pt idx="7132">
                  <c:v>4.9880631869964849E-6</c:v>
                </c:pt>
                <c:pt idx="7133">
                  <c:v>7.4820947804947283E-6</c:v>
                </c:pt>
                <c:pt idx="7134">
                  <c:v>4.9880631869964849E-6</c:v>
                </c:pt>
                <c:pt idx="7135">
                  <c:v>6.2350789837456062E-6</c:v>
                </c:pt>
                <c:pt idx="7136">
                  <c:v>6.2350789837456062E-6</c:v>
                </c:pt>
                <c:pt idx="7137">
                  <c:v>1.122314217074209E-5</c:v>
                </c:pt>
                <c:pt idx="7138">
                  <c:v>8.7291105772438478E-6</c:v>
                </c:pt>
                <c:pt idx="7139">
                  <c:v>4.9880631869964849E-6</c:v>
                </c:pt>
                <c:pt idx="7140">
                  <c:v>4.9880631869964849E-6</c:v>
                </c:pt>
                <c:pt idx="7141">
                  <c:v>2.4940315934982425E-6</c:v>
                </c:pt>
                <c:pt idx="7142">
                  <c:v>2.4940315934982425E-6</c:v>
                </c:pt>
                <c:pt idx="7143">
                  <c:v>1.2470157967491212E-6</c:v>
                </c:pt>
                <c:pt idx="7144">
                  <c:v>3.7410473902473641E-6</c:v>
                </c:pt>
                <c:pt idx="7145">
                  <c:v>2.4940315934982425E-6</c:v>
                </c:pt>
                <c:pt idx="7146">
                  <c:v>1.2470157967491212E-6</c:v>
                </c:pt>
                <c:pt idx="7147">
                  <c:v>4.9880631869964849E-6</c:v>
                </c:pt>
                <c:pt idx="7148">
                  <c:v>4.9880631869964849E-6</c:v>
                </c:pt>
                <c:pt idx="7149">
                  <c:v>1.2470157967491212E-6</c:v>
                </c:pt>
                <c:pt idx="7150">
                  <c:v>6.2350789837456062E-6</c:v>
                </c:pt>
                <c:pt idx="7151">
                  <c:v>3.7410473902473641E-6</c:v>
                </c:pt>
                <c:pt idx="7152">
                  <c:v>8.7291105772438478E-6</c:v>
                </c:pt>
                <c:pt idx="7153">
                  <c:v>2.4940315934982425E-6</c:v>
                </c:pt>
                <c:pt idx="7154">
                  <c:v>6.2350789837456062E-6</c:v>
                </c:pt>
                <c:pt idx="7155">
                  <c:v>8.7291105772438478E-6</c:v>
                </c:pt>
                <c:pt idx="7156">
                  <c:v>1.2470157967491212E-6</c:v>
                </c:pt>
                <c:pt idx="7157">
                  <c:v>4.9880631869964849E-6</c:v>
                </c:pt>
                <c:pt idx="7158">
                  <c:v>3.7410473902473641E-6</c:v>
                </c:pt>
                <c:pt idx="7159">
                  <c:v>8.7291105772438478E-6</c:v>
                </c:pt>
                <c:pt idx="7160">
                  <c:v>3.7410473902473641E-6</c:v>
                </c:pt>
                <c:pt idx="7161">
                  <c:v>2.4940315934982425E-6</c:v>
                </c:pt>
                <c:pt idx="7162">
                  <c:v>2.4940315934982425E-6</c:v>
                </c:pt>
                <c:pt idx="7163">
                  <c:v>6.2350789837456062E-6</c:v>
                </c:pt>
                <c:pt idx="7164">
                  <c:v>1.2470157967491212E-6</c:v>
                </c:pt>
                <c:pt idx="7165">
                  <c:v>7.4820947804947283E-6</c:v>
                </c:pt>
                <c:pt idx="7166">
                  <c:v>6.2350789837456062E-6</c:v>
                </c:pt>
                <c:pt idx="7167">
                  <c:v>1.2470157967491212E-5</c:v>
                </c:pt>
                <c:pt idx="7168">
                  <c:v>4.9880631869964849E-6</c:v>
                </c:pt>
                <c:pt idx="7169">
                  <c:v>7.4820947804947283E-6</c:v>
                </c:pt>
                <c:pt idx="7170">
                  <c:v>6.2350789837456062E-6</c:v>
                </c:pt>
                <c:pt idx="7171">
                  <c:v>1.2470157967491212E-6</c:v>
                </c:pt>
                <c:pt idx="7172">
                  <c:v>9.9761263739929699E-6</c:v>
                </c:pt>
                <c:pt idx="7173">
                  <c:v>3.7410473902473641E-6</c:v>
                </c:pt>
                <c:pt idx="7174">
                  <c:v>1.122314217074209E-5</c:v>
                </c:pt>
                <c:pt idx="7175">
                  <c:v>1.2470157967491212E-6</c:v>
                </c:pt>
                <c:pt idx="7176">
                  <c:v>4.9880631869964849E-6</c:v>
                </c:pt>
                <c:pt idx="7177">
                  <c:v>0</c:v>
                </c:pt>
                <c:pt idx="7178">
                  <c:v>2.4940315934982425E-6</c:v>
                </c:pt>
                <c:pt idx="7179">
                  <c:v>1.2470157967491212E-6</c:v>
                </c:pt>
                <c:pt idx="7180">
                  <c:v>2.4940315934982425E-6</c:v>
                </c:pt>
                <c:pt idx="7181">
                  <c:v>1.2470157967491212E-6</c:v>
                </c:pt>
                <c:pt idx="7182">
                  <c:v>7.4820947804947283E-6</c:v>
                </c:pt>
                <c:pt idx="7183">
                  <c:v>4.9880631869964849E-6</c:v>
                </c:pt>
                <c:pt idx="7184">
                  <c:v>4.9880631869964849E-6</c:v>
                </c:pt>
                <c:pt idx="7185">
                  <c:v>3.7410473902473641E-6</c:v>
                </c:pt>
                <c:pt idx="7186">
                  <c:v>3.7410473902473641E-6</c:v>
                </c:pt>
                <c:pt idx="7187">
                  <c:v>4.9880631869964849E-6</c:v>
                </c:pt>
                <c:pt idx="7188">
                  <c:v>3.7410473902473641E-6</c:v>
                </c:pt>
                <c:pt idx="7189">
                  <c:v>3.7410473902473641E-6</c:v>
                </c:pt>
                <c:pt idx="7190">
                  <c:v>3.7410473902473641E-6</c:v>
                </c:pt>
                <c:pt idx="7191">
                  <c:v>8.7291105772438478E-6</c:v>
                </c:pt>
                <c:pt idx="7192">
                  <c:v>6.2350789837456062E-6</c:v>
                </c:pt>
                <c:pt idx="7193">
                  <c:v>1.2470157967491212E-6</c:v>
                </c:pt>
                <c:pt idx="7194">
                  <c:v>3.7410473902473641E-6</c:v>
                </c:pt>
                <c:pt idx="7195">
                  <c:v>4.9880631869964849E-6</c:v>
                </c:pt>
                <c:pt idx="7196">
                  <c:v>7.4820947804947283E-6</c:v>
                </c:pt>
                <c:pt idx="7197">
                  <c:v>2.4940315934982425E-6</c:v>
                </c:pt>
                <c:pt idx="7198">
                  <c:v>2.4940315934982425E-6</c:v>
                </c:pt>
                <c:pt idx="7199">
                  <c:v>6.2350789837456062E-6</c:v>
                </c:pt>
                <c:pt idx="7200">
                  <c:v>4.9880631869964849E-6</c:v>
                </c:pt>
                <c:pt idx="7201">
                  <c:v>4.9880631869964849E-6</c:v>
                </c:pt>
                <c:pt idx="7202">
                  <c:v>3.7410473902473641E-6</c:v>
                </c:pt>
                <c:pt idx="7203">
                  <c:v>6.2350789837456062E-6</c:v>
                </c:pt>
                <c:pt idx="7204">
                  <c:v>3.7410473902473641E-6</c:v>
                </c:pt>
                <c:pt idx="7205">
                  <c:v>4.9880631869964849E-6</c:v>
                </c:pt>
                <c:pt idx="7206">
                  <c:v>6.2350789837456062E-6</c:v>
                </c:pt>
                <c:pt idx="7207">
                  <c:v>6.2350789837456062E-6</c:v>
                </c:pt>
                <c:pt idx="7208">
                  <c:v>7.4820947804947283E-6</c:v>
                </c:pt>
                <c:pt idx="7209">
                  <c:v>6.2350789837456062E-6</c:v>
                </c:pt>
                <c:pt idx="7210">
                  <c:v>1.2470157967491212E-5</c:v>
                </c:pt>
                <c:pt idx="7211">
                  <c:v>1.2470157967491212E-6</c:v>
                </c:pt>
                <c:pt idx="7212">
                  <c:v>4.9880631869964849E-6</c:v>
                </c:pt>
                <c:pt idx="7213">
                  <c:v>8.7291105772438478E-6</c:v>
                </c:pt>
                <c:pt idx="7214">
                  <c:v>6.2350789837456062E-6</c:v>
                </c:pt>
                <c:pt idx="7215">
                  <c:v>2.4940315934982425E-6</c:v>
                </c:pt>
                <c:pt idx="7216">
                  <c:v>4.9880631869964849E-6</c:v>
                </c:pt>
                <c:pt idx="7217">
                  <c:v>3.7410473902473641E-6</c:v>
                </c:pt>
                <c:pt idx="7218">
                  <c:v>6.2350789837456062E-6</c:v>
                </c:pt>
                <c:pt idx="7219">
                  <c:v>3.7410473902473641E-6</c:v>
                </c:pt>
                <c:pt idx="7220">
                  <c:v>4.9880631869964849E-6</c:v>
                </c:pt>
                <c:pt idx="7221">
                  <c:v>4.9880631869964849E-6</c:v>
                </c:pt>
                <c:pt idx="7222">
                  <c:v>4.9880631869964849E-6</c:v>
                </c:pt>
                <c:pt idx="7223">
                  <c:v>7.4820947804947283E-6</c:v>
                </c:pt>
                <c:pt idx="7224">
                  <c:v>7.4820947804947283E-6</c:v>
                </c:pt>
                <c:pt idx="7225">
                  <c:v>2.4940315934982425E-6</c:v>
                </c:pt>
                <c:pt idx="7226">
                  <c:v>7.4820947804947283E-6</c:v>
                </c:pt>
                <c:pt idx="7227">
                  <c:v>2.4940315934982425E-6</c:v>
                </c:pt>
                <c:pt idx="7228">
                  <c:v>8.7291105772438478E-6</c:v>
                </c:pt>
                <c:pt idx="7229">
                  <c:v>7.4820947804947283E-6</c:v>
                </c:pt>
                <c:pt idx="7230">
                  <c:v>6.2350789837456062E-6</c:v>
                </c:pt>
                <c:pt idx="7231">
                  <c:v>3.7410473902473641E-6</c:v>
                </c:pt>
                <c:pt idx="7232">
                  <c:v>6.2350789837456062E-6</c:v>
                </c:pt>
                <c:pt idx="7233">
                  <c:v>4.9880631869964849E-6</c:v>
                </c:pt>
                <c:pt idx="7234">
                  <c:v>2.4940315934982425E-6</c:v>
                </c:pt>
                <c:pt idx="7235">
                  <c:v>7.4820947804947283E-6</c:v>
                </c:pt>
                <c:pt idx="7236">
                  <c:v>6.2350789837456062E-6</c:v>
                </c:pt>
                <c:pt idx="7237">
                  <c:v>2.4940315934982425E-6</c:v>
                </c:pt>
                <c:pt idx="7238">
                  <c:v>2.4940315934982425E-6</c:v>
                </c:pt>
                <c:pt idx="7239">
                  <c:v>1.2470157967491212E-6</c:v>
                </c:pt>
                <c:pt idx="7240">
                  <c:v>6.2350789837456062E-6</c:v>
                </c:pt>
                <c:pt idx="7241">
                  <c:v>3.7410473902473641E-6</c:v>
                </c:pt>
                <c:pt idx="7242">
                  <c:v>4.9880631869964849E-6</c:v>
                </c:pt>
                <c:pt idx="7243">
                  <c:v>7.4820947804947283E-6</c:v>
                </c:pt>
                <c:pt idx="7244">
                  <c:v>7.4820947804947283E-6</c:v>
                </c:pt>
                <c:pt idx="7245">
                  <c:v>1.2470157967491212E-6</c:v>
                </c:pt>
                <c:pt idx="7246">
                  <c:v>4.9880631869964849E-6</c:v>
                </c:pt>
                <c:pt idx="7247">
                  <c:v>0</c:v>
                </c:pt>
                <c:pt idx="7248">
                  <c:v>6.2350789837456062E-6</c:v>
                </c:pt>
                <c:pt idx="7249">
                  <c:v>2.4940315934982425E-6</c:v>
                </c:pt>
                <c:pt idx="7250">
                  <c:v>3.7410473902473641E-6</c:v>
                </c:pt>
                <c:pt idx="7251">
                  <c:v>4.9880631869964849E-6</c:v>
                </c:pt>
                <c:pt idx="7252">
                  <c:v>4.9880631869964849E-6</c:v>
                </c:pt>
                <c:pt idx="7253">
                  <c:v>4.9880631869964849E-6</c:v>
                </c:pt>
                <c:pt idx="7254">
                  <c:v>3.7410473902473641E-6</c:v>
                </c:pt>
                <c:pt idx="7255">
                  <c:v>1.2470157967491212E-6</c:v>
                </c:pt>
                <c:pt idx="7256">
                  <c:v>3.7410473902473641E-6</c:v>
                </c:pt>
                <c:pt idx="7257">
                  <c:v>2.4940315934982425E-6</c:v>
                </c:pt>
                <c:pt idx="7258">
                  <c:v>6.2350789837456062E-6</c:v>
                </c:pt>
                <c:pt idx="7259">
                  <c:v>3.7410473902473641E-6</c:v>
                </c:pt>
                <c:pt idx="7260">
                  <c:v>8.7291105772438478E-6</c:v>
                </c:pt>
                <c:pt idx="7261">
                  <c:v>6.2350789837456062E-6</c:v>
                </c:pt>
                <c:pt idx="7262">
                  <c:v>2.4940315934982425E-6</c:v>
                </c:pt>
                <c:pt idx="7263">
                  <c:v>2.4940315934982425E-6</c:v>
                </c:pt>
                <c:pt idx="7264">
                  <c:v>7.4820947804947283E-6</c:v>
                </c:pt>
                <c:pt idx="7265">
                  <c:v>2.4940315934982425E-6</c:v>
                </c:pt>
                <c:pt idx="7266">
                  <c:v>3.7410473902473641E-6</c:v>
                </c:pt>
                <c:pt idx="7267">
                  <c:v>1.2470157967491212E-5</c:v>
                </c:pt>
                <c:pt idx="7268">
                  <c:v>4.9880631869964849E-6</c:v>
                </c:pt>
                <c:pt idx="7269">
                  <c:v>2.4940315934982425E-6</c:v>
                </c:pt>
                <c:pt idx="7270">
                  <c:v>3.7410473902473641E-6</c:v>
                </c:pt>
                <c:pt idx="7271">
                  <c:v>0</c:v>
                </c:pt>
                <c:pt idx="7272">
                  <c:v>7.4820947804947283E-6</c:v>
                </c:pt>
                <c:pt idx="7273">
                  <c:v>7.4820947804947283E-6</c:v>
                </c:pt>
                <c:pt idx="7274">
                  <c:v>4.9880631869964849E-6</c:v>
                </c:pt>
                <c:pt idx="7275">
                  <c:v>2.4940315934982425E-6</c:v>
                </c:pt>
                <c:pt idx="7276">
                  <c:v>1.2470157967491212E-6</c:v>
                </c:pt>
                <c:pt idx="7277">
                  <c:v>4.9880631869964849E-6</c:v>
                </c:pt>
                <c:pt idx="7278">
                  <c:v>4.9880631869964849E-6</c:v>
                </c:pt>
                <c:pt idx="7279">
                  <c:v>3.7410473902473641E-6</c:v>
                </c:pt>
                <c:pt idx="7280">
                  <c:v>3.7410473902473641E-6</c:v>
                </c:pt>
                <c:pt idx="7281">
                  <c:v>9.9761263739929699E-6</c:v>
                </c:pt>
                <c:pt idx="7282">
                  <c:v>3.7410473902473641E-6</c:v>
                </c:pt>
                <c:pt idx="7283">
                  <c:v>1.2470157967491212E-6</c:v>
                </c:pt>
                <c:pt idx="7284">
                  <c:v>4.9880631869964849E-6</c:v>
                </c:pt>
                <c:pt idx="7285">
                  <c:v>3.7410473902473641E-6</c:v>
                </c:pt>
                <c:pt idx="7286">
                  <c:v>3.7410473902473641E-6</c:v>
                </c:pt>
                <c:pt idx="7287">
                  <c:v>2.4940315934982425E-6</c:v>
                </c:pt>
                <c:pt idx="7288">
                  <c:v>6.2350789837456062E-6</c:v>
                </c:pt>
                <c:pt idx="7289">
                  <c:v>4.9880631869964849E-6</c:v>
                </c:pt>
                <c:pt idx="7290">
                  <c:v>9.9761263739929699E-6</c:v>
                </c:pt>
                <c:pt idx="7291">
                  <c:v>3.7410473902473641E-6</c:v>
                </c:pt>
                <c:pt idx="7292">
                  <c:v>6.2350789837456062E-6</c:v>
                </c:pt>
                <c:pt idx="7293">
                  <c:v>3.7410473902473641E-6</c:v>
                </c:pt>
                <c:pt idx="7294">
                  <c:v>3.7410473902473641E-6</c:v>
                </c:pt>
                <c:pt idx="7295">
                  <c:v>1.2470157967491212E-6</c:v>
                </c:pt>
                <c:pt idx="7296">
                  <c:v>8.7291105772438478E-6</c:v>
                </c:pt>
                <c:pt idx="7297">
                  <c:v>7.4820947804947283E-6</c:v>
                </c:pt>
                <c:pt idx="7298">
                  <c:v>2.4940315934982425E-6</c:v>
                </c:pt>
                <c:pt idx="7299">
                  <c:v>6.2350789837456062E-6</c:v>
                </c:pt>
                <c:pt idx="7300">
                  <c:v>2.4940315934982425E-6</c:v>
                </c:pt>
                <c:pt idx="7301">
                  <c:v>7.4820947804947283E-6</c:v>
                </c:pt>
                <c:pt idx="7302">
                  <c:v>2.4940315934982425E-6</c:v>
                </c:pt>
                <c:pt idx="7303">
                  <c:v>1.2470157967491212E-6</c:v>
                </c:pt>
                <c:pt idx="7304">
                  <c:v>8.7291105772438478E-6</c:v>
                </c:pt>
                <c:pt idx="7305">
                  <c:v>0</c:v>
                </c:pt>
                <c:pt idx="7306">
                  <c:v>3.7410473902473641E-6</c:v>
                </c:pt>
                <c:pt idx="7307">
                  <c:v>6.2350789837456062E-6</c:v>
                </c:pt>
                <c:pt idx="7308">
                  <c:v>7.4820947804947283E-6</c:v>
                </c:pt>
                <c:pt idx="7309">
                  <c:v>6.2350789837456062E-6</c:v>
                </c:pt>
                <c:pt idx="7310">
                  <c:v>4.9880631869964849E-6</c:v>
                </c:pt>
                <c:pt idx="7311">
                  <c:v>4.9880631869964849E-6</c:v>
                </c:pt>
                <c:pt idx="7312">
                  <c:v>8.7291105772438478E-6</c:v>
                </c:pt>
                <c:pt idx="7313">
                  <c:v>1.122314217074209E-5</c:v>
                </c:pt>
                <c:pt idx="7314">
                  <c:v>3.7410473902473641E-6</c:v>
                </c:pt>
                <c:pt idx="7315">
                  <c:v>7.4820947804947283E-6</c:v>
                </c:pt>
                <c:pt idx="7316">
                  <c:v>1.2470157967491212E-5</c:v>
                </c:pt>
                <c:pt idx="7317">
                  <c:v>1.3717173764240336E-5</c:v>
                </c:pt>
                <c:pt idx="7318">
                  <c:v>1.122314217074209E-5</c:v>
                </c:pt>
                <c:pt idx="7319">
                  <c:v>4.9880631869964849E-6</c:v>
                </c:pt>
                <c:pt idx="7320">
                  <c:v>9.9761263739929699E-6</c:v>
                </c:pt>
                <c:pt idx="7321">
                  <c:v>6.2350789837456062E-6</c:v>
                </c:pt>
                <c:pt idx="7322">
                  <c:v>2.4940315934982425E-6</c:v>
                </c:pt>
                <c:pt idx="7323">
                  <c:v>3.7410473902473641E-6</c:v>
                </c:pt>
                <c:pt idx="7324">
                  <c:v>6.2350789837456062E-6</c:v>
                </c:pt>
                <c:pt idx="7325">
                  <c:v>4.9880631869964849E-6</c:v>
                </c:pt>
                <c:pt idx="7326">
                  <c:v>4.9880631869964849E-6</c:v>
                </c:pt>
                <c:pt idx="7327">
                  <c:v>8.7291105772438478E-6</c:v>
                </c:pt>
                <c:pt idx="7328">
                  <c:v>4.9880631869964849E-6</c:v>
                </c:pt>
                <c:pt idx="7329">
                  <c:v>1.4964189560989457E-5</c:v>
                </c:pt>
                <c:pt idx="7330">
                  <c:v>1.621120535773858E-5</c:v>
                </c:pt>
                <c:pt idx="7331">
                  <c:v>9.9761263739929699E-6</c:v>
                </c:pt>
                <c:pt idx="7332">
                  <c:v>9.9761263739929699E-6</c:v>
                </c:pt>
                <c:pt idx="7333">
                  <c:v>6.2350789837456062E-6</c:v>
                </c:pt>
                <c:pt idx="7334">
                  <c:v>7.4820947804947283E-6</c:v>
                </c:pt>
                <c:pt idx="7335">
                  <c:v>2.4940315934982425E-6</c:v>
                </c:pt>
                <c:pt idx="7336">
                  <c:v>3.7410473902473641E-6</c:v>
                </c:pt>
                <c:pt idx="7337">
                  <c:v>8.7291105772438478E-6</c:v>
                </c:pt>
                <c:pt idx="7338">
                  <c:v>6.2350789837456062E-6</c:v>
                </c:pt>
                <c:pt idx="7339">
                  <c:v>2.4940315934982425E-6</c:v>
                </c:pt>
                <c:pt idx="7340">
                  <c:v>6.2350789837456062E-6</c:v>
                </c:pt>
                <c:pt idx="7341">
                  <c:v>1.2470157967491212E-5</c:v>
                </c:pt>
                <c:pt idx="7342">
                  <c:v>1.122314217074209E-5</c:v>
                </c:pt>
                <c:pt idx="7343">
                  <c:v>1.7458221154487696E-5</c:v>
                </c:pt>
                <c:pt idx="7344">
                  <c:v>1.122314217074209E-5</c:v>
                </c:pt>
                <c:pt idx="7345">
                  <c:v>8.7291105772438478E-6</c:v>
                </c:pt>
                <c:pt idx="7346">
                  <c:v>6.2350789837456062E-6</c:v>
                </c:pt>
                <c:pt idx="7347">
                  <c:v>1.2470157967491212E-5</c:v>
                </c:pt>
                <c:pt idx="7348">
                  <c:v>3.7410473902473641E-6</c:v>
                </c:pt>
                <c:pt idx="7349">
                  <c:v>3.7410473902473641E-6</c:v>
                </c:pt>
                <c:pt idx="7350">
                  <c:v>1.2470157967491212E-6</c:v>
                </c:pt>
                <c:pt idx="7351">
                  <c:v>2.4940315934982425E-6</c:v>
                </c:pt>
                <c:pt idx="7352">
                  <c:v>1.2470157967491212E-6</c:v>
                </c:pt>
                <c:pt idx="7353">
                  <c:v>1.2470157967491212E-5</c:v>
                </c:pt>
                <c:pt idx="7354">
                  <c:v>6.2350789837456062E-6</c:v>
                </c:pt>
                <c:pt idx="7355">
                  <c:v>3.7410473902473641E-6</c:v>
                </c:pt>
                <c:pt idx="7356">
                  <c:v>2.4940315934982425E-6</c:v>
                </c:pt>
                <c:pt idx="7357">
                  <c:v>4.9880631869964849E-6</c:v>
                </c:pt>
                <c:pt idx="7358">
                  <c:v>2.4940315934982425E-6</c:v>
                </c:pt>
                <c:pt idx="7359">
                  <c:v>0</c:v>
                </c:pt>
                <c:pt idx="7360">
                  <c:v>4.9880631869964849E-6</c:v>
                </c:pt>
                <c:pt idx="7361">
                  <c:v>3.7410473902473641E-6</c:v>
                </c:pt>
                <c:pt idx="7362">
                  <c:v>4.9880631869964849E-6</c:v>
                </c:pt>
                <c:pt idx="7363">
                  <c:v>6.2350789837456062E-6</c:v>
                </c:pt>
                <c:pt idx="7364">
                  <c:v>7.4820947804947283E-6</c:v>
                </c:pt>
                <c:pt idx="7365">
                  <c:v>4.9880631869964849E-6</c:v>
                </c:pt>
                <c:pt idx="7366">
                  <c:v>7.4820947804947283E-6</c:v>
                </c:pt>
                <c:pt idx="7367">
                  <c:v>1.2470157967491212E-6</c:v>
                </c:pt>
                <c:pt idx="7368">
                  <c:v>1.3717173764240336E-5</c:v>
                </c:pt>
                <c:pt idx="7369">
                  <c:v>3.7410473902473641E-6</c:v>
                </c:pt>
                <c:pt idx="7370">
                  <c:v>2.4940315934982425E-6</c:v>
                </c:pt>
                <c:pt idx="7371">
                  <c:v>2.4940315934982425E-6</c:v>
                </c:pt>
                <c:pt idx="7372">
                  <c:v>4.9880631869964849E-6</c:v>
                </c:pt>
                <c:pt idx="7373">
                  <c:v>2.4940315934982425E-6</c:v>
                </c:pt>
                <c:pt idx="7374">
                  <c:v>2.4940315934982425E-6</c:v>
                </c:pt>
                <c:pt idx="7375">
                  <c:v>6.2350789837456062E-6</c:v>
                </c:pt>
                <c:pt idx="7376">
                  <c:v>6.2350789837456062E-6</c:v>
                </c:pt>
                <c:pt idx="7377">
                  <c:v>6.2350789837456062E-6</c:v>
                </c:pt>
                <c:pt idx="7378">
                  <c:v>4.9880631869964849E-6</c:v>
                </c:pt>
                <c:pt idx="7379">
                  <c:v>3.7410473902473641E-6</c:v>
                </c:pt>
                <c:pt idx="7380">
                  <c:v>2.4940315934982425E-6</c:v>
                </c:pt>
                <c:pt idx="7381">
                  <c:v>2.4940315934982425E-6</c:v>
                </c:pt>
                <c:pt idx="7382">
                  <c:v>6.2350789837456062E-6</c:v>
                </c:pt>
                <c:pt idx="7383">
                  <c:v>1.2470157967491212E-6</c:v>
                </c:pt>
                <c:pt idx="7384">
                  <c:v>4.9880631869964849E-6</c:v>
                </c:pt>
                <c:pt idx="7385">
                  <c:v>4.9880631869964849E-6</c:v>
                </c:pt>
                <c:pt idx="7386">
                  <c:v>3.7410473902473641E-6</c:v>
                </c:pt>
                <c:pt idx="7387">
                  <c:v>3.7410473902473641E-6</c:v>
                </c:pt>
                <c:pt idx="7388">
                  <c:v>1.2470157967491212E-6</c:v>
                </c:pt>
                <c:pt idx="7389">
                  <c:v>4.9880631869964849E-6</c:v>
                </c:pt>
                <c:pt idx="7390">
                  <c:v>3.7410473902473641E-6</c:v>
                </c:pt>
                <c:pt idx="7391">
                  <c:v>3.7410473902473641E-6</c:v>
                </c:pt>
                <c:pt idx="7392">
                  <c:v>1.2470157967491212E-6</c:v>
                </c:pt>
                <c:pt idx="7393">
                  <c:v>3.7410473902473641E-6</c:v>
                </c:pt>
                <c:pt idx="7394">
                  <c:v>3.7410473902473641E-6</c:v>
                </c:pt>
                <c:pt idx="7395">
                  <c:v>7.4820947804947283E-6</c:v>
                </c:pt>
                <c:pt idx="7396">
                  <c:v>3.7410473902473641E-6</c:v>
                </c:pt>
                <c:pt idx="7397">
                  <c:v>3.7410473902473641E-6</c:v>
                </c:pt>
                <c:pt idx="7398">
                  <c:v>3.7410473902473641E-6</c:v>
                </c:pt>
                <c:pt idx="7399">
                  <c:v>2.4940315934982425E-6</c:v>
                </c:pt>
                <c:pt idx="7400">
                  <c:v>6.2350789837456062E-6</c:v>
                </c:pt>
                <c:pt idx="7401">
                  <c:v>3.7410473902473641E-6</c:v>
                </c:pt>
                <c:pt idx="7402">
                  <c:v>1.2470157967491212E-6</c:v>
                </c:pt>
                <c:pt idx="7403">
                  <c:v>4.9880631869964849E-6</c:v>
                </c:pt>
                <c:pt idx="7404">
                  <c:v>7.4820947804947283E-6</c:v>
                </c:pt>
                <c:pt idx="7405">
                  <c:v>4.9880631869964849E-6</c:v>
                </c:pt>
                <c:pt idx="7406">
                  <c:v>2.4940315934982425E-6</c:v>
                </c:pt>
                <c:pt idx="7407">
                  <c:v>7.4820947804947283E-6</c:v>
                </c:pt>
                <c:pt idx="7408">
                  <c:v>8.7291105772438478E-6</c:v>
                </c:pt>
                <c:pt idx="7409">
                  <c:v>4.9880631869964849E-6</c:v>
                </c:pt>
                <c:pt idx="7410">
                  <c:v>4.9880631869964849E-6</c:v>
                </c:pt>
                <c:pt idx="7411">
                  <c:v>6.2350789837456062E-6</c:v>
                </c:pt>
                <c:pt idx="7412">
                  <c:v>2.4940315934982425E-6</c:v>
                </c:pt>
                <c:pt idx="7413">
                  <c:v>7.4820947804947283E-6</c:v>
                </c:pt>
                <c:pt idx="7414">
                  <c:v>2.4940315934982425E-6</c:v>
                </c:pt>
                <c:pt idx="7415">
                  <c:v>6.2350789837456062E-6</c:v>
                </c:pt>
                <c:pt idx="7416">
                  <c:v>0</c:v>
                </c:pt>
                <c:pt idx="7417">
                  <c:v>1.2470157967491212E-6</c:v>
                </c:pt>
                <c:pt idx="7418">
                  <c:v>4.9880631869964849E-6</c:v>
                </c:pt>
                <c:pt idx="7419">
                  <c:v>9.9761263739929699E-6</c:v>
                </c:pt>
                <c:pt idx="7420">
                  <c:v>4.9880631869964849E-6</c:v>
                </c:pt>
                <c:pt idx="7421">
                  <c:v>8.7291105772438478E-6</c:v>
                </c:pt>
                <c:pt idx="7422">
                  <c:v>8.7291105772438478E-6</c:v>
                </c:pt>
                <c:pt idx="7423">
                  <c:v>3.7410473902473641E-6</c:v>
                </c:pt>
                <c:pt idx="7424">
                  <c:v>3.7410473902473641E-6</c:v>
                </c:pt>
                <c:pt idx="7425">
                  <c:v>1.2470157967491212E-6</c:v>
                </c:pt>
                <c:pt idx="7426">
                  <c:v>6.2350789837456062E-6</c:v>
                </c:pt>
                <c:pt idx="7427">
                  <c:v>3.7410473902473641E-6</c:v>
                </c:pt>
                <c:pt idx="7428">
                  <c:v>2.4940315934982425E-6</c:v>
                </c:pt>
                <c:pt idx="7429">
                  <c:v>2.4940315934982425E-6</c:v>
                </c:pt>
                <c:pt idx="7430">
                  <c:v>4.9880631869964849E-6</c:v>
                </c:pt>
                <c:pt idx="7431">
                  <c:v>2.4940315934982425E-6</c:v>
                </c:pt>
                <c:pt idx="7432">
                  <c:v>3.7410473902473641E-6</c:v>
                </c:pt>
                <c:pt idx="7433">
                  <c:v>2.4940315934982425E-6</c:v>
                </c:pt>
                <c:pt idx="7434">
                  <c:v>6.2350789837456062E-6</c:v>
                </c:pt>
                <c:pt idx="7435">
                  <c:v>2.4940315934982425E-6</c:v>
                </c:pt>
                <c:pt idx="7436">
                  <c:v>4.9880631869964849E-6</c:v>
                </c:pt>
                <c:pt idx="7437">
                  <c:v>4.9880631869964849E-6</c:v>
                </c:pt>
                <c:pt idx="7438">
                  <c:v>4.9880631869964849E-6</c:v>
                </c:pt>
                <c:pt idx="7439">
                  <c:v>3.7410473902473641E-6</c:v>
                </c:pt>
                <c:pt idx="7440">
                  <c:v>4.9880631869964849E-6</c:v>
                </c:pt>
                <c:pt idx="7441">
                  <c:v>2.4940315934982425E-6</c:v>
                </c:pt>
                <c:pt idx="7442">
                  <c:v>6.2350789837456062E-6</c:v>
                </c:pt>
                <c:pt idx="7443">
                  <c:v>4.9880631869964849E-6</c:v>
                </c:pt>
                <c:pt idx="7444">
                  <c:v>2.4940315934982425E-6</c:v>
                </c:pt>
                <c:pt idx="7445">
                  <c:v>2.4940315934982425E-6</c:v>
                </c:pt>
                <c:pt idx="7446">
                  <c:v>9.9761263739929699E-6</c:v>
                </c:pt>
                <c:pt idx="7447">
                  <c:v>3.7410473902473641E-6</c:v>
                </c:pt>
                <c:pt idx="7448">
                  <c:v>1.2470157967491212E-6</c:v>
                </c:pt>
                <c:pt idx="7449">
                  <c:v>6.2350789837456062E-6</c:v>
                </c:pt>
                <c:pt idx="7450">
                  <c:v>6.2350789837456062E-6</c:v>
                </c:pt>
                <c:pt idx="7451">
                  <c:v>6.2350789837456062E-6</c:v>
                </c:pt>
                <c:pt idx="7452">
                  <c:v>0</c:v>
                </c:pt>
                <c:pt idx="7453">
                  <c:v>2.4940315934982425E-6</c:v>
                </c:pt>
                <c:pt idx="7454">
                  <c:v>4.9880631869964849E-6</c:v>
                </c:pt>
                <c:pt idx="7455">
                  <c:v>1.2470157967491212E-6</c:v>
                </c:pt>
                <c:pt idx="7456">
                  <c:v>1.2470157967491212E-6</c:v>
                </c:pt>
                <c:pt idx="7457">
                  <c:v>4.9880631869964849E-6</c:v>
                </c:pt>
                <c:pt idx="7458">
                  <c:v>1.2470157967491212E-6</c:v>
                </c:pt>
                <c:pt idx="7459">
                  <c:v>3.7410473902473641E-6</c:v>
                </c:pt>
                <c:pt idx="7460">
                  <c:v>3.7410473902473641E-6</c:v>
                </c:pt>
                <c:pt idx="7461">
                  <c:v>2.4940315934982425E-6</c:v>
                </c:pt>
                <c:pt idx="7462">
                  <c:v>2.4940315934982425E-6</c:v>
                </c:pt>
                <c:pt idx="7463">
                  <c:v>8.7291105772438478E-6</c:v>
                </c:pt>
                <c:pt idx="7464">
                  <c:v>2.4940315934982425E-6</c:v>
                </c:pt>
                <c:pt idx="7465">
                  <c:v>1.2470157967491212E-6</c:v>
                </c:pt>
                <c:pt idx="7466">
                  <c:v>1.2470157967491212E-6</c:v>
                </c:pt>
                <c:pt idx="7467">
                  <c:v>2.4940315934982425E-6</c:v>
                </c:pt>
                <c:pt idx="7468">
                  <c:v>6.2350789837456062E-6</c:v>
                </c:pt>
                <c:pt idx="7469">
                  <c:v>3.7410473902473641E-6</c:v>
                </c:pt>
                <c:pt idx="7470">
                  <c:v>1.2470157967491212E-6</c:v>
                </c:pt>
                <c:pt idx="7471">
                  <c:v>1.2470157967491212E-6</c:v>
                </c:pt>
                <c:pt idx="7472">
                  <c:v>1.2470157967491212E-6</c:v>
                </c:pt>
                <c:pt idx="7473">
                  <c:v>1.2470157967491212E-6</c:v>
                </c:pt>
                <c:pt idx="7474">
                  <c:v>2.4940315934982425E-6</c:v>
                </c:pt>
                <c:pt idx="7475">
                  <c:v>6.2350789837456062E-6</c:v>
                </c:pt>
                <c:pt idx="7476">
                  <c:v>3.7410473902473641E-6</c:v>
                </c:pt>
                <c:pt idx="7477">
                  <c:v>0</c:v>
                </c:pt>
                <c:pt idx="7478">
                  <c:v>2.4940315934982425E-6</c:v>
                </c:pt>
                <c:pt idx="7479">
                  <c:v>7.4820947804947283E-6</c:v>
                </c:pt>
                <c:pt idx="7480">
                  <c:v>0</c:v>
                </c:pt>
                <c:pt idx="7481">
                  <c:v>1.2470157967491212E-6</c:v>
                </c:pt>
                <c:pt idx="7482">
                  <c:v>9.9761263739929699E-6</c:v>
                </c:pt>
                <c:pt idx="7483">
                  <c:v>2.4940315934982425E-6</c:v>
                </c:pt>
                <c:pt idx="7484">
                  <c:v>1.2470157967491212E-6</c:v>
                </c:pt>
                <c:pt idx="7485">
                  <c:v>4.9880631869964849E-6</c:v>
                </c:pt>
                <c:pt idx="7486">
                  <c:v>2.4940315934982425E-6</c:v>
                </c:pt>
                <c:pt idx="7487">
                  <c:v>4.9880631869964849E-6</c:v>
                </c:pt>
                <c:pt idx="7488">
                  <c:v>3.7410473902473641E-6</c:v>
                </c:pt>
                <c:pt idx="7489">
                  <c:v>4.9880631869964849E-6</c:v>
                </c:pt>
                <c:pt idx="7490">
                  <c:v>4.9880631869964849E-6</c:v>
                </c:pt>
                <c:pt idx="7491">
                  <c:v>8.7291105772438478E-6</c:v>
                </c:pt>
                <c:pt idx="7492">
                  <c:v>6.2350789837456062E-6</c:v>
                </c:pt>
                <c:pt idx="7493">
                  <c:v>1.122314217074209E-5</c:v>
                </c:pt>
                <c:pt idx="7494">
                  <c:v>8.7291105772438478E-6</c:v>
                </c:pt>
                <c:pt idx="7495">
                  <c:v>3.7410473902473641E-6</c:v>
                </c:pt>
                <c:pt idx="7496">
                  <c:v>1.2470157967491212E-6</c:v>
                </c:pt>
                <c:pt idx="7497">
                  <c:v>1.2470157967491212E-6</c:v>
                </c:pt>
                <c:pt idx="7498">
                  <c:v>3.7410473902473641E-6</c:v>
                </c:pt>
                <c:pt idx="7499">
                  <c:v>4.9880631869964849E-6</c:v>
                </c:pt>
                <c:pt idx="7500">
                  <c:v>7.4820947804947283E-6</c:v>
                </c:pt>
                <c:pt idx="7501">
                  <c:v>4.9880631869964849E-6</c:v>
                </c:pt>
                <c:pt idx="7502">
                  <c:v>4.9880631869964849E-6</c:v>
                </c:pt>
                <c:pt idx="7503">
                  <c:v>7.4820947804947283E-6</c:v>
                </c:pt>
                <c:pt idx="7504">
                  <c:v>1.2470157967491212E-6</c:v>
                </c:pt>
                <c:pt idx="7505">
                  <c:v>3.7410473902473641E-6</c:v>
                </c:pt>
                <c:pt idx="7506">
                  <c:v>0</c:v>
                </c:pt>
                <c:pt idx="7507">
                  <c:v>7.4820947804947283E-6</c:v>
                </c:pt>
                <c:pt idx="7508">
                  <c:v>2.4940315934982425E-6</c:v>
                </c:pt>
                <c:pt idx="7509">
                  <c:v>8.7291105772438478E-6</c:v>
                </c:pt>
                <c:pt idx="7510">
                  <c:v>2.4940315934982425E-6</c:v>
                </c:pt>
                <c:pt idx="7511">
                  <c:v>3.7410473902473641E-6</c:v>
                </c:pt>
                <c:pt idx="7512">
                  <c:v>1.2470157967491212E-6</c:v>
                </c:pt>
                <c:pt idx="7513">
                  <c:v>3.7410473902473641E-6</c:v>
                </c:pt>
                <c:pt idx="7514">
                  <c:v>4.9880631869964849E-6</c:v>
                </c:pt>
                <c:pt idx="7515">
                  <c:v>0</c:v>
                </c:pt>
                <c:pt idx="7516">
                  <c:v>1.2470157967491212E-6</c:v>
                </c:pt>
                <c:pt idx="7517">
                  <c:v>4.9880631869964849E-6</c:v>
                </c:pt>
                <c:pt idx="7518">
                  <c:v>8.7291105772438478E-6</c:v>
                </c:pt>
                <c:pt idx="7519">
                  <c:v>3.7410473902473641E-6</c:v>
                </c:pt>
                <c:pt idx="7520">
                  <c:v>2.4940315934982425E-6</c:v>
                </c:pt>
                <c:pt idx="7521">
                  <c:v>1.2470157967491212E-6</c:v>
                </c:pt>
                <c:pt idx="7522">
                  <c:v>2.4940315934982425E-6</c:v>
                </c:pt>
                <c:pt idx="7523">
                  <c:v>4.9880631869964849E-6</c:v>
                </c:pt>
                <c:pt idx="7524">
                  <c:v>2.4940315934982425E-6</c:v>
                </c:pt>
                <c:pt idx="7525">
                  <c:v>3.7410473902473641E-6</c:v>
                </c:pt>
                <c:pt idx="7526">
                  <c:v>4.9880631869964849E-6</c:v>
                </c:pt>
                <c:pt idx="7527">
                  <c:v>1.2470157967491212E-6</c:v>
                </c:pt>
                <c:pt idx="7528">
                  <c:v>8.7291105772438478E-6</c:v>
                </c:pt>
                <c:pt idx="7529">
                  <c:v>2.4940315934982425E-6</c:v>
                </c:pt>
                <c:pt idx="7530">
                  <c:v>4.9880631869964849E-6</c:v>
                </c:pt>
                <c:pt idx="7531">
                  <c:v>0</c:v>
                </c:pt>
                <c:pt idx="7532">
                  <c:v>2.4940315934982425E-6</c:v>
                </c:pt>
                <c:pt idx="7533">
                  <c:v>1.2470157967491212E-6</c:v>
                </c:pt>
                <c:pt idx="7534">
                  <c:v>2.4940315934982425E-6</c:v>
                </c:pt>
                <c:pt idx="7535">
                  <c:v>6.2350789837456062E-6</c:v>
                </c:pt>
                <c:pt idx="7536">
                  <c:v>3.7410473902473641E-6</c:v>
                </c:pt>
                <c:pt idx="7537">
                  <c:v>1.2470157967491212E-6</c:v>
                </c:pt>
                <c:pt idx="7538">
                  <c:v>7.4820947804947283E-6</c:v>
                </c:pt>
                <c:pt idx="7539">
                  <c:v>6.2350789837456062E-6</c:v>
                </c:pt>
                <c:pt idx="7540">
                  <c:v>4.9880631869964849E-6</c:v>
                </c:pt>
                <c:pt idx="7541">
                  <c:v>3.7410473902473641E-6</c:v>
                </c:pt>
                <c:pt idx="7542">
                  <c:v>4.9880631869964849E-6</c:v>
                </c:pt>
                <c:pt idx="7543">
                  <c:v>2.4940315934982425E-6</c:v>
                </c:pt>
                <c:pt idx="7544">
                  <c:v>3.7410473902473641E-6</c:v>
                </c:pt>
                <c:pt idx="7545">
                  <c:v>6.2350789837456062E-6</c:v>
                </c:pt>
                <c:pt idx="7546">
                  <c:v>2.4940315934982425E-6</c:v>
                </c:pt>
                <c:pt idx="7547">
                  <c:v>3.7410473902473641E-6</c:v>
                </c:pt>
                <c:pt idx="7548">
                  <c:v>2.4940315934982425E-6</c:v>
                </c:pt>
                <c:pt idx="7549">
                  <c:v>4.9880631869964849E-6</c:v>
                </c:pt>
                <c:pt idx="7550">
                  <c:v>7.4820947804947283E-6</c:v>
                </c:pt>
                <c:pt idx="7551">
                  <c:v>6.2350789837456062E-6</c:v>
                </c:pt>
                <c:pt idx="7552">
                  <c:v>7.4820947804947283E-6</c:v>
                </c:pt>
                <c:pt idx="7553">
                  <c:v>4.9880631869964849E-6</c:v>
                </c:pt>
                <c:pt idx="7554">
                  <c:v>6.2350789837456062E-6</c:v>
                </c:pt>
                <c:pt idx="7555">
                  <c:v>7.4820947804947283E-6</c:v>
                </c:pt>
                <c:pt idx="7556">
                  <c:v>4.9880631869964849E-6</c:v>
                </c:pt>
                <c:pt idx="7557">
                  <c:v>8.7291105772438478E-6</c:v>
                </c:pt>
                <c:pt idx="7558">
                  <c:v>6.2350789837456062E-6</c:v>
                </c:pt>
                <c:pt idx="7559">
                  <c:v>2.4940315934982425E-6</c:v>
                </c:pt>
                <c:pt idx="7560">
                  <c:v>1.2470157967491212E-6</c:v>
                </c:pt>
                <c:pt idx="7561">
                  <c:v>6.2350789837456062E-6</c:v>
                </c:pt>
                <c:pt idx="7562">
                  <c:v>1.2470157967491212E-6</c:v>
                </c:pt>
                <c:pt idx="7563">
                  <c:v>2.4940315934982425E-6</c:v>
                </c:pt>
                <c:pt idx="7564">
                  <c:v>0</c:v>
                </c:pt>
                <c:pt idx="7565">
                  <c:v>6.2350789837456062E-6</c:v>
                </c:pt>
                <c:pt idx="7566">
                  <c:v>3.7410473902473641E-6</c:v>
                </c:pt>
                <c:pt idx="7567">
                  <c:v>0</c:v>
                </c:pt>
                <c:pt idx="7568">
                  <c:v>6.2350789837456062E-6</c:v>
                </c:pt>
                <c:pt idx="7569">
                  <c:v>3.7410473902473641E-6</c:v>
                </c:pt>
                <c:pt idx="7570">
                  <c:v>3.7410473902473641E-6</c:v>
                </c:pt>
                <c:pt idx="7571">
                  <c:v>2.4940315934982425E-6</c:v>
                </c:pt>
                <c:pt idx="7572">
                  <c:v>4.9880631869964849E-6</c:v>
                </c:pt>
                <c:pt idx="7573">
                  <c:v>1.2470157967491212E-6</c:v>
                </c:pt>
                <c:pt idx="7574">
                  <c:v>3.7410473902473641E-6</c:v>
                </c:pt>
                <c:pt idx="7575">
                  <c:v>6.2350789837456062E-6</c:v>
                </c:pt>
                <c:pt idx="7576">
                  <c:v>2.4940315934982425E-6</c:v>
                </c:pt>
                <c:pt idx="7577">
                  <c:v>3.7410473902473641E-6</c:v>
                </c:pt>
                <c:pt idx="7578">
                  <c:v>4.9880631869964849E-6</c:v>
                </c:pt>
                <c:pt idx="7579">
                  <c:v>7.4820947804947283E-6</c:v>
                </c:pt>
                <c:pt idx="7580">
                  <c:v>4.9880631869964849E-6</c:v>
                </c:pt>
                <c:pt idx="7581">
                  <c:v>4.9880631869964849E-6</c:v>
                </c:pt>
                <c:pt idx="7582">
                  <c:v>3.7410473902473641E-6</c:v>
                </c:pt>
                <c:pt idx="7583">
                  <c:v>1.2470157967491212E-6</c:v>
                </c:pt>
                <c:pt idx="7584">
                  <c:v>4.9880631869964849E-6</c:v>
                </c:pt>
                <c:pt idx="7585">
                  <c:v>0</c:v>
                </c:pt>
                <c:pt idx="7586">
                  <c:v>3.7410473902473641E-6</c:v>
                </c:pt>
                <c:pt idx="7587">
                  <c:v>3.7410473902473641E-6</c:v>
                </c:pt>
                <c:pt idx="7588">
                  <c:v>1.2470157967491212E-6</c:v>
                </c:pt>
                <c:pt idx="7589">
                  <c:v>1.2470157967491212E-6</c:v>
                </c:pt>
                <c:pt idx="7590">
                  <c:v>1.2470157967491212E-6</c:v>
                </c:pt>
                <c:pt idx="7591">
                  <c:v>1.2470157967491212E-6</c:v>
                </c:pt>
                <c:pt idx="7592">
                  <c:v>6.2350789837456062E-6</c:v>
                </c:pt>
                <c:pt idx="7593">
                  <c:v>2.4940315934982425E-6</c:v>
                </c:pt>
                <c:pt idx="7594">
                  <c:v>3.7410473902473641E-6</c:v>
                </c:pt>
                <c:pt idx="7595">
                  <c:v>7.4820947804947283E-6</c:v>
                </c:pt>
                <c:pt idx="7596">
                  <c:v>8.7291105772438478E-6</c:v>
                </c:pt>
                <c:pt idx="7597">
                  <c:v>4.9880631869964849E-6</c:v>
                </c:pt>
                <c:pt idx="7598">
                  <c:v>2.4940315934982425E-6</c:v>
                </c:pt>
                <c:pt idx="7599">
                  <c:v>7.4820947804947283E-6</c:v>
                </c:pt>
                <c:pt idx="7600">
                  <c:v>2.4940315934982425E-6</c:v>
                </c:pt>
                <c:pt idx="7601">
                  <c:v>3.7410473902473641E-6</c:v>
                </c:pt>
                <c:pt idx="7602">
                  <c:v>3.7410473902473641E-6</c:v>
                </c:pt>
                <c:pt idx="7603">
                  <c:v>6.2350789837456062E-6</c:v>
                </c:pt>
                <c:pt idx="7604">
                  <c:v>4.9880631869964849E-6</c:v>
                </c:pt>
                <c:pt idx="7605">
                  <c:v>0</c:v>
                </c:pt>
                <c:pt idx="7606">
                  <c:v>6.2350789837456062E-6</c:v>
                </c:pt>
                <c:pt idx="7607">
                  <c:v>2.4940315934982425E-6</c:v>
                </c:pt>
                <c:pt idx="7608">
                  <c:v>2.4940315934982425E-6</c:v>
                </c:pt>
                <c:pt idx="7609">
                  <c:v>3.7410473902473641E-6</c:v>
                </c:pt>
                <c:pt idx="7610">
                  <c:v>3.7410473902473641E-6</c:v>
                </c:pt>
                <c:pt idx="7611">
                  <c:v>2.4940315934982425E-6</c:v>
                </c:pt>
                <c:pt idx="7612">
                  <c:v>1.122314217074209E-5</c:v>
                </c:pt>
                <c:pt idx="7613">
                  <c:v>3.7410473902473641E-6</c:v>
                </c:pt>
                <c:pt idx="7614">
                  <c:v>4.9880631869964849E-6</c:v>
                </c:pt>
                <c:pt idx="7615">
                  <c:v>4.9880631869964849E-6</c:v>
                </c:pt>
                <c:pt idx="7616">
                  <c:v>3.7410473902473641E-6</c:v>
                </c:pt>
                <c:pt idx="7617">
                  <c:v>3.7410473902473641E-6</c:v>
                </c:pt>
                <c:pt idx="7618">
                  <c:v>1.2470157967491212E-6</c:v>
                </c:pt>
                <c:pt idx="7619">
                  <c:v>3.7410473902473641E-6</c:v>
                </c:pt>
                <c:pt idx="7620">
                  <c:v>4.9880631869964849E-6</c:v>
                </c:pt>
                <c:pt idx="7621">
                  <c:v>2.4940315934982425E-6</c:v>
                </c:pt>
                <c:pt idx="7622">
                  <c:v>3.7410473902473641E-6</c:v>
                </c:pt>
                <c:pt idx="7623">
                  <c:v>6.2350789837456062E-6</c:v>
                </c:pt>
                <c:pt idx="7624">
                  <c:v>3.7410473902473641E-6</c:v>
                </c:pt>
                <c:pt idx="7625">
                  <c:v>4.9880631869964849E-6</c:v>
                </c:pt>
                <c:pt idx="7626">
                  <c:v>4.9880631869964849E-6</c:v>
                </c:pt>
                <c:pt idx="7627">
                  <c:v>4.9880631869964849E-6</c:v>
                </c:pt>
                <c:pt idx="7628">
                  <c:v>1.2470157967491212E-6</c:v>
                </c:pt>
                <c:pt idx="7629">
                  <c:v>3.7410473902473641E-6</c:v>
                </c:pt>
                <c:pt idx="7630">
                  <c:v>2.4940315934982425E-6</c:v>
                </c:pt>
                <c:pt idx="7631">
                  <c:v>3.7410473902473641E-6</c:v>
                </c:pt>
                <c:pt idx="7632">
                  <c:v>6.2350789837456062E-6</c:v>
                </c:pt>
                <c:pt idx="7633">
                  <c:v>3.7410473902473641E-6</c:v>
                </c:pt>
                <c:pt idx="7634">
                  <c:v>0</c:v>
                </c:pt>
                <c:pt idx="7635">
                  <c:v>4.9880631869964849E-6</c:v>
                </c:pt>
                <c:pt idx="7636">
                  <c:v>1.2470157967491212E-6</c:v>
                </c:pt>
                <c:pt idx="7637">
                  <c:v>0</c:v>
                </c:pt>
                <c:pt idx="7638">
                  <c:v>2.4940315934982425E-6</c:v>
                </c:pt>
                <c:pt idx="7639">
                  <c:v>1.3717173764240336E-5</c:v>
                </c:pt>
                <c:pt idx="7640">
                  <c:v>3.7410473902473641E-6</c:v>
                </c:pt>
                <c:pt idx="7641">
                  <c:v>1.2470157967491212E-6</c:v>
                </c:pt>
                <c:pt idx="7642">
                  <c:v>3.7410473902473641E-6</c:v>
                </c:pt>
                <c:pt idx="7643">
                  <c:v>4.9880631869964849E-6</c:v>
                </c:pt>
                <c:pt idx="7644">
                  <c:v>1.2470157967491212E-6</c:v>
                </c:pt>
                <c:pt idx="7645">
                  <c:v>1.122314217074209E-5</c:v>
                </c:pt>
                <c:pt idx="7646">
                  <c:v>3.7410473902473641E-6</c:v>
                </c:pt>
                <c:pt idx="7647">
                  <c:v>6.2350789837456062E-6</c:v>
                </c:pt>
                <c:pt idx="7648">
                  <c:v>4.9880631869964849E-6</c:v>
                </c:pt>
                <c:pt idx="7649">
                  <c:v>2.4940315934982425E-6</c:v>
                </c:pt>
                <c:pt idx="7650">
                  <c:v>1.2470157967491212E-6</c:v>
                </c:pt>
                <c:pt idx="7651">
                  <c:v>1.2470157967491212E-6</c:v>
                </c:pt>
                <c:pt idx="7652">
                  <c:v>2.4940315934982425E-6</c:v>
                </c:pt>
                <c:pt idx="7653">
                  <c:v>3.7410473902473641E-6</c:v>
                </c:pt>
                <c:pt idx="7654">
                  <c:v>6.2350789837456062E-6</c:v>
                </c:pt>
                <c:pt idx="7655">
                  <c:v>2.4940315934982425E-6</c:v>
                </c:pt>
                <c:pt idx="7656">
                  <c:v>6.2350789837456062E-6</c:v>
                </c:pt>
                <c:pt idx="7657">
                  <c:v>8.7291105772438478E-6</c:v>
                </c:pt>
                <c:pt idx="7658">
                  <c:v>3.7410473902473641E-6</c:v>
                </c:pt>
                <c:pt idx="7659">
                  <c:v>4.9880631869964849E-6</c:v>
                </c:pt>
                <c:pt idx="7660">
                  <c:v>6.2350789837456062E-6</c:v>
                </c:pt>
                <c:pt idx="7661">
                  <c:v>6.2350789837456062E-6</c:v>
                </c:pt>
                <c:pt idx="7662">
                  <c:v>4.9880631869964849E-6</c:v>
                </c:pt>
                <c:pt idx="7663">
                  <c:v>2.4940315934982425E-6</c:v>
                </c:pt>
                <c:pt idx="7664">
                  <c:v>1.122314217074209E-5</c:v>
                </c:pt>
                <c:pt idx="7665">
                  <c:v>2.4940315934982425E-6</c:v>
                </c:pt>
                <c:pt idx="7666">
                  <c:v>4.9880631869964849E-6</c:v>
                </c:pt>
                <c:pt idx="7667">
                  <c:v>4.9880631869964849E-6</c:v>
                </c:pt>
                <c:pt idx="7668">
                  <c:v>3.7410473902473641E-6</c:v>
                </c:pt>
                <c:pt idx="7669">
                  <c:v>1.2470157967491212E-6</c:v>
                </c:pt>
                <c:pt idx="7670">
                  <c:v>4.9880631869964849E-6</c:v>
                </c:pt>
                <c:pt idx="7671">
                  <c:v>3.7410473902473641E-6</c:v>
                </c:pt>
                <c:pt idx="7672">
                  <c:v>3.7410473902473641E-6</c:v>
                </c:pt>
                <c:pt idx="7673">
                  <c:v>1.2470157967491212E-6</c:v>
                </c:pt>
                <c:pt idx="7674">
                  <c:v>4.9880631869964849E-6</c:v>
                </c:pt>
                <c:pt idx="7675">
                  <c:v>7.4820947804947283E-6</c:v>
                </c:pt>
                <c:pt idx="7676">
                  <c:v>4.9880631869964849E-6</c:v>
                </c:pt>
                <c:pt idx="7677">
                  <c:v>4.9880631869964849E-6</c:v>
                </c:pt>
                <c:pt idx="7678">
                  <c:v>6.2350789837456062E-6</c:v>
                </c:pt>
                <c:pt idx="7679">
                  <c:v>6.2350789837456062E-6</c:v>
                </c:pt>
                <c:pt idx="7680">
                  <c:v>3.7410473902473641E-6</c:v>
                </c:pt>
                <c:pt idx="7681">
                  <c:v>6.2350789837456062E-6</c:v>
                </c:pt>
                <c:pt idx="7682">
                  <c:v>7.4820947804947283E-6</c:v>
                </c:pt>
                <c:pt idx="7683">
                  <c:v>3.7410473902473641E-6</c:v>
                </c:pt>
                <c:pt idx="7684">
                  <c:v>6.2350789837456062E-6</c:v>
                </c:pt>
                <c:pt idx="7685">
                  <c:v>3.7410473902473641E-6</c:v>
                </c:pt>
                <c:pt idx="7686">
                  <c:v>3.7410473902473641E-6</c:v>
                </c:pt>
                <c:pt idx="7687">
                  <c:v>6.2350789837456062E-6</c:v>
                </c:pt>
                <c:pt idx="7688">
                  <c:v>3.7410473902473641E-6</c:v>
                </c:pt>
                <c:pt idx="7689">
                  <c:v>4.9880631869964849E-6</c:v>
                </c:pt>
                <c:pt idx="7690">
                  <c:v>3.7410473902473641E-6</c:v>
                </c:pt>
                <c:pt idx="7691">
                  <c:v>4.9880631869964849E-6</c:v>
                </c:pt>
                <c:pt idx="7692">
                  <c:v>6.2350789837456062E-6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2.4940315934982425E-6</c:v>
                </c:pt>
                <c:pt idx="7698">
                  <c:v>2.4940315934982425E-6</c:v>
                </c:pt>
                <c:pt idx="7699">
                  <c:v>3.7410473902473641E-6</c:v>
                </c:pt>
                <c:pt idx="7700">
                  <c:v>0</c:v>
                </c:pt>
                <c:pt idx="7701">
                  <c:v>0</c:v>
                </c:pt>
                <c:pt idx="7702">
                  <c:v>2.4940315934982425E-6</c:v>
                </c:pt>
                <c:pt idx="7703">
                  <c:v>7.4820947804947283E-6</c:v>
                </c:pt>
                <c:pt idx="7704">
                  <c:v>6.2350789837456062E-6</c:v>
                </c:pt>
                <c:pt idx="7705">
                  <c:v>7.4820947804947283E-6</c:v>
                </c:pt>
                <c:pt idx="7706">
                  <c:v>3.7410473902473641E-6</c:v>
                </c:pt>
                <c:pt idx="7707">
                  <c:v>6.2350789837456062E-6</c:v>
                </c:pt>
                <c:pt idx="7708">
                  <c:v>1.2470157967491212E-5</c:v>
                </c:pt>
                <c:pt idx="7709">
                  <c:v>4.9880631869964849E-6</c:v>
                </c:pt>
                <c:pt idx="7710">
                  <c:v>6.2350789837456062E-6</c:v>
                </c:pt>
                <c:pt idx="7711">
                  <c:v>2.4940315934982425E-6</c:v>
                </c:pt>
                <c:pt idx="7712">
                  <c:v>3.7410473902473641E-6</c:v>
                </c:pt>
                <c:pt idx="7713">
                  <c:v>4.9880631869964849E-6</c:v>
                </c:pt>
                <c:pt idx="7714">
                  <c:v>6.2350789837456062E-6</c:v>
                </c:pt>
                <c:pt idx="7715">
                  <c:v>0</c:v>
                </c:pt>
                <c:pt idx="7716">
                  <c:v>1.2470157967491212E-6</c:v>
                </c:pt>
                <c:pt idx="7717">
                  <c:v>0</c:v>
                </c:pt>
                <c:pt idx="7718">
                  <c:v>8.7291105772438478E-6</c:v>
                </c:pt>
                <c:pt idx="7719">
                  <c:v>2.4940315934982425E-6</c:v>
                </c:pt>
                <c:pt idx="7720">
                  <c:v>3.7410473902473641E-6</c:v>
                </c:pt>
                <c:pt idx="7721">
                  <c:v>4.9880631869964849E-6</c:v>
                </c:pt>
                <c:pt idx="7722">
                  <c:v>6.2350789837456062E-6</c:v>
                </c:pt>
                <c:pt idx="7723">
                  <c:v>4.9880631869964849E-6</c:v>
                </c:pt>
                <c:pt idx="7724">
                  <c:v>2.4940315934982425E-6</c:v>
                </c:pt>
                <c:pt idx="7725">
                  <c:v>2.4940315934982425E-6</c:v>
                </c:pt>
                <c:pt idx="7726">
                  <c:v>1.2470157967491212E-6</c:v>
                </c:pt>
                <c:pt idx="7727">
                  <c:v>4.9880631869964849E-6</c:v>
                </c:pt>
                <c:pt idx="7728">
                  <c:v>1.2470157967491212E-6</c:v>
                </c:pt>
                <c:pt idx="7729">
                  <c:v>2.4940315934982425E-6</c:v>
                </c:pt>
                <c:pt idx="7730">
                  <c:v>2.4940315934982425E-6</c:v>
                </c:pt>
                <c:pt idx="7731">
                  <c:v>6.2350789837456062E-6</c:v>
                </c:pt>
                <c:pt idx="7732">
                  <c:v>4.9880631869964849E-6</c:v>
                </c:pt>
                <c:pt idx="7733">
                  <c:v>3.7410473902473641E-6</c:v>
                </c:pt>
                <c:pt idx="7734">
                  <c:v>6.2350789837456062E-6</c:v>
                </c:pt>
                <c:pt idx="7735">
                  <c:v>1.2470157967491212E-6</c:v>
                </c:pt>
                <c:pt idx="7736">
                  <c:v>2.4940315934982425E-6</c:v>
                </c:pt>
                <c:pt idx="7737">
                  <c:v>6.2350789837456062E-6</c:v>
                </c:pt>
                <c:pt idx="7738">
                  <c:v>1.2470157967491212E-6</c:v>
                </c:pt>
                <c:pt idx="7739">
                  <c:v>6.2350789837456062E-6</c:v>
                </c:pt>
                <c:pt idx="7740">
                  <c:v>4.9880631869964849E-6</c:v>
                </c:pt>
                <c:pt idx="7741">
                  <c:v>1.2470157967491212E-6</c:v>
                </c:pt>
                <c:pt idx="7742">
                  <c:v>4.9880631869964849E-6</c:v>
                </c:pt>
                <c:pt idx="7743">
                  <c:v>3.7410473902473641E-6</c:v>
                </c:pt>
                <c:pt idx="7744">
                  <c:v>0</c:v>
                </c:pt>
                <c:pt idx="7745">
                  <c:v>2.4940315934982425E-6</c:v>
                </c:pt>
                <c:pt idx="7746">
                  <c:v>7.4820947804947283E-6</c:v>
                </c:pt>
                <c:pt idx="7747">
                  <c:v>7.4820947804947283E-6</c:v>
                </c:pt>
                <c:pt idx="7748">
                  <c:v>7.4820947804947283E-6</c:v>
                </c:pt>
                <c:pt idx="7749">
                  <c:v>2.4940315934982425E-6</c:v>
                </c:pt>
                <c:pt idx="7750">
                  <c:v>2.4940315934982425E-6</c:v>
                </c:pt>
                <c:pt idx="7751">
                  <c:v>1.2470157967491212E-6</c:v>
                </c:pt>
                <c:pt idx="7752">
                  <c:v>6.2350789837456062E-6</c:v>
                </c:pt>
                <c:pt idx="7753">
                  <c:v>4.9880631869964849E-6</c:v>
                </c:pt>
                <c:pt idx="7754">
                  <c:v>6.2350789837456062E-6</c:v>
                </c:pt>
                <c:pt idx="7755">
                  <c:v>4.9880631869964849E-6</c:v>
                </c:pt>
                <c:pt idx="7756">
                  <c:v>4.9880631869964849E-6</c:v>
                </c:pt>
                <c:pt idx="7757">
                  <c:v>3.7410473902473641E-6</c:v>
                </c:pt>
                <c:pt idx="7758">
                  <c:v>4.9880631869964849E-6</c:v>
                </c:pt>
                <c:pt idx="7759">
                  <c:v>2.4940315934982425E-6</c:v>
                </c:pt>
                <c:pt idx="7760">
                  <c:v>3.7410473902473641E-6</c:v>
                </c:pt>
                <c:pt idx="7761">
                  <c:v>0</c:v>
                </c:pt>
                <c:pt idx="7762">
                  <c:v>3.7410473902473641E-6</c:v>
                </c:pt>
                <c:pt idx="7763">
                  <c:v>4.9880631869964849E-6</c:v>
                </c:pt>
                <c:pt idx="7764">
                  <c:v>3.7410473902473641E-6</c:v>
                </c:pt>
                <c:pt idx="7765">
                  <c:v>4.9880631869964849E-6</c:v>
                </c:pt>
                <c:pt idx="7766">
                  <c:v>1.2470157967491212E-6</c:v>
                </c:pt>
                <c:pt idx="7767">
                  <c:v>2.4940315934982425E-6</c:v>
                </c:pt>
                <c:pt idx="7768">
                  <c:v>3.7410473902473641E-6</c:v>
                </c:pt>
                <c:pt idx="7769">
                  <c:v>1.2470157967491212E-6</c:v>
                </c:pt>
                <c:pt idx="7770">
                  <c:v>0</c:v>
                </c:pt>
                <c:pt idx="7771">
                  <c:v>3.7410473902473641E-6</c:v>
                </c:pt>
                <c:pt idx="7772">
                  <c:v>4.9880631869964849E-6</c:v>
                </c:pt>
                <c:pt idx="7773">
                  <c:v>1.2470157967491212E-6</c:v>
                </c:pt>
                <c:pt idx="7774">
                  <c:v>2.4940315934982425E-6</c:v>
                </c:pt>
                <c:pt idx="7775">
                  <c:v>2.4940315934982425E-6</c:v>
                </c:pt>
                <c:pt idx="7776">
                  <c:v>4.9880631869964849E-6</c:v>
                </c:pt>
                <c:pt idx="7777">
                  <c:v>1.2470157967491212E-6</c:v>
                </c:pt>
                <c:pt idx="7778">
                  <c:v>1.2470157967491212E-6</c:v>
                </c:pt>
                <c:pt idx="7779">
                  <c:v>3.7410473902473641E-6</c:v>
                </c:pt>
                <c:pt idx="7780">
                  <c:v>4.9880631869964849E-6</c:v>
                </c:pt>
                <c:pt idx="7781">
                  <c:v>3.7410473902473641E-6</c:v>
                </c:pt>
                <c:pt idx="7782">
                  <c:v>4.9880631869964849E-6</c:v>
                </c:pt>
                <c:pt idx="7783">
                  <c:v>7.4820947804947283E-6</c:v>
                </c:pt>
                <c:pt idx="7784">
                  <c:v>1.2470157967491212E-6</c:v>
                </c:pt>
                <c:pt idx="7785">
                  <c:v>3.7410473902473641E-6</c:v>
                </c:pt>
                <c:pt idx="7786">
                  <c:v>2.4940315934982425E-6</c:v>
                </c:pt>
                <c:pt idx="7787">
                  <c:v>6.2350789837456062E-6</c:v>
                </c:pt>
                <c:pt idx="7788">
                  <c:v>7.4820947804947283E-6</c:v>
                </c:pt>
                <c:pt idx="7789">
                  <c:v>1.2470157967491212E-6</c:v>
                </c:pt>
                <c:pt idx="7790">
                  <c:v>6.2350789837456062E-6</c:v>
                </c:pt>
                <c:pt idx="7791">
                  <c:v>7.4820947804947283E-6</c:v>
                </c:pt>
                <c:pt idx="7792">
                  <c:v>4.9880631869964849E-6</c:v>
                </c:pt>
                <c:pt idx="7793">
                  <c:v>3.7410473902473641E-6</c:v>
                </c:pt>
                <c:pt idx="7794">
                  <c:v>3.7410473902473641E-6</c:v>
                </c:pt>
                <c:pt idx="7795">
                  <c:v>3.7410473902473641E-6</c:v>
                </c:pt>
                <c:pt idx="7796">
                  <c:v>6.2350789837456062E-6</c:v>
                </c:pt>
                <c:pt idx="7797">
                  <c:v>3.7410473902473641E-6</c:v>
                </c:pt>
                <c:pt idx="7798">
                  <c:v>3.7410473902473641E-6</c:v>
                </c:pt>
                <c:pt idx="7799">
                  <c:v>3.7410473902473641E-6</c:v>
                </c:pt>
                <c:pt idx="7800">
                  <c:v>3.7410473902473641E-6</c:v>
                </c:pt>
                <c:pt idx="7801">
                  <c:v>3.7410473902473641E-6</c:v>
                </c:pt>
                <c:pt idx="7802">
                  <c:v>3.7410473902473641E-6</c:v>
                </c:pt>
                <c:pt idx="7803">
                  <c:v>4.9880631869964849E-6</c:v>
                </c:pt>
                <c:pt idx="7804">
                  <c:v>4.9880631869964849E-6</c:v>
                </c:pt>
                <c:pt idx="7805">
                  <c:v>6.2350789837456062E-6</c:v>
                </c:pt>
                <c:pt idx="7806">
                  <c:v>4.9880631869964849E-6</c:v>
                </c:pt>
                <c:pt idx="7807">
                  <c:v>8.7291105772438478E-6</c:v>
                </c:pt>
                <c:pt idx="7808">
                  <c:v>1.2470157967491212E-5</c:v>
                </c:pt>
                <c:pt idx="7809">
                  <c:v>6.2350789837456062E-6</c:v>
                </c:pt>
                <c:pt idx="7810">
                  <c:v>1.122314217074209E-5</c:v>
                </c:pt>
                <c:pt idx="7811">
                  <c:v>2.4940315934982425E-6</c:v>
                </c:pt>
                <c:pt idx="7812">
                  <c:v>2.4940315934982425E-6</c:v>
                </c:pt>
                <c:pt idx="7813">
                  <c:v>2.4940315934982425E-6</c:v>
                </c:pt>
                <c:pt idx="7814">
                  <c:v>6.2350789837456062E-6</c:v>
                </c:pt>
                <c:pt idx="7815">
                  <c:v>2.4940315934982425E-6</c:v>
                </c:pt>
                <c:pt idx="7816">
                  <c:v>3.7410473902473641E-6</c:v>
                </c:pt>
                <c:pt idx="7817">
                  <c:v>3.7410473902473641E-6</c:v>
                </c:pt>
                <c:pt idx="7818">
                  <c:v>4.9880631869964849E-6</c:v>
                </c:pt>
                <c:pt idx="7819">
                  <c:v>4.9880631869964849E-6</c:v>
                </c:pt>
                <c:pt idx="7820">
                  <c:v>7.4820947804947283E-6</c:v>
                </c:pt>
                <c:pt idx="7821">
                  <c:v>1.2470157967491212E-6</c:v>
                </c:pt>
                <c:pt idx="7822">
                  <c:v>2.4940315934982425E-6</c:v>
                </c:pt>
                <c:pt idx="7823">
                  <c:v>6.2350789837456062E-6</c:v>
                </c:pt>
                <c:pt idx="7824">
                  <c:v>6.2350789837456062E-6</c:v>
                </c:pt>
                <c:pt idx="7825">
                  <c:v>3.7410473902473641E-6</c:v>
                </c:pt>
                <c:pt idx="7826">
                  <c:v>1.2470157967491212E-6</c:v>
                </c:pt>
                <c:pt idx="7827">
                  <c:v>2.4940315934982425E-6</c:v>
                </c:pt>
                <c:pt idx="7828">
                  <c:v>6.2350789837456062E-6</c:v>
                </c:pt>
                <c:pt idx="7829">
                  <c:v>6.2350789837456062E-6</c:v>
                </c:pt>
                <c:pt idx="7830">
                  <c:v>3.7410473902473641E-6</c:v>
                </c:pt>
                <c:pt idx="7831">
                  <c:v>0</c:v>
                </c:pt>
                <c:pt idx="7832">
                  <c:v>2.4940315934982425E-6</c:v>
                </c:pt>
                <c:pt idx="7833">
                  <c:v>3.7410473902473641E-6</c:v>
                </c:pt>
                <c:pt idx="7834">
                  <c:v>2.4940315934982425E-6</c:v>
                </c:pt>
                <c:pt idx="7835">
                  <c:v>2.4940315934982425E-6</c:v>
                </c:pt>
                <c:pt idx="7836">
                  <c:v>2.4940315934982425E-6</c:v>
                </c:pt>
                <c:pt idx="7837">
                  <c:v>3.7410473902473641E-6</c:v>
                </c:pt>
                <c:pt idx="7838">
                  <c:v>6.2350789837456062E-6</c:v>
                </c:pt>
                <c:pt idx="7839">
                  <c:v>2.4940315934982425E-6</c:v>
                </c:pt>
                <c:pt idx="7840">
                  <c:v>2.4940315934982425E-6</c:v>
                </c:pt>
                <c:pt idx="7841">
                  <c:v>6.2350789837456062E-6</c:v>
                </c:pt>
                <c:pt idx="7842">
                  <c:v>4.9880631869964849E-6</c:v>
                </c:pt>
                <c:pt idx="7843">
                  <c:v>7.4820947804947283E-6</c:v>
                </c:pt>
                <c:pt idx="7844">
                  <c:v>1.2470157967491212E-6</c:v>
                </c:pt>
                <c:pt idx="7845">
                  <c:v>1.2470157967491212E-6</c:v>
                </c:pt>
                <c:pt idx="7846">
                  <c:v>4.9880631869964849E-6</c:v>
                </c:pt>
                <c:pt idx="7847">
                  <c:v>1.2470157967491212E-6</c:v>
                </c:pt>
                <c:pt idx="7848">
                  <c:v>3.7410473902473641E-6</c:v>
                </c:pt>
                <c:pt idx="7849">
                  <c:v>3.7410473902473641E-6</c:v>
                </c:pt>
                <c:pt idx="7850">
                  <c:v>7.4820947804947283E-6</c:v>
                </c:pt>
                <c:pt idx="7851">
                  <c:v>2.4940315934982425E-6</c:v>
                </c:pt>
                <c:pt idx="7852">
                  <c:v>2.4940315934982425E-6</c:v>
                </c:pt>
                <c:pt idx="7853">
                  <c:v>4.9880631869964849E-6</c:v>
                </c:pt>
                <c:pt idx="7854">
                  <c:v>6.2350789837456062E-6</c:v>
                </c:pt>
                <c:pt idx="7855">
                  <c:v>0</c:v>
                </c:pt>
                <c:pt idx="7856">
                  <c:v>1.2470157967491212E-6</c:v>
                </c:pt>
                <c:pt idx="7857">
                  <c:v>3.7410473902473641E-6</c:v>
                </c:pt>
                <c:pt idx="7858">
                  <c:v>2.4940315934982425E-6</c:v>
                </c:pt>
                <c:pt idx="7859">
                  <c:v>0</c:v>
                </c:pt>
                <c:pt idx="7860">
                  <c:v>0</c:v>
                </c:pt>
                <c:pt idx="7861">
                  <c:v>3.7410473902473641E-6</c:v>
                </c:pt>
                <c:pt idx="7862">
                  <c:v>6.2350789837456062E-6</c:v>
                </c:pt>
                <c:pt idx="7863">
                  <c:v>4.9880631869964849E-6</c:v>
                </c:pt>
                <c:pt idx="7864">
                  <c:v>3.7410473902473641E-6</c:v>
                </c:pt>
                <c:pt idx="7865">
                  <c:v>3.7410473902473641E-6</c:v>
                </c:pt>
                <c:pt idx="7866">
                  <c:v>1.2470157967491212E-6</c:v>
                </c:pt>
                <c:pt idx="7867">
                  <c:v>3.7410473902473641E-6</c:v>
                </c:pt>
                <c:pt idx="7868">
                  <c:v>4.9880631869964849E-6</c:v>
                </c:pt>
                <c:pt idx="7869">
                  <c:v>3.7410473902473641E-6</c:v>
                </c:pt>
                <c:pt idx="7870">
                  <c:v>4.9880631869964849E-6</c:v>
                </c:pt>
                <c:pt idx="7871">
                  <c:v>2.4940315934982425E-6</c:v>
                </c:pt>
                <c:pt idx="7872">
                  <c:v>4.9880631869964849E-6</c:v>
                </c:pt>
                <c:pt idx="7873">
                  <c:v>3.7410473902473641E-6</c:v>
                </c:pt>
                <c:pt idx="7874">
                  <c:v>3.7410473902473641E-6</c:v>
                </c:pt>
                <c:pt idx="7875">
                  <c:v>3.7410473902473641E-6</c:v>
                </c:pt>
                <c:pt idx="7876">
                  <c:v>1.2470157967491212E-6</c:v>
                </c:pt>
                <c:pt idx="7877">
                  <c:v>1.2470157967491212E-6</c:v>
                </c:pt>
                <c:pt idx="7878">
                  <c:v>6.2350789837456062E-6</c:v>
                </c:pt>
                <c:pt idx="7879">
                  <c:v>6.2350789837456062E-6</c:v>
                </c:pt>
                <c:pt idx="7880">
                  <c:v>1.2470157967491212E-6</c:v>
                </c:pt>
                <c:pt idx="7881">
                  <c:v>3.7410473902473641E-6</c:v>
                </c:pt>
                <c:pt idx="7882">
                  <c:v>0</c:v>
                </c:pt>
                <c:pt idx="7883">
                  <c:v>9.9761263739929699E-6</c:v>
                </c:pt>
                <c:pt idx="7884">
                  <c:v>3.7410473902473641E-6</c:v>
                </c:pt>
                <c:pt idx="7885">
                  <c:v>1.2470157967491212E-6</c:v>
                </c:pt>
                <c:pt idx="7886">
                  <c:v>3.7410473902473641E-6</c:v>
                </c:pt>
                <c:pt idx="7887">
                  <c:v>2.4940315934982425E-6</c:v>
                </c:pt>
                <c:pt idx="7888">
                  <c:v>2.4940315934982425E-6</c:v>
                </c:pt>
                <c:pt idx="7889">
                  <c:v>4.9880631869964849E-6</c:v>
                </c:pt>
                <c:pt idx="7890">
                  <c:v>7.4820947804947283E-6</c:v>
                </c:pt>
                <c:pt idx="7891">
                  <c:v>6.2350789837456062E-6</c:v>
                </c:pt>
                <c:pt idx="7892">
                  <c:v>7.4820947804947283E-6</c:v>
                </c:pt>
                <c:pt idx="7893">
                  <c:v>3.7410473902473641E-6</c:v>
                </c:pt>
                <c:pt idx="7894">
                  <c:v>7.4820947804947283E-6</c:v>
                </c:pt>
                <c:pt idx="7895">
                  <c:v>1.2470157967491212E-6</c:v>
                </c:pt>
                <c:pt idx="7896">
                  <c:v>4.9880631869964849E-6</c:v>
                </c:pt>
                <c:pt idx="7897">
                  <c:v>2.4940315934982425E-6</c:v>
                </c:pt>
                <c:pt idx="7898">
                  <c:v>3.7410473902473641E-6</c:v>
                </c:pt>
                <c:pt idx="7899">
                  <c:v>1.2470157967491212E-6</c:v>
                </c:pt>
                <c:pt idx="7900">
                  <c:v>4.9880631869964849E-6</c:v>
                </c:pt>
                <c:pt idx="7901">
                  <c:v>8.7291105772438478E-6</c:v>
                </c:pt>
                <c:pt idx="7902">
                  <c:v>4.9880631869964849E-6</c:v>
                </c:pt>
                <c:pt idx="7903">
                  <c:v>7.4820947804947283E-6</c:v>
                </c:pt>
                <c:pt idx="7904">
                  <c:v>3.7410473902473641E-6</c:v>
                </c:pt>
                <c:pt idx="7905">
                  <c:v>2.4940315934982425E-6</c:v>
                </c:pt>
                <c:pt idx="7906">
                  <c:v>1.2470157967491212E-6</c:v>
                </c:pt>
                <c:pt idx="7907">
                  <c:v>9.9761263739929699E-6</c:v>
                </c:pt>
                <c:pt idx="7908">
                  <c:v>2.4940315934982425E-6</c:v>
                </c:pt>
                <c:pt idx="7909">
                  <c:v>2.4940315934982425E-6</c:v>
                </c:pt>
                <c:pt idx="7910">
                  <c:v>2.4940315934982425E-6</c:v>
                </c:pt>
                <c:pt idx="7911">
                  <c:v>2.4940315934982425E-6</c:v>
                </c:pt>
                <c:pt idx="7912">
                  <c:v>2.4940315934982425E-6</c:v>
                </c:pt>
                <c:pt idx="7913">
                  <c:v>4.9880631869964849E-6</c:v>
                </c:pt>
                <c:pt idx="7914">
                  <c:v>2.4940315934982425E-6</c:v>
                </c:pt>
                <c:pt idx="7915">
                  <c:v>1.2470157967491212E-6</c:v>
                </c:pt>
                <c:pt idx="7916">
                  <c:v>2.4940315934982425E-6</c:v>
                </c:pt>
                <c:pt idx="7917">
                  <c:v>3.7410473902473641E-6</c:v>
                </c:pt>
                <c:pt idx="7918">
                  <c:v>3.7410473902473641E-6</c:v>
                </c:pt>
                <c:pt idx="7919">
                  <c:v>3.7410473902473641E-6</c:v>
                </c:pt>
                <c:pt idx="7920">
                  <c:v>2.4940315934982425E-6</c:v>
                </c:pt>
                <c:pt idx="7921">
                  <c:v>3.7410473902473641E-6</c:v>
                </c:pt>
                <c:pt idx="7922">
                  <c:v>4.9880631869964849E-6</c:v>
                </c:pt>
                <c:pt idx="7923">
                  <c:v>3.7410473902473641E-6</c:v>
                </c:pt>
                <c:pt idx="7924">
                  <c:v>2.4940315934982425E-6</c:v>
                </c:pt>
                <c:pt idx="7925">
                  <c:v>6.2350789837456062E-6</c:v>
                </c:pt>
                <c:pt idx="7926">
                  <c:v>2.4940315934982425E-6</c:v>
                </c:pt>
                <c:pt idx="7927">
                  <c:v>2.4940315934982425E-6</c:v>
                </c:pt>
                <c:pt idx="7928">
                  <c:v>8.7291105772438478E-6</c:v>
                </c:pt>
                <c:pt idx="7929">
                  <c:v>2.4940315934982425E-6</c:v>
                </c:pt>
                <c:pt idx="7930">
                  <c:v>2.4940315934982425E-6</c:v>
                </c:pt>
                <c:pt idx="7931">
                  <c:v>0</c:v>
                </c:pt>
                <c:pt idx="7932">
                  <c:v>6.2350789837456062E-6</c:v>
                </c:pt>
                <c:pt idx="7933">
                  <c:v>2.4940315934982425E-6</c:v>
                </c:pt>
                <c:pt idx="7934">
                  <c:v>8.7291105772438478E-6</c:v>
                </c:pt>
                <c:pt idx="7935">
                  <c:v>8.7291105772438478E-6</c:v>
                </c:pt>
                <c:pt idx="7936">
                  <c:v>1.2470157967491212E-6</c:v>
                </c:pt>
                <c:pt idx="7937">
                  <c:v>3.7410473902473641E-6</c:v>
                </c:pt>
                <c:pt idx="7938">
                  <c:v>2.4940315934982425E-6</c:v>
                </c:pt>
                <c:pt idx="7939">
                  <c:v>6.2350789837456062E-6</c:v>
                </c:pt>
                <c:pt idx="7940">
                  <c:v>4.9880631869964849E-6</c:v>
                </c:pt>
                <c:pt idx="7941">
                  <c:v>1.2470157967491212E-6</c:v>
                </c:pt>
                <c:pt idx="7942">
                  <c:v>3.7410473902473641E-6</c:v>
                </c:pt>
                <c:pt idx="7943">
                  <c:v>6.2350789837456062E-6</c:v>
                </c:pt>
                <c:pt idx="7944">
                  <c:v>6.2350789837456062E-6</c:v>
                </c:pt>
                <c:pt idx="7945">
                  <c:v>2.4940315934982425E-6</c:v>
                </c:pt>
                <c:pt idx="7946">
                  <c:v>7.4820947804947283E-6</c:v>
                </c:pt>
                <c:pt idx="7947">
                  <c:v>3.7410473902473641E-6</c:v>
                </c:pt>
                <c:pt idx="7948">
                  <c:v>2.4940315934982425E-6</c:v>
                </c:pt>
                <c:pt idx="7949">
                  <c:v>3.7410473902473641E-6</c:v>
                </c:pt>
                <c:pt idx="7950">
                  <c:v>3.7410473902473641E-6</c:v>
                </c:pt>
                <c:pt idx="7951">
                  <c:v>2.4940315934982425E-6</c:v>
                </c:pt>
                <c:pt idx="7952">
                  <c:v>3.7410473902473641E-6</c:v>
                </c:pt>
                <c:pt idx="7953">
                  <c:v>3.7410473902473641E-6</c:v>
                </c:pt>
                <c:pt idx="7954">
                  <c:v>1.2470157967491212E-6</c:v>
                </c:pt>
                <c:pt idx="7955">
                  <c:v>4.9880631869964849E-6</c:v>
                </c:pt>
                <c:pt idx="7956">
                  <c:v>1.2470157967491212E-6</c:v>
                </c:pt>
                <c:pt idx="7957">
                  <c:v>0</c:v>
                </c:pt>
                <c:pt idx="7958">
                  <c:v>3.7410473902473641E-6</c:v>
                </c:pt>
                <c:pt idx="7959">
                  <c:v>4.9880631869964849E-6</c:v>
                </c:pt>
                <c:pt idx="7960">
                  <c:v>1.2470157967491212E-6</c:v>
                </c:pt>
                <c:pt idx="7961">
                  <c:v>0</c:v>
                </c:pt>
                <c:pt idx="7962">
                  <c:v>4.9880631869964849E-6</c:v>
                </c:pt>
                <c:pt idx="7963">
                  <c:v>1.2470157967491212E-6</c:v>
                </c:pt>
                <c:pt idx="7964">
                  <c:v>3.7410473902473641E-6</c:v>
                </c:pt>
                <c:pt idx="7965">
                  <c:v>4.9880631869964849E-6</c:v>
                </c:pt>
                <c:pt idx="7966">
                  <c:v>2.4940315934982425E-6</c:v>
                </c:pt>
                <c:pt idx="7967">
                  <c:v>0</c:v>
                </c:pt>
                <c:pt idx="7968">
                  <c:v>2.4940315934982425E-6</c:v>
                </c:pt>
                <c:pt idx="7969">
                  <c:v>3.7410473902473641E-6</c:v>
                </c:pt>
                <c:pt idx="7970">
                  <c:v>3.7410473902473641E-6</c:v>
                </c:pt>
                <c:pt idx="7971">
                  <c:v>6.2350789837456062E-6</c:v>
                </c:pt>
                <c:pt idx="7972">
                  <c:v>7.4820947804947283E-6</c:v>
                </c:pt>
                <c:pt idx="7973">
                  <c:v>3.7410473902473641E-6</c:v>
                </c:pt>
                <c:pt idx="7974">
                  <c:v>1.2470157967491212E-6</c:v>
                </c:pt>
                <c:pt idx="7975">
                  <c:v>4.9880631869964849E-6</c:v>
                </c:pt>
                <c:pt idx="7976">
                  <c:v>2.4940315934982425E-6</c:v>
                </c:pt>
                <c:pt idx="7977">
                  <c:v>4.9880631869964849E-6</c:v>
                </c:pt>
                <c:pt idx="7978">
                  <c:v>4.9880631869964849E-6</c:v>
                </c:pt>
                <c:pt idx="7979">
                  <c:v>3.7410473902473641E-6</c:v>
                </c:pt>
                <c:pt idx="7980">
                  <c:v>2.4940315934982425E-6</c:v>
                </c:pt>
                <c:pt idx="7981">
                  <c:v>2.4940315934982425E-6</c:v>
                </c:pt>
                <c:pt idx="7982">
                  <c:v>2.4940315934982425E-6</c:v>
                </c:pt>
                <c:pt idx="7983">
                  <c:v>2.4940315934982425E-6</c:v>
                </c:pt>
                <c:pt idx="7984">
                  <c:v>2.4940315934982425E-6</c:v>
                </c:pt>
                <c:pt idx="7985">
                  <c:v>2.4940315934982425E-6</c:v>
                </c:pt>
                <c:pt idx="7986">
                  <c:v>7.4820947804947283E-6</c:v>
                </c:pt>
                <c:pt idx="7987">
                  <c:v>2.4940315934982425E-6</c:v>
                </c:pt>
                <c:pt idx="7988">
                  <c:v>3.7410473902473641E-6</c:v>
                </c:pt>
                <c:pt idx="7989">
                  <c:v>2.4940315934982425E-6</c:v>
                </c:pt>
                <c:pt idx="7990">
                  <c:v>1.2470157967491212E-6</c:v>
                </c:pt>
                <c:pt idx="7991">
                  <c:v>2.4940315934982425E-6</c:v>
                </c:pt>
                <c:pt idx="7992">
                  <c:v>2.4940315934982425E-6</c:v>
                </c:pt>
                <c:pt idx="7993">
                  <c:v>6.2350789837456062E-6</c:v>
                </c:pt>
                <c:pt idx="7994">
                  <c:v>1.2470157967491212E-6</c:v>
                </c:pt>
                <c:pt idx="7995">
                  <c:v>1.2470157967491212E-6</c:v>
                </c:pt>
                <c:pt idx="7996">
                  <c:v>1.2470157967491212E-6</c:v>
                </c:pt>
                <c:pt idx="7997">
                  <c:v>3.7410473902473641E-6</c:v>
                </c:pt>
                <c:pt idx="7998">
                  <c:v>4.9880631869964849E-6</c:v>
                </c:pt>
                <c:pt idx="7999">
                  <c:v>8.7291105772438478E-6</c:v>
                </c:pt>
                <c:pt idx="8000">
                  <c:v>3.7410473902473641E-6</c:v>
                </c:pt>
                <c:pt idx="8001">
                  <c:v>2.4940315934982425E-6</c:v>
                </c:pt>
                <c:pt idx="8002">
                  <c:v>2.4940315934982425E-6</c:v>
                </c:pt>
                <c:pt idx="8003">
                  <c:v>4.9880631869964849E-6</c:v>
                </c:pt>
                <c:pt idx="8004">
                  <c:v>2.4940315934982425E-6</c:v>
                </c:pt>
                <c:pt idx="8005">
                  <c:v>1.2470157967491212E-6</c:v>
                </c:pt>
                <c:pt idx="8006">
                  <c:v>4.9880631869964849E-6</c:v>
                </c:pt>
                <c:pt idx="8007">
                  <c:v>3.7410473902473641E-6</c:v>
                </c:pt>
                <c:pt idx="8008">
                  <c:v>1.2470157967491212E-6</c:v>
                </c:pt>
                <c:pt idx="8009">
                  <c:v>3.7410473902473641E-6</c:v>
                </c:pt>
                <c:pt idx="8010">
                  <c:v>2.4940315934982425E-6</c:v>
                </c:pt>
                <c:pt idx="8011">
                  <c:v>1.2470157967491212E-6</c:v>
                </c:pt>
                <c:pt idx="8012">
                  <c:v>3.7410473902473641E-6</c:v>
                </c:pt>
                <c:pt idx="8013">
                  <c:v>6.2350789837456062E-6</c:v>
                </c:pt>
                <c:pt idx="8014">
                  <c:v>7.4820947804947283E-6</c:v>
                </c:pt>
                <c:pt idx="8015">
                  <c:v>1.2470157967491212E-6</c:v>
                </c:pt>
                <c:pt idx="8016">
                  <c:v>3.7410473902473641E-6</c:v>
                </c:pt>
                <c:pt idx="8017">
                  <c:v>2.4940315934982425E-6</c:v>
                </c:pt>
                <c:pt idx="8018">
                  <c:v>2.4940315934982425E-6</c:v>
                </c:pt>
                <c:pt idx="8019">
                  <c:v>2.4940315934982425E-6</c:v>
                </c:pt>
                <c:pt idx="8020">
                  <c:v>2.4940315934982425E-6</c:v>
                </c:pt>
                <c:pt idx="8021">
                  <c:v>1.2470157967491212E-6</c:v>
                </c:pt>
                <c:pt idx="8022">
                  <c:v>0</c:v>
                </c:pt>
                <c:pt idx="8023">
                  <c:v>4.9880631869964849E-6</c:v>
                </c:pt>
                <c:pt idx="8024">
                  <c:v>2.4940315934982425E-6</c:v>
                </c:pt>
                <c:pt idx="8025">
                  <c:v>2.4940315934982425E-6</c:v>
                </c:pt>
                <c:pt idx="8026">
                  <c:v>4.9880631869964849E-6</c:v>
                </c:pt>
                <c:pt idx="8027">
                  <c:v>2.4940315934982425E-6</c:v>
                </c:pt>
                <c:pt idx="8028">
                  <c:v>3.7410473902473641E-6</c:v>
                </c:pt>
                <c:pt idx="8029">
                  <c:v>2.4940315934982425E-6</c:v>
                </c:pt>
                <c:pt idx="8030">
                  <c:v>0</c:v>
                </c:pt>
                <c:pt idx="8031">
                  <c:v>2.4940315934982425E-6</c:v>
                </c:pt>
                <c:pt idx="8032">
                  <c:v>2.4940315934982425E-6</c:v>
                </c:pt>
                <c:pt idx="8033">
                  <c:v>0</c:v>
                </c:pt>
                <c:pt idx="8034">
                  <c:v>2.4940315934982425E-6</c:v>
                </c:pt>
                <c:pt idx="8035">
                  <c:v>6.2350789837456062E-6</c:v>
                </c:pt>
                <c:pt idx="8036">
                  <c:v>3.7410473902473641E-6</c:v>
                </c:pt>
                <c:pt idx="8037">
                  <c:v>2.4940315934982425E-6</c:v>
                </c:pt>
                <c:pt idx="8038">
                  <c:v>6.2350789837456062E-6</c:v>
                </c:pt>
                <c:pt idx="8039">
                  <c:v>9.9761263739929699E-6</c:v>
                </c:pt>
                <c:pt idx="8040">
                  <c:v>9.9761263739929699E-6</c:v>
                </c:pt>
                <c:pt idx="8041">
                  <c:v>7.4820947804947283E-6</c:v>
                </c:pt>
                <c:pt idx="8042">
                  <c:v>4.9880631869964849E-6</c:v>
                </c:pt>
                <c:pt idx="8043">
                  <c:v>6.2350789837456062E-6</c:v>
                </c:pt>
                <c:pt idx="8044">
                  <c:v>2.4940315934982425E-6</c:v>
                </c:pt>
                <c:pt idx="8045">
                  <c:v>3.7410473902473641E-6</c:v>
                </c:pt>
                <c:pt idx="8046">
                  <c:v>9.9761263739929699E-6</c:v>
                </c:pt>
                <c:pt idx="8047">
                  <c:v>4.9880631869964849E-6</c:v>
                </c:pt>
                <c:pt idx="8048">
                  <c:v>0</c:v>
                </c:pt>
                <c:pt idx="8049">
                  <c:v>1.2470157967491212E-6</c:v>
                </c:pt>
                <c:pt idx="8050">
                  <c:v>2.4940315934982425E-6</c:v>
                </c:pt>
                <c:pt idx="8051">
                  <c:v>4.9880631869964849E-6</c:v>
                </c:pt>
                <c:pt idx="8052">
                  <c:v>2.4940315934982425E-6</c:v>
                </c:pt>
                <c:pt idx="8053">
                  <c:v>2.4940315934982425E-6</c:v>
                </c:pt>
                <c:pt idx="8054">
                  <c:v>1.2470157967491212E-6</c:v>
                </c:pt>
                <c:pt idx="8055">
                  <c:v>4.9880631869964849E-6</c:v>
                </c:pt>
                <c:pt idx="8056">
                  <c:v>3.7410473902473641E-6</c:v>
                </c:pt>
                <c:pt idx="8057">
                  <c:v>2.4940315934982425E-6</c:v>
                </c:pt>
                <c:pt idx="8058">
                  <c:v>0</c:v>
                </c:pt>
                <c:pt idx="8059">
                  <c:v>3.7410473902473641E-6</c:v>
                </c:pt>
                <c:pt idx="8060">
                  <c:v>3.7410473902473641E-6</c:v>
                </c:pt>
                <c:pt idx="8061">
                  <c:v>6.2350789837456062E-6</c:v>
                </c:pt>
                <c:pt idx="8062">
                  <c:v>2.4940315934982425E-6</c:v>
                </c:pt>
                <c:pt idx="8063">
                  <c:v>3.7410473902473641E-6</c:v>
                </c:pt>
                <c:pt idx="8064">
                  <c:v>3.7410473902473641E-6</c:v>
                </c:pt>
                <c:pt idx="8065">
                  <c:v>3.7410473902473641E-6</c:v>
                </c:pt>
                <c:pt idx="8066">
                  <c:v>7.4820947804947283E-6</c:v>
                </c:pt>
                <c:pt idx="8067">
                  <c:v>0</c:v>
                </c:pt>
                <c:pt idx="8068">
                  <c:v>2.4940315934982425E-6</c:v>
                </c:pt>
                <c:pt idx="8069">
                  <c:v>1.2470157967491212E-6</c:v>
                </c:pt>
                <c:pt idx="8070">
                  <c:v>7.4820947804947283E-6</c:v>
                </c:pt>
                <c:pt idx="8071">
                  <c:v>2.4940315934982425E-6</c:v>
                </c:pt>
                <c:pt idx="8072">
                  <c:v>0</c:v>
                </c:pt>
                <c:pt idx="8073">
                  <c:v>3.7410473902473641E-6</c:v>
                </c:pt>
                <c:pt idx="8074">
                  <c:v>1.2470157967491212E-6</c:v>
                </c:pt>
                <c:pt idx="8075">
                  <c:v>2.4940315934982425E-6</c:v>
                </c:pt>
                <c:pt idx="8076">
                  <c:v>3.7410473902473641E-6</c:v>
                </c:pt>
                <c:pt idx="8077">
                  <c:v>2.4940315934982425E-6</c:v>
                </c:pt>
                <c:pt idx="8078">
                  <c:v>3.7410473902473641E-6</c:v>
                </c:pt>
                <c:pt idx="8079">
                  <c:v>0</c:v>
                </c:pt>
                <c:pt idx="8080">
                  <c:v>7.4820947804947283E-6</c:v>
                </c:pt>
                <c:pt idx="8081">
                  <c:v>0</c:v>
                </c:pt>
                <c:pt idx="8082">
                  <c:v>1.2470157967491212E-6</c:v>
                </c:pt>
                <c:pt idx="8083">
                  <c:v>1.2470157967491212E-6</c:v>
                </c:pt>
                <c:pt idx="8084">
                  <c:v>4.9880631869964849E-6</c:v>
                </c:pt>
                <c:pt idx="8085">
                  <c:v>4.9880631869964849E-6</c:v>
                </c:pt>
                <c:pt idx="8086">
                  <c:v>3.7410473902473641E-6</c:v>
                </c:pt>
                <c:pt idx="8087">
                  <c:v>3.7410473902473641E-6</c:v>
                </c:pt>
                <c:pt idx="8088">
                  <c:v>8.7291105772438478E-6</c:v>
                </c:pt>
                <c:pt idx="8089">
                  <c:v>2.4940315934982425E-6</c:v>
                </c:pt>
                <c:pt idx="8090">
                  <c:v>6.2350789837456062E-6</c:v>
                </c:pt>
                <c:pt idx="8091">
                  <c:v>2.4940315934982425E-6</c:v>
                </c:pt>
                <c:pt idx="8092">
                  <c:v>4.9880631869964849E-6</c:v>
                </c:pt>
                <c:pt idx="8093">
                  <c:v>2.4940315934982425E-6</c:v>
                </c:pt>
                <c:pt idx="8094">
                  <c:v>3.7410473902473641E-6</c:v>
                </c:pt>
                <c:pt idx="8095">
                  <c:v>1.2470157967491212E-6</c:v>
                </c:pt>
                <c:pt idx="8096">
                  <c:v>2.4940315934982425E-6</c:v>
                </c:pt>
                <c:pt idx="8097">
                  <c:v>4.9880631869964849E-6</c:v>
                </c:pt>
                <c:pt idx="8098">
                  <c:v>2.4940315934982425E-6</c:v>
                </c:pt>
                <c:pt idx="8099">
                  <c:v>3.7410473902473641E-6</c:v>
                </c:pt>
                <c:pt idx="8100">
                  <c:v>2.4940315934982425E-6</c:v>
                </c:pt>
                <c:pt idx="8101">
                  <c:v>6.2350789837456062E-6</c:v>
                </c:pt>
                <c:pt idx="8102">
                  <c:v>2.4940315934982425E-6</c:v>
                </c:pt>
                <c:pt idx="8103">
                  <c:v>3.7410473902473641E-6</c:v>
                </c:pt>
                <c:pt idx="8104">
                  <c:v>4.9880631869964849E-6</c:v>
                </c:pt>
                <c:pt idx="8105">
                  <c:v>1.2470157967491212E-6</c:v>
                </c:pt>
                <c:pt idx="8106">
                  <c:v>2.4940315934982425E-6</c:v>
                </c:pt>
                <c:pt idx="8107">
                  <c:v>2.4940315934982425E-6</c:v>
                </c:pt>
                <c:pt idx="8108">
                  <c:v>1.2470157967491212E-6</c:v>
                </c:pt>
                <c:pt idx="8109">
                  <c:v>4.9880631869964849E-6</c:v>
                </c:pt>
                <c:pt idx="8110">
                  <c:v>0</c:v>
                </c:pt>
                <c:pt idx="8111">
                  <c:v>3.7410473902473641E-6</c:v>
                </c:pt>
                <c:pt idx="8112">
                  <c:v>3.7410473902473641E-6</c:v>
                </c:pt>
                <c:pt idx="8113">
                  <c:v>2.4940315934982425E-6</c:v>
                </c:pt>
                <c:pt idx="8114">
                  <c:v>4.9880631869964849E-6</c:v>
                </c:pt>
                <c:pt idx="8115">
                  <c:v>2.4940315934982425E-6</c:v>
                </c:pt>
                <c:pt idx="8116">
                  <c:v>3.7410473902473641E-6</c:v>
                </c:pt>
                <c:pt idx="8117">
                  <c:v>3.7410473902473641E-6</c:v>
                </c:pt>
                <c:pt idx="8118">
                  <c:v>0</c:v>
                </c:pt>
                <c:pt idx="8119">
                  <c:v>1.2470157967491212E-6</c:v>
                </c:pt>
                <c:pt idx="8120">
                  <c:v>1.2470157967491212E-6</c:v>
                </c:pt>
                <c:pt idx="8121">
                  <c:v>0</c:v>
                </c:pt>
                <c:pt idx="8122">
                  <c:v>4.9880631869964849E-6</c:v>
                </c:pt>
                <c:pt idx="8123">
                  <c:v>1.2470157967491212E-6</c:v>
                </c:pt>
                <c:pt idx="8124">
                  <c:v>1.2470157967491212E-6</c:v>
                </c:pt>
                <c:pt idx="8125">
                  <c:v>3.7410473902473641E-6</c:v>
                </c:pt>
                <c:pt idx="8126">
                  <c:v>4.9880631869964849E-6</c:v>
                </c:pt>
                <c:pt idx="8127">
                  <c:v>2.4940315934982425E-6</c:v>
                </c:pt>
                <c:pt idx="8128">
                  <c:v>1.2470157967491212E-6</c:v>
                </c:pt>
                <c:pt idx="8129">
                  <c:v>0</c:v>
                </c:pt>
                <c:pt idx="8130">
                  <c:v>3.7410473902473641E-6</c:v>
                </c:pt>
                <c:pt idx="8131">
                  <c:v>4.9880631869964849E-6</c:v>
                </c:pt>
                <c:pt idx="8132">
                  <c:v>2.4940315934982425E-6</c:v>
                </c:pt>
                <c:pt idx="8133">
                  <c:v>2.4940315934982425E-6</c:v>
                </c:pt>
                <c:pt idx="8134">
                  <c:v>3.7410473902473641E-6</c:v>
                </c:pt>
                <c:pt idx="8135">
                  <c:v>4.9880631869964849E-6</c:v>
                </c:pt>
                <c:pt idx="8136">
                  <c:v>2.4940315934982425E-6</c:v>
                </c:pt>
                <c:pt idx="8137">
                  <c:v>2.4940315934982425E-6</c:v>
                </c:pt>
                <c:pt idx="8138">
                  <c:v>6.2350789837456062E-6</c:v>
                </c:pt>
                <c:pt idx="8139">
                  <c:v>4.9880631869964849E-6</c:v>
                </c:pt>
                <c:pt idx="8140">
                  <c:v>2.4940315934982425E-6</c:v>
                </c:pt>
                <c:pt idx="8141">
                  <c:v>4.9880631869964849E-6</c:v>
                </c:pt>
                <c:pt idx="8142">
                  <c:v>1.2470157967491212E-6</c:v>
                </c:pt>
                <c:pt idx="8143">
                  <c:v>2.4940315934982425E-6</c:v>
                </c:pt>
                <c:pt idx="8144">
                  <c:v>4.9880631869964849E-6</c:v>
                </c:pt>
                <c:pt idx="8145">
                  <c:v>1.2470157967491212E-6</c:v>
                </c:pt>
                <c:pt idx="8146">
                  <c:v>8.7291105772438478E-6</c:v>
                </c:pt>
                <c:pt idx="8147">
                  <c:v>3.7410473902473641E-6</c:v>
                </c:pt>
                <c:pt idx="8148">
                  <c:v>4.9880631869964849E-6</c:v>
                </c:pt>
                <c:pt idx="8149">
                  <c:v>2.4940315934982425E-6</c:v>
                </c:pt>
                <c:pt idx="8150">
                  <c:v>2.4940315934982425E-6</c:v>
                </c:pt>
                <c:pt idx="8151">
                  <c:v>3.7410473902473641E-6</c:v>
                </c:pt>
                <c:pt idx="8152">
                  <c:v>3.7410473902473641E-6</c:v>
                </c:pt>
                <c:pt idx="8153">
                  <c:v>4.9880631869964849E-6</c:v>
                </c:pt>
                <c:pt idx="8154">
                  <c:v>6.2350789837456062E-6</c:v>
                </c:pt>
                <c:pt idx="8155">
                  <c:v>7.4820947804947283E-6</c:v>
                </c:pt>
                <c:pt idx="8156">
                  <c:v>4.9880631869964849E-6</c:v>
                </c:pt>
                <c:pt idx="8157">
                  <c:v>3.7410473902473641E-6</c:v>
                </c:pt>
                <c:pt idx="8158">
                  <c:v>4.9880631869964849E-6</c:v>
                </c:pt>
                <c:pt idx="8159">
                  <c:v>2.4940315934982425E-6</c:v>
                </c:pt>
                <c:pt idx="8160">
                  <c:v>1.2470157967491212E-6</c:v>
                </c:pt>
                <c:pt idx="8161">
                  <c:v>4.9880631869964849E-6</c:v>
                </c:pt>
                <c:pt idx="8162">
                  <c:v>3.7410473902473641E-6</c:v>
                </c:pt>
                <c:pt idx="8163">
                  <c:v>6.2350789837456062E-6</c:v>
                </c:pt>
                <c:pt idx="8164">
                  <c:v>4.9880631869964849E-6</c:v>
                </c:pt>
                <c:pt idx="8165">
                  <c:v>1.2470157967491212E-6</c:v>
                </c:pt>
                <c:pt idx="8166">
                  <c:v>6.2350789837456062E-6</c:v>
                </c:pt>
                <c:pt idx="8167">
                  <c:v>4.9880631869964849E-6</c:v>
                </c:pt>
                <c:pt idx="8168">
                  <c:v>7.4820947804947283E-6</c:v>
                </c:pt>
                <c:pt idx="8169">
                  <c:v>1.2470157967491212E-6</c:v>
                </c:pt>
                <c:pt idx="8170">
                  <c:v>2.4940315934982425E-6</c:v>
                </c:pt>
                <c:pt idx="8171">
                  <c:v>1.2470157967491212E-6</c:v>
                </c:pt>
                <c:pt idx="8172">
                  <c:v>3.7410473902473641E-6</c:v>
                </c:pt>
                <c:pt idx="8173">
                  <c:v>4.9880631869964849E-6</c:v>
                </c:pt>
                <c:pt idx="8174">
                  <c:v>4.9880631869964849E-6</c:v>
                </c:pt>
                <c:pt idx="8175">
                  <c:v>6.2350789837456062E-6</c:v>
                </c:pt>
                <c:pt idx="8176">
                  <c:v>3.7410473902473641E-6</c:v>
                </c:pt>
                <c:pt idx="8177">
                  <c:v>3.7410473902473641E-6</c:v>
                </c:pt>
                <c:pt idx="8178">
                  <c:v>0</c:v>
                </c:pt>
                <c:pt idx="8179">
                  <c:v>2.4940315934982425E-6</c:v>
                </c:pt>
                <c:pt idx="8180">
                  <c:v>3.7410473902473641E-6</c:v>
                </c:pt>
                <c:pt idx="8181">
                  <c:v>8.7291105772438478E-6</c:v>
                </c:pt>
                <c:pt idx="8182">
                  <c:v>4.9880631869964849E-6</c:v>
                </c:pt>
                <c:pt idx="8183">
                  <c:v>3.7410473902473641E-6</c:v>
                </c:pt>
                <c:pt idx="8184">
                  <c:v>6.2350789837456062E-6</c:v>
                </c:pt>
                <c:pt idx="8185">
                  <c:v>2.4940315934982425E-6</c:v>
                </c:pt>
                <c:pt idx="8186">
                  <c:v>7.4820947804947283E-6</c:v>
                </c:pt>
                <c:pt idx="8187">
                  <c:v>1.2470157967491212E-6</c:v>
                </c:pt>
                <c:pt idx="8188">
                  <c:v>0</c:v>
                </c:pt>
                <c:pt idx="8189">
                  <c:v>8.7291105772438478E-6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D4-4515-A013-B712B0045363}"/>
            </c:ext>
          </c:extLst>
        </c:ser>
        <c:ser>
          <c:idx val="1"/>
          <c:order val="1"/>
          <c:tx>
            <c:v>FeSO4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HPGe_mereni!$Y$4:$Y$8193</c:f>
              <c:numCache>
                <c:formatCode>0.00</c:formatCode>
                <c:ptCount val="8190"/>
                <c:pt idx="0">
                  <c:v>-0.52730035867000002</c:v>
                </c:pt>
                <c:pt idx="1">
                  <c:v>0.79969856531999972</c:v>
                </c:pt>
                <c:pt idx="2">
                  <c:v>2.1266967719699998</c:v>
                </c:pt>
                <c:pt idx="3">
                  <c:v>3.4536942612799999</c:v>
                </c:pt>
                <c:pt idx="4">
                  <c:v>4.7806910332499992</c:v>
                </c:pt>
                <c:pt idx="5">
                  <c:v>6.1076870878799996</c:v>
                </c:pt>
                <c:pt idx="6">
                  <c:v>7.4346824251699992</c:v>
                </c:pt>
                <c:pt idx="7">
                  <c:v>8.761677045119999</c:v>
                </c:pt>
                <c:pt idx="8">
                  <c:v>10.08867094773</c:v>
                </c:pt>
                <c:pt idx="9">
                  <c:v>11.415664133</c:v>
                </c:pt>
                <c:pt idx="10">
                  <c:v>12.742656600929999</c:v>
                </c:pt>
                <c:pt idx="11">
                  <c:v>14.06964835152</c:v>
                </c:pt>
                <c:pt idx="12">
                  <c:v>15.396639384769996</c:v>
                </c:pt>
                <c:pt idx="13">
                  <c:v>16.72362970068</c:v>
                </c:pt>
                <c:pt idx="14">
                  <c:v>18.050619299250002</c:v>
                </c:pt>
                <c:pt idx="15">
                  <c:v>19.377608180479999</c:v>
                </c:pt>
                <c:pt idx="16">
                  <c:v>20.70459634437</c:v>
                </c:pt>
                <c:pt idx="17">
                  <c:v>22.031583790919999</c:v>
                </c:pt>
                <c:pt idx="18">
                  <c:v>23.358570520130002</c:v>
                </c:pt>
                <c:pt idx="19">
                  <c:v>24.685556532</c:v>
                </c:pt>
                <c:pt idx="20">
                  <c:v>26.012541826530001</c:v>
                </c:pt>
                <c:pt idx="21">
                  <c:v>27.339526403720001</c:v>
                </c:pt>
                <c:pt idx="22">
                  <c:v>28.666510263570004</c:v>
                </c:pt>
                <c:pt idx="23">
                  <c:v>29.993493406079999</c:v>
                </c:pt>
                <c:pt idx="24">
                  <c:v>31.320475831249997</c:v>
                </c:pt>
                <c:pt idx="25">
                  <c:v>32.647457539079994</c:v>
                </c:pt>
                <c:pt idx="26">
                  <c:v>33.974438529570001</c:v>
                </c:pt>
                <c:pt idx="27">
                  <c:v>35.301418802719994</c:v>
                </c:pt>
                <c:pt idx="28">
                  <c:v>36.628398358529992</c:v>
                </c:pt>
                <c:pt idx="29">
                  <c:v>37.955377196999997</c:v>
                </c:pt>
                <c:pt idx="30">
                  <c:v>39.282355318130001</c:v>
                </c:pt>
                <c:pt idx="31">
                  <c:v>40.609332721919998</c:v>
                </c:pt>
                <c:pt idx="32">
                  <c:v>41.936309408369993</c:v>
                </c:pt>
                <c:pt idx="33">
                  <c:v>43.263285377479995</c:v>
                </c:pt>
                <c:pt idx="34">
                  <c:v>44.590260629249997</c:v>
                </c:pt>
                <c:pt idx="35">
                  <c:v>45.917235163679997</c:v>
                </c:pt>
                <c:pt idx="36">
                  <c:v>47.244208980769997</c:v>
                </c:pt>
                <c:pt idx="37">
                  <c:v>48.571182080520003</c:v>
                </c:pt>
                <c:pt idx="38">
                  <c:v>49.898154462929995</c:v>
                </c:pt>
                <c:pt idx="39">
                  <c:v>51.225126127999999</c:v>
                </c:pt>
                <c:pt idx="40">
                  <c:v>52.552097075729996</c:v>
                </c:pt>
                <c:pt idx="41">
                  <c:v>53.879067306119993</c:v>
                </c:pt>
                <c:pt idx="42">
                  <c:v>55.206036819169995</c:v>
                </c:pt>
                <c:pt idx="43">
                  <c:v>56.533005614879997</c:v>
                </c:pt>
                <c:pt idx="44">
                  <c:v>57.859973693249991</c:v>
                </c:pt>
                <c:pt idx="45">
                  <c:v>59.186941054279998</c:v>
                </c:pt>
                <c:pt idx="46">
                  <c:v>60.513907697969998</c:v>
                </c:pt>
                <c:pt idx="47">
                  <c:v>61.840873624319997</c:v>
                </c:pt>
                <c:pt idx="48">
                  <c:v>63.167838833329988</c:v>
                </c:pt>
                <c:pt idx="49">
                  <c:v>64.494803324999992</c:v>
                </c:pt>
                <c:pt idx="50">
                  <c:v>65.821767099330003</c:v>
                </c:pt>
                <c:pt idx="51">
                  <c:v>67.148730156319999</c:v>
                </c:pt>
                <c:pt idx="52">
                  <c:v>68.475692495970009</c:v>
                </c:pt>
                <c:pt idx="53">
                  <c:v>69.802654118280003</c:v>
                </c:pt>
                <c:pt idx="54">
                  <c:v>71.129615023250011</c:v>
                </c:pt>
                <c:pt idx="55">
                  <c:v>72.456575210880004</c:v>
                </c:pt>
                <c:pt idx="56">
                  <c:v>73.783534681169996</c:v>
                </c:pt>
                <c:pt idx="57">
                  <c:v>75.110493434120002</c:v>
                </c:pt>
                <c:pt idx="58">
                  <c:v>76.437451469729993</c:v>
                </c:pt>
                <c:pt idx="59">
                  <c:v>77.764408788000011</c:v>
                </c:pt>
                <c:pt idx="60">
                  <c:v>79.091365388930001</c:v>
                </c:pt>
                <c:pt idx="61">
                  <c:v>80.418321272520004</c:v>
                </c:pt>
                <c:pt idx="62">
                  <c:v>81.745276438770006</c:v>
                </c:pt>
                <c:pt idx="63">
                  <c:v>83.072230887680007</c:v>
                </c:pt>
                <c:pt idx="64">
                  <c:v>84.399184619249993</c:v>
                </c:pt>
                <c:pt idx="65">
                  <c:v>85.726137633479993</c:v>
                </c:pt>
                <c:pt idx="66">
                  <c:v>87.053089930369993</c:v>
                </c:pt>
                <c:pt idx="67">
                  <c:v>88.380041509919991</c:v>
                </c:pt>
                <c:pt idx="68">
                  <c:v>89.706992372130003</c:v>
                </c:pt>
                <c:pt idx="69">
                  <c:v>91.033942517</c:v>
                </c:pt>
                <c:pt idx="70">
                  <c:v>92.36089194453001</c:v>
                </c:pt>
                <c:pt idx="71">
                  <c:v>93.687840654720006</c:v>
                </c:pt>
                <c:pt idx="72">
                  <c:v>95.014788647570001</c:v>
                </c:pt>
                <c:pt idx="73">
                  <c:v>96.341735923079995</c:v>
                </c:pt>
                <c:pt idx="74">
                  <c:v>97.668682481250002</c:v>
                </c:pt>
                <c:pt idx="75">
                  <c:v>98.995628322080009</c:v>
                </c:pt>
                <c:pt idx="76">
                  <c:v>100.32257344557</c:v>
                </c:pt>
                <c:pt idx="77">
                  <c:v>101.64951785172001</c:v>
                </c:pt>
                <c:pt idx="78">
                  <c:v>102.97646154053001</c:v>
                </c:pt>
                <c:pt idx="79">
                  <c:v>104.303404512</c:v>
                </c:pt>
                <c:pt idx="80">
                  <c:v>105.63034676613</c:v>
                </c:pt>
                <c:pt idx="81">
                  <c:v>106.95728830291999</c:v>
                </c:pt>
                <c:pt idx="82">
                  <c:v>108.28422912236999</c:v>
                </c:pt>
                <c:pt idx="83">
                  <c:v>109.61116922447999</c:v>
                </c:pt>
                <c:pt idx="84">
                  <c:v>110.93810860925001</c:v>
                </c:pt>
                <c:pt idx="85">
                  <c:v>112.26504727668001</c:v>
                </c:pt>
                <c:pt idx="86">
                  <c:v>113.59198522677001</c:v>
                </c:pt>
                <c:pt idx="87">
                  <c:v>114.91892245952</c:v>
                </c:pt>
                <c:pt idx="88">
                  <c:v>116.24585897493</c:v>
                </c:pt>
                <c:pt idx="89">
                  <c:v>117.572794773</c:v>
                </c:pt>
                <c:pt idx="90">
                  <c:v>118.89972985372999</c:v>
                </c:pt>
                <c:pt idx="91">
                  <c:v>120.22666421712</c:v>
                </c:pt>
                <c:pt idx="92">
                  <c:v>121.55359786317001</c:v>
                </c:pt>
                <c:pt idx="93">
                  <c:v>122.88053079188001</c:v>
                </c:pt>
                <c:pt idx="94">
                  <c:v>124.20746300325</c:v>
                </c:pt>
                <c:pt idx="95">
                  <c:v>125.53439449728</c:v>
                </c:pt>
                <c:pt idx="96">
                  <c:v>126.86132527397001</c:v>
                </c:pt>
                <c:pt idx="97">
                  <c:v>128.18825533332</c:v>
                </c:pt>
                <c:pt idx="98">
                  <c:v>129.51518467533</c:v>
                </c:pt>
                <c:pt idx="99">
                  <c:v>130.84211329999999</c:v>
                </c:pt>
                <c:pt idx="100">
                  <c:v>132.16904120733</c:v>
                </c:pt>
                <c:pt idx="101">
                  <c:v>133.49596839731998</c:v>
                </c:pt>
                <c:pt idx="102">
                  <c:v>134.82289486996999</c:v>
                </c:pt>
                <c:pt idx="103">
                  <c:v>136.14982062528</c:v>
                </c:pt>
                <c:pt idx="104">
                  <c:v>137.47674566325</c:v>
                </c:pt>
                <c:pt idx="105">
                  <c:v>138.80366998388001</c:v>
                </c:pt>
                <c:pt idx="106">
                  <c:v>140.13059358717001</c:v>
                </c:pt>
                <c:pt idx="107">
                  <c:v>141.45751647311999</c:v>
                </c:pt>
                <c:pt idx="108">
                  <c:v>142.78443864172999</c:v>
                </c:pt>
                <c:pt idx="109">
                  <c:v>144.111360093</c:v>
                </c:pt>
                <c:pt idx="110">
                  <c:v>145.43828082693</c:v>
                </c:pt>
                <c:pt idx="111">
                  <c:v>146.76520084352001</c:v>
                </c:pt>
                <c:pt idx="112">
                  <c:v>148.09212014277</c:v>
                </c:pt>
                <c:pt idx="113">
                  <c:v>149.41903872468001</c:v>
                </c:pt>
                <c:pt idx="114">
                  <c:v>150.74595658925</c:v>
                </c:pt>
                <c:pt idx="115">
                  <c:v>152.07287373648001</c:v>
                </c:pt>
                <c:pt idx="116">
                  <c:v>153.39979016637</c:v>
                </c:pt>
                <c:pt idx="117">
                  <c:v>154.72670587892</c:v>
                </c:pt>
                <c:pt idx="118">
                  <c:v>156.05362087412999</c:v>
                </c:pt>
                <c:pt idx="119">
                  <c:v>157.38053515200002</c:v>
                </c:pt>
                <c:pt idx="120">
                  <c:v>158.70744871253001</c:v>
                </c:pt>
                <c:pt idx="121">
                  <c:v>160.03436155572001</c:v>
                </c:pt>
                <c:pt idx="122">
                  <c:v>161.36127368157</c:v>
                </c:pt>
                <c:pt idx="123">
                  <c:v>162.68818509008</c:v>
                </c:pt>
                <c:pt idx="124">
                  <c:v>164.01509578125001</c:v>
                </c:pt>
                <c:pt idx="125">
                  <c:v>165.34200575508001</c:v>
                </c:pt>
                <c:pt idx="126">
                  <c:v>166.66891501156999</c:v>
                </c:pt>
                <c:pt idx="127">
                  <c:v>167.99582355071999</c:v>
                </c:pt>
                <c:pt idx="128">
                  <c:v>169.32273137253</c:v>
                </c:pt>
                <c:pt idx="129">
                  <c:v>170.649638477</c:v>
                </c:pt>
                <c:pt idx="130">
                  <c:v>171.97654486413001</c:v>
                </c:pt>
                <c:pt idx="131">
                  <c:v>173.30345053392</c:v>
                </c:pt>
                <c:pt idx="132">
                  <c:v>174.63035548636998</c:v>
                </c:pt>
                <c:pt idx="133">
                  <c:v>175.95725972148</c:v>
                </c:pt>
                <c:pt idx="134">
                  <c:v>177.28416323924998</c:v>
                </c:pt>
                <c:pt idx="135">
                  <c:v>178.61106603968</c:v>
                </c:pt>
                <c:pt idx="136">
                  <c:v>179.93796812277</c:v>
                </c:pt>
                <c:pt idx="137">
                  <c:v>181.26486948852002</c:v>
                </c:pt>
                <c:pt idx="138">
                  <c:v>182.59177013692999</c:v>
                </c:pt>
                <c:pt idx="139">
                  <c:v>183.91867006800001</c:v>
                </c:pt>
                <c:pt idx="140">
                  <c:v>185.24556928173001</c:v>
                </c:pt>
                <c:pt idx="141">
                  <c:v>186.57246777812</c:v>
                </c:pt>
                <c:pt idx="142">
                  <c:v>187.89936555717</c:v>
                </c:pt>
                <c:pt idx="143">
                  <c:v>189.22626261887999</c:v>
                </c:pt>
                <c:pt idx="144">
                  <c:v>190.55315896324998</c:v>
                </c:pt>
                <c:pt idx="145">
                  <c:v>191.88005459028</c:v>
                </c:pt>
                <c:pt idx="146">
                  <c:v>193.20694949996999</c:v>
                </c:pt>
                <c:pt idx="147">
                  <c:v>194.53384369232</c:v>
                </c:pt>
                <c:pt idx="148">
                  <c:v>195.86073716733</c:v>
                </c:pt>
                <c:pt idx="149">
                  <c:v>197.18762992499998</c:v>
                </c:pt>
                <c:pt idx="150">
                  <c:v>198.51452196532998</c:v>
                </c:pt>
                <c:pt idx="151">
                  <c:v>199.84141328832001</c:v>
                </c:pt>
                <c:pt idx="152">
                  <c:v>201.16830389397001</c:v>
                </c:pt>
                <c:pt idx="153">
                  <c:v>202.49519378228001</c:v>
                </c:pt>
                <c:pt idx="154">
                  <c:v>203.82208295325</c:v>
                </c:pt>
                <c:pt idx="155">
                  <c:v>205.14897140688001</c:v>
                </c:pt>
                <c:pt idx="156">
                  <c:v>206.47585914317</c:v>
                </c:pt>
                <c:pt idx="157">
                  <c:v>207.80274616212</c:v>
                </c:pt>
                <c:pt idx="158">
                  <c:v>209.12963246372999</c:v>
                </c:pt>
                <c:pt idx="159">
                  <c:v>210.45651804799999</c:v>
                </c:pt>
                <c:pt idx="160">
                  <c:v>211.78340291493001</c:v>
                </c:pt>
                <c:pt idx="161">
                  <c:v>213.11028706452001</c:v>
                </c:pt>
                <c:pt idx="162">
                  <c:v>214.43717049676999</c:v>
                </c:pt>
                <c:pt idx="163">
                  <c:v>215.76405321167999</c:v>
                </c:pt>
                <c:pt idx="164">
                  <c:v>217.09093520924998</c:v>
                </c:pt>
                <c:pt idx="165">
                  <c:v>218.41781648947997</c:v>
                </c:pt>
                <c:pt idx="166">
                  <c:v>219.74469705236999</c:v>
                </c:pt>
                <c:pt idx="167">
                  <c:v>221.07157689791998</c:v>
                </c:pt>
                <c:pt idx="168">
                  <c:v>222.39845602613002</c:v>
                </c:pt>
                <c:pt idx="169">
                  <c:v>223.72533443700001</c:v>
                </c:pt>
                <c:pt idx="170">
                  <c:v>225.05221213052999</c:v>
                </c:pt>
                <c:pt idx="171">
                  <c:v>226.37908910672002</c:v>
                </c:pt>
                <c:pt idx="172">
                  <c:v>227.70596536556999</c:v>
                </c:pt>
                <c:pt idx="173">
                  <c:v>229.03284090708001</c:v>
                </c:pt>
                <c:pt idx="174">
                  <c:v>230.35971573124999</c:v>
                </c:pt>
                <c:pt idx="175">
                  <c:v>231.68658983808001</c:v>
                </c:pt>
                <c:pt idx="176">
                  <c:v>233.01346322756999</c:v>
                </c:pt>
                <c:pt idx="177">
                  <c:v>234.34033589972</c:v>
                </c:pt>
                <c:pt idx="178">
                  <c:v>235.66720785453001</c:v>
                </c:pt>
                <c:pt idx="179">
                  <c:v>236.99407909199999</c:v>
                </c:pt>
                <c:pt idx="180">
                  <c:v>238.32094961212999</c:v>
                </c:pt>
                <c:pt idx="181">
                  <c:v>239.64781941491998</c:v>
                </c:pt>
                <c:pt idx="182">
                  <c:v>240.97468850036998</c:v>
                </c:pt>
                <c:pt idx="183">
                  <c:v>242.30155686848002</c:v>
                </c:pt>
                <c:pt idx="184">
                  <c:v>243.62842451925002</c:v>
                </c:pt>
                <c:pt idx="185">
                  <c:v>244.95529145268</c:v>
                </c:pt>
                <c:pt idx="186">
                  <c:v>246.28215766877</c:v>
                </c:pt>
                <c:pt idx="187">
                  <c:v>247.60902316752001</c:v>
                </c:pt>
                <c:pt idx="188">
                  <c:v>248.93588794893</c:v>
                </c:pt>
                <c:pt idx="189">
                  <c:v>250.26275201300001</c:v>
                </c:pt>
                <c:pt idx="190">
                  <c:v>251.58961535973</c:v>
                </c:pt>
                <c:pt idx="191">
                  <c:v>252.91647798911998</c:v>
                </c:pt>
                <c:pt idx="192">
                  <c:v>254.24333990117</c:v>
                </c:pt>
                <c:pt idx="193">
                  <c:v>255.57020109587998</c:v>
                </c:pt>
                <c:pt idx="194">
                  <c:v>256.89706157324997</c:v>
                </c:pt>
                <c:pt idx="195">
                  <c:v>258.22392133327997</c:v>
                </c:pt>
                <c:pt idx="196">
                  <c:v>259.55078037596996</c:v>
                </c:pt>
                <c:pt idx="197">
                  <c:v>260.87763870131994</c:v>
                </c:pt>
                <c:pt idx="198">
                  <c:v>262.20449630932995</c:v>
                </c:pt>
                <c:pt idx="199">
                  <c:v>263.53135319999996</c:v>
                </c:pt>
                <c:pt idx="200">
                  <c:v>264.85820937332994</c:v>
                </c:pt>
                <c:pt idx="201">
                  <c:v>266.18506482931997</c:v>
                </c:pt>
                <c:pt idx="202">
                  <c:v>267.51191956796993</c:v>
                </c:pt>
                <c:pt idx="203">
                  <c:v>268.83877358927992</c:v>
                </c:pt>
                <c:pt idx="204">
                  <c:v>270.16562689324996</c:v>
                </c:pt>
                <c:pt idx="205">
                  <c:v>271.49247947987993</c:v>
                </c:pt>
                <c:pt idx="206">
                  <c:v>272.81933134916994</c:v>
                </c:pt>
                <c:pt idx="207">
                  <c:v>274.14618250111994</c:v>
                </c:pt>
                <c:pt idx="208">
                  <c:v>275.47303293572998</c:v>
                </c:pt>
                <c:pt idx="209">
                  <c:v>276.799882653</c:v>
                </c:pt>
                <c:pt idx="210">
                  <c:v>278.12673165293</c:v>
                </c:pt>
                <c:pt idx="211">
                  <c:v>279.45357993552</c:v>
                </c:pt>
                <c:pt idx="212">
                  <c:v>280.78042750076997</c:v>
                </c:pt>
                <c:pt idx="213">
                  <c:v>282.10727434867999</c:v>
                </c:pt>
                <c:pt idx="214">
                  <c:v>283.43412047925</c:v>
                </c:pt>
                <c:pt idx="215">
                  <c:v>284.76096589247999</c:v>
                </c:pt>
                <c:pt idx="216">
                  <c:v>286.08781058836996</c:v>
                </c:pt>
                <c:pt idx="217">
                  <c:v>287.41465456691998</c:v>
                </c:pt>
                <c:pt idx="218">
                  <c:v>288.74149782812998</c:v>
                </c:pt>
                <c:pt idx="219">
                  <c:v>290.06834037199997</c:v>
                </c:pt>
                <c:pt idx="220">
                  <c:v>291.39518219852999</c:v>
                </c:pt>
                <c:pt idx="221">
                  <c:v>292.72202330771995</c:v>
                </c:pt>
                <c:pt idx="222">
                  <c:v>294.04886369956995</c:v>
                </c:pt>
                <c:pt idx="223">
                  <c:v>295.37570337407999</c:v>
                </c:pt>
                <c:pt idx="224">
                  <c:v>296.70254233124996</c:v>
                </c:pt>
                <c:pt idx="225">
                  <c:v>298.02938057107997</c:v>
                </c:pt>
                <c:pt idx="226">
                  <c:v>299.35621809356996</c:v>
                </c:pt>
                <c:pt idx="227">
                  <c:v>300.68305489871994</c:v>
                </c:pt>
                <c:pt idx="228">
                  <c:v>302.00989098652997</c:v>
                </c:pt>
                <c:pt idx="229">
                  <c:v>303.33672635699997</c:v>
                </c:pt>
                <c:pt idx="230">
                  <c:v>304.66356101012997</c:v>
                </c:pt>
                <c:pt idx="231">
                  <c:v>305.99039494591995</c:v>
                </c:pt>
                <c:pt idx="232">
                  <c:v>307.31722816436996</c:v>
                </c:pt>
                <c:pt idx="233">
                  <c:v>308.64406066547997</c:v>
                </c:pt>
                <c:pt idx="234">
                  <c:v>309.97089244924996</c:v>
                </c:pt>
                <c:pt idx="235">
                  <c:v>311.29772351567993</c:v>
                </c:pt>
                <c:pt idx="236">
                  <c:v>312.62455386476995</c:v>
                </c:pt>
                <c:pt idx="237">
                  <c:v>313.95138349651995</c:v>
                </c:pt>
                <c:pt idx="238">
                  <c:v>315.27821241092994</c:v>
                </c:pt>
                <c:pt idx="239">
                  <c:v>316.60504060799997</c:v>
                </c:pt>
                <c:pt idx="240">
                  <c:v>317.93186808772998</c:v>
                </c:pt>
                <c:pt idx="241">
                  <c:v>319.25869485011998</c:v>
                </c:pt>
                <c:pt idx="242">
                  <c:v>320.58552089516996</c:v>
                </c:pt>
                <c:pt idx="243">
                  <c:v>321.91234622287999</c:v>
                </c:pt>
                <c:pt idx="244">
                  <c:v>323.23917083325</c:v>
                </c:pt>
                <c:pt idx="245">
                  <c:v>324.56599472628</c:v>
                </c:pt>
                <c:pt idx="246">
                  <c:v>325.89281790196998</c:v>
                </c:pt>
                <c:pt idx="247">
                  <c:v>327.21964036032</c:v>
                </c:pt>
                <c:pt idx="248">
                  <c:v>328.54646210132995</c:v>
                </c:pt>
                <c:pt idx="249">
                  <c:v>329.873283125</c:v>
                </c:pt>
                <c:pt idx="250">
                  <c:v>331.20010343132998</c:v>
                </c:pt>
                <c:pt idx="251">
                  <c:v>332.52692302032</c:v>
                </c:pt>
                <c:pt idx="252">
                  <c:v>333.85374189196995</c:v>
                </c:pt>
                <c:pt idx="253">
                  <c:v>335.18056004627999</c:v>
                </c:pt>
                <c:pt idx="254">
                  <c:v>336.50737748324997</c:v>
                </c:pt>
                <c:pt idx="255">
                  <c:v>337.83419420287998</c:v>
                </c:pt>
                <c:pt idx="256">
                  <c:v>339.16101020516999</c:v>
                </c:pt>
                <c:pt idx="257">
                  <c:v>340.48782549011997</c:v>
                </c:pt>
                <c:pt idx="258">
                  <c:v>341.81464005772995</c:v>
                </c:pt>
                <c:pt idx="259">
                  <c:v>343.14145390799996</c:v>
                </c:pt>
                <c:pt idx="260">
                  <c:v>344.46826704092996</c:v>
                </c:pt>
                <c:pt idx="261">
                  <c:v>345.79507945651994</c:v>
                </c:pt>
                <c:pt idx="262">
                  <c:v>347.12189115476997</c:v>
                </c:pt>
                <c:pt idx="263">
                  <c:v>348.44870213567992</c:v>
                </c:pt>
                <c:pt idx="264">
                  <c:v>349.77551239924998</c:v>
                </c:pt>
                <c:pt idx="265">
                  <c:v>351.10232194547996</c:v>
                </c:pt>
                <c:pt idx="266">
                  <c:v>352.42913077436992</c:v>
                </c:pt>
                <c:pt idx="267">
                  <c:v>353.75593888591993</c:v>
                </c:pt>
                <c:pt idx="268">
                  <c:v>355.08274628012992</c:v>
                </c:pt>
                <c:pt idx="269">
                  <c:v>356.40955295699996</c:v>
                </c:pt>
                <c:pt idx="270">
                  <c:v>357.73635891652992</c:v>
                </c:pt>
                <c:pt idx="271">
                  <c:v>359.06316415871993</c:v>
                </c:pt>
                <c:pt idx="272">
                  <c:v>360.38996868356998</c:v>
                </c:pt>
                <c:pt idx="273">
                  <c:v>361.71677249108001</c:v>
                </c:pt>
                <c:pt idx="274">
                  <c:v>363.04357558124997</c:v>
                </c:pt>
                <c:pt idx="275">
                  <c:v>364.37037795407997</c:v>
                </c:pt>
                <c:pt idx="276">
                  <c:v>365.69717960956996</c:v>
                </c:pt>
                <c:pt idx="277">
                  <c:v>367.02398054771999</c:v>
                </c:pt>
                <c:pt idx="278">
                  <c:v>368.35078076853</c:v>
                </c:pt>
                <c:pt idx="279">
                  <c:v>369.677580272</c:v>
                </c:pt>
                <c:pt idx="280">
                  <c:v>371.00437905812998</c:v>
                </c:pt>
                <c:pt idx="281">
                  <c:v>372.33117712691995</c:v>
                </c:pt>
                <c:pt idx="282">
                  <c:v>373.65797447836997</c:v>
                </c:pt>
                <c:pt idx="283">
                  <c:v>374.98477111247996</c:v>
                </c:pt>
                <c:pt idx="284">
                  <c:v>376.31156702924994</c:v>
                </c:pt>
                <c:pt idx="285">
                  <c:v>377.63836222867997</c:v>
                </c:pt>
                <c:pt idx="286">
                  <c:v>378.96515671076997</c:v>
                </c:pt>
                <c:pt idx="287">
                  <c:v>380.29195047551997</c:v>
                </c:pt>
                <c:pt idx="288">
                  <c:v>381.61874352292995</c:v>
                </c:pt>
                <c:pt idx="289">
                  <c:v>382.94553585299997</c:v>
                </c:pt>
                <c:pt idx="290">
                  <c:v>384.27232746572997</c:v>
                </c:pt>
                <c:pt idx="291">
                  <c:v>385.59911836111996</c:v>
                </c:pt>
                <c:pt idx="292">
                  <c:v>386.92590853916994</c:v>
                </c:pt>
                <c:pt idx="293">
                  <c:v>388.25269799987996</c:v>
                </c:pt>
                <c:pt idx="294">
                  <c:v>389.57948674324996</c:v>
                </c:pt>
                <c:pt idx="295">
                  <c:v>390.90627476927995</c:v>
                </c:pt>
                <c:pt idx="296">
                  <c:v>392.23306207796998</c:v>
                </c:pt>
                <c:pt idx="297">
                  <c:v>393.55984866931993</c:v>
                </c:pt>
                <c:pt idx="298">
                  <c:v>394.88663454332993</c:v>
                </c:pt>
                <c:pt idx="299">
                  <c:v>396.21341969999992</c:v>
                </c:pt>
                <c:pt idx="300">
                  <c:v>397.54020413932994</c:v>
                </c:pt>
                <c:pt idx="301">
                  <c:v>398.86698786131996</c:v>
                </c:pt>
                <c:pt idx="302">
                  <c:v>400.19377086596995</c:v>
                </c:pt>
                <c:pt idx="303">
                  <c:v>401.52055315327999</c:v>
                </c:pt>
                <c:pt idx="304">
                  <c:v>402.84733472325001</c:v>
                </c:pt>
                <c:pt idx="305">
                  <c:v>404.17411557587997</c:v>
                </c:pt>
                <c:pt idx="306">
                  <c:v>405.50089571116996</c:v>
                </c:pt>
                <c:pt idx="307">
                  <c:v>406.82767512912</c:v>
                </c:pt>
                <c:pt idx="308">
                  <c:v>408.15445382972996</c:v>
                </c:pt>
                <c:pt idx="309">
                  <c:v>409.48123181299997</c:v>
                </c:pt>
                <c:pt idx="310">
                  <c:v>410.80800907892996</c:v>
                </c:pt>
                <c:pt idx="311">
                  <c:v>412.13478562751999</c:v>
                </c:pt>
                <c:pt idx="312">
                  <c:v>413.46156145876995</c:v>
                </c:pt>
                <c:pt idx="313">
                  <c:v>414.78833657267995</c:v>
                </c:pt>
                <c:pt idx="314">
                  <c:v>416.11511096925</c:v>
                </c:pt>
                <c:pt idx="315">
                  <c:v>417.44188464847997</c:v>
                </c:pt>
                <c:pt idx="316">
                  <c:v>418.76865761036998</c:v>
                </c:pt>
                <c:pt idx="317">
                  <c:v>420.09542985491998</c:v>
                </c:pt>
                <c:pt idx="318">
                  <c:v>421.42220138212997</c:v>
                </c:pt>
                <c:pt idx="319">
                  <c:v>422.74897219199994</c:v>
                </c:pt>
                <c:pt idx="320">
                  <c:v>424.07574228452995</c:v>
                </c:pt>
                <c:pt idx="321">
                  <c:v>425.40251165971995</c:v>
                </c:pt>
                <c:pt idx="322">
                  <c:v>426.72928031756993</c:v>
                </c:pt>
                <c:pt idx="323">
                  <c:v>428.05604825807995</c:v>
                </c:pt>
                <c:pt idx="324">
                  <c:v>429.38281548124996</c:v>
                </c:pt>
                <c:pt idx="325">
                  <c:v>430.70958198707996</c:v>
                </c:pt>
                <c:pt idx="326">
                  <c:v>432.03634777556994</c:v>
                </c:pt>
                <c:pt idx="327">
                  <c:v>433.36311284671996</c:v>
                </c:pt>
                <c:pt idx="328">
                  <c:v>434.68987720052996</c:v>
                </c:pt>
                <c:pt idx="329">
                  <c:v>436.01664083699995</c:v>
                </c:pt>
                <c:pt idx="330">
                  <c:v>437.34340375612993</c:v>
                </c:pt>
                <c:pt idx="331">
                  <c:v>438.67016595791995</c:v>
                </c:pt>
                <c:pt idx="332">
                  <c:v>439.99692744236995</c:v>
                </c:pt>
                <c:pt idx="333">
                  <c:v>441.32368820947994</c:v>
                </c:pt>
                <c:pt idx="334">
                  <c:v>442.65044825924991</c:v>
                </c:pt>
                <c:pt idx="335">
                  <c:v>443.97720759167993</c:v>
                </c:pt>
                <c:pt idx="336">
                  <c:v>445.30396620676999</c:v>
                </c:pt>
                <c:pt idx="337">
                  <c:v>446.63072410451997</c:v>
                </c:pt>
                <c:pt idx="338">
                  <c:v>447.95748128493</c:v>
                </c:pt>
                <c:pt idx="339">
                  <c:v>449.28423774800001</c:v>
                </c:pt>
                <c:pt idx="340">
                  <c:v>450.61099349373001</c:v>
                </c:pt>
                <c:pt idx="341">
                  <c:v>451.93774852211999</c:v>
                </c:pt>
                <c:pt idx="342">
                  <c:v>453.26450283316996</c:v>
                </c:pt>
                <c:pt idx="343">
                  <c:v>454.59125642687997</c:v>
                </c:pt>
                <c:pt idx="344">
                  <c:v>455.91800930324996</c:v>
                </c:pt>
                <c:pt idx="345">
                  <c:v>457.24476146228</c:v>
                </c:pt>
                <c:pt idx="346">
                  <c:v>458.57151290396996</c:v>
                </c:pt>
                <c:pt idx="347">
                  <c:v>459.89826362831997</c:v>
                </c:pt>
                <c:pt idx="348">
                  <c:v>461.22501363532996</c:v>
                </c:pt>
                <c:pt idx="349">
                  <c:v>462.55176292499999</c:v>
                </c:pt>
                <c:pt idx="350">
                  <c:v>463.87851149732995</c:v>
                </c:pt>
                <c:pt idx="351">
                  <c:v>465.20525935231996</c:v>
                </c:pt>
                <c:pt idx="352">
                  <c:v>466.53200648996994</c:v>
                </c:pt>
                <c:pt idx="353">
                  <c:v>467.85875291027997</c:v>
                </c:pt>
                <c:pt idx="354">
                  <c:v>469.18549861324993</c:v>
                </c:pt>
                <c:pt idx="355">
                  <c:v>470.51224359887993</c:v>
                </c:pt>
                <c:pt idx="356">
                  <c:v>471.83898786716998</c:v>
                </c:pt>
                <c:pt idx="357">
                  <c:v>473.16573141811995</c:v>
                </c:pt>
                <c:pt idx="358">
                  <c:v>474.49247425172996</c:v>
                </c:pt>
                <c:pt idx="359">
                  <c:v>475.81921636799996</c:v>
                </c:pt>
                <c:pt idx="360">
                  <c:v>477.14595776692994</c:v>
                </c:pt>
                <c:pt idx="361">
                  <c:v>478.47269844851996</c:v>
                </c:pt>
                <c:pt idx="362">
                  <c:v>479.79943841276992</c:v>
                </c:pt>
                <c:pt idx="363">
                  <c:v>481.12617765967997</c:v>
                </c:pt>
                <c:pt idx="364">
                  <c:v>482.45291618924995</c:v>
                </c:pt>
                <c:pt idx="365">
                  <c:v>483.77965400147991</c:v>
                </c:pt>
                <c:pt idx="366">
                  <c:v>485.10639109636992</c:v>
                </c:pt>
                <c:pt idx="367">
                  <c:v>486.43312747391997</c:v>
                </c:pt>
                <c:pt idx="368">
                  <c:v>487.75986313413</c:v>
                </c:pt>
                <c:pt idx="369">
                  <c:v>489.08659807699996</c:v>
                </c:pt>
                <c:pt idx="370">
                  <c:v>490.41333230252997</c:v>
                </c:pt>
                <c:pt idx="371">
                  <c:v>491.74006581071995</c:v>
                </c:pt>
                <c:pt idx="372">
                  <c:v>493.06679860156999</c:v>
                </c:pt>
                <c:pt idx="373">
                  <c:v>494.39353067508</c:v>
                </c:pt>
                <c:pt idx="374">
                  <c:v>495.72026203125</c:v>
                </c:pt>
                <c:pt idx="375">
                  <c:v>497.04699267007999</c:v>
                </c:pt>
                <c:pt idx="376">
                  <c:v>498.37372259156996</c:v>
                </c:pt>
                <c:pt idx="377">
                  <c:v>499.70045179571997</c:v>
                </c:pt>
                <c:pt idx="378">
                  <c:v>501.02718028252997</c:v>
                </c:pt>
                <c:pt idx="379">
                  <c:v>502.35390805199995</c:v>
                </c:pt>
                <c:pt idx="380">
                  <c:v>503.68063510412998</c:v>
                </c:pt>
                <c:pt idx="381">
                  <c:v>505.00736143891999</c:v>
                </c:pt>
                <c:pt idx="382">
                  <c:v>506.33408705636998</c:v>
                </c:pt>
                <c:pt idx="383">
                  <c:v>507.66081195647996</c:v>
                </c:pt>
                <c:pt idx="384">
                  <c:v>508.98753613924998</c:v>
                </c:pt>
                <c:pt idx="385">
                  <c:v>510.31425960467999</c:v>
                </c:pt>
                <c:pt idx="386">
                  <c:v>511.64098235276998</c:v>
                </c:pt>
                <c:pt idx="387">
                  <c:v>512.96770438351996</c:v>
                </c:pt>
                <c:pt idx="388">
                  <c:v>514.29442569693003</c:v>
                </c:pt>
                <c:pt idx="389">
                  <c:v>515.62114629300004</c:v>
                </c:pt>
                <c:pt idx="390">
                  <c:v>516.94786617172997</c:v>
                </c:pt>
                <c:pt idx="391">
                  <c:v>518.27458533312006</c:v>
                </c:pt>
                <c:pt idx="392">
                  <c:v>519.60130377716996</c:v>
                </c:pt>
                <c:pt idx="393">
                  <c:v>520.92802150388002</c:v>
                </c:pt>
                <c:pt idx="394">
                  <c:v>522.25473851325</c:v>
                </c:pt>
                <c:pt idx="395">
                  <c:v>523.58145480528003</c:v>
                </c:pt>
                <c:pt idx="396">
                  <c:v>524.90817037996999</c:v>
                </c:pt>
                <c:pt idx="397">
                  <c:v>526.23488523731999</c:v>
                </c:pt>
                <c:pt idx="398">
                  <c:v>527.56159937733003</c:v>
                </c:pt>
                <c:pt idx="399">
                  <c:v>528.88831279999999</c:v>
                </c:pt>
                <c:pt idx="400">
                  <c:v>530.21502550533</c:v>
                </c:pt>
                <c:pt idx="401">
                  <c:v>531.54173749331994</c:v>
                </c:pt>
                <c:pt idx="402">
                  <c:v>532.86844876397004</c:v>
                </c:pt>
                <c:pt idx="403">
                  <c:v>534.19515931727994</c:v>
                </c:pt>
                <c:pt idx="404">
                  <c:v>535.52186915325001</c:v>
                </c:pt>
                <c:pt idx="405">
                  <c:v>536.84857827188</c:v>
                </c:pt>
                <c:pt idx="406">
                  <c:v>538.17528667316992</c:v>
                </c:pt>
                <c:pt idx="407">
                  <c:v>539.50199435712</c:v>
                </c:pt>
                <c:pt idx="408">
                  <c:v>540.82870132373</c:v>
                </c:pt>
                <c:pt idx="409">
                  <c:v>542.15540757299993</c:v>
                </c:pt>
                <c:pt idx="410">
                  <c:v>543.48211310493002</c:v>
                </c:pt>
                <c:pt idx="411">
                  <c:v>544.80881791951992</c:v>
                </c:pt>
                <c:pt idx="412">
                  <c:v>546.13552201676998</c:v>
                </c:pt>
                <c:pt idx="413">
                  <c:v>547.46222539667997</c:v>
                </c:pt>
                <c:pt idx="414">
                  <c:v>548.78892805925</c:v>
                </c:pt>
                <c:pt idx="415">
                  <c:v>550.11563000447995</c:v>
                </c:pt>
                <c:pt idx="416">
                  <c:v>551.44233123237007</c:v>
                </c:pt>
                <c:pt idx="417">
                  <c:v>552.76903174292011</c:v>
                </c:pt>
                <c:pt idx="418">
                  <c:v>554.09573153613007</c:v>
                </c:pt>
                <c:pt idx="419">
                  <c:v>555.42243061200008</c:v>
                </c:pt>
                <c:pt idx="420">
                  <c:v>556.74912897053002</c:v>
                </c:pt>
                <c:pt idx="421">
                  <c:v>558.07582661172012</c:v>
                </c:pt>
                <c:pt idx="422">
                  <c:v>559.40252353557003</c:v>
                </c:pt>
                <c:pt idx="423">
                  <c:v>560.72921974208009</c:v>
                </c:pt>
                <c:pt idx="424">
                  <c:v>562.05591523125008</c:v>
                </c:pt>
                <c:pt idx="425">
                  <c:v>563.38261000308</c:v>
                </c:pt>
                <c:pt idx="426">
                  <c:v>564.70930405757008</c:v>
                </c:pt>
                <c:pt idx="427">
                  <c:v>566.03599739472008</c:v>
                </c:pt>
                <c:pt idx="428">
                  <c:v>567.36269001453002</c:v>
                </c:pt>
                <c:pt idx="429">
                  <c:v>568.68938191699999</c:v>
                </c:pt>
                <c:pt idx="430">
                  <c:v>570.01607310213001</c:v>
                </c:pt>
                <c:pt idx="431">
                  <c:v>571.34276356992007</c:v>
                </c:pt>
                <c:pt idx="432">
                  <c:v>572.66945332037005</c:v>
                </c:pt>
                <c:pt idx="433">
                  <c:v>573.99614235348008</c:v>
                </c:pt>
                <c:pt idx="434">
                  <c:v>575.32283066925004</c:v>
                </c:pt>
                <c:pt idx="435">
                  <c:v>576.64951826768004</c:v>
                </c:pt>
                <c:pt idx="436">
                  <c:v>577.97620514877008</c:v>
                </c:pt>
                <c:pt idx="437">
                  <c:v>579.30289131252005</c:v>
                </c:pt>
                <c:pt idx="438">
                  <c:v>580.62957675893006</c:v>
                </c:pt>
                <c:pt idx="439">
                  <c:v>581.956261488</c:v>
                </c:pt>
                <c:pt idx="440">
                  <c:v>583.28294549972998</c:v>
                </c:pt>
                <c:pt idx="441">
                  <c:v>584.60962879412</c:v>
                </c:pt>
                <c:pt idx="442">
                  <c:v>585.93631137117006</c:v>
                </c:pt>
                <c:pt idx="443">
                  <c:v>587.26299323088006</c:v>
                </c:pt>
                <c:pt idx="444">
                  <c:v>588.58967437324998</c:v>
                </c:pt>
                <c:pt idx="445">
                  <c:v>589.91635479828005</c:v>
                </c:pt>
                <c:pt idx="446">
                  <c:v>591.24303450597006</c:v>
                </c:pt>
                <c:pt idx="447">
                  <c:v>592.56971349631999</c:v>
                </c:pt>
                <c:pt idx="448">
                  <c:v>593.89639176932997</c:v>
                </c:pt>
                <c:pt idx="449">
                  <c:v>595.22306932499998</c:v>
                </c:pt>
                <c:pt idx="450">
                  <c:v>596.54974616333004</c:v>
                </c:pt>
                <c:pt idx="451">
                  <c:v>597.87642228432003</c:v>
                </c:pt>
                <c:pt idx="452">
                  <c:v>599.20309768797006</c:v>
                </c:pt>
                <c:pt idx="453">
                  <c:v>600.52977237428001</c:v>
                </c:pt>
                <c:pt idx="454">
                  <c:v>601.85644634325001</c:v>
                </c:pt>
                <c:pt idx="455">
                  <c:v>603.18311959488005</c:v>
                </c:pt>
                <c:pt idx="456">
                  <c:v>604.50979212917002</c:v>
                </c:pt>
                <c:pt idx="457">
                  <c:v>605.83646394612003</c:v>
                </c:pt>
                <c:pt idx="458">
                  <c:v>607.16313504572997</c:v>
                </c:pt>
                <c:pt idx="459">
                  <c:v>608.48980542799995</c:v>
                </c:pt>
                <c:pt idx="460">
                  <c:v>609.81647509292998</c:v>
                </c:pt>
                <c:pt idx="461">
                  <c:v>611.14314404052004</c:v>
                </c:pt>
                <c:pt idx="462">
                  <c:v>612.46981227077003</c:v>
                </c:pt>
                <c:pt idx="463">
                  <c:v>613.79647978367996</c:v>
                </c:pt>
                <c:pt idx="464">
                  <c:v>615.12314657925003</c:v>
                </c:pt>
                <c:pt idx="465">
                  <c:v>616.44981265748004</c:v>
                </c:pt>
                <c:pt idx="466">
                  <c:v>617.77647801836997</c:v>
                </c:pt>
                <c:pt idx="467">
                  <c:v>619.10314266191995</c:v>
                </c:pt>
                <c:pt idx="468">
                  <c:v>620.42980658812996</c:v>
                </c:pt>
                <c:pt idx="469">
                  <c:v>621.75646979700002</c:v>
                </c:pt>
                <c:pt idx="470">
                  <c:v>623.08313228853001</c:v>
                </c:pt>
                <c:pt idx="471">
                  <c:v>624.40979406271993</c:v>
                </c:pt>
                <c:pt idx="472">
                  <c:v>625.73645511957</c:v>
                </c:pt>
                <c:pt idx="473">
                  <c:v>627.06311545908</c:v>
                </c:pt>
                <c:pt idx="474">
                  <c:v>628.38977508124992</c:v>
                </c:pt>
                <c:pt idx="475">
                  <c:v>629.71643398608001</c:v>
                </c:pt>
                <c:pt idx="476">
                  <c:v>631.04309217357002</c:v>
                </c:pt>
                <c:pt idx="477">
                  <c:v>632.36974964371996</c:v>
                </c:pt>
                <c:pt idx="478">
                  <c:v>633.69640639652994</c:v>
                </c:pt>
                <c:pt idx="479">
                  <c:v>635.02306243200007</c:v>
                </c:pt>
                <c:pt idx="480">
                  <c:v>636.34971775013003</c:v>
                </c:pt>
                <c:pt idx="481">
                  <c:v>637.67637235092002</c:v>
                </c:pt>
                <c:pt idx="482">
                  <c:v>639.00302623437005</c:v>
                </c:pt>
                <c:pt idx="483">
                  <c:v>640.32967940048002</c:v>
                </c:pt>
                <c:pt idx="484">
                  <c:v>641.65633184925002</c:v>
                </c:pt>
                <c:pt idx="485">
                  <c:v>642.98298358068007</c:v>
                </c:pt>
                <c:pt idx="486">
                  <c:v>644.30963459477005</c:v>
                </c:pt>
                <c:pt idx="487">
                  <c:v>645.63628489152006</c:v>
                </c:pt>
                <c:pt idx="488">
                  <c:v>646.96293447093001</c:v>
                </c:pt>
                <c:pt idx="489">
                  <c:v>648.289583333</c:v>
                </c:pt>
                <c:pt idx="490">
                  <c:v>649.61623147773003</c:v>
                </c:pt>
                <c:pt idx="491">
                  <c:v>650.9428789051201</c:v>
                </c:pt>
                <c:pt idx="492">
                  <c:v>652.2695256151701</c:v>
                </c:pt>
                <c:pt idx="493">
                  <c:v>653.59617160788002</c:v>
                </c:pt>
                <c:pt idx="494">
                  <c:v>654.92281688324999</c:v>
                </c:pt>
                <c:pt idx="495">
                  <c:v>656.24946144128</c:v>
                </c:pt>
                <c:pt idx="496">
                  <c:v>657.57610528197006</c:v>
                </c:pt>
                <c:pt idx="497">
                  <c:v>658.90274840532004</c:v>
                </c:pt>
                <c:pt idx="498">
                  <c:v>660.22939081133006</c:v>
                </c:pt>
                <c:pt idx="499">
                  <c:v>661.55603250000001</c:v>
                </c:pt>
                <c:pt idx="500">
                  <c:v>662.88267347133001</c:v>
                </c:pt>
                <c:pt idx="501">
                  <c:v>664.20931372532004</c:v>
                </c:pt>
                <c:pt idx="502">
                  <c:v>665.53595326197001</c:v>
                </c:pt>
                <c:pt idx="503">
                  <c:v>666.86259208128001</c:v>
                </c:pt>
                <c:pt idx="504">
                  <c:v>668.18923018325006</c:v>
                </c:pt>
                <c:pt idx="505">
                  <c:v>669.51586756788004</c:v>
                </c:pt>
                <c:pt idx="506">
                  <c:v>670.84250423517005</c:v>
                </c:pt>
                <c:pt idx="507">
                  <c:v>672.16914018512</c:v>
                </c:pt>
                <c:pt idx="508">
                  <c:v>673.49577541772999</c:v>
                </c:pt>
                <c:pt idx="509">
                  <c:v>674.82240993300002</c:v>
                </c:pt>
                <c:pt idx="510">
                  <c:v>676.14904373092998</c:v>
                </c:pt>
                <c:pt idx="511">
                  <c:v>677.47567681151997</c:v>
                </c:pt>
                <c:pt idx="512">
                  <c:v>678.80230917477002</c:v>
                </c:pt>
                <c:pt idx="513">
                  <c:v>680.12894082067999</c:v>
                </c:pt>
                <c:pt idx="514">
                  <c:v>681.45557174925</c:v>
                </c:pt>
                <c:pt idx="515">
                  <c:v>682.78220196048005</c:v>
                </c:pt>
                <c:pt idx="516">
                  <c:v>684.10883145437003</c:v>
                </c:pt>
                <c:pt idx="517">
                  <c:v>685.43546023092006</c:v>
                </c:pt>
                <c:pt idx="518">
                  <c:v>686.76208829013001</c:v>
                </c:pt>
                <c:pt idx="519">
                  <c:v>688.088715632</c:v>
                </c:pt>
                <c:pt idx="520">
                  <c:v>689.41534225653004</c:v>
                </c:pt>
                <c:pt idx="521">
                  <c:v>690.74196816372</c:v>
                </c:pt>
                <c:pt idx="522">
                  <c:v>692.06859335357001</c:v>
                </c:pt>
                <c:pt idx="523">
                  <c:v>693.39521782607994</c:v>
                </c:pt>
                <c:pt idx="524">
                  <c:v>694.72184158125003</c:v>
                </c:pt>
                <c:pt idx="525">
                  <c:v>696.04846461907994</c:v>
                </c:pt>
                <c:pt idx="526">
                  <c:v>697.37508693957</c:v>
                </c:pt>
                <c:pt idx="527">
                  <c:v>698.70170854271998</c:v>
                </c:pt>
                <c:pt idx="528">
                  <c:v>700.02832942853001</c:v>
                </c:pt>
                <c:pt idx="529">
                  <c:v>701.35494959699997</c:v>
                </c:pt>
                <c:pt idx="530">
                  <c:v>702.68156904812997</c:v>
                </c:pt>
                <c:pt idx="531">
                  <c:v>704.00818778192001</c:v>
                </c:pt>
                <c:pt idx="532">
                  <c:v>705.33480579836998</c:v>
                </c:pt>
                <c:pt idx="533">
                  <c:v>706.66142309748</c:v>
                </c:pt>
                <c:pt idx="534">
                  <c:v>707.98803967924994</c:v>
                </c:pt>
                <c:pt idx="535">
                  <c:v>709.31465554367992</c:v>
                </c:pt>
                <c:pt idx="536">
                  <c:v>710.64127069076994</c:v>
                </c:pt>
                <c:pt idx="537">
                  <c:v>711.96788512052001</c:v>
                </c:pt>
                <c:pt idx="538">
                  <c:v>713.29449883293</c:v>
                </c:pt>
                <c:pt idx="539">
                  <c:v>714.62111182799993</c:v>
                </c:pt>
                <c:pt idx="540">
                  <c:v>715.94772410573</c:v>
                </c:pt>
                <c:pt idx="541">
                  <c:v>717.27433566612001</c:v>
                </c:pt>
                <c:pt idx="542">
                  <c:v>718.60094650916994</c:v>
                </c:pt>
                <c:pt idx="543">
                  <c:v>719.92755663487992</c:v>
                </c:pt>
                <c:pt idx="544">
                  <c:v>721.25416604325005</c:v>
                </c:pt>
                <c:pt idx="545">
                  <c:v>722.58077473428011</c:v>
                </c:pt>
                <c:pt idx="546">
                  <c:v>723.9073827079701</c:v>
                </c:pt>
                <c:pt idx="547">
                  <c:v>725.23398996432002</c:v>
                </c:pt>
                <c:pt idx="548">
                  <c:v>726.56059650333009</c:v>
                </c:pt>
                <c:pt idx="549">
                  <c:v>727.88720232500009</c:v>
                </c:pt>
                <c:pt idx="550">
                  <c:v>729.21380742933002</c:v>
                </c:pt>
                <c:pt idx="551">
                  <c:v>730.5404118163201</c:v>
                </c:pt>
                <c:pt idx="552">
                  <c:v>731.86701548597</c:v>
                </c:pt>
                <c:pt idx="553">
                  <c:v>733.19361843828005</c:v>
                </c:pt>
                <c:pt idx="554">
                  <c:v>734.52022067325004</c:v>
                </c:pt>
                <c:pt idx="555">
                  <c:v>735.84682219088006</c:v>
                </c:pt>
                <c:pt idx="556">
                  <c:v>737.17342299117001</c:v>
                </c:pt>
                <c:pt idx="557">
                  <c:v>738.50002307412001</c:v>
                </c:pt>
                <c:pt idx="558">
                  <c:v>739.82662243973004</c:v>
                </c:pt>
                <c:pt idx="559">
                  <c:v>741.15322108800001</c:v>
                </c:pt>
                <c:pt idx="560">
                  <c:v>742.47981901893002</c:v>
                </c:pt>
                <c:pt idx="561">
                  <c:v>743.80641623252006</c:v>
                </c:pt>
                <c:pt idx="562">
                  <c:v>745.13301272877004</c:v>
                </c:pt>
                <c:pt idx="563">
                  <c:v>746.45960850768006</c:v>
                </c:pt>
                <c:pt idx="564">
                  <c:v>747.78620356925001</c:v>
                </c:pt>
                <c:pt idx="565">
                  <c:v>749.11279791347999</c:v>
                </c:pt>
                <c:pt idx="566">
                  <c:v>750.43939154037002</c:v>
                </c:pt>
                <c:pt idx="567">
                  <c:v>751.76598444991998</c:v>
                </c:pt>
                <c:pt idx="568">
                  <c:v>753.09257664212998</c:v>
                </c:pt>
                <c:pt idx="569">
                  <c:v>754.41916811700003</c:v>
                </c:pt>
                <c:pt idx="570">
                  <c:v>755.74575887453</c:v>
                </c:pt>
                <c:pt idx="571">
                  <c:v>757.07234891472001</c:v>
                </c:pt>
                <c:pt idx="572">
                  <c:v>758.39893823757006</c:v>
                </c:pt>
                <c:pt idx="573">
                  <c:v>759.72552684308005</c:v>
                </c:pt>
                <c:pt idx="574">
                  <c:v>761.05211473124996</c:v>
                </c:pt>
                <c:pt idx="575">
                  <c:v>762.37870190208002</c:v>
                </c:pt>
                <c:pt idx="576">
                  <c:v>763.70528835557002</c:v>
                </c:pt>
                <c:pt idx="577">
                  <c:v>765.03187409172006</c:v>
                </c:pt>
                <c:pt idx="578">
                  <c:v>766.35845911053002</c:v>
                </c:pt>
                <c:pt idx="579">
                  <c:v>767.68504341200003</c:v>
                </c:pt>
                <c:pt idx="580">
                  <c:v>769.01162699612996</c:v>
                </c:pt>
                <c:pt idx="581">
                  <c:v>770.33820986292005</c:v>
                </c:pt>
                <c:pt idx="582">
                  <c:v>771.66479201236996</c:v>
                </c:pt>
                <c:pt idx="583">
                  <c:v>772.99137344448002</c:v>
                </c:pt>
                <c:pt idx="584">
                  <c:v>774.31795415925001</c:v>
                </c:pt>
                <c:pt idx="585">
                  <c:v>775.64453415668004</c:v>
                </c:pt>
                <c:pt idx="586">
                  <c:v>776.97111343677</c:v>
                </c:pt>
                <c:pt idx="587">
                  <c:v>778.29769199952</c:v>
                </c:pt>
                <c:pt idx="588">
                  <c:v>779.62426984493004</c:v>
                </c:pt>
                <c:pt idx="589">
                  <c:v>780.95084697300001</c:v>
                </c:pt>
                <c:pt idx="590">
                  <c:v>782.27742338373002</c:v>
                </c:pt>
                <c:pt idx="591">
                  <c:v>783.60399907711997</c:v>
                </c:pt>
                <c:pt idx="592">
                  <c:v>784.93057405316995</c:v>
                </c:pt>
                <c:pt idx="593">
                  <c:v>786.25714831187997</c:v>
                </c:pt>
                <c:pt idx="594">
                  <c:v>787.58372185324993</c:v>
                </c:pt>
                <c:pt idx="595">
                  <c:v>788.91029467727992</c:v>
                </c:pt>
                <c:pt idx="596">
                  <c:v>790.23686678396996</c:v>
                </c:pt>
                <c:pt idx="597">
                  <c:v>791.56343817331992</c:v>
                </c:pt>
                <c:pt idx="598">
                  <c:v>792.89000884532993</c:v>
                </c:pt>
                <c:pt idx="599">
                  <c:v>794.21657879999998</c:v>
                </c:pt>
                <c:pt idx="600">
                  <c:v>795.54314803732996</c:v>
                </c:pt>
                <c:pt idx="601">
                  <c:v>796.86971655731998</c:v>
                </c:pt>
                <c:pt idx="602">
                  <c:v>798.19628435996992</c:v>
                </c:pt>
                <c:pt idx="603">
                  <c:v>799.52285144527991</c:v>
                </c:pt>
                <c:pt idx="604">
                  <c:v>800.84941781324994</c:v>
                </c:pt>
                <c:pt idx="605">
                  <c:v>802.1759834638799</c:v>
                </c:pt>
                <c:pt idx="606">
                  <c:v>803.5025483971699</c:v>
                </c:pt>
                <c:pt idx="607">
                  <c:v>804.82911261312006</c:v>
                </c:pt>
                <c:pt idx="608">
                  <c:v>806.15567611173003</c:v>
                </c:pt>
                <c:pt idx="609">
                  <c:v>807.48223889300004</c:v>
                </c:pt>
                <c:pt idx="610">
                  <c:v>808.8088009569301</c:v>
                </c:pt>
                <c:pt idx="611">
                  <c:v>810.13536230352008</c:v>
                </c:pt>
                <c:pt idx="612">
                  <c:v>811.46192293277011</c:v>
                </c:pt>
                <c:pt idx="613">
                  <c:v>812.78848284468006</c:v>
                </c:pt>
                <c:pt idx="614">
                  <c:v>814.11504203925006</c:v>
                </c:pt>
                <c:pt idx="615">
                  <c:v>815.44160051648009</c:v>
                </c:pt>
                <c:pt idx="616">
                  <c:v>816.76815827637006</c:v>
                </c:pt>
                <c:pt idx="617">
                  <c:v>818.09471531892007</c:v>
                </c:pt>
                <c:pt idx="618">
                  <c:v>819.42127164413</c:v>
                </c:pt>
                <c:pt idx="619">
                  <c:v>820.74782725200009</c:v>
                </c:pt>
                <c:pt idx="620">
                  <c:v>822.07438214253</c:v>
                </c:pt>
                <c:pt idx="621">
                  <c:v>823.40093631572006</c:v>
                </c:pt>
                <c:pt idx="622">
                  <c:v>824.72748977157005</c:v>
                </c:pt>
                <c:pt idx="623">
                  <c:v>826.05404251008008</c:v>
                </c:pt>
                <c:pt idx="624">
                  <c:v>827.38059453125004</c:v>
                </c:pt>
                <c:pt idx="625">
                  <c:v>828.70714583508004</c:v>
                </c:pt>
                <c:pt idx="626">
                  <c:v>830.03369642157008</c:v>
                </c:pt>
                <c:pt idx="627">
                  <c:v>831.36024629072006</c:v>
                </c:pt>
                <c:pt idx="628">
                  <c:v>832.68679544253007</c:v>
                </c:pt>
                <c:pt idx="629">
                  <c:v>834.01334387700001</c:v>
                </c:pt>
                <c:pt idx="630">
                  <c:v>835.33989159412999</c:v>
                </c:pt>
                <c:pt idx="631">
                  <c:v>836.66643859392002</c:v>
                </c:pt>
                <c:pt idx="632">
                  <c:v>837.99298487636997</c:v>
                </c:pt>
                <c:pt idx="633">
                  <c:v>839.31953044147997</c:v>
                </c:pt>
                <c:pt idx="634">
                  <c:v>840.64607528925001</c:v>
                </c:pt>
                <c:pt idx="635">
                  <c:v>841.97261941967997</c:v>
                </c:pt>
                <c:pt idx="636">
                  <c:v>843.29916283276998</c:v>
                </c:pt>
                <c:pt idx="637">
                  <c:v>844.62570552852003</c:v>
                </c:pt>
                <c:pt idx="638">
                  <c:v>845.95224750693001</c:v>
                </c:pt>
                <c:pt idx="639">
                  <c:v>847.27878876800003</c:v>
                </c:pt>
                <c:pt idx="640">
                  <c:v>848.60532931172997</c:v>
                </c:pt>
                <c:pt idx="641">
                  <c:v>849.93186913811996</c:v>
                </c:pt>
                <c:pt idx="642">
                  <c:v>851.25840824717</c:v>
                </c:pt>
                <c:pt idx="643">
                  <c:v>852.58494663887996</c:v>
                </c:pt>
                <c:pt idx="644">
                  <c:v>853.91148431324996</c:v>
                </c:pt>
                <c:pt idx="645">
                  <c:v>855.23802127028</c:v>
                </c:pt>
                <c:pt idx="646">
                  <c:v>856.56455750996997</c:v>
                </c:pt>
                <c:pt idx="647">
                  <c:v>857.89109303231999</c:v>
                </c:pt>
                <c:pt idx="648">
                  <c:v>859.21762783733004</c:v>
                </c:pt>
                <c:pt idx="649">
                  <c:v>860.54416192500003</c:v>
                </c:pt>
                <c:pt idx="650">
                  <c:v>861.87069529532994</c:v>
                </c:pt>
                <c:pt idx="651">
                  <c:v>863.19722794832001</c:v>
                </c:pt>
                <c:pt idx="652">
                  <c:v>864.52375988397</c:v>
                </c:pt>
                <c:pt idx="653">
                  <c:v>865.85029110227993</c:v>
                </c:pt>
                <c:pt idx="654">
                  <c:v>867.17682160325</c:v>
                </c:pt>
                <c:pt idx="655">
                  <c:v>868.50335138688001</c:v>
                </c:pt>
                <c:pt idx="656">
                  <c:v>869.82988045316995</c:v>
                </c:pt>
                <c:pt idx="657">
                  <c:v>871.15640880211993</c:v>
                </c:pt>
                <c:pt idx="658">
                  <c:v>872.48293643372995</c:v>
                </c:pt>
                <c:pt idx="659">
                  <c:v>873.80946334800001</c:v>
                </c:pt>
                <c:pt idx="660">
                  <c:v>875.13598954493</c:v>
                </c:pt>
                <c:pt idx="661">
                  <c:v>876.46251502451992</c:v>
                </c:pt>
                <c:pt idx="662">
                  <c:v>877.78903978676999</c:v>
                </c:pt>
                <c:pt idx="663">
                  <c:v>879.11556383167999</c:v>
                </c:pt>
                <c:pt idx="664">
                  <c:v>880.44208715924992</c:v>
                </c:pt>
                <c:pt idx="665">
                  <c:v>881.76860976948001</c:v>
                </c:pt>
                <c:pt idx="666">
                  <c:v>883.09513166236991</c:v>
                </c:pt>
                <c:pt idx="667">
                  <c:v>884.42165283791996</c:v>
                </c:pt>
                <c:pt idx="668">
                  <c:v>885.74817329612995</c:v>
                </c:pt>
                <c:pt idx="669">
                  <c:v>887.07469303699997</c:v>
                </c:pt>
                <c:pt idx="670">
                  <c:v>888.40121206052993</c:v>
                </c:pt>
                <c:pt idx="671">
                  <c:v>889.72773036671992</c:v>
                </c:pt>
                <c:pt idx="672">
                  <c:v>891.05424795557008</c:v>
                </c:pt>
                <c:pt idx="673">
                  <c:v>892.38076482708004</c:v>
                </c:pt>
                <c:pt idx="674">
                  <c:v>893.70728098125005</c:v>
                </c:pt>
                <c:pt idx="675">
                  <c:v>895.0337964180801</c:v>
                </c:pt>
                <c:pt idx="676">
                  <c:v>896.36031113757008</c:v>
                </c:pt>
                <c:pt idx="677">
                  <c:v>897.6868251397201</c:v>
                </c:pt>
                <c:pt idx="678">
                  <c:v>899.01333842453005</c:v>
                </c:pt>
                <c:pt idx="679">
                  <c:v>900.33985099200004</c:v>
                </c:pt>
                <c:pt idx="680">
                  <c:v>901.66636284213007</c:v>
                </c:pt>
                <c:pt idx="681">
                  <c:v>902.99287397492003</c:v>
                </c:pt>
                <c:pt idx="682">
                  <c:v>904.31938439037003</c:v>
                </c:pt>
                <c:pt idx="683">
                  <c:v>905.64589408848008</c:v>
                </c:pt>
                <c:pt idx="684">
                  <c:v>906.97240306925005</c:v>
                </c:pt>
                <c:pt idx="685">
                  <c:v>908.29891133268006</c:v>
                </c:pt>
                <c:pt idx="686">
                  <c:v>909.62541887877001</c:v>
                </c:pt>
                <c:pt idx="687">
                  <c:v>910.95192570751999</c:v>
                </c:pt>
                <c:pt idx="688">
                  <c:v>912.27843181893002</c:v>
                </c:pt>
                <c:pt idx="689">
                  <c:v>913.60493721300008</c:v>
                </c:pt>
                <c:pt idx="690">
                  <c:v>914.93144188973008</c:v>
                </c:pt>
                <c:pt idx="691">
                  <c:v>916.25794584912001</c:v>
                </c:pt>
                <c:pt idx="692">
                  <c:v>917.58444909116997</c:v>
                </c:pt>
                <c:pt idx="693">
                  <c:v>918.91095161587998</c:v>
                </c:pt>
                <c:pt idx="694">
                  <c:v>920.23745342325003</c:v>
                </c:pt>
                <c:pt idx="695">
                  <c:v>921.56395451328001</c:v>
                </c:pt>
                <c:pt idx="696">
                  <c:v>922.89045488597003</c:v>
                </c:pt>
                <c:pt idx="697">
                  <c:v>924.21695454131998</c:v>
                </c:pt>
                <c:pt idx="698">
                  <c:v>925.54345347932997</c:v>
                </c:pt>
                <c:pt idx="699">
                  <c:v>926.8699517</c:v>
                </c:pt>
                <c:pt idx="700">
                  <c:v>928.19644920332996</c:v>
                </c:pt>
                <c:pt idx="701">
                  <c:v>929.52294598931996</c:v>
                </c:pt>
                <c:pt idx="702">
                  <c:v>930.84944205797001</c:v>
                </c:pt>
                <c:pt idx="703">
                  <c:v>932.17593740927998</c:v>
                </c:pt>
                <c:pt idx="704">
                  <c:v>933.50243204325</c:v>
                </c:pt>
                <c:pt idx="705">
                  <c:v>934.82892595988005</c:v>
                </c:pt>
                <c:pt idx="706">
                  <c:v>936.15541915917004</c:v>
                </c:pt>
                <c:pt idx="707">
                  <c:v>937.48191164111995</c:v>
                </c:pt>
                <c:pt idx="708">
                  <c:v>938.80840340573002</c:v>
                </c:pt>
                <c:pt idx="709">
                  <c:v>940.13489445300002</c:v>
                </c:pt>
                <c:pt idx="710">
                  <c:v>941.46138478292994</c:v>
                </c:pt>
                <c:pt idx="711">
                  <c:v>942.78787439552002</c:v>
                </c:pt>
                <c:pt idx="712">
                  <c:v>944.11436329077003</c:v>
                </c:pt>
                <c:pt idx="713">
                  <c:v>945.44085146867997</c:v>
                </c:pt>
                <c:pt idx="714">
                  <c:v>946.76733892924995</c:v>
                </c:pt>
                <c:pt idx="715">
                  <c:v>948.09382567247997</c:v>
                </c:pt>
                <c:pt idx="716">
                  <c:v>949.42031169837003</c:v>
                </c:pt>
                <c:pt idx="717">
                  <c:v>950.74679700692002</c:v>
                </c:pt>
                <c:pt idx="718">
                  <c:v>952.07328159812994</c:v>
                </c:pt>
                <c:pt idx="719">
                  <c:v>953.39976547200001</c:v>
                </c:pt>
                <c:pt idx="720">
                  <c:v>954.72624862853002</c:v>
                </c:pt>
                <c:pt idx="721">
                  <c:v>956.05273106771995</c:v>
                </c:pt>
                <c:pt idx="722">
                  <c:v>957.37921278956992</c:v>
                </c:pt>
                <c:pt idx="723">
                  <c:v>958.70569379407993</c:v>
                </c:pt>
                <c:pt idx="724">
                  <c:v>960.03217408124999</c:v>
                </c:pt>
                <c:pt idx="725">
                  <c:v>961.35865365107998</c:v>
                </c:pt>
                <c:pt idx="726">
                  <c:v>962.68513250357</c:v>
                </c:pt>
                <c:pt idx="727">
                  <c:v>964.01161063871996</c:v>
                </c:pt>
                <c:pt idx="728">
                  <c:v>965.33808805652995</c:v>
                </c:pt>
                <c:pt idx="729">
                  <c:v>966.66456475699999</c:v>
                </c:pt>
                <c:pt idx="730">
                  <c:v>967.99104074012996</c:v>
                </c:pt>
                <c:pt idx="731">
                  <c:v>969.31751600591997</c:v>
                </c:pt>
                <c:pt idx="732">
                  <c:v>970.64399055436991</c:v>
                </c:pt>
                <c:pt idx="733">
                  <c:v>971.97046438548</c:v>
                </c:pt>
                <c:pt idx="734">
                  <c:v>973.29693749924991</c:v>
                </c:pt>
                <c:pt idx="735">
                  <c:v>974.62340989568008</c:v>
                </c:pt>
                <c:pt idx="736">
                  <c:v>975.94988157477007</c:v>
                </c:pt>
                <c:pt idx="737">
                  <c:v>977.27635253652011</c:v>
                </c:pt>
                <c:pt idx="738">
                  <c:v>978.60282278093007</c:v>
                </c:pt>
                <c:pt idx="739">
                  <c:v>979.92929230800007</c:v>
                </c:pt>
                <c:pt idx="740">
                  <c:v>981.25576111773</c:v>
                </c:pt>
                <c:pt idx="741">
                  <c:v>982.58222921012009</c:v>
                </c:pt>
                <c:pt idx="742">
                  <c:v>983.90869658516999</c:v>
                </c:pt>
                <c:pt idx="743">
                  <c:v>985.23516324288005</c:v>
                </c:pt>
                <c:pt idx="744">
                  <c:v>986.56162918325003</c:v>
                </c:pt>
                <c:pt idx="745">
                  <c:v>987.88809440628006</c:v>
                </c:pt>
                <c:pt idx="746">
                  <c:v>989.21455891197002</c:v>
                </c:pt>
                <c:pt idx="747">
                  <c:v>990.54102270032001</c:v>
                </c:pt>
                <c:pt idx="748">
                  <c:v>991.86748577133005</c:v>
                </c:pt>
                <c:pt idx="749">
                  <c:v>993.19394812500002</c:v>
                </c:pt>
                <c:pt idx="750">
                  <c:v>994.52040976133003</c:v>
                </c:pt>
                <c:pt idx="751">
                  <c:v>995.84687068032008</c:v>
                </c:pt>
                <c:pt idx="752">
                  <c:v>997.17333088197006</c:v>
                </c:pt>
                <c:pt idx="753">
                  <c:v>998.49979036628008</c:v>
                </c:pt>
                <c:pt idx="754">
                  <c:v>999.82624913325003</c:v>
                </c:pt>
                <c:pt idx="755">
                  <c:v>1001.15270718288</c:v>
                </c:pt>
                <c:pt idx="756">
                  <c:v>1002.4791645151701</c:v>
                </c:pt>
                <c:pt idx="757">
                  <c:v>1003.80562113012</c:v>
                </c:pt>
                <c:pt idx="758">
                  <c:v>1005.13207702773</c:v>
                </c:pt>
                <c:pt idx="759">
                  <c:v>1006.4585322080001</c:v>
                </c:pt>
                <c:pt idx="760">
                  <c:v>1007.78498667093</c:v>
                </c:pt>
                <c:pt idx="761">
                  <c:v>1009.1114404165201</c:v>
                </c:pt>
                <c:pt idx="762">
                  <c:v>1010.43789344477</c:v>
                </c:pt>
                <c:pt idx="763">
                  <c:v>1011.76434575568</c:v>
                </c:pt>
                <c:pt idx="764">
                  <c:v>1013.09079734925</c:v>
                </c:pt>
                <c:pt idx="765">
                  <c:v>1014.41724822548</c:v>
                </c:pt>
                <c:pt idx="766">
                  <c:v>1015.74369838437</c:v>
                </c:pt>
                <c:pt idx="767">
                  <c:v>1017.07014782592</c:v>
                </c:pt>
                <c:pt idx="768">
                  <c:v>1018.39659655013</c:v>
                </c:pt>
                <c:pt idx="769">
                  <c:v>1019.723044557</c:v>
                </c:pt>
                <c:pt idx="770">
                  <c:v>1021.04949184653</c:v>
                </c:pt>
                <c:pt idx="771">
                  <c:v>1022.3759384187199</c:v>
                </c:pt>
                <c:pt idx="772">
                  <c:v>1023.70238427357</c:v>
                </c:pt>
                <c:pt idx="773">
                  <c:v>1025.0288294110801</c:v>
                </c:pt>
                <c:pt idx="774">
                  <c:v>1026.3552738312501</c:v>
                </c:pt>
                <c:pt idx="775">
                  <c:v>1027.68171753408</c:v>
                </c:pt>
                <c:pt idx="776">
                  <c:v>1029.0081605195701</c:v>
                </c:pt>
                <c:pt idx="777">
                  <c:v>1030.3346027877201</c:v>
                </c:pt>
                <c:pt idx="778">
                  <c:v>1031.66104433853</c:v>
                </c:pt>
                <c:pt idx="779">
                  <c:v>1032.9874851719999</c:v>
                </c:pt>
                <c:pt idx="780">
                  <c:v>1034.3139252881299</c:v>
                </c:pt>
                <c:pt idx="781">
                  <c:v>1035.6403646869201</c:v>
                </c:pt>
                <c:pt idx="782">
                  <c:v>1036.9668033683699</c:v>
                </c:pt>
                <c:pt idx="783">
                  <c:v>1038.29324133248</c:v>
                </c:pt>
                <c:pt idx="784">
                  <c:v>1039.6196785792499</c:v>
                </c:pt>
                <c:pt idx="785">
                  <c:v>1040.94611510868</c:v>
                </c:pt>
                <c:pt idx="786">
                  <c:v>1042.2725509207701</c:v>
                </c:pt>
                <c:pt idx="787">
                  <c:v>1043.59898601552</c:v>
                </c:pt>
                <c:pt idx="788">
                  <c:v>1044.9254203929299</c:v>
                </c:pt>
                <c:pt idx="789">
                  <c:v>1046.251854053</c:v>
                </c:pt>
                <c:pt idx="790">
                  <c:v>1047.57828699573</c:v>
                </c:pt>
                <c:pt idx="791">
                  <c:v>1048.9047192211199</c:v>
                </c:pt>
                <c:pt idx="792">
                  <c:v>1050.2311507291699</c:v>
                </c:pt>
                <c:pt idx="793">
                  <c:v>1051.5575815198799</c:v>
                </c:pt>
                <c:pt idx="794">
                  <c:v>1052.8840115932499</c:v>
                </c:pt>
                <c:pt idx="795">
                  <c:v>1054.2104409492799</c:v>
                </c:pt>
                <c:pt idx="796">
                  <c:v>1055.5368695879699</c:v>
                </c:pt>
                <c:pt idx="797">
                  <c:v>1056.8632975093199</c:v>
                </c:pt>
                <c:pt idx="798">
                  <c:v>1058.18972471333</c:v>
                </c:pt>
                <c:pt idx="799">
                  <c:v>1059.5161512</c:v>
                </c:pt>
                <c:pt idx="800">
                  <c:v>1060.8425769693299</c:v>
                </c:pt>
                <c:pt idx="801">
                  <c:v>1062.16900202132</c:v>
                </c:pt>
                <c:pt idx="802">
                  <c:v>1063.49542635597</c:v>
                </c:pt>
                <c:pt idx="803">
                  <c:v>1064.82184997328</c:v>
                </c:pt>
                <c:pt idx="804">
                  <c:v>1066.1482728732499</c:v>
                </c:pt>
                <c:pt idx="805">
                  <c:v>1067.4746950558799</c:v>
                </c:pt>
                <c:pt idx="806">
                  <c:v>1068.8011165211699</c:v>
                </c:pt>
                <c:pt idx="807">
                  <c:v>1070.12753726912</c:v>
                </c:pt>
                <c:pt idx="808">
                  <c:v>1071.4539572997298</c:v>
                </c:pt>
                <c:pt idx="809">
                  <c:v>1072.7803766129998</c:v>
                </c:pt>
                <c:pt idx="810">
                  <c:v>1074.10679520893</c:v>
                </c:pt>
                <c:pt idx="811">
                  <c:v>1075.43321308752</c:v>
                </c:pt>
                <c:pt idx="812">
                  <c:v>1076.75963024877</c:v>
                </c:pt>
                <c:pt idx="813">
                  <c:v>1078.0860466926799</c:v>
                </c:pt>
                <c:pt idx="814">
                  <c:v>1079.41246241925</c:v>
                </c:pt>
                <c:pt idx="815">
                  <c:v>1080.73887742848</c:v>
                </c:pt>
                <c:pt idx="816">
                  <c:v>1082.0652917203699</c:v>
                </c:pt>
                <c:pt idx="817">
                  <c:v>1083.3917052949198</c:v>
                </c:pt>
                <c:pt idx="818">
                  <c:v>1084.7181181521298</c:v>
                </c:pt>
                <c:pt idx="819">
                  <c:v>1086.044530292</c:v>
                </c:pt>
                <c:pt idx="820">
                  <c:v>1087.3709417145299</c:v>
                </c:pt>
                <c:pt idx="821">
                  <c:v>1088.6973524197199</c:v>
                </c:pt>
                <c:pt idx="822">
                  <c:v>1090.0237624075698</c:v>
                </c:pt>
                <c:pt idx="823">
                  <c:v>1091.35017167808</c:v>
                </c:pt>
                <c:pt idx="824">
                  <c:v>1092.67658023125</c:v>
                </c:pt>
                <c:pt idx="825">
                  <c:v>1094.00298806708</c:v>
                </c:pt>
                <c:pt idx="826">
                  <c:v>1095.3293951855699</c:v>
                </c:pt>
                <c:pt idx="827">
                  <c:v>1096.6558015867199</c:v>
                </c:pt>
                <c:pt idx="828">
                  <c:v>1097.9822072705299</c:v>
                </c:pt>
                <c:pt idx="829">
                  <c:v>1099.3086122369998</c:v>
                </c:pt>
                <c:pt idx="830">
                  <c:v>1100.6350164861299</c:v>
                </c:pt>
                <c:pt idx="831">
                  <c:v>1101.9614200179199</c:v>
                </c:pt>
                <c:pt idx="832">
                  <c:v>1103.28782283237</c:v>
                </c:pt>
                <c:pt idx="833">
                  <c:v>1104.6142249294801</c:v>
                </c:pt>
                <c:pt idx="834">
                  <c:v>1105.9406263092501</c:v>
                </c:pt>
                <c:pt idx="835">
                  <c:v>1107.26702697168</c:v>
                </c:pt>
                <c:pt idx="836">
                  <c:v>1108.5934269167701</c:v>
                </c:pt>
                <c:pt idx="837">
                  <c:v>1109.9198261445201</c:v>
                </c:pt>
                <c:pt idx="838">
                  <c:v>1111.2462246549301</c:v>
                </c:pt>
                <c:pt idx="839">
                  <c:v>1112.5726224480002</c:v>
                </c:pt>
                <c:pt idx="840">
                  <c:v>1113.8990195237302</c:v>
                </c:pt>
                <c:pt idx="841">
                  <c:v>1115.2254158821202</c:v>
                </c:pt>
                <c:pt idx="842">
                  <c:v>1116.55181152317</c:v>
                </c:pt>
                <c:pt idx="843">
                  <c:v>1117.8782064468801</c:v>
                </c:pt>
                <c:pt idx="844">
                  <c:v>1119.2046006532501</c:v>
                </c:pt>
                <c:pt idx="845">
                  <c:v>1120.5309941422802</c:v>
                </c:pt>
                <c:pt idx="846">
                  <c:v>1121.85738691397</c:v>
                </c:pt>
                <c:pt idx="847">
                  <c:v>1123.18377896832</c:v>
                </c:pt>
                <c:pt idx="848">
                  <c:v>1124.5101703053301</c:v>
                </c:pt>
                <c:pt idx="849">
                  <c:v>1125.8365609250002</c:v>
                </c:pt>
                <c:pt idx="850">
                  <c:v>1127.1629508273302</c:v>
                </c:pt>
                <c:pt idx="851">
                  <c:v>1128.4893400123201</c:v>
                </c:pt>
                <c:pt idx="852">
                  <c:v>1129.8157284799702</c:v>
                </c:pt>
                <c:pt idx="853">
                  <c:v>1131.1421162302802</c:v>
                </c:pt>
                <c:pt idx="854">
                  <c:v>1132.4685032632501</c:v>
                </c:pt>
                <c:pt idx="855">
                  <c:v>1133.79488957888</c:v>
                </c:pt>
                <c:pt idx="856">
                  <c:v>1135.12127517717</c:v>
                </c:pt>
                <c:pt idx="857">
                  <c:v>1136.4476600581202</c:v>
                </c:pt>
                <c:pt idx="858">
                  <c:v>1137.77404422173</c:v>
                </c:pt>
                <c:pt idx="859">
                  <c:v>1139.1004276680001</c:v>
                </c:pt>
                <c:pt idx="860">
                  <c:v>1140.42681039693</c:v>
                </c:pt>
                <c:pt idx="861">
                  <c:v>1141.7531924085201</c:v>
                </c:pt>
                <c:pt idx="862">
                  <c:v>1143.0795737027699</c:v>
                </c:pt>
                <c:pt idx="863">
                  <c:v>1144.4059542796801</c:v>
                </c:pt>
                <c:pt idx="864">
                  <c:v>1145.73233413925</c:v>
                </c:pt>
                <c:pt idx="865">
                  <c:v>1147.0587132814801</c:v>
                </c:pt>
                <c:pt idx="866">
                  <c:v>1148.3850917063701</c:v>
                </c:pt>
                <c:pt idx="867">
                  <c:v>1149.71146941392</c:v>
                </c:pt>
                <c:pt idx="868">
                  <c:v>1151.0378464041301</c:v>
                </c:pt>
                <c:pt idx="869">
                  <c:v>1152.364222677</c:v>
                </c:pt>
                <c:pt idx="870">
                  <c:v>1153.69059823253</c:v>
                </c:pt>
                <c:pt idx="871">
                  <c:v>1155.01697307072</c:v>
                </c:pt>
                <c:pt idx="872">
                  <c:v>1156.34334719157</c:v>
                </c:pt>
                <c:pt idx="873">
                  <c:v>1157.66972059508</c:v>
                </c:pt>
                <c:pt idx="874">
                  <c:v>1158.9960932812501</c:v>
                </c:pt>
                <c:pt idx="875">
                  <c:v>1160.3224652500801</c:v>
                </c:pt>
                <c:pt idx="876">
                  <c:v>1161.64883650157</c:v>
                </c:pt>
                <c:pt idx="877">
                  <c:v>1162.9752070357201</c:v>
                </c:pt>
                <c:pt idx="878">
                  <c:v>1164.3015768525299</c:v>
                </c:pt>
                <c:pt idx="879">
                  <c:v>1165.6279459520001</c:v>
                </c:pt>
                <c:pt idx="880">
                  <c:v>1166.95431433413</c:v>
                </c:pt>
                <c:pt idx="881">
                  <c:v>1168.28068199892</c:v>
                </c:pt>
                <c:pt idx="882">
                  <c:v>1169.60704894637</c:v>
                </c:pt>
                <c:pt idx="883">
                  <c:v>1170.9334151764799</c:v>
                </c:pt>
                <c:pt idx="884">
                  <c:v>1172.25978068925</c:v>
                </c:pt>
                <c:pt idx="885">
                  <c:v>1173.5861454846799</c:v>
                </c:pt>
                <c:pt idx="886">
                  <c:v>1174.9125095627701</c:v>
                </c:pt>
                <c:pt idx="887">
                  <c:v>1176.2388729235199</c:v>
                </c:pt>
                <c:pt idx="888">
                  <c:v>1177.5652355669299</c:v>
                </c:pt>
                <c:pt idx="889">
                  <c:v>1178.8915974930001</c:v>
                </c:pt>
                <c:pt idx="890">
                  <c:v>1180.2179587017299</c:v>
                </c:pt>
                <c:pt idx="891">
                  <c:v>1181.5443191931199</c:v>
                </c:pt>
                <c:pt idx="892">
                  <c:v>1182.8706789671701</c:v>
                </c:pt>
                <c:pt idx="893">
                  <c:v>1184.1970380238799</c:v>
                </c:pt>
                <c:pt idx="894">
                  <c:v>1185.52339636325</c:v>
                </c:pt>
                <c:pt idx="895">
                  <c:v>1186.8497539852799</c:v>
                </c:pt>
                <c:pt idx="896">
                  <c:v>1188.17611088997</c:v>
                </c:pt>
                <c:pt idx="897">
                  <c:v>1189.50246707732</c:v>
                </c:pt>
                <c:pt idx="898">
                  <c:v>1190.82882254733</c:v>
                </c:pt>
                <c:pt idx="899">
                  <c:v>1192.1551772999999</c:v>
                </c:pt>
                <c:pt idx="900">
                  <c:v>1193.4815313353299</c:v>
                </c:pt>
                <c:pt idx="901">
                  <c:v>1194.8078846533199</c:v>
                </c:pt>
                <c:pt idx="902">
                  <c:v>1196.13423725397</c:v>
                </c:pt>
                <c:pt idx="903">
                  <c:v>1197.4605891372801</c:v>
                </c:pt>
                <c:pt idx="904">
                  <c:v>1198.78694030325</c:v>
                </c:pt>
                <c:pt idx="905">
                  <c:v>1200.11329075188</c:v>
                </c:pt>
                <c:pt idx="906">
                  <c:v>1201.43964048317</c:v>
                </c:pt>
                <c:pt idx="907">
                  <c:v>1202.76598949712</c:v>
                </c:pt>
                <c:pt idx="908">
                  <c:v>1204.0923377937299</c:v>
                </c:pt>
                <c:pt idx="909">
                  <c:v>1205.418685373</c:v>
                </c:pt>
                <c:pt idx="910">
                  <c:v>1206.74503223493</c:v>
                </c:pt>
                <c:pt idx="911">
                  <c:v>1208.07137837952</c:v>
                </c:pt>
                <c:pt idx="912">
                  <c:v>1209.39772380677</c:v>
                </c:pt>
                <c:pt idx="913">
                  <c:v>1210.7240685166801</c:v>
                </c:pt>
                <c:pt idx="914">
                  <c:v>1212.05041250925</c:v>
                </c:pt>
                <c:pt idx="915">
                  <c:v>1213.3767557844799</c:v>
                </c:pt>
                <c:pt idx="916">
                  <c:v>1214.7030983423699</c:v>
                </c:pt>
                <c:pt idx="917">
                  <c:v>1216.0294401829199</c:v>
                </c:pt>
                <c:pt idx="918">
                  <c:v>1217.35578130613</c:v>
                </c:pt>
                <c:pt idx="919">
                  <c:v>1218.682121712</c:v>
                </c:pt>
                <c:pt idx="920">
                  <c:v>1220.00846140053</c:v>
                </c:pt>
                <c:pt idx="921">
                  <c:v>1221.3348003717199</c:v>
                </c:pt>
                <c:pt idx="922">
                  <c:v>1222.6611386255699</c:v>
                </c:pt>
                <c:pt idx="923">
                  <c:v>1223.9874761620799</c:v>
                </c:pt>
                <c:pt idx="924">
                  <c:v>1225.3138129812498</c:v>
                </c:pt>
                <c:pt idx="925">
                  <c:v>1226.6401490830799</c:v>
                </c:pt>
                <c:pt idx="926">
                  <c:v>1227.9664844675699</c:v>
                </c:pt>
                <c:pt idx="927">
                  <c:v>1229.29281913472</c:v>
                </c:pt>
                <c:pt idx="928">
                  <c:v>1230.6191530845299</c:v>
                </c:pt>
                <c:pt idx="929">
                  <c:v>1231.9454863169999</c:v>
                </c:pt>
                <c:pt idx="930">
                  <c:v>1233.2718188321298</c:v>
                </c:pt>
                <c:pt idx="931">
                  <c:v>1234.5981506299199</c:v>
                </c:pt>
                <c:pt idx="932">
                  <c:v>1235.9244817103699</c:v>
                </c:pt>
                <c:pt idx="933">
                  <c:v>1237.2508120734799</c:v>
                </c:pt>
                <c:pt idx="934">
                  <c:v>1238.57714171925</c:v>
                </c:pt>
                <c:pt idx="935">
                  <c:v>1239.90347064768</c:v>
                </c:pt>
                <c:pt idx="936">
                  <c:v>1241.22979885877</c:v>
                </c:pt>
                <c:pt idx="937">
                  <c:v>1242.5561263525199</c:v>
                </c:pt>
                <c:pt idx="938">
                  <c:v>1243.8824531289299</c:v>
                </c:pt>
                <c:pt idx="939">
                  <c:v>1245.2087791879999</c:v>
                </c:pt>
                <c:pt idx="940">
                  <c:v>1246.53510452973</c:v>
                </c:pt>
                <c:pt idx="941">
                  <c:v>1247.8614291541198</c:v>
                </c:pt>
                <c:pt idx="942">
                  <c:v>1249.1877530611698</c:v>
                </c:pt>
                <c:pt idx="943">
                  <c:v>1250.51407625088</c:v>
                </c:pt>
                <c:pt idx="944">
                  <c:v>1251.84039872325</c:v>
                </c:pt>
                <c:pt idx="945">
                  <c:v>1253.16672047828</c:v>
                </c:pt>
                <c:pt idx="946">
                  <c:v>1254.4930415159699</c:v>
                </c:pt>
                <c:pt idx="947">
                  <c:v>1255.81936183632</c:v>
                </c:pt>
                <c:pt idx="948">
                  <c:v>1257.1456814393298</c:v>
                </c:pt>
                <c:pt idx="949">
                  <c:v>1258.472000325</c:v>
                </c:pt>
                <c:pt idx="950">
                  <c:v>1259.7983184933298</c:v>
                </c:pt>
                <c:pt idx="951">
                  <c:v>1261.1246359443198</c:v>
                </c:pt>
                <c:pt idx="952">
                  <c:v>1262.4509526779698</c:v>
                </c:pt>
                <c:pt idx="953">
                  <c:v>1263.7772686942799</c:v>
                </c:pt>
                <c:pt idx="954">
                  <c:v>1265.1035839932499</c:v>
                </c:pt>
                <c:pt idx="955">
                  <c:v>1266.4298985748799</c:v>
                </c:pt>
                <c:pt idx="956">
                  <c:v>1267.75621243917</c:v>
                </c:pt>
                <c:pt idx="957">
                  <c:v>1269.0825255861198</c:v>
                </c:pt>
                <c:pt idx="958">
                  <c:v>1270.4088380157298</c:v>
                </c:pt>
                <c:pt idx="959">
                  <c:v>1271.7351497280001</c:v>
                </c:pt>
                <c:pt idx="960">
                  <c:v>1273.0614607229302</c:v>
                </c:pt>
                <c:pt idx="961">
                  <c:v>1274.3877710005202</c:v>
                </c:pt>
                <c:pt idx="962">
                  <c:v>1275.7140805607701</c:v>
                </c:pt>
                <c:pt idx="963">
                  <c:v>1277.0403894036801</c:v>
                </c:pt>
                <c:pt idx="964">
                  <c:v>1278.3666975292501</c:v>
                </c:pt>
                <c:pt idx="965">
                  <c:v>1279.6930049374801</c:v>
                </c:pt>
                <c:pt idx="966">
                  <c:v>1281.0193116283701</c:v>
                </c:pt>
                <c:pt idx="967">
                  <c:v>1282.3456176019201</c:v>
                </c:pt>
                <c:pt idx="968">
                  <c:v>1283.6719228581301</c:v>
                </c:pt>
                <c:pt idx="969">
                  <c:v>1284.9982273970002</c:v>
                </c:pt>
                <c:pt idx="970">
                  <c:v>1286.3245312185302</c:v>
                </c:pt>
                <c:pt idx="971">
                  <c:v>1287.6508343227201</c:v>
                </c:pt>
                <c:pt idx="972">
                  <c:v>1288.97713670957</c:v>
                </c:pt>
                <c:pt idx="973">
                  <c:v>1290.30343837908</c:v>
                </c:pt>
                <c:pt idx="974">
                  <c:v>1291.62973933125</c:v>
                </c:pt>
                <c:pt idx="975">
                  <c:v>1292.9560395660801</c:v>
                </c:pt>
                <c:pt idx="976">
                  <c:v>1294.2823390835702</c:v>
                </c:pt>
                <c:pt idx="977">
                  <c:v>1295.6086378837201</c:v>
                </c:pt>
                <c:pt idx="978">
                  <c:v>1296.93493596653</c:v>
                </c:pt>
                <c:pt idx="979">
                  <c:v>1298.2612333320001</c:v>
                </c:pt>
                <c:pt idx="980">
                  <c:v>1299.5875299801301</c:v>
                </c:pt>
                <c:pt idx="981">
                  <c:v>1300.91382591092</c:v>
                </c:pt>
                <c:pt idx="982">
                  <c:v>1302.24012112437</c:v>
                </c:pt>
                <c:pt idx="983">
                  <c:v>1303.56641562048</c:v>
                </c:pt>
                <c:pt idx="984">
                  <c:v>1304.89270939925</c:v>
                </c:pt>
                <c:pt idx="985">
                  <c:v>1306.21900246068</c:v>
                </c:pt>
                <c:pt idx="986">
                  <c:v>1307.54529480477</c:v>
                </c:pt>
                <c:pt idx="987">
                  <c:v>1308.87158643152</c:v>
                </c:pt>
                <c:pt idx="988">
                  <c:v>1310.1978773409301</c:v>
                </c:pt>
                <c:pt idx="989">
                  <c:v>1311.5241675330001</c:v>
                </c:pt>
                <c:pt idx="990">
                  <c:v>1312.85045700773</c:v>
                </c:pt>
                <c:pt idx="991">
                  <c:v>1314.1767457651201</c:v>
                </c:pt>
                <c:pt idx="992">
                  <c:v>1315.5030338051699</c:v>
                </c:pt>
                <c:pt idx="993">
                  <c:v>1316.8293211278801</c:v>
                </c:pt>
                <c:pt idx="994">
                  <c:v>1318.15560773325</c:v>
                </c:pt>
                <c:pt idx="995">
                  <c:v>1319.4818936212801</c:v>
                </c:pt>
                <c:pt idx="996">
                  <c:v>1320.80817879197</c:v>
                </c:pt>
                <c:pt idx="997">
                  <c:v>1322.1344632453201</c:v>
                </c:pt>
                <c:pt idx="998">
                  <c:v>1323.46074698133</c:v>
                </c:pt>
                <c:pt idx="999">
                  <c:v>1324.78703</c:v>
                </c:pt>
                <c:pt idx="1000">
                  <c:v>1326.1133123013301</c:v>
                </c:pt>
                <c:pt idx="1001">
                  <c:v>1327.4395938853199</c:v>
                </c:pt>
                <c:pt idx="1002">
                  <c:v>1328.7658747519699</c:v>
                </c:pt>
                <c:pt idx="1003">
                  <c:v>1330.0921549012801</c:v>
                </c:pt>
                <c:pt idx="1004">
                  <c:v>1331.4184343332499</c:v>
                </c:pt>
                <c:pt idx="1005">
                  <c:v>1332.7447130478799</c:v>
                </c:pt>
                <c:pt idx="1006">
                  <c:v>1334.0709910451701</c:v>
                </c:pt>
                <c:pt idx="1007">
                  <c:v>1335.39726832512</c:v>
                </c:pt>
                <c:pt idx="1008">
                  <c:v>1336.72354488773</c:v>
                </c:pt>
                <c:pt idx="1009">
                  <c:v>1338.0498207329999</c:v>
                </c:pt>
                <c:pt idx="1010">
                  <c:v>1339.37609586093</c:v>
                </c:pt>
                <c:pt idx="1011">
                  <c:v>1340.7023702715201</c:v>
                </c:pt>
                <c:pt idx="1012">
                  <c:v>1342.02864396477</c:v>
                </c:pt>
                <c:pt idx="1013">
                  <c:v>1343.3549169406799</c:v>
                </c:pt>
                <c:pt idx="1014">
                  <c:v>1344.68118919925</c:v>
                </c:pt>
                <c:pt idx="1015">
                  <c:v>1346.0074607404799</c:v>
                </c:pt>
                <c:pt idx="1016">
                  <c:v>1347.3337315643701</c:v>
                </c:pt>
                <c:pt idx="1017">
                  <c:v>1348.6600016709201</c:v>
                </c:pt>
                <c:pt idx="1018">
                  <c:v>1349.9862710601301</c:v>
                </c:pt>
                <c:pt idx="1019">
                  <c:v>1351.312539732</c:v>
                </c:pt>
                <c:pt idx="1020">
                  <c:v>1352.6388076865301</c:v>
                </c:pt>
                <c:pt idx="1021">
                  <c:v>1353.9650749237201</c:v>
                </c:pt>
                <c:pt idx="1022">
                  <c:v>1355.29134144357</c:v>
                </c:pt>
                <c:pt idx="1023">
                  <c:v>1356.6176072460801</c:v>
                </c:pt>
                <c:pt idx="1024">
                  <c:v>1357.9438723312501</c:v>
                </c:pt>
                <c:pt idx="1025">
                  <c:v>1359.27013669908</c:v>
                </c:pt>
                <c:pt idx="1026">
                  <c:v>1360.5964003495699</c:v>
                </c:pt>
                <c:pt idx="1027">
                  <c:v>1361.9226632827199</c:v>
                </c:pt>
                <c:pt idx="1028">
                  <c:v>1363.2489254985301</c:v>
                </c:pt>
                <c:pt idx="1029">
                  <c:v>1364.5751869969999</c:v>
                </c:pt>
                <c:pt idx="1030">
                  <c:v>1365.90144777813</c:v>
                </c:pt>
                <c:pt idx="1031">
                  <c:v>1367.2277078419199</c:v>
                </c:pt>
                <c:pt idx="1032">
                  <c:v>1368.5539671883701</c:v>
                </c:pt>
                <c:pt idx="1033">
                  <c:v>1369.8802258174799</c:v>
                </c:pt>
                <c:pt idx="1034">
                  <c:v>1371.2064837292501</c:v>
                </c:pt>
                <c:pt idx="1035">
                  <c:v>1372.53274092368</c:v>
                </c:pt>
                <c:pt idx="1036">
                  <c:v>1373.85899740077</c:v>
                </c:pt>
                <c:pt idx="1037">
                  <c:v>1375.18525316052</c:v>
                </c:pt>
                <c:pt idx="1038">
                  <c:v>1376.5115082029299</c:v>
                </c:pt>
                <c:pt idx="1039">
                  <c:v>1377.837762528</c:v>
                </c:pt>
                <c:pt idx="1040">
                  <c:v>1379.16401613573</c:v>
                </c:pt>
                <c:pt idx="1041">
                  <c:v>1380.4902690261199</c:v>
                </c:pt>
                <c:pt idx="1042">
                  <c:v>1381.81652119917</c:v>
                </c:pt>
                <c:pt idx="1043">
                  <c:v>1383.14277265488</c:v>
                </c:pt>
                <c:pt idx="1044">
                  <c:v>1384.4690233932499</c:v>
                </c:pt>
                <c:pt idx="1045">
                  <c:v>1385.79527341428</c:v>
                </c:pt>
                <c:pt idx="1046">
                  <c:v>1387.12152271797</c:v>
                </c:pt>
                <c:pt idx="1047">
                  <c:v>1388.44777130432</c:v>
                </c:pt>
                <c:pt idx="1048">
                  <c:v>1389.7740191733299</c:v>
                </c:pt>
                <c:pt idx="1049">
                  <c:v>1391.1002663249999</c:v>
                </c:pt>
                <c:pt idx="1050">
                  <c:v>1392.4265127593299</c:v>
                </c:pt>
                <c:pt idx="1051">
                  <c:v>1393.75275847632</c:v>
                </c:pt>
                <c:pt idx="1052">
                  <c:v>1395.07900347597</c:v>
                </c:pt>
                <c:pt idx="1053">
                  <c:v>1396.40524775828</c:v>
                </c:pt>
                <c:pt idx="1054">
                  <c:v>1397.7314913232499</c:v>
                </c:pt>
                <c:pt idx="1055">
                  <c:v>1399.0577341708799</c:v>
                </c:pt>
                <c:pt idx="1056">
                  <c:v>1400.3839763011699</c:v>
                </c:pt>
                <c:pt idx="1057">
                  <c:v>1401.7102177141198</c:v>
                </c:pt>
                <c:pt idx="1058">
                  <c:v>1403.0364584097299</c:v>
                </c:pt>
                <c:pt idx="1059">
                  <c:v>1404.3626983879999</c:v>
                </c:pt>
                <c:pt idx="1060">
                  <c:v>1405.6889376489298</c:v>
                </c:pt>
                <c:pt idx="1061">
                  <c:v>1407.0151761925199</c:v>
                </c:pt>
                <c:pt idx="1062">
                  <c:v>1408.3414140187699</c:v>
                </c:pt>
                <c:pt idx="1063">
                  <c:v>1409.6676511276798</c:v>
                </c:pt>
                <c:pt idx="1064">
                  <c:v>1410.9938875192499</c:v>
                </c:pt>
                <c:pt idx="1065">
                  <c:v>1412.32012319348</c:v>
                </c:pt>
                <c:pt idx="1066">
                  <c:v>1413.6463581503699</c:v>
                </c:pt>
                <c:pt idx="1067">
                  <c:v>1414.97259238992</c:v>
                </c:pt>
                <c:pt idx="1068">
                  <c:v>1416.2988259121298</c:v>
                </c:pt>
                <c:pt idx="1069">
                  <c:v>1417.625058717</c:v>
                </c:pt>
                <c:pt idx="1070">
                  <c:v>1418.9512908045299</c:v>
                </c:pt>
                <c:pt idx="1071">
                  <c:v>1420.2775221747199</c:v>
                </c:pt>
                <c:pt idx="1072">
                  <c:v>1421.6037528275699</c:v>
                </c:pt>
                <c:pt idx="1073">
                  <c:v>1422.9299827630798</c:v>
                </c:pt>
                <c:pt idx="1074">
                  <c:v>1424.2562119812499</c:v>
                </c:pt>
                <c:pt idx="1075">
                  <c:v>1425.5824404820798</c:v>
                </c:pt>
                <c:pt idx="1076">
                  <c:v>1426.90866826557</c:v>
                </c:pt>
                <c:pt idx="1077">
                  <c:v>1428.2348953317198</c:v>
                </c:pt>
                <c:pt idx="1078">
                  <c:v>1429.5611216805298</c:v>
                </c:pt>
                <c:pt idx="1079">
                  <c:v>1430.887347312</c:v>
                </c:pt>
                <c:pt idx="1080">
                  <c:v>1432.2135722261298</c:v>
                </c:pt>
                <c:pt idx="1081">
                  <c:v>1433.5397964229198</c:v>
                </c:pt>
                <c:pt idx="1082">
                  <c:v>1434.8660199023698</c:v>
                </c:pt>
                <c:pt idx="1083">
                  <c:v>1436.1922426644799</c:v>
                </c:pt>
                <c:pt idx="1084">
                  <c:v>1437.5184647092499</c:v>
                </c:pt>
                <c:pt idx="1085">
                  <c:v>1438.8446860366798</c:v>
                </c:pt>
                <c:pt idx="1086">
                  <c:v>1440.1709066467699</c:v>
                </c:pt>
                <c:pt idx="1087">
                  <c:v>1441.49712653952</c:v>
                </c:pt>
                <c:pt idx="1088">
                  <c:v>1442.8233457149302</c:v>
                </c:pt>
                <c:pt idx="1089">
                  <c:v>1444.149564173</c:v>
                </c:pt>
                <c:pt idx="1090">
                  <c:v>1445.4757819137301</c:v>
                </c:pt>
                <c:pt idx="1091">
                  <c:v>1446.8019989371201</c:v>
                </c:pt>
                <c:pt idx="1092">
                  <c:v>1448.1282152431702</c:v>
                </c:pt>
                <c:pt idx="1093">
                  <c:v>1449.45443083188</c:v>
                </c:pt>
                <c:pt idx="1094">
                  <c:v>1450.78064570325</c:v>
                </c:pt>
                <c:pt idx="1095">
                  <c:v>1452.1068598572801</c:v>
                </c:pt>
                <c:pt idx="1096">
                  <c:v>1453.43307329397</c:v>
                </c:pt>
                <c:pt idx="1097">
                  <c:v>1454.75928601332</c:v>
                </c:pt>
                <c:pt idx="1098">
                  <c:v>1456.0854980153301</c:v>
                </c:pt>
                <c:pt idx="1099">
                  <c:v>1457.4117093</c:v>
                </c:pt>
                <c:pt idx="1100">
                  <c:v>1458.73791986733</c:v>
                </c:pt>
                <c:pt idx="1101">
                  <c:v>1460.0641297173202</c:v>
                </c:pt>
                <c:pt idx="1102">
                  <c:v>1461.39033884997</c:v>
                </c:pt>
                <c:pt idx="1103">
                  <c:v>1462.71654726528</c:v>
                </c:pt>
                <c:pt idx="1104">
                  <c:v>1464.04275496325</c:v>
                </c:pt>
                <c:pt idx="1105">
                  <c:v>1465.3689619438801</c:v>
                </c:pt>
                <c:pt idx="1106">
                  <c:v>1466.6951682071701</c:v>
                </c:pt>
                <c:pt idx="1107">
                  <c:v>1468.0213737531201</c:v>
                </c:pt>
                <c:pt idx="1108">
                  <c:v>1469.34757858173</c:v>
                </c:pt>
                <c:pt idx="1109">
                  <c:v>1470.673782693</c:v>
                </c:pt>
                <c:pt idx="1110">
                  <c:v>1471.99998608693</c:v>
                </c:pt>
                <c:pt idx="1111">
                  <c:v>1473.3261887635201</c:v>
                </c:pt>
                <c:pt idx="1112">
                  <c:v>1474.65239072277</c:v>
                </c:pt>
                <c:pt idx="1113">
                  <c:v>1475.9785919646802</c:v>
                </c:pt>
                <c:pt idx="1114">
                  <c:v>1477.3047924892501</c:v>
                </c:pt>
                <c:pt idx="1115">
                  <c:v>1478.6309922964801</c:v>
                </c:pt>
                <c:pt idx="1116">
                  <c:v>1479.9571913863701</c:v>
                </c:pt>
                <c:pt idx="1117">
                  <c:v>1481.2833897589201</c:v>
                </c:pt>
                <c:pt idx="1118">
                  <c:v>1482.6095874141301</c:v>
                </c:pt>
                <c:pt idx="1119">
                  <c:v>1483.9357843520002</c:v>
                </c:pt>
                <c:pt idx="1120">
                  <c:v>1485.2619805725301</c:v>
                </c:pt>
                <c:pt idx="1121">
                  <c:v>1486.58817607572</c:v>
                </c:pt>
                <c:pt idx="1122">
                  <c:v>1487.91437086157</c:v>
                </c:pt>
                <c:pt idx="1123">
                  <c:v>1489.2405649300799</c:v>
                </c:pt>
                <c:pt idx="1124">
                  <c:v>1490.56675828125</c:v>
                </c:pt>
                <c:pt idx="1125">
                  <c:v>1491.8929509150801</c:v>
                </c:pt>
                <c:pt idx="1126">
                  <c:v>1493.21914283157</c:v>
                </c:pt>
                <c:pt idx="1127">
                  <c:v>1494.5453340307201</c:v>
                </c:pt>
                <c:pt idx="1128">
                  <c:v>1495.87152451253</c:v>
                </c:pt>
                <c:pt idx="1129">
                  <c:v>1497.1977142769999</c:v>
                </c:pt>
                <c:pt idx="1130">
                  <c:v>1498.5239033241301</c:v>
                </c:pt>
                <c:pt idx="1131">
                  <c:v>1499.8500916539201</c:v>
                </c:pt>
                <c:pt idx="1132">
                  <c:v>1501.1762792663701</c:v>
                </c:pt>
                <c:pt idx="1133">
                  <c:v>1502.50246616148</c:v>
                </c:pt>
                <c:pt idx="1134">
                  <c:v>1503.8286523392501</c:v>
                </c:pt>
                <c:pt idx="1135">
                  <c:v>1505.1548377996801</c:v>
                </c:pt>
                <c:pt idx="1136">
                  <c:v>1506.48102254277</c:v>
                </c:pt>
                <c:pt idx="1137">
                  <c:v>1507.8072065685201</c:v>
                </c:pt>
                <c:pt idx="1138">
                  <c:v>1509.1333898769301</c:v>
                </c:pt>
                <c:pt idx="1139">
                  <c:v>1510.459572468</c:v>
                </c:pt>
                <c:pt idx="1140">
                  <c:v>1511.7857543417299</c:v>
                </c:pt>
                <c:pt idx="1141">
                  <c:v>1513.1119354981199</c:v>
                </c:pt>
                <c:pt idx="1142">
                  <c:v>1514.4381159371701</c:v>
                </c:pt>
                <c:pt idx="1143">
                  <c:v>1515.76429565888</c:v>
                </c:pt>
                <c:pt idx="1144">
                  <c:v>1517.09047466325</c:v>
                </c:pt>
                <c:pt idx="1145">
                  <c:v>1518.41665295028</c:v>
                </c:pt>
                <c:pt idx="1146">
                  <c:v>1519.7428305199701</c:v>
                </c:pt>
                <c:pt idx="1147">
                  <c:v>1521.0690073723199</c:v>
                </c:pt>
                <c:pt idx="1148">
                  <c:v>1522.3951835073301</c:v>
                </c:pt>
                <c:pt idx="1149">
                  <c:v>1523.721358925</c:v>
                </c:pt>
                <c:pt idx="1150">
                  <c:v>1525.0475336253301</c:v>
                </c:pt>
                <c:pt idx="1151">
                  <c:v>1526.37370760832</c:v>
                </c:pt>
                <c:pt idx="1152">
                  <c:v>1527.69988087397</c:v>
                </c:pt>
                <c:pt idx="1153">
                  <c:v>1529.02605342228</c:v>
                </c:pt>
                <c:pt idx="1154">
                  <c:v>1530.35222525325</c:v>
                </c:pt>
                <c:pt idx="1155">
                  <c:v>1531.67839636688</c:v>
                </c:pt>
                <c:pt idx="1156">
                  <c:v>1533.00456676317</c:v>
                </c:pt>
                <c:pt idx="1157">
                  <c:v>1534.33073644212</c:v>
                </c:pt>
                <c:pt idx="1158">
                  <c:v>1535.65690540373</c:v>
                </c:pt>
                <c:pt idx="1159">
                  <c:v>1536.9830736480001</c:v>
                </c:pt>
                <c:pt idx="1160">
                  <c:v>1538.3092411749299</c:v>
                </c:pt>
                <c:pt idx="1161">
                  <c:v>1539.63540798452</c:v>
                </c:pt>
                <c:pt idx="1162">
                  <c:v>1540.9615740767699</c:v>
                </c:pt>
                <c:pt idx="1163">
                  <c:v>1542.28773945168</c:v>
                </c:pt>
                <c:pt idx="1164">
                  <c:v>1543.6139041092499</c:v>
                </c:pt>
                <c:pt idx="1165">
                  <c:v>1544.94006804948</c:v>
                </c:pt>
                <c:pt idx="1166">
                  <c:v>1546.2662312723699</c:v>
                </c:pt>
                <c:pt idx="1167">
                  <c:v>1547.5923937779201</c:v>
                </c:pt>
                <c:pt idx="1168">
                  <c:v>1548.91855556613</c:v>
                </c:pt>
                <c:pt idx="1169">
                  <c:v>1550.244716637</c:v>
                </c:pt>
                <c:pt idx="1170">
                  <c:v>1551.57087699053</c:v>
                </c:pt>
                <c:pt idx="1171">
                  <c:v>1552.8970366267199</c:v>
                </c:pt>
                <c:pt idx="1172">
                  <c:v>1554.22319554557</c:v>
                </c:pt>
                <c:pt idx="1173">
                  <c:v>1555.54935374708</c:v>
                </c:pt>
                <c:pt idx="1174">
                  <c:v>1556.8755112312499</c:v>
                </c:pt>
                <c:pt idx="1175">
                  <c:v>1558.20166799808</c:v>
                </c:pt>
                <c:pt idx="1176">
                  <c:v>1559.52782404757</c:v>
                </c:pt>
                <c:pt idx="1177">
                  <c:v>1560.8539793797199</c:v>
                </c:pt>
                <c:pt idx="1178">
                  <c:v>1562.18013399453</c:v>
                </c:pt>
                <c:pt idx="1179">
                  <c:v>1563.506287892</c:v>
                </c:pt>
                <c:pt idx="1180">
                  <c:v>1564.83244107213</c:v>
                </c:pt>
                <c:pt idx="1181">
                  <c:v>1566.1585935349199</c:v>
                </c:pt>
                <c:pt idx="1182">
                  <c:v>1567.4847452803699</c:v>
                </c:pt>
                <c:pt idx="1183">
                  <c:v>1568.8108963084799</c:v>
                </c:pt>
                <c:pt idx="1184">
                  <c:v>1570.13704661925</c:v>
                </c:pt>
                <c:pt idx="1185">
                  <c:v>1571.46319621268</c:v>
                </c:pt>
                <c:pt idx="1186">
                  <c:v>1572.78934508877</c:v>
                </c:pt>
                <c:pt idx="1187">
                  <c:v>1574.1154932475199</c:v>
                </c:pt>
                <c:pt idx="1188">
                  <c:v>1575.44164068893</c:v>
                </c:pt>
                <c:pt idx="1189">
                  <c:v>1576.767787413</c:v>
                </c:pt>
                <c:pt idx="1190">
                  <c:v>1578.0939334197299</c:v>
                </c:pt>
                <c:pt idx="1191">
                  <c:v>1579.4200787091199</c:v>
                </c:pt>
                <c:pt idx="1192">
                  <c:v>1580.7462232811699</c:v>
                </c:pt>
                <c:pt idx="1193">
                  <c:v>1582.0723671358799</c:v>
                </c:pt>
                <c:pt idx="1194">
                  <c:v>1583.3985102732499</c:v>
                </c:pt>
                <c:pt idx="1195">
                  <c:v>1584.7246526932799</c:v>
                </c:pt>
                <c:pt idx="1196">
                  <c:v>1586.0507943959699</c:v>
                </c:pt>
                <c:pt idx="1197">
                  <c:v>1587.37693538132</c:v>
                </c:pt>
                <c:pt idx="1198">
                  <c:v>1588.70307564933</c:v>
                </c:pt>
                <c:pt idx="1199">
                  <c:v>1590.0292152</c:v>
                </c:pt>
                <c:pt idx="1200">
                  <c:v>1591.3553540333298</c:v>
                </c:pt>
                <c:pt idx="1201">
                  <c:v>1592.6814921493199</c:v>
                </c:pt>
                <c:pt idx="1202">
                  <c:v>1594.0076295479698</c:v>
                </c:pt>
                <c:pt idx="1203">
                  <c:v>1595.3337662292799</c:v>
                </c:pt>
                <c:pt idx="1204">
                  <c:v>1596.65990219325</c:v>
                </c:pt>
                <c:pt idx="1205">
                  <c:v>1597.98603743988</c:v>
                </c:pt>
                <c:pt idx="1206">
                  <c:v>1599.3121719691699</c:v>
                </c:pt>
                <c:pt idx="1207">
                  <c:v>1600.6383057811199</c:v>
                </c:pt>
                <c:pt idx="1208">
                  <c:v>1601.9644388757299</c:v>
                </c:pt>
                <c:pt idx="1209">
                  <c:v>1603.2905712529998</c:v>
                </c:pt>
                <c:pt idx="1210">
                  <c:v>1604.6167029129299</c:v>
                </c:pt>
                <c:pt idx="1211">
                  <c:v>1605.9428338555199</c:v>
                </c:pt>
                <c:pt idx="1212">
                  <c:v>1607.2689640807698</c:v>
                </c:pt>
                <c:pt idx="1213">
                  <c:v>1608.5950935886799</c:v>
                </c:pt>
                <c:pt idx="1214">
                  <c:v>1609.9212223792499</c:v>
                </c:pt>
                <c:pt idx="1215">
                  <c:v>1611.2473504524801</c:v>
                </c:pt>
                <c:pt idx="1216">
                  <c:v>1612.5734778083702</c:v>
                </c:pt>
                <c:pt idx="1217">
                  <c:v>1613.8996044469202</c:v>
                </c:pt>
                <c:pt idx="1218">
                  <c:v>1615.2257303681301</c:v>
                </c:pt>
                <c:pt idx="1219">
                  <c:v>1616.551855572</c:v>
                </c:pt>
                <c:pt idx="1220">
                  <c:v>1617.8779800585301</c:v>
                </c:pt>
                <c:pt idx="1221">
                  <c:v>1619.20410382772</c:v>
                </c:pt>
                <c:pt idx="1222">
                  <c:v>1620.5302268795701</c:v>
                </c:pt>
                <c:pt idx="1223">
                  <c:v>1621.8563492140802</c:v>
                </c:pt>
                <c:pt idx="1224">
                  <c:v>1623.1824708312502</c:v>
                </c:pt>
                <c:pt idx="1225">
                  <c:v>1624.5085917310801</c:v>
                </c:pt>
                <c:pt idx="1226">
                  <c:v>1625.8347119135701</c:v>
                </c:pt>
                <c:pt idx="1227">
                  <c:v>1627.1608313787201</c:v>
                </c:pt>
                <c:pt idx="1228">
                  <c:v>1628.48695012653</c:v>
                </c:pt>
                <c:pt idx="1229">
                  <c:v>1629.8130681570001</c:v>
                </c:pt>
                <c:pt idx="1230">
                  <c:v>1631.1391854701301</c:v>
                </c:pt>
                <c:pt idx="1231">
                  <c:v>1632.46530206592</c:v>
                </c:pt>
                <c:pt idx="1232">
                  <c:v>1633.7914179443701</c:v>
                </c:pt>
                <c:pt idx="1233">
                  <c:v>1635.1175331054801</c:v>
                </c:pt>
                <c:pt idx="1234">
                  <c:v>1636.44364754925</c:v>
                </c:pt>
                <c:pt idx="1235">
                  <c:v>1637.7697612756801</c:v>
                </c:pt>
                <c:pt idx="1236">
                  <c:v>1639.0958742847702</c:v>
                </c:pt>
                <c:pt idx="1237">
                  <c:v>1640.4219865765201</c:v>
                </c:pt>
                <c:pt idx="1238">
                  <c:v>1641.74809815093</c:v>
                </c:pt>
                <c:pt idx="1239">
                  <c:v>1643.074209008</c:v>
                </c:pt>
                <c:pt idx="1240">
                  <c:v>1644.40031914773</c:v>
                </c:pt>
                <c:pt idx="1241">
                  <c:v>1645.7264285701201</c:v>
                </c:pt>
                <c:pt idx="1242">
                  <c:v>1647.0525372751702</c:v>
                </c:pt>
                <c:pt idx="1243">
                  <c:v>1648.3786452628801</c:v>
                </c:pt>
                <c:pt idx="1244">
                  <c:v>1649.70475253325</c:v>
                </c:pt>
                <c:pt idx="1245">
                  <c:v>1651.0308590862801</c:v>
                </c:pt>
                <c:pt idx="1246">
                  <c:v>1652.3569649219701</c:v>
                </c:pt>
                <c:pt idx="1247">
                  <c:v>1653.68307004032</c:v>
                </c:pt>
                <c:pt idx="1248">
                  <c:v>1655.0091744413301</c:v>
                </c:pt>
                <c:pt idx="1249">
                  <c:v>1656.3352781250001</c:v>
                </c:pt>
                <c:pt idx="1250">
                  <c:v>1657.66138109133</c:v>
                </c:pt>
                <c:pt idx="1251">
                  <c:v>1658.9874833403201</c:v>
                </c:pt>
                <c:pt idx="1252">
                  <c:v>1660.3135848719701</c:v>
                </c:pt>
                <c:pt idx="1253">
                  <c:v>1661.63968568628</c:v>
                </c:pt>
                <c:pt idx="1254">
                  <c:v>1662.9657857832501</c:v>
                </c:pt>
                <c:pt idx="1255">
                  <c:v>1664.2918851628801</c:v>
                </c:pt>
                <c:pt idx="1256">
                  <c:v>1665.6179838251701</c:v>
                </c:pt>
                <c:pt idx="1257">
                  <c:v>1666.94408177012</c:v>
                </c:pt>
                <c:pt idx="1258">
                  <c:v>1668.27017899773</c:v>
                </c:pt>
                <c:pt idx="1259">
                  <c:v>1669.596275508</c:v>
                </c:pt>
                <c:pt idx="1260">
                  <c:v>1670.9223713009301</c:v>
                </c:pt>
                <c:pt idx="1261">
                  <c:v>1672.2484663765199</c:v>
                </c:pt>
                <c:pt idx="1262">
                  <c:v>1673.5745607347701</c:v>
                </c:pt>
                <c:pt idx="1263">
                  <c:v>1674.90065437568</c:v>
                </c:pt>
                <c:pt idx="1264">
                  <c:v>1676.2267472992501</c:v>
                </c:pt>
                <c:pt idx="1265">
                  <c:v>1677.5528395054801</c:v>
                </c:pt>
                <c:pt idx="1266">
                  <c:v>1678.87893099437</c:v>
                </c:pt>
                <c:pt idx="1267">
                  <c:v>1680.20502176592</c:v>
                </c:pt>
                <c:pt idx="1268">
                  <c:v>1681.53111182013</c:v>
                </c:pt>
                <c:pt idx="1269">
                  <c:v>1682.857201157</c:v>
                </c:pt>
                <c:pt idx="1270">
                  <c:v>1684.18328977653</c:v>
                </c:pt>
                <c:pt idx="1271">
                  <c:v>1685.5093776787201</c:v>
                </c:pt>
                <c:pt idx="1272">
                  <c:v>1686.83546486357</c:v>
                </c:pt>
                <c:pt idx="1273">
                  <c:v>1688.1615513310801</c:v>
                </c:pt>
                <c:pt idx="1274">
                  <c:v>1689.4876370812499</c:v>
                </c:pt>
                <c:pt idx="1275">
                  <c:v>1690.8137221140801</c:v>
                </c:pt>
                <c:pt idx="1276">
                  <c:v>1692.1398064295699</c:v>
                </c:pt>
                <c:pt idx="1277">
                  <c:v>1693.46589002772</c:v>
                </c:pt>
                <c:pt idx="1278">
                  <c:v>1694.7919729085299</c:v>
                </c:pt>
                <c:pt idx="1279">
                  <c:v>1696.1180550720001</c:v>
                </c:pt>
                <c:pt idx="1280">
                  <c:v>1697.4441365181299</c:v>
                </c:pt>
                <c:pt idx="1281">
                  <c:v>1698.7702172469201</c:v>
                </c:pt>
                <c:pt idx="1282">
                  <c:v>1700.09629725837</c:v>
                </c:pt>
                <c:pt idx="1283">
                  <c:v>1701.42237655248</c:v>
                </c:pt>
                <c:pt idx="1284">
                  <c:v>1702.74845512925</c:v>
                </c:pt>
                <c:pt idx="1285">
                  <c:v>1704.0745329886799</c:v>
                </c:pt>
                <c:pt idx="1286">
                  <c:v>1705.40061013077</c:v>
                </c:pt>
                <c:pt idx="1287">
                  <c:v>1706.72668655552</c:v>
                </c:pt>
                <c:pt idx="1288">
                  <c:v>1708.0527622629299</c:v>
                </c:pt>
                <c:pt idx="1289">
                  <c:v>1709.378837253</c:v>
                </c:pt>
                <c:pt idx="1290">
                  <c:v>1710.70491152573</c:v>
                </c:pt>
                <c:pt idx="1291">
                  <c:v>1712.03098508112</c:v>
                </c:pt>
                <c:pt idx="1292">
                  <c:v>1713.3570579191698</c:v>
                </c:pt>
                <c:pt idx="1293">
                  <c:v>1714.6831300398799</c:v>
                </c:pt>
                <c:pt idx="1294">
                  <c:v>1716.00920144325</c:v>
                </c:pt>
                <c:pt idx="1295">
                  <c:v>1717.3352721292799</c:v>
                </c:pt>
                <c:pt idx="1296">
                  <c:v>1718.66134209797</c:v>
                </c:pt>
                <c:pt idx="1297">
                  <c:v>1719.9874113493199</c:v>
                </c:pt>
                <c:pt idx="1298">
                  <c:v>1721.31347988333</c:v>
                </c:pt>
                <c:pt idx="1299">
                  <c:v>1722.6395476999999</c:v>
                </c:pt>
                <c:pt idx="1300">
                  <c:v>1723.9656147993298</c:v>
                </c:pt>
                <c:pt idx="1301">
                  <c:v>1725.29168118132</c:v>
                </c:pt>
                <c:pt idx="1302">
                  <c:v>1726.61774684597</c:v>
                </c:pt>
                <c:pt idx="1303">
                  <c:v>1727.94381179328</c:v>
                </c:pt>
                <c:pt idx="1304">
                  <c:v>1729.2698760232499</c:v>
                </c:pt>
                <c:pt idx="1305">
                  <c:v>1730.59593953588</c:v>
                </c:pt>
                <c:pt idx="1306">
                  <c:v>1731.92200233117</c:v>
                </c:pt>
                <c:pt idx="1307">
                  <c:v>1733.2480644091199</c:v>
                </c:pt>
                <c:pt idx="1308">
                  <c:v>1734.57412576973</c:v>
                </c:pt>
                <c:pt idx="1309">
                  <c:v>1735.900186413</c:v>
                </c:pt>
                <c:pt idx="1310">
                  <c:v>1737.22624633893</c:v>
                </c:pt>
                <c:pt idx="1311">
                  <c:v>1738.5523055475198</c:v>
                </c:pt>
                <c:pt idx="1312">
                  <c:v>1739.8783640387699</c:v>
                </c:pt>
                <c:pt idx="1313">
                  <c:v>1741.2044218126798</c:v>
                </c:pt>
                <c:pt idx="1314">
                  <c:v>1742.5304788692499</c:v>
                </c:pt>
                <c:pt idx="1315">
                  <c:v>1743.85653520848</c:v>
                </c:pt>
                <c:pt idx="1316">
                  <c:v>1745.1825908303699</c:v>
                </c:pt>
                <c:pt idx="1317">
                  <c:v>1746.5086457349198</c:v>
                </c:pt>
                <c:pt idx="1318">
                  <c:v>1747.8346999221299</c:v>
                </c:pt>
                <c:pt idx="1319">
                  <c:v>1749.1607533919998</c:v>
                </c:pt>
                <c:pt idx="1320">
                  <c:v>1750.48680614453</c:v>
                </c:pt>
                <c:pt idx="1321">
                  <c:v>1751.8128581797198</c:v>
                </c:pt>
                <c:pt idx="1322">
                  <c:v>1753.13890949757</c:v>
                </c:pt>
                <c:pt idx="1323">
                  <c:v>1754.4649600980799</c:v>
                </c:pt>
                <c:pt idx="1324">
                  <c:v>1755.79100998125</c:v>
                </c:pt>
                <c:pt idx="1325">
                  <c:v>1757.11705914708</c:v>
                </c:pt>
                <c:pt idx="1326">
                  <c:v>1758.4431075955699</c:v>
                </c:pt>
                <c:pt idx="1327">
                  <c:v>1759.7691553267198</c:v>
                </c:pt>
                <c:pt idx="1328">
                  <c:v>1761.0952023405298</c:v>
                </c:pt>
                <c:pt idx="1329">
                  <c:v>1762.421248637</c:v>
                </c:pt>
                <c:pt idx="1330">
                  <c:v>1763.7472942161298</c:v>
                </c:pt>
                <c:pt idx="1331">
                  <c:v>1765.0733390779199</c:v>
                </c:pt>
                <c:pt idx="1332">
                  <c:v>1766.3993832223698</c:v>
                </c:pt>
                <c:pt idx="1333">
                  <c:v>1767.7254266494799</c:v>
                </c:pt>
                <c:pt idx="1334">
                  <c:v>1769.0514693592499</c:v>
                </c:pt>
                <c:pt idx="1335">
                  <c:v>1770.3775113516799</c:v>
                </c:pt>
                <c:pt idx="1336">
                  <c:v>1771.7035526267698</c:v>
                </c:pt>
                <c:pt idx="1337">
                  <c:v>1773.0295931845199</c:v>
                </c:pt>
                <c:pt idx="1338">
                  <c:v>1774.3556330249298</c:v>
                </c:pt>
                <c:pt idx="1339">
                  <c:v>1775.681672148</c:v>
                </c:pt>
                <c:pt idx="1340">
                  <c:v>1777.0077105537298</c:v>
                </c:pt>
                <c:pt idx="1341">
                  <c:v>1778.3337482421198</c:v>
                </c:pt>
                <c:pt idx="1342">
                  <c:v>1779.6597852131699</c:v>
                </c:pt>
                <c:pt idx="1343">
                  <c:v>1780.9858214668798</c:v>
                </c:pt>
                <c:pt idx="1344">
                  <c:v>1782.31185700325</c:v>
                </c:pt>
                <c:pt idx="1345">
                  <c:v>1783.6378918222802</c:v>
                </c:pt>
                <c:pt idx="1346">
                  <c:v>1784.96392592397</c:v>
                </c:pt>
                <c:pt idx="1347">
                  <c:v>1786.28995930832</c:v>
                </c:pt>
                <c:pt idx="1348">
                  <c:v>1787.6159919753302</c:v>
                </c:pt>
                <c:pt idx="1349">
                  <c:v>1788.9420239250001</c:v>
                </c:pt>
                <c:pt idx="1350">
                  <c:v>1790.2680551573301</c:v>
                </c:pt>
                <c:pt idx="1351">
                  <c:v>1791.59408567232</c:v>
                </c:pt>
                <c:pt idx="1352">
                  <c:v>1792.9201154699701</c:v>
                </c:pt>
                <c:pt idx="1353">
                  <c:v>1794.2461445502802</c:v>
                </c:pt>
                <c:pt idx="1354">
                  <c:v>1795.5721729132501</c:v>
                </c:pt>
                <c:pt idx="1355">
                  <c:v>1796.89820055888</c:v>
                </c:pt>
                <c:pt idx="1356">
                  <c:v>1798.2242274871701</c:v>
                </c:pt>
                <c:pt idx="1357">
                  <c:v>1799.5502536981201</c:v>
                </c:pt>
                <c:pt idx="1358">
                  <c:v>1800.87627919173</c:v>
                </c:pt>
                <c:pt idx="1359">
                  <c:v>1802.202303968</c:v>
                </c:pt>
                <c:pt idx="1360">
                  <c:v>1803.52832802693</c:v>
                </c:pt>
                <c:pt idx="1361">
                  <c:v>1804.8543513685202</c:v>
                </c:pt>
                <c:pt idx="1362">
                  <c:v>1806.18037399277</c:v>
                </c:pt>
                <c:pt idx="1363">
                  <c:v>1807.50639589968</c:v>
                </c:pt>
                <c:pt idx="1364">
                  <c:v>1808.8324170892502</c:v>
                </c:pt>
                <c:pt idx="1365">
                  <c:v>1810.15843756148</c:v>
                </c:pt>
                <c:pt idx="1366">
                  <c:v>1811.48445731637</c:v>
                </c:pt>
                <c:pt idx="1367">
                  <c:v>1812.81047635392</c:v>
                </c:pt>
                <c:pt idx="1368">
                  <c:v>1814.1364946741301</c:v>
                </c:pt>
                <c:pt idx="1369">
                  <c:v>1815.4625122770001</c:v>
                </c:pt>
                <c:pt idx="1370">
                  <c:v>1816.78852916253</c:v>
                </c:pt>
                <c:pt idx="1371">
                  <c:v>1818.1145453307201</c:v>
                </c:pt>
                <c:pt idx="1372">
                  <c:v>1819.44056078157</c:v>
                </c:pt>
                <c:pt idx="1373">
                  <c:v>1820.7665755150801</c:v>
                </c:pt>
                <c:pt idx="1374">
                  <c:v>1822.09258953125</c:v>
                </c:pt>
                <c:pt idx="1375">
                  <c:v>1823.4186028300801</c:v>
                </c:pt>
                <c:pt idx="1376">
                  <c:v>1824.7446154115701</c:v>
                </c:pt>
                <c:pt idx="1377">
                  <c:v>1826.07062727572</c:v>
                </c:pt>
                <c:pt idx="1378">
                  <c:v>1827.39663842253</c:v>
                </c:pt>
                <c:pt idx="1379">
                  <c:v>1828.722648852</c:v>
                </c:pt>
                <c:pt idx="1380">
                  <c:v>1830.0486585641299</c:v>
                </c:pt>
                <c:pt idx="1381">
                  <c:v>1831.37466755892</c:v>
                </c:pt>
                <c:pt idx="1382">
                  <c:v>1832.70067583637</c:v>
                </c:pt>
                <c:pt idx="1383">
                  <c:v>1834.0266833964799</c:v>
                </c:pt>
                <c:pt idx="1384">
                  <c:v>1835.35269023925</c:v>
                </c:pt>
                <c:pt idx="1385">
                  <c:v>1836.67869636468</c:v>
                </c:pt>
                <c:pt idx="1386">
                  <c:v>1838.00470177277</c:v>
                </c:pt>
                <c:pt idx="1387">
                  <c:v>1839.3307064635201</c:v>
                </c:pt>
                <c:pt idx="1388">
                  <c:v>1840.6567104369301</c:v>
                </c:pt>
                <c:pt idx="1389">
                  <c:v>1841.9827136930001</c:v>
                </c:pt>
                <c:pt idx="1390">
                  <c:v>1843.3087162317299</c:v>
                </c:pt>
                <c:pt idx="1391">
                  <c:v>1844.63471805312</c:v>
                </c:pt>
                <c:pt idx="1392">
                  <c:v>1845.9607191571699</c:v>
                </c:pt>
                <c:pt idx="1393">
                  <c:v>1847.2867195438801</c:v>
                </c:pt>
                <c:pt idx="1394">
                  <c:v>1848.6127192132501</c:v>
                </c:pt>
                <c:pt idx="1395">
                  <c:v>1849.9387181652801</c:v>
                </c:pt>
                <c:pt idx="1396">
                  <c:v>1851.26471639997</c:v>
                </c:pt>
                <c:pt idx="1397">
                  <c:v>1852.59071391732</c:v>
                </c:pt>
                <c:pt idx="1398">
                  <c:v>1853.91671071733</c:v>
                </c:pt>
                <c:pt idx="1399">
                  <c:v>1855.2427068</c:v>
                </c:pt>
                <c:pt idx="1400">
                  <c:v>1856.56870216533</c:v>
                </c:pt>
                <c:pt idx="1401">
                  <c:v>1857.89469681332</c:v>
                </c:pt>
                <c:pt idx="1402">
                  <c:v>1859.22069074397</c:v>
                </c:pt>
                <c:pt idx="1403">
                  <c:v>1860.54668395728</c:v>
                </c:pt>
                <c:pt idx="1404">
                  <c:v>1861.8726764532501</c:v>
                </c:pt>
                <c:pt idx="1405">
                  <c:v>1863.19866823188</c:v>
                </c:pt>
                <c:pt idx="1406">
                  <c:v>1864.5246592931699</c:v>
                </c:pt>
                <c:pt idx="1407">
                  <c:v>1865.8506496371199</c:v>
                </c:pt>
                <c:pt idx="1408">
                  <c:v>1867.1766392637301</c:v>
                </c:pt>
                <c:pt idx="1409">
                  <c:v>1868.5026281729999</c:v>
                </c:pt>
                <c:pt idx="1410">
                  <c:v>1869.82861636493</c:v>
                </c:pt>
                <c:pt idx="1411">
                  <c:v>1871.15460383952</c:v>
                </c:pt>
                <c:pt idx="1412">
                  <c:v>1872.4805905967701</c:v>
                </c:pt>
                <c:pt idx="1413">
                  <c:v>1873.8065766366799</c:v>
                </c:pt>
                <c:pt idx="1414">
                  <c:v>1875.1325619592499</c:v>
                </c:pt>
                <c:pt idx="1415">
                  <c:v>1876.45854656448</c:v>
                </c:pt>
                <c:pt idx="1416">
                  <c:v>1877.7845304523701</c:v>
                </c:pt>
                <c:pt idx="1417">
                  <c:v>1879.1105136229201</c:v>
                </c:pt>
                <c:pt idx="1418">
                  <c:v>1880.43649607613</c:v>
                </c:pt>
                <c:pt idx="1419">
                  <c:v>1881.762477812</c:v>
                </c:pt>
                <c:pt idx="1420">
                  <c:v>1883.08845883053</c:v>
                </c:pt>
                <c:pt idx="1421">
                  <c:v>1884.41443913172</c:v>
                </c:pt>
                <c:pt idx="1422">
                  <c:v>1885.7404187155701</c:v>
                </c:pt>
                <c:pt idx="1423">
                  <c:v>1887.0663975820798</c:v>
                </c:pt>
                <c:pt idx="1424">
                  <c:v>1888.39237573125</c:v>
                </c:pt>
                <c:pt idx="1425">
                  <c:v>1889.7183531630799</c:v>
                </c:pt>
                <c:pt idx="1426">
                  <c:v>1891.0443298775699</c:v>
                </c:pt>
                <c:pt idx="1427">
                  <c:v>1892.3703058747199</c:v>
                </c:pt>
                <c:pt idx="1428">
                  <c:v>1893.69628115453</c:v>
                </c:pt>
                <c:pt idx="1429">
                  <c:v>1895.022255717</c:v>
                </c:pt>
                <c:pt idx="1430">
                  <c:v>1896.34822956213</c:v>
                </c:pt>
                <c:pt idx="1431">
                  <c:v>1897.6742026899199</c:v>
                </c:pt>
                <c:pt idx="1432">
                  <c:v>1899.0001751003699</c:v>
                </c:pt>
                <c:pt idx="1433">
                  <c:v>1900.3261467934799</c:v>
                </c:pt>
                <c:pt idx="1434">
                  <c:v>1901.65211776925</c:v>
                </c:pt>
                <c:pt idx="1435">
                  <c:v>1902.9780880276799</c:v>
                </c:pt>
                <c:pt idx="1436">
                  <c:v>1904.3040575687698</c:v>
                </c:pt>
                <c:pt idx="1437">
                  <c:v>1905.63002639252</c:v>
                </c:pt>
                <c:pt idx="1438">
                  <c:v>1906.9559944989298</c:v>
                </c:pt>
                <c:pt idx="1439">
                  <c:v>1908.2819618879998</c:v>
                </c:pt>
                <c:pt idx="1440">
                  <c:v>1909.60792855973</c:v>
                </c:pt>
                <c:pt idx="1441">
                  <c:v>1910.9338945141199</c:v>
                </c:pt>
                <c:pt idx="1442">
                  <c:v>1912.2598597511699</c:v>
                </c:pt>
                <c:pt idx="1443">
                  <c:v>1913.5858242708798</c:v>
                </c:pt>
                <c:pt idx="1444">
                  <c:v>1914.9117880732499</c:v>
                </c:pt>
                <c:pt idx="1445">
                  <c:v>1916.2377511582799</c:v>
                </c:pt>
                <c:pt idx="1446">
                  <c:v>1917.5637135259699</c:v>
                </c:pt>
                <c:pt idx="1447">
                  <c:v>1918.88967517632</c:v>
                </c:pt>
                <c:pt idx="1448">
                  <c:v>1920.2156361093298</c:v>
                </c:pt>
                <c:pt idx="1449">
                  <c:v>1921.541596325</c:v>
                </c:pt>
                <c:pt idx="1450">
                  <c:v>1922.8675558233299</c:v>
                </c:pt>
                <c:pt idx="1451">
                  <c:v>1924.1935146043199</c:v>
                </c:pt>
                <c:pt idx="1452">
                  <c:v>1925.5194726679699</c:v>
                </c:pt>
                <c:pt idx="1453">
                  <c:v>1926.8454300142798</c:v>
                </c:pt>
                <c:pt idx="1454">
                  <c:v>1928.1713866432499</c:v>
                </c:pt>
                <c:pt idx="1455">
                  <c:v>1929.4973425548799</c:v>
                </c:pt>
                <c:pt idx="1456">
                  <c:v>1930.8232977491698</c:v>
                </c:pt>
                <c:pt idx="1457">
                  <c:v>1932.1492522261199</c:v>
                </c:pt>
                <c:pt idx="1458">
                  <c:v>1933.4752059857299</c:v>
                </c:pt>
                <c:pt idx="1459">
                  <c:v>1934.8011590279998</c:v>
                </c:pt>
                <c:pt idx="1460">
                  <c:v>1936.1271113529299</c:v>
                </c:pt>
                <c:pt idx="1461">
                  <c:v>1937.4530629605199</c:v>
                </c:pt>
                <c:pt idx="1462">
                  <c:v>1938.7790138507698</c:v>
                </c:pt>
                <c:pt idx="1463">
                  <c:v>1940.1049640236799</c:v>
                </c:pt>
                <c:pt idx="1464">
                  <c:v>1941.43091347925</c:v>
                </c:pt>
                <c:pt idx="1465">
                  <c:v>1942.7568622174799</c:v>
                </c:pt>
                <c:pt idx="1466">
                  <c:v>1944.0828102383698</c:v>
                </c:pt>
                <c:pt idx="1467">
                  <c:v>1945.4087575419198</c:v>
                </c:pt>
                <c:pt idx="1468">
                  <c:v>1946.7347041281298</c:v>
                </c:pt>
                <c:pt idx="1469">
                  <c:v>1948.0606499969999</c:v>
                </c:pt>
                <c:pt idx="1470">
                  <c:v>1949.3865951485298</c:v>
                </c:pt>
                <c:pt idx="1471">
                  <c:v>1950.7125395827202</c:v>
                </c:pt>
                <c:pt idx="1472">
                  <c:v>1952.0384832995701</c:v>
                </c:pt>
                <c:pt idx="1473">
                  <c:v>1953.3644262990802</c:v>
                </c:pt>
                <c:pt idx="1474">
                  <c:v>1954.6903685812501</c:v>
                </c:pt>
                <c:pt idx="1475">
                  <c:v>1956.0163101460801</c:v>
                </c:pt>
                <c:pt idx="1476">
                  <c:v>1957.3422509935701</c:v>
                </c:pt>
                <c:pt idx="1477">
                  <c:v>1958.6681911237201</c:v>
                </c:pt>
                <c:pt idx="1478">
                  <c:v>1959.9941305365301</c:v>
                </c:pt>
                <c:pt idx="1479">
                  <c:v>1961.3200692320002</c:v>
                </c:pt>
                <c:pt idx="1480">
                  <c:v>1962.6460072101302</c:v>
                </c:pt>
                <c:pt idx="1481">
                  <c:v>1963.9719444709201</c:v>
                </c:pt>
                <c:pt idx="1482">
                  <c:v>1965.29788101437</c:v>
                </c:pt>
                <c:pt idx="1483">
                  <c:v>1966.62381684048</c:v>
                </c:pt>
                <c:pt idx="1484">
                  <c:v>1967.94975194925</c:v>
                </c:pt>
                <c:pt idx="1485">
                  <c:v>1969.2756863406801</c:v>
                </c:pt>
                <c:pt idx="1486">
                  <c:v>1970.6016200147701</c:v>
                </c:pt>
                <c:pt idx="1487">
                  <c:v>1971.9275529715201</c:v>
                </c:pt>
                <c:pt idx="1488">
                  <c:v>1973.25348521093</c:v>
                </c:pt>
                <c:pt idx="1489">
                  <c:v>1974.579416733</c:v>
                </c:pt>
                <c:pt idx="1490">
                  <c:v>1975.90534753773</c:v>
                </c:pt>
                <c:pt idx="1491">
                  <c:v>1977.2312776251201</c:v>
                </c:pt>
                <c:pt idx="1492">
                  <c:v>1978.55720699517</c:v>
                </c:pt>
                <c:pt idx="1493">
                  <c:v>1979.88313564788</c:v>
                </c:pt>
                <c:pt idx="1494">
                  <c:v>1981.2090635832501</c:v>
                </c:pt>
                <c:pt idx="1495">
                  <c:v>1982.5349908012799</c:v>
                </c:pt>
                <c:pt idx="1496">
                  <c:v>1983.8609173019699</c:v>
                </c:pt>
                <c:pt idx="1497">
                  <c:v>1985.1868430853201</c:v>
                </c:pt>
                <c:pt idx="1498">
                  <c:v>1986.51276815133</c:v>
                </c:pt>
                <c:pt idx="1499">
                  <c:v>1987.8386925</c:v>
                </c:pt>
                <c:pt idx="1500">
                  <c:v>1989.1646161313299</c:v>
                </c:pt>
                <c:pt idx="1501">
                  <c:v>1990.49053904532</c:v>
                </c:pt>
                <c:pt idx="1502">
                  <c:v>1991.81646124197</c:v>
                </c:pt>
                <c:pt idx="1503">
                  <c:v>1993.14238272128</c:v>
                </c:pt>
                <c:pt idx="1504">
                  <c:v>1994.4683034832501</c:v>
                </c:pt>
                <c:pt idx="1505">
                  <c:v>1995.7942235278799</c:v>
                </c:pt>
                <c:pt idx="1506">
                  <c:v>1997.1201428551701</c:v>
                </c:pt>
                <c:pt idx="1507">
                  <c:v>1998.44606146512</c:v>
                </c:pt>
                <c:pt idx="1508">
                  <c:v>1999.7719793577301</c:v>
                </c:pt>
                <c:pt idx="1509">
                  <c:v>2001.097896533</c:v>
                </c:pt>
                <c:pt idx="1510">
                  <c:v>2002.4238129909299</c:v>
                </c:pt>
                <c:pt idx="1511">
                  <c:v>2003.74972873152</c:v>
                </c:pt>
                <c:pt idx="1512">
                  <c:v>2005.07564375477</c:v>
                </c:pt>
                <c:pt idx="1513">
                  <c:v>2006.4015580606799</c:v>
                </c:pt>
                <c:pt idx="1514">
                  <c:v>2007.72747164925</c:v>
                </c:pt>
                <c:pt idx="1515">
                  <c:v>2009.05338452048</c:v>
                </c:pt>
                <c:pt idx="1516">
                  <c:v>2010.3792966743699</c:v>
                </c:pt>
                <c:pt idx="1517">
                  <c:v>2011.70520811092</c:v>
                </c:pt>
                <c:pt idx="1518">
                  <c:v>2013.03111883013</c:v>
                </c:pt>
                <c:pt idx="1519">
                  <c:v>2014.357028832</c:v>
                </c:pt>
                <c:pt idx="1520">
                  <c:v>2015.6829381165301</c:v>
                </c:pt>
                <c:pt idx="1521">
                  <c:v>2017.0088466837201</c:v>
                </c:pt>
                <c:pt idx="1522">
                  <c:v>2018.33475453357</c:v>
                </c:pt>
                <c:pt idx="1523">
                  <c:v>2019.6606616660799</c:v>
                </c:pt>
                <c:pt idx="1524">
                  <c:v>2020.98656808125</c:v>
                </c:pt>
                <c:pt idx="1525">
                  <c:v>2022.3124737790799</c:v>
                </c:pt>
                <c:pt idx="1526">
                  <c:v>2023.6383787595701</c:v>
                </c:pt>
                <c:pt idx="1527">
                  <c:v>2024.9642830227199</c:v>
                </c:pt>
                <c:pt idx="1528">
                  <c:v>2026.2901865685301</c:v>
                </c:pt>
                <c:pt idx="1529">
                  <c:v>2027.616089397</c:v>
                </c:pt>
                <c:pt idx="1530">
                  <c:v>2028.9419915081301</c:v>
                </c:pt>
                <c:pt idx="1531">
                  <c:v>2030.26789290192</c:v>
                </c:pt>
                <c:pt idx="1532">
                  <c:v>2031.59379357837</c:v>
                </c:pt>
                <c:pt idx="1533">
                  <c:v>2032.91969353748</c:v>
                </c:pt>
                <c:pt idx="1534">
                  <c:v>2034.24559277925</c:v>
                </c:pt>
                <c:pt idx="1535">
                  <c:v>2035.57149130368</c:v>
                </c:pt>
                <c:pt idx="1536">
                  <c:v>2036.8973891107701</c:v>
                </c:pt>
                <c:pt idx="1537">
                  <c:v>2038.2232862005199</c:v>
                </c:pt>
                <c:pt idx="1538">
                  <c:v>2039.54918257293</c:v>
                </c:pt>
                <c:pt idx="1539">
                  <c:v>2040.8750782279999</c:v>
                </c:pt>
                <c:pt idx="1540">
                  <c:v>2042.2009731657299</c:v>
                </c:pt>
                <c:pt idx="1541">
                  <c:v>2043.5268673861199</c:v>
                </c:pt>
                <c:pt idx="1542">
                  <c:v>2044.85276088917</c:v>
                </c:pt>
                <c:pt idx="1543">
                  <c:v>2046.17865367488</c:v>
                </c:pt>
                <c:pt idx="1544">
                  <c:v>2047.5045457432502</c:v>
                </c:pt>
                <c:pt idx="1545">
                  <c:v>2048.8304370942801</c:v>
                </c:pt>
                <c:pt idx="1546">
                  <c:v>2050.1563277279702</c:v>
                </c:pt>
                <c:pt idx="1547">
                  <c:v>2051.4822176443199</c:v>
                </c:pt>
                <c:pt idx="1548">
                  <c:v>2052.8081068433303</c:v>
                </c:pt>
                <c:pt idx="1549">
                  <c:v>2054.1339953249999</c:v>
                </c:pt>
                <c:pt idx="1550">
                  <c:v>2055.4598830893301</c:v>
                </c:pt>
                <c:pt idx="1551">
                  <c:v>2056.78577013632</c:v>
                </c:pt>
                <c:pt idx="1552">
                  <c:v>2058.1116564659701</c:v>
                </c:pt>
                <c:pt idx="1553">
                  <c:v>2059.4375420782799</c:v>
                </c:pt>
                <c:pt idx="1554">
                  <c:v>2060.7634269732503</c:v>
                </c:pt>
                <c:pt idx="1555">
                  <c:v>2062.0893111508799</c:v>
                </c:pt>
                <c:pt idx="1556">
                  <c:v>2063.4151946111701</c:v>
                </c:pt>
                <c:pt idx="1557">
                  <c:v>2064.7410773541201</c:v>
                </c:pt>
                <c:pt idx="1558">
                  <c:v>2066.0669593797302</c:v>
                </c:pt>
                <c:pt idx="1559">
                  <c:v>2067.392840688</c:v>
                </c:pt>
                <c:pt idx="1560">
                  <c:v>2068.7187212789299</c:v>
                </c:pt>
                <c:pt idx="1561">
                  <c:v>2070.04460115252</c:v>
                </c:pt>
                <c:pt idx="1562">
                  <c:v>2071.3704803087703</c:v>
                </c:pt>
                <c:pt idx="1563">
                  <c:v>2072.6963587476798</c:v>
                </c:pt>
                <c:pt idx="1564">
                  <c:v>2074.0222364692499</c:v>
                </c:pt>
                <c:pt idx="1565">
                  <c:v>2075.3481134734798</c:v>
                </c:pt>
                <c:pt idx="1566">
                  <c:v>2076.6739897603702</c:v>
                </c:pt>
                <c:pt idx="1567">
                  <c:v>2077.9998653299199</c:v>
                </c:pt>
                <c:pt idx="1568">
                  <c:v>2079.3257401821302</c:v>
                </c:pt>
                <c:pt idx="1569">
                  <c:v>2080.6516143169997</c:v>
                </c:pt>
                <c:pt idx="1570">
                  <c:v>2081.9774877345303</c:v>
                </c:pt>
                <c:pt idx="1571">
                  <c:v>2083.3033604347197</c:v>
                </c:pt>
                <c:pt idx="1572">
                  <c:v>2084.6292324175702</c:v>
                </c:pt>
                <c:pt idx="1573">
                  <c:v>2085.9551036830799</c:v>
                </c:pt>
                <c:pt idx="1574">
                  <c:v>2087.2809742312502</c:v>
                </c:pt>
                <c:pt idx="1575">
                  <c:v>2088.6068440620797</c:v>
                </c:pt>
                <c:pt idx="1576">
                  <c:v>2089.9327131755699</c:v>
                </c:pt>
                <c:pt idx="1577">
                  <c:v>2091.2585815717198</c:v>
                </c:pt>
                <c:pt idx="1578">
                  <c:v>2092.5844492505303</c:v>
                </c:pt>
                <c:pt idx="1579">
                  <c:v>2093.910316212</c:v>
                </c:pt>
                <c:pt idx="1580">
                  <c:v>2095.2361824561303</c:v>
                </c:pt>
                <c:pt idx="1581">
                  <c:v>2096.5620479829199</c:v>
                </c:pt>
                <c:pt idx="1582">
                  <c:v>2097.8879127923701</c:v>
                </c:pt>
                <c:pt idx="1583">
                  <c:v>2099.21377688448</c:v>
                </c:pt>
                <c:pt idx="1584">
                  <c:v>2100.5396402592501</c:v>
                </c:pt>
                <c:pt idx="1585">
                  <c:v>2101.8655029166798</c:v>
                </c:pt>
                <c:pt idx="1586">
                  <c:v>2103.1913648567702</c:v>
                </c:pt>
                <c:pt idx="1587">
                  <c:v>2104.5172260795198</c:v>
                </c:pt>
                <c:pt idx="1588">
                  <c:v>2105.84308658493</c:v>
                </c:pt>
                <c:pt idx="1589">
                  <c:v>2107.1689463729999</c:v>
                </c:pt>
                <c:pt idx="1590">
                  <c:v>2108.49480544373</c:v>
                </c:pt>
                <c:pt idx="1591">
                  <c:v>2109.8206637971198</c:v>
                </c:pt>
                <c:pt idx="1592">
                  <c:v>2111.1465214331702</c:v>
                </c:pt>
                <c:pt idx="1593">
                  <c:v>2112.4723783518798</c:v>
                </c:pt>
                <c:pt idx="1594">
                  <c:v>2113.79823455325</c:v>
                </c:pt>
                <c:pt idx="1595">
                  <c:v>2115.12409003728</c:v>
                </c:pt>
                <c:pt idx="1596">
                  <c:v>2116.4499448039701</c:v>
                </c:pt>
                <c:pt idx="1597">
                  <c:v>2117.7757988533199</c:v>
                </c:pt>
                <c:pt idx="1598">
                  <c:v>2119.1016521853303</c:v>
                </c:pt>
                <c:pt idx="1599">
                  <c:v>2120.4275048</c:v>
                </c:pt>
                <c:pt idx="1600">
                  <c:v>2121.7533566973302</c:v>
                </c:pt>
                <c:pt idx="1601">
                  <c:v>2123.0792078773197</c:v>
                </c:pt>
                <c:pt idx="1602">
                  <c:v>2124.4050583399699</c:v>
                </c:pt>
                <c:pt idx="1603">
                  <c:v>2125.7309080852797</c:v>
                </c:pt>
                <c:pt idx="1604">
                  <c:v>2127.0567571132501</c:v>
                </c:pt>
                <c:pt idx="1605">
                  <c:v>2128.3826054238798</c:v>
                </c:pt>
                <c:pt idx="1606">
                  <c:v>2129.7084530171701</c:v>
                </c:pt>
                <c:pt idx="1607">
                  <c:v>2131.0342998931196</c:v>
                </c:pt>
                <c:pt idx="1608">
                  <c:v>2132.3601460517302</c:v>
                </c:pt>
                <c:pt idx="1609">
                  <c:v>2133.6859914929996</c:v>
                </c:pt>
                <c:pt idx="1610">
                  <c:v>2135.0118362169301</c:v>
                </c:pt>
                <c:pt idx="1611">
                  <c:v>2136.3376802235198</c:v>
                </c:pt>
                <c:pt idx="1612">
                  <c:v>2137.6635235127701</c:v>
                </c:pt>
                <c:pt idx="1613">
                  <c:v>2138.9893660846797</c:v>
                </c:pt>
                <c:pt idx="1614">
                  <c:v>2140.3152079392498</c:v>
                </c:pt>
                <c:pt idx="1615">
                  <c:v>2141.6410490764797</c:v>
                </c:pt>
                <c:pt idx="1616">
                  <c:v>2142.9668894963702</c:v>
                </c:pt>
                <c:pt idx="1617">
                  <c:v>2144.2927291989199</c:v>
                </c:pt>
                <c:pt idx="1618">
                  <c:v>2145.6185681841303</c:v>
                </c:pt>
                <c:pt idx="1619">
                  <c:v>2146.9444064519998</c:v>
                </c:pt>
                <c:pt idx="1620">
                  <c:v>2148.27024400253</c:v>
                </c:pt>
                <c:pt idx="1621">
                  <c:v>2149.5960808357199</c:v>
                </c:pt>
                <c:pt idx="1622">
                  <c:v>2150.92191695157</c:v>
                </c:pt>
                <c:pt idx="1623">
                  <c:v>2152.2477523500797</c:v>
                </c:pt>
                <c:pt idx="1624">
                  <c:v>2153.5735870312501</c:v>
                </c:pt>
                <c:pt idx="1625">
                  <c:v>2154.8994209950797</c:v>
                </c:pt>
                <c:pt idx="1626">
                  <c:v>2156.2252542415699</c:v>
                </c:pt>
                <c:pt idx="1627">
                  <c:v>2157.5510867707198</c:v>
                </c:pt>
                <c:pt idx="1628">
                  <c:v>2158.8769185825299</c:v>
                </c:pt>
                <c:pt idx="1629">
                  <c:v>2160.2027496769997</c:v>
                </c:pt>
                <c:pt idx="1630">
                  <c:v>2161.5285800541301</c:v>
                </c:pt>
                <c:pt idx="1631">
                  <c:v>2162.8544097139197</c:v>
                </c:pt>
                <c:pt idx="1632">
                  <c:v>2164.18023865637</c:v>
                </c:pt>
                <c:pt idx="1633">
                  <c:v>2165.5060668814799</c:v>
                </c:pt>
                <c:pt idx="1634">
                  <c:v>2166.83189438925</c:v>
                </c:pt>
                <c:pt idx="1635">
                  <c:v>2168.1577211796798</c:v>
                </c:pt>
                <c:pt idx="1636">
                  <c:v>2169.4835472527702</c:v>
                </c:pt>
                <c:pt idx="1637">
                  <c:v>2170.8093726085199</c:v>
                </c:pt>
                <c:pt idx="1638">
                  <c:v>2172.1351972469301</c:v>
                </c:pt>
                <c:pt idx="1639">
                  <c:v>2173.4610211679997</c:v>
                </c:pt>
                <c:pt idx="1640">
                  <c:v>2174.7868443717298</c:v>
                </c:pt>
                <c:pt idx="1641">
                  <c:v>2176.1126668581196</c:v>
                </c:pt>
                <c:pt idx="1642">
                  <c:v>2177.43848862717</c:v>
                </c:pt>
                <c:pt idx="1643">
                  <c:v>2178.7643096788797</c:v>
                </c:pt>
                <c:pt idx="1644">
                  <c:v>2180.09013001325</c:v>
                </c:pt>
                <c:pt idx="1645">
                  <c:v>2181.4159496302796</c:v>
                </c:pt>
                <c:pt idx="1646">
                  <c:v>2182.7417685299702</c:v>
                </c:pt>
                <c:pt idx="1647">
                  <c:v>2184.0675867123196</c:v>
                </c:pt>
                <c:pt idx="1648">
                  <c:v>2185.39340417733</c:v>
                </c:pt>
                <c:pt idx="1649">
                  <c:v>2186.7192209249997</c:v>
                </c:pt>
                <c:pt idx="1650">
                  <c:v>2188.04503695533</c:v>
                </c:pt>
                <c:pt idx="1651">
                  <c:v>2189.3708522683196</c:v>
                </c:pt>
                <c:pt idx="1652">
                  <c:v>2190.6966668639698</c:v>
                </c:pt>
                <c:pt idx="1653">
                  <c:v>2192.0224807422796</c:v>
                </c:pt>
                <c:pt idx="1654">
                  <c:v>2193.3482939032501</c:v>
                </c:pt>
                <c:pt idx="1655">
                  <c:v>2194.6741063468799</c:v>
                </c:pt>
                <c:pt idx="1656">
                  <c:v>2195.9999180731702</c:v>
                </c:pt>
                <c:pt idx="1657">
                  <c:v>2197.3257290821198</c:v>
                </c:pt>
                <c:pt idx="1658">
                  <c:v>2198.65153937373</c:v>
                </c:pt>
                <c:pt idx="1659">
                  <c:v>2199.9773489479999</c:v>
                </c:pt>
                <c:pt idx="1660">
                  <c:v>2201.3031578049299</c:v>
                </c:pt>
                <c:pt idx="1661">
                  <c:v>2202.6289659445197</c:v>
                </c:pt>
                <c:pt idx="1662">
                  <c:v>2203.95477336677</c:v>
                </c:pt>
                <c:pt idx="1663">
                  <c:v>2205.2805800716797</c:v>
                </c:pt>
                <c:pt idx="1664">
                  <c:v>2206.6063860592499</c:v>
                </c:pt>
                <c:pt idx="1665">
                  <c:v>2207.9321913294802</c:v>
                </c:pt>
                <c:pt idx="1666">
                  <c:v>2209.2579958823699</c:v>
                </c:pt>
                <c:pt idx="1667">
                  <c:v>2210.5837997179201</c:v>
                </c:pt>
                <c:pt idx="1668">
                  <c:v>2211.90960283613</c:v>
                </c:pt>
                <c:pt idx="1669">
                  <c:v>2213.2354052370001</c:v>
                </c:pt>
                <c:pt idx="1670">
                  <c:v>2214.5612069205299</c:v>
                </c:pt>
                <c:pt idx="1671">
                  <c:v>2215.8870078867203</c:v>
                </c:pt>
                <c:pt idx="1672">
                  <c:v>2217.21280813557</c:v>
                </c:pt>
                <c:pt idx="1673">
                  <c:v>2218.5386076670802</c:v>
                </c:pt>
                <c:pt idx="1674">
                  <c:v>2219.8644064812497</c:v>
                </c:pt>
                <c:pt idx="1675">
                  <c:v>2221.1902045780803</c:v>
                </c:pt>
                <c:pt idx="1676">
                  <c:v>2222.5160019575701</c:v>
                </c:pt>
                <c:pt idx="1677">
                  <c:v>2223.8417986197201</c:v>
                </c:pt>
                <c:pt idx="1678">
                  <c:v>2225.1675945645297</c:v>
                </c:pt>
                <c:pt idx="1679">
                  <c:v>2226.493389792</c:v>
                </c:pt>
                <c:pt idx="1680">
                  <c:v>2227.81918430213</c:v>
                </c:pt>
                <c:pt idx="1681">
                  <c:v>2229.1449780949201</c:v>
                </c:pt>
                <c:pt idx="1682">
                  <c:v>2230.47077117037</c:v>
                </c:pt>
                <c:pt idx="1683">
                  <c:v>2231.79656352848</c:v>
                </c:pt>
                <c:pt idx="1684">
                  <c:v>2233.1223551692501</c:v>
                </c:pt>
                <c:pt idx="1685">
                  <c:v>2234.44814609268</c:v>
                </c:pt>
                <c:pt idx="1686">
                  <c:v>2235.77393629877</c:v>
                </c:pt>
                <c:pt idx="1687">
                  <c:v>2237.0997257875201</c:v>
                </c:pt>
                <c:pt idx="1688">
                  <c:v>2238.42551455893</c:v>
                </c:pt>
                <c:pt idx="1689">
                  <c:v>2239.751302613</c:v>
                </c:pt>
                <c:pt idx="1690">
                  <c:v>2241.0770899497297</c:v>
                </c:pt>
                <c:pt idx="1691">
                  <c:v>2242.4028765691201</c:v>
                </c:pt>
                <c:pt idx="1692">
                  <c:v>2243.7286624711701</c:v>
                </c:pt>
                <c:pt idx="1693">
                  <c:v>2245.0544476558803</c:v>
                </c:pt>
                <c:pt idx="1694">
                  <c:v>2246.3802321232497</c:v>
                </c:pt>
                <c:pt idx="1695">
                  <c:v>2247.7060158732802</c:v>
                </c:pt>
                <c:pt idx="1696">
                  <c:v>2249.0317989059699</c:v>
                </c:pt>
                <c:pt idx="1697">
                  <c:v>2250.3575812213203</c:v>
                </c:pt>
                <c:pt idx="1698">
                  <c:v>2251.6833628193299</c:v>
                </c:pt>
                <c:pt idx="1699">
                  <c:v>2253.0091437000001</c:v>
                </c:pt>
                <c:pt idx="1700">
                  <c:v>2254.33492386333</c:v>
                </c:pt>
                <c:pt idx="1701">
                  <c:v>2255.6607033093201</c:v>
                </c:pt>
                <c:pt idx="1702">
                  <c:v>2256.9864820379698</c:v>
                </c:pt>
                <c:pt idx="1703">
                  <c:v>2258.3122600492802</c:v>
                </c:pt>
                <c:pt idx="1704">
                  <c:v>2259.6380373432498</c:v>
                </c:pt>
                <c:pt idx="1705">
                  <c:v>2260.9638139198801</c:v>
                </c:pt>
                <c:pt idx="1706">
                  <c:v>2262.28958977917</c:v>
                </c:pt>
                <c:pt idx="1707">
                  <c:v>2263.6153649211201</c:v>
                </c:pt>
                <c:pt idx="1708">
                  <c:v>2264.9411393457299</c:v>
                </c:pt>
                <c:pt idx="1709">
                  <c:v>2266.2669130530003</c:v>
                </c:pt>
                <c:pt idx="1710">
                  <c:v>2267.5926860429299</c:v>
                </c:pt>
                <c:pt idx="1711">
                  <c:v>2268.9184583155202</c:v>
                </c:pt>
                <c:pt idx="1712">
                  <c:v>2270.2442298707697</c:v>
                </c:pt>
                <c:pt idx="1713">
                  <c:v>2271.5700007086803</c:v>
                </c:pt>
                <c:pt idx="1714">
                  <c:v>2272.8957708292501</c:v>
                </c:pt>
                <c:pt idx="1715">
                  <c:v>2274.22154023248</c:v>
                </c:pt>
                <c:pt idx="1716">
                  <c:v>2275.5473089183697</c:v>
                </c:pt>
                <c:pt idx="1717">
                  <c:v>2276.87307688692</c:v>
                </c:pt>
                <c:pt idx="1718">
                  <c:v>2278.19884413813</c:v>
                </c:pt>
                <c:pt idx="1719">
                  <c:v>2279.5246106720001</c:v>
                </c:pt>
                <c:pt idx="1720">
                  <c:v>2280.8503764885299</c:v>
                </c:pt>
                <c:pt idx="1721">
                  <c:v>2282.1761415877199</c:v>
                </c:pt>
                <c:pt idx="1722">
                  <c:v>2283.5019059695696</c:v>
                </c:pt>
                <c:pt idx="1723">
                  <c:v>2284.8276696340799</c:v>
                </c:pt>
                <c:pt idx="1724">
                  <c:v>2286.1534325812499</c:v>
                </c:pt>
                <c:pt idx="1725">
                  <c:v>2287.4791948110801</c:v>
                </c:pt>
                <c:pt idx="1726">
                  <c:v>2288.80495632357</c:v>
                </c:pt>
                <c:pt idx="1727">
                  <c:v>2290.13071711872</c:v>
                </c:pt>
                <c:pt idx="1728">
                  <c:v>2291.4564771965297</c:v>
                </c:pt>
                <c:pt idx="1729">
                  <c:v>2292.782236557</c:v>
                </c:pt>
                <c:pt idx="1730">
                  <c:v>2294.1079952001301</c:v>
                </c:pt>
                <c:pt idx="1731">
                  <c:v>2295.4337531259202</c:v>
                </c:pt>
                <c:pt idx="1732">
                  <c:v>2296.7595103343697</c:v>
                </c:pt>
                <c:pt idx="1733">
                  <c:v>2298.0852668254802</c:v>
                </c:pt>
                <c:pt idx="1734">
                  <c:v>2299.4110225992499</c:v>
                </c:pt>
                <c:pt idx="1735">
                  <c:v>2300.7367776556803</c:v>
                </c:pt>
                <c:pt idx="1736">
                  <c:v>2302.0625319947699</c:v>
                </c:pt>
                <c:pt idx="1737">
                  <c:v>2303.3882856165201</c:v>
                </c:pt>
                <c:pt idx="1738">
                  <c:v>2304.71403852093</c:v>
                </c:pt>
                <c:pt idx="1739">
                  <c:v>2306.0397907080001</c:v>
                </c:pt>
                <c:pt idx="1740">
                  <c:v>2307.3655421777298</c:v>
                </c:pt>
                <c:pt idx="1741">
                  <c:v>2308.6912929301202</c:v>
                </c:pt>
                <c:pt idx="1742">
                  <c:v>2310.0170429651698</c:v>
                </c:pt>
                <c:pt idx="1743">
                  <c:v>2311.3427922828801</c:v>
                </c:pt>
                <c:pt idx="1744">
                  <c:v>2312.66854088325</c:v>
                </c:pt>
                <c:pt idx="1745">
                  <c:v>2313.9942887662801</c:v>
                </c:pt>
                <c:pt idx="1746">
                  <c:v>2315.3200359319699</c:v>
                </c:pt>
                <c:pt idx="1747">
                  <c:v>2316.6457823803198</c:v>
                </c:pt>
                <c:pt idx="1748">
                  <c:v>2317.9715281113299</c:v>
                </c:pt>
                <c:pt idx="1749">
                  <c:v>2319.2972731250002</c:v>
                </c:pt>
                <c:pt idx="1750">
                  <c:v>2320.6230174213297</c:v>
                </c:pt>
                <c:pt idx="1751">
                  <c:v>2321.9487610003202</c:v>
                </c:pt>
                <c:pt idx="1752">
                  <c:v>2323.2745038619696</c:v>
                </c:pt>
                <c:pt idx="1753">
                  <c:v>2324.60024600628</c:v>
                </c:pt>
                <c:pt idx="1754">
                  <c:v>2325.9259874332497</c:v>
                </c:pt>
                <c:pt idx="1755">
                  <c:v>2327.25172814288</c:v>
                </c:pt>
                <c:pt idx="1756">
                  <c:v>2328.57746813517</c:v>
                </c:pt>
                <c:pt idx="1757">
                  <c:v>2329.9032074101201</c:v>
                </c:pt>
                <c:pt idx="1758">
                  <c:v>2331.2289459677299</c:v>
                </c:pt>
                <c:pt idx="1759">
                  <c:v>2332.5546838079999</c:v>
                </c:pt>
                <c:pt idx="1760">
                  <c:v>2333.8804209309296</c:v>
                </c:pt>
                <c:pt idx="1761">
                  <c:v>2335.2061573365199</c:v>
                </c:pt>
                <c:pt idx="1762">
                  <c:v>2336.5318930247699</c:v>
                </c:pt>
                <c:pt idx="1763">
                  <c:v>2337.8576279956801</c:v>
                </c:pt>
                <c:pt idx="1764">
                  <c:v>2339.18336224925</c:v>
                </c:pt>
                <c:pt idx="1765">
                  <c:v>2340.50909578548</c:v>
                </c:pt>
                <c:pt idx="1766">
                  <c:v>2341.8348286043697</c:v>
                </c:pt>
                <c:pt idx="1767">
                  <c:v>2343.16056070592</c:v>
                </c:pt>
                <c:pt idx="1768">
                  <c:v>2344.4862920901296</c:v>
                </c:pt>
                <c:pt idx="1769">
                  <c:v>2345.8120227569998</c:v>
                </c:pt>
                <c:pt idx="1770">
                  <c:v>2347.1377527065297</c:v>
                </c:pt>
                <c:pt idx="1771">
                  <c:v>2348.4634819387202</c:v>
                </c:pt>
                <c:pt idx="1772">
                  <c:v>2349.7892104535699</c:v>
                </c:pt>
                <c:pt idx="1773">
                  <c:v>2351.1149382510798</c:v>
                </c:pt>
                <c:pt idx="1774">
                  <c:v>2352.4406653312499</c:v>
                </c:pt>
                <c:pt idx="1775">
                  <c:v>2353.7663916940801</c:v>
                </c:pt>
                <c:pt idx="1776">
                  <c:v>2355.0921173395695</c:v>
                </c:pt>
                <c:pt idx="1777">
                  <c:v>2356.4178422677201</c:v>
                </c:pt>
                <c:pt idx="1778">
                  <c:v>2357.7435664785298</c:v>
                </c:pt>
                <c:pt idx="1779">
                  <c:v>2359.0692899720002</c:v>
                </c:pt>
                <c:pt idx="1780">
                  <c:v>2360.3950127481298</c:v>
                </c:pt>
                <c:pt idx="1781">
                  <c:v>2361.7207348069201</c:v>
                </c:pt>
                <c:pt idx="1782">
                  <c:v>2363.0464561483695</c:v>
                </c:pt>
                <c:pt idx="1783">
                  <c:v>2364.3721767724801</c:v>
                </c:pt>
                <c:pt idx="1784">
                  <c:v>2365.6978966792499</c:v>
                </c:pt>
                <c:pt idx="1785">
                  <c:v>2367.0236158686798</c:v>
                </c:pt>
                <c:pt idx="1786">
                  <c:v>2368.3493343407699</c:v>
                </c:pt>
                <c:pt idx="1787">
                  <c:v>2369.6750520955202</c:v>
                </c:pt>
                <c:pt idx="1788">
                  <c:v>2371.0007691329297</c:v>
                </c:pt>
                <c:pt idx="1789">
                  <c:v>2372.3264854529998</c:v>
                </c:pt>
                <c:pt idx="1790">
                  <c:v>2373.6522010557296</c:v>
                </c:pt>
                <c:pt idx="1791">
                  <c:v>2374.97791594112</c:v>
                </c:pt>
                <c:pt idx="1792">
                  <c:v>2376.3036301091702</c:v>
                </c:pt>
                <c:pt idx="1793">
                  <c:v>2377.62934355988</c:v>
                </c:pt>
                <c:pt idx="1794">
                  <c:v>2378.95505629325</c:v>
                </c:pt>
                <c:pt idx="1795">
                  <c:v>2380.2807683092801</c:v>
                </c:pt>
                <c:pt idx="1796">
                  <c:v>2381.60647960797</c:v>
                </c:pt>
                <c:pt idx="1797">
                  <c:v>2382.93219018932</c:v>
                </c:pt>
                <c:pt idx="1798">
                  <c:v>2384.2579000533301</c:v>
                </c:pt>
                <c:pt idx="1799">
                  <c:v>2385.5836092</c:v>
                </c:pt>
                <c:pt idx="1800">
                  <c:v>2386.90931762933</c:v>
                </c:pt>
                <c:pt idx="1801">
                  <c:v>2388.2350253413201</c:v>
                </c:pt>
                <c:pt idx="1802">
                  <c:v>2389.56073233597</c:v>
                </c:pt>
                <c:pt idx="1803">
                  <c:v>2390.88643861328</c:v>
                </c:pt>
                <c:pt idx="1804">
                  <c:v>2392.2121441732502</c:v>
                </c:pt>
                <c:pt idx="1805">
                  <c:v>2393.5378490158801</c:v>
                </c:pt>
                <c:pt idx="1806">
                  <c:v>2394.8635531411701</c:v>
                </c:pt>
                <c:pt idx="1807">
                  <c:v>2396.1892565491198</c:v>
                </c:pt>
                <c:pt idx="1808">
                  <c:v>2397.5149592397302</c:v>
                </c:pt>
                <c:pt idx="1809">
                  <c:v>2398.8406612129997</c:v>
                </c:pt>
                <c:pt idx="1810">
                  <c:v>2400.1663624689299</c:v>
                </c:pt>
                <c:pt idx="1811">
                  <c:v>2401.4920630075198</c:v>
                </c:pt>
                <c:pt idx="1812">
                  <c:v>2402.8177628287704</c:v>
                </c:pt>
                <c:pt idx="1813">
                  <c:v>2404.1434619326801</c:v>
                </c:pt>
                <c:pt idx="1814">
                  <c:v>2405.46916031925</c:v>
                </c:pt>
                <c:pt idx="1815">
                  <c:v>2406.7948579884801</c:v>
                </c:pt>
                <c:pt idx="1816">
                  <c:v>2408.1205549403703</c:v>
                </c:pt>
                <c:pt idx="1817">
                  <c:v>2409.4462511749198</c:v>
                </c:pt>
                <c:pt idx="1818">
                  <c:v>2410.7719466921303</c:v>
                </c:pt>
                <c:pt idx="1819">
                  <c:v>2412.0976414920001</c:v>
                </c:pt>
                <c:pt idx="1820">
                  <c:v>2413.42333557453</c:v>
                </c:pt>
                <c:pt idx="1821">
                  <c:v>2414.7490289397201</c:v>
                </c:pt>
                <c:pt idx="1822">
                  <c:v>2416.0747215875699</c:v>
                </c:pt>
                <c:pt idx="1823">
                  <c:v>2417.4004135180799</c:v>
                </c:pt>
                <c:pt idx="1824">
                  <c:v>2418.72610473125</c:v>
                </c:pt>
                <c:pt idx="1825">
                  <c:v>2420.0517952270798</c:v>
                </c:pt>
                <c:pt idx="1826">
                  <c:v>2421.3774850055702</c:v>
                </c:pt>
                <c:pt idx="1827">
                  <c:v>2422.7031740667198</c:v>
                </c:pt>
                <c:pt idx="1828">
                  <c:v>2424.0288624105301</c:v>
                </c:pt>
                <c:pt idx="1829">
                  <c:v>2425.3545500370001</c:v>
                </c:pt>
                <c:pt idx="1830">
                  <c:v>2426.6802369461302</c:v>
                </c:pt>
                <c:pt idx="1831">
                  <c:v>2428.00592313792</c:v>
                </c:pt>
                <c:pt idx="1832">
                  <c:v>2429.33160861237</c:v>
                </c:pt>
                <c:pt idx="1833">
                  <c:v>2430.6572933694797</c:v>
                </c:pt>
                <c:pt idx="1834">
                  <c:v>2431.98297740925</c:v>
                </c:pt>
                <c:pt idx="1835">
                  <c:v>2433.30866073168</c:v>
                </c:pt>
                <c:pt idx="1836">
                  <c:v>2434.6343433367701</c:v>
                </c:pt>
                <c:pt idx="1837">
                  <c:v>2435.96002522452</c:v>
                </c:pt>
                <c:pt idx="1838">
                  <c:v>2437.28570639493</c:v>
                </c:pt>
                <c:pt idx="1839">
                  <c:v>2438.6113868479997</c:v>
                </c:pt>
                <c:pt idx="1840">
                  <c:v>2439.93706658373</c:v>
                </c:pt>
                <c:pt idx="1841">
                  <c:v>2441.26274560212</c:v>
                </c:pt>
                <c:pt idx="1842">
                  <c:v>2442.5884239031702</c:v>
                </c:pt>
                <c:pt idx="1843">
                  <c:v>2443.9141014868796</c:v>
                </c:pt>
                <c:pt idx="1844">
                  <c:v>2445.2397783532501</c:v>
                </c:pt>
                <c:pt idx="1845">
                  <c:v>2446.5654545022799</c:v>
                </c:pt>
                <c:pt idx="1846">
                  <c:v>2447.8911299339702</c:v>
                </c:pt>
                <c:pt idx="1847">
                  <c:v>2449.2168046483198</c:v>
                </c:pt>
                <c:pt idx="1848">
                  <c:v>2450.54247864533</c:v>
                </c:pt>
                <c:pt idx="1849">
                  <c:v>2451.8681519249999</c:v>
                </c:pt>
                <c:pt idx="1850">
                  <c:v>2453.1938244873299</c:v>
                </c:pt>
                <c:pt idx="1851">
                  <c:v>2454.5194963323197</c:v>
                </c:pt>
                <c:pt idx="1852">
                  <c:v>2455.8451674599701</c:v>
                </c:pt>
                <c:pt idx="1853">
                  <c:v>2457.1708378702797</c:v>
                </c:pt>
                <c:pt idx="1854">
                  <c:v>2458.4965075632499</c:v>
                </c:pt>
                <c:pt idx="1855">
                  <c:v>2459.8221765388798</c:v>
                </c:pt>
                <c:pt idx="1856">
                  <c:v>2461.1478447971699</c:v>
                </c:pt>
                <c:pt idx="1857">
                  <c:v>2462.4735123381197</c:v>
                </c:pt>
                <c:pt idx="1858">
                  <c:v>2463.7991791617301</c:v>
                </c:pt>
                <c:pt idx="1859">
                  <c:v>2465.1248452679997</c:v>
                </c:pt>
                <c:pt idx="1860">
                  <c:v>2466.45051065693</c:v>
                </c:pt>
                <c:pt idx="1861">
                  <c:v>2467.7761753285199</c:v>
                </c:pt>
                <c:pt idx="1862">
                  <c:v>2469.10183928277</c:v>
                </c:pt>
                <c:pt idx="1863">
                  <c:v>2470.4275025196798</c:v>
                </c:pt>
                <c:pt idx="1864">
                  <c:v>2471.7531650392502</c:v>
                </c:pt>
                <c:pt idx="1865">
                  <c:v>2473.0788268414799</c:v>
                </c:pt>
                <c:pt idx="1866">
                  <c:v>2474.4044879263702</c:v>
                </c:pt>
                <c:pt idx="1867">
                  <c:v>2475.7301482939197</c:v>
                </c:pt>
                <c:pt idx="1868">
                  <c:v>2477.0558079441303</c:v>
                </c:pt>
                <c:pt idx="1869">
                  <c:v>2478.3814668769996</c:v>
                </c:pt>
                <c:pt idx="1870">
                  <c:v>2479.7071250925301</c:v>
                </c:pt>
                <c:pt idx="1871">
                  <c:v>2481.0327825907198</c:v>
                </c:pt>
                <c:pt idx="1872">
                  <c:v>2482.3584393715701</c:v>
                </c:pt>
                <c:pt idx="1873">
                  <c:v>2483.6840954350796</c:v>
                </c:pt>
                <c:pt idx="1874">
                  <c:v>2485.0097507812502</c:v>
                </c:pt>
                <c:pt idx="1875">
                  <c:v>2486.3354054100796</c:v>
                </c:pt>
                <c:pt idx="1876">
                  <c:v>2487.6610593215701</c:v>
                </c:pt>
                <c:pt idx="1877">
                  <c:v>2488.9867125157198</c:v>
                </c:pt>
                <c:pt idx="1878">
                  <c:v>2490.3123649925301</c:v>
                </c:pt>
                <c:pt idx="1879">
                  <c:v>2491.6380167519997</c:v>
                </c:pt>
                <c:pt idx="1880">
                  <c:v>2492.9636677941298</c:v>
                </c:pt>
                <c:pt idx="1881">
                  <c:v>2494.2893181189197</c:v>
                </c:pt>
                <c:pt idx="1882">
                  <c:v>2495.6149677263702</c:v>
                </c:pt>
                <c:pt idx="1883">
                  <c:v>2496.9406166164799</c:v>
                </c:pt>
                <c:pt idx="1884">
                  <c:v>2498.2662647892498</c:v>
                </c:pt>
                <c:pt idx="1885">
                  <c:v>2499.5919122446799</c:v>
                </c:pt>
                <c:pt idx="1886">
                  <c:v>2500.9175589827701</c:v>
                </c:pt>
                <c:pt idx="1887">
                  <c:v>2502.24320500352</c:v>
                </c:pt>
                <c:pt idx="1888">
                  <c:v>2503.56885030693</c:v>
                </c:pt>
                <c:pt idx="1889">
                  <c:v>2504.8944948929998</c:v>
                </c:pt>
                <c:pt idx="1890">
                  <c:v>2506.2201387617301</c:v>
                </c:pt>
                <c:pt idx="1891">
                  <c:v>2507.5457819131198</c:v>
                </c:pt>
                <c:pt idx="1892">
                  <c:v>2508.87142434717</c:v>
                </c:pt>
                <c:pt idx="1893">
                  <c:v>2510.1970660638799</c:v>
                </c:pt>
                <c:pt idx="1894">
                  <c:v>2511.52270706325</c:v>
                </c:pt>
                <c:pt idx="1895">
                  <c:v>2512.8483473452798</c:v>
                </c:pt>
                <c:pt idx="1896">
                  <c:v>2514.1739869099702</c:v>
                </c:pt>
                <c:pt idx="1897">
                  <c:v>2515.4996257573198</c:v>
                </c:pt>
                <c:pt idx="1898">
                  <c:v>2516.82526388733</c:v>
                </c:pt>
                <c:pt idx="1899">
                  <c:v>2518.1509013</c:v>
                </c:pt>
                <c:pt idx="1900">
                  <c:v>2519.4765379953301</c:v>
                </c:pt>
                <c:pt idx="1901">
                  <c:v>2520.8021739733199</c:v>
                </c:pt>
                <c:pt idx="1902">
                  <c:v>2522.1278092339699</c:v>
                </c:pt>
                <c:pt idx="1903">
                  <c:v>2523.45344377728</c:v>
                </c:pt>
                <c:pt idx="1904">
                  <c:v>2524.7790776032498</c:v>
                </c:pt>
                <c:pt idx="1905">
                  <c:v>2526.1047107118798</c:v>
                </c:pt>
                <c:pt idx="1906">
                  <c:v>2527.4303431031699</c:v>
                </c:pt>
                <c:pt idx="1907">
                  <c:v>2528.7559747771197</c:v>
                </c:pt>
                <c:pt idx="1908">
                  <c:v>2530.0816057337302</c:v>
                </c:pt>
                <c:pt idx="1909">
                  <c:v>2531.4072359729998</c:v>
                </c:pt>
                <c:pt idx="1910">
                  <c:v>2532.7328654949301</c:v>
                </c:pt>
                <c:pt idx="1911">
                  <c:v>2534.0584942995197</c:v>
                </c:pt>
                <c:pt idx="1912">
                  <c:v>2535.3841223867698</c:v>
                </c:pt>
                <c:pt idx="1913">
                  <c:v>2536.7097497566797</c:v>
                </c:pt>
                <c:pt idx="1914">
                  <c:v>2538.0353764092501</c:v>
                </c:pt>
                <c:pt idx="1915">
                  <c:v>2539.3610023444799</c:v>
                </c:pt>
                <c:pt idx="1916">
                  <c:v>2540.6866275623702</c:v>
                </c:pt>
                <c:pt idx="1917">
                  <c:v>2542.0122520629197</c:v>
                </c:pt>
                <c:pt idx="1918">
                  <c:v>2543.3378758461299</c:v>
                </c:pt>
                <c:pt idx="1919">
                  <c:v>2544.6634989120003</c:v>
                </c:pt>
                <c:pt idx="1920">
                  <c:v>2545.9891212605298</c:v>
                </c:pt>
                <c:pt idx="1921">
                  <c:v>2547.31474289172</c:v>
                </c:pt>
                <c:pt idx="1922">
                  <c:v>2548.6403638055699</c:v>
                </c:pt>
                <c:pt idx="1923">
                  <c:v>2549.9659840020799</c:v>
                </c:pt>
                <c:pt idx="1924">
                  <c:v>2551.2916034812501</c:v>
                </c:pt>
                <c:pt idx="1925">
                  <c:v>2552.6172222430801</c:v>
                </c:pt>
                <c:pt idx="1926">
                  <c:v>2553.9428402875701</c:v>
                </c:pt>
                <c:pt idx="1927">
                  <c:v>2555.2684576147203</c:v>
                </c:pt>
                <c:pt idx="1928">
                  <c:v>2556.5940742245298</c:v>
                </c:pt>
                <c:pt idx="1929">
                  <c:v>2557.9196901170003</c:v>
                </c:pt>
                <c:pt idx="1930">
                  <c:v>2559.2453052921301</c:v>
                </c:pt>
                <c:pt idx="1931">
                  <c:v>2560.57091974992</c:v>
                </c:pt>
                <c:pt idx="1932">
                  <c:v>2561.8965334903701</c:v>
                </c:pt>
                <c:pt idx="1933">
                  <c:v>2563.2221465134803</c:v>
                </c:pt>
                <c:pt idx="1934">
                  <c:v>2564.5477588192498</c:v>
                </c:pt>
                <c:pt idx="1935">
                  <c:v>2565.8733704076803</c:v>
                </c:pt>
                <c:pt idx="1936">
                  <c:v>2567.1989812787701</c:v>
                </c:pt>
                <c:pt idx="1937">
                  <c:v>2568.5245914325201</c:v>
                </c:pt>
                <c:pt idx="1938">
                  <c:v>2569.8502008689297</c:v>
                </c:pt>
                <c:pt idx="1939">
                  <c:v>2571.175809588</c:v>
                </c:pt>
                <c:pt idx="1940">
                  <c:v>2572.50141758973</c:v>
                </c:pt>
                <c:pt idx="1941">
                  <c:v>2573.8270248741201</c:v>
                </c:pt>
                <c:pt idx="1942">
                  <c:v>2575.1526314411699</c:v>
                </c:pt>
                <c:pt idx="1943">
                  <c:v>2576.4782372908803</c:v>
                </c:pt>
                <c:pt idx="1944">
                  <c:v>2577.80384242325</c:v>
                </c:pt>
                <c:pt idx="1945">
                  <c:v>2579.1294468382803</c:v>
                </c:pt>
                <c:pt idx="1946">
                  <c:v>2580.4550505359698</c:v>
                </c:pt>
                <c:pt idx="1947">
                  <c:v>2581.7806535163199</c:v>
                </c:pt>
                <c:pt idx="1948">
                  <c:v>2583.1062557793298</c:v>
                </c:pt>
                <c:pt idx="1949">
                  <c:v>2584.4318573250002</c:v>
                </c:pt>
                <c:pt idx="1950">
                  <c:v>2585.7574581533299</c:v>
                </c:pt>
                <c:pt idx="1951">
                  <c:v>2587.0830582643202</c:v>
                </c:pt>
                <c:pt idx="1952">
                  <c:v>2588.4086576579698</c:v>
                </c:pt>
                <c:pt idx="1953">
                  <c:v>2589.73425633428</c:v>
                </c:pt>
                <c:pt idx="1954">
                  <c:v>2591.0598542932498</c:v>
                </c:pt>
                <c:pt idx="1955">
                  <c:v>2592.3854515348803</c:v>
                </c:pt>
                <c:pt idx="1956">
                  <c:v>2593.71104805917</c:v>
                </c:pt>
                <c:pt idx="1957">
                  <c:v>2595.0366438661199</c:v>
                </c:pt>
                <c:pt idx="1958">
                  <c:v>2596.3622389557299</c:v>
                </c:pt>
                <c:pt idx="1959">
                  <c:v>2597.6878333280001</c:v>
                </c:pt>
                <c:pt idx="1960">
                  <c:v>2599.01342698293</c:v>
                </c:pt>
                <c:pt idx="1961">
                  <c:v>2600.3390199205201</c:v>
                </c:pt>
                <c:pt idx="1962">
                  <c:v>2601.6646121407698</c:v>
                </c:pt>
                <c:pt idx="1963">
                  <c:v>2602.9902036436802</c:v>
                </c:pt>
                <c:pt idx="1964">
                  <c:v>2604.3157944292498</c:v>
                </c:pt>
                <c:pt idx="1965">
                  <c:v>2605.64138449748</c:v>
                </c:pt>
                <c:pt idx="1966">
                  <c:v>2606.9669738483699</c:v>
                </c:pt>
                <c:pt idx="1967">
                  <c:v>2608.29256248192</c:v>
                </c:pt>
                <c:pt idx="1968">
                  <c:v>2609.6181503981297</c:v>
                </c:pt>
                <c:pt idx="1969">
                  <c:v>2610.9437375970001</c:v>
                </c:pt>
                <c:pt idx="1970">
                  <c:v>2612.2693240785297</c:v>
                </c:pt>
                <c:pt idx="1971">
                  <c:v>2613.59490984272</c:v>
                </c:pt>
                <c:pt idx="1972">
                  <c:v>2614.9204948895699</c:v>
                </c:pt>
                <c:pt idx="1973">
                  <c:v>2616.24607921908</c:v>
                </c:pt>
                <c:pt idx="1974">
                  <c:v>2617.5716628312498</c:v>
                </c:pt>
                <c:pt idx="1975">
                  <c:v>2618.8972457260802</c:v>
                </c:pt>
                <c:pt idx="1976">
                  <c:v>2620.2228279035699</c:v>
                </c:pt>
                <c:pt idx="1977">
                  <c:v>2621.5484093637201</c:v>
                </c:pt>
                <c:pt idx="1978">
                  <c:v>2622.8739901065296</c:v>
                </c:pt>
                <c:pt idx="1979">
                  <c:v>2624.1995701320002</c:v>
                </c:pt>
                <c:pt idx="1980">
                  <c:v>2625.52514944013</c:v>
                </c:pt>
                <c:pt idx="1981">
                  <c:v>2626.85072803092</c:v>
                </c:pt>
                <c:pt idx="1982">
                  <c:v>2628.1763059043697</c:v>
                </c:pt>
                <c:pt idx="1983">
                  <c:v>2629.5018830604799</c:v>
                </c:pt>
                <c:pt idx="1984">
                  <c:v>2630.8274594992499</c:v>
                </c:pt>
                <c:pt idx="1985">
                  <c:v>2632.1530352206801</c:v>
                </c:pt>
                <c:pt idx="1986">
                  <c:v>2633.4786102247699</c:v>
                </c:pt>
                <c:pt idx="1987">
                  <c:v>2634.8041845115199</c:v>
                </c:pt>
                <c:pt idx="1988">
                  <c:v>2636.1297580809296</c:v>
                </c:pt>
                <c:pt idx="1989">
                  <c:v>2637.4553309329999</c:v>
                </c:pt>
                <c:pt idx="1990">
                  <c:v>2638.7809030677299</c:v>
                </c:pt>
                <c:pt idx="1991">
                  <c:v>2640.1064744851201</c:v>
                </c:pt>
                <c:pt idx="1992">
                  <c:v>2641.43204518517</c:v>
                </c:pt>
                <c:pt idx="1993">
                  <c:v>2642.75761516788</c:v>
                </c:pt>
                <c:pt idx="1994">
                  <c:v>2644.0831844332497</c:v>
                </c:pt>
                <c:pt idx="1995">
                  <c:v>2645.40875298128</c:v>
                </c:pt>
                <c:pt idx="1996">
                  <c:v>2646.7343208119696</c:v>
                </c:pt>
                <c:pt idx="1997">
                  <c:v>2648.0598879253203</c:v>
                </c:pt>
                <c:pt idx="1998">
                  <c:v>2649.3854543213297</c:v>
                </c:pt>
                <c:pt idx="1999">
                  <c:v>2650.7110200000002</c:v>
                </c:pt>
                <c:pt idx="2000">
                  <c:v>2652.0365849613299</c:v>
                </c:pt>
                <c:pt idx="2001">
                  <c:v>2653.3621492053198</c:v>
                </c:pt>
                <c:pt idx="2002">
                  <c:v>2654.6877127319699</c:v>
                </c:pt>
                <c:pt idx="2003">
                  <c:v>2656.0132755412801</c:v>
                </c:pt>
                <c:pt idx="2004">
                  <c:v>2657.33883763325</c:v>
                </c:pt>
                <c:pt idx="2005">
                  <c:v>2658.6643990078801</c:v>
                </c:pt>
                <c:pt idx="2006">
                  <c:v>2659.9899596651699</c:v>
                </c:pt>
                <c:pt idx="2007">
                  <c:v>2661.3155196051202</c:v>
                </c:pt>
                <c:pt idx="2008">
                  <c:v>2662.6410788277299</c:v>
                </c:pt>
                <c:pt idx="2009">
                  <c:v>2663.9666373330001</c:v>
                </c:pt>
                <c:pt idx="2010">
                  <c:v>2665.2921951209296</c:v>
                </c:pt>
                <c:pt idx="2011">
                  <c:v>2666.6177521915201</c:v>
                </c:pt>
                <c:pt idx="2012">
                  <c:v>2667.9433085447699</c:v>
                </c:pt>
                <c:pt idx="2013">
                  <c:v>2669.2688641806799</c:v>
                </c:pt>
                <c:pt idx="2014">
                  <c:v>2670.59441909925</c:v>
                </c:pt>
                <c:pt idx="2015">
                  <c:v>2671.9199733004798</c:v>
                </c:pt>
                <c:pt idx="2016">
                  <c:v>2673.2455267843698</c:v>
                </c:pt>
                <c:pt idx="2017">
                  <c:v>2674.5710795509199</c:v>
                </c:pt>
                <c:pt idx="2018">
                  <c:v>2675.8966316001297</c:v>
                </c:pt>
                <c:pt idx="2019">
                  <c:v>2677.2221829320001</c:v>
                </c:pt>
                <c:pt idx="2020">
                  <c:v>2678.5477335465298</c:v>
                </c:pt>
                <c:pt idx="2021">
                  <c:v>2679.8732834437201</c:v>
                </c:pt>
                <c:pt idx="2022">
                  <c:v>2681.1988326235696</c:v>
                </c:pt>
                <c:pt idx="2023">
                  <c:v>2682.5243810860802</c:v>
                </c:pt>
                <c:pt idx="2024">
                  <c:v>2683.8499288312496</c:v>
                </c:pt>
                <c:pt idx="2025">
                  <c:v>2685.1754758590801</c:v>
                </c:pt>
                <c:pt idx="2026">
                  <c:v>2686.5010221695698</c:v>
                </c:pt>
                <c:pt idx="2027">
                  <c:v>2687.8265677627201</c:v>
                </c:pt>
                <c:pt idx="2028">
                  <c:v>2689.1521126385296</c:v>
                </c:pt>
                <c:pt idx="2029">
                  <c:v>2690.4776567969998</c:v>
                </c:pt>
                <c:pt idx="2030">
                  <c:v>2691.8032002381296</c:v>
                </c:pt>
                <c:pt idx="2031">
                  <c:v>2693.1287429619201</c:v>
                </c:pt>
                <c:pt idx="2032">
                  <c:v>2694.4542849683698</c:v>
                </c:pt>
                <c:pt idx="2033">
                  <c:v>2695.7798262574802</c:v>
                </c:pt>
                <c:pt idx="2034">
                  <c:v>2697.1053668292498</c:v>
                </c:pt>
                <c:pt idx="2035">
                  <c:v>2698.43090668368</c:v>
                </c:pt>
                <c:pt idx="2036">
                  <c:v>2699.7564458207698</c:v>
                </c:pt>
                <c:pt idx="2037">
                  <c:v>2701.0819842405199</c:v>
                </c:pt>
                <c:pt idx="2038">
                  <c:v>2702.4075219429296</c:v>
                </c:pt>
                <c:pt idx="2039">
                  <c:v>2703.733058928</c:v>
                </c:pt>
                <c:pt idx="2040">
                  <c:v>2705.0585951957296</c:v>
                </c:pt>
                <c:pt idx="2041">
                  <c:v>2706.3841307461198</c:v>
                </c:pt>
                <c:pt idx="2042">
                  <c:v>2707.7096655791697</c:v>
                </c:pt>
                <c:pt idx="2043">
                  <c:v>2709.0351996948798</c:v>
                </c:pt>
                <c:pt idx="2044">
                  <c:v>2710.3607330932496</c:v>
                </c:pt>
                <c:pt idx="2045">
                  <c:v>2711.6862657742799</c:v>
                </c:pt>
                <c:pt idx="2046">
                  <c:v>2713.0117977379696</c:v>
                </c:pt>
                <c:pt idx="2047">
                  <c:v>2714.3373289843198</c:v>
                </c:pt>
                <c:pt idx="2048">
                  <c:v>2715.6628595133302</c:v>
                </c:pt>
                <c:pt idx="2049">
                  <c:v>2716.9883893249998</c:v>
                </c:pt>
                <c:pt idx="2050">
                  <c:v>2718.3139184193301</c:v>
                </c:pt>
                <c:pt idx="2051">
                  <c:v>2719.63944679632</c:v>
                </c:pt>
                <c:pt idx="2052">
                  <c:v>2720.9649744559702</c:v>
                </c:pt>
                <c:pt idx="2053">
                  <c:v>2722.29050139828</c:v>
                </c:pt>
                <c:pt idx="2054">
                  <c:v>2723.6160276232504</c:v>
                </c:pt>
                <c:pt idx="2055">
                  <c:v>2724.94155313088</c:v>
                </c:pt>
                <c:pt idx="2056">
                  <c:v>2726.2670779211703</c:v>
                </c:pt>
                <c:pt idx="2057">
                  <c:v>2727.5926019941198</c:v>
                </c:pt>
                <c:pt idx="2058">
                  <c:v>2728.91812534973</c:v>
                </c:pt>
                <c:pt idx="2059">
                  <c:v>2730.2436479879998</c:v>
                </c:pt>
                <c:pt idx="2060">
                  <c:v>2731.5691699089302</c:v>
                </c:pt>
                <c:pt idx="2061">
                  <c:v>2732.8946911125199</c:v>
                </c:pt>
                <c:pt idx="2062">
                  <c:v>2734.2202115987702</c:v>
                </c:pt>
                <c:pt idx="2063">
                  <c:v>2735.5457313676798</c:v>
                </c:pt>
                <c:pt idx="2064">
                  <c:v>2736.8712504192499</c:v>
                </c:pt>
                <c:pt idx="2065">
                  <c:v>2738.1967687534798</c:v>
                </c:pt>
                <c:pt idx="2066">
                  <c:v>2739.5222863703702</c:v>
                </c:pt>
                <c:pt idx="2067">
                  <c:v>2740.84780326992</c:v>
                </c:pt>
                <c:pt idx="2068">
                  <c:v>2742.1733194521303</c:v>
                </c:pt>
                <c:pt idx="2069">
                  <c:v>2743.4988349169998</c:v>
                </c:pt>
                <c:pt idx="2070">
                  <c:v>2744.82434966453</c:v>
                </c:pt>
                <c:pt idx="2071">
                  <c:v>2746.1498636947199</c:v>
                </c:pt>
                <c:pt idx="2072">
                  <c:v>2747.4753770075699</c:v>
                </c:pt>
                <c:pt idx="2073">
                  <c:v>2748.8008896030801</c:v>
                </c:pt>
                <c:pt idx="2074">
                  <c:v>2750.12640148125</c:v>
                </c:pt>
                <c:pt idx="2075">
                  <c:v>2751.4519126420801</c:v>
                </c:pt>
                <c:pt idx="2076">
                  <c:v>2752.7774230855703</c:v>
                </c:pt>
                <c:pt idx="2077">
                  <c:v>2754.1029328117197</c:v>
                </c:pt>
                <c:pt idx="2078">
                  <c:v>2755.4284418205302</c:v>
                </c:pt>
                <c:pt idx="2079">
                  <c:v>2756.753950112</c:v>
                </c:pt>
                <c:pt idx="2080">
                  <c:v>2758.0794576861299</c:v>
                </c:pt>
                <c:pt idx="2081">
                  <c:v>2759.40496454292</c:v>
                </c:pt>
                <c:pt idx="2082">
                  <c:v>2760.7304706823702</c:v>
                </c:pt>
                <c:pt idx="2083">
                  <c:v>2762.0559761044797</c:v>
                </c:pt>
                <c:pt idx="2084">
                  <c:v>2763.3814808092502</c:v>
                </c:pt>
                <c:pt idx="2085">
                  <c:v>2764.70698479668</c:v>
                </c:pt>
                <c:pt idx="2086">
                  <c:v>2766.0324880667699</c:v>
                </c:pt>
                <c:pt idx="2087">
                  <c:v>2767.35799061952</c:v>
                </c:pt>
                <c:pt idx="2088">
                  <c:v>2768.6834924549303</c:v>
                </c:pt>
                <c:pt idx="2089">
                  <c:v>2770.0089935729998</c:v>
                </c:pt>
                <c:pt idx="2090">
                  <c:v>2771.3344939737299</c:v>
                </c:pt>
                <c:pt idx="2091">
                  <c:v>2772.6599936571197</c:v>
                </c:pt>
                <c:pt idx="2092">
                  <c:v>2773.9854926231701</c:v>
                </c:pt>
                <c:pt idx="2093">
                  <c:v>2775.3109908718798</c:v>
                </c:pt>
                <c:pt idx="2094">
                  <c:v>2776.63648840325</c:v>
                </c:pt>
                <c:pt idx="2095">
                  <c:v>2777.96198521728</c:v>
                </c:pt>
                <c:pt idx="2096">
                  <c:v>2779.2874813139701</c:v>
                </c:pt>
                <c:pt idx="2097">
                  <c:v>2780.61297669332</c:v>
                </c:pt>
                <c:pt idx="2098">
                  <c:v>2781.93847135533</c:v>
                </c:pt>
                <c:pt idx="2099">
                  <c:v>2783.2639652999997</c:v>
                </c:pt>
                <c:pt idx="2100">
                  <c:v>2784.58945852733</c:v>
                </c:pt>
                <c:pt idx="2101">
                  <c:v>2785.91495103732</c:v>
                </c:pt>
                <c:pt idx="2102">
                  <c:v>2787.2404428299701</c:v>
                </c:pt>
                <c:pt idx="2103">
                  <c:v>2788.56593390528</c:v>
                </c:pt>
                <c:pt idx="2104">
                  <c:v>2789.89142426325</c:v>
                </c:pt>
                <c:pt idx="2105">
                  <c:v>2791.2169139038797</c:v>
                </c:pt>
                <c:pt idx="2106">
                  <c:v>2792.54240282717</c:v>
                </c:pt>
                <c:pt idx="2107">
                  <c:v>2793.86789103312</c:v>
                </c:pt>
                <c:pt idx="2108">
                  <c:v>2795.1933785217302</c:v>
                </c:pt>
                <c:pt idx="2109">
                  <c:v>2796.5188652929996</c:v>
                </c:pt>
                <c:pt idx="2110">
                  <c:v>2797.8443513469301</c:v>
                </c:pt>
                <c:pt idx="2111">
                  <c:v>2799.1698366835199</c:v>
                </c:pt>
                <c:pt idx="2112">
                  <c:v>2800.4953213027702</c:v>
                </c:pt>
                <c:pt idx="2113">
                  <c:v>2801.8208052046798</c:v>
                </c:pt>
                <c:pt idx="2114">
                  <c:v>2803.14628838925</c:v>
                </c:pt>
                <c:pt idx="2115">
                  <c:v>2804.4717708564799</c:v>
                </c:pt>
                <c:pt idx="2116">
                  <c:v>2805.79725260637</c:v>
                </c:pt>
                <c:pt idx="2117">
                  <c:v>2807.1227336389197</c:v>
                </c:pt>
                <c:pt idx="2118">
                  <c:v>2808.4482139541301</c:v>
                </c:pt>
                <c:pt idx="2119">
                  <c:v>2809.7736935519997</c:v>
                </c:pt>
                <c:pt idx="2120">
                  <c:v>2811.0991724325299</c:v>
                </c:pt>
                <c:pt idx="2121">
                  <c:v>2812.4246505957199</c:v>
                </c:pt>
                <c:pt idx="2122">
                  <c:v>2813.75012804157</c:v>
                </c:pt>
                <c:pt idx="2123">
                  <c:v>2815.0756047700797</c:v>
                </c:pt>
                <c:pt idx="2124">
                  <c:v>2816.4010807812501</c:v>
                </c:pt>
                <c:pt idx="2125">
                  <c:v>2817.7265560750798</c:v>
                </c:pt>
                <c:pt idx="2126">
                  <c:v>2819.05203065157</c:v>
                </c:pt>
                <c:pt idx="2127">
                  <c:v>2820.37750451072</c:v>
                </c:pt>
                <c:pt idx="2128">
                  <c:v>2821.7029776525301</c:v>
                </c:pt>
                <c:pt idx="2129">
                  <c:v>2823.0284500769999</c:v>
                </c:pt>
                <c:pt idx="2130">
                  <c:v>2824.3539217841299</c:v>
                </c:pt>
                <c:pt idx="2131">
                  <c:v>2825.67939277392</c:v>
                </c:pt>
                <c:pt idx="2132">
                  <c:v>2827.0048630463698</c:v>
                </c:pt>
                <c:pt idx="2133">
                  <c:v>2828.3303326014798</c:v>
                </c:pt>
                <c:pt idx="2134">
                  <c:v>2829.6558014392499</c:v>
                </c:pt>
                <c:pt idx="2135">
                  <c:v>2830.9812695596797</c:v>
                </c:pt>
                <c:pt idx="2136">
                  <c:v>2832.3067369627702</c:v>
                </c:pt>
                <c:pt idx="2137">
                  <c:v>2833.6322036485199</c:v>
                </c:pt>
                <c:pt idx="2138">
                  <c:v>2834.9576696169302</c:v>
                </c:pt>
                <c:pt idx="2139">
                  <c:v>2836.2831348679997</c:v>
                </c:pt>
                <c:pt idx="2140">
                  <c:v>2837.6085994017299</c:v>
                </c:pt>
                <c:pt idx="2141">
                  <c:v>2838.9340632181197</c:v>
                </c:pt>
                <c:pt idx="2142">
                  <c:v>2840.2595263171702</c:v>
                </c:pt>
                <c:pt idx="2143">
                  <c:v>2841.5849886988799</c:v>
                </c:pt>
                <c:pt idx="2144">
                  <c:v>2842.9104503632502</c:v>
                </c:pt>
                <c:pt idx="2145">
                  <c:v>2844.2359113102798</c:v>
                </c:pt>
                <c:pt idx="2146">
                  <c:v>2845.56137153997</c:v>
                </c:pt>
                <c:pt idx="2147">
                  <c:v>2846.8868310523198</c:v>
                </c:pt>
                <c:pt idx="2148">
                  <c:v>2848.2122898473299</c:v>
                </c:pt>
                <c:pt idx="2149">
                  <c:v>2849.5377479249996</c:v>
                </c:pt>
                <c:pt idx="2150">
                  <c:v>2850.86320528533</c:v>
                </c:pt>
                <c:pt idx="2151">
                  <c:v>2852.1886619283196</c:v>
                </c:pt>
                <c:pt idx="2152">
                  <c:v>2853.5141178539698</c:v>
                </c:pt>
                <c:pt idx="2153">
                  <c:v>2854.8395730622797</c:v>
                </c:pt>
                <c:pt idx="2154">
                  <c:v>2856.1650275532502</c:v>
                </c:pt>
                <c:pt idx="2155">
                  <c:v>2857.4904813268799</c:v>
                </c:pt>
                <c:pt idx="2156">
                  <c:v>2858.8159343831699</c:v>
                </c:pt>
                <c:pt idx="2157">
                  <c:v>2860.1413867221199</c:v>
                </c:pt>
                <c:pt idx="2158">
                  <c:v>2861.4668383437302</c:v>
                </c:pt>
                <c:pt idx="2159">
                  <c:v>2862.7922892479996</c:v>
                </c:pt>
                <c:pt idx="2160">
                  <c:v>2864.1177394349302</c:v>
                </c:pt>
                <c:pt idx="2161">
                  <c:v>2865.44318890452</c:v>
                </c:pt>
                <c:pt idx="2162">
                  <c:v>2866.7686376567699</c:v>
                </c:pt>
                <c:pt idx="2163">
                  <c:v>2868.0940856916795</c:v>
                </c:pt>
                <c:pt idx="2164">
                  <c:v>2869.4195330092498</c:v>
                </c:pt>
                <c:pt idx="2165">
                  <c:v>2870.7449796094797</c:v>
                </c:pt>
                <c:pt idx="2166">
                  <c:v>2872.0704254923698</c:v>
                </c:pt>
                <c:pt idx="2167">
                  <c:v>2873.3958706579197</c:v>
                </c:pt>
                <c:pt idx="2168">
                  <c:v>2874.7213151061301</c:v>
                </c:pt>
                <c:pt idx="2169">
                  <c:v>2876.0467588369997</c:v>
                </c:pt>
                <c:pt idx="2170">
                  <c:v>2877.37220185053</c:v>
                </c:pt>
                <c:pt idx="2171">
                  <c:v>2878.6976441467195</c:v>
                </c:pt>
                <c:pt idx="2172">
                  <c:v>2880.0230857255701</c:v>
                </c:pt>
                <c:pt idx="2173">
                  <c:v>2881.3485265870795</c:v>
                </c:pt>
                <c:pt idx="2174">
                  <c:v>2882.6739667312499</c:v>
                </c:pt>
                <c:pt idx="2175">
                  <c:v>2883.9994061580796</c:v>
                </c:pt>
                <c:pt idx="2176">
                  <c:v>2885.3248448675699</c:v>
                </c:pt>
                <c:pt idx="2177">
                  <c:v>2886.6502828597204</c:v>
                </c:pt>
                <c:pt idx="2178">
                  <c:v>2887.9757201345301</c:v>
                </c:pt>
                <c:pt idx="2179">
                  <c:v>2889.3011566919999</c:v>
                </c:pt>
                <c:pt idx="2180">
                  <c:v>2890.62659253213</c:v>
                </c:pt>
                <c:pt idx="2181">
                  <c:v>2891.9520276549201</c:v>
                </c:pt>
                <c:pt idx="2182">
                  <c:v>2893.27746206037</c:v>
                </c:pt>
                <c:pt idx="2183">
                  <c:v>2894.60289574848</c:v>
                </c:pt>
                <c:pt idx="2184">
                  <c:v>2895.9283287192497</c:v>
                </c:pt>
                <c:pt idx="2185">
                  <c:v>2897.2537609726801</c:v>
                </c:pt>
                <c:pt idx="2186">
                  <c:v>2898.5791925087701</c:v>
                </c:pt>
                <c:pt idx="2187">
                  <c:v>2899.9046233275203</c:v>
                </c:pt>
                <c:pt idx="2188">
                  <c:v>2901.2300534289298</c:v>
                </c:pt>
                <c:pt idx="2189">
                  <c:v>2902.5554828130003</c:v>
                </c:pt>
                <c:pt idx="2190">
                  <c:v>2903.88091147973</c:v>
                </c:pt>
                <c:pt idx="2191">
                  <c:v>2905.2063394291204</c:v>
                </c:pt>
                <c:pt idx="2192">
                  <c:v>2906.53176666117</c:v>
                </c:pt>
                <c:pt idx="2193">
                  <c:v>2907.8571931758802</c:v>
                </c:pt>
                <c:pt idx="2194">
                  <c:v>2909.1826189732501</c:v>
                </c:pt>
                <c:pt idx="2195">
                  <c:v>2910.5080440532802</c:v>
                </c:pt>
                <c:pt idx="2196">
                  <c:v>2911.8334684159699</c:v>
                </c:pt>
                <c:pt idx="2197">
                  <c:v>2913.1588920613203</c:v>
                </c:pt>
                <c:pt idx="2198">
                  <c:v>2914.48431498933</c:v>
                </c:pt>
                <c:pt idx="2199">
                  <c:v>2915.8097372000002</c:v>
                </c:pt>
                <c:pt idx="2200">
                  <c:v>2917.1351586933297</c:v>
                </c:pt>
                <c:pt idx="2201">
                  <c:v>2918.4605794693202</c:v>
                </c:pt>
                <c:pt idx="2202">
                  <c:v>2919.78599952797</c:v>
                </c:pt>
                <c:pt idx="2203">
                  <c:v>2921.11141886928</c:v>
                </c:pt>
                <c:pt idx="2204">
                  <c:v>2922.4368374932501</c:v>
                </c:pt>
                <c:pt idx="2205">
                  <c:v>2923.7622553998799</c:v>
                </c:pt>
                <c:pt idx="2206">
                  <c:v>2925.0876725891699</c:v>
                </c:pt>
                <c:pt idx="2207">
                  <c:v>2926.41308906112</c:v>
                </c:pt>
                <c:pt idx="2208">
                  <c:v>2927.7385048157298</c:v>
                </c:pt>
                <c:pt idx="2209">
                  <c:v>2929.0639198530002</c:v>
                </c:pt>
                <c:pt idx="2210">
                  <c:v>2930.3893341729299</c:v>
                </c:pt>
                <c:pt idx="2211">
                  <c:v>2931.7147477755202</c:v>
                </c:pt>
                <c:pt idx="2212">
                  <c:v>2933.0401606607697</c:v>
                </c:pt>
                <c:pt idx="2213">
                  <c:v>2934.3655728286799</c:v>
                </c:pt>
                <c:pt idx="2214">
                  <c:v>2935.6909842792497</c:v>
                </c:pt>
                <c:pt idx="2215">
                  <c:v>2937.0163950124802</c:v>
                </c:pt>
                <c:pt idx="2216">
                  <c:v>2938.3418050283699</c:v>
                </c:pt>
                <c:pt idx="2217">
                  <c:v>2939.6672143269202</c:v>
                </c:pt>
                <c:pt idx="2218">
                  <c:v>2940.9926229081298</c:v>
                </c:pt>
                <c:pt idx="2219">
                  <c:v>2942.3180307719999</c:v>
                </c:pt>
                <c:pt idx="2220">
                  <c:v>2943.6434379185298</c:v>
                </c:pt>
                <c:pt idx="2221">
                  <c:v>2944.9688443477203</c:v>
                </c:pt>
                <c:pt idx="2222">
                  <c:v>2946.29425005957</c:v>
                </c:pt>
                <c:pt idx="2223">
                  <c:v>2947.6196550540799</c:v>
                </c:pt>
                <c:pt idx="2224">
                  <c:v>2948.9450593312499</c:v>
                </c:pt>
                <c:pt idx="2225">
                  <c:v>2950.2704628910801</c:v>
                </c:pt>
                <c:pt idx="2226">
                  <c:v>2951.59586573357</c:v>
                </c:pt>
                <c:pt idx="2227">
                  <c:v>2952.9212678587201</c:v>
                </c:pt>
                <c:pt idx="2228">
                  <c:v>2954.2466692665298</c:v>
                </c:pt>
                <c:pt idx="2229">
                  <c:v>2955.5720699570002</c:v>
                </c:pt>
                <c:pt idx="2230">
                  <c:v>2956.8974699301298</c:v>
                </c:pt>
                <c:pt idx="2231">
                  <c:v>2958.22286918592</c:v>
                </c:pt>
                <c:pt idx="2232">
                  <c:v>2959.5482677243699</c:v>
                </c:pt>
                <c:pt idx="2233">
                  <c:v>2960.87366554548</c:v>
                </c:pt>
                <c:pt idx="2234">
                  <c:v>2962.1990626492498</c:v>
                </c:pt>
                <c:pt idx="2235">
                  <c:v>2963.5244590356801</c:v>
                </c:pt>
                <c:pt idx="2236">
                  <c:v>2964.8498547047698</c:v>
                </c:pt>
                <c:pt idx="2237">
                  <c:v>2966.17524965652</c:v>
                </c:pt>
                <c:pt idx="2238">
                  <c:v>2967.50064389093</c:v>
                </c:pt>
                <c:pt idx="2239">
                  <c:v>2968.826037408</c:v>
                </c:pt>
                <c:pt idx="2240">
                  <c:v>2970.1514302077298</c:v>
                </c:pt>
                <c:pt idx="2241">
                  <c:v>2971.4768222901203</c:v>
                </c:pt>
                <c:pt idx="2242">
                  <c:v>2972.8022136551699</c:v>
                </c:pt>
                <c:pt idx="2243">
                  <c:v>2974.1276043028802</c:v>
                </c:pt>
                <c:pt idx="2244">
                  <c:v>2975.4529942332497</c:v>
                </c:pt>
                <c:pt idx="2245">
                  <c:v>2976.7783834462803</c:v>
                </c:pt>
                <c:pt idx="2246">
                  <c:v>2978.1037719419696</c:v>
                </c:pt>
                <c:pt idx="2247">
                  <c:v>2979.4291597203201</c:v>
                </c:pt>
                <c:pt idx="2248">
                  <c:v>2980.7545467813297</c:v>
                </c:pt>
                <c:pt idx="2249">
                  <c:v>2982.079933125</c:v>
                </c:pt>
                <c:pt idx="2250">
                  <c:v>2983.40531875133</c:v>
                </c:pt>
                <c:pt idx="2251">
                  <c:v>2984.7307036603202</c:v>
                </c:pt>
                <c:pt idx="2252">
                  <c:v>2986.05608785197</c:v>
                </c:pt>
                <c:pt idx="2253">
                  <c:v>2987.38147132628</c:v>
                </c:pt>
                <c:pt idx="2254">
                  <c:v>2988.7068540832497</c:v>
                </c:pt>
                <c:pt idx="2255">
                  <c:v>2990.03223612288</c:v>
                </c:pt>
                <c:pt idx="2256">
                  <c:v>2991.3576174451696</c:v>
                </c:pt>
                <c:pt idx="2257">
                  <c:v>2992.6829980501202</c:v>
                </c:pt>
                <c:pt idx="2258">
                  <c:v>2994.0083779377296</c:v>
                </c:pt>
                <c:pt idx="2259">
                  <c:v>2995.3337571080001</c:v>
                </c:pt>
                <c:pt idx="2260">
                  <c:v>2996.6591355609298</c:v>
                </c:pt>
                <c:pt idx="2261">
                  <c:v>2997.9845132965202</c:v>
                </c:pt>
                <c:pt idx="2262">
                  <c:v>2999.3098903147697</c:v>
                </c:pt>
                <c:pt idx="2263">
                  <c:v>3000.6352666156799</c:v>
                </c:pt>
                <c:pt idx="2264">
                  <c:v>3001.9606421992498</c:v>
                </c:pt>
                <c:pt idx="2265">
                  <c:v>3003.2860170654799</c:v>
                </c:pt>
                <c:pt idx="2266">
                  <c:v>3004.6113912143696</c:v>
                </c:pt>
                <c:pt idx="2267">
                  <c:v>3005.93676464592</c:v>
                </c:pt>
                <c:pt idx="2268">
                  <c:v>3007.2621373601296</c:v>
                </c:pt>
                <c:pt idx="2269">
                  <c:v>3008.5875093569998</c:v>
                </c:pt>
                <c:pt idx="2270">
                  <c:v>3009.9128806365297</c:v>
                </c:pt>
                <c:pt idx="2271">
                  <c:v>3011.2382511987198</c:v>
                </c:pt>
                <c:pt idx="2272">
                  <c:v>3012.5636210435696</c:v>
                </c:pt>
                <c:pt idx="2273">
                  <c:v>3013.88899017108</c:v>
                </c:pt>
                <c:pt idx="2274">
                  <c:v>3015.2143585812496</c:v>
                </c:pt>
                <c:pt idx="2275">
                  <c:v>3016.5397262740798</c:v>
                </c:pt>
                <c:pt idx="2276">
                  <c:v>3017.8650932495698</c:v>
                </c:pt>
                <c:pt idx="2277">
                  <c:v>3019.1904595077199</c:v>
                </c:pt>
                <c:pt idx="2278">
                  <c:v>3020.5158250485297</c:v>
                </c:pt>
                <c:pt idx="2279">
                  <c:v>3021.8411898720001</c:v>
                </c:pt>
                <c:pt idx="2280">
                  <c:v>3023.1665539781297</c:v>
                </c:pt>
                <c:pt idx="2281">
                  <c:v>3024.49191736692</c:v>
                </c:pt>
                <c:pt idx="2282">
                  <c:v>3025.81728003837</c:v>
                </c:pt>
                <c:pt idx="2283">
                  <c:v>3027.1426419924801</c:v>
                </c:pt>
                <c:pt idx="2284">
                  <c:v>3028.4680032292499</c:v>
                </c:pt>
                <c:pt idx="2285">
                  <c:v>3029.7933637486799</c:v>
                </c:pt>
                <c:pt idx="2286">
                  <c:v>3031.1187235507696</c:v>
                </c:pt>
                <c:pt idx="2287">
                  <c:v>3032.4440826355199</c:v>
                </c:pt>
                <c:pt idx="2288">
                  <c:v>3033.7694410029299</c:v>
                </c:pt>
                <c:pt idx="2289">
                  <c:v>3035.094798653</c:v>
                </c:pt>
                <c:pt idx="2290">
                  <c:v>3036.4201555857298</c:v>
                </c:pt>
                <c:pt idx="2291">
                  <c:v>3037.7455118011198</c:v>
                </c:pt>
                <c:pt idx="2292">
                  <c:v>3039.0708672991695</c:v>
                </c:pt>
                <c:pt idx="2293">
                  <c:v>3040.3962220798799</c:v>
                </c:pt>
                <c:pt idx="2294">
                  <c:v>3041.7215761432499</c:v>
                </c:pt>
                <c:pt idx="2295">
                  <c:v>3043.04692948928</c:v>
                </c:pt>
                <c:pt idx="2296">
                  <c:v>3044.3722821179699</c:v>
                </c:pt>
                <c:pt idx="2297">
                  <c:v>3045.6976340293199</c:v>
                </c:pt>
                <c:pt idx="2298">
                  <c:v>3047.0229852233297</c:v>
                </c:pt>
                <c:pt idx="2299">
                  <c:v>3048.3483357</c:v>
                </c:pt>
                <c:pt idx="2300">
                  <c:v>3049.6736854593296</c:v>
                </c:pt>
                <c:pt idx="2301">
                  <c:v>3050.9990345013198</c:v>
                </c:pt>
                <c:pt idx="2302">
                  <c:v>3052.3243828259697</c:v>
                </c:pt>
                <c:pt idx="2303">
                  <c:v>3053.6497304332797</c:v>
                </c:pt>
                <c:pt idx="2304">
                  <c:v>3054.9750773232499</c:v>
                </c:pt>
                <c:pt idx="2305">
                  <c:v>3056.3004234958798</c:v>
                </c:pt>
                <c:pt idx="2306">
                  <c:v>3057.6257689511704</c:v>
                </c:pt>
                <c:pt idx="2307">
                  <c:v>3058.9511136891201</c:v>
                </c:pt>
                <c:pt idx="2308">
                  <c:v>3060.27645770973</c:v>
                </c:pt>
                <c:pt idx="2309">
                  <c:v>3061.6018010130001</c:v>
                </c:pt>
                <c:pt idx="2310">
                  <c:v>3062.9271435989303</c:v>
                </c:pt>
                <c:pt idx="2311">
                  <c:v>3064.2524854675198</c:v>
                </c:pt>
                <c:pt idx="2312">
                  <c:v>3065.5778266187704</c:v>
                </c:pt>
                <c:pt idx="2313">
                  <c:v>3066.9031670526797</c:v>
                </c:pt>
                <c:pt idx="2314">
                  <c:v>3068.2285067692501</c:v>
                </c:pt>
                <c:pt idx="2315">
                  <c:v>3069.5538457684797</c:v>
                </c:pt>
                <c:pt idx="2316">
                  <c:v>3070.87918405037</c:v>
                </c:pt>
                <c:pt idx="2317">
                  <c:v>3072.2045216149199</c:v>
                </c:pt>
                <c:pt idx="2318">
                  <c:v>3073.5298584621301</c:v>
                </c:pt>
                <c:pt idx="2319">
                  <c:v>3074.8551945919999</c:v>
                </c:pt>
                <c:pt idx="2320">
                  <c:v>3076.1805300045303</c:v>
                </c:pt>
                <c:pt idx="2321">
                  <c:v>3077.50586469972</c:v>
                </c:pt>
                <c:pt idx="2322">
                  <c:v>3078.8311986775702</c:v>
                </c:pt>
                <c:pt idx="2323">
                  <c:v>3080.1565319380798</c:v>
                </c:pt>
                <c:pt idx="2324">
                  <c:v>3081.4818644812503</c:v>
                </c:pt>
                <c:pt idx="2325">
                  <c:v>3082.8071963070797</c:v>
                </c:pt>
                <c:pt idx="2326">
                  <c:v>3084.1325274155702</c:v>
                </c:pt>
                <c:pt idx="2327">
                  <c:v>3085.4578578067199</c:v>
                </c:pt>
                <c:pt idx="2328">
                  <c:v>3086.7831874805302</c:v>
                </c:pt>
                <c:pt idx="2329">
                  <c:v>3088.1085164369997</c:v>
                </c:pt>
                <c:pt idx="2330">
                  <c:v>3089.4338446761303</c:v>
                </c:pt>
                <c:pt idx="2331">
                  <c:v>3090.7591721979197</c:v>
                </c:pt>
                <c:pt idx="2332">
                  <c:v>3092.0844990023702</c:v>
                </c:pt>
                <c:pt idx="2333">
                  <c:v>3093.4098250894799</c:v>
                </c:pt>
                <c:pt idx="2334">
                  <c:v>3094.7351504592502</c:v>
                </c:pt>
                <c:pt idx="2335">
                  <c:v>3096.0604751116798</c:v>
                </c:pt>
                <c:pt idx="2336">
                  <c:v>3097.38579904677</c:v>
                </c:pt>
                <c:pt idx="2337">
                  <c:v>3098.7111222645199</c:v>
                </c:pt>
                <c:pt idx="2338">
                  <c:v>3100.0364447649299</c:v>
                </c:pt>
                <c:pt idx="2339">
                  <c:v>3101.3617665479997</c:v>
                </c:pt>
                <c:pt idx="2340">
                  <c:v>3102.68708761373</c:v>
                </c:pt>
                <c:pt idx="2341">
                  <c:v>3104.0124079621201</c:v>
                </c:pt>
                <c:pt idx="2342">
                  <c:v>3105.3377275931703</c:v>
                </c:pt>
                <c:pt idx="2343">
                  <c:v>3106.6630465068797</c:v>
                </c:pt>
                <c:pt idx="2344">
                  <c:v>3107.9883647032502</c:v>
                </c:pt>
                <c:pt idx="2345">
                  <c:v>3109.31368218228</c:v>
                </c:pt>
                <c:pt idx="2346">
                  <c:v>3110.6389989439699</c:v>
                </c:pt>
                <c:pt idx="2347">
                  <c:v>3111.96431498832</c:v>
                </c:pt>
                <c:pt idx="2348">
                  <c:v>3113.2896303153302</c:v>
                </c:pt>
                <c:pt idx="2349">
                  <c:v>3114.6149449249997</c:v>
                </c:pt>
                <c:pt idx="2350">
                  <c:v>3115.9402588173302</c:v>
                </c:pt>
                <c:pt idx="2351">
                  <c:v>3117.26557199232</c:v>
                </c:pt>
                <c:pt idx="2352">
                  <c:v>3118.59088444997</c:v>
                </c:pt>
                <c:pt idx="2353">
                  <c:v>3119.9161961902801</c:v>
                </c:pt>
                <c:pt idx="2354">
                  <c:v>3121.2415072132499</c:v>
                </c:pt>
                <c:pt idx="2355">
                  <c:v>3122.5668175188798</c:v>
                </c:pt>
                <c:pt idx="2356">
                  <c:v>3123.8921271071699</c:v>
                </c:pt>
                <c:pt idx="2357">
                  <c:v>3125.2174359781197</c:v>
                </c:pt>
                <c:pt idx="2358">
                  <c:v>3126.5427441317302</c:v>
                </c:pt>
                <c:pt idx="2359">
                  <c:v>3127.8680515679998</c:v>
                </c:pt>
                <c:pt idx="2360">
                  <c:v>3129.1933582869301</c:v>
                </c:pt>
                <c:pt idx="2361">
                  <c:v>3130.5186642885196</c:v>
                </c:pt>
                <c:pt idx="2362">
                  <c:v>3131.8439695727702</c:v>
                </c:pt>
                <c:pt idx="2363">
                  <c:v>3133.1692741396796</c:v>
                </c:pt>
                <c:pt idx="2364">
                  <c:v>3134.49457798925</c:v>
                </c:pt>
                <c:pt idx="2365">
                  <c:v>3135.8198811214797</c:v>
                </c:pt>
                <c:pt idx="2366">
                  <c:v>3137.14518353637</c:v>
                </c:pt>
                <c:pt idx="2367">
                  <c:v>3138.47048523392</c:v>
                </c:pt>
                <c:pt idx="2368">
                  <c:v>3139.7957862141302</c:v>
                </c:pt>
                <c:pt idx="2369">
                  <c:v>3141.1210864769996</c:v>
                </c:pt>
                <c:pt idx="2370">
                  <c:v>3142.4463860225301</c:v>
                </c:pt>
                <c:pt idx="2371">
                  <c:v>3143.7716848507198</c:v>
                </c:pt>
                <c:pt idx="2372">
                  <c:v>3145.0969829615701</c:v>
                </c:pt>
                <c:pt idx="2373">
                  <c:v>3146.4222803550797</c:v>
                </c:pt>
                <c:pt idx="2374">
                  <c:v>3147.7475770312499</c:v>
                </c:pt>
                <c:pt idx="2375">
                  <c:v>3149.0728729900798</c:v>
                </c:pt>
                <c:pt idx="2376">
                  <c:v>3150.3981682315703</c:v>
                </c:pt>
                <c:pt idx="2377">
                  <c:v>3151.72346275572</c:v>
                </c:pt>
                <c:pt idx="2378">
                  <c:v>3153.0487565625299</c:v>
                </c:pt>
                <c:pt idx="2379">
                  <c:v>3154.3740496519999</c:v>
                </c:pt>
                <c:pt idx="2380">
                  <c:v>3155.6993420241301</c:v>
                </c:pt>
                <c:pt idx="2381">
                  <c:v>3157.0246336789196</c:v>
                </c:pt>
                <c:pt idx="2382">
                  <c:v>3158.3499246163701</c:v>
                </c:pt>
                <c:pt idx="2383">
                  <c:v>3159.6752148364799</c:v>
                </c:pt>
                <c:pt idx="2384">
                  <c:v>3161.0005043392498</c:v>
                </c:pt>
                <c:pt idx="2385">
                  <c:v>3162.3257931246799</c:v>
                </c:pt>
                <c:pt idx="2386">
                  <c:v>3163.6510811927701</c:v>
                </c:pt>
                <c:pt idx="2387">
                  <c:v>3164.9763685435196</c:v>
                </c:pt>
                <c:pt idx="2388">
                  <c:v>3166.3016551769301</c:v>
                </c:pt>
                <c:pt idx="2389">
                  <c:v>3167.6269410929999</c:v>
                </c:pt>
                <c:pt idx="2390">
                  <c:v>3168.9522262917299</c:v>
                </c:pt>
                <c:pt idx="2391">
                  <c:v>3170.27751077312</c:v>
                </c:pt>
                <c:pt idx="2392">
                  <c:v>3171.6027945371702</c:v>
                </c:pt>
                <c:pt idx="2393">
                  <c:v>3172.9280775838797</c:v>
                </c:pt>
                <c:pt idx="2394">
                  <c:v>3174.2533599132498</c:v>
                </c:pt>
                <c:pt idx="2395">
                  <c:v>3175.5786415252796</c:v>
                </c:pt>
                <c:pt idx="2396">
                  <c:v>3176.9039224199701</c:v>
                </c:pt>
                <c:pt idx="2397">
                  <c:v>3178.2292025973197</c:v>
                </c:pt>
                <c:pt idx="2398">
                  <c:v>3179.55448205733</c:v>
                </c:pt>
                <c:pt idx="2399">
                  <c:v>3180.8797608</c:v>
                </c:pt>
                <c:pt idx="2400">
                  <c:v>3182.2050388253301</c:v>
                </c:pt>
                <c:pt idx="2401">
                  <c:v>3183.53031613332</c:v>
                </c:pt>
                <c:pt idx="2402">
                  <c:v>3184.8555927239699</c:v>
                </c:pt>
                <c:pt idx="2403">
                  <c:v>3186.1808685972796</c:v>
                </c:pt>
                <c:pt idx="2404">
                  <c:v>3187.5061437532499</c:v>
                </c:pt>
                <c:pt idx="2405">
                  <c:v>3188.8314181918799</c:v>
                </c:pt>
                <c:pt idx="2406">
                  <c:v>3190.1566919131701</c:v>
                </c:pt>
                <c:pt idx="2407">
                  <c:v>3191.48196491712</c:v>
                </c:pt>
                <c:pt idx="2408">
                  <c:v>3192.80723720373</c:v>
                </c:pt>
                <c:pt idx="2409">
                  <c:v>3194.1325087729997</c:v>
                </c:pt>
                <c:pt idx="2410">
                  <c:v>3195.45777962493</c:v>
                </c:pt>
                <c:pt idx="2411">
                  <c:v>3196.7830497595196</c:v>
                </c:pt>
                <c:pt idx="2412">
                  <c:v>3198.1083191767698</c:v>
                </c:pt>
                <c:pt idx="2413">
                  <c:v>3199.4335878766797</c:v>
                </c:pt>
                <c:pt idx="2414">
                  <c:v>3200.7588558592502</c:v>
                </c:pt>
                <c:pt idx="2415">
                  <c:v>3202.0841231244799</c:v>
                </c:pt>
                <c:pt idx="2416">
                  <c:v>3203.4093896723698</c:v>
                </c:pt>
                <c:pt idx="2417">
                  <c:v>3204.7346555029198</c:v>
                </c:pt>
                <c:pt idx="2418">
                  <c:v>3206.0599206161301</c:v>
                </c:pt>
                <c:pt idx="2419">
                  <c:v>3207.3851850119995</c:v>
                </c:pt>
                <c:pt idx="2420">
                  <c:v>3208.71044869053</c:v>
                </c:pt>
                <c:pt idx="2421">
                  <c:v>3210.0357116517198</c:v>
                </c:pt>
                <c:pt idx="2422">
                  <c:v>3211.3609738955702</c:v>
                </c:pt>
                <c:pt idx="2423">
                  <c:v>3212.6862354220798</c:v>
                </c:pt>
                <c:pt idx="2424">
                  <c:v>3214.01149623125</c:v>
                </c:pt>
                <c:pt idx="2425">
                  <c:v>3215.3367563230795</c:v>
                </c:pt>
                <c:pt idx="2426">
                  <c:v>3216.66201569757</c:v>
                </c:pt>
                <c:pt idx="2427">
                  <c:v>3217.9872743547198</c:v>
                </c:pt>
                <c:pt idx="2428">
                  <c:v>3219.3125322945298</c:v>
                </c:pt>
                <c:pt idx="2429">
                  <c:v>3220.6377895169999</c:v>
                </c:pt>
                <c:pt idx="2430">
                  <c:v>3221.9630460221301</c:v>
                </c:pt>
                <c:pt idx="2431">
                  <c:v>3223.2883018099201</c:v>
                </c:pt>
                <c:pt idx="2432">
                  <c:v>3224.6135568803697</c:v>
                </c:pt>
                <c:pt idx="2433">
                  <c:v>3225.93881123348</c:v>
                </c:pt>
                <c:pt idx="2434">
                  <c:v>3227.26406486925</c:v>
                </c:pt>
                <c:pt idx="2435">
                  <c:v>3228.5893177876801</c:v>
                </c:pt>
                <c:pt idx="2436">
                  <c:v>3229.9145699887699</c:v>
                </c:pt>
                <c:pt idx="2437">
                  <c:v>3231.2398214725204</c:v>
                </c:pt>
                <c:pt idx="2438">
                  <c:v>3232.56507223893</c:v>
                </c:pt>
                <c:pt idx="2439">
                  <c:v>3233.8903222880003</c:v>
                </c:pt>
                <c:pt idx="2440">
                  <c:v>3235.2155716197299</c:v>
                </c:pt>
                <c:pt idx="2441">
                  <c:v>3236.54082023412</c:v>
                </c:pt>
                <c:pt idx="2442">
                  <c:v>3237.8660681311699</c:v>
                </c:pt>
                <c:pt idx="2443">
                  <c:v>3239.1913153108803</c:v>
                </c:pt>
                <c:pt idx="2444">
                  <c:v>3240.51656177325</c:v>
                </c:pt>
                <c:pt idx="2445">
                  <c:v>3241.8418075182803</c:v>
                </c:pt>
                <c:pt idx="2446">
                  <c:v>3243.1670525459699</c:v>
                </c:pt>
                <c:pt idx="2447">
                  <c:v>3244.4922968563201</c:v>
                </c:pt>
                <c:pt idx="2448">
                  <c:v>3245.81754044933</c:v>
                </c:pt>
                <c:pt idx="2449">
                  <c:v>3247.142783325</c:v>
                </c:pt>
                <c:pt idx="2450">
                  <c:v>3248.4680254833297</c:v>
                </c:pt>
                <c:pt idx="2451">
                  <c:v>3249.7932669243201</c:v>
                </c:pt>
                <c:pt idx="2452">
                  <c:v>3251.1185076479701</c:v>
                </c:pt>
                <c:pt idx="2453">
                  <c:v>3252.4437476542803</c:v>
                </c:pt>
                <c:pt idx="2454">
                  <c:v>3253.7689869432497</c:v>
                </c:pt>
                <c:pt idx="2455">
                  <c:v>3255.0942255148802</c:v>
                </c:pt>
                <c:pt idx="2456">
                  <c:v>3256.41946336917</c:v>
                </c:pt>
                <c:pt idx="2457">
                  <c:v>3257.7447005061199</c:v>
                </c:pt>
                <c:pt idx="2458">
                  <c:v>3259.06993692573</c:v>
                </c:pt>
                <c:pt idx="2459">
                  <c:v>3260.3951726280002</c:v>
                </c:pt>
                <c:pt idx="2460">
                  <c:v>3261.7204076129301</c:v>
                </c:pt>
                <c:pt idx="2461">
                  <c:v>3263.0456418805202</c:v>
                </c:pt>
                <c:pt idx="2462">
                  <c:v>3264.37087543077</c:v>
                </c:pt>
                <c:pt idx="2463">
                  <c:v>3265.6961082636799</c:v>
                </c:pt>
                <c:pt idx="2464">
                  <c:v>3267.02134037925</c:v>
                </c:pt>
                <c:pt idx="2465">
                  <c:v>3268.3465717774802</c:v>
                </c:pt>
                <c:pt idx="2466">
                  <c:v>3269.6718024583697</c:v>
                </c:pt>
                <c:pt idx="2467">
                  <c:v>3270.9970324219203</c:v>
                </c:pt>
                <c:pt idx="2468">
                  <c:v>3272.3222616681301</c:v>
                </c:pt>
                <c:pt idx="2469">
                  <c:v>3273.647490197</c:v>
                </c:pt>
                <c:pt idx="2470">
                  <c:v>3274.9727180085297</c:v>
                </c:pt>
                <c:pt idx="2471">
                  <c:v>3276.29794510272</c:v>
                </c:pt>
                <c:pt idx="2472">
                  <c:v>3277.6231714795699</c:v>
                </c:pt>
                <c:pt idx="2473">
                  <c:v>3278.94839713908</c:v>
                </c:pt>
                <c:pt idx="2474">
                  <c:v>3280.2736220812499</c:v>
                </c:pt>
                <c:pt idx="2475">
                  <c:v>3281.5988463060803</c:v>
                </c:pt>
                <c:pt idx="2476">
                  <c:v>3282.92406981357</c:v>
                </c:pt>
                <c:pt idx="2477">
                  <c:v>3284.2492926037203</c:v>
                </c:pt>
                <c:pt idx="2478">
                  <c:v>3285.5745146765298</c:v>
                </c:pt>
                <c:pt idx="2479">
                  <c:v>3286.899736032</c:v>
                </c:pt>
                <c:pt idx="2480">
                  <c:v>3288.2249566701298</c:v>
                </c:pt>
                <c:pt idx="2481">
                  <c:v>3289.5501765909203</c:v>
                </c:pt>
                <c:pt idx="2482">
                  <c:v>3290.87539579437</c:v>
                </c:pt>
                <c:pt idx="2483">
                  <c:v>3292.2006142804798</c:v>
                </c:pt>
                <c:pt idx="2484">
                  <c:v>3293.5258320492499</c:v>
                </c:pt>
                <c:pt idx="2485">
                  <c:v>3294.85104910068</c:v>
                </c:pt>
                <c:pt idx="2486">
                  <c:v>3296.1762654347699</c:v>
                </c:pt>
                <c:pt idx="2487">
                  <c:v>3297.5014810515199</c:v>
                </c:pt>
                <c:pt idx="2488">
                  <c:v>3298.8266959509297</c:v>
                </c:pt>
                <c:pt idx="2489">
                  <c:v>3300.151910133</c:v>
                </c:pt>
                <c:pt idx="2490">
                  <c:v>3301.47712359773</c:v>
                </c:pt>
                <c:pt idx="2491">
                  <c:v>3302.8023363451202</c:v>
                </c:pt>
                <c:pt idx="2492">
                  <c:v>3304.1275483751697</c:v>
                </c:pt>
                <c:pt idx="2493">
                  <c:v>3305.4527596878802</c:v>
                </c:pt>
                <c:pt idx="2494">
                  <c:v>3306.7779702832499</c:v>
                </c:pt>
                <c:pt idx="2495">
                  <c:v>3308.1031801612799</c:v>
                </c:pt>
                <c:pt idx="2496">
                  <c:v>3309.4283893219699</c:v>
                </c:pt>
                <c:pt idx="2497">
                  <c:v>3310.7535977653201</c:v>
                </c:pt>
                <c:pt idx="2498">
                  <c:v>3312.0788054913296</c:v>
                </c:pt>
                <c:pt idx="2499">
                  <c:v>3313.4040125000001</c:v>
                </c:pt>
                <c:pt idx="2500">
                  <c:v>3314.7292187913299</c:v>
                </c:pt>
                <c:pt idx="2501">
                  <c:v>3316.0544243653198</c:v>
                </c:pt>
                <c:pt idx="2502">
                  <c:v>3317.3796292219699</c:v>
                </c:pt>
                <c:pt idx="2503">
                  <c:v>3318.7048333612802</c:v>
                </c:pt>
                <c:pt idx="2504">
                  <c:v>3320.0300367832497</c:v>
                </c:pt>
                <c:pt idx="2505">
                  <c:v>3321.3552394878802</c:v>
                </c:pt>
                <c:pt idx="2506">
                  <c:v>3322.6804414751696</c:v>
                </c:pt>
                <c:pt idx="2507">
                  <c:v>3324.00564274512</c:v>
                </c:pt>
                <c:pt idx="2508">
                  <c:v>3325.3308432977296</c:v>
                </c:pt>
                <c:pt idx="2509">
                  <c:v>3326.6560431329999</c:v>
                </c:pt>
                <c:pt idx="2510">
                  <c:v>3327.9812422509299</c:v>
                </c:pt>
                <c:pt idx="2511">
                  <c:v>3329.30644065152</c:v>
                </c:pt>
                <c:pt idx="2512">
                  <c:v>3330.6316383347698</c:v>
                </c:pt>
                <c:pt idx="2513">
                  <c:v>3331.9568353006798</c:v>
                </c:pt>
                <c:pt idx="2514">
                  <c:v>3333.28203154925</c:v>
                </c:pt>
                <c:pt idx="2515">
                  <c:v>3334.6072270804798</c:v>
                </c:pt>
                <c:pt idx="2516">
                  <c:v>3335.9324218943698</c:v>
                </c:pt>
                <c:pt idx="2517">
                  <c:v>3337.2576159909199</c:v>
                </c:pt>
                <c:pt idx="2518">
                  <c:v>3338.5828093701298</c:v>
                </c:pt>
                <c:pt idx="2519">
                  <c:v>3339.9080020319998</c:v>
                </c:pt>
                <c:pt idx="2520">
                  <c:v>3341.2331939765299</c:v>
                </c:pt>
                <c:pt idx="2521">
                  <c:v>3342.5583852037198</c:v>
                </c:pt>
                <c:pt idx="2522">
                  <c:v>3343.8835757135698</c:v>
                </c:pt>
                <c:pt idx="2523">
                  <c:v>3345.20876550608</c:v>
                </c:pt>
                <c:pt idx="2524">
                  <c:v>3346.5339545812499</c:v>
                </c:pt>
                <c:pt idx="2525">
                  <c:v>3347.8591429390799</c:v>
                </c:pt>
                <c:pt idx="2526">
                  <c:v>3349.1843305795696</c:v>
                </c:pt>
                <c:pt idx="2527">
                  <c:v>3350.50951750272</c:v>
                </c:pt>
                <c:pt idx="2528">
                  <c:v>3351.8347037085296</c:v>
                </c:pt>
                <c:pt idx="2529">
                  <c:v>3353.1598891969998</c:v>
                </c:pt>
                <c:pt idx="2530">
                  <c:v>3354.4850739681297</c:v>
                </c:pt>
                <c:pt idx="2531">
                  <c:v>3355.8102580219202</c:v>
                </c:pt>
                <c:pt idx="2532">
                  <c:v>3357.1354413583699</c:v>
                </c:pt>
                <c:pt idx="2533">
                  <c:v>3358.4606239774798</c:v>
                </c:pt>
                <c:pt idx="2534">
                  <c:v>3359.7858058792499</c:v>
                </c:pt>
                <c:pt idx="2535">
                  <c:v>3361.1109870636801</c:v>
                </c:pt>
                <c:pt idx="2536">
                  <c:v>3362.4361675307696</c:v>
                </c:pt>
                <c:pt idx="2537">
                  <c:v>3363.7613472805201</c:v>
                </c:pt>
                <c:pt idx="2538">
                  <c:v>3365.0865263129299</c:v>
                </c:pt>
                <c:pt idx="2539">
                  <c:v>3366.4117046279998</c:v>
                </c:pt>
                <c:pt idx="2540">
                  <c:v>3367.7368822257299</c:v>
                </c:pt>
                <c:pt idx="2541">
                  <c:v>3369.0620591061202</c:v>
                </c:pt>
                <c:pt idx="2542">
                  <c:v>3370.3872352691697</c:v>
                </c:pt>
                <c:pt idx="2543">
                  <c:v>3371.7124107148798</c:v>
                </c:pt>
                <c:pt idx="2544">
                  <c:v>3373.0375854432496</c:v>
                </c:pt>
                <c:pt idx="2545">
                  <c:v>3374.36275945428</c:v>
                </c:pt>
                <c:pt idx="2546">
                  <c:v>3375.6879327479696</c:v>
                </c:pt>
                <c:pt idx="2547">
                  <c:v>3377.0131053243199</c:v>
                </c:pt>
                <c:pt idx="2548">
                  <c:v>3378.3382771833299</c:v>
                </c:pt>
                <c:pt idx="2549">
                  <c:v>3379.663448325</c:v>
                </c:pt>
                <c:pt idx="2550">
                  <c:v>3380.9886187493298</c:v>
                </c:pt>
                <c:pt idx="2551">
                  <c:v>3382.3137884563198</c:v>
                </c:pt>
                <c:pt idx="2552">
                  <c:v>3383.6389574459699</c:v>
                </c:pt>
                <c:pt idx="2553">
                  <c:v>3384.9641257182798</c:v>
                </c:pt>
                <c:pt idx="2554">
                  <c:v>3386.2892932732498</c:v>
                </c:pt>
                <c:pt idx="2555">
                  <c:v>3387.6144601108799</c:v>
                </c:pt>
                <c:pt idx="2556">
                  <c:v>3388.9396262311698</c:v>
                </c:pt>
                <c:pt idx="2557">
                  <c:v>3390.2647916341198</c:v>
                </c:pt>
                <c:pt idx="2558">
                  <c:v>3391.5899563197295</c:v>
                </c:pt>
                <c:pt idx="2559">
                  <c:v>3392.9151202879998</c:v>
                </c:pt>
                <c:pt idx="2560">
                  <c:v>3394.2402835389303</c:v>
                </c:pt>
                <c:pt idx="2561">
                  <c:v>3395.56544607252</c:v>
                </c:pt>
                <c:pt idx="2562">
                  <c:v>3396.8906078887703</c:v>
                </c:pt>
                <c:pt idx="2563">
                  <c:v>3398.2157689876799</c:v>
                </c:pt>
                <c:pt idx="2564">
                  <c:v>3399.5409293692501</c:v>
                </c:pt>
                <c:pt idx="2565">
                  <c:v>3400.86608903348</c:v>
                </c:pt>
                <c:pt idx="2566">
                  <c:v>3402.19124798037</c:v>
                </c:pt>
                <c:pt idx="2567">
                  <c:v>3403.5164062099198</c:v>
                </c:pt>
                <c:pt idx="2568">
                  <c:v>3404.8415637221301</c:v>
                </c:pt>
                <c:pt idx="2569">
                  <c:v>3406.1667205169997</c:v>
                </c:pt>
                <c:pt idx="2570">
                  <c:v>3407.4918765945299</c:v>
                </c:pt>
                <c:pt idx="2571">
                  <c:v>3408.8170319547198</c:v>
                </c:pt>
                <c:pt idx="2572">
                  <c:v>3410.1421865975703</c:v>
                </c:pt>
                <c:pt idx="2573">
                  <c:v>3411.4673405230801</c:v>
                </c:pt>
                <c:pt idx="2574">
                  <c:v>3412.79249373125</c:v>
                </c:pt>
                <c:pt idx="2575">
                  <c:v>3414.1176462220801</c:v>
                </c:pt>
                <c:pt idx="2576">
                  <c:v>3415.4427979955703</c:v>
                </c:pt>
                <c:pt idx="2577">
                  <c:v>3416.7679490517198</c:v>
                </c:pt>
                <c:pt idx="2578">
                  <c:v>3418.0930993905299</c:v>
                </c:pt>
                <c:pt idx="2579">
                  <c:v>3419.4182490119997</c:v>
                </c:pt>
                <c:pt idx="2580">
                  <c:v>3420.7433979161301</c:v>
                </c:pt>
                <c:pt idx="2581">
                  <c:v>3422.0685461029198</c:v>
                </c:pt>
                <c:pt idx="2582">
                  <c:v>3423.39369357237</c:v>
                </c:pt>
                <c:pt idx="2583">
                  <c:v>3424.71884032448</c:v>
                </c:pt>
                <c:pt idx="2584">
                  <c:v>3426.0439863592501</c:v>
                </c:pt>
                <c:pt idx="2585">
                  <c:v>3427.3691316766799</c:v>
                </c:pt>
                <c:pt idx="2586">
                  <c:v>3428.6942762767703</c:v>
                </c:pt>
                <c:pt idx="2587">
                  <c:v>3430.01942015952</c:v>
                </c:pt>
                <c:pt idx="2588">
                  <c:v>3431.3445633249303</c:v>
                </c:pt>
                <c:pt idx="2589">
                  <c:v>3432.6697057729998</c:v>
                </c:pt>
                <c:pt idx="2590">
                  <c:v>3433.9948475037299</c:v>
                </c:pt>
                <c:pt idx="2591">
                  <c:v>3435.3199885171198</c:v>
                </c:pt>
                <c:pt idx="2592">
                  <c:v>3436.6451288131702</c:v>
                </c:pt>
                <c:pt idx="2593">
                  <c:v>3437.9702683918799</c:v>
                </c:pt>
                <c:pt idx="2594">
                  <c:v>3439.2954072532502</c:v>
                </c:pt>
                <c:pt idx="2595">
                  <c:v>3440.6205453972798</c:v>
                </c:pt>
                <c:pt idx="2596">
                  <c:v>3441.9456828239699</c:v>
                </c:pt>
                <c:pt idx="2597">
                  <c:v>3443.2708195333198</c:v>
                </c:pt>
                <c:pt idx="2598">
                  <c:v>3444.5959555253303</c:v>
                </c:pt>
                <c:pt idx="2599">
                  <c:v>3445.9210908</c:v>
                </c:pt>
                <c:pt idx="2600">
                  <c:v>3447.2462253573299</c:v>
                </c:pt>
                <c:pt idx="2601">
                  <c:v>3448.5713591973199</c:v>
                </c:pt>
                <c:pt idx="2602">
                  <c:v>3449.8964923199701</c:v>
                </c:pt>
                <c:pt idx="2603">
                  <c:v>3451.22162472528</c:v>
                </c:pt>
                <c:pt idx="2604">
                  <c:v>3452.54675641325</c:v>
                </c:pt>
                <c:pt idx="2605">
                  <c:v>3453.8718873838798</c:v>
                </c:pt>
                <c:pt idx="2606">
                  <c:v>3455.1970176371701</c:v>
                </c:pt>
                <c:pt idx="2607">
                  <c:v>3456.5221471731197</c:v>
                </c:pt>
                <c:pt idx="2608">
                  <c:v>3457.8472759917299</c:v>
                </c:pt>
                <c:pt idx="2609">
                  <c:v>3459.1724040929998</c:v>
                </c:pt>
                <c:pt idx="2610">
                  <c:v>3460.4975314769299</c:v>
                </c:pt>
                <c:pt idx="2611">
                  <c:v>3461.8226581435197</c:v>
                </c:pt>
                <c:pt idx="2612">
                  <c:v>3463.1477840927701</c:v>
                </c:pt>
                <c:pt idx="2613">
                  <c:v>3464.4729093246797</c:v>
                </c:pt>
                <c:pt idx="2614">
                  <c:v>3465.7980338392499</c:v>
                </c:pt>
                <c:pt idx="2615">
                  <c:v>3467.1231576364798</c:v>
                </c:pt>
                <c:pt idx="2616">
                  <c:v>3468.4482807163699</c:v>
                </c:pt>
                <c:pt idx="2617">
                  <c:v>3469.7734030789197</c:v>
                </c:pt>
                <c:pt idx="2618">
                  <c:v>3471.0985247241301</c:v>
                </c:pt>
                <c:pt idx="2619">
                  <c:v>3472.4236456519998</c:v>
                </c:pt>
                <c:pt idx="2620">
                  <c:v>3473.74876586253</c:v>
                </c:pt>
                <c:pt idx="2621">
                  <c:v>3475.07388535572</c:v>
                </c:pt>
                <c:pt idx="2622">
                  <c:v>3476.3990041315701</c:v>
                </c:pt>
                <c:pt idx="2623">
                  <c:v>3477.7241221900799</c:v>
                </c:pt>
                <c:pt idx="2624">
                  <c:v>3479.0492395312499</c:v>
                </c:pt>
                <c:pt idx="2625">
                  <c:v>3480.37435615508</c:v>
                </c:pt>
                <c:pt idx="2626">
                  <c:v>3481.6994720615698</c:v>
                </c:pt>
                <c:pt idx="2627">
                  <c:v>3483.0245872507198</c:v>
                </c:pt>
                <c:pt idx="2628">
                  <c:v>3484.34970172253</c:v>
                </c:pt>
                <c:pt idx="2629">
                  <c:v>3485.6748154769998</c:v>
                </c:pt>
                <c:pt idx="2630">
                  <c:v>3486.9999285141298</c:v>
                </c:pt>
                <c:pt idx="2631">
                  <c:v>3488.32504083392</c:v>
                </c:pt>
                <c:pt idx="2632">
                  <c:v>3489.6501524363698</c:v>
                </c:pt>
                <c:pt idx="2633">
                  <c:v>3490.9752633214798</c:v>
                </c:pt>
                <c:pt idx="2634">
                  <c:v>3492.30037348925</c:v>
                </c:pt>
                <c:pt idx="2635">
                  <c:v>3493.6254829396798</c:v>
                </c:pt>
                <c:pt idx="2636">
                  <c:v>3494.9505916727699</c:v>
                </c:pt>
                <c:pt idx="2637">
                  <c:v>3496.2756996885196</c:v>
                </c:pt>
                <c:pt idx="2638">
                  <c:v>3497.6008069869299</c:v>
                </c:pt>
                <c:pt idx="2639">
                  <c:v>3498.9259135679999</c:v>
                </c:pt>
                <c:pt idx="2640">
                  <c:v>3500.2510194317301</c:v>
                </c:pt>
                <c:pt idx="2641">
                  <c:v>3501.5761245781196</c:v>
                </c:pt>
                <c:pt idx="2642">
                  <c:v>3502.9012290071701</c:v>
                </c:pt>
                <c:pt idx="2643">
                  <c:v>3504.2263327188798</c:v>
                </c:pt>
                <c:pt idx="2644">
                  <c:v>3505.5514357132502</c:v>
                </c:pt>
                <c:pt idx="2645">
                  <c:v>3506.8765379902798</c:v>
                </c:pt>
                <c:pt idx="2646">
                  <c:v>3508.20163954997</c:v>
                </c:pt>
                <c:pt idx="2647">
                  <c:v>3509.5267403923199</c:v>
                </c:pt>
                <c:pt idx="2648">
                  <c:v>3510.8518405173299</c:v>
                </c:pt>
                <c:pt idx="2649">
                  <c:v>3512.1769399249997</c:v>
                </c:pt>
                <c:pt idx="2650">
                  <c:v>3513.5020386153301</c:v>
                </c:pt>
                <c:pt idx="2651">
                  <c:v>3514.8271365883197</c:v>
                </c:pt>
                <c:pt idx="2652">
                  <c:v>3516.15223384397</c:v>
                </c:pt>
                <c:pt idx="2653">
                  <c:v>3517.4773303822799</c:v>
                </c:pt>
                <c:pt idx="2654">
                  <c:v>3518.80242620325</c:v>
                </c:pt>
                <c:pt idx="2655">
                  <c:v>3520.1275213068798</c:v>
                </c:pt>
                <c:pt idx="2656">
                  <c:v>3521.4526156931702</c:v>
                </c:pt>
                <c:pt idx="2657">
                  <c:v>3522.7777093621198</c:v>
                </c:pt>
                <c:pt idx="2658">
                  <c:v>3524.1028023137301</c:v>
                </c:pt>
                <c:pt idx="2659">
                  <c:v>3525.4278945479996</c:v>
                </c:pt>
                <c:pt idx="2660">
                  <c:v>3526.7529860649302</c:v>
                </c:pt>
                <c:pt idx="2661">
                  <c:v>3528.0780768645195</c:v>
                </c:pt>
                <c:pt idx="2662">
                  <c:v>3529.4031669467699</c:v>
                </c:pt>
                <c:pt idx="2663">
                  <c:v>3530.7282563116796</c:v>
                </c:pt>
                <c:pt idx="2664">
                  <c:v>3532.0533449592499</c:v>
                </c:pt>
                <c:pt idx="2665">
                  <c:v>3533.3784328894799</c:v>
                </c:pt>
                <c:pt idx="2666">
                  <c:v>3534.70352010237</c:v>
                </c:pt>
                <c:pt idx="2667">
                  <c:v>3536.0286065979199</c:v>
                </c:pt>
                <c:pt idx="2668">
                  <c:v>3537.3536923761299</c:v>
                </c:pt>
                <c:pt idx="2669">
                  <c:v>3538.6787774369996</c:v>
                </c:pt>
                <c:pt idx="2670">
                  <c:v>3540.0038617805299</c:v>
                </c:pt>
                <c:pt idx="2671">
                  <c:v>3541.3289454067199</c:v>
                </c:pt>
                <c:pt idx="2672">
                  <c:v>3542.65402831557</c:v>
                </c:pt>
                <c:pt idx="2673">
                  <c:v>3543.9791105070799</c:v>
                </c:pt>
                <c:pt idx="2674">
                  <c:v>3545.3041919812499</c:v>
                </c:pt>
                <c:pt idx="2675">
                  <c:v>3546.6292727380796</c:v>
                </c:pt>
                <c:pt idx="2676">
                  <c:v>3547.95435277757</c:v>
                </c:pt>
                <c:pt idx="2677">
                  <c:v>3549.2794320997195</c:v>
                </c:pt>
                <c:pt idx="2678">
                  <c:v>3550.6045107045297</c:v>
                </c:pt>
                <c:pt idx="2679">
                  <c:v>3551.9295885919996</c:v>
                </c:pt>
                <c:pt idx="2680">
                  <c:v>3553.2546657621301</c:v>
                </c:pt>
                <c:pt idx="2681">
                  <c:v>3554.5797422149199</c:v>
                </c:pt>
                <c:pt idx="2682">
                  <c:v>3555.9048179503698</c:v>
                </c:pt>
                <c:pt idx="2683">
                  <c:v>3557.2298929684798</c:v>
                </c:pt>
                <c:pt idx="2684">
                  <c:v>3558.55496726925</c:v>
                </c:pt>
                <c:pt idx="2685">
                  <c:v>3559.8800408526795</c:v>
                </c:pt>
                <c:pt idx="2686">
                  <c:v>3561.20511371877</c:v>
                </c:pt>
                <c:pt idx="2687">
                  <c:v>3562.5301858675198</c:v>
                </c:pt>
                <c:pt idx="2688">
                  <c:v>3563.8552572989297</c:v>
                </c:pt>
                <c:pt idx="2689">
                  <c:v>3565.1803280130002</c:v>
                </c:pt>
                <c:pt idx="2690">
                  <c:v>3566.50539800973</c:v>
                </c:pt>
                <c:pt idx="2691">
                  <c:v>3567.83046728912</c:v>
                </c:pt>
                <c:pt idx="2692">
                  <c:v>3569.15553585117</c:v>
                </c:pt>
                <c:pt idx="2693">
                  <c:v>3570.4806036958803</c:v>
                </c:pt>
                <c:pt idx="2694">
                  <c:v>3571.8056708232498</c:v>
                </c:pt>
                <c:pt idx="2695">
                  <c:v>3573.1307372332803</c:v>
                </c:pt>
                <c:pt idx="2696">
                  <c:v>3574.4558029259697</c:v>
                </c:pt>
                <c:pt idx="2697">
                  <c:v>3575.7808679013201</c:v>
                </c:pt>
                <c:pt idx="2698">
                  <c:v>3577.1059321593298</c:v>
                </c:pt>
                <c:pt idx="2699">
                  <c:v>3578.4309957</c:v>
                </c:pt>
                <c:pt idx="2700">
                  <c:v>3579.75605852333</c:v>
                </c:pt>
                <c:pt idx="2701">
                  <c:v>3581.0811206293201</c:v>
                </c:pt>
                <c:pt idx="2702">
                  <c:v>3582.40618201797</c:v>
                </c:pt>
                <c:pt idx="2703">
                  <c:v>3583.73124268928</c:v>
                </c:pt>
                <c:pt idx="2704">
                  <c:v>3585.0563026432501</c:v>
                </c:pt>
                <c:pt idx="2705">
                  <c:v>3586.3813618798799</c:v>
                </c:pt>
                <c:pt idx="2706">
                  <c:v>3587.7064203991699</c:v>
                </c:pt>
                <c:pt idx="2707">
                  <c:v>3589.0314782011201</c:v>
                </c:pt>
                <c:pt idx="2708">
                  <c:v>3590.3565352857299</c:v>
                </c:pt>
                <c:pt idx="2709">
                  <c:v>3591.6815916529999</c:v>
                </c:pt>
                <c:pt idx="2710">
                  <c:v>3593.0066473029297</c:v>
                </c:pt>
                <c:pt idx="2711">
                  <c:v>3594.33170223552</c:v>
                </c:pt>
                <c:pt idx="2712">
                  <c:v>3595.65675645077</c:v>
                </c:pt>
                <c:pt idx="2713">
                  <c:v>3596.9818099486802</c:v>
                </c:pt>
                <c:pt idx="2714">
                  <c:v>3598.30686272925</c:v>
                </c:pt>
                <c:pt idx="2715">
                  <c:v>3599.6319147924801</c:v>
                </c:pt>
                <c:pt idx="2716">
                  <c:v>3600.9569661383698</c:v>
                </c:pt>
                <c:pt idx="2717">
                  <c:v>3602.2820167669202</c:v>
                </c:pt>
                <c:pt idx="2718">
                  <c:v>3603.6070666781297</c:v>
                </c:pt>
                <c:pt idx="2719">
                  <c:v>3604.9321158719999</c:v>
                </c:pt>
                <c:pt idx="2720">
                  <c:v>3606.2571643485298</c:v>
                </c:pt>
                <c:pt idx="2721">
                  <c:v>3607.5822121077199</c:v>
                </c:pt>
                <c:pt idx="2722">
                  <c:v>3608.9072591495697</c:v>
                </c:pt>
                <c:pt idx="2723">
                  <c:v>3610.23230547408</c:v>
                </c:pt>
                <c:pt idx="2724">
                  <c:v>3611.5573510812496</c:v>
                </c:pt>
                <c:pt idx="2725">
                  <c:v>3612.8823959710799</c:v>
                </c:pt>
                <c:pt idx="2726">
                  <c:v>3614.2074401435698</c:v>
                </c:pt>
                <c:pt idx="2727">
                  <c:v>3615.5324835987199</c:v>
                </c:pt>
                <c:pt idx="2728">
                  <c:v>3616.8575263365296</c:v>
                </c:pt>
                <c:pt idx="2729">
                  <c:v>3618.182568357</c:v>
                </c:pt>
                <c:pt idx="2730">
                  <c:v>3619.5076096601297</c:v>
                </c:pt>
                <c:pt idx="2731">
                  <c:v>3620.8326502459199</c:v>
                </c:pt>
                <c:pt idx="2732">
                  <c:v>3622.1576901143699</c:v>
                </c:pt>
                <c:pt idx="2733">
                  <c:v>3623.48272926548</c:v>
                </c:pt>
                <c:pt idx="2734">
                  <c:v>3624.8077676992498</c:v>
                </c:pt>
                <c:pt idx="2735">
                  <c:v>3626.1328054156802</c:v>
                </c:pt>
                <c:pt idx="2736">
                  <c:v>3627.4578424147699</c:v>
                </c:pt>
                <c:pt idx="2737">
                  <c:v>3628.7828786965201</c:v>
                </c:pt>
                <c:pt idx="2738">
                  <c:v>3630.1079142609296</c:v>
                </c:pt>
                <c:pt idx="2739">
                  <c:v>3631.4329491080002</c:v>
                </c:pt>
                <c:pt idx="2740">
                  <c:v>3632.7579832377296</c:v>
                </c:pt>
                <c:pt idx="2741">
                  <c:v>3634.08301665012</c:v>
                </c:pt>
                <c:pt idx="2742">
                  <c:v>3635.4080493451697</c:v>
                </c:pt>
                <c:pt idx="2743">
                  <c:v>3636.73308132288</c:v>
                </c:pt>
                <c:pt idx="2744">
                  <c:v>3638.05811258325</c:v>
                </c:pt>
                <c:pt idx="2745">
                  <c:v>3639.3831431262802</c:v>
                </c:pt>
                <c:pt idx="2746">
                  <c:v>3640.70817295197</c:v>
                </c:pt>
                <c:pt idx="2747">
                  <c:v>3642.03320206032</c:v>
                </c:pt>
                <c:pt idx="2748">
                  <c:v>3643.3582304513297</c:v>
                </c:pt>
                <c:pt idx="2749">
                  <c:v>3644.6832581250001</c:v>
                </c:pt>
                <c:pt idx="2750">
                  <c:v>3646.0082850813296</c:v>
                </c:pt>
                <c:pt idx="2751">
                  <c:v>3647.3333113203198</c:v>
                </c:pt>
                <c:pt idx="2752">
                  <c:v>3648.6583368419697</c:v>
                </c:pt>
                <c:pt idx="2753">
                  <c:v>3649.9833616462802</c:v>
                </c:pt>
                <c:pt idx="2754">
                  <c:v>3651.3083857332499</c:v>
                </c:pt>
                <c:pt idx="2755">
                  <c:v>3652.6334091028798</c:v>
                </c:pt>
                <c:pt idx="2756">
                  <c:v>3653.9584317551698</c:v>
                </c:pt>
                <c:pt idx="2757">
                  <c:v>3655.28345369012</c:v>
                </c:pt>
                <c:pt idx="2758">
                  <c:v>3656.6084749077299</c:v>
                </c:pt>
                <c:pt idx="2759">
                  <c:v>3657.933495408</c:v>
                </c:pt>
                <c:pt idx="2760">
                  <c:v>3659.2585151909298</c:v>
                </c:pt>
                <c:pt idx="2761">
                  <c:v>3660.5835342565201</c:v>
                </c:pt>
                <c:pt idx="2762">
                  <c:v>3661.9085526047697</c:v>
                </c:pt>
                <c:pt idx="2763">
                  <c:v>3663.23357023568</c:v>
                </c:pt>
                <c:pt idx="2764">
                  <c:v>3664.5585871492499</c:v>
                </c:pt>
                <c:pt idx="2765">
                  <c:v>3665.88360334548</c:v>
                </c:pt>
                <c:pt idx="2766">
                  <c:v>3667.2086188243698</c:v>
                </c:pt>
                <c:pt idx="2767">
                  <c:v>3668.5336335859201</c:v>
                </c:pt>
                <c:pt idx="2768">
                  <c:v>3669.8586476301298</c:v>
                </c:pt>
                <c:pt idx="2769">
                  <c:v>3671.183660957</c:v>
                </c:pt>
                <c:pt idx="2770">
                  <c:v>3672.50867356653</c:v>
                </c:pt>
                <c:pt idx="2771">
                  <c:v>3673.8336854587201</c:v>
                </c:pt>
                <c:pt idx="2772">
                  <c:v>3675.1586966335699</c:v>
                </c:pt>
                <c:pt idx="2773">
                  <c:v>3676.4837070910799</c:v>
                </c:pt>
                <c:pt idx="2774">
                  <c:v>3677.80871683125</c:v>
                </c:pt>
                <c:pt idx="2775">
                  <c:v>3679.1337258540798</c:v>
                </c:pt>
                <c:pt idx="2776">
                  <c:v>3680.4587341595698</c:v>
                </c:pt>
                <c:pt idx="2777">
                  <c:v>3681.7837417477199</c:v>
                </c:pt>
                <c:pt idx="2778">
                  <c:v>3683.1087486185297</c:v>
                </c:pt>
                <c:pt idx="2779">
                  <c:v>3684.4337547720002</c:v>
                </c:pt>
                <c:pt idx="2780">
                  <c:v>3685.7587602081298</c:v>
                </c:pt>
                <c:pt idx="2781">
                  <c:v>3687.0837649269201</c:v>
                </c:pt>
                <c:pt idx="2782">
                  <c:v>3688.4087689283697</c:v>
                </c:pt>
                <c:pt idx="2783">
                  <c:v>3689.7337722124798</c:v>
                </c:pt>
                <c:pt idx="2784">
                  <c:v>3691.0587747792497</c:v>
                </c:pt>
                <c:pt idx="2785">
                  <c:v>3692.3837766286802</c:v>
                </c:pt>
                <c:pt idx="2786">
                  <c:v>3693.7087777607699</c:v>
                </c:pt>
                <c:pt idx="2787">
                  <c:v>3695.0337781755202</c:v>
                </c:pt>
                <c:pt idx="2788">
                  <c:v>3696.3587778729297</c:v>
                </c:pt>
                <c:pt idx="2789">
                  <c:v>3697.6837768529999</c:v>
                </c:pt>
                <c:pt idx="2790">
                  <c:v>3699.0087751157298</c:v>
                </c:pt>
                <c:pt idx="2791">
                  <c:v>3700.3337726611198</c:v>
                </c:pt>
                <c:pt idx="2792">
                  <c:v>3701.6587694891696</c:v>
                </c:pt>
                <c:pt idx="2793">
                  <c:v>3702.9837655998799</c:v>
                </c:pt>
                <c:pt idx="2794">
                  <c:v>3704.3087609932495</c:v>
                </c:pt>
                <c:pt idx="2795">
                  <c:v>3705.6337556692802</c:v>
                </c:pt>
                <c:pt idx="2796">
                  <c:v>3706.9587496279696</c:v>
                </c:pt>
                <c:pt idx="2797">
                  <c:v>3708.2837428693201</c:v>
                </c:pt>
                <c:pt idx="2798">
                  <c:v>3709.6087353933299</c:v>
                </c:pt>
                <c:pt idx="2799">
                  <c:v>3710.9337271999998</c:v>
                </c:pt>
                <c:pt idx="2800">
                  <c:v>3712.2587182893299</c:v>
                </c:pt>
                <c:pt idx="2801">
                  <c:v>3713.5837086613201</c:v>
                </c:pt>
                <c:pt idx="2802">
                  <c:v>3714.9086983159696</c:v>
                </c:pt>
                <c:pt idx="2803">
                  <c:v>3716.2336872532801</c:v>
                </c:pt>
                <c:pt idx="2804">
                  <c:v>3717.5586754732499</c:v>
                </c:pt>
                <c:pt idx="2805">
                  <c:v>3718.8836629758798</c:v>
                </c:pt>
                <c:pt idx="2806">
                  <c:v>3720.2086497611699</c:v>
                </c:pt>
                <c:pt idx="2807">
                  <c:v>3721.5336358291197</c:v>
                </c:pt>
                <c:pt idx="2808">
                  <c:v>3722.8586211797297</c:v>
                </c:pt>
                <c:pt idx="2809">
                  <c:v>3724.1836058129998</c:v>
                </c:pt>
                <c:pt idx="2810">
                  <c:v>3725.5085897289296</c:v>
                </c:pt>
                <c:pt idx="2811">
                  <c:v>3726.83357292752</c:v>
                </c:pt>
                <c:pt idx="2812">
                  <c:v>3728.1585554087696</c:v>
                </c:pt>
                <c:pt idx="2813">
                  <c:v>3729.4835371726799</c:v>
                </c:pt>
                <c:pt idx="2814">
                  <c:v>3730.8085182192499</c:v>
                </c:pt>
                <c:pt idx="2815">
                  <c:v>3732.13349854848</c:v>
                </c:pt>
                <c:pt idx="2816">
                  <c:v>3733.4584781603703</c:v>
                </c:pt>
                <c:pt idx="2817">
                  <c:v>3734.7834570549198</c:v>
                </c:pt>
                <c:pt idx="2818">
                  <c:v>3736.10843523213</c:v>
                </c:pt>
                <c:pt idx="2819">
                  <c:v>3737.4334126919998</c:v>
                </c:pt>
                <c:pt idx="2820">
                  <c:v>3738.7583894345303</c:v>
                </c:pt>
                <c:pt idx="2821">
                  <c:v>3740.08336545972</c:v>
                </c:pt>
                <c:pt idx="2822">
                  <c:v>3741.4083407675703</c:v>
                </c:pt>
                <c:pt idx="2823">
                  <c:v>3742.7333153580798</c:v>
                </c:pt>
                <c:pt idx="2824">
                  <c:v>3744.05828923125</c:v>
                </c:pt>
                <c:pt idx="2825">
                  <c:v>3745.3832623870799</c:v>
                </c:pt>
                <c:pt idx="2826">
                  <c:v>3746.7082348255703</c:v>
                </c:pt>
                <c:pt idx="2827">
                  <c:v>3748.0332065467201</c:v>
                </c:pt>
                <c:pt idx="2828">
                  <c:v>3749.3581775505299</c:v>
                </c:pt>
                <c:pt idx="2829">
                  <c:v>3750.683147837</c:v>
                </c:pt>
                <c:pt idx="2830">
                  <c:v>3752.0081174061302</c:v>
                </c:pt>
                <c:pt idx="2831">
                  <c:v>3753.3330862579201</c:v>
                </c:pt>
                <c:pt idx="2832">
                  <c:v>3754.6580543923701</c:v>
                </c:pt>
                <c:pt idx="2833">
                  <c:v>3755.9830218094799</c:v>
                </c:pt>
                <c:pt idx="2834">
                  <c:v>3757.3079885092502</c:v>
                </c:pt>
                <c:pt idx="2835">
                  <c:v>3758.6329544916798</c:v>
                </c:pt>
                <c:pt idx="2836">
                  <c:v>3759.95791975677</c:v>
                </c:pt>
                <c:pt idx="2837">
                  <c:v>3761.2828843045199</c:v>
                </c:pt>
                <c:pt idx="2838">
                  <c:v>3762.60784813493</c:v>
                </c:pt>
                <c:pt idx="2839">
                  <c:v>3763.9328112479998</c:v>
                </c:pt>
                <c:pt idx="2840">
                  <c:v>3765.2577736437302</c:v>
                </c:pt>
                <c:pt idx="2841">
                  <c:v>3766.5827353221198</c:v>
                </c:pt>
                <c:pt idx="2842">
                  <c:v>3767.90769628317</c:v>
                </c:pt>
                <c:pt idx="2843">
                  <c:v>3769.23265652688</c:v>
                </c:pt>
                <c:pt idx="2844">
                  <c:v>3770.5576160532501</c:v>
                </c:pt>
                <c:pt idx="2845">
                  <c:v>3771.8825748622799</c:v>
                </c:pt>
                <c:pt idx="2846">
                  <c:v>3773.2075329539703</c:v>
                </c:pt>
                <c:pt idx="2847">
                  <c:v>3774.5324903283199</c:v>
                </c:pt>
                <c:pt idx="2848">
                  <c:v>3775.8574469853302</c:v>
                </c:pt>
                <c:pt idx="2849">
                  <c:v>3777.1824029249997</c:v>
                </c:pt>
                <c:pt idx="2850">
                  <c:v>3778.5073581473303</c:v>
                </c:pt>
                <c:pt idx="2851">
                  <c:v>3779.8323126523201</c:v>
                </c:pt>
                <c:pt idx="2852">
                  <c:v>3781.15726643997</c:v>
                </c:pt>
                <c:pt idx="2853">
                  <c:v>3782.4822195102797</c:v>
                </c:pt>
                <c:pt idx="2854">
                  <c:v>3783.80717186325</c:v>
                </c:pt>
                <c:pt idx="2855">
                  <c:v>3785.13212349888</c:v>
                </c:pt>
                <c:pt idx="2856">
                  <c:v>3786.4570744171701</c:v>
                </c:pt>
                <c:pt idx="2857">
                  <c:v>3787.78202461812</c:v>
                </c:pt>
                <c:pt idx="2858">
                  <c:v>3789.10697410173</c:v>
                </c:pt>
                <c:pt idx="2859">
                  <c:v>3790.4319228679997</c:v>
                </c:pt>
                <c:pt idx="2860">
                  <c:v>3791.75687091693</c:v>
                </c:pt>
                <c:pt idx="2861">
                  <c:v>3793.08181824852</c:v>
                </c:pt>
                <c:pt idx="2862">
                  <c:v>3794.4067648627702</c:v>
                </c:pt>
                <c:pt idx="2863">
                  <c:v>3795.73171075968</c:v>
                </c:pt>
                <c:pt idx="2864">
                  <c:v>3797.05665593925</c:v>
                </c:pt>
                <c:pt idx="2865">
                  <c:v>3798.3816004014798</c:v>
                </c:pt>
                <c:pt idx="2866">
                  <c:v>3799.7065441463701</c:v>
                </c:pt>
                <c:pt idx="2867">
                  <c:v>3801.0314871739197</c:v>
                </c:pt>
                <c:pt idx="2868">
                  <c:v>3802.3564294841299</c:v>
                </c:pt>
                <c:pt idx="2869">
                  <c:v>3803.6813710769998</c:v>
                </c:pt>
                <c:pt idx="2870">
                  <c:v>3805.0063119525298</c:v>
                </c:pt>
                <c:pt idx="2871">
                  <c:v>3806.33125211072</c:v>
                </c:pt>
                <c:pt idx="2872">
                  <c:v>3807.6561915515699</c:v>
                </c:pt>
                <c:pt idx="2873">
                  <c:v>3808.98113027508</c:v>
                </c:pt>
                <c:pt idx="2874">
                  <c:v>3810.3060682812502</c:v>
                </c:pt>
                <c:pt idx="2875">
                  <c:v>3811.6310055700797</c:v>
                </c:pt>
                <c:pt idx="2876">
                  <c:v>3812.9559421415702</c:v>
                </c:pt>
                <c:pt idx="2877">
                  <c:v>3814.2808779957199</c:v>
                </c:pt>
                <c:pt idx="2878">
                  <c:v>3815.6058131325299</c:v>
                </c:pt>
                <c:pt idx="2879">
                  <c:v>3816.930747552</c:v>
                </c:pt>
                <c:pt idx="2880">
                  <c:v>3818.2556812541302</c:v>
                </c:pt>
                <c:pt idx="2881">
                  <c:v>3819.5806142389197</c:v>
                </c:pt>
                <c:pt idx="2882">
                  <c:v>3820.9055465063702</c:v>
                </c:pt>
                <c:pt idx="2883">
                  <c:v>3822.2304780564796</c:v>
                </c:pt>
                <c:pt idx="2884">
                  <c:v>3823.55540888925</c:v>
                </c:pt>
                <c:pt idx="2885">
                  <c:v>3824.8803390046796</c:v>
                </c:pt>
                <c:pt idx="2886">
                  <c:v>3826.2052684027699</c:v>
                </c:pt>
                <c:pt idx="2887">
                  <c:v>3827.5301970835199</c:v>
                </c:pt>
                <c:pt idx="2888">
                  <c:v>3828.85512504693</c:v>
                </c:pt>
                <c:pt idx="2889">
                  <c:v>3830.1800522929998</c:v>
                </c:pt>
                <c:pt idx="2890">
                  <c:v>3831.5049788217302</c:v>
                </c:pt>
                <c:pt idx="2891">
                  <c:v>3832.8299046331199</c:v>
                </c:pt>
                <c:pt idx="2892">
                  <c:v>3834.1548297271702</c:v>
                </c:pt>
                <c:pt idx="2893">
                  <c:v>3835.4797541038797</c:v>
                </c:pt>
                <c:pt idx="2894">
                  <c:v>3836.8046777632499</c:v>
                </c:pt>
                <c:pt idx="2895">
                  <c:v>3838.1296007052797</c:v>
                </c:pt>
                <c:pt idx="2896">
                  <c:v>3839.4545229299702</c:v>
                </c:pt>
                <c:pt idx="2897">
                  <c:v>3840.7794444373199</c:v>
                </c:pt>
                <c:pt idx="2898">
                  <c:v>3842.1043652273302</c:v>
                </c:pt>
                <c:pt idx="2899">
                  <c:v>3843.4292852999997</c:v>
                </c:pt>
                <c:pt idx="2900">
                  <c:v>3844.7542046553299</c:v>
                </c:pt>
                <c:pt idx="2901">
                  <c:v>3846.0791232933198</c:v>
                </c:pt>
                <c:pt idx="2902">
                  <c:v>3847.4040412139698</c:v>
                </c:pt>
                <c:pt idx="2903">
                  <c:v>3848.72895841728</c:v>
                </c:pt>
                <c:pt idx="2904">
                  <c:v>3850.0538749032498</c:v>
                </c:pt>
                <c:pt idx="2905">
                  <c:v>3851.3787906718799</c:v>
                </c:pt>
                <c:pt idx="2906">
                  <c:v>3852.7037057231701</c:v>
                </c:pt>
                <c:pt idx="2907">
                  <c:v>3854.02862005712</c:v>
                </c:pt>
                <c:pt idx="2908">
                  <c:v>3855.35353367373</c:v>
                </c:pt>
                <c:pt idx="2909">
                  <c:v>3856.6784465729997</c:v>
                </c:pt>
                <c:pt idx="2910">
                  <c:v>3858.0033587549301</c:v>
                </c:pt>
                <c:pt idx="2911">
                  <c:v>3859.3282702195197</c:v>
                </c:pt>
                <c:pt idx="2912">
                  <c:v>3860.6531809667699</c:v>
                </c:pt>
                <c:pt idx="2913">
                  <c:v>3861.9780909966798</c:v>
                </c:pt>
                <c:pt idx="2914">
                  <c:v>3863.3030003092499</c:v>
                </c:pt>
                <c:pt idx="2915">
                  <c:v>3864.6279089044797</c:v>
                </c:pt>
                <c:pt idx="2916">
                  <c:v>3865.9528167823701</c:v>
                </c:pt>
                <c:pt idx="2917">
                  <c:v>3867.2777239429197</c:v>
                </c:pt>
                <c:pt idx="2918">
                  <c:v>3868.6026303861299</c:v>
                </c:pt>
                <c:pt idx="2919">
                  <c:v>3869.9275361119999</c:v>
                </c:pt>
                <c:pt idx="2920">
                  <c:v>3871.25244112053</c:v>
                </c:pt>
                <c:pt idx="2921">
                  <c:v>3872.5773454117198</c:v>
                </c:pt>
                <c:pt idx="2922">
                  <c:v>3873.9022489855702</c:v>
                </c:pt>
                <c:pt idx="2923">
                  <c:v>3875.2271518420798</c:v>
                </c:pt>
                <c:pt idx="2924">
                  <c:v>3876.5520539812501</c:v>
                </c:pt>
                <c:pt idx="2925">
                  <c:v>3877.8769554030796</c:v>
                </c:pt>
                <c:pt idx="2926">
                  <c:v>3879.2018561075702</c:v>
                </c:pt>
                <c:pt idx="2927">
                  <c:v>3880.5267560947195</c:v>
                </c:pt>
                <c:pt idx="2928">
                  <c:v>3881.85165536453</c:v>
                </c:pt>
                <c:pt idx="2929">
                  <c:v>3883.1765539169996</c:v>
                </c:pt>
                <c:pt idx="2930">
                  <c:v>3884.5014517521299</c:v>
                </c:pt>
                <c:pt idx="2931">
                  <c:v>3885.8263488699199</c:v>
                </c:pt>
                <c:pt idx="2932">
                  <c:v>3887.1512452703701</c:v>
                </c:pt>
                <c:pt idx="2933">
                  <c:v>3888.4761409534799</c:v>
                </c:pt>
                <c:pt idx="2934">
                  <c:v>3889.8010359192499</c:v>
                </c:pt>
                <c:pt idx="2935">
                  <c:v>3891.1259301676796</c:v>
                </c:pt>
                <c:pt idx="2936">
                  <c:v>3892.4508236987699</c:v>
                </c:pt>
                <c:pt idx="2937">
                  <c:v>3893.7757165125195</c:v>
                </c:pt>
                <c:pt idx="2938">
                  <c:v>3895.1006086089301</c:v>
                </c:pt>
                <c:pt idx="2939">
                  <c:v>3896.4254999879995</c:v>
                </c:pt>
                <c:pt idx="2940">
                  <c:v>3897.75039064973</c:v>
                </c:pt>
                <c:pt idx="2941">
                  <c:v>3899.0752805941197</c:v>
                </c:pt>
                <c:pt idx="2942">
                  <c:v>3900.40016982117</c:v>
                </c:pt>
                <c:pt idx="2943">
                  <c:v>3901.7250583308801</c:v>
                </c:pt>
                <c:pt idx="2944">
                  <c:v>3903.0499461232498</c:v>
                </c:pt>
                <c:pt idx="2945">
                  <c:v>3904.3748331982802</c:v>
                </c:pt>
                <c:pt idx="2946">
                  <c:v>3905.6997195559698</c:v>
                </c:pt>
                <c:pt idx="2947">
                  <c:v>3907.02460519632</c:v>
                </c:pt>
                <c:pt idx="2948">
                  <c:v>3908.3494901193299</c:v>
                </c:pt>
                <c:pt idx="2949">
                  <c:v>3909.6743743249999</c:v>
                </c:pt>
                <c:pt idx="2950">
                  <c:v>3910.9992578133297</c:v>
                </c:pt>
                <c:pt idx="2951">
                  <c:v>3912.32414058432</c:v>
                </c:pt>
                <c:pt idx="2952">
                  <c:v>3913.6490226379697</c:v>
                </c:pt>
                <c:pt idx="2953">
                  <c:v>3914.9739039742799</c:v>
                </c:pt>
                <c:pt idx="2954">
                  <c:v>3916.2987845932498</c:v>
                </c:pt>
                <c:pt idx="2955">
                  <c:v>3917.6236644948799</c:v>
                </c:pt>
                <c:pt idx="2956">
                  <c:v>3918.9485436791697</c:v>
                </c:pt>
                <c:pt idx="2957">
                  <c:v>3920.2734221461201</c:v>
                </c:pt>
                <c:pt idx="2958">
                  <c:v>3921.5982998957297</c:v>
                </c:pt>
                <c:pt idx="2959">
                  <c:v>3922.923176928</c:v>
                </c:pt>
                <c:pt idx="2960">
                  <c:v>3924.2480532429299</c:v>
                </c:pt>
                <c:pt idx="2961">
                  <c:v>3925.57292884052</c:v>
                </c:pt>
                <c:pt idx="2962">
                  <c:v>3926.8978037207698</c:v>
                </c:pt>
                <c:pt idx="2963">
                  <c:v>3928.2226778836803</c:v>
                </c:pt>
                <c:pt idx="2964">
                  <c:v>3929.5475513292499</c:v>
                </c:pt>
                <c:pt idx="2965">
                  <c:v>3930.8724240574802</c:v>
                </c:pt>
                <c:pt idx="2966">
                  <c:v>3932.1972960683697</c:v>
                </c:pt>
                <c:pt idx="2967">
                  <c:v>3933.5221673619203</c:v>
                </c:pt>
                <c:pt idx="2968">
                  <c:v>3934.8470379381297</c:v>
                </c:pt>
                <c:pt idx="2969">
                  <c:v>3936.1719077970001</c:v>
                </c:pt>
                <c:pt idx="2970">
                  <c:v>3937.4967769385298</c:v>
                </c:pt>
                <c:pt idx="2971">
                  <c:v>3938.8216453627201</c:v>
                </c:pt>
                <c:pt idx="2972">
                  <c:v>3940.1465130695697</c:v>
                </c:pt>
                <c:pt idx="2973">
                  <c:v>3941.4713800590803</c:v>
                </c:pt>
                <c:pt idx="2974">
                  <c:v>3942.7962463312497</c:v>
                </c:pt>
                <c:pt idx="2975">
                  <c:v>3944.1211118860801</c:v>
                </c:pt>
                <c:pt idx="2976">
                  <c:v>3945.4459767235699</c:v>
                </c:pt>
                <c:pt idx="2977">
                  <c:v>3946.7708408437202</c:v>
                </c:pt>
                <c:pt idx="2978">
                  <c:v>3948.0957042465297</c:v>
                </c:pt>
                <c:pt idx="2979">
                  <c:v>3949.4205669319999</c:v>
                </c:pt>
                <c:pt idx="2980">
                  <c:v>3950.7454289001298</c:v>
                </c:pt>
                <c:pt idx="2981">
                  <c:v>3952.0702901509198</c:v>
                </c:pt>
                <c:pt idx="2982">
                  <c:v>3953.39515068437</c:v>
                </c:pt>
                <c:pt idx="2983">
                  <c:v>3954.7200105004799</c:v>
                </c:pt>
                <c:pt idx="2984">
                  <c:v>3956.04486959925</c:v>
                </c:pt>
                <c:pt idx="2985">
                  <c:v>3957.3697279806802</c:v>
                </c:pt>
                <c:pt idx="2986">
                  <c:v>3958.6945856447696</c:v>
                </c:pt>
                <c:pt idx="2987">
                  <c:v>3960.0194425915201</c:v>
                </c:pt>
                <c:pt idx="2988">
                  <c:v>3961.3442988209299</c:v>
                </c:pt>
                <c:pt idx="2989">
                  <c:v>3962.6691543329998</c:v>
                </c:pt>
                <c:pt idx="2990">
                  <c:v>3963.9940091277299</c:v>
                </c:pt>
                <c:pt idx="2991">
                  <c:v>3965.3188632051201</c:v>
                </c:pt>
                <c:pt idx="2992">
                  <c:v>3966.6437165651696</c:v>
                </c:pt>
                <c:pt idx="2993">
                  <c:v>3967.9685692078801</c:v>
                </c:pt>
                <c:pt idx="2994">
                  <c:v>3969.2934211332499</c:v>
                </c:pt>
                <c:pt idx="2995">
                  <c:v>3970.6182723412799</c:v>
                </c:pt>
                <c:pt idx="2996">
                  <c:v>3971.94312283197</c:v>
                </c:pt>
                <c:pt idx="2997">
                  <c:v>3973.2679726053202</c:v>
                </c:pt>
                <c:pt idx="2998">
                  <c:v>3974.5928216613297</c:v>
                </c:pt>
                <c:pt idx="2999">
                  <c:v>3975.9176699999998</c:v>
                </c:pt>
                <c:pt idx="3000">
                  <c:v>3977.2425176213296</c:v>
                </c:pt>
                <c:pt idx="3001">
                  <c:v>3978.56736452532</c:v>
                </c:pt>
                <c:pt idx="3002">
                  <c:v>3979.8922107119697</c:v>
                </c:pt>
                <c:pt idx="3003">
                  <c:v>3981.21705618128</c:v>
                </c:pt>
                <c:pt idx="3004">
                  <c:v>3982.54190093325</c:v>
                </c:pt>
                <c:pt idx="3005">
                  <c:v>3983.8667449678801</c:v>
                </c:pt>
                <c:pt idx="3006">
                  <c:v>3985.1915882851699</c:v>
                </c:pt>
                <c:pt idx="3007">
                  <c:v>3986.5164308851199</c:v>
                </c:pt>
                <c:pt idx="3008">
                  <c:v>3987.8412727677296</c:v>
                </c:pt>
                <c:pt idx="3009">
                  <c:v>3989.1661139329999</c:v>
                </c:pt>
                <c:pt idx="3010">
                  <c:v>3990.4909543809299</c:v>
                </c:pt>
                <c:pt idx="3011">
                  <c:v>3991.8157941115201</c:v>
                </c:pt>
                <c:pt idx="3012">
                  <c:v>3993.1406331247699</c:v>
                </c:pt>
                <c:pt idx="3013">
                  <c:v>3994.4654714206799</c:v>
                </c:pt>
                <c:pt idx="3014">
                  <c:v>3995.7903089992496</c:v>
                </c:pt>
                <c:pt idx="3015">
                  <c:v>3997.11514586048</c:v>
                </c:pt>
                <c:pt idx="3016">
                  <c:v>3998.43998200437</c:v>
                </c:pt>
                <c:pt idx="3017">
                  <c:v>3999.7648174309202</c:v>
                </c:pt>
                <c:pt idx="3018">
                  <c:v>4001.0896521401296</c:v>
                </c:pt>
                <c:pt idx="3019">
                  <c:v>4002.4144861320001</c:v>
                </c:pt>
                <c:pt idx="3020">
                  <c:v>4003.7393194065298</c:v>
                </c:pt>
                <c:pt idx="3021">
                  <c:v>4005.0641519637202</c:v>
                </c:pt>
                <c:pt idx="3022">
                  <c:v>4006.3889838035698</c:v>
                </c:pt>
                <c:pt idx="3023">
                  <c:v>4007.71381492608</c:v>
                </c:pt>
                <c:pt idx="3024">
                  <c:v>4009.0386453312499</c:v>
                </c:pt>
                <c:pt idx="3025">
                  <c:v>4010.3634750190799</c:v>
                </c:pt>
                <c:pt idx="3026">
                  <c:v>4011.6883039895697</c:v>
                </c:pt>
                <c:pt idx="3027">
                  <c:v>4013.0131322427201</c:v>
                </c:pt>
                <c:pt idx="3028">
                  <c:v>4014.3379597785297</c:v>
                </c:pt>
                <c:pt idx="3029">
                  <c:v>4015.6627865969999</c:v>
                </c:pt>
                <c:pt idx="3030">
                  <c:v>4016.9876126981299</c:v>
                </c:pt>
                <c:pt idx="3031">
                  <c:v>4018.3124380819199</c:v>
                </c:pt>
                <c:pt idx="3032">
                  <c:v>4019.6372627483697</c:v>
                </c:pt>
                <c:pt idx="3033">
                  <c:v>4020.9620866974801</c:v>
                </c:pt>
                <c:pt idx="3034">
                  <c:v>4022.2869099292498</c:v>
                </c:pt>
                <c:pt idx="3035">
                  <c:v>4023.61173244368</c:v>
                </c:pt>
                <c:pt idx="3036">
                  <c:v>4024.93655424077</c:v>
                </c:pt>
                <c:pt idx="3037">
                  <c:v>4026.2613753205201</c:v>
                </c:pt>
                <c:pt idx="3038">
                  <c:v>4027.5861956829299</c:v>
                </c:pt>
                <c:pt idx="3039">
                  <c:v>4028.9110153279998</c:v>
                </c:pt>
                <c:pt idx="3040">
                  <c:v>4030.2358342557295</c:v>
                </c:pt>
                <c:pt idx="3041">
                  <c:v>4031.5606524661198</c:v>
                </c:pt>
                <c:pt idx="3042">
                  <c:v>4032.8854699591698</c:v>
                </c:pt>
                <c:pt idx="3043">
                  <c:v>4034.2102867348799</c:v>
                </c:pt>
                <c:pt idx="3044">
                  <c:v>4035.5351027932497</c:v>
                </c:pt>
                <c:pt idx="3045">
                  <c:v>4036.8599181342797</c:v>
                </c:pt>
                <c:pt idx="3046">
                  <c:v>4038.1847327579699</c:v>
                </c:pt>
                <c:pt idx="3047">
                  <c:v>4039.5095466643202</c:v>
                </c:pt>
                <c:pt idx="3048">
                  <c:v>4040.8343598533297</c:v>
                </c:pt>
                <c:pt idx="3049">
                  <c:v>4042.1591723249999</c:v>
                </c:pt>
                <c:pt idx="3050">
                  <c:v>4043.4839840793297</c:v>
                </c:pt>
                <c:pt idx="3051">
                  <c:v>4044.8087951163197</c:v>
                </c:pt>
                <c:pt idx="3052">
                  <c:v>4046.1336054359699</c:v>
                </c:pt>
                <c:pt idx="3053">
                  <c:v>4047.4584150382798</c:v>
                </c:pt>
                <c:pt idx="3054">
                  <c:v>4048.7832239232498</c:v>
                </c:pt>
                <c:pt idx="3055">
                  <c:v>4050.10803209088</c:v>
                </c:pt>
                <c:pt idx="3056">
                  <c:v>4051.4328395411699</c:v>
                </c:pt>
                <c:pt idx="3057">
                  <c:v>4052.7576462741199</c:v>
                </c:pt>
                <c:pt idx="3058">
                  <c:v>4054.0824522897296</c:v>
                </c:pt>
                <c:pt idx="3059">
                  <c:v>4055.407257588</c:v>
                </c:pt>
                <c:pt idx="3060">
                  <c:v>4056.7320621689296</c:v>
                </c:pt>
                <c:pt idx="3061">
                  <c:v>4058.0568660325198</c:v>
                </c:pt>
                <c:pt idx="3062">
                  <c:v>4059.3816691787697</c:v>
                </c:pt>
                <c:pt idx="3063">
                  <c:v>4060.7064716076798</c:v>
                </c:pt>
                <c:pt idx="3064">
                  <c:v>4062.0312733192495</c:v>
                </c:pt>
                <c:pt idx="3065">
                  <c:v>4063.3560743134799</c:v>
                </c:pt>
                <c:pt idx="3066">
                  <c:v>4064.6808745903695</c:v>
                </c:pt>
                <c:pt idx="3067">
                  <c:v>4066.0056741499197</c:v>
                </c:pt>
                <c:pt idx="3068">
                  <c:v>4067.3304729921297</c:v>
                </c:pt>
                <c:pt idx="3069">
                  <c:v>4068.6552711169998</c:v>
                </c:pt>
                <c:pt idx="3070">
                  <c:v>4069.9800685245295</c:v>
                </c:pt>
                <c:pt idx="3071">
                  <c:v>4071.3048652147199</c:v>
                </c:pt>
                <c:pt idx="3072">
                  <c:v>4072.62966118757</c:v>
                </c:pt>
                <c:pt idx="3073">
                  <c:v>4073.9544564430798</c:v>
                </c:pt>
                <c:pt idx="3074">
                  <c:v>4075.2792509812502</c:v>
                </c:pt>
                <c:pt idx="3075">
                  <c:v>4076.6040448020799</c:v>
                </c:pt>
                <c:pt idx="3076">
                  <c:v>4077.9288379055702</c:v>
                </c:pt>
                <c:pt idx="3077">
                  <c:v>4079.2536302917197</c:v>
                </c:pt>
                <c:pt idx="3078">
                  <c:v>4080.5784219605302</c:v>
                </c:pt>
                <c:pt idx="3079">
                  <c:v>4081.9032129120001</c:v>
                </c:pt>
                <c:pt idx="3080">
                  <c:v>4083.22800314613</c:v>
                </c:pt>
                <c:pt idx="3081">
                  <c:v>4084.5527926629197</c:v>
                </c:pt>
                <c:pt idx="3082">
                  <c:v>4085.87758146237</c:v>
                </c:pt>
                <c:pt idx="3083">
                  <c:v>4087.20236954448</c:v>
                </c:pt>
                <c:pt idx="3084">
                  <c:v>4088.5271569092502</c:v>
                </c:pt>
                <c:pt idx="3085">
                  <c:v>4089.85194355668</c:v>
                </c:pt>
                <c:pt idx="3086">
                  <c:v>4091.1767294867695</c:v>
                </c:pt>
                <c:pt idx="3087">
                  <c:v>4092.5015146995197</c:v>
                </c:pt>
                <c:pt idx="3088">
                  <c:v>4093.82629919493</c:v>
                </c:pt>
                <c:pt idx="3089">
                  <c:v>4095.1510829730005</c:v>
                </c:pt>
                <c:pt idx="3090">
                  <c:v>4096.4758660337293</c:v>
                </c:pt>
                <c:pt idx="3091">
                  <c:v>4097.8006483771196</c:v>
                </c:pt>
                <c:pt idx="3092">
                  <c:v>4099.1254300031696</c:v>
                </c:pt>
                <c:pt idx="3093">
                  <c:v>4100.4502109118803</c:v>
                </c:pt>
                <c:pt idx="3094">
                  <c:v>4101.7749911032497</c:v>
                </c:pt>
                <c:pt idx="3095">
                  <c:v>4103.0997705772797</c:v>
                </c:pt>
                <c:pt idx="3096">
                  <c:v>4104.4245493339704</c:v>
                </c:pt>
                <c:pt idx="3097">
                  <c:v>4105.7493273733207</c:v>
                </c:pt>
                <c:pt idx="3098">
                  <c:v>4107.0741046953299</c:v>
                </c:pt>
                <c:pt idx="3099">
                  <c:v>4108.3988812999996</c:v>
                </c:pt>
                <c:pt idx="3100">
                  <c:v>4109.72365718733</c:v>
                </c:pt>
                <c:pt idx="3101">
                  <c:v>4111.0484323573201</c:v>
                </c:pt>
                <c:pt idx="3102">
                  <c:v>4112.3732068099698</c:v>
                </c:pt>
                <c:pt idx="3103">
                  <c:v>4113.6979805452802</c:v>
                </c:pt>
                <c:pt idx="3104">
                  <c:v>4115.0227535632503</c:v>
                </c:pt>
                <c:pt idx="3105">
                  <c:v>4116.34752586388</c:v>
                </c:pt>
                <c:pt idx="3106">
                  <c:v>4117.6722974471695</c:v>
                </c:pt>
                <c:pt idx="3107">
                  <c:v>4118.9970683131196</c:v>
                </c:pt>
                <c:pt idx="3108">
                  <c:v>4120.3218384617303</c:v>
                </c:pt>
                <c:pt idx="3109">
                  <c:v>4121.6466078930007</c:v>
                </c:pt>
                <c:pt idx="3110">
                  <c:v>4122.9713766069299</c:v>
                </c:pt>
                <c:pt idx="3111">
                  <c:v>4124.2961446035197</c:v>
                </c:pt>
                <c:pt idx="3112">
                  <c:v>4125.6209118827701</c:v>
                </c:pt>
                <c:pt idx="3113">
                  <c:v>4126.9456784446802</c:v>
                </c:pt>
                <c:pt idx="3114">
                  <c:v>4128.27044428925</c:v>
                </c:pt>
                <c:pt idx="3115">
                  <c:v>4129.5952094164795</c:v>
                </c:pt>
                <c:pt idx="3116">
                  <c:v>4130.9199738263696</c:v>
                </c:pt>
                <c:pt idx="3117">
                  <c:v>4132.2447375189204</c:v>
                </c:pt>
                <c:pt idx="3118">
                  <c:v>4133.5695004941299</c:v>
                </c:pt>
                <c:pt idx="3119">
                  <c:v>4134.894262752</c:v>
                </c:pt>
                <c:pt idx="3120">
                  <c:v>4136.2190242925299</c:v>
                </c:pt>
                <c:pt idx="3121">
                  <c:v>4137.5437851157203</c:v>
                </c:pt>
                <c:pt idx="3122">
                  <c:v>4138.8685452215695</c:v>
                </c:pt>
                <c:pt idx="3123">
                  <c:v>4140.1933046100794</c:v>
                </c:pt>
                <c:pt idx="3124">
                  <c:v>4141.5180632812499</c:v>
                </c:pt>
                <c:pt idx="3125">
                  <c:v>4142.84282123508</c:v>
                </c:pt>
                <c:pt idx="3126">
                  <c:v>4144.1675784715699</c:v>
                </c:pt>
                <c:pt idx="3127">
                  <c:v>4145.4923349907194</c:v>
                </c:pt>
                <c:pt idx="3128">
                  <c:v>4146.8170907925296</c:v>
                </c:pt>
                <c:pt idx="3129">
                  <c:v>4148.1418458770004</c:v>
                </c:pt>
                <c:pt idx="3130">
                  <c:v>4149.4666002441299</c:v>
                </c:pt>
                <c:pt idx="3131">
                  <c:v>4150.7913538939201</c:v>
                </c:pt>
                <c:pt idx="3132">
                  <c:v>4152.11610682637</c:v>
                </c:pt>
                <c:pt idx="3133">
                  <c:v>4153.4408590414805</c:v>
                </c:pt>
                <c:pt idx="3134">
                  <c:v>4154.7656105392498</c:v>
                </c:pt>
                <c:pt idx="3135">
                  <c:v>4156.0903613196797</c:v>
                </c:pt>
                <c:pt idx="3136">
                  <c:v>4157.4151113827702</c:v>
                </c:pt>
                <c:pt idx="3137">
                  <c:v>4158.7398607285204</c:v>
                </c:pt>
                <c:pt idx="3138">
                  <c:v>4160.0646093569294</c:v>
                </c:pt>
                <c:pt idx="3139">
                  <c:v>4161.3893572679999</c:v>
                </c:pt>
                <c:pt idx="3140">
                  <c:v>4162.7141044617301</c:v>
                </c:pt>
                <c:pt idx="3141">
                  <c:v>4164.03885093812</c:v>
                </c:pt>
                <c:pt idx="3142">
                  <c:v>4165.3635966971697</c:v>
                </c:pt>
                <c:pt idx="3143">
                  <c:v>4166.6883417388799</c:v>
                </c:pt>
                <c:pt idx="3144">
                  <c:v>4168.0130860632498</c:v>
                </c:pt>
                <c:pt idx="3145">
                  <c:v>4169.3378296702804</c:v>
                </c:pt>
                <c:pt idx="3146">
                  <c:v>4170.6625725599697</c:v>
                </c:pt>
                <c:pt idx="3147">
                  <c:v>4171.9873147323196</c:v>
                </c:pt>
                <c:pt idx="3148">
                  <c:v>4173.3120561873302</c:v>
                </c:pt>
                <c:pt idx="3149">
                  <c:v>4174.6367969250005</c:v>
                </c:pt>
                <c:pt idx="3150">
                  <c:v>4175.9615369453295</c:v>
                </c:pt>
                <c:pt idx="3151">
                  <c:v>4177.2862762483201</c:v>
                </c:pt>
                <c:pt idx="3152">
                  <c:v>4178.6110148339703</c:v>
                </c:pt>
                <c:pt idx="3153">
                  <c:v>4179.9357527022803</c:v>
                </c:pt>
                <c:pt idx="3154">
                  <c:v>4181.26048985325</c:v>
                </c:pt>
                <c:pt idx="3155">
                  <c:v>4182.5852262868793</c:v>
                </c:pt>
                <c:pt idx="3156">
                  <c:v>4183.9099620031702</c:v>
                </c:pt>
                <c:pt idx="3157">
                  <c:v>4185.2346970021199</c:v>
                </c:pt>
                <c:pt idx="3158">
                  <c:v>4186.5594312837293</c:v>
                </c:pt>
                <c:pt idx="3159">
                  <c:v>4187.8841648480002</c:v>
                </c:pt>
                <c:pt idx="3160">
                  <c:v>4189.2088976949299</c:v>
                </c:pt>
                <c:pt idx="3161">
                  <c:v>4190.5336298245202</c:v>
                </c:pt>
                <c:pt idx="3162">
                  <c:v>4191.8583612367693</c:v>
                </c:pt>
                <c:pt idx="3163">
                  <c:v>4193.1830919316799</c:v>
                </c:pt>
                <c:pt idx="3164">
                  <c:v>4194.5078219092502</c:v>
                </c:pt>
                <c:pt idx="3165">
                  <c:v>4195.8325511694802</c:v>
                </c:pt>
                <c:pt idx="3166">
                  <c:v>4197.1572797123699</c:v>
                </c:pt>
                <c:pt idx="3167">
                  <c:v>4198.4820075379193</c:v>
                </c:pt>
                <c:pt idx="3168">
                  <c:v>4199.8067346461303</c:v>
                </c:pt>
                <c:pt idx="3169">
                  <c:v>4201.131461037</c:v>
                </c:pt>
                <c:pt idx="3170">
                  <c:v>4202.4561867105294</c:v>
                </c:pt>
                <c:pt idx="3171">
                  <c:v>4203.7809116667195</c:v>
                </c:pt>
                <c:pt idx="3172">
                  <c:v>4205.1056359055701</c:v>
                </c:pt>
                <c:pt idx="3173">
                  <c:v>4206.4303594270805</c:v>
                </c:pt>
                <c:pt idx="3174">
                  <c:v>4207.7550822312496</c:v>
                </c:pt>
                <c:pt idx="3175">
                  <c:v>4209.0798043180794</c:v>
                </c:pt>
                <c:pt idx="3176">
                  <c:v>4210.4045256875697</c:v>
                </c:pt>
                <c:pt idx="3177">
                  <c:v>4211.7292463397198</c:v>
                </c:pt>
                <c:pt idx="3178">
                  <c:v>4213.0539662745296</c:v>
                </c:pt>
                <c:pt idx="3179">
                  <c:v>4214.3786854919999</c:v>
                </c:pt>
                <c:pt idx="3180">
                  <c:v>4215.70340399213</c:v>
                </c:pt>
                <c:pt idx="3181">
                  <c:v>4217.0281217749198</c:v>
                </c:pt>
                <c:pt idx="3182">
                  <c:v>4218.3528388403693</c:v>
                </c:pt>
                <c:pt idx="3183">
                  <c:v>4219.6775551884793</c:v>
                </c:pt>
                <c:pt idx="3184">
                  <c:v>4221.00227081925</c:v>
                </c:pt>
                <c:pt idx="3185">
                  <c:v>4222.3269857326804</c:v>
                </c:pt>
                <c:pt idx="3186">
                  <c:v>4223.6516999287696</c:v>
                </c:pt>
                <c:pt idx="3187">
                  <c:v>4224.9764134075194</c:v>
                </c:pt>
                <c:pt idx="3188">
                  <c:v>4226.3011261689298</c:v>
                </c:pt>
                <c:pt idx="3189">
                  <c:v>4227.625838213</c:v>
                </c:pt>
                <c:pt idx="3190">
                  <c:v>4228.9505495397298</c:v>
                </c:pt>
                <c:pt idx="3191">
                  <c:v>4230.2752601491193</c:v>
                </c:pt>
                <c:pt idx="3192">
                  <c:v>4231.5999700411703</c:v>
                </c:pt>
                <c:pt idx="3193">
                  <c:v>4232.9246792158801</c:v>
                </c:pt>
                <c:pt idx="3194">
                  <c:v>4234.2493876732497</c:v>
                </c:pt>
                <c:pt idx="3195">
                  <c:v>4235.5740954132798</c:v>
                </c:pt>
                <c:pt idx="3196">
                  <c:v>4236.8988024359696</c:v>
                </c:pt>
                <c:pt idx="3197">
                  <c:v>4238.2235087413201</c:v>
                </c:pt>
                <c:pt idx="3198">
                  <c:v>4239.5482143293293</c:v>
                </c:pt>
                <c:pt idx="3199">
                  <c:v>4240.8729192000001</c:v>
                </c:pt>
                <c:pt idx="3200">
                  <c:v>4242.1976233533296</c:v>
                </c:pt>
                <c:pt idx="3201">
                  <c:v>4243.5223267893198</c:v>
                </c:pt>
                <c:pt idx="3202">
                  <c:v>4244.8470295079705</c:v>
                </c:pt>
                <c:pt idx="3203">
                  <c:v>4246.1717315092801</c:v>
                </c:pt>
                <c:pt idx="3204">
                  <c:v>4247.4964327932503</c:v>
                </c:pt>
                <c:pt idx="3205">
                  <c:v>4248.8211333598802</c:v>
                </c:pt>
                <c:pt idx="3206">
                  <c:v>4250.1458332091706</c:v>
                </c:pt>
                <c:pt idx="3207">
                  <c:v>4251.4705323411199</c:v>
                </c:pt>
                <c:pt idx="3208">
                  <c:v>4252.7952307557298</c:v>
                </c:pt>
                <c:pt idx="3209">
                  <c:v>4254.1199284530003</c:v>
                </c:pt>
                <c:pt idx="3210">
                  <c:v>4255.4446254329305</c:v>
                </c:pt>
                <c:pt idx="3211">
                  <c:v>4256.7693216955195</c:v>
                </c:pt>
                <c:pt idx="3212">
                  <c:v>4258.09401724077</c:v>
                </c:pt>
                <c:pt idx="3213">
                  <c:v>4259.4187120686802</c:v>
                </c:pt>
                <c:pt idx="3214">
                  <c:v>4260.7434061792501</c:v>
                </c:pt>
                <c:pt idx="3215">
                  <c:v>4262.0680995724797</c:v>
                </c:pt>
                <c:pt idx="3216">
                  <c:v>4263.3927922483699</c:v>
                </c:pt>
                <c:pt idx="3217">
                  <c:v>4264.7174842069198</c:v>
                </c:pt>
                <c:pt idx="3218">
                  <c:v>4266.0421754481304</c:v>
                </c:pt>
                <c:pt idx="3219">
                  <c:v>4267.3668659719997</c:v>
                </c:pt>
                <c:pt idx="3220">
                  <c:v>4268.6915557785296</c:v>
                </c:pt>
                <c:pt idx="3221">
                  <c:v>4270.0162448677202</c:v>
                </c:pt>
                <c:pt idx="3222">
                  <c:v>4271.3409332395704</c:v>
                </c:pt>
                <c:pt idx="3223">
                  <c:v>4272.6656208940794</c:v>
                </c:pt>
                <c:pt idx="3224">
                  <c:v>4273.99030783125</c:v>
                </c:pt>
                <c:pt idx="3225">
                  <c:v>4275.3149940510802</c:v>
                </c:pt>
                <c:pt idx="3226">
                  <c:v>4276.6396795535702</c:v>
                </c:pt>
                <c:pt idx="3227">
                  <c:v>4277.9643643387199</c:v>
                </c:pt>
                <c:pt idx="3228">
                  <c:v>4279.2890484065301</c:v>
                </c:pt>
                <c:pt idx="3229">
                  <c:v>4280.6137317570001</c:v>
                </c:pt>
                <c:pt idx="3230">
                  <c:v>4281.9384143901307</c:v>
                </c:pt>
                <c:pt idx="3231">
                  <c:v>4283.26309630592</c:v>
                </c:pt>
                <c:pt idx="3232">
                  <c:v>4284.58777750437</c:v>
                </c:pt>
                <c:pt idx="3233">
                  <c:v>4285.9124579854797</c:v>
                </c:pt>
                <c:pt idx="3234">
                  <c:v>4287.23713774925</c:v>
                </c:pt>
                <c:pt idx="3235">
                  <c:v>4288.56181679568</c:v>
                </c:pt>
                <c:pt idx="3236">
                  <c:v>4289.8864951247697</c:v>
                </c:pt>
                <c:pt idx="3237">
                  <c:v>4291.21117273652</c:v>
                </c:pt>
                <c:pt idx="3238">
                  <c:v>4292.53584963093</c:v>
                </c:pt>
                <c:pt idx="3239">
                  <c:v>4293.8605258079997</c:v>
                </c:pt>
                <c:pt idx="3240">
                  <c:v>4295.18520126773</c:v>
                </c:pt>
                <c:pt idx="3241">
                  <c:v>4296.50987601012</c:v>
                </c:pt>
                <c:pt idx="3242">
                  <c:v>4297.8345500351707</c:v>
                </c:pt>
                <c:pt idx="3243">
                  <c:v>4299.1592233428792</c:v>
                </c:pt>
                <c:pt idx="3244">
                  <c:v>4300.4838959332501</c:v>
                </c:pt>
                <c:pt idx="3245">
                  <c:v>4301.8085678062798</c:v>
                </c:pt>
                <c:pt idx="3246">
                  <c:v>4303.1332389619702</c:v>
                </c:pt>
                <c:pt idx="3247">
                  <c:v>4304.4579094003193</c:v>
                </c:pt>
                <c:pt idx="3248">
                  <c:v>4305.7825791213299</c:v>
                </c:pt>
                <c:pt idx="3249">
                  <c:v>4307.1072481250003</c:v>
                </c:pt>
                <c:pt idx="3250">
                  <c:v>4308.4319164113303</c:v>
                </c:pt>
                <c:pt idx="3251">
                  <c:v>4309.7565839803192</c:v>
                </c:pt>
                <c:pt idx="3252">
                  <c:v>4311.0812508319696</c:v>
                </c:pt>
                <c:pt idx="3253">
                  <c:v>4312.4059169662796</c:v>
                </c:pt>
                <c:pt idx="3254">
                  <c:v>4313.7305823832503</c:v>
                </c:pt>
                <c:pt idx="3255">
                  <c:v>4315.0552470828798</c:v>
                </c:pt>
                <c:pt idx="3256">
                  <c:v>4316.3799110651698</c:v>
                </c:pt>
                <c:pt idx="3257">
                  <c:v>4317.7045743301196</c:v>
                </c:pt>
                <c:pt idx="3258">
                  <c:v>4319.02923687773</c:v>
                </c:pt>
                <c:pt idx="3259">
                  <c:v>4320.3538987079992</c:v>
                </c:pt>
                <c:pt idx="3260">
                  <c:v>4321.6785598209299</c:v>
                </c:pt>
                <c:pt idx="3261">
                  <c:v>4323.0032202165203</c:v>
                </c:pt>
                <c:pt idx="3262">
                  <c:v>4324.3278798947704</c:v>
                </c:pt>
                <c:pt idx="3263">
                  <c:v>4325.6525388556793</c:v>
                </c:pt>
                <c:pt idx="3264">
                  <c:v>4326.9771970992497</c:v>
                </c:pt>
                <c:pt idx="3265">
                  <c:v>4328.3018546254798</c:v>
                </c:pt>
                <c:pt idx="3266">
                  <c:v>4329.6265114343705</c:v>
                </c:pt>
                <c:pt idx="3267">
                  <c:v>4330.9511675259191</c:v>
                </c:pt>
                <c:pt idx="3268">
                  <c:v>4332.2758229001302</c:v>
                </c:pt>
                <c:pt idx="3269">
                  <c:v>4333.600477557</c:v>
                </c:pt>
                <c:pt idx="3270">
                  <c:v>4334.9251314965304</c:v>
                </c:pt>
                <c:pt idx="3271">
                  <c:v>4336.2497847187196</c:v>
                </c:pt>
                <c:pt idx="3272">
                  <c:v>4337.5744372235695</c:v>
                </c:pt>
                <c:pt idx="3273">
                  <c:v>4338.8990890110799</c:v>
                </c:pt>
                <c:pt idx="3274">
                  <c:v>4340.2237400812501</c:v>
                </c:pt>
                <c:pt idx="3275">
                  <c:v>4341.5483904340799</c:v>
                </c:pt>
                <c:pt idx="3276">
                  <c:v>4342.8730400695695</c:v>
                </c:pt>
                <c:pt idx="3277">
                  <c:v>4344.1976889877196</c:v>
                </c:pt>
                <c:pt idx="3278">
                  <c:v>4345.5223371885304</c:v>
                </c:pt>
                <c:pt idx="3279">
                  <c:v>4346.846984672</c:v>
                </c:pt>
                <c:pt idx="3280">
                  <c:v>4348.1716314381301</c:v>
                </c:pt>
                <c:pt idx="3281">
                  <c:v>4349.49627748692</c:v>
                </c:pt>
                <c:pt idx="3282">
                  <c:v>4350.8209228183705</c:v>
                </c:pt>
                <c:pt idx="3283">
                  <c:v>4352.1455674324798</c:v>
                </c:pt>
                <c:pt idx="3284">
                  <c:v>4353.4702113292497</c:v>
                </c:pt>
                <c:pt idx="3285">
                  <c:v>4354.7948545086801</c:v>
                </c:pt>
                <c:pt idx="3286">
                  <c:v>4356.1194969707703</c:v>
                </c:pt>
                <c:pt idx="3287">
                  <c:v>4357.4441387155193</c:v>
                </c:pt>
                <c:pt idx="3288">
                  <c:v>4358.7687797429298</c:v>
                </c:pt>
                <c:pt idx="3289">
                  <c:v>4360.093420053</c:v>
                </c:pt>
                <c:pt idx="3290">
                  <c:v>4361.41805964573</c:v>
                </c:pt>
                <c:pt idx="3291">
                  <c:v>4362.7426985211196</c:v>
                </c:pt>
                <c:pt idx="3292">
                  <c:v>4364.0673366791698</c:v>
                </c:pt>
                <c:pt idx="3293">
                  <c:v>4365.3919741198797</c:v>
                </c:pt>
                <c:pt idx="3294">
                  <c:v>4366.7166108432502</c:v>
                </c:pt>
                <c:pt idx="3295">
                  <c:v>4368.0412468492796</c:v>
                </c:pt>
                <c:pt idx="3296">
                  <c:v>4369.3658821379695</c:v>
                </c:pt>
                <c:pt idx="3297">
                  <c:v>4370.69051670932</c:v>
                </c:pt>
                <c:pt idx="3298">
                  <c:v>4372.0151505633303</c:v>
                </c:pt>
                <c:pt idx="3299">
                  <c:v>4373.3397836999993</c:v>
                </c:pt>
                <c:pt idx="3300">
                  <c:v>4374.6644161193299</c:v>
                </c:pt>
                <c:pt idx="3301">
                  <c:v>4375.9890478213201</c:v>
                </c:pt>
                <c:pt idx="3302">
                  <c:v>4377.3136788059701</c:v>
                </c:pt>
                <c:pt idx="3303">
                  <c:v>4378.6383090732797</c:v>
                </c:pt>
                <c:pt idx="3304">
                  <c:v>4379.96293862325</c:v>
                </c:pt>
                <c:pt idx="3305">
                  <c:v>4381.28756745588</c:v>
                </c:pt>
                <c:pt idx="3306">
                  <c:v>4382.6121955711706</c:v>
                </c:pt>
                <c:pt idx="3307">
                  <c:v>4383.936822969119</c:v>
                </c:pt>
                <c:pt idx="3308">
                  <c:v>4385.2614496497299</c:v>
                </c:pt>
                <c:pt idx="3309">
                  <c:v>4386.5860756129996</c:v>
                </c:pt>
                <c:pt idx="3310">
                  <c:v>4387.9107008589299</c:v>
                </c:pt>
                <c:pt idx="3311">
                  <c:v>4389.2353253875199</c:v>
                </c:pt>
                <c:pt idx="3312">
                  <c:v>4390.5599491987696</c:v>
                </c:pt>
                <c:pt idx="3313">
                  <c:v>4391.8845722926799</c:v>
                </c:pt>
                <c:pt idx="3314">
                  <c:v>4393.2091946692499</c:v>
                </c:pt>
                <c:pt idx="3315">
                  <c:v>4394.5338163284796</c:v>
                </c:pt>
                <c:pt idx="3316">
                  <c:v>4395.8584372703699</c:v>
                </c:pt>
                <c:pt idx="3317">
                  <c:v>4397.1830574949199</c:v>
                </c:pt>
                <c:pt idx="3318">
                  <c:v>4398.5076770021305</c:v>
                </c:pt>
                <c:pt idx="3319">
                  <c:v>4399.8322957919991</c:v>
                </c:pt>
                <c:pt idx="3320">
                  <c:v>4401.15691386453</c:v>
                </c:pt>
                <c:pt idx="3321">
                  <c:v>4402.4815312197197</c:v>
                </c:pt>
                <c:pt idx="3322">
                  <c:v>4403.8061478575701</c:v>
                </c:pt>
                <c:pt idx="3323">
                  <c:v>4405.1307637780792</c:v>
                </c:pt>
                <c:pt idx="3324">
                  <c:v>4406.4553789812499</c:v>
                </c:pt>
                <c:pt idx="3325">
                  <c:v>4407.7799934670802</c:v>
                </c:pt>
                <c:pt idx="3326">
                  <c:v>4409.1046072355703</c:v>
                </c:pt>
                <c:pt idx="3327">
                  <c:v>4410.4292202867191</c:v>
                </c:pt>
                <c:pt idx="3328">
                  <c:v>4411.7538326205295</c:v>
                </c:pt>
                <c:pt idx="3329">
                  <c:v>4413.0784442369995</c:v>
                </c:pt>
                <c:pt idx="3330">
                  <c:v>4414.4030551361302</c:v>
                </c:pt>
                <c:pt idx="3331">
                  <c:v>4415.7276653179206</c:v>
                </c:pt>
                <c:pt idx="3332">
                  <c:v>4417.0522747823698</c:v>
                </c:pt>
                <c:pt idx="3333">
                  <c:v>4418.3768835294795</c:v>
                </c:pt>
                <c:pt idx="3334">
                  <c:v>4419.7014915592499</c:v>
                </c:pt>
                <c:pt idx="3335">
                  <c:v>4421.02609887168</c:v>
                </c:pt>
                <c:pt idx="3336">
                  <c:v>4422.3507054667698</c:v>
                </c:pt>
                <c:pt idx="3337">
                  <c:v>4423.6753113445202</c:v>
                </c:pt>
                <c:pt idx="3338">
                  <c:v>4424.9999165049303</c:v>
                </c:pt>
                <c:pt idx="3339">
                  <c:v>4426.3245209480001</c:v>
                </c:pt>
                <c:pt idx="3340">
                  <c:v>4427.6491246737296</c:v>
                </c:pt>
                <c:pt idx="3341">
                  <c:v>4428.9737276821197</c:v>
                </c:pt>
                <c:pt idx="3342">
                  <c:v>4430.2983299731704</c:v>
                </c:pt>
                <c:pt idx="3343">
                  <c:v>4431.62293154688</c:v>
                </c:pt>
                <c:pt idx="3344">
                  <c:v>4432.9475324032501</c:v>
                </c:pt>
                <c:pt idx="3345">
                  <c:v>4434.2721325422799</c:v>
                </c:pt>
                <c:pt idx="3346">
                  <c:v>4435.5967319639703</c:v>
                </c:pt>
                <c:pt idx="3347">
                  <c:v>4436.9213306683205</c:v>
                </c:pt>
                <c:pt idx="3348">
                  <c:v>4438.2459286553294</c:v>
                </c:pt>
                <c:pt idx="3349">
                  <c:v>4439.5705259249999</c:v>
                </c:pt>
                <c:pt idx="3350">
                  <c:v>4440.89512247733</c:v>
                </c:pt>
                <c:pt idx="3351">
                  <c:v>4442.2197183123199</c:v>
                </c:pt>
                <c:pt idx="3352">
                  <c:v>4443.5443134299694</c:v>
                </c:pt>
                <c:pt idx="3353">
                  <c:v>4444.8689078302796</c:v>
                </c:pt>
                <c:pt idx="3354">
                  <c:v>4446.1935015132503</c:v>
                </c:pt>
                <c:pt idx="3355">
                  <c:v>4447.5180944788799</c:v>
                </c:pt>
                <c:pt idx="3356">
                  <c:v>4448.8426867271692</c:v>
                </c:pt>
                <c:pt idx="3357">
                  <c:v>4450.1672782581199</c:v>
                </c:pt>
                <c:pt idx="3358">
                  <c:v>4451.4918690717304</c:v>
                </c:pt>
                <c:pt idx="3359">
                  <c:v>4452.8164591680006</c:v>
                </c:pt>
                <c:pt idx="3360">
                  <c:v>4454.1410485469296</c:v>
                </c:pt>
                <c:pt idx="3361">
                  <c:v>4455.4656372085201</c:v>
                </c:pt>
                <c:pt idx="3362">
                  <c:v>4456.7902251527703</c:v>
                </c:pt>
                <c:pt idx="3363">
                  <c:v>4458.1148123796802</c:v>
                </c:pt>
                <c:pt idx="3364">
                  <c:v>4459.4393988892498</c:v>
                </c:pt>
                <c:pt idx="3365">
                  <c:v>4460.76398468148</c:v>
                </c:pt>
                <c:pt idx="3366">
                  <c:v>4462.0885697563699</c:v>
                </c:pt>
                <c:pt idx="3367">
                  <c:v>4463.4131541139204</c:v>
                </c:pt>
                <c:pt idx="3368">
                  <c:v>4464.7377377541297</c:v>
                </c:pt>
                <c:pt idx="3369">
                  <c:v>4466.0623206769997</c:v>
                </c:pt>
                <c:pt idx="3370">
                  <c:v>4467.3869028825302</c:v>
                </c:pt>
                <c:pt idx="3371">
                  <c:v>4468.7114843707204</c:v>
                </c:pt>
                <c:pt idx="3372">
                  <c:v>4470.0360651415695</c:v>
                </c:pt>
                <c:pt idx="3373">
                  <c:v>4471.36064519508</c:v>
                </c:pt>
                <c:pt idx="3374">
                  <c:v>4472.6852245312502</c:v>
                </c:pt>
                <c:pt idx="3375">
                  <c:v>4474.0098031500802</c:v>
                </c:pt>
                <c:pt idx="3376">
                  <c:v>4475.3343810515698</c:v>
                </c:pt>
                <c:pt idx="3377">
                  <c:v>4476.6589582357201</c:v>
                </c:pt>
                <c:pt idx="3378">
                  <c:v>4477.9835347025301</c:v>
                </c:pt>
                <c:pt idx="3379">
                  <c:v>4479.3081104520006</c:v>
                </c:pt>
                <c:pt idx="3380">
                  <c:v>4480.63268548413</c:v>
                </c:pt>
                <c:pt idx="3381">
                  <c:v>4481.9572597989199</c:v>
                </c:pt>
                <c:pt idx="3382">
                  <c:v>4483.2818333963696</c:v>
                </c:pt>
                <c:pt idx="3383">
                  <c:v>4484.6064062764799</c:v>
                </c:pt>
                <c:pt idx="3384">
                  <c:v>4485.9309784392499</c:v>
                </c:pt>
                <c:pt idx="3385">
                  <c:v>4487.2555498846796</c:v>
                </c:pt>
                <c:pt idx="3386">
                  <c:v>4488.5801206127699</c:v>
                </c:pt>
                <c:pt idx="3387">
                  <c:v>4489.9046906235199</c:v>
                </c:pt>
                <c:pt idx="3388">
                  <c:v>4491.2292599169295</c:v>
                </c:pt>
                <c:pt idx="3389">
                  <c:v>4492.5538284929999</c:v>
                </c:pt>
                <c:pt idx="3390">
                  <c:v>4493.8783963517299</c:v>
                </c:pt>
                <c:pt idx="3391">
                  <c:v>4495.2029634931205</c:v>
                </c:pt>
                <c:pt idx="3392">
                  <c:v>4496.5275299171699</c:v>
                </c:pt>
                <c:pt idx="3393">
                  <c:v>4497.8520956238799</c:v>
                </c:pt>
                <c:pt idx="3394">
                  <c:v>4499.1766606132496</c:v>
                </c:pt>
                <c:pt idx="3395">
                  <c:v>4500.50122488528</c:v>
                </c:pt>
                <c:pt idx="3396">
                  <c:v>4501.82578843997</c:v>
                </c:pt>
                <c:pt idx="3397">
                  <c:v>4503.1503512773197</c:v>
                </c:pt>
                <c:pt idx="3398">
                  <c:v>4504.4749133973301</c:v>
                </c:pt>
                <c:pt idx="3399">
                  <c:v>4505.7994748000001</c:v>
                </c:pt>
                <c:pt idx="3400">
                  <c:v>4507.1240354853298</c:v>
                </c:pt>
                <c:pt idx="3401">
                  <c:v>4508.4485954533202</c:v>
                </c:pt>
                <c:pt idx="3402">
                  <c:v>4509.7731547039702</c:v>
                </c:pt>
                <c:pt idx="3403">
                  <c:v>4511.09771323728</c:v>
                </c:pt>
                <c:pt idx="3404">
                  <c:v>4512.4222710532495</c:v>
                </c:pt>
                <c:pt idx="3405">
                  <c:v>4513.7468281518795</c:v>
                </c:pt>
                <c:pt idx="3406">
                  <c:v>4515.0713845331702</c:v>
                </c:pt>
                <c:pt idx="3407">
                  <c:v>4516.3959401971206</c:v>
                </c:pt>
                <c:pt idx="3408">
                  <c:v>4517.7204951437297</c:v>
                </c:pt>
                <c:pt idx="3409">
                  <c:v>4519.0450493729995</c:v>
                </c:pt>
                <c:pt idx="3410">
                  <c:v>4520.3696028849299</c:v>
                </c:pt>
                <c:pt idx="3411">
                  <c:v>4521.69415567952</c:v>
                </c:pt>
                <c:pt idx="3412">
                  <c:v>4523.0187077567698</c:v>
                </c:pt>
                <c:pt idx="3413">
                  <c:v>4524.3432591166793</c:v>
                </c:pt>
                <c:pt idx="3414">
                  <c:v>4525.6678097592503</c:v>
                </c:pt>
                <c:pt idx="3415">
                  <c:v>4526.9923596844801</c:v>
                </c:pt>
                <c:pt idx="3416">
                  <c:v>4528.3169088923696</c:v>
                </c:pt>
                <c:pt idx="3417">
                  <c:v>4529.6414573829197</c:v>
                </c:pt>
                <c:pt idx="3418">
                  <c:v>4530.9660051561295</c:v>
                </c:pt>
                <c:pt idx="3419">
                  <c:v>4532.290552212</c:v>
                </c:pt>
                <c:pt idx="3420">
                  <c:v>4533.6150985505292</c:v>
                </c:pt>
                <c:pt idx="3421">
                  <c:v>4534.9396441717199</c:v>
                </c:pt>
                <c:pt idx="3422">
                  <c:v>4536.2641890755704</c:v>
                </c:pt>
                <c:pt idx="3423">
                  <c:v>4537.5887332620805</c:v>
                </c:pt>
                <c:pt idx="3424">
                  <c:v>4538.9132767312494</c:v>
                </c:pt>
                <c:pt idx="3425">
                  <c:v>4540.2378194830799</c:v>
                </c:pt>
                <c:pt idx="3426">
                  <c:v>4541.56236151757</c:v>
                </c:pt>
                <c:pt idx="3427">
                  <c:v>4542.8869028347199</c:v>
                </c:pt>
                <c:pt idx="3428">
                  <c:v>4544.2114434345294</c:v>
                </c:pt>
                <c:pt idx="3429">
                  <c:v>4545.5359833169996</c:v>
                </c:pt>
                <c:pt idx="3430">
                  <c:v>4546.8605224821304</c:v>
                </c:pt>
                <c:pt idx="3431">
                  <c:v>4548.1850609299199</c:v>
                </c:pt>
                <c:pt idx="3432">
                  <c:v>4549.5095986603692</c:v>
                </c:pt>
                <c:pt idx="3433">
                  <c:v>4550.83413567348</c:v>
                </c:pt>
                <c:pt idx="3434">
                  <c:v>4552.1586719692496</c:v>
                </c:pt>
                <c:pt idx="3435">
                  <c:v>4553.4832075476797</c:v>
                </c:pt>
                <c:pt idx="3436">
                  <c:v>4554.8077424087696</c:v>
                </c:pt>
                <c:pt idx="3437">
                  <c:v>4556.1322765525201</c:v>
                </c:pt>
                <c:pt idx="3438">
                  <c:v>4557.4568099789303</c:v>
                </c:pt>
                <c:pt idx="3439">
                  <c:v>4558.7813426880002</c:v>
                </c:pt>
                <c:pt idx="3440">
                  <c:v>4560.1058746797298</c:v>
                </c:pt>
                <c:pt idx="3441">
                  <c:v>4561.43040595412</c:v>
                </c:pt>
                <c:pt idx="3442">
                  <c:v>4562.7549365111699</c:v>
                </c:pt>
                <c:pt idx="3443">
                  <c:v>4564.0794663508805</c:v>
                </c:pt>
                <c:pt idx="3444">
                  <c:v>4565.4039954732498</c:v>
                </c:pt>
                <c:pt idx="3445">
                  <c:v>4566.7285238782797</c:v>
                </c:pt>
                <c:pt idx="3446">
                  <c:v>4568.0530515659702</c:v>
                </c:pt>
                <c:pt idx="3447">
                  <c:v>4569.3775785363205</c:v>
                </c:pt>
                <c:pt idx="3448">
                  <c:v>4570.7021047893295</c:v>
                </c:pt>
                <c:pt idx="3449">
                  <c:v>4572.026630325</c:v>
                </c:pt>
                <c:pt idx="3450">
                  <c:v>4573.3511551433303</c:v>
                </c:pt>
                <c:pt idx="3451">
                  <c:v>4574.6756792443202</c:v>
                </c:pt>
                <c:pt idx="3452">
                  <c:v>4576.0002026279699</c:v>
                </c:pt>
                <c:pt idx="3453">
                  <c:v>4577.3247252942792</c:v>
                </c:pt>
                <c:pt idx="3454">
                  <c:v>4578.6492472432501</c:v>
                </c:pt>
                <c:pt idx="3455">
                  <c:v>4579.9737684748798</c:v>
                </c:pt>
                <c:pt idx="3456">
                  <c:v>4581.29828898917</c:v>
                </c:pt>
                <c:pt idx="3457">
                  <c:v>4582.62280878612</c:v>
                </c:pt>
                <c:pt idx="3458">
                  <c:v>4583.9473278657297</c:v>
                </c:pt>
                <c:pt idx="3459">
                  <c:v>4585.271846228</c:v>
                </c:pt>
                <c:pt idx="3460">
                  <c:v>4586.5963638729299</c:v>
                </c:pt>
                <c:pt idx="3461">
                  <c:v>4587.9208808005196</c:v>
                </c:pt>
                <c:pt idx="3462">
                  <c:v>4589.2453970107699</c:v>
                </c:pt>
                <c:pt idx="3463">
                  <c:v>4590.5699125036799</c:v>
                </c:pt>
                <c:pt idx="3464">
                  <c:v>4591.8944272792505</c:v>
                </c:pt>
                <c:pt idx="3465">
                  <c:v>4593.2189413374799</c:v>
                </c:pt>
                <c:pt idx="3466">
                  <c:v>4594.5434546783699</c:v>
                </c:pt>
                <c:pt idx="3467">
                  <c:v>4595.8679673019205</c:v>
                </c:pt>
                <c:pt idx="3468">
                  <c:v>4597.19247920813</c:v>
                </c:pt>
                <c:pt idx="3469">
                  <c:v>4598.516990397</c:v>
                </c:pt>
                <c:pt idx="3470">
                  <c:v>4599.8415008685297</c:v>
                </c:pt>
                <c:pt idx="3471">
                  <c:v>4601.16601062272</c:v>
                </c:pt>
                <c:pt idx="3472">
                  <c:v>4602.4905196595701</c:v>
                </c:pt>
                <c:pt idx="3473">
                  <c:v>4603.8150279790798</c:v>
                </c:pt>
                <c:pt idx="3474">
                  <c:v>4605.1395355812501</c:v>
                </c:pt>
                <c:pt idx="3475">
                  <c:v>4606.4640424660802</c:v>
                </c:pt>
                <c:pt idx="3476">
                  <c:v>4607.7885486335699</c:v>
                </c:pt>
                <c:pt idx="3477">
                  <c:v>4609.1130540837194</c:v>
                </c:pt>
                <c:pt idx="3478">
                  <c:v>4610.4375588165294</c:v>
                </c:pt>
                <c:pt idx="3479">
                  <c:v>4611.7620628320001</c:v>
                </c:pt>
                <c:pt idx="3480">
                  <c:v>4613.0865661301304</c:v>
                </c:pt>
                <c:pt idx="3481">
                  <c:v>4614.4110687109196</c:v>
                </c:pt>
                <c:pt idx="3482">
                  <c:v>4615.7355705743703</c:v>
                </c:pt>
                <c:pt idx="3483">
                  <c:v>4617.0600717204798</c:v>
                </c:pt>
                <c:pt idx="3484">
                  <c:v>4618.3845721492498</c:v>
                </c:pt>
                <c:pt idx="3485">
                  <c:v>4619.7090718606796</c:v>
                </c:pt>
                <c:pt idx="3486">
                  <c:v>4621.03357085477</c:v>
                </c:pt>
                <c:pt idx="3487">
                  <c:v>4622.3580691315201</c:v>
                </c:pt>
                <c:pt idx="3488">
                  <c:v>4623.6825666909299</c:v>
                </c:pt>
                <c:pt idx="3489">
                  <c:v>4625.0070635329994</c:v>
                </c:pt>
                <c:pt idx="3490">
                  <c:v>4626.3315596577295</c:v>
                </c:pt>
                <c:pt idx="3491">
                  <c:v>4627.6560550651202</c:v>
                </c:pt>
                <c:pt idx="3492">
                  <c:v>4628.9805497551706</c:v>
                </c:pt>
                <c:pt idx="3493">
                  <c:v>4630.3050437278798</c:v>
                </c:pt>
                <c:pt idx="3494">
                  <c:v>4631.6295369832496</c:v>
                </c:pt>
                <c:pt idx="3495">
                  <c:v>4632.9540295212801</c:v>
                </c:pt>
                <c:pt idx="3496">
                  <c:v>4634.2785213419702</c:v>
                </c:pt>
                <c:pt idx="3497">
                  <c:v>4635.60301244532</c:v>
                </c:pt>
                <c:pt idx="3498">
                  <c:v>4636.9275028313295</c:v>
                </c:pt>
                <c:pt idx="3499">
                  <c:v>4638.2519924999997</c:v>
                </c:pt>
                <c:pt idx="3500">
                  <c:v>4639.5764814513304</c:v>
                </c:pt>
                <c:pt idx="3501">
                  <c:v>4640.90096968532</c:v>
                </c:pt>
                <c:pt idx="3502">
                  <c:v>4642.2254572019701</c:v>
                </c:pt>
                <c:pt idx="3503">
                  <c:v>4643.54994400128</c:v>
                </c:pt>
                <c:pt idx="3504">
                  <c:v>4644.8744300832504</c:v>
                </c:pt>
                <c:pt idx="3505">
                  <c:v>4646.1989154478797</c:v>
                </c:pt>
                <c:pt idx="3506">
                  <c:v>4647.5234000951696</c:v>
                </c:pt>
                <c:pt idx="3507">
                  <c:v>4648.84788402512</c:v>
                </c:pt>
                <c:pt idx="3508">
                  <c:v>4650.1723672377302</c:v>
                </c:pt>
                <c:pt idx="3509">
                  <c:v>4651.4968497329992</c:v>
                </c:pt>
                <c:pt idx="3510">
                  <c:v>4652.8213315109297</c:v>
                </c:pt>
                <c:pt idx="3511">
                  <c:v>4654.1458125715199</c:v>
                </c:pt>
                <c:pt idx="3512">
                  <c:v>4655.4702929147707</c:v>
                </c:pt>
                <c:pt idx="3513">
                  <c:v>4656.7947725406793</c:v>
                </c:pt>
                <c:pt idx="3514">
                  <c:v>4658.1192514492495</c:v>
                </c:pt>
                <c:pt idx="3515">
                  <c:v>4659.4437296404803</c:v>
                </c:pt>
                <c:pt idx="3516">
                  <c:v>4660.7682071143699</c:v>
                </c:pt>
                <c:pt idx="3517">
                  <c:v>4662.0926838709192</c:v>
                </c:pt>
                <c:pt idx="3518">
                  <c:v>4663.4171599101301</c:v>
                </c:pt>
                <c:pt idx="3519">
                  <c:v>4664.7416352319997</c:v>
                </c:pt>
                <c:pt idx="3520">
                  <c:v>4666.0661098365299</c:v>
                </c:pt>
                <c:pt idx="3521">
                  <c:v>4667.3905837237198</c:v>
                </c:pt>
                <c:pt idx="3522">
                  <c:v>4668.7150568935695</c:v>
                </c:pt>
                <c:pt idx="3523">
                  <c:v>4670.0395293460797</c:v>
                </c:pt>
                <c:pt idx="3524">
                  <c:v>4671.3640010812505</c:v>
                </c:pt>
                <c:pt idx="3525">
                  <c:v>4672.6884720990793</c:v>
                </c:pt>
                <c:pt idx="3526">
                  <c:v>4674.0129423995695</c:v>
                </c:pt>
                <c:pt idx="3527">
                  <c:v>4675.3374119827204</c:v>
                </c:pt>
                <c:pt idx="3528">
                  <c:v>4676.66188084853</c:v>
                </c:pt>
                <c:pt idx="3529">
                  <c:v>4677.9863489969994</c:v>
                </c:pt>
                <c:pt idx="3530">
                  <c:v>4679.3108164281293</c:v>
                </c:pt>
                <c:pt idx="3531">
                  <c:v>4680.6352831419199</c:v>
                </c:pt>
                <c:pt idx="3532">
                  <c:v>4681.9597491383702</c:v>
                </c:pt>
                <c:pt idx="3533">
                  <c:v>4683.2842144174792</c:v>
                </c:pt>
                <c:pt idx="3534">
                  <c:v>4684.6086789792498</c:v>
                </c:pt>
                <c:pt idx="3535">
                  <c:v>4685.9331428236801</c:v>
                </c:pt>
                <c:pt idx="3536">
                  <c:v>4687.2576059507701</c:v>
                </c:pt>
                <c:pt idx="3537">
                  <c:v>4688.5820683605198</c:v>
                </c:pt>
                <c:pt idx="3538">
                  <c:v>4689.9065300529301</c:v>
                </c:pt>
                <c:pt idx="3539">
                  <c:v>4691.2309910280001</c:v>
                </c:pt>
                <c:pt idx="3540">
                  <c:v>4692.5554512857298</c:v>
                </c:pt>
                <c:pt idx="3541">
                  <c:v>4693.8799108261192</c:v>
                </c:pt>
                <c:pt idx="3542">
                  <c:v>4695.2043696491701</c:v>
                </c:pt>
                <c:pt idx="3543">
                  <c:v>4696.5288277548798</c:v>
                </c:pt>
                <c:pt idx="3544">
                  <c:v>4697.8532851432501</c:v>
                </c:pt>
                <c:pt idx="3545">
                  <c:v>4699.1777418142792</c:v>
                </c:pt>
                <c:pt idx="3546">
                  <c:v>4700.5021977679698</c:v>
                </c:pt>
                <c:pt idx="3547">
                  <c:v>4701.8266530043202</c:v>
                </c:pt>
                <c:pt idx="3548">
                  <c:v>4703.1511075233302</c:v>
                </c:pt>
                <c:pt idx="3549">
                  <c:v>4704.475561324999</c:v>
                </c:pt>
                <c:pt idx="3550">
                  <c:v>4705.8000144093294</c:v>
                </c:pt>
                <c:pt idx="3551">
                  <c:v>4707.1244667763203</c:v>
                </c:pt>
                <c:pt idx="3552">
                  <c:v>4708.4489184259701</c:v>
                </c:pt>
                <c:pt idx="3553">
                  <c:v>4709.7733693582795</c:v>
                </c:pt>
                <c:pt idx="3554">
                  <c:v>4711.0978195732496</c:v>
                </c:pt>
                <c:pt idx="3555">
                  <c:v>4712.4222690708802</c:v>
                </c:pt>
                <c:pt idx="3556">
                  <c:v>4713.7467178511697</c:v>
                </c:pt>
                <c:pt idx="3557">
                  <c:v>4715.0711659141198</c:v>
                </c:pt>
                <c:pt idx="3558">
                  <c:v>4716.3956132597295</c:v>
                </c:pt>
                <c:pt idx="3559">
                  <c:v>4717.7200598879999</c:v>
                </c:pt>
                <c:pt idx="3560">
                  <c:v>4719.04450579893</c:v>
                </c:pt>
                <c:pt idx="3561">
                  <c:v>4720.3689509925198</c:v>
                </c:pt>
                <c:pt idx="3562">
                  <c:v>4721.6933954687693</c:v>
                </c:pt>
                <c:pt idx="3563">
                  <c:v>4723.0178392276803</c:v>
                </c:pt>
                <c:pt idx="3564">
                  <c:v>4724.3422822692501</c:v>
                </c:pt>
                <c:pt idx="3565">
                  <c:v>4725.6667245934796</c:v>
                </c:pt>
                <c:pt idx="3566">
                  <c:v>4726.9911662003697</c:v>
                </c:pt>
                <c:pt idx="3567">
                  <c:v>4728.3156070899195</c:v>
                </c:pt>
                <c:pt idx="3568">
                  <c:v>4729.6400472621299</c:v>
                </c:pt>
                <c:pt idx="3569">
                  <c:v>4730.9644867169991</c:v>
                </c:pt>
                <c:pt idx="3570">
                  <c:v>4732.2889254545298</c:v>
                </c:pt>
                <c:pt idx="3571">
                  <c:v>4733.6133634747202</c:v>
                </c:pt>
                <c:pt idx="3572">
                  <c:v>4734.9378007775704</c:v>
                </c:pt>
                <c:pt idx="3573">
                  <c:v>4736.2622373630793</c:v>
                </c:pt>
                <c:pt idx="3574">
                  <c:v>4737.5866732312497</c:v>
                </c:pt>
                <c:pt idx="3575">
                  <c:v>4738.9111083820799</c:v>
                </c:pt>
                <c:pt idx="3576">
                  <c:v>4740.2355428155697</c:v>
                </c:pt>
                <c:pt idx="3577">
                  <c:v>4741.5599765317193</c:v>
                </c:pt>
                <c:pt idx="3578">
                  <c:v>4742.8844095305294</c:v>
                </c:pt>
                <c:pt idx="3579">
                  <c:v>4744.2088418120002</c:v>
                </c:pt>
                <c:pt idx="3580">
                  <c:v>4745.5332733761297</c:v>
                </c:pt>
                <c:pt idx="3581">
                  <c:v>4746.857704222919</c:v>
                </c:pt>
                <c:pt idx="3582">
                  <c:v>4748.1821343523698</c:v>
                </c:pt>
                <c:pt idx="3583">
                  <c:v>4749.5065637644802</c:v>
                </c:pt>
                <c:pt idx="3584">
                  <c:v>4750.8309924592504</c:v>
                </c:pt>
                <c:pt idx="3585">
                  <c:v>4752.1554204366803</c:v>
                </c:pt>
                <c:pt idx="3586">
                  <c:v>4753.4798476967699</c:v>
                </c:pt>
                <c:pt idx="3587">
                  <c:v>4754.8042742395201</c:v>
                </c:pt>
                <c:pt idx="3588">
                  <c:v>4756.1287000649299</c:v>
                </c:pt>
                <c:pt idx="3589">
                  <c:v>4757.4531251730004</c:v>
                </c:pt>
                <c:pt idx="3590">
                  <c:v>4758.7775495637297</c:v>
                </c:pt>
                <c:pt idx="3591">
                  <c:v>4760.1019732371196</c:v>
                </c:pt>
                <c:pt idx="3592">
                  <c:v>4761.4263961931701</c:v>
                </c:pt>
                <c:pt idx="3593">
                  <c:v>4762.7508184318804</c:v>
                </c:pt>
                <c:pt idx="3594">
                  <c:v>4764.0752399532494</c:v>
                </c:pt>
                <c:pt idx="3595">
                  <c:v>4765.3996607572799</c:v>
                </c:pt>
                <c:pt idx="3596">
                  <c:v>4766.7240808439701</c:v>
                </c:pt>
                <c:pt idx="3597">
                  <c:v>4768.04850021332</c:v>
                </c:pt>
                <c:pt idx="3598">
                  <c:v>4769.3729188653297</c:v>
                </c:pt>
                <c:pt idx="3599">
                  <c:v>4770.6973367999999</c:v>
                </c:pt>
                <c:pt idx="3600">
                  <c:v>4772.0217540173298</c:v>
                </c:pt>
                <c:pt idx="3601">
                  <c:v>4773.3461705173204</c:v>
                </c:pt>
                <c:pt idx="3602">
                  <c:v>4774.6705862999697</c:v>
                </c:pt>
                <c:pt idx="3603">
                  <c:v>4775.9950013652797</c:v>
                </c:pt>
                <c:pt idx="3604">
                  <c:v>4777.3194157132502</c:v>
                </c:pt>
                <c:pt idx="3605">
                  <c:v>4778.6438293438805</c:v>
                </c:pt>
                <c:pt idx="3606">
                  <c:v>4779.9682422571695</c:v>
                </c:pt>
                <c:pt idx="3607">
                  <c:v>4781.2926544531201</c:v>
                </c:pt>
                <c:pt idx="3608">
                  <c:v>4782.6170659317304</c:v>
                </c:pt>
                <c:pt idx="3609">
                  <c:v>4783.9414766930004</c:v>
                </c:pt>
                <c:pt idx="3610">
                  <c:v>4785.26588673693</c:v>
                </c:pt>
                <c:pt idx="3611">
                  <c:v>4786.5902960635194</c:v>
                </c:pt>
                <c:pt idx="3612">
                  <c:v>4787.9147046727703</c:v>
                </c:pt>
                <c:pt idx="3613">
                  <c:v>4789.23911256468</c:v>
                </c:pt>
                <c:pt idx="3614">
                  <c:v>4790.5635197392494</c:v>
                </c:pt>
                <c:pt idx="3615">
                  <c:v>4791.8879261964794</c:v>
                </c:pt>
                <c:pt idx="3616">
                  <c:v>4793.21233193637</c:v>
                </c:pt>
                <c:pt idx="3617">
                  <c:v>4794.5367369589203</c:v>
                </c:pt>
                <c:pt idx="3618">
                  <c:v>4795.8611412641294</c:v>
                </c:pt>
                <c:pt idx="3619">
                  <c:v>4797.185544852</c:v>
                </c:pt>
                <c:pt idx="3620">
                  <c:v>4798.5099477225303</c:v>
                </c:pt>
                <c:pt idx="3621">
                  <c:v>4799.8343498757204</c:v>
                </c:pt>
                <c:pt idx="3622">
                  <c:v>4801.1587513115692</c:v>
                </c:pt>
                <c:pt idx="3623">
                  <c:v>4802.4831520300795</c:v>
                </c:pt>
                <c:pt idx="3624">
                  <c:v>4803.8075520312505</c:v>
                </c:pt>
                <c:pt idx="3625">
                  <c:v>4805.1319513150802</c:v>
                </c:pt>
                <c:pt idx="3626">
                  <c:v>4806.4563498815696</c:v>
                </c:pt>
                <c:pt idx="3627">
                  <c:v>4807.7807477307197</c:v>
                </c:pt>
                <c:pt idx="3628">
                  <c:v>4809.1051448625303</c:v>
                </c:pt>
                <c:pt idx="3629">
                  <c:v>4810.4295412770007</c:v>
                </c:pt>
                <c:pt idx="3630">
                  <c:v>4811.7539369741298</c:v>
                </c:pt>
                <c:pt idx="3631">
                  <c:v>4813.0783319539196</c:v>
                </c:pt>
                <c:pt idx="3632">
                  <c:v>4814.40272621637</c:v>
                </c:pt>
                <c:pt idx="3633">
                  <c:v>4815.72711976148</c:v>
                </c:pt>
                <c:pt idx="3634">
                  <c:v>4817.0515125892498</c:v>
                </c:pt>
                <c:pt idx="3635">
                  <c:v>4818.3759046996802</c:v>
                </c:pt>
                <c:pt idx="3636">
                  <c:v>4819.7002960927703</c:v>
                </c:pt>
                <c:pt idx="3637">
                  <c:v>4821.02468676852</c:v>
                </c:pt>
                <c:pt idx="3638">
                  <c:v>4822.3490767269295</c:v>
                </c:pt>
                <c:pt idx="3639">
                  <c:v>4823.6734659679996</c:v>
                </c:pt>
                <c:pt idx="3640">
                  <c:v>4824.9978544917303</c:v>
                </c:pt>
                <c:pt idx="3641">
                  <c:v>4826.3222422981198</c:v>
                </c:pt>
                <c:pt idx="3642">
                  <c:v>4827.6466293871699</c:v>
                </c:pt>
                <c:pt idx="3643">
                  <c:v>4828.9710157588797</c:v>
                </c:pt>
                <c:pt idx="3644">
                  <c:v>4830.2954014132501</c:v>
                </c:pt>
                <c:pt idx="3645">
                  <c:v>4831.6197863502803</c:v>
                </c:pt>
                <c:pt idx="3646">
                  <c:v>4832.9441705699692</c:v>
                </c:pt>
                <c:pt idx="3647">
                  <c:v>4834.2685540723196</c:v>
                </c:pt>
                <c:pt idx="3648">
                  <c:v>4835.5929368573297</c:v>
                </c:pt>
                <c:pt idx="3649">
                  <c:v>4836.9173189250005</c:v>
                </c:pt>
                <c:pt idx="3650">
                  <c:v>4838.2417002753291</c:v>
                </c:pt>
                <c:pt idx="3651">
                  <c:v>4839.5660809083201</c:v>
                </c:pt>
                <c:pt idx="3652">
                  <c:v>4840.89046082397</c:v>
                </c:pt>
                <c:pt idx="3653">
                  <c:v>4842.2148400222804</c:v>
                </c:pt>
                <c:pt idx="3654">
                  <c:v>4843.5392185032497</c:v>
                </c:pt>
                <c:pt idx="3655">
                  <c:v>4844.8635962668795</c:v>
                </c:pt>
                <c:pt idx="3656">
                  <c:v>4846.18797331317</c:v>
                </c:pt>
                <c:pt idx="3657">
                  <c:v>4847.5123496421202</c:v>
                </c:pt>
                <c:pt idx="3658">
                  <c:v>4848.8367252537291</c:v>
                </c:pt>
                <c:pt idx="3659">
                  <c:v>4850.1611001479996</c:v>
                </c:pt>
                <c:pt idx="3660">
                  <c:v>4851.4854743249298</c:v>
                </c:pt>
                <c:pt idx="3661">
                  <c:v>4852.8098477845206</c:v>
                </c:pt>
                <c:pt idx="3662">
                  <c:v>4854.1342205267692</c:v>
                </c:pt>
                <c:pt idx="3663">
                  <c:v>4855.4585925516794</c:v>
                </c:pt>
                <c:pt idx="3664">
                  <c:v>4856.7829638592502</c:v>
                </c:pt>
                <c:pt idx="3665">
                  <c:v>4858.1073344494798</c:v>
                </c:pt>
                <c:pt idx="3666">
                  <c:v>4859.4317043223691</c:v>
                </c:pt>
                <c:pt idx="3667">
                  <c:v>4860.7560734779199</c:v>
                </c:pt>
                <c:pt idx="3668">
                  <c:v>4862.0804419161295</c:v>
                </c:pt>
                <c:pt idx="3669">
                  <c:v>4863.4048096369997</c:v>
                </c:pt>
                <c:pt idx="3670">
                  <c:v>4864.7291766405297</c:v>
                </c:pt>
                <c:pt idx="3671">
                  <c:v>4866.0535429267193</c:v>
                </c:pt>
                <c:pt idx="3672">
                  <c:v>4867.3779084955695</c:v>
                </c:pt>
                <c:pt idx="3673">
                  <c:v>4868.7022733470803</c:v>
                </c:pt>
                <c:pt idx="3674">
                  <c:v>4870.0266374812491</c:v>
                </c:pt>
                <c:pt idx="3675">
                  <c:v>4871.3510008980793</c:v>
                </c:pt>
                <c:pt idx="3676">
                  <c:v>4872.6753635975701</c:v>
                </c:pt>
                <c:pt idx="3677">
                  <c:v>4873.9997255797198</c:v>
                </c:pt>
                <c:pt idx="3678">
                  <c:v>4875.3240868445291</c:v>
                </c:pt>
                <c:pt idx="3679">
                  <c:v>4876.648447392</c:v>
                </c:pt>
                <c:pt idx="3680">
                  <c:v>4877.9728072221296</c:v>
                </c:pt>
                <c:pt idx="3681">
                  <c:v>4879.2971663349199</c:v>
                </c:pt>
                <c:pt idx="3682">
                  <c:v>4880.6215247303699</c:v>
                </c:pt>
                <c:pt idx="3683">
                  <c:v>4881.9458824084795</c:v>
                </c:pt>
                <c:pt idx="3684">
                  <c:v>4883.2702393692498</c:v>
                </c:pt>
                <c:pt idx="3685">
                  <c:v>4884.5945956126798</c:v>
                </c:pt>
                <c:pt idx="3686">
                  <c:v>4885.9189511387694</c:v>
                </c:pt>
                <c:pt idx="3687">
                  <c:v>4887.2433059475197</c:v>
                </c:pt>
                <c:pt idx="3688">
                  <c:v>4888.5676600389297</c:v>
                </c:pt>
                <c:pt idx="3689">
                  <c:v>4889.8920134130003</c:v>
                </c:pt>
                <c:pt idx="3690">
                  <c:v>4891.2163660697297</c:v>
                </c:pt>
                <c:pt idx="3691">
                  <c:v>4892.5407180091197</c:v>
                </c:pt>
                <c:pt idx="3692">
                  <c:v>4893.8650692311703</c:v>
                </c:pt>
                <c:pt idx="3693">
                  <c:v>4895.1894197358797</c:v>
                </c:pt>
                <c:pt idx="3694">
                  <c:v>4896.5137695232497</c:v>
                </c:pt>
                <c:pt idx="3695">
                  <c:v>4897.8381185932794</c:v>
                </c:pt>
                <c:pt idx="3696">
                  <c:v>4899.1624669459698</c:v>
                </c:pt>
                <c:pt idx="3697">
                  <c:v>4900.4868145813198</c:v>
                </c:pt>
                <c:pt idx="3698">
                  <c:v>4901.8111614993295</c:v>
                </c:pt>
                <c:pt idx="3699">
                  <c:v>4903.1355076999998</c:v>
                </c:pt>
                <c:pt idx="3700">
                  <c:v>4904.4598531833299</c:v>
                </c:pt>
                <c:pt idx="3701">
                  <c:v>4905.7841979493205</c:v>
                </c:pt>
                <c:pt idx="3702">
                  <c:v>4907.108541997969</c:v>
                </c:pt>
                <c:pt idx="3703">
                  <c:v>4908.43288532928</c:v>
                </c:pt>
                <c:pt idx="3704">
                  <c:v>4909.7572279432497</c:v>
                </c:pt>
                <c:pt idx="3705">
                  <c:v>4911.0815698398801</c:v>
                </c:pt>
                <c:pt idx="3706">
                  <c:v>4912.4059110191693</c:v>
                </c:pt>
                <c:pt idx="3707">
                  <c:v>4913.7302514811199</c:v>
                </c:pt>
                <c:pt idx="3708">
                  <c:v>4915.0545912257303</c:v>
                </c:pt>
                <c:pt idx="3709">
                  <c:v>4916.3789302530004</c:v>
                </c:pt>
                <c:pt idx="3710">
                  <c:v>4917.7032685629292</c:v>
                </c:pt>
                <c:pt idx="3711">
                  <c:v>4919.0276061555196</c:v>
                </c:pt>
                <c:pt idx="3712">
                  <c:v>4920.3519430307697</c:v>
                </c:pt>
                <c:pt idx="3713">
                  <c:v>4921.6762791886804</c:v>
                </c:pt>
                <c:pt idx="3714">
                  <c:v>4923.0006146292508</c:v>
                </c:pt>
                <c:pt idx="3715">
                  <c:v>4924.32494935248</c:v>
                </c:pt>
                <c:pt idx="3716">
                  <c:v>4925.6492833583698</c:v>
                </c:pt>
                <c:pt idx="3717">
                  <c:v>4926.9736166469202</c:v>
                </c:pt>
                <c:pt idx="3718">
                  <c:v>4928.2979492181303</c:v>
                </c:pt>
                <c:pt idx="3719">
                  <c:v>4929.6222810720001</c:v>
                </c:pt>
                <c:pt idx="3720">
                  <c:v>4930.9466122085296</c:v>
                </c:pt>
                <c:pt idx="3721">
                  <c:v>4932.2709426277197</c:v>
                </c:pt>
                <c:pt idx="3722">
                  <c:v>4933.5952723295704</c:v>
                </c:pt>
                <c:pt idx="3723">
                  <c:v>4934.91960131408</c:v>
                </c:pt>
                <c:pt idx="3724">
                  <c:v>4936.2439295812501</c:v>
                </c:pt>
                <c:pt idx="3725">
                  <c:v>4937.5682571310799</c:v>
                </c:pt>
                <c:pt idx="3726">
                  <c:v>4938.8925839635704</c:v>
                </c:pt>
                <c:pt idx="3727">
                  <c:v>4940.2169100787196</c:v>
                </c:pt>
                <c:pt idx="3728">
                  <c:v>4941.5412354765294</c:v>
                </c:pt>
                <c:pt idx="3729">
                  <c:v>4942.8655601569999</c:v>
                </c:pt>
                <c:pt idx="3730">
                  <c:v>4944.18988412013</c:v>
                </c:pt>
                <c:pt idx="3731">
                  <c:v>4945.5142073659199</c:v>
                </c:pt>
                <c:pt idx="3732">
                  <c:v>4946.8385298943695</c:v>
                </c:pt>
                <c:pt idx="3733">
                  <c:v>4948.1628517054796</c:v>
                </c:pt>
                <c:pt idx="3734">
                  <c:v>4949.4871727992504</c:v>
                </c:pt>
                <c:pt idx="3735">
                  <c:v>4950.81149317568</c:v>
                </c:pt>
                <c:pt idx="3736">
                  <c:v>4952.1358128347701</c:v>
                </c:pt>
                <c:pt idx="3737">
                  <c:v>4953.46013177652</c:v>
                </c:pt>
                <c:pt idx="3738">
                  <c:v>4954.7844500009305</c:v>
                </c:pt>
                <c:pt idx="3739">
                  <c:v>4956.1087675079998</c:v>
                </c:pt>
                <c:pt idx="3740">
                  <c:v>4957.4330842977297</c:v>
                </c:pt>
                <c:pt idx="3741">
                  <c:v>4958.7574003701202</c:v>
                </c:pt>
                <c:pt idx="3742">
                  <c:v>4960.0817157251704</c:v>
                </c:pt>
                <c:pt idx="3743">
                  <c:v>4961.4060303628794</c:v>
                </c:pt>
                <c:pt idx="3744">
                  <c:v>4962.7303442832499</c:v>
                </c:pt>
                <c:pt idx="3745">
                  <c:v>4964.0546574862801</c:v>
                </c:pt>
                <c:pt idx="3746">
                  <c:v>4965.37896997197</c:v>
                </c:pt>
                <c:pt idx="3747">
                  <c:v>4966.7032817403197</c:v>
                </c:pt>
                <c:pt idx="3748">
                  <c:v>4968.0275927913299</c:v>
                </c:pt>
                <c:pt idx="3749">
                  <c:v>4969.3519031249998</c:v>
                </c:pt>
                <c:pt idx="3750">
                  <c:v>4970.6762127413303</c:v>
                </c:pt>
                <c:pt idx="3751">
                  <c:v>4972.0005216403197</c:v>
                </c:pt>
                <c:pt idx="3752">
                  <c:v>4973.3248298219696</c:v>
                </c:pt>
                <c:pt idx="3753">
                  <c:v>4974.6491372862802</c:v>
                </c:pt>
                <c:pt idx="3754">
                  <c:v>4975.9734440332504</c:v>
                </c:pt>
                <c:pt idx="3755">
                  <c:v>4977.2977500628795</c:v>
                </c:pt>
                <c:pt idx="3756">
                  <c:v>4978.62205537517</c:v>
                </c:pt>
                <c:pt idx="3757">
                  <c:v>4979.9463599701203</c:v>
                </c:pt>
                <c:pt idx="3758">
                  <c:v>4981.2706638477302</c:v>
                </c:pt>
                <c:pt idx="3759">
                  <c:v>4982.5949670079999</c:v>
                </c:pt>
                <c:pt idx="3760">
                  <c:v>4983.9192694509302</c:v>
                </c:pt>
                <c:pt idx="3761">
                  <c:v>4985.2435711765202</c:v>
                </c:pt>
                <c:pt idx="3762">
                  <c:v>4986.5678721847698</c:v>
                </c:pt>
                <c:pt idx="3763">
                  <c:v>4987.8921724756792</c:v>
                </c:pt>
                <c:pt idx="3764">
                  <c:v>4989.2164720492501</c:v>
                </c:pt>
                <c:pt idx="3765">
                  <c:v>4990.5407709054798</c:v>
                </c:pt>
                <c:pt idx="3766">
                  <c:v>4991.8650690443701</c:v>
                </c:pt>
                <c:pt idx="3767">
                  <c:v>4993.1893664659192</c:v>
                </c:pt>
                <c:pt idx="3768">
                  <c:v>4994.5136631701298</c:v>
                </c:pt>
                <c:pt idx="3769">
                  <c:v>4995.8379591570001</c:v>
                </c:pt>
                <c:pt idx="3770">
                  <c:v>4997.1622544265301</c:v>
                </c:pt>
                <c:pt idx="3771">
                  <c:v>4998.4865489787198</c:v>
                </c:pt>
                <c:pt idx="3772">
                  <c:v>4999.8108428135702</c:v>
                </c:pt>
                <c:pt idx="3773">
                  <c:v>5001.1351359310802</c:v>
                </c:pt>
                <c:pt idx="3774">
                  <c:v>5002.4594283312499</c:v>
                </c:pt>
                <c:pt idx="3775">
                  <c:v>5003.7837200140793</c:v>
                </c:pt>
                <c:pt idx="3776">
                  <c:v>5005.1080109795694</c:v>
                </c:pt>
                <c:pt idx="3777">
                  <c:v>5006.43230122772</c:v>
                </c:pt>
                <c:pt idx="3778">
                  <c:v>5007.7565907585304</c:v>
                </c:pt>
                <c:pt idx="3779">
                  <c:v>5009.0808795719995</c:v>
                </c:pt>
                <c:pt idx="3780">
                  <c:v>5010.4051676681302</c:v>
                </c:pt>
                <c:pt idx="3781">
                  <c:v>5011.7294550469196</c:v>
                </c:pt>
                <c:pt idx="3782">
                  <c:v>5013.0537417083706</c:v>
                </c:pt>
                <c:pt idx="3783">
                  <c:v>5014.3780276524794</c:v>
                </c:pt>
                <c:pt idx="3784">
                  <c:v>5015.7023128792498</c:v>
                </c:pt>
                <c:pt idx="3785">
                  <c:v>5017.0265973886799</c:v>
                </c:pt>
                <c:pt idx="3786">
                  <c:v>5018.3508811807706</c:v>
                </c:pt>
                <c:pt idx="3787">
                  <c:v>5019.6751642555191</c:v>
                </c:pt>
                <c:pt idx="3788">
                  <c:v>5020.9994466129301</c:v>
                </c:pt>
                <c:pt idx="3789">
                  <c:v>5022.3237282529999</c:v>
                </c:pt>
                <c:pt idx="3790">
                  <c:v>5023.6480091757303</c:v>
                </c:pt>
                <c:pt idx="3791">
                  <c:v>5024.9722893811195</c:v>
                </c:pt>
                <c:pt idx="3792">
                  <c:v>5026.2965688691693</c:v>
                </c:pt>
                <c:pt idx="3793">
                  <c:v>5027.6208476398797</c:v>
                </c:pt>
                <c:pt idx="3794">
                  <c:v>5028.9451256932498</c:v>
                </c:pt>
                <c:pt idx="3795">
                  <c:v>5030.2694030292796</c:v>
                </c:pt>
                <c:pt idx="3796">
                  <c:v>5031.59367964797</c:v>
                </c:pt>
                <c:pt idx="3797">
                  <c:v>5032.9179555493201</c:v>
                </c:pt>
                <c:pt idx="3798">
                  <c:v>5034.24223073333</c:v>
                </c:pt>
                <c:pt idx="3799">
                  <c:v>5035.5665051999995</c:v>
                </c:pt>
                <c:pt idx="3800">
                  <c:v>5036.8907789493296</c:v>
                </c:pt>
                <c:pt idx="3801">
                  <c:v>5038.2150519813204</c:v>
                </c:pt>
                <c:pt idx="3802">
                  <c:v>5039.5393242959699</c:v>
                </c:pt>
                <c:pt idx="3803">
                  <c:v>5040.8635958932791</c:v>
                </c:pt>
                <c:pt idx="3804">
                  <c:v>5042.1878667732499</c:v>
                </c:pt>
                <c:pt idx="3805">
                  <c:v>5043.5121369358803</c:v>
                </c:pt>
                <c:pt idx="3806">
                  <c:v>5044.8364063811705</c:v>
                </c:pt>
                <c:pt idx="3807">
                  <c:v>5046.1606751091194</c:v>
                </c:pt>
                <c:pt idx="3808">
                  <c:v>5047.4849431197299</c:v>
                </c:pt>
                <c:pt idx="3809">
                  <c:v>5048.8092104130001</c:v>
                </c:pt>
                <c:pt idx="3810">
                  <c:v>5050.1334769889299</c:v>
                </c:pt>
                <c:pt idx="3811">
                  <c:v>5051.4577428475195</c:v>
                </c:pt>
                <c:pt idx="3812">
                  <c:v>5052.7820079887697</c:v>
                </c:pt>
                <c:pt idx="3813">
                  <c:v>5054.1062724126796</c:v>
                </c:pt>
                <c:pt idx="3814">
                  <c:v>5055.4305361192501</c:v>
                </c:pt>
                <c:pt idx="3815">
                  <c:v>5056.7547991084793</c:v>
                </c:pt>
                <c:pt idx="3816">
                  <c:v>5058.0790613803692</c:v>
                </c:pt>
                <c:pt idx="3817">
                  <c:v>5059.4033229349197</c:v>
                </c:pt>
                <c:pt idx="3818">
                  <c:v>5060.7275837721299</c:v>
                </c:pt>
                <c:pt idx="3819">
                  <c:v>5062.0518438919999</c:v>
                </c:pt>
                <c:pt idx="3820">
                  <c:v>5063.3761032945295</c:v>
                </c:pt>
                <c:pt idx="3821">
                  <c:v>5064.7003619797197</c:v>
                </c:pt>
                <c:pt idx="3822">
                  <c:v>5066.0246199475705</c:v>
                </c:pt>
                <c:pt idx="3823">
                  <c:v>5067.3488771980792</c:v>
                </c:pt>
                <c:pt idx="3824">
                  <c:v>5068.6731337312494</c:v>
                </c:pt>
                <c:pt idx="3825">
                  <c:v>5069.9973895470803</c:v>
                </c:pt>
                <c:pt idx="3826">
                  <c:v>5071.3216446455699</c:v>
                </c:pt>
                <c:pt idx="3827">
                  <c:v>5072.6458990267192</c:v>
                </c:pt>
                <c:pt idx="3828">
                  <c:v>5073.9701526905301</c:v>
                </c:pt>
                <c:pt idx="3829">
                  <c:v>5075.2944056369997</c:v>
                </c:pt>
                <c:pt idx="3830">
                  <c:v>5076.61865786613</c:v>
                </c:pt>
                <c:pt idx="3831">
                  <c:v>5077.942909377919</c:v>
                </c:pt>
                <c:pt idx="3832">
                  <c:v>5079.2671601723696</c:v>
                </c:pt>
                <c:pt idx="3833">
                  <c:v>5080.5914102494798</c:v>
                </c:pt>
                <c:pt idx="3834">
                  <c:v>5081.9156596092498</c:v>
                </c:pt>
                <c:pt idx="3835">
                  <c:v>5083.2399082516795</c:v>
                </c:pt>
                <c:pt idx="3836">
                  <c:v>5084.5641561767698</c:v>
                </c:pt>
                <c:pt idx="3837">
                  <c:v>5085.8884033845197</c:v>
                </c:pt>
                <c:pt idx="3838">
                  <c:v>5087.2126498749303</c:v>
                </c:pt>
                <c:pt idx="3839">
                  <c:v>5088.5368956480006</c:v>
                </c:pt>
                <c:pt idx="3840">
                  <c:v>5089.8611407037297</c:v>
                </c:pt>
                <c:pt idx="3841">
                  <c:v>5091.1853850421203</c:v>
                </c:pt>
                <c:pt idx="3842">
                  <c:v>5092.5096286631697</c:v>
                </c:pt>
                <c:pt idx="3843">
                  <c:v>5093.8338715668806</c:v>
                </c:pt>
                <c:pt idx="3844">
                  <c:v>5095.1581137532494</c:v>
                </c:pt>
                <c:pt idx="3845">
                  <c:v>5096.4823552222797</c:v>
                </c:pt>
                <c:pt idx="3846">
                  <c:v>5097.8065959739697</c:v>
                </c:pt>
                <c:pt idx="3847">
                  <c:v>5099.1308360083203</c:v>
                </c:pt>
                <c:pt idx="3848">
                  <c:v>5100.4550753253297</c:v>
                </c:pt>
                <c:pt idx="3849">
                  <c:v>5101.7793139249998</c:v>
                </c:pt>
                <c:pt idx="3850">
                  <c:v>5103.1035518073304</c:v>
                </c:pt>
                <c:pt idx="3851">
                  <c:v>5104.4277889723207</c:v>
                </c:pt>
                <c:pt idx="3852">
                  <c:v>5105.7520254199699</c:v>
                </c:pt>
                <c:pt idx="3853">
                  <c:v>5107.0762611502796</c:v>
                </c:pt>
                <c:pt idx="3854">
                  <c:v>5108.40049616325</c:v>
                </c:pt>
                <c:pt idx="3855">
                  <c:v>5109.72473045888</c:v>
                </c:pt>
                <c:pt idx="3856">
                  <c:v>5111.0489640371698</c:v>
                </c:pt>
                <c:pt idx="3857">
                  <c:v>5112.3731968981201</c:v>
                </c:pt>
                <c:pt idx="3858">
                  <c:v>5113.6974290417302</c:v>
                </c:pt>
                <c:pt idx="3859">
                  <c:v>5115.0216604679999</c:v>
                </c:pt>
                <c:pt idx="3860">
                  <c:v>5116.3458911769294</c:v>
                </c:pt>
                <c:pt idx="3861">
                  <c:v>5117.6701211685195</c:v>
                </c:pt>
                <c:pt idx="3862">
                  <c:v>5118.9943504427702</c:v>
                </c:pt>
                <c:pt idx="3863">
                  <c:v>5120.3185789996805</c:v>
                </c:pt>
                <c:pt idx="3864">
                  <c:v>5121.6428068392497</c:v>
                </c:pt>
                <c:pt idx="3865">
                  <c:v>5122.9670339614795</c:v>
                </c:pt>
                <c:pt idx="3866">
                  <c:v>5124.2912603663699</c:v>
                </c:pt>
                <c:pt idx="3867">
                  <c:v>5125.61548605392</c:v>
                </c:pt>
                <c:pt idx="3868">
                  <c:v>5126.9397110241298</c:v>
                </c:pt>
                <c:pt idx="3869">
                  <c:v>5128.2639352770002</c:v>
                </c:pt>
                <c:pt idx="3870">
                  <c:v>5129.5881588125303</c:v>
                </c:pt>
                <c:pt idx="3871">
                  <c:v>5130.9123816307201</c:v>
                </c:pt>
                <c:pt idx="3872">
                  <c:v>5132.2366037315696</c:v>
                </c:pt>
                <c:pt idx="3873">
                  <c:v>5133.5608251150798</c:v>
                </c:pt>
                <c:pt idx="3874">
                  <c:v>5134.8850457812505</c:v>
                </c:pt>
                <c:pt idx="3875">
                  <c:v>5136.20926573008</c:v>
                </c:pt>
                <c:pt idx="3876">
                  <c:v>5137.5334849615692</c:v>
                </c:pt>
                <c:pt idx="3877">
                  <c:v>5138.85770347572</c:v>
                </c:pt>
                <c:pt idx="3878">
                  <c:v>5140.1819212725304</c:v>
                </c:pt>
                <c:pt idx="3879">
                  <c:v>5141.5061383520006</c:v>
                </c:pt>
                <c:pt idx="3880">
                  <c:v>5142.8303547141295</c:v>
                </c:pt>
                <c:pt idx="3881">
                  <c:v>5144.15457035892</c:v>
                </c:pt>
                <c:pt idx="3882">
                  <c:v>5145.4787852863701</c:v>
                </c:pt>
                <c:pt idx="3883">
                  <c:v>5146.80299949648</c:v>
                </c:pt>
                <c:pt idx="3884">
                  <c:v>5148.1272129892495</c:v>
                </c:pt>
                <c:pt idx="3885">
                  <c:v>5149.4514257646797</c:v>
                </c:pt>
                <c:pt idx="3886">
                  <c:v>5150.7756378227696</c:v>
                </c:pt>
                <c:pt idx="3887">
                  <c:v>5152.09984916352</c:v>
                </c:pt>
                <c:pt idx="3888">
                  <c:v>5153.4240597869293</c:v>
                </c:pt>
                <c:pt idx="3889">
                  <c:v>5154.7482696930001</c:v>
                </c:pt>
                <c:pt idx="3890">
                  <c:v>5156.0724788817297</c:v>
                </c:pt>
                <c:pt idx="3891">
                  <c:v>5157.3966873531199</c:v>
                </c:pt>
                <c:pt idx="3892">
                  <c:v>5158.7208951071698</c:v>
                </c:pt>
                <c:pt idx="3893">
                  <c:v>5160.0451021438794</c:v>
                </c:pt>
                <c:pt idx="3894">
                  <c:v>5161.3693084632496</c:v>
                </c:pt>
                <c:pt idx="3895">
                  <c:v>5162.6935140652804</c:v>
                </c:pt>
                <c:pt idx="3896">
                  <c:v>5164.0177189499691</c:v>
                </c:pt>
                <c:pt idx="3897">
                  <c:v>5165.3419231173193</c:v>
                </c:pt>
                <c:pt idx="3898">
                  <c:v>5166.6661265673301</c:v>
                </c:pt>
                <c:pt idx="3899">
                  <c:v>5167.9903293000007</c:v>
                </c:pt>
                <c:pt idx="3900">
                  <c:v>5169.3145313153291</c:v>
                </c:pt>
                <c:pt idx="3901">
                  <c:v>5170.6387326133199</c:v>
                </c:pt>
                <c:pt idx="3902">
                  <c:v>5171.9629331939695</c:v>
                </c:pt>
                <c:pt idx="3903">
                  <c:v>5173.2871330572798</c:v>
                </c:pt>
                <c:pt idx="3904">
                  <c:v>5174.6113322032497</c:v>
                </c:pt>
                <c:pt idx="3905">
                  <c:v>5175.9355306318794</c:v>
                </c:pt>
                <c:pt idx="3906">
                  <c:v>5177.2597283431696</c:v>
                </c:pt>
                <c:pt idx="3907">
                  <c:v>5178.5839253371205</c:v>
                </c:pt>
                <c:pt idx="3908">
                  <c:v>5179.9081216137292</c:v>
                </c:pt>
                <c:pt idx="3909">
                  <c:v>5181.2323171729995</c:v>
                </c:pt>
                <c:pt idx="3910">
                  <c:v>5182.5565120149304</c:v>
                </c:pt>
                <c:pt idx="3911">
                  <c:v>5183.88070613952</c:v>
                </c:pt>
                <c:pt idx="3912">
                  <c:v>5185.2048995467694</c:v>
                </c:pt>
                <c:pt idx="3913">
                  <c:v>5186.5290922366794</c:v>
                </c:pt>
                <c:pt idx="3914">
                  <c:v>5187.85328420925</c:v>
                </c:pt>
                <c:pt idx="3915">
                  <c:v>5189.1774754644803</c:v>
                </c:pt>
                <c:pt idx="3916">
                  <c:v>5190.5016660023693</c:v>
                </c:pt>
                <c:pt idx="3917">
                  <c:v>5191.8258558229199</c:v>
                </c:pt>
                <c:pt idx="3918">
                  <c:v>5193.1500449261302</c:v>
                </c:pt>
                <c:pt idx="3919">
                  <c:v>5194.4742333120003</c:v>
                </c:pt>
                <c:pt idx="3920">
                  <c:v>5195.798420980529</c:v>
                </c:pt>
                <c:pt idx="3921">
                  <c:v>5197.1226079317194</c:v>
                </c:pt>
                <c:pt idx="3922">
                  <c:v>5198.4467941655703</c:v>
                </c:pt>
                <c:pt idx="3923">
                  <c:v>5199.77097968208</c:v>
                </c:pt>
                <c:pt idx="3924">
                  <c:v>5201.0951644812494</c:v>
                </c:pt>
                <c:pt idx="3925">
                  <c:v>5202.4193485630794</c:v>
                </c:pt>
                <c:pt idx="3926">
                  <c:v>5203.7435319275701</c:v>
                </c:pt>
                <c:pt idx="3927">
                  <c:v>5205.0677145747204</c:v>
                </c:pt>
                <c:pt idx="3928">
                  <c:v>5206.3918965045295</c:v>
                </c:pt>
                <c:pt idx="3929">
                  <c:v>5207.7160777169993</c:v>
                </c:pt>
                <c:pt idx="3930">
                  <c:v>5209.0402582121296</c:v>
                </c:pt>
                <c:pt idx="3931">
                  <c:v>5210.3644379899206</c:v>
                </c:pt>
                <c:pt idx="3932">
                  <c:v>5211.6886170503694</c:v>
                </c:pt>
                <c:pt idx="3933">
                  <c:v>5213.0127953934798</c:v>
                </c:pt>
                <c:pt idx="3934">
                  <c:v>5214.3369730192499</c:v>
                </c:pt>
                <c:pt idx="3935">
                  <c:v>5215.6611499276805</c:v>
                </c:pt>
                <c:pt idx="3936">
                  <c:v>5216.9853261187691</c:v>
                </c:pt>
                <c:pt idx="3937">
                  <c:v>5218.3095015925201</c:v>
                </c:pt>
                <c:pt idx="3938">
                  <c:v>5219.6336763489298</c:v>
                </c:pt>
                <c:pt idx="3939">
                  <c:v>5220.9578503880002</c:v>
                </c:pt>
                <c:pt idx="3940">
                  <c:v>5222.2820237097294</c:v>
                </c:pt>
                <c:pt idx="3941">
                  <c:v>5223.6061963141201</c:v>
                </c:pt>
                <c:pt idx="3942">
                  <c:v>5224.9303682011696</c:v>
                </c:pt>
                <c:pt idx="3943">
                  <c:v>5226.2545393708797</c:v>
                </c:pt>
                <c:pt idx="3944">
                  <c:v>5227.5787098232495</c:v>
                </c:pt>
                <c:pt idx="3945">
                  <c:v>5228.9028795582799</c:v>
                </c:pt>
                <c:pt idx="3946">
                  <c:v>5230.22704857597</c:v>
                </c:pt>
                <c:pt idx="3947">
                  <c:v>5231.5512168763198</c:v>
                </c:pt>
                <c:pt idx="3948">
                  <c:v>5232.8753844593293</c:v>
                </c:pt>
                <c:pt idx="3949">
                  <c:v>5234.1995513249994</c:v>
                </c:pt>
                <c:pt idx="3950">
                  <c:v>5235.5237174733302</c:v>
                </c:pt>
                <c:pt idx="3951">
                  <c:v>5236.8478829043197</c:v>
                </c:pt>
                <c:pt idx="3952">
                  <c:v>5238.1720476179698</c:v>
                </c:pt>
                <c:pt idx="3953">
                  <c:v>5239.4962116142797</c:v>
                </c:pt>
                <c:pt idx="3954">
                  <c:v>5240.8203748932501</c:v>
                </c:pt>
                <c:pt idx="3955">
                  <c:v>5242.1445374548803</c:v>
                </c:pt>
                <c:pt idx="3956">
                  <c:v>5243.4686992991692</c:v>
                </c:pt>
                <c:pt idx="3957">
                  <c:v>5244.7928604261197</c:v>
                </c:pt>
                <c:pt idx="3958">
                  <c:v>5246.1170208357298</c:v>
                </c:pt>
                <c:pt idx="3959">
                  <c:v>5247.4411805279997</c:v>
                </c:pt>
                <c:pt idx="3960">
                  <c:v>5248.7653395029292</c:v>
                </c:pt>
                <c:pt idx="3961">
                  <c:v>5250.0894977605194</c:v>
                </c:pt>
                <c:pt idx="3962">
                  <c:v>5251.4136553007702</c:v>
                </c:pt>
                <c:pt idx="3963">
                  <c:v>5252.7378121236798</c:v>
                </c:pt>
                <c:pt idx="3964">
                  <c:v>5254.061968229249</c:v>
                </c:pt>
                <c:pt idx="3965">
                  <c:v>5255.3861236174798</c:v>
                </c:pt>
                <c:pt idx="3966">
                  <c:v>5256.7102782883703</c:v>
                </c:pt>
                <c:pt idx="3967">
                  <c:v>5258.0344322419205</c:v>
                </c:pt>
                <c:pt idx="3968">
                  <c:v>5259.3585854781304</c:v>
                </c:pt>
                <c:pt idx="3969">
                  <c:v>5260.682737997</c:v>
                </c:pt>
                <c:pt idx="3970">
                  <c:v>5262.0068897985302</c:v>
                </c:pt>
                <c:pt idx="3971">
                  <c:v>5263.3310408827201</c:v>
                </c:pt>
                <c:pt idx="3972">
                  <c:v>5264.6551912495706</c:v>
                </c:pt>
                <c:pt idx="3973">
                  <c:v>5265.9793408990799</c:v>
                </c:pt>
                <c:pt idx="3974">
                  <c:v>5267.3034898312499</c:v>
                </c:pt>
                <c:pt idx="3975">
                  <c:v>5268.6276380460804</c:v>
                </c:pt>
                <c:pt idx="3976">
                  <c:v>5269.9517855435706</c:v>
                </c:pt>
                <c:pt idx="3977">
                  <c:v>5271.2759323237196</c:v>
                </c:pt>
                <c:pt idx="3978">
                  <c:v>5272.6000783865302</c:v>
                </c:pt>
                <c:pt idx="3979">
                  <c:v>5273.9242237320004</c:v>
                </c:pt>
                <c:pt idx="3980">
                  <c:v>5275.2483683601304</c:v>
                </c:pt>
                <c:pt idx="3981">
                  <c:v>5276.57251227092</c:v>
                </c:pt>
                <c:pt idx="3982">
                  <c:v>5277.8966554643703</c:v>
                </c:pt>
                <c:pt idx="3983">
                  <c:v>5279.2207979404802</c:v>
                </c:pt>
                <c:pt idx="3984">
                  <c:v>5280.5449396992499</c:v>
                </c:pt>
                <c:pt idx="3985">
                  <c:v>5281.8690807406792</c:v>
                </c:pt>
                <c:pt idx="3986">
                  <c:v>5283.1932210647701</c:v>
                </c:pt>
                <c:pt idx="3987">
                  <c:v>5284.5173606715198</c:v>
                </c:pt>
                <c:pt idx="3988">
                  <c:v>5285.8414995609301</c:v>
                </c:pt>
                <c:pt idx="3989">
                  <c:v>5287.165637733</c:v>
                </c:pt>
                <c:pt idx="3990">
                  <c:v>5288.4897751877297</c:v>
                </c:pt>
                <c:pt idx="3991">
                  <c:v>5289.81391192512</c:v>
                </c:pt>
                <c:pt idx="3992">
                  <c:v>5291.13804794517</c:v>
                </c:pt>
                <c:pt idx="3993">
                  <c:v>5292.4621832478797</c:v>
                </c:pt>
                <c:pt idx="3994">
                  <c:v>5293.78631783325</c:v>
                </c:pt>
                <c:pt idx="3995">
                  <c:v>5295.11045170128</c:v>
                </c:pt>
                <c:pt idx="3996">
                  <c:v>5296.4345848519706</c:v>
                </c:pt>
                <c:pt idx="3997">
                  <c:v>5297.75871728532</c:v>
                </c:pt>
                <c:pt idx="3998">
                  <c:v>5299.08284900133</c:v>
                </c:pt>
                <c:pt idx="3999">
                  <c:v>5300.4069799999997</c:v>
                </c:pt>
                <c:pt idx="4000">
                  <c:v>5301.7311102813301</c:v>
                </c:pt>
                <c:pt idx="4001">
                  <c:v>5303.0552398453192</c:v>
                </c:pt>
                <c:pt idx="4002">
                  <c:v>5304.3793686919698</c:v>
                </c:pt>
                <c:pt idx="4003">
                  <c:v>5305.7034968212802</c:v>
                </c:pt>
                <c:pt idx="4004">
                  <c:v>5307.0276242332502</c:v>
                </c:pt>
                <c:pt idx="4005">
                  <c:v>5308.3517509278799</c:v>
                </c:pt>
                <c:pt idx="4006">
                  <c:v>5309.6758769051694</c:v>
                </c:pt>
                <c:pt idx="4007">
                  <c:v>5311.0000021651203</c:v>
                </c:pt>
                <c:pt idx="4008">
                  <c:v>5312.3241267077301</c:v>
                </c:pt>
                <c:pt idx="4009">
                  <c:v>5313.6482505329996</c:v>
                </c:pt>
                <c:pt idx="4010">
                  <c:v>5314.9723736409296</c:v>
                </c:pt>
                <c:pt idx="4011">
                  <c:v>5316.2964960315203</c:v>
                </c:pt>
                <c:pt idx="4012">
                  <c:v>5317.6206177047707</c:v>
                </c:pt>
                <c:pt idx="4013">
                  <c:v>5318.9447386606798</c:v>
                </c:pt>
                <c:pt idx="4014">
                  <c:v>5320.2688588992496</c:v>
                </c:pt>
                <c:pt idx="4015">
                  <c:v>5321.59297842048</c:v>
                </c:pt>
                <c:pt idx="4016">
                  <c:v>5322.9170972243701</c:v>
                </c:pt>
                <c:pt idx="4017">
                  <c:v>5324.2412153109199</c:v>
                </c:pt>
                <c:pt idx="4018">
                  <c:v>5325.5653326801294</c:v>
                </c:pt>
                <c:pt idx="4019">
                  <c:v>5326.8894493320004</c:v>
                </c:pt>
                <c:pt idx="4020">
                  <c:v>5328.2135652665302</c:v>
                </c:pt>
                <c:pt idx="4021">
                  <c:v>5329.5376804837197</c:v>
                </c:pt>
                <c:pt idx="4022">
                  <c:v>5330.8617949835698</c:v>
                </c:pt>
                <c:pt idx="4023">
                  <c:v>5332.1859087660796</c:v>
                </c:pt>
                <c:pt idx="4024">
                  <c:v>5333.51002183125</c:v>
                </c:pt>
                <c:pt idx="4025">
                  <c:v>5334.8341341790792</c:v>
                </c:pt>
                <c:pt idx="4026">
                  <c:v>5336.15824580957</c:v>
                </c:pt>
                <c:pt idx="4027">
                  <c:v>5337.4823567227204</c:v>
                </c:pt>
                <c:pt idx="4028">
                  <c:v>5338.8064669185305</c:v>
                </c:pt>
                <c:pt idx="4029">
                  <c:v>5340.1305763969995</c:v>
                </c:pt>
                <c:pt idx="4030">
                  <c:v>5341.4546851581299</c:v>
                </c:pt>
                <c:pt idx="4031">
                  <c:v>5342.7787932019201</c:v>
                </c:pt>
                <c:pt idx="4032">
                  <c:v>5344.1029005283699</c:v>
                </c:pt>
                <c:pt idx="4033">
                  <c:v>5345.4270071374794</c:v>
                </c:pt>
                <c:pt idx="4034">
                  <c:v>5346.7511130292496</c:v>
                </c:pt>
                <c:pt idx="4035">
                  <c:v>5348.0752182036804</c:v>
                </c:pt>
                <c:pt idx="4036">
                  <c:v>5349.3993226607699</c:v>
                </c:pt>
                <c:pt idx="4037">
                  <c:v>5350.7234264005192</c:v>
                </c:pt>
                <c:pt idx="4038">
                  <c:v>5352.04752942293</c:v>
                </c:pt>
                <c:pt idx="4039">
                  <c:v>5353.3716317279996</c:v>
                </c:pt>
                <c:pt idx="4040">
                  <c:v>5354.6957333157297</c:v>
                </c:pt>
                <c:pt idx="4041">
                  <c:v>5356.0198341861196</c:v>
                </c:pt>
                <c:pt idx="4042">
                  <c:v>5357.3439343391701</c:v>
                </c:pt>
                <c:pt idx="4043">
                  <c:v>5358.6680337748803</c:v>
                </c:pt>
                <c:pt idx="4044">
                  <c:v>5359.9921324932502</c:v>
                </c:pt>
                <c:pt idx="4045">
                  <c:v>5361.3162304942798</c:v>
                </c:pt>
                <c:pt idx="4046">
                  <c:v>5362.64032777797</c:v>
                </c:pt>
                <c:pt idx="4047">
                  <c:v>5363.9644243443199</c:v>
                </c:pt>
                <c:pt idx="4048">
                  <c:v>5365.2885201933304</c:v>
                </c:pt>
                <c:pt idx="4049">
                  <c:v>5366.6126153249998</c:v>
                </c:pt>
                <c:pt idx="4050">
                  <c:v>5367.9367097393297</c:v>
                </c:pt>
                <c:pt idx="4051">
                  <c:v>5369.2608034363202</c:v>
                </c:pt>
                <c:pt idx="4052">
                  <c:v>5370.5848964159704</c:v>
                </c:pt>
                <c:pt idx="4053">
                  <c:v>5371.9089886782795</c:v>
                </c:pt>
                <c:pt idx="4054">
                  <c:v>5373.23308022325</c:v>
                </c:pt>
                <c:pt idx="4055">
                  <c:v>5374.5571710508802</c:v>
                </c:pt>
                <c:pt idx="4056">
                  <c:v>5375.8812611611702</c:v>
                </c:pt>
                <c:pt idx="4057">
                  <c:v>5377.2053505541198</c:v>
                </c:pt>
                <c:pt idx="4058">
                  <c:v>5378.5294392297301</c:v>
                </c:pt>
                <c:pt idx="4059">
                  <c:v>5379.853527188</c:v>
                </c:pt>
                <c:pt idx="4060">
                  <c:v>5381.1776144289297</c:v>
                </c:pt>
                <c:pt idx="4061">
                  <c:v>5382.5017009525191</c:v>
                </c:pt>
                <c:pt idx="4062">
                  <c:v>5383.8257867587699</c:v>
                </c:pt>
                <c:pt idx="4063">
                  <c:v>5385.1498718476796</c:v>
                </c:pt>
                <c:pt idx="4064">
                  <c:v>5386.4739562192499</c:v>
                </c:pt>
                <c:pt idx="4065">
                  <c:v>5387.7980398734799</c:v>
                </c:pt>
                <c:pt idx="4066">
                  <c:v>5389.1221228103695</c:v>
                </c:pt>
                <c:pt idx="4067">
                  <c:v>5390.4462050299198</c:v>
                </c:pt>
                <c:pt idx="4068">
                  <c:v>5391.7702865321298</c:v>
                </c:pt>
                <c:pt idx="4069">
                  <c:v>5393.0943673169995</c:v>
                </c:pt>
                <c:pt idx="4070">
                  <c:v>5394.4184473845298</c:v>
                </c:pt>
                <c:pt idx="4071">
                  <c:v>5395.7425267347198</c:v>
                </c:pt>
                <c:pt idx="4072">
                  <c:v>5397.0666053675704</c:v>
                </c:pt>
                <c:pt idx="4073">
                  <c:v>5398.3906832830799</c:v>
                </c:pt>
                <c:pt idx="4074">
                  <c:v>5399.7147604812499</c:v>
                </c:pt>
                <c:pt idx="4075">
                  <c:v>5401.0388369620796</c:v>
                </c:pt>
                <c:pt idx="4076">
                  <c:v>5402.3629127255699</c:v>
                </c:pt>
                <c:pt idx="4077">
                  <c:v>5403.686987771719</c:v>
                </c:pt>
                <c:pt idx="4078">
                  <c:v>5405.0110621005297</c:v>
                </c:pt>
                <c:pt idx="4079">
                  <c:v>5406.335135712</c:v>
                </c:pt>
                <c:pt idx="4080">
                  <c:v>5407.6592086061301</c:v>
                </c:pt>
                <c:pt idx="4081">
                  <c:v>5408.9832807829198</c:v>
                </c:pt>
                <c:pt idx="4082">
                  <c:v>5410.3073522423692</c:v>
                </c:pt>
                <c:pt idx="4083">
                  <c:v>5411.6314229844802</c:v>
                </c:pt>
                <c:pt idx="4084">
                  <c:v>5412.9554930092499</c:v>
                </c:pt>
                <c:pt idx="4085">
                  <c:v>5414.2795623166794</c:v>
                </c:pt>
                <c:pt idx="4086">
                  <c:v>5415.6036309067695</c:v>
                </c:pt>
                <c:pt idx="4087">
                  <c:v>5416.9276987795201</c:v>
                </c:pt>
                <c:pt idx="4088">
                  <c:v>5418.2517659349305</c:v>
                </c:pt>
                <c:pt idx="4089">
                  <c:v>5419.5758323729997</c:v>
                </c:pt>
                <c:pt idx="4090">
                  <c:v>5420.8998980937295</c:v>
                </c:pt>
                <c:pt idx="4091">
                  <c:v>5422.2239630971198</c:v>
                </c:pt>
                <c:pt idx="4092">
                  <c:v>5423.5480273831699</c:v>
                </c:pt>
                <c:pt idx="4093">
                  <c:v>5424.8720909518797</c:v>
                </c:pt>
                <c:pt idx="4094">
                  <c:v>5426.1961538032492</c:v>
                </c:pt>
                <c:pt idx="4095">
                  <c:v>5427.5202159372802</c:v>
                </c:pt>
                <c:pt idx="4096">
                  <c:v>5428.84427735397</c:v>
                </c:pt>
                <c:pt idx="4097">
                  <c:v>5430.1683380533204</c:v>
                </c:pt>
                <c:pt idx="4098">
                  <c:v>5431.4923980353296</c:v>
                </c:pt>
                <c:pt idx="4099">
                  <c:v>5432.8164572999995</c:v>
                </c:pt>
                <c:pt idx="4100">
                  <c:v>5434.1405158473299</c:v>
                </c:pt>
                <c:pt idx="4101">
                  <c:v>5435.46457367732</c:v>
                </c:pt>
                <c:pt idx="4102">
                  <c:v>5436.7886307899698</c:v>
                </c:pt>
                <c:pt idx="4103">
                  <c:v>5438.1126871852803</c:v>
                </c:pt>
                <c:pt idx="4104">
                  <c:v>5439.4367428632504</c:v>
                </c:pt>
                <c:pt idx="4105">
                  <c:v>5440.7607978238802</c:v>
                </c:pt>
                <c:pt idx="4106">
                  <c:v>5442.0848520671698</c:v>
                </c:pt>
                <c:pt idx="4107">
                  <c:v>5443.4089055931199</c:v>
                </c:pt>
                <c:pt idx="4108">
                  <c:v>5444.7329584017298</c:v>
                </c:pt>
                <c:pt idx="4109">
                  <c:v>5446.0570104930002</c:v>
                </c:pt>
                <c:pt idx="4110">
                  <c:v>5447.3810618669295</c:v>
                </c:pt>
                <c:pt idx="4111">
                  <c:v>5448.7051125235203</c:v>
                </c:pt>
                <c:pt idx="4112">
                  <c:v>5450.0291624627698</c:v>
                </c:pt>
                <c:pt idx="4113">
                  <c:v>5451.35321168468</c:v>
                </c:pt>
                <c:pt idx="4114">
                  <c:v>5452.6772601892499</c:v>
                </c:pt>
                <c:pt idx="4115">
                  <c:v>5454.0013079764794</c:v>
                </c:pt>
                <c:pt idx="4116">
                  <c:v>5455.3253550463696</c:v>
                </c:pt>
                <c:pt idx="4117">
                  <c:v>5456.6494013989204</c:v>
                </c:pt>
                <c:pt idx="4118">
                  <c:v>5457.97344703413</c:v>
                </c:pt>
                <c:pt idx="4119">
                  <c:v>5459.2974919520002</c:v>
                </c:pt>
                <c:pt idx="4120">
                  <c:v>5460.6215361525301</c:v>
                </c:pt>
                <c:pt idx="4121">
                  <c:v>5461.9455796357206</c:v>
                </c:pt>
                <c:pt idx="4122">
                  <c:v>5463.2696224015699</c:v>
                </c:pt>
                <c:pt idx="4123">
                  <c:v>5464.5936644500798</c:v>
                </c:pt>
                <c:pt idx="4124">
                  <c:v>5465.9177057812503</c:v>
                </c:pt>
                <c:pt idx="4125">
                  <c:v>5467.2417463950806</c:v>
                </c:pt>
                <c:pt idx="4126">
                  <c:v>5468.5657862915696</c:v>
                </c:pt>
                <c:pt idx="4127">
                  <c:v>5469.8898254707201</c:v>
                </c:pt>
                <c:pt idx="4128">
                  <c:v>5471.2138639325303</c:v>
                </c:pt>
                <c:pt idx="4129">
                  <c:v>5472.5379016770003</c:v>
                </c:pt>
                <c:pt idx="4130">
                  <c:v>5473.8619387041299</c:v>
                </c:pt>
                <c:pt idx="4131">
                  <c:v>5475.1859750139201</c:v>
                </c:pt>
                <c:pt idx="4132">
                  <c:v>5476.5100106063701</c:v>
                </c:pt>
                <c:pt idx="4133">
                  <c:v>5477.8340454814806</c:v>
                </c:pt>
                <c:pt idx="4134">
                  <c:v>5479.15807963925</c:v>
                </c:pt>
                <c:pt idx="4135">
                  <c:v>5480.4821130796799</c:v>
                </c:pt>
                <c:pt idx="4136">
                  <c:v>5481.8061458027696</c:v>
                </c:pt>
                <c:pt idx="4137">
                  <c:v>5483.1301778085199</c:v>
                </c:pt>
                <c:pt idx="4138">
                  <c:v>5484.4542090969298</c:v>
                </c:pt>
                <c:pt idx="4139">
                  <c:v>5485.7782396679995</c:v>
                </c:pt>
                <c:pt idx="4140">
                  <c:v>5487.1022695217298</c:v>
                </c:pt>
                <c:pt idx="4141">
                  <c:v>5488.4262986581198</c:v>
                </c:pt>
                <c:pt idx="4142">
                  <c:v>5489.7503270771695</c:v>
                </c:pt>
                <c:pt idx="4143">
                  <c:v>5491.0743547788798</c:v>
                </c:pt>
                <c:pt idx="4144">
                  <c:v>5492.3983817632497</c:v>
                </c:pt>
                <c:pt idx="4145">
                  <c:v>5493.7224080302803</c:v>
                </c:pt>
                <c:pt idx="4146">
                  <c:v>5495.0464335799697</c:v>
                </c:pt>
                <c:pt idx="4147">
                  <c:v>5496.3704584123197</c:v>
                </c:pt>
                <c:pt idx="4148">
                  <c:v>5497.6944825273304</c:v>
                </c:pt>
                <c:pt idx="4149">
                  <c:v>5499.0185059249998</c:v>
                </c:pt>
                <c:pt idx="4150">
                  <c:v>5500.3425286053298</c:v>
                </c:pt>
                <c:pt idx="4151">
                  <c:v>5501.6665505683195</c:v>
                </c:pt>
                <c:pt idx="4152">
                  <c:v>5502.9905718139698</c:v>
                </c:pt>
                <c:pt idx="4153">
                  <c:v>5504.3145923422799</c:v>
                </c:pt>
                <c:pt idx="4154">
                  <c:v>5505.6386121532496</c:v>
                </c:pt>
                <c:pt idx="4155">
                  <c:v>5506.9626312468799</c:v>
                </c:pt>
                <c:pt idx="4156">
                  <c:v>5508.28664962317</c:v>
                </c:pt>
                <c:pt idx="4157">
                  <c:v>5509.6106672821206</c:v>
                </c:pt>
                <c:pt idx="4158">
                  <c:v>5510.9346842237292</c:v>
                </c:pt>
                <c:pt idx="4159">
                  <c:v>5512.2587004480001</c:v>
                </c:pt>
                <c:pt idx="4160">
                  <c:v>5513.5827159549299</c:v>
                </c:pt>
                <c:pt idx="4161">
                  <c:v>5514.9067307445202</c:v>
                </c:pt>
                <c:pt idx="4162">
                  <c:v>5516.2307448167694</c:v>
                </c:pt>
                <c:pt idx="4163">
                  <c:v>5517.5547581716801</c:v>
                </c:pt>
                <c:pt idx="4164">
                  <c:v>5518.8787708092495</c:v>
                </c:pt>
                <c:pt idx="4165">
                  <c:v>5520.2027827294805</c:v>
                </c:pt>
                <c:pt idx="4166">
                  <c:v>5521.5267939323694</c:v>
                </c:pt>
                <c:pt idx="4167">
                  <c:v>5522.8508044179198</c:v>
                </c:pt>
                <c:pt idx="4168">
                  <c:v>5524.1748141861299</c:v>
                </c:pt>
                <c:pt idx="4169">
                  <c:v>5525.4988232370006</c:v>
                </c:pt>
                <c:pt idx="4170">
                  <c:v>5526.8228315705292</c:v>
                </c:pt>
                <c:pt idx="4171">
                  <c:v>5528.1468391867202</c:v>
                </c:pt>
                <c:pt idx="4172">
                  <c:v>5529.47084608557</c:v>
                </c:pt>
                <c:pt idx="4173">
                  <c:v>5530.7948522670804</c:v>
                </c:pt>
                <c:pt idx="4174">
                  <c:v>5532.1188577312496</c:v>
                </c:pt>
                <c:pt idx="4175">
                  <c:v>5533.4428624780794</c:v>
                </c:pt>
                <c:pt idx="4176">
                  <c:v>5534.7668665075698</c:v>
                </c:pt>
                <c:pt idx="4177">
                  <c:v>5536.09086981972</c:v>
                </c:pt>
                <c:pt idx="4178">
                  <c:v>5537.4148724145298</c:v>
                </c:pt>
                <c:pt idx="4179">
                  <c:v>5538.7388742919993</c:v>
                </c:pt>
                <c:pt idx="4180">
                  <c:v>5540.0628754521304</c:v>
                </c:pt>
                <c:pt idx="4181">
                  <c:v>5541.3868758949202</c:v>
                </c:pt>
                <c:pt idx="4182">
                  <c:v>5542.7108756203697</c:v>
                </c:pt>
                <c:pt idx="4183">
                  <c:v>5544.0348746284799</c:v>
                </c:pt>
                <c:pt idx="4184">
                  <c:v>5545.3588729192497</c:v>
                </c:pt>
                <c:pt idx="4185">
                  <c:v>5546.6828704926802</c:v>
                </c:pt>
                <c:pt idx="4186">
                  <c:v>5548.0068673487694</c:v>
                </c:pt>
                <c:pt idx="4187">
                  <c:v>5549.3308634875193</c:v>
                </c:pt>
                <c:pt idx="4188">
                  <c:v>5550.6548589089298</c:v>
                </c:pt>
                <c:pt idx="4189">
                  <c:v>5551.978853613</c:v>
                </c:pt>
                <c:pt idx="4190">
                  <c:v>5553.3028475997298</c:v>
                </c:pt>
                <c:pt idx="4191">
                  <c:v>5554.6268408691194</c:v>
                </c:pt>
                <c:pt idx="4192">
                  <c:v>5555.9508334211696</c:v>
                </c:pt>
                <c:pt idx="4193">
                  <c:v>5557.2748252558804</c:v>
                </c:pt>
                <c:pt idx="4194">
                  <c:v>5558.5988163732491</c:v>
                </c:pt>
                <c:pt idx="4195">
                  <c:v>5559.9228067732793</c:v>
                </c:pt>
                <c:pt idx="4196">
                  <c:v>5561.2467964559701</c:v>
                </c:pt>
                <c:pt idx="4197">
                  <c:v>5562.5707854213206</c:v>
                </c:pt>
                <c:pt idx="4198">
                  <c:v>5563.8947736693299</c:v>
                </c:pt>
                <c:pt idx="4199">
                  <c:v>5565.2187611999998</c:v>
                </c:pt>
                <c:pt idx="4200">
                  <c:v>5566.5427480133303</c:v>
                </c:pt>
                <c:pt idx="4201">
                  <c:v>5567.8667341093205</c:v>
                </c:pt>
                <c:pt idx="4202">
                  <c:v>5569.1907194879695</c:v>
                </c:pt>
                <c:pt idx="4203">
                  <c:v>5570.5147041492801</c:v>
                </c:pt>
                <c:pt idx="4204">
                  <c:v>5571.8386880932503</c:v>
                </c:pt>
                <c:pt idx="4205">
                  <c:v>5573.1626713198802</c:v>
                </c:pt>
                <c:pt idx="4206">
                  <c:v>5574.4866538291699</c:v>
                </c:pt>
                <c:pt idx="4207">
                  <c:v>5575.8106356211192</c:v>
                </c:pt>
                <c:pt idx="4208">
                  <c:v>5577.1346166957301</c:v>
                </c:pt>
                <c:pt idx="4209">
                  <c:v>5578.4585970529997</c:v>
                </c:pt>
                <c:pt idx="4210">
                  <c:v>5579.7825766929291</c:v>
                </c:pt>
                <c:pt idx="4211">
                  <c:v>5581.1065556155199</c:v>
                </c:pt>
                <c:pt idx="4212">
                  <c:v>5582.4305338207696</c:v>
                </c:pt>
                <c:pt idx="4213">
                  <c:v>5583.7545113086799</c:v>
                </c:pt>
                <c:pt idx="4214">
                  <c:v>5585.0784880792498</c:v>
                </c:pt>
                <c:pt idx="4215">
                  <c:v>5586.4024641324795</c:v>
                </c:pt>
                <c:pt idx="4216">
                  <c:v>5587.7264394683698</c:v>
                </c:pt>
                <c:pt idx="4217">
                  <c:v>5589.0504140869198</c:v>
                </c:pt>
                <c:pt idx="4218">
                  <c:v>5590.3743879881295</c:v>
                </c:pt>
                <c:pt idx="4219">
                  <c:v>5591.6983611719997</c:v>
                </c:pt>
                <c:pt idx="4220">
                  <c:v>5593.0223336385297</c:v>
                </c:pt>
                <c:pt idx="4221">
                  <c:v>5594.3463053877203</c:v>
                </c:pt>
                <c:pt idx="4222">
                  <c:v>5595.6702764195697</c:v>
                </c:pt>
                <c:pt idx="4223">
                  <c:v>5596.9942467340798</c:v>
                </c:pt>
                <c:pt idx="4224">
                  <c:v>5598.3182163312495</c:v>
                </c:pt>
                <c:pt idx="4225">
                  <c:v>5599.6421852110798</c:v>
                </c:pt>
                <c:pt idx="4226">
                  <c:v>5600.9661533735707</c:v>
                </c:pt>
                <c:pt idx="4227">
                  <c:v>5602.2901208187195</c:v>
                </c:pt>
                <c:pt idx="4228">
                  <c:v>5603.6140875465298</c:v>
                </c:pt>
                <c:pt idx="4229">
                  <c:v>5604.9380535569999</c:v>
                </c:pt>
                <c:pt idx="4230">
                  <c:v>5606.2620188501305</c:v>
                </c:pt>
                <c:pt idx="4231">
                  <c:v>5607.5859834259199</c:v>
                </c:pt>
                <c:pt idx="4232">
                  <c:v>5608.90994728437</c:v>
                </c:pt>
                <c:pt idx="4233">
                  <c:v>5610.2339104254797</c:v>
                </c:pt>
                <c:pt idx="4234">
                  <c:v>5611.5578728492501</c:v>
                </c:pt>
                <c:pt idx="4235">
                  <c:v>5612.8818345556792</c:v>
                </c:pt>
                <c:pt idx="4236">
                  <c:v>5614.2057955447699</c:v>
                </c:pt>
                <c:pt idx="4237">
                  <c:v>5615.5297558165203</c:v>
                </c:pt>
                <c:pt idx="4238">
                  <c:v>5616.8537153709303</c:v>
                </c:pt>
                <c:pt idx="4239">
                  <c:v>5618.1776742079992</c:v>
                </c:pt>
                <c:pt idx="4240">
                  <c:v>5619.5016323277296</c:v>
                </c:pt>
                <c:pt idx="4241">
                  <c:v>5620.8255897301196</c:v>
                </c:pt>
                <c:pt idx="4242">
                  <c:v>5622.1495464151703</c:v>
                </c:pt>
                <c:pt idx="4243">
                  <c:v>5623.4735023828798</c:v>
                </c:pt>
                <c:pt idx="4244">
                  <c:v>5624.7974576332499</c:v>
                </c:pt>
                <c:pt idx="4245">
                  <c:v>5626.1214121662797</c:v>
                </c:pt>
                <c:pt idx="4246">
                  <c:v>5627.4453659819701</c:v>
                </c:pt>
                <c:pt idx="4247">
                  <c:v>5628.7693190803193</c:v>
                </c:pt>
                <c:pt idx="4248">
                  <c:v>5630.09327146133</c:v>
                </c:pt>
                <c:pt idx="4249">
                  <c:v>5631.4172231250004</c:v>
                </c:pt>
                <c:pt idx="4250">
                  <c:v>5632.7411740713305</c:v>
                </c:pt>
                <c:pt idx="4251">
                  <c:v>5634.0651243003194</c:v>
                </c:pt>
                <c:pt idx="4252">
                  <c:v>5635.3890738119699</c:v>
                </c:pt>
                <c:pt idx="4253">
                  <c:v>5636.71302260628</c:v>
                </c:pt>
                <c:pt idx="4254">
                  <c:v>5638.0369706832498</c:v>
                </c:pt>
                <c:pt idx="4255">
                  <c:v>5639.3609180428793</c:v>
                </c:pt>
                <c:pt idx="4256">
                  <c:v>5640.6848646851695</c:v>
                </c:pt>
                <c:pt idx="4257">
                  <c:v>5642.0088106101202</c:v>
                </c:pt>
                <c:pt idx="4258">
                  <c:v>5643.3327558177307</c:v>
                </c:pt>
                <c:pt idx="4259">
                  <c:v>5644.6567003079999</c:v>
                </c:pt>
                <c:pt idx="4260">
                  <c:v>5645.9806440809298</c:v>
                </c:pt>
                <c:pt idx="4261">
                  <c:v>5647.3045871365202</c:v>
                </c:pt>
                <c:pt idx="4262">
                  <c:v>5648.6285294747704</c:v>
                </c:pt>
                <c:pt idx="4263">
                  <c:v>5649.9524710956794</c:v>
                </c:pt>
                <c:pt idx="4264">
                  <c:v>5651.2764119992498</c:v>
                </c:pt>
                <c:pt idx="4265">
                  <c:v>5652.60035218548</c:v>
                </c:pt>
                <c:pt idx="4266">
                  <c:v>5653.9242916543699</c:v>
                </c:pt>
                <c:pt idx="4267">
                  <c:v>5655.2482304059195</c:v>
                </c:pt>
                <c:pt idx="4268">
                  <c:v>5656.5721684401296</c:v>
                </c:pt>
                <c:pt idx="4269">
                  <c:v>5657.8961057570004</c:v>
                </c:pt>
                <c:pt idx="4270">
                  <c:v>5659.22004235653</c:v>
                </c:pt>
                <c:pt idx="4271">
                  <c:v>5660.5439782387193</c:v>
                </c:pt>
                <c:pt idx="4272">
                  <c:v>5661.8679134035701</c:v>
                </c:pt>
                <c:pt idx="4273">
                  <c:v>5663.1918478510797</c:v>
                </c:pt>
                <c:pt idx="4274">
                  <c:v>5664.5157815812499</c:v>
                </c:pt>
                <c:pt idx="4275">
                  <c:v>5665.8397145940799</c:v>
                </c:pt>
                <c:pt idx="4276">
                  <c:v>5667.1636468895695</c:v>
                </c:pt>
                <c:pt idx="4277">
                  <c:v>5668.4875784677197</c:v>
                </c:pt>
                <c:pt idx="4278">
                  <c:v>5669.8115093285305</c:v>
                </c:pt>
                <c:pt idx="4279">
                  <c:v>5671.1354394719992</c:v>
                </c:pt>
                <c:pt idx="4280">
                  <c:v>5672.4593688981295</c:v>
                </c:pt>
                <c:pt idx="4281">
                  <c:v>5673.7832976069203</c:v>
                </c:pt>
                <c:pt idx="4282">
                  <c:v>5675.10722559837</c:v>
                </c:pt>
                <c:pt idx="4283">
                  <c:v>5676.4311528724793</c:v>
                </c:pt>
                <c:pt idx="4284">
                  <c:v>5677.7550794292501</c:v>
                </c:pt>
                <c:pt idx="4285">
                  <c:v>5679.0790052686798</c:v>
                </c:pt>
                <c:pt idx="4286">
                  <c:v>5680.4029303907701</c:v>
                </c:pt>
                <c:pt idx="4287">
                  <c:v>5681.7268547955191</c:v>
                </c:pt>
                <c:pt idx="4288">
                  <c:v>5683.0507784829297</c:v>
                </c:pt>
                <c:pt idx="4289">
                  <c:v>5684.3747014529999</c:v>
                </c:pt>
                <c:pt idx="4290">
                  <c:v>5685.6986237057299</c:v>
                </c:pt>
                <c:pt idx="4291">
                  <c:v>5687.0225452411196</c:v>
                </c:pt>
                <c:pt idx="4292">
                  <c:v>5688.3464660591699</c:v>
                </c:pt>
                <c:pt idx="4293">
                  <c:v>5689.6703861598799</c:v>
                </c:pt>
                <c:pt idx="4294">
                  <c:v>5690.9943055432504</c:v>
                </c:pt>
                <c:pt idx="4295">
                  <c:v>5692.3182242092798</c:v>
                </c:pt>
                <c:pt idx="4296">
                  <c:v>5693.6421421579698</c:v>
                </c:pt>
                <c:pt idx="4297">
                  <c:v>5694.9660593893195</c:v>
                </c:pt>
                <c:pt idx="4298">
                  <c:v>5696.2899759033298</c:v>
                </c:pt>
                <c:pt idx="4299">
                  <c:v>5697.6138916999998</c:v>
                </c:pt>
                <c:pt idx="4300">
                  <c:v>5698.9378067793295</c:v>
                </c:pt>
                <c:pt idx="4301">
                  <c:v>5700.2617211413199</c:v>
                </c:pt>
                <c:pt idx="4302">
                  <c:v>5701.5856347859699</c:v>
                </c:pt>
                <c:pt idx="4303">
                  <c:v>5702.9095477132796</c:v>
                </c:pt>
                <c:pt idx="4304">
                  <c:v>5704.2334599232499</c:v>
                </c:pt>
                <c:pt idx="4305">
                  <c:v>5705.55737141588</c:v>
                </c:pt>
                <c:pt idx="4306">
                  <c:v>5706.8812821911697</c:v>
                </c:pt>
                <c:pt idx="4307">
                  <c:v>5708.2051922491191</c:v>
                </c:pt>
                <c:pt idx="4308">
                  <c:v>5709.5291015897301</c:v>
                </c:pt>
                <c:pt idx="4309">
                  <c:v>5710.8530102129998</c:v>
                </c:pt>
                <c:pt idx="4310">
                  <c:v>5712.1769181189302</c:v>
                </c:pt>
                <c:pt idx="4311">
                  <c:v>5713.5008253075193</c:v>
                </c:pt>
                <c:pt idx="4312">
                  <c:v>5714.82473177877</c:v>
                </c:pt>
                <c:pt idx="4313">
                  <c:v>5716.1486375326804</c:v>
                </c:pt>
                <c:pt idx="4314">
                  <c:v>5717.4725425692504</c:v>
                </c:pt>
                <c:pt idx="4315">
                  <c:v>5718.7964468884793</c:v>
                </c:pt>
                <c:pt idx="4316">
                  <c:v>5720.1203504903697</c:v>
                </c:pt>
                <c:pt idx="4317">
                  <c:v>5721.4442533749198</c:v>
                </c:pt>
                <c:pt idx="4318">
                  <c:v>5722.7681555421304</c:v>
                </c:pt>
                <c:pt idx="4319">
                  <c:v>5724.092056991999</c:v>
                </c:pt>
                <c:pt idx="4320">
                  <c:v>5725.41595772453</c:v>
                </c:pt>
                <c:pt idx="4321">
                  <c:v>5726.7398577397198</c:v>
                </c:pt>
                <c:pt idx="4322">
                  <c:v>5728.0637570375702</c:v>
                </c:pt>
                <c:pt idx="4323">
                  <c:v>5729.3876556180794</c:v>
                </c:pt>
                <c:pt idx="4324">
                  <c:v>5730.7115534812501</c:v>
                </c:pt>
                <c:pt idx="4325">
                  <c:v>5732.0354506270796</c:v>
                </c:pt>
                <c:pt idx="4326">
                  <c:v>5733.3593470555697</c:v>
                </c:pt>
                <c:pt idx="4327">
                  <c:v>5734.6832427667196</c:v>
                </c:pt>
                <c:pt idx="4328">
                  <c:v>5736.00713776053</c:v>
                </c:pt>
                <c:pt idx="4329">
                  <c:v>5737.3310320370001</c:v>
                </c:pt>
                <c:pt idx="4330">
                  <c:v>5738.6549255961299</c:v>
                </c:pt>
                <c:pt idx="4331">
                  <c:v>5739.9788184379195</c:v>
                </c:pt>
                <c:pt idx="4332">
                  <c:v>5741.3027105623696</c:v>
                </c:pt>
                <c:pt idx="4333">
                  <c:v>5742.6266019694795</c:v>
                </c:pt>
                <c:pt idx="4334">
                  <c:v>5743.9504926592499</c:v>
                </c:pt>
                <c:pt idx="4335">
                  <c:v>5745.2743826316791</c:v>
                </c:pt>
                <c:pt idx="4336">
                  <c:v>5746.5982718867699</c:v>
                </c:pt>
                <c:pt idx="4337">
                  <c:v>5747.9221604245195</c:v>
                </c:pt>
                <c:pt idx="4338">
                  <c:v>5749.2460482449305</c:v>
                </c:pt>
                <c:pt idx="4339">
                  <c:v>5750.5699353479995</c:v>
                </c:pt>
                <c:pt idx="4340">
                  <c:v>5751.89382173373</c:v>
                </c:pt>
                <c:pt idx="4341">
                  <c:v>5753.2177074021201</c:v>
                </c:pt>
                <c:pt idx="4342">
                  <c:v>5754.54159235317</c:v>
                </c:pt>
                <c:pt idx="4343">
                  <c:v>5755.8654765868796</c:v>
                </c:pt>
                <c:pt idx="4344">
                  <c:v>5757.1893601032498</c:v>
                </c:pt>
                <c:pt idx="4345">
                  <c:v>5758.5132429022797</c:v>
                </c:pt>
                <c:pt idx="4346">
                  <c:v>5759.8371249839702</c:v>
                </c:pt>
                <c:pt idx="4347">
                  <c:v>5761.1610063483195</c:v>
                </c:pt>
                <c:pt idx="4348">
                  <c:v>5762.4848869953294</c:v>
                </c:pt>
                <c:pt idx="4349">
                  <c:v>5763.8087669249999</c:v>
                </c:pt>
                <c:pt idx="4350">
                  <c:v>5765.1326461373301</c:v>
                </c:pt>
                <c:pt idx="4351">
                  <c:v>5766.4565246323191</c:v>
                </c:pt>
                <c:pt idx="4352">
                  <c:v>5767.7804024099696</c:v>
                </c:pt>
                <c:pt idx="4353">
                  <c:v>5769.1042794702798</c:v>
                </c:pt>
                <c:pt idx="4354">
                  <c:v>5770.4281558132498</c:v>
                </c:pt>
                <c:pt idx="4355">
                  <c:v>5771.7520314388803</c:v>
                </c:pt>
                <c:pt idx="4356">
                  <c:v>5773.0759063471696</c:v>
                </c:pt>
                <c:pt idx="4357">
                  <c:v>5774.3997805381196</c:v>
                </c:pt>
                <c:pt idx="4358">
                  <c:v>5775.7236540117301</c:v>
                </c:pt>
                <c:pt idx="4359">
                  <c:v>5777.0475267680004</c:v>
                </c:pt>
                <c:pt idx="4360">
                  <c:v>5778.3713988069294</c:v>
                </c:pt>
                <c:pt idx="4361">
                  <c:v>5779.69527012852</c:v>
                </c:pt>
                <c:pt idx="4362">
                  <c:v>5781.0191407327702</c:v>
                </c:pt>
                <c:pt idx="4363">
                  <c:v>5782.3430106196802</c:v>
                </c:pt>
                <c:pt idx="4364">
                  <c:v>5783.6668797892498</c:v>
                </c:pt>
                <c:pt idx="4365">
                  <c:v>5784.9907482414801</c:v>
                </c:pt>
                <c:pt idx="4366">
                  <c:v>5786.3146159763701</c:v>
                </c:pt>
                <c:pt idx="4367">
                  <c:v>5787.6384829939207</c:v>
                </c:pt>
                <c:pt idx="4368">
                  <c:v>5788.96234929413</c:v>
                </c:pt>
                <c:pt idx="4369">
                  <c:v>5790.286214877</c:v>
                </c:pt>
                <c:pt idx="4370">
                  <c:v>5791.6100797425297</c:v>
                </c:pt>
                <c:pt idx="4371">
                  <c:v>5792.93394389072</c:v>
                </c:pt>
                <c:pt idx="4372">
                  <c:v>5794.25780732157</c:v>
                </c:pt>
                <c:pt idx="4373">
                  <c:v>5795.5816700350797</c:v>
                </c:pt>
                <c:pt idx="4374">
                  <c:v>5796.90553203125</c:v>
                </c:pt>
                <c:pt idx="4375">
                  <c:v>5798.22939331008</c:v>
                </c:pt>
                <c:pt idx="4376">
                  <c:v>5799.5532538715697</c:v>
                </c:pt>
                <c:pt idx="4377">
                  <c:v>5800.87711371572</c:v>
                </c:pt>
                <c:pt idx="4378">
                  <c:v>5802.2009728425301</c:v>
                </c:pt>
                <c:pt idx="4379">
                  <c:v>5803.5248312520007</c:v>
                </c:pt>
                <c:pt idx="4380">
                  <c:v>5804.8486889441292</c:v>
                </c:pt>
                <c:pt idx="4381">
                  <c:v>5806.1725459189202</c:v>
                </c:pt>
                <c:pt idx="4382">
                  <c:v>5807.4964021763699</c:v>
                </c:pt>
                <c:pt idx="4383">
                  <c:v>5808.8202577164802</c:v>
                </c:pt>
                <c:pt idx="4384">
                  <c:v>5810.1441125392494</c:v>
                </c:pt>
                <c:pt idx="4385">
                  <c:v>5811.46796664468</c:v>
                </c:pt>
                <c:pt idx="4386">
                  <c:v>5812.7918200327704</c:v>
                </c:pt>
                <c:pt idx="4387">
                  <c:v>5814.1156727035204</c:v>
                </c:pt>
                <c:pt idx="4388">
                  <c:v>5815.4395246569293</c:v>
                </c:pt>
                <c:pt idx="4389">
                  <c:v>5816.7633758929996</c:v>
                </c:pt>
                <c:pt idx="4390">
                  <c:v>5818.0872264117297</c:v>
                </c:pt>
                <c:pt idx="4391">
                  <c:v>5819.4110762131204</c:v>
                </c:pt>
                <c:pt idx="4392">
                  <c:v>5820.7349252971699</c:v>
                </c:pt>
                <c:pt idx="4393">
                  <c:v>5822.0587736638799</c:v>
                </c:pt>
                <c:pt idx="4394">
                  <c:v>5823.3826213132497</c:v>
                </c:pt>
                <c:pt idx="4395">
                  <c:v>5824.7064682452801</c:v>
                </c:pt>
                <c:pt idx="4396">
                  <c:v>5826.0303144599693</c:v>
                </c:pt>
                <c:pt idx="4397">
                  <c:v>5827.35415995732</c:v>
                </c:pt>
                <c:pt idx="4398">
                  <c:v>5828.6780047373304</c:v>
                </c:pt>
                <c:pt idx="4399">
                  <c:v>5830.0018488000005</c:v>
                </c:pt>
                <c:pt idx="4400">
                  <c:v>5831.3256921453294</c:v>
                </c:pt>
                <c:pt idx="4401">
                  <c:v>5832.6495347733198</c:v>
                </c:pt>
                <c:pt idx="4402">
                  <c:v>5833.9733766839699</c:v>
                </c:pt>
                <c:pt idx="4403">
                  <c:v>5835.2972178772798</c:v>
                </c:pt>
                <c:pt idx="4404">
                  <c:v>5836.6210583532493</c:v>
                </c:pt>
                <c:pt idx="4405">
                  <c:v>5837.9448981118794</c:v>
                </c:pt>
                <c:pt idx="4406">
                  <c:v>5839.2687371531702</c:v>
                </c:pt>
                <c:pt idx="4407">
                  <c:v>5840.5925754771206</c:v>
                </c:pt>
                <c:pt idx="4408">
                  <c:v>5841.9164130837298</c:v>
                </c:pt>
                <c:pt idx="4409">
                  <c:v>5843.2402499729997</c:v>
                </c:pt>
                <c:pt idx="4410">
                  <c:v>5844.5640861449301</c:v>
                </c:pt>
                <c:pt idx="4411">
                  <c:v>5845.8879215995203</c:v>
                </c:pt>
                <c:pt idx="4412">
                  <c:v>5847.2117563367692</c:v>
                </c:pt>
                <c:pt idx="4413">
                  <c:v>5848.5355903566797</c:v>
                </c:pt>
                <c:pt idx="4414">
                  <c:v>5849.8594236592498</c:v>
                </c:pt>
                <c:pt idx="4415">
                  <c:v>5851.1832562444806</c:v>
                </c:pt>
                <c:pt idx="4416">
                  <c:v>5852.5070881123693</c:v>
                </c:pt>
                <c:pt idx="4417">
                  <c:v>5853.8309192629195</c:v>
                </c:pt>
                <c:pt idx="4418">
                  <c:v>5855.1547496961302</c:v>
                </c:pt>
                <c:pt idx="4419">
                  <c:v>5856.4785794119998</c:v>
                </c:pt>
                <c:pt idx="4420">
                  <c:v>5857.8024084105291</c:v>
                </c:pt>
                <c:pt idx="4421">
                  <c:v>5859.1262366917199</c:v>
                </c:pt>
                <c:pt idx="4422">
                  <c:v>5860.4500642555704</c:v>
                </c:pt>
                <c:pt idx="4423">
                  <c:v>5861.7738911020806</c:v>
                </c:pt>
                <c:pt idx="4424">
                  <c:v>5863.0977172312496</c:v>
                </c:pt>
                <c:pt idx="4425">
                  <c:v>5864.4215426430801</c:v>
                </c:pt>
                <c:pt idx="4426">
                  <c:v>5865.7453673375703</c:v>
                </c:pt>
                <c:pt idx="4427">
                  <c:v>5867.0691913147202</c:v>
                </c:pt>
                <c:pt idx="4428">
                  <c:v>5868.3930145745298</c:v>
                </c:pt>
                <c:pt idx="4429">
                  <c:v>5869.7168371170001</c:v>
                </c:pt>
                <c:pt idx="4430">
                  <c:v>5871.04065894213</c:v>
                </c:pt>
                <c:pt idx="4431">
                  <c:v>5872.3644800499205</c:v>
                </c:pt>
                <c:pt idx="4432">
                  <c:v>5873.6883004403699</c:v>
                </c:pt>
                <c:pt idx="4433">
                  <c:v>5875.0121201134798</c:v>
                </c:pt>
                <c:pt idx="4434">
                  <c:v>5876.3359390692503</c:v>
                </c:pt>
                <c:pt idx="4435">
                  <c:v>5877.6597573076806</c:v>
                </c:pt>
                <c:pt idx="4436">
                  <c:v>5878.9835748287696</c:v>
                </c:pt>
                <c:pt idx="4437">
                  <c:v>5880.3073916325193</c:v>
                </c:pt>
                <c:pt idx="4438">
                  <c:v>5881.6312077189295</c:v>
                </c:pt>
                <c:pt idx="4439">
                  <c:v>5882.9550230880004</c:v>
                </c:pt>
                <c:pt idx="4440">
                  <c:v>5884.2788377397292</c:v>
                </c:pt>
                <c:pt idx="4441">
                  <c:v>5885.6026516741194</c:v>
                </c:pt>
                <c:pt idx="4442">
                  <c:v>5886.9264648911703</c:v>
                </c:pt>
                <c:pt idx="4443">
                  <c:v>5888.25027739088</c:v>
                </c:pt>
                <c:pt idx="4444">
                  <c:v>5889.5740891732494</c:v>
                </c:pt>
                <c:pt idx="4445">
                  <c:v>5890.8979002382794</c:v>
                </c:pt>
                <c:pt idx="4446">
                  <c:v>5892.22171058597</c:v>
                </c:pt>
                <c:pt idx="4447">
                  <c:v>5893.5455202163203</c:v>
                </c:pt>
                <c:pt idx="4448">
                  <c:v>5894.8693291293293</c:v>
                </c:pt>
                <c:pt idx="4449">
                  <c:v>5896.193137325</c:v>
                </c:pt>
                <c:pt idx="4450">
                  <c:v>5897.5169448033303</c:v>
                </c:pt>
                <c:pt idx="4451">
                  <c:v>5898.8407515643203</c:v>
                </c:pt>
                <c:pt idx="4452">
                  <c:v>5900.1645576079691</c:v>
                </c:pt>
                <c:pt idx="4453">
                  <c:v>5901.4883629342794</c:v>
                </c:pt>
                <c:pt idx="4454">
                  <c:v>5902.8121675432503</c:v>
                </c:pt>
                <c:pt idx="4455">
                  <c:v>5904.13597143488</c:v>
                </c:pt>
                <c:pt idx="4456">
                  <c:v>5905.4597746091695</c:v>
                </c:pt>
                <c:pt idx="4457">
                  <c:v>5906.7835770661195</c:v>
                </c:pt>
                <c:pt idx="4458">
                  <c:v>5908.1073788057301</c:v>
                </c:pt>
                <c:pt idx="4459">
                  <c:v>5909.4311798280005</c:v>
                </c:pt>
                <c:pt idx="4460">
                  <c:v>5910.7549801329296</c:v>
                </c:pt>
                <c:pt idx="4461">
                  <c:v>5912.0787797205194</c:v>
                </c:pt>
                <c:pt idx="4462">
                  <c:v>5913.4025785907697</c:v>
                </c:pt>
                <c:pt idx="4463">
                  <c:v>5914.7263767436798</c:v>
                </c:pt>
                <c:pt idx="4464">
                  <c:v>5916.0501741792496</c:v>
                </c:pt>
                <c:pt idx="4465">
                  <c:v>5917.3739708974799</c:v>
                </c:pt>
                <c:pt idx="4466">
                  <c:v>5918.69776689837</c:v>
                </c:pt>
                <c:pt idx="4467">
                  <c:v>5920.0215621819198</c:v>
                </c:pt>
                <c:pt idx="4468">
                  <c:v>5921.3453567481292</c:v>
                </c:pt>
                <c:pt idx="4469">
                  <c:v>5922.6691505969993</c:v>
                </c:pt>
                <c:pt idx="4470">
                  <c:v>5923.99294372853</c:v>
                </c:pt>
                <c:pt idx="4471">
                  <c:v>5925.3167361427204</c:v>
                </c:pt>
                <c:pt idx="4472">
                  <c:v>5926.6405278395696</c:v>
                </c:pt>
                <c:pt idx="4473">
                  <c:v>5927.9643188190794</c:v>
                </c:pt>
                <c:pt idx="4474">
                  <c:v>5929.2881090812498</c:v>
                </c:pt>
                <c:pt idx="4475">
                  <c:v>5930.6118986260799</c:v>
                </c:pt>
                <c:pt idx="4476">
                  <c:v>5931.9356874535697</c:v>
                </c:pt>
                <c:pt idx="4477">
                  <c:v>5933.2594755637192</c:v>
                </c:pt>
                <c:pt idx="4478">
                  <c:v>5934.5832629565302</c:v>
                </c:pt>
                <c:pt idx="4479">
                  <c:v>5935.9070496320001</c:v>
                </c:pt>
                <c:pt idx="4480">
                  <c:v>5937.2308355901305</c:v>
                </c:pt>
                <c:pt idx="4481">
                  <c:v>5938.5546208309197</c:v>
                </c:pt>
                <c:pt idx="4482">
                  <c:v>5939.8784053543695</c:v>
                </c:pt>
                <c:pt idx="4483">
                  <c:v>5941.20218916048</c:v>
                </c:pt>
                <c:pt idx="4484">
                  <c:v>5942.5259722492501</c:v>
                </c:pt>
                <c:pt idx="4485">
                  <c:v>5943.84975462068</c:v>
                </c:pt>
                <c:pt idx="4486">
                  <c:v>5945.1735362747695</c:v>
                </c:pt>
                <c:pt idx="4487">
                  <c:v>5946.4973172115197</c:v>
                </c:pt>
                <c:pt idx="4488">
                  <c:v>5947.8210974309304</c:v>
                </c:pt>
                <c:pt idx="4489">
                  <c:v>5949.144876933</c:v>
                </c:pt>
                <c:pt idx="4490">
                  <c:v>5950.4686557177301</c:v>
                </c:pt>
                <c:pt idx="4491">
                  <c:v>5951.79243378512</c:v>
                </c:pt>
                <c:pt idx="4492">
                  <c:v>5953.1162111351705</c:v>
                </c:pt>
                <c:pt idx="4493">
                  <c:v>5954.4399877678798</c:v>
                </c:pt>
                <c:pt idx="4494">
                  <c:v>5955.7637636832496</c:v>
                </c:pt>
                <c:pt idx="4495">
                  <c:v>5957.0875388812801</c:v>
                </c:pt>
                <c:pt idx="4496">
                  <c:v>5958.4113133619703</c:v>
                </c:pt>
                <c:pt idx="4497">
                  <c:v>5959.7350871253193</c:v>
                </c:pt>
                <c:pt idx="4498">
                  <c:v>5961.0588601713298</c:v>
                </c:pt>
                <c:pt idx="4499">
                  <c:v>5962.3826325</c:v>
                </c:pt>
                <c:pt idx="4500">
                  <c:v>5963.7064041113299</c:v>
                </c:pt>
                <c:pt idx="4501">
                  <c:v>5965.0301750053195</c:v>
                </c:pt>
                <c:pt idx="4502">
                  <c:v>5966.3539451819697</c:v>
                </c:pt>
                <c:pt idx="4503">
                  <c:v>5967.6777146412796</c:v>
                </c:pt>
                <c:pt idx="4504">
                  <c:v>5969.0014833832502</c:v>
                </c:pt>
                <c:pt idx="4505">
                  <c:v>5970.3252514078795</c:v>
                </c:pt>
                <c:pt idx="4506">
                  <c:v>5971.6490187151694</c:v>
                </c:pt>
                <c:pt idx="4507">
                  <c:v>5972.9727853051199</c:v>
                </c:pt>
                <c:pt idx="4508">
                  <c:v>5974.2965511777302</c:v>
                </c:pt>
                <c:pt idx="4509">
                  <c:v>5975.6203163329992</c:v>
                </c:pt>
                <c:pt idx="4510">
                  <c:v>5976.9440807709298</c:v>
                </c:pt>
                <c:pt idx="4511">
                  <c:v>5978.26784449152</c:v>
                </c:pt>
                <c:pt idx="4512">
                  <c:v>5979.59160749477</c:v>
                </c:pt>
                <c:pt idx="4513">
                  <c:v>5980.9153697806796</c:v>
                </c:pt>
                <c:pt idx="4514">
                  <c:v>5982.2391313492499</c:v>
                </c:pt>
                <c:pt idx="4515">
                  <c:v>5983.5628922004798</c:v>
                </c:pt>
                <c:pt idx="4516">
                  <c:v>5984.8866523343704</c:v>
                </c:pt>
                <c:pt idx="4517">
                  <c:v>5986.2104117509198</c:v>
                </c:pt>
                <c:pt idx="4518">
                  <c:v>5987.5341704501297</c:v>
                </c:pt>
                <c:pt idx="4519">
                  <c:v>5988.8579284320003</c:v>
                </c:pt>
                <c:pt idx="4520">
                  <c:v>5990.1816856965306</c:v>
                </c:pt>
                <c:pt idx="4521">
                  <c:v>5991.5054422437197</c:v>
                </c:pt>
                <c:pt idx="4522">
                  <c:v>5992.8291980735694</c:v>
                </c:pt>
                <c:pt idx="4523">
                  <c:v>5994.1529531860797</c:v>
                </c:pt>
                <c:pt idx="4524">
                  <c:v>5995.4767075812506</c:v>
                </c:pt>
                <c:pt idx="4525">
                  <c:v>5996.8004612590794</c:v>
                </c:pt>
                <c:pt idx="4526">
                  <c:v>5998.1242142195697</c:v>
                </c:pt>
                <c:pt idx="4527">
                  <c:v>5999.4479664627197</c:v>
                </c:pt>
                <c:pt idx="4528">
                  <c:v>6000.7717179885303</c:v>
                </c:pt>
                <c:pt idx="4529">
                  <c:v>6002.0954687969997</c:v>
                </c:pt>
                <c:pt idx="4530">
                  <c:v>6003.4192188881298</c:v>
                </c:pt>
                <c:pt idx="4531">
                  <c:v>6004.7429682619204</c:v>
                </c:pt>
                <c:pt idx="4532">
                  <c:v>6006.0667169183698</c:v>
                </c:pt>
                <c:pt idx="4533">
                  <c:v>6007.3904648574799</c:v>
                </c:pt>
                <c:pt idx="4534">
                  <c:v>6008.7142120792496</c:v>
                </c:pt>
                <c:pt idx="4535">
                  <c:v>6010.0379585836799</c:v>
                </c:pt>
                <c:pt idx="4536">
                  <c:v>6011.36170437077</c:v>
                </c:pt>
                <c:pt idx="4537">
                  <c:v>6012.6854494405197</c:v>
                </c:pt>
                <c:pt idx="4538">
                  <c:v>6014.0091937929301</c:v>
                </c:pt>
                <c:pt idx="4539">
                  <c:v>6015.3329374280002</c:v>
                </c:pt>
                <c:pt idx="4540">
                  <c:v>6016.6566803457299</c:v>
                </c:pt>
                <c:pt idx="4541">
                  <c:v>6017.9804225461194</c:v>
                </c:pt>
                <c:pt idx="4542">
                  <c:v>6019.3041640291694</c:v>
                </c:pt>
                <c:pt idx="4543">
                  <c:v>6020.6279047948801</c:v>
                </c:pt>
                <c:pt idx="4544">
                  <c:v>6021.9516448432505</c:v>
                </c:pt>
                <c:pt idx="4545">
                  <c:v>6023.2753841742797</c:v>
                </c:pt>
                <c:pt idx="4546">
                  <c:v>6024.5991227879695</c:v>
                </c:pt>
                <c:pt idx="4547">
                  <c:v>6025.9228606843199</c:v>
                </c:pt>
                <c:pt idx="4548">
                  <c:v>6027.24659786333</c:v>
                </c:pt>
                <c:pt idx="4549">
                  <c:v>6028.5703343249997</c:v>
                </c:pt>
                <c:pt idx="4550">
                  <c:v>6029.8940700693302</c:v>
                </c:pt>
                <c:pt idx="4551">
                  <c:v>6031.2178050963203</c:v>
                </c:pt>
                <c:pt idx="4552">
                  <c:v>6032.5415394059701</c:v>
                </c:pt>
                <c:pt idx="4553">
                  <c:v>6033.8652729982796</c:v>
                </c:pt>
                <c:pt idx="4554">
                  <c:v>6035.1890058732497</c:v>
                </c:pt>
                <c:pt idx="4555">
                  <c:v>6036.5127380308795</c:v>
                </c:pt>
                <c:pt idx="4556">
                  <c:v>6037.8364694711699</c:v>
                </c:pt>
                <c:pt idx="4557">
                  <c:v>6039.1602001941192</c:v>
                </c:pt>
                <c:pt idx="4558">
                  <c:v>6040.4839301997299</c:v>
                </c:pt>
                <c:pt idx="4559">
                  <c:v>6041.8076594880004</c:v>
                </c:pt>
                <c:pt idx="4560">
                  <c:v>6043.1313880589305</c:v>
                </c:pt>
                <c:pt idx="4561">
                  <c:v>6044.4551159125194</c:v>
                </c:pt>
                <c:pt idx="4562">
                  <c:v>6045.7788430487699</c:v>
                </c:pt>
                <c:pt idx="4563">
                  <c:v>6047.10256946768</c:v>
                </c:pt>
                <c:pt idx="4564">
                  <c:v>6048.4262951692499</c:v>
                </c:pt>
                <c:pt idx="4565">
                  <c:v>6049.7500201534795</c:v>
                </c:pt>
                <c:pt idx="4566">
                  <c:v>6051.0737444203696</c:v>
                </c:pt>
                <c:pt idx="4567">
                  <c:v>6052.3974679699195</c:v>
                </c:pt>
                <c:pt idx="4568">
                  <c:v>6053.72119080213</c:v>
                </c:pt>
                <c:pt idx="4569">
                  <c:v>6055.0449129169992</c:v>
                </c:pt>
                <c:pt idx="4570">
                  <c:v>6056.36863431453</c:v>
                </c:pt>
                <c:pt idx="4571">
                  <c:v>6057.6923549947196</c:v>
                </c:pt>
                <c:pt idx="4572">
                  <c:v>6059.0160749575698</c:v>
                </c:pt>
                <c:pt idx="4573">
                  <c:v>6060.3397942030797</c:v>
                </c:pt>
                <c:pt idx="4574">
                  <c:v>6061.6635127312493</c:v>
                </c:pt>
                <c:pt idx="4575">
                  <c:v>6062.9872305420795</c:v>
                </c:pt>
                <c:pt idx="4576">
                  <c:v>6064.3109476355703</c:v>
                </c:pt>
                <c:pt idx="4577">
                  <c:v>6065.634664011719</c:v>
                </c:pt>
                <c:pt idx="4578">
                  <c:v>6066.9583796705292</c:v>
                </c:pt>
                <c:pt idx="4579">
                  <c:v>6068.282094612</c:v>
                </c:pt>
                <c:pt idx="4580">
                  <c:v>6069.6058088361306</c:v>
                </c:pt>
                <c:pt idx="4581">
                  <c:v>6070.9295223429199</c:v>
                </c:pt>
                <c:pt idx="4582">
                  <c:v>6072.2532351323698</c:v>
                </c:pt>
                <c:pt idx="4583">
                  <c:v>6073.5769472044794</c:v>
                </c:pt>
                <c:pt idx="4584">
                  <c:v>6074.9006585592497</c:v>
                </c:pt>
                <c:pt idx="4585">
                  <c:v>6076.2243691966796</c:v>
                </c:pt>
                <c:pt idx="4586">
                  <c:v>6077.5480791167693</c:v>
                </c:pt>
                <c:pt idx="4587">
                  <c:v>6078.8717883195195</c:v>
                </c:pt>
                <c:pt idx="4588">
                  <c:v>6080.1954968049304</c:v>
                </c:pt>
                <c:pt idx="4589">
                  <c:v>6081.5192045729991</c:v>
                </c:pt>
                <c:pt idx="4590">
                  <c:v>6082.8429116237294</c:v>
                </c:pt>
                <c:pt idx="4591">
                  <c:v>6084.1666179571203</c:v>
                </c:pt>
                <c:pt idx="4592">
                  <c:v>6085.4903235731699</c:v>
                </c:pt>
                <c:pt idx="4593">
                  <c:v>6086.8140284718793</c:v>
                </c:pt>
                <c:pt idx="4594">
                  <c:v>6088.1377326532493</c:v>
                </c:pt>
                <c:pt idx="4595">
                  <c:v>6089.4614361172798</c:v>
                </c:pt>
                <c:pt idx="4596">
                  <c:v>6090.7851388639701</c:v>
                </c:pt>
                <c:pt idx="4597">
                  <c:v>6092.1088408933192</c:v>
                </c:pt>
                <c:pt idx="4598">
                  <c:v>6093.4325422053298</c:v>
                </c:pt>
                <c:pt idx="4599">
                  <c:v>6094.7562428000001</c:v>
                </c:pt>
                <c:pt idx="4600">
                  <c:v>6096.0799426773301</c:v>
                </c:pt>
                <c:pt idx="4601">
                  <c:v>6097.4036418373198</c:v>
                </c:pt>
                <c:pt idx="4602">
                  <c:v>6098.7273402799692</c:v>
                </c:pt>
                <c:pt idx="4603">
                  <c:v>6100.0510380052801</c:v>
                </c:pt>
                <c:pt idx="4604">
                  <c:v>6101.3747350132498</c:v>
                </c:pt>
                <c:pt idx="4605">
                  <c:v>6102.6984313038793</c:v>
                </c:pt>
                <c:pt idx="4606">
                  <c:v>6104.0221268771693</c:v>
                </c:pt>
                <c:pt idx="4607">
                  <c:v>6105.3458217331199</c:v>
                </c:pt>
                <c:pt idx="4608">
                  <c:v>6106.6695158717303</c:v>
                </c:pt>
                <c:pt idx="4609">
                  <c:v>6107.9932092930003</c:v>
                </c:pt>
                <c:pt idx="4610">
                  <c:v>6109.31690199693</c:v>
                </c:pt>
                <c:pt idx="4611">
                  <c:v>6110.6405939835195</c:v>
                </c:pt>
                <c:pt idx="4612">
                  <c:v>6111.9642852527704</c:v>
                </c:pt>
                <c:pt idx="4613">
                  <c:v>6113.2879758046802</c:v>
                </c:pt>
                <c:pt idx="4614">
                  <c:v>6114.6116656392496</c:v>
                </c:pt>
                <c:pt idx="4615">
                  <c:v>6115.9353547564797</c:v>
                </c:pt>
                <c:pt idx="4616">
                  <c:v>6117.2590431563704</c:v>
                </c:pt>
                <c:pt idx="4617">
                  <c:v>6118.5827308389207</c:v>
                </c:pt>
                <c:pt idx="4618">
                  <c:v>6119.9064178041299</c:v>
                </c:pt>
                <c:pt idx="4619">
                  <c:v>6121.2301040519997</c:v>
                </c:pt>
                <c:pt idx="4620">
                  <c:v>6122.55378958253</c:v>
                </c:pt>
                <c:pt idx="4621">
                  <c:v>6123.8774743957201</c:v>
                </c:pt>
                <c:pt idx="4622">
                  <c:v>6125.2011584915699</c:v>
                </c:pt>
                <c:pt idx="4623">
                  <c:v>6126.5248418700794</c:v>
                </c:pt>
                <c:pt idx="4624">
                  <c:v>6127.8485245312504</c:v>
                </c:pt>
                <c:pt idx="4625">
                  <c:v>6129.1722064750802</c:v>
                </c:pt>
                <c:pt idx="4626">
                  <c:v>6130.4958877015697</c:v>
                </c:pt>
                <c:pt idx="4627">
                  <c:v>6131.8195682107198</c:v>
                </c:pt>
                <c:pt idx="4628">
                  <c:v>6133.1432480025296</c:v>
                </c:pt>
                <c:pt idx="4629">
                  <c:v>6134.466927077</c:v>
                </c:pt>
                <c:pt idx="4630">
                  <c:v>6135.7906054341292</c:v>
                </c:pt>
                <c:pt idx="4631">
                  <c:v>6137.11428307392</c:v>
                </c:pt>
                <c:pt idx="4632">
                  <c:v>6138.4379599963704</c:v>
                </c:pt>
                <c:pt idx="4633">
                  <c:v>6139.7616362014805</c:v>
                </c:pt>
                <c:pt idx="4634">
                  <c:v>6141.0853116892495</c:v>
                </c:pt>
                <c:pt idx="4635">
                  <c:v>6142.4089864596799</c:v>
                </c:pt>
                <c:pt idx="4636">
                  <c:v>6143.7326605127701</c:v>
                </c:pt>
                <c:pt idx="4637">
                  <c:v>6145.0563338485199</c:v>
                </c:pt>
                <c:pt idx="4638">
                  <c:v>6146.3800064669294</c:v>
                </c:pt>
                <c:pt idx="4639">
                  <c:v>6147.7036783679996</c:v>
                </c:pt>
                <c:pt idx="4640">
                  <c:v>6149.0273495517304</c:v>
                </c:pt>
                <c:pt idx="4641">
                  <c:v>6150.3510200181199</c:v>
                </c:pt>
                <c:pt idx="4642">
                  <c:v>6151.6746897671692</c:v>
                </c:pt>
                <c:pt idx="4643">
                  <c:v>6152.99835879888</c:v>
                </c:pt>
                <c:pt idx="4644">
                  <c:v>6154.3220271132504</c:v>
                </c:pt>
                <c:pt idx="4645">
                  <c:v>6155.6456947102806</c:v>
                </c:pt>
                <c:pt idx="4646">
                  <c:v>6156.9693615899696</c:v>
                </c:pt>
                <c:pt idx="4647">
                  <c:v>6158.2930277523201</c:v>
                </c:pt>
                <c:pt idx="4648">
                  <c:v>6159.6166931973303</c:v>
                </c:pt>
                <c:pt idx="4649">
                  <c:v>6160.9403579250002</c:v>
                </c:pt>
                <c:pt idx="4650">
                  <c:v>6162.2640219353298</c:v>
                </c:pt>
                <c:pt idx="4651">
                  <c:v>6163.58768522832</c:v>
                </c:pt>
                <c:pt idx="4652">
                  <c:v>6164.9113478039699</c:v>
                </c:pt>
                <c:pt idx="4653">
                  <c:v>6166.2350096622804</c:v>
                </c:pt>
                <c:pt idx="4654">
                  <c:v>6167.5586708032497</c:v>
                </c:pt>
                <c:pt idx="4655">
                  <c:v>6168.8823312268796</c:v>
                </c:pt>
                <c:pt idx="4656">
                  <c:v>6170.2059909331701</c:v>
                </c:pt>
                <c:pt idx="4657">
                  <c:v>6171.5296499221204</c:v>
                </c:pt>
                <c:pt idx="4658">
                  <c:v>6172.8533081937294</c:v>
                </c:pt>
                <c:pt idx="4659">
                  <c:v>6174.1769657479999</c:v>
                </c:pt>
                <c:pt idx="4660">
                  <c:v>6175.5006225849302</c:v>
                </c:pt>
                <c:pt idx="4661">
                  <c:v>6176.8242787045201</c:v>
                </c:pt>
                <c:pt idx="4662">
                  <c:v>6178.1479341067698</c:v>
                </c:pt>
                <c:pt idx="4663">
                  <c:v>6179.47158879168</c:v>
                </c:pt>
                <c:pt idx="4664">
                  <c:v>6180.79524275925</c:v>
                </c:pt>
                <c:pt idx="4665">
                  <c:v>6182.1188960094805</c:v>
                </c:pt>
                <c:pt idx="4666">
                  <c:v>6183.4425485423699</c:v>
                </c:pt>
                <c:pt idx="4667">
                  <c:v>6184.7662003579198</c:v>
                </c:pt>
                <c:pt idx="4668">
                  <c:v>6186.0898514561295</c:v>
                </c:pt>
                <c:pt idx="4669">
                  <c:v>6187.4135018369998</c:v>
                </c:pt>
                <c:pt idx="4670">
                  <c:v>6188.7371515005298</c:v>
                </c:pt>
                <c:pt idx="4671">
                  <c:v>6190.0608004467194</c:v>
                </c:pt>
                <c:pt idx="4672">
                  <c:v>6191.3844486755697</c:v>
                </c:pt>
                <c:pt idx="4673">
                  <c:v>6192.7080961870797</c:v>
                </c:pt>
                <c:pt idx="4674">
                  <c:v>6194.0317429812494</c:v>
                </c:pt>
                <c:pt idx="4675">
                  <c:v>6195.3553890580797</c:v>
                </c:pt>
                <c:pt idx="4676">
                  <c:v>6196.6790344175697</c:v>
                </c:pt>
                <c:pt idx="4677">
                  <c:v>6198.0026790597203</c:v>
                </c:pt>
                <c:pt idx="4678">
                  <c:v>6199.3263229845297</c:v>
                </c:pt>
                <c:pt idx="4679">
                  <c:v>6200.6499661919997</c:v>
                </c:pt>
                <c:pt idx="4680">
                  <c:v>6201.9736086821304</c:v>
                </c:pt>
                <c:pt idx="4681">
                  <c:v>6203.2972504549198</c:v>
                </c:pt>
                <c:pt idx="4682">
                  <c:v>6204.6208915103698</c:v>
                </c:pt>
                <c:pt idx="4683">
                  <c:v>6205.9445318484795</c:v>
                </c:pt>
                <c:pt idx="4684">
                  <c:v>6207.2681714692499</c:v>
                </c:pt>
                <c:pt idx="4685">
                  <c:v>6208.5918103726799</c:v>
                </c:pt>
                <c:pt idx="4686">
                  <c:v>6209.9154485587696</c:v>
                </c:pt>
                <c:pt idx="4687">
                  <c:v>6211.23908602752</c:v>
                </c:pt>
                <c:pt idx="4688">
                  <c:v>6212.56272277893</c:v>
                </c:pt>
                <c:pt idx="4689">
                  <c:v>6213.8863588129998</c:v>
                </c:pt>
                <c:pt idx="4690">
                  <c:v>6215.2099941297292</c:v>
                </c:pt>
                <c:pt idx="4691">
                  <c:v>6216.5336287291193</c:v>
                </c:pt>
                <c:pt idx="4692">
                  <c:v>6217.85726261117</c:v>
                </c:pt>
                <c:pt idx="4693">
                  <c:v>6219.1808957758803</c:v>
                </c:pt>
                <c:pt idx="4694">
                  <c:v>6220.5045282232495</c:v>
                </c:pt>
                <c:pt idx="4695">
                  <c:v>6221.8281599532793</c:v>
                </c:pt>
                <c:pt idx="4696">
                  <c:v>6223.1517909659697</c:v>
                </c:pt>
                <c:pt idx="4697">
                  <c:v>6224.4754212613198</c:v>
                </c:pt>
                <c:pt idx="4698">
                  <c:v>6225.7990508393295</c:v>
                </c:pt>
                <c:pt idx="4699">
                  <c:v>6227.1226796999999</c:v>
                </c:pt>
                <c:pt idx="4700">
                  <c:v>6228.44630784333</c:v>
                </c:pt>
                <c:pt idx="4701">
                  <c:v>6229.7699352693198</c:v>
                </c:pt>
                <c:pt idx="4702">
                  <c:v>6231.0935619779693</c:v>
                </c:pt>
                <c:pt idx="4703">
                  <c:v>6232.4171879692794</c:v>
                </c:pt>
                <c:pt idx="4704">
                  <c:v>6233.7408132432502</c:v>
                </c:pt>
                <c:pt idx="4705">
                  <c:v>6235.0644377998797</c:v>
                </c:pt>
                <c:pt idx="4706">
                  <c:v>6236.3880616391698</c:v>
                </c:pt>
                <c:pt idx="4707">
                  <c:v>6237.7116847611196</c:v>
                </c:pt>
                <c:pt idx="4708">
                  <c:v>6239.03530716573</c:v>
                </c:pt>
                <c:pt idx="4709">
                  <c:v>6240.3589288530002</c:v>
                </c:pt>
                <c:pt idx="4710">
                  <c:v>6241.6825498229291</c:v>
                </c:pt>
                <c:pt idx="4711">
                  <c:v>6243.0061700755195</c:v>
                </c:pt>
                <c:pt idx="4712">
                  <c:v>6244.3297896107697</c:v>
                </c:pt>
                <c:pt idx="4713">
                  <c:v>6245.6534084286805</c:v>
                </c:pt>
                <c:pt idx="4714">
                  <c:v>6246.9770265292491</c:v>
                </c:pt>
                <c:pt idx="4715">
                  <c:v>6248.3006439124792</c:v>
                </c:pt>
                <c:pt idx="4716">
                  <c:v>6249.62426057837</c:v>
                </c:pt>
                <c:pt idx="4717">
                  <c:v>6250.9478765269205</c:v>
                </c:pt>
                <c:pt idx="4718">
                  <c:v>6252.2714917581297</c:v>
                </c:pt>
                <c:pt idx="4719">
                  <c:v>6253.5951062719996</c:v>
                </c:pt>
                <c:pt idx="4720">
                  <c:v>6254.9187200685301</c:v>
                </c:pt>
                <c:pt idx="4721">
                  <c:v>6256.2423331477203</c:v>
                </c:pt>
                <c:pt idx="4722">
                  <c:v>6257.5659455095692</c:v>
                </c:pt>
                <c:pt idx="4723">
                  <c:v>6258.8895571540797</c:v>
                </c:pt>
                <c:pt idx="4724">
                  <c:v>6260.2131680812499</c:v>
                </c:pt>
                <c:pt idx="4725">
                  <c:v>6261.5367782910798</c:v>
                </c:pt>
                <c:pt idx="4726">
                  <c:v>6262.8603877835694</c:v>
                </c:pt>
                <c:pt idx="4727">
                  <c:v>6264.1839965587196</c:v>
                </c:pt>
                <c:pt idx="4728">
                  <c:v>6265.5076046165295</c:v>
                </c:pt>
                <c:pt idx="4729">
                  <c:v>6266.8312119570001</c:v>
                </c:pt>
                <c:pt idx="4730">
                  <c:v>6268.1548185801294</c:v>
                </c:pt>
                <c:pt idx="4731">
                  <c:v>6269.4784244859193</c:v>
                </c:pt>
                <c:pt idx="4732">
                  <c:v>6270.8020296743698</c:v>
                </c:pt>
                <c:pt idx="4733">
                  <c:v>6272.12563414548</c:v>
                </c:pt>
                <c:pt idx="4734">
                  <c:v>6273.4492378992491</c:v>
                </c:pt>
                <c:pt idx="4735">
                  <c:v>6274.7728409356796</c:v>
                </c:pt>
                <c:pt idx="4736">
                  <c:v>6276.0964432547698</c:v>
                </c:pt>
                <c:pt idx="4737">
                  <c:v>6277.4200448565198</c:v>
                </c:pt>
                <c:pt idx="4738">
                  <c:v>6278.7436457409303</c:v>
                </c:pt>
                <c:pt idx="4739">
                  <c:v>6280.0672459079997</c:v>
                </c:pt>
                <c:pt idx="4740">
                  <c:v>6281.3908453577296</c:v>
                </c:pt>
                <c:pt idx="4741">
                  <c:v>6282.7144440901202</c:v>
                </c:pt>
                <c:pt idx="4742">
                  <c:v>6284.0380421051705</c:v>
                </c:pt>
                <c:pt idx="4743">
                  <c:v>6285.3616394028795</c:v>
                </c:pt>
                <c:pt idx="4744">
                  <c:v>6286.6852359832501</c:v>
                </c:pt>
                <c:pt idx="4745">
                  <c:v>6288.0088318462804</c:v>
                </c:pt>
                <c:pt idx="4746">
                  <c:v>6289.3324269919704</c:v>
                </c:pt>
                <c:pt idx="4747">
                  <c:v>6290.65602142032</c:v>
                </c:pt>
                <c:pt idx="4748">
                  <c:v>6291.9796151313294</c:v>
                </c:pt>
                <c:pt idx="4749">
                  <c:v>6293.3032081250003</c:v>
                </c:pt>
                <c:pt idx="4750">
                  <c:v>6294.62680040133</c:v>
                </c:pt>
                <c:pt idx="4751">
                  <c:v>6295.9503919603194</c:v>
                </c:pt>
                <c:pt idx="4752">
                  <c:v>6297.2739828019694</c:v>
                </c:pt>
                <c:pt idx="4753">
                  <c:v>6298.59757292628</c:v>
                </c:pt>
                <c:pt idx="4754">
                  <c:v>6299.9211623332503</c:v>
                </c:pt>
                <c:pt idx="4755">
                  <c:v>6301.2447510228794</c:v>
                </c:pt>
                <c:pt idx="4756">
                  <c:v>6302.5683389951701</c:v>
                </c:pt>
                <c:pt idx="4757">
                  <c:v>6303.8919262501204</c:v>
                </c:pt>
                <c:pt idx="4758">
                  <c:v>6305.2155127877304</c:v>
                </c:pt>
                <c:pt idx="4759">
                  <c:v>6306.5390986079992</c:v>
                </c:pt>
                <c:pt idx="4760">
                  <c:v>6307.8626837109296</c:v>
                </c:pt>
                <c:pt idx="4761">
                  <c:v>6309.1862680965196</c:v>
                </c:pt>
                <c:pt idx="4762">
                  <c:v>6310.5098517647702</c:v>
                </c:pt>
                <c:pt idx="4763">
                  <c:v>6311.8334347156797</c:v>
                </c:pt>
                <c:pt idx="4764">
                  <c:v>6313.1570169492497</c:v>
                </c:pt>
                <c:pt idx="4765">
                  <c:v>6314.4805984654804</c:v>
                </c:pt>
                <c:pt idx="4766">
                  <c:v>6315.8041792643698</c:v>
                </c:pt>
                <c:pt idx="4767">
                  <c:v>6317.1277593459199</c:v>
                </c:pt>
                <c:pt idx="4768">
                  <c:v>6318.4513387101297</c:v>
                </c:pt>
                <c:pt idx="4769">
                  <c:v>6319.774917357</c:v>
                </c:pt>
                <c:pt idx="4770">
                  <c:v>6321.0984952865301</c:v>
                </c:pt>
                <c:pt idx="4771">
                  <c:v>6322.4220724987199</c:v>
                </c:pt>
                <c:pt idx="4772">
                  <c:v>6323.7456489935694</c:v>
                </c:pt>
                <c:pt idx="4773">
                  <c:v>6325.0692247710804</c:v>
                </c:pt>
                <c:pt idx="4774">
                  <c:v>6326.3927998312502</c:v>
                </c:pt>
                <c:pt idx="4775">
                  <c:v>6327.7163741740796</c:v>
                </c:pt>
                <c:pt idx="4776">
                  <c:v>6329.0399477995697</c:v>
                </c:pt>
                <c:pt idx="4777">
                  <c:v>6330.3635207077195</c:v>
                </c:pt>
                <c:pt idx="4778">
                  <c:v>6331.68709289853</c:v>
                </c:pt>
                <c:pt idx="4779">
                  <c:v>6333.0106643719992</c:v>
                </c:pt>
                <c:pt idx="4780">
                  <c:v>6334.3342351281299</c:v>
                </c:pt>
                <c:pt idx="4781">
                  <c:v>6335.6578051669203</c:v>
                </c:pt>
                <c:pt idx="4782">
                  <c:v>6336.9813744883704</c:v>
                </c:pt>
                <c:pt idx="4783">
                  <c:v>6338.3049430924793</c:v>
                </c:pt>
                <c:pt idx="4784">
                  <c:v>6339.6285109792498</c:v>
                </c:pt>
                <c:pt idx="4785">
                  <c:v>6340.9520781486799</c:v>
                </c:pt>
                <c:pt idx="4786">
                  <c:v>6342.2756446007706</c:v>
                </c:pt>
                <c:pt idx="4787">
                  <c:v>6343.5992103355193</c:v>
                </c:pt>
                <c:pt idx="4788">
                  <c:v>6344.9227753529294</c:v>
                </c:pt>
                <c:pt idx="4789">
                  <c:v>6346.2463396530002</c:v>
                </c:pt>
                <c:pt idx="4790">
                  <c:v>6347.5699032357306</c:v>
                </c:pt>
                <c:pt idx="4791">
                  <c:v>6348.8934661011199</c:v>
                </c:pt>
                <c:pt idx="4792">
                  <c:v>6350.2170282491697</c:v>
                </c:pt>
                <c:pt idx="4793">
                  <c:v>6351.5405896798802</c:v>
                </c:pt>
                <c:pt idx="4794">
                  <c:v>6352.8641503932504</c:v>
                </c:pt>
                <c:pt idx="4795">
                  <c:v>6354.1877103892793</c:v>
                </c:pt>
                <c:pt idx="4796">
                  <c:v>6355.5112696679698</c:v>
                </c:pt>
                <c:pt idx="4797">
                  <c:v>6356.83482822932</c:v>
                </c:pt>
                <c:pt idx="4798">
                  <c:v>6358.1583860733299</c:v>
                </c:pt>
                <c:pt idx="4799">
                  <c:v>6359.4819431999995</c:v>
                </c:pt>
                <c:pt idx="4800">
                  <c:v>6360.8054996093297</c:v>
                </c:pt>
                <c:pt idx="4801">
                  <c:v>6362.1290553013196</c:v>
                </c:pt>
                <c:pt idx="4802">
                  <c:v>6363.4526102759701</c:v>
                </c:pt>
                <c:pt idx="4803">
                  <c:v>6364.7761645332794</c:v>
                </c:pt>
                <c:pt idx="4804">
                  <c:v>6366.0997180732493</c:v>
                </c:pt>
                <c:pt idx="4805">
                  <c:v>6367.4232708958798</c:v>
                </c:pt>
                <c:pt idx="4806">
                  <c:v>6368.74682300117</c:v>
                </c:pt>
                <c:pt idx="4807">
                  <c:v>6370.070374389119</c:v>
                </c:pt>
                <c:pt idx="4808">
                  <c:v>6371.3939250597296</c:v>
                </c:pt>
                <c:pt idx="4809">
                  <c:v>6372.7174750129998</c:v>
                </c:pt>
                <c:pt idx="4810">
                  <c:v>6374.0410242489297</c:v>
                </c:pt>
                <c:pt idx="4811">
                  <c:v>6375.3645727675193</c:v>
                </c:pt>
                <c:pt idx="4812">
                  <c:v>6376.6881205687696</c:v>
                </c:pt>
                <c:pt idx="4813">
                  <c:v>6378.0116676526795</c:v>
                </c:pt>
                <c:pt idx="4814">
                  <c:v>6379.3352140192501</c:v>
                </c:pt>
                <c:pt idx="4815">
                  <c:v>6380.6587596684794</c:v>
                </c:pt>
                <c:pt idx="4816">
                  <c:v>6381.9823046003694</c:v>
                </c:pt>
                <c:pt idx="4817">
                  <c:v>6383.30584881492</c:v>
                </c:pt>
                <c:pt idx="4818">
                  <c:v>6384.6293923121302</c:v>
                </c:pt>
                <c:pt idx="4819">
                  <c:v>6385.9529350919993</c:v>
                </c:pt>
                <c:pt idx="4820">
                  <c:v>6387.2764771545299</c:v>
                </c:pt>
                <c:pt idx="4821">
                  <c:v>6388.6000184997201</c:v>
                </c:pt>
                <c:pt idx="4822">
                  <c:v>6389.9235591275701</c:v>
                </c:pt>
                <c:pt idx="4823">
                  <c:v>6391.2470990380798</c:v>
                </c:pt>
                <c:pt idx="4824">
                  <c:v>6392.5706382312501</c:v>
                </c:pt>
                <c:pt idx="4825">
                  <c:v>6393.8941767070801</c:v>
                </c:pt>
                <c:pt idx="4826">
                  <c:v>6395.2177144655698</c:v>
                </c:pt>
                <c:pt idx="4827">
                  <c:v>6396.5412515067192</c:v>
                </c:pt>
                <c:pt idx="4828">
                  <c:v>6397.8647878305301</c:v>
                </c:pt>
                <c:pt idx="4829">
                  <c:v>6399.1883234369998</c:v>
                </c:pt>
                <c:pt idx="4830">
                  <c:v>6400.5118583261301</c:v>
                </c:pt>
                <c:pt idx="4831">
                  <c:v>6401.8353924979192</c:v>
                </c:pt>
                <c:pt idx="4832">
                  <c:v>6403.1589259523698</c:v>
                </c:pt>
                <c:pt idx="4833">
                  <c:v>6404.4824586894802</c:v>
                </c:pt>
                <c:pt idx="4834">
                  <c:v>6405.8059907092502</c:v>
                </c:pt>
                <c:pt idx="4835">
                  <c:v>6407.129522011679</c:v>
                </c:pt>
                <c:pt idx="4836">
                  <c:v>6408.4530525967693</c:v>
                </c:pt>
                <c:pt idx="4837">
                  <c:v>6409.7765824645203</c:v>
                </c:pt>
                <c:pt idx="4838">
                  <c:v>6411.10011161493</c:v>
                </c:pt>
                <c:pt idx="4839">
                  <c:v>6412.4236400479995</c:v>
                </c:pt>
                <c:pt idx="4840">
                  <c:v>6413.7471677637295</c:v>
                </c:pt>
                <c:pt idx="4841">
                  <c:v>6415.0706947621202</c:v>
                </c:pt>
                <c:pt idx="4842">
                  <c:v>6416.3942210431696</c:v>
                </c:pt>
                <c:pt idx="4843">
                  <c:v>6417.7177466068797</c:v>
                </c:pt>
                <c:pt idx="4844">
                  <c:v>6419.0412714532495</c:v>
                </c:pt>
                <c:pt idx="4845">
                  <c:v>6420.3647955822798</c:v>
                </c:pt>
                <c:pt idx="4846">
                  <c:v>6421.6883189939699</c:v>
                </c:pt>
                <c:pt idx="4847">
                  <c:v>6423.0118416883197</c:v>
                </c:pt>
                <c:pt idx="4848">
                  <c:v>6424.3353636653301</c:v>
                </c:pt>
                <c:pt idx="4849">
                  <c:v>6425.6588849250002</c:v>
                </c:pt>
                <c:pt idx="4850">
                  <c:v>6426.98240546733</c:v>
                </c:pt>
                <c:pt idx="4851">
                  <c:v>6428.3059252923194</c:v>
                </c:pt>
                <c:pt idx="4852">
                  <c:v>6429.6294443999695</c:v>
                </c:pt>
                <c:pt idx="4853">
                  <c:v>6430.9529627902803</c:v>
                </c:pt>
                <c:pt idx="4854">
                  <c:v>6432.2764804632498</c:v>
                </c:pt>
                <c:pt idx="4855">
                  <c:v>6433.599997418879</c:v>
                </c:pt>
                <c:pt idx="4856">
                  <c:v>6434.9235136571697</c:v>
                </c:pt>
                <c:pt idx="4857">
                  <c:v>6436.2470291781201</c:v>
                </c:pt>
                <c:pt idx="4858">
                  <c:v>6437.5705439817302</c:v>
                </c:pt>
                <c:pt idx="4859">
                  <c:v>6438.8940580679991</c:v>
                </c:pt>
                <c:pt idx="4860">
                  <c:v>6440.2175714369296</c:v>
                </c:pt>
                <c:pt idx="4861">
                  <c:v>6441.5410840885197</c:v>
                </c:pt>
                <c:pt idx="4862">
                  <c:v>6442.8645960227705</c:v>
                </c:pt>
                <c:pt idx="4863">
                  <c:v>6444.18810723968</c:v>
                </c:pt>
                <c:pt idx="4864">
                  <c:v>6445.5116177392492</c:v>
                </c:pt>
                <c:pt idx="4865">
                  <c:v>6446.83512752148</c:v>
                </c:pt>
                <c:pt idx="4866">
                  <c:v>6448.1586365863704</c:v>
                </c:pt>
                <c:pt idx="4867">
                  <c:v>6449.4821449339206</c:v>
                </c:pt>
                <c:pt idx="4868">
                  <c:v>6450.8056525641296</c:v>
                </c:pt>
                <c:pt idx="4869">
                  <c:v>6452.129159477</c:v>
                </c:pt>
                <c:pt idx="4870">
                  <c:v>6453.4526656725302</c:v>
                </c:pt>
                <c:pt idx="4871">
                  <c:v>6454.7761711507201</c:v>
                </c:pt>
                <c:pt idx="4872">
                  <c:v>6456.0996759115696</c:v>
                </c:pt>
                <c:pt idx="4873">
                  <c:v>6457.4231799550798</c:v>
                </c:pt>
                <c:pt idx="4874">
                  <c:v>6458.7466832812497</c:v>
                </c:pt>
                <c:pt idx="4875">
                  <c:v>6460.0701858900802</c:v>
                </c:pt>
                <c:pt idx="4876">
                  <c:v>6461.3936877815695</c:v>
                </c:pt>
                <c:pt idx="4877">
                  <c:v>6462.7171889557194</c:v>
                </c:pt>
                <c:pt idx="4878">
                  <c:v>6464.0406894125299</c:v>
                </c:pt>
                <c:pt idx="4879">
                  <c:v>6465.3641891520001</c:v>
                </c:pt>
                <c:pt idx="4880">
                  <c:v>6466.68768817413</c:v>
                </c:pt>
                <c:pt idx="4881">
                  <c:v>6468.0111864789196</c:v>
                </c:pt>
                <c:pt idx="4882">
                  <c:v>6469.3346840663698</c:v>
                </c:pt>
                <c:pt idx="4883">
                  <c:v>6470.6581809364807</c:v>
                </c:pt>
                <c:pt idx="4884">
                  <c:v>6471.9816770892494</c:v>
                </c:pt>
                <c:pt idx="4885">
                  <c:v>6473.3051725246796</c:v>
                </c:pt>
                <c:pt idx="4886">
                  <c:v>6474.6286672427705</c:v>
                </c:pt>
                <c:pt idx="4887">
                  <c:v>6475.9521612435201</c:v>
                </c:pt>
                <c:pt idx="4888">
                  <c:v>6477.2756545269294</c:v>
                </c:pt>
                <c:pt idx="4889">
                  <c:v>6478.5991470929994</c:v>
                </c:pt>
                <c:pt idx="4890">
                  <c:v>6479.9226389417299</c:v>
                </c:pt>
                <c:pt idx="4891">
                  <c:v>6481.2461300731202</c:v>
                </c:pt>
                <c:pt idx="4892">
                  <c:v>6482.5696204871692</c:v>
                </c:pt>
                <c:pt idx="4893">
                  <c:v>6483.8931101838798</c:v>
                </c:pt>
                <c:pt idx="4894">
                  <c:v>6485.2165991632501</c:v>
                </c:pt>
                <c:pt idx="4895">
                  <c:v>6486.54008742528</c:v>
                </c:pt>
                <c:pt idx="4896">
                  <c:v>6487.8635749699697</c:v>
                </c:pt>
                <c:pt idx="4897">
                  <c:v>6489.18706179732</c:v>
                </c:pt>
                <c:pt idx="4898">
                  <c:v>6490.51054790733</c:v>
                </c:pt>
                <c:pt idx="4899">
                  <c:v>6491.8340333000006</c:v>
                </c:pt>
                <c:pt idx="4900">
                  <c:v>6493.1575179753299</c:v>
                </c:pt>
                <c:pt idx="4901">
                  <c:v>6494.4810019333199</c:v>
                </c:pt>
                <c:pt idx="4902">
                  <c:v>6495.8044851739696</c:v>
                </c:pt>
                <c:pt idx="4903">
                  <c:v>6497.1279676972799</c:v>
                </c:pt>
                <c:pt idx="4904">
                  <c:v>6498.4514495032499</c:v>
                </c:pt>
                <c:pt idx="4905">
                  <c:v>6499.7749305918796</c:v>
                </c:pt>
                <c:pt idx="4906">
                  <c:v>6501.09841096317</c:v>
                </c:pt>
                <c:pt idx="4907">
                  <c:v>6502.42189061712</c:v>
                </c:pt>
                <c:pt idx="4908">
                  <c:v>6503.7453695537297</c:v>
                </c:pt>
                <c:pt idx="4909">
                  <c:v>6505.068847773</c:v>
                </c:pt>
                <c:pt idx="4910">
                  <c:v>6506.39232527493</c:v>
                </c:pt>
                <c:pt idx="4911">
                  <c:v>6507.7158020595198</c:v>
                </c:pt>
                <c:pt idx="4912">
                  <c:v>6509.0392781267692</c:v>
                </c:pt>
                <c:pt idx="4913">
                  <c:v>6510.3627534766802</c:v>
                </c:pt>
                <c:pt idx="4914">
                  <c:v>6511.6862281092499</c:v>
                </c:pt>
                <c:pt idx="4915">
                  <c:v>6513.0097020244802</c:v>
                </c:pt>
                <c:pt idx="4916">
                  <c:v>6514.3331752223694</c:v>
                </c:pt>
                <c:pt idx="4917">
                  <c:v>6515.6566477029201</c:v>
                </c:pt>
                <c:pt idx="4918">
                  <c:v>6516.9801194661295</c:v>
                </c:pt>
                <c:pt idx="4919">
                  <c:v>6518.3035905120005</c:v>
                </c:pt>
                <c:pt idx="4920">
                  <c:v>6519.6270608405293</c:v>
                </c:pt>
                <c:pt idx="4921">
                  <c:v>6520.9505304517197</c:v>
                </c:pt>
                <c:pt idx="4922">
                  <c:v>6522.2739993455698</c:v>
                </c:pt>
                <c:pt idx="4923">
                  <c:v>6523.5974675220805</c:v>
                </c:pt>
                <c:pt idx="4924">
                  <c:v>6524.920934981249</c:v>
                </c:pt>
                <c:pt idx="4925">
                  <c:v>6526.24440172308</c:v>
                </c:pt>
                <c:pt idx="4926">
                  <c:v>6527.5678677475698</c:v>
                </c:pt>
                <c:pt idx="4927">
                  <c:v>6528.8913330547202</c:v>
                </c:pt>
                <c:pt idx="4928">
                  <c:v>6530.2147976445294</c:v>
                </c:pt>
                <c:pt idx="4929">
                  <c:v>6531.5382615170001</c:v>
                </c:pt>
                <c:pt idx="4930">
                  <c:v>6532.8617246721296</c:v>
                </c:pt>
                <c:pt idx="4931">
                  <c:v>6534.1851871099198</c:v>
                </c:pt>
                <c:pt idx="4932">
                  <c:v>6535.5086488303696</c:v>
                </c:pt>
                <c:pt idx="4933">
                  <c:v>6536.83210983348</c:v>
                </c:pt>
                <c:pt idx="4934">
                  <c:v>6538.1555701192501</c:v>
                </c:pt>
                <c:pt idx="4935">
                  <c:v>6539.4790296876799</c:v>
                </c:pt>
                <c:pt idx="4936">
                  <c:v>6540.8024885387695</c:v>
                </c:pt>
                <c:pt idx="4937">
                  <c:v>6542.1259466725196</c:v>
                </c:pt>
                <c:pt idx="4938">
                  <c:v>6543.4494040889304</c:v>
                </c:pt>
                <c:pt idx="4939">
                  <c:v>6544.7728607879999</c:v>
                </c:pt>
                <c:pt idx="4940">
                  <c:v>6546.0963167697291</c:v>
                </c:pt>
                <c:pt idx="4941">
                  <c:v>6547.4197720341199</c:v>
                </c:pt>
                <c:pt idx="4942">
                  <c:v>6548.7432265811703</c:v>
                </c:pt>
                <c:pt idx="4943">
                  <c:v>6550.0666804108805</c:v>
                </c:pt>
                <c:pt idx="4944">
                  <c:v>6551.3901335232495</c:v>
                </c:pt>
                <c:pt idx="4945">
                  <c:v>6552.7135859182799</c:v>
                </c:pt>
                <c:pt idx="4946">
                  <c:v>6554.0370375959701</c:v>
                </c:pt>
                <c:pt idx="4947">
                  <c:v>6555.36048855632</c:v>
                </c:pt>
                <c:pt idx="4948">
                  <c:v>6556.6839387993296</c:v>
                </c:pt>
                <c:pt idx="4949">
                  <c:v>6558.0073883249997</c:v>
                </c:pt>
                <c:pt idx="4950">
                  <c:v>6559.3308371333296</c:v>
                </c:pt>
                <c:pt idx="4951">
                  <c:v>6560.6542852243201</c:v>
                </c:pt>
                <c:pt idx="4952">
                  <c:v>6561.9777325979694</c:v>
                </c:pt>
                <c:pt idx="4953">
                  <c:v>6563.3011792542793</c:v>
                </c:pt>
                <c:pt idx="4954">
                  <c:v>6564.6246251932498</c:v>
                </c:pt>
                <c:pt idx="4955">
                  <c:v>6565.94807041488</c:v>
                </c:pt>
                <c:pt idx="4956">
                  <c:v>6567.271514919169</c:v>
                </c:pt>
                <c:pt idx="4957">
                  <c:v>6568.5949587061195</c:v>
                </c:pt>
                <c:pt idx="4958">
                  <c:v>6569.9184017757298</c:v>
                </c:pt>
                <c:pt idx="4959">
                  <c:v>6571.2418441279997</c:v>
                </c:pt>
                <c:pt idx="4960">
                  <c:v>6572.5652857629293</c:v>
                </c:pt>
                <c:pt idx="4961">
                  <c:v>6573.8887266805195</c:v>
                </c:pt>
                <c:pt idx="4962">
                  <c:v>6575.2121668807695</c:v>
                </c:pt>
                <c:pt idx="4963">
                  <c:v>6576.53560636368</c:v>
                </c:pt>
                <c:pt idx="4964">
                  <c:v>6577.8590451292494</c:v>
                </c:pt>
                <c:pt idx="4965">
                  <c:v>6579.1824831774793</c:v>
                </c:pt>
                <c:pt idx="4966">
                  <c:v>6580.5059205083699</c:v>
                </c:pt>
                <c:pt idx="4967">
                  <c:v>6581.8293571219201</c:v>
                </c:pt>
                <c:pt idx="4968">
                  <c:v>6583.1527930181292</c:v>
                </c:pt>
                <c:pt idx="4969">
                  <c:v>6584.4762281969997</c:v>
                </c:pt>
                <c:pt idx="4970">
                  <c:v>6585.79966265853</c:v>
                </c:pt>
                <c:pt idx="4971">
                  <c:v>6587.12309640272</c:v>
                </c:pt>
                <c:pt idx="4972">
                  <c:v>6588.4465294295696</c:v>
                </c:pt>
                <c:pt idx="4973">
                  <c:v>6589.7699617390799</c:v>
                </c:pt>
                <c:pt idx="4974">
                  <c:v>6591.0933933312499</c:v>
                </c:pt>
                <c:pt idx="4975">
                  <c:v>6592.4168242060805</c:v>
                </c:pt>
                <c:pt idx="4976">
                  <c:v>6593.740254363569</c:v>
                </c:pt>
                <c:pt idx="4977">
                  <c:v>6595.0636838037199</c:v>
                </c:pt>
                <c:pt idx="4978">
                  <c:v>6596.3871125265296</c:v>
                </c:pt>
                <c:pt idx="4979">
                  <c:v>6597.7105405319999</c:v>
                </c:pt>
                <c:pt idx="4980">
                  <c:v>6599.033967820129</c:v>
                </c:pt>
                <c:pt idx="4981">
                  <c:v>6600.3573943909196</c:v>
                </c:pt>
                <c:pt idx="4982">
                  <c:v>6601.6808202443699</c:v>
                </c:pt>
                <c:pt idx="4983">
                  <c:v>6603.0042453804799</c:v>
                </c:pt>
                <c:pt idx="4984">
                  <c:v>6604.3276697992496</c:v>
                </c:pt>
                <c:pt idx="4985">
                  <c:v>6605.65109350068</c:v>
                </c:pt>
                <c:pt idx="4986">
                  <c:v>6606.97451648477</c:v>
                </c:pt>
                <c:pt idx="4987">
                  <c:v>6608.2979387515197</c:v>
                </c:pt>
                <c:pt idx="4988">
                  <c:v>6609.6213603009292</c:v>
                </c:pt>
                <c:pt idx="4989">
                  <c:v>6610.9447811329992</c:v>
                </c:pt>
                <c:pt idx="4990">
                  <c:v>6612.2682012477298</c:v>
                </c:pt>
                <c:pt idx="4991">
                  <c:v>6613.5916206451202</c:v>
                </c:pt>
                <c:pt idx="4992">
                  <c:v>6614.9150393251703</c:v>
                </c:pt>
                <c:pt idx="4993">
                  <c:v>6616.23845728788</c:v>
                </c:pt>
                <c:pt idx="4994">
                  <c:v>6617.5618745332495</c:v>
                </c:pt>
                <c:pt idx="4995">
                  <c:v>6618.8852910612804</c:v>
                </c:pt>
                <c:pt idx="4996">
                  <c:v>6620.2087068719702</c:v>
                </c:pt>
                <c:pt idx="4997">
                  <c:v>6621.5321219653197</c:v>
                </c:pt>
                <c:pt idx="4998">
                  <c:v>6622.8555363413298</c:v>
                </c:pt>
                <c:pt idx="4999">
                  <c:v>6624.1789500000004</c:v>
                </c:pt>
                <c:pt idx="5000">
                  <c:v>6625.5023629413299</c:v>
                </c:pt>
                <c:pt idx="5001">
                  <c:v>6626.82577516532</c:v>
                </c:pt>
                <c:pt idx="5002">
                  <c:v>6628.1491866719698</c:v>
                </c:pt>
                <c:pt idx="5003">
                  <c:v>6629.4725974612802</c:v>
                </c:pt>
                <c:pt idx="5004">
                  <c:v>6630.7960075332503</c:v>
                </c:pt>
                <c:pt idx="5005">
                  <c:v>6632.1194168878792</c:v>
                </c:pt>
                <c:pt idx="5006">
                  <c:v>6633.4428255251696</c:v>
                </c:pt>
                <c:pt idx="5007">
                  <c:v>6634.7662334451197</c:v>
                </c:pt>
                <c:pt idx="5008">
                  <c:v>6636.0896406477304</c:v>
                </c:pt>
                <c:pt idx="5009">
                  <c:v>6637.413047133</c:v>
                </c:pt>
                <c:pt idx="5010">
                  <c:v>6638.7364529009301</c:v>
                </c:pt>
                <c:pt idx="5011">
                  <c:v>6640.0598579515199</c:v>
                </c:pt>
                <c:pt idx="5012">
                  <c:v>6641.3832622847704</c:v>
                </c:pt>
                <c:pt idx="5013">
                  <c:v>6642.7066659006796</c:v>
                </c:pt>
                <c:pt idx="5014">
                  <c:v>6644.0300687992494</c:v>
                </c:pt>
                <c:pt idx="5015">
                  <c:v>6645.3534709804799</c:v>
                </c:pt>
                <c:pt idx="5016">
                  <c:v>6646.67687244437</c:v>
                </c:pt>
                <c:pt idx="5017">
                  <c:v>6648.0002731909199</c:v>
                </c:pt>
                <c:pt idx="5018">
                  <c:v>6649.3236732201294</c:v>
                </c:pt>
                <c:pt idx="5019">
                  <c:v>6650.6470725319996</c:v>
                </c:pt>
                <c:pt idx="5020">
                  <c:v>6651.9704711265304</c:v>
                </c:pt>
                <c:pt idx="5021">
                  <c:v>6653.2938690037199</c:v>
                </c:pt>
                <c:pt idx="5022">
                  <c:v>6654.6172661635701</c:v>
                </c:pt>
                <c:pt idx="5023">
                  <c:v>6655.94066260608</c:v>
                </c:pt>
                <c:pt idx="5024">
                  <c:v>6657.2640583312505</c:v>
                </c:pt>
                <c:pt idx="5025">
                  <c:v>6658.5874533390797</c:v>
                </c:pt>
                <c:pt idx="5026">
                  <c:v>6659.9108476295696</c:v>
                </c:pt>
                <c:pt idx="5027">
                  <c:v>6661.2342412027201</c:v>
                </c:pt>
                <c:pt idx="5028">
                  <c:v>6662.5576340585303</c:v>
                </c:pt>
                <c:pt idx="5029">
                  <c:v>6663.8810261969993</c:v>
                </c:pt>
                <c:pt idx="5030">
                  <c:v>6665.2044176181298</c:v>
                </c:pt>
                <c:pt idx="5031">
                  <c:v>6666.52780832192</c:v>
                </c:pt>
                <c:pt idx="5032">
                  <c:v>6667.8511983083699</c:v>
                </c:pt>
                <c:pt idx="5033">
                  <c:v>6669.1745875774795</c:v>
                </c:pt>
                <c:pt idx="5034">
                  <c:v>6670.4979761292498</c:v>
                </c:pt>
                <c:pt idx="5035">
                  <c:v>6671.8213639636797</c:v>
                </c:pt>
                <c:pt idx="5036">
                  <c:v>6673.1447510807702</c:v>
                </c:pt>
                <c:pt idx="5037">
                  <c:v>6674.4681374805195</c:v>
                </c:pt>
                <c:pt idx="5038">
                  <c:v>6675.7915231629295</c:v>
                </c:pt>
                <c:pt idx="5039">
                  <c:v>6677.114908128</c:v>
                </c:pt>
                <c:pt idx="5040">
                  <c:v>6678.4382923757303</c:v>
                </c:pt>
                <c:pt idx="5041">
                  <c:v>6679.7616759061193</c:v>
                </c:pt>
                <c:pt idx="5042">
                  <c:v>6681.0850587191699</c:v>
                </c:pt>
                <c:pt idx="5043">
                  <c:v>6682.4084408148801</c:v>
                </c:pt>
                <c:pt idx="5044">
                  <c:v>6683.7318221932501</c:v>
                </c:pt>
                <c:pt idx="5045">
                  <c:v>6685.0552028542797</c:v>
                </c:pt>
                <c:pt idx="5046">
                  <c:v>6686.37858279797</c:v>
                </c:pt>
                <c:pt idx="5047">
                  <c:v>6687.70196202432</c:v>
                </c:pt>
                <c:pt idx="5048">
                  <c:v>6689.0253405333306</c:v>
                </c:pt>
                <c:pt idx="5049">
                  <c:v>6690.3487183249999</c:v>
                </c:pt>
                <c:pt idx="5050">
                  <c:v>6691.6720953993299</c:v>
                </c:pt>
                <c:pt idx="5051">
                  <c:v>6692.9954717563196</c:v>
                </c:pt>
                <c:pt idx="5052">
                  <c:v>6694.3188473959699</c:v>
                </c:pt>
                <c:pt idx="5053">
                  <c:v>6695.6422223182799</c:v>
                </c:pt>
                <c:pt idx="5054">
                  <c:v>6696.9655965232496</c:v>
                </c:pt>
                <c:pt idx="5055">
                  <c:v>6698.2889700108799</c:v>
                </c:pt>
                <c:pt idx="5056">
                  <c:v>6699.6123427811699</c:v>
                </c:pt>
                <c:pt idx="5057">
                  <c:v>6700.9357148341196</c:v>
                </c:pt>
                <c:pt idx="5058">
                  <c:v>6702.2590861697299</c:v>
                </c:pt>
                <c:pt idx="5059">
                  <c:v>6703.5824567879999</c:v>
                </c:pt>
                <c:pt idx="5060">
                  <c:v>6704.9058266889306</c:v>
                </c:pt>
                <c:pt idx="5061">
                  <c:v>6706.2291958725191</c:v>
                </c:pt>
                <c:pt idx="5062">
                  <c:v>6707.55256433877</c:v>
                </c:pt>
                <c:pt idx="5063">
                  <c:v>6708.8759320876798</c:v>
                </c:pt>
                <c:pt idx="5064">
                  <c:v>6710.1992991192501</c:v>
                </c:pt>
                <c:pt idx="5065">
                  <c:v>6711.5226654334792</c:v>
                </c:pt>
                <c:pt idx="5066">
                  <c:v>6712.8460310303699</c:v>
                </c:pt>
                <c:pt idx="5067">
                  <c:v>6714.1693959099202</c:v>
                </c:pt>
                <c:pt idx="5068">
                  <c:v>6715.4927600721303</c:v>
                </c:pt>
                <c:pt idx="5069">
                  <c:v>6716.8161235169991</c:v>
                </c:pt>
                <c:pt idx="5070">
                  <c:v>6718.1394862445295</c:v>
                </c:pt>
                <c:pt idx="5071">
                  <c:v>6719.4628482547196</c:v>
                </c:pt>
                <c:pt idx="5072">
                  <c:v>6720.7862095475703</c:v>
                </c:pt>
                <c:pt idx="5073">
                  <c:v>6722.1095701230797</c:v>
                </c:pt>
                <c:pt idx="5074">
                  <c:v>6723.4329299812498</c:v>
                </c:pt>
                <c:pt idx="5075">
                  <c:v>6724.7562891220796</c:v>
                </c:pt>
                <c:pt idx="5076">
                  <c:v>6726.07964754557</c:v>
                </c:pt>
                <c:pt idx="5077">
                  <c:v>6727.4030052517192</c:v>
                </c:pt>
                <c:pt idx="5078">
                  <c:v>6728.7263622405299</c:v>
                </c:pt>
                <c:pt idx="5079">
                  <c:v>6730.0497185120003</c:v>
                </c:pt>
                <c:pt idx="5080">
                  <c:v>6731.3730740661304</c:v>
                </c:pt>
                <c:pt idx="5081">
                  <c:v>6732.6964289029193</c:v>
                </c:pt>
                <c:pt idx="5082">
                  <c:v>6734.0197830223697</c:v>
                </c:pt>
                <c:pt idx="5083">
                  <c:v>6735.3431364244798</c:v>
                </c:pt>
                <c:pt idx="5084">
                  <c:v>6736.6664891092505</c:v>
                </c:pt>
                <c:pt idx="5085">
                  <c:v>6737.9898410766791</c:v>
                </c:pt>
                <c:pt idx="5086">
                  <c:v>6739.3131923267692</c:v>
                </c:pt>
                <c:pt idx="5087">
                  <c:v>6740.63654285952</c:v>
                </c:pt>
                <c:pt idx="5088">
                  <c:v>6741.9598926749304</c:v>
                </c:pt>
                <c:pt idx="5089">
                  <c:v>6743.2832417729996</c:v>
                </c:pt>
                <c:pt idx="5090">
                  <c:v>6744.6065901537295</c:v>
                </c:pt>
                <c:pt idx="5091">
                  <c:v>6745.9299378171199</c:v>
                </c:pt>
                <c:pt idx="5092">
                  <c:v>6747.2532847631701</c:v>
                </c:pt>
                <c:pt idx="5093">
                  <c:v>6748.576630991879</c:v>
                </c:pt>
                <c:pt idx="5094">
                  <c:v>6749.8999765032495</c:v>
                </c:pt>
                <c:pt idx="5095">
                  <c:v>6751.2233212972797</c:v>
                </c:pt>
                <c:pt idx="5096">
                  <c:v>6752.5466653739704</c:v>
                </c:pt>
                <c:pt idx="5097">
                  <c:v>6753.8700087333191</c:v>
                </c:pt>
                <c:pt idx="5098">
                  <c:v>6755.1933513753293</c:v>
                </c:pt>
                <c:pt idx="5099">
                  <c:v>6756.5166933</c:v>
                </c:pt>
                <c:pt idx="5100">
                  <c:v>6757.8400345073305</c:v>
                </c:pt>
                <c:pt idx="5101">
                  <c:v>6759.1633749973198</c:v>
                </c:pt>
                <c:pt idx="5102">
                  <c:v>6760.4867147699697</c:v>
                </c:pt>
                <c:pt idx="5103">
                  <c:v>6761.8100538252802</c:v>
                </c:pt>
                <c:pt idx="5104">
                  <c:v>6763.1333921632504</c:v>
                </c:pt>
                <c:pt idx="5105">
                  <c:v>6764.4567297838794</c:v>
                </c:pt>
                <c:pt idx="5106">
                  <c:v>6765.7800666871699</c:v>
                </c:pt>
                <c:pt idx="5107">
                  <c:v>6767.1034028731201</c:v>
                </c:pt>
                <c:pt idx="5108">
                  <c:v>6768.42673834173</c:v>
                </c:pt>
                <c:pt idx="5109">
                  <c:v>6769.7500730929996</c:v>
                </c:pt>
                <c:pt idx="5110">
                  <c:v>6771.0734071269299</c:v>
                </c:pt>
                <c:pt idx="5111">
                  <c:v>6772.3967404435198</c:v>
                </c:pt>
                <c:pt idx="5112">
                  <c:v>6773.7200730427703</c:v>
                </c:pt>
                <c:pt idx="5113">
                  <c:v>6775.0434049246796</c:v>
                </c:pt>
                <c:pt idx="5114">
                  <c:v>6776.3667360892496</c:v>
                </c:pt>
                <c:pt idx="5115">
                  <c:v>6777.6900665364801</c:v>
                </c:pt>
                <c:pt idx="5116">
                  <c:v>6779.0133962663704</c:v>
                </c:pt>
                <c:pt idx="5117">
                  <c:v>6780.3367252789194</c:v>
                </c:pt>
                <c:pt idx="5118">
                  <c:v>6781.66005357413</c:v>
                </c:pt>
                <c:pt idx="5119">
                  <c:v>6782.9833811520002</c:v>
                </c:pt>
                <c:pt idx="5120">
                  <c:v>6784.3067080125302</c:v>
                </c:pt>
                <c:pt idx="5121">
                  <c:v>6785.6300341557198</c:v>
                </c:pt>
                <c:pt idx="5122">
                  <c:v>6786.9533595815692</c:v>
                </c:pt>
                <c:pt idx="5123">
                  <c:v>6788.2766842900801</c:v>
                </c:pt>
                <c:pt idx="5124">
                  <c:v>6789.6000082812498</c:v>
                </c:pt>
                <c:pt idx="5125">
                  <c:v>6790.92333155508</c:v>
                </c:pt>
                <c:pt idx="5126">
                  <c:v>6792.24665411157</c:v>
                </c:pt>
                <c:pt idx="5127">
                  <c:v>6793.5699759507197</c:v>
                </c:pt>
                <c:pt idx="5128">
                  <c:v>6794.89329707253</c:v>
                </c:pt>
                <c:pt idx="5129">
                  <c:v>6796.216617477</c:v>
                </c:pt>
                <c:pt idx="5130">
                  <c:v>6797.5399371641297</c:v>
                </c:pt>
                <c:pt idx="5131">
                  <c:v>6798.86325613392</c:v>
                </c:pt>
                <c:pt idx="5132">
                  <c:v>6800.18657438637</c:v>
                </c:pt>
                <c:pt idx="5133">
                  <c:v>6801.5098919214806</c:v>
                </c:pt>
                <c:pt idx="5134">
                  <c:v>6802.8332087392491</c:v>
                </c:pt>
                <c:pt idx="5135">
                  <c:v>6804.1565248396801</c:v>
                </c:pt>
                <c:pt idx="5136">
                  <c:v>6805.4798402227698</c:v>
                </c:pt>
                <c:pt idx="5137">
                  <c:v>6806.8031548885201</c:v>
                </c:pt>
                <c:pt idx="5138">
                  <c:v>6808.1264688369292</c:v>
                </c:pt>
                <c:pt idx="5139">
                  <c:v>6809.4497820679999</c:v>
                </c:pt>
                <c:pt idx="5140">
                  <c:v>6810.7730945817302</c:v>
                </c:pt>
                <c:pt idx="5141">
                  <c:v>6812.0964063781203</c:v>
                </c:pt>
                <c:pt idx="5142">
                  <c:v>6813.4197174571691</c:v>
                </c:pt>
                <c:pt idx="5143">
                  <c:v>6814.7430278188795</c:v>
                </c:pt>
                <c:pt idx="5144">
                  <c:v>6816.0663374632504</c:v>
                </c:pt>
                <c:pt idx="5145">
                  <c:v>6817.3896463902802</c:v>
                </c:pt>
                <c:pt idx="5146">
                  <c:v>6818.7129545999696</c:v>
                </c:pt>
                <c:pt idx="5147">
                  <c:v>6820.0362620923197</c:v>
                </c:pt>
                <c:pt idx="5148">
                  <c:v>6821.3595688673304</c:v>
                </c:pt>
                <c:pt idx="5149">
                  <c:v>6822.6828749249999</c:v>
                </c:pt>
                <c:pt idx="5150">
                  <c:v>6824.0061802653299</c:v>
                </c:pt>
                <c:pt idx="5151">
                  <c:v>6825.3294848883197</c:v>
                </c:pt>
                <c:pt idx="5152">
                  <c:v>6826.6527887939701</c:v>
                </c:pt>
                <c:pt idx="5153">
                  <c:v>6827.9760919822802</c:v>
                </c:pt>
                <c:pt idx="5154">
                  <c:v>6829.2993944532491</c:v>
                </c:pt>
                <c:pt idx="5155">
                  <c:v>6830.6226962068795</c:v>
                </c:pt>
                <c:pt idx="5156">
                  <c:v>6831.9459972431696</c:v>
                </c:pt>
                <c:pt idx="5157">
                  <c:v>6833.2692975621203</c:v>
                </c:pt>
                <c:pt idx="5158">
                  <c:v>6834.5925971637298</c:v>
                </c:pt>
                <c:pt idx="5159">
                  <c:v>6835.9158960479999</c:v>
                </c:pt>
                <c:pt idx="5160">
                  <c:v>6837.2391942149297</c:v>
                </c:pt>
                <c:pt idx="5161">
                  <c:v>6838.5624916645202</c:v>
                </c:pt>
                <c:pt idx="5162">
                  <c:v>6839.8857883967694</c:v>
                </c:pt>
                <c:pt idx="5163">
                  <c:v>6841.2090844116801</c:v>
                </c:pt>
                <c:pt idx="5164">
                  <c:v>6842.5323797092497</c:v>
                </c:pt>
                <c:pt idx="5165">
                  <c:v>6843.8556742894798</c:v>
                </c:pt>
                <c:pt idx="5166">
                  <c:v>6845.1789681523696</c:v>
                </c:pt>
                <c:pt idx="5167">
                  <c:v>6846.5022612979201</c:v>
                </c:pt>
                <c:pt idx="5168">
                  <c:v>6847.8255537261302</c:v>
                </c:pt>
                <c:pt idx="5169">
                  <c:v>6849.1488454370001</c:v>
                </c:pt>
                <c:pt idx="5170">
                  <c:v>6850.4721364305296</c:v>
                </c:pt>
                <c:pt idx="5171">
                  <c:v>6851.7954267067198</c:v>
                </c:pt>
                <c:pt idx="5172">
                  <c:v>6853.1187162655697</c:v>
                </c:pt>
                <c:pt idx="5173">
                  <c:v>6854.4420051070801</c:v>
                </c:pt>
                <c:pt idx="5174">
                  <c:v>6855.7652932312494</c:v>
                </c:pt>
                <c:pt idx="5175">
                  <c:v>6857.0885806380793</c:v>
                </c:pt>
                <c:pt idx="5176">
                  <c:v>6858.4118673275698</c:v>
                </c:pt>
                <c:pt idx="5177">
                  <c:v>6859.73515329972</c:v>
                </c:pt>
                <c:pt idx="5178">
                  <c:v>6861.0584385545299</c:v>
                </c:pt>
                <c:pt idx="5179">
                  <c:v>6862.3817230919994</c:v>
                </c:pt>
                <c:pt idx="5180">
                  <c:v>6863.7050069121296</c:v>
                </c:pt>
                <c:pt idx="5181">
                  <c:v>6865.0282900149205</c:v>
                </c:pt>
                <c:pt idx="5182">
                  <c:v>6866.3515724003692</c:v>
                </c:pt>
                <c:pt idx="5183">
                  <c:v>6867.6748540684794</c:v>
                </c:pt>
                <c:pt idx="5184">
                  <c:v>6868.9981350192502</c:v>
                </c:pt>
                <c:pt idx="5185">
                  <c:v>6870.3214152526798</c:v>
                </c:pt>
                <c:pt idx="5186">
                  <c:v>6871.6446947687691</c:v>
                </c:pt>
                <c:pt idx="5187">
                  <c:v>6872.9679735675199</c:v>
                </c:pt>
                <c:pt idx="5188">
                  <c:v>6874.2912516489296</c:v>
                </c:pt>
                <c:pt idx="5189">
                  <c:v>6875.6145290129998</c:v>
                </c:pt>
                <c:pt idx="5190">
                  <c:v>6876.9378056597297</c:v>
                </c:pt>
                <c:pt idx="5191">
                  <c:v>6878.2610815891194</c:v>
                </c:pt>
                <c:pt idx="5192">
                  <c:v>6879.5843568011696</c:v>
                </c:pt>
                <c:pt idx="5193">
                  <c:v>6880.9076312958805</c:v>
                </c:pt>
                <c:pt idx="5194">
                  <c:v>6882.2309050732492</c:v>
                </c:pt>
                <c:pt idx="5195">
                  <c:v>6883.5541781332795</c:v>
                </c:pt>
                <c:pt idx="5196">
                  <c:v>6884.8774504759695</c:v>
                </c:pt>
                <c:pt idx="5197">
                  <c:v>6886.20072210132</c:v>
                </c:pt>
                <c:pt idx="5198">
                  <c:v>6887.5239930093294</c:v>
                </c:pt>
                <c:pt idx="5199">
                  <c:v>6888.8472631999994</c:v>
                </c:pt>
                <c:pt idx="5200">
                  <c:v>6890.1705326733299</c:v>
                </c:pt>
                <c:pt idx="5201">
                  <c:v>6891.4938014293202</c:v>
                </c:pt>
                <c:pt idx="5202">
                  <c:v>6892.8170694679693</c:v>
                </c:pt>
                <c:pt idx="5203">
                  <c:v>6894.1403367892799</c:v>
                </c:pt>
                <c:pt idx="5204">
                  <c:v>6895.4636033932502</c:v>
                </c:pt>
                <c:pt idx="5205">
                  <c:v>6896.7868692798802</c:v>
                </c:pt>
                <c:pt idx="5206">
                  <c:v>6898.110134449169</c:v>
                </c:pt>
                <c:pt idx="5207">
                  <c:v>6899.4333989011193</c:v>
                </c:pt>
                <c:pt idx="5208">
                  <c:v>6900.7566626357302</c:v>
                </c:pt>
                <c:pt idx="5209">
                  <c:v>6902.0799256529999</c:v>
                </c:pt>
                <c:pt idx="5210">
                  <c:v>6903.4031879529293</c:v>
                </c:pt>
                <c:pt idx="5211">
                  <c:v>6904.7264495355194</c:v>
                </c:pt>
                <c:pt idx="5212">
                  <c:v>6906.04971040077</c:v>
                </c:pt>
                <c:pt idx="5213">
                  <c:v>6907.3729705486803</c:v>
                </c:pt>
                <c:pt idx="5214">
                  <c:v>6908.6962299792494</c:v>
                </c:pt>
                <c:pt idx="5215">
                  <c:v>6910.0194886924801</c:v>
                </c:pt>
                <c:pt idx="5216">
                  <c:v>6911.3427466883695</c:v>
                </c:pt>
                <c:pt idx="5217">
                  <c:v>6912.6660039669205</c:v>
                </c:pt>
                <c:pt idx="5218">
                  <c:v>6913.9892605281293</c:v>
                </c:pt>
                <c:pt idx="5219">
                  <c:v>6915.3125163719997</c:v>
                </c:pt>
                <c:pt idx="5220">
                  <c:v>6916.6357714985297</c:v>
                </c:pt>
                <c:pt idx="5221">
                  <c:v>6917.9590259077204</c:v>
                </c:pt>
                <c:pt idx="5222">
                  <c:v>6919.2822795995698</c:v>
                </c:pt>
                <c:pt idx="5223">
                  <c:v>6920.6055325740799</c:v>
                </c:pt>
                <c:pt idx="5224">
                  <c:v>6921.9287848312497</c:v>
                </c:pt>
                <c:pt idx="5225">
                  <c:v>6923.2520363710801</c:v>
                </c:pt>
                <c:pt idx="5226">
                  <c:v>6924.5752871935692</c:v>
                </c:pt>
                <c:pt idx="5227">
                  <c:v>6925.8985372987199</c:v>
                </c:pt>
                <c:pt idx="5228">
                  <c:v>6927.2217866865294</c:v>
                </c:pt>
                <c:pt idx="5229">
                  <c:v>6928.5450353570004</c:v>
                </c:pt>
                <c:pt idx="5230">
                  <c:v>6929.8682833101293</c:v>
                </c:pt>
                <c:pt idx="5231">
                  <c:v>6931.1915305459197</c:v>
                </c:pt>
                <c:pt idx="5232">
                  <c:v>6932.5147770643698</c:v>
                </c:pt>
                <c:pt idx="5233">
                  <c:v>6933.8380228654796</c:v>
                </c:pt>
                <c:pt idx="5234">
                  <c:v>6935.1612679492491</c:v>
                </c:pt>
                <c:pt idx="5235">
                  <c:v>6936.4845123156792</c:v>
                </c:pt>
                <c:pt idx="5236">
                  <c:v>6937.80775596477</c:v>
                </c:pt>
                <c:pt idx="5237">
                  <c:v>6939.1309988965204</c:v>
                </c:pt>
                <c:pt idx="5238">
                  <c:v>6940.4542411109296</c:v>
                </c:pt>
                <c:pt idx="5239">
                  <c:v>6941.7774826079994</c:v>
                </c:pt>
                <c:pt idx="5240">
                  <c:v>6943.1007233877299</c:v>
                </c:pt>
                <c:pt idx="5241">
                  <c:v>6944.42396345012</c:v>
                </c:pt>
                <c:pt idx="5242">
                  <c:v>6945.747202795169</c:v>
                </c:pt>
                <c:pt idx="5243">
                  <c:v>6947.0704414228794</c:v>
                </c:pt>
                <c:pt idx="5244">
                  <c:v>6948.3936793332496</c:v>
                </c:pt>
                <c:pt idx="5245">
                  <c:v>6949.7169165262803</c:v>
                </c:pt>
                <c:pt idx="5246">
                  <c:v>6951.040153001969</c:v>
                </c:pt>
                <c:pt idx="5247">
                  <c:v>6952.3633887603191</c:v>
                </c:pt>
                <c:pt idx="5248">
                  <c:v>6953.6866238013299</c:v>
                </c:pt>
                <c:pt idx="5249">
                  <c:v>6955.0098581250004</c:v>
                </c:pt>
                <c:pt idx="5250">
                  <c:v>6956.3330917313306</c:v>
                </c:pt>
                <c:pt idx="5251">
                  <c:v>6957.6563246203195</c:v>
                </c:pt>
                <c:pt idx="5252">
                  <c:v>6958.97955679197</c:v>
                </c:pt>
                <c:pt idx="5253">
                  <c:v>6960.3027882462802</c:v>
                </c:pt>
                <c:pt idx="5254">
                  <c:v>6961.6260189832501</c:v>
                </c:pt>
                <c:pt idx="5255">
                  <c:v>6962.9492490028797</c:v>
                </c:pt>
                <c:pt idx="5256">
                  <c:v>6964.2724783051699</c:v>
                </c:pt>
                <c:pt idx="5257">
                  <c:v>6965.5957068901198</c:v>
                </c:pt>
                <c:pt idx="5258">
                  <c:v>6966.9189347577303</c:v>
                </c:pt>
                <c:pt idx="5259">
                  <c:v>6968.2421619079996</c:v>
                </c:pt>
                <c:pt idx="5260">
                  <c:v>6969.5653883409295</c:v>
                </c:pt>
                <c:pt idx="5261">
                  <c:v>6970.8886140565201</c:v>
                </c:pt>
                <c:pt idx="5262">
                  <c:v>6972.2118390547703</c:v>
                </c:pt>
                <c:pt idx="5263">
                  <c:v>6973.5350633356793</c:v>
                </c:pt>
                <c:pt idx="5264">
                  <c:v>6974.8582868992498</c:v>
                </c:pt>
                <c:pt idx="5265">
                  <c:v>6976.1815097454801</c:v>
                </c:pt>
                <c:pt idx="5266">
                  <c:v>6977.50473187437</c:v>
                </c:pt>
                <c:pt idx="5267">
                  <c:v>6978.8279532859196</c:v>
                </c:pt>
                <c:pt idx="5268">
                  <c:v>6980.1511739801299</c:v>
                </c:pt>
                <c:pt idx="5269">
                  <c:v>6981.4743939569998</c:v>
                </c:pt>
                <c:pt idx="5270">
                  <c:v>6982.7976132165304</c:v>
                </c:pt>
                <c:pt idx="5271">
                  <c:v>6984.1208317587198</c:v>
                </c:pt>
                <c:pt idx="5272">
                  <c:v>6985.4440495835697</c:v>
                </c:pt>
                <c:pt idx="5273">
                  <c:v>6986.7672666910803</c:v>
                </c:pt>
                <c:pt idx="5274">
                  <c:v>6988.0904830812506</c:v>
                </c:pt>
                <c:pt idx="5275">
                  <c:v>6989.4136987540796</c:v>
                </c:pt>
                <c:pt idx="5276">
                  <c:v>6990.7369137095693</c:v>
                </c:pt>
                <c:pt idx="5277">
                  <c:v>6992.0601279477196</c:v>
                </c:pt>
                <c:pt idx="5278">
                  <c:v>6993.3833414685305</c:v>
                </c:pt>
                <c:pt idx="5279">
                  <c:v>6994.7065542719993</c:v>
                </c:pt>
                <c:pt idx="5280">
                  <c:v>6996.0297663581296</c:v>
                </c:pt>
                <c:pt idx="5281">
                  <c:v>6997.3529777269196</c:v>
                </c:pt>
                <c:pt idx="5282">
                  <c:v>6998.6761883783702</c:v>
                </c:pt>
                <c:pt idx="5283">
                  <c:v>6999.9993983124796</c:v>
                </c:pt>
                <c:pt idx="5284">
                  <c:v>7001.3226075292496</c:v>
                </c:pt>
                <c:pt idx="5285">
                  <c:v>7002.6458160286802</c:v>
                </c:pt>
                <c:pt idx="5286">
                  <c:v>7003.9690238107705</c:v>
                </c:pt>
                <c:pt idx="5287">
                  <c:v>7005.2922308755196</c:v>
                </c:pt>
                <c:pt idx="5288">
                  <c:v>7006.6154372229294</c:v>
                </c:pt>
                <c:pt idx="5289">
                  <c:v>7007.9386428529997</c:v>
                </c:pt>
                <c:pt idx="5290">
                  <c:v>7009.2618477657306</c:v>
                </c:pt>
                <c:pt idx="5291">
                  <c:v>7010.5850519611195</c:v>
                </c:pt>
                <c:pt idx="5292">
                  <c:v>7011.9082554391698</c:v>
                </c:pt>
                <c:pt idx="5293">
                  <c:v>7013.2314581998799</c:v>
                </c:pt>
                <c:pt idx="5294">
                  <c:v>7014.5546602432505</c:v>
                </c:pt>
                <c:pt idx="5295">
                  <c:v>7015.877861569279</c:v>
                </c:pt>
                <c:pt idx="5296">
                  <c:v>7017.20106217797</c:v>
                </c:pt>
                <c:pt idx="5297">
                  <c:v>7018.5242620693198</c:v>
                </c:pt>
                <c:pt idx="5298">
                  <c:v>7019.8474612433301</c:v>
                </c:pt>
                <c:pt idx="5299">
                  <c:v>7021.1706596999993</c:v>
                </c:pt>
                <c:pt idx="5300">
                  <c:v>7022.49385743933</c:v>
                </c:pt>
                <c:pt idx="5301">
                  <c:v>7023.8170544613204</c:v>
                </c:pt>
                <c:pt idx="5302">
                  <c:v>7025.1402507659704</c:v>
                </c:pt>
                <c:pt idx="5303">
                  <c:v>7026.4634463532793</c:v>
                </c:pt>
                <c:pt idx="5304">
                  <c:v>7027.7866412232497</c:v>
                </c:pt>
                <c:pt idx="5305">
                  <c:v>7029.1098353758798</c:v>
                </c:pt>
                <c:pt idx="5306">
                  <c:v>7030.4330288111705</c:v>
                </c:pt>
                <c:pt idx="5307">
                  <c:v>7031.7562215291191</c:v>
                </c:pt>
                <c:pt idx="5308">
                  <c:v>7033.0794135297301</c:v>
                </c:pt>
                <c:pt idx="5309">
                  <c:v>7034.4026048129999</c:v>
                </c:pt>
                <c:pt idx="5310">
                  <c:v>7035.7257953789303</c:v>
                </c:pt>
                <c:pt idx="5311">
                  <c:v>7037.0489852275196</c:v>
                </c:pt>
                <c:pt idx="5312">
                  <c:v>7038.3721743587694</c:v>
                </c:pt>
                <c:pt idx="5313">
                  <c:v>7039.6953627726798</c:v>
                </c:pt>
                <c:pt idx="5314">
                  <c:v>7041.0185504692499</c:v>
                </c:pt>
                <c:pt idx="5315">
                  <c:v>7042.3417374484798</c:v>
                </c:pt>
                <c:pt idx="5316">
                  <c:v>7043.6649237103693</c:v>
                </c:pt>
                <c:pt idx="5317">
                  <c:v>7044.9881092549203</c:v>
                </c:pt>
                <c:pt idx="5318">
                  <c:v>7046.3112940821302</c:v>
                </c:pt>
                <c:pt idx="5319">
                  <c:v>7047.6344781919997</c:v>
                </c:pt>
                <c:pt idx="5320">
                  <c:v>7048.9576615845299</c:v>
                </c:pt>
                <c:pt idx="5321">
                  <c:v>7050.2808442597197</c:v>
                </c:pt>
                <c:pt idx="5322">
                  <c:v>7051.6040262175702</c:v>
                </c:pt>
                <c:pt idx="5323">
                  <c:v>7052.9272074580795</c:v>
                </c:pt>
                <c:pt idx="5324">
                  <c:v>7054.2503879812493</c:v>
                </c:pt>
                <c:pt idx="5325">
                  <c:v>7055.5735677870798</c:v>
                </c:pt>
                <c:pt idx="5326">
                  <c:v>7056.89674687557</c:v>
                </c:pt>
                <c:pt idx="5327">
                  <c:v>7058.2199252467199</c:v>
                </c:pt>
                <c:pt idx="5328">
                  <c:v>7059.5431029005294</c:v>
                </c:pt>
                <c:pt idx="5329">
                  <c:v>7060.8662798369996</c:v>
                </c:pt>
                <c:pt idx="5330">
                  <c:v>7062.1894560561304</c:v>
                </c:pt>
                <c:pt idx="5331">
                  <c:v>7063.5126315579191</c:v>
                </c:pt>
                <c:pt idx="5332">
                  <c:v>7064.8358063423693</c:v>
                </c:pt>
                <c:pt idx="5333">
                  <c:v>7066.1589804094801</c:v>
                </c:pt>
                <c:pt idx="5334">
                  <c:v>7067.4821537592497</c:v>
                </c:pt>
                <c:pt idx="5335">
                  <c:v>7068.805326391679</c:v>
                </c:pt>
                <c:pt idx="5336">
                  <c:v>7070.1284983067699</c:v>
                </c:pt>
                <c:pt idx="5337">
                  <c:v>7071.4516695045195</c:v>
                </c:pt>
                <c:pt idx="5338">
                  <c:v>7072.7748399849297</c:v>
                </c:pt>
                <c:pt idx="5339">
                  <c:v>7074.0980097479996</c:v>
                </c:pt>
                <c:pt idx="5340">
                  <c:v>7075.4211787937293</c:v>
                </c:pt>
                <c:pt idx="5341">
                  <c:v>7076.7443471221195</c:v>
                </c:pt>
                <c:pt idx="5342">
                  <c:v>7078.0675147331704</c:v>
                </c:pt>
                <c:pt idx="5343">
                  <c:v>7079.3906816268791</c:v>
                </c:pt>
                <c:pt idx="5344">
                  <c:v>7080.7138478032493</c:v>
                </c:pt>
                <c:pt idx="5345">
                  <c:v>7082.0370132622802</c:v>
                </c:pt>
                <c:pt idx="5346">
                  <c:v>7083.3601780039698</c:v>
                </c:pt>
                <c:pt idx="5347">
                  <c:v>7084.6833420283192</c:v>
                </c:pt>
                <c:pt idx="5348">
                  <c:v>7086.0065053353301</c:v>
                </c:pt>
                <c:pt idx="5349">
                  <c:v>7087.3296679249997</c:v>
                </c:pt>
                <c:pt idx="5350">
                  <c:v>7088.65282979733</c:v>
                </c:pt>
                <c:pt idx="5351">
                  <c:v>7089.9759909523191</c:v>
                </c:pt>
                <c:pt idx="5352">
                  <c:v>7091.2991513899697</c:v>
                </c:pt>
                <c:pt idx="5353">
                  <c:v>7092.62231111028</c:v>
                </c:pt>
                <c:pt idx="5354">
                  <c:v>7093.9454701132499</c:v>
                </c:pt>
                <c:pt idx="5355">
                  <c:v>7095.2686283988796</c:v>
                </c:pt>
                <c:pt idx="5356">
                  <c:v>7096.5917859671699</c:v>
                </c:pt>
                <c:pt idx="5357">
                  <c:v>7097.9149428181199</c:v>
                </c:pt>
                <c:pt idx="5358">
                  <c:v>7099.2380989517296</c:v>
                </c:pt>
                <c:pt idx="5359">
                  <c:v>7100.561254367999</c:v>
                </c:pt>
                <c:pt idx="5360">
                  <c:v>7101.8844090669299</c:v>
                </c:pt>
                <c:pt idx="5361">
                  <c:v>7103.2075630485197</c:v>
                </c:pt>
                <c:pt idx="5362">
                  <c:v>7104.53071631277</c:v>
                </c:pt>
                <c:pt idx="5363">
                  <c:v>7105.8538688596791</c:v>
                </c:pt>
                <c:pt idx="5364">
                  <c:v>7107.1770206892497</c:v>
                </c:pt>
                <c:pt idx="5365">
                  <c:v>7108.5001718014801</c:v>
                </c:pt>
                <c:pt idx="5366">
                  <c:v>7109.8233221963701</c:v>
                </c:pt>
                <c:pt idx="5367">
                  <c:v>7111.1464718739189</c:v>
                </c:pt>
                <c:pt idx="5368">
                  <c:v>7112.4696208341293</c:v>
                </c:pt>
                <c:pt idx="5369">
                  <c:v>7113.7927690770002</c:v>
                </c:pt>
                <c:pt idx="5370">
                  <c:v>7115.11591660253</c:v>
                </c:pt>
                <c:pt idx="5371">
                  <c:v>7116.4390634107194</c:v>
                </c:pt>
                <c:pt idx="5372">
                  <c:v>7117.7622095015695</c:v>
                </c:pt>
                <c:pt idx="5373">
                  <c:v>7119.0853548750802</c:v>
                </c:pt>
                <c:pt idx="5374">
                  <c:v>7120.4084995312496</c:v>
                </c:pt>
                <c:pt idx="5375">
                  <c:v>7121.7316434700797</c:v>
                </c:pt>
                <c:pt idx="5376">
                  <c:v>7123.0547866915695</c:v>
                </c:pt>
                <c:pt idx="5377">
                  <c:v>7124.3779291957198</c:v>
                </c:pt>
                <c:pt idx="5378">
                  <c:v>7125.7010709825299</c:v>
                </c:pt>
                <c:pt idx="5379">
                  <c:v>7127.0242120520006</c:v>
                </c:pt>
                <c:pt idx="5380">
                  <c:v>7128.3473524041292</c:v>
                </c:pt>
                <c:pt idx="5381">
                  <c:v>7129.6704920389202</c:v>
                </c:pt>
                <c:pt idx="5382">
                  <c:v>7130.99363095637</c:v>
                </c:pt>
                <c:pt idx="5383">
                  <c:v>7132.3167691564804</c:v>
                </c:pt>
                <c:pt idx="5384">
                  <c:v>7133.6399066392496</c:v>
                </c:pt>
                <c:pt idx="5385">
                  <c:v>7134.9630434046794</c:v>
                </c:pt>
                <c:pt idx="5386">
                  <c:v>7136.2861794527698</c:v>
                </c:pt>
                <c:pt idx="5387">
                  <c:v>7137.6093147835199</c:v>
                </c:pt>
                <c:pt idx="5388">
                  <c:v>7138.9324493969298</c:v>
                </c:pt>
                <c:pt idx="5389">
                  <c:v>7140.2555832930002</c:v>
                </c:pt>
                <c:pt idx="5390">
                  <c:v>7141.5787164717303</c:v>
                </c:pt>
                <c:pt idx="5391">
                  <c:v>7142.9018489331202</c:v>
                </c:pt>
                <c:pt idx="5392">
                  <c:v>7144.2249806771697</c:v>
                </c:pt>
                <c:pt idx="5393">
                  <c:v>7145.5481117038798</c:v>
                </c:pt>
                <c:pt idx="5394">
                  <c:v>7146.8712420132497</c:v>
                </c:pt>
                <c:pt idx="5395">
                  <c:v>7148.1943716052801</c:v>
                </c:pt>
                <c:pt idx="5396">
                  <c:v>7149.5175004799694</c:v>
                </c:pt>
                <c:pt idx="5397">
                  <c:v>7150.8406286373202</c:v>
                </c:pt>
                <c:pt idx="5398">
                  <c:v>7152.1637560773297</c:v>
                </c:pt>
                <c:pt idx="5399">
                  <c:v>7153.4868827999999</c:v>
                </c:pt>
                <c:pt idx="5400">
                  <c:v>7154.8100088053297</c:v>
                </c:pt>
                <c:pt idx="5401">
                  <c:v>7156.1331340933193</c:v>
                </c:pt>
                <c:pt idx="5402">
                  <c:v>7157.4562586639704</c:v>
                </c:pt>
                <c:pt idx="5403">
                  <c:v>7158.7793825172803</c:v>
                </c:pt>
                <c:pt idx="5404">
                  <c:v>7160.1025056532499</c:v>
                </c:pt>
                <c:pt idx="5405">
                  <c:v>7161.4256280718801</c:v>
                </c:pt>
                <c:pt idx="5406">
                  <c:v>7162.7487497731699</c:v>
                </c:pt>
                <c:pt idx="5407">
                  <c:v>7164.0718707571205</c:v>
                </c:pt>
                <c:pt idx="5408">
                  <c:v>7165.3949910237297</c:v>
                </c:pt>
                <c:pt idx="5409">
                  <c:v>7166.7181105729996</c:v>
                </c:pt>
                <c:pt idx="5410">
                  <c:v>7168.0412294049302</c:v>
                </c:pt>
                <c:pt idx="5411">
                  <c:v>7169.3643475195204</c:v>
                </c:pt>
                <c:pt idx="5412">
                  <c:v>7170.6874649167694</c:v>
                </c:pt>
                <c:pt idx="5413">
                  <c:v>7172.0105815966799</c:v>
                </c:pt>
                <c:pt idx="5414">
                  <c:v>7173.3336975592501</c:v>
                </c:pt>
                <c:pt idx="5415">
                  <c:v>7174.6568128044801</c:v>
                </c:pt>
                <c:pt idx="5416">
                  <c:v>7175.9799273323697</c:v>
                </c:pt>
                <c:pt idx="5417">
                  <c:v>7177.3030411429199</c:v>
                </c:pt>
                <c:pt idx="5418">
                  <c:v>7178.6261542361299</c:v>
                </c:pt>
                <c:pt idx="5419">
                  <c:v>7179.9492666120004</c:v>
                </c:pt>
                <c:pt idx="5420">
                  <c:v>7181.2723782705298</c:v>
                </c:pt>
                <c:pt idx="5421">
                  <c:v>7182.5954892117197</c:v>
                </c:pt>
                <c:pt idx="5422">
                  <c:v>7183.9185994355703</c:v>
                </c:pt>
                <c:pt idx="5423">
                  <c:v>7185.2417089420805</c:v>
                </c:pt>
                <c:pt idx="5424">
                  <c:v>7186.5648177312496</c:v>
                </c:pt>
                <c:pt idx="5425">
                  <c:v>7187.8879258030793</c:v>
                </c:pt>
                <c:pt idx="5426">
                  <c:v>7189.2110331575695</c:v>
                </c:pt>
                <c:pt idx="5427">
                  <c:v>7190.5341397947204</c:v>
                </c:pt>
                <c:pt idx="5428">
                  <c:v>7191.8572457145292</c:v>
                </c:pt>
                <c:pt idx="5429">
                  <c:v>7193.1803509169995</c:v>
                </c:pt>
                <c:pt idx="5430">
                  <c:v>7194.5034554021304</c:v>
                </c:pt>
                <c:pt idx="5431">
                  <c:v>7195.8265591699201</c:v>
                </c:pt>
                <c:pt idx="5432">
                  <c:v>7197.1496622203695</c:v>
                </c:pt>
                <c:pt idx="5433">
                  <c:v>7198.4727645534795</c:v>
                </c:pt>
                <c:pt idx="5434">
                  <c:v>7199.7958661692501</c:v>
                </c:pt>
                <c:pt idx="5435">
                  <c:v>7201.1189670676804</c:v>
                </c:pt>
                <c:pt idx="5436">
                  <c:v>7202.4420672487695</c:v>
                </c:pt>
                <c:pt idx="5437">
                  <c:v>7203.7651667125201</c:v>
                </c:pt>
                <c:pt idx="5438">
                  <c:v>7205.0882654589295</c:v>
                </c:pt>
                <c:pt idx="5439">
                  <c:v>7206.4113634880005</c:v>
                </c:pt>
                <c:pt idx="5440">
                  <c:v>7207.7344607997293</c:v>
                </c:pt>
                <c:pt idx="5441">
                  <c:v>7209.0575573941196</c:v>
                </c:pt>
                <c:pt idx="5442">
                  <c:v>7210.3806532711696</c:v>
                </c:pt>
                <c:pt idx="5443">
                  <c:v>7211.7037484308803</c:v>
                </c:pt>
                <c:pt idx="5444">
                  <c:v>7213.0268428732497</c:v>
                </c:pt>
                <c:pt idx="5445">
                  <c:v>7214.3499365982798</c:v>
                </c:pt>
                <c:pt idx="5446">
                  <c:v>7215.6730296059695</c:v>
                </c:pt>
                <c:pt idx="5447">
                  <c:v>7216.9961218963199</c:v>
                </c:pt>
                <c:pt idx="5448">
                  <c:v>7218.319213469329</c:v>
                </c:pt>
                <c:pt idx="5449">
                  <c:v>7219.6423043249997</c:v>
                </c:pt>
                <c:pt idx="5450">
                  <c:v>7220.9653944633301</c:v>
                </c:pt>
                <c:pt idx="5451">
                  <c:v>7222.2884838843202</c:v>
                </c:pt>
                <c:pt idx="5452">
                  <c:v>7223.611572587969</c:v>
                </c:pt>
                <c:pt idx="5453">
                  <c:v>7224.9346605742794</c:v>
                </c:pt>
                <c:pt idx="5454">
                  <c:v>7226.2577478432495</c:v>
                </c:pt>
                <c:pt idx="5455">
                  <c:v>7227.5808343948802</c:v>
                </c:pt>
                <c:pt idx="5456">
                  <c:v>7228.9039202291697</c:v>
                </c:pt>
                <c:pt idx="5457">
                  <c:v>7230.2270053461198</c:v>
                </c:pt>
                <c:pt idx="5458">
                  <c:v>7231.5500897457296</c:v>
                </c:pt>
                <c:pt idx="5459">
                  <c:v>7232.873173428</c:v>
                </c:pt>
                <c:pt idx="5460">
                  <c:v>7234.1962563929292</c:v>
                </c:pt>
                <c:pt idx="5461">
                  <c:v>7235.5193386405199</c:v>
                </c:pt>
                <c:pt idx="5462">
                  <c:v>7236.8424201707703</c:v>
                </c:pt>
                <c:pt idx="5463">
                  <c:v>7238.1655009836804</c:v>
                </c:pt>
                <c:pt idx="5464">
                  <c:v>7239.4885810792493</c:v>
                </c:pt>
                <c:pt idx="5465">
                  <c:v>7240.8116604574798</c:v>
                </c:pt>
                <c:pt idx="5466">
                  <c:v>7242.1347391183699</c:v>
                </c:pt>
                <c:pt idx="5467">
                  <c:v>7243.4578170619197</c:v>
                </c:pt>
                <c:pt idx="5468">
                  <c:v>7244.7808942881293</c:v>
                </c:pt>
                <c:pt idx="5469">
                  <c:v>7246.1039707969994</c:v>
                </c:pt>
                <c:pt idx="5470">
                  <c:v>7247.4270465885302</c:v>
                </c:pt>
                <c:pt idx="5471">
                  <c:v>7248.7501216627197</c:v>
                </c:pt>
                <c:pt idx="5472">
                  <c:v>7250.073196019569</c:v>
                </c:pt>
                <c:pt idx="5473">
                  <c:v>7251.3962696590797</c:v>
                </c:pt>
                <c:pt idx="5474">
                  <c:v>7252.7193425812502</c:v>
                </c:pt>
                <c:pt idx="5475">
                  <c:v>7254.0424147860804</c:v>
                </c:pt>
                <c:pt idx="5476">
                  <c:v>7255.3654862735693</c:v>
                </c:pt>
                <c:pt idx="5477">
                  <c:v>7256.6885570437198</c:v>
                </c:pt>
                <c:pt idx="5478">
                  <c:v>7258.01162709653</c:v>
                </c:pt>
                <c:pt idx="5479">
                  <c:v>7259.3346964319999</c:v>
                </c:pt>
                <c:pt idx="5480">
                  <c:v>7260.6577650501295</c:v>
                </c:pt>
                <c:pt idx="5481">
                  <c:v>7261.9808329509196</c:v>
                </c:pt>
                <c:pt idx="5482">
                  <c:v>7263.3039001343695</c:v>
                </c:pt>
                <c:pt idx="5483">
                  <c:v>7264.62696660048</c:v>
                </c:pt>
                <c:pt idx="5484">
                  <c:v>7265.9500323492493</c:v>
                </c:pt>
                <c:pt idx="5485">
                  <c:v>7267.2730973806792</c:v>
                </c:pt>
                <c:pt idx="5486">
                  <c:v>7268.5961616947698</c:v>
                </c:pt>
                <c:pt idx="5487">
                  <c:v>7269.91922529152</c:v>
                </c:pt>
                <c:pt idx="5488">
                  <c:v>7271.242288170929</c:v>
                </c:pt>
                <c:pt idx="5489">
                  <c:v>7272.5653503329995</c:v>
                </c:pt>
                <c:pt idx="5490">
                  <c:v>7273.8884117777297</c:v>
                </c:pt>
                <c:pt idx="5491">
                  <c:v>7275.2114725051197</c:v>
                </c:pt>
                <c:pt idx="5492">
                  <c:v>7276.5345325151693</c:v>
                </c:pt>
                <c:pt idx="5493">
                  <c:v>7277.8575918078795</c:v>
                </c:pt>
                <c:pt idx="5494">
                  <c:v>7279.1806503832495</c:v>
                </c:pt>
                <c:pt idx="5495">
                  <c:v>7280.50370824128</c:v>
                </c:pt>
                <c:pt idx="5496">
                  <c:v>7281.8267653819694</c:v>
                </c:pt>
                <c:pt idx="5497">
                  <c:v>7283.1498218053193</c:v>
                </c:pt>
                <c:pt idx="5498">
                  <c:v>7284.4728775113299</c:v>
                </c:pt>
                <c:pt idx="5499">
                  <c:v>7285.7959325000002</c:v>
                </c:pt>
                <c:pt idx="5500">
                  <c:v>7287.1189867713292</c:v>
                </c:pt>
                <c:pt idx="5501">
                  <c:v>7288.4420403253198</c:v>
                </c:pt>
                <c:pt idx="5502">
                  <c:v>7289.7650931619701</c:v>
                </c:pt>
                <c:pt idx="5503">
                  <c:v>7291.08814528128</c:v>
                </c:pt>
                <c:pt idx="5504">
                  <c:v>7292.4111966832506</c:v>
                </c:pt>
                <c:pt idx="5505">
                  <c:v>7293.73424736788</c:v>
                </c:pt>
                <c:pt idx="5506">
                  <c:v>7295.05729733517</c:v>
                </c:pt>
                <c:pt idx="5507">
                  <c:v>7296.3803465851197</c:v>
                </c:pt>
                <c:pt idx="5508">
                  <c:v>7297.70339511773</c:v>
                </c:pt>
                <c:pt idx="5509">
                  <c:v>7299.026442933</c:v>
                </c:pt>
                <c:pt idx="5510">
                  <c:v>7300.3494900309297</c:v>
                </c:pt>
                <c:pt idx="5511">
                  <c:v>7301.67253641152</c:v>
                </c:pt>
                <c:pt idx="5512">
                  <c:v>7302.99558207477</c:v>
                </c:pt>
                <c:pt idx="5513">
                  <c:v>7304.3186270206797</c:v>
                </c:pt>
                <c:pt idx="5514">
                  <c:v>7305.6416712492501</c:v>
                </c:pt>
                <c:pt idx="5515">
                  <c:v>7306.9647147604801</c:v>
                </c:pt>
                <c:pt idx="5516">
                  <c:v>7308.2877575543698</c:v>
                </c:pt>
                <c:pt idx="5517">
                  <c:v>7309.6107996309192</c:v>
                </c:pt>
                <c:pt idx="5518">
                  <c:v>7310.9338409901302</c:v>
                </c:pt>
                <c:pt idx="5519">
                  <c:v>7312.2568816319999</c:v>
                </c:pt>
                <c:pt idx="5520">
                  <c:v>7313.5799215565303</c:v>
                </c:pt>
                <c:pt idx="5521">
                  <c:v>7314.9029607637194</c:v>
                </c:pt>
                <c:pt idx="5522">
                  <c:v>7316.2259992535701</c:v>
                </c:pt>
                <c:pt idx="5523">
                  <c:v>7317.5490370260804</c:v>
                </c:pt>
                <c:pt idx="5524">
                  <c:v>7318.8720740812505</c:v>
                </c:pt>
                <c:pt idx="5525">
                  <c:v>7320.1951104190794</c:v>
                </c:pt>
                <c:pt idx="5526">
                  <c:v>7321.5181460395697</c:v>
                </c:pt>
                <c:pt idx="5527">
                  <c:v>7322.8411809427198</c:v>
                </c:pt>
                <c:pt idx="5528">
                  <c:v>7324.1642151285305</c:v>
                </c:pt>
                <c:pt idx="5529">
                  <c:v>7325.487248597</c:v>
                </c:pt>
                <c:pt idx="5530">
                  <c:v>7326.81028134813</c:v>
                </c:pt>
                <c:pt idx="5531">
                  <c:v>7328.1333133819198</c:v>
                </c:pt>
                <c:pt idx="5532">
                  <c:v>7329.4563446983702</c:v>
                </c:pt>
                <c:pt idx="5533">
                  <c:v>7330.7793752974794</c:v>
                </c:pt>
                <c:pt idx="5534">
                  <c:v>7332.1024051792501</c:v>
                </c:pt>
                <c:pt idx="5535">
                  <c:v>7333.4254343436796</c:v>
                </c:pt>
                <c:pt idx="5536">
                  <c:v>7334.7484627907706</c:v>
                </c:pt>
                <c:pt idx="5537">
                  <c:v>7336.0714905205195</c:v>
                </c:pt>
                <c:pt idx="5538">
                  <c:v>7337.39451753293</c:v>
                </c:pt>
                <c:pt idx="5539">
                  <c:v>7338.7175438280001</c:v>
                </c:pt>
                <c:pt idx="5540">
                  <c:v>7340.0405694057299</c:v>
                </c:pt>
                <c:pt idx="5541">
                  <c:v>7341.3635942661194</c:v>
                </c:pt>
                <c:pt idx="5542">
                  <c:v>7342.6866184091696</c:v>
                </c:pt>
                <c:pt idx="5543">
                  <c:v>7344.0096418348803</c:v>
                </c:pt>
                <c:pt idx="5544">
                  <c:v>7345.3326645432498</c:v>
                </c:pt>
                <c:pt idx="5545">
                  <c:v>7346.6556865342791</c:v>
                </c:pt>
                <c:pt idx="5546">
                  <c:v>7347.9787078079698</c:v>
                </c:pt>
                <c:pt idx="5547">
                  <c:v>7349.3017283643203</c:v>
                </c:pt>
                <c:pt idx="5548">
                  <c:v>7350.6247482033305</c:v>
                </c:pt>
                <c:pt idx="5549">
                  <c:v>7351.9477673249994</c:v>
                </c:pt>
                <c:pt idx="5550">
                  <c:v>7353.2707857293299</c:v>
                </c:pt>
                <c:pt idx="5551">
                  <c:v>7354.59380341632</c:v>
                </c:pt>
                <c:pt idx="5552">
                  <c:v>7355.9168203859699</c:v>
                </c:pt>
                <c:pt idx="5553">
                  <c:v>7357.2398366382795</c:v>
                </c:pt>
                <c:pt idx="5554">
                  <c:v>7358.5628521732497</c:v>
                </c:pt>
                <c:pt idx="5555">
                  <c:v>7359.8858669908795</c:v>
                </c:pt>
                <c:pt idx="5556">
                  <c:v>7361.20888109117</c:v>
                </c:pt>
                <c:pt idx="5557">
                  <c:v>7362.5318944741193</c:v>
                </c:pt>
                <c:pt idx="5558">
                  <c:v>7363.8549071397301</c:v>
                </c:pt>
                <c:pt idx="5559">
                  <c:v>7365.1779190879997</c:v>
                </c:pt>
                <c:pt idx="5560">
                  <c:v>7366.5009303189299</c:v>
                </c:pt>
                <c:pt idx="5561">
                  <c:v>7367.8239408325198</c:v>
                </c:pt>
                <c:pt idx="5562">
                  <c:v>7369.1469506287694</c:v>
                </c:pt>
                <c:pt idx="5563">
                  <c:v>7370.4699597076797</c:v>
                </c:pt>
                <c:pt idx="5564">
                  <c:v>7371.7929680692505</c:v>
                </c:pt>
                <c:pt idx="5565">
                  <c:v>7373.1159757134792</c:v>
                </c:pt>
                <c:pt idx="5566">
                  <c:v>7374.4389826403694</c:v>
                </c:pt>
                <c:pt idx="5567">
                  <c:v>7375.7619888499203</c:v>
                </c:pt>
                <c:pt idx="5568">
                  <c:v>7377.0849943421299</c:v>
                </c:pt>
                <c:pt idx="5569">
                  <c:v>7378.4079991169992</c:v>
                </c:pt>
                <c:pt idx="5570">
                  <c:v>7379.7310031745301</c:v>
                </c:pt>
                <c:pt idx="5571">
                  <c:v>7381.0540065147197</c:v>
                </c:pt>
                <c:pt idx="5572">
                  <c:v>7382.37700913757</c:v>
                </c:pt>
                <c:pt idx="5573">
                  <c:v>7383.700011043079</c:v>
                </c:pt>
                <c:pt idx="5574">
                  <c:v>7385.0230122312496</c:v>
                </c:pt>
                <c:pt idx="5575">
                  <c:v>7386.3460127020799</c:v>
                </c:pt>
                <c:pt idx="5576">
                  <c:v>7387.6690124555698</c:v>
                </c:pt>
                <c:pt idx="5577">
                  <c:v>7388.9920114917195</c:v>
                </c:pt>
                <c:pt idx="5578">
                  <c:v>7390.3150098105298</c:v>
                </c:pt>
                <c:pt idx="5579">
                  <c:v>7391.6380074119998</c:v>
                </c:pt>
                <c:pt idx="5580">
                  <c:v>7392.9610042961303</c:v>
                </c:pt>
                <c:pt idx="5581">
                  <c:v>7394.2840004629197</c:v>
                </c:pt>
                <c:pt idx="5582">
                  <c:v>7395.6069959123697</c:v>
                </c:pt>
                <c:pt idx="5583">
                  <c:v>7396.9299906444803</c:v>
                </c:pt>
                <c:pt idx="5584">
                  <c:v>7398.2529846592497</c:v>
                </c:pt>
                <c:pt idx="5585">
                  <c:v>7399.5759779566797</c:v>
                </c:pt>
                <c:pt idx="5586">
                  <c:v>7400.8989705367694</c:v>
                </c:pt>
                <c:pt idx="5587">
                  <c:v>7402.2219623995197</c:v>
                </c:pt>
                <c:pt idx="5588">
                  <c:v>7403.5449535449297</c:v>
                </c:pt>
                <c:pt idx="5589">
                  <c:v>7404.8679439729995</c:v>
                </c:pt>
                <c:pt idx="5590">
                  <c:v>7406.1909336837298</c:v>
                </c:pt>
                <c:pt idx="5591">
                  <c:v>7407.5139226771198</c:v>
                </c:pt>
                <c:pt idx="5592">
                  <c:v>7408.8369109531704</c:v>
                </c:pt>
                <c:pt idx="5593">
                  <c:v>7410.159898511879</c:v>
                </c:pt>
                <c:pt idx="5594">
                  <c:v>7411.4828853532499</c:v>
                </c:pt>
                <c:pt idx="5595">
                  <c:v>7412.8058714772797</c:v>
                </c:pt>
                <c:pt idx="5596">
                  <c:v>7414.12885688397</c:v>
                </c:pt>
                <c:pt idx="5597">
                  <c:v>7415.4518415733191</c:v>
                </c:pt>
                <c:pt idx="5598">
                  <c:v>7416.7748255453298</c:v>
                </c:pt>
                <c:pt idx="5599">
                  <c:v>7418.0978088000002</c:v>
                </c:pt>
                <c:pt idx="5600">
                  <c:v>7419.4207913373302</c:v>
                </c:pt>
                <c:pt idx="5601">
                  <c:v>7420.7437731573191</c:v>
                </c:pt>
                <c:pt idx="5602">
                  <c:v>7422.0667542599695</c:v>
                </c:pt>
                <c:pt idx="5603">
                  <c:v>7423.3897346452795</c:v>
                </c:pt>
                <c:pt idx="5604">
                  <c:v>7424.7127143132502</c:v>
                </c:pt>
                <c:pt idx="5605">
                  <c:v>7426.0356932638797</c:v>
                </c:pt>
                <c:pt idx="5606">
                  <c:v>7427.3586714971698</c:v>
                </c:pt>
                <c:pt idx="5607">
                  <c:v>7428.6816490131196</c:v>
                </c:pt>
                <c:pt idx="5608">
                  <c:v>7430.00462581173</c:v>
                </c:pt>
                <c:pt idx="5609">
                  <c:v>7431.3276018929992</c:v>
                </c:pt>
                <c:pt idx="5610">
                  <c:v>7432.6505772569299</c:v>
                </c:pt>
                <c:pt idx="5611">
                  <c:v>7433.9735519035203</c:v>
                </c:pt>
                <c:pt idx="5612">
                  <c:v>7435.2965258327704</c:v>
                </c:pt>
                <c:pt idx="5613">
                  <c:v>7436.6194990446793</c:v>
                </c:pt>
                <c:pt idx="5614">
                  <c:v>7437.9424715392497</c:v>
                </c:pt>
                <c:pt idx="5615">
                  <c:v>7439.2654433164798</c:v>
                </c:pt>
                <c:pt idx="5616">
                  <c:v>7440.5884143763697</c:v>
                </c:pt>
                <c:pt idx="5617">
                  <c:v>7441.9113847189192</c:v>
                </c:pt>
                <c:pt idx="5618">
                  <c:v>7443.2343543441293</c:v>
                </c:pt>
                <c:pt idx="5619">
                  <c:v>7444.5573232520001</c:v>
                </c:pt>
                <c:pt idx="5620">
                  <c:v>7445.8802914425296</c:v>
                </c:pt>
                <c:pt idx="5621">
                  <c:v>7447.2032589157197</c:v>
                </c:pt>
                <c:pt idx="5622">
                  <c:v>7448.5262256715696</c:v>
                </c:pt>
                <c:pt idx="5623">
                  <c:v>7449.84919171008</c:v>
                </c:pt>
                <c:pt idx="5624">
                  <c:v>7451.1721570312502</c:v>
                </c:pt>
                <c:pt idx="5625">
                  <c:v>7452.4951216350792</c:v>
                </c:pt>
                <c:pt idx="5626">
                  <c:v>7453.8180855215696</c:v>
                </c:pt>
                <c:pt idx="5627">
                  <c:v>7455.1410486907198</c:v>
                </c:pt>
                <c:pt idx="5628">
                  <c:v>7456.4640111425297</c:v>
                </c:pt>
                <c:pt idx="5629">
                  <c:v>7457.7869728769992</c:v>
                </c:pt>
                <c:pt idx="5630">
                  <c:v>7459.1099338941294</c:v>
                </c:pt>
                <c:pt idx="5631">
                  <c:v>7460.4328941939202</c:v>
                </c:pt>
                <c:pt idx="5632">
                  <c:v>7461.7558537763698</c:v>
                </c:pt>
                <c:pt idx="5633">
                  <c:v>7463.07881264148</c:v>
                </c:pt>
                <c:pt idx="5634">
                  <c:v>7464.4017707892499</c:v>
                </c:pt>
                <c:pt idx="5635">
                  <c:v>7465.7247282196795</c:v>
                </c:pt>
                <c:pt idx="5636">
                  <c:v>7467.0476849327697</c:v>
                </c:pt>
                <c:pt idx="5637">
                  <c:v>7468.3706409285205</c:v>
                </c:pt>
                <c:pt idx="5638">
                  <c:v>7469.6935962069292</c:v>
                </c:pt>
                <c:pt idx="5639">
                  <c:v>7471.0165507679994</c:v>
                </c:pt>
                <c:pt idx="5640">
                  <c:v>7472.3395046117303</c:v>
                </c:pt>
                <c:pt idx="5641">
                  <c:v>7473.6624577381199</c:v>
                </c:pt>
                <c:pt idx="5642">
                  <c:v>7474.9854101471692</c:v>
                </c:pt>
                <c:pt idx="5643">
                  <c:v>7476.30836183888</c:v>
                </c:pt>
                <c:pt idx="5644">
                  <c:v>7477.6313128132497</c:v>
                </c:pt>
                <c:pt idx="5645">
                  <c:v>7478.9542630702799</c:v>
                </c:pt>
                <c:pt idx="5646">
                  <c:v>7480.2772126099699</c:v>
                </c:pt>
                <c:pt idx="5647">
                  <c:v>7481.6001614323195</c:v>
                </c:pt>
                <c:pt idx="5648">
                  <c:v>7482.9231095373298</c:v>
                </c:pt>
                <c:pt idx="5649">
                  <c:v>7484.2460569250006</c:v>
                </c:pt>
                <c:pt idx="5650">
                  <c:v>7485.5690035953294</c:v>
                </c:pt>
                <c:pt idx="5651">
                  <c:v>7486.8919495483196</c:v>
                </c:pt>
                <c:pt idx="5652">
                  <c:v>7488.2148947839696</c:v>
                </c:pt>
                <c:pt idx="5653">
                  <c:v>7489.5378393022802</c:v>
                </c:pt>
                <c:pt idx="5654">
                  <c:v>7490.8607831032496</c:v>
                </c:pt>
                <c:pt idx="5655">
                  <c:v>7492.1837261868795</c:v>
                </c:pt>
                <c:pt idx="5656">
                  <c:v>7493.5066685531701</c:v>
                </c:pt>
                <c:pt idx="5657">
                  <c:v>7494.8296102021204</c:v>
                </c:pt>
                <c:pt idx="5658">
                  <c:v>7496.1525511337295</c:v>
                </c:pt>
                <c:pt idx="5659">
                  <c:v>7497.4754913480001</c:v>
                </c:pt>
                <c:pt idx="5660">
                  <c:v>7498.7984308449304</c:v>
                </c:pt>
                <c:pt idx="5661">
                  <c:v>7500.1213696245204</c:v>
                </c:pt>
                <c:pt idx="5662">
                  <c:v>7501.4443076867692</c:v>
                </c:pt>
                <c:pt idx="5663">
                  <c:v>7502.7672450316795</c:v>
                </c:pt>
                <c:pt idx="5664">
                  <c:v>7504.0901816592495</c:v>
                </c:pt>
                <c:pt idx="5665">
                  <c:v>7505.4131175694802</c:v>
                </c:pt>
                <c:pt idx="5666">
                  <c:v>7506.7360527623696</c:v>
                </c:pt>
                <c:pt idx="5667">
                  <c:v>7508.0589872379196</c:v>
                </c:pt>
                <c:pt idx="5668">
                  <c:v>7509.3819209961302</c:v>
                </c:pt>
                <c:pt idx="5669">
                  <c:v>7510.7048540370006</c:v>
                </c:pt>
                <c:pt idx="5670">
                  <c:v>7512.0277863605297</c:v>
                </c:pt>
                <c:pt idx="5671">
                  <c:v>7513.3507179667195</c:v>
                </c:pt>
                <c:pt idx="5672">
                  <c:v>7514.6736488555698</c:v>
                </c:pt>
                <c:pt idx="5673">
                  <c:v>7515.9965790270799</c:v>
                </c:pt>
                <c:pt idx="5674">
                  <c:v>7517.3195084812496</c:v>
                </c:pt>
                <c:pt idx="5675">
                  <c:v>7518.64243721808</c:v>
                </c:pt>
                <c:pt idx="5676">
                  <c:v>7519.96536523757</c:v>
                </c:pt>
                <c:pt idx="5677">
                  <c:v>7521.2882925397198</c:v>
                </c:pt>
                <c:pt idx="5678">
                  <c:v>7522.6112191245293</c:v>
                </c:pt>
                <c:pt idx="5679">
                  <c:v>7523.9341449919993</c:v>
                </c:pt>
                <c:pt idx="5680">
                  <c:v>7525.25707014213</c:v>
                </c:pt>
                <c:pt idx="5681">
                  <c:v>7526.5799945749204</c:v>
                </c:pt>
                <c:pt idx="5682">
                  <c:v>7527.9029182903696</c:v>
                </c:pt>
                <c:pt idx="5683">
                  <c:v>7529.2258412884794</c:v>
                </c:pt>
                <c:pt idx="5684">
                  <c:v>7530.5487635692498</c:v>
                </c:pt>
                <c:pt idx="5685">
                  <c:v>7531.8716851326799</c:v>
                </c:pt>
                <c:pt idx="5686">
                  <c:v>7533.1946059787697</c:v>
                </c:pt>
                <c:pt idx="5687">
                  <c:v>7534.5175261075201</c:v>
                </c:pt>
                <c:pt idx="5688">
                  <c:v>7535.8404455189302</c:v>
                </c:pt>
                <c:pt idx="5689">
                  <c:v>7537.163364213</c:v>
                </c:pt>
                <c:pt idx="5690">
                  <c:v>7538.4862821897295</c:v>
                </c:pt>
                <c:pt idx="5691">
                  <c:v>7539.8091994491197</c:v>
                </c:pt>
                <c:pt idx="5692">
                  <c:v>7541.1321159911695</c:v>
                </c:pt>
                <c:pt idx="5693">
                  <c:v>7542.4550318158799</c:v>
                </c:pt>
                <c:pt idx="5694">
                  <c:v>7543.7779469232491</c:v>
                </c:pt>
                <c:pt idx="5695">
                  <c:v>7545.1008613132799</c:v>
                </c:pt>
                <c:pt idx="5696">
                  <c:v>7546.4237749859703</c:v>
                </c:pt>
                <c:pt idx="5697">
                  <c:v>7547.7466879413205</c:v>
                </c:pt>
                <c:pt idx="5698">
                  <c:v>7549.0696001793294</c:v>
                </c:pt>
                <c:pt idx="5699">
                  <c:v>7550.3925116999999</c:v>
                </c:pt>
                <c:pt idx="5700">
                  <c:v>7551.71542250333</c:v>
                </c:pt>
                <c:pt idx="5701">
                  <c:v>7553.0383325893199</c:v>
                </c:pt>
                <c:pt idx="5702">
                  <c:v>7554.3612419579695</c:v>
                </c:pt>
                <c:pt idx="5703">
                  <c:v>7555.6841506092796</c:v>
                </c:pt>
                <c:pt idx="5704">
                  <c:v>7557.0070585432495</c:v>
                </c:pt>
                <c:pt idx="5705">
                  <c:v>7558.32996575988</c:v>
                </c:pt>
                <c:pt idx="5706">
                  <c:v>7559.6528722591693</c:v>
                </c:pt>
                <c:pt idx="5707">
                  <c:v>7560.9757780411201</c:v>
                </c:pt>
                <c:pt idx="5708">
                  <c:v>7562.2986831057297</c:v>
                </c:pt>
                <c:pt idx="5709">
                  <c:v>7563.6215874529998</c:v>
                </c:pt>
                <c:pt idx="5710">
                  <c:v>7564.9444910829297</c:v>
                </c:pt>
                <c:pt idx="5711">
                  <c:v>7566.2673939955193</c:v>
                </c:pt>
                <c:pt idx="5712">
                  <c:v>7567.5902961907695</c:v>
                </c:pt>
                <c:pt idx="5713">
                  <c:v>7568.9131976686804</c:v>
                </c:pt>
                <c:pt idx="5714">
                  <c:v>7570.2360984292491</c:v>
                </c:pt>
                <c:pt idx="5715">
                  <c:v>7571.5589984724793</c:v>
                </c:pt>
                <c:pt idx="5716">
                  <c:v>7572.8818977983701</c:v>
                </c:pt>
                <c:pt idx="5717">
                  <c:v>7574.2047964069197</c:v>
                </c:pt>
                <c:pt idx="5718">
                  <c:v>7575.5276942981291</c:v>
                </c:pt>
                <c:pt idx="5719">
                  <c:v>7576.8505914719999</c:v>
                </c:pt>
                <c:pt idx="5720">
                  <c:v>7578.1734879285295</c:v>
                </c:pt>
                <c:pt idx="5721">
                  <c:v>7579.4963836677198</c:v>
                </c:pt>
                <c:pt idx="5722">
                  <c:v>7580.8192786895697</c:v>
                </c:pt>
                <c:pt idx="5723">
                  <c:v>7582.1421729940794</c:v>
                </c:pt>
                <c:pt idx="5724">
                  <c:v>7583.4650665812496</c:v>
                </c:pt>
                <c:pt idx="5725">
                  <c:v>7584.7879594510805</c:v>
                </c:pt>
                <c:pt idx="5726">
                  <c:v>7586.1108516035692</c:v>
                </c:pt>
                <c:pt idx="5727">
                  <c:v>7587.4337430387195</c:v>
                </c:pt>
                <c:pt idx="5728">
                  <c:v>7588.7566337565295</c:v>
                </c:pt>
                <c:pt idx="5729">
                  <c:v>7590.0795237570001</c:v>
                </c:pt>
                <c:pt idx="5730">
                  <c:v>7591.4024130401294</c:v>
                </c:pt>
                <c:pt idx="5731">
                  <c:v>7592.7253016059194</c:v>
                </c:pt>
                <c:pt idx="5732">
                  <c:v>7594.04818945437</c:v>
                </c:pt>
                <c:pt idx="5733">
                  <c:v>7595.3710765854803</c:v>
                </c:pt>
                <c:pt idx="5734">
                  <c:v>7596.6939629992494</c:v>
                </c:pt>
                <c:pt idx="5735">
                  <c:v>7598.01684869568</c:v>
                </c:pt>
                <c:pt idx="5736">
                  <c:v>7599.3397336747694</c:v>
                </c:pt>
                <c:pt idx="5737">
                  <c:v>7600.6626179365203</c:v>
                </c:pt>
                <c:pt idx="5738">
                  <c:v>7601.9855014809291</c:v>
                </c:pt>
                <c:pt idx="5739">
                  <c:v>7603.3083843079994</c:v>
                </c:pt>
                <c:pt idx="5740">
                  <c:v>7604.6312664177294</c:v>
                </c:pt>
                <c:pt idx="5741">
                  <c:v>7605.95414781012</c:v>
                </c:pt>
                <c:pt idx="5742">
                  <c:v>7607.2770284851695</c:v>
                </c:pt>
                <c:pt idx="5743">
                  <c:v>7608.5999084428795</c:v>
                </c:pt>
                <c:pt idx="5744">
                  <c:v>7609.9227876832501</c:v>
                </c:pt>
                <c:pt idx="5745">
                  <c:v>7611.2456662062805</c:v>
                </c:pt>
                <c:pt idx="5746">
                  <c:v>7612.5685440119696</c:v>
                </c:pt>
                <c:pt idx="5747">
                  <c:v>7613.8914211003193</c:v>
                </c:pt>
                <c:pt idx="5748">
                  <c:v>7615.2142974713297</c:v>
                </c:pt>
                <c:pt idx="5749">
                  <c:v>7616.5371731249998</c:v>
                </c:pt>
                <c:pt idx="5750">
                  <c:v>7617.8600480613295</c:v>
                </c:pt>
                <c:pt idx="5751">
                  <c:v>7619.1829222803199</c:v>
                </c:pt>
                <c:pt idx="5752">
                  <c:v>7620.5057957819699</c:v>
                </c:pt>
                <c:pt idx="5753">
                  <c:v>7621.8286685662797</c:v>
                </c:pt>
                <c:pt idx="5754">
                  <c:v>7623.1515406332492</c:v>
                </c:pt>
                <c:pt idx="5755">
                  <c:v>7624.4744119828792</c:v>
                </c:pt>
                <c:pt idx="5756">
                  <c:v>7625.7972826151699</c:v>
                </c:pt>
                <c:pt idx="5757">
                  <c:v>7627.1201525301203</c:v>
                </c:pt>
                <c:pt idx="5758">
                  <c:v>7628.4430217277295</c:v>
                </c:pt>
                <c:pt idx="5759">
                  <c:v>7629.7658902079993</c:v>
                </c:pt>
                <c:pt idx="5760">
                  <c:v>7631.0887579709297</c:v>
                </c:pt>
                <c:pt idx="5761">
                  <c:v>7632.4116250165198</c:v>
                </c:pt>
                <c:pt idx="5762">
                  <c:v>7633.7344913447705</c:v>
                </c:pt>
                <c:pt idx="5763">
                  <c:v>7635.0573569556791</c:v>
                </c:pt>
                <c:pt idx="5764">
                  <c:v>7636.3802218492501</c:v>
                </c:pt>
                <c:pt idx="5765">
                  <c:v>7637.7030860254799</c:v>
                </c:pt>
                <c:pt idx="5766">
                  <c:v>7639.0259494843704</c:v>
                </c:pt>
                <c:pt idx="5767">
                  <c:v>7640.3488122259196</c:v>
                </c:pt>
                <c:pt idx="5768">
                  <c:v>7641.6716742501294</c:v>
                </c:pt>
                <c:pt idx="5769">
                  <c:v>7642.9945355569998</c:v>
                </c:pt>
                <c:pt idx="5770">
                  <c:v>7644.31739614653</c:v>
                </c:pt>
                <c:pt idx="5771">
                  <c:v>7645.6402560187198</c:v>
                </c:pt>
                <c:pt idx="5772">
                  <c:v>7646.9631151735693</c:v>
                </c:pt>
                <c:pt idx="5773">
                  <c:v>7648.2859736110804</c:v>
                </c:pt>
                <c:pt idx="5774">
                  <c:v>7649.6088313312503</c:v>
                </c:pt>
                <c:pt idx="5775">
                  <c:v>7650.9316883340798</c:v>
                </c:pt>
                <c:pt idx="5776">
                  <c:v>7652.25454461957</c:v>
                </c:pt>
                <c:pt idx="5777">
                  <c:v>7653.5774001877198</c:v>
                </c:pt>
                <c:pt idx="5778">
                  <c:v>7654.9002550385303</c:v>
                </c:pt>
                <c:pt idx="5779">
                  <c:v>7656.2231091719996</c:v>
                </c:pt>
                <c:pt idx="5780">
                  <c:v>7657.5459625881294</c:v>
                </c:pt>
                <c:pt idx="5781">
                  <c:v>7658.8688152869199</c:v>
                </c:pt>
                <c:pt idx="5782">
                  <c:v>7660.1916672683701</c:v>
                </c:pt>
                <c:pt idx="5783">
                  <c:v>7661.5145185324791</c:v>
                </c:pt>
                <c:pt idx="5784">
                  <c:v>7662.8373690792496</c:v>
                </c:pt>
                <c:pt idx="5785">
                  <c:v>7664.1602189086798</c:v>
                </c:pt>
                <c:pt idx="5786">
                  <c:v>7665.4830680207706</c:v>
                </c:pt>
                <c:pt idx="5787">
                  <c:v>7666.8059164155193</c:v>
                </c:pt>
                <c:pt idx="5788">
                  <c:v>7668.1287640929295</c:v>
                </c:pt>
                <c:pt idx="5789">
                  <c:v>7669.4516110530003</c:v>
                </c:pt>
                <c:pt idx="5790">
                  <c:v>7670.7744572957299</c:v>
                </c:pt>
                <c:pt idx="5791">
                  <c:v>7672.0973028211192</c:v>
                </c:pt>
                <c:pt idx="5792">
                  <c:v>7673.4201476291701</c:v>
                </c:pt>
                <c:pt idx="5793">
                  <c:v>7674.7429917198797</c:v>
                </c:pt>
                <c:pt idx="5794">
                  <c:v>7676.0658350932499</c:v>
                </c:pt>
                <c:pt idx="5795">
                  <c:v>7677.3886777492799</c:v>
                </c:pt>
                <c:pt idx="5796">
                  <c:v>7678.7115196879695</c:v>
                </c:pt>
                <c:pt idx="5797">
                  <c:v>7680.0343609093197</c:v>
                </c:pt>
                <c:pt idx="5798">
                  <c:v>7681.3572014133306</c:v>
                </c:pt>
                <c:pt idx="5799">
                  <c:v>7682.6800411999993</c:v>
                </c:pt>
                <c:pt idx="5800">
                  <c:v>7684.0028802693296</c:v>
                </c:pt>
                <c:pt idx="5801">
                  <c:v>7685.3257186213195</c:v>
                </c:pt>
                <c:pt idx="5802">
                  <c:v>7686.6485562559701</c:v>
                </c:pt>
                <c:pt idx="5803">
                  <c:v>7687.9713931732795</c:v>
                </c:pt>
                <c:pt idx="5804">
                  <c:v>7689.2942293732494</c:v>
                </c:pt>
                <c:pt idx="5805">
                  <c:v>7690.61706485588</c:v>
                </c:pt>
                <c:pt idx="5806">
                  <c:v>7691.9398996211703</c:v>
                </c:pt>
                <c:pt idx="5807">
                  <c:v>7693.2627336691194</c:v>
                </c:pt>
                <c:pt idx="5808">
                  <c:v>7694.58556699973</c:v>
                </c:pt>
                <c:pt idx="5809">
                  <c:v>7695.9083996130003</c:v>
                </c:pt>
                <c:pt idx="5810">
                  <c:v>7697.2312315089303</c:v>
                </c:pt>
                <c:pt idx="5811">
                  <c:v>7698.554062687519</c:v>
                </c:pt>
                <c:pt idx="5812">
                  <c:v>7699.8768931487693</c:v>
                </c:pt>
                <c:pt idx="5813">
                  <c:v>7701.1997228926803</c:v>
                </c:pt>
                <c:pt idx="5814">
                  <c:v>7702.52255191925</c:v>
                </c:pt>
                <c:pt idx="5815">
                  <c:v>7703.8453802284794</c:v>
                </c:pt>
                <c:pt idx="5816">
                  <c:v>7705.1682078203694</c:v>
                </c:pt>
                <c:pt idx="5817">
                  <c:v>7706.49103469492</c:v>
                </c:pt>
                <c:pt idx="5818">
                  <c:v>7707.8138608521303</c:v>
                </c:pt>
                <c:pt idx="5819">
                  <c:v>7709.1366862919995</c:v>
                </c:pt>
                <c:pt idx="5820">
                  <c:v>7710.4595110145301</c:v>
                </c:pt>
                <c:pt idx="5821">
                  <c:v>7711.7823350197195</c:v>
                </c:pt>
                <c:pt idx="5822">
                  <c:v>7713.1051583075705</c:v>
                </c:pt>
                <c:pt idx="5823">
                  <c:v>7714.4279808780793</c:v>
                </c:pt>
                <c:pt idx="5824">
                  <c:v>7715.7508027312497</c:v>
                </c:pt>
                <c:pt idx="5825">
                  <c:v>7717.0736238670797</c:v>
                </c:pt>
                <c:pt idx="5826">
                  <c:v>7718.3964442855704</c:v>
                </c:pt>
                <c:pt idx="5827">
                  <c:v>7719.7192639867199</c:v>
                </c:pt>
                <c:pt idx="5828">
                  <c:v>7721.0420829705299</c:v>
                </c:pt>
                <c:pt idx="5829">
                  <c:v>7722.3649012369997</c:v>
                </c:pt>
                <c:pt idx="5830">
                  <c:v>7723.6877187861301</c:v>
                </c:pt>
                <c:pt idx="5831">
                  <c:v>7725.0105356179192</c:v>
                </c:pt>
                <c:pt idx="5832">
                  <c:v>7726.3333517323699</c:v>
                </c:pt>
                <c:pt idx="5833">
                  <c:v>7727.6561671294803</c:v>
                </c:pt>
                <c:pt idx="5834">
                  <c:v>7728.9789818092504</c:v>
                </c:pt>
                <c:pt idx="5835">
                  <c:v>7730.3017957716793</c:v>
                </c:pt>
                <c:pt idx="5836">
                  <c:v>7731.6246090167697</c:v>
                </c:pt>
                <c:pt idx="5837">
                  <c:v>7732.9474215445198</c:v>
                </c:pt>
                <c:pt idx="5838">
                  <c:v>7734.2702333549305</c:v>
                </c:pt>
                <c:pt idx="5839">
                  <c:v>7735.5930444479991</c:v>
                </c:pt>
                <c:pt idx="5840">
                  <c:v>7736.9158548237292</c:v>
                </c:pt>
                <c:pt idx="5841">
                  <c:v>7738.2386644821199</c:v>
                </c:pt>
                <c:pt idx="5842">
                  <c:v>7739.5614734231704</c:v>
                </c:pt>
                <c:pt idx="5843">
                  <c:v>7740.8842816468796</c:v>
                </c:pt>
                <c:pt idx="5844">
                  <c:v>7742.2070891532494</c:v>
                </c:pt>
                <c:pt idx="5845">
                  <c:v>7743.5298959422798</c:v>
                </c:pt>
                <c:pt idx="5846">
                  <c:v>7744.85270201397</c:v>
                </c:pt>
                <c:pt idx="5847">
                  <c:v>7746.1755073683198</c:v>
                </c:pt>
                <c:pt idx="5848">
                  <c:v>7747.4983120053294</c:v>
                </c:pt>
                <c:pt idx="5849">
                  <c:v>7748.8211159249995</c:v>
                </c:pt>
                <c:pt idx="5850">
                  <c:v>7750.1439191273303</c:v>
                </c:pt>
                <c:pt idx="5851">
                  <c:v>7751.4667216123198</c:v>
                </c:pt>
                <c:pt idx="5852">
                  <c:v>7752.78952337997</c:v>
                </c:pt>
                <c:pt idx="5853">
                  <c:v>7754.1123244302798</c:v>
                </c:pt>
                <c:pt idx="5854">
                  <c:v>7755.4351247632503</c:v>
                </c:pt>
                <c:pt idx="5855">
                  <c:v>7756.7579243788796</c:v>
                </c:pt>
                <c:pt idx="5856">
                  <c:v>7758.0807232771695</c:v>
                </c:pt>
                <c:pt idx="5857">
                  <c:v>7759.4035214581199</c:v>
                </c:pt>
                <c:pt idx="5858">
                  <c:v>7760.7263189217301</c:v>
                </c:pt>
                <c:pt idx="5859">
                  <c:v>7762.0491156679991</c:v>
                </c:pt>
                <c:pt idx="5860">
                  <c:v>7763.3719116969296</c:v>
                </c:pt>
                <c:pt idx="5861">
                  <c:v>7764.6947070085198</c:v>
                </c:pt>
                <c:pt idx="5862">
                  <c:v>7766.0175016027697</c:v>
                </c:pt>
                <c:pt idx="5863">
                  <c:v>7767.3402954796793</c:v>
                </c:pt>
                <c:pt idx="5864">
                  <c:v>7768.6630886392495</c:v>
                </c:pt>
                <c:pt idx="5865">
                  <c:v>7769.9858810814794</c:v>
                </c:pt>
                <c:pt idx="5866">
                  <c:v>7771.3086728063699</c:v>
                </c:pt>
                <c:pt idx="5867">
                  <c:v>7772.6314638139193</c:v>
                </c:pt>
                <c:pt idx="5868">
                  <c:v>7773.9542541041292</c:v>
                </c:pt>
                <c:pt idx="5869">
                  <c:v>7775.2770436769997</c:v>
                </c:pt>
                <c:pt idx="5870">
                  <c:v>7776.5998325325299</c:v>
                </c:pt>
                <c:pt idx="5871">
                  <c:v>7777.922620670719</c:v>
                </c:pt>
                <c:pt idx="5872">
                  <c:v>7779.2454080915695</c:v>
                </c:pt>
                <c:pt idx="5873">
                  <c:v>7780.5681947950798</c:v>
                </c:pt>
                <c:pt idx="5874">
                  <c:v>7781.8909807812497</c:v>
                </c:pt>
                <c:pt idx="5875">
                  <c:v>7783.2137660500794</c:v>
                </c:pt>
                <c:pt idx="5876">
                  <c:v>7784.5365506015696</c:v>
                </c:pt>
                <c:pt idx="5877">
                  <c:v>7785.8593344357196</c:v>
                </c:pt>
                <c:pt idx="5878">
                  <c:v>7787.1821175525301</c:v>
                </c:pt>
                <c:pt idx="5879">
                  <c:v>7788.5048999519995</c:v>
                </c:pt>
                <c:pt idx="5880">
                  <c:v>7789.8276816341295</c:v>
                </c:pt>
                <c:pt idx="5881">
                  <c:v>7791.1504625989201</c:v>
                </c:pt>
                <c:pt idx="5882">
                  <c:v>7792.4732428463703</c:v>
                </c:pt>
                <c:pt idx="5883">
                  <c:v>7793.7960223764794</c:v>
                </c:pt>
                <c:pt idx="5884">
                  <c:v>7795.11880118925</c:v>
                </c:pt>
                <c:pt idx="5885">
                  <c:v>7796.4415792846794</c:v>
                </c:pt>
                <c:pt idx="5886">
                  <c:v>7797.7643566627703</c:v>
                </c:pt>
                <c:pt idx="5887">
                  <c:v>7799.08713332352</c:v>
                </c:pt>
                <c:pt idx="5888">
                  <c:v>7800.4099092669294</c:v>
                </c:pt>
                <c:pt idx="5889">
                  <c:v>7801.7326844929994</c:v>
                </c:pt>
                <c:pt idx="5890">
                  <c:v>7803.05545900173</c:v>
                </c:pt>
                <c:pt idx="5891">
                  <c:v>7804.3782327931203</c:v>
                </c:pt>
                <c:pt idx="5892">
                  <c:v>7805.7010058671694</c:v>
                </c:pt>
                <c:pt idx="5893">
                  <c:v>7807.0237782238801</c:v>
                </c:pt>
                <c:pt idx="5894">
                  <c:v>7808.3465498632504</c:v>
                </c:pt>
                <c:pt idx="5895">
                  <c:v>7809.6693207852804</c:v>
                </c:pt>
                <c:pt idx="5896">
                  <c:v>7810.9920909899693</c:v>
                </c:pt>
                <c:pt idx="5897">
                  <c:v>7812.3148604773196</c:v>
                </c:pt>
                <c:pt idx="5898">
                  <c:v>7813.6376292473296</c:v>
                </c:pt>
                <c:pt idx="5899">
                  <c:v>7814.9603973000003</c:v>
                </c:pt>
                <c:pt idx="5900">
                  <c:v>7816.2831646353297</c:v>
                </c:pt>
                <c:pt idx="5901">
                  <c:v>7817.6059312533198</c:v>
                </c:pt>
                <c:pt idx="5902">
                  <c:v>7818.9286971539696</c:v>
                </c:pt>
                <c:pt idx="5903">
                  <c:v>7820.2514623372799</c:v>
                </c:pt>
                <c:pt idx="5904">
                  <c:v>7821.5742268032491</c:v>
                </c:pt>
                <c:pt idx="5905">
                  <c:v>7822.8969905518798</c:v>
                </c:pt>
                <c:pt idx="5906">
                  <c:v>7824.2197535831701</c:v>
                </c:pt>
                <c:pt idx="5907">
                  <c:v>7825.5425158971202</c:v>
                </c:pt>
                <c:pt idx="5908">
                  <c:v>7826.8652774937291</c:v>
                </c:pt>
                <c:pt idx="5909">
                  <c:v>7828.1880383729995</c:v>
                </c:pt>
                <c:pt idx="5910">
                  <c:v>7829.5107985349296</c:v>
                </c:pt>
                <c:pt idx="5911">
                  <c:v>7830.8335579795203</c:v>
                </c:pt>
                <c:pt idx="5912">
                  <c:v>7832.1563167067698</c:v>
                </c:pt>
                <c:pt idx="5913">
                  <c:v>7833.4790747166799</c:v>
                </c:pt>
                <c:pt idx="5914">
                  <c:v>7834.8018320092497</c:v>
                </c:pt>
                <c:pt idx="5915">
                  <c:v>7836.1245885844801</c:v>
                </c:pt>
                <c:pt idx="5916">
                  <c:v>7837.4473444423693</c:v>
                </c:pt>
                <c:pt idx="5917">
                  <c:v>7838.77009958292</c:v>
                </c:pt>
                <c:pt idx="5918">
                  <c:v>7840.0928540061295</c:v>
                </c:pt>
                <c:pt idx="5919">
                  <c:v>7841.4156077120006</c:v>
                </c:pt>
                <c:pt idx="5920">
                  <c:v>7842.7383607005295</c:v>
                </c:pt>
                <c:pt idx="5921">
                  <c:v>7844.0611129717199</c:v>
                </c:pt>
                <c:pt idx="5922">
                  <c:v>7845.3838645255701</c:v>
                </c:pt>
                <c:pt idx="5923">
                  <c:v>7846.7066153620799</c:v>
                </c:pt>
                <c:pt idx="5924">
                  <c:v>7848.0293654812494</c:v>
                </c:pt>
                <c:pt idx="5925">
                  <c:v>7849.3521148830796</c:v>
                </c:pt>
                <c:pt idx="5926">
                  <c:v>7850.6748635675704</c:v>
                </c:pt>
                <c:pt idx="5927">
                  <c:v>7851.9976115347199</c:v>
                </c:pt>
                <c:pt idx="5928">
                  <c:v>7853.3203587845292</c:v>
                </c:pt>
                <c:pt idx="5929">
                  <c:v>7854.6431053169999</c:v>
                </c:pt>
                <c:pt idx="5930">
                  <c:v>7855.9658511321295</c:v>
                </c:pt>
                <c:pt idx="5931">
                  <c:v>7857.2885962299206</c:v>
                </c:pt>
                <c:pt idx="5932">
                  <c:v>7858.6113406103696</c:v>
                </c:pt>
                <c:pt idx="5933">
                  <c:v>7859.93408427348</c:v>
                </c:pt>
                <c:pt idx="5934">
                  <c:v>7861.2568272192502</c:v>
                </c:pt>
                <c:pt idx="5935">
                  <c:v>7862.5795694476801</c:v>
                </c:pt>
                <c:pt idx="5936">
                  <c:v>7863.9023109587697</c:v>
                </c:pt>
                <c:pt idx="5937">
                  <c:v>7865.2250517525199</c:v>
                </c:pt>
                <c:pt idx="5938">
                  <c:v>7866.5477918289298</c:v>
                </c:pt>
                <c:pt idx="5939">
                  <c:v>7867.8705311880003</c:v>
                </c:pt>
                <c:pt idx="5940">
                  <c:v>7869.1932698297296</c:v>
                </c:pt>
                <c:pt idx="5941">
                  <c:v>7870.5160077541195</c:v>
                </c:pt>
                <c:pt idx="5942">
                  <c:v>7871.8387449611701</c:v>
                </c:pt>
                <c:pt idx="5943">
                  <c:v>7873.1614814508803</c:v>
                </c:pt>
                <c:pt idx="5944">
                  <c:v>7874.4842172232493</c:v>
                </c:pt>
                <c:pt idx="5945">
                  <c:v>7875.8069522782798</c:v>
                </c:pt>
                <c:pt idx="5946">
                  <c:v>7877.1296866159701</c:v>
                </c:pt>
                <c:pt idx="5947">
                  <c:v>7878.45242023632</c:v>
                </c:pt>
                <c:pt idx="5948">
                  <c:v>7879.7751531393296</c:v>
                </c:pt>
                <c:pt idx="5949">
                  <c:v>7881.0978853249999</c:v>
                </c:pt>
                <c:pt idx="5950">
                  <c:v>7882.4206167933298</c:v>
                </c:pt>
                <c:pt idx="5951">
                  <c:v>7883.7433475443204</c:v>
                </c:pt>
                <c:pt idx="5952">
                  <c:v>7885.0660775779697</c:v>
                </c:pt>
                <c:pt idx="5953">
                  <c:v>7886.3888068942797</c:v>
                </c:pt>
                <c:pt idx="5954">
                  <c:v>7887.7115354932503</c:v>
                </c:pt>
                <c:pt idx="5955">
                  <c:v>7889.0342633748805</c:v>
                </c:pt>
                <c:pt idx="5956">
                  <c:v>7890.3569905391696</c:v>
                </c:pt>
                <c:pt idx="5957">
                  <c:v>7891.6797169861193</c:v>
                </c:pt>
                <c:pt idx="5958">
                  <c:v>7893.0024427157296</c:v>
                </c:pt>
                <c:pt idx="5959">
                  <c:v>7894.3251677280005</c:v>
                </c:pt>
                <c:pt idx="5960">
                  <c:v>7895.6478920229292</c:v>
                </c:pt>
                <c:pt idx="5961">
                  <c:v>7896.9706156005195</c:v>
                </c:pt>
                <c:pt idx="5962">
                  <c:v>7898.2933384607695</c:v>
                </c:pt>
                <c:pt idx="5963">
                  <c:v>7899.6160606036801</c:v>
                </c:pt>
                <c:pt idx="5964">
                  <c:v>7900.9387820292495</c:v>
                </c:pt>
                <c:pt idx="5965">
                  <c:v>7902.2615027374795</c:v>
                </c:pt>
                <c:pt idx="5966">
                  <c:v>7903.5842227283702</c:v>
                </c:pt>
                <c:pt idx="5967">
                  <c:v>7904.9069420019205</c:v>
                </c:pt>
                <c:pt idx="5968">
                  <c:v>7906.2296605581296</c:v>
                </c:pt>
                <c:pt idx="5969">
                  <c:v>7907.5523783969993</c:v>
                </c:pt>
                <c:pt idx="5970">
                  <c:v>7908.8750955185296</c:v>
                </c:pt>
                <c:pt idx="5971">
                  <c:v>7910.1978119227197</c:v>
                </c:pt>
                <c:pt idx="5972">
                  <c:v>7911.5205276095694</c:v>
                </c:pt>
                <c:pt idx="5973">
                  <c:v>7912.8432425790797</c:v>
                </c:pt>
                <c:pt idx="5974">
                  <c:v>7914.1659568312498</c:v>
                </c:pt>
                <c:pt idx="5975">
                  <c:v>7915.4886703660804</c:v>
                </c:pt>
                <c:pt idx="5976">
                  <c:v>7916.811383183569</c:v>
                </c:pt>
                <c:pt idx="5977">
                  <c:v>7918.1340952837199</c:v>
                </c:pt>
                <c:pt idx="5978">
                  <c:v>7919.4568066665297</c:v>
                </c:pt>
                <c:pt idx="5979">
                  <c:v>7920.7795173320001</c:v>
                </c:pt>
                <c:pt idx="5980">
                  <c:v>7922.1022272801292</c:v>
                </c:pt>
                <c:pt idx="5981">
                  <c:v>7923.4249365109199</c:v>
                </c:pt>
                <c:pt idx="5982">
                  <c:v>7924.7476450243703</c:v>
                </c:pt>
                <c:pt idx="5983">
                  <c:v>7926.0703528204804</c:v>
                </c:pt>
                <c:pt idx="5984">
                  <c:v>7927.3930598992492</c:v>
                </c:pt>
                <c:pt idx="5985">
                  <c:v>7928.7157662606796</c:v>
                </c:pt>
                <c:pt idx="5986">
                  <c:v>7930.0384719047697</c:v>
                </c:pt>
                <c:pt idx="5987">
                  <c:v>7931.3611768315204</c:v>
                </c:pt>
                <c:pt idx="5988">
                  <c:v>7932.683881040929</c:v>
                </c:pt>
                <c:pt idx="5989">
                  <c:v>7934.006584533</c:v>
                </c:pt>
                <c:pt idx="5990">
                  <c:v>7935.3292873077298</c:v>
                </c:pt>
                <c:pt idx="5991">
                  <c:v>7936.6519893651202</c:v>
                </c:pt>
                <c:pt idx="5992">
                  <c:v>7937.9746907051695</c:v>
                </c:pt>
                <c:pt idx="5993">
                  <c:v>7939.2973913278793</c:v>
                </c:pt>
                <c:pt idx="5994">
                  <c:v>7940.6200912332497</c:v>
                </c:pt>
                <c:pt idx="5995">
                  <c:v>7941.9427904212798</c:v>
                </c:pt>
                <c:pt idx="5996">
                  <c:v>7943.2654888919697</c:v>
                </c:pt>
                <c:pt idx="5997">
                  <c:v>7944.5881866453192</c:v>
                </c:pt>
                <c:pt idx="5998">
                  <c:v>7945.9108836813302</c:v>
                </c:pt>
                <c:pt idx="5999">
                  <c:v>7947.2335800000001</c:v>
                </c:pt>
                <c:pt idx="6000">
                  <c:v>7948.5562756013296</c:v>
                </c:pt>
                <c:pt idx="6001">
                  <c:v>7949.8789704853198</c:v>
                </c:pt>
                <c:pt idx="6002">
                  <c:v>7951.2016646519696</c:v>
                </c:pt>
                <c:pt idx="6003">
                  <c:v>7952.5243581012801</c:v>
                </c:pt>
                <c:pt idx="6004">
                  <c:v>7953.8470508332493</c:v>
                </c:pt>
                <c:pt idx="6005">
                  <c:v>7955.1697428478792</c:v>
                </c:pt>
                <c:pt idx="6006">
                  <c:v>7956.4924341451697</c:v>
                </c:pt>
                <c:pt idx="6007">
                  <c:v>7957.8151247251199</c:v>
                </c:pt>
                <c:pt idx="6008">
                  <c:v>7959.1378145877297</c:v>
                </c:pt>
                <c:pt idx="6009">
                  <c:v>7960.4605037329993</c:v>
                </c:pt>
                <c:pt idx="6010">
                  <c:v>7961.7831921609295</c:v>
                </c:pt>
                <c:pt idx="6011">
                  <c:v>7963.1058798715203</c:v>
                </c:pt>
                <c:pt idx="6012">
                  <c:v>7964.428566864769</c:v>
                </c:pt>
                <c:pt idx="6013">
                  <c:v>7965.7512531406792</c:v>
                </c:pt>
                <c:pt idx="6014">
                  <c:v>7967.07393869925</c:v>
                </c:pt>
                <c:pt idx="6015">
                  <c:v>7968.3966235404796</c:v>
                </c:pt>
                <c:pt idx="6016">
                  <c:v>7969.7193076643698</c:v>
                </c:pt>
                <c:pt idx="6017">
                  <c:v>7971.0419910709197</c:v>
                </c:pt>
                <c:pt idx="6018">
                  <c:v>7972.3646737601293</c:v>
                </c:pt>
                <c:pt idx="6019">
                  <c:v>7973.6873557319996</c:v>
                </c:pt>
                <c:pt idx="6020">
                  <c:v>7975.0100369865304</c:v>
                </c:pt>
                <c:pt idx="6021">
                  <c:v>7976.3327175237191</c:v>
                </c:pt>
                <c:pt idx="6022">
                  <c:v>7977.6553973435693</c:v>
                </c:pt>
                <c:pt idx="6023">
                  <c:v>7978.9780764460802</c:v>
                </c:pt>
                <c:pt idx="6024">
                  <c:v>7980.3007548312498</c:v>
                </c:pt>
                <c:pt idx="6025">
                  <c:v>7981.6234324990792</c:v>
                </c:pt>
                <c:pt idx="6026">
                  <c:v>7982.94610944957</c:v>
                </c:pt>
                <c:pt idx="6027">
                  <c:v>7984.2687856827197</c:v>
                </c:pt>
                <c:pt idx="6028">
                  <c:v>7985.5914611985299</c:v>
                </c:pt>
                <c:pt idx="6029">
                  <c:v>7986.9141359969999</c:v>
                </c:pt>
                <c:pt idx="6030">
                  <c:v>7988.2368100781296</c:v>
                </c:pt>
                <c:pt idx="6031">
                  <c:v>7989.5594834419198</c:v>
                </c:pt>
                <c:pt idx="6032">
                  <c:v>7990.8821560883698</c:v>
                </c:pt>
                <c:pt idx="6033">
                  <c:v>7992.2048280174795</c:v>
                </c:pt>
                <c:pt idx="6034">
                  <c:v>7993.5274992292498</c:v>
                </c:pt>
                <c:pt idx="6035">
                  <c:v>7994.8501697236798</c:v>
                </c:pt>
                <c:pt idx="6036">
                  <c:v>7996.1728395007704</c:v>
                </c:pt>
                <c:pt idx="6037">
                  <c:v>7997.4955085605197</c:v>
                </c:pt>
                <c:pt idx="6038">
                  <c:v>7998.8181769029297</c:v>
                </c:pt>
                <c:pt idx="6039">
                  <c:v>8000.1408445280003</c:v>
                </c:pt>
                <c:pt idx="6040">
                  <c:v>8001.4635114357297</c:v>
                </c:pt>
                <c:pt idx="6041">
                  <c:v>8002.7861776261198</c:v>
                </c:pt>
                <c:pt idx="6042">
                  <c:v>8004.1088430991695</c:v>
                </c:pt>
                <c:pt idx="6043">
                  <c:v>8005.4315078548798</c:v>
                </c:pt>
                <c:pt idx="6044">
                  <c:v>8006.7541718932498</c:v>
                </c:pt>
                <c:pt idx="6045">
                  <c:v>8008.0768352142795</c:v>
                </c:pt>
                <c:pt idx="6046">
                  <c:v>8009.3994978179699</c:v>
                </c:pt>
                <c:pt idx="6047">
                  <c:v>8010.7221597043199</c:v>
                </c:pt>
                <c:pt idx="6048">
                  <c:v>8012.0448208733305</c:v>
                </c:pt>
                <c:pt idx="6049">
                  <c:v>8013.3674813249991</c:v>
                </c:pt>
                <c:pt idx="6050">
                  <c:v>8014.69014105933</c:v>
                </c:pt>
                <c:pt idx="6051">
                  <c:v>8016.0128000763198</c:v>
                </c:pt>
                <c:pt idx="6052">
                  <c:v>8017.3354583759701</c:v>
                </c:pt>
                <c:pt idx="6053">
                  <c:v>8018.6581159582793</c:v>
                </c:pt>
                <c:pt idx="6054">
                  <c:v>8019.9807728232499</c:v>
                </c:pt>
                <c:pt idx="6055">
                  <c:v>8021.3034289708803</c:v>
                </c:pt>
                <c:pt idx="6056">
                  <c:v>8022.6260844011704</c:v>
                </c:pt>
                <c:pt idx="6057">
                  <c:v>8023.9487391141192</c:v>
                </c:pt>
                <c:pt idx="6058">
                  <c:v>8025.2713931097296</c:v>
                </c:pt>
                <c:pt idx="6059">
                  <c:v>8026.5940463879997</c:v>
                </c:pt>
                <c:pt idx="6060">
                  <c:v>8027.9166989489304</c:v>
                </c:pt>
                <c:pt idx="6061">
                  <c:v>8029.2393507925199</c:v>
                </c:pt>
                <c:pt idx="6062">
                  <c:v>8030.56200191877</c:v>
                </c:pt>
                <c:pt idx="6063">
                  <c:v>8031.8846523276798</c:v>
                </c:pt>
                <c:pt idx="6064">
                  <c:v>8033.2073020192502</c:v>
                </c:pt>
                <c:pt idx="6065">
                  <c:v>8034.5299509934794</c:v>
                </c:pt>
                <c:pt idx="6066">
                  <c:v>8035.8525992503701</c:v>
                </c:pt>
                <c:pt idx="6067">
                  <c:v>8037.1752467899196</c:v>
                </c:pt>
                <c:pt idx="6068">
                  <c:v>8038.4978936121297</c:v>
                </c:pt>
                <c:pt idx="6069">
                  <c:v>8039.8205397169995</c:v>
                </c:pt>
                <c:pt idx="6070">
                  <c:v>8041.1431851045299</c:v>
                </c:pt>
                <c:pt idx="6071">
                  <c:v>8042.4658297747201</c:v>
                </c:pt>
                <c:pt idx="6072">
                  <c:v>8043.7884737275699</c:v>
                </c:pt>
                <c:pt idx="6073">
                  <c:v>8045.1111169630794</c:v>
                </c:pt>
                <c:pt idx="6074">
                  <c:v>8046.4337594812496</c:v>
                </c:pt>
                <c:pt idx="6075">
                  <c:v>8047.7564012820803</c:v>
                </c:pt>
                <c:pt idx="6076">
                  <c:v>8049.0790423655699</c:v>
                </c:pt>
                <c:pt idx="6077">
                  <c:v>8050.4016827317191</c:v>
                </c:pt>
                <c:pt idx="6078">
                  <c:v>8051.7243223805299</c:v>
                </c:pt>
                <c:pt idx="6079">
                  <c:v>8053.0469613119994</c:v>
                </c:pt>
                <c:pt idx="6080">
                  <c:v>8054.3695995261305</c:v>
                </c:pt>
                <c:pt idx="6081">
                  <c:v>8055.6922370229195</c:v>
                </c:pt>
                <c:pt idx="6082">
                  <c:v>8057.0148738023699</c:v>
                </c:pt>
                <c:pt idx="6083">
                  <c:v>8058.3375098644801</c:v>
                </c:pt>
                <c:pt idx="6084">
                  <c:v>8059.66014520925</c:v>
                </c:pt>
                <c:pt idx="6085">
                  <c:v>8060.9827798366796</c:v>
                </c:pt>
                <c:pt idx="6086">
                  <c:v>8062.3054137467698</c:v>
                </c:pt>
                <c:pt idx="6087">
                  <c:v>8063.6280469395197</c:v>
                </c:pt>
                <c:pt idx="6088">
                  <c:v>8064.9506794149302</c:v>
                </c:pt>
                <c:pt idx="6089">
                  <c:v>8066.2733111729995</c:v>
                </c:pt>
                <c:pt idx="6090">
                  <c:v>8067.5959422137294</c:v>
                </c:pt>
                <c:pt idx="6091">
                  <c:v>8068.9185725371199</c:v>
                </c:pt>
                <c:pt idx="6092">
                  <c:v>8070.2412021431701</c:v>
                </c:pt>
                <c:pt idx="6093">
                  <c:v>8071.5638310318791</c:v>
                </c:pt>
                <c:pt idx="6094">
                  <c:v>8072.8864592032496</c:v>
                </c:pt>
                <c:pt idx="6095">
                  <c:v>8074.2090866572798</c:v>
                </c:pt>
                <c:pt idx="6096">
                  <c:v>8075.5317133939698</c:v>
                </c:pt>
                <c:pt idx="6097">
                  <c:v>8076.8543394133194</c:v>
                </c:pt>
                <c:pt idx="6098">
                  <c:v>8078.1769647153296</c:v>
                </c:pt>
                <c:pt idx="6099">
                  <c:v>8079.4995892999996</c:v>
                </c:pt>
                <c:pt idx="6100">
                  <c:v>8080.8222131673301</c:v>
                </c:pt>
                <c:pt idx="6101">
                  <c:v>8082.1448363173195</c:v>
                </c:pt>
                <c:pt idx="6102">
                  <c:v>8083.4674587499694</c:v>
                </c:pt>
                <c:pt idx="6103">
                  <c:v>8084.79008046528</c:v>
                </c:pt>
                <c:pt idx="6104">
                  <c:v>8086.1127014632502</c:v>
                </c:pt>
                <c:pt idx="6105">
                  <c:v>8087.4353217438793</c:v>
                </c:pt>
                <c:pt idx="6106">
                  <c:v>8088.7579413071699</c:v>
                </c:pt>
                <c:pt idx="6107">
                  <c:v>8090.0805601531201</c:v>
                </c:pt>
                <c:pt idx="6108">
                  <c:v>8091.4031782817301</c:v>
                </c:pt>
                <c:pt idx="6109">
                  <c:v>8092.7257956929998</c:v>
                </c:pt>
                <c:pt idx="6110">
                  <c:v>8094.0484123869292</c:v>
                </c:pt>
                <c:pt idx="6111">
                  <c:v>8095.3710283635201</c:v>
                </c:pt>
                <c:pt idx="6112">
                  <c:v>8096.6936436227697</c:v>
                </c:pt>
                <c:pt idx="6113">
                  <c:v>8098.0162581646791</c:v>
                </c:pt>
                <c:pt idx="6114">
                  <c:v>8099.33887198925</c:v>
                </c:pt>
                <c:pt idx="6115">
                  <c:v>8100.6614850964797</c:v>
                </c:pt>
                <c:pt idx="6116">
                  <c:v>8101.98409748637</c:v>
                </c:pt>
                <c:pt idx="6117">
                  <c:v>8103.3067091589191</c:v>
                </c:pt>
                <c:pt idx="6118">
                  <c:v>8104.6293201141298</c:v>
                </c:pt>
                <c:pt idx="6119">
                  <c:v>8105.9519303520001</c:v>
                </c:pt>
                <c:pt idx="6120">
                  <c:v>8107.2745398725301</c:v>
                </c:pt>
                <c:pt idx="6121">
                  <c:v>8108.5971486757189</c:v>
                </c:pt>
                <c:pt idx="6122">
                  <c:v>8109.9197567615693</c:v>
                </c:pt>
                <c:pt idx="6123">
                  <c:v>8111.2423641300802</c:v>
                </c:pt>
                <c:pt idx="6124">
                  <c:v>8112.5649707812499</c:v>
                </c:pt>
                <c:pt idx="6125">
                  <c:v>8113.8875767150794</c:v>
                </c:pt>
                <c:pt idx="6126">
                  <c:v>8115.2101819315694</c:v>
                </c:pt>
                <c:pt idx="6127">
                  <c:v>8116.5327864307201</c:v>
                </c:pt>
                <c:pt idx="6128">
                  <c:v>8117.8553902125304</c:v>
                </c:pt>
                <c:pt idx="6129">
                  <c:v>8119.1779932769996</c:v>
                </c:pt>
                <c:pt idx="6130">
                  <c:v>8120.5005956241293</c:v>
                </c:pt>
                <c:pt idx="6131">
                  <c:v>8121.8231972539197</c:v>
                </c:pt>
                <c:pt idx="6132">
                  <c:v>8123.1457981663698</c:v>
                </c:pt>
                <c:pt idx="6133">
                  <c:v>8124.4683983614796</c:v>
                </c:pt>
                <c:pt idx="6134">
                  <c:v>8125.7909978392499</c:v>
                </c:pt>
                <c:pt idx="6135">
                  <c:v>8127.11359659968</c:v>
                </c:pt>
                <c:pt idx="6136">
                  <c:v>8128.4361946427698</c:v>
                </c:pt>
                <c:pt idx="6137">
                  <c:v>8129.7587919685193</c:v>
                </c:pt>
                <c:pt idx="6138">
                  <c:v>8131.0813885769294</c:v>
                </c:pt>
                <c:pt idx="6139">
                  <c:v>8132.4039844680001</c:v>
                </c:pt>
                <c:pt idx="6140">
                  <c:v>8133.7265796417296</c:v>
                </c:pt>
                <c:pt idx="6141">
                  <c:v>8135.0491740981197</c:v>
                </c:pt>
                <c:pt idx="6142">
                  <c:v>8136.3717678371695</c:v>
                </c:pt>
                <c:pt idx="6143">
                  <c:v>8137.6943608588799</c:v>
                </c:pt>
                <c:pt idx="6144">
                  <c:v>8139.01695316325</c:v>
                </c:pt>
                <c:pt idx="6145">
                  <c:v>8140.3395447502799</c:v>
                </c:pt>
                <c:pt idx="6146">
                  <c:v>8141.6621356199694</c:v>
                </c:pt>
                <c:pt idx="6147">
                  <c:v>8142.9847257723195</c:v>
                </c:pt>
                <c:pt idx="6148">
                  <c:v>8144.3073152073302</c:v>
                </c:pt>
                <c:pt idx="6149">
                  <c:v>8145.6299039249998</c:v>
                </c:pt>
                <c:pt idx="6150">
                  <c:v>8146.9524919253299</c:v>
                </c:pt>
                <c:pt idx="6151">
                  <c:v>8148.2750792083198</c:v>
                </c:pt>
                <c:pt idx="6152">
                  <c:v>8149.5976657739702</c:v>
                </c:pt>
                <c:pt idx="6153">
                  <c:v>8150.9202516222804</c:v>
                </c:pt>
                <c:pt idx="6154">
                  <c:v>8152.2428367532493</c:v>
                </c:pt>
                <c:pt idx="6155">
                  <c:v>8153.5654211668798</c:v>
                </c:pt>
                <c:pt idx="6156">
                  <c:v>8154.88800486317</c:v>
                </c:pt>
                <c:pt idx="6157">
                  <c:v>8156.2105878421198</c:v>
                </c:pt>
                <c:pt idx="6158">
                  <c:v>8157.5331701037294</c:v>
                </c:pt>
                <c:pt idx="6159">
                  <c:v>8158.8557516479996</c:v>
                </c:pt>
                <c:pt idx="6160">
                  <c:v>8160.1783324749304</c:v>
                </c:pt>
                <c:pt idx="6161">
                  <c:v>8161.5009125845199</c:v>
                </c:pt>
                <c:pt idx="6162">
                  <c:v>8162.8234919767692</c:v>
                </c:pt>
                <c:pt idx="6163">
                  <c:v>8164.14607065168</c:v>
                </c:pt>
                <c:pt idx="6164">
                  <c:v>8165.4686486092496</c:v>
                </c:pt>
                <c:pt idx="6165">
                  <c:v>8166.7912258494798</c:v>
                </c:pt>
                <c:pt idx="6166">
                  <c:v>8168.1138023723697</c:v>
                </c:pt>
                <c:pt idx="6167">
                  <c:v>8169.4363781779193</c:v>
                </c:pt>
                <c:pt idx="6168">
                  <c:v>8170.7589532661295</c:v>
                </c:pt>
                <c:pt idx="6169">
                  <c:v>8172.0815276370004</c:v>
                </c:pt>
                <c:pt idx="6170">
                  <c:v>8173.4041012905291</c:v>
                </c:pt>
                <c:pt idx="6171">
                  <c:v>8174.7266742267193</c:v>
                </c:pt>
                <c:pt idx="6172">
                  <c:v>8176.0492464455701</c:v>
                </c:pt>
                <c:pt idx="6173">
                  <c:v>8177.3718179470789</c:v>
                </c:pt>
                <c:pt idx="6174">
                  <c:v>8178.69438873125</c:v>
                </c:pt>
                <c:pt idx="6175">
                  <c:v>8180.0169587980799</c:v>
                </c:pt>
                <c:pt idx="6176">
                  <c:v>8181.3395281475687</c:v>
                </c:pt>
                <c:pt idx="6177">
                  <c:v>8182.6620967797198</c:v>
                </c:pt>
                <c:pt idx="6178">
                  <c:v>8183.9846646945298</c:v>
                </c:pt>
                <c:pt idx="6179">
                  <c:v>8185.3072318920003</c:v>
                </c:pt>
                <c:pt idx="6180">
                  <c:v>8186.6297983721297</c:v>
                </c:pt>
                <c:pt idx="6181">
                  <c:v>8187.9523641349197</c:v>
                </c:pt>
                <c:pt idx="6182">
                  <c:v>8189.2749291803702</c:v>
                </c:pt>
                <c:pt idx="6183">
                  <c:v>8190.5974935084805</c:v>
                </c:pt>
                <c:pt idx="6184">
                  <c:v>8191.9200571192496</c:v>
                </c:pt>
                <c:pt idx="6185">
                  <c:v>8193.2426200126793</c:v>
                </c:pt>
                <c:pt idx="6186">
                  <c:v>8194.5651821887677</c:v>
                </c:pt>
                <c:pt idx="6187">
                  <c:v>8195.8877436475195</c:v>
                </c:pt>
                <c:pt idx="6188">
                  <c:v>8197.2103043889292</c:v>
                </c:pt>
                <c:pt idx="6189">
                  <c:v>8198.5328644129986</c:v>
                </c:pt>
                <c:pt idx="6190">
                  <c:v>8199.8554237197295</c:v>
                </c:pt>
                <c:pt idx="6191">
                  <c:v>8201.1779823091183</c:v>
                </c:pt>
                <c:pt idx="6192">
                  <c:v>8202.5005401811686</c:v>
                </c:pt>
                <c:pt idx="6193">
                  <c:v>8203.8230973358786</c:v>
                </c:pt>
                <c:pt idx="6194">
                  <c:v>8205.1456537732483</c:v>
                </c:pt>
                <c:pt idx="6195">
                  <c:v>8206.4682094932796</c:v>
                </c:pt>
                <c:pt idx="6196">
                  <c:v>8207.7907644959687</c:v>
                </c:pt>
                <c:pt idx="6197">
                  <c:v>8209.1133187813175</c:v>
                </c:pt>
                <c:pt idx="6198">
                  <c:v>8210.4358723493297</c:v>
                </c:pt>
                <c:pt idx="6199">
                  <c:v>8211.7584251999979</c:v>
                </c:pt>
                <c:pt idx="6200">
                  <c:v>8213.0809773333276</c:v>
                </c:pt>
                <c:pt idx="6201">
                  <c:v>8214.4035287493189</c:v>
                </c:pt>
                <c:pt idx="6202">
                  <c:v>8215.726079447968</c:v>
                </c:pt>
                <c:pt idx="6203">
                  <c:v>8217.0486294292805</c:v>
                </c:pt>
                <c:pt idx="6204">
                  <c:v>8218.371178693249</c:v>
                </c:pt>
                <c:pt idx="6205">
                  <c:v>8219.6937272398791</c:v>
                </c:pt>
                <c:pt idx="6206">
                  <c:v>8221.0162750691688</c:v>
                </c:pt>
                <c:pt idx="6207">
                  <c:v>8222.3388221811183</c:v>
                </c:pt>
                <c:pt idx="6208">
                  <c:v>8223.6613685757275</c:v>
                </c:pt>
                <c:pt idx="6209">
                  <c:v>8224.983914253</c:v>
                </c:pt>
                <c:pt idx="6210">
                  <c:v>8226.3064592129285</c:v>
                </c:pt>
                <c:pt idx="6211">
                  <c:v>8227.6290034555204</c:v>
                </c:pt>
                <c:pt idx="6212">
                  <c:v>8228.9515469807684</c:v>
                </c:pt>
                <c:pt idx="6213">
                  <c:v>8230.2740897886779</c:v>
                </c:pt>
                <c:pt idx="6214">
                  <c:v>8231.5966318792489</c:v>
                </c:pt>
                <c:pt idx="6215">
                  <c:v>8232.9191732524796</c:v>
                </c:pt>
                <c:pt idx="6216">
                  <c:v>8234.2417139083682</c:v>
                </c:pt>
                <c:pt idx="6217">
                  <c:v>8235.5642538469183</c:v>
                </c:pt>
                <c:pt idx="6218">
                  <c:v>8236.8867930681281</c:v>
                </c:pt>
                <c:pt idx="6219">
                  <c:v>8238.2093315719994</c:v>
                </c:pt>
                <c:pt idx="6220">
                  <c:v>8239.5318693585286</c:v>
                </c:pt>
                <c:pt idx="6221">
                  <c:v>8240.8544064277175</c:v>
                </c:pt>
                <c:pt idx="6222">
                  <c:v>8242.1769427795698</c:v>
                </c:pt>
                <c:pt idx="6223">
                  <c:v>8243.4994784140781</c:v>
                </c:pt>
                <c:pt idx="6224">
                  <c:v>8244.8220133312479</c:v>
                </c:pt>
                <c:pt idx="6225">
                  <c:v>8246.1445475310793</c:v>
                </c:pt>
                <c:pt idx="6226">
                  <c:v>8247.4670810135685</c:v>
                </c:pt>
                <c:pt idx="6227">
                  <c:v>8248.7896137787193</c:v>
                </c:pt>
                <c:pt idx="6228">
                  <c:v>8250.1121458265297</c:v>
                </c:pt>
                <c:pt idx="6229">
                  <c:v>8251.4346771569981</c:v>
                </c:pt>
                <c:pt idx="6230">
                  <c:v>8252.7572077701298</c:v>
                </c:pt>
                <c:pt idx="6231">
                  <c:v>8254.0797376659193</c:v>
                </c:pt>
                <c:pt idx="6232">
                  <c:v>8255.4022668443686</c:v>
                </c:pt>
                <c:pt idx="6233">
                  <c:v>8256.7247953054793</c:v>
                </c:pt>
                <c:pt idx="6234">
                  <c:v>8258.047323049248</c:v>
                </c:pt>
                <c:pt idx="6235">
                  <c:v>8259.36985007568</c:v>
                </c:pt>
                <c:pt idx="6236">
                  <c:v>8260.6923763847681</c:v>
                </c:pt>
                <c:pt idx="6237">
                  <c:v>8262.0149019765176</c:v>
                </c:pt>
                <c:pt idx="6238">
                  <c:v>8263.3374268509288</c:v>
                </c:pt>
                <c:pt idx="6239">
                  <c:v>8264.6599510079996</c:v>
                </c:pt>
                <c:pt idx="6240">
                  <c:v>8265.9824744477282</c:v>
                </c:pt>
                <c:pt idx="6241">
                  <c:v>8267.3049971701184</c:v>
                </c:pt>
                <c:pt idx="6242">
                  <c:v>8268.6275191751683</c:v>
                </c:pt>
                <c:pt idx="6243">
                  <c:v>8269.9500404628798</c:v>
                </c:pt>
                <c:pt idx="6244">
                  <c:v>8271.2725610332491</c:v>
                </c:pt>
                <c:pt idx="6245">
                  <c:v>8272.5950808862781</c:v>
                </c:pt>
                <c:pt idx="6246">
                  <c:v>8273.9176000219686</c:v>
                </c:pt>
                <c:pt idx="6247">
                  <c:v>8275.2401184403188</c:v>
                </c:pt>
                <c:pt idx="6248">
                  <c:v>8276.5626361413288</c:v>
                </c:pt>
                <c:pt idx="6249">
                  <c:v>8277.8851531249984</c:v>
                </c:pt>
                <c:pt idx="6250">
                  <c:v>8279.2076693913277</c:v>
                </c:pt>
                <c:pt idx="6251">
                  <c:v>8280.5301849403204</c:v>
                </c:pt>
                <c:pt idx="6252">
                  <c:v>8281.8526997719691</c:v>
                </c:pt>
                <c:pt idx="6253">
                  <c:v>8283.1752138862776</c:v>
                </c:pt>
                <c:pt idx="6254">
                  <c:v>8284.4977272832493</c:v>
                </c:pt>
                <c:pt idx="6255">
                  <c:v>8285.820239962879</c:v>
                </c:pt>
                <c:pt idx="6256">
                  <c:v>8287.1427519251683</c:v>
                </c:pt>
                <c:pt idx="6257">
                  <c:v>8288.4652631701192</c:v>
                </c:pt>
                <c:pt idx="6258">
                  <c:v>8289.787773697728</c:v>
                </c:pt>
                <c:pt idx="6259">
                  <c:v>8291.1102835080001</c:v>
                </c:pt>
                <c:pt idx="6260">
                  <c:v>8292.4327926009282</c:v>
                </c:pt>
                <c:pt idx="6261">
                  <c:v>8293.7553009765179</c:v>
                </c:pt>
                <c:pt idx="6262">
                  <c:v>8295.0778086347691</c:v>
                </c:pt>
                <c:pt idx="6263">
                  <c:v>8296.4003155756782</c:v>
                </c:pt>
                <c:pt idx="6264">
                  <c:v>8297.7228217992488</c:v>
                </c:pt>
                <c:pt idx="6265">
                  <c:v>8299.0453273054791</c:v>
                </c:pt>
                <c:pt idx="6266">
                  <c:v>8300.3678320943691</c:v>
                </c:pt>
                <c:pt idx="6267">
                  <c:v>8301.6903361659188</c:v>
                </c:pt>
                <c:pt idx="6268">
                  <c:v>8303.0128395201282</c:v>
                </c:pt>
                <c:pt idx="6269">
                  <c:v>8304.3353421569973</c:v>
                </c:pt>
                <c:pt idx="6270">
                  <c:v>8305.6578440765297</c:v>
                </c:pt>
                <c:pt idx="6271">
                  <c:v>8306.9803452787182</c:v>
                </c:pt>
                <c:pt idx="6272">
                  <c:v>8308.3028457635701</c:v>
                </c:pt>
                <c:pt idx="6273">
                  <c:v>8309.6253455310798</c:v>
                </c:pt>
                <c:pt idx="6274">
                  <c:v>8310.9478445812492</c:v>
                </c:pt>
                <c:pt idx="6275">
                  <c:v>8312.2703429140802</c:v>
                </c:pt>
                <c:pt idx="6276">
                  <c:v>8313.592840529569</c:v>
                </c:pt>
                <c:pt idx="6277">
                  <c:v>8314.9153374277175</c:v>
                </c:pt>
                <c:pt idx="6278">
                  <c:v>8316.2378336085294</c:v>
                </c:pt>
                <c:pt idx="6279">
                  <c:v>8317.5603290719991</c:v>
                </c:pt>
                <c:pt idx="6280">
                  <c:v>8318.8828238181304</c:v>
                </c:pt>
                <c:pt idx="6281">
                  <c:v>8320.2053178469196</c:v>
                </c:pt>
                <c:pt idx="6282">
                  <c:v>8321.5278111583684</c:v>
                </c:pt>
                <c:pt idx="6283">
                  <c:v>8322.8503037524788</c:v>
                </c:pt>
                <c:pt idx="6284">
                  <c:v>8324.1727956292489</c:v>
                </c:pt>
                <c:pt idx="6285">
                  <c:v>8325.4952867886786</c:v>
                </c:pt>
                <c:pt idx="6286">
                  <c:v>8326.8177772307699</c:v>
                </c:pt>
                <c:pt idx="6287">
                  <c:v>8328.1402669555191</c:v>
                </c:pt>
                <c:pt idx="6288">
                  <c:v>8329.4627559629298</c:v>
                </c:pt>
                <c:pt idx="6289">
                  <c:v>8330.7852442529984</c:v>
                </c:pt>
                <c:pt idx="6290">
                  <c:v>8332.1077318257285</c:v>
                </c:pt>
                <c:pt idx="6291">
                  <c:v>8333.4302186811201</c:v>
                </c:pt>
                <c:pt idx="6292">
                  <c:v>8334.7527048191696</c:v>
                </c:pt>
                <c:pt idx="6293">
                  <c:v>8336.0751902398788</c:v>
                </c:pt>
                <c:pt idx="6294">
                  <c:v>8337.3976749432495</c:v>
                </c:pt>
                <c:pt idx="6295">
                  <c:v>8338.7201589292781</c:v>
                </c:pt>
                <c:pt idx="6296">
                  <c:v>8340.0426421979701</c:v>
                </c:pt>
                <c:pt idx="6297">
                  <c:v>8341.3651247493199</c:v>
                </c:pt>
                <c:pt idx="6298">
                  <c:v>8342.6876065833276</c:v>
                </c:pt>
                <c:pt idx="6299">
                  <c:v>8344.0100876999986</c:v>
                </c:pt>
                <c:pt idx="6300">
                  <c:v>8345.3325680993294</c:v>
                </c:pt>
                <c:pt idx="6301">
                  <c:v>8346.655047781318</c:v>
                </c:pt>
                <c:pt idx="6302">
                  <c:v>8347.97752674597</c:v>
                </c:pt>
                <c:pt idx="6303">
                  <c:v>8349.300004993278</c:v>
                </c:pt>
                <c:pt idx="6304">
                  <c:v>8350.6224825232493</c:v>
                </c:pt>
                <c:pt idx="6305">
                  <c:v>8351.9449593358786</c:v>
                </c:pt>
                <c:pt idx="6306">
                  <c:v>8353.2674354311675</c:v>
                </c:pt>
                <c:pt idx="6307">
                  <c:v>8354.5899108091198</c:v>
                </c:pt>
                <c:pt idx="6308">
                  <c:v>8355.9123854697282</c:v>
                </c:pt>
                <c:pt idx="6309">
                  <c:v>8357.234859412998</c:v>
                </c:pt>
                <c:pt idx="6310">
                  <c:v>8358.5573326389294</c:v>
                </c:pt>
                <c:pt idx="6311">
                  <c:v>8359.8798051475187</c:v>
                </c:pt>
                <c:pt idx="6312">
                  <c:v>8361.2022769387695</c:v>
                </c:pt>
                <c:pt idx="6313">
                  <c:v>8362.5247480126782</c:v>
                </c:pt>
                <c:pt idx="6314">
                  <c:v>8363.8472183692484</c:v>
                </c:pt>
                <c:pt idx="6315">
                  <c:v>8365.1696880084801</c:v>
                </c:pt>
                <c:pt idx="6316">
                  <c:v>8366.4921569303697</c:v>
                </c:pt>
                <c:pt idx="6317">
                  <c:v>8367.814625134919</c:v>
                </c:pt>
                <c:pt idx="6318">
                  <c:v>8369.1370926221298</c:v>
                </c:pt>
                <c:pt idx="6319">
                  <c:v>8370.4595593919985</c:v>
                </c:pt>
                <c:pt idx="6320">
                  <c:v>8371.7820254445305</c:v>
                </c:pt>
                <c:pt idx="6321">
                  <c:v>8373.1044907797186</c:v>
                </c:pt>
                <c:pt idx="6322">
                  <c:v>8374.4269553975682</c:v>
                </c:pt>
                <c:pt idx="6323">
                  <c:v>8375.7494192980794</c:v>
                </c:pt>
                <c:pt idx="6324">
                  <c:v>8377.0718824812484</c:v>
                </c:pt>
                <c:pt idx="6325">
                  <c:v>8378.3943449470789</c:v>
                </c:pt>
                <c:pt idx="6326">
                  <c:v>8379.7168066955692</c:v>
                </c:pt>
                <c:pt idx="6327">
                  <c:v>8381.0392677267191</c:v>
                </c:pt>
                <c:pt idx="6328">
                  <c:v>8382.3617280405288</c:v>
                </c:pt>
                <c:pt idx="6329">
                  <c:v>8383.6841876369981</c:v>
                </c:pt>
                <c:pt idx="6330">
                  <c:v>8385.006646516129</c:v>
                </c:pt>
                <c:pt idx="6331">
                  <c:v>8386.3291046779195</c:v>
                </c:pt>
                <c:pt idx="6332">
                  <c:v>8387.651562122368</c:v>
                </c:pt>
                <c:pt idx="6333">
                  <c:v>8388.9740188494779</c:v>
                </c:pt>
                <c:pt idx="6334">
                  <c:v>8390.2964748592494</c:v>
                </c:pt>
                <c:pt idx="6335">
                  <c:v>8391.6189301516788</c:v>
                </c:pt>
                <c:pt idx="6336">
                  <c:v>8392.9413847267697</c:v>
                </c:pt>
                <c:pt idx="6337">
                  <c:v>8394.2638385845185</c:v>
                </c:pt>
                <c:pt idx="6338">
                  <c:v>8395.5862917249287</c:v>
                </c:pt>
                <c:pt idx="6339">
                  <c:v>8396.9087441479987</c:v>
                </c:pt>
                <c:pt idx="6340">
                  <c:v>8398.2311958537284</c:v>
                </c:pt>
                <c:pt idx="6341">
                  <c:v>8399.5536468421178</c:v>
                </c:pt>
                <c:pt idx="6342">
                  <c:v>8400.8760971131687</c:v>
                </c:pt>
                <c:pt idx="6343">
                  <c:v>8402.1985466668793</c:v>
                </c:pt>
                <c:pt idx="6344">
                  <c:v>8403.5209955032497</c:v>
                </c:pt>
                <c:pt idx="6345">
                  <c:v>8404.8434436222797</c:v>
                </c:pt>
                <c:pt idx="6346">
                  <c:v>8406.1658910239676</c:v>
                </c:pt>
                <c:pt idx="6347">
                  <c:v>8407.4883377083188</c:v>
                </c:pt>
                <c:pt idx="6348">
                  <c:v>8408.8107836753279</c:v>
                </c:pt>
                <c:pt idx="6349">
                  <c:v>8410.1332289249985</c:v>
                </c:pt>
                <c:pt idx="6350">
                  <c:v>8411.4556734573289</c:v>
                </c:pt>
                <c:pt idx="6351">
                  <c:v>8412.7781172723189</c:v>
                </c:pt>
                <c:pt idx="6352">
                  <c:v>8414.1005603699705</c:v>
                </c:pt>
                <c:pt idx="6353">
                  <c:v>8415.4230027502781</c:v>
                </c:pt>
                <c:pt idx="6354">
                  <c:v>8416.7454444132491</c:v>
                </c:pt>
                <c:pt idx="6355">
                  <c:v>8418.0678853588797</c:v>
                </c:pt>
                <c:pt idx="6356">
                  <c:v>8419.3903255871683</c:v>
                </c:pt>
                <c:pt idx="6357">
                  <c:v>8420.7127650981183</c:v>
                </c:pt>
                <c:pt idx="6358">
                  <c:v>8422.0352038917299</c:v>
                </c:pt>
                <c:pt idx="6359">
                  <c:v>8423.3576419679994</c:v>
                </c:pt>
                <c:pt idx="6360">
                  <c:v>8424.6800793269304</c:v>
                </c:pt>
                <c:pt idx="6361">
                  <c:v>8426.0025159685192</c:v>
                </c:pt>
                <c:pt idx="6362">
                  <c:v>8427.3249518927678</c:v>
                </c:pt>
                <c:pt idx="6363">
                  <c:v>8428.6473870996797</c:v>
                </c:pt>
                <c:pt idx="6364">
                  <c:v>8429.9698215892495</c:v>
                </c:pt>
                <c:pt idx="6365">
                  <c:v>8431.2922553614771</c:v>
                </c:pt>
                <c:pt idx="6366">
                  <c:v>8432.61468841637</c:v>
                </c:pt>
                <c:pt idx="6367">
                  <c:v>8433.9371207539189</c:v>
                </c:pt>
                <c:pt idx="6368">
                  <c:v>8435.2595523741293</c:v>
                </c:pt>
                <c:pt idx="6369">
                  <c:v>8436.5819832769994</c:v>
                </c:pt>
                <c:pt idx="6370">
                  <c:v>8437.9044134625274</c:v>
                </c:pt>
                <c:pt idx="6371">
                  <c:v>8439.2268429307187</c:v>
                </c:pt>
                <c:pt idx="6372">
                  <c:v>8440.5492716815679</c:v>
                </c:pt>
                <c:pt idx="6373">
                  <c:v>8441.8716997150786</c:v>
                </c:pt>
                <c:pt idx="6374">
                  <c:v>8443.1941270312491</c:v>
                </c:pt>
                <c:pt idx="6375">
                  <c:v>8444.5165536300792</c:v>
                </c:pt>
                <c:pt idx="6376">
                  <c:v>8445.8389795115691</c:v>
                </c:pt>
                <c:pt idx="6377">
                  <c:v>8447.1614046757186</c:v>
                </c:pt>
                <c:pt idx="6378">
                  <c:v>8448.4838291225278</c:v>
                </c:pt>
                <c:pt idx="6379">
                  <c:v>8449.8062528519986</c:v>
                </c:pt>
                <c:pt idx="6380">
                  <c:v>8451.128675864129</c:v>
                </c:pt>
                <c:pt idx="6381">
                  <c:v>8452.4510981589174</c:v>
                </c:pt>
                <c:pt idx="6382">
                  <c:v>8453.7735197363691</c:v>
                </c:pt>
                <c:pt idx="6383">
                  <c:v>8455.0959405964786</c:v>
                </c:pt>
                <c:pt idx="6384">
                  <c:v>8456.4183607392497</c:v>
                </c:pt>
                <c:pt idx="6385">
                  <c:v>8457.7407801646787</c:v>
                </c:pt>
                <c:pt idx="6386">
                  <c:v>8459.0631988727673</c:v>
                </c:pt>
                <c:pt idx="6387">
                  <c:v>8460.3856168635193</c:v>
                </c:pt>
                <c:pt idx="6388">
                  <c:v>8461.7080341369292</c:v>
                </c:pt>
                <c:pt idx="6389">
                  <c:v>8463.0304506929988</c:v>
                </c:pt>
                <c:pt idx="6390">
                  <c:v>8464.3528665317299</c:v>
                </c:pt>
                <c:pt idx="6391">
                  <c:v>8465.6752816531189</c:v>
                </c:pt>
                <c:pt idx="6392">
                  <c:v>8466.9976960571694</c:v>
                </c:pt>
                <c:pt idx="6393">
                  <c:v>8468.3201097438796</c:v>
                </c:pt>
                <c:pt idx="6394">
                  <c:v>8469.6425227132477</c:v>
                </c:pt>
                <c:pt idx="6395">
                  <c:v>8470.9649349652791</c:v>
                </c:pt>
                <c:pt idx="6396">
                  <c:v>8472.2873464999684</c:v>
                </c:pt>
                <c:pt idx="6397">
                  <c:v>8473.6097573173174</c:v>
                </c:pt>
                <c:pt idx="6398">
                  <c:v>8474.9321674173298</c:v>
                </c:pt>
                <c:pt idx="6399">
                  <c:v>8476.2545767999982</c:v>
                </c:pt>
                <c:pt idx="6400">
                  <c:v>8477.5769854653299</c:v>
                </c:pt>
                <c:pt idx="6401">
                  <c:v>8478.8993934133196</c:v>
                </c:pt>
                <c:pt idx="6402">
                  <c:v>8480.2218006439689</c:v>
                </c:pt>
                <c:pt idx="6403">
                  <c:v>8481.5442071572797</c:v>
                </c:pt>
                <c:pt idx="6404">
                  <c:v>8482.8666129532485</c:v>
                </c:pt>
                <c:pt idx="6405">
                  <c:v>8484.1890180318806</c:v>
                </c:pt>
                <c:pt idx="6406">
                  <c:v>8485.5114223931687</c:v>
                </c:pt>
                <c:pt idx="6407">
                  <c:v>8486.8338260371183</c:v>
                </c:pt>
                <c:pt idx="6408">
                  <c:v>8488.1562289637295</c:v>
                </c:pt>
                <c:pt idx="6409">
                  <c:v>8489.4786311729986</c:v>
                </c:pt>
                <c:pt idx="6410">
                  <c:v>8490.8010326649273</c:v>
                </c:pt>
                <c:pt idx="6411">
                  <c:v>8492.1234334395194</c:v>
                </c:pt>
                <c:pt idx="6412">
                  <c:v>8493.4458334967694</c:v>
                </c:pt>
                <c:pt idx="6413">
                  <c:v>8494.7682328366791</c:v>
                </c:pt>
                <c:pt idx="6414">
                  <c:v>8496.0906314592485</c:v>
                </c:pt>
                <c:pt idx="6415">
                  <c:v>8497.4130293644776</c:v>
                </c:pt>
                <c:pt idx="6416">
                  <c:v>8498.73542655237</c:v>
                </c:pt>
                <c:pt idx="6417">
                  <c:v>8500.0578230229185</c:v>
                </c:pt>
                <c:pt idx="6418">
                  <c:v>8501.3802187761285</c:v>
                </c:pt>
                <c:pt idx="6419">
                  <c:v>8502.702613812</c:v>
                </c:pt>
                <c:pt idx="6420">
                  <c:v>8504.0250081305294</c:v>
                </c:pt>
                <c:pt idx="6421">
                  <c:v>8505.3474017317203</c:v>
                </c:pt>
                <c:pt idx="6422">
                  <c:v>8506.6697946155691</c:v>
                </c:pt>
                <c:pt idx="6423">
                  <c:v>8507.9921867820776</c:v>
                </c:pt>
                <c:pt idx="6424">
                  <c:v>8509.3145782312495</c:v>
                </c:pt>
                <c:pt idx="6425">
                  <c:v>8510.6369689630792</c:v>
                </c:pt>
                <c:pt idx="6426">
                  <c:v>8511.9593589775686</c:v>
                </c:pt>
                <c:pt idx="6427">
                  <c:v>8513.2817482747196</c:v>
                </c:pt>
                <c:pt idx="6428">
                  <c:v>8514.6041368545284</c:v>
                </c:pt>
                <c:pt idx="6429">
                  <c:v>8515.9265247170006</c:v>
                </c:pt>
                <c:pt idx="6430">
                  <c:v>8517.2489118621288</c:v>
                </c:pt>
                <c:pt idx="6431">
                  <c:v>8518.5712982899186</c:v>
                </c:pt>
                <c:pt idx="6432">
                  <c:v>8519.8936840003698</c:v>
                </c:pt>
                <c:pt idx="6433">
                  <c:v>8521.216068993479</c:v>
                </c:pt>
                <c:pt idx="6434">
                  <c:v>8522.5384532692478</c:v>
                </c:pt>
                <c:pt idx="6435">
                  <c:v>8523.86083682768</c:v>
                </c:pt>
                <c:pt idx="6436">
                  <c:v>8525.1832196687683</c:v>
                </c:pt>
                <c:pt idx="6437">
                  <c:v>8526.5056017925199</c:v>
                </c:pt>
                <c:pt idx="6438">
                  <c:v>8527.8279831989294</c:v>
                </c:pt>
                <c:pt idx="6439">
                  <c:v>8529.1503638879985</c:v>
                </c:pt>
                <c:pt idx="6440">
                  <c:v>8530.4727438597292</c:v>
                </c:pt>
                <c:pt idx="6441">
                  <c:v>8531.7951231141196</c:v>
                </c:pt>
                <c:pt idx="6442">
                  <c:v>8533.1175016511679</c:v>
                </c:pt>
                <c:pt idx="6443">
                  <c:v>8534.4398794708795</c:v>
                </c:pt>
                <c:pt idx="6444">
                  <c:v>8535.762256573249</c:v>
                </c:pt>
                <c:pt idx="6445">
                  <c:v>8537.0846329582801</c:v>
                </c:pt>
                <c:pt idx="6446">
                  <c:v>8538.407008625969</c:v>
                </c:pt>
                <c:pt idx="6447">
                  <c:v>8539.7293835763176</c:v>
                </c:pt>
                <c:pt idx="6448">
                  <c:v>8541.0517578093295</c:v>
                </c:pt>
                <c:pt idx="6449">
                  <c:v>8542.3741313249993</c:v>
                </c:pt>
                <c:pt idx="6450">
                  <c:v>8543.6965041233289</c:v>
                </c:pt>
                <c:pt idx="6451">
                  <c:v>8545.0188762043199</c:v>
                </c:pt>
                <c:pt idx="6452">
                  <c:v>8546.3412475679688</c:v>
                </c:pt>
                <c:pt idx="6453">
                  <c:v>8547.6636182142793</c:v>
                </c:pt>
                <c:pt idx="6454">
                  <c:v>8548.9859881432494</c:v>
                </c:pt>
                <c:pt idx="6455">
                  <c:v>8550.3083573548774</c:v>
                </c:pt>
                <c:pt idx="6456">
                  <c:v>8551.6307258491688</c:v>
                </c:pt>
                <c:pt idx="6457">
                  <c:v>8552.9530936261181</c:v>
                </c:pt>
                <c:pt idx="6458">
                  <c:v>8554.2754606857288</c:v>
                </c:pt>
                <c:pt idx="6459">
                  <c:v>8555.5978270279993</c:v>
                </c:pt>
                <c:pt idx="6460">
                  <c:v>8556.9201926529277</c:v>
                </c:pt>
                <c:pt idx="6461">
                  <c:v>8558.2425575605193</c:v>
                </c:pt>
                <c:pt idx="6462">
                  <c:v>8559.5649217507689</c:v>
                </c:pt>
                <c:pt idx="6463">
                  <c:v>8560.8872852236782</c:v>
                </c:pt>
                <c:pt idx="6464">
                  <c:v>8562.209647979249</c:v>
                </c:pt>
                <c:pt idx="6465">
                  <c:v>8563.5320100174795</c:v>
                </c:pt>
                <c:pt idx="6466">
                  <c:v>8564.8543713383679</c:v>
                </c:pt>
                <c:pt idx="6467">
                  <c:v>8566.1767319419196</c:v>
                </c:pt>
                <c:pt idx="6468">
                  <c:v>8567.4990918281292</c:v>
                </c:pt>
                <c:pt idx="6469">
                  <c:v>8568.8214509970003</c:v>
                </c:pt>
                <c:pt idx="6470">
                  <c:v>8570.1438094485293</c:v>
                </c:pt>
                <c:pt idx="6471">
                  <c:v>8571.466167182718</c:v>
                </c:pt>
                <c:pt idx="6472">
                  <c:v>8572.78852419957</c:v>
                </c:pt>
                <c:pt idx="6473">
                  <c:v>8574.1108804990781</c:v>
                </c:pt>
                <c:pt idx="6474">
                  <c:v>8575.4332360812477</c:v>
                </c:pt>
                <c:pt idx="6475">
                  <c:v>8576.7555909460789</c:v>
                </c:pt>
                <c:pt idx="6476">
                  <c:v>8578.0779450935679</c:v>
                </c:pt>
                <c:pt idx="6477">
                  <c:v>8579.4002985237203</c:v>
                </c:pt>
                <c:pt idx="6478">
                  <c:v>8580.7226512365287</c:v>
                </c:pt>
                <c:pt idx="6479">
                  <c:v>8582.0450032319986</c:v>
                </c:pt>
                <c:pt idx="6480">
                  <c:v>8583.3673545101301</c:v>
                </c:pt>
                <c:pt idx="6481">
                  <c:v>8584.6897050709194</c:v>
                </c:pt>
                <c:pt idx="6482">
                  <c:v>8586.0120549143685</c:v>
                </c:pt>
                <c:pt idx="6483">
                  <c:v>8587.3344040404791</c:v>
                </c:pt>
                <c:pt idx="6484">
                  <c:v>8588.6567524492493</c:v>
                </c:pt>
                <c:pt idx="6485">
                  <c:v>8589.9791001406793</c:v>
                </c:pt>
                <c:pt idx="6486">
                  <c:v>8591.301447114769</c:v>
                </c:pt>
                <c:pt idx="6487">
                  <c:v>8592.6237933715183</c:v>
                </c:pt>
                <c:pt idx="6488">
                  <c:v>8593.9461389109292</c:v>
                </c:pt>
                <c:pt idx="6489">
                  <c:v>8595.268483732998</c:v>
                </c:pt>
                <c:pt idx="6490">
                  <c:v>8596.5908278377283</c:v>
                </c:pt>
                <c:pt idx="6491">
                  <c:v>8597.9131712251183</c:v>
                </c:pt>
                <c:pt idx="6492">
                  <c:v>8599.235513895168</c:v>
                </c:pt>
                <c:pt idx="6493">
                  <c:v>8600.5578558478792</c:v>
                </c:pt>
                <c:pt idx="6494">
                  <c:v>8601.8801970832483</c:v>
                </c:pt>
                <c:pt idx="6495">
                  <c:v>8603.2025376012789</c:v>
                </c:pt>
                <c:pt idx="6496">
                  <c:v>8604.5248774019692</c:v>
                </c:pt>
                <c:pt idx="6497">
                  <c:v>8605.8472164853192</c:v>
                </c:pt>
                <c:pt idx="6498">
                  <c:v>8607.1695548513271</c:v>
                </c:pt>
                <c:pt idx="6499">
                  <c:v>8608.4918924999984</c:v>
                </c:pt>
                <c:pt idx="6500">
                  <c:v>8609.8142294313293</c:v>
                </c:pt>
                <c:pt idx="6501">
                  <c:v>8611.1365656453199</c:v>
                </c:pt>
                <c:pt idx="6502">
                  <c:v>8612.4589011419685</c:v>
                </c:pt>
                <c:pt idx="6503">
                  <c:v>8613.7812359212785</c:v>
                </c:pt>
                <c:pt idx="6504">
                  <c:v>8615.1035699832501</c:v>
                </c:pt>
                <c:pt idx="6505">
                  <c:v>8616.4259033278795</c:v>
                </c:pt>
                <c:pt idx="6506">
                  <c:v>8617.7482359551686</c:v>
                </c:pt>
                <c:pt idx="6507">
                  <c:v>8619.0705678651193</c:v>
                </c:pt>
                <c:pt idx="6508">
                  <c:v>8620.3928990577278</c:v>
                </c:pt>
                <c:pt idx="6509">
                  <c:v>8621.7152295329997</c:v>
                </c:pt>
                <c:pt idx="6510">
                  <c:v>8623.0375592909295</c:v>
                </c:pt>
                <c:pt idx="6511">
                  <c:v>8624.359888331519</c:v>
                </c:pt>
                <c:pt idx="6512">
                  <c:v>8625.6822166547699</c:v>
                </c:pt>
                <c:pt idx="6513">
                  <c:v>8627.0045442606788</c:v>
                </c:pt>
                <c:pt idx="6514">
                  <c:v>8628.3268711492474</c:v>
                </c:pt>
                <c:pt idx="6515">
                  <c:v>8629.6491973204793</c:v>
                </c:pt>
                <c:pt idx="6516">
                  <c:v>8630.9715227743691</c:v>
                </c:pt>
                <c:pt idx="6517">
                  <c:v>8632.2938475109204</c:v>
                </c:pt>
                <c:pt idx="6518">
                  <c:v>8633.6161715301296</c:v>
                </c:pt>
                <c:pt idx="6519">
                  <c:v>8634.9384948319985</c:v>
                </c:pt>
                <c:pt idx="6520">
                  <c:v>8636.2608174165289</c:v>
                </c:pt>
                <c:pt idx="6521">
                  <c:v>8637.583139283719</c:v>
                </c:pt>
                <c:pt idx="6522">
                  <c:v>8638.9054604335688</c:v>
                </c:pt>
                <c:pt idx="6523">
                  <c:v>8640.2277808660783</c:v>
                </c:pt>
                <c:pt idx="6524">
                  <c:v>8641.5501005812475</c:v>
                </c:pt>
                <c:pt idx="6525">
                  <c:v>8642.8724195790801</c:v>
                </c:pt>
                <c:pt idx="6526">
                  <c:v>8644.1947378595687</c:v>
                </c:pt>
                <c:pt idx="6527">
                  <c:v>8645.5170554227188</c:v>
                </c:pt>
                <c:pt idx="6528">
                  <c:v>8646.8393722685287</c:v>
                </c:pt>
                <c:pt idx="6529">
                  <c:v>8648.1616883969982</c:v>
                </c:pt>
                <c:pt idx="6530">
                  <c:v>8649.4840038081293</c:v>
                </c:pt>
                <c:pt idx="6531">
                  <c:v>8650.8063185019182</c:v>
                </c:pt>
                <c:pt idx="6532">
                  <c:v>8652.1286324783687</c:v>
                </c:pt>
                <c:pt idx="6533">
                  <c:v>8653.4509457374788</c:v>
                </c:pt>
                <c:pt idx="6534">
                  <c:v>8654.7732582792487</c:v>
                </c:pt>
                <c:pt idx="6535">
                  <c:v>8656.0955701036783</c:v>
                </c:pt>
                <c:pt idx="6536">
                  <c:v>8657.4178812107693</c:v>
                </c:pt>
                <c:pt idx="6537">
                  <c:v>8658.7401916005183</c:v>
                </c:pt>
                <c:pt idx="6538">
                  <c:v>8660.0625012729306</c:v>
                </c:pt>
                <c:pt idx="6539">
                  <c:v>8661.384810227999</c:v>
                </c:pt>
                <c:pt idx="6540">
                  <c:v>8662.7071184657289</c:v>
                </c:pt>
                <c:pt idx="6541">
                  <c:v>8664.0294259861203</c:v>
                </c:pt>
                <c:pt idx="6542">
                  <c:v>8665.3517327891695</c:v>
                </c:pt>
                <c:pt idx="6543">
                  <c:v>8666.6740388748785</c:v>
                </c:pt>
                <c:pt idx="6544">
                  <c:v>8667.996344243249</c:v>
                </c:pt>
                <c:pt idx="6545">
                  <c:v>8669.3186488942792</c:v>
                </c:pt>
                <c:pt idx="6546">
                  <c:v>8670.6409528279692</c:v>
                </c:pt>
                <c:pt idx="6547">
                  <c:v>8671.9632560443188</c:v>
                </c:pt>
                <c:pt idx="6548">
                  <c:v>8673.2855585433281</c:v>
                </c:pt>
                <c:pt idx="6549">
                  <c:v>8674.6078603249989</c:v>
                </c:pt>
                <c:pt idx="6550">
                  <c:v>8675.9301613893294</c:v>
                </c:pt>
                <c:pt idx="6551">
                  <c:v>8677.2524617363179</c:v>
                </c:pt>
                <c:pt idx="6552">
                  <c:v>8678.5747613659696</c:v>
                </c:pt>
                <c:pt idx="6553">
                  <c:v>8679.8970602782792</c:v>
                </c:pt>
                <c:pt idx="6554">
                  <c:v>8681.2193584732504</c:v>
                </c:pt>
                <c:pt idx="6555">
                  <c:v>8682.5416559508794</c:v>
                </c:pt>
                <c:pt idx="6556">
                  <c:v>8683.8639527111682</c:v>
                </c:pt>
                <c:pt idx="6557">
                  <c:v>8685.1862487541202</c:v>
                </c:pt>
                <c:pt idx="6558">
                  <c:v>8686.5085440797284</c:v>
                </c:pt>
                <c:pt idx="6559">
                  <c:v>8687.830838687998</c:v>
                </c:pt>
                <c:pt idx="6560">
                  <c:v>8689.1531325789292</c:v>
                </c:pt>
                <c:pt idx="6561">
                  <c:v>8690.4754257525183</c:v>
                </c:pt>
                <c:pt idx="6562">
                  <c:v>8691.7977182087689</c:v>
                </c:pt>
                <c:pt idx="6563">
                  <c:v>8693.1200099476791</c:v>
                </c:pt>
                <c:pt idx="6564">
                  <c:v>8694.4423009692491</c:v>
                </c:pt>
                <c:pt idx="6565">
                  <c:v>8695.7645912734788</c:v>
                </c:pt>
                <c:pt idx="6566">
                  <c:v>8697.0868808603682</c:v>
                </c:pt>
                <c:pt idx="6567">
                  <c:v>8698.4091697299173</c:v>
                </c:pt>
                <c:pt idx="6568">
                  <c:v>8699.7314578821297</c:v>
                </c:pt>
                <c:pt idx="6569">
                  <c:v>8701.0537453169982</c:v>
                </c:pt>
                <c:pt idx="6570">
                  <c:v>8702.37603203453</c:v>
                </c:pt>
                <c:pt idx="6571">
                  <c:v>8703.6983180347197</c:v>
                </c:pt>
                <c:pt idx="6572">
                  <c:v>8705.0206033175691</c:v>
                </c:pt>
                <c:pt idx="6573">
                  <c:v>8706.34288788308</c:v>
                </c:pt>
                <c:pt idx="6574">
                  <c:v>8707.6651717312488</c:v>
                </c:pt>
                <c:pt idx="6575">
                  <c:v>8708.9874548620774</c:v>
                </c:pt>
                <c:pt idx="6576">
                  <c:v>8710.3097372755692</c:v>
                </c:pt>
                <c:pt idx="6577">
                  <c:v>8711.6320189717189</c:v>
                </c:pt>
                <c:pt idx="6578">
                  <c:v>8712.9542999505302</c:v>
                </c:pt>
                <c:pt idx="6579">
                  <c:v>8714.2765802119993</c:v>
                </c:pt>
                <c:pt idx="6580">
                  <c:v>8715.5988597561281</c:v>
                </c:pt>
                <c:pt idx="6581">
                  <c:v>8716.9211385829203</c:v>
                </c:pt>
                <c:pt idx="6582">
                  <c:v>8718.2434166923686</c:v>
                </c:pt>
                <c:pt idx="6583">
                  <c:v>8719.5656940844783</c:v>
                </c:pt>
                <c:pt idx="6584">
                  <c:v>8720.8879707592496</c:v>
                </c:pt>
                <c:pt idx="6585">
                  <c:v>8722.2102467166787</c:v>
                </c:pt>
                <c:pt idx="6586">
                  <c:v>8723.5325219567694</c:v>
                </c:pt>
                <c:pt idx="6587">
                  <c:v>8724.8547964795198</c:v>
                </c:pt>
                <c:pt idx="6588">
                  <c:v>8726.177070284928</c:v>
                </c:pt>
                <c:pt idx="6589">
                  <c:v>8727.4993433729996</c:v>
                </c:pt>
                <c:pt idx="6590">
                  <c:v>8728.8216157437291</c:v>
                </c:pt>
                <c:pt idx="6591">
                  <c:v>8730.1438873971183</c:v>
                </c:pt>
                <c:pt idx="6592">
                  <c:v>8731.466158333169</c:v>
                </c:pt>
                <c:pt idx="6593">
                  <c:v>8732.7884285518794</c:v>
                </c:pt>
                <c:pt idx="6594">
                  <c:v>8734.1106980532495</c:v>
                </c:pt>
                <c:pt idx="6595">
                  <c:v>8735.4329668372793</c:v>
                </c:pt>
                <c:pt idx="6596">
                  <c:v>8736.7552349039688</c:v>
                </c:pt>
                <c:pt idx="6597">
                  <c:v>8738.0775022533198</c:v>
                </c:pt>
                <c:pt idx="6598">
                  <c:v>8739.3997688853287</c:v>
                </c:pt>
                <c:pt idx="6599">
                  <c:v>8740.7220347999973</c:v>
                </c:pt>
                <c:pt idx="6600">
                  <c:v>8742.0442999973293</c:v>
                </c:pt>
                <c:pt idx="6601">
                  <c:v>8743.3665644773191</c:v>
                </c:pt>
                <c:pt idx="6602">
                  <c:v>8744.6888282399705</c:v>
                </c:pt>
                <c:pt idx="6603">
                  <c:v>8746.0110912852797</c:v>
                </c:pt>
                <c:pt idx="6604">
                  <c:v>8747.3333536132486</c:v>
                </c:pt>
                <c:pt idx="6605">
                  <c:v>8748.6556152238791</c:v>
                </c:pt>
                <c:pt idx="6606">
                  <c:v>8749.9778761171692</c:v>
                </c:pt>
                <c:pt idx="6607">
                  <c:v>8751.3001362931172</c:v>
                </c:pt>
                <c:pt idx="6608">
                  <c:v>8752.6223957517286</c:v>
                </c:pt>
                <c:pt idx="6609">
                  <c:v>8753.9446544929979</c:v>
                </c:pt>
                <c:pt idx="6610">
                  <c:v>8755.2669125169305</c:v>
                </c:pt>
                <c:pt idx="6611">
                  <c:v>8756.5891698235191</c:v>
                </c:pt>
                <c:pt idx="6612">
                  <c:v>8757.9114264127675</c:v>
                </c:pt>
                <c:pt idx="6613">
                  <c:v>8759.2336822846792</c:v>
                </c:pt>
                <c:pt idx="6614">
                  <c:v>8760.5559374392487</c:v>
                </c:pt>
                <c:pt idx="6615">
                  <c:v>8761.878191876478</c:v>
                </c:pt>
                <c:pt idx="6616">
                  <c:v>8763.2004455963688</c:v>
                </c:pt>
                <c:pt idx="6617">
                  <c:v>8764.5226985989193</c:v>
                </c:pt>
                <c:pt idx="6618">
                  <c:v>8765.8449508841295</c:v>
                </c:pt>
                <c:pt idx="6619">
                  <c:v>8767.1672024519994</c:v>
                </c:pt>
                <c:pt idx="6620">
                  <c:v>8768.489453302529</c:v>
                </c:pt>
                <c:pt idx="6621">
                  <c:v>8769.8117034357201</c:v>
                </c:pt>
                <c:pt idx="6622">
                  <c:v>8771.1339528515691</c:v>
                </c:pt>
                <c:pt idx="6623">
                  <c:v>8772.4562015500778</c:v>
                </c:pt>
                <c:pt idx="6624">
                  <c:v>8773.7784495312499</c:v>
                </c:pt>
                <c:pt idx="6625">
                  <c:v>8775.100696795078</c:v>
                </c:pt>
                <c:pt idx="6626">
                  <c:v>8776.4229433415694</c:v>
                </c:pt>
                <c:pt idx="6627">
                  <c:v>8777.7451891707187</c:v>
                </c:pt>
                <c:pt idx="6628">
                  <c:v>8779.0674342825278</c:v>
                </c:pt>
                <c:pt idx="6629">
                  <c:v>8780.3896786770001</c:v>
                </c:pt>
                <c:pt idx="6630">
                  <c:v>8781.7119223541285</c:v>
                </c:pt>
                <c:pt idx="6631">
                  <c:v>8783.0341653139185</c:v>
                </c:pt>
                <c:pt idx="6632">
                  <c:v>8784.35640755637</c:v>
                </c:pt>
                <c:pt idx="6633">
                  <c:v>8785.6786490814793</c:v>
                </c:pt>
                <c:pt idx="6634">
                  <c:v>8787.0008898892502</c:v>
                </c:pt>
                <c:pt idx="6635">
                  <c:v>8788.3231299796789</c:v>
                </c:pt>
                <c:pt idx="6636">
                  <c:v>8789.6453693527674</c:v>
                </c:pt>
                <c:pt idx="6637">
                  <c:v>8790.9676080085192</c:v>
                </c:pt>
                <c:pt idx="6638">
                  <c:v>8792.2898459469288</c:v>
                </c:pt>
                <c:pt idx="6639">
                  <c:v>8793.6120831679982</c:v>
                </c:pt>
                <c:pt idx="6640">
                  <c:v>8794.9343196717291</c:v>
                </c:pt>
                <c:pt idx="6641">
                  <c:v>8796.2565554581179</c:v>
                </c:pt>
                <c:pt idx="6642">
                  <c:v>8797.57879052717</c:v>
                </c:pt>
                <c:pt idx="6643">
                  <c:v>8798.9010248788782</c:v>
                </c:pt>
                <c:pt idx="6644">
                  <c:v>8800.2232585132479</c:v>
                </c:pt>
                <c:pt idx="6645">
                  <c:v>8801.5454914302791</c:v>
                </c:pt>
                <c:pt idx="6646">
                  <c:v>8802.8677236299682</c:v>
                </c:pt>
                <c:pt idx="6647">
                  <c:v>8804.1899551123188</c:v>
                </c:pt>
                <c:pt idx="6648">
                  <c:v>8805.5121858773291</c:v>
                </c:pt>
                <c:pt idx="6649">
                  <c:v>8806.8344159249991</c:v>
                </c:pt>
                <c:pt idx="6650">
                  <c:v>8808.1566452553288</c:v>
                </c:pt>
                <c:pt idx="6651">
                  <c:v>8809.4788738683183</c:v>
                </c:pt>
                <c:pt idx="6652">
                  <c:v>8810.8011017639674</c:v>
                </c:pt>
                <c:pt idx="6653">
                  <c:v>8812.1233289422798</c:v>
                </c:pt>
                <c:pt idx="6654">
                  <c:v>8813.4455554032484</c:v>
                </c:pt>
                <c:pt idx="6655">
                  <c:v>8814.7677811468784</c:v>
                </c:pt>
                <c:pt idx="6656">
                  <c:v>8816.09000617317</c:v>
                </c:pt>
                <c:pt idx="6657">
                  <c:v>8817.4122304821176</c:v>
                </c:pt>
                <c:pt idx="6658">
                  <c:v>8818.7344540737304</c:v>
                </c:pt>
                <c:pt idx="6659">
                  <c:v>8820.0566769479992</c:v>
                </c:pt>
                <c:pt idx="6660">
                  <c:v>8821.3788991049278</c:v>
                </c:pt>
                <c:pt idx="6661">
                  <c:v>8822.7011205445197</c:v>
                </c:pt>
                <c:pt idx="6662">
                  <c:v>8824.0233412667694</c:v>
                </c:pt>
                <c:pt idx="6663">
                  <c:v>8825.3455612716789</c:v>
                </c:pt>
                <c:pt idx="6664">
                  <c:v>8826.6677805592499</c:v>
                </c:pt>
                <c:pt idx="6665">
                  <c:v>8827.9899991294787</c:v>
                </c:pt>
                <c:pt idx="6666">
                  <c:v>8829.3122169823691</c:v>
                </c:pt>
                <c:pt idx="6667">
                  <c:v>8830.6344341179192</c:v>
                </c:pt>
                <c:pt idx="6668">
                  <c:v>8831.956650536129</c:v>
                </c:pt>
                <c:pt idx="6669">
                  <c:v>8833.2788662369985</c:v>
                </c:pt>
                <c:pt idx="6670">
                  <c:v>8834.6010812205277</c:v>
                </c:pt>
                <c:pt idx="6671">
                  <c:v>8835.9232954867202</c:v>
                </c:pt>
                <c:pt idx="6672">
                  <c:v>8837.2455090355688</c:v>
                </c:pt>
                <c:pt idx="6673">
                  <c:v>8838.5677218670789</c:v>
                </c:pt>
                <c:pt idx="6674">
                  <c:v>8839.8899339812488</c:v>
                </c:pt>
                <c:pt idx="6675">
                  <c:v>8841.2121453780783</c:v>
                </c:pt>
                <c:pt idx="6676">
                  <c:v>8842.5343560575675</c:v>
                </c:pt>
                <c:pt idx="6677">
                  <c:v>8843.85656601972</c:v>
                </c:pt>
                <c:pt idx="6678">
                  <c:v>8845.1787752645287</c:v>
                </c:pt>
                <c:pt idx="6679">
                  <c:v>8846.5009837919988</c:v>
                </c:pt>
                <c:pt idx="6680">
                  <c:v>8847.8231916021286</c:v>
                </c:pt>
                <c:pt idx="6681">
                  <c:v>8849.1453986949182</c:v>
                </c:pt>
                <c:pt idx="6682">
                  <c:v>8850.4676050703692</c:v>
                </c:pt>
                <c:pt idx="6683">
                  <c:v>8851.7898107284782</c:v>
                </c:pt>
                <c:pt idx="6684">
                  <c:v>8853.1120156692486</c:v>
                </c:pt>
                <c:pt idx="6685">
                  <c:v>8854.4342198926788</c:v>
                </c:pt>
                <c:pt idx="6686">
                  <c:v>8855.7564233987687</c:v>
                </c:pt>
                <c:pt idx="6687">
                  <c:v>8857.0786261875201</c:v>
                </c:pt>
                <c:pt idx="6688">
                  <c:v>8858.4008282589293</c:v>
                </c:pt>
                <c:pt idx="6689">
                  <c:v>8859.7230296129983</c:v>
                </c:pt>
                <c:pt idx="6690">
                  <c:v>8861.0452302497288</c:v>
                </c:pt>
                <c:pt idx="6691">
                  <c:v>8862.367430169119</c:v>
                </c:pt>
                <c:pt idx="6692">
                  <c:v>8863.6896293711688</c:v>
                </c:pt>
                <c:pt idx="6693">
                  <c:v>8865.0118278558784</c:v>
                </c:pt>
                <c:pt idx="6694">
                  <c:v>8866.3340256232477</c:v>
                </c:pt>
                <c:pt idx="6695">
                  <c:v>8867.6562226732804</c:v>
                </c:pt>
                <c:pt idx="6696">
                  <c:v>8868.978419005969</c:v>
                </c:pt>
                <c:pt idx="6697">
                  <c:v>8870.3006146213174</c:v>
                </c:pt>
                <c:pt idx="6698">
                  <c:v>8871.6228095193292</c:v>
                </c:pt>
                <c:pt idx="6699">
                  <c:v>8872.9450036999988</c:v>
                </c:pt>
                <c:pt idx="6700">
                  <c:v>8874.2671971633281</c:v>
                </c:pt>
                <c:pt idx="6701">
                  <c:v>8875.5893899093189</c:v>
                </c:pt>
                <c:pt idx="6702">
                  <c:v>8876.9115819379676</c:v>
                </c:pt>
                <c:pt idx="6703">
                  <c:v>8878.2337732492797</c:v>
                </c:pt>
                <c:pt idx="6704">
                  <c:v>8879.5559638432496</c:v>
                </c:pt>
                <c:pt idx="6705">
                  <c:v>8880.8781537198774</c:v>
                </c:pt>
                <c:pt idx="6706">
                  <c:v>8882.2003428791686</c:v>
                </c:pt>
                <c:pt idx="6707">
                  <c:v>8883.5225313211195</c:v>
                </c:pt>
                <c:pt idx="6708">
                  <c:v>8884.8447190457282</c:v>
                </c:pt>
                <c:pt idx="6709">
                  <c:v>8886.1669060529985</c:v>
                </c:pt>
                <c:pt idx="6710">
                  <c:v>8887.4890923429284</c:v>
                </c:pt>
                <c:pt idx="6711">
                  <c:v>8888.8112779155199</c:v>
                </c:pt>
                <c:pt idx="6712">
                  <c:v>8890.1334627707693</c:v>
                </c:pt>
                <c:pt idx="6713">
                  <c:v>8891.4556469086783</c:v>
                </c:pt>
                <c:pt idx="6714">
                  <c:v>8892.7778303292489</c:v>
                </c:pt>
                <c:pt idx="6715">
                  <c:v>8894.1000130324792</c:v>
                </c:pt>
                <c:pt idx="6716">
                  <c:v>8895.4221950183673</c:v>
                </c:pt>
                <c:pt idx="6717">
                  <c:v>8896.7443762869189</c:v>
                </c:pt>
                <c:pt idx="6718">
                  <c:v>8898.0665568381282</c:v>
                </c:pt>
                <c:pt idx="6719">
                  <c:v>8899.3887366719991</c:v>
                </c:pt>
                <c:pt idx="6720">
                  <c:v>8900.7109157885297</c:v>
                </c:pt>
                <c:pt idx="6721">
                  <c:v>8902.0330941877182</c:v>
                </c:pt>
                <c:pt idx="6722">
                  <c:v>8903.3552718695701</c:v>
                </c:pt>
                <c:pt idx="6723">
                  <c:v>8904.6774488340779</c:v>
                </c:pt>
                <c:pt idx="6724">
                  <c:v>8905.9996250812474</c:v>
                </c:pt>
                <c:pt idx="6725">
                  <c:v>8907.3218006110783</c:v>
                </c:pt>
                <c:pt idx="6726">
                  <c:v>8908.6439754235689</c:v>
                </c:pt>
                <c:pt idx="6727">
                  <c:v>8909.9661495187192</c:v>
                </c:pt>
                <c:pt idx="6728">
                  <c:v>8911.2883228965293</c:v>
                </c:pt>
                <c:pt idx="6729">
                  <c:v>8912.610495556999</c:v>
                </c:pt>
                <c:pt idx="6730">
                  <c:v>8913.9326675001303</c:v>
                </c:pt>
                <c:pt idx="6731">
                  <c:v>8915.2548387259194</c:v>
                </c:pt>
                <c:pt idx="6732">
                  <c:v>8916.5770092343682</c:v>
                </c:pt>
                <c:pt idx="6733">
                  <c:v>8917.8991790254786</c:v>
                </c:pt>
                <c:pt idx="6734">
                  <c:v>8919.2213480992486</c:v>
                </c:pt>
                <c:pt idx="6735">
                  <c:v>8920.5435164556802</c:v>
                </c:pt>
                <c:pt idx="6736">
                  <c:v>8921.8656840947697</c:v>
                </c:pt>
                <c:pt idx="6737">
                  <c:v>8923.1878510165188</c:v>
                </c:pt>
                <c:pt idx="6738">
                  <c:v>8924.5100172209295</c:v>
                </c:pt>
                <c:pt idx="6739">
                  <c:v>8925.8321827079981</c:v>
                </c:pt>
                <c:pt idx="6740">
                  <c:v>8927.1543474777282</c:v>
                </c:pt>
                <c:pt idx="6741">
                  <c:v>8928.4765115301198</c:v>
                </c:pt>
                <c:pt idx="6742">
                  <c:v>8929.7986748651692</c:v>
                </c:pt>
                <c:pt idx="6743">
                  <c:v>8931.1208374828802</c:v>
                </c:pt>
                <c:pt idx="6744">
                  <c:v>8932.4429993832491</c:v>
                </c:pt>
                <c:pt idx="6745">
                  <c:v>8933.7651605662777</c:v>
                </c:pt>
                <c:pt idx="6746">
                  <c:v>8935.0873210319696</c:v>
                </c:pt>
                <c:pt idx="6747">
                  <c:v>8936.4094807803194</c:v>
                </c:pt>
                <c:pt idx="6748">
                  <c:v>8937.7316398113271</c:v>
                </c:pt>
                <c:pt idx="6749">
                  <c:v>8939.053798125</c:v>
                </c:pt>
                <c:pt idx="6750">
                  <c:v>8940.3759557213289</c:v>
                </c:pt>
                <c:pt idx="6751">
                  <c:v>8941.6981126003193</c:v>
                </c:pt>
                <c:pt idx="6752">
                  <c:v>8943.0202687619694</c:v>
                </c:pt>
                <c:pt idx="6753">
                  <c:v>8944.3424242062774</c:v>
                </c:pt>
                <c:pt idx="6754">
                  <c:v>8945.6645789332488</c:v>
                </c:pt>
                <c:pt idx="6755">
                  <c:v>8946.986732942878</c:v>
                </c:pt>
                <c:pt idx="6756">
                  <c:v>8948.3088862351688</c:v>
                </c:pt>
                <c:pt idx="6757">
                  <c:v>8949.6310388101192</c:v>
                </c:pt>
                <c:pt idx="6758">
                  <c:v>8950.9531906677275</c:v>
                </c:pt>
                <c:pt idx="6759">
                  <c:v>8952.2753418079992</c:v>
                </c:pt>
                <c:pt idx="6760">
                  <c:v>8953.5974922309288</c:v>
                </c:pt>
                <c:pt idx="6761">
                  <c:v>8954.919641936518</c:v>
                </c:pt>
                <c:pt idx="6762">
                  <c:v>8956.2417909247688</c:v>
                </c:pt>
                <c:pt idx="6763">
                  <c:v>8957.5639391956793</c:v>
                </c:pt>
                <c:pt idx="6764">
                  <c:v>8958.8860867492476</c:v>
                </c:pt>
                <c:pt idx="6765">
                  <c:v>8960.2082335854793</c:v>
                </c:pt>
                <c:pt idx="6766">
                  <c:v>8961.5303797043689</c:v>
                </c:pt>
                <c:pt idx="6767">
                  <c:v>8962.85252510592</c:v>
                </c:pt>
                <c:pt idx="6768">
                  <c:v>8964.174669790129</c:v>
                </c:pt>
                <c:pt idx="6769">
                  <c:v>8965.4968137569977</c:v>
                </c:pt>
                <c:pt idx="6770">
                  <c:v>8966.8189570065297</c:v>
                </c:pt>
                <c:pt idx="6771">
                  <c:v>8968.1410995387178</c:v>
                </c:pt>
                <c:pt idx="6772">
                  <c:v>8969.4632413535674</c:v>
                </c:pt>
                <c:pt idx="6773">
                  <c:v>8970.7853824510785</c:v>
                </c:pt>
                <c:pt idx="6774">
                  <c:v>8972.1075228312493</c:v>
                </c:pt>
                <c:pt idx="6775">
                  <c:v>8973.4296624940798</c:v>
                </c:pt>
                <c:pt idx="6776">
                  <c:v>8974.7518014395682</c:v>
                </c:pt>
                <c:pt idx="6777">
                  <c:v>8976.0739396677182</c:v>
                </c:pt>
                <c:pt idx="6778">
                  <c:v>8977.3960771785296</c:v>
                </c:pt>
                <c:pt idx="6779">
                  <c:v>8978.7182139719989</c:v>
                </c:pt>
                <c:pt idx="6780">
                  <c:v>8980.0403500481279</c:v>
                </c:pt>
                <c:pt idx="6781">
                  <c:v>8981.3624854069185</c:v>
                </c:pt>
                <c:pt idx="6782">
                  <c:v>8982.6846200483687</c:v>
                </c:pt>
                <c:pt idx="6783">
                  <c:v>8984.0067539724787</c:v>
                </c:pt>
                <c:pt idx="6784">
                  <c:v>8985.3288871792483</c:v>
                </c:pt>
                <c:pt idx="6785">
                  <c:v>8986.6510196686777</c:v>
                </c:pt>
                <c:pt idx="6786">
                  <c:v>8987.9731514407686</c:v>
                </c:pt>
                <c:pt idx="6787">
                  <c:v>8989.2952824955191</c:v>
                </c:pt>
                <c:pt idx="6788">
                  <c:v>8990.6174128329294</c:v>
                </c:pt>
                <c:pt idx="6789">
                  <c:v>8991.9395424529994</c:v>
                </c:pt>
                <c:pt idx="6790">
                  <c:v>8993.261671355729</c:v>
                </c:pt>
                <c:pt idx="6791">
                  <c:v>8994.5837995411202</c:v>
                </c:pt>
                <c:pt idx="6792">
                  <c:v>8995.9059270091693</c:v>
                </c:pt>
                <c:pt idx="6793">
                  <c:v>8997.2280537598781</c:v>
                </c:pt>
                <c:pt idx="6794">
                  <c:v>8998.5501797932484</c:v>
                </c:pt>
                <c:pt idx="6795">
                  <c:v>8999.8723051092784</c:v>
                </c:pt>
                <c:pt idx="6796">
                  <c:v>9001.1944297079699</c:v>
                </c:pt>
                <c:pt idx="6797">
                  <c:v>9002.5165535893193</c:v>
                </c:pt>
                <c:pt idx="6798">
                  <c:v>9003.8386767533284</c:v>
                </c:pt>
                <c:pt idx="6799">
                  <c:v>9005.160799199999</c:v>
                </c:pt>
                <c:pt idx="6800">
                  <c:v>9006.4829209293293</c:v>
                </c:pt>
                <c:pt idx="6801">
                  <c:v>9007.8050419413175</c:v>
                </c:pt>
                <c:pt idx="6802">
                  <c:v>9009.1271622359691</c:v>
                </c:pt>
                <c:pt idx="6803">
                  <c:v>9010.4492818132785</c:v>
                </c:pt>
                <c:pt idx="6804">
                  <c:v>9011.7714006732494</c:v>
                </c:pt>
                <c:pt idx="6805">
                  <c:v>9013.0935188158783</c:v>
                </c:pt>
                <c:pt idx="6806">
                  <c:v>9014.4156362411686</c:v>
                </c:pt>
                <c:pt idx="6807">
                  <c:v>9015.7377529491187</c:v>
                </c:pt>
                <c:pt idx="6808">
                  <c:v>9017.0598689397284</c:v>
                </c:pt>
                <c:pt idx="6809">
                  <c:v>9018.3819842129978</c:v>
                </c:pt>
                <c:pt idx="6810">
                  <c:v>9019.7040987689288</c:v>
                </c:pt>
                <c:pt idx="6811">
                  <c:v>9021.0262126075177</c:v>
                </c:pt>
                <c:pt idx="6812">
                  <c:v>9022.3483257287699</c:v>
                </c:pt>
                <c:pt idx="6813">
                  <c:v>9023.6704381326781</c:v>
                </c:pt>
                <c:pt idx="6814">
                  <c:v>9024.9925498192479</c:v>
                </c:pt>
                <c:pt idx="6815">
                  <c:v>9026.3146607884792</c:v>
                </c:pt>
                <c:pt idx="6816">
                  <c:v>9027.6367710403683</c:v>
                </c:pt>
                <c:pt idx="6817">
                  <c:v>9028.9588805749172</c:v>
                </c:pt>
                <c:pt idx="6818">
                  <c:v>9030.2809893921294</c:v>
                </c:pt>
                <c:pt idx="6819">
                  <c:v>9031.6030974919977</c:v>
                </c:pt>
                <c:pt idx="6820">
                  <c:v>9032.9252048745293</c:v>
                </c:pt>
                <c:pt idx="6821">
                  <c:v>9034.2473115397188</c:v>
                </c:pt>
                <c:pt idx="6822">
                  <c:v>9035.569417487568</c:v>
                </c:pt>
                <c:pt idx="6823">
                  <c:v>9036.8915227180787</c:v>
                </c:pt>
                <c:pt idx="6824">
                  <c:v>9038.2136272312491</c:v>
                </c:pt>
                <c:pt idx="6825">
                  <c:v>9039.5357310270774</c:v>
                </c:pt>
                <c:pt idx="6826">
                  <c:v>9040.8578341055691</c:v>
                </c:pt>
                <c:pt idx="6827">
                  <c:v>9042.1799364667186</c:v>
                </c:pt>
                <c:pt idx="6828">
                  <c:v>9043.5020381105296</c:v>
                </c:pt>
                <c:pt idx="6829">
                  <c:v>9044.8241390369985</c:v>
                </c:pt>
                <c:pt idx="6830">
                  <c:v>9046.146239246129</c:v>
                </c:pt>
                <c:pt idx="6831">
                  <c:v>9047.4683387379191</c:v>
                </c:pt>
                <c:pt idx="6832">
                  <c:v>9048.790437512369</c:v>
                </c:pt>
                <c:pt idx="6833">
                  <c:v>9050.1125355694785</c:v>
                </c:pt>
                <c:pt idx="6834">
                  <c:v>9051.4346329092496</c:v>
                </c:pt>
                <c:pt idx="6835">
                  <c:v>9052.7567295316785</c:v>
                </c:pt>
                <c:pt idx="6836">
                  <c:v>9054.078825436769</c:v>
                </c:pt>
                <c:pt idx="6837">
                  <c:v>9055.4009206245191</c:v>
                </c:pt>
                <c:pt idx="6838">
                  <c:v>9056.723015094929</c:v>
                </c:pt>
                <c:pt idx="6839">
                  <c:v>9058.0451088479986</c:v>
                </c:pt>
                <c:pt idx="6840">
                  <c:v>9059.3672018837278</c:v>
                </c:pt>
                <c:pt idx="6841">
                  <c:v>9060.6892942021186</c:v>
                </c:pt>
                <c:pt idx="6842">
                  <c:v>9062.0113858031691</c:v>
                </c:pt>
                <c:pt idx="6843">
                  <c:v>9063.3334766868793</c:v>
                </c:pt>
                <c:pt idx="6844">
                  <c:v>9064.6555668532492</c:v>
                </c:pt>
                <c:pt idx="6845">
                  <c:v>9065.9776563022788</c:v>
                </c:pt>
                <c:pt idx="6846">
                  <c:v>9067.2997450339681</c:v>
                </c:pt>
                <c:pt idx="6847">
                  <c:v>9068.6218330483189</c:v>
                </c:pt>
                <c:pt idx="6848">
                  <c:v>9069.9439203453294</c:v>
                </c:pt>
                <c:pt idx="6849">
                  <c:v>9071.2660069249978</c:v>
                </c:pt>
                <c:pt idx="6850">
                  <c:v>9072.5880927873295</c:v>
                </c:pt>
                <c:pt idx="6851">
                  <c:v>9073.9101779323191</c:v>
                </c:pt>
                <c:pt idx="6852">
                  <c:v>9075.2322623599703</c:v>
                </c:pt>
                <c:pt idx="6853">
                  <c:v>9076.5543460702793</c:v>
                </c:pt>
                <c:pt idx="6854">
                  <c:v>9077.876429063248</c:v>
                </c:pt>
                <c:pt idx="6855">
                  <c:v>9079.1985113388801</c:v>
                </c:pt>
                <c:pt idx="6856">
                  <c:v>9080.5205928971682</c:v>
                </c:pt>
                <c:pt idx="6857">
                  <c:v>9081.8426737381178</c:v>
                </c:pt>
                <c:pt idx="6858">
                  <c:v>9083.164753861729</c:v>
                </c:pt>
                <c:pt idx="6859">
                  <c:v>9084.486833267998</c:v>
                </c:pt>
                <c:pt idx="6860">
                  <c:v>9085.8089119569304</c:v>
                </c:pt>
                <c:pt idx="6861">
                  <c:v>9087.1309899285188</c:v>
                </c:pt>
                <c:pt idx="6862">
                  <c:v>9088.4530671827688</c:v>
                </c:pt>
                <c:pt idx="6863">
                  <c:v>9089.7751437196803</c:v>
                </c:pt>
                <c:pt idx="6864">
                  <c:v>9091.0972195392478</c:v>
                </c:pt>
                <c:pt idx="6865">
                  <c:v>9092.4192946414787</c:v>
                </c:pt>
                <c:pt idx="6866">
                  <c:v>9093.7413690263693</c:v>
                </c:pt>
                <c:pt idx="6867">
                  <c:v>9095.0634426939178</c:v>
                </c:pt>
                <c:pt idx="6868">
                  <c:v>9096.3855156441296</c:v>
                </c:pt>
                <c:pt idx="6869">
                  <c:v>9097.7075878769992</c:v>
                </c:pt>
                <c:pt idx="6870">
                  <c:v>9099.0296593925286</c:v>
                </c:pt>
                <c:pt idx="6871">
                  <c:v>9100.3517301907195</c:v>
                </c:pt>
                <c:pt idx="6872">
                  <c:v>9101.6738002715683</c:v>
                </c:pt>
                <c:pt idx="6873">
                  <c:v>9102.9958696350786</c:v>
                </c:pt>
                <c:pt idx="6874">
                  <c:v>9104.3179382812486</c:v>
                </c:pt>
                <c:pt idx="6875">
                  <c:v>9105.6400062100784</c:v>
                </c:pt>
                <c:pt idx="6876">
                  <c:v>9106.9620734215696</c:v>
                </c:pt>
                <c:pt idx="6877">
                  <c:v>9108.2841399157187</c:v>
                </c:pt>
                <c:pt idx="6878">
                  <c:v>9109.6062056925275</c:v>
                </c:pt>
                <c:pt idx="6879">
                  <c:v>9110.9282707519997</c:v>
                </c:pt>
                <c:pt idx="6880">
                  <c:v>9112.2503350941279</c:v>
                </c:pt>
                <c:pt idx="6881">
                  <c:v>9113.5723987189176</c:v>
                </c:pt>
                <c:pt idx="6882">
                  <c:v>9114.8944616263689</c:v>
                </c:pt>
                <c:pt idx="6883">
                  <c:v>9116.216523816478</c:v>
                </c:pt>
                <c:pt idx="6884">
                  <c:v>9117.5385852892487</c:v>
                </c:pt>
                <c:pt idx="6885">
                  <c:v>9118.860646044679</c:v>
                </c:pt>
                <c:pt idx="6886">
                  <c:v>9120.1827060827691</c:v>
                </c:pt>
                <c:pt idx="6887">
                  <c:v>9121.5047654035188</c:v>
                </c:pt>
                <c:pt idx="6888">
                  <c:v>9122.8268240069283</c:v>
                </c:pt>
                <c:pt idx="6889">
                  <c:v>9124.1488818929975</c:v>
                </c:pt>
                <c:pt idx="6890">
                  <c:v>9125.47093906173</c:v>
                </c:pt>
                <c:pt idx="6891">
                  <c:v>9126.7929955131185</c:v>
                </c:pt>
                <c:pt idx="6892">
                  <c:v>9128.1150512471704</c:v>
                </c:pt>
                <c:pt idx="6893">
                  <c:v>9129.4371062638784</c:v>
                </c:pt>
                <c:pt idx="6894">
                  <c:v>9130.7591605632479</c:v>
                </c:pt>
                <c:pt idx="6895">
                  <c:v>9132.0812141452789</c:v>
                </c:pt>
                <c:pt idx="6896">
                  <c:v>9133.4032670099677</c:v>
                </c:pt>
                <c:pt idx="6897">
                  <c:v>9134.7253191573182</c:v>
                </c:pt>
                <c:pt idx="6898">
                  <c:v>9136.0473705873283</c:v>
                </c:pt>
                <c:pt idx="6899">
                  <c:v>9137.3694212999981</c:v>
                </c:pt>
                <c:pt idx="6900">
                  <c:v>9138.6914712953294</c:v>
                </c:pt>
                <c:pt idx="6901">
                  <c:v>9140.0135205733186</c:v>
                </c:pt>
                <c:pt idx="6902">
                  <c:v>9141.3355691339675</c:v>
                </c:pt>
                <c:pt idx="6903">
                  <c:v>9142.6576169772798</c:v>
                </c:pt>
                <c:pt idx="6904">
                  <c:v>9143.9796641032481</c:v>
                </c:pt>
                <c:pt idx="6905">
                  <c:v>9145.3017105118779</c:v>
                </c:pt>
                <c:pt idx="6906">
                  <c:v>9146.6237562031693</c:v>
                </c:pt>
                <c:pt idx="6907">
                  <c:v>9147.9458011771185</c:v>
                </c:pt>
                <c:pt idx="6908">
                  <c:v>9149.2678454337292</c:v>
                </c:pt>
                <c:pt idx="6909">
                  <c:v>9150.5898889729997</c:v>
                </c:pt>
                <c:pt idx="6910">
                  <c:v>9151.911931794928</c:v>
                </c:pt>
                <c:pt idx="6911">
                  <c:v>9153.2339738995197</c:v>
                </c:pt>
                <c:pt idx="6912">
                  <c:v>9154.5560152867693</c:v>
                </c:pt>
                <c:pt idx="6913">
                  <c:v>9155.8780559566803</c:v>
                </c:pt>
                <c:pt idx="6914">
                  <c:v>9157.2000959092493</c:v>
                </c:pt>
                <c:pt idx="6915">
                  <c:v>9158.5221351444779</c:v>
                </c:pt>
                <c:pt idx="6916">
                  <c:v>9159.8441736623699</c:v>
                </c:pt>
                <c:pt idx="6917">
                  <c:v>9161.166211462918</c:v>
                </c:pt>
                <c:pt idx="6918">
                  <c:v>9162.4882485461276</c:v>
                </c:pt>
                <c:pt idx="6919">
                  <c:v>9163.8102849119987</c:v>
                </c:pt>
                <c:pt idx="6920">
                  <c:v>9165.1323205605295</c:v>
                </c:pt>
                <c:pt idx="6921">
                  <c:v>9166.45435549172</c:v>
                </c:pt>
                <c:pt idx="6922">
                  <c:v>9167.7763897055684</c:v>
                </c:pt>
                <c:pt idx="6923">
                  <c:v>9169.0984232020783</c:v>
                </c:pt>
                <c:pt idx="6924">
                  <c:v>9170.4204559812497</c:v>
                </c:pt>
                <c:pt idx="6925">
                  <c:v>9171.742488043079</c:v>
                </c:pt>
                <c:pt idx="6926">
                  <c:v>9173.064519387568</c:v>
                </c:pt>
                <c:pt idx="6927">
                  <c:v>9174.3865500147185</c:v>
                </c:pt>
                <c:pt idx="6928">
                  <c:v>9175.7085799245287</c:v>
                </c:pt>
                <c:pt idx="6929">
                  <c:v>9177.0306091170005</c:v>
                </c:pt>
                <c:pt idx="6930">
                  <c:v>9178.3526375921283</c:v>
                </c:pt>
                <c:pt idx="6931">
                  <c:v>9179.6746653499176</c:v>
                </c:pt>
                <c:pt idx="6932">
                  <c:v>9180.9966923903703</c:v>
                </c:pt>
                <c:pt idx="6933">
                  <c:v>9182.318718713479</c:v>
                </c:pt>
                <c:pt idx="6934">
                  <c:v>9183.6407443192475</c:v>
                </c:pt>
                <c:pt idx="6935">
                  <c:v>9184.9627692076792</c:v>
                </c:pt>
                <c:pt idx="6936">
                  <c:v>9186.2847933787689</c:v>
                </c:pt>
                <c:pt idx="6937">
                  <c:v>9187.6068168325201</c:v>
                </c:pt>
                <c:pt idx="6938">
                  <c:v>9188.9288395689291</c:v>
                </c:pt>
                <c:pt idx="6939">
                  <c:v>9190.2508615879979</c:v>
                </c:pt>
                <c:pt idx="6940">
                  <c:v>9191.57288288973</c:v>
                </c:pt>
                <c:pt idx="6941">
                  <c:v>9192.8949034741181</c:v>
                </c:pt>
                <c:pt idx="6942">
                  <c:v>9194.2169233411678</c:v>
                </c:pt>
                <c:pt idx="6943">
                  <c:v>9195.538942490879</c:v>
                </c:pt>
                <c:pt idx="6944">
                  <c:v>9196.8609609232481</c:v>
                </c:pt>
                <c:pt idx="6945">
                  <c:v>9198.1829786382805</c:v>
                </c:pt>
                <c:pt idx="6946">
                  <c:v>9199.504995635969</c:v>
                </c:pt>
                <c:pt idx="6947">
                  <c:v>9200.827011916319</c:v>
                </c:pt>
                <c:pt idx="6948">
                  <c:v>9202.1490274793287</c:v>
                </c:pt>
                <c:pt idx="6949">
                  <c:v>9203.4710423249981</c:v>
                </c:pt>
                <c:pt idx="6950">
                  <c:v>9204.793056453329</c:v>
                </c:pt>
                <c:pt idx="6951">
                  <c:v>9206.1150698643196</c:v>
                </c:pt>
                <c:pt idx="6952">
                  <c:v>9207.4370825579681</c:v>
                </c:pt>
                <c:pt idx="6953">
                  <c:v>9208.7590945342799</c:v>
                </c:pt>
                <c:pt idx="6954">
                  <c:v>9210.0811057932497</c:v>
                </c:pt>
                <c:pt idx="6955">
                  <c:v>9211.4031163348791</c:v>
                </c:pt>
                <c:pt idx="6956">
                  <c:v>9212.72512615917</c:v>
                </c:pt>
                <c:pt idx="6957">
                  <c:v>9214.0471352661189</c:v>
                </c:pt>
                <c:pt idx="6958">
                  <c:v>9215.3691436557274</c:v>
                </c:pt>
                <c:pt idx="6959">
                  <c:v>9216.6911513279993</c:v>
                </c:pt>
                <c:pt idx="6960">
                  <c:v>9218.013158282929</c:v>
                </c:pt>
                <c:pt idx="6961">
                  <c:v>9219.3351645205203</c:v>
                </c:pt>
                <c:pt idx="6962">
                  <c:v>9220.6571700407694</c:v>
                </c:pt>
                <c:pt idx="6963">
                  <c:v>9221.9791748436783</c:v>
                </c:pt>
                <c:pt idx="6964">
                  <c:v>9223.3011789292486</c:v>
                </c:pt>
                <c:pt idx="6965">
                  <c:v>9224.6231822974787</c:v>
                </c:pt>
                <c:pt idx="6966">
                  <c:v>9225.9451849483685</c:v>
                </c:pt>
                <c:pt idx="6967">
                  <c:v>9227.2671868819198</c:v>
                </c:pt>
                <c:pt idx="6968">
                  <c:v>9228.5891880981289</c:v>
                </c:pt>
                <c:pt idx="6969">
                  <c:v>9229.9111885969996</c:v>
                </c:pt>
                <c:pt idx="6970">
                  <c:v>9231.2331883785282</c:v>
                </c:pt>
                <c:pt idx="6971">
                  <c:v>9232.5551874427183</c:v>
                </c:pt>
                <c:pt idx="6972">
                  <c:v>9233.8771857895699</c:v>
                </c:pt>
                <c:pt idx="6973">
                  <c:v>9235.1991834190794</c:v>
                </c:pt>
                <c:pt idx="6974">
                  <c:v>9236.5211803312486</c:v>
                </c:pt>
                <c:pt idx="6975">
                  <c:v>9237.8431765260793</c:v>
                </c:pt>
                <c:pt idx="6976">
                  <c:v>9239.1651720035679</c:v>
                </c:pt>
                <c:pt idx="6977">
                  <c:v>9240.4871667637199</c:v>
                </c:pt>
                <c:pt idx="6978">
                  <c:v>9241.8091608065297</c:v>
                </c:pt>
                <c:pt idx="6979">
                  <c:v>9243.1311541319974</c:v>
                </c:pt>
                <c:pt idx="6980">
                  <c:v>9244.4531467401303</c:v>
                </c:pt>
                <c:pt idx="6981">
                  <c:v>9245.7751386309192</c:v>
                </c:pt>
                <c:pt idx="6982">
                  <c:v>9247.0971298043678</c:v>
                </c:pt>
                <c:pt idx="6983">
                  <c:v>9248.4191202604798</c:v>
                </c:pt>
                <c:pt idx="6984">
                  <c:v>9249.7411099992478</c:v>
                </c:pt>
                <c:pt idx="6985">
                  <c:v>9251.0630990206791</c:v>
                </c:pt>
                <c:pt idx="6986">
                  <c:v>9252.3850873247684</c:v>
                </c:pt>
                <c:pt idx="6987">
                  <c:v>9253.7070749115173</c:v>
                </c:pt>
                <c:pt idx="6988">
                  <c:v>9255.0290617809296</c:v>
                </c:pt>
                <c:pt idx="6989">
                  <c:v>9256.351047932998</c:v>
                </c:pt>
                <c:pt idx="6990">
                  <c:v>9257.6730333677278</c:v>
                </c:pt>
                <c:pt idx="6991">
                  <c:v>9258.9950180851192</c:v>
                </c:pt>
                <c:pt idx="6992">
                  <c:v>9260.3170020851685</c:v>
                </c:pt>
                <c:pt idx="6993">
                  <c:v>9261.6389853678793</c:v>
                </c:pt>
                <c:pt idx="6994">
                  <c:v>9262.9609679332498</c:v>
                </c:pt>
                <c:pt idx="6995">
                  <c:v>9264.2829497812781</c:v>
                </c:pt>
                <c:pt idx="6996">
                  <c:v>9265.6049309119699</c:v>
                </c:pt>
                <c:pt idx="6997">
                  <c:v>9266.9269113253195</c:v>
                </c:pt>
                <c:pt idx="6998">
                  <c:v>9268.2488910213287</c:v>
                </c:pt>
                <c:pt idx="6999">
                  <c:v>9269.5708699999996</c:v>
                </c:pt>
                <c:pt idx="7000">
                  <c:v>9270.8928482613283</c:v>
                </c:pt>
                <c:pt idx="7001">
                  <c:v>9272.2148258053203</c:v>
                </c:pt>
                <c:pt idx="7002">
                  <c:v>9273.5368026319684</c:v>
                </c:pt>
                <c:pt idx="7003">
                  <c:v>9274.858778741278</c:v>
                </c:pt>
                <c:pt idx="7004">
                  <c:v>9276.1807541332491</c:v>
                </c:pt>
                <c:pt idx="7005">
                  <c:v>9277.5027288078782</c:v>
                </c:pt>
                <c:pt idx="7006">
                  <c:v>9278.8247027651687</c:v>
                </c:pt>
                <c:pt idx="7007">
                  <c:v>9280.1466760051189</c:v>
                </c:pt>
                <c:pt idx="7008">
                  <c:v>9281.4686485277289</c:v>
                </c:pt>
                <c:pt idx="7009">
                  <c:v>9282.7906203330003</c:v>
                </c:pt>
                <c:pt idx="7010">
                  <c:v>9284.1125914209297</c:v>
                </c:pt>
                <c:pt idx="7011">
                  <c:v>9285.4345617915187</c:v>
                </c:pt>
                <c:pt idx="7012">
                  <c:v>9286.7565314447693</c:v>
                </c:pt>
                <c:pt idx="7013">
                  <c:v>9288.0785003806795</c:v>
                </c:pt>
                <c:pt idx="7014">
                  <c:v>9289.4004685992477</c:v>
                </c:pt>
                <c:pt idx="7015">
                  <c:v>9290.7224361004792</c:v>
                </c:pt>
                <c:pt idx="7016">
                  <c:v>9292.0444028843685</c:v>
                </c:pt>
                <c:pt idx="7017">
                  <c:v>9293.3663689509194</c:v>
                </c:pt>
                <c:pt idx="7018">
                  <c:v>9294.6883343001282</c:v>
                </c:pt>
                <c:pt idx="7019">
                  <c:v>9296.0102989319985</c:v>
                </c:pt>
                <c:pt idx="7020">
                  <c:v>9297.3322628465285</c:v>
                </c:pt>
                <c:pt idx="7021">
                  <c:v>9298.6542260437182</c:v>
                </c:pt>
                <c:pt idx="7022">
                  <c:v>9299.9761885235675</c:v>
                </c:pt>
                <c:pt idx="7023">
                  <c:v>9301.2981502860785</c:v>
                </c:pt>
                <c:pt idx="7024">
                  <c:v>9302.6201113312491</c:v>
                </c:pt>
                <c:pt idx="7025">
                  <c:v>9303.9420716590794</c:v>
                </c:pt>
                <c:pt idx="7026">
                  <c:v>9305.2640312695694</c:v>
                </c:pt>
                <c:pt idx="7027">
                  <c:v>9306.5859901627173</c:v>
                </c:pt>
                <c:pt idx="7028">
                  <c:v>9307.9079483385285</c:v>
                </c:pt>
                <c:pt idx="7029">
                  <c:v>9309.2299057969994</c:v>
                </c:pt>
                <c:pt idx="7030">
                  <c:v>9310.5518625381283</c:v>
                </c:pt>
                <c:pt idx="7031">
                  <c:v>9311.8738185619186</c:v>
                </c:pt>
                <c:pt idx="7032">
                  <c:v>9313.1957738683686</c:v>
                </c:pt>
                <c:pt idx="7033">
                  <c:v>9314.5177284574802</c:v>
                </c:pt>
                <c:pt idx="7034">
                  <c:v>9315.8396823292496</c:v>
                </c:pt>
                <c:pt idx="7035">
                  <c:v>9317.1616354836788</c:v>
                </c:pt>
                <c:pt idx="7036">
                  <c:v>9318.4835879207694</c:v>
                </c:pt>
                <c:pt idx="7037">
                  <c:v>9319.805539640518</c:v>
                </c:pt>
                <c:pt idx="7038">
                  <c:v>9321.127490642928</c:v>
                </c:pt>
                <c:pt idx="7039">
                  <c:v>9322.4494409279996</c:v>
                </c:pt>
                <c:pt idx="7040">
                  <c:v>9323.7713904957291</c:v>
                </c:pt>
                <c:pt idx="7041">
                  <c:v>9325.09333934612</c:v>
                </c:pt>
                <c:pt idx="7042">
                  <c:v>9326.4152874791689</c:v>
                </c:pt>
                <c:pt idx="7043">
                  <c:v>9327.7372348948775</c:v>
                </c:pt>
                <c:pt idx="7044">
                  <c:v>9329.0591815932494</c:v>
                </c:pt>
                <c:pt idx="7045">
                  <c:v>9330.3811275742792</c:v>
                </c:pt>
                <c:pt idx="7046">
                  <c:v>9331.7030728379705</c:v>
                </c:pt>
                <c:pt idx="7047">
                  <c:v>9333.0250173843197</c:v>
                </c:pt>
                <c:pt idx="7048">
                  <c:v>9334.3469612133285</c:v>
                </c:pt>
                <c:pt idx="7049">
                  <c:v>9335.6689043249989</c:v>
                </c:pt>
                <c:pt idx="7050">
                  <c:v>9336.9908467193291</c:v>
                </c:pt>
                <c:pt idx="7051">
                  <c:v>9338.3127883963189</c:v>
                </c:pt>
                <c:pt idx="7052">
                  <c:v>9339.6347293559684</c:v>
                </c:pt>
                <c:pt idx="7053">
                  <c:v>9340.9566695982794</c:v>
                </c:pt>
                <c:pt idx="7054">
                  <c:v>9342.2786091232501</c:v>
                </c:pt>
                <c:pt idx="7055">
                  <c:v>9343.6005479308787</c:v>
                </c:pt>
                <c:pt idx="7056">
                  <c:v>9344.9224860211689</c:v>
                </c:pt>
                <c:pt idx="7057">
                  <c:v>9346.2444233941187</c:v>
                </c:pt>
                <c:pt idx="7058">
                  <c:v>9347.5663600497282</c:v>
                </c:pt>
                <c:pt idx="7059">
                  <c:v>9348.8882959879975</c:v>
                </c:pt>
                <c:pt idx="7060">
                  <c:v>9350.2102312089301</c:v>
                </c:pt>
                <c:pt idx="7061">
                  <c:v>9351.5321657125187</c:v>
                </c:pt>
                <c:pt idx="7062">
                  <c:v>9352.8540994987688</c:v>
                </c:pt>
                <c:pt idx="7063">
                  <c:v>9354.1760325676787</c:v>
                </c:pt>
                <c:pt idx="7064">
                  <c:v>9355.4979649192483</c:v>
                </c:pt>
                <c:pt idx="7065">
                  <c:v>9356.8198965534793</c:v>
                </c:pt>
                <c:pt idx="7066">
                  <c:v>9358.1418274703683</c:v>
                </c:pt>
                <c:pt idx="7067">
                  <c:v>9359.4637576699188</c:v>
                </c:pt>
                <c:pt idx="7068">
                  <c:v>9360.785687152129</c:v>
                </c:pt>
                <c:pt idx="7069">
                  <c:v>9362.1076159169988</c:v>
                </c:pt>
                <c:pt idx="7070">
                  <c:v>9363.4295439645302</c:v>
                </c:pt>
                <c:pt idx="7071">
                  <c:v>9364.7514712947195</c:v>
                </c:pt>
                <c:pt idx="7072">
                  <c:v>9366.0733979075685</c:v>
                </c:pt>
                <c:pt idx="7073">
                  <c:v>9367.395323803079</c:v>
                </c:pt>
                <c:pt idx="7074">
                  <c:v>9368.7172489812492</c:v>
                </c:pt>
                <c:pt idx="7075">
                  <c:v>9370.0391734420773</c:v>
                </c:pt>
                <c:pt idx="7076">
                  <c:v>9371.3610971855687</c:v>
                </c:pt>
                <c:pt idx="7077">
                  <c:v>9372.683020211718</c:v>
                </c:pt>
                <c:pt idx="7078">
                  <c:v>9374.0049425205289</c:v>
                </c:pt>
                <c:pt idx="7079">
                  <c:v>9375.3268641119994</c:v>
                </c:pt>
                <c:pt idx="7080">
                  <c:v>9376.6487849861278</c:v>
                </c:pt>
                <c:pt idx="7081">
                  <c:v>9377.9707051429195</c:v>
                </c:pt>
                <c:pt idx="7082">
                  <c:v>9379.2926245823692</c:v>
                </c:pt>
                <c:pt idx="7083">
                  <c:v>9380.6145433044785</c:v>
                </c:pt>
                <c:pt idx="7084">
                  <c:v>9381.9364613092494</c:v>
                </c:pt>
                <c:pt idx="7085">
                  <c:v>9383.2583785966781</c:v>
                </c:pt>
                <c:pt idx="7086">
                  <c:v>9384.5802951667702</c:v>
                </c:pt>
                <c:pt idx="7087">
                  <c:v>9385.9022110195183</c:v>
                </c:pt>
                <c:pt idx="7088">
                  <c:v>9387.2241261549279</c:v>
                </c:pt>
                <c:pt idx="7089">
                  <c:v>9388.5460405729991</c:v>
                </c:pt>
                <c:pt idx="7090">
                  <c:v>9389.8679542737282</c:v>
                </c:pt>
                <c:pt idx="7091">
                  <c:v>9391.1898672571187</c:v>
                </c:pt>
                <c:pt idx="7092">
                  <c:v>9392.511779523169</c:v>
                </c:pt>
                <c:pt idx="7093">
                  <c:v>9393.833691071879</c:v>
                </c:pt>
                <c:pt idx="7094">
                  <c:v>9395.1556019032505</c:v>
                </c:pt>
                <c:pt idx="7095">
                  <c:v>9396.4775120172781</c:v>
                </c:pt>
                <c:pt idx="7096">
                  <c:v>9397.799421413969</c:v>
                </c:pt>
                <c:pt idx="7097">
                  <c:v>9399.1213300933196</c:v>
                </c:pt>
                <c:pt idx="7098">
                  <c:v>9400.443238055328</c:v>
                </c:pt>
                <c:pt idx="7099">
                  <c:v>9401.765145299998</c:v>
                </c:pt>
                <c:pt idx="7100">
                  <c:v>9403.0870518273296</c:v>
                </c:pt>
                <c:pt idx="7101">
                  <c:v>9404.408957637319</c:v>
                </c:pt>
                <c:pt idx="7102">
                  <c:v>9405.7308627299699</c:v>
                </c:pt>
                <c:pt idx="7103">
                  <c:v>9407.0527671052787</c:v>
                </c:pt>
                <c:pt idx="7104">
                  <c:v>9408.374670763249</c:v>
                </c:pt>
                <c:pt idx="7105">
                  <c:v>9409.696573703879</c:v>
                </c:pt>
                <c:pt idx="7106">
                  <c:v>9411.0184759271688</c:v>
                </c:pt>
                <c:pt idx="7107">
                  <c:v>9412.3403774331182</c:v>
                </c:pt>
                <c:pt idx="7108">
                  <c:v>9413.6622782217291</c:v>
                </c:pt>
                <c:pt idx="7109">
                  <c:v>9414.984178292998</c:v>
                </c:pt>
                <c:pt idx="7110">
                  <c:v>9416.3060776469301</c:v>
                </c:pt>
                <c:pt idx="7111">
                  <c:v>9417.6279762835184</c:v>
                </c:pt>
                <c:pt idx="7112">
                  <c:v>9418.9498742027681</c:v>
                </c:pt>
                <c:pt idx="7113">
                  <c:v>9420.2717714046794</c:v>
                </c:pt>
                <c:pt idx="7114">
                  <c:v>9421.5936678892485</c:v>
                </c:pt>
                <c:pt idx="7115">
                  <c:v>9422.9155636564774</c:v>
                </c:pt>
                <c:pt idx="7116">
                  <c:v>9424.2374587063696</c:v>
                </c:pt>
                <c:pt idx="7117">
                  <c:v>9425.5593530389178</c:v>
                </c:pt>
                <c:pt idx="7118">
                  <c:v>9426.8812466541294</c:v>
                </c:pt>
                <c:pt idx="7119">
                  <c:v>9428.2031395519989</c:v>
                </c:pt>
                <c:pt idx="7120">
                  <c:v>9429.5250317325281</c:v>
                </c:pt>
                <c:pt idx="7121">
                  <c:v>9430.8469231957188</c:v>
                </c:pt>
                <c:pt idx="7122">
                  <c:v>9432.1688139415692</c:v>
                </c:pt>
                <c:pt idx="7123">
                  <c:v>9433.4907039700774</c:v>
                </c:pt>
                <c:pt idx="7124">
                  <c:v>9434.8125932812491</c:v>
                </c:pt>
                <c:pt idx="7125">
                  <c:v>9436.1344818750786</c:v>
                </c:pt>
                <c:pt idx="7126">
                  <c:v>9437.4563697515696</c:v>
                </c:pt>
                <c:pt idx="7127">
                  <c:v>9438.7782569107185</c:v>
                </c:pt>
                <c:pt idx="7128">
                  <c:v>9440.1001433525289</c:v>
                </c:pt>
                <c:pt idx="7129">
                  <c:v>9441.422029076999</c:v>
                </c:pt>
                <c:pt idx="7130">
                  <c:v>9442.7439140841288</c:v>
                </c:pt>
                <c:pt idx="7131">
                  <c:v>9444.0657983739184</c:v>
                </c:pt>
                <c:pt idx="7132">
                  <c:v>9445.3876819463694</c:v>
                </c:pt>
                <c:pt idx="7133">
                  <c:v>9446.7095648014783</c:v>
                </c:pt>
                <c:pt idx="7134">
                  <c:v>9448.0314469392488</c:v>
                </c:pt>
                <c:pt idx="7135">
                  <c:v>9449.3533283596789</c:v>
                </c:pt>
                <c:pt idx="7136">
                  <c:v>9450.6752090627688</c:v>
                </c:pt>
                <c:pt idx="7137">
                  <c:v>9451.9970890485201</c:v>
                </c:pt>
                <c:pt idx="7138">
                  <c:v>9453.3189683169294</c:v>
                </c:pt>
                <c:pt idx="7139">
                  <c:v>9454.6408468679983</c:v>
                </c:pt>
                <c:pt idx="7140">
                  <c:v>9455.9627247017288</c:v>
                </c:pt>
                <c:pt idx="7141">
                  <c:v>9457.284601818119</c:v>
                </c:pt>
                <c:pt idx="7142">
                  <c:v>9458.6064782171688</c:v>
                </c:pt>
                <c:pt idx="7143">
                  <c:v>9459.9283538988784</c:v>
                </c:pt>
                <c:pt idx="7144">
                  <c:v>9461.2502288632477</c:v>
                </c:pt>
                <c:pt idx="7145">
                  <c:v>9462.5721031102785</c:v>
                </c:pt>
                <c:pt idx="7146">
                  <c:v>9463.893976639969</c:v>
                </c:pt>
                <c:pt idx="7147">
                  <c:v>9465.2158494523173</c:v>
                </c:pt>
                <c:pt idx="7148">
                  <c:v>9466.5377215473291</c:v>
                </c:pt>
                <c:pt idx="7149">
                  <c:v>9467.8595929249987</c:v>
                </c:pt>
                <c:pt idx="7150">
                  <c:v>9469.1814635853298</c:v>
                </c:pt>
                <c:pt idx="7151">
                  <c:v>9470.5033335283188</c:v>
                </c:pt>
                <c:pt idx="7152">
                  <c:v>9471.8252027539675</c:v>
                </c:pt>
                <c:pt idx="7153">
                  <c:v>9473.1470712622795</c:v>
                </c:pt>
                <c:pt idx="7154">
                  <c:v>9474.4689390532494</c:v>
                </c:pt>
                <c:pt idx="7155">
                  <c:v>9475.7908061268772</c:v>
                </c:pt>
                <c:pt idx="7156">
                  <c:v>9477.1126724831684</c:v>
                </c:pt>
                <c:pt idx="7157">
                  <c:v>9478.4345381221192</c:v>
                </c:pt>
                <c:pt idx="7158">
                  <c:v>9479.7564030437297</c:v>
                </c:pt>
                <c:pt idx="7159">
                  <c:v>9481.0782672479982</c:v>
                </c:pt>
                <c:pt idx="7160">
                  <c:v>9482.4001307349281</c:v>
                </c:pt>
                <c:pt idx="7161">
                  <c:v>9483.7219935045196</c:v>
                </c:pt>
                <c:pt idx="7162">
                  <c:v>9485.0438555567689</c:v>
                </c:pt>
                <c:pt idx="7163">
                  <c:v>9486.3657168916779</c:v>
                </c:pt>
                <c:pt idx="7164">
                  <c:v>9487.6875775092485</c:v>
                </c:pt>
                <c:pt idx="7165">
                  <c:v>9489.0094374094788</c:v>
                </c:pt>
                <c:pt idx="7166">
                  <c:v>9490.3312965923687</c:v>
                </c:pt>
                <c:pt idx="7167">
                  <c:v>9491.6531550579184</c:v>
                </c:pt>
                <c:pt idx="7168">
                  <c:v>9492.9750128061278</c:v>
                </c:pt>
                <c:pt idx="7169">
                  <c:v>9494.2968698369987</c:v>
                </c:pt>
                <c:pt idx="7170">
                  <c:v>9495.6187261505293</c:v>
                </c:pt>
                <c:pt idx="7171">
                  <c:v>9496.9405817467195</c:v>
                </c:pt>
                <c:pt idx="7172">
                  <c:v>9498.2624366255695</c:v>
                </c:pt>
                <c:pt idx="7173">
                  <c:v>9499.5842907870792</c:v>
                </c:pt>
                <c:pt idx="7174">
                  <c:v>9500.9061442312486</c:v>
                </c:pt>
                <c:pt idx="7175">
                  <c:v>9502.2279969580795</c:v>
                </c:pt>
                <c:pt idx="7176">
                  <c:v>9503.5498489675683</c:v>
                </c:pt>
                <c:pt idx="7177">
                  <c:v>9504.8717002597186</c:v>
                </c:pt>
                <c:pt idx="7178">
                  <c:v>9506.1935508345287</c:v>
                </c:pt>
                <c:pt idx="7179">
                  <c:v>9507.5154006920002</c:v>
                </c:pt>
                <c:pt idx="7180">
                  <c:v>9508.8372498321296</c:v>
                </c:pt>
                <c:pt idx="7181">
                  <c:v>9510.1590982549187</c:v>
                </c:pt>
                <c:pt idx="7182">
                  <c:v>9511.4809459603694</c:v>
                </c:pt>
                <c:pt idx="7183">
                  <c:v>9512.8027929484797</c:v>
                </c:pt>
                <c:pt idx="7184">
                  <c:v>9514.1246392192479</c:v>
                </c:pt>
                <c:pt idx="7185">
                  <c:v>9515.4464847726795</c:v>
                </c:pt>
                <c:pt idx="7186">
                  <c:v>9516.7683296087689</c:v>
                </c:pt>
                <c:pt idx="7187">
                  <c:v>9518.0901737275199</c:v>
                </c:pt>
                <c:pt idx="7188">
                  <c:v>9519.4120171289287</c:v>
                </c:pt>
                <c:pt idx="7189">
                  <c:v>9520.7338598129991</c:v>
                </c:pt>
                <c:pt idx="7190">
                  <c:v>9522.0557017797291</c:v>
                </c:pt>
                <c:pt idx="7191">
                  <c:v>9523.3775430291189</c:v>
                </c:pt>
                <c:pt idx="7192">
                  <c:v>9524.6993835611684</c:v>
                </c:pt>
                <c:pt idx="7193">
                  <c:v>9526.0212233758793</c:v>
                </c:pt>
                <c:pt idx="7194">
                  <c:v>9527.3430624732482</c:v>
                </c:pt>
                <c:pt idx="7195">
                  <c:v>9528.6649008532804</c:v>
                </c:pt>
                <c:pt idx="7196">
                  <c:v>9529.9867385159687</c:v>
                </c:pt>
                <c:pt idx="7197">
                  <c:v>9531.3085754613185</c:v>
                </c:pt>
                <c:pt idx="7198">
                  <c:v>9532.6304116893298</c:v>
                </c:pt>
                <c:pt idx="7199">
                  <c:v>9533.952247199999</c:v>
                </c:pt>
                <c:pt idx="7200">
                  <c:v>9535.2740819933279</c:v>
                </c:pt>
                <c:pt idx="7201">
                  <c:v>9536.5959160693201</c:v>
                </c:pt>
                <c:pt idx="7202">
                  <c:v>9537.9177494279684</c:v>
                </c:pt>
                <c:pt idx="7203">
                  <c:v>9539.23958206928</c:v>
                </c:pt>
                <c:pt idx="7204">
                  <c:v>9540.5614139932495</c:v>
                </c:pt>
                <c:pt idx="7205">
                  <c:v>9541.8832451998787</c:v>
                </c:pt>
                <c:pt idx="7206">
                  <c:v>9543.2050756891695</c:v>
                </c:pt>
                <c:pt idx="7207">
                  <c:v>9544.5269054611181</c:v>
                </c:pt>
                <c:pt idx="7208">
                  <c:v>9545.8487345157282</c:v>
                </c:pt>
                <c:pt idx="7209">
                  <c:v>9547.1705628529999</c:v>
                </c:pt>
                <c:pt idx="7210">
                  <c:v>9548.4923904729294</c:v>
                </c:pt>
                <c:pt idx="7211">
                  <c:v>9549.8142173755205</c:v>
                </c:pt>
                <c:pt idx="7212">
                  <c:v>9551.1360435607694</c:v>
                </c:pt>
                <c:pt idx="7213">
                  <c:v>9552.457869028678</c:v>
                </c:pt>
                <c:pt idx="7214">
                  <c:v>9553.77969377925</c:v>
                </c:pt>
                <c:pt idx="7215">
                  <c:v>9555.1015178124781</c:v>
                </c:pt>
                <c:pt idx="7216">
                  <c:v>9556.4233411283676</c:v>
                </c:pt>
                <c:pt idx="7217">
                  <c:v>9557.7451637269187</c:v>
                </c:pt>
                <c:pt idx="7218">
                  <c:v>9559.0669856081277</c:v>
                </c:pt>
                <c:pt idx="7219">
                  <c:v>9560.388806772</c:v>
                </c:pt>
                <c:pt idx="7220">
                  <c:v>9561.7106272185283</c:v>
                </c:pt>
                <c:pt idx="7221">
                  <c:v>9563.0324469477182</c:v>
                </c:pt>
                <c:pt idx="7222">
                  <c:v>9564.3542659595696</c:v>
                </c:pt>
                <c:pt idx="7223">
                  <c:v>9565.6760842540789</c:v>
                </c:pt>
                <c:pt idx="7224">
                  <c:v>9566.9979018312479</c:v>
                </c:pt>
                <c:pt idx="7225">
                  <c:v>9568.3197186910784</c:v>
                </c:pt>
                <c:pt idx="7226">
                  <c:v>9569.6415348335686</c:v>
                </c:pt>
                <c:pt idx="7227">
                  <c:v>9570.9633502587203</c:v>
                </c:pt>
                <c:pt idx="7228">
                  <c:v>9572.2851649665281</c:v>
                </c:pt>
                <c:pt idx="7229">
                  <c:v>9573.6069789569974</c:v>
                </c:pt>
                <c:pt idx="7230">
                  <c:v>9574.9287922301301</c:v>
                </c:pt>
                <c:pt idx="7231">
                  <c:v>9576.2506047859188</c:v>
                </c:pt>
                <c:pt idx="7232">
                  <c:v>9577.5724166243672</c:v>
                </c:pt>
                <c:pt idx="7233">
                  <c:v>9578.8942277454789</c:v>
                </c:pt>
                <c:pt idx="7234">
                  <c:v>9580.2160381492486</c:v>
                </c:pt>
                <c:pt idx="7235">
                  <c:v>9581.5378478356797</c:v>
                </c:pt>
                <c:pt idx="7236">
                  <c:v>9582.8596568047687</c:v>
                </c:pt>
                <c:pt idx="7237">
                  <c:v>9584.1814650565175</c:v>
                </c:pt>
                <c:pt idx="7238">
                  <c:v>9585.5032725909296</c:v>
                </c:pt>
                <c:pt idx="7239">
                  <c:v>9586.8250794079995</c:v>
                </c:pt>
                <c:pt idx="7240">
                  <c:v>9588.1468855077273</c:v>
                </c:pt>
                <c:pt idx="7241">
                  <c:v>9589.4686908901185</c:v>
                </c:pt>
                <c:pt idx="7242">
                  <c:v>9590.7904955551676</c:v>
                </c:pt>
                <c:pt idx="7243">
                  <c:v>9592.11229950288</c:v>
                </c:pt>
                <c:pt idx="7244">
                  <c:v>9593.4341027332484</c:v>
                </c:pt>
                <c:pt idx="7245">
                  <c:v>9594.7559052462784</c:v>
                </c:pt>
                <c:pt idx="7246">
                  <c:v>9596.0777070419699</c:v>
                </c:pt>
                <c:pt idx="7247">
                  <c:v>9597.3995081203193</c:v>
                </c:pt>
                <c:pt idx="7248">
                  <c:v>9598.7213084813284</c:v>
                </c:pt>
                <c:pt idx="7249">
                  <c:v>9600.043108124999</c:v>
                </c:pt>
                <c:pt idx="7250">
                  <c:v>9601.3649070513293</c:v>
                </c:pt>
                <c:pt idx="7251">
                  <c:v>9602.6867052603193</c:v>
                </c:pt>
                <c:pt idx="7252">
                  <c:v>9604.008502751969</c:v>
                </c:pt>
                <c:pt idx="7253">
                  <c:v>9605.3302995262784</c:v>
                </c:pt>
                <c:pt idx="7254">
                  <c:v>9606.6520955832493</c:v>
                </c:pt>
                <c:pt idx="7255">
                  <c:v>9607.9738909228781</c:v>
                </c:pt>
                <c:pt idx="7256">
                  <c:v>9609.2956855451685</c:v>
                </c:pt>
                <c:pt idx="7257">
                  <c:v>9610.6174794501185</c:v>
                </c:pt>
                <c:pt idx="7258">
                  <c:v>9611.9392726377282</c:v>
                </c:pt>
                <c:pt idx="7259">
                  <c:v>9613.2610651079995</c:v>
                </c:pt>
                <c:pt idx="7260">
                  <c:v>9614.5828568609286</c:v>
                </c:pt>
                <c:pt idx="7261">
                  <c:v>9615.9046478965174</c:v>
                </c:pt>
                <c:pt idx="7262">
                  <c:v>9617.2264382147696</c:v>
                </c:pt>
                <c:pt idx="7263">
                  <c:v>9618.5482278156778</c:v>
                </c:pt>
                <c:pt idx="7264">
                  <c:v>9619.8700166992476</c:v>
                </c:pt>
                <c:pt idx="7265">
                  <c:v>9621.1918048654788</c:v>
                </c:pt>
                <c:pt idx="7266">
                  <c:v>9622.513592314368</c:v>
                </c:pt>
                <c:pt idx="7267">
                  <c:v>9623.8353790459187</c:v>
                </c:pt>
                <c:pt idx="7268">
                  <c:v>9625.157165060129</c:v>
                </c:pt>
                <c:pt idx="7269">
                  <c:v>9626.4789503569973</c:v>
                </c:pt>
                <c:pt idx="7270">
                  <c:v>9627.8007349365289</c:v>
                </c:pt>
                <c:pt idx="7271">
                  <c:v>9629.1225187987184</c:v>
                </c:pt>
                <c:pt idx="7272">
                  <c:v>9630.4443019435676</c:v>
                </c:pt>
                <c:pt idx="7273">
                  <c:v>9631.7660843710783</c:v>
                </c:pt>
                <c:pt idx="7274">
                  <c:v>9633.0878660812486</c:v>
                </c:pt>
                <c:pt idx="7275">
                  <c:v>9634.4096470740787</c:v>
                </c:pt>
                <c:pt idx="7276">
                  <c:v>9635.7314273495685</c:v>
                </c:pt>
                <c:pt idx="7277">
                  <c:v>9637.053206907718</c:v>
                </c:pt>
                <c:pt idx="7278">
                  <c:v>9638.3749857485291</c:v>
                </c:pt>
                <c:pt idx="7279">
                  <c:v>9639.696763871998</c:v>
                </c:pt>
                <c:pt idx="7280">
                  <c:v>9641.0185412781284</c:v>
                </c:pt>
                <c:pt idx="7281">
                  <c:v>9642.3403179669185</c:v>
                </c:pt>
                <c:pt idx="7282">
                  <c:v>9643.6620939383683</c:v>
                </c:pt>
                <c:pt idx="7283">
                  <c:v>9644.9838691924797</c:v>
                </c:pt>
                <c:pt idx="7284">
                  <c:v>9646.3056437292489</c:v>
                </c:pt>
                <c:pt idx="7285">
                  <c:v>9647.6274175486778</c:v>
                </c:pt>
                <c:pt idx="7286">
                  <c:v>9648.9491906507701</c:v>
                </c:pt>
                <c:pt idx="7287">
                  <c:v>9650.2709630355184</c:v>
                </c:pt>
                <c:pt idx="7288">
                  <c:v>9651.5927347029283</c:v>
                </c:pt>
                <c:pt idx="7289">
                  <c:v>9652.9145056529997</c:v>
                </c:pt>
                <c:pt idx="7290">
                  <c:v>9654.2362758857289</c:v>
                </c:pt>
                <c:pt idx="7291">
                  <c:v>9655.5580454011197</c:v>
                </c:pt>
                <c:pt idx="7292">
                  <c:v>9656.8798141991683</c:v>
                </c:pt>
                <c:pt idx="7293">
                  <c:v>9658.2015822798785</c:v>
                </c:pt>
                <c:pt idx="7294">
                  <c:v>9659.5233496432484</c:v>
                </c:pt>
                <c:pt idx="7295">
                  <c:v>9660.8451162892779</c:v>
                </c:pt>
                <c:pt idx="7296">
                  <c:v>9662.166882217969</c:v>
                </c:pt>
                <c:pt idx="7297">
                  <c:v>9663.4886474293198</c:v>
                </c:pt>
                <c:pt idx="7298">
                  <c:v>9664.8104119233285</c:v>
                </c:pt>
                <c:pt idx="7299">
                  <c:v>9666.1321756999987</c:v>
                </c:pt>
                <c:pt idx="7300">
                  <c:v>9667.4539387593286</c:v>
                </c:pt>
                <c:pt idx="7301">
                  <c:v>9668.7757011013182</c:v>
                </c:pt>
                <c:pt idx="7302">
                  <c:v>9670.0974627259693</c:v>
                </c:pt>
                <c:pt idx="7303">
                  <c:v>9671.4192236332783</c:v>
                </c:pt>
                <c:pt idx="7304">
                  <c:v>9672.7409838232488</c:v>
                </c:pt>
                <c:pt idx="7305">
                  <c:v>9674.062743295879</c:v>
                </c:pt>
                <c:pt idx="7306">
                  <c:v>9675.384502051169</c:v>
                </c:pt>
                <c:pt idx="7307">
                  <c:v>9676.7062600891186</c:v>
                </c:pt>
                <c:pt idx="7308">
                  <c:v>9678.0280174097279</c:v>
                </c:pt>
                <c:pt idx="7309">
                  <c:v>9679.3497740129988</c:v>
                </c:pt>
                <c:pt idx="7310">
                  <c:v>9680.6715298989293</c:v>
                </c:pt>
                <c:pt idx="7311">
                  <c:v>9681.9932850675177</c:v>
                </c:pt>
                <c:pt idx="7312">
                  <c:v>9683.3150395187695</c:v>
                </c:pt>
                <c:pt idx="7313">
                  <c:v>9684.6367932526791</c:v>
                </c:pt>
                <c:pt idx="7314">
                  <c:v>9685.9585462692485</c:v>
                </c:pt>
                <c:pt idx="7315">
                  <c:v>9687.2802985684793</c:v>
                </c:pt>
                <c:pt idx="7316">
                  <c:v>9688.6020501503681</c:v>
                </c:pt>
                <c:pt idx="7317">
                  <c:v>9689.9238010149184</c:v>
                </c:pt>
                <c:pt idx="7318">
                  <c:v>9691.2455511621283</c:v>
                </c:pt>
                <c:pt idx="7319">
                  <c:v>9692.567300591998</c:v>
                </c:pt>
                <c:pt idx="7320">
                  <c:v>9693.8890493045292</c:v>
                </c:pt>
                <c:pt idx="7321">
                  <c:v>9695.2107972997183</c:v>
                </c:pt>
                <c:pt idx="7322">
                  <c:v>9696.5325445775688</c:v>
                </c:pt>
                <c:pt idx="7323">
                  <c:v>9697.8542911380791</c:v>
                </c:pt>
                <c:pt idx="7324">
                  <c:v>9699.1760369812491</c:v>
                </c:pt>
                <c:pt idx="7325">
                  <c:v>9700.4977821070788</c:v>
                </c:pt>
                <c:pt idx="7326">
                  <c:v>9701.81952651557</c:v>
                </c:pt>
                <c:pt idx="7327">
                  <c:v>9703.1412702067191</c:v>
                </c:pt>
                <c:pt idx="7328">
                  <c:v>9704.4630131805297</c:v>
                </c:pt>
                <c:pt idx="7329">
                  <c:v>9705.7847554369982</c:v>
                </c:pt>
                <c:pt idx="7330">
                  <c:v>9707.1064969761283</c:v>
                </c:pt>
                <c:pt idx="7331">
                  <c:v>9708.4282377979198</c:v>
                </c:pt>
                <c:pt idx="7332">
                  <c:v>9709.7499779023692</c:v>
                </c:pt>
                <c:pt idx="7333">
                  <c:v>9711.0717172894783</c:v>
                </c:pt>
                <c:pt idx="7334">
                  <c:v>9712.393455959249</c:v>
                </c:pt>
                <c:pt idx="7335">
                  <c:v>9713.7151939116793</c:v>
                </c:pt>
                <c:pt idx="7336">
                  <c:v>9715.0369311467693</c:v>
                </c:pt>
                <c:pt idx="7337">
                  <c:v>9716.3586676645191</c:v>
                </c:pt>
                <c:pt idx="7338">
                  <c:v>9717.6804034649285</c:v>
                </c:pt>
                <c:pt idx="7339">
                  <c:v>9719.0021385479995</c:v>
                </c:pt>
                <c:pt idx="7340">
                  <c:v>9720.3238729137283</c:v>
                </c:pt>
                <c:pt idx="7341">
                  <c:v>9721.6456065621187</c:v>
                </c:pt>
                <c:pt idx="7342">
                  <c:v>9722.9673394931688</c:v>
                </c:pt>
                <c:pt idx="7343">
                  <c:v>9724.2890717068785</c:v>
                </c:pt>
                <c:pt idx="7344">
                  <c:v>9725.6108032032498</c:v>
                </c:pt>
                <c:pt idx="7345">
                  <c:v>9726.932533982279</c:v>
                </c:pt>
                <c:pt idx="7346">
                  <c:v>9728.2542640439679</c:v>
                </c:pt>
                <c:pt idx="7347">
                  <c:v>9729.5759933883201</c:v>
                </c:pt>
                <c:pt idx="7348">
                  <c:v>9730.8977220153283</c:v>
                </c:pt>
                <c:pt idx="7349">
                  <c:v>9732.2194499249981</c:v>
                </c:pt>
                <c:pt idx="7350">
                  <c:v>9733.5411771173294</c:v>
                </c:pt>
                <c:pt idx="7351">
                  <c:v>9734.8629035923186</c:v>
                </c:pt>
                <c:pt idx="7352">
                  <c:v>9736.1846293499693</c:v>
                </c:pt>
                <c:pt idx="7353">
                  <c:v>9737.5063543902797</c:v>
                </c:pt>
                <c:pt idx="7354">
                  <c:v>9738.828078713248</c:v>
                </c:pt>
                <c:pt idx="7355">
                  <c:v>9740.1498023188797</c:v>
                </c:pt>
                <c:pt idx="7356">
                  <c:v>9741.4715252071692</c:v>
                </c:pt>
                <c:pt idx="7357">
                  <c:v>9742.7932473781184</c:v>
                </c:pt>
                <c:pt idx="7358">
                  <c:v>9744.1149688317291</c:v>
                </c:pt>
                <c:pt idx="7359">
                  <c:v>9745.4366895679977</c:v>
                </c:pt>
                <c:pt idx="7360">
                  <c:v>9746.7584095869297</c:v>
                </c:pt>
                <c:pt idx="7361">
                  <c:v>9748.0801288885195</c:v>
                </c:pt>
                <c:pt idx="7362">
                  <c:v>9749.4018474727691</c:v>
                </c:pt>
                <c:pt idx="7363">
                  <c:v>9750.7235653396801</c:v>
                </c:pt>
                <c:pt idx="7364">
                  <c:v>9752.0452824892491</c:v>
                </c:pt>
                <c:pt idx="7365">
                  <c:v>9753.3669989214777</c:v>
                </c:pt>
                <c:pt idx="7366">
                  <c:v>9754.6887146363697</c:v>
                </c:pt>
                <c:pt idx="7367">
                  <c:v>9756.0104296339177</c:v>
                </c:pt>
                <c:pt idx="7368">
                  <c:v>9757.3321439141291</c:v>
                </c:pt>
                <c:pt idx="7369">
                  <c:v>9758.6538574769984</c:v>
                </c:pt>
                <c:pt idx="7370">
                  <c:v>9759.9755703225273</c:v>
                </c:pt>
                <c:pt idx="7371">
                  <c:v>9761.2972824507196</c:v>
                </c:pt>
                <c:pt idx="7372">
                  <c:v>9762.618993861568</c:v>
                </c:pt>
                <c:pt idx="7373">
                  <c:v>9763.9407045550779</c:v>
                </c:pt>
                <c:pt idx="7374">
                  <c:v>9765.2624145312493</c:v>
                </c:pt>
                <c:pt idx="7375">
                  <c:v>9766.5841237900786</c:v>
                </c:pt>
                <c:pt idx="7376">
                  <c:v>9767.9058323315694</c:v>
                </c:pt>
                <c:pt idx="7377">
                  <c:v>9769.2275401557181</c:v>
                </c:pt>
                <c:pt idx="7378">
                  <c:v>9770.5492472625283</c:v>
                </c:pt>
                <c:pt idx="7379">
                  <c:v>9771.870953652</c:v>
                </c:pt>
                <c:pt idx="7380">
                  <c:v>9773.1926593241278</c:v>
                </c:pt>
                <c:pt idx="7381">
                  <c:v>9774.5143642789171</c:v>
                </c:pt>
                <c:pt idx="7382">
                  <c:v>9775.8360685163698</c:v>
                </c:pt>
                <c:pt idx="7383">
                  <c:v>9777.1577720364785</c:v>
                </c:pt>
                <c:pt idx="7384">
                  <c:v>9778.4794748392487</c:v>
                </c:pt>
                <c:pt idx="7385">
                  <c:v>9779.8011769246787</c:v>
                </c:pt>
                <c:pt idx="7386">
                  <c:v>9781.1228782927683</c:v>
                </c:pt>
                <c:pt idx="7387">
                  <c:v>9782.4445789435194</c:v>
                </c:pt>
                <c:pt idx="7388">
                  <c:v>9783.7662788769285</c:v>
                </c:pt>
                <c:pt idx="7389">
                  <c:v>9785.0879780929972</c:v>
                </c:pt>
                <c:pt idx="7390">
                  <c:v>9786.4096765917293</c:v>
                </c:pt>
                <c:pt idx="7391">
                  <c:v>9787.7313743731193</c:v>
                </c:pt>
                <c:pt idx="7392">
                  <c:v>9789.0530714371689</c:v>
                </c:pt>
                <c:pt idx="7393">
                  <c:v>9790.3747677838783</c:v>
                </c:pt>
                <c:pt idx="7394">
                  <c:v>9791.6964634132473</c:v>
                </c:pt>
                <c:pt idx="7395">
                  <c:v>9793.0181583252797</c:v>
                </c:pt>
                <c:pt idx="7396">
                  <c:v>9794.3398525199682</c:v>
                </c:pt>
                <c:pt idx="7397">
                  <c:v>9795.6615459973182</c:v>
                </c:pt>
                <c:pt idx="7398">
                  <c:v>9796.9832387573297</c:v>
                </c:pt>
                <c:pt idx="7399">
                  <c:v>9798.3049307999991</c:v>
                </c:pt>
                <c:pt idx="7400">
                  <c:v>9799.62662212533</c:v>
                </c:pt>
                <c:pt idx="7401">
                  <c:v>9800.9483127333187</c:v>
                </c:pt>
                <c:pt idx="7402">
                  <c:v>9802.270002623969</c:v>
                </c:pt>
                <c:pt idx="7403">
                  <c:v>9803.5916917972791</c:v>
                </c:pt>
                <c:pt idx="7404">
                  <c:v>9804.9133802532488</c:v>
                </c:pt>
                <c:pt idx="7405">
                  <c:v>9806.2350679918782</c:v>
                </c:pt>
                <c:pt idx="7406">
                  <c:v>9807.5567550131691</c:v>
                </c:pt>
                <c:pt idx="7407">
                  <c:v>9808.8784413171179</c:v>
                </c:pt>
                <c:pt idx="7408">
                  <c:v>9810.2001269037301</c:v>
                </c:pt>
                <c:pt idx="7409">
                  <c:v>9811.5218117729983</c:v>
                </c:pt>
                <c:pt idx="7410">
                  <c:v>9812.843495924928</c:v>
                </c:pt>
                <c:pt idx="7411">
                  <c:v>9814.1651793595192</c:v>
                </c:pt>
                <c:pt idx="7412">
                  <c:v>9815.4868620767684</c:v>
                </c:pt>
                <c:pt idx="7413">
                  <c:v>9816.8085440766772</c:v>
                </c:pt>
                <c:pt idx="7414">
                  <c:v>9818.1302253592494</c:v>
                </c:pt>
                <c:pt idx="7415">
                  <c:v>9819.4519059244776</c:v>
                </c:pt>
                <c:pt idx="7416">
                  <c:v>9820.7735857723692</c:v>
                </c:pt>
                <c:pt idx="7417">
                  <c:v>9822.0952649029186</c:v>
                </c:pt>
                <c:pt idx="7418">
                  <c:v>9823.4169433161278</c:v>
                </c:pt>
                <c:pt idx="7419">
                  <c:v>9824.7386210119985</c:v>
                </c:pt>
                <c:pt idx="7420">
                  <c:v>9826.0602979905289</c:v>
                </c:pt>
                <c:pt idx="7421">
                  <c:v>9827.3819742517171</c:v>
                </c:pt>
                <c:pt idx="7422">
                  <c:v>9828.7036497955687</c:v>
                </c:pt>
                <c:pt idx="7423">
                  <c:v>9830.0253246220782</c:v>
                </c:pt>
                <c:pt idx="7424">
                  <c:v>9831.3469987312492</c:v>
                </c:pt>
                <c:pt idx="7425">
                  <c:v>9832.6686721230781</c:v>
                </c:pt>
                <c:pt idx="7426">
                  <c:v>9833.9903447975685</c:v>
                </c:pt>
                <c:pt idx="7427">
                  <c:v>9835.3120167547186</c:v>
                </c:pt>
                <c:pt idx="7428">
                  <c:v>9836.6336879945284</c:v>
                </c:pt>
                <c:pt idx="7429">
                  <c:v>9837.9553585169997</c:v>
                </c:pt>
                <c:pt idx="7430">
                  <c:v>9839.2770283221289</c:v>
                </c:pt>
                <c:pt idx="7431">
                  <c:v>9840.5986974099178</c:v>
                </c:pt>
                <c:pt idx="7432">
                  <c:v>9841.92036578037</c:v>
                </c:pt>
                <c:pt idx="7433">
                  <c:v>9843.2420334334784</c:v>
                </c:pt>
                <c:pt idx="7434">
                  <c:v>9844.5637003692482</c:v>
                </c:pt>
                <c:pt idx="7435">
                  <c:v>9845.8853665876795</c:v>
                </c:pt>
                <c:pt idx="7436">
                  <c:v>9847.2070320887688</c:v>
                </c:pt>
                <c:pt idx="7437">
                  <c:v>9848.5286968725195</c:v>
                </c:pt>
                <c:pt idx="7438">
                  <c:v>9849.8503609389281</c:v>
                </c:pt>
                <c:pt idx="7439">
                  <c:v>9851.1720242879983</c:v>
                </c:pt>
                <c:pt idx="7440">
                  <c:v>9852.49368691973</c:v>
                </c:pt>
                <c:pt idx="7441">
                  <c:v>9853.8153488341195</c:v>
                </c:pt>
                <c:pt idx="7442">
                  <c:v>9855.1370100311688</c:v>
                </c:pt>
                <c:pt idx="7443">
                  <c:v>9856.4586705108795</c:v>
                </c:pt>
                <c:pt idx="7444">
                  <c:v>9857.7803302732482</c:v>
                </c:pt>
                <c:pt idx="7445">
                  <c:v>9859.1019893182802</c:v>
                </c:pt>
                <c:pt idx="7446">
                  <c:v>9860.4236476459682</c:v>
                </c:pt>
                <c:pt idx="7447">
                  <c:v>9861.7453052563178</c:v>
                </c:pt>
                <c:pt idx="7448">
                  <c:v>9863.0669621493289</c:v>
                </c:pt>
                <c:pt idx="7449">
                  <c:v>9864.3886183249979</c:v>
                </c:pt>
                <c:pt idx="7450">
                  <c:v>9865.7102737833284</c:v>
                </c:pt>
                <c:pt idx="7451">
                  <c:v>9867.0319285243186</c:v>
                </c:pt>
                <c:pt idx="7452">
                  <c:v>9868.3535825479685</c:v>
                </c:pt>
                <c:pt idx="7453">
                  <c:v>9869.6752358542799</c:v>
                </c:pt>
                <c:pt idx="7454">
                  <c:v>9870.9968884432492</c:v>
                </c:pt>
                <c:pt idx="7455">
                  <c:v>9872.3185403148782</c:v>
                </c:pt>
                <c:pt idx="7456">
                  <c:v>9873.6401914691687</c:v>
                </c:pt>
                <c:pt idx="7457">
                  <c:v>9874.9618419061189</c:v>
                </c:pt>
                <c:pt idx="7458">
                  <c:v>9876.2834916257289</c:v>
                </c:pt>
                <c:pt idx="7459">
                  <c:v>9877.6051406279985</c:v>
                </c:pt>
                <c:pt idx="7460">
                  <c:v>9878.9267889129278</c:v>
                </c:pt>
                <c:pt idx="7461">
                  <c:v>9880.2484364805205</c:v>
                </c:pt>
                <c:pt idx="7462">
                  <c:v>9881.5700833307692</c:v>
                </c:pt>
                <c:pt idx="7463">
                  <c:v>9882.8917294636776</c:v>
                </c:pt>
                <c:pt idx="7464">
                  <c:v>9884.2133748792494</c:v>
                </c:pt>
                <c:pt idx="7465">
                  <c:v>9885.535019577479</c:v>
                </c:pt>
                <c:pt idx="7466">
                  <c:v>9886.8566635583684</c:v>
                </c:pt>
                <c:pt idx="7467">
                  <c:v>9888.1783068219193</c:v>
                </c:pt>
                <c:pt idx="7468">
                  <c:v>9889.499949368128</c:v>
                </c:pt>
                <c:pt idx="7469">
                  <c:v>9890.8215911970001</c:v>
                </c:pt>
                <c:pt idx="7470">
                  <c:v>9892.1432323085282</c:v>
                </c:pt>
                <c:pt idx="7471">
                  <c:v>9893.4648727027179</c:v>
                </c:pt>
                <c:pt idx="7472">
                  <c:v>9894.7865123795691</c:v>
                </c:pt>
                <c:pt idx="7473">
                  <c:v>9896.1081513390782</c:v>
                </c:pt>
                <c:pt idx="7474">
                  <c:v>9897.4297895812488</c:v>
                </c:pt>
                <c:pt idx="7475">
                  <c:v>9898.7514271060791</c:v>
                </c:pt>
                <c:pt idx="7476">
                  <c:v>9900.0730639135691</c:v>
                </c:pt>
                <c:pt idx="7477">
                  <c:v>9901.3947000037188</c:v>
                </c:pt>
                <c:pt idx="7478">
                  <c:v>9902.7163353765281</c:v>
                </c:pt>
                <c:pt idx="7479">
                  <c:v>9904.0379700319991</c:v>
                </c:pt>
                <c:pt idx="7480">
                  <c:v>9905.3596039701297</c:v>
                </c:pt>
                <c:pt idx="7481">
                  <c:v>9906.6812371909182</c:v>
                </c:pt>
                <c:pt idx="7482">
                  <c:v>9908.0028696943682</c:v>
                </c:pt>
                <c:pt idx="7483">
                  <c:v>9909.3245014804797</c:v>
                </c:pt>
                <c:pt idx="7484">
                  <c:v>9910.6461325492492</c:v>
                </c:pt>
                <c:pt idx="7485">
                  <c:v>9911.9677629006801</c:v>
                </c:pt>
                <c:pt idx="7486">
                  <c:v>9913.2893925347689</c:v>
                </c:pt>
                <c:pt idx="7487">
                  <c:v>9914.6110214515174</c:v>
                </c:pt>
                <c:pt idx="7488">
                  <c:v>9915.9326496509293</c:v>
                </c:pt>
                <c:pt idx="7489">
                  <c:v>9917.2542771329991</c:v>
                </c:pt>
                <c:pt idx="7490">
                  <c:v>9918.5759038977285</c:v>
                </c:pt>
                <c:pt idx="7491">
                  <c:v>9919.8975299451195</c:v>
                </c:pt>
                <c:pt idx="7492">
                  <c:v>9921.2191552751683</c:v>
                </c:pt>
                <c:pt idx="7493">
                  <c:v>9922.5407798878805</c:v>
                </c:pt>
                <c:pt idx="7494">
                  <c:v>9923.8624037832487</c:v>
                </c:pt>
                <c:pt idx="7495">
                  <c:v>9925.1840269612785</c:v>
                </c:pt>
                <c:pt idx="7496">
                  <c:v>9926.5056494219698</c:v>
                </c:pt>
                <c:pt idx="7497">
                  <c:v>9927.827271165319</c:v>
                </c:pt>
                <c:pt idx="7498">
                  <c:v>9929.1488921913278</c:v>
                </c:pt>
                <c:pt idx="7499">
                  <c:v>9930.4705124999982</c:v>
                </c:pt>
                <c:pt idx="7500">
                  <c:v>9931.7921320913283</c:v>
                </c:pt>
                <c:pt idx="7501">
                  <c:v>9933.1137509653199</c:v>
                </c:pt>
                <c:pt idx="7502">
                  <c:v>9934.4353691219694</c:v>
                </c:pt>
                <c:pt idx="7503">
                  <c:v>9935.7569865612786</c:v>
                </c:pt>
                <c:pt idx="7504">
                  <c:v>9937.0786032832493</c:v>
                </c:pt>
                <c:pt idx="7505">
                  <c:v>9938.4002192878779</c:v>
                </c:pt>
                <c:pt idx="7506">
                  <c:v>9939.721834575168</c:v>
                </c:pt>
                <c:pt idx="7507">
                  <c:v>9941.0434491451197</c:v>
                </c:pt>
                <c:pt idx="7508">
                  <c:v>9942.3650629977292</c:v>
                </c:pt>
                <c:pt idx="7509">
                  <c:v>9943.6866761330002</c:v>
                </c:pt>
                <c:pt idx="7510">
                  <c:v>9945.0082885509291</c:v>
                </c:pt>
                <c:pt idx="7511">
                  <c:v>9946.3299002515178</c:v>
                </c:pt>
                <c:pt idx="7512">
                  <c:v>9947.6515112347697</c:v>
                </c:pt>
                <c:pt idx="7513">
                  <c:v>9948.9731215006777</c:v>
                </c:pt>
                <c:pt idx="7514">
                  <c:v>9950.2947310492473</c:v>
                </c:pt>
                <c:pt idx="7515">
                  <c:v>9951.6163398804783</c:v>
                </c:pt>
                <c:pt idx="7516">
                  <c:v>9952.9379479943691</c:v>
                </c:pt>
                <c:pt idx="7517">
                  <c:v>9954.2595553909196</c:v>
                </c:pt>
                <c:pt idx="7518">
                  <c:v>9955.5811620701297</c:v>
                </c:pt>
                <c:pt idx="7519">
                  <c:v>9956.9027680319978</c:v>
                </c:pt>
                <c:pt idx="7520">
                  <c:v>9958.2243732765291</c:v>
                </c:pt>
                <c:pt idx="7521">
                  <c:v>9959.5459778037184</c:v>
                </c:pt>
                <c:pt idx="7522">
                  <c:v>9960.8675816135674</c:v>
                </c:pt>
                <c:pt idx="7523">
                  <c:v>9962.1891847060797</c:v>
                </c:pt>
                <c:pt idx="7524">
                  <c:v>9963.5107870812481</c:v>
                </c:pt>
                <c:pt idx="7525">
                  <c:v>9964.8323887390798</c:v>
                </c:pt>
                <c:pt idx="7526">
                  <c:v>9966.1539896795693</c:v>
                </c:pt>
                <c:pt idx="7527">
                  <c:v>9967.4755899027186</c:v>
                </c:pt>
                <c:pt idx="7528">
                  <c:v>9968.7971894085294</c:v>
                </c:pt>
                <c:pt idx="7529">
                  <c:v>9970.1187881969981</c:v>
                </c:pt>
                <c:pt idx="7530">
                  <c:v>9971.4403862681283</c:v>
                </c:pt>
                <c:pt idx="7531">
                  <c:v>9972.7619836219183</c:v>
                </c:pt>
                <c:pt idx="7532">
                  <c:v>9974.0835802583679</c:v>
                </c:pt>
                <c:pt idx="7533">
                  <c:v>9975.405176177479</c:v>
                </c:pt>
                <c:pt idx="7534">
                  <c:v>9976.726771379248</c:v>
                </c:pt>
                <c:pt idx="7535">
                  <c:v>9978.0483658636786</c:v>
                </c:pt>
                <c:pt idx="7536">
                  <c:v>9979.3699596307688</c:v>
                </c:pt>
                <c:pt idx="7537">
                  <c:v>9980.6915526805187</c:v>
                </c:pt>
                <c:pt idx="7538">
                  <c:v>9982.0131450129284</c:v>
                </c:pt>
                <c:pt idx="7539">
                  <c:v>9983.3347366279995</c:v>
                </c:pt>
                <c:pt idx="7540">
                  <c:v>9984.6563275257286</c:v>
                </c:pt>
                <c:pt idx="7541">
                  <c:v>9985.9779177061191</c:v>
                </c:pt>
                <c:pt idx="7542">
                  <c:v>9987.2995071691694</c:v>
                </c:pt>
                <c:pt idx="7543">
                  <c:v>9988.6210959148775</c:v>
                </c:pt>
                <c:pt idx="7544">
                  <c:v>9989.942683943249</c:v>
                </c:pt>
                <c:pt idx="7545">
                  <c:v>9991.2642712542784</c:v>
                </c:pt>
                <c:pt idx="7546">
                  <c:v>9992.5858578479674</c:v>
                </c:pt>
                <c:pt idx="7547">
                  <c:v>9993.9074437243198</c:v>
                </c:pt>
                <c:pt idx="7548">
                  <c:v>9995.2290288833283</c:v>
                </c:pt>
                <c:pt idx="7549">
                  <c:v>9996.5506133250001</c:v>
                </c:pt>
                <c:pt idx="7550">
                  <c:v>9997.872197049328</c:v>
                </c:pt>
                <c:pt idx="7551">
                  <c:v>9999.1937800563173</c:v>
                </c:pt>
                <c:pt idx="7552">
                  <c:v>10000.51536234597</c:v>
                </c:pt>
                <c:pt idx="7553">
                  <c:v>10001.836943918279</c:v>
                </c:pt>
                <c:pt idx="7554">
                  <c:v>10003.158524773249</c:v>
                </c:pt>
                <c:pt idx="7555">
                  <c:v>10004.480104910879</c:v>
                </c:pt>
                <c:pt idx="7556">
                  <c:v>10005.801684331169</c:v>
                </c:pt>
                <c:pt idx="7557">
                  <c:v>10007.12326303412</c:v>
                </c:pt>
                <c:pt idx="7558">
                  <c:v>10008.444841019729</c:v>
                </c:pt>
                <c:pt idx="7559">
                  <c:v>10009.766418287998</c:v>
                </c:pt>
                <c:pt idx="7560">
                  <c:v>10011.087994838928</c:v>
                </c:pt>
                <c:pt idx="7561">
                  <c:v>10012.409570672518</c:v>
                </c:pt>
                <c:pt idx="7562">
                  <c:v>10013.73114578877</c:v>
                </c:pt>
                <c:pt idx="7563">
                  <c:v>10015.052720187679</c:v>
                </c:pt>
                <c:pt idx="7564">
                  <c:v>10016.374293869249</c:v>
                </c:pt>
                <c:pt idx="7565">
                  <c:v>10017.695866833479</c:v>
                </c:pt>
                <c:pt idx="7566">
                  <c:v>10019.01743908037</c:v>
                </c:pt>
                <c:pt idx="7567">
                  <c:v>10020.339010609918</c:v>
                </c:pt>
                <c:pt idx="7568">
                  <c:v>10021.660581422129</c:v>
                </c:pt>
                <c:pt idx="7569">
                  <c:v>10022.982151516999</c:v>
                </c:pt>
                <c:pt idx="7570">
                  <c:v>10024.30372089453</c:v>
                </c:pt>
                <c:pt idx="7571">
                  <c:v>10025.625289554719</c:v>
                </c:pt>
                <c:pt idx="7572">
                  <c:v>10026.946857497569</c:v>
                </c:pt>
                <c:pt idx="7573">
                  <c:v>10028.268424723079</c:v>
                </c:pt>
                <c:pt idx="7574">
                  <c:v>10029.589991231249</c:v>
                </c:pt>
                <c:pt idx="7575">
                  <c:v>10030.911557022078</c:v>
                </c:pt>
                <c:pt idx="7576">
                  <c:v>10032.233122095569</c:v>
                </c:pt>
                <c:pt idx="7577">
                  <c:v>10033.554686451718</c:v>
                </c:pt>
                <c:pt idx="7578">
                  <c:v>10034.87625009053</c:v>
                </c:pt>
                <c:pt idx="7579">
                  <c:v>10036.197813011999</c:v>
                </c:pt>
                <c:pt idx="7580">
                  <c:v>10037.519375216129</c:v>
                </c:pt>
                <c:pt idx="7581">
                  <c:v>10038.84093670292</c:v>
                </c:pt>
                <c:pt idx="7582">
                  <c:v>10040.162497472369</c:v>
                </c:pt>
                <c:pt idx="7583">
                  <c:v>10041.484057524478</c:v>
                </c:pt>
                <c:pt idx="7584">
                  <c:v>10042.805616859248</c:v>
                </c:pt>
                <c:pt idx="7585">
                  <c:v>10044.127175476679</c:v>
                </c:pt>
                <c:pt idx="7586">
                  <c:v>10045.44873337677</c:v>
                </c:pt>
                <c:pt idx="7587">
                  <c:v>10046.77029055952</c:v>
                </c:pt>
                <c:pt idx="7588">
                  <c:v>10048.091847024929</c:v>
                </c:pt>
                <c:pt idx="7589">
                  <c:v>10049.413402773</c:v>
                </c:pt>
                <c:pt idx="7590">
                  <c:v>10050.734957803728</c:v>
                </c:pt>
                <c:pt idx="7591">
                  <c:v>10052.056512117118</c:v>
                </c:pt>
                <c:pt idx="7592">
                  <c:v>10053.378065713168</c:v>
                </c:pt>
                <c:pt idx="7593">
                  <c:v>10054.699618591878</c:v>
                </c:pt>
                <c:pt idx="7594">
                  <c:v>10056.021170753249</c:v>
                </c:pt>
                <c:pt idx="7595">
                  <c:v>10057.34272219728</c:v>
                </c:pt>
                <c:pt idx="7596">
                  <c:v>10058.664272923968</c:v>
                </c:pt>
                <c:pt idx="7597">
                  <c:v>10059.985822933319</c:v>
                </c:pt>
                <c:pt idx="7598">
                  <c:v>10061.307372225328</c:v>
                </c:pt>
                <c:pt idx="7599">
                  <c:v>10062.628920799998</c:v>
                </c:pt>
                <c:pt idx="7600">
                  <c:v>10063.950468657329</c:v>
                </c:pt>
                <c:pt idx="7601">
                  <c:v>10065.272015797318</c:v>
                </c:pt>
                <c:pt idx="7602">
                  <c:v>10066.59356221997</c:v>
                </c:pt>
                <c:pt idx="7603">
                  <c:v>10067.915107925279</c:v>
                </c:pt>
                <c:pt idx="7604">
                  <c:v>10069.236652913249</c:v>
                </c:pt>
                <c:pt idx="7605">
                  <c:v>10070.55819718388</c:v>
                </c:pt>
                <c:pt idx="7606">
                  <c:v>10071.879740737169</c:v>
                </c:pt>
                <c:pt idx="7607">
                  <c:v>10073.201283573118</c:v>
                </c:pt>
                <c:pt idx="7608">
                  <c:v>10074.522825691729</c:v>
                </c:pt>
                <c:pt idx="7609">
                  <c:v>10075.844367092999</c:v>
                </c:pt>
                <c:pt idx="7610">
                  <c:v>10077.165907776929</c:v>
                </c:pt>
                <c:pt idx="7611">
                  <c:v>10078.487447743519</c:v>
                </c:pt>
                <c:pt idx="7612">
                  <c:v>10079.808986992768</c:v>
                </c:pt>
                <c:pt idx="7613">
                  <c:v>10081.130525524679</c:v>
                </c:pt>
                <c:pt idx="7614">
                  <c:v>10082.452063339249</c:v>
                </c:pt>
                <c:pt idx="7615">
                  <c:v>10083.773600436478</c:v>
                </c:pt>
                <c:pt idx="7616">
                  <c:v>10085.09513681637</c:v>
                </c:pt>
                <c:pt idx="7617">
                  <c:v>10086.416672478919</c:v>
                </c:pt>
                <c:pt idx="7618">
                  <c:v>10087.73820742413</c:v>
                </c:pt>
                <c:pt idx="7619">
                  <c:v>10089.059741652</c:v>
                </c:pt>
                <c:pt idx="7620">
                  <c:v>10090.381275162528</c:v>
                </c:pt>
                <c:pt idx="7621">
                  <c:v>10091.702807955719</c:v>
                </c:pt>
                <c:pt idx="7622">
                  <c:v>10093.024340031568</c:v>
                </c:pt>
                <c:pt idx="7623">
                  <c:v>10094.345871390078</c:v>
                </c:pt>
                <c:pt idx="7624">
                  <c:v>10095.667402031249</c:v>
                </c:pt>
                <c:pt idx="7625">
                  <c:v>10096.988931955078</c:v>
                </c:pt>
                <c:pt idx="7626">
                  <c:v>10098.310461161569</c:v>
                </c:pt>
                <c:pt idx="7627">
                  <c:v>10099.631989650719</c:v>
                </c:pt>
                <c:pt idx="7628">
                  <c:v>10100.953517422528</c:v>
                </c:pt>
                <c:pt idx="7629">
                  <c:v>10102.275044476999</c:v>
                </c:pt>
                <c:pt idx="7630">
                  <c:v>10103.596570814128</c:v>
                </c:pt>
                <c:pt idx="7631">
                  <c:v>10104.918096433918</c:v>
                </c:pt>
                <c:pt idx="7632">
                  <c:v>10106.23962133637</c:v>
                </c:pt>
                <c:pt idx="7633">
                  <c:v>10107.561145521478</c:v>
                </c:pt>
                <c:pt idx="7634">
                  <c:v>10108.88266898925</c:v>
                </c:pt>
                <c:pt idx="7635">
                  <c:v>10110.204191739678</c:v>
                </c:pt>
                <c:pt idx="7636">
                  <c:v>10111.525713772768</c:v>
                </c:pt>
                <c:pt idx="7637">
                  <c:v>10112.847235088519</c:v>
                </c:pt>
                <c:pt idx="7638">
                  <c:v>10114.168755686929</c:v>
                </c:pt>
                <c:pt idx="7639">
                  <c:v>10115.490275567998</c:v>
                </c:pt>
                <c:pt idx="7640">
                  <c:v>10116.81179473173</c:v>
                </c:pt>
                <c:pt idx="7641">
                  <c:v>10118.133313178118</c:v>
                </c:pt>
                <c:pt idx="7642">
                  <c:v>10119.454830907169</c:v>
                </c:pt>
                <c:pt idx="7643">
                  <c:v>10120.77634791888</c:v>
                </c:pt>
                <c:pt idx="7644">
                  <c:v>10122.097864213249</c:v>
                </c:pt>
                <c:pt idx="7645">
                  <c:v>10123.419379790279</c:v>
                </c:pt>
                <c:pt idx="7646">
                  <c:v>10124.740894649969</c:v>
                </c:pt>
                <c:pt idx="7647">
                  <c:v>10126.062408792319</c:v>
                </c:pt>
                <c:pt idx="7648">
                  <c:v>10127.383922217328</c:v>
                </c:pt>
                <c:pt idx="7649">
                  <c:v>10128.705434924999</c:v>
                </c:pt>
                <c:pt idx="7650">
                  <c:v>10130.02694691533</c:v>
                </c:pt>
                <c:pt idx="7651">
                  <c:v>10131.348458188319</c:v>
                </c:pt>
                <c:pt idx="7652">
                  <c:v>10132.669968743969</c:v>
                </c:pt>
                <c:pt idx="7653">
                  <c:v>10133.991478582278</c:v>
                </c:pt>
                <c:pt idx="7654">
                  <c:v>10135.312987703248</c:v>
                </c:pt>
                <c:pt idx="7655">
                  <c:v>10136.634496106877</c:v>
                </c:pt>
                <c:pt idx="7656">
                  <c:v>10137.95600379317</c:v>
                </c:pt>
                <c:pt idx="7657">
                  <c:v>10139.277510762118</c:v>
                </c:pt>
                <c:pt idx="7658">
                  <c:v>10140.59901701373</c:v>
                </c:pt>
                <c:pt idx="7659">
                  <c:v>10141.920522547998</c:v>
                </c:pt>
                <c:pt idx="7660">
                  <c:v>10143.242027364928</c:v>
                </c:pt>
                <c:pt idx="7661">
                  <c:v>10144.563531464519</c:v>
                </c:pt>
                <c:pt idx="7662">
                  <c:v>10145.885034846769</c:v>
                </c:pt>
                <c:pt idx="7663">
                  <c:v>10147.206537511678</c:v>
                </c:pt>
                <c:pt idx="7664">
                  <c:v>10148.528039459248</c:v>
                </c:pt>
                <c:pt idx="7665">
                  <c:v>10149.849540689478</c:v>
                </c:pt>
                <c:pt idx="7666">
                  <c:v>10151.171041202369</c:v>
                </c:pt>
                <c:pt idx="7667">
                  <c:v>10152.492540997919</c:v>
                </c:pt>
                <c:pt idx="7668">
                  <c:v>10153.814040076128</c:v>
                </c:pt>
                <c:pt idx="7669">
                  <c:v>10155.135538437</c:v>
                </c:pt>
                <c:pt idx="7670">
                  <c:v>10156.457036080528</c:v>
                </c:pt>
                <c:pt idx="7671">
                  <c:v>10157.778533006718</c:v>
                </c:pt>
                <c:pt idx="7672">
                  <c:v>10159.10002921557</c:v>
                </c:pt>
                <c:pt idx="7673">
                  <c:v>10160.421524707079</c:v>
                </c:pt>
                <c:pt idx="7674">
                  <c:v>10161.74301948125</c:v>
                </c:pt>
                <c:pt idx="7675">
                  <c:v>10163.064513538078</c:v>
                </c:pt>
                <c:pt idx="7676">
                  <c:v>10164.386006877568</c:v>
                </c:pt>
                <c:pt idx="7677">
                  <c:v>10165.70749949972</c:v>
                </c:pt>
                <c:pt idx="7678">
                  <c:v>10167.028991404528</c:v>
                </c:pt>
                <c:pt idx="7679">
                  <c:v>10168.350482591999</c:v>
                </c:pt>
                <c:pt idx="7680">
                  <c:v>10169.67197306213</c:v>
                </c:pt>
                <c:pt idx="7681">
                  <c:v>10170.993462814919</c:v>
                </c:pt>
                <c:pt idx="7682">
                  <c:v>10172.314951850369</c:v>
                </c:pt>
                <c:pt idx="7683">
                  <c:v>10173.636440168479</c:v>
                </c:pt>
                <c:pt idx="7684">
                  <c:v>10174.957927769248</c:v>
                </c:pt>
                <c:pt idx="7685">
                  <c:v>10176.279414652679</c:v>
                </c:pt>
                <c:pt idx="7686">
                  <c:v>10177.600900818768</c:v>
                </c:pt>
                <c:pt idx="7687">
                  <c:v>10178.922386267519</c:v>
                </c:pt>
                <c:pt idx="7688">
                  <c:v>10180.243870998929</c:v>
                </c:pt>
                <c:pt idx="7689">
                  <c:v>10181.565355012999</c:v>
                </c:pt>
                <c:pt idx="7690">
                  <c:v>10182.886838309729</c:v>
                </c:pt>
                <c:pt idx="7691">
                  <c:v>10184.208320889118</c:v>
                </c:pt>
                <c:pt idx="7692">
                  <c:v>10185.529802751169</c:v>
                </c:pt>
                <c:pt idx="7693">
                  <c:v>10186.85128389588</c:v>
                </c:pt>
                <c:pt idx="7694">
                  <c:v>10188.172764323248</c:v>
                </c:pt>
                <c:pt idx="7695">
                  <c:v>10189.49424403328</c:v>
                </c:pt>
                <c:pt idx="7696">
                  <c:v>10190.815723025969</c:v>
                </c:pt>
                <c:pt idx="7697">
                  <c:v>10192.137201301319</c:v>
                </c:pt>
                <c:pt idx="7698">
                  <c:v>10193.45867885933</c:v>
                </c:pt>
                <c:pt idx="7699">
                  <c:v>10194.780155699998</c:v>
                </c:pt>
                <c:pt idx="7700">
                  <c:v>10196.101631823329</c:v>
                </c:pt>
                <c:pt idx="7701">
                  <c:v>10197.423107229319</c:v>
                </c:pt>
                <c:pt idx="7702">
                  <c:v>10198.744581917968</c:v>
                </c:pt>
                <c:pt idx="7703">
                  <c:v>10200.06605588928</c:v>
                </c:pt>
                <c:pt idx="7704">
                  <c:v>10201.387529143249</c:v>
                </c:pt>
                <c:pt idx="7705">
                  <c:v>10202.709001679877</c:v>
                </c:pt>
                <c:pt idx="7706">
                  <c:v>10204.03047349917</c:v>
                </c:pt>
                <c:pt idx="7707">
                  <c:v>10205.35194460112</c:v>
                </c:pt>
                <c:pt idx="7708">
                  <c:v>10206.673414985728</c:v>
                </c:pt>
                <c:pt idx="7709">
                  <c:v>10207.994884652999</c:v>
                </c:pt>
                <c:pt idx="7710">
                  <c:v>10209.316353602928</c:v>
                </c:pt>
                <c:pt idx="7711">
                  <c:v>10210.63782183552</c:v>
                </c:pt>
                <c:pt idx="7712">
                  <c:v>10211.959289350769</c:v>
                </c:pt>
                <c:pt idx="7713">
                  <c:v>10213.280756148679</c:v>
                </c:pt>
                <c:pt idx="7714">
                  <c:v>10214.602222229249</c:v>
                </c:pt>
                <c:pt idx="7715">
                  <c:v>10215.923687592478</c:v>
                </c:pt>
                <c:pt idx="7716">
                  <c:v>10217.245152238367</c:v>
                </c:pt>
                <c:pt idx="7717">
                  <c:v>10218.56661616692</c:v>
                </c:pt>
                <c:pt idx="7718">
                  <c:v>10219.888079378128</c:v>
                </c:pt>
                <c:pt idx="7719">
                  <c:v>10221.209541872</c:v>
                </c:pt>
                <c:pt idx="7720">
                  <c:v>10222.53100364853</c:v>
                </c:pt>
                <c:pt idx="7721">
                  <c:v>10223.852464707717</c:v>
                </c:pt>
                <c:pt idx="7722">
                  <c:v>10225.17392504957</c:v>
                </c:pt>
                <c:pt idx="7723">
                  <c:v>10226.495384674079</c:v>
                </c:pt>
                <c:pt idx="7724">
                  <c:v>10227.816843581248</c:v>
                </c:pt>
                <c:pt idx="7725">
                  <c:v>10229.13830177108</c:v>
                </c:pt>
                <c:pt idx="7726">
                  <c:v>10230.459759243569</c:v>
                </c:pt>
                <c:pt idx="7727">
                  <c:v>10231.781215998719</c:v>
                </c:pt>
                <c:pt idx="7728">
                  <c:v>10233.10267203653</c:v>
                </c:pt>
                <c:pt idx="7729">
                  <c:v>10234.424127356999</c:v>
                </c:pt>
                <c:pt idx="7730">
                  <c:v>10235.745581960129</c:v>
                </c:pt>
                <c:pt idx="7731">
                  <c:v>10237.067035845919</c:v>
                </c:pt>
                <c:pt idx="7732">
                  <c:v>10238.388489014367</c:v>
                </c:pt>
                <c:pt idx="7733">
                  <c:v>10239.709941465479</c:v>
                </c:pt>
                <c:pt idx="7734">
                  <c:v>10241.031393199248</c:v>
                </c:pt>
                <c:pt idx="7735">
                  <c:v>10242.35284421568</c:v>
                </c:pt>
                <c:pt idx="7736">
                  <c:v>10243.674294514769</c:v>
                </c:pt>
                <c:pt idx="7737">
                  <c:v>10244.995744096519</c:v>
                </c:pt>
                <c:pt idx="7738">
                  <c:v>10246.317192960929</c:v>
                </c:pt>
                <c:pt idx="7739">
                  <c:v>10247.638641107998</c:v>
                </c:pt>
                <c:pt idx="7740">
                  <c:v>10248.960088537728</c:v>
                </c:pt>
                <c:pt idx="7741">
                  <c:v>10250.281535250118</c:v>
                </c:pt>
                <c:pt idx="7742">
                  <c:v>10251.602981245169</c:v>
                </c:pt>
                <c:pt idx="7743">
                  <c:v>10252.924426522879</c:v>
                </c:pt>
                <c:pt idx="7744">
                  <c:v>10254.245871083249</c:v>
                </c:pt>
                <c:pt idx="7745">
                  <c:v>10255.567314926278</c:v>
                </c:pt>
                <c:pt idx="7746">
                  <c:v>10256.888758051969</c:v>
                </c:pt>
                <c:pt idx="7747">
                  <c:v>10258.210200460318</c:v>
                </c:pt>
                <c:pt idx="7748">
                  <c:v>10259.531642151327</c:v>
                </c:pt>
                <c:pt idx="7749">
                  <c:v>10260.853083124999</c:v>
                </c:pt>
                <c:pt idx="7750">
                  <c:v>10262.174523381329</c:v>
                </c:pt>
                <c:pt idx="7751">
                  <c:v>10263.49596292032</c:v>
                </c:pt>
                <c:pt idx="7752">
                  <c:v>10264.81740174197</c:v>
                </c:pt>
                <c:pt idx="7753">
                  <c:v>10266.138839846279</c:v>
                </c:pt>
                <c:pt idx="7754">
                  <c:v>10267.460277233249</c:v>
                </c:pt>
                <c:pt idx="7755">
                  <c:v>10268.781713902879</c:v>
                </c:pt>
                <c:pt idx="7756">
                  <c:v>10270.103149855167</c:v>
                </c:pt>
                <c:pt idx="7757">
                  <c:v>10271.424585090119</c:v>
                </c:pt>
                <c:pt idx="7758">
                  <c:v>10272.746019607728</c:v>
                </c:pt>
                <c:pt idx="7759">
                  <c:v>10274.067453407999</c:v>
                </c:pt>
                <c:pt idx="7760">
                  <c:v>10275.38888649093</c:v>
                </c:pt>
                <c:pt idx="7761">
                  <c:v>10276.710318856518</c:v>
                </c:pt>
                <c:pt idx="7762">
                  <c:v>10278.03175050477</c:v>
                </c:pt>
                <c:pt idx="7763">
                  <c:v>10279.353181435679</c:v>
                </c:pt>
                <c:pt idx="7764">
                  <c:v>10280.674611649249</c:v>
                </c:pt>
                <c:pt idx="7765">
                  <c:v>10281.996041145479</c:v>
                </c:pt>
                <c:pt idx="7766">
                  <c:v>10283.317469924368</c:v>
                </c:pt>
                <c:pt idx="7767">
                  <c:v>10284.63889798592</c:v>
                </c:pt>
                <c:pt idx="7768">
                  <c:v>10285.960325330128</c:v>
                </c:pt>
                <c:pt idx="7769">
                  <c:v>10287.281751956998</c:v>
                </c:pt>
                <c:pt idx="7770">
                  <c:v>10288.603177866529</c:v>
                </c:pt>
                <c:pt idx="7771">
                  <c:v>10289.924603058718</c:v>
                </c:pt>
                <c:pt idx="7772">
                  <c:v>10291.246027533569</c:v>
                </c:pt>
                <c:pt idx="7773">
                  <c:v>10292.567451291079</c:v>
                </c:pt>
                <c:pt idx="7774">
                  <c:v>10293.888874331249</c:v>
                </c:pt>
                <c:pt idx="7775">
                  <c:v>10295.210296654079</c:v>
                </c:pt>
                <c:pt idx="7776">
                  <c:v>10296.531718259568</c:v>
                </c:pt>
                <c:pt idx="7777">
                  <c:v>10297.853139147719</c:v>
                </c:pt>
                <c:pt idx="7778">
                  <c:v>10299.17455931853</c:v>
                </c:pt>
                <c:pt idx="7779">
                  <c:v>10300.495978771998</c:v>
                </c:pt>
                <c:pt idx="7780">
                  <c:v>10301.817397508128</c:v>
                </c:pt>
                <c:pt idx="7781">
                  <c:v>10303.13881552692</c:v>
                </c:pt>
                <c:pt idx="7782">
                  <c:v>10304.460232828369</c:v>
                </c:pt>
                <c:pt idx="7783">
                  <c:v>10305.78164941248</c:v>
                </c:pt>
                <c:pt idx="7784">
                  <c:v>10307.103065279249</c:v>
                </c:pt>
                <c:pt idx="7785">
                  <c:v>10308.424480428677</c:v>
                </c:pt>
                <c:pt idx="7786">
                  <c:v>10309.745894860769</c:v>
                </c:pt>
                <c:pt idx="7787">
                  <c:v>10311.067308575519</c:v>
                </c:pt>
                <c:pt idx="7788">
                  <c:v>10312.388721572928</c:v>
                </c:pt>
                <c:pt idx="7789">
                  <c:v>10313.710133852999</c:v>
                </c:pt>
                <c:pt idx="7790">
                  <c:v>10315.031545415728</c:v>
                </c:pt>
                <c:pt idx="7791">
                  <c:v>10316.35295626112</c:v>
                </c:pt>
                <c:pt idx="7792">
                  <c:v>10317.674366389168</c:v>
                </c:pt>
                <c:pt idx="7793">
                  <c:v>10318.995775799878</c:v>
                </c:pt>
                <c:pt idx="7794">
                  <c:v>10320.317184493249</c:v>
                </c:pt>
                <c:pt idx="7795">
                  <c:v>10321.638592469279</c:v>
                </c:pt>
                <c:pt idx="7796">
                  <c:v>10322.959999727967</c:v>
                </c:pt>
                <c:pt idx="7797">
                  <c:v>10324.28140626932</c:v>
                </c:pt>
                <c:pt idx="7798">
                  <c:v>10325.602812093328</c:v>
                </c:pt>
                <c:pt idx="7799">
                  <c:v>10326.924217199999</c:v>
                </c:pt>
                <c:pt idx="7800">
                  <c:v>10328.245621589329</c:v>
                </c:pt>
                <c:pt idx="7801">
                  <c:v>10329.567025261318</c:v>
                </c:pt>
                <c:pt idx="7802">
                  <c:v>10330.888428215969</c:v>
                </c:pt>
                <c:pt idx="7803">
                  <c:v>10332.209830453279</c:v>
                </c:pt>
                <c:pt idx="7804">
                  <c:v>10333.531231973247</c:v>
                </c:pt>
                <c:pt idx="7805">
                  <c:v>10334.852632775879</c:v>
                </c:pt>
                <c:pt idx="7806">
                  <c:v>10336.174032861169</c:v>
                </c:pt>
                <c:pt idx="7807">
                  <c:v>10337.49543222912</c:v>
                </c:pt>
                <c:pt idx="7808">
                  <c:v>10338.816830879729</c:v>
                </c:pt>
                <c:pt idx="7809">
                  <c:v>10340.138228812999</c:v>
                </c:pt>
                <c:pt idx="7810">
                  <c:v>10341.459626028929</c:v>
                </c:pt>
                <c:pt idx="7811">
                  <c:v>10342.781022527519</c:v>
                </c:pt>
                <c:pt idx="7812">
                  <c:v>10344.10241830877</c:v>
                </c:pt>
                <c:pt idx="7813">
                  <c:v>10345.423813372679</c:v>
                </c:pt>
                <c:pt idx="7814">
                  <c:v>10346.745207719248</c:v>
                </c:pt>
                <c:pt idx="7815">
                  <c:v>10348.066601348479</c:v>
                </c:pt>
                <c:pt idx="7816">
                  <c:v>10349.387994260369</c:v>
                </c:pt>
                <c:pt idx="7817">
                  <c:v>10350.709386454919</c:v>
                </c:pt>
                <c:pt idx="7818">
                  <c:v>10352.030777932128</c:v>
                </c:pt>
                <c:pt idx="7819">
                  <c:v>10353.352168691999</c:v>
                </c:pt>
                <c:pt idx="7820">
                  <c:v>10354.67355873453</c:v>
                </c:pt>
                <c:pt idx="7821">
                  <c:v>10355.994948059719</c:v>
                </c:pt>
                <c:pt idx="7822">
                  <c:v>10357.316336667569</c:v>
                </c:pt>
                <c:pt idx="7823">
                  <c:v>10358.637724558079</c:v>
                </c:pt>
                <c:pt idx="7824">
                  <c:v>10359.959111731248</c:v>
                </c:pt>
                <c:pt idx="7825">
                  <c:v>10361.280498187078</c:v>
                </c:pt>
                <c:pt idx="7826">
                  <c:v>10362.601883925568</c:v>
                </c:pt>
                <c:pt idx="7827">
                  <c:v>10363.923268946719</c:v>
                </c:pt>
                <c:pt idx="7828">
                  <c:v>10365.244653250529</c:v>
                </c:pt>
                <c:pt idx="7829">
                  <c:v>10366.566036836999</c:v>
                </c:pt>
                <c:pt idx="7830">
                  <c:v>10367.887419706129</c:v>
                </c:pt>
                <c:pt idx="7831">
                  <c:v>10369.20880185792</c:v>
                </c:pt>
                <c:pt idx="7832">
                  <c:v>10370.530183292369</c:v>
                </c:pt>
                <c:pt idx="7833">
                  <c:v>10371.851564009477</c:v>
                </c:pt>
                <c:pt idx="7834">
                  <c:v>10373.172944009249</c:v>
                </c:pt>
                <c:pt idx="7835">
                  <c:v>10374.494323291679</c:v>
                </c:pt>
                <c:pt idx="7836">
                  <c:v>10375.815701856769</c:v>
                </c:pt>
                <c:pt idx="7837">
                  <c:v>10377.137079704518</c:v>
                </c:pt>
                <c:pt idx="7838">
                  <c:v>10378.458456834929</c:v>
                </c:pt>
                <c:pt idx="7839">
                  <c:v>10379.779833248</c:v>
                </c:pt>
                <c:pt idx="7840">
                  <c:v>10381.101208943728</c:v>
                </c:pt>
                <c:pt idx="7841">
                  <c:v>10382.422583922118</c:v>
                </c:pt>
                <c:pt idx="7842">
                  <c:v>10383.74395818317</c:v>
                </c:pt>
                <c:pt idx="7843">
                  <c:v>10385.065331726879</c:v>
                </c:pt>
                <c:pt idx="7844">
                  <c:v>10386.38670455325</c:v>
                </c:pt>
                <c:pt idx="7845">
                  <c:v>10387.708076662278</c:v>
                </c:pt>
                <c:pt idx="7846">
                  <c:v>10389.029448053969</c:v>
                </c:pt>
                <c:pt idx="7847">
                  <c:v>10390.350818728319</c:v>
                </c:pt>
                <c:pt idx="7848">
                  <c:v>10391.672188685328</c:v>
                </c:pt>
                <c:pt idx="7849">
                  <c:v>10392.993557924998</c:v>
                </c:pt>
                <c:pt idx="7850">
                  <c:v>10394.314926447329</c:v>
                </c:pt>
                <c:pt idx="7851">
                  <c:v>10395.636294252319</c:v>
                </c:pt>
                <c:pt idx="7852">
                  <c:v>10396.957661339969</c:v>
                </c:pt>
                <c:pt idx="7853">
                  <c:v>10398.279027710279</c:v>
                </c:pt>
                <c:pt idx="7854">
                  <c:v>10399.600393363247</c:v>
                </c:pt>
                <c:pt idx="7855">
                  <c:v>10400.921758298879</c:v>
                </c:pt>
                <c:pt idx="7856">
                  <c:v>10402.243122517169</c:v>
                </c:pt>
                <c:pt idx="7857">
                  <c:v>10403.564486018118</c:v>
                </c:pt>
                <c:pt idx="7858">
                  <c:v>10404.885848801729</c:v>
                </c:pt>
                <c:pt idx="7859">
                  <c:v>10406.207210867999</c:v>
                </c:pt>
                <c:pt idx="7860">
                  <c:v>10407.52857221693</c:v>
                </c:pt>
                <c:pt idx="7861">
                  <c:v>10408.84993284852</c:v>
                </c:pt>
                <c:pt idx="7862">
                  <c:v>10410.171292762769</c:v>
                </c:pt>
                <c:pt idx="7863">
                  <c:v>10411.492651959679</c:v>
                </c:pt>
                <c:pt idx="7864">
                  <c:v>10412.814010439248</c:v>
                </c:pt>
                <c:pt idx="7865">
                  <c:v>10414.135368201478</c:v>
                </c:pt>
                <c:pt idx="7866">
                  <c:v>10415.456725246369</c:v>
                </c:pt>
                <c:pt idx="7867">
                  <c:v>10416.778081573919</c:v>
                </c:pt>
                <c:pt idx="7868">
                  <c:v>10418.09943718413</c:v>
                </c:pt>
                <c:pt idx="7869">
                  <c:v>10419.420792076999</c:v>
                </c:pt>
                <c:pt idx="7870">
                  <c:v>10420.742146252529</c:v>
                </c:pt>
                <c:pt idx="7871">
                  <c:v>10422.063499710719</c:v>
                </c:pt>
                <c:pt idx="7872">
                  <c:v>10423.384852451569</c:v>
                </c:pt>
                <c:pt idx="7873">
                  <c:v>10424.706204475078</c:v>
                </c:pt>
                <c:pt idx="7874">
                  <c:v>10426.027555781249</c:v>
                </c:pt>
                <c:pt idx="7875">
                  <c:v>10427.348906370078</c:v>
                </c:pt>
                <c:pt idx="7876">
                  <c:v>10428.67025624157</c:v>
                </c:pt>
                <c:pt idx="7877">
                  <c:v>10429.991605395719</c:v>
                </c:pt>
                <c:pt idx="7878">
                  <c:v>10431.312953832528</c:v>
                </c:pt>
                <c:pt idx="7879">
                  <c:v>10432.634301552</c:v>
                </c:pt>
                <c:pt idx="7880">
                  <c:v>10433.955648554129</c:v>
                </c:pt>
                <c:pt idx="7881">
                  <c:v>10435.276994838918</c:v>
                </c:pt>
                <c:pt idx="7882">
                  <c:v>10436.59834040637</c:v>
                </c:pt>
                <c:pt idx="7883">
                  <c:v>10437.919685256478</c:v>
                </c:pt>
                <c:pt idx="7884">
                  <c:v>10439.24102938925</c:v>
                </c:pt>
                <c:pt idx="7885">
                  <c:v>10440.562372804679</c:v>
                </c:pt>
                <c:pt idx="7886">
                  <c:v>10441.883715502769</c:v>
                </c:pt>
                <c:pt idx="7887">
                  <c:v>10443.205057483519</c:v>
                </c:pt>
                <c:pt idx="7888">
                  <c:v>10444.526398746928</c:v>
                </c:pt>
                <c:pt idx="7889">
                  <c:v>10445.847739292998</c:v>
                </c:pt>
                <c:pt idx="7890">
                  <c:v>10447.16907912173</c:v>
                </c:pt>
                <c:pt idx="7891">
                  <c:v>10448.490418233119</c:v>
                </c:pt>
                <c:pt idx="7892">
                  <c:v>10449.81175662717</c:v>
                </c:pt>
                <c:pt idx="7893">
                  <c:v>10451.133094303879</c:v>
                </c:pt>
                <c:pt idx="7894">
                  <c:v>10452.454431263248</c:v>
                </c:pt>
                <c:pt idx="7895">
                  <c:v>10453.77576750528</c:v>
                </c:pt>
                <c:pt idx="7896">
                  <c:v>10455.097103029968</c:v>
                </c:pt>
                <c:pt idx="7897">
                  <c:v>10456.418437837317</c:v>
                </c:pt>
                <c:pt idx="7898">
                  <c:v>10457.739771927329</c:v>
                </c:pt>
                <c:pt idx="7899">
                  <c:v>10459.061105299998</c:v>
                </c:pt>
                <c:pt idx="7900">
                  <c:v>10460.38243795533</c:v>
                </c:pt>
                <c:pt idx="7901">
                  <c:v>10461.703769893318</c:v>
                </c:pt>
                <c:pt idx="7902">
                  <c:v>10463.025101113968</c:v>
                </c:pt>
                <c:pt idx="7903">
                  <c:v>10464.346431617279</c:v>
                </c:pt>
                <c:pt idx="7904">
                  <c:v>10465.667761403249</c:v>
                </c:pt>
                <c:pt idx="7905">
                  <c:v>10466.989090471878</c:v>
                </c:pt>
                <c:pt idx="7906">
                  <c:v>10468.310418823168</c:v>
                </c:pt>
                <c:pt idx="7907">
                  <c:v>10469.631746457118</c:v>
                </c:pt>
                <c:pt idx="7908">
                  <c:v>10470.95307337373</c:v>
                </c:pt>
                <c:pt idx="7909">
                  <c:v>10472.274399572998</c:v>
                </c:pt>
                <c:pt idx="7910">
                  <c:v>10473.595725054927</c:v>
                </c:pt>
                <c:pt idx="7911">
                  <c:v>10474.91704981952</c:v>
                </c:pt>
                <c:pt idx="7912">
                  <c:v>10476.238373866769</c:v>
                </c:pt>
                <c:pt idx="7913">
                  <c:v>10477.559697196679</c:v>
                </c:pt>
                <c:pt idx="7914">
                  <c:v>10478.881019809249</c:v>
                </c:pt>
                <c:pt idx="7915">
                  <c:v>10480.202341704478</c:v>
                </c:pt>
                <c:pt idx="7916">
                  <c:v>10481.52366288237</c:v>
                </c:pt>
                <c:pt idx="7917">
                  <c:v>10482.844983342919</c:v>
                </c:pt>
                <c:pt idx="7918">
                  <c:v>10484.166303086127</c:v>
                </c:pt>
                <c:pt idx="7919">
                  <c:v>10485.487622111999</c:v>
                </c:pt>
                <c:pt idx="7920">
                  <c:v>10486.808940420529</c:v>
                </c:pt>
                <c:pt idx="7921">
                  <c:v>10488.130258011717</c:v>
                </c:pt>
                <c:pt idx="7922">
                  <c:v>10489.451574885568</c:v>
                </c:pt>
                <c:pt idx="7923">
                  <c:v>10490.772891042079</c:v>
                </c:pt>
                <c:pt idx="7924">
                  <c:v>10492.09420648125</c:v>
                </c:pt>
                <c:pt idx="7925">
                  <c:v>10493.415521203078</c:v>
                </c:pt>
                <c:pt idx="7926">
                  <c:v>10494.736835207568</c:v>
                </c:pt>
                <c:pt idx="7927">
                  <c:v>10496.05814849472</c:v>
                </c:pt>
                <c:pt idx="7928">
                  <c:v>10497.379461064529</c:v>
                </c:pt>
                <c:pt idx="7929">
                  <c:v>10498.700772916998</c:v>
                </c:pt>
                <c:pt idx="7930">
                  <c:v>10500.022084052129</c:v>
                </c:pt>
                <c:pt idx="7931">
                  <c:v>10501.343394469919</c:v>
                </c:pt>
                <c:pt idx="7932">
                  <c:v>10502.664704170369</c:v>
                </c:pt>
                <c:pt idx="7933">
                  <c:v>10503.986013153479</c:v>
                </c:pt>
                <c:pt idx="7934">
                  <c:v>10505.307321419248</c:v>
                </c:pt>
                <c:pt idx="7935">
                  <c:v>10506.628628967679</c:v>
                </c:pt>
                <c:pt idx="7936">
                  <c:v>10507.949935798768</c:v>
                </c:pt>
                <c:pt idx="7937">
                  <c:v>10509.27124191252</c:v>
                </c:pt>
                <c:pt idx="7938">
                  <c:v>10510.592547308928</c:v>
                </c:pt>
                <c:pt idx="7939">
                  <c:v>10511.913851987998</c:v>
                </c:pt>
                <c:pt idx="7940">
                  <c:v>10513.235155949729</c:v>
                </c:pt>
                <c:pt idx="7941">
                  <c:v>10514.556459194118</c:v>
                </c:pt>
                <c:pt idx="7942">
                  <c:v>10515.877761721167</c:v>
                </c:pt>
                <c:pt idx="7943">
                  <c:v>10517.199063530879</c:v>
                </c:pt>
                <c:pt idx="7944">
                  <c:v>10518.520364623249</c:v>
                </c:pt>
                <c:pt idx="7945">
                  <c:v>10519.841664998279</c:v>
                </c:pt>
                <c:pt idx="7946">
                  <c:v>10521.162964655969</c:v>
                </c:pt>
                <c:pt idx="7947">
                  <c:v>10522.484263596318</c:v>
                </c:pt>
                <c:pt idx="7948">
                  <c:v>10523.80556181933</c:v>
                </c:pt>
                <c:pt idx="7949">
                  <c:v>10525.126859324999</c:v>
                </c:pt>
                <c:pt idx="7950">
                  <c:v>10526.448156113329</c:v>
                </c:pt>
                <c:pt idx="7951">
                  <c:v>10527.769452184319</c:v>
                </c:pt>
                <c:pt idx="7952">
                  <c:v>10529.090747537968</c:v>
                </c:pt>
                <c:pt idx="7953">
                  <c:v>10530.412042174279</c:v>
                </c:pt>
                <c:pt idx="7954">
                  <c:v>10531.73333609325</c:v>
                </c:pt>
                <c:pt idx="7955">
                  <c:v>10533.054629294878</c:v>
                </c:pt>
                <c:pt idx="7956">
                  <c:v>10534.37592177917</c:v>
                </c:pt>
                <c:pt idx="7957">
                  <c:v>10535.697213546118</c:v>
                </c:pt>
                <c:pt idx="7958">
                  <c:v>10537.018504595728</c:v>
                </c:pt>
                <c:pt idx="7959">
                  <c:v>10538.339794927999</c:v>
                </c:pt>
                <c:pt idx="7960">
                  <c:v>10539.661084542928</c:v>
                </c:pt>
                <c:pt idx="7961">
                  <c:v>10540.98237344052</c:v>
                </c:pt>
                <c:pt idx="7962">
                  <c:v>10542.303661620768</c:v>
                </c:pt>
                <c:pt idx="7963">
                  <c:v>10543.624949083678</c:v>
                </c:pt>
                <c:pt idx="7964">
                  <c:v>10544.946235829249</c:v>
                </c:pt>
                <c:pt idx="7965">
                  <c:v>10546.267521857479</c:v>
                </c:pt>
                <c:pt idx="7966">
                  <c:v>10547.588807168368</c:v>
                </c:pt>
                <c:pt idx="7967">
                  <c:v>10548.91009176192</c:v>
                </c:pt>
                <c:pt idx="7968">
                  <c:v>10550.231375638128</c:v>
                </c:pt>
                <c:pt idx="7969">
                  <c:v>10551.552658797</c:v>
                </c:pt>
                <c:pt idx="7970">
                  <c:v>10552.873941238529</c:v>
                </c:pt>
                <c:pt idx="7971">
                  <c:v>10554.195222962719</c:v>
                </c:pt>
                <c:pt idx="7972">
                  <c:v>10555.516503969569</c:v>
                </c:pt>
                <c:pt idx="7973">
                  <c:v>10556.837784259078</c:v>
                </c:pt>
                <c:pt idx="7974">
                  <c:v>10558.159063831248</c:v>
                </c:pt>
                <c:pt idx="7975">
                  <c:v>10559.48034268608</c:v>
                </c:pt>
                <c:pt idx="7976">
                  <c:v>10560.801620823568</c:v>
                </c:pt>
                <c:pt idx="7977">
                  <c:v>10562.122898243719</c:v>
                </c:pt>
                <c:pt idx="7978">
                  <c:v>10563.44417494653</c:v>
                </c:pt>
                <c:pt idx="7979">
                  <c:v>10564.765450931998</c:v>
                </c:pt>
                <c:pt idx="7980">
                  <c:v>10566.08672620013</c:v>
                </c:pt>
                <c:pt idx="7981">
                  <c:v>10567.408000750918</c:v>
                </c:pt>
                <c:pt idx="7982">
                  <c:v>10568.729274584368</c:v>
                </c:pt>
                <c:pt idx="7983">
                  <c:v>10570.050547700479</c:v>
                </c:pt>
                <c:pt idx="7984">
                  <c:v>10571.371820099248</c:v>
                </c:pt>
                <c:pt idx="7985">
                  <c:v>10572.69309178068</c:v>
                </c:pt>
                <c:pt idx="7986">
                  <c:v>10574.014362744769</c:v>
                </c:pt>
                <c:pt idx="7987">
                  <c:v>10575.335632991519</c:v>
                </c:pt>
                <c:pt idx="7988">
                  <c:v>10576.65690252093</c:v>
                </c:pt>
                <c:pt idx="7989">
                  <c:v>10577.978171332999</c:v>
                </c:pt>
                <c:pt idx="7990">
                  <c:v>10579.299439427728</c:v>
                </c:pt>
                <c:pt idx="7991">
                  <c:v>10580.620706805119</c:v>
                </c:pt>
                <c:pt idx="7992">
                  <c:v>10581.941973465169</c:v>
                </c:pt>
                <c:pt idx="7993">
                  <c:v>10583.263239407879</c:v>
                </c:pt>
                <c:pt idx="7994">
                  <c:v>10584.584504633249</c:v>
                </c:pt>
                <c:pt idx="7995">
                  <c:v>10585.905769141278</c:v>
                </c:pt>
                <c:pt idx="7996">
                  <c:v>10587.227032931969</c:v>
                </c:pt>
                <c:pt idx="7997">
                  <c:v>10588.54829600532</c:v>
                </c:pt>
                <c:pt idx="7998">
                  <c:v>10589.869558361328</c:v>
                </c:pt>
                <c:pt idx="7999">
                  <c:v>10591.19082</c:v>
                </c:pt>
                <c:pt idx="8000">
                  <c:v>10592.512080921328</c:v>
                </c:pt>
                <c:pt idx="8001">
                  <c:v>10593.833341125319</c:v>
                </c:pt>
                <c:pt idx="8002">
                  <c:v>10595.15460061197</c:v>
                </c:pt>
                <c:pt idx="8003">
                  <c:v>10596.475859381278</c:v>
                </c:pt>
                <c:pt idx="8004">
                  <c:v>10597.797117433249</c:v>
                </c:pt>
                <c:pt idx="8005">
                  <c:v>10599.118374767879</c:v>
                </c:pt>
                <c:pt idx="8006">
                  <c:v>10600.439631385168</c:v>
                </c:pt>
                <c:pt idx="8007">
                  <c:v>10601.76088728512</c:v>
                </c:pt>
                <c:pt idx="8008">
                  <c:v>10603.082142467729</c:v>
                </c:pt>
                <c:pt idx="8009">
                  <c:v>10604.403396932999</c:v>
                </c:pt>
                <c:pt idx="8010">
                  <c:v>10605.72465068093</c:v>
                </c:pt>
                <c:pt idx="8011">
                  <c:v>10607.045903711518</c:v>
                </c:pt>
                <c:pt idx="8012">
                  <c:v>10608.367156024769</c:v>
                </c:pt>
                <c:pt idx="8013">
                  <c:v>10609.688407620679</c:v>
                </c:pt>
                <c:pt idx="8014">
                  <c:v>10611.009658499248</c:v>
                </c:pt>
                <c:pt idx="8015">
                  <c:v>10612.330908660479</c:v>
                </c:pt>
                <c:pt idx="8016">
                  <c:v>10613.652158104369</c:v>
                </c:pt>
                <c:pt idx="8017">
                  <c:v>10614.973406830919</c:v>
                </c:pt>
                <c:pt idx="8018">
                  <c:v>10616.294654840129</c:v>
                </c:pt>
                <c:pt idx="8019">
                  <c:v>10617.615902131998</c:v>
                </c:pt>
                <c:pt idx="8020">
                  <c:v>10618.937148706529</c:v>
                </c:pt>
                <c:pt idx="8021">
                  <c:v>10620.258394563718</c:v>
                </c:pt>
                <c:pt idx="8022">
                  <c:v>10621.579639703568</c:v>
                </c:pt>
                <c:pt idx="8023">
                  <c:v>10622.900884126078</c:v>
                </c:pt>
                <c:pt idx="8024">
                  <c:v>10624.222127831248</c:v>
                </c:pt>
                <c:pt idx="8025">
                  <c:v>10625.543370819079</c:v>
                </c:pt>
                <c:pt idx="8026">
                  <c:v>10626.864613089569</c:v>
                </c:pt>
                <c:pt idx="8027">
                  <c:v>10628.185854642717</c:v>
                </c:pt>
                <c:pt idx="8028">
                  <c:v>10629.50709547853</c:v>
                </c:pt>
                <c:pt idx="8029">
                  <c:v>10630.828335596998</c:v>
                </c:pt>
                <c:pt idx="8030">
                  <c:v>10632.149574998128</c:v>
                </c:pt>
                <c:pt idx="8031">
                  <c:v>10633.470813681919</c:v>
                </c:pt>
                <c:pt idx="8032">
                  <c:v>10634.792051648368</c:v>
                </c:pt>
                <c:pt idx="8033">
                  <c:v>10636.113288897479</c:v>
                </c:pt>
                <c:pt idx="8034">
                  <c:v>10637.434525429249</c:v>
                </c:pt>
                <c:pt idx="8035">
                  <c:v>10638.755761243678</c:v>
                </c:pt>
                <c:pt idx="8036">
                  <c:v>10640.076996340769</c:v>
                </c:pt>
                <c:pt idx="8037">
                  <c:v>10641.398230720519</c:v>
                </c:pt>
                <c:pt idx="8038">
                  <c:v>10642.719464382928</c:v>
                </c:pt>
                <c:pt idx="8039">
                  <c:v>10644.040697327999</c:v>
                </c:pt>
                <c:pt idx="8040">
                  <c:v>10645.361929555729</c:v>
                </c:pt>
                <c:pt idx="8041">
                  <c:v>10646.683161066119</c:v>
                </c:pt>
                <c:pt idx="8042">
                  <c:v>10648.004391859169</c:v>
                </c:pt>
                <c:pt idx="8043">
                  <c:v>10649.325621934879</c:v>
                </c:pt>
                <c:pt idx="8044">
                  <c:v>10650.64685129325</c:v>
                </c:pt>
                <c:pt idx="8045">
                  <c:v>10651.968079934279</c:v>
                </c:pt>
                <c:pt idx="8046">
                  <c:v>10653.289307857967</c:v>
                </c:pt>
                <c:pt idx="8047">
                  <c:v>10654.610535064319</c:v>
                </c:pt>
                <c:pt idx="8048">
                  <c:v>10655.931761553329</c:v>
                </c:pt>
                <c:pt idx="8049">
                  <c:v>10657.252987324999</c:v>
                </c:pt>
                <c:pt idx="8050">
                  <c:v>10658.574212379328</c:v>
                </c:pt>
                <c:pt idx="8051">
                  <c:v>10659.895436716319</c:v>
                </c:pt>
                <c:pt idx="8052">
                  <c:v>10661.216660335969</c:v>
                </c:pt>
                <c:pt idx="8053">
                  <c:v>10662.537883238279</c:v>
                </c:pt>
                <c:pt idx="8054">
                  <c:v>10663.859105423247</c:v>
                </c:pt>
                <c:pt idx="8055">
                  <c:v>10665.180326890879</c:v>
                </c:pt>
                <c:pt idx="8056">
                  <c:v>10666.501547641168</c:v>
                </c:pt>
                <c:pt idx="8057">
                  <c:v>10667.822767674119</c:v>
                </c:pt>
                <c:pt idx="8058">
                  <c:v>10669.143986989729</c:v>
                </c:pt>
                <c:pt idx="8059">
                  <c:v>10670.465205587998</c:v>
                </c:pt>
                <c:pt idx="8060">
                  <c:v>10671.78642346893</c:v>
                </c:pt>
                <c:pt idx="8061">
                  <c:v>10673.107640632519</c:v>
                </c:pt>
                <c:pt idx="8062">
                  <c:v>10674.428857078768</c:v>
                </c:pt>
                <c:pt idx="8063">
                  <c:v>10675.750072807679</c:v>
                </c:pt>
                <c:pt idx="8064">
                  <c:v>10677.071287819248</c:v>
                </c:pt>
                <c:pt idx="8065">
                  <c:v>10678.39250211348</c:v>
                </c:pt>
                <c:pt idx="8066">
                  <c:v>10679.713715690368</c:v>
                </c:pt>
                <c:pt idx="8067">
                  <c:v>10681.034928549918</c:v>
                </c:pt>
                <c:pt idx="8068">
                  <c:v>10682.356140692129</c:v>
                </c:pt>
                <c:pt idx="8069">
                  <c:v>10683.677352116998</c:v>
                </c:pt>
                <c:pt idx="8070">
                  <c:v>10684.99856282453</c:v>
                </c:pt>
                <c:pt idx="8071">
                  <c:v>10686.319772814719</c:v>
                </c:pt>
                <c:pt idx="8072">
                  <c:v>10687.640982087569</c:v>
                </c:pt>
                <c:pt idx="8073">
                  <c:v>10688.96219064308</c:v>
                </c:pt>
                <c:pt idx="8074">
                  <c:v>10690.28339848125</c:v>
                </c:pt>
                <c:pt idx="8075">
                  <c:v>10691.604605602079</c:v>
                </c:pt>
                <c:pt idx="8076">
                  <c:v>10692.925812005569</c:v>
                </c:pt>
                <c:pt idx="8077">
                  <c:v>10694.247017691718</c:v>
                </c:pt>
                <c:pt idx="8078">
                  <c:v>10695.568222660529</c:v>
                </c:pt>
                <c:pt idx="8079">
                  <c:v>10696.889426911999</c:v>
                </c:pt>
                <c:pt idx="8080">
                  <c:v>10698.210630446129</c:v>
                </c:pt>
                <c:pt idx="8081">
                  <c:v>10699.531833262919</c:v>
                </c:pt>
                <c:pt idx="8082">
                  <c:v>10700.853035362368</c:v>
                </c:pt>
                <c:pt idx="8083">
                  <c:v>10702.174236744479</c:v>
                </c:pt>
                <c:pt idx="8084">
                  <c:v>10703.495437409249</c:v>
                </c:pt>
                <c:pt idx="8085">
                  <c:v>10704.816637356678</c:v>
                </c:pt>
                <c:pt idx="8086">
                  <c:v>10706.137836586769</c:v>
                </c:pt>
                <c:pt idx="8087">
                  <c:v>10707.459035099519</c:v>
                </c:pt>
                <c:pt idx="8088">
                  <c:v>10708.780232894927</c:v>
                </c:pt>
                <c:pt idx="8089">
                  <c:v>10710.101429973</c:v>
                </c:pt>
                <c:pt idx="8090">
                  <c:v>10711.42262633373</c:v>
                </c:pt>
                <c:pt idx="8091">
                  <c:v>10712.743821977117</c:v>
                </c:pt>
                <c:pt idx="8092">
                  <c:v>10714.065016903169</c:v>
                </c:pt>
                <c:pt idx="8093">
                  <c:v>10715.386211111878</c:v>
                </c:pt>
                <c:pt idx="8094">
                  <c:v>10716.70740460325</c:v>
                </c:pt>
                <c:pt idx="8095">
                  <c:v>10718.028597377279</c:v>
                </c:pt>
                <c:pt idx="8096">
                  <c:v>10719.349789433969</c:v>
                </c:pt>
                <c:pt idx="8097">
                  <c:v>10720.670980773319</c:v>
                </c:pt>
                <c:pt idx="8098">
                  <c:v>10721.992171395328</c:v>
                </c:pt>
                <c:pt idx="8099">
                  <c:v>10723.313361299997</c:v>
                </c:pt>
                <c:pt idx="8100">
                  <c:v>10724.63455048733</c:v>
                </c:pt>
                <c:pt idx="8101">
                  <c:v>10725.955738957318</c:v>
                </c:pt>
                <c:pt idx="8102">
                  <c:v>10727.27692670997</c:v>
                </c:pt>
                <c:pt idx="8103">
                  <c:v>10728.598113745278</c:v>
                </c:pt>
                <c:pt idx="8104">
                  <c:v>10729.919300063248</c:v>
                </c:pt>
                <c:pt idx="8105">
                  <c:v>10731.240485663879</c:v>
                </c:pt>
                <c:pt idx="8106">
                  <c:v>10732.561670547169</c:v>
                </c:pt>
                <c:pt idx="8107">
                  <c:v>10733.882854713118</c:v>
                </c:pt>
                <c:pt idx="8108">
                  <c:v>10735.20403816173</c:v>
                </c:pt>
                <c:pt idx="8109">
                  <c:v>10736.525220892998</c:v>
                </c:pt>
                <c:pt idx="8110">
                  <c:v>10737.846402906929</c:v>
                </c:pt>
                <c:pt idx="8111">
                  <c:v>10739.167584203518</c:v>
                </c:pt>
                <c:pt idx="8112">
                  <c:v>10740.488764782769</c:v>
                </c:pt>
                <c:pt idx="8113">
                  <c:v>10741.809944644679</c:v>
                </c:pt>
                <c:pt idx="8114">
                  <c:v>10743.131123789248</c:v>
                </c:pt>
                <c:pt idx="8115">
                  <c:v>10744.452302216478</c:v>
                </c:pt>
                <c:pt idx="8116">
                  <c:v>10745.773479926369</c:v>
                </c:pt>
                <c:pt idx="8117">
                  <c:v>10747.094656918918</c:v>
                </c:pt>
                <c:pt idx="8118">
                  <c:v>10748.415833194129</c:v>
                </c:pt>
                <c:pt idx="8119">
                  <c:v>10749.737008751999</c:v>
                </c:pt>
                <c:pt idx="8120">
                  <c:v>10751.058183592528</c:v>
                </c:pt>
                <c:pt idx="8121">
                  <c:v>10752.379357715719</c:v>
                </c:pt>
                <c:pt idx="8122">
                  <c:v>10753.700531121569</c:v>
                </c:pt>
                <c:pt idx="8123">
                  <c:v>10755.021703810078</c:v>
                </c:pt>
                <c:pt idx="8124">
                  <c:v>10756.342875781249</c:v>
                </c:pt>
                <c:pt idx="8125">
                  <c:v>10757.664047035078</c:v>
                </c:pt>
                <c:pt idx="8126">
                  <c:v>10758.98521757157</c:v>
                </c:pt>
                <c:pt idx="8127">
                  <c:v>10760.306387390719</c:v>
                </c:pt>
                <c:pt idx="8128">
                  <c:v>10761.627556492529</c:v>
                </c:pt>
                <c:pt idx="8129">
                  <c:v>10762.948724877</c:v>
                </c:pt>
                <c:pt idx="8130">
                  <c:v>10764.269892544129</c:v>
                </c:pt>
                <c:pt idx="8131">
                  <c:v>10765.591059493918</c:v>
                </c:pt>
                <c:pt idx="8132">
                  <c:v>10766.91222572637</c:v>
                </c:pt>
                <c:pt idx="8133">
                  <c:v>10768.233391241478</c:v>
                </c:pt>
                <c:pt idx="8134">
                  <c:v>10769.554556039249</c:v>
                </c:pt>
                <c:pt idx="8135">
                  <c:v>10770.875720119679</c:v>
                </c:pt>
                <c:pt idx="8136">
                  <c:v>10772.196883482768</c:v>
                </c:pt>
                <c:pt idx="8137">
                  <c:v>10773.51804612852</c:v>
                </c:pt>
                <c:pt idx="8138">
                  <c:v>10774.839208056928</c:v>
                </c:pt>
                <c:pt idx="8139">
                  <c:v>10776.160369267998</c:v>
                </c:pt>
                <c:pt idx="8140">
                  <c:v>10777.48152976173</c:v>
                </c:pt>
                <c:pt idx="8141">
                  <c:v>10778.802689538119</c:v>
                </c:pt>
                <c:pt idx="8142">
                  <c:v>10780.12384859717</c:v>
                </c:pt>
                <c:pt idx="8143">
                  <c:v>10781.445006938879</c:v>
                </c:pt>
                <c:pt idx="8144">
                  <c:v>10782.766164563249</c:v>
                </c:pt>
                <c:pt idx="8145">
                  <c:v>10784.087321470279</c:v>
                </c:pt>
                <c:pt idx="8146">
                  <c:v>10785.408477659968</c:v>
                </c:pt>
                <c:pt idx="8147">
                  <c:v>10786.729633132318</c:v>
                </c:pt>
                <c:pt idx="8148">
                  <c:v>10788.050787887329</c:v>
                </c:pt>
                <c:pt idx="8149">
                  <c:v>10789.371941924999</c:v>
                </c:pt>
                <c:pt idx="8150">
                  <c:v>10790.693095245329</c:v>
                </c:pt>
                <c:pt idx="8151">
                  <c:v>10792.014247848319</c:v>
                </c:pt>
                <c:pt idx="8152">
                  <c:v>10793.335399733967</c:v>
                </c:pt>
                <c:pt idx="8153">
                  <c:v>10794.656550902278</c:v>
                </c:pt>
                <c:pt idx="8154">
                  <c:v>10795.977701353249</c:v>
                </c:pt>
                <c:pt idx="8155">
                  <c:v>10797.298851086878</c:v>
                </c:pt>
                <c:pt idx="8156">
                  <c:v>10798.620000103168</c:v>
                </c:pt>
                <c:pt idx="8157">
                  <c:v>10799.941148402118</c:v>
                </c:pt>
                <c:pt idx="8158">
                  <c:v>10801.26229598373</c:v>
                </c:pt>
                <c:pt idx="8159">
                  <c:v>10802.583442847999</c:v>
                </c:pt>
                <c:pt idx="8160">
                  <c:v>10803.904588994928</c:v>
                </c:pt>
                <c:pt idx="8161">
                  <c:v>10805.225734424519</c:v>
                </c:pt>
                <c:pt idx="8162">
                  <c:v>10806.546879136769</c:v>
                </c:pt>
                <c:pt idx="8163">
                  <c:v>10807.868023131678</c:v>
                </c:pt>
                <c:pt idx="8164">
                  <c:v>10809.189166409249</c:v>
                </c:pt>
                <c:pt idx="8165">
                  <c:v>10810.510308969479</c:v>
                </c:pt>
                <c:pt idx="8166">
                  <c:v>10811.831450812369</c:v>
                </c:pt>
                <c:pt idx="8167">
                  <c:v>10813.152591937918</c:v>
                </c:pt>
                <c:pt idx="8168">
                  <c:v>10814.473732346129</c:v>
                </c:pt>
                <c:pt idx="8169">
                  <c:v>10815.794872036999</c:v>
                </c:pt>
                <c:pt idx="8170">
                  <c:v>10817.116011010528</c:v>
                </c:pt>
                <c:pt idx="8171">
                  <c:v>10818.437149266718</c:v>
                </c:pt>
                <c:pt idx="8172">
                  <c:v>10819.758286805569</c:v>
                </c:pt>
                <c:pt idx="8173">
                  <c:v>10821.079423627078</c:v>
                </c:pt>
                <c:pt idx="8174">
                  <c:v>10822.40055973125</c:v>
                </c:pt>
                <c:pt idx="8175">
                  <c:v>10823.721695118078</c:v>
                </c:pt>
                <c:pt idx="8176">
                  <c:v>10825.042829787568</c:v>
                </c:pt>
                <c:pt idx="8177">
                  <c:v>10826.363963739719</c:v>
                </c:pt>
                <c:pt idx="8178">
                  <c:v>10827.685096974528</c:v>
                </c:pt>
                <c:pt idx="8179">
                  <c:v>10829.006229491997</c:v>
                </c:pt>
                <c:pt idx="8180">
                  <c:v>10830.327361292129</c:v>
                </c:pt>
                <c:pt idx="8181">
                  <c:v>10831.648492374918</c:v>
                </c:pt>
                <c:pt idx="8182">
                  <c:v>10832.969622740369</c:v>
                </c:pt>
                <c:pt idx="8183">
                  <c:v>10834.290752388479</c:v>
                </c:pt>
                <c:pt idx="8184">
                  <c:v>10835.611881319248</c:v>
                </c:pt>
                <c:pt idx="8185">
                  <c:v>10836.933009532679</c:v>
                </c:pt>
                <c:pt idx="8186">
                  <c:v>10838.254137028769</c:v>
                </c:pt>
                <c:pt idx="8187">
                  <c:v>10839.575263807517</c:v>
                </c:pt>
                <c:pt idx="8188">
                  <c:v>10840.896389868929</c:v>
                </c:pt>
                <c:pt idx="8189">
                  <c:v>10842.217515212998</c:v>
                </c:pt>
              </c:numCache>
            </c:numRef>
          </c:xVal>
          <c:yVal>
            <c:numRef>
              <c:f>HPGe_mereni!$Z$4:$Z$8193</c:f>
              <c:numCache>
                <c:formatCode>0.00E+00</c:formatCode>
                <c:ptCount val="8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9.74356532387569E-2</c:v>
                </c:pt>
                <c:pt idx="41">
                  <c:v>9.7536427512182264E-2</c:v>
                </c:pt>
                <c:pt idx="42">
                  <c:v>9.8450166744506462E-2</c:v>
                </c:pt>
                <c:pt idx="43">
                  <c:v>9.9839434579556657E-2</c:v>
                </c:pt>
                <c:pt idx="44">
                  <c:v>0.10126948450338365</c:v>
                </c:pt>
                <c:pt idx="45">
                  <c:v>0.10314231139107344</c:v>
                </c:pt>
                <c:pt idx="46">
                  <c:v>0.10500836750726747</c:v>
                </c:pt>
                <c:pt idx="47">
                  <c:v>0.1078354007964538</c:v>
                </c:pt>
                <c:pt idx="48">
                  <c:v>0.11082745195837422</c:v>
                </c:pt>
                <c:pt idx="49">
                  <c:v>0.11391492376044426</c:v>
                </c:pt>
                <c:pt idx="50">
                  <c:v>0.11751020342469691</c:v>
                </c:pt>
                <c:pt idx="51">
                  <c:v>0.12135379719706174</c:v>
                </c:pt>
                <c:pt idx="52">
                  <c:v>0.12563040542555129</c:v>
                </c:pt>
                <c:pt idx="53">
                  <c:v>0.13179180748669989</c:v>
                </c:pt>
                <c:pt idx="54">
                  <c:v>0.14454620892690165</c:v>
                </c:pt>
                <c:pt idx="55">
                  <c:v>0.15380012150379155</c:v>
                </c:pt>
                <c:pt idx="56">
                  <c:v>0.16526492716375293</c:v>
                </c:pt>
                <c:pt idx="57">
                  <c:v>0.15807515513425882</c:v>
                </c:pt>
                <c:pt idx="58">
                  <c:v>0.1556860175550662</c:v>
                </c:pt>
                <c:pt idx="59">
                  <c:v>0.15885930494935005</c:v>
                </c:pt>
                <c:pt idx="60">
                  <c:v>0.16365096419092459</c:v>
                </c:pt>
                <c:pt idx="61">
                  <c:v>0.16901435997438596</c:v>
                </c:pt>
                <c:pt idx="62">
                  <c:v>0.17510522004413676</c:v>
                </c:pt>
                <c:pt idx="63">
                  <c:v>0.18544403065837178</c:v>
                </c:pt>
                <c:pt idx="64">
                  <c:v>0.19050384394313918</c:v>
                </c:pt>
                <c:pt idx="65">
                  <c:v>0.19195058460600228</c:v>
                </c:pt>
                <c:pt idx="66">
                  <c:v>0.19370515918221948</c:v>
                </c:pt>
                <c:pt idx="67">
                  <c:v>0.19582551287901032</c:v>
                </c:pt>
                <c:pt idx="68">
                  <c:v>0.19890448185176013</c:v>
                </c:pt>
                <c:pt idx="69">
                  <c:v>0.2036289057577837</c:v>
                </c:pt>
                <c:pt idx="70">
                  <c:v>0.20778001852389819</c:v>
                </c:pt>
                <c:pt idx="71">
                  <c:v>0.21071569907662124</c:v>
                </c:pt>
                <c:pt idx="72">
                  <c:v>0.21479689969054688</c:v>
                </c:pt>
                <c:pt idx="73">
                  <c:v>0.2180213615205546</c:v>
                </c:pt>
                <c:pt idx="74">
                  <c:v>0.22134754238280099</c:v>
                </c:pt>
                <c:pt idx="75">
                  <c:v>0.22404797799099671</c:v>
                </c:pt>
                <c:pt idx="76">
                  <c:v>0.22672794382490288</c:v>
                </c:pt>
                <c:pt idx="77">
                  <c:v>0.22879460372913429</c:v>
                </c:pt>
                <c:pt idx="78">
                  <c:v>0.23081339585348865</c:v>
                </c:pt>
                <c:pt idx="79">
                  <c:v>0.23252372422528</c:v>
                </c:pt>
                <c:pt idx="80">
                  <c:v>0.23369018644017878</c:v>
                </c:pt>
                <c:pt idx="81">
                  <c:v>0.23525108545965656</c:v>
                </c:pt>
                <c:pt idx="82">
                  <c:v>0.23590186682226141</c:v>
                </c:pt>
                <c:pt idx="83">
                  <c:v>0.23722263964334275</c:v>
                </c:pt>
                <c:pt idx="84">
                  <c:v>0.23740938696878419</c:v>
                </c:pt>
                <c:pt idx="85">
                  <c:v>0.23819574122110659</c:v>
                </c:pt>
                <c:pt idx="86">
                  <c:v>0.23867268696205263</c:v>
                </c:pt>
                <c:pt idx="87">
                  <c:v>0.23934834697340937</c:v>
                </c:pt>
                <c:pt idx="88">
                  <c:v>0.23930835218364363</c:v>
                </c:pt>
                <c:pt idx="89">
                  <c:v>0.23941731436678484</c:v>
                </c:pt>
                <c:pt idx="90">
                  <c:v>0.23893580229157424</c:v>
                </c:pt>
                <c:pt idx="91">
                  <c:v>0.2391194004209711</c:v>
                </c:pt>
                <c:pt idx="92">
                  <c:v>0.23905767617849805</c:v>
                </c:pt>
                <c:pt idx="93">
                  <c:v>0.23823809790790573</c:v>
                </c:pt>
                <c:pt idx="94">
                  <c:v>0.23734530082927774</c:v>
                </c:pt>
                <c:pt idx="95">
                  <c:v>0.236876228078443</c:v>
                </c:pt>
                <c:pt idx="96">
                  <c:v>0.23558379802176257</c:v>
                </c:pt>
                <c:pt idx="97">
                  <c:v>0.23444001001838449</c:v>
                </c:pt>
                <c:pt idx="98">
                  <c:v>0.23256608091207912</c:v>
                </c:pt>
                <c:pt idx="99">
                  <c:v>0.23090503745838487</c:v>
                </c:pt>
                <c:pt idx="100">
                  <c:v>0.2294871119393293</c:v>
                </c:pt>
                <c:pt idx="101">
                  <c:v>0.22795502806365911</c:v>
                </c:pt>
                <c:pt idx="102">
                  <c:v>0.22588632118199875</c:v>
                </c:pt>
                <c:pt idx="103">
                  <c:v>0.22440871839789911</c:v>
                </c:pt>
                <c:pt idx="104">
                  <c:v>0.22238693453730243</c:v>
                </c:pt>
                <c:pt idx="105">
                  <c:v>0.22100113081790126</c:v>
                </c:pt>
                <c:pt idx="106">
                  <c:v>0.21854806455900441</c:v>
                </c:pt>
                <c:pt idx="107">
                  <c:v>0.21636425456191602</c:v>
                </c:pt>
                <c:pt idx="108">
                  <c:v>0.2149693181739856</c:v>
                </c:pt>
                <c:pt idx="109">
                  <c:v>0.21289950907370966</c:v>
                </c:pt>
                <c:pt idx="110">
                  <c:v>0.21100857430876377</c:v>
                </c:pt>
                <c:pt idx="111">
                  <c:v>0.20894317408295018</c:v>
                </c:pt>
                <c:pt idx="112">
                  <c:v>0.20652695341777449</c:v>
                </c:pt>
                <c:pt idx="113">
                  <c:v>0.20467223440734084</c:v>
                </c:pt>
                <c:pt idx="114">
                  <c:v>0.20243410077848406</c:v>
                </c:pt>
                <c:pt idx="115">
                  <c:v>0.19984987050433201</c:v>
                </c:pt>
                <c:pt idx="116">
                  <c:v>0.19806317412846042</c:v>
                </c:pt>
                <c:pt idx="117">
                  <c:v>0.19549689427176228</c:v>
                </c:pt>
                <c:pt idx="118">
                  <c:v>0.19349117131099275</c:v>
                </c:pt>
                <c:pt idx="119">
                  <c:v>0.19100803022987051</c:v>
                </c:pt>
                <c:pt idx="120">
                  <c:v>0.18876375566872688</c:v>
                </c:pt>
                <c:pt idx="121">
                  <c:v>0.18650357766755829</c:v>
                </c:pt>
                <c:pt idx="122">
                  <c:v>0.18415711169476923</c:v>
                </c:pt>
                <c:pt idx="123">
                  <c:v>0.18200920253258862</c:v>
                </c:pt>
                <c:pt idx="124">
                  <c:v>0.17970981704066549</c:v>
                </c:pt>
                <c:pt idx="125">
                  <c:v>0.17764394443544521</c:v>
                </c:pt>
                <c:pt idx="126">
                  <c:v>0.17572324976787834</c:v>
                </c:pt>
                <c:pt idx="127">
                  <c:v>0.17358006439976456</c:v>
                </c:pt>
                <c:pt idx="128">
                  <c:v>0.17182879647939414</c:v>
                </c:pt>
                <c:pt idx="129">
                  <c:v>0.16984291345370525</c:v>
                </c:pt>
                <c:pt idx="130">
                  <c:v>0.16846876175966888</c:v>
                </c:pt>
                <c:pt idx="131">
                  <c:v>0.16611977643004416</c:v>
                </c:pt>
                <c:pt idx="132">
                  <c:v>0.16447384911736374</c:v>
                </c:pt>
                <c:pt idx="133">
                  <c:v>0.16238797911726061</c:v>
                </c:pt>
                <c:pt idx="134">
                  <c:v>0.16067938280329372</c:v>
                </c:pt>
                <c:pt idx="135">
                  <c:v>0.15891646285755848</c:v>
                </c:pt>
                <c:pt idx="136">
                  <c:v>0.15703749503758185</c:v>
                </c:pt>
                <c:pt idx="137">
                  <c:v>0.1552348952216854</c:v>
                </c:pt>
                <c:pt idx="138">
                  <c:v>0.15336710704766687</c:v>
                </c:pt>
                <c:pt idx="139">
                  <c:v>0.15206145036759933</c:v>
                </c:pt>
                <c:pt idx="140">
                  <c:v>0.15153191305270938</c:v>
                </c:pt>
                <c:pt idx="141">
                  <c:v>0.14825029331449327</c:v>
                </c:pt>
                <c:pt idx="142">
                  <c:v>0.14617859469659056</c:v>
                </c:pt>
                <c:pt idx="143">
                  <c:v>0.14403005569520103</c:v>
                </c:pt>
                <c:pt idx="144">
                  <c:v>0.14260284004781409</c:v>
                </c:pt>
                <c:pt idx="145">
                  <c:v>0.14071899097396845</c:v>
                </c:pt>
                <c:pt idx="146">
                  <c:v>0.13931791365375118</c:v>
                </c:pt>
                <c:pt idx="147">
                  <c:v>0.13722039162828326</c:v>
                </c:pt>
                <c:pt idx="148">
                  <c:v>0.13565760309117877</c:v>
                </c:pt>
                <c:pt idx="149">
                  <c:v>0.13426707557771073</c:v>
                </c:pt>
                <c:pt idx="150">
                  <c:v>0.13260020611133408</c:v>
                </c:pt>
                <c:pt idx="151">
                  <c:v>0.13089003519934495</c:v>
                </c:pt>
                <c:pt idx="152">
                  <c:v>0.12929433756357495</c:v>
                </c:pt>
                <c:pt idx="153">
                  <c:v>0.1278287017244446</c:v>
                </c:pt>
                <c:pt idx="154">
                  <c:v>0.12594674216822563</c:v>
                </c:pt>
                <c:pt idx="155">
                  <c:v>0.12442536555910688</c:v>
                </c:pt>
                <c:pt idx="156">
                  <c:v>0.12251317372086029</c:v>
                </c:pt>
                <c:pt idx="157">
                  <c:v>0.12174067593113387</c:v>
                </c:pt>
                <c:pt idx="158">
                  <c:v>0.12029881652213981</c:v>
                </c:pt>
                <c:pt idx="159">
                  <c:v>0.11812949282685628</c:v>
                </c:pt>
                <c:pt idx="160">
                  <c:v>0.11623619616487699</c:v>
                </c:pt>
                <c:pt idx="161">
                  <c:v>0.11494234896997645</c:v>
                </c:pt>
                <c:pt idx="162">
                  <c:v>0.11346490364567904</c:v>
                </c:pt>
                <c:pt idx="163">
                  <c:v>0.1123587485350333</c:v>
                </c:pt>
                <c:pt idx="164">
                  <c:v>0.11075942932381208</c:v>
                </c:pt>
                <c:pt idx="165">
                  <c:v>0.10951470958720641</c:v>
                </c:pt>
                <c:pt idx="166">
                  <c:v>0.10860065543527776</c:v>
                </c:pt>
                <c:pt idx="167">
                  <c:v>0.10722839325886811</c:v>
                </c:pt>
                <c:pt idx="168">
                  <c:v>0.10593423114436314</c:v>
                </c:pt>
                <c:pt idx="169">
                  <c:v>0.10475249532864833</c:v>
                </c:pt>
                <c:pt idx="170">
                  <c:v>0.10366901442952328</c:v>
                </c:pt>
                <c:pt idx="171">
                  <c:v>0.10238099324730515</c:v>
                </c:pt>
                <c:pt idx="172">
                  <c:v>0.1013033383608625</c:v>
                </c:pt>
                <c:pt idx="173">
                  <c:v>0.10033763739380337</c:v>
                </c:pt>
                <c:pt idx="174">
                  <c:v>9.9510186133099671E-2</c:v>
                </c:pt>
                <c:pt idx="175">
                  <c:v>9.8260742602427176E-2</c:v>
                </c:pt>
                <c:pt idx="176">
                  <c:v>9.7262289996504783E-2</c:v>
                </c:pt>
                <c:pt idx="177">
                  <c:v>9.6268876104253664E-2</c:v>
                </c:pt>
                <c:pt idx="178">
                  <c:v>9.596230186931741E-2</c:v>
                </c:pt>
                <c:pt idx="179">
                  <c:v>0.10002240286974459</c:v>
                </c:pt>
                <c:pt idx="180">
                  <c:v>0.10606555261942059</c:v>
                </c:pt>
                <c:pt idx="181">
                  <c:v>9.6618279405395718E-2</c:v>
                </c:pt>
                <c:pt idx="182">
                  <c:v>9.3305797545943051E-2</c:v>
                </c:pt>
                <c:pt idx="183">
                  <c:v>9.0335318376927778E-2</c:v>
                </c:pt>
                <c:pt idx="184">
                  <c:v>8.7666847108584203E-2</c:v>
                </c:pt>
                <c:pt idx="185">
                  <c:v>8.6502116951509916E-2</c:v>
                </c:pt>
                <c:pt idx="186">
                  <c:v>8.5516418589567933E-2</c:v>
                </c:pt>
                <c:pt idx="187">
                  <c:v>8.4195803228288776E-2</c:v>
                </c:pt>
                <c:pt idx="188">
                  <c:v>8.3309147081947671E-2</c:v>
                </c:pt>
                <c:pt idx="189">
                  <c:v>8.2085999338247118E-2</c:v>
                </c:pt>
                <c:pt idx="190">
                  <c:v>8.1341529393317138E-2</c:v>
                </c:pt>
                <c:pt idx="191">
                  <c:v>8.0202150264401445E-2</c:v>
                </c:pt>
                <c:pt idx="192">
                  <c:v>7.931092778379574E-2</c:v>
                </c:pt>
                <c:pt idx="193">
                  <c:v>7.8118957080936191E-2</c:v>
                </c:pt>
                <c:pt idx="194">
                  <c:v>7.7216554954372352E-2</c:v>
                </c:pt>
                <c:pt idx="195">
                  <c:v>7.6478068481926995E-2</c:v>
                </c:pt>
                <c:pt idx="196">
                  <c:v>7.5329084305075455E-2</c:v>
                </c:pt>
                <c:pt idx="197">
                  <c:v>7.4376767421205608E-2</c:v>
                </c:pt>
                <c:pt idx="198">
                  <c:v>7.342098642168679E-2</c:v>
                </c:pt>
                <c:pt idx="199">
                  <c:v>7.2169180993980897E-2</c:v>
                </c:pt>
                <c:pt idx="200">
                  <c:v>7.1451164295825084E-2</c:v>
                </c:pt>
                <c:pt idx="201">
                  <c:v>7.0695199785332508E-2</c:v>
                </c:pt>
                <c:pt idx="202">
                  <c:v>6.9876723733355739E-2</c:v>
                </c:pt>
                <c:pt idx="203">
                  <c:v>7.0023476269031451E-2</c:v>
                </c:pt>
                <c:pt idx="204">
                  <c:v>6.938733866803376E-2</c:v>
                </c:pt>
                <c:pt idx="205">
                  <c:v>6.7967523631351487E-2</c:v>
                </c:pt>
                <c:pt idx="206">
                  <c:v>6.6798227140012642E-2</c:v>
                </c:pt>
                <c:pt idx="207">
                  <c:v>6.6036908996244342E-2</c:v>
                </c:pt>
                <c:pt idx="208">
                  <c:v>6.5432735735098752E-2</c:v>
                </c:pt>
                <c:pt idx="209">
                  <c:v>6.5267560402562458E-2</c:v>
                </c:pt>
                <c:pt idx="210">
                  <c:v>6.4326895544057433E-2</c:v>
                </c:pt>
                <c:pt idx="211">
                  <c:v>6.3301832231558663E-2</c:v>
                </c:pt>
                <c:pt idx="212">
                  <c:v>6.2430764605638046E-2</c:v>
                </c:pt>
                <c:pt idx="213">
                  <c:v>6.1852887131464397E-2</c:v>
                </c:pt>
                <c:pt idx="214">
                  <c:v>6.1101646415038624E-2</c:v>
                </c:pt>
                <c:pt idx="215">
                  <c:v>6.0515581031149158E-2</c:v>
                </c:pt>
                <c:pt idx="216">
                  <c:v>5.9972187253663239E-2</c:v>
                </c:pt>
                <c:pt idx="217">
                  <c:v>5.9406434184261073E-2</c:v>
                </c:pt>
                <c:pt idx="218">
                  <c:v>5.8725263079826402E-2</c:v>
                </c:pt>
                <c:pt idx="219">
                  <c:v>5.8235563094899946E-2</c:v>
                </c:pt>
                <c:pt idx="220">
                  <c:v>5.7563209739390005E-2</c:v>
                </c:pt>
                <c:pt idx="221">
                  <c:v>5.7663196713804231E-2</c:v>
                </c:pt>
                <c:pt idx="222">
                  <c:v>6.0099572233665001E-2</c:v>
                </c:pt>
                <c:pt idx="223">
                  <c:v>6.0340800650677019E-2</c:v>
                </c:pt>
                <c:pt idx="224">
                  <c:v>5.6163392097590595E-2</c:v>
                </c:pt>
                <c:pt idx="225">
                  <c:v>5.5180370552286459E-2</c:v>
                </c:pt>
                <c:pt idx="226">
                  <c:v>5.4953470977277132E-2</c:v>
                </c:pt>
                <c:pt idx="227">
                  <c:v>5.4083033190565406E-2</c:v>
                </c:pt>
                <c:pt idx="228">
                  <c:v>5.3008999879573991E-2</c:v>
                </c:pt>
                <c:pt idx="229">
                  <c:v>5.2501506936995873E-2</c:v>
                </c:pt>
                <c:pt idx="230">
                  <c:v>5.1966301069225763E-2</c:v>
                </c:pt>
                <c:pt idx="231">
                  <c:v>5.1483214395992856E-2</c:v>
                </c:pt>
                <c:pt idx="232">
                  <c:v>5.0976508752425875E-2</c:v>
                </c:pt>
                <c:pt idx="233">
                  <c:v>5.0363360282553331E-2</c:v>
                </c:pt>
                <c:pt idx="234">
                  <c:v>5.0034269295898576E-2</c:v>
                </c:pt>
                <c:pt idx="235">
                  <c:v>4.9363647998213127E-2</c:v>
                </c:pt>
                <c:pt idx="236">
                  <c:v>4.8923390391185997E-2</c:v>
                </c:pt>
                <c:pt idx="237">
                  <c:v>4.8343308479781161E-2</c:v>
                </c:pt>
                <c:pt idx="238">
                  <c:v>4.7798655023877423E-2</c:v>
                </c:pt>
                <c:pt idx="239">
                  <c:v>4.740091156345163E-2</c:v>
                </c:pt>
                <c:pt idx="240">
                  <c:v>4.6909007141293993E-2</c:v>
                </c:pt>
                <c:pt idx="241">
                  <c:v>4.6481031398840598E-2</c:v>
                </c:pt>
                <c:pt idx="242">
                  <c:v>4.6162017839528384E-2</c:v>
                </c:pt>
                <c:pt idx="243">
                  <c:v>4.5770572771191669E-2</c:v>
                </c:pt>
                <c:pt idx="244">
                  <c:v>4.5489034644809516E-2</c:v>
                </c:pt>
                <c:pt idx="245">
                  <c:v>4.5015553019512468E-2</c:v>
                </c:pt>
                <c:pt idx="246">
                  <c:v>4.4853054503614036E-2</c:v>
                </c:pt>
                <c:pt idx="247">
                  <c:v>4.5152543047450082E-2</c:v>
                </c:pt>
                <c:pt idx="248">
                  <c:v>4.4502863903460851E-2</c:v>
                </c:pt>
                <c:pt idx="249">
                  <c:v>4.3710368718851568E-2</c:v>
                </c:pt>
                <c:pt idx="250">
                  <c:v>4.3242555646434699E-2</c:v>
                </c:pt>
                <c:pt idx="251">
                  <c:v>4.2975188902252985E-2</c:v>
                </c:pt>
                <c:pt idx="252">
                  <c:v>4.2465806442048136E-2</c:v>
                </c:pt>
                <c:pt idx="253">
                  <c:v>4.2175765486345718E-2</c:v>
                </c:pt>
                <c:pt idx="254">
                  <c:v>4.2547842999008489E-2</c:v>
                </c:pt>
                <c:pt idx="255">
                  <c:v>4.4723937465787768E-2</c:v>
                </c:pt>
                <c:pt idx="256">
                  <c:v>4.2798046624747434E-2</c:v>
                </c:pt>
                <c:pt idx="257">
                  <c:v>4.0930888289937829E-2</c:v>
                </c:pt>
                <c:pt idx="258">
                  <c:v>4.0136031208295148E-2</c:v>
                </c:pt>
                <c:pt idx="259">
                  <c:v>3.9850871506461771E-2</c:v>
                </c:pt>
                <c:pt idx="260">
                  <c:v>3.9357549946084099E-2</c:v>
                </c:pt>
                <c:pt idx="261">
                  <c:v>3.9032237994682792E-2</c:v>
                </c:pt>
                <c:pt idx="262">
                  <c:v>3.8735268807682383E-2</c:v>
                </c:pt>
                <c:pt idx="263">
                  <c:v>3.8961538543482804E-2</c:v>
                </c:pt>
                <c:pt idx="264">
                  <c:v>4.0154139085551273E-2</c:v>
                </c:pt>
                <c:pt idx="265">
                  <c:v>4.6883656113135434E-2</c:v>
                </c:pt>
                <c:pt idx="266">
                  <c:v>4.5105777486188624E-2</c:v>
                </c:pt>
                <c:pt idx="267">
                  <c:v>3.8546474504812023E-2</c:v>
                </c:pt>
                <c:pt idx="268">
                  <c:v>3.7113117925138231E-2</c:v>
                </c:pt>
                <c:pt idx="269">
                  <c:v>3.6535870290173481E-2</c:v>
                </c:pt>
                <c:pt idx="270">
                  <c:v>3.6127104643591777E-2</c:v>
                </c:pt>
                <c:pt idx="271">
                  <c:v>3.5892332078471097E-2</c:v>
                </c:pt>
                <c:pt idx="272">
                  <c:v>3.5516632990357108E-2</c:v>
                </c:pt>
                <c:pt idx="273">
                  <c:v>3.5112433678039998E-2</c:v>
                </c:pt>
                <c:pt idx="274">
                  <c:v>3.5070706830449799E-2</c:v>
                </c:pt>
                <c:pt idx="275">
                  <c:v>3.4704455330469439E-2</c:v>
                </c:pt>
                <c:pt idx="276">
                  <c:v>3.4463384373259666E-2</c:v>
                </c:pt>
                <c:pt idx="277">
                  <c:v>3.417680753320624E-2</c:v>
                </c:pt>
                <c:pt idx="278">
                  <c:v>3.3988485609742561E-2</c:v>
                </c:pt>
                <c:pt idx="279">
                  <c:v>3.3713245875449493E-2</c:v>
                </c:pt>
                <c:pt idx="280">
                  <c:v>3.3507760833543065E-2</c:v>
                </c:pt>
                <c:pt idx="281">
                  <c:v>3.3200714219200102E-2</c:v>
                </c:pt>
                <c:pt idx="282">
                  <c:v>3.2966414033486095E-2</c:v>
                </c:pt>
                <c:pt idx="283">
                  <c:v>3.2811788507699037E-2</c:v>
                </c:pt>
                <c:pt idx="284">
                  <c:v>3.2547570959561865E-2</c:v>
                </c:pt>
                <c:pt idx="285">
                  <c:v>3.2149984958938303E-2</c:v>
                </c:pt>
                <c:pt idx="286">
                  <c:v>3.1934265029887096E-2</c:v>
                </c:pt>
                <c:pt idx="287">
                  <c:v>3.1842938344595353E-2</c:v>
                </c:pt>
                <c:pt idx="288">
                  <c:v>3.1763106224866181E-2</c:v>
                </c:pt>
                <c:pt idx="289">
                  <c:v>3.1379534146640832E-2</c:v>
                </c:pt>
                <c:pt idx="290">
                  <c:v>3.1202864248541958E-2</c:v>
                </c:pt>
                <c:pt idx="291">
                  <c:v>3.1123819427823933E-2</c:v>
                </c:pt>
                <c:pt idx="292">
                  <c:v>3.0907154739959364E-2</c:v>
                </c:pt>
                <c:pt idx="293">
                  <c:v>3.0685136418819071E-2</c:v>
                </c:pt>
                <c:pt idx="294">
                  <c:v>3.0404228131645832E-2</c:v>
                </c:pt>
                <c:pt idx="295">
                  <c:v>3.0100330713347421E-2</c:v>
                </c:pt>
                <c:pt idx="296">
                  <c:v>3.0005539912406679E-2</c:v>
                </c:pt>
                <c:pt idx="297">
                  <c:v>2.9782576832453021E-2</c:v>
                </c:pt>
                <c:pt idx="298">
                  <c:v>2.9598821243253932E-2</c:v>
                </c:pt>
                <c:pt idx="299">
                  <c:v>2.9435850347948826E-2</c:v>
                </c:pt>
                <c:pt idx="300">
                  <c:v>2.9220445338502082E-2</c:v>
                </c:pt>
                <c:pt idx="301">
                  <c:v>2.9149430967697634E-2</c:v>
                </c:pt>
                <c:pt idx="302">
                  <c:v>2.8925208209326165E-2</c:v>
                </c:pt>
                <c:pt idx="303">
                  <c:v>2.8689490885392112E-2</c:v>
                </c:pt>
                <c:pt idx="304">
                  <c:v>2.8509356871644246E-2</c:v>
                </c:pt>
                <c:pt idx="305">
                  <c:v>2.8386380766104839E-2</c:v>
                </c:pt>
                <c:pt idx="306">
                  <c:v>2.8108464215173906E-2</c:v>
                </c:pt>
                <c:pt idx="307">
                  <c:v>2.8031151452280374E-2</c:v>
                </c:pt>
                <c:pt idx="308">
                  <c:v>2.8099961385853644E-2</c:v>
                </c:pt>
                <c:pt idx="309">
                  <c:v>2.8146726947115109E-2</c:v>
                </c:pt>
                <c:pt idx="310">
                  <c:v>2.7598294455957927E-2</c:v>
                </c:pt>
                <c:pt idx="311">
                  <c:v>2.7164650160624342E-2</c:v>
                </c:pt>
                <c:pt idx="312">
                  <c:v>2.6882639654835509E-2</c:v>
                </c:pt>
                <c:pt idx="313">
                  <c:v>2.6909880200620802E-2</c:v>
                </c:pt>
                <c:pt idx="314">
                  <c:v>2.6618107187093887E-2</c:v>
                </c:pt>
                <c:pt idx="315">
                  <c:v>2.6422857032332218E-2</c:v>
                </c:pt>
                <c:pt idx="316">
                  <c:v>2.6250753468497937E-2</c:v>
                </c:pt>
                <c:pt idx="317">
                  <c:v>2.6123211028693936E-2</c:v>
                </c:pt>
                <c:pt idx="318">
                  <c:v>2.5846711615983054E-2</c:v>
                </c:pt>
                <c:pt idx="319">
                  <c:v>2.5778216602014244E-2</c:v>
                </c:pt>
                <c:pt idx="320">
                  <c:v>2.555966239652295E-2</c:v>
                </c:pt>
                <c:pt idx="321">
                  <c:v>2.5412437481440561E-2</c:v>
                </c:pt>
                <c:pt idx="322">
                  <c:v>2.5225375236394697E-2</c:v>
                </c:pt>
                <c:pt idx="323">
                  <c:v>2.5048862798098061E-2</c:v>
                </c:pt>
                <c:pt idx="324">
                  <c:v>2.4934389521878916E-2</c:v>
                </c:pt>
                <c:pt idx="325">
                  <c:v>2.473268351522593E-2</c:v>
                </c:pt>
                <c:pt idx="326">
                  <c:v>2.4615375962566702E-2</c:v>
                </c:pt>
                <c:pt idx="327">
                  <c:v>2.4492872236433972E-2</c:v>
                </c:pt>
                <c:pt idx="328">
                  <c:v>2.4551447282862477E-2</c:v>
                </c:pt>
                <c:pt idx="329">
                  <c:v>2.4285025297494128E-2</c:v>
                </c:pt>
                <c:pt idx="330">
                  <c:v>2.4272585973118186E-2</c:v>
                </c:pt>
                <c:pt idx="331">
                  <c:v>2.4479330693442436E-2</c:v>
                </c:pt>
                <c:pt idx="332">
                  <c:v>2.402584646302823E-2</c:v>
                </c:pt>
                <c:pt idx="333">
                  <c:v>2.3743363577832716E-2</c:v>
                </c:pt>
                <c:pt idx="334">
                  <c:v>2.3598972939190412E-2</c:v>
                </c:pt>
                <c:pt idx="335">
                  <c:v>2.3402305646208699E-2</c:v>
                </c:pt>
                <c:pt idx="336">
                  <c:v>2.3227997645143238E-2</c:v>
                </c:pt>
                <c:pt idx="337">
                  <c:v>2.3102974562174874E-2</c:v>
                </c:pt>
                <c:pt idx="338">
                  <c:v>2.2956536946103619E-2</c:v>
                </c:pt>
                <c:pt idx="339">
                  <c:v>2.2951498232432355E-2</c:v>
                </c:pt>
                <c:pt idx="340">
                  <c:v>2.2867729617647509E-2</c:v>
                </c:pt>
                <c:pt idx="341">
                  <c:v>2.2783016244049298E-2</c:v>
                </c:pt>
                <c:pt idx="342">
                  <c:v>2.2736093222985605E-2</c:v>
                </c:pt>
                <c:pt idx="343">
                  <c:v>2.2490928310917924E-2</c:v>
                </c:pt>
                <c:pt idx="344">
                  <c:v>2.2441643392820825E-2</c:v>
                </c:pt>
                <c:pt idx="345">
                  <c:v>2.2266705552546454E-2</c:v>
                </c:pt>
                <c:pt idx="346">
                  <c:v>2.214262722839146E-2</c:v>
                </c:pt>
                <c:pt idx="347">
                  <c:v>2.210247497882353E-2</c:v>
                </c:pt>
                <c:pt idx="348">
                  <c:v>2.2383540725799005E-2</c:v>
                </c:pt>
                <c:pt idx="349">
                  <c:v>2.312438909527777E-2</c:v>
                </c:pt>
                <c:pt idx="350">
                  <c:v>2.2237575489134433E-2</c:v>
                </c:pt>
                <c:pt idx="351">
                  <c:v>2.1658280876740727E-2</c:v>
                </c:pt>
                <c:pt idx="352">
                  <c:v>2.1442718407491755E-2</c:v>
                </c:pt>
                <c:pt idx="353">
                  <c:v>2.1324938475425846E-2</c:v>
                </c:pt>
                <c:pt idx="354">
                  <c:v>2.1271402142668608E-2</c:v>
                </c:pt>
                <c:pt idx="355">
                  <c:v>2.1239280343014269E-2</c:v>
                </c:pt>
                <c:pt idx="356">
                  <c:v>2.1205426485535434E-2</c:v>
                </c:pt>
                <c:pt idx="357">
                  <c:v>2.1237233365585317E-2</c:v>
                </c:pt>
                <c:pt idx="358">
                  <c:v>2.1137561310775526E-2</c:v>
                </c:pt>
                <c:pt idx="359">
                  <c:v>2.1038519095174645E-2</c:v>
                </c:pt>
                <c:pt idx="360">
                  <c:v>2.0942311156013856E-2</c:v>
                </c:pt>
                <c:pt idx="361">
                  <c:v>2.0800282414404962E-2</c:v>
                </c:pt>
                <c:pt idx="362">
                  <c:v>2.0907355079919428E-2</c:v>
                </c:pt>
                <c:pt idx="363">
                  <c:v>2.0710215407531027E-2</c:v>
                </c:pt>
                <c:pt idx="364">
                  <c:v>2.0490716443226375E-2</c:v>
                </c:pt>
                <c:pt idx="365">
                  <c:v>2.0220357962802346E-2</c:v>
                </c:pt>
                <c:pt idx="366">
                  <c:v>1.9958817231303046E-2</c:v>
                </c:pt>
                <c:pt idx="367">
                  <c:v>1.9868277845022431E-2</c:v>
                </c:pt>
                <c:pt idx="368">
                  <c:v>1.9804821544724883E-2</c:v>
                </c:pt>
                <c:pt idx="369">
                  <c:v>1.964358270724428E-2</c:v>
                </c:pt>
                <c:pt idx="370">
                  <c:v>1.9555877597403754E-2</c:v>
                </c:pt>
                <c:pt idx="371">
                  <c:v>1.9380782297327155E-2</c:v>
                </c:pt>
                <c:pt idx="372">
                  <c:v>1.9363146799477714E-2</c:v>
                </c:pt>
                <c:pt idx="373">
                  <c:v>1.9254027156534296E-2</c:v>
                </c:pt>
                <c:pt idx="374">
                  <c:v>1.9182225486718711E-2</c:v>
                </c:pt>
                <c:pt idx="375">
                  <c:v>1.9119871405036761E-2</c:v>
                </c:pt>
                <c:pt idx="376">
                  <c:v>1.9016735234577975E-2</c:v>
                </c:pt>
                <c:pt idx="377">
                  <c:v>1.8908717810250147E-2</c:v>
                </c:pt>
                <c:pt idx="378">
                  <c:v>1.8861794789186453E-2</c:v>
                </c:pt>
                <c:pt idx="379">
                  <c:v>1.8680873476427454E-2</c:v>
                </c:pt>
                <c:pt idx="380">
                  <c:v>1.8759603377541033E-2</c:v>
                </c:pt>
                <c:pt idx="381">
                  <c:v>1.8759760837343258E-2</c:v>
                </c:pt>
                <c:pt idx="382">
                  <c:v>1.9237966256707126E-2</c:v>
                </c:pt>
                <c:pt idx="383">
                  <c:v>2.123754828518977E-2</c:v>
                </c:pt>
                <c:pt idx="384">
                  <c:v>2.8187509035891938E-2</c:v>
                </c:pt>
                <c:pt idx="385">
                  <c:v>3.8551828138087746E-2</c:v>
                </c:pt>
                <c:pt idx="386">
                  <c:v>3.5791872724650176E-2</c:v>
                </c:pt>
                <c:pt idx="387">
                  <c:v>2.5282218224998709E-2</c:v>
                </c:pt>
                <c:pt idx="388">
                  <c:v>1.9890952056543138E-2</c:v>
                </c:pt>
                <c:pt idx="389">
                  <c:v>1.8441692036844405E-2</c:v>
                </c:pt>
                <c:pt idx="390">
                  <c:v>1.8250850756545089E-2</c:v>
                </c:pt>
                <c:pt idx="391">
                  <c:v>1.7825236911125093E-2</c:v>
                </c:pt>
                <c:pt idx="392">
                  <c:v>1.7455521295495734E-2</c:v>
                </c:pt>
                <c:pt idx="393">
                  <c:v>1.7413322068498851E-2</c:v>
                </c:pt>
                <c:pt idx="394">
                  <c:v>1.7184218056258343E-2</c:v>
                </c:pt>
                <c:pt idx="395">
                  <c:v>1.7091789152351003E-2</c:v>
                </c:pt>
                <c:pt idx="396">
                  <c:v>1.698109491138531E-2</c:v>
                </c:pt>
                <c:pt idx="397">
                  <c:v>1.6990227579914492E-2</c:v>
                </c:pt>
                <c:pt idx="398">
                  <c:v>1.6754352796178214E-2</c:v>
                </c:pt>
                <c:pt idx="399">
                  <c:v>1.6818753855289116E-2</c:v>
                </c:pt>
                <c:pt idx="400">
                  <c:v>1.6793560286932772E-2</c:v>
                </c:pt>
                <c:pt idx="401">
                  <c:v>1.6545876018029457E-2</c:v>
                </c:pt>
                <c:pt idx="402">
                  <c:v>1.6529815118202288E-2</c:v>
                </c:pt>
                <c:pt idx="403">
                  <c:v>1.6530287497608969E-2</c:v>
                </c:pt>
                <c:pt idx="404">
                  <c:v>1.6562094377658858E-2</c:v>
                </c:pt>
                <c:pt idx="405">
                  <c:v>1.6469035634542606E-2</c:v>
                </c:pt>
                <c:pt idx="406">
                  <c:v>1.6343225252563105E-2</c:v>
                </c:pt>
                <c:pt idx="407">
                  <c:v>1.6185765450335957E-2</c:v>
                </c:pt>
                <c:pt idx="408">
                  <c:v>1.6130969439160904E-2</c:v>
                </c:pt>
                <c:pt idx="409">
                  <c:v>1.6074598829963579E-2</c:v>
                </c:pt>
                <c:pt idx="410">
                  <c:v>1.6027518349097662E-2</c:v>
                </c:pt>
                <c:pt idx="411">
                  <c:v>1.5985004202496333E-2</c:v>
                </c:pt>
                <c:pt idx="412">
                  <c:v>1.5912100314065154E-2</c:v>
                </c:pt>
                <c:pt idx="413">
                  <c:v>1.5859036360714607E-2</c:v>
                </c:pt>
                <c:pt idx="414">
                  <c:v>1.5793375623185883E-2</c:v>
                </c:pt>
                <c:pt idx="415">
                  <c:v>1.5668982379426429E-2</c:v>
                </c:pt>
                <c:pt idx="416">
                  <c:v>1.5665360803975209E-2</c:v>
                </c:pt>
                <c:pt idx="417">
                  <c:v>1.5707402571169857E-2</c:v>
                </c:pt>
                <c:pt idx="418">
                  <c:v>1.5639852316014405E-2</c:v>
                </c:pt>
                <c:pt idx="419">
                  <c:v>1.5905014622964935E-2</c:v>
                </c:pt>
                <c:pt idx="420">
                  <c:v>1.7777684050852494E-2</c:v>
                </c:pt>
                <c:pt idx="421">
                  <c:v>2.267043248545688E-2</c:v>
                </c:pt>
                <c:pt idx="422">
                  <c:v>1.9674444828480804E-2</c:v>
                </c:pt>
                <c:pt idx="423">
                  <c:v>1.6156950306528386E-2</c:v>
                </c:pt>
                <c:pt idx="424">
                  <c:v>1.5598282928226438E-2</c:v>
                </c:pt>
                <c:pt idx="425">
                  <c:v>1.5329341586022458E-2</c:v>
                </c:pt>
                <c:pt idx="426">
                  <c:v>1.524714756925988E-2</c:v>
                </c:pt>
                <c:pt idx="427">
                  <c:v>1.5105276287453217E-2</c:v>
                </c:pt>
                <c:pt idx="428">
                  <c:v>1.5004502014027836E-2</c:v>
                </c:pt>
                <c:pt idx="429">
                  <c:v>1.4968601179120045E-2</c:v>
                </c:pt>
                <c:pt idx="430">
                  <c:v>1.4963405005646548E-2</c:v>
                </c:pt>
                <c:pt idx="431">
                  <c:v>1.4797757293703582E-2</c:v>
                </c:pt>
                <c:pt idx="432">
                  <c:v>1.4879636390861702E-2</c:v>
                </c:pt>
                <c:pt idx="433">
                  <c:v>1.4887194461368602E-2</c:v>
                </c:pt>
                <c:pt idx="434">
                  <c:v>1.4964349764459909E-2</c:v>
                </c:pt>
                <c:pt idx="435">
                  <c:v>1.4872393239959251E-2</c:v>
                </c:pt>
                <c:pt idx="436">
                  <c:v>1.4646910803169971E-2</c:v>
                </c:pt>
                <c:pt idx="437">
                  <c:v>1.4630377523936117E-2</c:v>
                </c:pt>
                <c:pt idx="438">
                  <c:v>1.5425392065381023E-2</c:v>
                </c:pt>
                <c:pt idx="439">
                  <c:v>1.9217653942219824E-2</c:v>
                </c:pt>
                <c:pt idx="440">
                  <c:v>2.2628548178064457E-2</c:v>
                </c:pt>
                <c:pt idx="441">
                  <c:v>1.7070217159445882E-2</c:v>
                </c:pt>
                <c:pt idx="442">
                  <c:v>1.4677458004802035E-2</c:v>
                </c:pt>
                <c:pt idx="443">
                  <c:v>1.409532911596824E-2</c:v>
                </c:pt>
                <c:pt idx="444">
                  <c:v>1.4079898055349982E-2</c:v>
                </c:pt>
                <c:pt idx="445">
                  <c:v>1.4001168154236403E-2</c:v>
                </c:pt>
                <c:pt idx="446">
                  <c:v>1.3795210732923285E-2</c:v>
                </c:pt>
                <c:pt idx="447">
                  <c:v>1.3775843177249345E-2</c:v>
                </c:pt>
                <c:pt idx="448">
                  <c:v>1.3818199864048449E-2</c:v>
                </c:pt>
                <c:pt idx="449">
                  <c:v>1.402399982555934E-2</c:v>
                </c:pt>
                <c:pt idx="450">
                  <c:v>1.3884805360390537E-2</c:v>
                </c:pt>
                <c:pt idx="451">
                  <c:v>1.379379359470324E-2</c:v>
                </c:pt>
                <c:pt idx="452">
                  <c:v>1.3689082826222183E-2</c:v>
                </c:pt>
                <c:pt idx="453">
                  <c:v>1.3652709611907711E-2</c:v>
                </c:pt>
                <c:pt idx="454">
                  <c:v>1.3608778327086334E-2</c:v>
                </c:pt>
                <c:pt idx="455">
                  <c:v>1.3641844885554037E-2</c:v>
                </c:pt>
                <c:pt idx="456">
                  <c:v>1.3542330290546472E-2</c:v>
                </c:pt>
                <c:pt idx="457">
                  <c:v>1.3881341244741538E-2</c:v>
                </c:pt>
                <c:pt idx="458">
                  <c:v>1.5550730067953834E-2</c:v>
                </c:pt>
                <c:pt idx="459">
                  <c:v>2.2958269003928122E-2</c:v>
                </c:pt>
                <c:pt idx="460">
                  <c:v>2.300645170340963E-2</c:v>
                </c:pt>
                <c:pt idx="461">
                  <c:v>1.5440823125999282E-2</c:v>
                </c:pt>
                <c:pt idx="462">
                  <c:v>1.3517924021201265E-2</c:v>
                </c:pt>
                <c:pt idx="463">
                  <c:v>1.3075147057338506E-2</c:v>
                </c:pt>
                <c:pt idx="464">
                  <c:v>1.3012005676645417E-2</c:v>
                </c:pt>
                <c:pt idx="465">
                  <c:v>1.2965555034988405E-2</c:v>
                </c:pt>
                <c:pt idx="466">
                  <c:v>1.3022083103987952E-2</c:v>
                </c:pt>
                <c:pt idx="467">
                  <c:v>1.2902256194493091E-2</c:v>
                </c:pt>
                <c:pt idx="468">
                  <c:v>1.2814078705245882E-2</c:v>
                </c:pt>
                <c:pt idx="469">
                  <c:v>1.2774556294886864E-2</c:v>
                </c:pt>
                <c:pt idx="470">
                  <c:v>1.2730467550263264E-2</c:v>
                </c:pt>
                <c:pt idx="471">
                  <c:v>1.2533642797479318E-2</c:v>
                </c:pt>
                <c:pt idx="472">
                  <c:v>1.2560883343264615E-2</c:v>
                </c:pt>
                <c:pt idx="473">
                  <c:v>1.2434600581878438E-2</c:v>
                </c:pt>
                <c:pt idx="474">
                  <c:v>1.2489868972460169E-2</c:v>
                </c:pt>
                <c:pt idx="475">
                  <c:v>1.239129913626597E-2</c:v>
                </c:pt>
                <c:pt idx="476">
                  <c:v>1.234311643678446E-2</c:v>
                </c:pt>
                <c:pt idx="477">
                  <c:v>1.2374765857032118E-2</c:v>
                </c:pt>
                <c:pt idx="478">
                  <c:v>1.2259820201406297E-2</c:v>
                </c:pt>
                <c:pt idx="479">
                  <c:v>1.2201874994186703E-2</c:v>
                </c:pt>
                <c:pt idx="480">
                  <c:v>1.2153219915298512E-2</c:v>
                </c:pt>
                <c:pt idx="481">
                  <c:v>1.2094959788474463E-2</c:v>
                </c:pt>
                <c:pt idx="482">
                  <c:v>1.2051500883059767E-2</c:v>
                </c:pt>
                <c:pt idx="483">
                  <c:v>1.2094172489463329E-2</c:v>
                </c:pt>
                <c:pt idx="484">
                  <c:v>1.2205339109835699E-2</c:v>
                </c:pt>
                <c:pt idx="485">
                  <c:v>1.2032133327385829E-2</c:v>
                </c:pt>
                <c:pt idx="486">
                  <c:v>1.1930886674553769E-2</c:v>
                </c:pt>
                <c:pt idx="487">
                  <c:v>1.1939546963676261E-2</c:v>
                </c:pt>
                <c:pt idx="488">
                  <c:v>1.1842709185306562E-2</c:v>
                </c:pt>
                <c:pt idx="489">
                  <c:v>1.2071655737744847E-2</c:v>
                </c:pt>
                <c:pt idx="490">
                  <c:v>1.2283754091344821E-2</c:v>
                </c:pt>
                <c:pt idx="491">
                  <c:v>1.2909499345395538E-2</c:v>
                </c:pt>
                <c:pt idx="492">
                  <c:v>1.2347840230851276E-2</c:v>
                </c:pt>
                <c:pt idx="493">
                  <c:v>1.1857825326320367E-2</c:v>
                </c:pt>
                <c:pt idx="494">
                  <c:v>1.1792322048593871E-2</c:v>
                </c:pt>
                <c:pt idx="495">
                  <c:v>1.1729653047307465E-2</c:v>
                </c:pt>
                <c:pt idx="496">
                  <c:v>1.1737211117814367E-2</c:v>
                </c:pt>
                <c:pt idx="497">
                  <c:v>1.1688713498728402E-2</c:v>
                </c:pt>
                <c:pt idx="498">
                  <c:v>1.1780197643822382E-2</c:v>
                </c:pt>
                <c:pt idx="499">
                  <c:v>1.2002215964962671E-2</c:v>
                </c:pt>
                <c:pt idx="500">
                  <c:v>1.1710600411237979E-2</c:v>
                </c:pt>
                <c:pt idx="501">
                  <c:v>1.1773269412524387E-2</c:v>
                </c:pt>
                <c:pt idx="502">
                  <c:v>1.1737368577616595E-2</c:v>
                </c:pt>
                <c:pt idx="503">
                  <c:v>1.1617699127923958E-2</c:v>
                </c:pt>
                <c:pt idx="504">
                  <c:v>1.1413631224237563E-2</c:v>
                </c:pt>
                <c:pt idx="505">
                  <c:v>1.1360409811084785E-2</c:v>
                </c:pt>
                <c:pt idx="506">
                  <c:v>1.1237276245743151E-2</c:v>
                </c:pt>
                <c:pt idx="507">
                  <c:v>1.1270657723815306E-2</c:v>
                </c:pt>
                <c:pt idx="508">
                  <c:v>1.1153035251551622E-2</c:v>
                </c:pt>
                <c:pt idx="509">
                  <c:v>1.120137541083536E-2</c:v>
                </c:pt>
                <c:pt idx="510">
                  <c:v>1.1194132259932911E-2</c:v>
                </c:pt>
                <c:pt idx="511">
                  <c:v>1.1107371908905747E-2</c:v>
                </c:pt>
                <c:pt idx="512">
                  <c:v>1.1070211395580138E-2</c:v>
                </c:pt>
                <c:pt idx="513">
                  <c:v>1.1073832971031363E-2</c:v>
                </c:pt>
                <c:pt idx="514">
                  <c:v>1.1049426701686155E-2</c:v>
                </c:pt>
                <c:pt idx="515">
                  <c:v>1.1035097859683483E-2</c:v>
                </c:pt>
                <c:pt idx="516">
                  <c:v>1.0897635452339176E-2</c:v>
                </c:pt>
                <c:pt idx="517">
                  <c:v>1.0941409277358325E-2</c:v>
                </c:pt>
                <c:pt idx="518">
                  <c:v>1.0866615871300427E-2</c:v>
                </c:pt>
                <c:pt idx="519">
                  <c:v>1.0956053038965449E-2</c:v>
                </c:pt>
                <c:pt idx="520">
                  <c:v>1.0882676771127598E-2</c:v>
                </c:pt>
                <c:pt idx="521">
                  <c:v>1.0831029955997089E-2</c:v>
                </c:pt>
                <c:pt idx="522">
                  <c:v>1.096219397125231E-2</c:v>
                </c:pt>
                <c:pt idx="523">
                  <c:v>1.0847563235230942E-2</c:v>
                </c:pt>
                <c:pt idx="524">
                  <c:v>1.0837958187295084E-2</c:v>
                </c:pt>
                <c:pt idx="525">
                  <c:v>1.0773557128184178E-2</c:v>
                </c:pt>
                <c:pt idx="526">
                  <c:v>1.0834966451052769E-2</c:v>
                </c:pt>
                <c:pt idx="527">
                  <c:v>1.0686481857552563E-2</c:v>
                </c:pt>
                <c:pt idx="528">
                  <c:v>1.0629323949344105E-2</c:v>
                </c:pt>
                <c:pt idx="529">
                  <c:v>1.0645069929566819E-2</c:v>
                </c:pt>
                <c:pt idx="530">
                  <c:v>1.0712147805315589E-2</c:v>
                </c:pt>
                <c:pt idx="531">
                  <c:v>1.0694512307466148E-2</c:v>
                </c:pt>
                <c:pt idx="532">
                  <c:v>1.0684119960519153E-2</c:v>
                </c:pt>
                <c:pt idx="533">
                  <c:v>1.0720650634635856E-2</c:v>
                </c:pt>
                <c:pt idx="534">
                  <c:v>1.0620821120023839E-2</c:v>
                </c:pt>
                <c:pt idx="535">
                  <c:v>1.0513748454509373E-2</c:v>
                </c:pt>
                <c:pt idx="536">
                  <c:v>1.0476902860788218E-2</c:v>
                </c:pt>
                <c:pt idx="537">
                  <c:v>1.0437852829835883E-2</c:v>
                </c:pt>
                <c:pt idx="538">
                  <c:v>1.0401951994928093E-2</c:v>
                </c:pt>
                <c:pt idx="539">
                  <c:v>1.0326843669265741E-2</c:v>
                </c:pt>
                <c:pt idx="540">
                  <c:v>1.0332197302541464E-2</c:v>
                </c:pt>
                <c:pt idx="541">
                  <c:v>1.0280865407015411E-2</c:v>
                </c:pt>
                <c:pt idx="542">
                  <c:v>1.0240870617249712E-2</c:v>
                </c:pt>
                <c:pt idx="543">
                  <c:v>1.0324954151639015E-2</c:v>
                </c:pt>
                <c:pt idx="544">
                  <c:v>1.0220873222366865E-2</c:v>
                </c:pt>
                <c:pt idx="545">
                  <c:v>1.031912813895661E-2</c:v>
                </c:pt>
                <c:pt idx="546">
                  <c:v>1.0624600155277289E-2</c:v>
                </c:pt>
                <c:pt idx="547">
                  <c:v>1.0975105675034937E-2</c:v>
                </c:pt>
                <c:pt idx="548">
                  <c:v>1.1917660051166686E-2</c:v>
                </c:pt>
                <c:pt idx="549">
                  <c:v>1.1542748262063831E-2</c:v>
                </c:pt>
                <c:pt idx="550">
                  <c:v>1.0279763188399819E-2</c:v>
                </c:pt>
                <c:pt idx="551">
                  <c:v>9.9363433597423959E-3</c:v>
                </c:pt>
                <c:pt idx="552">
                  <c:v>9.8881606602608859E-3</c:v>
                </c:pt>
                <c:pt idx="553">
                  <c:v>9.7971488945735909E-3</c:v>
                </c:pt>
                <c:pt idx="554">
                  <c:v>9.8050218846849474E-3</c:v>
                </c:pt>
                <c:pt idx="555">
                  <c:v>9.7360544913094541E-3</c:v>
                </c:pt>
                <c:pt idx="556">
                  <c:v>9.6606312460426457E-3</c:v>
                </c:pt>
                <c:pt idx="557">
                  <c:v>9.6448852658199326E-3</c:v>
                </c:pt>
                <c:pt idx="558">
                  <c:v>9.8639118507179019E-3</c:v>
                </c:pt>
                <c:pt idx="559">
                  <c:v>9.7839222711865095E-3</c:v>
                </c:pt>
                <c:pt idx="560">
                  <c:v>9.8903650974920647E-3</c:v>
                </c:pt>
                <c:pt idx="561">
                  <c:v>9.6803137213210422E-3</c:v>
                </c:pt>
                <c:pt idx="562">
                  <c:v>9.5352932434698296E-3</c:v>
                </c:pt>
                <c:pt idx="563">
                  <c:v>9.5801692871045705E-3</c:v>
                </c:pt>
                <c:pt idx="564">
                  <c:v>9.6319735620373041E-3</c:v>
                </c:pt>
                <c:pt idx="565">
                  <c:v>9.6028434986252815E-3</c:v>
                </c:pt>
                <c:pt idx="566">
                  <c:v>9.5732410558065761E-3</c:v>
                </c:pt>
                <c:pt idx="567">
                  <c:v>9.4841188077460069E-3</c:v>
                </c:pt>
                <c:pt idx="568">
                  <c:v>9.5049035016399885E-3</c:v>
                </c:pt>
                <c:pt idx="569">
                  <c:v>9.5513541432970007E-3</c:v>
                </c:pt>
                <c:pt idx="570">
                  <c:v>9.6692915351651396E-3</c:v>
                </c:pt>
                <c:pt idx="571">
                  <c:v>9.4543589051250734E-3</c:v>
                </c:pt>
                <c:pt idx="572">
                  <c:v>9.3625598404266409E-3</c:v>
                </c:pt>
                <c:pt idx="573">
                  <c:v>9.3485459180284256E-3</c:v>
                </c:pt>
                <c:pt idx="574">
                  <c:v>9.4030270095990208E-3</c:v>
                </c:pt>
                <c:pt idx="575">
                  <c:v>9.3847616725406709E-3</c:v>
                </c:pt>
                <c:pt idx="576">
                  <c:v>9.4253863015152754E-3</c:v>
                </c:pt>
                <c:pt idx="577">
                  <c:v>9.3989330547411144E-3</c:v>
                </c:pt>
                <c:pt idx="578">
                  <c:v>9.7344798932871828E-3</c:v>
                </c:pt>
                <c:pt idx="579">
                  <c:v>1.0323851933023423E-2</c:v>
                </c:pt>
                <c:pt idx="580">
                  <c:v>1.0351564858215402E-2</c:v>
                </c:pt>
                <c:pt idx="581">
                  <c:v>9.6129209259678168E-3</c:v>
                </c:pt>
                <c:pt idx="582">
                  <c:v>9.5922936918760617E-3</c:v>
                </c:pt>
                <c:pt idx="583">
                  <c:v>9.5378126003054647E-3</c:v>
                </c:pt>
                <c:pt idx="584">
                  <c:v>9.1936054726369041E-3</c:v>
                </c:pt>
                <c:pt idx="585">
                  <c:v>9.104483224576335E-3</c:v>
                </c:pt>
                <c:pt idx="586">
                  <c:v>9.0503170526101944E-3</c:v>
                </c:pt>
                <c:pt idx="587">
                  <c:v>9.042758982103289E-3</c:v>
                </c:pt>
                <c:pt idx="588">
                  <c:v>8.9468659625469519E-3</c:v>
                </c:pt>
                <c:pt idx="589">
                  <c:v>9.0137863784934911E-3</c:v>
                </c:pt>
                <c:pt idx="590">
                  <c:v>9.0564579848970515E-3</c:v>
                </c:pt>
                <c:pt idx="591">
                  <c:v>9.0575602035126435E-3</c:v>
                </c:pt>
                <c:pt idx="592">
                  <c:v>9.5038012830244E-3</c:v>
                </c:pt>
                <c:pt idx="593">
                  <c:v>9.5611166510350867E-3</c:v>
                </c:pt>
                <c:pt idx="594">
                  <c:v>9.4090104820836514E-3</c:v>
                </c:pt>
                <c:pt idx="595">
                  <c:v>9.1147181117211002E-3</c:v>
                </c:pt>
                <c:pt idx="596">
                  <c:v>8.9076584717923905E-3</c:v>
                </c:pt>
                <c:pt idx="597">
                  <c:v>8.7969642308267006E-3</c:v>
                </c:pt>
                <c:pt idx="598">
                  <c:v>9.0033940315465012E-3</c:v>
                </c:pt>
                <c:pt idx="599">
                  <c:v>9.6644102812960993E-3</c:v>
                </c:pt>
                <c:pt idx="600">
                  <c:v>9.5878848174137006E-3</c:v>
                </c:pt>
                <c:pt idx="601">
                  <c:v>8.9366310754021867E-3</c:v>
                </c:pt>
                <c:pt idx="602">
                  <c:v>8.735554907958111E-3</c:v>
                </c:pt>
                <c:pt idx="603">
                  <c:v>8.5782525655331808E-3</c:v>
                </c:pt>
                <c:pt idx="604">
                  <c:v>8.5302273258539008E-3</c:v>
                </c:pt>
                <c:pt idx="605">
                  <c:v>8.555735813814698E-3</c:v>
                </c:pt>
                <c:pt idx="606">
                  <c:v>8.5834487390066792E-3</c:v>
                </c:pt>
                <c:pt idx="607">
                  <c:v>8.9120673462547498E-3</c:v>
                </c:pt>
                <c:pt idx="608">
                  <c:v>9.0996019707072929E-3</c:v>
                </c:pt>
                <c:pt idx="609">
                  <c:v>8.6999689926547732E-3</c:v>
                </c:pt>
                <c:pt idx="610">
                  <c:v>8.5075531143331898E-3</c:v>
                </c:pt>
                <c:pt idx="611">
                  <c:v>8.5700646558173714E-3</c:v>
                </c:pt>
                <c:pt idx="612">
                  <c:v>8.5525866177701554E-3</c:v>
                </c:pt>
                <c:pt idx="613">
                  <c:v>8.445986331662372E-3</c:v>
                </c:pt>
                <c:pt idx="614">
                  <c:v>8.4713373598209428E-3</c:v>
                </c:pt>
                <c:pt idx="615">
                  <c:v>8.4176435672614833E-3</c:v>
                </c:pt>
                <c:pt idx="616">
                  <c:v>8.3796957549247385E-3</c:v>
                </c:pt>
                <c:pt idx="617">
                  <c:v>8.3744995814512436E-3</c:v>
                </c:pt>
                <c:pt idx="618">
                  <c:v>8.3696183275822015E-3</c:v>
                </c:pt>
                <c:pt idx="619">
                  <c:v>8.4135496124035786E-3</c:v>
                </c:pt>
                <c:pt idx="620">
                  <c:v>8.3970163331697247E-3</c:v>
                </c:pt>
                <c:pt idx="621">
                  <c:v>8.3340324122788655E-3</c:v>
                </c:pt>
                <c:pt idx="622">
                  <c:v>8.3647370737131594E-3</c:v>
                </c:pt>
                <c:pt idx="623">
                  <c:v>8.3848919283982352E-3</c:v>
                </c:pt>
                <c:pt idx="624">
                  <c:v>8.2921481048864407E-3</c:v>
                </c:pt>
                <c:pt idx="625">
                  <c:v>8.2757722854548167E-3</c:v>
                </c:pt>
                <c:pt idx="626">
                  <c:v>8.3197035702761955E-3</c:v>
                </c:pt>
                <c:pt idx="627">
                  <c:v>8.3359219299055914E-3</c:v>
                </c:pt>
                <c:pt idx="628">
                  <c:v>8.3335600328721844E-3</c:v>
                </c:pt>
                <c:pt idx="629">
                  <c:v>8.5711668744329599E-3</c:v>
                </c:pt>
                <c:pt idx="630">
                  <c:v>8.8558541968596569E-3</c:v>
                </c:pt>
                <c:pt idx="631">
                  <c:v>8.4447266532445553E-3</c:v>
                </c:pt>
                <c:pt idx="632">
                  <c:v>8.305217268471294E-3</c:v>
                </c:pt>
                <c:pt idx="633">
                  <c:v>8.4777932117122579E-3</c:v>
                </c:pt>
                <c:pt idx="634">
                  <c:v>8.508182953542099E-3</c:v>
                </c:pt>
                <c:pt idx="635">
                  <c:v>8.2220784928953572E-3</c:v>
                </c:pt>
                <c:pt idx="636">
                  <c:v>8.0956382717069508E-3</c:v>
                </c:pt>
                <c:pt idx="637">
                  <c:v>8.1597244112134037E-3</c:v>
                </c:pt>
                <c:pt idx="638">
                  <c:v>8.4178010270637114E-3</c:v>
                </c:pt>
                <c:pt idx="639">
                  <c:v>8.5225117955447707E-3</c:v>
                </c:pt>
                <c:pt idx="640">
                  <c:v>8.0299775341782283E-3</c:v>
                </c:pt>
                <c:pt idx="641">
                  <c:v>7.8918852876250119E-3</c:v>
                </c:pt>
                <c:pt idx="642">
                  <c:v>7.9540819095047406E-3</c:v>
                </c:pt>
                <c:pt idx="643">
                  <c:v>7.8226029746450657E-3</c:v>
                </c:pt>
                <c:pt idx="644">
                  <c:v>7.8481114626058647E-3</c:v>
                </c:pt>
                <c:pt idx="645">
                  <c:v>7.8585038095528564E-3</c:v>
                </c:pt>
                <c:pt idx="646">
                  <c:v>7.7774120114058711E-3</c:v>
                </c:pt>
                <c:pt idx="647">
                  <c:v>7.9337695950174349E-3</c:v>
                </c:pt>
                <c:pt idx="648">
                  <c:v>8.3718227648133803E-3</c:v>
                </c:pt>
                <c:pt idx="649">
                  <c:v>8.9405675704578667E-3</c:v>
                </c:pt>
                <c:pt idx="650">
                  <c:v>8.313090258582654E-3</c:v>
                </c:pt>
                <c:pt idx="651">
                  <c:v>7.8455921057702313E-3</c:v>
                </c:pt>
                <c:pt idx="652">
                  <c:v>7.809218891455757E-3</c:v>
                </c:pt>
                <c:pt idx="653">
                  <c:v>7.7892214965729076E-3</c:v>
                </c:pt>
                <c:pt idx="654">
                  <c:v>7.7983541651020826E-3</c:v>
                </c:pt>
                <c:pt idx="655">
                  <c:v>7.7411962568936267E-3</c:v>
                </c:pt>
                <c:pt idx="656">
                  <c:v>7.7722158379323752E-3</c:v>
                </c:pt>
                <c:pt idx="657">
                  <c:v>7.6684498282646807E-3</c:v>
                </c:pt>
                <c:pt idx="658">
                  <c:v>7.7182071257684611E-3</c:v>
                </c:pt>
                <c:pt idx="659">
                  <c:v>7.6975798916767034E-3</c:v>
                </c:pt>
                <c:pt idx="660">
                  <c:v>7.6920687985987538E-3</c:v>
                </c:pt>
                <c:pt idx="661">
                  <c:v>7.6895494417631204E-3</c:v>
                </c:pt>
                <c:pt idx="662">
                  <c:v>7.6553806646798258E-3</c:v>
                </c:pt>
                <c:pt idx="663">
                  <c:v>7.5665733362237104E-3</c:v>
                </c:pt>
                <c:pt idx="664">
                  <c:v>7.5637390597836215E-3</c:v>
                </c:pt>
                <c:pt idx="665">
                  <c:v>7.6212118875965329E-3</c:v>
                </c:pt>
                <c:pt idx="666">
                  <c:v>7.6717564841114498E-3</c:v>
                </c:pt>
                <c:pt idx="667">
                  <c:v>7.6703393458914049E-3</c:v>
                </c:pt>
                <c:pt idx="668">
                  <c:v>7.5769656831707038E-3</c:v>
                </c:pt>
                <c:pt idx="669">
                  <c:v>7.499023081068262E-3</c:v>
                </c:pt>
                <c:pt idx="670">
                  <c:v>7.5662584166192558E-3</c:v>
                </c:pt>
                <c:pt idx="671">
                  <c:v>7.5261061670513323E-3</c:v>
                </c:pt>
                <c:pt idx="672">
                  <c:v>7.5239017298201526E-3</c:v>
                </c:pt>
                <c:pt idx="673">
                  <c:v>7.5531892530344017E-3</c:v>
                </c:pt>
                <c:pt idx="674">
                  <c:v>7.5598025647279432E-3</c:v>
                </c:pt>
                <c:pt idx="675">
                  <c:v>7.4946142066059001E-3</c:v>
                </c:pt>
                <c:pt idx="676">
                  <c:v>7.5210674533800637E-3</c:v>
                </c:pt>
                <c:pt idx="677">
                  <c:v>7.4966611840348541E-3</c:v>
                </c:pt>
                <c:pt idx="678">
                  <c:v>7.4467464267288456E-3</c:v>
                </c:pt>
                <c:pt idx="679">
                  <c:v>7.3686463648241765E-3</c:v>
                </c:pt>
                <c:pt idx="680">
                  <c:v>7.4073814761720569E-3</c:v>
                </c:pt>
                <c:pt idx="681">
                  <c:v>7.4513127609934339E-3</c:v>
                </c:pt>
                <c:pt idx="682">
                  <c:v>7.5849961330842876E-3</c:v>
                </c:pt>
                <c:pt idx="683">
                  <c:v>7.4615476481381966E-3</c:v>
                </c:pt>
                <c:pt idx="684">
                  <c:v>7.4637520853693788E-3</c:v>
                </c:pt>
                <c:pt idx="685">
                  <c:v>7.8202410776116588E-3</c:v>
                </c:pt>
                <c:pt idx="686">
                  <c:v>9.7996682514092225E-3</c:v>
                </c:pt>
                <c:pt idx="687">
                  <c:v>1.3934405198092088E-2</c:v>
                </c:pt>
                <c:pt idx="688">
                  <c:v>1.1531883535710157E-2</c:v>
                </c:pt>
                <c:pt idx="689">
                  <c:v>8.2113712263439092E-3</c:v>
                </c:pt>
                <c:pt idx="690">
                  <c:v>7.4903627919457672E-3</c:v>
                </c:pt>
                <c:pt idx="691">
                  <c:v>7.250866432758264E-3</c:v>
                </c:pt>
                <c:pt idx="692">
                  <c:v>7.1746558884803217E-3</c:v>
                </c:pt>
                <c:pt idx="693">
                  <c:v>7.2392144073934557E-3</c:v>
                </c:pt>
                <c:pt idx="694">
                  <c:v>7.1601695866754227E-3</c:v>
                </c:pt>
                <c:pt idx="695">
                  <c:v>7.1910317079119457E-3</c:v>
                </c:pt>
                <c:pt idx="696">
                  <c:v>7.2398442466023631E-3</c:v>
                </c:pt>
                <c:pt idx="697">
                  <c:v>7.1852056952295407E-3</c:v>
                </c:pt>
                <c:pt idx="698">
                  <c:v>7.1779625443270925E-3</c:v>
                </c:pt>
                <c:pt idx="699">
                  <c:v>7.1502496191351139E-3</c:v>
                </c:pt>
                <c:pt idx="700">
                  <c:v>7.1412744104081645E-3</c:v>
                </c:pt>
                <c:pt idx="701">
                  <c:v>7.1576502298397876E-3</c:v>
                </c:pt>
                <c:pt idx="702">
                  <c:v>7.1981173990121675E-3</c:v>
                </c:pt>
                <c:pt idx="703">
                  <c:v>7.3995084860606986E-3</c:v>
                </c:pt>
                <c:pt idx="704">
                  <c:v>7.8018182807510798E-3</c:v>
                </c:pt>
                <c:pt idx="705">
                  <c:v>7.6060957465827273E-3</c:v>
                </c:pt>
                <c:pt idx="706">
                  <c:v>7.1619016444999213E-3</c:v>
                </c:pt>
                <c:pt idx="707">
                  <c:v>7.1173405204696377E-3</c:v>
                </c:pt>
                <c:pt idx="708">
                  <c:v>7.112144346996141E-3</c:v>
                </c:pt>
                <c:pt idx="709">
                  <c:v>7.0011351864259974E-3</c:v>
                </c:pt>
                <c:pt idx="710">
                  <c:v>6.9803504925320115E-3</c:v>
                </c:pt>
                <c:pt idx="711">
                  <c:v>7.0491604261052792E-3</c:v>
                </c:pt>
                <c:pt idx="712">
                  <c:v>6.9927898169079572E-3</c:v>
                </c:pt>
                <c:pt idx="713">
                  <c:v>7.0263287547823417E-3</c:v>
                </c:pt>
                <c:pt idx="714">
                  <c:v>7.0521521623475953E-3</c:v>
                </c:pt>
                <c:pt idx="715">
                  <c:v>7.2365375907555932E-3</c:v>
                </c:pt>
                <c:pt idx="716">
                  <c:v>7.346759452314602E-3</c:v>
                </c:pt>
                <c:pt idx="717">
                  <c:v>7.2538581690005802E-3</c:v>
                </c:pt>
                <c:pt idx="718">
                  <c:v>7.0307376292447019E-3</c:v>
                </c:pt>
                <c:pt idx="719">
                  <c:v>6.9721625828161994E-3</c:v>
                </c:pt>
                <c:pt idx="720">
                  <c:v>6.9866488846210993E-3</c:v>
                </c:pt>
                <c:pt idx="721">
                  <c:v>6.8153326197979529E-3</c:v>
                </c:pt>
                <c:pt idx="722">
                  <c:v>6.9107532599476098E-3</c:v>
                </c:pt>
                <c:pt idx="723">
                  <c:v>6.9353169890950467E-3</c:v>
                </c:pt>
                <c:pt idx="724">
                  <c:v>6.7981695013551941E-3</c:v>
                </c:pt>
                <c:pt idx="725">
                  <c:v>6.8534378919369249E-3</c:v>
                </c:pt>
                <c:pt idx="726">
                  <c:v>7.0688429013836748E-3</c:v>
                </c:pt>
                <c:pt idx="727">
                  <c:v>7.8411832313078685E-3</c:v>
                </c:pt>
                <c:pt idx="728">
                  <c:v>8.0392676625096315E-3</c:v>
                </c:pt>
                <c:pt idx="729">
                  <c:v>7.7115938140749204E-3</c:v>
                </c:pt>
                <c:pt idx="730">
                  <c:v>9.3795654990671742E-3</c:v>
                </c:pt>
                <c:pt idx="731">
                  <c:v>1.0585865043929409E-2</c:v>
                </c:pt>
                <c:pt idx="732">
                  <c:v>8.1140610685675289E-3</c:v>
                </c:pt>
                <c:pt idx="733">
                  <c:v>6.9091786619253394E-3</c:v>
                </c:pt>
                <c:pt idx="734">
                  <c:v>6.6259084777186856E-3</c:v>
                </c:pt>
                <c:pt idx="735">
                  <c:v>6.6910968358407288E-3</c:v>
                </c:pt>
                <c:pt idx="736">
                  <c:v>6.7038510798211274E-3</c:v>
                </c:pt>
                <c:pt idx="737">
                  <c:v>6.5682781901035478E-3</c:v>
                </c:pt>
                <c:pt idx="738">
                  <c:v>6.5534769686941942E-3</c:v>
                </c:pt>
                <c:pt idx="739">
                  <c:v>6.5767810194238153E-3</c:v>
                </c:pt>
                <c:pt idx="740">
                  <c:v>6.570325167532501E-3</c:v>
                </c:pt>
                <c:pt idx="741">
                  <c:v>6.5805600546772654E-3</c:v>
                </c:pt>
                <c:pt idx="742">
                  <c:v>6.4882886105721519E-3</c:v>
                </c:pt>
                <c:pt idx="743">
                  <c:v>6.4470341423886381E-3</c:v>
                </c:pt>
                <c:pt idx="744">
                  <c:v>6.482147678285294E-3</c:v>
                </c:pt>
                <c:pt idx="745">
                  <c:v>6.4741172283717093E-3</c:v>
                </c:pt>
                <c:pt idx="746">
                  <c:v>6.5364713100536627E-3</c:v>
                </c:pt>
                <c:pt idx="747">
                  <c:v>6.4390036924750526E-3</c:v>
                </c:pt>
                <c:pt idx="748">
                  <c:v>6.4791559420429769E-3</c:v>
                </c:pt>
                <c:pt idx="749">
                  <c:v>6.4212107348233837E-3</c:v>
                </c:pt>
                <c:pt idx="750">
                  <c:v>6.4018431791494444E-3</c:v>
                </c:pt>
                <c:pt idx="751">
                  <c:v>6.4208958152189299E-3</c:v>
                </c:pt>
                <c:pt idx="752">
                  <c:v>6.3546052384812982E-3</c:v>
                </c:pt>
                <c:pt idx="753">
                  <c:v>6.3890889351690457E-3</c:v>
                </c:pt>
                <c:pt idx="754">
                  <c:v>6.4723851705472107E-3</c:v>
                </c:pt>
                <c:pt idx="755">
                  <c:v>6.547178576605109E-3</c:v>
                </c:pt>
                <c:pt idx="756">
                  <c:v>6.4700232735138037E-3</c:v>
                </c:pt>
                <c:pt idx="757">
                  <c:v>6.4207383554167026E-3</c:v>
                </c:pt>
                <c:pt idx="758">
                  <c:v>6.4001111213249457E-3</c:v>
                </c:pt>
                <c:pt idx="759">
                  <c:v>6.289889259765937E-3</c:v>
                </c:pt>
                <c:pt idx="760">
                  <c:v>6.3138231497044646E-3</c:v>
                </c:pt>
                <c:pt idx="761">
                  <c:v>6.358856653141432E-3</c:v>
                </c:pt>
                <c:pt idx="762">
                  <c:v>6.3254751750692747E-3</c:v>
                </c:pt>
                <c:pt idx="763">
                  <c:v>6.3531881002612534E-3</c:v>
                </c:pt>
                <c:pt idx="764">
                  <c:v>6.2617039551672773E-3</c:v>
                </c:pt>
                <c:pt idx="765">
                  <c:v>6.3119336320777387E-3</c:v>
                </c:pt>
                <c:pt idx="766">
                  <c:v>6.3328757857739502E-3</c:v>
                </c:pt>
                <c:pt idx="767">
                  <c:v>6.2722537619164962E-3</c:v>
                </c:pt>
                <c:pt idx="768">
                  <c:v>6.3193342427824159E-3</c:v>
                </c:pt>
                <c:pt idx="769">
                  <c:v>6.2798118324233999E-3</c:v>
                </c:pt>
                <c:pt idx="770">
                  <c:v>6.2042311273543659E-3</c:v>
                </c:pt>
                <c:pt idx="771">
                  <c:v>6.2179301301481275E-3</c:v>
                </c:pt>
                <c:pt idx="772">
                  <c:v>6.2360380074042493E-3</c:v>
                </c:pt>
                <c:pt idx="773">
                  <c:v>6.2108444390479049E-3</c:v>
                </c:pt>
                <c:pt idx="774">
                  <c:v>6.2390297436465672E-3</c:v>
                </c:pt>
                <c:pt idx="775">
                  <c:v>6.1667556944243014E-3</c:v>
                </c:pt>
                <c:pt idx="776">
                  <c:v>6.1636064983797596E-3</c:v>
                </c:pt>
                <c:pt idx="777">
                  <c:v>6.1084955676002544E-3</c:v>
                </c:pt>
                <c:pt idx="778">
                  <c:v>6.2095847606300882E-3</c:v>
                </c:pt>
                <c:pt idx="779">
                  <c:v>6.1480179779592713E-3</c:v>
                </c:pt>
                <c:pt idx="780">
                  <c:v>6.1825016746470179E-3</c:v>
                </c:pt>
                <c:pt idx="781">
                  <c:v>6.0812550218149559E-3</c:v>
                </c:pt>
                <c:pt idx="782">
                  <c:v>6.1392002290345492E-3</c:v>
                </c:pt>
                <c:pt idx="783">
                  <c:v>6.1133768214692965E-3</c:v>
                </c:pt>
                <c:pt idx="784">
                  <c:v>6.1344764349677353E-3</c:v>
                </c:pt>
                <c:pt idx="785">
                  <c:v>6.2149383939058113E-3</c:v>
                </c:pt>
                <c:pt idx="786">
                  <c:v>6.0940092657953563E-3</c:v>
                </c:pt>
                <c:pt idx="787">
                  <c:v>6.0436221290826667E-3</c:v>
                </c:pt>
                <c:pt idx="788">
                  <c:v>6.0647217425811055E-3</c:v>
                </c:pt>
                <c:pt idx="789">
                  <c:v>5.9557595594399142E-3</c:v>
                </c:pt>
                <c:pt idx="790">
                  <c:v>6.0343320007512644E-3</c:v>
                </c:pt>
                <c:pt idx="791">
                  <c:v>6.0522824182051597E-3</c:v>
                </c:pt>
                <c:pt idx="792">
                  <c:v>6.0034698795147423E-3</c:v>
                </c:pt>
                <c:pt idx="793">
                  <c:v>6.0634620641632888E-3</c:v>
                </c:pt>
                <c:pt idx="794">
                  <c:v>6.0253567920243159E-3</c:v>
                </c:pt>
                <c:pt idx="795">
                  <c:v>5.9499335467575101E-3</c:v>
                </c:pt>
                <c:pt idx="796">
                  <c:v>5.9574916172644137E-3</c:v>
                </c:pt>
                <c:pt idx="797">
                  <c:v>5.92332284018112E-3</c:v>
                </c:pt>
                <c:pt idx="798">
                  <c:v>5.9283615538523893E-3</c:v>
                </c:pt>
                <c:pt idx="799">
                  <c:v>5.9526103633953708E-3</c:v>
                </c:pt>
                <c:pt idx="800">
                  <c:v>5.8967121336047316E-3</c:v>
                </c:pt>
                <c:pt idx="801">
                  <c:v>5.9533976624065073E-3</c:v>
                </c:pt>
                <c:pt idx="802">
                  <c:v>5.9578065368688675E-3</c:v>
                </c:pt>
                <c:pt idx="803">
                  <c:v>5.9510357653730995E-3</c:v>
                </c:pt>
                <c:pt idx="804">
                  <c:v>5.9346599459414754E-3</c:v>
                </c:pt>
                <c:pt idx="805">
                  <c:v>5.9230079205766662E-3</c:v>
                </c:pt>
                <c:pt idx="806">
                  <c:v>5.9436351546684231E-3</c:v>
                </c:pt>
                <c:pt idx="807">
                  <c:v>5.9803232885873503E-3</c:v>
                </c:pt>
                <c:pt idx="808">
                  <c:v>5.9135603324430375E-3</c:v>
                </c:pt>
                <c:pt idx="809">
                  <c:v>5.9159222294764445E-3</c:v>
                </c:pt>
                <c:pt idx="810">
                  <c:v>5.913245412838582E-3</c:v>
                </c:pt>
                <c:pt idx="811">
                  <c:v>5.8156203354577463E-3</c:v>
                </c:pt>
                <c:pt idx="812">
                  <c:v>5.9622154113312276E-3</c:v>
                </c:pt>
                <c:pt idx="813">
                  <c:v>6.0585808102942467E-3</c:v>
                </c:pt>
                <c:pt idx="814">
                  <c:v>6.0107130304171913E-3</c:v>
                </c:pt>
                <c:pt idx="815">
                  <c:v>5.8212888883379232E-3</c:v>
                </c:pt>
                <c:pt idx="816">
                  <c:v>5.7858604328368144E-3</c:v>
                </c:pt>
                <c:pt idx="817">
                  <c:v>5.8425459616385901E-3</c:v>
                </c:pt>
                <c:pt idx="818">
                  <c:v>5.8371923283628661E-3</c:v>
                </c:pt>
                <c:pt idx="819">
                  <c:v>5.8379796273740018E-3</c:v>
                </c:pt>
                <c:pt idx="820">
                  <c:v>5.8099517825775686E-3</c:v>
                </c:pt>
                <c:pt idx="821">
                  <c:v>5.8288469588448268E-3</c:v>
                </c:pt>
                <c:pt idx="822">
                  <c:v>5.7912140661125376E-3</c:v>
                </c:pt>
                <c:pt idx="823">
                  <c:v>5.8543554468056258E-3</c:v>
                </c:pt>
                <c:pt idx="824">
                  <c:v>5.7869626514524038E-3</c:v>
                </c:pt>
                <c:pt idx="825">
                  <c:v>5.8463249968920411E-3</c:v>
                </c:pt>
                <c:pt idx="826">
                  <c:v>5.7833410760011802E-3</c:v>
                </c:pt>
                <c:pt idx="827">
                  <c:v>5.8644328741481637E-3</c:v>
                </c:pt>
                <c:pt idx="828">
                  <c:v>5.840026604802955E-3</c:v>
                </c:pt>
                <c:pt idx="829">
                  <c:v>5.8304215568670981E-3</c:v>
                </c:pt>
                <c:pt idx="830">
                  <c:v>5.7879074102657668E-3</c:v>
                </c:pt>
                <c:pt idx="831">
                  <c:v>5.8023937120706649E-3</c:v>
                </c:pt>
                <c:pt idx="832">
                  <c:v>5.9384389811949273E-3</c:v>
                </c:pt>
                <c:pt idx="833">
                  <c:v>5.8047556091040719E-3</c:v>
                </c:pt>
                <c:pt idx="834">
                  <c:v>5.7479126205000697E-3</c:v>
                </c:pt>
                <c:pt idx="835">
                  <c:v>5.7781449025276826E-3</c:v>
                </c:pt>
                <c:pt idx="836">
                  <c:v>5.7285450648261295E-3</c:v>
                </c:pt>
                <c:pt idx="837">
                  <c:v>5.8159352550622E-3</c:v>
                </c:pt>
                <c:pt idx="838">
                  <c:v>5.8304215568670981E-3</c:v>
                </c:pt>
                <c:pt idx="839">
                  <c:v>5.7412993088065281E-3</c:v>
                </c:pt>
                <c:pt idx="840">
                  <c:v>5.7024067376564222E-3</c:v>
                </c:pt>
                <c:pt idx="841">
                  <c:v>5.6668208223530853E-3</c:v>
                </c:pt>
                <c:pt idx="842">
                  <c:v>5.8655350927637549E-3</c:v>
                </c:pt>
                <c:pt idx="843">
                  <c:v>6.1173133165249756E-3</c:v>
                </c:pt>
                <c:pt idx="844">
                  <c:v>7.6172753925408555E-3</c:v>
                </c:pt>
                <c:pt idx="845">
                  <c:v>9.1317237703616317E-3</c:v>
                </c:pt>
                <c:pt idx="846">
                  <c:v>7.2368525103600478E-3</c:v>
                </c:pt>
                <c:pt idx="847">
                  <c:v>5.896869593406958E-3</c:v>
                </c:pt>
                <c:pt idx="848">
                  <c:v>5.643989151030147E-3</c:v>
                </c:pt>
                <c:pt idx="849">
                  <c:v>5.5495132696938539E-3</c:v>
                </c:pt>
                <c:pt idx="850">
                  <c:v>5.5240047817330549E-3</c:v>
                </c:pt>
                <c:pt idx="851">
                  <c:v>5.5583310186185751E-3</c:v>
                </c:pt>
                <c:pt idx="852">
                  <c:v>5.5833671271726931E-3</c:v>
                </c:pt>
                <c:pt idx="853">
                  <c:v>5.6272984119940693E-3</c:v>
                </c:pt>
                <c:pt idx="854">
                  <c:v>5.6956359661606542E-3</c:v>
                </c:pt>
                <c:pt idx="855">
                  <c:v>5.6535941989660039E-3</c:v>
                </c:pt>
                <c:pt idx="856">
                  <c:v>5.6200552610916185E-3</c:v>
                </c:pt>
                <c:pt idx="857">
                  <c:v>5.5817925291504209E-3</c:v>
                </c:pt>
                <c:pt idx="858">
                  <c:v>5.472515426404775E-3</c:v>
                </c:pt>
                <c:pt idx="859">
                  <c:v>5.5504580285072169E-3</c:v>
                </c:pt>
                <c:pt idx="860">
                  <c:v>5.4756646224493185E-3</c:v>
                </c:pt>
                <c:pt idx="861">
                  <c:v>5.5520326265294882E-3</c:v>
                </c:pt>
                <c:pt idx="862">
                  <c:v>5.5263666787664627E-3</c:v>
                </c:pt>
                <c:pt idx="863">
                  <c:v>5.5199108268751485E-3</c:v>
                </c:pt>
                <c:pt idx="864">
                  <c:v>5.4984962937722559E-3</c:v>
                </c:pt>
                <c:pt idx="865">
                  <c:v>5.4964493163433036E-3</c:v>
                </c:pt>
                <c:pt idx="866">
                  <c:v>5.4991261329811643E-3</c:v>
                </c:pt>
                <c:pt idx="867">
                  <c:v>5.4583440442043316E-3</c:v>
                </c:pt>
                <c:pt idx="868">
                  <c:v>5.5107781583459744E-3</c:v>
                </c:pt>
                <c:pt idx="869">
                  <c:v>5.4773966802738171E-3</c:v>
                </c:pt>
                <c:pt idx="870">
                  <c:v>5.5956489917464106E-3</c:v>
                </c:pt>
                <c:pt idx="871">
                  <c:v>5.8540405272011721E-3</c:v>
                </c:pt>
                <c:pt idx="872">
                  <c:v>5.6477681862835988E-3</c:v>
                </c:pt>
                <c:pt idx="873">
                  <c:v>5.5325076110533207E-3</c:v>
                </c:pt>
                <c:pt idx="874">
                  <c:v>5.437874269914802E-3</c:v>
                </c:pt>
                <c:pt idx="875">
                  <c:v>5.472987805811457E-3</c:v>
                </c:pt>
                <c:pt idx="876">
                  <c:v>5.4572418255887404E-3</c:v>
                </c:pt>
                <c:pt idx="877">
                  <c:v>5.5901378986684602E-3</c:v>
                </c:pt>
                <c:pt idx="878">
                  <c:v>5.8182971520956079E-3</c:v>
                </c:pt>
                <c:pt idx="879">
                  <c:v>5.7932610435414899E-3</c:v>
                </c:pt>
                <c:pt idx="880">
                  <c:v>5.472515426404775E-3</c:v>
                </c:pt>
                <c:pt idx="881">
                  <c:v>5.4781839792849528E-3</c:v>
                </c:pt>
                <c:pt idx="882">
                  <c:v>5.7630287615138762E-3</c:v>
                </c:pt>
                <c:pt idx="883">
                  <c:v>7.0738816150549416E-3</c:v>
                </c:pt>
                <c:pt idx="884">
                  <c:v>1.2321701903681566E-2</c:v>
                </c:pt>
                <c:pt idx="885">
                  <c:v>1.6160256962375153E-2</c:v>
                </c:pt>
                <c:pt idx="886">
                  <c:v>9.772585165426154E-3</c:v>
                </c:pt>
                <c:pt idx="887">
                  <c:v>6.1990349538808692E-3</c:v>
                </c:pt>
                <c:pt idx="888">
                  <c:v>5.4605484814355121E-3</c:v>
                </c:pt>
                <c:pt idx="889">
                  <c:v>5.3785119244751647E-3</c:v>
                </c:pt>
                <c:pt idx="890">
                  <c:v>5.3758351078373023E-3</c:v>
                </c:pt>
                <c:pt idx="891">
                  <c:v>5.4010286761936466E-3</c:v>
                </c:pt>
                <c:pt idx="892">
                  <c:v>5.3837080979486597E-3</c:v>
                </c:pt>
                <c:pt idx="893">
                  <c:v>5.2893896764145939E-3</c:v>
                </c:pt>
                <c:pt idx="894">
                  <c:v>5.338044755302784E-3</c:v>
                </c:pt>
                <c:pt idx="895">
                  <c:v>5.3196219584422076E-3</c:v>
                </c:pt>
                <c:pt idx="896">
                  <c:v>5.3023013801972198E-3</c:v>
                </c:pt>
                <c:pt idx="897">
                  <c:v>5.253803761111257E-3</c:v>
                </c:pt>
                <c:pt idx="898">
                  <c:v>5.2054636018275206E-3</c:v>
                </c:pt>
                <c:pt idx="899">
                  <c:v>5.3060804154506725E-3</c:v>
                </c:pt>
                <c:pt idx="900">
                  <c:v>5.31836228002439E-3</c:v>
                </c:pt>
                <c:pt idx="901">
                  <c:v>5.3780395450684819E-3</c:v>
                </c:pt>
                <c:pt idx="902">
                  <c:v>5.3441856875896428E-3</c:v>
                </c:pt>
                <c:pt idx="903">
                  <c:v>5.4109486437339581E-3</c:v>
                </c:pt>
                <c:pt idx="904">
                  <c:v>5.7285450648261295E-3</c:v>
                </c:pt>
                <c:pt idx="905">
                  <c:v>7.3458146935012382E-3</c:v>
                </c:pt>
                <c:pt idx="906">
                  <c:v>9.2430478505362308E-3</c:v>
                </c:pt>
                <c:pt idx="907">
                  <c:v>7.2453553396803145E-3</c:v>
                </c:pt>
                <c:pt idx="908">
                  <c:v>5.8085346443575237E-3</c:v>
                </c:pt>
                <c:pt idx="909">
                  <c:v>5.4704684489758218E-3</c:v>
                </c:pt>
                <c:pt idx="910">
                  <c:v>5.4451174208172502E-3</c:v>
                </c:pt>
                <c:pt idx="911">
                  <c:v>5.5290434954043234E-3</c:v>
                </c:pt>
                <c:pt idx="912">
                  <c:v>5.588090921239507E-3</c:v>
                </c:pt>
                <c:pt idx="913">
                  <c:v>5.4942448791121231E-3</c:v>
                </c:pt>
                <c:pt idx="914">
                  <c:v>5.3308016044003358E-3</c:v>
                </c:pt>
                <c:pt idx="915">
                  <c:v>5.3361552376760589E-3</c:v>
                </c:pt>
                <c:pt idx="916">
                  <c:v>5.2810443068965545E-3</c:v>
                </c:pt>
                <c:pt idx="917">
                  <c:v>5.3137959457598026E-3</c:v>
                </c:pt>
                <c:pt idx="918">
                  <c:v>5.3570973913722704E-3</c:v>
                </c:pt>
                <c:pt idx="919">
                  <c:v>5.3312739838070168E-3</c:v>
                </c:pt>
                <c:pt idx="920">
                  <c:v>5.3460752052163704E-3</c:v>
                </c:pt>
                <c:pt idx="921">
                  <c:v>5.3359977778738308E-3</c:v>
                </c:pt>
                <c:pt idx="922">
                  <c:v>5.3383596749072386E-3</c:v>
                </c:pt>
                <c:pt idx="923">
                  <c:v>5.3115915085286238E-3</c:v>
                </c:pt>
                <c:pt idx="924">
                  <c:v>5.2986798047459961E-3</c:v>
                </c:pt>
                <c:pt idx="925">
                  <c:v>5.2489225072422157E-3</c:v>
                </c:pt>
                <c:pt idx="926">
                  <c:v>5.2709668795540175E-3</c:v>
                </c:pt>
                <c:pt idx="927">
                  <c:v>5.2596297737936611E-3</c:v>
                </c:pt>
                <c:pt idx="928">
                  <c:v>5.2497098062533514E-3</c:v>
                </c:pt>
                <c:pt idx="929">
                  <c:v>5.2141238909500136E-3</c:v>
                </c:pt>
                <c:pt idx="930">
                  <c:v>5.2681326031139286E-3</c:v>
                </c:pt>
                <c:pt idx="931">
                  <c:v>5.310174370308578E-3</c:v>
                </c:pt>
                <c:pt idx="932">
                  <c:v>5.4432279031905242E-3</c:v>
                </c:pt>
                <c:pt idx="933">
                  <c:v>6.1982476548697327E-3</c:v>
                </c:pt>
                <c:pt idx="934">
                  <c:v>6.5753638812037695E-3</c:v>
                </c:pt>
                <c:pt idx="935">
                  <c:v>5.6937464485339283E-3</c:v>
                </c:pt>
                <c:pt idx="936">
                  <c:v>5.1489355328279722E-3</c:v>
                </c:pt>
                <c:pt idx="937">
                  <c:v>4.9980890422943562E-3</c:v>
                </c:pt>
                <c:pt idx="938">
                  <c:v>4.9140055079050556E-3</c:v>
                </c:pt>
                <c:pt idx="939">
                  <c:v>4.8330711695602985E-3</c:v>
                </c:pt>
                <c:pt idx="940">
                  <c:v>4.8647205898079563E-3</c:v>
                </c:pt>
                <c:pt idx="941">
                  <c:v>4.8116566364574051E-3</c:v>
                </c:pt>
                <c:pt idx="942">
                  <c:v>4.692617025973676E-3</c:v>
                </c:pt>
                <c:pt idx="943">
                  <c:v>4.59058307413048E-3</c:v>
                </c:pt>
                <c:pt idx="944">
                  <c:v>4.6438044872832577E-3</c:v>
                </c:pt>
                <c:pt idx="945">
                  <c:v>4.5916852927460694E-3</c:v>
                </c:pt>
                <c:pt idx="946">
                  <c:v>4.6272712080494063E-3</c:v>
                </c:pt>
                <c:pt idx="947">
                  <c:v>4.5219306003594396E-3</c:v>
                </c:pt>
                <c:pt idx="948">
                  <c:v>4.5049249417189073E-3</c:v>
                </c:pt>
                <c:pt idx="949">
                  <c:v>4.495162433980824E-3</c:v>
                </c:pt>
                <c:pt idx="950">
                  <c:v>4.5157896680725809E-3</c:v>
                </c:pt>
                <c:pt idx="951">
                  <c:v>4.5460219501001946E-3</c:v>
                </c:pt>
                <c:pt idx="952">
                  <c:v>4.480203752769244E-3</c:v>
                </c:pt>
                <c:pt idx="953">
                  <c:v>4.420998867131834E-3</c:v>
                </c:pt>
                <c:pt idx="954">
                  <c:v>4.3844681930151341E-3</c:v>
                </c:pt>
                <c:pt idx="955">
                  <c:v>4.3929710223353999E-3</c:v>
                </c:pt>
                <c:pt idx="956">
                  <c:v>4.3613216020877412E-3</c:v>
                </c:pt>
                <c:pt idx="957">
                  <c:v>4.3665177755612379E-3</c:v>
                </c:pt>
                <c:pt idx="958">
                  <c:v>4.2973929223835174E-3</c:v>
                </c:pt>
                <c:pt idx="959">
                  <c:v>4.3680923735835092E-3</c:v>
                </c:pt>
                <c:pt idx="960">
                  <c:v>4.4302889954632363E-3</c:v>
                </c:pt>
                <c:pt idx="961">
                  <c:v>4.4400515032013196E-3</c:v>
                </c:pt>
                <c:pt idx="962">
                  <c:v>4.4024186104690286E-3</c:v>
                </c:pt>
                <c:pt idx="963">
                  <c:v>4.33045948085122E-3</c:v>
                </c:pt>
                <c:pt idx="964">
                  <c:v>4.3455756218650256E-3</c:v>
                </c:pt>
                <c:pt idx="965">
                  <c:v>4.518309024908216E-3</c:v>
                </c:pt>
                <c:pt idx="966">
                  <c:v>4.6353016579629919E-3</c:v>
                </c:pt>
                <c:pt idx="967">
                  <c:v>4.4803612125714713E-3</c:v>
                </c:pt>
                <c:pt idx="968">
                  <c:v>4.3921837233242642E-3</c:v>
                </c:pt>
                <c:pt idx="969">
                  <c:v>4.2751910902694883E-3</c:v>
                </c:pt>
                <c:pt idx="970">
                  <c:v>4.1896904176601428E-3</c:v>
                </c:pt>
                <c:pt idx="971">
                  <c:v>4.2402350141750597E-3</c:v>
                </c:pt>
                <c:pt idx="972">
                  <c:v>4.1542619621590324E-3</c:v>
                </c:pt>
                <c:pt idx="973">
                  <c:v>4.1500105474988995E-3</c:v>
                </c:pt>
                <c:pt idx="974">
                  <c:v>4.1227700017136019E-3</c:v>
                </c:pt>
                <c:pt idx="975">
                  <c:v>4.0734850836165026E-3</c:v>
                </c:pt>
                <c:pt idx="976">
                  <c:v>4.1558365601813037E-3</c:v>
                </c:pt>
                <c:pt idx="977">
                  <c:v>4.0734850836165026E-3</c:v>
                </c:pt>
                <c:pt idx="978">
                  <c:v>4.0739574630231845E-3</c:v>
                </c:pt>
                <c:pt idx="979">
                  <c:v>4.112692574371064E-3</c:v>
                </c:pt>
                <c:pt idx="980">
                  <c:v>4.0843498099701753E-3</c:v>
                </c:pt>
                <c:pt idx="981">
                  <c:v>4.1043472048530247E-3</c:v>
                </c:pt>
                <c:pt idx="982">
                  <c:v>4.0734850836165026E-3</c:v>
                </c:pt>
                <c:pt idx="983">
                  <c:v>4.0969465941483492E-3</c:v>
                </c:pt>
                <c:pt idx="984">
                  <c:v>4.1153693910089264E-3</c:v>
                </c:pt>
                <c:pt idx="985">
                  <c:v>4.0536451485358805E-3</c:v>
                </c:pt>
                <c:pt idx="986">
                  <c:v>3.9871971119960214E-3</c:v>
                </c:pt>
                <c:pt idx="987">
                  <c:v>3.9671997171131729E-3</c:v>
                </c:pt>
                <c:pt idx="988">
                  <c:v>4.0049900696476895E-3</c:v>
                </c:pt>
                <c:pt idx="989">
                  <c:v>4.0303410978062611E-3</c:v>
                </c:pt>
                <c:pt idx="990">
                  <c:v>4.0955294559283043E-3</c:v>
                </c:pt>
                <c:pt idx="991">
                  <c:v>4.1076538606997955E-3</c:v>
                </c:pt>
                <c:pt idx="992">
                  <c:v>3.9601140260129512E-3</c:v>
                </c:pt>
                <c:pt idx="993">
                  <c:v>3.9627908426508119E-3</c:v>
                </c:pt>
                <c:pt idx="994">
                  <c:v>3.862646408434341E-3</c:v>
                </c:pt>
                <c:pt idx="995">
                  <c:v>3.8091100756771092E-3</c:v>
                </c:pt>
                <c:pt idx="996">
                  <c:v>3.8426490135514933E-3</c:v>
                </c:pt>
                <c:pt idx="997">
                  <c:v>3.8519391418828952E-3</c:v>
                </c:pt>
                <c:pt idx="998">
                  <c:v>3.8144637089528328E-3</c:v>
                </c:pt>
                <c:pt idx="999">
                  <c:v>3.7985602689278894E-3</c:v>
                </c:pt>
                <c:pt idx="1000">
                  <c:v>3.7809247710784478E-3</c:v>
                </c:pt>
                <c:pt idx="1001">
                  <c:v>3.9097268893002616E-3</c:v>
                </c:pt>
                <c:pt idx="1002">
                  <c:v>4.1139522527888807E-3</c:v>
                </c:pt>
                <c:pt idx="1003">
                  <c:v>5.3024588399994471E-3</c:v>
                </c:pt>
                <c:pt idx="1004">
                  <c:v>9.8110053571695797E-3</c:v>
                </c:pt>
                <c:pt idx="1005">
                  <c:v>1.408430692981234E-2</c:v>
                </c:pt>
                <c:pt idx="1006">
                  <c:v>8.5100724711688249E-3</c:v>
                </c:pt>
                <c:pt idx="1007">
                  <c:v>4.6667936184084224E-3</c:v>
                </c:pt>
                <c:pt idx="1008">
                  <c:v>3.8144637089528328E-3</c:v>
                </c:pt>
                <c:pt idx="1009">
                  <c:v>3.6096085062553036E-3</c:v>
                </c:pt>
                <c:pt idx="1010">
                  <c:v>3.6096085062553036E-3</c:v>
                </c:pt>
                <c:pt idx="1011">
                  <c:v>3.5715032341163315E-3</c:v>
                </c:pt>
                <c:pt idx="1012">
                  <c:v>3.5337128815818145E-3</c:v>
                </c:pt>
                <c:pt idx="1013">
                  <c:v>3.5518207588379367E-3</c:v>
                </c:pt>
                <c:pt idx="1014">
                  <c:v>3.5453649069466242E-3</c:v>
                </c:pt>
                <c:pt idx="1015">
                  <c:v>3.552450598046846E-3</c:v>
                </c:pt>
                <c:pt idx="1016">
                  <c:v>3.5455223667488519E-3</c:v>
                </c:pt>
                <c:pt idx="1017">
                  <c:v>3.5063148759942892E-3</c:v>
                </c:pt>
                <c:pt idx="1018">
                  <c:v>3.5028507603452929E-3</c:v>
                </c:pt>
                <c:pt idx="1019">
                  <c:v>3.4359303443987515E-3</c:v>
                </c:pt>
                <c:pt idx="1020">
                  <c:v>3.4258529170562131E-3</c:v>
                </c:pt>
                <c:pt idx="1021">
                  <c:v>3.4666350058330467E-3</c:v>
                </c:pt>
                <c:pt idx="1022">
                  <c:v>3.4493144275880598E-3</c:v>
                </c:pt>
                <c:pt idx="1023">
                  <c:v>3.4789168704067648E-3</c:v>
                </c:pt>
                <c:pt idx="1024">
                  <c:v>3.435143045387615E-3</c:v>
                </c:pt>
                <c:pt idx="1025">
                  <c:v>3.4288446532985293E-3</c:v>
                </c:pt>
                <c:pt idx="1026">
                  <c:v>3.3778276773769309E-3</c:v>
                </c:pt>
                <c:pt idx="1027">
                  <c:v>3.4548255206660093E-3</c:v>
                </c:pt>
                <c:pt idx="1028">
                  <c:v>3.5926028476147703E-3</c:v>
                </c:pt>
                <c:pt idx="1029">
                  <c:v>3.6363766726339192E-3</c:v>
                </c:pt>
                <c:pt idx="1030">
                  <c:v>3.4894666771559833E-3</c:v>
                </c:pt>
                <c:pt idx="1031">
                  <c:v>3.3720016646945259E-3</c:v>
                </c:pt>
                <c:pt idx="1032">
                  <c:v>3.3987698310731424E-3</c:v>
                </c:pt>
                <c:pt idx="1033">
                  <c:v>3.4038085447444118E-3</c:v>
                </c:pt>
                <c:pt idx="1034">
                  <c:v>3.3727889637056624E-3</c:v>
                </c:pt>
                <c:pt idx="1035">
                  <c:v>3.3720016646945259E-3</c:v>
                </c:pt>
                <c:pt idx="1036">
                  <c:v>3.3575153628896278E-3</c:v>
                </c:pt>
                <c:pt idx="1037">
                  <c:v>3.4611239127550963E-3</c:v>
                </c:pt>
                <c:pt idx="1038">
                  <c:v>3.8306820685822295E-3</c:v>
                </c:pt>
                <c:pt idx="1039">
                  <c:v>4.2477930846819625E-3</c:v>
                </c:pt>
                <c:pt idx="1040">
                  <c:v>3.7795076328584042E-3</c:v>
                </c:pt>
                <c:pt idx="1041">
                  <c:v>3.4647454882063208E-3</c:v>
                </c:pt>
                <c:pt idx="1042">
                  <c:v>3.3726315039034351E-3</c:v>
                </c:pt>
                <c:pt idx="1043">
                  <c:v>3.3416119228646848E-3</c:v>
                </c:pt>
                <c:pt idx="1044">
                  <c:v>3.4266402160673488E-3</c:v>
                </c:pt>
                <c:pt idx="1045">
                  <c:v>3.4677372244486361E-3</c:v>
                </c:pt>
                <c:pt idx="1046">
                  <c:v>3.3157885152994317E-3</c:v>
                </c:pt>
                <c:pt idx="1047">
                  <c:v>3.265873757993424E-3</c:v>
                </c:pt>
                <c:pt idx="1048">
                  <c:v>3.2241469104032274E-3</c:v>
                </c:pt>
                <c:pt idx="1049">
                  <c:v>3.2142269428629168E-3</c:v>
                </c:pt>
                <c:pt idx="1050">
                  <c:v>3.1969063646179294E-3</c:v>
                </c:pt>
                <c:pt idx="1051">
                  <c:v>3.2580007678820661E-3</c:v>
                </c:pt>
                <c:pt idx="1052">
                  <c:v>3.1994257214535645E-3</c:v>
                </c:pt>
                <c:pt idx="1053">
                  <c:v>3.2518598355952069E-3</c:v>
                </c:pt>
                <c:pt idx="1054">
                  <c:v>3.2768959441493248E-3</c:v>
                </c:pt>
                <c:pt idx="1055">
                  <c:v>3.4349855855853881E-3</c:v>
                </c:pt>
                <c:pt idx="1056">
                  <c:v>3.5167072229412817E-3</c:v>
                </c:pt>
                <c:pt idx="1057">
                  <c:v>3.5537102764646635E-3</c:v>
                </c:pt>
                <c:pt idx="1058">
                  <c:v>3.3646010539898504E-3</c:v>
                </c:pt>
                <c:pt idx="1059">
                  <c:v>3.2589455266954291E-3</c:v>
                </c:pt>
                <c:pt idx="1060">
                  <c:v>3.2825644970295022E-3</c:v>
                </c:pt>
                <c:pt idx="1061">
                  <c:v>3.5481991833867126E-3</c:v>
                </c:pt>
                <c:pt idx="1062">
                  <c:v>3.7267585991123068E-3</c:v>
                </c:pt>
                <c:pt idx="1063">
                  <c:v>3.3494849129760431E-3</c:v>
                </c:pt>
                <c:pt idx="1064">
                  <c:v>3.1739172334927655E-3</c:v>
                </c:pt>
                <c:pt idx="1065">
                  <c:v>3.1510855621698277E-3</c:v>
                </c:pt>
                <c:pt idx="1066">
                  <c:v>3.1491960445431014E-3</c:v>
                </c:pt>
                <c:pt idx="1067">
                  <c:v>3.1556518964344152E-3</c:v>
                </c:pt>
                <c:pt idx="1068">
                  <c:v>3.1438424112673787E-3</c:v>
                </c:pt>
                <c:pt idx="1069">
                  <c:v>3.1693508992281776E-3</c:v>
                </c:pt>
                <c:pt idx="1070">
                  <c:v>3.1062095185350885E-3</c:v>
                </c:pt>
                <c:pt idx="1071">
                  <c:v>3.1011708048638196E-3</c:v>
                </c:pt>
                <c:pt idx="1072">
                  <c:v>3.1235300967800759E-3</c:v>
                </c:pt>
                <c:pt idx="1073">
                  <c:v>3.1169167850865348E-3</c:v>
                </c:pt>
                <c:pt idx="1074">
                  <c:v>3.1129802900308565E-3</c:v>
                </c:pt>
                <c:pt idx="1075">
                  <c:v>3.1595883914900939E-3</c:v>
                </c:pt>
                <c:pt idx="1076">
                  <c:v>3.1696658188326318E-3</c:v>
                </c:pt>
                <c:pt idx="1077">
                  <c:v>3.1150272674598093E-3</c:v>
                </c:pt>
                <c:pt idx="1078">
                  <c:v>3.1164444056798533E-3</c:v>
                </c:pt>
                <c:pt idx="1079">
                  <c:v>3.1077841165573603E-3</c:v>
                </c:pt>
                <c:pt idx="1080">
                  <c:v>3.1411655946295171E-3</c:v>
                </c:pt>
                <c:pt idx="1081">
                  <c:v>3.2348541769546741E-3</c:v>
                </c:pt>
                <c:pt idx="1082">
                  <c:v>3.3902670017528767E-3</c:v>
                </c:pt>
                <c:pt idx="1083">
                  <c:v>3.4467950707524246E-3</c:v>
                </c:pt>
                <c:pt idx="1084">
                  <c:v>3.1931273293644784E-3</c:v>
                </c:pt>
                <c:pt idx="1085">
                  <c:v>3.1063669783373158E-3</c:v>
                </c:pt>
                <c:pt idx="1086">
                  <c:v>3.0259050193992393E-3</c:v>
                </c:pt>
                <c:pt idx="1087">
                  <c:v>3.0684191660005711E-3</c:v>
                </c:pt>
                <c:pt idx="1088">
                  <c:v>3.0753473972985664E-3</c:v>
                </c:pt>
                <c:pt idx="1089">
                  <c:v>3.068576625802798E-3</c:v>
                </c:pt>
                <c:pt idx="1090">
                  <c:v>3.0484217711177226E-3</c:v>
                </c:pt>
                <c:pt idx="1091">
                  <c:v>3.0660572689671637E-3</c:v>
                </c:pt>
                <c:pt idx="1092">
                  <c:v>3.1364418005627019E-3</c:v>
                </c:pt>
                <c:pt idx="1093">
                  <c:v>3.0937701941591428E-3</c:v>
                </c:pt>
                <c:pt idx="1094">
                  <c:v>3.0966044705992321E-3</c:v>
                </c:pt>
                <c:pt idx="1095">
                  <c:v>3.0915657569279631E-3</c:v>
                </c:pt>
                <c:pt idx="1096">
                  <c:v>3.1348672025404301E-3</c:v>
                </c:pt>
                <c:pt idx="1097">
                  <c:v>3.3287002190820589E-3</c:v>
                </c:pt>
                <c:pt idx="1098">
                  <c:v>3.9522410359015929E-3</c:v>
                </c:pt>
                <c:pt idx="1099">
                  <c:v>6.6112647161115611E-3</c:v>
                </c:pt>
                <c:pt idx="1100">
                  <c:v>1.6781435882161282E-2</c:v>
                </c:pt>
                <c:pt idx="1101">
                  <c:v>4.5661768047852699E-2</c:v>
                </c:pt>
                <c:pt idx="1102">
                  <c:v>4.8772386440850156E-2</c:v>
                </c:pt>
                <c:pt idx="1103">
                  <c:v>1.8218099117681841E-2</c:v>
                </c:pt>
                <c:pt idx="1104">
                  <c:v>5.9433202350639685E-3</c:v>
                </c:pt>
                <c:pt idx="1105">
                  <c:v>3.2449316042972125E-3</c:v>
                </c:pt>
                <c:pt idx="1106">
                  <c:v>2.7645217477021617E-3</c:v>
                </c:pt>
                <c:pt idx="1107">
                  <c:v>2.7209053824852401E-3</c:v>
                </c:pt>
                <c:pt idx="1108">
                  <c:v>2.7720798182090649E-3</c:v>
                </c:pt>
                <c:pt idx="1109">
                  <c:v>2.7509802047106266E-3</c:v>
                </c:pt>
                <c:pt idx="1110">
                  <c:v>2.7698753809778853E-3</c:v>
                </c:pt>
                <c:pt idx="1111">
                  <c:v>2.6991759297778925E-3</c:v>
                </c:pt>
                <c:pt idx="1112">
                  <c:v>2.6776039368727718E-3</c:v>
                </c:pt>
                <c:pt idx="1113">
                  <c:v>2.7007505278001643E-3</c:v>
                </c:pt>
                <c:pt idx="1114">
                  <c:v>2.6772890172683181E-3</c:v>
                </c:pt>
                <c:pt idx="1115">
                  <c:v>2.7087809777137494E-3</c:v>
                </c:pt>
                <c:pt idx="1116">
                  <c:v>2.7034273444380258E-3</c:v>
                </c:pt>
                <c:pt idx="1117">
                  <c:v>2.7187009452540596E-3</c:v>
                </c:pt>
                <c:pt idx="1118">
                  <c:v>2.7472011694571748E-3</c:v>
                </c:pt>
                <c:pt idx="1119">
                  <c:v>2.7117727139560647E-3</c:v>
                </c:pt>
                <c:pt idx="1120">
                  <c:v>2.6752420398393649E-3</c:v>
                </c:pt>
                <c:pt idx="1121">
                  <c:v>2.6845321681707671E-3</c:v>
                </c:pt>
                <c:pt idx="1122">
                  <c:v>2.7138196913850175E-3</c:v>
                </c:pt>
                <c:pt idx="1123">
                  <c:v>2.7760163132647441E-3</c:v>
                </c:pt>
                <c:pt idx="1124">
                  <c:v>2.7344469254767757E-3</c:v>
                </c:pt>
                <c:pt idx="1125">
                  <c:v>2.7534995615462608E-3</c:v>
                </c:pt>
                <c:pt idx="1126">
                  <c:v>2.7191733246607415E-3</c:v>
                </c:pt>
                <c:pt idx="1127">
                  <c:v>2.7999502032032722E-3</c:v>
                </c:pt>
                <c:pt idx="1128">
                  <c:v>2.9049758912887843E-3</c:v>
                </c:pt>
                <c:pt idx="1129">
                  <c:v>2.7969584669609556E-3</c:v>
                </c:pt>
                <c:pt idx="1130">
                  <c:v>2.7084660581092948E-3</c:v>
                </c:pt>
                <c:pt idx="1131">
                  <c:v>2.7826296249582848E-3</c:v>
                </c:pt>
                <c:pt idx="1132">
                  <c:v>2.8490776614981442E-3</c:v>
                </c:pt>
                <c:pt idx="1133">
                  <c:v>2.7382259607302271E-3</c:v>
                </c:pt>
                <c:pt idx="1134">
                  <c:v>2.7232672795186475E-3</c:v>
                </c:pt>
                <c:pt idx="1135">
                  <c:v>2.7338170862678669E-3</c:v>
                </c:pt>
                <c:pt idx="1136">
                  <c:v>2.780582647529332E-3</c:v>
                </c:pt>
                <c:pt idx="1137">
                  <c:v>2.8986774991996982E-3</c:v>
                </c:pt>
                <c:pt idx="1138">
                  <c:v>3.187616236286528E-3</c:v>
                </c:pt>
                <c:pt idx="1139">
                  <c:v>3.0155126724522472E-3</c:v>
                </c:pt>
                <c:pt idx="1140">
                  <c:v>2.7960137081475931E-3</c:v>
                </c:pt>
                <c:pt idx="1141">
                  <c:v>2.7638919084932529E-3</c:v>
                </c:pt>
                <c:pt idx="1142">
                  <c:v>2.7158666688139707E-3</c:v>
                </c:pt>
                <c:pt idx="1143">
                  <c:v>2.6646922330901455E-3</c:v>
                </c:pt>
                <c:pt idx="1144">
                  <c:v>2.6358770892825766E-3</c:v>
                </c:pt>
                <c:pt idx="1145">
                  <c:v>2.6201311090598605E-3</c:v>
                </c:pt>
                <c:pt idx="1146">
                  <c:v>2.6201311090598605E-3</c:v>
                </c:pt>
                <c:pt idx="1147">
                  <c:v>2.6565043233743335E-3</c:v>
                </c:pt>
                <c:pt idx="1148">
                  <c:v>2.6500484714830201E-3</c:v>
                </c:pt>
                <c:pt idx="1149">
                  <c:v>2.7059467012736597E-3</c:v>
                </c:pt>
                <c:pt idx="1150">
                  <c:v>2.7002781483934828E-3</c:v>
                </c:pt>
                <c:pt idx="1151">
                  <c:v>2.6583938410010594E-3</c:v>
                </c:pt>
                <c:pt idx="1152">
                  <c:v>2.619973649257634E-3</c:v>
                </c:pt>
                <c:pt idx="1153">
                  <c:v>2.641388182360527E-3</c:v>
                </c:pt>
                <c:pt idx="1154">
                  <c:v>2.615564774795273E-3</c:v>
                </c:pt>
                <c:pt idx="1155">
                  <c:v>2.6421754813716622E-3</c:v>
                </c:pt>
                <c:pt idx="1156">
                  <c:v>2.6212333276754507E-3</c:v>
                </c:pt>
                <c:pt idx="1157">
                  <c:v>2.6024956112104189E-3</c:v>
                </c:pt>
                <c:pt idx="1158">
                  <c:v>2.6309958354135345E-3</c:v>
                </c:pt>
                <c:pt idx="1159">
                  <c:v>2.6598109792211038E-3</c:v>
                </c:pt>
                <c:pt idx="1160">
                  <c:v>2.7223225207052846E-3</c:v>
                </c:pt>
                <c:pt idx="1161">
                  <c:v>2.6898858014464907E-3</c:v>
                </c:pt>
                <c:pt idx="1162">
                  <c:v>2.6229653854999498E-3</c:v>
                </c:pt>
                <c:pt idx="1163">
                  <c:v>2.6294212373912627E-3</c:v>
                </c:pt>
                <c:pt idx="1164">
                  <c:v>2.6675265095302348E-3</c:v>
                </c:pt>
                <c:pt idx="1165">
                  <c:v>2.5887966084166569E-3</c:v>
                </c:pt>
                <c:pt idx="1166">
                  <c:v>2.5680119145226723E-3</c:v>
                </c:pt>
                <c:pt idx="1167">
                  <c:v>2.5536830725200015E-3</c:v>
                </c:pt>
                <c:pt idx="1168">
                  <c:v>2.5469123010242339E-3</c:v>
                </c:pt>
                <c:pt idx="1169">
                  <c:v>2.5617135224335866E-3</c:v>
                </c:pt>
                <c:pt idx="1170">
                  <c:v>2.570058891951625E-3</c:v>
                </c:pt>
                <c:pt idx="1171">
                  <c:v>2.5604538440157686E-3</c:v>
                </c:pt>
                <c:pt idx="1172">
                  <c:v>2.4821963223088726E-3</c:v>
                </c:pt>
                <c:pt idx="1173">
                  <c:v>2.5299066423837011E-3</c:v>
                </c:pt>
                <c:pt idx="1174">
                  <c:v>2.5346304364505154E-3</c:v>
                </c:pt>
                <c:pt idx="1175">
                  <c:v>2.5095943278963979E-3</c:v>
                </c:pt>
                <c:pt idx="1176">
                  <c:v>2.5058152926429461E-3</c:v>
                </c:pt>
                <c:pt idx="1177">
                  <c:v>2.505972752445173E-3</c:v>
                </c:pt>
                <c:pt idx="1178">
                  <c:v>2.520931433656753E-3</c:v>
                </c:pt>
                <c:pt idx="1179">
                  <c:v>2.5031384760050845E-3</c:v>
                </c:pt>
                <c:pt idx="1180">
                  <c:v>2.4714890557574259E-3</c:v>
                </c:pt>
                <c:pt idx="1181">
                  <c:v>2.5025086367961758E-3</c:v>
                </c:pt>
                <c:pt idx="1182">
                  <c:v>2.4711741361529722E-3</c:v>
                </c:pt>
                <c:pt idx="1183">
                  <c:v>2.4782598272531939E-3</c:v>
                </c:pt>
                <c:pt idx="1184">
                  <c:v>2.4718039753618805E-3</c:v>
                </c:pt>
                <c:pt idx="1185">
                  <c:v>2.4858178977600976E-3</c:v>
                </c:pt>
                <c:pt idx="1186">
                  <c:v>2.4651906636683403E-3</c:v>
                </c:pt>
                <c:pt idx="1187">
                  <c:v>2.4188974818135566E-3</c:v>
                </c:pt>
                <c:pt idx="1188">
                  <c:v>2.4546408569191204E-3</c:v>
                </c:pt>
                <c:pt idx="1189">
                  <c:v>2.4721188949663351E-3</c:v>
                </c:pt>
                <c:pt idx="1190">
                  <c:v>2.488179794793505E-3</c:v>
                </c:pt>
                <c:pt idx="1191">
                  <c:v>2.5349453560549696E-3</c:v>
                </c:pt>
                <c:pt idx="1192">
                  <c:v>2.5887966084166569E-3</c:v>
                </c:pt>
                <c:pt idx="1193">
                  <c:v>2.6270593403578558E-3</c:v>
                </c:pt>
                <c:pt idx="1194">
                  <c:v>2.6412307225582997E-3</c:v>
                </c:pt>
                <c:pt idx="1195">
                  <c:v>2.5864347113832499E-3</c:v>
                </c:pt>
                <c:pt idx="1196">
                  <c:v>2.6193438100487244E-3</c:v>
                </c:pt>
                <c:pt idx="1197">
                  <c:v>3.0014987500540302E-3</c:v>
                </c:pt>
                <c:pt idx="1198">
                  <c:v>3.1288837300557986E-3</c:v>
                </c:pt>
                <c:pt idx="1199">
                  <c:v>2.8002651228077259E-3</c:v>
                </c:pt>
                <c:pt idx="1200">
                  <c:v>3.0164574312656098E-3</c:v>
                </c:pt>
                <c:pt idx="1201">
                  <c:v>3.4278998944851664E-3</c:v>
                </c:pt>
                <c:pt idx="1202">
                  <c:v>3.1158145664709445E-3</c:v>
                </c:pt>
                <c:pt idx="1203">
                  <c:v>2.9186748940825467E-3</c:v>
                </c:pt>
                <c:pt idx="1204">
                  <c:v>2.9380424497564869E-3</c:v>
                </c:pt>
                <c:pt idx="1205">
                  <c:v>2.6538275067364719E-3</c:v>
                </c:pt>
                <c:pt idx="1206">
                  <c:v>2.5138457425565312E-3</c:v>
                </c:pt>
                <c:pt idx="1207">
                  <c:v>2.4900693124202309E-3</c:v>
                </c:pt>
                <c:pt idx="1208">
                  <c:v>2.4770001488353768E-3</c:v>
                </c:pt>
                <c:pt idx="1209">
                  <c:v>2.4283450699471862E-3</c:v>
                </c:pt>
                <c:pt idx="1210">
                  <c:v>2.3993724663373896E-3</c:v>
                </c:pt>
                <c:pt idx="1211">
                  <c:v>2.4182676426046479E-3</c:v>
                </c:pt>
                <c:pt idx="1212">
                  <c:v>2.408977514273246E-3</c:v>
                </c:pt>
                <c:pt idx="1213">
                  <c:v>2.3809496694768119E-3</c:v>
                </c:pt>
                <c:pt idx="1214">
                  <c:v>2.415433366164559E-3</c:v>
                </c:pt>
                <c:pt idx="1215">
                  <c:v>2.4661354224817028E-3</c:v>
                </c:pt>
                <c:pt idx="1216">
                  <c:v>2.6048575082438267E-3</c:v>
                </c:pt>
                <c:pt idx="1217">
                  <c:v>2.5872220103943856E-3</c:v>
                </c:pt>
                <c:pt idx="1218">
                  <c:v>2.4448783491810371E-3</c:v>
                </c:pt>
                <c:pt idx="1219">
                  <c:v>2.3743363577832717E-3</c:v>
                </c:pt>
                <c:pt idx="1220">
                  <c:v>2.3955934310839378E-3</c:v>
                </c:pt>
                <c:pt idx="1221">
                  <c:v>2.528646963965884E-3</c:v>
                </c:pt>
                <c:pt idx="1222">
                  <c:v>2.6862642259952657E-3</c:v>
                </c:pt>
                <c:pt idx="1223">
                  <c:v>2.5870645505921578E-3</c:v>
                </c:pt>
                <c:pt idx="1224">
                  <c:v>2.4478700854233528E-3</c:v>
                </c:pt>
                <c:pt idx="1225">
                  <c:v>2.3790601518500869E-3</c:v>
                </c:pt>
                <c:pt idx="1226">
                  <c:v>2.3833115665102193E-3</c:v>
                </c:pt>
                <c:pt idx="1227">
                  <c:v>2.3428443973378408E-3</c:v>
                </c:pt>
                <c:pt idx="1228">
                  <c:v>2.4621989274260241E-3</c:v>
                </c:pt>
                <c:pt idx="1229">
                  <c:v>2.6530402077253362E-3</c:v>
                </c:pt>
                <c:pt idx="1230">
                  <c:v>2.696499113140031E-3</c:v>
                </c:pt>
                <c:pt idx="1231">
                  <c:v>2.4851880585511888E-3</c:v>
                </c:pt>
                <c:pt idx="1232">
                  <c:v>2.3845712449280369E-3</c:v>
                </c:pt>
                <c:pt idx="1233">
                  <c:v>2.3587478373627829E-3</c:v>
                </c:pt>
                <c:pt idx="1234">
                  <c:v>2.3634716314295976E-3</c:v>
                </c:pt>
                <c:pt idx="1235">
                  <c:v>2.4456656481921723E-3</c:v>
                </c:pt>
                <c:pt idx="1236">
                  <c:v>2.4045686398108854E-3</c:v>
                </c:pt>
                <c:pt idx="1237">
                  <c:v>2.3738639783765902E-3</c:v>
                </c:pt>
                <c:pt idx="1238">
                  <c:v>2.2910401224051067E-3</c:v>
                </c:pt>
                <c:pt idx="1239">
                  <c:v>2.3156038515525432E-3</c:v>
                </c:pt>
                <c:pt idx="1240">
                  <c:v>2.3094629192656839E-3</c:v>
                </c:pt>
                <c:pt idx="1241">
                  <c:v>2.3445764551623394E-3</c:v>
                </c:pt>
                <c:pt idx="1242">
                  <c:v>2.3241066808728094E-3</c:v>
                </c:pt>
                <c:pt idx="1243">
                  <c:v>2.3357587062376186E-3</c:v>
                </c:pt>
                <c:pt idx="1244">
                  <c:v>2.2956064566696942E-3</c:v>
                </c:pt>
                <c:pt idx="1245">
                  <c:v>2.2968661350875113E-3</c:v>
                </c:pt>
                <c:pt idx="1246">
                  <c:v>2.2922998008229234E-3</c:v>
                </c:pt>
                <c:pt idx="1247">
                  <c:v>2.3378056836665714E-3</c:v>
                </c:pt>
                <c:pt idx="1248">
                  <c:v>2.3170209897725876E-3</c:v>
                </c:pt>
                <c:pt idx="1249">
                  <c:v>2.328043175928488E-3</c:v>
                </c:pt>
                <c:pt idx="1250">
                  <c:v>2.3272558769173524E-3</c:v>
                </c:pt>
                <c:pt idx="1251">
                  <c:v>2.4020492829752512E-3</c:v>
                </c:pt>
                <c:pt idx="1252">
                  <c:v>2.5203015944478446E-3</c:v>
                </c:pt>
                <c:pt idx="1253">
                  <c:v>2.5461250020130978E-3</c:v>
                </c:pt>
                <c:pt idx="1254">
                  <c:v>2.3957508908861646E-3</c:v>
                </c:pt>
                <c:pt idx="1255">
                  <c:v>2.3382780630732528E-3</c:v>
                </c:pt>
                <c:pt idx="1256">
                  <c:v>2.3108800574857279E-3</c:v>
                </c:pt>
                <c:pt idx="1257">
                  <c:v>2.3156038515525432E-3</c:v>
                </c:pt>
                <c:pt idx="1258">
                  <c:v>2.2941893184496498E-3</c:v>
                </c:pt>
                <c:pt idx="1259">
                  <c:v>2.2976534340986474E-3</c:v>
                </c:pt>
                <c:pt idx="1260">
                  <c:v>2.267578611873261E-3</c:v>
                </c:pt>
                <c:pt idx="1261">
                  <c:v>2.2795455568425239E-3</c:v>
                </c:pt>
                <c:pt idx="1262">
                  <c:v>2.3017473889565534E-3</c:v>
                </c:pt>
                <c:pt idx="1263">
                  <c:v>2.285371569524929E-3</c:v>
                </c:pt>
                <c:pt idx="1264">
                  <c:v>2.3097778388701386E-3</c:v>
                </c:pt>
                <c:pt idx="1265">
                  <c:v>2.3431593169422949E-3</c:v>
                </c:pt>
                <c:pt idx="1266">
                  <c:v>2.2808052352603415E-3</c:v>
                </c:pt>
                <c:pt idx="1267">
                  <c:v>2.3011175497476446E-3</c:v>
                </c:pt>
                <c:pt idx="1268">
                  <c:v>2.2644294158287175E-3</c:v>
                </c:pt>
                <c:pt idx="1269">
                  <c:v>2.3110375172879553E-3</c:v>
                </c:pt>
                <c:pt idx="1270">
                  <c:v>2.3077308614411849E-3</c:v>
                </c:pt>
                <c:pt idx="1271">
                  <c:v>2.2784433382269341E-3</c:v>
                </c:pt>
                <c:pt idx="1272">
                  <c:v>2.2756090617868452E-3</c:v>
                </c:pt>
                <c:pt idx="1273">
                  <c:v>2.2312053975587875E-3</c:v>
                </c:pt>
                <c:pt idx="1274">
                  <c:v>2.2153019575338454E-3</c:v>
                </c:pt>
                <c:pt idx="1275">
                  <c:v>2.2652167148398531E-3</c:v>
                </c:pt>
                <c:pt idx="1276">
                  <c:v>2.2825372930848405E-3</c:v>
                </c:pt>
                <c:pt idx="1277">
                  <c:v>2.2997004115276002E-3</c:v>
                </c:pt>
                <c:pt idx="1278">
                  <c:v>2.3072584820345034E-3</c:v>
                </c:pt>
                <c:pt idx="1279">
                  <c:v>2.2719874863356207E-3</c:v>
                </c:pt>
                <c:pt idx="1280">
                  <c:v>2.2593907021574485E-3</c:v>
                </c:pt>
                <c:pt idx="1281">
                  <c:v>2.2214428898207042E-3</c:v>
                </c:pt>
                <c:pt idx="1282">
                  <c:v>2.247581216990412E-3</c:v>
                </c:pt>
                <c:pt idx="1283">
                  <c:v>2.2667913128621244E-3</c:v>
                </c:pt>
                <c:pt idx="1284">
                  <c:v>2.2186086133806153E-3</c:v>
                </c:pt>
                <c:pt idx="1285">
                  <c:v>2.2625398982019916E-3</c:v>
                </c:pt>
                <c:pt idx="1286">
                  <c:v>2.2795455568425239E-3</c:v>
                </c:pt>
                <c:pt idx="1287">
                  <c:v>2.3497726286358352E-3</c:v>
                </c:pt>
                <c:pt idx="1288">
                  <c:v>2.4678674803062018E-3</c:v>
                </c:pt>
                <c:pt idx="1289">
                  <c:v>3.0276370772237384E-3</c:v>
                </c:pt>
                <c:pt idx="1290">
                  <c:v>4.2544063963755032E-3</c:v>
                </c:pt>
                <c:pt idx="1291">
                  <c:v>5.4640125970845084E-3</c:v>
                </c:pt>
                <c:pt idx="1292">
                  <c:v>4.7996896914881413E-3</c:v>
                </c:pt>
                <c:pt idx="1293">
                  <c:v>3.3143713770793881E-3</c:v>
                </c:pt>
                <c:pt idx="1294">
                  <c:v>2.548171979442051E-3</c:v>
                </c:pt>
                <c:pt idx="1295">
                  <c:v>2.3118248162990913E-3</c:v>
                </c:pt>
                <c:pt idx="1296">
                  <c:v>2.2093184850492131E-3</c:v>
                </c:pt>
                <c:pt idx="1297">
                  <c:v>2.2417552043080069E-3</c:v>
                </c:pt>
                <c:pt idx="1298">
                  <c:v>2.2600205413663569E-3</c:v>
                </c:pt>
                <c:pt idx="1299">
                  <c:v>2.2778134990180253E-3</c:v>
                </c:pt>
                <c:pt idx="1300">
                  <c:v>2.3625268726162347E-3</c:v>
                </c:pt>
                <c:pt idx="1301">
                  <c:v>2.442673911949857E-3</c:v>
                </c:pt>
                <c:pt idx="1302">
                  <c:v>2.3949635918750285E-3</c:v>
                </c:pt>
                <c:pt idx="1303">
                  <c:v>2.4672376410972935E-3</c:v>
                </c:pt>
                <c:pt idx="1304">
                  <c:v>2.8144365050081703E-3</c:v>
                </c:pt>
                <c:pt idx="1305">
                  <c:v>2.6749271202349107E-3</c:v>
                </c:pt>
                <c:pt idx="1306">
                  <c:v>2.3541815030981962E-3</c:v>
                </c:pt>
                <c:pt idx="1307">
                  <c:v>2.2288435005253801E-3</c:v>
                </c:pt>
                <c:pt idx="1308">
                  <c:v>2.2019178743445363E-3</c:v>
                </c:pt>
                <c:pt idx="1309">
                  <c:v>2.216246716347208E-3</c:v>
                </c:pt>
                <c:pt idx="1310">
                  <c:v>2.2397082268790537E-3</c:v>
                </c:pt>
                <c:pt idx="1311">
                  <c:v>2.2138848193138006E-3</c:v>
                </c:pt>
                <c:pt idx="1312">
                  <c:v>2.2206555908095681E-3</c:v>
                </c:pt>
                <c:pt idx="1313">
                  <c:v>2.2115229222803936E-3</c:v>
                </c:pt>
                <c:pt idx="1314">
                  <c:v>2.2052245301913071E-3</c:v>
                </c:pt>
                <c:pt idx="1315">
                  <c:v>2.2077438870269418E-3</c:v>
                </c:pt>
                <c:pt idx="1316">
                  <c:v>2.2055394497957617E-3</c:v>
                </c:pt>
                <c:pt idx="1317">
                  <c:v>2.2278987417120176E-3</c:v>
                </c:pt>
                <c:pt idx="1318">
                  <c:v>2.1782989040104632E-3</c:v>
                </c:pt>
                <c:pt idx="1319">
                  <c:v>2.2304180985476523E-3</c:v>
                </c:pt>
                <c:pt idx="1320">
                  <c:v>2.2093184850492131E-3</c:v>
                </c:pt>
                <c:pt idx="1321">
                  <c:v>2.2082162664336228E-3</c:v>
                </c:pt>
                <c:pt idx="1322">
                  <c:v>2.2011305753334011E-3</c:v>
                </c:pt>
                <c:pt idx="1323">
                  <c:v>2.2000283567178108E-3</c:v>
                </c:pt>
                <c:pt idx="1324">
                  <c:v>2.2345120534055583E-3</c:v>
                </c:pt>
                <c:pt idx="1325">
                  <c:v>2.2685233706866235E-3</c:v>
                </c:pt>
                <c:pt idx="1326">
                  <c:v>2.2779709588202531E-3</c:v>
                </c:pt>
                <c:pt idx="1327">
                  <c:v>2.3203276456193575E-3</c:v>
                </c:pt>
                <c:pt idx="1328">
                  <c:v>2.4536960981057575E-3</c:v>
                </c:pt>
                <c:pt idx="1329">
                  <c:v>3.1024304832816367E-3</c:v>
                </c:pt>
                <c:pt idx="1330">
                  <c:v>4.871333901501497E-3</c:v>
                </c:pt>
                <c:pt idx="1331">
                  <c:v>5.1760186188110416E-3</c:v>
                </c:pt>
                <c:pt idx="1332">
                  <c:v>3.3880625645216962E-3</c:v>
                </c:pt>
                <c:pt idx="1333">
                  <c:v>2.530064102185928E-3</c:v>
                </c:pt>
                <c:pt idx="1334">
                  <c:v>2.2614376795864013E-3</c:v>
                </c:pt>
                <c:pt idx="1335">
                  <c:v>2.1874315725396382E-3</c:v>
                </c:pt>
                <c:pt idx="1336">
                  <c:v>2.1823928588683692E-3</c:v>
                </c:pt>
                <c:pt idx="1337">
                  <c:v>2.1932575852220437E-3</c:v>
                </c:pt>
                <c:pt idx="1338">
                  <c:v>2.2086886458403047E-3</c:v>
                </c:pt>
                <c:pt idx="1339">
                  <c:v>2.2119953016870746E-3</c:v>
                </c:pt>
                <c:pt idx="1340">
                  <c:v>2.3135568741235904E-3</c:v>
                </c:pt>
                <c:pt idx="1341">
                  <c:v>2.505972752445173E-3</c:v>
                </c:pt>
                <c:pt idx="1342">
                  <c:v>2.4667652616906111E-3</c:v>
                </c:pt>
                <c:pt idx="1343">
                  <c:v>2.2735620843578924E-3</c:v>
                </c:pt>
                <c:pt idx="1344">
                  <c:v>2.1790862030215993E-3</c:v>
                </c:pt>
                <c:pt idx="1345">
                  <c:v>2.1727878109325128E-3</c:v>
                </c:pt>
                <c:pt idx="1346">
                  <c:v>2.1721579717236044E-3</c:v>
                </c:pt>
                <c:pt idx="1347">
                  <c:v>2.1619230845788392E-3</c:v>
                </c:pt>
                <c:pt idx="1348">
                  <c:v>2.1453898053449879E-3</c:v>
                </c:pt>
                <c:pt idx="1349">
                  <c:v>2.165702119832291E-3</c:v>
                </c:pt>
                <c:pt idx="1350">
                  <c:v>2.163970062007792E-3</c:v>
                </c:pt>
                <c:pt idx="1351">
                  <c:v>2.1847547559017766E-3</c:v>
                </c:pt>
                <c:pt idx="1352">
                  <c:v>2.1811331804505525E-3</c:v>
                </c:pt>
                <c:pt idx="1353">
                  <c:v>2.1710557531080146E-3</c:v>
                </c:pt>
                <c:pt idx="1354">
                  <c:v>2.1645999012167012E-3</c:v>
                </c:pt>
                <c:pt idx="1355">
                  <c:v>2.1691662354812887E-3</c:v>
                </c:pt>
                <c:pt idx="1356">
                  <c:v>2.1529478758518916E-3</c:v>
                </c:pt>
                <c:pt idx="1357">
                  <c:v>2.1938874244309516E-3</c:v>
                </c:pt>
                <c:pt idx="1358">
                  <c:v>2.1658595796345183E-3</c:v>
                </c:pt>
                <c:pt idx="1359">
                  <c:v>2.1749922481636933E-3</c:v>
                </c:pt>
                <c:pt idx="1360">
                  <c:v>2.1942023440354066E-3</c:v>
                </c:pt>
                <c:pt idx="1361">
                  <c:v>2.1896360097708183E-3</c:v>
                </c:pt>
                <c:pt idx="1362">
                  <c:v>2.217034015358344E-3</c:v>
                </c:pt>
                <c:pt idx="1363">
                  <c:v>2.1915255273975446E-3</c:v>
                </c:pt>
                <c:pt idx="1364">
                  <c:v>2.1838099970884141E-3</c:v>
                </c:pt>
                <c:pt idx="1365">
                  <c:v>2.194832183244315E-3</c:v>
                </c:pt>
                <c:pt idx="1366">
                  <c:v>2.1885337911552289E-3</c:v>
                </c:pt>
                <c:pt idx="1367">
                  <c:v>2.1908956881886358E-3</c:v>
                </c:pt>
                <c:pt idx="1368">
                  <c:v>2.1464920239605782E-3</c:v>
                </c:pt>
                <c:pt idx="1369">
                  <c:v>2.1499561396095754E-3</c:v>
                </c:pt>
                <c:pt idx="1370">
                  <c:v>2.1274393878910921E-3</c:v>
                </c:pt>
                <c:pt idx="1371">
                  <c:v>2.1738900295481035E-3</c:v>
                </c:pt>
                <c:pt idx="1372">
                  <c:v>2.1800309618349623E-3</c:v>
                </c:pt>
                <c:pt idx="1373">
                  <c:v>2.2033350125645807E-3</c:v>
                </c:pt>
                <c:pt idx="1374">
                  <c:v>2.1879039519463201E-3</c:v>
                </c:pt>
                <c:pt idx="1375">
                  <c:v>2.1713706727124688E-3</c:v>
                </c:pt>
                <c:pt idx="1376">
                  <c:v>2.1880614117485474E-3</c:v>
                </c:pt>
                <c:pt idx="1377">
                  <c:v>2.163970062007792E-3</c:v>
                </c:pt>
                <c:pt idx="1378">
                  <c:v>2.1770392255926465E-3</c:v>
                </c:pt>
                <c:pt idx="1379">
                  <c:v>2.2039648517734895E-3</c:v>
                </c:pt>
                <c:pt idx="1380">
                  <c:v>2.1819204794616882E-3</c:v>
                </c:pt>
                <c:pt idx="1381">
                  <c:v>2.187116652935184E-3</c:v>
                </c:pt>
                <c:pt idx="1382">
                  <c:v>2.194832183244315E-3</c:v>
                </c:pt>
                <c:pt idx="1383">
                  <c:v>2.1838099970884141E-3</c:v>
                </c:pt>
                <c:pt idx="1384">
                  <c:v>2.1819204794616882E-3</c:v>
                </c:pt>
                <c:pt idx="1385">
                  <c:v>2.1836525372861868E-3</c:v>
                </c:pt>
                <c:pt idx="1386">
                  <c:v>2.236716490636738E-3</c:v>
                </c:pt>
                <c:pt idx="1387">
                  <c:v>2.2582884835418583E-3</c:v>
                </c:pt>
                <c:pt idx="1388">
                  <c:v>2.2661614736532161E-3</c:v>
                </c:pt>
                <c:pt idx="1389">
                  <c:v>2.2397082268790537E-3</c:v>
                </c:pt>
                <c:pt idx="1390">
                  <c:v>2.1776690648015549E-3</c:v>
                </c:pt>
                <c:pt idx="1391">
                  <c:v>2.2704128883133494E-3</c:v>
                </c:pt>
                <c:pt idx="1392">
                  <c:v>2.3856734635436267E-3</c:v>
                </c:pt>
                <c:pt idx="1393">
                  <c:v>2.5750976056228944E-3</c:v>
                </c:pt>
                <c:pt idx="1394">
                  <c:v>2.475425550813105E-3</c:v>
                </c:pt>
                <c:pt idx="1395">
                  <c:v>2.2981258135053285E-3</c:v>
                </c:pt>
                <c:pt idx="1396">
                  <c:v>2.2269539828986542E-3</c:v>
                </c:pt>
                <c:pt idx="1397">
                  <c:v>2.2129400605004376E-3</c:v>
                </c:pt>
                <c:pt idx="1398">
                  <c:v>2.2056969095979881E-3</c:v>
                </c:pt>
                <c:pt idx="1399">
                  <c:v>2.189793469573046E-3</c:v>
                </c:pt>
                <c:pt idx="1400">
                  <c:v>2.1641275218100193E-3</c:v>
                </c:pt>
                <c:pt idx="1401">
                  <c:v>2.2001858165200381E-3</c:v>
                </c:pt>
                <c:pt idx="1402">
                  <c:v>2.2005007361244927E-3</c:v>
                </c:pt>
                <c:pt idx="1403">
                  <c:v>2.211208002675939E-3</c:v>
                </c:pt>
                <c:pt idx="1404">
                  <c:v>2.1820779392639155E-3</c:v>
                </c:pt>
                <c:pt idx="1405">
                  <c:v>2.2299457191409704E-3</c:v>
                </c:pt>
                <c:pt idx="1406">
                  <c:v>2.190738228386409E-3</c:v>
                </c:pt>
                <c:pt idx="1407">
                  <c:v>2.1998708969155835E-3</c:v>
                </c:pt>
                <c:pt idx="1408">
                  <c:v>2.1970366204754951E-3</c:v>
                </c:pt>
                <c:pt idx="1409">
                  <c:v>2.2600205413663569E-3</c:v>
                </c:pt>
                <c:pt idx="1410">
                  <c:v>2.2415977445057796E-3</c:v>
                </c:pt>
                <c:pt idx="1411">
                  <c:v>2.2192384525895241E-3</c:v>
                </c:pt>
                <c:pt idx="1412">
                  <c:v>2.2554542071017698E-3</c:v>
                </c:pt>
                <c:pt idx="1413">
                  <c:v>2.2839544313048845E-3</c:v>
                </c:pt>
                <c:pt idx="1414">
                  <c:v>2.2430148827258241E-3</c:v>
                </c:pt>
                <c:pt idx="1415">
                  <c:v>2.214357198720482E-3</c:v>
                </c:pt>
                <c:pt idx="1416">
                  <c:v>2.2154594173360719E-3</c:v>
                </c:pt>
                <c:pt idx="1417">
                  <c:v>2.2260092240852917E-3</c:v>
                </c:pt>
                <c:pt idx="1418">
                  <c:v>2.2524624708594536E-3</c:v>
                </c:pt>
                <c:pt idx="1419">
                  <c:v>2.2444320209458685E-3</c:v>
                </c:pt>
                <c:pt idx="1420">
                  <c:v>2.2140422791160274E-3</c:v>
                </c:pt>
                <c:pt idx="1421">
                  <c:v>2.2661614736532161E-3</c:v>
                </c:pt>
                <c:pt idx="1422">
                  <c:v>2.2571862649262684E-3</c:v>
                </c:pt>
                <c:pt idx="1423">
                  <c:v>2.2776560392157984E-3</c:v>
                </c:pt>
                <c:pt idx="1424">
                  <c:v>2.2179787741717066E-3</c:v>
                </c:pt>
                <c:pt idx="1425">
                  <c:v>2.2461640787703671E-3</c:v>
                </c:pt>
                <c:pt idx="1426">
                  <c:v>2.2497856542215921E-3</c:v>
                </c:pt>
                <c:pt idx="1427">
                  <c:v>2.2504154934305004E-3</c:v>
                </c:pt>
                <c:pt idx="1428">
                  <c:v>2.2395507670768268E-3</c:v>
                </c:pt>
                <c:pt idx="1429">
                  <c:v>2.2420701239124611E-3</c:v>
                </c:pt>
                <c:pt idx="1430">
                  <c:v>2.2584459433440851E-3</c:v>
                </c:pt>
                <c:pt idx="1431">
                  <c:v>2.3061562634189136E-3</c:v>
                </c:pt>
                <c:pt idx="1432">
                  <c:v>2.2770262000068901E-3</c:v>
                </c:pt>
                <c:pt idx="1433">
                  <c:v>2.2922998008229234E-3</c:v>
                </c:pt>
                <c:pt idx="1434">
                  <c:v>2.2869461675472007E-3</c:v>
                </c:pt>
                <c:pt idx="1435">
                  <c:v>2.3022197683632345E-3</c:v>
                </c:pt>
                <c:pt idx="1436">
                  <c:v>2.3044242055944146E-3</c:v>
                </c:pt>
                <c:pt idx="1437">
                  <c:v>2.263012277608673E-3</c:v>
                </c:pt>
                <c:pt idx="1438">
                  <c:v>2.2954489968674669E-3</c:v>
                </c:pt>
                <c:pt idx="1439">
                  <c:v>2.2748217627757096E-3</c:v>
                </c:pt>
                <c:pt idx="1440">
                  <c:v>2.3115098966946372E-3</c:v>
                </c:pt>
                <c:pt idx="1441">
                  <c:v>2.2878909263605637E-3</c:v>
                </c:pt>
                <c:pt idx="1442">
                  <c:v>2.3226895426527649E-3</c:v>
                </c:pt>
                <c:pt idx="1443">
                  <c:v>2.2508878728371819E-3</c:v>
                </c:pt>
                <c:pt idx="1444">
                  <c:v>2.3189105073993131E-3</c:v>
                </c:pt>
                <c:pt idx="1445">
                  <c:v>2.2836395117004299E-3</c:v>
                </c:pt>
                <c:pt idx="1446">
                  <c:v>2.3130844947169085E-3</c:v>
                </c:pt>
                <c:pt idx="1447">
                  <c:v>2.3082032408478664E-3</c:v>
                </c:pt>
                <c:pt idx="1448">
                  <c:v>2.3124546555079997E-3</c:v>
                </c:pt>
                <c:pt idx="1449">
                  <c:v>2.3203276456193575E-3</c:v>
                </c:pt>
                <c:pt idx="1450">
                  <c:v>2.2871036273494276E-3</c:v>
                </c:pt>
                <c:pt idx="1451">
                  <c:v>2.3411123395133421E-3</c:v>
                </c:pt>
                <c:pt idx="1452">
                  <c:v>2.3122971957057724E-3</c:v>
                </c:pt>
                <c:pt idx="1453">
                  <c:v>2.333081889599757E-3</c:v>
                </c:pt>
                <c:pt idx="1454">
                  <c:v>2.396380730095073E-3</c:v>
                </c:pt>
                <c:pt idx="1455">
                  <c:v>2.4012619839641146E-3</c:v>
                </c:pt>
                <c:pt idx="1456">
                  <c:v>2.3932315340505304E-3</c:v>
                </c:pt>
                <c:pt idx="1457">
                  <c:v>2.3647313098474152E-3</c:v>
                </c:pt>
                <c:pt idx="1458">
                  <c:v>2.3459935933823838E-3</c:v>
                </c:pt>
                <c:pt idx="1459">
                  <c:v>2.3598500559783736E-3</c:v>
                </c:pt>
                <c:pt idx="1460">
                  <c:v>2.3300901533574413E-3</c:v>
                </c:pt>
                <c:pt idx="1461">
                  <c:v>2.3911845566215767E-3</c:v>
                </c:pt>
                <c:pt idx="1462">
                  <c:v>2.3929166144460758E-3</c:v>
                </c:pt>
                <c:pt idx="1463">
                  <c:v>2.3856734635436267E-3</c:v>
                </c:pt>
                <c:pt idx="1464">
                  <c:v>2.4511767412701232E-3</c:v>
                </c:pt>
                <c:pt idx="1465">
                  <c:v>2.4585773519747996E-3</c:v>
                </c:pt>
                <c:pt idx="1466">
                  <c:v>2.4581049725681181E-3</c:v>
                </c:pt>
                <c:pt idx="1467">
                  <c:v>2.4151184465601048E-3</c:v>
                </c:pt>
                <c:pt idx="1468">
                  <c:v>2.3987426271284804E-3</c:v>
                </c:pt>
                <c:pt idx="1469">
                  <c:v>2.4125990897244701E-3</c:v>
                </c:pt>
                <c:pt idx="1470">
                  <c:v>2.5062876720496272E-3</c:v>
                </c:pt>
                <c:pt idx="1471">
                  <c:v>2.6006060935836934E-3</c:v>
                </c:pt>
                <c:pt idx="1472">
                  <c:v>2.6047000484415994E-3</c:v>
                </c:pt>
                <c:pt idx="1473">
                  <c:v>2.4639309852505227E-3</c:v>
                </c:pt>
                <c:pt idx="1474">
                  <c:v>2.434486002234045E-3</c:v>
                </c:pt>
                <c:pt idx="1475">
                  <c:v>2.4544833971168935E-3</c:v>
                </c:pt>
                <c:pt idx="1476">
                  <c:v>2.4458231079944001E-3</c:v>
                </c:pt>
                <c:pt idx="1477">
                  <c:v>2.5738379272050777E-3</c:v>
                </c:pt>
                <c:pt idx="1478">
                  <c:v>2.5854899525698865E-3</c:v>
                </c:pt>
                <c:pt idx="1479">
                  <c:v>2.481723942902192E-3</c:v>
                </c:pt>
                <c:pt idx="1480">
                  <c:v>2.468182399910656E-3</c:v>
                </c:pt>
                <c:pt idx="1481">
                  <c:v>2.4414142335320399E-3</c:v>
                </c:pt>
                <c:pt idx="1482">
                  <c:v>2.4711741361529722E-3</c:v>
                </c:pt>
                <c:pt idx="1483">
                  <c:v>2.4683398597128833E-3</c:v>
                </c:pt>
                <c:pt idx="1484">
                  <c:v>2.4521215000834866E-3</c:v>
                </c:pt>
                <c:pt idx="1485">
                  <c:v>2.4601519499970709E-3</c:v>
                </c:pt>
                <c:pt idx="1486">
                  <c:v>2.523608250294615E-3</c:v>
                </c:pt>
                <c:pt idx="1487">
                  <c:v>2.5119562249298049E-3</c:v>
                </c:pt>
                <c:pt idx="1488">
                  <c:v>2.4596795705903898E-3</c:v>
                </c:pt>
                <c:pt idx="1489">
                  <c:v>2.4527513392923949E-3</c:v>
                </c:pt>
                <c:pt idx="1490">
                  <c:v>2.4544833971168935E-3</c:v>
                </c:pt>
                <c:pt idx="1491">
                  <c:v>2.4554281559302565E-3</c:v>
                </c:pt>
                <c:pt idx="1492">
                  <c:v>2.4906991516291397E-3</c:v>
                </c:pt>
                <c:pt idx="1493">
                  <c:v>2.4492872236433977E-3</c:v>
                </c:pt>
                <c:pt idx="1494">
                  <c:v>2.4530662588968491E-3</c:v>
                </c:pt>
                <c:pt idx="1495">
                  <c:v>2.4703868371418365E-3</c:v>
                </c:pt>
                <c:pt idx="1496">
                  <c:v>2.4307069669805932E-3</c:v>
                </c:pt>
                <c:pt idx="1497">
                  <c:v>2.435430761047408E-3</c:v>
                </c:pt>
                <c:pt idx="1498">
                  <c:v>2.439524715905314E-3</c:v>
                </c:pt>
                <c:pt idx="1499">
                  <c:v>2.3918143958304859E-3</c:v>
                </c:pt>
                <c:pt idx="1500">
                  <c:v>2.3655186088585513E-3</c:v>
                </c:pt>
                <c:pt idx="1501">
                  <c:v>2.3014324693520992E-3</c:v>
                </c:pt>
                <c:pt idx="1502">
                  <c:v>2.2842693509093391E-3</c:v>
                </c:pt>
                <c:pt idx="1503">
                  <c:v>2.2530923100683624E-3</c:v>
                </c:pt>
                <c:pt idx="1504">
                  <c:v>2.1943598038376331E-3</c:v>
                </c:pt>
                <c:pt idx="1505">
                  <c:v>2.1113784880639223E-3</c:v>
                </c:pt>
                <c:pt idx="1506">
                  <c:v>2.0890191961476664E-3</c:v>
                </c:pt>
                <c:pt idx="1507">
                  <c:v>2.0098169156274079E-3</c:v>
                </c:pt>
                <c:pt idx="1508">
                  <c:v>1.9724989424995719E-3</c:v>
                </c:pt>
                <c:pt idx="1509">
                  <c:v>1.9406920624496866E-3</c:v>
                </c:pt>
                <c:pt idx="1510">
                  <c:v>1.9359682683828721E-3</c:v>
                </c:pt>
                <c:pt idx="1511">
                  <c:v>1.9314019341182842E-3</c:v>
                </c:pt>
                <c:pt idx="1512">
                  <c:v>1.9336063713494645E-3</c:v>
                </c:pt>
                <c:pt idx="1513">
                  <c:v>1.8633792995561534E-3</c:v>
                </c:pt>
                <c:pt idx="1514">
                  <c:v>1.8704649906563754E-3</c:v>
                </c:pt>
                <c:pt idx="1515">
                  <c:v>1.8706224504586024E-3</c:v>
                </c:pt>
                <c:pt idx="1516">
                  <c:v>1.8375558919909E-3</c:v>
                </c:pt>
                <c:pt idx="1517">
                  <c:v>1.8364536733753095E-3</c:v>
                </c:pt>
                <c:pt idx="1518">
                  <c:v>1.7948842855873407E-3</c:v>
                </c:pt>
                <c:pt idx="1519">
                  <c:v>1.8581831260826576E-3</c:v>
                </c:pt>
                <c:pt idx="1520">
                  <c:v>1.8523571134002527E-3</c:v>
                </c:pt>
                <c:pt idx="1521">
                  <c:v>1.835508914561947E-3</c:v>
                </c:pt>
                <c:pt idx="1522">
                  <c:v>1.7665415211864531E-3</c:v>
                </c:pt>
                <c:pt idx="1523">
                  <c:v>1.7575663124595054E-3</c:v>
                </c:pt>
                <c:pt idx="1524">
                  <c:v>1.7874836748826646E-3</c:v>
                </c:pt>
                <c:pt idx="1525">
                  <c:v>1.7709503956488131E-3</c:v>
                </c:pt>
                <c:pt idx="1526">
                  <c:v>1.7377263773788836E-3</c:v>
                </c:pt>
                <c:pt idx="1527">
                  <c:v>1.7613453477129566E-3</c:v>
                </c:pt>
                <c:pt idx="1528">
                  <c:v>1.7312705254875702E-3</c:v>
                </c:pt>
                <c:pt idx="1529">
                  <c:v>1.7147372462537188E-3</c:v>
                </c:pt>
                <c:pt idx="1530">
                  <c:v>1.7353644803454764E-3</c:v>
                </c:pt>
                <c:pt idx="1531">
                  <c:v>1.7393009754011553E-3</c:v>
                </c:pt>
                <c:pt idx="1532">
                  <c:v>1.7256019726073924E-3</c:v>
                </c:pt>
                <c:pt idx="1533">
                  <c:v>1.7487485635347844E-3</c:v>
                </c:pt>
                <c:pt idx="1534">
                  <c:v>1.7224527765628498E-3</c:v>
                </c:pt>
                <c:pt idx="1535">
                  <c:v>1.6646650291454836E-3</c:v>
                </c:pt>
                <c:pt idx="1536">
                  <c:v>1.6681291447944811E-3</c:v>
                </c:pt>
                <c:pt idx="1537">
                  <c:v>1.6560047400229899E-3</c:v>
                </c:pt>
                <c:pt idx="1538">
                  <c:v>1.6426206568336819E-3</c:v>
                </c:pt>
                <c:pt idx="1539">
                  <c:v>1.664979948749938E-3</c:v>
                </c:pt>
                <c:pt idx="1540">
                  <c:v>1.6356924255356868E-3</c:v>
                </c:pt>
                <c:pt idx="1541">
                  <c:v>1.6286067344354652E-3</c:v>
                </c:pt>
                <c:pt idx="1542">
                  <c:v>1.598216992605624E-3</c:v>
                </c:pt>
                <c:pt idx="1543">
                  <c:v>1.6125458346082952E-3</c:v>
                </c:pt>
                <c:pt idx="1544">
                  <c:v>1.6127032944105225E-3</c:v>
                </c:pt>
                <c:pt idx="1545">
                  <c:v>1.5947528769566265E-3</c:v>
                </c:pt>
                <c:pt idx="1546">
                  <c:v>1.5709764468203262E-3</c:v>
                </c:pt>
                <c:pt idx="1547">
                  <c:v>1.5612139390822428E-3</c:v>
                </c:pt>
                <c:pt idx="1548">
                  <c:v>1.578849436931684E-3</c:v>
                </c:pt>
                <c:pt idx="1549">
                  <c:v>1.5355479913192166E-3</c:v>
                </c:pt>
                <c:pt idx="1550">
                  <c:v>1.5799516555472738E-3</c:v>
                </c:pt>
                <c:pt idx="1551">
                  <c:v>1.5267302423944958E-3</c:v>
                </c:pt>
                <c:pt idx="1552">
                  <c:v>1.5533409489708852E-3</c:v>
                </c:pt>
                <c:pt idx="1553">
                  <c:v>1.5139759984140963E-3</c:v>
                </c:pt>
                <c:pt idx="1554">
                  <c:v>1.5223213679321356E-3</c:v>
                </c:pt>
                <c:pt idx="1555">
                  <c:v>1.5090947445450544E-3</c:v>
                </c:pt>
                <c:pt idx="1556">
                  <c:v>1.5009068348292422E-3</c:v>
                </c:pt>
                <c:pt idx="1557">
                  <c:v>1.5075201465227829E-3</c:v>
                </c:pt>
                <c:pt idx="1558">
                  <c:v>1.5027963524559681E-3</c:v>
                </c:pt>
                <c:pt idx="1559">
                  <c:v>1.4593374470412734E-3</c:v>
                </c:pt>
                <c:pt idx="1560">
                  <c:v>1.4475279618742368E-3</c:v>
                </c:pt>
                <c:pt idx="1561">
                  <c:v>1.4635888617014065E-3</c:v>
                </c:pt>
                <c:pt idx="1562">
                  <c:v>1.4352460973005186E-3</c:v>
                </c:pt>
                <c:pt idx="1563">
                  <c:v>1.4423317884007408E-3</c:v>
                </c:pt>
                <c:pt idx="1564">
                  <c:v>1.4284753258047508E-3</c:v>
                </c:pt>
                <c:pt idx="1565">
                  <c:v>1.4237515317379365E-3</c:v>
                </c:pt>
                <c:pt idx="1566">
                  <c:v>1.4116271269664453E-3</c:v>
                </c:pt>
                <c:pt idx="1567">
                  <c:v>1.4143039436043069E-3</c:v>
                </c:pt>
                <c:pt idx="1568">
                  <c:v>1.3987154231838187E-3</c:v>
                </c:pt>
                <c:pt idx="1569">
                  <c:v>1.3747815332452911E-3</c:v>
                </c:pt>
                <c:pt idx="1570">
                  <c:v>1.3705301185851578E-3</c:v>
                </c:pt>
                <c:pt idx="1571">
                  <c:v>1.3094357153210219E-3</c:v>
                </c:pt>
                <c:pt idx="1572">
                  <c:v>1.3286458111927346E-3</c:v>
                </c:pt>
                <c:pt idx="1573">
                  <c:v>1.3355740424907294E-3</c:v>
                </c:pt>
                <c:pt idx="1574">
                  <c:v>1.3141595093878365E-3</c:v>
                </c:pt>
                <c:pt idx="1575">
                  <c:v>1.3009328860007553E-3</c:v>
                </c:pt>
                <c:pt idx="1576">
                  <c:v>1.3003030467918467E-3</c:v>
                </c:pt>
                <c:pt idx="1577">
                  <c:v>1.296366551736168E-3</c:v>
                </c:pt>
                <c:pt idx="1578">
                  <c:v>1.3133722103767006E-3</c:v>
                </c:pt>
                <c:pt idx="1579">
                  <c:v>1.2894383204381731E-3</c:v>
                </c:pt>
                <c:pt idx="1580">
                  <c:v>1.2444048170012067E-3</c:v>
                </c:pt>
                <c:pt idx="1581">
                  <c:v>1.2373191259009847E-3</c:v>
                </c:pt>
                <c:pt idx="1582">
                  <c:v>1.2141725349735931E-3</c:v>
                </c:pt>
                <c:pt idx="1583">
                  <c:v>1.2381064249121206E-3</c:v>
                </c:pt>
                <c:pt idx="1584">
                  <c:v>1.3820246841477401E-3</c:v>
                </c:pt>
                <c:pt idx="1585">
                  <c:v>1.6671843859811179E-3</c:v>
                </c:pt>
                <c:pt idx="1586">
                  <c:v>1.9780100355775224E-3</c:v>
                </c:pt>
                <c:pt idx="1587">
                  <c:v>1.8573958270715213E-3</c:v>
                </c:pt>
                <c:pt idx="1588">
                  <c:v>1.497600178982472E-3</c:v>
                </c:pt>
                <c:pt idx="1589">
                  <c:v>1.2387362641210291E-3</c:v>
                </c:pt>
                <c:pt idx="1590">
                  <c:v>1.1629980992497674E-3</c:v>
                </c:pt>
                <c:pt idx="1591">
                  <c:v>1.1856723107704777E-3</c:v>
                </c:pt>
                <c:pt idx="1592">
                  <c:v>1.1497714758626864E-3</c:v>
                </c:pt>
                <c:pt idx="1593">
                  <c:v>1.1275696437486576E-3</c:v>
                </c:pt>
                <c:pt idx="1594">
                  <c:v>1.1119811233281692E-3</c:v>
                </c:pt>
                <c:pt idx="1595">
                  <c:v>1.1145004801638037E-3</c:v>
                </c:pt>
                <c:pt idx="1596">
                  <c:v>1.123790608495206E-3</c:v>
                </c:pt>
                <c:pt idx="1597">
                  <c:v>1.2473965532435226E-3</c:v>
                </c:pt>
                <c:pt idx="1598">
                  <c:v>1.2944770341094421E-3</c:v>
                </c:pt>
                <c:pt idx="1599">
                  <c:v>1.1494565562582323E-3</c:v>
                </c:pt>
                <c:pt idx="1600">
                  <c:v>1.0526187778885318E-3</c:v>
                </c:pt>
                <c:pt idx="1601">
                  <c:v>1.0589171699776178E-3</c:v>
                </c:pt>
                <c:pt idx="1602">
                  <c:v>1.0308893251811844E-3</c:v>
                </c:pt>
                <c:pt idx="1603">
                  <c:v>1.0382899358858607E-3</c:v>
                </c:pt>
                <c:pt idx="1604">
                  <c:v>1.0102620910894273E-3</c:v>
                </c:pt>
                <c:pt idx="1605">
                  <c:v>1.0472651446128084E-3</c:v>
                </c:pt>
                <c:pt idx="1606">
                  <c:v>1.024433473289871E-3</c:v>
                </c:pt>
                <c:pt idx="1607">
                  <c:v>1.0184500008052391E-3</c:v>
                </c:pt>
                <c:pt idx="1608">
                  <c:v>9.989249853290718E-4</c:v>
                </c:pt>
                <c:pt idx="1609">
                  <c:v>9.8113202767740335E-4</c:v>
                </c:pt>
                <c:pt idx="1610">
                  <c:v>9.8097456787517626E-4</c:v>
                </c:pt>
                <c:pt idx="1611">
                  <c:v>9.696374621148211E-4</c:v>
                </c:pt>
                <c:pt idx="1612">
                  <c:v>9.6018987398119174E-4</c:v>
                </c:pt>
                <c:pt idx="1613">
                  <c:v>9.8050218846849478E-4</c:v>
                </c:pt>
                <c:pt idx="1614">
                  <c:v>9.7798283163286009E-4</c:v>
                </c:pt>
                <c:pt idx="1615">
                  <c:v>9.5294672307874248E-4</c:v>
                </c:pt>
                <c:pt idx="1616">
                  <c:v>9.4696325059411078E-4</c:v>
                </c:pt>
                <c:pt idx="1617">
                  <c:v>9.4239691632952319E-4</c:v>
                </c:pt>
                <c:pt idx="1618">
                  <c:v>9.4381405454956762E-4</c:v>
                </c:pt>
                <c:pt idx="1619">
                  <c:v>9.4838038881415521E-4</c:v>
                </c:pt>
                <c:pt idx="1620">
                  <c:v>9.5625337892551283E-4</c:v>
                </c:pt>
                <c:pt idx="1621">
                  <c:v>9.5499370050769559E-4</c:v>
                </c:pt>
                <c:pt idx="1622">
                  <c:v>9.486953084186095E-4</c:v>
                </c:pt>
                <c:pt idx="1623">
                  <c:v>9.486953084186095E-4</c:v>
                </c:pt>
                <c:pt idx="1624">
                  <c:v>9.2255698124890163E-4</c:v>
                </c:pt>
                <c:pt idx="1625">
                  <c:v>9.3735820265825423E-4</c:v>
                </c:pt>
                <c:pt idx="1626">
                  <c:v>9.3357916740480261E-4</c:v>
                </c:pt>
                <c:pt idx="1627">
                  <c:v>9.3483884582261985E-4</c:v>
                </c:pt>
                <c:pt idx="1628">
                  <c:v>9.0350434517941594E-4</c:v>
                </c:pt>
                <c:pt idx="1629">
                  <c:v>9.1925032540213128E-4</c:v>
                </c:pt>
                <c:pt idx="1630">
                  <c:v>9.1657350876426971E-4</c:v>
                </c:pt>
                <c:pt idx="1631">
                  <c:v>9.1704588817095129E-4</c:v>
                </c:pt>
                <c:pt idx="1632">
                  <c:v>9.2271444105112882E-4</c:v>
                </c:pt>
                <c:pt idx="1633">
                  <c:v>9.4680579079188358E-4</c:v>
                </c:pt>
                <c:pt idx="1634">
                  <c:v>9.0192974715714441E-4</c:v>
                </c:pt>
                <c:pt idx="1635">
                  <c:v>9.2413157927117337E-4</c:v>
                </c:pt>
                <c:pt idx="1636">
                  <c:v>9.1121987548854646E-4</c:v>
                </c:pt>
                <c:pt idx="1637">
                  <c:v>9.2885537333798794E-4</c:v>
                </c:pt>
                <c:pt idx="1638">
                  <c:v>9.0381926478387011E-4</c:v>
                </c:pt>
                <c:pt idx="1639">
                  <c:v>9.1153479509300096E-4</c:v>
                </c:pt>
                <c:pt idx="1640">
                  <c:v>9.1862048619322303E-4</c:v>
                </c:pt>
                <c:pt idx="1641">
                  <c:v>8.9137994040792512E-4</c:v>
                </c:pt>
                <c:pt idx="1642">
                  <c:v>9.1421161173086231E-4</c:v>
                </c:pt>
                <c:pt idx="1643">
                  <c:v>9.022446667615987E-4</c:v>
                </c:pt>
                <c:pt idx="1644">
                  <c:v>9.1846302639099551E-4</c:v>
                </c:pt>
                <c:pt idx="1645">
                  <c:v>9.0192974715714441E-4</c:v>
                </c:pt>
                <c:pt idx="1646">
                  <c:v>9.0397672458609752E-4</c:v>
                </c:pt>
                <c:pt idx="1647">
                  <c:v>9.1641604896204251E-4</c:v>
                </c:pt>
                <c:pt idx="1648">
                  <c:v>9.378305820649357E-4</c:v>
                </c:pt>
                <c:pt idx="1649">
                  <c:v>9.2491887828230913E-4</c:v>
                </c:pt>
                <c:pt idx="1650">
                  <c:v>9.2476141848008182E-4</c:v>
                </c:pt>
                <c:pt idx="1651">
                  <c:v>9.1877794599545001E-4</c:v>
                </c:pt>
                <c:pt idx="1652">
                  <c:v>9.1594366955536125E-4</c:v>
                </c:pt>
                <c:pt idx="1653">
                  <c:v>9.0933035786182066E-4</c:v>
                </c:pt>
                <c:pt idx="1654">
                  <c:v>8.9594627467251249E-4</c:v>
                </c:pt>
                <c:pt idx="1655">
                  <c:v>8.9059264139678936E-4</c:v>
                </c:pt>
                <c:pt idx="1656">
                  <c:v>8.9578881487028541E-4</c:v>
                </c:pt>
                <c:pt idx="1657">
                  <c:v>9.1184971469745503E-4</c:v>
                </c:pt>
                <c:pt idx="1658">
                  <c:v>9.3483884582261985E-4</c:v>
                </c:pt>
                <c:pt idx="1659">
                  <c:v>9.5404894169433263E-4</c:v>
                </c:pt>
                <c:pt idx="1660">
                  <c:v>1.0230163350698268E-3</c:v>
                </c:pt>
                <c:pt idx="1661">
                  <c:v>1.3494305050867192E-3</c:v>
                </c:pt>
                <c:pt idx="1662">
                  <c:v>1.8229121303837746E-3</c:v>
                </c:pt>
                <c:pt idx="1663">
                  <c:v>1.580896414360637E-3</c:v>
                </c:pt>
                <c:pt idx="1664">
                  <c:v>1.1233182290885247E-3</c:v>
                </c:pt>
                <c:pt idx="1665">
                  <c:v>9.3846042127384416E-4</c:v>
                </c:pt>
                <c:pt idx="1666">
                  <c:v>9.1925032540213128E-4</c:v>
                </c:pt>
                <c:pt idx="1667">
                  <c:v>9.2066746362217604E-4</c:v>
                </c:pt>
                <c:pt idx="1668">
                  <c:v>9.2838299393130635E-4</c:v>
                </c:pt>
                <c:pt idx="1669">
                  <c:v>9.379880418671629E-4</c:v>
                </c:pt>
                <c:pt idx="1670">
                  <c:v>1.0082151136604743E-3</c:v>
                </c:pt>
                <c:pt idx="1671">
                  <c:v>1.2040951076310552E-3</c:v>
                </c:pt>
                <c:pt idx="1672">
                  <c:v>1.5303518178457205E-3</c:v>
                </c:pt>
                <c:pt idx="1673">
                  <c:v>2.321744783839402E-3</c:v>
                </c:pt>
                <c:pt idx="1674">
                  <c:v>4.7982725532680964E-3</c:v>
                </c:pt>
                <c:pt idx="1675">
                  <c:v>1.4006679247314354E-2</c:v>
                </c:pt>
                <c:pt idx="1676">
                  <c:v>3.7217356314212607E-2</c:v>
                </c:pt>
                <c:pt idx="1677">
                  <c:v>4.455041676373344E-2</c:v>
                </c:pt>
                <c:pt idx="1678">
                  <c:v>2.022649889508921E-2</c:v>
                </c:pt>
                <c:pt idx="1679">
                  <c:v>5.146416175992337E-3</c:v>
                </c:pt>
                <c:pt idx="1680">
                  <c:v>1.4826414977708923E-3</c:v>
                </c:pt>
                <c:pt idx="1681">
                  <c:v>7.50295957612394E-4</c:v>
                </c:pt>
                <c:pt idx="1682">
                  <c:v>6.7345557412554224E-4</c:v>
                </c:pt>
                <c:pt idx="1683">
                  <c:v>6.3912933724002247E-4</c:v>
                </c:pt>
                <c:pt idx="1684">
                  <c:v>6.5881181251841695E-4</c:v>
                </c:pt>
                <c:pt idx="1685">
                  <c:v>6.6101624974959714E-4</c:v>
                </c:pt>
                <c:pt idx="1686">
                  <c:v>6.6432290559636728E-4</c:v>
                </c:pt>
                <c:pt idx="1687">
                  <c:v>6.6574004381641171E-4</c:v>
                </c:pt>
                <c:pt idx="1688">
                  <c:v>7.1533988151796556E-4</c:v>
                </c:pt>
                <c:pt idx="1689">
                  <c:v>7.1124592666005956E-4</c:v>
                </c:pt>
                <c:pt idx="1690">
                  <c:v>7.0258563753756596E-4</c:v>
                </c:pt>
                <c:pt idx="1691">
                  <c:v>6.6259084777186867E-4</c:v>
                </c:pt>
                <c:pt idx="1692">
                  <c:v>6.512537420115134E-4</c:v>
                </c:pt>
                <c:pt idx="1693">
                  <c:v>6.5503277726496512E-4</c:v>
                </c:pt>
                <c:pt idx="1694">
                  <c:v>6.6684226243200176E-4</c:v>
                </c:pt>
                <c:pt idx="1695">
                  <c:v>6.5204104102264927E-4</c:v>
                </c:pt>
                <c:pt idx="1696">
                  <c:v>6.4054647546006691E-4</c:v>
                </c:pt>
                <c:pt idx="1697">
                  <c:v>6.3031158831530179E-4</c:v>
                </c:pt>
                <c:pt idx="1698">
                  <c:v>6.5030898319815055E-4</c:v>
                </c:pt>
                <c:pt idx="1699">
                  <c:v>6.6432290559636728E-4</c:v>
                </c:pt>
                <c:pt idx="1700">
                  <c:v>6.5235596062710355E-4</c:v>
                </c:pt>
                <c:pt idx="1701">
                  <c:v>6.3550776178879795E-4</c:v>
                </c:pt>
                <c:pt idx="1702">
                  <c:v>6.342480833709806E-4</c:v>
                </c:pt>
                <c:pt idx="1703">
                  <c:v>6.3708235981106936E-4</c:v>
                </c:pt>
                <c:pt idx="1704">
                  <c:v>6.4306583229570139E-4</c:v>
                </c:pt>
                <c:pt idx="1705">
                  <c:v>6.4889184497810611E-4</c:v>
                </c:pt>
                <c:pt idx="1706">
                  <c:v>6.3298840495316347E-4</c:v>
                </c:pt>
                <c:pt idx="1707">
                  <c:v>6.4889184497810611E-4</c:v>
                </c:pt>
                <c:pt idx="1708">
                  <c:v>6.4196361368011135E-4</c:v>
                </c:pt>
                <c:pt idx="1709">
                  <c:v>6.3393316376652632E-4</c:v>
                </c:pt>
                <c:pt idx="1710">
                  <c:v>6.5865435271618975E-4</c:v>
                </c:pt>
                <c:pt idx="1711">
                  <c:v>6.4857692537365172E-4</c:v>
                </c:pt>
                <c:pt idx="1712">
                  <c:v>6.7093621728990798E-4</c:v>
                </c:pt>
                <c:pt idx="1713">
                  <c:v>6.4621502834024454E-4</c:v>
                </c:pt>
                <c:pt idx="1714">
                  <c:v>6.4527026952688159E-4</c:v>
                </c:pt>
                <c:pt idx="1715">
                  <c:v>6.3928679704224967E-4</c:v>
                </c:pt>
                <c:pt idx="1716">
                  <c:v>6.7329811432331515E-4</c:v>
                </c:pt>
                <c:pt idx="1717">
                  <c:v>6.3739727941552386E-4</c:v>
                </c:pt>
                <c:pt idx="1718">
                  <c:v>6.5503277726496512E-4</c:v>
                </c:pt>
                <c:pt idx="1719">
                  <c:v>6.3015412851307471E-4</c:v>
                </c:pt>
                <c:pt idx="1720">
                  <c:v>6.4794708616474316E-4</c:v>
                </c:pt>
                <c:pt idx="1721">
                  <c:v>6.2905190989748466E-4</c:v>
                </c:pt>
                <c:pt idx="1722">
                  <c:v>6.4952168418701479E-4</c:v>
                </c:pt>
                <c:pt idx="1723">
                  <c:v>6.3912933724002247E-4</c:v>
                </c:pt>
                <c:pt idx="1724">
                  <c:v>6.4243599308679282E-4</c:v>
                </c:pt>
                <c:pt idx="1725">
                  <c:v>6.4149123427342976E-4</c:v>
                </c:pt>
                <c:pt idx="1726">
                  <c:v>6.8306062206139879E-4</c:v>
                </c:pt>
                <c:pt idx="1727">
                  <c:v>6.5566261647387379E-4</c:v>
                </c:pt>
                <c:pt idx="1728">
                  <c:v>6.8148602403912716E-4</c:v>
                </c:pt>
                <c:pt idx="1729">
                  <c:v>7.0526245417542764E-4</c:v>
                </c:pt>
                <c:pt idx="1730">
                  <c:v>6.8384792107253466E-4</c:v>
                </c:pt>
                <c:pt idx="1731">
                  <c:v>6.5109628220928631E-4</c:v>
                </c:pt>
                <c:pt idx="1732">
                  <c:v>6.2873699029303027E-4</c:v>
                </c:pt>
                <c:pt idx="1733">
                  <c:v>6.3204364613980051E-4</c:v>
                </c:pt>
                <c:pt idx="1734">
                  <c:v>6.3487792257988927E-4</c:v>
                </c:pt>
                <c:pt idx="1735">
                  <c:v>6.2369827662176131E-4</c:v>
                </c:pt>
                <c:pt idx="1736">
                  <c:v>6.1204625125695186E-4</c:v>
                </c:pt>
                <c:pt idx="1737">
                  <c:v>6.3125634712866475E-4</c:v>
                </c:pt>
                <c:pt idx="1738">
                  <c:v>6.4322329209792848E-4</c:v>
                </c:pt>
                <c:pt idx="1739">
                  <c:v>6.2857953049080307E-4</c:v>
                </c:pt>
                <c:pt idx="1740">
                  <c:v>6.2779223147966731E-4</c:v>
                </c:pt>
                <c:pt idx="1741">
                  <c:v>6.2590271385294151E-4</c:v>
                </c:pt>
                <c:pt idx="1742">
                  <c:v>6.3046904811752899E-4</c:v>
                </c:pt>
                <c:pt idx="1743">
                  <c:v>6.3802711862443254E-4</c:v>
                </c:pt>
                <c:pt idx="1744">
                  <c:v>6.4227853328456563E-4</c:v>
                </c:pt>
                <c:pt idx="1745">
                  <c:v>6.2999666871084751E-4</c:v>
                </c:pt>
                <c:pt idx="1746">
                  <c:v>6.3503538238211647E-4</c:v>
                </c:pt>
                <c:pt idx="1747">
                  <c:v>6.2306843741285274E-4</c:v>
                </c:pt>
                <c:pt idx="1748">
                  <c:v>6.2464303543512427E-4</c:v>
                </c:pt>
                <c:pt idx="1749">
                  <c:v>6.4857692537365172E-4</c:v>
                </c:pt>
                <c:pt idx="1750">
                  <c:v>6.4259345288902002E-4</c:v>
                </c:pt>
                <c:pt idx="1751">
                  <c:v>6.7770698878567555E-4</c:v>
                </c:pt>
                <c:pt idx="1752">
                  <c:v>6.6511020460750304E-4</c:v>
                </c:pt>
                <c:pt idx="1753">
                  <c:v>6.4369567150461006E-4</c:v>
                </c:pt>
                <c:pt idx="1754">
                  <c:v>6.4904930478033331E-4</c:v>
                </c:pt>
                <c:pt idx="1755">
                  <c:v>6.3188618633757332E-4</c:v>
                </c:pt>
                <c:pt idx="1756">
                  <c:v>6.3645252060216091E-4</c:v>
                </c:pt>
                <c:pt idx="1757">
                  <c:v>6.5519023706719231E-4</c:v>
                </c:pt>
                <c:pt idx="1758">
                  <c:v>6.6762956144313763E-4</c:v>
                </c:pt>
                <c:pt idx="1759">
                  <c:v>6.5770959390282679E-4</c:v>
                </c:pt>
                <c:pt idx="1760">
                  <c:v>6.4794708616474316E-4</c:v>
                </c:pt>
                <c:pt idx="1761">
                  <c:v>6.3046904811752899E-4</c:v>
                </c:pt>
                <c:pt idx="1762">
                  <c:v>6.4558518913133587E-4</c:v>
                </c:pt>
                <c:pt idx="1763">
                  <c:v>6.1645512571931215E-4</c:v>
                </c:pt>
                <c:pt idx="1764">
                  <c:v>6.3015412851307471E-4</c:v>
                </c:pt>
                <c:pt idx="1765">
                  <c:v>6.3739727941552386E-4</c:v>
                </c:pt>
                <c:pt idx="1766">
                  <c:v>6.6762956144313763E-4</c:v>
                </c:pt>
                <c:pt idx="1767">
                  <c:v>6.3566522159102514E-4</c:v>
                </c:pt>
                <c:pt idx="1768">
                  <c:v>6.3298840495316347E-4</c:v>
                </c:pt>
                <c:pt idx="1769">
                  <c:v>6.429083724934743E-4</c:v>
                </c:pt>
                <c:pt idx="1770">
                  <c:v>6.4306583229570139E-4</c:v>
                </c:pt>
                <c:pt idx="1771">
                  <c:v>6.4479789012020011E-4</c:v>
                </c:pt>
                <c:pt idx="1772">
                  <c:v>6.3676744020661519E-4</c:v>
                </c:pt>
                <c:pt idx="1773">
                  <c:v>6.3912933724002247E-4</c:v>
                </c:pt>
                <c:pt idx="1774">
                  <c:v>6.5204104102264927E-4</c:v>
                </c:pt>
                <c:pt idx="1775">
                  <c:v>6.4322329209792848E-4</c:v>
                </c:pt>
                <c:pt idx="1776">
                  <c:v>6.4464043031797302E-4</c:v>
                </c:pt>
                <c:pt idx="1777">
                  <c:v>6.5377309884714799E-4</c:v>
                </c:pt>
                <c:pt idx="1778">
                  <c:v>6.4275091269124711E-4</c:v>
                </c:pt>
                <c:pt idx="1779">
                  <c:v>6.4778962636251607E-4</c:v>
                </c:pt>
                <c:pt idx="1780">
                  <c:v>6.4369567150461006E-4</c:v>
                </c:pt>
                <c:pt idx="1781">
                  <c:v>6.4259345288902002E-4</c:v>
                </c:pt>
                <c:pt idx="1782">
                  <c:v>6.4369567150461006E-4</c:v>
                </c:pt>
                <c:pt idx="1783">
                  <c:v>6.3109888732643766E-4</c:v>
                </c:pt>
                <c:pt idx="1784">
                  <c:v>6.5298579983601222E-4</c:v>
                </c:pt>
                <c:pt idx="1785">
                  <c:v>6.3251602554648199E-4</c:v>
                </c:pt>
                <c:pt idx="1786">
                  <c:v>6.2007670117053678E-4</c:v>
                </c:pt>
                <c:pt idx="1787">
                  <c:v>6.3975917644893104E-4</c:v>
                </c:pt>
                <c:pt idx="1788">
                  <c:v>6.1976178156608239E-4</c:v>
                </c:pt>
                <c:pt idx="1789">
                  <c:v>6.5912673212287123E-4</c:v>
                </c:pt>
                <c:pt idx="1790">
                  <c:v>6.3960171664670395E-4</c:v>
                </c:pt>
                <c:pt idx="1791">
                  <c:v>6.6007149093623419E-4</c:v>
                </c:pt>
                <c:pt idx="1792">
                  <c:v>6.4889184497810611E-4</c:v>
                </c:pt>
                <c:pt idx="1793">
                  <c:v>6.9675962485516124E-4</c:v>
                </c:pt>
                <c:pt idx="1794">
                  <c:v>7.5785402811929744E-4</c:v>
                </c:pt>
                <c:pt idx="1795">
                  <c:v>7.5769656831707025E-4</c:v>
                </c:pt>
                <c:pt idx="1796">
                  <c:v>6.4605756853801724E-4</c:v>
                </c:pt>
                <c:pt idx="1797">
                  <c:v>6.1251863066363345E-4</c:v>
                </c:pt>
                <c:pt idx="1798">
                  <c:v>6.0007930628768803E-4</c:v>
                </c:pt>
                <c:pt idx="1799">
                  <c:v>5.6890226544671131E-4</c:v>
                </c:pt>
                <c:pt idx="1800">
                  <c:v>5.9740248964982646E-4</c:v>
                </c:pt>
                <c:pt idx="1801">
                  <c:v>5.8071175061374795E-4</c:v>
                </c:pt>
                <c:pt idx="1802">
                  <c:v>5.7252384089793594E-4</c:v>
                </c:pt>
                <c:pt idx="1803">
                  <c:v>5.8401840646051819E-4</c:v>
                </c:pt>
                <c:pt idx="1804">
                  <c:v>6.0354342193668547E-4</c:v>
                </c:pt>
                <c:pt idx="1805">
                  <c:v>6.0354342193668547E-4</c:v>
                </c:pt>
                <c:pt idx="1806">
                  <c:v>5.9519805241864637E-4</c:v>
                </c:pt>
                <c:pt idx="1807">
                  <c:v>5.7819239377811347E-4</c:v>
                </c:pt>
                <c:pt idx="1808">
                  <c:v>6.1677004532376654E-4</c:v>
                </c:pt>
                <c:pt idx="1809">
                  <c:v>6.1551036690594919E-4</c:v>
                </c:pt>
                <c:pt idx="1810">
                  <c:v>5.6890226544671131E-4</c:v>
                </c:pt>
                <c:pt idx="1811">
                  <c:v>5.3268651093446562E-4</c:v>
                </c:pt>
                <c:pt idx="1812">
                  <c:v>5.2528590022978938E-4</c:v>
                </c:pt>
                <c:pt idx="1813">
                  <c:v>5.4465345590372946E-4</c:v>
                </c:pt>
                <c:pt idx="1814">
                  <c:v>5.3079699330773982E-4</c:v>
                </c:pt>
                <c:pt idx="1815">
                  <c:v>5.4339377748591222E-4</c:v>
                </c:pt>
                <c:pt idx="1816">
                  <c:v>5.3504840796787291E-4</c:v>
                </c:pt>
                <c:pt idx="1817">
                  <c:v>5.2591573943869794E-4</c:v>
                </c:pt>
                <c:pt idx="1818">
                  <c:v>5.4055950104582346E-4</c:v>
                </c:pt>
                <c:pt idx="1819">
                  <c:v>5.3520586777010021E-4</c:v>
                </c:pt>
                <c:pt idx="1820">
                  <c:v>5.2103448556965618E-4</c:v>
                </c:pt>
                <c:pt idx="1821">
                  <c:v>5.5756515968635614E-4</c:v>
                </c:pt>
                <c:pt idx="1822">
                  <c:v>5.5599056166408462E-4</c:v>
                </c:pt>
                <c:pt idx="1823">
                  <c:v>5.4418107649704787E-4</c:v>
                </c:pt>
                <c:pt idx="1824">
                  <c:v>5.3441856875896445E-4</c:v>
                </c:pt>
                <c:pt idx="1825">
                  <c:v>5.1505101308502437E-4</c:v>
                </c:pt>
                <c:pt idx="1826">
                  <c:v>5.394572824302333E-4</c:v>
                </c:pt>
                <c:pt idx="1827">
                  <c:v>5.122167366449355E-4</c:v>
                </c:pt>
                <c:pt idx="1828">
                  <c:v>5.2953731488992247E-4</c:v>
                </c:pt>
                <c:pt idx="1829">
                  <c:v>5.3142683251664838E-4</c:v>
                </c:pt>
                <c:pt idx="1830">
                  <c:v>5.1048467882043689E-4</c:v>
                </c:pt>
                <c:pt idx="1831">
                  <c:v>5.1993226695406603E-4</c:v>
                </c:pt>
                <c:pt idx="1832">
                  <c:v>5.3615062658346317E-4</c:v>
                </c:pt>
                <c:pt idx="1833">
                  <c:v>5.3898490302355182E-4</c:v>
                </c:pt>
                <c:pt idx="1834">
                  <c:v>5.3819760401241617E-4</c:v>
                </c:pt>
                <c:pt idx="1835">
                  <c:v>5.1757036992065874E-4</c:v>
                </c:pt>
                <c:pt idx="1836">
                  <c:v>5.120592768427083E-4</c:v>
                </c:pt>
                <c:pt idx="1837">
                  <c:v>5.1394879446943422E-4</c:v>
                </c:pt>
                <c:pt idx="1838">
                  <c:v>5.0623326416030358E-4</c:v>
                </c:pt>
                <c:pt idx="1839">
                  <c:v>5.1127197783157254E-4</c:v>
                </c:pt>
                <c:pt idx="1840">
                  <c:v>5.0544596514916782E-4</c:v>
                </c:pt>
                <c:pt idx="1841">
                  <c:v>5.183576689317945E-4</c:v>
                </c:pt>
                <c:pt idx="1842">
                  <c:v>5.1552339249170574E-4</c:v>
                </c:pt>
                <c:pt idx="1843">
                  <c:v>5.2544336003201657E-4</c:v>
                </c:pt>
                <c:pt idx="1844">
                  <c:v>5.6433593118212393E-4</c:v>
                </c:pt>
                <c:pt idx="1845">
                  <c:v>6.7928158680794707E-4</c:v>
                </c:pt>
                <c:pt idx="1846">
                  <c:v>7.6840383486851695E-4</c:v>
                </c:pt>
                <c:pt idx="1847">
                  <c:v>6.5534769686941951E-4</c:v>
                </c:pt>
                <c:pt idx="1848">
                  <c:v>5.3158429231887558E-4</c:v>
                </c:pt>
                <c:pt idx="1849">
                  <c:v>4.931641005754497E-4</c:v>
                </c:pt>
                <c:pt idx="1850">
                  <c:v>4.9584091721331137E-4</c:v>
                </c:pt>
                <c:pt idx="1851">
                  <c:v>5.2103448556965618E-4</c:v>
                </c:pt>
                <c:pt idx="1852">
                  <c:v>5.6150165474203517E-4</c:v>
                </c:pt>
                <c:pt idx="1853">
                  <c:v>5.4134680005695911E-4</c:v>
                </c:pt>
                <c:pt idx="1854">
                  <c:v>4.9426631919103985E-4</c:v>
                </c:pt>
                <c:pt idx="1855">
                  <c:v>4.8859776631086222E-4</c:v>
                </c:pt>
                <c:pt idx="1856">
                  <c:v>4.7458384391264549E-4</c:v>
                </c:pt>
                <c:pt idx="1857">
                  <c:v>4.6497879597678894E-4</c:v>
                </c:pt>
                <c:pt idx="1858">
                  <c:v>4.8623586927745493E-4</c:v>
                </c:pt>
                <c:pt idx="1859">
                  <c:v>4.911171231464967E-4</c:v>
                </c:pt>
                <c:pt idx="1860">
                  <c:v>4.7174956747255662E-4</c:v>
                </c:pt>
                <c:pt idx="1861">
                  <c:v>4.6497879597678894E-4</c:v>
                </c:pt>
                <c:pt idx="1862">
                  <c:v>4.6639593419683332E-4</c:v>
                </c:pt>
                <c:pt idx="1863">
                  <c:v>4.879679271019536E-4</c:v>
                </c:pt>
                <c:pt idx="1864">
                  <c:v>4.5316931080975235E-4</c:v>
                </c:pt>
                <c:pt idx="1865">
                  <c:v>4.5946770289883855E-4</c:v>
                </c:pt>
                <c:pt idx="1866">
                  <c:v>4.7411146450596401E-4</c:v>
                </c:pt>
                <c:pt idx="1867">
                  <c:v>4.5364169021643383E-4</c:v>
                </c:pt>
                <c:pt idx="1868">
                  <c:v>4.5348423041420663E-4</c:v>
                </c:pt>
                <c:pt idx="1869">
                  <c:v>4.6230197933892731E-4</c:v>
                </c:pt>
                <c:pt idx="1870">
                  <c:v>4.5537374804093249E-4</c:v>
                </c:pt>
                <c:pt idx="1871">
                  <c:v>4.4750075792957482E-4</c:v>
                </c:pt>
                <c:pt idx="1872">
                  <c:v>4.194729131331412E-4</c:v>
                </c:pt>
                <c:pt idx="1873">
                  <c:v>4.4671345891843906E-4</c:v>
                </c:pt>
                <c:pt idx="1874">
                  <c:v>4.3962776781821699E-4</c:v>
                </c:pt>
                <c:pt idx="1875">
                  <c:v>4.3002271988236055E-4</c:v>
                </c:pt>
                <c:pt idx="1876">
                  <c:v>4.2939288067345187E-4</c:v>
                </c:pt>
                <c:pt idx="1877">
                  <c:v>4.5568866764538688E-4</c:v>
                </c:pt>
                <c:pt idx="1878">
                  <c:v>4.5112233338079935E-4</c:v>
                </c:pt>
                <c:pt idx="1879">
                  <c:v>4.2640114443113602E-4</c:v>
                </c:pt>
                <c:pt idx="1880">
                  <c:v>4.3773825019149113E-4</c:v>
                </c:pt>
                <c:pt idx="1881">
                  <c:v>4.3002271988236055E-4</c:v>
                </c:pt>
                <c:pt idx="1882">
                  <c:v>4.2561384542000021E-4</c:v>
                </c:pt>
                <c:pt idx="1883">
                  <c:v>4.2199226996877568E-4</c:v>
                </c:pt>
                <c:pt idx="1884">
                  <c:v>4.2860558166231617E-4</c:v>
                </c:pt>
                <c:pt idx="1885">
                  <c:v>4.1112754361510194E-4</c:v>
                </c:pt>
                <c:pt idx="1886">
                  <c:v>4.1459165926409933E-4</c:v>
                </c:pt>
                <c:pt idx="1887">
                  <c:v>4.2734590324449893E-4</c:v>
                </c:pt>
                <c:pt idx="1888">
                  <c:v>4.1553641807746223E-4</c:v>
                </c:pt>
                <c:pt idx="1889">
                  <c:v>4.1128500341732909E-4</c:v>
                </c:pt>
                <c:pt idx="1890">
                  <c:v>4.1695355629750672E-4</c:v>
                </c:pt>
                <c:pt idx="1891">
                  <c:v>4.098678651972847E-4</c:v>
                </c:pt>
                <c:pt idx="1892">
                  <c:v>3.9396442517234201E-4</c:v>
                </c:pt>
                <c:pt idx="1893">
                  <c:v>4.0766342796610456E-4</c:v>
                </c:pt>
                <c:pt idx="1894">
                  <c:v>4.1490657886855372E-4</c:v>
                </c:pt>
                <c:pt idx="1895">
                  <c:v>4.0797834757055884E-4</c:v>
                </c:pt>
                <c:pt idx="1896">
                  <c:v>4.0734850836165022E-4</c:v>
                </c:pt>
                <c:pt idx="1897">
                  <c:v>4.2970780027790621E-4</c:v>
                </c:pt>
                <c:pt idx="1898">
                  <c:v>4.4072998643380714E-4</c:v>
                </c:pt>
                <c:pt idx="1899">
                  <c:v>4.1663863669305238E-4</c:v>
                </c:pt>
                <c:pt idx="1900">
                  <c:v>4.2372432779327435E-4</c:v>
                </c:pt>
                <c:pt idx="1901">
                  <c:v>4.2970780027790621E-4</c:v>
                </c:pt>
                <c:pt idx="1902">
                  <c:v>4.4309188346721448E-4</c:v>
                </c:pt>
                <c:pt idx="1903">
                  <c:v>4.2734590324449893E-4</c:v>
                </c:pt>
                <c:pt idx="1904">
                  <c:v>4.0089265647033688E-4</c:v>
                </c:pt>
                <c:pt idx="1905">
                  <c:v>4.0435677211933426E-4</c:v>
                </c:pt>
                <c:pt idx="1906">
                  <c:v>3.9443680457902348E-4</c:v>
                </c:pt>
                <c:pt idx="1907">
                  <c:v>3.8813841248993728E-4</c:v>
                </c:pt>
                <c:pt idx="1908">
                  <c:v>3.9931805844806536E-4</c:v>
                </c:pt>
                <c:pt idx="1909">
                  <c:v>3.8168256059862394E-4</c:v>
                </c:pt>
                <c:pt idx="1910">
                  <c:v>3.911301487322533E-4</c:v>
                </c:pt>
                <c:pt idx="1911">
                  <c:v>3.9475172418347782E-4</c:v>
                </c:pt>
                <c:pt idx="1912">
                  <c:v>3.8703619387434724E-4</c:v>
                </c:pt>
                <c:pt idx="1913">
                  <c:v>3.911301487322533E-4</c:v>
                </c:pt>
                <c:pt idx="1914">
                  <c:v>4.0089265647033688E-4</c:v>
                </c:pt>
                <c:pt idx="1915">
                  <c:v>3.9979043785474678E-4</c:v>
                </c:pt>
                <c:pt idx="1916">
                  <c:v>4.0042027706365535E-4</c:v>
                </c:pt>
                <c:pt idx="1917">
                  <c:v>4.2718844344227173E-4</c:v>
                </c:pt>
                <c:pt idx="1918">
                  <c:v>4.2986526008013335E-4</c:v>
                </c:pt>
                <c:pt idx="1919">
                  <c:v>4.0593137014160579E-4</c:v>
                </c:pt>
                <c:pt idx="1920">
                  <c:v>3.9490918398570496E-4</c:v>
                </c:pt>
                <c:pt idx="1921">
                  <c:v>3.824698596097597E-4</c:v>
                </c:pt>
                <c:pt idx="1922">
                  <c:v>3.909726889300261E-4</c:v>
                </c:pt>
                <c:pt idx="1923">
                  <c:v>4.1616625728637091E-4</c:v>
                </c:pt>
                <c:pt idx="1924">
                  <c:v>4.0325455350374417E-4</c:v>
                </c:pt>
                <c:pt idx="1925">
                  <c:v>3.909726889300261E-4</c:v>
                </c:pt>
                <c:pt idx="1926">
                  <c:v>3.8042288218080665E-4</c:v>
                </c:pt>
                <c:pt idx="1927">
                  <c:v>3.772736861362636E-4</c:v>
                </c:pt>
                <c:pt idx="1928">
                  <c:v>3.7129021365163174E-4</c:v>
                </c:pt>
                <c:pt idx="1929">
                  <c:v>3.856190556543028E-4</c:v>
                </c:pt>
                <c:pt idx="1930">
                  <c:v>3.6814101760708853E-4</c:v>
                </c:pt>
                <c:pt idx="1931">
                  <c:v>3.6514928136477268E-4</c:v>
                </c:pt>
                <c:pt idx="1932">
                  <c:v>3.7160513325608602E-4</c:v>
                </c:pt>
                <c:pt idx="1933">
                  <c:v>3.6499182156254543E-4</c:v>
                </c:pt>
                <c:pt idx="1934">
                  <c:v>3.709752940471774E-4</c:v>
                </c:pt>
                <c:pt idx="1935">
                  <c:v>3.5916580888014076E-4</c:v>
                </c:pt>
                <c:pt idx="1936">
                  <c:v>3.6341722354027401E-4</c:v>
                </c:pt>
                <c:pt idx="1937">
                  <c:v>3.7853336455408084E-4</c:v>
                </c:pt>
                <c:pt idx="1938">
                  <c:v>3.8026542237857956E-4</c:v>
                </c:pt>
                <c:pt idx="1939">
                  <c:v>3.7428194989394764E-4</c:v>
                </c:pt>
                <c:pt idx="1940">
                  <c:v>3.8357207822534975E-4</c:v>
                </c:pt>
                <c:pt idx="1941">
                  <c:v>3.6814101760708853E-4</c:v>
                </c:pt>
                <c:pt idx="1942">
                  <c:v>3.7365211068503908E-4</c:v>
                </c:pt>
                <c:pt idx="1943">
                  <c:v>3.7365211068503908E-4</c:v>
                </c:pt>
                <c:pt idx="1944">
                  <c:v>3.7428194989394764E-4</c:v>
                </c:pt>
                <c:pt idx="1945">
                  <c:v>3.7050291464049592E-4</c:v>
                </c:pt>
                <c:pt idx="1946">
                  <c:v>3.6184262551800244E-4</c:v>
                </c:pt>
                <c:pt idx="1947">
                  <c:v>3.7443940969617478E-4</c:v>
                </c:pt>
                <c:pt idx="1948">
                  <c:v>3.6530674116699982E-4</c:v>
                </c:pt>
                <c:pt idx="1949">
                  <c:v>3.5270995698882747E-4</c:v>
                </c:pt>
                <c:pt idx="1950">
                  <c:v>3.476712433175584E-4</c:v>
                </c:pt>
                <c:pt idx="1951">
                  <c:v>3.5585915303337052E-4</c:v>
                </c:pt>
                <c:pt idx="1952">
                  <c:v>3.6357468334250105E-4</c:v>
                </c:pt>
                <c:pt idx="1953">
                  <c:v>3.6593658037590844E-4</c:v>
                </c:pt>
                <c:pt idx="1954">
                  <c:v>3.5176519817546446E-4</c:v>
                </c:pt>
                <c:pt idx="1955">
                  <c:v>3.6703879899149848E-4</c:v>
                </c:pt>
                <c:pt idx="1956">
                  <c:v>3.5822105006677786E-4</c:v>
                </c:pt>
                <c:pt idx="1957">
                  <c:v>3.508204393621015E-4</c:v>
                </c:pt>
                <c:pt idx="1958">
                  <c:v>3.530248765932817E-4</c:v>
                </c:pt>
                <c:pt idx="1959">
                  <c:v>3.5491439422000756E-4</c:v>
                </c:pt>
                <c:pt idx="1960">
                  <c:v>3.6609404017813558E-4</c:v>
                </c:pt>
                <c:pt idx="1961">
                  <c:v>3.5444201481332608E-4</c:v>
                </c:pt>
                <c:pt idx="1962">
                  <c:v>3.382236551839291E-4</c:v>
                </c:pt>
                <c:pt idx="1963">
                  <c:v>3.6451944215586406E-4</c:v>
                </c:pt>
                <c:pt idx="1964">
                  <c:v>3.7774606554294508E-4</c:v>
                </c:pt>
                <c:pt idx="1965">
                  <c:v>3.9585394279906792E-4</c:v>
                </c:pt>
                <c:pt idx="1966">
                  <c:v>3.8593397525875709E-4</c:v>
                </c:pt>
                <c:pt idx="1967">
                  <c:v>4.5379915001866102E-4</c:v>
                </c:pt>
                <c:pt idx="1968">
                  <c:v>5.8732506230728854E-4</c:v>
                </c:pt>
                <c:pt idx="1969">
                  <c:v>9.1736080777540547E-4</c:v>
                </c:pt>
                <c:pt idx="1970">
                  <c:v>2.0781544697939924E-3</c:v>
                </c:pt>
                <c:pt idx="1971">
                  <c:v>5.0489485584137277E-3</c:v>
                </c:pt>
                <c:pt idx="1972">
                  <c:v>6.58087497428172E-3</c:v>
                </c:pt>
                <c:pt idx="1973">
                  <c:v>3.6409430068985076E-3</c:v>
                </c:pt>
                <c:pt idx="1974">
                  <c:v>1.2135426957646843E-3</c:v>
                </c:pt>
                <c:pt idx="1975">
                  <c:v>4.9552599760885709E-4</c:v>
                </c:pt>
                <c:pt idx="1976">
                  <c:v>3.4341982865742526E-4</c:v>
                </c:pt>
                <c:pt idx="1977">
                  <c:v>3.1964339852112483E-4</c:v>
                </c:pt>
                <c:pt idx="1978">
                  <c:v>3.3066558467702571E-4</c:v>
                </c:pt>
                <c:pt idx="1979">
                  <c:v>3.2830368764361837E-4</c:v>
                </c:pt>
                <c:pt idx="1980">
                  <c:v>3.2688654942357399E-4</c:v>
                </c:pt>
                <c:pt idx="1981">
                  <c:v>3.3066558467702571E-4</c:v>
                </c:pt>
                <c:pt idx="1982">
                  <c:v>3.2751638863248256E-4</c:v>
                </c:pt>
                <c:pt idx="1983">
                  <c:v>3.3460207973270458E-4</c:v>
                </c:pt>
                <c:pt idx="1984">
                  <c:v>3.3995571300842787E-4</c:v>
                </c:pt>
                <c:pt idx="1985">
                  <c:v>3.3145288368816148E-4</c:v>
                </c:pt>
                <c:pt idx="1986">
                  <c:v>3.3302748171043305E-4</c:v>
                </c:pt>
                <c:pt idx="1987">
                  <c:v>3.5664645204450628E-4</c:v>
                </c:pt>
                <c:pt idx="1988">
                  <c:v>3.2625671021466532E-4</c:v>
                </c:pt>
                <c:pt idx="1989">
                  <c:v>3.3255510230375152E-4</c:v>
                </c:pt>
                <c:pt idx="1990">
                  <c:v>3.5963818828682224E-4</c:v>
                </c:pt>
                <c:pt idx="1991">
                  <c:v>3.5696137164896062E-4</c:v>
                </c:pt>
                <c:pt idx="1992">
                  <c:v>3.4814362272423993E-4</c:v>
                </c:pt>
                <c:pt idx="1993">
                  <c:v>3.3349986111711442E-4</c:v>
                </c:pt>
                <c:pt idx="1994">
                  <c:v>3.1476214465208302E-4</c:v>
                </c:pt>
                <c:pt idx="1995">
                  <c:v>3.1491960445431021E-4</c:v>
                </c:pt>
                <c:pt idx="1996">
                  <c:v>3.339722405237959E-4</c:v>
                </c:pt>
                <c:pt idx="1997">
                  <c:v>3.2295005436789508E-4</c:v>
                </c:pt>
                <c:pt idx="1998">
                  <c:v>3.2184783575230503E-4</c:v>
                </c:pt>
                <c:pt idx="1999">
                  <c:v>3.2720146902802833E-4</c:v>
                </c:pt>
                <c:pt idx="2000">
                  <c:v>3.171240416854903E-4</c:v>
                </c:pt>
                <c:pt idx="2001">
                  <c:v>3.1885609950998907E-4</c:v>
                </c:pt>
                <c:pt idx="2002">
                  <c:v>3.1192786821199425E-4</c:v>
                </c:pt>
                <c:pt idx="2003">
                  <c:v>3.1948593871889769E-4</c:v>
                </c:pt>
                <c:pt idx="2004">
                  <c:v>3.224776749612136E-4</c:v>
                </c:pt>
                <c:pt idx="2005">
                  <c:v>3.435772884596524E-4</c:v>
                </c:pt>
                <c:pt idx="2006">
                  <c:v>3.7491178910285626E-4</c:v>
                </c:pt>
                <c:pt idx="2007">
                  <c:v>3.5916580888014076E-4</c:v>
                </c:pt>
                <c:pt idx="2008">
                  <c:v>3.413728512284722E-4</c:v>
                </c:pt>
                <c:pt idx="2009">
                  <c:v>3.3964079340397354E-4</c:v>
                </c:pt>
                <c:pt idx="2010">
                  <c:v>3.3302748171043305E-4</c:v>
                </c:pt>
                <c:pt idx="2011">
                  <c:v>3.2342243377457656E-4</c:v>
                </c:pt>
                <c:pt idx="2012">
                  <c:v>3.2515449159907527E-4</c:v>
                </c:pt>
                <c:pt idx="2013">
                  <c:v>3.2767384843470975E-4</c:v>
                </c:pt>
                <c:pt idx="2014">
                  <c:v>3.0688915454072529E-4</c:v>
                </c:pt>
                <c:pt idx="2015">
                  <c:v>3.05629476122908E-4</c:v>
                </c:pt>
                <c:pt idx="2016">
                  <c:v>3.215329161478507E-4</c:v>
                </c:pt>
                <c:pt idx="2017">
                  <c:v>3.3271256210597872E-4</c:v>
                </c:pt>
                <c:pt idx="2018">
                  <c:v>3.3444461993047738E-4</c:v>
                </c:pt>
                <c:pt idx="2019">
                  <c:v>3.3066558467702571E-4</c:v>
                </c:pt>
                <c:pt idx="2020">
                  <c:v>3.1602182306990026E-4</c:v>
                </c:pt>
                <c:pt idx="2021">
                  <c:v>3.0846375256299681E-4</c:v>
                </c:pt>
                <c:pt idx="2022">
                  <c:v>3.1129802900308563E-4</c:v>
                </c:pt>
                <c:pt idx="2023">
                  <c:v>3.2625671021466532E-4</c:v>
                </c:pt>
                <c:pt idx="2024">
                  <c:v>3.1208532801422139E-4</c:v>
                </c:pt>
                <c:pt idx="2025">
                  <c:v>3.1917101911444341E-4</c:v>
                </c:pt>
                <c:pt idx="2026">
                  <c:v>3.1035327018972267E-4</c:v>
                </c:pt>
                <c:pt idx="2027">
                  <c:v>3.0452725750731795E-4</c:v>
                </c:pt>
                <c:pt idx="2028">
                  <c:v>3.0011838304495761E-4</c:v>
                </c:pt>
                <c:pt idx="2029">
                  <c:v>2.9712664680264165E-4</c:v>
                </c:pt>
                <c:pt idx="2030">
                  <c:v>3.1728150148771755E-4</c:v>
                </c:pt>
                <c:pt idx="2031">
                  <c:v>3.1995831812557917E-4</c:v>
                </c:pt>
                <c:pt idx="2032">
                  <c:v>3.05629476122908E-4</c:v>
                </c:pt>
                <c:pt idx="2033">
                  <c:v>3.1665166227880888E-4</c:v>
                </c:pt>
                <c:pt idx="2034">
                  <c:v>3.1822626030108045E-4</c:v>
                </c:pt>
                <c:pt idx="2035">
                  <c:v>3.2326497397234941E-4</c:v>
                </c:pt>
                <c:pt idx="2036">
                  <c:v>3.2609925041243818E-4</c:v>
                </c:pt>
                <c:pt idx="2037">
                  <c:v>3.4389220806410668E-4</c:v>
                </c:pt>
                <c:pt idx="2038">
                  <c:v>3.4184523063515373E-4</c:v>
                </c:pt>
                <c:pt idx="2039">
                  <c:v>3.3035066507257132E-4</c:v>
                </c:pt>
                <c:pt idx="2040">
                  <c:v>3.2263513476344079E-4</c:v>
                </c:pt>
                <c:pt idx="2041">
                  <c:v>3.193284789166705E-4</c:v>
                </c:pt>
                <c:pt idx="2042">
                  <c:v>3.1901355931221627E-4</c:v>
                </c:pt>
                <c:pt idx="2043">
                  <c:v>3.3129542388593433E-4</c:v>
                </c:pt>
                <c:pt idx="2044">
                  <c:v>3.224776749612136E-4</c:v>
                </c:pt>
                <c:pt idx="2045">
                  <c:v>2.9271777234028131E-4</c:v>
                </c:pt>
                <c:pt idx="2046">
                  <c:v>3.1098310939863135E-4</c:v>
                </c:pt>
                <c:pt idx="2047">
                  <c:v>2.9082825471355551E-4</c:v>
                </c:pt>
                <c:pt idx="2048">
                  <c:v>3.0153552126500205E-4</c:v>
                </c:pt>
                <c:pt idx="2049">
                  <c:v>3.0137806146277485E-4</c:v>
                </c:pt>
                <c:pt idx="2050">
                  <c:v>3.0657423493627095E-4</c:v>
                </c:pt>
                <c:pt idx="2051">
                  <c:v>3.1791134069662612E-4</c:v>
                </c:pt>
                <c:pt idx="2052">
                  <c:v>3.3538937874384039E-4</c:v>
                </c:pt>
                <c:pt idx="2053">
                  <c:v>3.1728150148771755E-4</c:v>
                </c:pt>
                <c:pt idx="2054">
                  <c:v>2.9712664680264165E-4</c:v>
                </c:pt>
                <c:pt idx="2055">
                  <c:v>3.0405487810063653E-4</c:v>
                </c:pt>
                <c:pt idx="2056">
                  <c:v>3.0059076245163909E-4</c:v>
                </c:pt>
                <c:pt idx="2057">
                  <c:v>2.9854378502268603E-4</c:v>
                </c:pt>
                <c:pt idx="2058">
                  <c:v>3.0751899374963386E-4</c:v>
                </c:pt>
                <c:pt idx="2059">
                  <c:v>2.9051333510910117E-4</c:v>
                </c:pt>
                <c:pt idx="2060">
                  <c:v>2.8704921946010368E-4</c:v>
                </c:pt>
                <c:pt idx="2061">
                  <c:v>2.9980346344050327E-4</c:v>
                </c:pt>
                <c:pt idx="2062">
                  <c:v>3.0783391335408819E-4</c:v>
                </c:pt>
                <c:pt idx="2063">
                  <c:v>3.0373995849618219E-4</c:v>
                </c:pt>
                <c:pt idx="2064">
                  <c:v>3.0216536047391061E-4</c:v>
                </c:pt>
                <c:pt idx="2065">
                  <c:v>2.9208793313137269E-4</c:v>
                </c:pt>
                <c:pt idx="2066">
                  <c:v>2.8012098816210891E-4</c:v>
                </c:pt>
                <c:pt idx="2067">
                  <c:v>2.9240285273582703E-4</c:v>
                </c:pt>
                <c:pt idx="2068">
                  <c:v>3.0027584284718475E-4</c:v>
                </c:pt>
                <c:pt idx="2069">
                  <c:v>2.8515970183337787E-4</c:v>
                </c:pt>
                <c:pt idx="2070">
                  <c:v>2.9476474976923437E-4</c:v>
                </c:pt>
                <c:pt idx="2071">
                  <c:v>2.8342764400887915E-4</c:v>
                </c:pt>
                <c:pt idx="2072">
                  <c:v>2.8547462143783221E-4</c:v>
                </c:pt>
                <c:pt idx="2073">
                  <c:v>2.9114317431800979E-4</c:v>
                </c:pt>
                <c:pt idx="2074">
                  <c:v>3.0326757908950071E-4</c:v>
                </c:pt>
                <c:pt idx="2075">
                  <c:v>3.2058815733448774E-4</c:v>
                </c:pt>
                <c:pt idx="2076">
                  <c:v>3.2420973278571232E-4</c:v>
                </c:pt>
                <c:pt idx="2077">
                  <c:v>3.4877346193314855E-4</c:v>
                </c:pt>
                <c:pt idx="2078">
                  <c:v>3.2405227298348518E-4</c:v>
                </c:pt>
                <c:pt idx="2079">
                  <c:v>3.0263773988059215E-4</c:v>
                </c:pt>
                <c:pt idx="2080">
                  <c:v>2.9303269194473559E-4</c:v>
                </c:pt>
                <c:pt idx="2081">
                  <c:v>2.9728410660486879E-4</c:v>
                </c:pt>
                <c:pt idx="2082">
                  <c:v>2.8767905866901241E-4</c:v>
                </c:pt>
                <c:pt idx="2083">
                  <c:v>2.8138066657992615E-4</c:v>
                </c:pt>
                <c:pt idx="2084">
                  <c:v>2.8689175965787659E-4</c:v>
                </c:pt>
                <c:pt idx="2085">
                  <c:v>2.9366253115364427E-4</c:v>
                </c:pt>
                <c:pt idx="2086">
                  <c:v>3.0122060166054766E-4</c:v>
                </c:pt>
                <c:pt idx="2087">
                  <c:v>3.0106314185832051E-4</c:v>
                </c:pt>
                <c:pt idx="2088">
                  <c:v>3.0452725750731795E-4</c:v>
                </c:pt>
                <c:pt idx="2089">
                  <c:v>2.9177301352691835E-4</c:v>
                </c:pt>
                <c:pt idx="2090">
                  <c:v>2.8626192044896797E-4</c:v>
                </c:pt>
                <c:pt idx="2091">
                  <c:v>2.9145809392246407E-4</c:v>
                </c:pt>
                <c:pt idx="2092">
                  <c:v>2.8421494302001497E-4</c:v>
                </c:pt>
                <c:pt idx="2093">
                  <c:v>2.8547462143783221E-4</c:v>
                </c:pt>
                <c:pt idx="2094">
                  <c:v>3.0468471730954509E-4</c:v>
                </c:pt>
                <c:pt idx="2095">
                  <c:v>2.993310840338218E-4</c:v>
                </c:pt>
                <c:pt idx="2096">
                  <c:v>2.8893873708682965E-4</c:v>
                </c:pt>
                <c:pt idx="2097">
                  <c:v>2.8878127728460245E-4</c:v>
                </c:pt>
                <c:pt idx="2098">
                  <c:v>2.9460728996700717E-4</c:v>
                </c:pt>
                <c:pt idx="2099">
                  <c:v>2.8704921946010368E-4</c:v>
                </c:pt>
                <c:pt idx="2100">
                  <c:v>2.6831150299507227E-4</c:v>
                </c:pt>
                <c:pt idx="2101">
                  <c:v>2.9256031253805412E-4</c:v>
                </c:pt>
                <c:pt idx="2102">
                  <c:v>3.024802800783649E-4</c:v>
                </c:pt>
                <c:pt idx="2103">
                  <c:v>3.3145288368816148E-4</c:v>
                </c:pt>
                <c:pt idx="2104">
                  <c:v>3.4420712766856102E-4</c:v>
                </c:pt>
                <c:pt idx="2105">
                  <c:v>3.2609925041243818E-4</c:v>
                </c:pt>
                <c:pt idx="2106">
                  <c:v>3.067316947384981E-4</c:v>
                </c:pt>
                <c:pt idx="2107">
                  <c:v>2.8405748321778783E-4</c:v>
                </c:pt>
                <c:pt idx="2108">
                  <c:v>2.6705182457725498E-4</c:v>
                </c:pt>
                <c:pt idx="2109">
                  <c:v>2.7901876954651887E-4</c:v>
                </c:pt>
                <c:pt idx="2110">
                  <c:v>2.7760163132647443E-4</c:v>
                </c:pt>
                <c:pt idx="2111">
                  <c:v>2.9964600363827613E-4</c:v>
                </c:pt>
                <c:pt idx="2112">
                  <c:v>3.0972343098081405E-4</c:v>
                </c:pt>
                <c:pt idx="2113">
                  <c:v>2.9287523214250845E-4</c:v>
                </c:pt>
                <c:pt idx="2114">
                  <c:v>2.9019841550464678E-4</c:v>
                </c:pt>
                <c:pt idx="2115">
                  <c:v>2.8248288519551619E-4</c:v>
                </c:pt>
                <c:pt idx="2116">
                  <c:v>2.9051333510910117E-4</c:v>
                </c:pt>
                <c:pt idx="2117">
                  <c:v>2.7429497547970413E-4</c:v>
                </c:pt>
                <c:pt idx="2118">
                  <c:v>2.7634195290865714E-4</c:v>
                </c:pt>
                <c:pt idx="2119">
                  <c:v>2.9208793313137269E-4</c:v>
                </c:pt>
                <c:pt idx="2120">
                  <c:v>2.8547462143783221E-4</c:v>
                </c:pt>
                <c:pt idx="2121">
                  <c:v>2.8846635768014811E-4</c:v>
                </c:pt>
                <c:pt idx="2122">
                  <c:v>2.7744417152424723E-4</c:v>
                </c:pt>
                <c:pt idx="2123">
                  <c:v>2.7728671172202015E-4</c:v>
                </c:pt>
                <c:pt idx="2124">
                  <c:v>2.7161815884184246E-4</c:v>
                </c:pt>
                <c:pt idx="2125">
                  <c:v>2.6106835209262311E-4</c:v>
                </c:pt>
                <c:pt idx="2126">
                  <c:v>2.6531976675275636E-4</c:v>
                </c:pt>
                <c:pt idx="2127">
                  <c:v>2.6862642259952661E-4</c:v>
                </c:pt>
                <c:pt idx="2128">
                  <c:v>2.7508227449083995E-4</c:v>
                </c:pt>
                <c:pt idx="2129">
                  <c:v>2.7980606855765457E-4</c:v>
                </c:pt>
                <c:pt idx="2130">
                  <c:v>2.7146069903961537E-4</c:v>
                </c:pt>
                <c:pt idx="2131">
                  <c:v>2.7287783725965975E-4</c:v>
                </c:pt>
                <c:pt idx="2132">
                  <c:v>2.6783912358839079E-4</c:v>
                </c:pt>
                <c:pt idx="2133">
                  <c:v>2.7161815884184246E-4</c:v>
                </c:pt>
                <c:pt idx="2134">
                  <c:v>2.8075082737101758E-4</c:v>
                </c:pt>
                <c:pt idx="2135">
                  <c:v>2.8090828717324467E-4</c:v>
                </c:pt>
                <c:pt idx="2136">
                  <c:v>2.7917622934874595E-4</c:v>
                </c:pt>
                <c:pt idx="2137">
                  <c:v>2.9507966937368865E-4</c:v>
                </c:pt>
                <c:pt idx="2138">
                  <c:v>2.9413491056032569E-4</c:v>
                </c:pt>
                <c:pt idx="2139">
                  <c:v>2.8468732242669639E-4</c:v>
                </c:pt>
                <c:pt idx="2140">
                  <c:v>2.7460989508415847E-4</c:v>
                </c:pt>
                <c:pt idx="2141">
                  <c:v>2.645324677416206E-4</c:v>
                </c:pt>
                <c:pt idx="2142">
                  <c:v>2.7854639013983733E-4</c:v>
                </c:pt>
                <c:pt idx="2143">
                  <c:v>2.7665687251311153E-4</c:v>
                </c:pt>
                <c:pt idx="2144">
                  <c:v>2.6154073149930459E-4</c:v>
                </c:pt>
                <c:pt idx="2145">
                  <c:v>2.6673690497280075E-4</c:v>
                </c:pt>
                <c:pt idx="2146">
                  <c:v>2.9082825471355551E-4</c:v>
                </c:pt>
                <c:pt idx="2147">
                  <c:v>2.6185565110375893E-4</c:v>
                </c:pt>
                <c:pt idx="2148">
                  <c:v>2.6689436477502794E-4</c:v>
                </c:pt>
                <c:pt idx="2149">
                  <c:v>2.5823407565253435E-4</c:v>
                </c:pt>
                <c:pt idx="2150">
                  <c:v>2.6736674418170931E-4</c:v>
                </c:pt>
                <c:pt idx="2151">
                  <c:v>2.6122581189485031E-4</c:v>
                </c:pt>
                <c:pt idx="2152">
                  <c:v>2.6154073149930459E-4</c:v>
                </c:pt>
                <c:pt idx="2153">
                  <c:v>2.5791915604808001E-4</c:v>
                </c:pt>
                <c:pt idx="2154">
                  <c:v>2.6043851288371455E-4</c:v>
                </c:pt>
                <c:pt idx="2155">
                  <c:v>2.6248549031266749E-4</c:v>
                </c:pt>
                <c:pt idx="2156">
                  <c:v>2.6516230695052917E-4</c:v>
                </c:pt>
                <c:pt idx="2157">
                  <c:v>2.6468992754384769E-4</c:v>
                </c:pt>
                <c:pt idx="2158">
                  <c:v>2.6988610101734385E-4</c:v>
                </c:pt>
                <c:pt idx="2159">
                  <c:v>3.0704661434295243E-4</c:v>
                </c:pt>
                <c:pt idx="2160">
                  <c:v>3.2420973278571232E-4</c:v>
                </c:pt>
                <c:pt idx="2161">
                  <c:v>3.1491960445431021E-4</c:v>
                </c:pt>
                <c:pt idx="2162">
                  <c:v>2.9870124482491323E-4</c:v>
                </c:pt>
                <c:pt idx="2163">
                  <c:v>2.9193047332914555E-4</c:v>
                </c:pt>
                <c:pt idx="2164">
                  <c:v>2.8327018420665201E-4</c:v>
                </c:pt>
                <c:pt idx="2165">
                  <c:v>2.6579214615943779E-4</c:v>
                </c:pt>
                <c:pt idx="2166">
                  <c:v>2.7224799805075119E-4</c:v>
                </c:pt>
                <c:pt idx="2167">
                  <c:v>2.634302491260304E-4</c:v>
                </c:pt>
                <c:pt idx="2168">
                  <c:v>2.6752420398393645E-4</c:v>
                </c:pt>
                <c:pt idx="2169">
                  <c:v>2.5476996000353691E-4</c:v>
                </c:pt>
                <c:pt idx="2170">
                  <c:v>2.4973124633226795E-4</c:v>
                </c:pt>
                <c:pt idx="2171">
                  <c:v>2.5697439723471711E-4</c:v>
                </c:pt>
                <c:pt idx="2172">
                  <c:v>2.5949375407035159E-4</c:v>
                </c:pt>
                <c:pt idx="2173">
                  <c:v>2.6138327169707745E-4</c:v>
                </c:pt>
                <c:pt idx="2174">
                  <c:v>2.6295786971934897E-4</c:v>
                </c:pt>
                <c:pt idx="2175">
                  <c:v>2.5665947763026277E-4</c:v>
                </c:pt>
                <c:pt idx="2176">
                  <c:v>2.4815664830999643E-4</c:v>
                </c:pt>
                <c:pt idx="2177">
                  <c:v>2.5020362573894943E-4</c:v>
                </c:pt>
                <c:pt idx="2178">
                  <c:v>2.6846896279729941E-4</c:v>
                </c:pt>
                <c:pt idx="2179">
                  <c:v>2.6311532952157617E-4</c:v>
                </c:pt>
                <c:pt idx="2180">
                  <c:v>2.5791915604808001E-4</c:v>
                </c:pt>
                <c:pt idx="2181">
                  <c:v>2.5162076395899386E-4</c:v>
                </c:pt>
                <c:pt idx="2182">
                  <c:v>2.5949375407035159E-4</c:v>
                </c:pt>
                <c:pt idx="2183">
                  <c:v>2.4422015325431756E-4</c:v>
                </c:pt>
                <c:pt idx="2184">
                  <c:v>2.5713185703694425E-4</c:v>
                </c:pt>
                <c:pt idx="2185">
                  <c:v>2.5508487960799125E-4</c:v>
                </c:pt>
                <c:pt idx="2186">
                  <c:v>2.4610967088104337E-4</c:v>
                </c:pt>
                <c:pt idx="2187">
                  <c:v>2.6232803051044035E-4</c:v>
                </c:pt>
                <c:pt idx="2188">
                  <c:v>2.4878648751890499E-4</c:v>
                </c:pt>
                <c:pt idx="2189">
                  <c:v>2.5996613347703301E-4</c:v>
                </c:pt>
                <c:pt idx="2190">
                  <c:v>2.5823407565253435E-4</c:v>
                </c:pt>
                <c:pt idx="2191">
                  <c:v>2.4831410811222357E-4</c:v>
                </c:pt>
                <c:pt idx="2192">
                  <c:v>2.4343285424318178E-4</c:v>
                </c:pt>
                <c:pt idx="2193">
                  <c:v>2.4516491206768047E-4</c:v>
                </c:pt>
                <c:pt idx="2194">
                  <c:v>2.4107095720977446E-4</c:v>
                </c:pt>
                <c:pt idx="2195">
                  <c:v>2.398112787919572E-4</c:v>
                </c:pt>
                <c:pt idx="2196">
                  <c:v>2.4563729147436195E-4</c:v>
                </c:pt>
                <c:pt idx="2197">
                  <c:v>2.5099092475008519E-4</c:v>
                </c:pt>
                <c:pt idx="2198">
                  <c:v>2.5713185703694425E-4</c:v>
                </c:pt>
                <c:pt idx="2199">
                  <c:v>2.7555465389752143E-4</c:v>
                </c:pt>
                <c:pt idx="2200">
                  <c:v>2.6720928437948223E-4</c:v>
                </c:pt>
                <c:pt idx="2201">
                  <c:v>2.5508487960799125E-4</c:v>
                </c:pt>
                <c:pt idx="2202">
                  <c:v>2.5382520119017401E-4</c:v>
                </c:pt>
                <c:pt idx="2203">
                  <c:v>2.6185565110375893E-4</c:v>
                </c:pt>
                <c:pt idx="2204">
                  <c:v>2.4847156791445071E-4</c:v>
                </c:pt>
                <c:pt idx="2205">
                  <c:v>2.5225060316790248E-4</c:v>
                </c:pt>
                <c:pt idx="2206">
                  <c:v>2.6295786971934897E-4</c:v>
                </c:pt>
                <c:pt idx="2207">
                  <c:v>2.6169819130153179E-4</c:v>
                </c:pt>
                <c:pt idx="2208">
                  <c:v>2.5256552277235682E-4</c:v>
                </c:pt>
                <c:pt idx="2209">
                  <c:v>2.8515970183337787E-4</c:v>
                </c:pt>
                <c:pt idx="2210">
                  <c:v>3.0484217711177224E-4</c:v>
                </c:pt>
                <c:pt idx="2211">
                  <c:v>2.9885870462714032E-4</c:v>
                </c:pt>
                <c:pt idx="2212">
                  <c:v>2.5870645505921583E-4</c:v>
                </c:pt>
                <c:pt idx="2213">
                  <c:v>2.5366774138794687E-4</c:v>
                </c:pt>
                <c:pt idx="2214">
                  <c:v>2.2863163283382918E-4</c:v>
                </c:pt>
                <c:pt idx="2215">
                  <c:v>2.2737195441601196E-4</c:v>
                </c:pt>
                <c:pt idx="2216">
                  <c:v>2.5351028158571967E-4</c:v>
                </c:pt>
                <c:pt idx="2217">
                  <c:v>2.4516491206768047E-4</c:v>
                </c:pt>
                <c:pt idx="2218">
                  <c:v>2.5571471881689987E-4</c:v>
                </c:pt>
                <c:pt idx="2219">
                  <c:v>2.6720928437948223E-4</c:v>
                </c:pt>
                <c:pt idx="2220">
                  <c:v>2.6799658339061804E-4</c:v>
                </c:pt>
                <c:pt idx="2221">
                  <c:v>2.6846896279729941E-4</c:v>
                </c:pt>
                <c:pt idx="2222">
                  <c:v>2.7508227449083995E-4</c:v>
                </c:pt>
                <c:pt idx="2223">
                  <c:v>2.5177822376122101E-4</c:v>
                </c:pt>
                <c:pt idx="2224">
                  <c:v>2.4579475127658909E-4</c:v>
                </c:pt>
                <c:pt idx="2225">
                  <c:v>2.3618970334073262E-4</c:v>
                </c:pt>
                <c:pt idx="2226">
                  <c:v>2.4752680910108786E-4</c:v>
                </c:pt>
                <c:pt idx="2227">
                  <c:v>2.5713185703694425E-4</c:v>
                </c:pt>
                <c:pt idx="2228">
                  <c:v>2.4579475127658909E-4</c:v>
                </c:pt>
                <c:pt idx="2229">
                  <c:v>2.4768426890331495E-4</c:v>
                </c:pt>
                <c:pt idx="2230">
                  <c:v>2.5288044237681105E-4</c:v>
                </c:pt>
                <c:pt idx="2231">
                  <c:v>2.5508487960799125E-4</c:v>
                </c:pt>
                <c:pt idx="2232">
                  <c:v>2.5713185703694425E-4</c:v>
                </c:pt>
                <c:pt idx="2233">
                  <c:v>2.5366774138794687E-4</c:v>
                </c:pt>
                <c:pt idx="2234">
                  <c:v>2.5240806297012957E-4</c:v>
                </c:pt>
                <c:pt idx="2235">
                  <c:v>2.4170079641868306E-4</c:v>
                </c:pt>
                <c:pt idx="2236">
                  <c:v>2.3304050729618952E-4</c:v>
                </c:pt>
                <c:pt idx="2237">
                  <c:v>2.377643013630042E-4</c:v>
                </c:pt>
                <c:pt idx="2238">
                  <c:v>2.4201571602313739E-4</c:v>
                </c:pt>
                <c:pt idx="2239">
                  <c:v>2.4217317582536454E-4</c:v>
                </c:pt>
                <c:pt idx="2240">
                  <c:v>2.5492741980576411E-4</c:v>
                </c:pt>
                <c:pt idx="2241">
                  <c:v>2.6783912358839079E-4</c:v>
                </c:pt>
                <c:pt idx="2242">
                  <c:v>2.6563468635721065E-4</c:v>
                </c:pt>
                <c:pt idx="2243">
                  <c:v>2.4988870613449515E-4</c:v>
                </c:pt>
                <c:pt idx="2244">
                  <c:v>2.5839153545476149E-4</c:v>
                </c:pt>
                <c:pt idx="2245">
                  <c:v>2.5225060316790248E-4</c:v>
                </c:pt>
                <c:pt idx="2246">
                  <c:v>2.4595221107881628E-4</c:v>
                </c:pt>
                <c:pt idx="2247">
                  <c:v>2.4689696989217919E-4</c:v>
                </c:pt>
                <c:pt idx="2248">
                  <c:v>2.4957378653004075E-4</c:v>
                </c:pt>
                <c:pt idx="2249">
                  <c:v>2.2406529856924167E-4</c:v>
                </c:pt>
                <c:pt idx="2250">
                  <c:v>2.3461510531846104E-4</c:v>
                </c:pt>
                <c:pt idx="2251">
                  <c:v>2.3729192195632274E-4</c:v>
                </c:pt>
                <c:pt idx="2252">
                  <c:v>2.3335542690064385E-4</c:v>
                </c:pt>
                <c:pt idx="2253">
                  <c:v>2.3760684156077705E-4</c:v>
                </c:pt>
                <c:pt idx="2254">
                  <c:v>2.3209574848282659E-4</c:v>
                </c:pt>
                <c:pt idx="2255">
                  <c:v>2.4028365819863865E-4</c:v>
                </c:pt>
                <c:pt idx="2256">
                  <c:v>2.366620827474141E-4</c:v>
                </c:pt>
                <c:pt idx="2257">
                  <c:v>2.3304050729618952E-4</c:v>
                </c:pt>
                <c:pt idx="2258">
                  <c:v>2.4343285424318178E-4</c:v>
                </c:pt>
                <c:pt idx="2259">
                  <c:v>2.4138587681422872E-4</c:v>
                </c:pt>
                <c:pt idx="2260">
                  <c:v>2.3713446215409555E-4</c:v>
                </c:pt>
                <c:pt idx="2261">
                  <c:v>2.4343285424318178E-4</c:v>
                </c:pt>
                <c:pt idx="2262">
                  <c:v>2.5602963842135415E-4</c:v>
                </c:pt>
                <c:pt idx="2263">
                  <c:v>2.4579475127658909E-4</c:v>
                </c:pt>
                <c:pt idx="2264">
                  <c:v>2.4028365819863865E-4</c:v>
                </c:pt>
                <c:pt idx="2265">
                  <c:v>2.2737195441601196E-4</c:v>
                </c:pt>
                <c:pt idx="2266">
                  <c:v>2.2375037896478741E-4</c:v>
                </c:pt>
                <c:pt idx="2267">
                  <c:v>2.3367034650509816E-4</c:v>
                </c:pt>
                <c:pt idx="2268">
                  <c:v>2.3209574848282659E-4</c:v>
                </c:pt>
                <c:pt idx="2269">
                  <c:v>2.4091349740754727E-4</c:v>
                </c:pt>
                <c:pt idx="2270">
                  <c:v>2.3004877105387356E-4</c:v>
                </c:pt>
                <c:pt idx="2271">
                  <c:v>2.328830474939624E-4</c:v>
                </c:pt>
                <c:pt idx="2272">
                  <c:v>2.2878909263605635E-4</c:v>
                </c:pt>
                <c:pt idx="2273">
                  <c:v>2.3618970334073262E-4</c:v>
                </c:pt>
                <c:pt idx="2274">
                  <c:v>2.3508748472514255E-4</c:v>
                </c:pt>
                <c:pt idx="2275">
                  <c:v>2.3398526610955247E-4</c:v>
                </c:pt>
                <c:pt idx="2276">
                  <c:v>2.3004877105387356E-4</c:v>
                </c:pt>
                <c:pt idx="2277">
                  <c:v>2.2343545936033307E-4</c:v>
                </c:pt>
                <c:pt idx="2278">
                  <c:v>2.2375037896478741E-4</c:v>
                </c:pt>
                <c:pt idx="2279">
                  <c:v>2.2532497698705893E-4</c:v>
                </c:pt>
                <c:pt idx="2280">
                  <c:v>2.3445764551623393E-4</c:v>
                </c:pt>
                <c:pt idx="2281">
                  <c:v>2.3445764551623393E-4</c:v>
                </c:pt>
                <c:pt idx="2282">
                  <c:v>2.3430018571400678E-4</c:v>
                </c:pt>
                <c:pt idx="2283">
                  <c:v>2.6657944517057355E-4</c:v>
                </c:pt>
                <c:pt idx="2284">
                  <c:v>2.8075082737101758E-4</c:v>
                </c:pt>
                <c:pt idx="2285">
                  <c:v>2.5099092475008519E-4</c:v>
                </c:pt>
                <c:pt idx="2286">
                  <c:v>2.35559864131824E-4</c:v>
                </c:pt>
                <c:pt idx="2287">
                  <c:v>2.2438021817369598E-4</c:v>
                </c:pt>
                <c:pt idx="2288">
                  <c:v>2.2721449461378479E-4</c:v>
                </c:pt>
                <c:pt idx="2289">
                  <c:v>2.2800179362492056E-4</c:v>
                </c:pt>
                <c:pt idx="2290">
                  <c:v>2.3193828868059947E-4</c:v>
                </c:pt>
                <c:pt idx="2291">
                  <c:v>2.3304050729618952E-4</c:v>
                </c:pt>
                <c:pt idx="2292">
                  <c:v>2.3146590927391797E-4</c:v>
                </c:pt>
                <c:pt idx="2293">
                  <c:v>2.2737195441601196E-4</c:v>
                </c:pt>
                <c:pt idx="2294">
                  <c:v>2.1619230845788392E-4</c:v>
                </c:pt>
                <c:pt idx="2295">
                  <c:v>2.1493263004006668E-4</c:v>
                </c:pt>
                <c:pt idx="2296">
                  <c:v>2.3319796709841666E-4</c:v>
                </c:pt>
                <c:pt idx="2297">
                  <c:v>2.2579735639374041E-4</c:v>
                </c:pt>
                <c:pt idx="2298">
                  <c:v>2.4264555523204599E-4</c:v>
                </c:pt>
                <c:pt idx="2299">
                  <c:v>2.398112787919572E-4</c:v>
                </c:pt>
                <c:pt idx="2300">
                  <c:v>2.4012619839641153E-4</c:v>
                </c:pt>
                <c:pt idx="2301">
                  <c:v>2.3146590927391797E-4</c:v>
                </c:pt>
                <c:pt idx="2302">
                  <c:v>2.4091349740754727E-4</c:v>
                </c:pt>
                <c:pt idx="2303">
                  <c:v>2.4563729147436195E-4</c:v>
                </c:pt>
                <c:pt idx="2304">
                  <c:v>2.3272558769173521E-4</c:v>
                </c:pt>
                <c:pt idx="2305">
                  <c:v>2.3067861026278221E-4</c:v>
                </c:pt>
                <c:pt idx="2306">
                  <c:v>2.3477256512068824E-4</c:v>
                </c:pt>
                <c:pt idx="2307">
                  <c:v>2.2894655243828351E-4</c:v>
                </c:pt>
                <c:pt idx="2308">
                  <c:v>2.4359031404540897E-4</c:v>
                </c:pt>
                <c:pt idx="2309">
                  <c:v>2.5539979921244558E-4</c:v>
                </c:pt>
                <c:pt idx="2310">
                  <c:v>2.4374777384763606E-4</c:v>
                </c:pt>
                <c:pt idx="2311">
                  <c:v>2.2375037896478741E-4</c:v>
                </c:pt>
                <c:pt idx="2312">
                  <c:v>2.2438021817369598E-4</c:v>
                </c:pt>
                <c:pt idx="2313">
                  <c:v>2.1619230845788392E-4</c:v>
                </c:pt>
                <c:pt idx="2314">
                  <c:v>2.1493263004006668E-4</c:v>
                </c:pt>
                <c:pt idx="2315">
                  <c:v>2.1745198687570118E-4</c:v>
                </c:pt>
                <c:pt idx="2316">
                  <c:v>2.2815925342714775E-4</c:v>
                </c:pt>
                <c:pt idx="2317">
                  <c:v>2.1509008984229387E-4</c:v>
                </c:pt>
                <c:pt idx="2318">
                  <c:v>2.1524754964452101E-4</c:v>
                </c:pt>
                <c:pt idx="2319">
                  <c:v>2.2626973580042186E-4</c:v>
                </c:pt>
                <c:pt idx="2320">
                  <c:v>2.2453767797592315E-4</c:v>
                </c:pt>
                <c:pt idx="2321">
                  <c:v>2.2359291916256022E-4</c:v>
                </c:pt>
                <c:pt idx="2322">
                  <c:v>2.2217578094251583E-4</c:v>
                </c:pt>
                <c:pt idx="2323">
                  <c:v>2.22333240744743E-4</c:v>
                </c:pt>
                <c:pt idx="2324">
                  <c:v>2.2941893184496502E-4</c:v>
                </c:pt>
                <c:pt idx="2325">
                  <c:v>2.1949896430465419E-4</c:v>
                </c:pt>
                <c:pt idx="2326">
                  <c:v>2.1162597419329643E-4</c:v>
                </c:pt>
                <c:pt idx="2327">
                  <c:v>2.1036629577547919E-4</c:v>
                </c:pt>
                <c:pt idx="2328">
                  <c:v>2.1146851439106929E-4</c:v>
                </c:pt>
                <c:pt idx="2329">
                  <c:v>2.2485259758037748E-4</c:v>
                </c:pt>
                <c:pt idx="2330">
                  <c:v>2.1619230845788392E-4</c:v>
                </c:pt>
                <c:pt idx="2331">
                  <c:v>2.0737455953316329E-4</c:v>
                </c:pt>
                <c:pt idx="2332">
                  <c:v>2.0391044388416585E-4</c:v>
                </c:pt>
                <c:pt idx="2333">
                  <c:v>2.1918404470019993E-4</c:v>
                </c:pt>
                <c:pt idx="2334">
                  <c:v>2.2012880351356283E-4</c:v>
                </c:pt>
                <c:pt idx="2335">
                  <c:v>2.1713706727124687E-4</c:v>
                </c:pt>
                <c:pt idx="2336">
                  <c:v>2.33512886702871E-4</c:v>
                </c:pt>
                <c:pt idx="2337">
                  <c:v>2.2060118292024428E-4</c:v>
                </c:pt>
                <c:pt idx="2338">
                  <c:v>2.1713706727124687E-4</c:v>
                </c:pt>
                <c:pt idx="2339">
                  <c:v>2.3807922096745851E-4</c:v>
                </c:pt>
                <c:pt idx="2340">
                  <c:v>2.3304050729618952E-4</c:v>
                </c:pt>
                <c:pt idx="2341">
                  <c:v>2.2831671322937489E-4</c:v>
                </c:pt>
                <c:pt idx="2342">
                  <c:v>2.1839674568906411E-4</c:v>
                </c:pt>
                <c:pt idx="2343">
                  <c:v>2.1949896430465419E-4</c:v>
                </c:pt>
                <c:pt idx="2344">
                  <c:v>2.106812153799335E-4</c:v>
                </c:pt>
                <c:pt idx="2345">
                  <c:v>2.2485259758037748E-4</c:v>
                </c:pt>
                <c:pt idx="2346">
                  <c:v>2.1997134371133569E-4</c:v>
                </c:pt>
                <c:pt idx="2347">
                  <c:v>2.1997134371133569E-4</c:v>
                </c:pt>
                <c:pt idx="2348">
                  <c:v>2.1634976826011111E-4</c:v>
                </c:pt>
                <c:pt idx="2349">
                  <c:v>2.128856526111137E-4</c:v>
                </c:pt>
                <c:pt idx="2350">
                  <c:v>2.2501005738260465E-4</c:v>
                </c:pt>
                <c:pt idx="2351">
                  <c:v>2.0942153696211626E-4</c:v>
                </c:pt>
                <c:pt idx="2352">
                  <c:v>2.0438282329084733E-4</c:v>
                </c:pt>
                <c:pt idx="2353">
                  <c:v>2.0517012230198309E-4</c:v>
                </c:pt>
                <c:pt idx="2354">
                  <c:v>2.1414533102893089E-4</c:v>
                </c:pt>
                <c:pt idx="2355">
                  <c:v>2.0532758210421023E-4</c:v>
                </c:pt>
                <c:pt idx="2356">
                  <c:v>2.0658726052202747E-4</c:v>
                </c:pt>
                <c:pt idx="2357">
                  <c:v>2.0438282329084733E-4</c:v>
                </c:pt>
                <c:pt idx="2358">
                  <c:v>2.0186346645521285E-4</c:v>
                </c:pt>
                <c:pt idx="2359">
                  <c:v>2.1115359478661496E-4</c:v>
                </c:pt>
                <c:pt idx="2360">
                  <c:v>2.1099613498438784E-4</c:v>
                </c:pt>
                <c:pt idx="2361">
                  <c:v>2.1257073300665936E-4</c:v>
                </c:pt>
                <c:pt idx="2362">
                  <c:v>2.1020883597325203E-4</c:v>
                </c:pt>
                <c:pt idx="2363">
                  <c:v>2.1934150450242702E-4</c:v>
                </c:pt>
                <c:pt idx="2364">
                  <c:v>2.0737455953316329E-4</c:v>
                </c:pt>
                <c:pt idx="2365">
                  <c:v>2.0737455953316329E-4</c:v>
                </c:pt>
                <c:pt idx="2366">
                  <c:v>2.0202092625743999E-4</c:v>
                </c:pt>
                <c:pt idx="2367">
                  <c:v>2.1351549182002229E-4</c:v>
                </c:pt>
                <c:pt idx="2368">
                  <c:v>2.0627234091757316E-4</c:v>
                </c:pt>
                <c:pt idx="2369">
                  <c:v>2.0485520269752878E-4</c:v>
                </c:pt>
                <c:pt idx="2370">
                  <c:v>2.0705963992870892E-4</c:v>
                </c:pt>
                <c:pt idx="2371">
                  <c:v>2.0910661735766193E-4</c:v>
                </c:pt>
                <c:pt idx="2372">
                  <c:v>2.1304311241334084E-4</c:v>
                </c:pt>
                <c:pt idx="2373">
                  <c:v>2.128856526111137E-4</c:v>
                </c:pt>
                <c:pt idx="2374">
                  <c:v>2.1855420549129125E-4</c:v>
                </c:pt>
                <c:pt idx="2375">
                  <c:v>2.2800179362492056E-4</c:v>
                </c:pt>
                <c:pt idx="2376">
                  <c:v>2.2075864272247145E-4</c:v>
                </c:pt>
                <c:pt idx="2377">
                  <c:v>2.1209835359997797E-4</c:v>
                </c:pt>
                <c:pt idx="2378">
                  <c:v>2.1146851439106929E-4</c:v>
                </c:pt>
                <c:pt idx="2379">
                  <c:v>1.9682475278394383E-4</c:v>
                </c:pt>
                <c:pt idx="2380">
                  <c:v>1.9367555673940079E-4</c:v>
                </c:pt>
                <c:pt idx="2381">
                  <c:v>1.9855681060844255E-4</c:v>
                </c:pt>
                <c:pt idx="2382">
                  <c:v>2.0595742131311888E-4</c:v>
                </c:pt>
                <c:pt idx="2383">
                  <c:v>1.9320317733271931E-4</c:v>
                </c:pt>
                <c:pt idx="2384">
                  <c:v>2.0170600665298565E-4</c:v>
                </c:pt>
                <c:pt idx="2385">
                  <c:v>2.1760944667792838E-4</c:v>
                </c:pt>
                <c:pt idx="2386">
                  <c:v>1.9509269495944517E-4</c:v>
                </c:pt>
                <c:pt idx="2387">
                  <c:v>2.0517012230198309E-4</c:v>
                </c:pt>
                <c:pt idx="2388">
                  <c:v>2.1131105458884212E-4</c:v>
                </c:pt>
                <c:pt idx="2389">
                  <c:v>2.1571992905120246E-4</c:v>
                </c:pt>
                <c:pt idx="2390">
                  <c:v>2.2438021817369598E-4</c:v>
                </c:pt>
                <c:pt idx="2391">
                  <c:v>2.0658726052202747E-4</c:v>
                </c:pt>
                <c:pt idx="2392">
                  <c:v>2.0517012230198309E-4</c:v>
                </c:pt>
                <c:pt idx="2393">
                  <c:v>2.0328060467525723E-4</c:v>
                </c:pt>
                <c:pt idx="2394">
                  <c:v>2.0454028309307447E-4</c:v>
                </c:pt>
                <c:pt idx="2395">
                  <c:v>2.0249330566412144E-4</c:v>
                </c:pt>
                <c:pt idx="2396">
                  <c:v>1.8958160188149476E-4</c:v>
                </c:pt>
                <c:pt idx="2397">
                  <c:v>2.0343806447748437E-4</c:v>
                </c:pt>
                <c:pt idx="2398">
                  <c:v>2.1194089379775077E-4</c:v>
                </c:pt>
                <c:pt idx="2399">
                  <c:v>1.9493523515721803E-4</c:v>
                </c:pt>
                <c:pt idx="2400">
                  <c:v>2.0391044388416585E-4</c:v>
                </c:pt>
                <c:pt idx="2401">
                  <c:v>1.9902919001512406E-4</c:v>
                </c:pt>
                <c:pt idx="2402">
                  <c:v>2.2060118292024428E-4</c:v>
                </c:pt>
                <c:pt idx="2403">
                  <c:v>2.5130584435453953E-4</c:v>
                </c:pt>
                <c:pt idx="2404">
                  <c:v>2.5335282178349253E-4</c:v>
                </c:pt>
                <c:pt idx="2405">
                  <c:v>2.1760944667792838E-4</c:v>
                </c:pt>
                <c:pt idx="2406">
                  <c:v>2.0768947913761754E-4</c:v>
                </c:pt>
                <c:pt idx="2407">
                  <c:v>1.9052636069485766E-4</c:v>
                </c:pt>
                <c:pt idx="2408">
                  <c:v>1.9981648902625982E-4</c:v>
                </c:pt>
                <c:pt idx="2409">
                  <c:v>2.1839674568906411E-4</c:v>
                </c:pt>
                <c:pt idx="2410">
                  <c:v>2.212310221291529E-4</c:v>
                </c:pt>
                <c:pt idx="2411">
                  <c:v>2.3414272591177964E-4</c:v>
                </c:pt>
                <c:pt idx="2412">
                  <c:v>2.2249070054697014E-4</c:v>
                </c:pt>
                <c:pt idx="2413">
                  <c:v>2.0910661735766193E-4</c:v>
                </c:pt>
                <c:pt idx="2414">
                  <c:v>2.128856526111137E-4</c:v>
                </c:pt>
                <c:pt idx="2415">
                  <c:v>2.0532758210421023E-4</c:v>
                </c:pt>
                <c:pt idx="2416">
                  <c:v>1.9273079792603783E-4</c:v>
                </c:pt>
                <c:pt idx="2417">
                  <c:v>2.0454028309307447E-4</c:v>
                </c:pt>
                <c:pt idx="2418">
                  <c:v>1.9839935080621541E-4</c:v>
                </c:pt>
                <c:pt idx="2419">
                  <c:v>1.9650983317948955E-4</c:v>
                </c:pt>
                <c:pt idx="2420">
                  <c:v>1.9288825772826497E-4</c:v>
                </c:pt>
                <c:pt idx="2421">
                  <c:v>1.9713967238839817E-4</c:v>
                </c:pt>
                <c:pt idx="2422">
                  <c:v>2.0217838605966713E-4</c:v>
                </c:pt>
                <c:pt idx="2423">
                  <c:v>1.9745459199285248E-4</c:v>
                </c:pt>
                <c:pt idx="2424">
                  <c:v>2.1398787122670377E-4</c:v>
                </c:pt>
                <c:pt idx="2425">
                  <c:v>2.108386751821607E-4</c:v>
                </c:pt>
                <c:pt idx="2426">
                  <c:v>2.108386751821607E-4</c:v>
                </c:pt>
                <c:pt idx="2427">
                  <c:v>2.3493002492291543E-4</c:v>
                </c:pt>
                <c:pt idx="2428">
                  <c:v>2.8295526460219773E-4</c:v>
                </c:pt>
                <c:pt idx="2429">
                  <c:v>2.9208793313137269E-4</c:v>
                </c:pt>
                <c:pt idx="2430">
                  <c:v>2.6547722655498351E-4</c:v>
                </c:pt>
                <c:pt idx="2431">
                  <c:v>2.1745198687570118E-4</c:v>
                </c:pt>
                <c:pt idx="2432">
                  <c:v>2.054850419064374E-4</c:v>
                </c:pt>
                <c:pt idx="2433">
                  <c:v>2.0312314487303009E-4</c:v>
                </c:pt>
                <c:pt idx="2434">
                  <c:v>1.9792697139953396E-4</c:v>
                </c:pt>
                <c:pt idx="2435">
                  <c:v>1.938330165416279E-4</c:v>
                </c:pt>
                <c:pt idx="2436">
                  <c:v>2.0375298408193871E-4</c:v>
                </c:pt>
                <c:pt idx="2437">
                  <c:v>1.8784954405699601E-4</c:v>
                </c:pt>
                <c:pt idx="2438">
                  <c:v>1.8533018722136153E-4</c:v>
                </c:pt>
                <c:pt idx="2439">
                  <c:v>1.8470034801245291E-4</c:v>
                </c:pt>
                <c:pt idx="2440">
                  <c:v>1.9367555673940079E-4</c:v>
                </c:pt>
                <c:pt idx="2441">
                  <c:v>2.054850419064374E-4</c:v>
                </c:pt>
                <c:pt idx="2442">
                  <c:v>2.0910661735766193E-4</c:v>
                </c:pt>
                <c:pt idx="2443">
                  <c:v>2.0375298408193871E-4</c:v>
                </c:pt>
                <c:pt idx="2444">
                  <c:v>1.9776951159730682E-4</c:v>
                </c:pt>
                <c:pt idx="2445">
                  <c:v>1.9257333812381069E-4</c:v>
                </c:pt>
                <c:pt idx="2446">
                  <c:v>1.9462031555276366E-4</c:v>
                </c:pt>
                <c:pt idx="2447">
                  <c:v>1.8596002643027018E-4</c:v>
                </c:pt>
                <c:pt idx="2448">
                  <c:v>1.9005398128817621E-4</c:v>
                </c:pt>
                <c:pt idx="2449">
                  <c:v>1.8328320979240853E-4</c:v>
                </c:pt>
                <c:pt idx="2450">
                  <c:v>1.9745459199285248E-4</c:v>
                </c:pt>
                <c:pt idx="2451">
                  <c:v>1.9225841851935635E-4</c:v>
                </c:pt>
                <c:pt idx="2452">
                  <c:v>1.9965902922403268E-4</c:v>
                </c:pt>
                <c:pt idx="2453">
                  <c:v>2.064298007198003E-4</c:v>
                </c:pt>
                <c:pt idx="2454">
                  <c:v>2.0154854685075851E-4</c:v>
                </c:pt>
                <c:pt idx="2455">
                  <c:v>1.9824189100398824E-4</c:v>
                </c:pt>
                <c:pt idx="2456">
                  <c:v>1.897390616837219E-4</c:v>
                </c:pt>
                <c:pt idx="2457">
                  <c:v>1.9871427041066975E-4</c:v>
                </c:pt>
                <c:pt idx="2458">
                  <c:v>2.1131105458884212E-4</c:v>
                </c:pt>
                <c:pt idx="2459">
                  <c:v>2.1036629577547919E-4</c:v>
                </c:pt>
                <c:pt idx="2460">
                  <c:v>2.0469774289530161E-4</c:v>
                </c:pt>
                <c:pt idx="2461">
                  <c:v>1.9902919001512406E-4</c:v>
                </c:pt>
                <c:pt idx="2462">
                  <c:v>1.9729713219062537E-4</c:v>
                </c:pt>
                <c:pt idx="2463">
                  <c:v>2.1257073300665936E-4</c:v>
                </c:pt>
                <c:pt idx="2464">
                  <c:v>2.1871166529351845E-4</c:v>
                </c:pt>
                <c:pt idx="2465">
                  <c:v>2.1477517023783953E-4</c:v>
                </c:pt>
                <c:pt idx="2466">
                  <c:v>2.1115359478661496E-4</c:v>
                </c:pt>
                <c:pt idx="2467">
                  <c:v>1.9241587832158352E-4</c:v>
                </c:pt>
                <c:pt idx="2468">
                  <c:v>1.9399047634385507E-4</c:v>
                </c:pt>
                <c:pt idx="2469">
                  <c:v>1.906838204970848E-4</c:v>
                </c:pt>
                <c:pt idx="2470">
                  <c:v>1.9965902922403268E-4</c:v>
                </c:pt>
                <c:pt idx="2471">
                  <c:v>1.9462031555276366E-4</c:v>
                </c:pt>
                <c:pt idx="2472">
                  <c:v>1.9178603911267487E-4</c:v>
                </c:pt>
                <c:pt idx="2473">
                  <c:v>1.8926668227704042E-4</c:v>
                </c:pt>
                <c:pt idx="2474">
                  <c:v>1.9225841851935635E-4</c:v>
                </c:pt>
                <c:pt idx="2475">
                  <c:v>1.8800700385922321E-4</c:v>
                </c:pt>
                <c:pt idx="2476">
                  <c:v>1.9320317733271931E-4</c:v>
                </c:pt>
                <c:pt idx="2477">
                  <c:v>1.9320317733271931E-4</c:v>
                </c:pt>
                <c:pt idx="2478">
                  <c:v>1.960374537728081E-4</c:v>
                </c:pt>
                <c:pt idx="2479">
                  <c:v>2.054850419064374E-4</c:v>
                </c:pt>
                <c:pt idx="2480">
                  <c:v>2.0328060467525723E-4</c:v>
                </c:pt>
                <c:pt idx="2481">
                  <c:v>1.9902919001512406E-4</c:v>
                </c:pt>
                <c:pt idx="2482">
                  <c:v>1.9871427041066975E-4</c:v>
                </c:pt>
                <c:pt idx="2483">
                  <c:v>1.9682475278394383E-4</c:v>
                </c:pt>
                <c:pt idx="2484">
                  <c:v>1.9540761456389945E-4</c:v>
                </c:pt>
                <c:pt idx="2485">
                  <c:v>1.8485780781468008E-4</c:v>
                </c:pt>
                <c:pt idx="2486">
                  <c:v>1.864324058369516E-4</c:v>
                </c:pt>
                <c:pt idx="2487">
                  <c:v>1.8674732544140594E-4</c:v>
                </c:pt>
                <c:pt idx="2488">
                  <c:v>1.8249591078127271E-4</c:v>
                </c:pt>
                <c:pt idx="2489">
                  <c:v>1.8312574999018136E-4</c:v>
                </c:pt>
                <c:pt idx="2490">
                  <c:v>1.834406695946357E-4</c:v>
                </c:pt>
                <c:pt idx="2491">
                  <c:v>1.791892549345025E-4</c:v>
                </c:pt>
                <c:pt idx="2492">
                  <c:v>1.7446546086768782E-4</c:v>
                </c:pt>
                <c:pt idx="2493">
                  <c:v>1.7934671473672967E-4</c:v>
                </c:pt>
                <c:pt idx="2494">
                  <c:v>1.7981909414341112E-4</c:v>
                </c:pt>
                <c:pt idx="2495">
                  <c:v>1.7824449612113957E-4</c:v>
                </c:pt>
                <c:pt idx="2496">
                  <c:v>1.9273079792603783E-4</c:v>
                </c:pt>
                <c:pt idx="2497">
                  <c:v>1.980844312017611E-4</c:v>
                </c:pt>
                <c:pt idx="2498">
                  <c:v>2.0532758210421023E-4</c:v>
                </c:pt>
                <c:pt idx="2499">
                  <c:v>1.7352070205432492E-4</c:v>
                </c:pt>
                <c:pt idx="2500">
                  <c:v>1.864324058369516E-4</c:v>
                </c:pt>
                <c:pt idx="2501">
                  <c:v>1.8281083038572708E-4</c:v>
                </c:pt>
                <c:pt idx="2502">
                  <c:v>1.8926668227704042E-4</c:v>
                </c:pt>
                <c:pt idx="2503">
                  <c:v>1.7981909414341112E-4</c:v>
                </c:pt>
                <c:pt idx="2504">
                  <c:v>1.769848177033223E-4</c:v>
                </c:pt>
                <c:pt idx="2505">
                  <c:v>1.749378402743693E-4</c:v>
                </c:pt>
                <c:pt idx="2506">
                  <c:v>1.7903179513227533E-4</c:v>
                </c:pt>
                <c:pt idx="2507">
                  <c:v>1.7761465691223095E-4</c:v>
                </c:pt>
                <c:pt idx="2508">
                  <c:v>1.7871687552782105E-4</c:v>
                </c:pt>
                <c:pt idx="2509">
                  <c:v>1.7682735790109519E-4</c:v>
                </c:pt>
                <c:pt idx="2510">
                  <c:v>1.7446546086768782E-4</c:v>
                </c:pt>
                <c:pt idx="2511">
                  <c:v>1.7903179513227533E-4</c:v>
                </c:pt>
                <c:pt idx="2512">
                  <c:v>1.854876470235887E-4</c:v>
                </c:pt>
                <c:pt idx="2513">
                  <c:v>1.9162857931044773E-4</c:v>
                </c:pt>
                <c:pt idx="2514">
                  <c:v>1.8249591078127271E-4</c:v>
                </c:pt>
                <c:pt idx="2515">
                  <c:v>1.7729973730777664E-4</c:v>
                </c:pt>
                <c:pt idx="2516">
                  <c:v>1.7966163434118395E-4</c:v>
                </c:pt>
                <c:pt idx="2517">
                  <c:v>1.7462292066991499E-4</c:v>
                </c:pt>
                <c:pt idx="2518">
                  <c:v>1.8422796860577146E-4</c:v>
                </c:pt>
                <c:pt idx="2519">
                  <c:v>1.8092131275900122E-4</c:v>
                </c:pt>
                <c:pt idx="2520">
                  <c:v>1.8737716465031456E-4</c:v>
                </c:pt>
                <c:pt idx="2521">
                  <c:v>1.8485780781468008E-4</c:v>
                </c:pt>
                <c:pt idx="2522">
                  <c:v>1.9666729298171672E-4</c:v>
                </c:pt>
                <c:pt idx="2523">
                  <c:v>1.8580256662804301E-4</c:v>
                </c:pt>
                <c:pt idx="2524">
                  <c:v>1.7367816185655206E-4</c:v>
                </c:pt>
                <c:pt idx="2525">
                  <c:v>1.823384509790456E-4</c:v>
                </c:pt>
                <c:pt idx="2526">
                  <c:v>1.7147372462537189E-4</c:v>
                </c:pt>
                <c:pt idx="2527">
                  <c:v>1.7556767948327792E-4</c:v>
                </c:pt>
                <c:pt idx="2528">
                  <c:v>1.8186607157236415E-4</c:v>
                </c:pt>
                <c:pt idx="2529">
                  <c:v>1.7163118442759906E-4</c:v>
                </c:pt>
                <c:pt idx="2530">
                  <c:v>1.7210356383428051E-4</c:v>
                </c:pt>
                <c:pt idx="2531">
                  <c:v>1.845428882102258E-4</c:v>
                </c:pt>
                <c:pt idx="2532">
                  <c:v>1.823384509790456E-4</c:v>
                </c:pt>
                <c:pt idx="2533">
                  <c:v>1.7541021968105075E-4</c:v>
                </c:pt>
                <c:pt idx="2534">
                  <c:v>1.7635497849441374E-4</c:v>
                </c:pt>
                <c:pt idx="2535">
                  <c:v>1.7273340304318916E-4</c:v>
                </c:pt>
                <c:pt idx="2536">
                  <c:v>1.8627494603472446E-4</c:v>
                </c:pt>
                <c:pt idx="2537">
                  <c:v>1.8139369216568267E-4</c:v>
                </c:pt>
                <c:pt idx="2538">
                  <c:v>1.8658986563917877E-4</c:v>
                </c:pt>
                <c:pt idx="2539">
                  <c:v>1.8249591078127271E-4</c:v>
                </c:pt>
                <c:pt idx="2540">
                  <c:v>1.8407050880354426E-4</c:v>
                </c:pt>
                <c:pt idx="2541">
                  <c:v>1.9036890089263052E-4</c:v>
                </c:pt>
                <c:pt idx="2542">
                  <c:v>1.9225841851935635E-4</c:v>
                </c:pt>
                <c:pt idx="2543">
                  <c:v>1.8060639315454688E-4</c:v>
                </c:pt>
                <c:pt idx="2544">
                  <c:v>1.769848177033223E-4</c:v>
                </c:pt>
                <c:pt idx="2545">
                  <c:v>1.8155115196790981E-4</c:v>
                </c:pt>
                <c:pt idx="2546">
                  <c:v>1.780870363189124E-4</c:v>
                </c:pt>
                <c:pt idx="2547">
                  <c:v>1.823384509790456E-4</c:v>
                </c:pt>
                <c:pt idx="2548">
                  <c:v>1.749378402743693E-4</c:v>
                </c:pt>
                <c:pt idx="2549">
                  <c:v>1.801340137478654E-4</c:v>
                </c:pt>
                <c:pt idx="2550">
                  <c:v>1.8249591078127271E-4</c:v>
                </c:pt>
                <c:pt idx="2551">
                  <c:v>1.823384509790456E-4</c:v>
                </c:pt>
                <c:pt idx="2552">
                  <c:v>1.8847938326590466E-4</c:v>
                </c:pt>
                <c:pt idx="2553">
                  <c:v>1.9162857931044773E-4</c:v>
                </c:pt>
                <c:pt idx="2554">
                  <c:v>1.8627494603472446E-4</c:v>
                </c:pt>
                <c:pt idx="2555">
                  <c:v>1.6989912660310034E-4</c:v>
                </c:pt>
                <c:pt idx="2556">
                  <c:v>1.7115880502091761E-4</c:v>
                </c:pt>
                <c:pt idx="2557">
                  <c:v>1.6596263154742148E-4</c:v>
                </c:pt>
                <c:pt idx="2558">
                  <c:v>1.812362323634555E-4</c:v>
                </c:pt>
                <c:pt idx="2559">
                  <c:v>1.7541021968105075E-4</c:v>
                </c:pt>
                <c:pt idx="2560">
                  <c:v>1.6832452858082879E-4</c:v>
                </c:pt>
                <c:pt idx="2561">
                  <c:v>1.7352070205432492E-4</c:v>
                </c:pt>
                <c:pt idx="2562">
                  <c:v>1.738356216587792E-4</c:v>
                </c:pt>
                <c:pt idx="2563">
                  <c:v>1.7635497849441374E-4</c:v>
                </c:pt>
                <c:pt idx="2564">
                  <c:v>1.7950417453895678E-4</c:v>
                </c:pt>
                <c:pt idx="2565">
                  <c:v>1.8092131275900122E-4</c:v>
                </c:pt>
                <c:pt idx="2566">
                  <c:v>1.8438542840799863E-4</c:v>
                </c:pt>
                <c:pt idx="2567">
                  <c:v>1.7367816185655206E-4</c:v>
                </c:pt>
                <c:pt idx="2568">
                  <c:v>1.6612009134964865E-4</c:v>
                </c:pt>
                <c:pt idx="2569">
                  <c:v>1.8107877256122836E-4</c:v>
                </c:pt>
                <c:pt idx="2570">
                  <c:v>1.7729973730777664E-4</c:v>
                </c:pt>
                <c:pt idx="2571">
                  <c:v>1.7745719711000378E-4</c:v>
                </c:pt>
                <c:pt idx="2572">
                  <c:v>1.8422796860577146E-4</c:v>
                </c:pt>
                <c:pt idx="2573">
                  <c:v>1.8721970484808739E-4</c:v>
                </c:pt>
                <c:pt idx="2574">
                  <c:v>2.106812153799335E-4</c:v>
                </c:pt>
                <c:pt idx="2575">
                  <c:v>2.0249330566412144E-4</c:v>
                </c:pt>
                <c:pt idx="2576">
                  <c:v>1.9162857931044773E-4</c:v>
                </c:pt>
                <c:pt idx="2577">
                  <c:v>1.676946893719202E-4</c:v>
                </c:pt>
                <c:pt idx="2578">
                  <c:v>1.7556767948327792E-4</c:v>
                </c:pt>
                <c:pt idx="2579">
                  <c:v>1.7415054126323354E-4</c:v>
                </c:pt>
                <c:pt idx="2580">
                  <c:v>1.6879690798751027E-4</c:v>
                </c:pt>
                <c:pt idx="2581">
                  <c:v>1.6832452858082879E-4</c:v>
                </c:pt>
                <c:pt idx="2582">
                  <c:v>1.5824710123829087E-4</c:v>
                </c:pt>
                <c:pt idx="2583">
                  <c:v>1.5478298558929346E-4</c:v>
                </c:pt>
                <c:pt idx="2584">
                  <c:v>1.5871948064497232E-4</c:v>
                </c:pt>
                <c:pt idx="2585">
                  <c:v>1.6722230996523869E-4</c:v>
                </c:pt>
                <c:pt idx="2586">
                  <c:v>1.7367816185655206E-4</c:v>
                </c:pt>
                <c:pt idx="2587">
                  <c:v>1.7415054126323354E-4</c:v>
                </c:pt>
                <c:pt idx="2588">
                  <c:v>1.6863944818528313E-4</c:v>
                </c:pt>
                <c:pt idx="2589">
                  <c:v>1.6643501095410293E-4</c:v>
                </c:pt>
                <c:pt idx="2590">
                  <c:v>1.6596263154742148E-4</c:v>
                </c:pt>
                <c:pt idx="2591">
                  <c:v>1.9713967238839817E-4</c:v>
                </c:pt>
                <c:pt idx="2592">
                  <c:v>2.1540500944674815E-4</c:v>
                </c:pt>
                <c:pt idx="2593">
                  <c:v>1.9729713219062537E-4</c:v>
                </c:pt>
                <c:pt idx="2594">
                  <c:v>1.7556767948327792E-4</c:v>
                </c:pt>
                <c:pt idx="2595">
                  <c:v>1.7666989809886802E-4</c:v>
                </c:pt>
                <c:pt idx="2596">
                  <c:v>1.6785214917414731E-4</c:v>
                </c:pt>
                <c:pt idx="2597">
                  <c:v>1.5903440024942666E-4</c:v>
                </c:pt>
                <c:pt idx="2598">
                  <c:v>1.6580517174519431E-4</c:v>
                </c:pt>
                <c:pt idx="2599">
                  <c:v>1.5714488262270077E-4</c:v>
                </c:pt>
                <c:pt idx="2600">
                  <c:v>1.6076645807392535E-4</c:v>
                </c:pt>
                <c:pt idx="2601">
                  <c:v>1.7005658640532751E-4</c:v>
                </c:pt>
                <c:pt idx="2602">
                  <c:v>1.706864256142361E-4</c:v>
                </c:pt>
                <c:pt idx="2603">
                  <c:v>1.7021404620755468E-4</c:v>
                </c:pt>
                <c:pt idx="2604">
                  <c:v>1.6800960897637448E-4</c:v>
                </c:pt>
                <c:pt idx="2605">
                  <c:v>1.6501787273405855E-4</c:v>
                </c:pt>
                <c:pt idx="2606">
                  <c:v>1.6171121688728828E-4</c:v>
                </c:pt>
                <c:pt idx="2607">
                  <c:v>1.6186867668951545E-4</c:v>
                </c:pt>
                <c:pt idx="2608">
                  <c:v>1.6375819431624128E-4</c:v>
                </c:pt>
                <c:pt idx="2609">
                  <c:v>1.6737976976746586E-4</c:v>
                </c:pt>
                <c:pt idx="2610">
                  <c:v>1.5068903073138743E-4</c:v>
                </c:pt>
                <c:pt idx="2611">
                  <c:v>1.6564771194296717E-4</c:v>
                </c:pt>
                <c:pt idx="2612">
                  <c:v>1.5903440024942666E-4</c:v>
                </c:pt>
                <c:pt idx="2613">
                  <c:v>1.7289086284541627E-4</c:v>
                </c:pt>
                <c:pt idx="2614">
                  <c:v>1.6911182759196455E-4</c:v>
                </c:pt>
                <c:pt idx="2615">
                  <c:v>1.7241848343873485E-4</c:v>
                </c:pt>
                <c:pt idx="2616">
                  <c:v>1.6832452858082879E-4</c:v>
                </c:pt>
                <c:pt idx="2617">
                  <c:v>1.5714488262270077E-4</c:v>
                </c:pt>
                <c:pt idx="2618">
                  <c:v>1.6360073451401417E-4</c:v>
                </c:pt>
                <c:pt idx="2619">
                  <c:v>1.676946893719202E-4</c:v>
                </c:pt>
                <c:pt idx="2620">
                  <c:v>1.6186867668951545E-4</c:v>
                </c:pt>
                <c:pt idx="2621">
                  <c:v>1.6470295312960424E-4</c:v>
                </c:pt>
                <c:pt idx="2622">
                  <c:v>1.6076645807392535E-4</c:v>
                </c:pt>
                <c:pt idx="2623">
                  <c:v>1.5997915906278959E-4</c:v>
                </c:pt>
                <c:pt idx="2624">
                  <c:v>1.5950677965610813E-4</c:v>
                </c:pt>
                <c:pt idx="2625">
                  <c:v>1.5242108855588612E-4</c:v>
                </c:pt>
                <c:pt idx="2626">
                  <c:v>1.580896414360637E-4</c:v>
                </c:pt>
                <c:pt idx="2627">
                  <c:v>1.6517533253628566E-4</c:v>
                </c:pt>
                <c:pt idx="2628">
                  <c:v>1.6596263154742148E-4</c:v>
                </c:pt>
                <c:pt idx="2629">
                  <c:v>1.5950677965610813E-4</c:v>
                </c:pt>
                <c:pt idx="2630">
                  <c:v>1.7777211671445809E-4</c:v>
                </c:pt>
                <c:pt idx="2631">
                  <c:v>1.6989912660310034E-4</c:v>
                </c:pt>
                <c:pt idx="2632">
                  <c:v>1.5588520420488356E-4</c:v>
                </c:pt>
                <c:pt idx="2633">
                  <c:v>1.6533279233851286E-4</c:v>
                </c:pt>
                <c:pt idx="2634">
                  <c:v>1.5446806598483912E-4</c:v>
                </c:pt>
                <c:pt idx="2635">
                  <c:v>1.5273600816034045E-4</c:v>
                </c:pt>
                <c:pt idx="2636">
                  <c:v>1.5840456104051804E-4</c:v>
                </c:pt>
                <c:pt idx="2637">
                  <c:v>1.4139890239998527E-4</c:v>
                </c:pt>
                <c:pt idx="2638">
                  <c:v>1.6249851589842407E-4</c:v>
                </c:pt>
                <c:pt idx="2639">
                  <c:v>1.5021665132470597E-4</c:v>
                </c:pt>
                <c:pt idx="2640">
                  <c:v>1.7115880502091761E-4</c:v>
                </c:pt>
                <c:pt idx="2641">
                  <c:v>1.6312835510733266E-4</c:v>
                </c:pt>
                <c:pt idx="2642">
                  <c:v>1.6911182759196455E-4</c:v>
                </c:pt>
                <c:pt idx="2643">
                  <c:v>1.6627755115187576E-4</c:v>
                </c:pt>
                <c:pt idx="2644">
                  <c:v>1.5982169926056242E-4</c:v>
                </c:pt>
                <c:pt idx="2645">
                  <c:v>1.5871948064497232E-4</c:v>
                </c:pt>
                <c:pt idx="2646">
                  <c:v>1.4675253567570856E-4</c:v>
                </c:pt>
                <c:pt idx="2647">
                  <c:v>1.6486041293183138E-4</c:v>
                </c:pt>
                <c:pt idx="2648">
                  <c:v>1.5997915906278959E-4</c:v>
                </c:pt>
                <c:pt idx="2649">
                  <c:v>1.5273600816034045E-4</c:v>
                </c:pt>
                <c:pt idx="2650">
                  <c:v>1.5005919152247881E-4</c:v>
                </c:pt>
                <c:pt idx="2651">
                  <c:v>1.6108137767837963E-4</c:v>
                </c:pt>
                <c:pt idx="2652">
                  <c:v>1.5651504341379215E-4</c:v>
                </c:pt>
                <c:pt idx="2653">
                  <c:v>1.5761726202938225E-4</c:v>
                </c:pt>
                <c:pt idx="2654">
                  <c:v>1.6171121688728828E-4</c:v>
                </c:pt>
                <c:pt idx="2655">
                  <c:v>1.5651504341379215E-4</c:v>
                </c:pt>
                <c:pt idx="2656">
                  <c:v>1.623410560961969E-4</c:v>
                </c:pt>
                <c:pt idx="2657">
                  <c:v>1.5383822677593053E-4</c:v>
                </c:pt>
                <c:pt idx="2658">
                  <c:v>1.5446806598483912E-4</c:v>
                </c:pt>
                <c:pt idx="2659">
                  <c:v>1.6092391787615252E-4</c:v>
                </c:pt>
                <c:pt idx="2660">
                  <c:v>1.6486041293183138E-4</c:v>
                </c:pt>
                <c:pt idx="2661">
                  <c:v>1.591918600516538E-4</c:v>
                </c:pt>
                <c:pt idx="2662">
                  <c:v>1.5667250321601934E-4</c:v>
                </c:pt>
                <c:pt idx="2663">
                  <c:v>1.5856202084274515E-4</c:v>
                </c:pt>
                <c:pt idx="2664">
                  <c:v>1.6391565411846845E-4</c:v>
                </c:pt>
                <c:pt idx="2665">
                  <c:v>1.6942674719641889E-4</c:v>
                </c:pt>
                <c:pt idx="2666">
                  <c:v>1.6895436778973741E-4</c:v>
                </c:pt>
                <c:pt idx="2667">
                  <c:v>1.845428882102258E-4</c:v>
                </c:pt>
                <c:pt idx="2668">
                  <c:v>2.1320057221556801E-4</c:v>
                </c:pt>
                <c:pt idx="2669">
                  <c:v>2.8452986262446925E-4</c:v>
                </c:pt>
                <c:pt idx="2670">
                  <c:v>2.7366513627079557E-4</c:v>
                </c:pt>
                <c:pt idx="2671">
                  <c:v>2.0091870764184987E-4</c:v>
                </c:pt>
                <c:pt idx="2672">
                  <c:v>1.5934931985388097E-4</c:v>
                </c:pt>
                <c:pt idx="2673">
                  <c:v>1.6690739036078441E-4</c:v>
                </c:pt>
                <c:pt idx="2674">
                  <c:v>1.5856202084274515E-4</c:v>
                </c:pt>
                <c:pt idx="2675">
                  <c:v>1.6092391787615252E-4</c:v>
                </c:pt>
                <c:pt idx="2676">
                  <c:v>1.580896414360637E-4</c:v>
                </c:pt>
                <c:pt idx="2677">
                  <c:v>1.5934931985388097E-4</c:v>
                </c:pt>
                <c:pt idx="2678">
                  <c:v>1.5431060618261201E-4</c:v>
                </c:pt>
                <c:pt idx="2679">
                  <c:v>1.5777472183160942E-4</c:v>
                </c:pt>
                <c:pt idx="2680">
                  <c:v>1.5005919152247881E-4</c:v>
                </c:pt>
                <c:pt idx="2681">
                  <c:v>1.5462552578706629E-4</c:v>
                </c:pt>
                <c:pt idx="2682">
                  <c:v>1.497442719180245E-4</c:v>
                </c:pt>
                <c:pt idx="2683">
                  <c:v>1.5084649053361459E-4</c:v>
                </c:pt>
                <c:pt idx="2684">
                  <c:v>1.6171121688728828E-4</c:v>
                </c:pt>
                <c:pt idx="2685">
                  <c:v>1.6249851589842407E-4</c:v>
                </c:pt>
                <c:pt idx="2686">
                  <c:v>1.6218359629396976E-4</c:v>
                </c:pt>
                <c:pt idx="2687">
                  <c:v>1.5635758361156501E-4</c:v>
                </c:pt>
                <c:pt idx="2688">
                  <c:v>1.4832713369798009E-4</c:v>
                </c:pt>
                <c:pt idx="2689">
                  <c:v>1.5147632974252321E-4</c:v>
                </c:pt>
                <c:pt idx="2690">
                  <c:v>1.6013661886501673E-4</c:v>
                </c:pt>
                <c:pt idx="2691">
                  <c:v>1.569874228204736E-4</c:v>
                </c:pt>
                <c:pt idx="2692">
                  <c:v>1.6076645807392535E-4</c:v>
                </c:pt>
                <c:pt idx="2693">
                  <c:v>1.4297350042225682E-4</c:v>
                </c:pt>
                <c:pt idx="2694">
                  <c:v>1.4580777686234561E-4</c:v>
                </c:pt>
                <c:pt idx="2695">
                  <c:v>1.5147632974252321E-4</c:v>
                </c:pt>
                <c:pt idx="2696">
                  <c:v>1.580896414360637E-4</c:v>
                </c:pt>
                <c:pt idx="2697">
                  <c:v>1.7005658640532751E-4</c:v>
                </c:pt>
                <c:pt idx="2698">
                  <c:v>1.5620012380933784E-4</c:v>
                </c:pt>
                <c:pt idx="2699">
                  <c:v>1.5257854835811329E-4</c:v>
                </c:pt>
                <c:pt idx="2700">
                  <c:v>1.5950677965610813E-4</c:v>
                </c:pt>
                <c:pt idx="2701">
                  <c:v>1.4879951310466159E-4</c:v>
                </c:pt>
                <c:pt idx="2702">
                  <c:v>1.4139890239998527E-4</c:v>
                </c:pt>
                <c:pt idx="2703">
                  <c:v>1.5053157092916026E-4</c:v>
                </c:pt>
                <c:pt idx="2704">
                  <c:v>1.5021665132470597E-4</c:v>
                </c:pt>
                <c:pt idx="2705">
                  <c:v>1.5226362875365898E-4</c:v>
                </c:pt>
                <c:pt idx="2706">
                  <c:v>1.4502047785120985E-4</c:v>
                </c:pt>
                <c:pt idx="2707">
                  <c:v>1.497442719180245E-4</c:v>
                </c:pt>
                <c:pt idx="2708">
                  <c:v>1.5226362875365898E-4</c:v>
                </c:pt>
                <c:pt idx="2709">
                  <c:v>1.5305092776479474E-4</c:v>
                </c:pt>
                <c:pt idx="2710">
                  <c:v>1.3840716615766933E-4</c:v>
                </c:pt>
                <c:pt idx="2711">
                  <c:v>1.4816967389575295E-4</c:v>
                </c:pt>
                <c:pt idx="2712">
                  <c:v>1.5588520420488356E-4</c:v>
                </c:pt>
                <c:pt idx="2713">
                  <c:v>1.4502047785120985E-4</c:v>
                </c:pt>
                <c:pt idx="2714">
                  <c:v>1.5068903073138743E-4</c:v>
                </c:pt>
                <c:pt idx="2715">
                  <c:v>1.5588520420488356E-4</c:v>
                </c:pt>
                <c:pt idx="2716">
                  <c:v>1.5131886994029607E-4</c:v>
                </c:pt>
                <c:pt idx="2717">
                  <c:v>1.5745980222715511E-4</c:v>
                </c:pt>
                <c:pt idx="2718">
                  <c:v>1.6139629728283397E-4</c:v>
                </c:pt>
                <c:pt idx="2719">
                  <c:v>1.5257854835811329E-4</c:v>
                </c:pt>
                <c:pt idx="2720">
                  <c:v>1.4753983468684433E-4</c:v>
                </c:pt>
                <c:pt idx="2721">
                  <c:v>1.5336584736924905E-4</c:v>
                </c:pt>
                <c:pt idx="2722">
                  <c:v>1.4045414358662234E-4</c:v>
                </c:pt>
                <c:pt idx="2723">
                  <c:v>1.5761726202938225E-4</c:v>
                </c:pt>
                <c:pt idx="2724">
                  <c:v>1.5147632974252321E-4</c:v>
                </c:pt>
                <c:pt idx="2725">
                  <c:v>1.5415314638038484E-4</c:v>
                </c:pt>
                <c:pt idx="2726">
                  <c:v>1.4454809844452837E-4</c:v>
                </c:pt>
                <c:pt idx="2727">
                  <c:v>1.5257854835811329E-4</c:v>
                </c:pt>
                <c:pt idx="2728">
                  <c:v>1.4895697290688871E-4</c:v>
                </c:pt>
                <c:pt idx="2729">
                  <c:v>1.4643761607125423E-4</c:v>
                </c:pt>
                <c:pt idx="2730">
                  <c:v>1.5147632974252321E-4</c:v>
                </c:pt>
                <c:pt idx="2731">
                  <c:v>1.4753983468684433E-4</c:v>
                </c:pt>
                <c:pt idx="2732">
                  <c:v>1.4769729448907149E-4</c:v>
                </c:pt>
                <c:pt idx="2733">
                  <c:v>1.4580777686234561E-4</c:v>
                </c:pt>
                <c:pt idx="2734">
                  <c:v>1.5021665132470597E-4</c:v>
                </c:pt>
                <c:pt idx="2735">
                  <c:v>1.5257854835811329E-4</c:v>
                </c:pt>
                <c:pt idx="2736">
                  <c:v>1.4470555824675554E-4</c:v>
                </c:pt>
                <c:pt idx="2737">
                  <c:v>1.4628015626902706E-4</c:v>
                </c:pt>
                <c:pt idx="2738">
                  <c:v>1.5383822677593053E-4</c:v>
                </c:pt>
                <c:pt idx="2739">
                  <c:v>1.4612269646679994E-4</c:v>
                </c:pt>
                <c:pt idx="2740">
                  <c:v>1.5131886994029607E-4</c:v>
                </c:pt>
                <c:pt idx="2741">
                  <c:v>1.5226362875365898E-4</c:v>
                </c:pt>
                <c:pt idx="2742">
                  <c:v>1.5005919152247881E-4</c:v>
                </c:pt>
                <c:pt idx="2743">
                  <c:v>1.3824970635544217E-4</c:v>
                </c:pt>
                <c:pt idx="2744">
                  <c:v>1.3793478675098788E-4</c:v>
                </c:pt>
                <c:pt idx="2745">
                  <c:v>1.4612269646679994E-4</c:v>
                </c:pt>
                <c:pt idx="2746">
                  <c:v>1.3777732694876071E-4</c:v>
                </c:pt>
                <c:pt idx="2747">
                  <c:v>1.3352591228862749E-4</c:v>
                </c:pt>
                <c:pt idx="2748">
                  <c:v>1.4580777686234561E-4</c:v>
                </c:pt>
                <c:pt idx="2749">
                  <c:v>1.4423317884007406E-4</c:v>
                </c:pt>
                <c:pt idx="2750">
                  <c:v>1.4580777686234561E-4</c:v>
                </c:pt>
                <c:pt idx="2751">
                  <c:v>1.4250112101557536E-4</c:v>
                </c:pt>
                <c:pt idx="2752">
                  <c:v>1.4171382200443958E-4</c:v>
                </c:pt>
                <c:pt idx="2753">
                  <c:v>1.454928572578913E-4</c:v>
                </c:pt>
                <c:pt idx="2754">
                  <c:v>1.4958681211579735E-4</c:v>
                </c:pt>
                <c:pt idx="2755">
                  <c:v>1.4879951310466159E-4</c:v>
                </c:pt>
                <c:pt idx="2756">
                  <c:v>1.4816967389575295E-4</c:v>
                </c:pt>
                <c:pt idx="2757">
                  <c:v>1.5021665132470597E-4</c:v>
                </c:pt>
                <c:pt idx="2758">
                  <c:v>1.4439063864230122E-4</c:v>
                </c:pt>
                <c:pt idx="2759">
                  <c:v>1.4470555824675554E-4</c:v>
                </c:pt>
                <c:pt idx="2760">
                  <c:v>1.4801221409352578E-4</c:v>
                </c:pt>
                <c:pt idx="2761">
                  <c:v>1.465950758734814E-4</c:v>
                </c:pt>
                <c:pt idx="2762">
                  <c:v>1.497442719180245E-4</c:v>
                </c:pt>
                <c:pt idx="2763">
                  <c:v>1.4502047785120985E-4</c:v>
                </c:pt>
                <c:pt idx="2764">
                  <c:v>1.4942935231357016E-4</c:v>
                </c:pt>
                <c:pt idx="2765">
                  <c:v>1.4155636220221243E-4</c:v>
                </c:pt>
                <c:pt idx="2766">
                  <c:v>1.4344587982893829E-4</c:v>
                </c:pt>
                <c:pt idx="2767">
                  <c:v>1.4470555824675554E-4</c:v>
                </c:pt>
                <c:pt idx="2768">
                  <c:v>1.4958681211579735E-4</c:v>
                </c:pt>
                <c:pt idx="2769">
                  <c:v>1.4328842002671115E-4</c:v>
                </c:pt>
                <c:pt idx="2770">
                  <c:v>1.3273861327749175E-4</c:v>
                </c:pt>
                <c:pt idx="2771">
                  <c:v>1.3903700536657795E-4</c:v>
                </c:pt>
                <c:pt idx="2772">
                  <c:v>1.3761986714653352E-4</c:v>
                </c:pt>
                <c:pt idx="2773">
                  <c:v>1.3462813090421759E-4</c:v>
                </c:pt>
                <c:pt idx="2774">
                  <c:v>1.3447067110199047E-4</c:v>
                </c:pt>
                <c:pt idx="2775">
                  <c:v>1.4108398279553098E-4</c:v>
                </c:pt>
                <c:pt idx="2776">
                  <c:v>1.300617966396301E-4</c:v>
                </c:pt>
                <c:pt idx="2777">
                  <c:v>1.4139890239998527E-4</c:v>
                </c:pt>
                <c:pt idx="2778">
                  <c:v>1.4690999547793568E-4</c:v>
                </c:pt>
                <c:pt idx="2779">
                  <c:v>1.6155375708506114E-4</c:v>
                </c:pt>
                <c:pt idx="2780">
                  <c:v>1.448630180489827E-4</c:v>
                </c:pt>
                <c:pt idx="2781">
                  <c:v>1.3667510833317062E-4</c:v>
                </c:pt>
                <c:pt idx="2782">
                  <c:v>1.3777732694876071E-4</c:v>
                </c:pt>
                <c:pt idx="2783">
                  <c:v>1.4202874160889391E-4</c:v>
                </c:pt>
                <c:pt idx="2784">
                  <c:v>1.4785475429129861E-4</c:v>
                </c:pt>
                <c:pt idx="2785">
                  <c:v>1.3998176417994086E-4</c:v>
                </c:pt>
                <c:pt idx="2786">
                  <c:v>1.3683256813539778E-4</c:v>
                </c:pt>
                <c:pt idx="2787">
                  <c:v>1.4407571903784691E-4</c:v>
                </c:pt>
                <c:pt idx="2788">
                  <c:v>1.3557288971758054E-4</c:v>
                </c:pt>
                <c:pt idx="2789">
                  <c:v>1.406116033888495E-4</c:v>
                </c:pt>
                <c:pt idx="2790">
                  <c:v>1.4313096022448398E-4</c:v>
                </c:pt>
                <c:pt idx="2791">
                  <c:v>1.4202874160889391E-4</c:v>
                </c:pt>
                <c:pt idx="2792">
                  <c:v>1.4328842002671115E-4</c:v>
                </c:pt>
                <c:pt idx="2793">
                  <c:v>1.3352591228862749E-4</c:v>
                </c:pt>
                <c:pt idx="2794">
                  <c:v>1.5068903073138743E-4</c:v>
                </c:pt>
                <c:pt idx="2795">
                  <c:v>1.5415314638038484E-4</c:v>
                </c:pt>
                <c:pt idx="2796">
                  <c:v>1.7352070205432492E-4</c:v>
                </c:pt>
                <c:pt idx="2797">
                  <c:v>1.7289086284541627E-4</c:v>
                </c:pt>
                <c:pt idx="2798">
                  <c:v>1.6076645807392535E-4</c:v>
                </c:pt>
                <c:pt idx="2799">
                  <c:v>1.517912493469775E-4</c:v>
                </c:pt>
                <c:pt idx="2800">
                  <c:v>1.3809224655321502E-4</c:v>
                </c:pt>
                <c:pt idx="2801">
                  <c:v>1.406116033888495E-4</c:v>
                </c:pt>
                <c:pt idx="2802">
                  <c:v>1.3069163584853872E-4</c:v>
                </c:pt>
                <c:pt idx="2803">
                  <c:v>1.423436612133482E-4</c:v>
                </c:pt>
                <c:pt idx="2804">
                  <c:v>1.4013922398216803E-4</c:v>
                </c:pt>
                <c:pt idx="2805">
                  <c:v>1.3699002793762493E-4</c:v>
                </c:pt>
                <c:pt idx="2806">
                  <c:v>1.3069163584853872E-4</c:v>
                </c:pt>
                <c:pt idx="2807">
                  <c:v>1.3966684457548657E-4</c:v>
                </c:pt>
                <c:pt idx="2808">
                  <c:v>1.406116033888495E-4</c:v>
                </c:pt>
                <c:pt idx="2809">
                  <c:v>1.5068903073138743E-4</c:v>
                </c:pt>
                <c:pt idx="2810">
                  <c:v>1.4565031706011849E-4</c:v>
                </c:pt>
                <c:pt idx="2811">
                  <c:v>1.454928572578913E-4</c:v>
                </c:pt>
                <c:pt idx="2812">
                  <c:v>1.4045414358662234E-4</c:v>
                </c:pt>
                <c:pt idx="2813">
                  <c:v>1.391944651688051E-4</c:v>
                </c:pt>
                <c:pt idx="2814">
                  <c:v>1.3462813090421759E-4</c:v>
                </c:pt>
                <c:pt idx="2815">
                  <c:v>1.3840716615766933E-4</c:v>
                </c:pt>
                <c:pt idx="2816">
                  <c:v>1.3352591228862749E-4</c:v>
                </c:pt>
                <c:pt idx="2817">
                  <c:v>1.2801481921067708E-4</c:v>
                </c:pt>
                <c:pt idx="2818">
                  <c:v>1.322662338708103E-4</c:v>
                </c:pt>
                <c:pt idx="2819">
                  <c:v>1.3998176417994086E-4</c:v>
                </c:pt>
                <c:pt idx="2820">
                  <c:v>1.4391825923561975E-4</c:v>
                </c:pt>
                <c:pt idx="2821">
                  <c:v>1.2738498000176846E-4</c:v>
                </c:pt>
                <c:pt idx="2822">
                  <c:v>1.3352591228862749E-4</c:v>
                </c:pt>
                <c:pt idx="2823">
                  <c:v>1.4013922398216803E-4</c:v>
                </c:pt>
                <c:pt idx="2824">
                  <c:v>1.4139890239998527E-4</c:v>
                </c:pt>
                <c:pt idx="2825">
                  <c:v>1.374624073443064E-4</c:v>
                </c:pt>
                <c:pt idx="2826">
                  <c:v>1.385646259598965E-4</c:v>
                </c:pt>
                <c:pt idx="2827">
                  <c:v>1.3478559070644475E-4</c:v>
                </c:pt>
                <c:pt idx="2828">
                  <c:v>1.4187128180666674E-4</c:v>
                </c:pt>
                <c:pt idx="2829">
                  <c:v>1.4029668378439519E-4</c:v>
                </c:pt>
                <c:pt idx="2830">
                  <c:v>1.3761986714653352E-4</c:v>
                </c:pt>
                <c:pt idx="2831">
                  <c:v>1.2801481921067708E-4</c:v>
                </c:pt>
                <c:pt idx="2832">
                  <c:v>1.2895957802404001E-4</c:v>
                </c:pt>
                <c:pt idx="2833">
                  <c:v>1.4407571903784691E-4</c:v>
                </c:pt>
                <c:pt idx="2834">
                  <c:v>1.3163639466190165E-4</c:v>
                </c:pt>
                <c:pt idx="2835">
                  <c:v>1.3415575149753613E-4</c:v>
                </c:pt>
                <c:pt idx="2836">
                  <c:v>1.3588780932203485E-4</c:v>
                </c:pt>
                <c:pt idx="2837">
                  <c:v>1.3084909565076589E-4</c:v>
                </c:pt>
                <c:pt idx="2838">
                  <c:v>1.3447067110199047E-4</c:v>
                </c:pt>
                <c:pt idx="2839">
                  <c:v>1.3494305050867192E-4</c:v>
                </c:pt>
                <c:pt idx="2840">
                  <c:v>1.3824970635544217E-4</c:v>
                </c:pt>
                <c:pt idx="2841">
                  <c:v>1.4029668378439519E-4</c:v>
                </c:pt>
                <c:pt idx="2842">
                  <c:v>1.2817227901290424E-4</c:v>
                </c:pt>
                <c:pt idx="2843">
                  <c:v>1.2486562316613397E-4</c:v>
                </c:pt>
                <c:pt idx="2844">
                  <c:v>1.3195131426635596E-4</c:v>
                </c:pt>
                <c:pt idx="2845">
                  <c:v>1.226611859349538E-4</c:v>
                </c:pt>
                <c:pt idx="2846">
                  <c:v>1.2470816336390686E-4</c:v>
                </c:pt>
                <c:pt idx="2847">
                  <c:v>1.2880211822181289E-4</c:v>
                </c:pt>
                <c:pt idx="2848">
                  <c:v>1.3683256813539778E-4</c:v>
                </c:pt>
                <c:pt idx="2849">
                  <c:v>1.4187128180666674E-4</c:v>
                </c:pt>
                <c:pt idx="2850">
                  <c:v>1.391944651688051E-4</c:v>
                </c:pt>
                <c:pt idx="2851">
                  <c:v>1.3147893485967449E-4</c:v>
                </c:pt>
                <c:pt idx="2852">
                  <c:v>1.3604526912426197E-4</c:v>
                </c:pt>
                <c:pt idx="2853">
                  <c:v>1.3384083189308185E-4</c:v>
                </c:pt>
                <c:pt idx="2854">
                  <c:v>1.3525797011312621E-4</c:v>
                </c:pt>
                <c:pt idx="2855">
                  <c:v>1.2958941723294863E-4</c:v>
                </c:pt>
                <c:pt idx="2856">
                  <c:v>1.4407571903784691E-4</c:v>
                </c:pt>
                <c:pt idx="2857">
                  <c:v>1.5336584736924905E-4</c:v>
                </c:pt>
                <c:pt idx="2858">
                  <c:v>1.5352330717147622E-4</c:v>
                </c:pt>
                <c:pt idx="2859">
                  <c:v>1.374624073443064E-4</c:v>
                </c:pt>
                <c:pt idx="2860">
                  <c:v>1.3273861327749175E-4</c:v>
                </c:pt>
                <c:pt idx="2861">
                  <c:v>1.3683256813539778E-4</c:v>
                </c:pt>
                <c:pt idx="2862">
                  <c:v>1.3163639466190165E-4</c:v>
                </c:pt>
                <c:pt idx="2863">
                  <c:v>1.4250112101557536E-4</c:v>
                </c:pt>
                <c:pt idx="2864">
                  <c:v>1.3258115347526458E-4</c:v>
                </c:pt>
                <c:pt idx="2865">
                  <c:v>1.3699002793762493E-4</c:v>
                </c:pt>
                <c:pt idx="2866">
                  <c:v>1.3336845248640037E-4</c:v>
                </c:pt>
                <c:pt idx="2867">
                  <c:v>1.300617966396301E-4</c:v>
                </c:pt>
                <c:pt idx="2868">
                  <c:v>1.3289607307971889E-4</c:v>
                </c:pt>
                <c:pt idx="2869">
                  <c:v>1.3053417604631156E-4</c:v>
                </c:pt>
                <c:pt idx="2870">
                  <c:v>1.2250372613272666E-4</c:v>
                </c:pt>
                <c:pt idx="2871">
                  <c:v>1.2801481921067708E-4</c:v>
                </c:pt>
                <c:pt idx="2872">
                  <c:v>1.3462813090421759E-4</c:v>
                </c:pt>
                <c:pt idx="2873">
                  <c:v>1.2990433683740299E-4</c:v>
                </c:pt>
                <c:pt idx="2874">
                  <c:v>1.3021925644185727E-4</c:v>
                </c:pt>
                <c:pt idx="2875">
                  <c:v>1.3242369367303744E-4</c:v>
                </c:pt>
                <c:pt idx="2876">
                  <c:v>1.2754243980399562E-4</c:v>
                </c:pt>
                <c:pt idx="2877">
                  <c:v>1.2754243980399562E-4</c:v>
                </c:pt>
                <c:pt idx="2878">
                  <c:v>1.1683517325254908E-4</c:v>
                </c:pt>
                <c:pt idx="2879">
                  <c:v>1.2974687703517579E-4</c:v>
                </c:pt>
                <c:pt idx="2880">
                  <c:v>1.2974687703517579E-4</c:v>
                </c:pt>
                <c:pt idx="2881">
                  <c:v>1.300617966396301E-4</c:v>
                </c:pt>
                <c:pt idx="2882">
                  <c:v>1.2880211822181289E-4</c:v>
                </c:pt>
                <c:pt idx="2883">
                  <c:v>1.3730494754207924E-4</c:v>
                </c:pt>
                <c:pt idx="2884">
                  <c:v>1.2785735940844993E-4</c:v>
                </c:pt>
                <c:pt idx="2885">
                  <c:v>1.4155636220221243E-4</c:v>
                </c:pt>
                <c:pt idx="2886">
                  <c:v>1.3132147505744734E-4</c:v>
                </c:pt>
                <c:pt idx="2887">
                  <c:v>1.2880211822181289E-4</c:v>
                </c:pt>
                <c:pt idx="2888">
                  <c:v>1.2549546237504259E-4</c:v>
                </c:pt>
                <c:pt idx="2889">
                  <c:v>1.2313356534163528E-4</c:v>
                </c:pt>
                <c:pt idx="2890">
                  <c:v>1.2848719861735855E-4</c:v>
                </c:pt>
                <c:pt idx="2891">
                  <c:v>1.2502308296836114E-4</c:v>
                </c:pt>
                <c:pt idx="2892">
                  <c:v>1.2864465841958572E-4</c:v>
                </c:pt>
                <c:pt idx="2893">
                  <c:v>1.2675514079285984E-4</c:v>
                </c:pt>
                <c:pt idx="2894">
                  <c:v>1.2832973881513139E-4</c:v>
                </c:pt>
                <c:pt idx="2895">
                  <c:v>1.2769989960622279E-4</c:v>
                </c:pt>
                <c:pt idx="2896">
                  <c:v>1.2171642712159089E-4</c:v>
                </c:pt>
                <c:pt idx="2897">
                  <c:v>1.300617966396301E-4</c:v>
                </c:pt>
                <c:pt idx="2898">
                  <c:v>1.2423578395722535E-4</c:v>
                </c:pt>
                <c:pt idx="2899">
                  <c:v>1.3761986714653352E-4</c:v>
                </c:pt>
                <c:pt idx="2900">
                  <c:v>1.3352591228862749E-4</c:v>
                </c:pt>
                <c:pt idx="2901">
                  <c:v>1.3714748773985207E-4</c:v>
                </c:pt>
                <c:pt idx="2902">
                  <c:v>1.4911443270911588E-4</c:v>
                </c:pt>
                <c:pt idx="2903">
                  <c:v>1.5131886994029607E-4</c:v>
                </c:pt>
                <c:pt idx="2904">
                  <c:v>1.4391825923561975E-4</c:v>
                </c:pt>
                <c:pt idx="2905">
                  <c:v>1.2943195743072146E-4</c:v>
                </c:pt>
                <c:pt idx="2906">
                  <c:v>1.465950758734814E-4</c:v>
                </c:pt>
                <c:pt idx="2907">
                  <c:v>1.5478298558929346E-4</c:v>
                </c:pt>
                <c:pt idx="2908">
                  <c:v>1.580896414360637E-4</c:v>
                </c:pt>
                <c:pt idx="2909">
                  <c:v>1.3399829169530902E-4</c:v>
                </c:pt>
                <c:pt idx="2910">
                  <c:v>1.3541542991535338E-4</c:v>
                </c:pt>
                <c:pt idx="2911">
                  <c:v>1.2533800257281543E-4</c:v>
                </c:pt>
                <c:pt idx="2912">
                  <c:v>1.3037671624408444E-4</c:v>
                </c:pt>
                <c:pt idx="2913">
                  <c:v>1.2203134672604518E-4</c:v>
                </c:pt>
                <c:pt idx="2914">
                  <c:v>1.1966944969263786E-4</c:v>
                </c:pt>
                <c:pt idx="2915">
                  <c:v>1.2722752019954131E-4</c:v>
                </c:pt>
                <c:pt idx="2916">
                  <c:v>1.2455070356167969E-4</c:v>
                </c:pt>
                <c:pt idx="2917">
                  <c:v>1.300617966396301E-4</c:v>
                </c:pt>
                <c:pt idx="2918">
                  <c:v>1.209291281104551E-4</c:v>
                </c:pt>
                <c:pt idx="2919">
                  <c:v>1.2486562316613397E-4</c:v>
                </c:pt>
                <c:pt idx="2920">
                  <c:v>1.2644022118840553E-4</c:v>
                </c:pt>
                <c:pt idx="2921">
                  <c:v>1.243932437594525E-4</c:v>
                </c:pt>
                <c:pt idx="2922">
                  <c:v>1.199843692970922E-4</c:v>
                </c:pt>
                <c:pt idx="2923">
                  <c:v>1.2407832415499821E-4</c:v>
                </c:pt>
                <c:pt idx="2924">
                  <c:v>1.3147893485967449E-4</c:v>
                </c:pt>
                <c:pt idx="2925">
                  <c:v>1.2864465841958572E-4</c:v>
                </c:pt>
                <c:pt idx="2926">
                  <c:v>1.2533800257281543E-4</c:v>
                </c:pt>
                <c:pt idx="2927">
                  <c:v>1.2612530158395124E-4</c:v>
                </c:pt>
                <c:pt idx="2928">
                  <c:v>1.2344848494608959E-4</c:v>
                </c:pt>
                <c:pt idx="2929">
                  <c:v>1.2581038197949693E-4</c:v>
                </c:pt>
                <c:pt idx="2930">
                  <c:v>1.2738498000176846E-4</c:v>
                </c:pt>
                <c:pt idx="2931">
                  <c:v>1.2533800257281543E-4</c:v>
                </c:pt>
                <c:pt idx="2932">
                  <c:v>1.1730755265923052E-4</c:v>
                </c:pt>
                <c:pt idx="2933">
                  <c:v>1.2738498000176846E-4</c:v>
                </c:pt>
                <c:pt idx="2934">
                  <c:v>1.2360594474831673E-4</c:v>
                </c:pt>
                <c:pt idx="2935">
                  <c:v>1.2392086435277104E-4</c:v>
                </c:pt>
                <c:pt idx="2936">
                  <c:v>1.3273861327749175E-4</c:v>
                </c:pt>
                <c:pt idx="2937">
                  <c:v>1.3210877406858311E-4</c:v>
                </c:pt>
                <c:pt idx="2938">
                  <c:v>1.5147632974252321E-4</c:v>
                </c:pt>
                <c:pt idx="2939">
                  <c:v>1.423436612133482E-4</c:v>
                </c:pt>
                <c:pt idx="2940">
                  <c:v>1.2628276138617841E-4</c:v>
                </c:pt>
                <c:pt idx="2941">
                  <c:v>1.2218880652827235E-4</c:v>
                </c:pt>
                <c:pt idx="2942">
                  <c:v>1.2738498000176846E-4</c:v>
                </c:pt>
                <c:pt idx="2943">
                  <c:v>1.2376340455054393E-4</c:v>
                </c:pt>
                <c:pt idx="2944">
                  <c:v>1.3069163584853872E-4</c:v>
                </c:pt>
                <c:pt idx="2945">
                  <c:v>1.2502308296836114E-4</c:v>
                </c:pt>
                <c:pt idx="2946">
                  <c:v>1.1856723107704777E-4</c:v>
                </c:pt>
                <c:pt idx="2947">
                  <c:v>1.3021925644185727E-4</c:v>
                </c:pt>
                <c:pt idx="2948">
                  <c:v>1.3242369367303744E-4</c:v>
                </c:pt>
                <c:pt idx="2949">
                  <c:v>1.4391825923561975E-4</c:v>
                </c:pt>
                <c:pt idx="2950">
                  <c:v>1.6580517174519431E-4</c:v>
                </c:pt>
                <c:pt idx="2951">
                  <c:v>1.9131365970599345E-4</c:v>
                </c:pt>
                <c:pt idx="2952">
                  <c:v>1.7037150600978179E-4</c:v>
                </c:pt>
                <c:pt idx="2953">
                  <c:v>1.3793478675098788E-4</c:v>
                </c:pt>
                <c:pt idx="2954">
                  <c:v>1.3021925644185727E-4</c:v>
                </c:pt>
                <c:pt idx="2955">
                  <c:v>1.3793478675098788E-4</c:v>
                </c:pt>
                <c:pt idx="2956">
                  <c:v>1.3478559070644475E-4</c:v>
                </c:pt>
                <c:pt idx="2957">
                  <c:v>1.4360333963116546E-4</c:v>
                </c:pt>
                <c:pt idx="2958">
                  <c:v>1.332109926841732E-4</c:v>
                </c:pt>
                <c:pt idx="2959">
                  <c:v>1.2895957802404001E-4</c:v>
                </c:pt>
                <c:pt idx="2960">
                  <c:v>1.332109926841732E-4</c:v>
                </c:pt>
                <c:pt idx="2961">
                  <c:v>1.2360594474831673E-4</c:v>
                </c:pt>
                <c:pt idx="2962">
                  <c:v>1.3494305050867192E-4</c:v>
                </c:pt>
                <c:pt idx="2963">
                  <c:v>1.3053417604631156E-4</c:v>
                </c:pt>
                <c:pt idx="2964">
                  <c:v>1.3462813090421759E-4</c:v>
                </c:pt>
                <c:pt idx="2965">
                  <c:v>1.2297610553940814E-4</c:v>
                </c:pt>
                <c:pt idx="2966">
                  <c:v>1.2612530158395124E-4</c:v>
                </c:pt>
                <c:pt idx="2967">
                  <c:v>1.1856723107704777E-4</c:v>
                </c:pt>
                <c:pt idx="2968">
                  <c:v>1.2455070356167969E-4</c:v>
                </c:pt>
                <c:pt idx="2969">
                  <c:v>1.2360594474831673E-4</c:v>
                </c:pt>
                <c:pt idx="2970">
                  <c:v>1.2502308296836114E-4</c:v>
                </c:pt>
                <c:pt idx="2971">
                  <c:v>1.1809485167036631E-4</c:v>
                </c:pt>
                <c:pt idx="2972">
                  <c:v>1.2832973881513139E-4</c:v>
                </c:pt>
                <c:pt idx="2973">
                  <c:v>1.3100655545299303E-4</c:v>
                </c:pt>
                <c:pt idx="2974">
                  <c:v>1.2958941723294863E-4</c:v>
                </c:pt>
                <c:pt idx="2975">
                  <c:v>1.3636018872871633E-4</c:v>
                </c:pt>
                <c:pt idx="2976">
                  <c:v>1.1919707028595641E-4</c:v>
                </c:pt>
                <c:pt idx="2977">
                  <c:v>1.3163639466190165E-4</c:v>
                </c:pt>
                <c:pt idx="2978">
                  <c:v>1.3336845248640037E-4</c:v>
                </c:pt>
                <c:pt idx="2979">
                  <c:v>1.2659768099063269E-4</c:v>
                </c:pt>
                <c:pt idx="2980">
                  <c:v>1.2927449762849434E-4</c:v>
                </c:pt>
                <c:pt idx="2981">
                  <c:v>1.2140150751713658E-4</c:v>
                </c:pt>
                <c:pt idx="2982">
                  <c:v>1.2502308296836114E-4</c:v>
                </c:pt>
                <c:pt idx="2983">
                  <c:v>1.3069163584853872E-4</c:v>
                </c:pt>
                <c:pt idx="2984">
                  <c:v>1.3021925644185727E-4</c:v>
                </c:pt>
                <c:pt idx="2985">
                  <c:v>1.343132112997633E-4</c:v>
                </c:pt>
                <c:pt idx="2986">
                  <c:v>1.3966684457548657E-4</c:v>
                </c:pt>
                <c:pt idx="2987">
                  <c:v>1.3415575149753613E-4</c:v>
                </c:pt>
                <c:pt idx="2988">
                  <c:v>1.300617966396301E-4</c:v>
                </c:pt>
                <c:pt idx="2989">
                  <c:v>1.2455070356167969E-4</c:v>
                </c:pt>
                <c:pt idx="2990">
                  <c:v>1.2171642712159089E-4</c:v>
                </c:pt>
                <c:pt idx="2991">
                  <c:v>1.195119898904107E-4</c:v>
                </c:pt>
                <c:pt idx="2992">
                  <c:v>1.2565292217726976E-4</c:v>
                </c:pt>
                <c:pt idx="2993">
                  <c:v>1.1856723107704777E-4</c:v>
                </c:pt>
                <c:pt idx="2994">
                  <c:v>1.199843692970922E-4</c:v>
                </c:pt>
                <c:pt idx="2995">
                  <c:v>1.2329102514386242E-4</c:v>
                </c:pt>
                <c:pt idx="2996">
                  <c:v>1.2486562316613397E-4</c:v>
                </c:pt>
                <c:pt idx="2997">
                  <c:v>1.1557549483473183E-4</c:v>
                </c:pt>
                <c:pt idx="2998">
                  <c:v>1.2581038197949693E-4</c:v>
                </c:pt>
                <c:pt idx="2999">
                  <c:v>1.1715009285700339E-4</c:v>
                </c:pt>
                <c:pt idx="3000">
                  <c:v>1.2297610553940814E-4</c:v>
                </c:pt>
                <c:pt idx="3001">
                  <c:v>1.2470816336390686E-4</c:v>
                </c:pt>
                <c:pt idx="3002">
                  <c:v>1.3478559070644475E-4</c:v>
                </c:pt>
                <c:pt idx="3003">
                  <c:v>1.2722752019954131E-4</c:v>
                </c:pt>
                <c:pt idx="3004">
                  <c:v>1.2376340455054393E-4</c:v>
                </c:pt>
                <c:pt idx="3005">
                  <c:v>1.2581038197949693E-4</c:v>
                </c:pt>
                <c:pt idx="3006">
                  <c:v>1.1400089681246028E-4</c:v>
                </c:pt>
                <c:pt idx="3007">
                  <c:v>1.2911703782626717E-4</c:v>
                </c:pt>
                <c:pt idx="3008">
                  <c:v>1.2108658791268227E-4</c:v>
                </c:pt>
                <c:pt idx="3009">
                  <c:v>1.1982690949486504E-4</c:v>
                </c:pt>
                <c:pt idx="3010">
                  <c:v>1.1604787424141329E-4</c:v>
                </c:pt>
                <c:pt idx="3011">
                  <c:v>1.2124404771490942E-4</c:v>
                </c:pt>
                <c:pt idx="3012">
                  <c:v>1.2281864573718097E-4</c:v>
                </c:pt>
                <c:pt idx="3013">
                  <c:v>1.199843692970922E-4</c:v>
                </c:pt>
                <c:pt idx="3014">
                  <c:v>1.2297610553940814E-4</c:v>
                </c:pt>
                <c:pt idx="3015">
                  <c:v>1.1982690949486504E-4</c:v>
                </c:pt>
                <c:pt idx="3016">
                  <c:v>1.1463073602136891E-4</c:v>
                </c:pt>
                <c:pt idx="3017">
                  <c:v>1.2281864573718097E-4</c:v>
                </c:pt>
                <c:pt idx="3018">
                  <c:v>1.1573295463695898E-4</c:v>
                </c:pt>
                <c:pt idx="3019">
                  <c:v>1.1447327621914176E-4</c:v>
                </c:pt>
                <c:pt idx="3020">
                  <c:v>1.1258375859241587E-4</c:v>
                </c:pt>
                <c:pt idx="3021">
                  <c:v>1.2659768099063269E-4</c:v>
                </c:pt>
                <c:pt idx="3022">
                  <c:v>1.1415835661468745E-4</c:v>
                </c:pt>
                <c:pt idx="3023">
                  <c:v>1.1825231147259349E-4</c:v>
                </c:pt>
                <c:pt idx="3024">
                  <c:v>1.1683517325254908E-4</c:v>
                </c:pt>
                <c:pt idx="3025">
                  <c:v>1.195119898904107E-4</c:v>
                </c:pt>
                <c:pt idx="3026">
                  <c:v>1.2360594474831673E-4</c:v>
                </c:pt>
                <c:pt idx="3027">
                  <c:v>1.2455070356167969E-4</c:v>
                </c:pt>
                <c:pt idx="3028">
                  <c:v>1.2045674870377363E-4</c:v>
                </c:pt>
                <c:pt idx="3029">
                  <c:v>1.2659768099063269E-4</c:v>
                </c:pt>
                <c:pt idx="3030">
                  <c:v>1.1557549483473183E-4</c:v>
                </c:pt>
                <c:pt idx="3031">
                  <c:v>1.2250372613272666E-4</c:v>
                </c:pt>
                <c:pt idx="3032">
                  <c:v>1.1573295463695898E-4</c:v>
                </c:pt>
                <c:pt idx="3033">
                  <c:v>1.1589041443918617E-4</c:v>
                </c:pt>
                <c:pt idx="3034">
                  <c:v>1.2533800257281543E-4</c:v>
                </c:pt>
                <c:pt idx="3035">
                  <c:v>1.2407832415499821E-4</c:v>
                </c:pt>
                <c:pt idx="3036">
                  <c:v>1.1321359780132449E-4</c:v>
                </c:pt>
                <c:pt idx="3037">
                  <c:v>1.2234626633049952E-4</c:v>
                </c:pt>
                <c:pt idx="3038">
                  <c:v>1.1037932136123573E-4</c:v>
                </c:pt>
                <c:pt idx="3039">
                  <c:v>1.1305613799909736E-4</c:v>
                </c:pt>
                <c:pt idx="3040">
                  <c:v>1.1825231147259349E-4</c:v>
                </c:pt>
                <c:pt idx="3041">
                  <c:v>1.1935453008818356E-4</c:v>
                </c:pt>
                <c:pt idx="3042">
                  <c:v>1.2187388692381803E-4</c:v>
                </c:pt>
                <c:pt idx="3043">
                  <c:v>1.1368597720800598E-4</c:v>
                </c:pt>
                <c:pt idx="3044">
                  <c:v>1.1762247226368486E-4</c:v>
                </c:pt>
                <c:pt idx="3045">
                  <c:v>1.2140150751713658E-4</c:v>
                </c:pt>
                <c:pt idx="3046">
                  <c:v>1.1463073602136891E-4</c:v>
                </c:pt>
                <c:pt idx="3047">
                  <c:v>1.2077166830822796E-4</c:v>
                </c:pt>
                <c:pt idx="3048">
                  <c:v>1.199843692970922E-4</c:v>
                </c:pt>
                <c:pt idx="3049">
                  <c:v>1.1730755265923052E-4</c:v>
                </c:pt>
                <c:pt idx="3050">
                  <c:v>1.1620533404364046E-4</c:v>
                </c:pt>
                <c:pt idx="3051">
                  <c:v>1.2203134672604518E-4</c:v>
                </c:pt>
                <c:pt idx="3052">
                  <c:v>1.1982690949486504E-4</c:v>
                </c:pt>
                <c:pt idx="3053">
                  <c:v>1.1431581641691459E-4</c:v>
                </c:pt>
                <c:pt idx="3054">
                  <c:v>1.1400089681246028E-4</c:v>
                </c:pt>
                <c:pt idx="3055">
                  <c:v>1.069152057122383E-4</c:v>
                </c:pt>
                <c:pt idx="3056">
                  <c:v>1.1321359780132449E-4</c:v>
                </c:pt>
                <c:pt idx="3057">
                  <c:v>1.1415835661468745E-4</c:v>
                </c:pt>
                <c:pt idx="3058">
                  <c:v>1.2077166830822796E-4</c:v>
                </c:pt>
                <c:pt idx="3059">
                  <c:v>1.1872469087927494E-4</c:v>
                </c:pt>
                <c:pt idx="3060">
                  <c:v>1.2281864573718097E-4</c:v>
                </c:pt>
                <c:pt idx="3061">
                  <c:v>1.1793739186813915E-4</c:v>
                </c:pt>
                <c:pt idx="3062">
                  <c:v>1.114815399768258E-4</c:v>
                </c:pt>
                <c:pt idx="3063">
                  <c:v>1.1589041443918617E-4</c:v>
                </c:pt>
                <c:pt idx="3064">
                  <c:v>1.1825231147259349E-4</c:v>
                </c:pt>
                <c:pt idx="3065">
                  <c:v>1.1179645958128011E-4</c:v>
                </c:pt>
                <c:pt idx="3066">
                  <c:v>1.1793739186813915E-4</c:v>
                </c:pt>
                <c:pt idx="3067">
                  <c:v>1.1384343701023312E-4</c:v>
                </c:pt>
                <c:pt idx="3068">
                  <c:v>1.1809485167036631E-4</c:v>
                </c:pt>
                <c:pt idx="3069">
                  <c:v>1.2313356534163528E-4</c:v>
                </c:pt>
                <c:pt idx="3070">
                  <c:v>1.1730755265923052E-4</c:v>
                </c:pt>
                <c:pt idx="3071">
                  <c:v>1.1510311542805038E-4</c:v>
                </c:pt>
                <c:pt idx="3072">
                  <c:v>1.1715009285700339E-4</c:v>
                </c:pt>
                <c:pt idx="3073">
                  <c:v>1.1872469087927494E-4</c:v>
                </c:pt>
                <c:pt idx="3074">
                  <c:v>1.209291281104551E-4</c:v>
                </c:pt>
                <c:pt idx="3075">
                  <c:v>1.1652025364809476E-4</c:v>
                </c:pt>
                <c:pt idx="3076">
                  <c:v>1.2155896731936373E-4</c:v>
                </c:pt>
                <c:pt idx="3077">
                  <c:v>1.1226883898796157E-4</c:v>
                </c:pt>
                <c:pt idx="3078">
                  <c:v>1.1447327621914176E-4</c:v>
                </c:pt>
                <c:pt idx="3079">
                  <c:v>1.1510311542805038E-4</c:v>
                </c:pt>
                <c:pt idx="3080">
                  <c:v>1.1274121839464305E-4</c:v>
                </c:pt>
                <c:pt idx="3081">
                  <c:v>1.1526057523027753E-4</c:v>
                </c:pt>
                <c:pt idx="3082">
                  <c:v>1.1699263305477624E-4</c:v>
                </c:pt>
                <c:pt idx="3083">
                  <c:v>1.1935453008818356E-4</c:v>
                </c:pt>
                <c:pt idx="3084">
                  <c:v>1.1085170076791718E-4</c:v>
                </c:pt>
                <c:pt idx="3085">
                  <c:v>1.1337105760355166E-4</c:v>
                </c:pt>
                <c:pt idx="3086">
                  <c:v>1.1258375859241587E-4</c:v>
                </c:pt>
                <c:pt idx="3087">
                  <c:v>1.0785996452560123E-4</c:v>
                </c:pt>
                <c:pt idx="3088">
                  <c:v>1.1793739186813915E-4</c:v>
                </c:pt>
                <c:pt idx="3089">
                  <c:v>1.1573295463695898E-4</c:v>
                </c:pt>
                <c:pt idx="3090">
                  <c:v>1.0848980373450984E-4</c:v>
                </c:pt>
                <c:pt idx="3091">
                  <c:v>1.1352851740577883E-4</c:v>
                </c:pt>
                <c:pt idx="3092">
                  <c:v>1.2250372613272666E-4</c:v>
                </c:pt>
                <c:pt idx="3093">
                  <c:v>1.1730755265923052E-4</c:v>
                </c:pt>
                <c:pt idx="3094">
                  <c:v>1.1022186155900854E-4</c:v>
                </c:pt>
                <c:pt idx="3095">
                  <c:v>1.1589041443918617E-4</c:v>
                </c:pt>
                <c:pt idx="3096">
                  <c:v>1.1400089681246028E-4</c:v>
                </c:pt>
                <c:pt idx="3097">
                  <c:v>1.1022186155900854E-4</c:v>
                </c:pt>
                <c:pt idx="3098">
                  <c:v>1.1132408017459867E-4</c:v>
                </c:pt>
                <c:pt idx="3099">
                  <c:v>1.1683517325254908E-4</c:v>
                </c:pt>
                <c:pt idx="3100">
                  <c:v>1.1037932136123573E-4</c:v>
                </c:pt>
                <c:pt idx="3101">
                  <c:v>1.1494565562582321E-4</c:v>
                </c:pt>
                <c:pt idx="3102">
                  <c:v>1.0723012531669264E-4</c:v>
                </c:pt>
                <c:pt idx="3103">
                  <c:v>1.0896218314119133E-4</c:v>
                </c:pt>
                <c:pt idx="3104">
                  <c:v>1.1478819582359607E-4</c:v>
                </c:pt>
                <c:pt idx="3105">
                  <c:v>1.0880472333896419E-4</c:v>
                </c:pt>
                <c:pt idx="3106">
                  <c:v>1.1856723107704777E-4</c:v>
                </c:pt>
                <c:pt idx="3107">
                  <c:v>1.1289867819687021E-4</c:v>
                </c:pt>
                <c:pt idx="3108">
                  <c:v>1.154180350325047E-4</c:v>
                </c:pt>
                <c:pt idx="3109">
                  <c:v>1.1809485167036631E-4</c:v>
                </c:pt>
                <c:pt idx="3110">
                  <c:v>1.1100916057014433E-4</c:v>
                </c:pt>
                <c:pt idx="3111">
                  <c:v>1.006168136231521E-4</c:v>
                </c:pt>
                <c:pt idx="3112">
                  <c:v>1.1242629879018874E-4</c:v>
                </c:pt>
                <c:pt idx="3113">
                  <c:v>1.1604787424141329E-4</c:v>
                </c:pt>
                <c:pt idx="3114">
                  <c:v>1.1022186155900854E-4</c:v>
                </c:pt>
                <c:pt idx="3115">
                  <c:v>1.1242629879018874E-4</c:v>
                </c:pt>
                <c:pt idx="3116">
                  <c:v>1.2014182909931932E-4</c:v>
                </c:pt>
                <c:pt idx="3117">
                  <c:v>1.0896218314119133E-4</c:v>
                </c:pt>
                <c:pt idx="3118">
                  <c:v>1.2124404771490942E-4</c:v>
                </c:pt>
                <c:pt idx="3119">
                  <c:v>1.1384343701023312E-4</c:v>
                </c:pt>
                <c:pt idx="3120">
                  <c:v>1.0675774591001115E-4</c:v>
                </c:pt>
                <c:pt idx="3121">
                  <c:v>1.1730755265923052E-4</c:v>
                </c:pt>
                <c:pt idx="3122">
                  <c:v>1.1305613799909736E-4</c:v>
                </c:pt>
                <c:pt idx="3123">
                  <c:v>1.0833234393228271E-4</c:v>
                </c:pt>
                <c:pt idx="3124">
                  <c:v>1.0644282630555685E-4</c:v>
                </c:pt>
                <c:pt idx="3125">
                  <c:v>1.0754504492114694E-4</c:v>
                </c:pt>
                <c:pt idx="3126">
                  <c:v>1.1053678116346288E-4</c:v>
                </c:pt>
                <c:pt idx="3127">
                  <c:v>1.1258375859241587E-4</c:v>
                </c:pt>
                <c:pt idx="3128">
                  <c:v>1.0597044689887539E-4</c:v>
                </c:pt>
                <c:pt idx="3129">
                  <c:v>1.1337105760355166E-4</c:v>
                </c:pt>
                <c:pt idx="3130">
                  <c:v>1.0864726353673699E-4</c:v>
                </c:pt>
                <c:pt idx="3131">
                  <c:v>1.0597044689887539E-4</c:v>
                </c:pt>
                <c:pt idx="3132">
                  <c:v>1.0597044689887539E-4</c:v>
                </c:pt>
                <c:pt idx="3133">
                  <c:v>1.0927710274564563E-4</c:v>
                </c:pt>
                <c:pt idx="3134">
                  <c:v>1.0770250472337408E-4</c:v>
                </c:pt>
                <c:pt idx="3135">
                  <c:v>1.111666203723715E-4</c:v>
                </c:pt>
                <c:pt idx="3136">
                  <c:v>1.1510311542805038E-4</c:v>
                </c:pt>
                <c:pt idx="3137">
                  <c:v>1.1069424096569004E-4</c:v>
                </c:pt>
                <c:pt idx="3138">
                  <c:v>1.1368597720800598E-4</c:v>
                </c:pt>
                <c:pt idx="3139">
                  <c:v>1.0738758511891977E-4</c:v>
                </c:pt>
                <c:pt idx="3140">
                  <c:v>1.163627938458676E-4</c:v>
                </c:pt>
                <c:pt idx="3141">
                  <c:v>1.1195391938350726E-4</c:v>
                </c:pt>
                <c:pt idx="3142">
                  <c:v>1.1352851740577883E-4</c:v>
                </c:pt>
                <c:pt idx="3143">
                  <c:v>1.111666203723715E-4</c:v>
                </c:pt>
                <c:pt idx="3144">
                  <c:v>1.0754504492114694E-4</c:v>
                </c:pt>
                <c:pt idx="3145">
                  <c:v>1.0266379105210512E-4</c:v>
                </c:pt>
                <c:pt idx="3146">
                  <c:v>1.1463073602136891E-4</c:v>
                </c:pt>
                <c:pt idx="3147">
                  <c:v>1.1321359780132449E-4</c:v>
                </c:pt>
                <c:pt idx="3148">
                  <c:v>1.0723012531669264E-4</c:v>
                </c:pt>
                <c:pt idx="3149">
                  <c:v>1.1211137918573443E-4</c:v>
                </c:pt>
                <c:pt idx="3150">
                  <c:v>1.1037932136123573E-4</c:v>
                </c:pt>
                <c:pt idx="3151">
                  <c:v>1.1037932136123573E-4</c:v>
                </c:pt>
                <c:pt idx="3152">
                  <c:v>1.1226883898796157E-4</c:v>
                </c:pt>
                <c:pt idx="3153">
                  <c:v>1.1762247226368486E-4</c:v>
                </c:pt>
                <c:pt idx="3154">
                  <c:v>1.1793739186813915E-4</c:v>
                </c:pt>
                <c:pt idx="3155">
                  <c:v>1.1321359780132449E-4</c:v>
                </c:pt>
                <c:pt idx="3156">
                  <c:v>1.0534060768996675E-4</c:v>
                </c:pt>
                <c:pt idx="3157">
                  <c:v>1.0675774591001115E-4</c:v>
                </c:pt>
                <c:pt idx="3158">
                  <c:v>1.0770250472337408E-4</c:v>
                </c:pt>
                <c:pt idx="3159">
                  <c:v>1.1258375859241587E-4</c:v>
                </c:pt>
                <c:pt idx="3160">
                  <c:v>1.0943456254787278E-4</c:v>
                </c:pt>
                <c:pt idx="3161">
                  <c:v>1.0345109006324091E-4</c:v>
                </c:pt>
                <c:pt idx="3162">
                  <c:v>1.037660096676952E-4</c:v>
                </c:pt>
                <c:pt idx="3163">
                  <c:v>1.1321359780132449E-4</c:v>
                </c:pt>
                <c:pt idx="3164">
                  <c:v>1.1604787424141329E-4</c:v>
                </c:pt>
                <c:pt idx="3165">
                  <c:v>1.0171903223874219E-4</c:v>
                </c:pt>
                <c:pt idx="3166">
                  <c:v>1.0612790670110251E-4</c:v>
                </c:pt>
                <c:pt idx="3167">
                  <c:v>1.154180350325047E-4</c:v>
                </c:pt>
                <c:pt idx="3168">
                  <c:v>1.0817488413005556E-4</c:v>
                </c:pt>
                <c:pt idx="3169">
                  <c:v>1.1730755265923052E-4</c:v>
                </c:pt>
                <c:pt idx="3170">
                  <c:v>1.0770250472337408E-4</c:v>
                </c:pt>
                <c:pt idx="3171">
                  <c:v>1.0549806749219392E-4</c:v>
                </c:pt>
                <c:pt idx="3172">
                  <c:v>1.0297871065655944E-4</c:v>
                </c:pt>
                <c:pt idx="3173">
                  <c:v>1.0045935382092493E-4</c:v>
                </c:pt>
                <c:pt idx="3174">
                  <c:v>1.0770250472337408E-4</c:v>
                </c:pt>
                <c:pt idx="3175">
                  <c:v>9.5105720545201662E-5</c:v>
                </c:pt>
                <c:pt idx="3176">
                  <c:v>1.1242629879018874E-4</c:v>
                </c:pt>
                <c:pt idx="3177">
                  <c:v>1.1085170076791718E-4</c:v>
                </c:pt>
                <c:pt idx="3178">
                  <c:v>1.1100916057014433E-4</c:v>
                </c:pt>
                <c:pt idx="3179">
                  <c:v>1.0785996452560123E-4</c:v>
                </c:pt>
                <c:pt idx="3180">
                  <c:v>1.2533800257281543E-4</c:v>
                </c:pt>
                <c:pt idx="3181">
                  <c:v>1.5840456104051804E-4</c:v>
                </c:pt>
                <c:pt idx="3182">
                  <c:v>1.812362323634555E-4</c:v>
                </c:pt>
                <c:pt idx="3183">
                  <c:v>1.6328581490955983E-4</c:v>
                </c:pt>
                <c:pt idx="3184">
                  <c:v>1.3840716615766933E-4</c:v>
                </c:pt>
                <c:pt idx="3185">
                  <c:v>1.1415835661468745E-4</c:v>
                </c:pt>
                <c:pt idx="3186">
                  <c:v>1.1242629879018874E-4</c:v>
                </c:pt>
                <c:pt idx="3187">
                  <c:v>1.006168136231521E-4</c:v>
                </c:pt>
                <c:pt idx="3188">
                  <c:v>1.048682282832853E-4</c:v>
                </c:pt>
                <c:pt idx="3189">
                  <c:v>1.0911964294341846E-4</c:v>
                </c:pt>
                <c:pt idx="3190">
                  <c:v>1.0045935382092493E-4</c:v>
                </c:pt>
                <c:pt idx="3191">
                  <c:v>9.5105720545201662E-5</c:v>
                </c:pt>
                <c:pt idx="3192">
                  <c:v>1.1163899977905297E-4</c:v>
                </c:pt>
                <c:pt idx="3193">
                  <c:v>1.0234887144765081E-4</c:v>
                </c:pt>
                <c:pt idx="3194">
                  <c:v>1.0597044689887539E-4</c:v>
                </c:pt>
                <c:pt idx="3195">
                  <c:v>1.0848980373450984E-4</c:v>
                </c:pt>
                <c:pt idx="3196">
                  <c:v>1.0124665283206072E-4</c:v>
                </c:pt>
                <c:pt idx="3197">
                  <c:v>1.0644282630555685E-4</c:v>
                </c:pt>
                <c:pt idx="3198">
                  <c:v>1.0392346946992234E-4</c:v>
                </c:pt>
                <c:pt idx="3199">
                  <c:v>1.0140411263428789E-4</c:v>
                </c:pt>
                <c:pt idx="3200">
                  <c:v>1.0439584887660382E-4</c:v>
                </c:pt>
                <c:pt idx="3201">
                  <c:v>1.0927710274564563E-4</c:v>
                </c:pt>
                <c:pt idx="3202">
                  <c:v>1.0848980373450984E-4</c:v>
                </c:pt>
                <c:pt idx="3203">
                  <c:v>1.0266379105210512E-4</c:v>
                </c:pt>
                <c:pt idx="3204">
                  <c:v>9.3846042127384422E-5</c:v>
                </c:pt>
                <c:pt idx="3205">
                  <c:v>1.0581298709664822E-4</c:v>
                </c:pt>
                <c:pt idx="3206">
                  <c:v>1.0140411263428789E-4</c:v>
                </c:pt>
                <c:pt idx="3207">
                  <c:v>1.037660096676952E-4</c:v>
                </c:pt>
                <c:pt idx="3208">
                  <c:v>1.0219141164542366E-4</c:v>
                </c:pt>
                <c:pt idx="3209">
                  <c:v>1.048682282832853E-4</c:v>
                </c:pt>
                <c:pt idx="3210">
                  <c:v>1.0439584887660382E-4</c:v>
                </c:pt>
                <c:pt idx="3211">
                  <c:v>1.1179645958128011E-4</c:v>
                </c:pt>
                <c:pt idx="3212">
                  <c:v>1.080174243278284E-4</c:v>
                </c:pt>
                <c:pt idx="3213">
                  <c:v>1.1085170076791718E-4</c:v>
                </c:pt>
                <c:pt idx="3214">
                  <c:v>1.1872469087927494E-4</c:v>
                </c:pt>
                <c:pt idx="3215">
                  <c:v>1.0502568808551246E-4</c:v>
                </c:pt>
                <c:pt idx="3216">
                  <c:v>1.0250633124987795E-4</c:v>
                </c:pt>
                <c:pt idx="3217">
                  <c:v>1.0250633124987795E-4</c:v>
                </c:pt>
                <c:pt idx="3218">
                  <c:v>1.0282125085433227E-4</c:v>
                </c:pt>
                <c:pt idx="3219">
                  <c:v>1.0171903223874219E-4</c:v>
                </c:pt>
                <c:pt idx="3220">
                  <c:v>1.0124665283206072E-4</c:v>
                </c:pt>
                <c:pt idx="3221">
                  <c:v>1.0329363026101374E-4</c:v>
                </c:pt>
                <c:pt idx="3222">
                  <c:v>1.0156157243651504E-4</c:v>
                </c:pt>
                <c:pt idx="3223">
                  <c:v>1.0360854986546805E-4</c:v>
                </c:pt>
                <c:pt idx="3224">
                  <c:v>1.1321359780132449E-4</c:v>
                </c:pt>
                <c:pt idx="3225">
                  <c:v>1.1793739186813915E-4</c:v>
                </c:pt>
                <c:pt idx="3226">
                  <c:v>1.0990694195455425E-4</c:v>
                </c:pt>
                <c:pt idx="3227">
                  <c:v>1.0455330867883096E-4</c:v>
                </c:pt>
                <c:pt idx="3228">
                  <c:v>1.0408092927214953E-4</c:v>
                </c:pt>
                <c:pt idx="3229">
                  <c:v>9.494826074297452E-5</c:v>
                </c:pt>
                <c:pt idx="3230">
                  <c:v>1.0282125085433227E-4</c:v>
                </c:pt>
                <c:pt idx="3231">
                  <c:v>9.5893019556337437E-5</c:v>
                </c:pt>
                <c:pt idx="3232">
                  <c:v>9.5735559754110295E-5</c:v>
                </c:pt>
                <c:pt idx="3233">
                  <c:v>9.9042215600880551E-5</c:v>
                </c:pt>
                <c:pt idx="3234">
                  <c:v>1.0408092927214953E-4</c:v>
                </c:pt>
                <c:pt idx="3235">
                  <c:v>1.0675774591001115E-4</c:v>
                </c:pt>
                <c:pt idx="3236">
                  <c:v>9.9672054809789157E-5</c:v>
                </c:pt>
                <c:pt idx="3237">
                  <c:v>1.0565552729442106E-4</c:v>
                </c:pt>
                <c:pt idx="3238">
                  <c:v>9.3216202918475801E-5</c:v>
                </c:pt>
                <c:pt idx="3239">
                  <c:v>9.8884755798653409E-5</c:v>
                </c:pt>
                <c:pt idx="3240">
                  <c:v>1.0927710274564563E-4</c:v>
                </c:pt>
                <c:pt idx="3241">
                  <c:v>1.1085170076791718E-4</c:v>
                </c:pt>
                <c:pt idx="3242">
                  <c:v>1.2045674870377363E-4</c:v>
                </c:pt>
                <c:pt idx="3243">
                  <c:v>1.2344848494608959E-4</c:v>
                </c:pt>
                <c:pt idx="3244">
                  <c:v>1.1919707028595641E-4</c:v>
                </c:pt>
                <c:pt idx="3245">
                  <c:v>1.1557549483473183E-4</c:v>
                </c:pt>
                <c:pt idx="3246">
                  <c:v>1.0597044689887539E-4</c:v>
                </c:pt>
                <c:pt idx="3247">
                  <c:v>1.0754504492114694E-4</c:v>
                </c:pt>
                <c:pt idx="3248">
                  <c:v>9.9986974414243467E-5</c:v>
                </c:pt>
                <c:pt idx="3249">
                  <c:v>8.9752087269478391E-5</c:v>
                </c:pt>
                <c:pt idx="3250">
                  <c:v>9.8884755798653409E-5</c:v>
                </c:pt>
                <c:pt idx="3251">
                  <c:v>9.9986974414243467E-5</c:v>
                </c:pt>
                <c:pt idx="3252">
                  <c:v>9.368858232515728E-5</c:v>
                </c:pt>
                <c:pt idx="3253">
                  <c:v>9.6837778369700394E-5</c:v>
                </c:pt>
                <c:pt idx="3254">
                  <c:v>1.0297871065655944E-4</c:v>
                </c:pt>
                <c:pt idx="3255">
                  <c:v>9.7939996985290452E-5</c:v>
                </c:pt>
                <c:pt idx="3256">
                  <c:v>9.4790800940747379E-5</c:v>
                </c:pt>
                <c:pt idx="3257">
                  <c:v>9.8727295996426241E-5</c:v>
                </c:pt>
                <c:pt idx="3258">
                  <c:v>1.0156157243651504E-4</c:v>
                </c:pt>
                <c:pt idx="3259">
                  <c:v>9.8254916589744776E-5</c:v>
                </c:pt>
                <c:pt idx="3260">
                  <c:v>9.7939996985290452E-5</c:v>
                </c:pt>
                <c:pt idx="3261">
                  <c:v>9.8569836194199086E-5</c:v>
                </c:pt>
                <c:pt idx="3262">
                  <c:v>9.2586363709567195E-5</c:v>
                </c:pt>
                <c:pt idx="3263">
                  <c:v>8.9909547071705559E-5</c:v>
                </c:pt>
                <c:pt idx="3264">
                  <c:v>1.0124665283206072E-4</c:v>
                </c:pt>
                <c:pt idx="3265">
                  <c:v>9.1011765687295645E-5</c:v>
                </c:pt>
                <c:pt idx="3266">
                  <c:v>9.9199675403107706E-5</c:v>
                </c:pt>
                <c:pt idx="3267">
                  <c:v>9.6680318567473212E-5</c:v>
                </c:pt>
                <c:pt idx="3268">
                  <c:v>1.0171903223874219E-4</c:v>
                </c:pt>
                <c:pt idx="3269">
                  <c:v>9.2586363709567195E-5</c:v>
                </c:pt>
                <c:pt idx="3270">
                  <c:v>9.2586363709567195E-5</c:v>
                </c:pt>
                <c:pt idx="3271">
                  <c:v>9.4790800940747379E-5</c:v>
                </c:pt>
                <c:pt idx="3272">
                  <c:v>9.5105720545201662E-5</c:v>
                </c:pt>
                <c:pt idx="3273">
                  <c:v>9.6995238171927536E-5</c:v>
                </c:pt>
                <c:pt idx="3274">
                  <c:v>9.526318034742883E-5</c:v>
                </c:pt>
                <c:pt idx="3275">
                  <c:v>9.5893019556337437E-5</c:v>
                </c:pt>
                <c:pt idx="3276">
                  <c:v>9.494826074297452E-5</c:v>
                </c:pt>
                <c:pt idx="3277">
                  <c:v>9.4475881336293055E-5</c:v>
                </c:pt>
                <c:pt idx="3278">
                  <c:v>9.6680318567473212E-5</c:v>
                </c:pt>
                <c:pt idx="3279">
                  <c:v>9.982951461201634E-5</c:v>
                </c:pt>
                <c:pt idx="3280">
                  <c:v>9.3846042127384422E-5</c:v>
                </c:pt>
                <c:pt idx="3281">
                  <c:v>9.7467617578609014E-5</c:v>
                </c:pt>
                <c:pt idx="3282">
                  <c:v>9.0854305885068503E-5</c:v>
                </c:pt>
                <c:pt idx="3283">
                  <c:v>9.148414509397711E-5</c:v>
                </c:pt>
                <c:pt idx="3284">
                  <c:v>9.8254916589744776E-5</c:v>
                </c:pt>
                <c:pt idx="3285">
                  <c:v>9.6050479358564619E-5</c:v>
                </c:pt>
                <c:pt idx="3286">
                  <c:v>1.0896218314119133E-4</c:v>
                </c:pt>
                <c:pt idx="3287">
                  <c:v>1.1903961048372925E-4</c:v>
                </c:pt>
                <c:pt idx="3288">
                  <c:v>1.2045674870377363E-4</c:v>
                </c:pt>
                <c:pt idx="3289">
                  <c:v>1.1903961048372925E-4</c:v>
                </c:pt>
                <c:pt idx="3290">
                  <c:v>1.1179645958128011E-4</c:v>
                </c:pt>
                <c:pt idx="3291">
                  <c:v>1.0392346946992234E-4</c:v>
                </c:pt>
                <c:pt idx="3292">
                  <c:v>1.0581298709664822E-4</c:v>
                </c:pt>
                <c:pt idx="3293">
                  <c:v>9.6522858765246071E-5</c:v>
                </c:pt>
                <c:pt idx="3294">
                  <c:v>9.305874311624866E-5</c:v>
                </c:pt>
                <c:pt idx="3295">
                  <c:v>9.6365398963018915E-5</c:v>
                </c:pt>
                <c:pt idx="3296">
                  <c:v>9.7782537183063324E-5</c:v>
                </c:pt>
                <c:pt idx="3297">
                  <c:v>9.7939996985290452E-5</c:v>
                </c:pt>
                <c:pt idx="3298">
                  <c:v>9.3216202918475801E-5</c:v>
                </c:pt>
                <c:pt idx="3299">
                  <c:v>9.1799064698431406E-5</c:v>
                </c:pt>
                <c:pt idx="3300">
                  <c:v>9.9357135205334874E-5</c:v>
                </c:pt>
                <c:pt idx="3301">
                  <c:v>9.6050479358564619E-5</c:v>
                </c:pt>
                <c:pt idx="3302">
                  <c:v>9.6522858765246071E-5</c:v>
                </c:pt>
                <c:pt idx="3303">
                  <c:v>1.0093173322760642E-4</c:v>
                </c:pt>
                <c:pt idx="3304">
                  <c:v>1.0675774591001115E-4</c:v>
                </c:pt>
                <c:pt idx="3305">
                  <c:v>9.4160961731838745E-5</c:v>
                </c:pt>
                <c:pt idx="3306">
                  <c:v>8.7705109840525376E-5</c:v>
                </c:pt>
                <c:pt idx="3307">
                  <c:v>9.0696846082841335E-5</c:v>
                </c:pt>
                <c:pt idx="3308">
                  <c:v>8.8807328456115474E-5</c:v>
                </c:pt>
                <c:pt idx="3309">
                  <c:v>9.5420640149655985E-5</c:v>
                </c:pt>
                <c:pt idx="3310">
                  <c:v>1.037660096676952E-4</c:v>
                </c:pt>
                <c:pt idx="3311">
                  <c:v>9.5893019556337437E-5</c:v>
                </c:pt>
                <c:pt idx="3312">
                  <c:v>9.7467617578609014E-5</c:v>
                </c:pt>
                <c:pt idx="3313">
                  <c:v>9.0854305885068503E-5</c:v>
                </c:pt>
                <c:pt idx="3314">
                  <c:v>9.6050479358564619E-5</c:v>
                </c:pt>
                <c:pt idx="3315">
                  <c:v>1.0770250472337408E-4</c:v>
                </c:pt>
                <c:pt idx="3316">
                  <c:v>1.1667771345032193E-4</c:v>
                </c:pt>
                <c:pt idx="3317">
                  <c:v>1.7792957651668526E-4</c:v>
                </c:pt>
                <c:pt idx="3318">
                  <c:v>2.1351549182002229E-4</c:v>
                </c:pt>
                <c:pt idx="3319">
                  <c:v>1.958799939705809E-4</c:v>
                </c:pt>
                <c:pt idx="3320">
                  <c:v>1.454928572578913E-4</c:v>
                </c:pt>
                <c:pt idx="3321">
                  <c:v>1.1840977127482062E-4</c:v>
                </c:pt>
                <c:pt idx="3322">
                  <c:v>1.0770250472337408E-4</c:v>
                </c:pt>
                <c:pt idx="3323">
                  <c:v>1.2029928890154649E-4</c:v>
                </c:pt>
                <c:pt idx="3324">
                  <c:v>1.2927449762849434E-4</c:v>
                </c:pt>
                <c:pt idx="3325">
                  <c:v>1.2895957802404001E-4</c:v>
                </c:pt>
                <c:pt idx="3326">
                  <c:v>1.0644282630555685E-4</c:v>
                </c:pt>
                <c:pt idx="3327">
                  <c:v>1.0030189401869779E-4</c:v>
                </c:pt>
                <c:pt idx="3328">
                  <c:v>1.0833234393228271E-4</c:v>
                </c:pt>
                <c:pt idx="3329">
                  <c:v>9.494826074297452E-5</c:v>
                </c:pt>
                <c:pt idx="3330">
                  <c:v>1.0266379105210512E-4</c:v>
                </c:pt>
                <c:pt idx="3331">
                  <c:v>1.0565552729442106E-4</c:v>
                </c:pt>
                <c:pt idx="3332">
                  <c:v>1.069152057122383E-4</c:v>
                </c:pt>
                <c:pt idx="3333">
                  <c:v>1.1242629879018874E-4</c:v>
                </c:pt>
                <c:pt idx="3334">
                  <c:v>1.1730755265923052E-4</c:v>
                </c:pt>
                <c:pt idx="3335">
                  <c:v>1.2911703782626717E-4</c:v>
                </c:pt>
                <c:pt idx="3336">
                  <c:v>1.591918600516538E-4</c:v>
                </c:pt>
                <c:pt idx="3337">
                  <c:v>1.5131886994029607E-4</c:v>
                </c:pt>
                <c:pt idx="3338">
                  <c:v>1.3793478675098788E-4</c:v>
                </c:pt>
                <c:pt idx="3339">
                  <c:v>1.1352851740577883E-4</c:v>
                </c:pt>
                <c:pt idx="3340">
                  <c:v>1.0597044689887539E-4</c:v>
                </c:pt>
                <c:pt idx="3341">
                  <c:v>1.0660028610778401E-4</c:v>
                </c:pt>
                <c:pt idx="3342">
                  <c:v>1.1526057523027753E-4</c:v>
                </c:pt>
                <c:pt idx="3343">
                  <c:v>1.1762247226368486E-4</c:v>
                </c:pt>
                <c:pt idx="3344">
                  <c:v>1.1840977127482062E-4</c:v>
                </c:pt>
                <c:pt idx="3345">
                  <c:v>1.0534060768996675E-4</c:v>
                </c:pt>
                <c:pt idx="3346">
                  <c:v>9.6995238171927536E-5</c:v>
                </c:pt>
                <c:pt idx="3347">
                  <c:v>1.1085170076791718E-4</c:v>
                </c:pt>
                <c:pt idx="3348">
                  <c:v>1.0234887144765081E-4</c:v>
                </c:pt>
                <c:pt idx="3349">
                  <c:v>1.0785996452560123E-4</c:v>
                </c:pt>
                <c:pt idx="3350">
                  <c:v>1.1037932136123573E-4</c:v>
                </c:pt>
                <c:pt idx="3351">
                  <c:v>1.037660096676952E-4</c:v>
                </c:pt>
                <c:pt idx="3352">
                  <c:v>9.4475881336293055E-5</c:v>
                </c:pt>
                <c:pt idx="3353">
                  <c:v>9.7310157776381832E-5</c:v>
                </c:pt>
                <c:pt idx="3354">
                  <c:v>9.3531122522930125E-5</c:v>
                </c:pt>
                <c:pt idx="3355">
                  <c:v>9.7152697974154691E-5</c:v>
                </c:pt>
                <c:pt idx="3356">
                  <c:v>9.7467617578609014E-5</c:v>
                </c:pt>
                <c:pt idx="3357">
                  <c:v>9.8727295996426241E-5</c:v>
                </c:pt>
                <c:pt idx="3358">
                  <c:v>1.0030189401869779E-4</c:v>
                </c:pt>
                <c:pt idx="3359">
                  <c:v>1.0738758511891977E-4</c:v>
                </c:pt>
                <c:pt idx="3360">
                  <c:v>1.0329363026101374E-4</c:v>
                </c:pt>
                <c:pt idx="3361">
                  <c:v>1.0880472333896419E-4</c:v>
                </c:pt>
                <c:pt idx="3362">
                  <c:v>9.494826074297452E-5</c:v>
                </c:pt>
                <c:pt idx="3363">
                  <c:v>9.7625077380836156E-5</c:v>
                </c:pt>
                <c:pt idx="3364">
                  <c:v>9.8569836194199086E-5</c:v>
                </c:pt>
                <c:pt idx="3365">
                  <c:v>9.8412376391971917E-5</c:v>
                </c:pt>
                <c:pt idx="3366">
                  <c:v>1.0345109006324091E-4</c:v>
                </c:pt>
                <c:pt idx="3367">
                  <c:v>1.0030189401869779E-4</c:v>
                </c:pt>
                <c:pt idx="3368">
                  <c:v>1.0628536650332968E-4</c:v>
                </c:pt>
                <c:pt idx="3369">
                  <c:v>9.6680318567473212E-5</c:v>
                </c:pt>
                <c:pt idx="3370">
                  <c:v>1.0754504492114694E-4</c:v>
                </c:pt>
                <c:pt idx="3371">
                  <c:v>1.0140411263428789E-4</c:v>
                </c:pt>
                <c:pt idx="3372">
                  <c:v>1.0817488413005556E-4</c:v>
                </c:pt>
                <c:pt idx="3373">
                  <c:v>9.6050479358564619E-5</c:v>
                </c:pt>
                <c:pt idx="3374">
                  <c:v>9.7152697974154691E-5</c:v>
                </c:pt>
                <c:pt idx="3375">
                  <c:v>9.43184215340659E-5</c:v>
                </c:pt>
                <c:pt idx="3376">
                  <c:v>9.9672054809789157E-5</c:v>
                </c:pt>
                <c:pt idx="3377">
                  <c:v>9.5735559754110295E-5</c:v>
                </c:pt>
                <c:pt idx="3378">
                  <c:v>9.9986974414243467E-5</c:v>
                </c:pt>
                <c:pt idx="3379">
                  <c:v>9.2271444105112898E-5</c:v>
                </c:pt>
                <c:pt idx="3380">
                  <c:v>9.305874311624866E-5</c:v>
                </c:pt>
                <c:pt idx="3381">
                  <c:v>1.0124665283206072E-4</c:v>
                </c:pt>
                <c:pt idx="3382">
                  <c:v>1.006168136231521E-4</c:v>
                </c:pt>
                <c:pt idx="3383">
                  <c:v>9.8727295996426241E-5</c:v>
                </c:pt>
                <c:pt idx="3384">
                  <c:v>9.8412376391971917E-5</c:v>
                </c:pt>
                <c:pt idx="3385">
                  <c:v>1.0045935382092493E-4</c:v>
                </c:pt>
                <c:pt idx="3386">
                  <c:v>8.6602891224935304E-5</c:v>
                </c:pt>
                <c:pt idx="3387">
                  <c:v>8.9594627467251249E-5</c:v>
                </c:pt>
                <c:pt idx="3388">
                  <c:v>9.242890390734004E-5</c:v>
                </c:pt>
                <c:pt idx="3389">
                  <c:v>1.0345109006324091E-4</c:v>
                </c:pt>
                <c:pt idx="3390">
                  <c:v>9.8412376391971917E-5</c:v>
                </c:pt>
                <c:pt idx="3391">
                  <c:v>1.0439584887660382E-4</c:v>
                </c:pt>
                <c:pt idx="3392">
                  <c:v>9.9042215600880551E-5</c:v>
                </c:pt>
                <c:pt idx="3393">
                  <c:v>9.494826074297452E-5</c:v>
                </c:pt>
                <c:pt idx="3394">
                  <c:v>1.0108919302983357E-4</c:v>
                </c:pt>
                <c:pt idx="3395">
                  <c:v>9.463334113852021E-5</c:v>
                </c:pt>
                <c:pt idx="3396">
                  <c:v>9.6050479358564619E-5</c:v>
                </c:pt>
                <c:pt idx="3397">
                  <c:v>9.0854305885068503E-5</c:v>
                </c:pt>
                <c:pt idx="3398">
                  <c:v>9.557809995188314E-5</c:v>
                </c:pt>
                <c:pt idx="3399">
                  <c:v>9.463334113852021E-5</c:v>
                </c:pt>
                <c:pt idx="3400">
                  <c:v>9.3846042127384422E-5</c:v>
                </c:pt>
                <c:pt idx="3401">
                  <c:v>9.620793916079176E-5</c:v>
                </c:pt>
                <c:pt idx="3402">
                  <c:v>9.4475881336293055E-5</c:v>
                </c:pt>
                <c:pt idx="3403">
                  <c:v>9.1326685291749955E-5</c:v>
                </c:pt>
                <c:pt idx="3404">
                  <c:v>9.7782537183063324E-5</c:v>
                </c:pt>
                <c:pt idx="3405">
                  <c:v>9.526318034742883E-5</c:v>
                </c:pt>
                <c:pt idx="3406">
                  <c:v>9.1799064698431406E-5</c:v>
                </c:pt>
                <c:pt idx="3407">
                  <c:v>9.526318034742883E-5</c:v>
                </c:pt>
                <c:pt idx="3408">
                  <c:v>9.7625077380836156E-5</c:v>
                </c:pt>
                <c:pt idx="3409">
                  <c:v>8.8177489247206868E-5</c:v>
                </c:pt>
                <c:pt idx="3410">
                  <c:v>9.1799064698431406E-5</c:v>
                </c:pt>
                <c:pt idx="3411">
                  <c:v>9.11692254895228E-5</c:v>
                </c:pt>
                <c:pt idx="3412">
                  <c:v>9.1641604896204265E-5</c:v>
                </c:pt>
                <c:pt idx="3413">
                  <c:v>9.7782537183063324E-5</c:v>
                </c:pt>
                <c:pt idx="3414">
                  <c:v>9.7310157776381832E-5</c:v>
                </c:pt>
                <c:pt idx="3415">
                  <c:v>9.3216202918475801E-5</c:v>
                </c:pt>
                <c:pt idx="3416">
                  <c:v>9.463334113852021E-5</c:v>
                </c:pt>
                <c:pt idx="3417">
                  <c:v>9.6680318567473212E-5</c:v>
                </c:pt>
                <c:pt idx="3418">
                  <c:v>9.9042215600880551E-5</c:v>
                </c:pt>
                <c:pt idx="3419">
                  <c:v>1.0156157243651504E-4</c:v>
                </c:pt>
                <c:pt idx="3420">
                  <c:v>9.368858232515728E-5</c:v>
                </c:pt>
                <c:pt idx="3421">
                  <c:v>1.0266379105210512E-4</c:v>
                </c:pt>
                <c:pt idx="3422">
                  <c:v>9.7310157776381832E-5</c:v>
                </c:pt>
                <c:pt idx="3423">
                  <c:v>9.9672054809789157E-5</c:v>
                </c:pt>
                <c:pt idx="3424">
                  <c:v>8.6760351027162459E-5</c:v>
                </c:pt>
                <c:pt idx="3425">
                  <c:v>9.242890390734004E-5</c:v>
                </c:pt>
                <c:pt idx="3426">
                  <c:v>9.8254916589744776E-5</c:v>
                </c:pt>
                <c:pt idx="3427">
                  <c:v>9.1799064698431406E-5</c:v>
                </c:pt>
                <c:pt idx="3428">
                  <c:v>9.337366272070297E-5</c:v>
                </c:pt>
                <c:pt idx="3429">
                  <c:v>1.0014443421647066E-4</c:v>
                </c:pt>
                <c:pt idx="3430">
                  <c:v>9.368858232515728E-5</c:v>
                </c:pt>
                <c:pt idx="3431">
                  <c:v>9.8727295996426241E-5</c:v>
                </c:pt>
                <c:pt idx="3432">
                  <c:v>9.11692254895228E-5</c:v>
                </c:pt>
                <c:pt idx="3433">
                  <c:v>9.7152697974154691E-5</c:v>
                </c:pt>
                <c:pt idx="3434">
                  <c:v>9.43184215340659E-5</c:v>
                </c:pt>
                <c:pt idx="3435">
                  <c:v>9.1326685291749955E-5</c:v>
                </c:pt>
                <c:pt idx="3436">
                  <c:v>9.6365398963018915E-5</c:v>
                </c:pt>
                <c:pt idx="3437">
                  <c:v>9.8412376391971917E-5</c:v>
                </c:pt>
                <c:pt idx="3438">
                  <c:v>9.3216202918475801E-5</c:v>
                </c:pt>
                <c:pt idx="3439">
                  <c:v>9.4475881336293055E-5</c:v>
                </c:pt>
                <c:pt idx="3440">
                  <c:v>9.463334113852021E-5</c:v>
                </c:pt>
                <c:pt idx="3441">
                  <c:v>9.1326685291749955E-5</c:v>
                </c:pt>
                <c:pt idx="3442">
                  <c:v>9.3846042127384422E-5</c:v>
                </c:pt>
                <c:pt idx="3443">
                  <c:v>9.7310157776381832E-5</c:v>
                </c:pt>
                <c:pt idx="3444">
                  <c:v>8.7862569642752544E-5</c:v>
                </c:pt>
                <c:pt idx="3445">
                  <c:v>9.0854305885068503E-5</c:v>
                </c:pt>
                <c:pt idx="3446">
                  <c:v>8.7705109840525376E-5</c:v>
                </c:pt>
                <c:pt idx="3447">
                  <c:v>9.1799064698431406E-5</c:v>
                </c:pt>
                <c:pt idx="3448">
                  <c:v>9.0067006873932701E-5</c:v>
                </c:pt>
                <c:pt idx="3449">
                  <c:v>9.0381926478387025E-5</c:v>
                </c:pt>
                <c:pt idx="3450">
                  <c:v>8.9279707862796926E-5</c:v>
                </c:pt>
                <c:pt idx="3451">
                  <c:v>8.8020029444979686E-5</c:v>
                </c:pt>
                <c:pt idx="3452">
                  <c:v>9.4003501929611604E-5</c:v>
                </c:pt>
                <c:pt idx="3453">
                  <c:v>9.6995238171927536E-5</c:v>
                </c:pt>
                <c:pt idx="3454">
                  <c:v>9.274382351179435E-5</c:v>
                </c:pt>
                <c:pt idx="3455">
                  <c:v>9.6680318567473212E-5</c:v>
                </c:pt>
                <c:pt idx="3456">
                  <c:v>8.8964788258342629E-5</c:v>
                </c:pt>
                <c:pt idx="3457">
                  <c:v>8.6445431422708135E-5</c:v>
                </c:pt>
                <c:pt idx="3458">
                  <c:v>9.337366272070297E-5</c:v>
                </c:pt>
                <c:pt idx="3459">
                  <c:v>8.4398453993755134E-5</c:v>
                </c:pt>
                <c:pt idx="3460">
                  <c:v>8.4240994191527979E-5</c:v>
                </c:pt>
                <c:pt idx="3461">
                  <c:v>9.2901283314021505E-5</c:v>
                </c:pt>
                <c:pt idx="3462">
                  <c:v>9.1799064698431406E-5</c:v>
                </c:pt>
                <c:pt idx="3463">
                  <c:v>8.565813241157236E-5</c:v>
                </c:pt>
                <c:pt idx="3464">
                  <c:v>8.9122248060569784E-5</c:v>
                </c:pt>
                <c:pt idx="3465">
                  <c:v>9.9042215600880551E-5</c:v>
                </c:pt>
                <c:pt idx="3466">
                  <c:v>9.2271444105112898E-5</c:v>
                </c:pt>
                <c:pt idx="3467">
                  <c:v>9.4790800940747379E-5</c:v>
                </c:pt>
                <c:pt idx="3468">
                  <c:v>9.43184215340659E-5</c:v>
                </c:pt>
                <c:pt idx="3469">
                  <c:v>9.242890390734004E-5</c:v>
                </c:pt>
                <c:pt idx="3470">
                  <c:v>9.337366272070297E-5</c:v>
                </c:pt>
                <c:pt idx="3471">
                  <c:v>9.148414509397711E-5</c:v>
                </c:pt>
                <c:pt idx="3472">
                  <c:v>9.1326685291749955E-5</c:v>
                </c:pt>
                <c:pt idx="3473">
                  <c:v>8.5500672609345219E-5</c:v>
                </c:pt>
                <c:pt idx="3474">
                  <c:v>9.11692254895228E-5</c:v>
                </c:pt>
                <c:pt idx="3475">
                  <c:v>8.7390190236071079E-5</c:v>
                </c:pt>
                <c:pt idx="3476">
                  <c:v>8.7705109840525376E-5</c:v>
                </c:pt>
                <c:pt idx="3477">
                  <c:v>8.9122248060569784E-5</c:v>
                </c:pt>
                <c:pt idx="3478">
                  <c:v>8.7862569642752544E-5</c:v>
                </c:pt>
                <c:pt idx="3479">
                  <c:v>9.3216202918475801E-5</c:v>
                </c:pt>
                <c:pt idx="3480">
                  <c:v>9.0381926478387025E-5</c:v>
                </c:pt>
                <c:pt idx="3481">
                  <c:v>8.8492408851661151E-5</c:v>
                </c:pt>
                <c:pt idx="3482">
                  <c:v>8.9752087269478391E-5</c:v>
                </c:pt>
                <c:pt idx="3483">
                  <c:v>8.69178108293896E-5</c:v>
                </c:pt>
                <c:pt idx="3484">
                  <c:v>8.597305201602667E-5</c:v>
                </c:pt>
                <c:pt idx="3485">
                  <c:v>8.7547650038298234E-5</c:v>
                </c:pt>
                <c:pt idx="3486">
                  <c:v>8.7705109840525376E-5</c:v>
                </c:pt>
                <c:pt idx="3487">
                  <c:v>9.2271444105112898E-5</c:v>
                </c:pt>
                <c:pt idx="3488">
                  <c:v>8.9752087269478391E-5</c:v>
                </c:pt>
                <c:pt idx="3489">
                  <c:v>9.5420640149655985E-5</c:v>
                </c:pt>
                <c:pt idx="3490">
                  <c:v>8.9122248060569784E-5</c:v>
                </c:pt>
                <c:pt idx="3491">
                  <c:v>9.7152697974154691E-5</c:v>
                </c:pt>
                <c:pt idx="3492">
                  <c:v>9.1641604896204265E-5</c:v>
                </c:pt>
                <c:pt idx="3493">
                  <c:v>8.9437167665024094E-5</c:v>
                </c:pt>
                <c:pt idx="3494">
                  <c:v>9.242890390734004E-5</c:v>
                </c:pt>
                <c:pt idx="3495">
                  <c:v>9.0696846082841335E-5</c:v>
                </c:pt>
                <c:pt idx="3496">
                  <c:v>9.0854305885068503E-5</c:v>
                </c:pt>
                <c:pt idx="3497">
                  <c:v>8.8964788258342629E-5</c:v>
                </c:pt>
                <c:pt idx="3498">
                  <c:v>9.5893019556337437E-5</c:v>
                </c:pt>
                <c:pt idx="3499">
                  <c:v>9.7310157776381832E-5</c:v>
                </c:pt>
                <c:pt idx="3500">
                  <c:v>9.211398430288573E-5</c:v>
                </c:pt>
                <c:pt idx="3501">
                  <c:v>9.4160961731838745E-5</c:v>
                </c:pt>
                <c:pt idx="3502">
                  <c:v>9.4790800940747379E-5</c:v>
                </c:pt>
                <c:pt idx="3503">
                  <c:v>9.2271444105112898E-5</c:v>
                </c:pt>
                <c:pt idx="3504">
                  <c:v>9.337366272070297E-5</c:v>
                </c:pt>
                <c:pt idx="3505">
                  <c:v>9.0224466676159883E-5</c:v>
                </c:pt>
                <c:pt idx="3506">
                  <c:v>9.305874311624866E-5</c:v>
                </c:pt>
                <c:pt idx="3507">
                  <c:v>9.242890390734004E-5</c:v>
                </c:pt>
                <c:pt idx="3508">
                  <c:v>1.006168136231521E-4</c:v>
                </c:pt>
                <c:pt idx="3509">
                  <c:v>8.8492408851661151E-5</c:v>
                </c:pt>
                <c:pt idx="3510">
                  <c:v>9.3846042127384422E-5</c:v>
                </c:pt>
                <c:pt idx="3511">
                  <c:v>8.3611154982619345E-5</c:v>
                </c:pt>
                <c:pt idx="3512">
                  <c:v>9.2901283314021505E-5</c:v>
                </c:pt>
                <c:pt idx="3513">
                  <c:v>9.4160961731838745E-5</c:v>
                </c:pt>
                <c:pt idx="3514">
                  <c:v>9.1641604896204265E-5</c:v>
                </c:pt>
                <c:pt idx="3515">
                  <c:v>8.8334949049434009E-5</c:v>
                </c:pt>
                <c:pt idx="3516">
                  <c:v>8.4240994191527979E-5</c:v>
                </c:pt>
                <c:pt idx="3517">
                  <c:v>9.053938628061418E-5</c:v>
                </c:pt>
                <c:pt idx="3518">
                  <c:v>8.7390190236071079E-5</c:v>
                </c:pt>
                <c:pt idx="3519">
                  <c:v>8.2981315773710738E-5</c:v>
                </c:pt>
                <c:pt idx="3520">
                  <c:v>8.7547650038298234E-5</c:v>
                </c:pt>
                <c:pt idx="3521">
                  <c:v>8.9909547071705559E-5</c:v>
                </c:pt>
                <c:pt idx="3522">
                  <c:v>9.1956524500658575E-5</c:v>
                </c:pt>
                <c:pt idx="3523">
                  <c:v>8.69178108293896E-5</c:v>
                </c:pt>
                <c:pt idx="3524">
                  <c:v>9.7939996985290452E-5</c:v>
                </c:pt>
                <c:pt idx="3525">
                  <c:v>9.2271444105112898E-5</c:v>
                </c:pt>
                <c:pt idx="3526">
                  <c:v>9.5893019556337437E-5</c:v>
                </c:pt>
                <c:pt idx="3527">
                  <c:v>9.7152697974154691E-5</c:v>
                </c:pt>
                <c:pt idx="3528">
                  <c:v>1.0455330867883096E-4</c:v>
                </c:pt>
                <c:pt idx="3529">
                  <c:v>9.242890390734004E-5</c:v>
                </c:pt>
                <c:pt idx="3530">
                  <c:v>9.1956524500658575E-5</c:v>
                </c:pt>
                <c:pt idx="3531">
                  <c:v>9.2586363709567195E-5</c:v>
                </c:pt>
                <c:pt idx="3532">
                  <c:v>8.1249257949212033E-5</c:v>
                </c:pt>
                <c:pt idx="3533">
                  <c:v>8.9752087269478391E-5</c:v>
                </c:pt>
                <c:pt idx="3534">
                  <c:v>9.305874311624866E-5</c:v>
                </c:pt>
                <c:pt idx="3535">
                  <c:v>1.006168136231521E-4</c:v>
                </c:pt>
                <c:pt idx="3536">
                  <c:v>8.8334949049434009E-5</c:v>
                </c:pt>
                <c:pt idx="3537">
                  <c:v>9.5893019556337437E-5</c:v>
                </c:pt>
                <c:pt idx="3538">
                  <c:v>9.11692254895228E-5</c:v>
                </c:pt>
                <c:pt idx="3539">
                  <c:v>1.0297871065655944E-4</c:v>
                </c:pt>
                <c:pt idx="3540">
                  <c:v>1.0156157243651504E-4</c:v>
                </c:pt>
                <c:pt idx="3541">
                  <c:v>1.0471076848105813E-4</c:v>
                </c:pt>
                <c:pt idx="3542">
                  <c:v>9.9672054809789157E-5</c:v>
                </c:pt>
                <c:pt idx="3543">
                  <c:v>9.0854305885068503E-5</c:v>
                </c:pt>
                <c:pt idx="3544">
                  <c:v>8.6602891224935304E-5</c:v>
                </c:pt>
                <c:pt idx="3545">
                  <c:v>9.2586363709567195E-5</c:v>
                </c:pt>
                <c:pt idx="3546">
                  <c:v>8.69178108293896E-5</c:v>
                </c:pt>
                <c:pt idx="3547">
                  <c:v>8.3453695180392203E-5</c:v>
                </c:pt>
                <c:pt idx="3548">
                  <c:v>9.1799064698431406E-5</c:v>
                </c:pt>
                <c:pt idx="3549">
                  <c:v>9.368858232515728E-5</c:v>
                </c:pt>
                <c:pt idx="3550">
                  <c:v>9.5420640149655985E-5</c:v>
                </c:pt>
                <c:pt idx="3551">
                  <c:v>8.7232730433843911E-5</c:v>
                </c:pt>
                <c:pt idx="3552">
                  <c:v>9.4790800940747379E-5</c:v>
                </c:pt>
                <c:pt idx="3553">
                  <c:v>8.2823855971483583E-5</c:v>
                </c:pt>
                <c:pt idx="3554">
                  <c:v>9.0696846082841335E-5</c:v>
                </c:pt>
                <c:pt idx="3555">
                  <c:v>9.337366272070297E-5</c:v>
                </c:pt>
                <c:pt idx="3556">
                  <c:v>8.1091798146984878E-5</c:v>
                </c:pt>
                <c:pt idx="3557">
                  <c:v>8.9752087269478391E-5</c:v>
                </c:pt>
                <c:pt idx="3558">
                  <c:v>8.7075270631616769E-5</c:v>
                </c:pt>
                <c:pt idx="3559">
                  <c:v>8.313877557593788E-5</c:v>
                </c:pt>
                <c:pt idx="3560">
                  <c:v>8.5815592213799529E-5</c:v>
                </c:pt>
                <c:pt idx="3561">
                  <c:v>9.053938628061418E-5</c:v>
                </c:pt>
                <c:pt idx="3562">
                  <c:v>9.4475881336293055E-5</c:v>
                </c:pt>
                <c:pt idx="3563">
                  <c:v>8.8492408851661151E-5</c:v>
                </c:pt>
                <c:pt idx="3564">
                  <c:v>8.9437167665024094E-5</c:v>
                </c:pt>
                <c:pt idx="3565">
                  <c:v>9.2586363709567195E-5</c:v>
                </c:pt>
                <c:pt idx="3566">
                  <c:v>9.4160961731838745E-5</c:v>
                </c:pt>
                <c:pt idx="3567">
                  <c:v>8.5500672609345219E-5</c:v>
                </c:pt>
                <c:pt idx="3568">
                  <c:v>8.7705109840525376E-5</c:v>
                </c:pt>
                <c:pt idx="3569">
                  <c:v>9.1641604896204265E-5</c:v>
                </c:pt>
                <c:pt idx="3570">
                  <c:v>9.6522858765246071E-5</c:v>
                </c:pt>
                <c:pt idx="3571">
                  <c:v>9.8412376391971917E-5</c:v>
                </c:pt>
                <c:pt idx="3572">
                  <c:v>9.6995238171927536E-5</c:v>
                </c:pt>
                <c:pt idx="3573">
                  <c:v>9.526318034742883E-5</c:v>
                </c:pt>
                <c:pt idx="3574">
                  <c:v>8.6602891224935304E-5</c:v>
                </c:pt>
                <c:pt idx="3575">
                  <c:v>9.11692254895228E-5</c:v>
                </c:pt>
                <c:pt idx="3576">
                  <c:v>8.565813241157236E-5</c:v>
                </c:pt>
                <c:pt idx="3577">
                  <c:v>8.1249257949212033E-5</c:v>
                </c:pt>
                <c:pt idx="3578">
                  <c:v>8.9279707862796926E-5</c:v>
                </c:pt>
                <c:pt idx="3579">
                  <c:v>8.9122248060569784E-5</c:v>
                </c:pt>
                <c:pt idx="3580">
                  <c:v>8.5028293202663754E-5</c:v>
                </c:pt>
                <c:pt idx="3581">
                  <c:v>8.9122248060569784E-5</c:v>
                </c:pt>
                <c:pt idx="3582">
                  <c:v>9.6050479358564619E-5</c:v>
                </c:pt>
                <c:pt idx="3583">
                  <c:v>8.3611154982619345E-5</c:v>
                </c:pt>
                <c:pt idx="3584">
                  <c:v>8.3926074587073655E-5</c:v>
                </c:pt>
                <c:pt idx="3585">
                  <c:v>8.5500672609345219E-5</c:v>
                </c:pt>
                <c:pt idx="3586">
                  <c:v>8.6445431422708135E-5</c:v>
                </c:pt>
                <c:pt idx="3587">
                  <c:v>8.2666396169256428E-5</c:v>
                </c:pt>
                <c:pt idx="3588">
                  <c:v>7.9202280520259018E-5</c:v>
                </c:pt>
                <c:pt idx="3589">
                  <c:v>7.8887360915804708E-5</c:v>
                </c:pt>
                <c:pt idx="3590">
                  <c:v>8.4240994191527979E-5</c:v>
                </c:pt>
                <c:pt idx="3591">
                  <c:v>7.7312762893533144E-5</c:v>
                </c:pt>
                <c:pt idx="3592">
                  <c:v>8.6760351027162459E-5</c:v>
                </c:pt>
                <c:pt idx="3593">
                  <c:v>8.69178108293896E-5</c:v>
                </c:pt>
                <c:pt idx="3594">
                  <c:v>8.2036556960347808E-5</c:v>
                </c:pt>
                <c:pt idx="3595">
                  <c:v>8.4870833400436585E-5</c:v>
                </c:pt>
                <c:pt idx="3596">
                  <c:v>8.69178108293896E-5</c:v>
                </c:pt>
                <c:pt idx="3597">
                  <c:v>7.9044820718031849E-5</c:v>
                </c:pt>
                <c:pt idx="3598">
                  <c:v>8.187909715812064E-5</c:v>
                </c:pt>
                <c:pt idx="3599">
                  <c:v>8.6445431422708135E-5</c:v>
                </c:pt>
                <c:pt idx="3600">
                  <c:v>8.1406717751439175E-5</c:v>
                </c:pt>
                <c:pt idx="3601">
                  <c:v>7.7470222695760299E-5</c:v>
                </c:pt>
                <c:pt idx="3602">
                  <c:v>8.8334949049434009E-5</c:v>
                </c:pt>
                <c:pt idx="3603">
                  <c:v>8.2981315773710738E-5</c:v>
                </c:pt>
                <c:pt idx="3604">
                  <c:v>7.9832119729167624E-5</c:v>
                </c:pt>
                <c:pt idx="3605">
                  <c:v>8.4555913795982275E-5</c:v>
                </c:pt>
                <c:pt idx="3606">
                  <c:v>8.7705109840525376E-5</c:v>
                </c:pt>
                <c:pt idx="3607">
                  <c:v>8.597305201602667E-5</c:v>
                </c:pt>
                <c:pt idx="3608">
                  <c:v>8.4713373598209444E-5</c:v>
                </c:pt>
                <c:pt idx="3609">
                  <c:v>8.4555913795982275E-5</c:v>
                </c:pt>
                <c:pt idx="3610">
                  <c:v>8.8964788258342629E-5</c:v>
                </c:pt>
                <c:pt idx="3611">
                  <c:v>7.9674659926940483E-5</c:v>
                </c:pt>
                <c:pt idx="3612">
                  <c:v>8.2036556960347808E-5</c:v>
                </c:pt>
                <c:pt idx="3613">
                  <c:v>8.1721637355893498E-5</c:v>
                </c:pt>
                <c:pt idx="3614">
                  <c:v>7.8572441311350384E-5</c:v>
                </c:pt>
                <c:pt idx="3615">
                  <c:v>8.219401676257495E-5</c:v>
                </c:pt>
                <c:pt idx="3616">
                  <c:v>8.156417755366633E-5</c:v>
                </c:pt>
                <c:pt idx="3617">
                  <c:v>7.6053084475715904E-5</c:v>
                </c:pt>
                <c:pt idx="3618">
                  <c:v>7.9359740322486159E-5</c:v>
                </c:pt>
                <c:pt idx="3619">
                  <c:v>7.7470222695760299E-5</c:v>
                </c:pt>
                <c:pt idx="3620">
                  <c:v>8.2036556960347808E-5</c:v>
                </c:pt>
                <c:pt idx="3621">
                  <c:v>8.6445431422708135E-5</c:v>
                </c:pt>
                <c:pt idx="3622">
                  <c:v>9.1011765687295645E-5</c:v>
                </c:pt>
                <c:pt idx="3623">
                  <c:v>8.9122248060569784E-5</c:v>
                </c:pt>
                <c:pt idx="3624">
                  <c:v>8.9279707862796926E-5</c:v>
                </c:pt>
                <c:pt idx="3625">
                  <c:v>9.2271444105112898E-5</c:v>
                </c:pt>
                <c:pt idx="3626">
                  <c:v>8.4240994191527979E-5</c:v>
                </c:pt>
                <c:pt idx="3627">
                  <c:v>9.6995238171927536E-5</c:v>
                </c:pt>
                <c:pt idx="3628">
                  <c:v>1.0234887144765081E-4</c:v>
                </c:pt>
                <c:pt idx="3629">
                  <c:v>1.1242629879018874E-4</c:v>
                </c:pt>
                <c:pt idx="3630">
                  <c:v>1.195119898904107E-4</c:v>
                </c:pt>
                <c:pt idx="3631">
                  <c:v>9.2586363709567195E-5</c:v>
                </c:pt>
                <c:pt idx="3632">
                  <c:v>8.4083534389300824E-5</c:v>
                </c:pt>
                <c:pt idx="3633">
                  <c:v>8.4083534389300824E-5</c:v>
                </c:pt>
                <c:pt idx="3634">
                  <c:v>7.7785142300214609E-5</c:v>
                </c:pt>
                <c:pt idx="3635">
                  <c:v>8.2036556960347808E-5</c:v>
                </c:pt>
                <c:pt idx="3636">
                  <c:v>7.7942602102441778E-5</c:v>
                </c:pt>
                <c:pt idx="3637">
                  <c:v>7.8572441311350384E-5</c:v>
                </c:pt>
                <c:pt idx="3638">
                  <c:v>8.1249257949212033E-5</c:v>
                </c:pt>
                <c:pt idx="3639">
                  <c:v>7.8257521706896074E-5</c:v>
                </c:pt>
                <c:pt idx="3640">
                  <c:v>7.6210544277943059E-5</c:v>
                </c:pt>
                <c:pt idx="3641">
                  <c:v>7.5108325662352987E-5</c:v>
                </c:pt>
                <c:pt idx="3642">
                  <c:v>7.3218808035627113E-5</c:v>
                </c:pt>
                <c:pt idx="3643">
                  <c:v>7.2431509024491352E-5</c:v>
                </c:pt>
                <c:pt idx="3644">
                  <c:v>8.6445431422708135E-5</c:v>
                </c:pt>
                <c:pt idx="3645">
                  <c:v>8.0776878542530568E-5</c:v>
                </c:pt>
                <c:pt idx="3646">
                  <c:v>7.6525463882397369E-5</c:v>
                </c:pt>
                <c:pt idx="3647">
                  <c:v>7.7155303091306003E-5</c:v>
                </c:pt>
                <c:pt idx="3648">
                  <c:v>7.4478486453444354E-5</c:v>
                </c:pt>
                <c:pt idx="3649">
                  <c:v>7.9989579531394793E-5</c:v>
                </c:pt>
                <c:pt idx="3650">
                  <c:v>7.1014370804446957E-5</c:v>
                </c:pt>
                <c:pt idx="3651">
                  <c:v>8.0776878542530568E-5</c:v>
                </c:pt>
                <c:pt idx="3652">
                  <c:v>7.3848647244535747E-5</c:v>
                </c:pt>
                <c:pt idx="3653">
                  <c:v>7.6682923684624524E-5</c:v>
                </c:pt>
                <c:pt idx="3654">
                  <c:v>7.6525463882397369E-5</c:v>
                </c:pt>
                <c:pt idx="3655">
                  <c:v>7.6525463882397369E-5</c:v>
                </c:pt>
                <c:pt idx="3656">
                  <c:v>7.6368004080170227E-5</c:v>
                </c:pt>
                <c:pt idx="3657">
                  <c:v>8.219401676257495E-5</c:v>
                </c:pt>
                <c:pt idx="3658">
                  <c:v>7.3376267837854282E-5</c:v>
                </c:pt>
                <c:pt idx="3659">
                  <c:v>7.6840383486851692E-5</c:v>
                </c:pt>
                <c:pt idx="3660">
                  <c:v>7.5580705069034452E-5</c:v>
                </c:pt>
                <c:pt idx="3661">
                  <c:v>7.7470222695760299E-5</c:v>
                </c:pt>
                <c:pt idx="3662">
                  <c:v>7.5580705069034452E-5</c:v>
                </c:pt>
                <c:pt idx="3663">
                  <c:v>7.1329290408901267E-5</c:v>
                </c:pt>
                <c:pt idx="3664">
                  <c:v>7.5265785464580129E-5</c:v>
                </c:pt>
                <c:pt idx="3665">
                  <c:v>8.06194187403034E-5</c:v>
                </c:pt>
                <c:pt idx="3666">
                  <c:v>7.4635946255671509E-5</c:v>
                </c:pt>
                <c:pt idx="3667">
                  <c:v>7.9202280520259018E-5</c:v>
                </c:pt>
                <c:pt idx="3668">
                  <c:v>7.7627682497987468E-5</c:v>
                </c:pt>
                <c:pt idx="3669">
                  <c:v>8.0776878542530568E-5</c:v>
                </c:pt>
                <c:pt idx="3670">
                  <c:v>8.1091798146984878E-5</c:v>
                </c:pt>
                <c:pt idx="3671">
                  <c:v>8.6602891224935304E-5</c:v>
                </c:pt>
                <c:pt idx="3672">
                  <c:v>9.4475881336293055E-5</c:v>
                </c:pt>
                <c:pt idx="3673">
                  <c:v>1.1069424096569004E-4</c:v>
                </c:pt>
                <c:pt idx="3674">
                  <c:v>1.226611859349538E-4</c:v>
                </c:pt>
                <c:pt idx="3675">
                  <c:v>1.0282125085433227E-4</c:v>
                </c:pt>
                <c:pt idx="3676">
                  <c:v>9.242890390734004E-5</c:v>
                </c:pt>
                <c:pt idx="3677">
                  <c:v>7.9989579531394793E-5</c:v>
                </c:pt>
                <c:pt idx="3678">
                  <c:v>7.6525463882397369E-5</c:v>
                </c:pt>
                <c:pt idx="3679">
                  <c:v>7.4635946255671509E-5</c:v>
                </c:pt>
                <c:pt idx="3680">
                  <c:v>7.8414981509123243E-5</c:v>
                </c:pt>
                <c:pt idx="3681">
                  <c:v>7.6525463882397369E-5</c:v>
                </c:pt>
                <c:pt idx="3682">
                  <c:v>8.2036556960347808E-5</c:v>
                </c:pt>
                <c:pt idx="3683">
                  <c:v>7.8729901113577553E-5</c:v>
                </c:pt>
                <c:pt idx="3684">
                  <c:v>8.1091798146984878E-5</c:v>
                </c:pt>
                <c:pt idx="3685">
                  <c:v>8.3768614784846514E-5</c:v>
                </c:pt>
                <c:pt idx="3686">
                  <c:v>7.6210544277943059E-5</c:v>
                </c:pt>
                <c:pt idx="3687">
                  <c:v>7.0699451199992633E-5</c:v>
                </c:pt>
                <c:pt idx="3688">
                  <c:v>6.9439772782175393E-5</c:v>
                </c:pt>
                <c:pt idx="3689">
                  <c:v>7.6368004080170227E-5</c:v>
                </c:pt>
                <c:pt idx="3690">
                  <c:v>7.8414981509123243E-5</c:v>
                </c:pt>
                <c:pt idx="3691">
                  <c:v>7.7155303091306003E-5</c:v>
                </c:pt>
                <c:pt idx="3692">
                  <c:v>7.8572441311350384E-5</c:v>
                </c:pt>
                <c:pt idx="3693">
                  <c:v>9.557809995188314E-5</c:v>
                </c:pt>
                <c:pt idx="3694">
                  <c:v>1.2785735940844993E-4</c:v>
                </c:pt>
                <c:pt idx="3695">
                  <c:v>1.7115880502091761E-4</c:v>
                </c:pt>
                <c:pt idx="3696">
                  <c:v>1.8296829018795422E-4</c:v>
                </c:pt>
                <c:pt idx="3697">
                  <c:v>1.4439063864230122E-4</c:v>
                </c:pt>
                <c:pt idx="3698">
                  <c:v>1.0644282630555685E-4</c:v>
                </c:pt>
                <c:pt idx="3699">
                  <c:v>9.0854305885068503E-5</c:v>
                </c:pt>
                <c:pt idx="3700">
                  <c:v>9.148414509397711E-5</c:v>
                </c:pt>
                <c:pt idx="3701">
                  <c:v>9.5420640149655985E-5</c:v>
                </c:pt>
                <c:pt idx="3702">
                  <c:v>1.3210877406858311E-4</c:v>
                </c:pt>
                <c:pt idx="3703">
                  <c:v>1.6737976976746586E-4</c:v>
                </c:pt>
                <c:pt idx="3704">
                  <c:v>2.0296568507080289E-4</c:v>
                </c:pt>
                <c:pt idx="3705">
                  <c:v>1.7855941572559385E-4</c:v>
                </c:pt>
                <c:pt idx="3706">
                  <c:v>1.3604526912426197E-4</c:v>
                </c:pt>
                <c:pt idx="3707">
                  <c:v>9.9042215600880551E-5</c:v>
                </c:pt>
                <c:pt idx="3708">
                  <c:v>8.3611154982619345E-5</c:v>
                </c:pt>
                <c:pt idx="3709">
                  <c:v>8.4083534389300824E-5</c:v>
                </c:pt>
                <c:pt idx="3710">
                  <c:v>8.3768614784846514E-5</c:v>
                </c:pt>
                <c:pt idx="3711">
                  <c:v>7.7312762893533144E-5</c:v>
                </c:pt>
                <c:pt idx="3712">
                  <c:v>8.5500672609345219E-5</c:v>
                </c:pt>
                <c:pt idx="3713">
                  <c:v>8.219401676257495E-5</c:v>
                </c:pt>
                <c:pt idx="3714">
                  <c:v>7.9517200124713328E-5</c:v>
                </c:pt>
                <c:pt idx="3715">
                  <c:v>8.0304499135849103E-5</c:v>
                </c:pt>
                <c:pt idx="3716">
                  <c:v>7.8729901113577553E-5</c:v>
                </c:pt>
                <c:pt idx="3717">
                  <c:v>7.9202280520259018E-5</c:v>
                </c:pt>
                <c:pt idx="3718">
                  <c:v>8.2823855971483583E-5</c:v>
                </c:pt>
                <c:pt idx="3719">
                  <c:v>8.1091798146984878E-5</c:v>
                </c:pt>
                <c:pt idx="3720">
                  <c:v>1.0911964294341846E-4</c:v>
                </c:pt>
                <c:pt idx="3721">
                  <c:v>1.1699263305477624E-4</c:v>
                </c:pt>
                <c:pt idx="3722">
                  <c:v>1.5084649053361459E-4</c:v>
                </c:pt>
                <c:pt idx="3723">
                  <c:v>1.6218359629396976E-4</c:v>
                </c:pt>
                <c:pt idx="3724">
                  <c:v>1.2392086435277104E-4</c:v>
                </c:pt>
                <c:pt idx="3725">
                  <c:v>9.1326685291749955E-5</c:v>
                </c:pt>
                <c:pt idx="3726">
                  <c:v>9.0224466676159883E-5</c:v>
                </c:pt>
                <c:pt idx="3727">
                  <c:v>8.1091798146984878E-5</c:v>
                </c:pt>
                <c:pt idx="3728">
                  <c:v>7.7155303091306003E-5</c:v>
                </c:pt>
                <c:pt idx="3729">
                  <c:v>8.0304499135849103E-5</c:v>
                </c:pt>
                <c:pt idx="3730">
                  <c:v>8.4083534389300824E-5</c:v>
                </c:pt>
                <c:pt idx="3731">
                  <c:v>9.6522858765246071E-5</c:v>
                </c:pt>
                <c:pt idx="3732">
                  <c:v>9.2271444105112898E-5</c:v>
                </c:pt>
                <c:pt idx="3733">
                  <c:v>8.7075270631616769E-5</c:v>
                </c:pt>
                <c:pt idx="3734">
                  <c:v>9.1011765687295645E-5</c:v>
                </c:pt>
                <c:pt idx="3735">
                  <c:v>8.8334949049434009E-5</c:v>
                </c:pt>
                <c:pt idx="3736">
                  <c:v>8.0147039333621934E-5</c:v>
                </c:pt>
                <c:pt idx="3737">
                  <c:v>7.5580705069034452E-5</c:v>
                </c:pt>
                <c:pt idx="3738">
                  <c:v>8.565813241157236E-5</c:v>
                </c:pt>
                <c:pt idx="3739">
                  <c:v>7.3376267837854282E-5</c:v>
                </c:pt>
                <c:pt idx="3740">
                  <c:v>7.7470222695760299E-5</c:v>
                </c:pt>
                <c:pt idx="3741">
                  <c:v>7.4793406057898677E-5</c:v>
                </c:pt>
                <c:pt idx="3742">
                  <c:v>7.4950865860125819E-5</c:v>
                </c:pt>
                <c:pt idx="3743">
                  <c:v>7.6525463882397369E-5</c:v>
                </c:pt>
                <c:pt idx="3744">
                  <c:v>8.5500672609345219E-5</c:v>
                </c:pt>
                <c:pt idx="3745">
                  <c:v>7.3061348233399972E-5</c:v>
                </c:pt>
                <c:pt idx="3746">
                  <c:v>7.8257521706896074E-5</c:v>
                </c:pt>
                <c:pt idx="3747">
                  <c:v>7.7785142300214609E-5</c:v>
                </c:pt>
                <c:pt idx="3748">
                  <c:v>7.4950865860125819E-5</c:v>
                </c:pt>
                <c:pt idx="3749">
                  <c:v>7.6682923684624524E-5</c:v>
                </c:pt>
                <c:pt idx="3750">
                  <c:v>7.5265785464580129E-5</c:v>
                </c:pt>
                <c:pt idx="3751">
                  <c:v>7.6840383486851692E-5</c:v>
                </c:pt>
                <c:pt idx="3752">
                  <c:v>8.313877557593788E-5</c:v>
                </c:pt>
                <c:pt idx="3753">
                  <c:v>6.8652473771039618E-5</c:v>
                </c:pt>
                <c:pt idx="3754">
                  <c:v>7.7627682497987468E-5</c:v>
                </c:pt>
                <c:pt idx="3755">
                  <c:v>8.2351476564802118E-5</c:v>
                </c:pt>
                <c:pt idx="3756">
                  <c:v>8.3926074587073655E-5</c:v>
                </c:pt>
                <c:pt idx="3757">
                  <c:v>9.5893019556337437E-5</c:v>
                </c:pt>
                <c:pt idx="3758">
                  <c:v>9.0381926478387025E-5</c:v>
                </c:pt>
                <c:pt idx="3759">
                  <c:v>8.219401676257495E-5</c:v>
                </c:pt>
                <c:pt idx="3760">
                  <c:v>8.0304499135849103E-5</c:v>
                </c:pt>
                <c:pt idx="3761">
                  <c:v>8.6287971620480994E-5</c:v>
                </c:pt>
                <c:pt idx="3762">
                  <c:v>8.1406717751439175E-5</c:v>
                </c:pt>
                <c:pt idx="3763">
                  <c:v>8.5028293202663754E-5</c:v>
                </c:pt>
                <c:pt idx="3764">
                  <c:v>7.6997843289078834E-5</c:v>
                </c:pt>
                <c:pt idx="3765">
                  <c:v>8.1406717751439175E-5</c:v>
                </c:pt>
                <c:pt idx="3766">
                  <c:v>8.5815592213799529E-5</c:v>
                </c:pt>
                <c:pt idx="3767">
                  <c:v>9.9986974414243467E-5</c:v>
                </c:pt>
                <c:pt idx="3768">
                  <c:v>1.3021925644185727E-4</c:v>
                </c:pt>
                <c:pt idx="3769">
                  <c:v>1.6596263154742148E-4</c:v>
                </c:pt>
                <c:pt idx="3770">
                  <c:v>1.9178603911267487E-4</c:v>
                </c:pt>
                <c:pt idx="3771">
                  <c:v>1.5840456104051804E-4</c:v>
                </c:pt>
                <c:pt idx="3772">
                  <c:v>1.0927710274564563E-4</c:v>
                </c:pt>
                <c:pt idx="3773">
                  <c:v>8.565813241157236E-5</c:v>
                </c:pt>
                <c:pt idx="3774">
                  <c:v>8.2351476564802118E-5</c:v>
                </c:pt>
                <c:pt idx="3775">
                  <c:v>9.0224466676159883E-5</c:v>
                </c:pt>
                <c:pt idx="3776">
                  <c:v>8.7232730433843911E-5</c:v>
                </c:pt>
                <c:pt idx="3777">
                  <c:v>8.9279707862796926E-5</c:v>
                </c:pt>
                <c:pt idx="3778">
                  <c:v>8.1721637355893498E-5</c:v>
                </c:pt>
                <c:pt idx="3779">
                  <c:v>8.0934338344757723E-5</c:v>
                </c:pt>
                <c:pt idx="3780">
                  <c:v>7.7785142300214609E-5</c:v>
                </c:pt>
                <c:pt idx="3781">
                  <c:v>7.9832119729167624E-5</c:v>
                </c:pt>
                <c:pt idx="3782">
                  <c:v>8.219401676257495E-5</c:v>
                </c:pt>
                <c:pt idx="3783">
                  <c:v>7.8887360915804708E-5</c:v>
                </c:pt>
                <c:pt idx="3784">
                  <c:v>8.0304499135849103E-5</c:v>
                </c:pt>
                <c:pt idx="3785">
                  <c:v>7.9989579531394793E-5</c:v>
                </c:pt>
                <c:pt idx="3786">
                  <c:v>7.8887360915804708E-5</c:v>
                </c:pt>
                <c:pt idx="3787">
                  <c:v>8.8020029444979686E-5</c:v>
                </c:pt>
                <c:pt idx="3788">
                  <c:v>8.3453695180392203E-5</c:v>
                </c:pt>
                <c:pt idx="3789">
                  <c:v>7.7155303091306003E-5</c:v>
                </c:pt>
                <c:pt idx="3790">
                  <c:v>7.6525463882397369E-5</c:v>
                </c:pt>
                <c:pt idx="3791">
                  <c:v>8.597305201602667E-5</c:v>
                </c:pt>
                <c:pt idx="3792">
                  <c:v>8.2666396169256428E-5</c:v>
                </c:pt>
                <c:pt idx="3793">
                  <c:v>7.9202280520259018E-5</c:v>
                </c:pt>
                <c:pt idx="3794">
                  <c:v>8.1406717751439175E-5</c:v>
                </c:pt>
                <c:pt idx="3795">
                  <c:v>8.2981315773710738E-5</c:v>
                </c:pt>
                <c:pt idx="3796">
                  <c:v>7.6210544277943059E-5</c:v>
                </c:pt>
                <c:pt idx="3797">
                  <c:v>7.7470222695760299E-5</c:v>
                </c:pt>
                <c:pt idx="3798">
                  <c:v>7.4793406057898677E-5</c:v>
                </c:pt>
                <c:pt idx="3799">
                  <c:v>8.3296235378165048E-5</c:v>
                </c:pt>
                <c:pt idx="3800">
                  <c:v>8.4083534389300824E-5</c:v>
                </c:pt>
                <c:pt idx="3801">
                  <c:v>8.313877557593788E-5</c:v>
                </c:pt>
                <c:pt idx="3802">
                  <c:v>7.2746428628945648E-5</c:v>
                </c:pt>
                <c:pt idx="3803">
                  <c:v>7.8100061904668919E-5</c:v>
                </c:pt>
                <c:pt idx="3804">
                  <c:v>7.8414981509123243E-5</c:v>
                </c:pt>
                <c:pt idx="3805">
                  <c:v>8.3768614784846514E-5</c:v>
                </c:pt>
                <c:pt idx="3806">
                  <c:v>8.1406717751439175E-5</c:v>
                </c:pt>
                <c:pt idx="3807">
                  <c:v>8.9909547071705559E-5</c:v>
                </c:pt>
                <c:pt idx="3808">
                  <c:v>8.8807328456115474E-5</c:v>
                </c:pt>
                <c:pt idx="3809">
                  <c:v>8.4555913795982275E-5</c:v>
                </c:pt>
                <c:pt idx="3810">
                  <c:v>7.8257521706896074E-5</c:v>
                </c:pt>
                <c:pt idx="3811">
                  <c:v>7.6525463882397369E-5</c:v>
                </c:pt>
                <c:pt idx="3812">
                  <c:v>8.4083534389300824E-5</c:v>
                </c:pt>
                <c:pt idx="3813">
                  <c:v>7.1959129617809873E-5</c:v>
                </c:pt>
                <c:pt idx="3814">
                  <c:v>7.7155303091306003E-5</c:v>
                </c:pt>
                <c:pt idx="3815">
                  <c:v>7.7627682497987468E-5</c:v>
                </c:pt>
                <c:pt idx="3816">
                  <c:v>7.6053084475715904E-5</c:v>
                </c:pt>
                <c:pt idx="3817">
                  <c:v>7.6368004080170227E-5</c:v>
                </c:pt>
                <c:pt idx="3818">
                  <c:v>7.3218808035627113E-5</c:v>
                </c:pt>
                <c:pt idx="3819">
                  <c:v>7.4793406057898677E-5</c:v>
                </c:pt>
                <c:pt idx="3820">
                  <c:v>8.1249257949212033E-5</c:v>
                </c:pt>
                <c:pt idx="3821">
                  <c:v>8.565813241157236E-5</c:v>
                </c:pt>
                <c:pt idx="3822">
                  <c:v>7.8887360915804708E-5</c:v>
                </c:pt>
                <c:pt idx="3823">
                  <c:v>7.8414981509123243E-5</c:v>
                </c:pt>
                <c:pt idx="3824">
                  <c:v>8.219401676257495E-5</c:v>
                </c:pt>
                <c:pt idx="3825">
                  <c:v>8.5185753004890895E-5</c:v>
                </c:pt>
                <c:pt idx="3826">
                  <c:v>8.1249257949212033E-5</c:v>
                </c:pt>
                <c:pt idx="3827">
                  <c:v>8.4398453993755134E-5</c:v>
                </c:pt>
                <c:pt idx="3828">
                  <c:v>8.6130511818253839E-5</c:v>
                </c:pt>
                <c:pt idx="3829">
                  <c:v>8.6602891224935304E-5</c:v>
                </c:pt>
                <c:pt idx="3830">
                  <c:v>7.6840383486851692E-5</c:v>
                </c:pt>
                <c:pt idx="3831">
                  <c:v>7.8414981509123243E-5</c:v>
                </c:pt>
                <c:pt idx="3832">
                  <c:v>8.156417755366633E-5</c:v>
                </c:pt>
                <c:pt idx="3833">
                  <c:v>8.4713373598209444E-5</c:v>
                </c:pt>
                <c:pt idx="3834">
                  <c:v>7.6368004080170227E-5</c:v>
                </c:pt>
                <c:pt idx="3835">
                  <c:v>8.4240994191527979E-5</c:v>
                </c:pt>
                <c:pt idx="3836">
                  <c:v>8.69178108293896E-5</c:v>
                </c:pt>
                <c:pt idx="3837">
                  <c:v>8.8020029444979686E-5</c:v>
                </c:pt>
                <c:pt idx="3838">
                  <c:v>1.0644282630555685E-4</c:v>
                </c:pt>
                <c:pt idx="3839">
                  <c:v>1.2785735940844993E-4</c:v>
                </c:pt>
                <c:pt idx="3840">
                  <c:v>1.3195131426635596E-4</c:v>
                </c:pt>
                <c:pt idx="3841">
                  <c:v>1.154180350325047E-4</c:v>
                </c:pt>
                <c:pt idx="3842">
                  <c:v>9.8254916589744776E-5</c:v>
                </c:pt>
                <c:pt idx="3843">
                  <c:v>8.1091798146984878E-5</c:v>
                </c:pt>
                <c:pt idx="3844">
                  <c:v>7.8887360915804708E-5</c:v>
                </c:pt>
                <c:pt idx="3845">
                  <c:v>7.8572441311350384E-5</c:v>
                </c:pt>
                <c:pt idx="3846">
                  <c:v>9.0381926478387025E-5</c:v>
                </c:pt>
                <c:pt idx="3847">
                  <c:v>7.7155303091306003E-5</c:v>
                </c:pt>
                <c:pt idx="3848">
                  <c:v>8.3926074587073655E-5</c:v>
                </c:pt>
                <c:pt idx="3849">
                  <c:v>8.3453695180392203E-5</c:v>
                </c:pt>
                <c:pt idx="3850">
                  <c:v>8.5815592213799529E-5</c:v>
                </c:pt>
                <c:pt idx="3851">
                  <c:v>8.219401676257495E-5</c:v>
                </c:pt>
                <c:pt idx="3852">
                  <c:v>1.0187649204096935E-4</c:v>
                </c:pt>
                <c:pt idx="3853">
                  <c:v>1.1825231147259349E-4</c:v>
                </c:pt>
                <c:pt idx="3854">
                  <c:v>1.1384343701023312E-4</c:v>
                </c:pt>
                <c:pt idx="3855">
                  <c:v>9.4475881336293055E-5</c:v>
                </c:pt>
                <c:pt idx="3856">
                  <c:v>8.3926074587073655E-5</c:v>
                </c:pt>
                <c:pt idx="3857">
                  <c:v>8.1091798146984878E-5</c:v>
                </c:pt>
                <c:pt idx="3858">
                  <c:v>7.7627682497987468E-5</c:v>
                </c:pt>
                <c:pt idx="3859">
                  <c:v>7.7470222695760299E-5</c:v>
                </c:pt>
                <c:pt idx="3860">
                  <c:v>8.06194187403034E-5</c:v>
                </c:pt>
                <c:pt idx="3861">
                  <c:v>8.2036556960347808E-5</c:v>
                </c:pt>
                <c:pt idx="3862">
                  <c:v>7.7155303091306003E-5</c:v>
                </c:pt>
                <c:pt idx="3863">
                  <c:v>7.1014370804446957E-5</c:v>
                </c:pt>
                <c:pt idx="3864">
                  <c:v>7.8257521706896074E-5</c:v>
                </c:pt>
                <c:pt idx="3865">
                  <c:v>8.534321280711805E-5</c:v>
                </c:pt>
                <c:pt idx="3866">
                  <c:v>7.9202280520259018E-5</c:v>
                </c:pt>
                <c:pt idx="3867">
                  <c:v>7.3061348233399972E-5</c:v>
                </c:pt>
                <c:pt idx="3868">
                  <c:v>7.9202280520259018E-5</c:v>
                </c:pt>
                <c:pt idx="3869">
                  <c:v>7.8257521706896074E-5</c:v>
                </c:pt>
                <c:pt idx="3870">
                  <c:v>7.5265785464580129E-5</c:v>
                </c:pt>
                <c:pt idx="3871">
                  <c:v>7.6053084475715904E-5</c:v>
                </c:pt>
                <c:pt idx="3872">
                  <c:v>8.219401676257495E-5</c:v>
                </c:pt>
                <c:pt idx="3873">
                  <c:v>7.7785142300214609E-5</c:v>
                </c:pt>
                <c:pt idx="3874">
                  <c:v>7.9674659926940483E-5</c:v>
                </c:pt>
                <c:pt idx="3875">
                  <c:v>8.156417755366633E-5</c:v>
                </c:pt>
                <c:pt idx="3876">
                  <c:v>7.6053084475715904E-5</c:v>
                </c:pt>
                <c:pt idx="3877">
                  <c:v>8.0776878542530568E-5</c:v>
                </c:pt>
                <c:pt idx="3878">
                  <c:v>8.8020029444979686E-5</c:v>
                </c:pt>
                <c:pt idx="3879">
                  <c:v>8.0934338344757723E-5</c:v>
                </c:pt>
                <c:pt idx="3880">
                  <c:v>7.7470222695760299E-5</c:v>
                </c:pt>
                <c:pt idx="3881">
                  <c:v>8.2981315773710738E-5</c:v>
                </c:pt>
                <c:pt idx="3882">
                  <c:v>7.4478486453444354E-5</c:v>
                </c:pt>
                <c:pt idx="3883">
                  <c:v>7.8414981509123243E-5</c:v>
                </c:pt>
                <c:pt idx="3884">
                  <c:v>7.6682923684624524E-5</c:v>
                </c:pt>
                <c:pt idx="3885">
                  <c:v>7.6053084475715904E-5</c:v>
                </c:pt>
                <c:pt idx="3886">
                  <c:v>8.5028293202663754E-5</c:v>
                </c:pt>
                <c:pt idx="3887">
                  <c:v>8.6445431422708135E-5</c:v>
                </c:pt>
                <c:pt idx="3888">
                  <c:v>8.3768614784846514E-5</c:v>
                </c:pt>
                <c:pt idx="3889">
                  <c:v>8.2823855971483583E-5</c:v>
                </c:pt>
                <c:pt idx="3890">
                  <c:v>8.1091798146984878E-5</c:v>
                </c:pt>
                <c:pt idx="3891">
                  <c:v>8.2036556960347808E-5</c:v>
                </c:pt>
                <c:pt idx="3892">
                  <c:v>8.5815592213799529E-5</c:v>
                </c:pt>
                <c:pt idx="3893">
                  <c:v>7.7155303091306003E-5</c:v>
                </c:pt>
                <c:pt idx="3894">
                  <c:v>7.9517200124713328E-5</c:v>
                </c:pt>
                <c:pt idx="3895">
                  <c:v>7.9517200124713328E-5</c:v>
                </c:pt>
                <c:pt idx="3896">
                  <c:v>7.6368004080170227E-5</c:v>
                </c:pt>
                <c:pt idx="3897">
                  <c:v>7.8100061904668919E-5</c:v>
                </c:pt>
                <c:pt idx="3898">
                  <c:v>7.9202280520259018E-5</c:v>
                </c:pt>
                <c:pt idx="3899">
                  <c:v>7.7627682497987468E-5</c:v>
                </c:pt>
                <c:pt idx="3900">
                  <c:v>8.2981315773710738E-5</c:v>
                </c:pt>
                <c:pt idx="3901">
                  <c:v>7.8257521706896074E-5</c:v>
                </c:pt>
                <c:pt idx="3902">
                  <c:v>7.4635946255671509E-5</c:v>
                </c:pt>
                <c:pt idx="3903">
                  <c:v>7.8729901113577553E-5</c:v>
                </c:pt>
                <c:pt idx="3904">
                  <c:v>8.0776878542530568E-5</c:v>
                </c:pt>
                <c:pt idx="3905">
                  <c:v>8.2981315773710738E-5</c:v>
                </c:pt>
                <c:pt idx="3906">
                  <c:v>7.7785142300214609E-5</c:v>
                </c:pt>
                <c:pt idx="3907">
                  <c:v>7.4635946255671509E-5</c:v>
                </c:pt>
                <c:pt idx="3908">
                  <c:v>8.0776878542530568E-5</c:v>
                </c:pt>
                <c:pt idx="3909">
                  <c:v>7.5895624673488749E-5</c:v>
                </c:pt>
                <c:pt idx="3910">
                  <c:v>7.5265785464580129E-5</c:v>
                </c:pt>
                <c:pt idx="3911">
                  <c:v>8.3611154982619345E-5</c:v>
                </c:pt>
                <c:pt idx="3912">
                  <c:v>7.5895624673488749E-5</c:v>
                </c:pt>
                <c:pt idx="3913">
                  <c:v>8.4083534389300824E-5</c:v>
                </c:pt>
                <c:pt idx="3914">
                  <c:v>7.3061348233399972E-5</c:v>
                </c:pt>
                <c:pt idx="3915">
                  <c:v>8.187909715812064E-5</c:v>
                </c:pt>
                <c:pt idx="3916">
                  <c:v>7.2588968826718493E-5</c:v>
                </c:pt>
                <c:pt idx="3917">
                  <c:v>7.4793406057898677E-5</c:v>
                </c:pt>
                <c:pt idx="3918">
                  <c:v>7.7942602102441778E-5</c:v>
                </c:pt>
                <c:pt idx="3919">
                  <c:v>8.2508936367029273E-5</c:v>
                </c:pt>
                <c:pt idx="3920">
                  <c:v>7.7470222695760299E-5</c:v>
                </c:pt>
                <c:pt idx="3921">
                  <c:v>7.7155303091306003E-5</c:v>
                </c:pt>
                <c:pt idx="3922">
                  <c:v>7.6368004080170227E-5</c:v>
                </c:pt>
                <c:pt idx="3923">
                  <c:v>8.5185753004890895E-5</c:v>
                </c:pt>
                <c:pt idx="3924">
                  <c:v>7.8257521706896074E-5</c:v>
                </c:pt>
                <c:pt idx="3925">
                  <c:v>8.6445431422708135E-5</c:v>
                </c:pt>
                <c:pt idx="3926">
                  <c:v>9.1011765687295645E-5</c:v>
                </c:pt>
                <c:pt idx="3927">
                  <c:v>9.1799064698431406E-5</c:v>
                </c:pt>
                <c:pt idx="3928">
                  <c:v>8.8649868653888319E-5</c:v>
                </c:pt>
                <c:pt idx="3929">
                  <c:v>8.0461958938076258E-5</c:v>
                </c:pt>
                <c:pt idx="3930">
                  <c:v>8.0776878542530568E-5</c:v>
                </c:pt>
                <c:pt idx="3931">
                  <c:v>8.0934338344757723E-5</c:v>
                </c:pt>
                <c:pt idx="3932">
                  <c:v>7.8414981509123243E-5</c:v>
                </c:pt>
                <c:pt idx="3933">
                  <c:v>7.9202280520259018E-5</c:v>
                </c:pt>
                <c:pt idx="3934">
                  <c:v>6.9912152188856858E-5</c:v>
                </c:pt>
                <c:pt idx="3935">
                  <c:v>7.1644210013355577E-5</c:v>
                </c:pt>
                <c:pt idx="3936">
                  <c:v>7.9674659926940483E-5</c:v>
                </c:pt>
                <c:pt idx="3937">
                  <c:v>8.2666396169256428E-5</c:v>
                </c:pt>
                <c:pt idx="3938">
                  <c:v>8.6602891224935304E-5</c:v>
                </c:pt>
                <c:pt idx="3939">
                  <c:v>7.7627682497987468E-5</c:v>
                </c:pt>
                <c:pt idx="3940">
                  <c:v>7.2903888431172803E-5</c:v>
                </c:pt>
                <c:pt idx="3941">
                  <c:v>8.1091798146984878E-5</c:v>
                </c:pt>
                <c:pt idx="3942">
                  <c:v>7.8887360915804708E-5</c:v>
                </c:pt>
                <c:pt idx="3943">
                  <c:v>7.3061348233399972E-5</c:v>
                </c:pt>
                <c:pt idx="3944">
                  <c:v>7.1014370804446957E-5</c:v>
                </c:pt>
                <c:pt idx="3945">
                  <c:v>7.5895624673488749E-5</c:v>
                </c:pt>
                <c:pt idx="3946">
                  <c:v>7.3376267837854282E-5</c:v>
                </c:pt>
                <c:pt idx="3947">
                  <c:v>7.0699451199992633E-5</c:v>
                </c:pt>
                <c:pt idx="3948">
                  <c:v>7.1329290408901267E-5</c:v>
                </c:pt>
                <c:pt idx="3949">
                  <c:v>8.06194187403034E-5</c:v>
                </c:pt>
                <c:pt idx="3950">
                  <c:v>7.6997843289078834E-5</c:v>
                </c:pt>
                <c:pt idx="3951">
                  <c:v>7.7470222695760299E-5</c:v>
                </c:pt>
                <c:pt idx="3952">
                  <c:v>7.5423245266807297E-5</c:v>
                </c:pt>
                <c:pt idx="3953">
                  <c:v>7.8887360915804708E-5</c:v>
                </c:pt>
                <c:pt idx="3954">
                  <c:v>7.3533727640081423E-5</c:v>
                </c:pt>
                <c:pt idx="3955">
                  <c:v>7.8100061904668919E-5</c:v>
                </c:pt>
                <c:pt idx="3956">
                  <c:v>7.7627682497987468E-5</c:v>
                </c:pt>
                <c:pt idx="3957">
                  <c:v>8.1249257949212033E-5</c:v>
                </c:pt>
                <c:pt idx="3958">
                  <c:v>8.4083534389300824E-5</c:v>
                </c:pt>
                <c:pt idx="3959">
                  <c:v>7.9674659926940483E-5</c:v>
                </c:pt>
                <c:pt idx="3960">
                  <c:v>7.5895624673488749E-5</c:v>
                </c:pt>
                <c:pt idx="3961">
                  <c:v>7.1329290408901267E-5</c:v>
                </c:pt>
                <c:pt idx="3962">
                  <c:v>7.2274049222264183E-5</c:v>
                </c:pt>
                <c:pt idx="3963">
                  <c:v>7.7470222695760299E-5</c:v>
                </c:pt>
                <c:pt idx="3964">
                  <c:v>7.1171830606674098E-5</c:v>
                </c:pt>
                <c:pt idx="3965">
                  <c:v>7.4950865860125819E-5</c:v>
                </c:pt>
                <c:pt idx="3966">
                  <c:v>7.5265785464580129E-5</c:v>
                </c:pt>
                <c:pt idx="3967">
                  <c:v>6.7077875748768067E-5</c:v>
                </c:pt>
                <c:pt idx="3968">
                  <c:v>7.2116589420037028E-5</c:v>
                </c:pt>
                <c:pt idx="3969">
                  <c:v>7.7785142300214609E-5</c:v>
                </c:pt>
                <c:pt idx="3970">
                  <c:v>7.7470222695760299E-5</c:v>
                </c:pt>
                <c:pt idx="3971">
                  <c:v>7.9044820718031849E-5</c:v>
                </c:pt>
                <c:pt idx="3972">
                  <c:v>7.2588968826718493E-5</c:v>
                </c:pt>
                <c:pt idx="3973">
                  <c:v>6.6920415946540926E-5</c:v>
                </c:pt>
                <c:pt idx="3974">
                  <c:v>7.8887360915804708E-5</c:v>
                </c:pt>
                <c:pt idx="3975">
                  <c:v>7.3376267837854282E-5</c:v>
                </c:pt>
                <c:pt idx="3976">
                  <c:v>7.6997843289078834E-5</c:v>
                </c:pt>
                <c:pt idx="3977">
                  <c:v>7.1014370804446957E-5</c:v>
                </c:pt>
                <c:pt idx="3978">
                  <c:v>7.9674659926940483E-5</c:v>
                </c:pt>
                <c:pt idx="3979">
                  <c:v>8.0776878542530568E-5</c:v>
                </c:pt>
                <c:pt idx="3980">
                  <c:v>7.3376267837854282E-5</c:v>
                </c:pt>
                <c:pt idx="3981">
                  <c:v>7.2116589420037028E-5</c:v>
                </c:pt>
                <c:pt idx="3982">
                  <c:v>7.1486750211128408E-5</c:v>
                </c:pt>
                <c:pt idx="3983">
                  <c:v>8.1249257949212033E-5</c:v>
                </c:pt>
                <c:pt idx="3984">
                  <c:v>7.2116589420037028E-5</c:v>
                </c:pt>
                <c:pt idx="3985">
                  <c:v>7.7627682497987468E-5</c:v>
                </c:pt>
                <c:pt idx="3986">
                  <c:v>7.1014370804446957E-5</c:v>
                </c:pt>
                <c:pt idx="3987">
                  <c:v>6.8967393375493941E-5</c:v>
                </c:pt>
                <c:pt idx="3988">
                  <c:v>7.3533727640081423E-5</c:v>
                </c:pt>
                <c:pt idx="3989">
                  <c:v>6.8022634562130984E-5</c:v>
                </c:pt>
                <c:pt idx="3990">
                  <c:v>6.6448036539859447E-5</c:v>
                </c:pt>
                <c:pt idx="3991">
                  <c:v>6.8180094364358166E-5</c:v>
                </c:pt>
                <c:pt idx="3992">
                  <c:v>7.0069611991084013E-5</c:v>
                </c:pt>
                <c:pt idx="3993">
                  <c:v>6.5030898319815052E-5</c:v>
                </c:pt>
                <c:pt idx="3994">
                  <c:v>6.4558518913133587E-5</c:v>
                </c:pt>
                <c:pt idx="3995">
                  <c:v>7.0227071793311168E-5</c:v>
                </c:pt>
                <c:pt idx="3996">
                  <c:v>7.3848647244535747E-5</c:v>
                </c:pt>
                <c:pt idx="3997">
                  <c:v>6.7550255155449532E-5</c:v>
                </c:pt>
                <c:pt idx="3998">
                  <c:v>7.8257521706896074E-5</c:v>
                </c:pt>
                <c:pt idx="3999">
                  <c:v>7.3848647244535747E-5</c:v>
                </c:pt>
                <c:pt idx="4000">
                  <c:v>7.3533727640081423E-5</c:v>
                </c:pt>
                <c:pt idx="4001">
                  <c:v>7.2274049222264183E-5</c:v>
                </c:pt>
                <c:pt idx="4002">
                  <c:v>6.9597232584402548E-5</c:v>
                </c:pt>
                <c:pt idx="4003">
                  <c:v>7.0856911002219788E-5</c:v>
                </c:pt>
                <c:pt idx="4004">
                  <c:v>7.4478486453444354E-5</c:v>
                </c:pt>
                <c:pt idx="4005">
                  <c:v>6.7707714957676688E-5</c:v>
                </c:pt>
                <c:pt idx="4006">
                  <c:v>7.9517200124713328E-5</c:v>
                </c:pt>
                <c:pt idx="4007">
                  <c:v>7.7942602102441778E-5</c:v>
                </c:pt>
                <c:pt idx="4008">
                  <c:v>7.8100061904668919E-5</c:v>
                </c:pt>
                <c:pt idx="4009">
                  <c:v>7.9359740322486159E-5</c:v>
                </c:pt>
                <c:pt idx="4010">
                  <c:v>7.9202280520259018E-5</c:v>
                </c:pt>
                <c:pt idx="4011">
                  <c:v>7.4321026651217199E-5</c:v>
                </c:pt>
                <c:pt idx="4012">
                  <c:v>6.8967393375493941E-5</c:v>
                </c:pt>
                <c:pt idx="4013">
                  <c:v>7.3691187442308592E-5</c:v>
                </c:pt>
                <c:pt idx="4014">
                  <c:v>6.6762956144313744E-5</c:v>
                </c:pt>
                <c:pt idx="4015">
                  <c:v>7.5423245266807297E-5</c:v>
                </c:pt>
                <c:pt idx="4016">
                  <c:v>7.5580705069034452E-5</c:v>
                </c:pt>
                <c:pt idx="4017">
                  <c:v>7.2431509024491352E-5</c:v>
                </c:pt>
                <c:pt idx="4018">
                  <c:v>7.3848647244535747E-5</c:v>
                </c:pt>
                <c:pt idx="4019">
                  <c:v>7.0227071793311168E-5</c:v>
                </c:pt>
                <c:pt idx="4020">
                  <c:v>7.1644210013355577E-5</c:v>
                </c:pt>
                <c:pt idx="4021">
                  <c:v>6.4873438517587897E-5</c:v>
                </c:pt>
                <c:pt idx="4022">
                  <c:v>7.0227071793311168E-5</c:v>
                </c:pt>
                <c:pt idx="4023">
                  <c:v>6.7707714957676688E-5</c:v>
                </c:pt>
                <c:pt idx="4024">
                  <c:v>6.3456300297543502E-5</c:v>
                </c:pt>
                <c:pt idx="4025">
                  <c:v>6.9597232584402548E-5</c:v>
                </c:pt>
                <c:pt idx="4026">
                  <c:v>6.0622023857454711E-5</c:v>
                </c:pt>
                <c:pt idx="4027">
                  <c:v>6.8337554166585308E-5</c:v>
                </c:pt>
                <c:pt idx="4028">
                  <c:v>6.8022634562130984E-5</c:v>
                </c:pt>
                <c:pt idx="4029">
                  <c:v>6.3298840495316347E-5</c:v>
                </c:pt>
                <c:pt idx="4030">
                  <c:v>7.1171830606674098E-5</c:v>
                </c:pt>
                <c:pt idx="4031">
                  <c:v>7.1959129617809873E-5</c:v>
                </c:pt>
                <c:pt idx="4032">
                  <c:v>6.8337554166585308E-5</c:v>
                </c:pt>
                <c:pt idx="4033">
                  <c:v>6.4558518913133587E-5</c:v>
                </c:pt>
                <c:pt idx="4034">
                  <c:v>6.9124853177721083E-5</c:v>
                </c:pt>
                <c:pt idx="4035">
                  <c:v>6.3141380693089205E-5</c:v>
                </c:pt>
                <c:pt idx="4036">
                  <c:v>5.9204885637410309E-5</c:v>
                </c:pt>
                <c:pt idx="4037">
                  <c:v>6.6448036539859447E-5</c:v>
                </c:pt>
                <c:pt idx="4038">
                  <c:v>6.9282312979948251E-5</c:v>
                </c:pt>
                <c:pt idx="4039">
                  <c:v>6.5345817924269362E-5</c:v>
                </c:pt>
                <c:pt idx="4040">
                  <c:v>7.2903888431172803E-5</c:v>
                </c:pt>
                <c:pt idx="4041">
                  <c:v>7.0699451199992633E-5</c:v>
                </c:pt>
                <c:pt idx="4042">
                  <c:v>8.1249257949212033E-5</c:v>
                </c:pt>
                <c:pt idx="4043">
                  <c:v>9.368858232515728E-5</c:v>
                </c:pt>
                <c:pt idx="4044">
                  <c:v>8.4713373598209444E-5</c:v>
                </c:pt>
                <c:pt idx="4045">
                  <c:v>7.2746428628945648E-5</c:v>
                </c:pt>
                <c:pt idx="4046">
                  <c:v>6.5503277726496517E-5</c:v>
                </c:pt>
                <c:pt idx="4047">
                  <c:v>6.9439772782175393E-5</c:v>
                </c:pt>
                <c:pt idx="4048">
                  <c:v>6.5503277726496517E-5</c:v>
                </c:pt>
                <c:pt idx="4049">
                  <c:v>6.6762956144313744E-5</c:v>
                </c:pt>
                <c:pt idx="4050">
                  <c:v>6.6290576737632292E-5</c:v>
                </c:pt>
                <c:pt idx="4051">
                  <c:v>6.6133116935405151E-5</c:v>
                </c:pt>
                <c:pt idx="4052">
                  <c:v>6.7235335550995236E-5</c:v>
                </c:pt>
                <c:pt idx="4053">
                  <c:v>7.0699451199992633E-5</c:v>
                </c:pt>
                <c:pt idx="4054">
                  <c:v>6.1409322868590487E-5</c:v>
                </c:pt>
                <c:pt idx="4055">
                  <c:v>7.0699451199992633E-5</c:v>
                </c:pt>
                <c:pt idx="4056">
                  <c:v>6.5345817924269362E-5</c:v>
                </c:pt>
                <c:pt idx="4057">
                  <c:v>6.6920415946540926E-5</c:v>
                </c:pt>
                <c:pt idx="4058">
                  <c:v>6.6290576737632292E-5</c:v>
                </c:pt>
                <c:pt idx="4059">
                  <c:v>6.9597232584402548E-5</c:v>
                </c:pt>
                <c:pt idx="4060">
                  <c:v>7.4793406057898677E-5</c:v>
                </c:pt>
                <c:pt idx="4061">
                  <c:v>6.9912152188856858E-5</c:v>
                </c:pt>
                <c:pt idx="4062">
                  <c:v>6.5345817924269362E-5</c:v>
                </c:pt>
                <c:pt idx="4063">
                  <c:v>7.1329290408901267E-5</c:v>
                </c:pt>
                <c:pt idx="4064">
                  <c:v>6.8337554166585308E-5</c:v>
                </c:pt>
                <c:pt idx="4065">
                  <c:v>7.6682923684624524E-5</c:v>
                </c:pt>
                <c:pt idx="4066">
                  <c:v>6.9597232584402548E-5</c:v>
                </c:pt>
                <c:pt idx="4067">
                  <c:v>6.7865174759903843E-5</c:v>
                </c:pt>
                <c:pt idx="4068">
                  <c:v>7.0699451199992633E-5</c:v>
                </c:pt>
                <c:pt idx="4069">
                  <c:v>7.0699451199992633E-5</c:v>
                </c:pt>
                <c:pt idx="4070">
                  <c:v>7.2903888431172803E-5</c:v>
                </c:pt>
                <c:pt idx="4071">
                  <c:v>7.7942602102441778E-5</c:v>
                </c:pt>
                <c:pt idx="4072">
                  <c:v>8.565813241157236E-5</c:v>
                </c:pt>
                <c:pt idx="4073">
                  <c:v>8.7862569642752544E-5</c:v>
                </c:pt>
                <c:pt idx="4074">
                  <c:v>7.5108325662352987E-5</c:v>
                </c:pt>
                <c:pt idx="4075">
                  <c:v>7.1171830606674098E-5</c:v>
                </c:pt>
                <c:pt idx="4076">
                  <c:v>7.0227071793311168E-5</c:v>
                </c:pt>
                <c:pt idx="4077">
                  <c:v>7.7785142300214609E-5</c:v>
                </c:pt>
                <c:pt idx="4078">
                  <c:v>8.0147039333621934E-5</c:v>
                </c:pt>
                <c:pt idx="4079">
                  <c:v>9.7152697974154691E-5</c:v>
                </c:pt>
                <c:pt idx="4080">
                  <c:v>1.3258115347526458E-4</c:v>
                </c:pt>
                <c:pt idx="4081">
                  <c:v>1.7556767948327792E-4</c:v>
                </c:pt>
                <c:pt idx="4082">
                  <c:v>1.8060639315454688E-4</c:v>
                </c:pt>
                <c:pt idx="4083">
                  <c:v>1.4816967389575295E-4</c:v>
                </c:pt>
                <c:pt idx="4084">
                  <c:v>1.0927710274564563E-4</c:v>
                </c:pt>
                <c:pt idx="4085">
                  <c:v>8.7547650038298234E-5</c:v>
                </c:pt>
                <c:pt idx="4086">
                  <c:v>7.8572441311350384E-5</c:v>
                </c:pt>
                <c:pt idx="4087">
                  <c:v>9.1326685291749955E-5</c:v>
                </c:pt>
                <c:pt idx="4088">
                  <c:v>1.2014182909931932E-4</c:v>
                </c:pt>
                <c:pt idx="4089">
                  <c:v>1.8312574999018136E-4</c:v>
                </c:pt>
                <c:pt idx="4090">
                  <c:v>2.3493002492291543E-4</c:v>
                </c:pt>
                <c:pt idx="4091">
                  <c:v>1.791892549345025E-4</c:v>
                </c:pt>
                <c:pt idx="4092">
                  <c:v>1.2155896731936373E-4</c:v>
                </c:pt>
                <c:pt idx="4093">
                  <c:v>8.8807328456115474E-5</c:v>
                </c:pt>
                <c:pt idx="4094">
                  <c:v>7.3061348233399972E-5</c:v>
                </c:pt>
                <c:pt idx="4095">
                  <c:v>6.9439772782175393E-5</c:v>
                </c:pt>
                <c:pt idx="4096">
                  <c:v>6.7865174759903843E-5</c:v>
                </c:pt>
                <c:pt idx="4097">
                  <c:v>6.7550255155449532E-5</c:v>
                </c:pt>
                <c:pt idx="4098">
                  <c:v>7.6053084475715904E-5</c:v>
                </c:pt>
                <c:pt idx="4099">
                  <c:v>7.5580705069034452E-5</c:v>
                </c:pt>
                <c:pt idx="4100">
                  <c:v>7.0541991397765492E-5</c:v>
                </c:pt>
                <c:pt idx="4101">
                  <c:v>7.0069611991084013E-5</c:v>
                </c:pt>
                <c:pt idx="4102">
                  <c:v>6.3613760099770657E-5</c:v>
                </c:pt>
                <c:pt idx="4103">
                  <c:v>6.2196621879726248E-5</c:v>
                </c:pt>
                <c:pt idx="4104">
                  <c:v>6.5188358122042221E-5</c:v>
                </c:pt>
                <c:pt idx="4105">
                  <c:v>6.4873438517587897E-5</c:v>
                </c:pt>
                <c:pt idx="4106">
                  <c:v>6.0936943461909015E-5</c:v>
                </c:pt>
                <c:pt idx="4107">
                  <c:v>6.4558518913133587E-5</c:v>
                </c:pt>
                <c:pt idx="4108">
                  <c:v>5.8260126824047379E-5</c:v>
                </c:pt>
                <c:pt idx="4109">
                  <c:v>6.3456300297543502E-5</c:v>
                </c:pt>
                <c:pt idx="4110">
                  <c:v>6.4401059110906446E-5</c:v>
                </c:pt>
                <c:pt idx="4111">
                  <c:v>6.8495013968812463E-5</c:v>
                </c:pt>
                <c:pt idx="4112">
                  <c:v>6.5660737528723672E-5</c:v>
                </c:pt>
                <c:pt idx="4113">
                  <c:v>6.1409322868590487E-5</c:v>
                </c:pt>
                <c:pt idx="4114">
                  <c:v>6.2511541484180572E-5</c:v>
                </c:pt>
                <c:pt idx="4115">
                  <c:v>6.3456300297543502E-5</c:v>
                </c:pt>
                <c:pt idx="4116">
                  <c:v>6.8180094364358166E-5</c:v>
                </c:pt>
                <c:pt idx="4117">
                  <c:v>7.1171830606674098E-5</c:v>
                </c:pt>
                <c:pt idx="4118">
                  <c:v>6.5818197330950827E-5</c:v>
                </c:pt>
                <c:pt idx="4119">
                  <c:v>6.0779483659681866E-5</c:v>
                </c:pt>
                <c:pt idx="4120">
                  <c:v>5.8575046428501696E-5</c:v>
                </c:pt>
                <c:pt idx="4121">
                  <c:v>6.0307104253000408E-5</c:v>
                </c:pt>
                <c:pt idx="4122">
                  <c:v>5.6370609197321526E-5</c:v>
                </c:pt>
                <c:pt idx="4123">
                  <c:v>6.1881702275271965E-5</c:v>
                </c:pt>
                <c:pt idx="4124">
                  <c:v>7.0384531595538323E-5</c:v>
                </c:pt>
                <c:pt idx="4125">
                  <c:v>6.4715978715360729E-5</c:v>
                </c:pt>
                <c:pt idx="4126">
                  <c:v>6.3928679704224967E-5</c:v>
                </c:pt>
                <c:pt idx="4127">
                  <c:v>6.3141380693089205E-5</c:v>
                </c:pt>
                <c:pt idx="4128">
                  <c:v>6.7235335550995236E-5</c:v>
                </c:pt>
                <c:pt idx="4129">
                  <c:v>5.5425850383958589E-5</c:v>
                </c:pt>
                <c:pt idx="4130">
                  <c:v>6.7235335550995236E-5</c:v>
                </c:pt>
                <c:pt idx="4131">
                  <c:v>5.8260126824047379E-5</c:v>
                </c:pt>
                <c:pt idx="4132">
                  <c:v>5.4796011175049982E-5</c:v>
                </c:pt>
                <c:pt idx="4133">
                  <c:v>6.0779483659681866E-5</c:v>
                </c:pt>
                <c:pt idx="4134">
                  <c:v>6.3613760099770657E-5</c:v>
                </c:pt>
                <c:pt idx="4135">
                  <c:v>5.9047425835183154E-5</c:v>
                </c:pt>
                <c:pt idx="4136">
                  <c:v>6.2826461088634882E-5</c:v>
                </c:pt>
                <c:pt idx="4137">
                  <c:v>6.6920415946540926E-5</c:v>
                </c:pt>
                <c:pt idx="4138">
                  <c:v>6.5660737528723672E-5</c:v>
                </c:pt>
                <c:pt idx="4139">
                  <c:v>5.6685528801775829E-5</c:v>
                </c:pt>
                <c:pt idx="4140">
                  <c:v>6.2196621879726248E-5</c:v>
                </c:pt>
                <c:pt idx="4141">
                  <c:v>7.0384531595538323E-5</c:v>
                </c:pt>
                <c:pt idx="4142">
                  <c:v>6.4401059110906446E-5</c:v>
                </c:pt>
                <c:pt idx="4143">
                  <c:v>6.5818197330950827E-5</c:v>
                </c:pt>
                <c:pt idx="4144">
                  <c:v>6.5660737528723672E-5</c:v>
                </c:pt>
                <c:pt idx="4145">
                  <c:v>6.2196621879726248E-5</c:v>
                </c:pt>
                <c:pt idx="4146">
                  <c:v>6.3928679704224967E-5</c:v>
                </c:pt>
                <c:pt idx="4147">
                  <c:v>6.9124853177721083E-5</c:v>
                </c:pt>
                <c:pt idx="4148">
                  <c:v>6.1409322868590487E-5</c:v>
                </c:pt>
                <c:pt idx="4149">
                  <c:v>6.4401059110906446E-5</c:v>
                </c:pt>
                <c:pt idx="4150">
                  <c:v>6.2669001286407713E-5</c:v>
                </c:pt>
                <c:pt idx="4151">
                  <c:v>6.8967393375493941E-5</c:v>
                </c:pt>
                <c:pt idx="4152">
                  <c:v>7.9517200124713328E-5</c:v>
                </c:pt>
                <c:pt idx="4153">
                  <c:v>8.9122248060569784E-5</c:v>
                </c:pt>
                <c:pt idx="4154">
                  <c:v>1.2360594474831673E-4</c:v>
                </c:pt>
                <c:pt idx="4155">
                  <c:v>1.6848198838305596E-4</c:v>
                </c:pt>
                <c:pt idx="4156">
                  <c:v>1.7446546086768782E-4</c:v>
                </c:pt>
                <c:pt idx="4157">
                  <c:v>1.3604526912426197E-4</c:v>
                </c:pt>
                <c:pt idx="4158">
                  <c:v>1.0628536650332968E-4</c:v>
                </c:pt>
                <c:pt idx="4159">
                  <c:v>7.8572441311350384E-5</c:v>
                </c:pt>
                <c:pt idx="4160">
                  <c:v>7.0227071793311168E-5</c:v>
                </c:pt>
                <c:pt idx="4161">
                  <c:v>6.5660737528723672E-5</c:v>
                </c:pt>
                <c:pt idx="4162">
                  <c:v>6.5975657133177982E-5</c:v>
                </c:pt>
                <c:pt idx="4163">
                  <c:v>7.1959129617809873E-5</c:v>
                </c:pt>
                <c:pt idx="4164">
                  <c:v>6.1566782670817642E-5</c:v>
                </c:pt>
                <c:pt idx="4165">
                  <c:v>6.4558518913133587E-5</c:v>
                </c:pt>
                <c:pt idx="4166">
                  <c:v>6.235408168195343E-5</c:v>
                </c:pt>
                <c:pt idx="4167">
                  <c:v>5.9677265044091781E-5</c:v>
                </c:pt>
                <c:pt idx="4168">
                  <c:v>5.4638551372822814E-5</c:v>
                </c:pt>
                <c:pt idx="4169">
                  <c:v>6.5503277726496517E-5</c:v>
                </c:pt>
                <c:pt idx="4170">
                  <c:v>6.2039162077499107E-5</c:v>
                </c:pt>
                <c:pt idx="4171">
                  <c:v>6.4558518913133587E-5</c:v>
                </c:pt>
                <c:pt idx="4172">
                  <c:v>6.3771219901997812E-5</c:v>
                </c:pt>
                <c:pt idx="4173">
                  <c:v>6.4243599308679277E-5</c:v>
                </c:pt>
                <c:pt idx="4174">
                  <c:v>6.5345817924269362E-5</c:v>
                </c:pt>
                <c:pt idx="4175">
                  <c:v>6.1566782670817642E-5</c:v>
                </c:pt>
                <c:pt idx="4176">
                  <c:v>6.1409322868590487E-5</c:v>
                </c:pt>
                <c:pt idx="4177">
                  <c:v>6.5818197330950827E-5</c:v>
                </c:pt>
                <c:pt idx="4178">
                  <c:v>6.7392795353222377E-5</c:v>
                </c:pt>
                <c:pt idx="4179">
                  <c:v>5.983472484631893E-5</c:v>
                </c:pt>
                <c:pt idx="4180">
                  <c:v>6.4401059110906446E-5</c:v>
                </c:pt>
                <c:pt idx="4181">
                  <c:v>5.7787747417365914E-5</c:v>
                </c:pt>
                <c:pt idx="4182">
                  <c:v>6.0779483659681866E-5</c:v>
                </c:pt>
                <c:pt idx="4183">
                  <c:v>6.3141380693089205E-5</c:v>
                </c:pt>
                <c:pt idx="4184">
                  <c:v>6.3141380693089205E-5</c:v>
                </c:pt>
                <c:pt idx="4185">
                  <c:v>6.5503277726496517E-5</c:v>
                </c:pt>
                <c:pt idx="4186">
                  <c:v>6.2196621879726248E-5</c:v>
                </c:pt>
                <c:pt idx="4187">
                  <c:v>5.9047425835183154E-5</c:v>
                </c:pt>
                <c:pt idx="4188">
                  <c:v>6.8022634562130984E-5</c:v>
                </c:pt>
                <c:pt idx="4189">
                  <c:v>5.6528068999548681E-5</c:v>
                </c:pt>
                <c:pt idx="4190">
                  <c:v>6.1409322868590487E-5</c:v>
                </c:pt>
                <c:pt idx="4191">
                  <c:v>6.4401059110906446E-5</c:v>
                </c:pt>
                <c:pt idx="4192">
                  <c:v>5.983472484631893E-5</c:v>
                </c:pt>
                <c:pt idx="4193">
                  <c:v>6.0622023857454711E-5</c:v>
                </c:pt>
                <c:pt idx="4194">
                  <c:v>6.2983920890862023E-5</c:v>
                </c:pt>
                <c:pt idx="4195">
                  <c:v>6.1409322868590487E-5</c:v>
                </c:pt>
                <c:pt idx="4196">
                  <c:v>5.6528068999548681E-5</c:v>
                </c:pt>
                <c:pt idx="4197">
                  <c:v>5.983472484631893E-5</c:v>
                </c:pt>
                <c:pt idx="4198">
                  <c:v>5.9519805241864626E-5</c:v>
                </c:pt>
                <c:pt idx="4199">
                  <c:v>6.3298840495316347E-5</c:v>
                </c:pt>
                <c:pt idx="4200">
                  <c:v>6.5030898319815052E-5</c:v>
                </c:pt>
                <c:pt idx="4201">
                  <c:v>5.983472484631893E-5</c:v>
                </c:pt>
                <c:pt idx="4202">
                  <c:v>6.2196621879726248E-5</c:v>
                </c:pt>
                <c:pt idx="4203">
                  <c:v>6.2196621879726248E-5</c:v>
                </c:pt>
                <c:pt idx="4204">
                  <c:v>6.4873438517587897E-5</c:v>
                </c:pt>
                <c:pt idx="4205">
                  <c:v>6.2039162077499107E-5</c:v>
                </c:pt>
                <c:pt idx="4206">
                  <c:v>5.9992184648546098E-5</c:v>
                </c:pt>
                <c:pt idx="4207">
                  <c:v>6.7392795353222377E-5</c:v>
                </c:pt>
                <c:pt idx="4208">
                  <c:v>5.9362345439637471E-5</c:v>
                </c:pt>
                <c:pt idx="4209">
                  <c:v>5.8102667021820231E-5</c:v>
                </c:pt>
                <c:pt idx="4210">
                  <c:v>6.4715978715360729E-5</c:v>
                </c:pt>
                <c:pt idx="4211">
                  <c:v>5.8732506230728858E-5</c:v>
                </c:pt>
                <c:pt idx="4212">
                  <c:v>6.8022634562130984E-5</c:v>
                </c:pt>
                <c:pt idx="4213">
                  <c:v>7.0856911002219788E-5</c:v>
                </c:pt>
                <c:pt idx="4214">
                  <c:v>6.5818197330950827E-5</c:v>
                </c:pt>
                <c:pt idx="4215">
                  <c:v>6.7550255155449532E-5</c:v>
                </c:pt>
                <c:pt idx="4216">
                  <c:v>6.0779483659681866E-5</c:v>
                </c:pt>
                <c:pt idx="4217">
                  <c:v>6.046456405522755E-5</c:v>
                </c:pt>
                <c:pt idx="4218">
                  <c:v>6.2983920890862023E-5</c:v>
                </c:pt>
                <c:pt idx="4219">
                  <c:v>6.3298840495316347E-5</c:v>
                </c:pt>
                <c:pt idx="4220">
                  <c:v>6.3298840495316347E-5</c:v>
                </c:pt>
                <c:pt idx="4221">
                  <c:v>6.9124853177721083E-5</c:v>
                </c:pt>
                <c:pt idx="4222">
                  <c:v>7.8257521706896074E-5</c:v>
                </c:pt>
                <c:pt idx="4223">
                  <c:v>9.5105720545201662E-5</c:v>
                </c:pt>
                <c:pt idx="4224">
                  <c:v>1.1494565562582321E-4</c:v>
                </c:pt>
                <c:pt idx="4225">
                  <c:v>1.2880211822181289E-4</c:v>
                </c:pt>
                <c:pt idx="4226">
                  <c:v>1.3163639466190165E-4</c:v>
                </c:pt>
                <c:pt idx="4227">
                  <c:v>1.0282125085433227E-4</c:v>
                </c:pt>
                <c:pt idx="4228">
                  <c:v>9.11692254895228E-5</c:v>
                </c:pt>
                <c:pt idx="4229">
                  <c:v>7.9832119729167624E-5</c:v>
                </c:pt>
                <c:pt idx="4230">
                  <c:v>7.8257521706896074E-5</c:v>
                </c:pt>
                <c:pt idx="4231">
                  <c:v>7.4478486453444354E-5</c:v>
                </c:pt>
                <c:pt idx="4232">
                  <c:v>6.1251863066363332E-5</c:v>
                </c:pt>
                <c:pt idx="4233">
                  <c:v>6.7077875748768067E-5</c:v>
                </c:pt>
                <c:pt idx="4234">
                  <c:v>6.4243599308679277E-5</c:v>
                </c:pt>
                <c:pt idx="4235">
                  <c:v>6.1094403264136177E-5</c:v>
                </c:pt>
                <c:pt idx="4236">
                  <c:v>6.8809933573266759E-5</c:v>
                </c:pt>
                <c:pt idx="4237">
                  <c:v>6.8652473771039618E-5</c:v>
                </c:pt>
                <c:pt idx="4238">
                  <c:v>8.5028293202663754E-5</c:v>
                </c:pt>
                <c:pt idx="4239">
                  <c:v>1.0156157243651504E-4</c:v>
                </c:pt>
                <c:pt idx="4240">
                  <c:v>9.5420640149655985E-5</c:v>
                </c:pt>
                <c:pt idx="4241">
                  <c:v>8.1091798146984878E-5</c:v>
                </c:pt>
                <c:pt idx="4242">
                  <c:v>7.4793406057898677E-5</c:v>
                </c:pt>
                <c:pt idx="4243">
                  <c:v>6.7550255155449532E-5</c:v>
                </c:pt>
                <c:pt idx="4244">
                  <c:v>5.8889966032955999E-5</c:v>
                </c:pt>
                <c:pt idx="4245">
                  <c:v>6.2983920890862023E-5</c:v>
                </c:pt>
                <c:pt idx="4246">
                  <c:v>5.9992184648546098E-5</c:v>
                </c:pt>
                <c:pt idx="4247">
                  <c:v>5.7945207219593083E-5</c:v>
                </c:pt>
                <c:pt idx="4248">
                  <c:v>6.2196621879726248E-5</c:v>
                </c:pt>
                <c:pt idx="4249">
                  <c:v>6.4715978715360729E-5</c:v>
                </c:pt>
                <c:pt idx="4250">
                  <c:v>6.0936943461909015E-5</c:v>
                </c:pt>
                <c:pt idx="4251">
                  <c:v>6.1409322868590487E-5</c:v>
                </c:pt>
                <c:pt idx="4252">
                  <c:v>5.8417586626274541E-5</c:v>
                </c:pt>
                <c:pt idx="4253">
                  <c:v>5.8575046428501696E-5</c:v>
                </c:pt>
                <c:pt idx="4254">
                  <c:v>5.6528068999548681E-5</c:v>
                </c:pt>
                <c:pt idx="4255">
                  <c:v>5.8732506230728858E-5</c:v>
                </c:pt>
                <c:pt idx="4256">
                  <c:v>6.8967393375493941E-5</c:v>
                </c:pt>
                <c:pt idx="4257">
                  <c:v>6.5345817924269362E-5</c:v>
                </c:pt>
                <c:pt idx="4258">
                  <c:v>5.5425850383958589E-5</c:v>
                </c:pt>
                <c:pt idx="4259">
                  <c:v>6.3298840495316347E-5</c:v>
                </c:pt>
                <c:pt idx="4260">
                  <c:v>6.0149644450773246E-5</c:v>
                </c:pt>
                <c:pt idx="4261">
                  <c:v>6.3613760099770657E-5</c:v>
                </c:pt>
                <c:pt idx="4262">
                  <c:v>6.4873438517587897E-5</c:v>
                </c:pt>
                <c:pt idx="4263">
                  <c:v>5.8102667021820231E-5</c:v>
                </c:pt>
                <c:pt idx="4264">
                  <c:v>6.0936943461909015E-5</c:v>
                </c:pt>
                <c:pt idx="4265">
                  <c:v>6.2669001286407713E-5</c:v>
                </c:pt>
                <c:pt idx="4266">
                  <c:v>6.1881702275271965E-5</c:v>
                </c:pt>
                <c:pt idx="4267">
                  <c:v>6.3928679704224967E-5</c:v>
                </c:pt>
                <c:pt idx="4268">
                  <c:v>6.3613760099770657E-5</c:v>
                </c:pt>
                <c:pt idx="4269">
                  <c:v>6.1251863066363332E-5</c:v>
                </c:pt>
                <c:pt idx="4270">
                  <c:v>5.8889966032955999E-5</c:v>
                </c:pt>
                <c:pt idx="4271">
                  <c:v>6.5345817924269362E-5</c:v>
                </c:pt>
                <c:pt idx="4272">
                  <c:v>6.6920415946540926E-5</c:v>
                </c:pt>
                <c:pt idx="4273">
                  <c:v>6.3141380693089205E-5</c:v>
                </c:pt>
                <c:pt idx="4274">
                  <c:v>6.0149644450773246E-5</c:v>
                </c:pt>
                <c:pt idx="4275">
                  <c:v>6.1094403264136177E-5</c:v>
                </c:pt>
                <c:pt idx="4276">
                  <c:v>5.8260126824047379E-5</c:v>
                </c:pt>
                <c:pt idx="4277">
                  <c:v>6.4715978715360729E-5</c:v>
                </c:pt>
                <c:pt idx="4278">
                  <c:v>6.3141380693089205E-5</c:v>
                </c:pt>
                <c:pt idx="4279">
                  <c:v>6.1724242473044797E-5</c:v>
                </c:pt>
                <c:pt idx="4280">
                  <c:v>6.2669001286407713E-5</c:v>
                </c:pt>
                <c:pt idx="4281">
                  <c:v>6.2669001286407713E-5</c:v>
                </c:pt>
                <c:pt idx="4282">
                  <c:v>6.8809933573266759E-5</c:v>
                </c:pt>
                <c:pt idx="4283">
                  <c:v>5.9677265044091781E-5</c:v>
                </c:pt>
                <c:pt idx="4284">
                  <c:v>5.9519805241864626E-5</c:v>
                </c:pt>
                <c:pt idx="4285">
                  <c:v>6.3613760099770657E-5</c:v>
                </c:pt>
                <c:pt idx="4286">
                  <c:v>5.6685528801775829E-5</c:v>
                </c:pt>
                <c:pt idx="4287">
                  <c:v>5.7000448406230139E-5</c:v>
                </c:pt>
                <c:pt idx="4288">
                  <c:v>5.5268390581731441E-5</c:v>
                </c:pt>
                <c:pt idx="4289">
                  <c:v>5.7157908208457294E-5</c:v>
                </c:pt>
                <c:pt idx="4290">
                  <c:v>6.1094403264136177E-5</c:v>
                </c:pt>
                <c:pt idx="4291">
                  <c:v>5.8102667021820231E-5</c:v>
                </c:pt>
                <c:pt idx="4292">
                  <c:v>6.1566782670817642E-5</c:v>
                </c:pt>
                <c:pt idx="4293">
                  <c:v>6.1881702275271965E-5</c:v>
                </c:pt>
                <c:pt idx="4294">
                  <c:v>6.0622023857454711E-5</c:v>
                </c:pt>
                <c:pt idx="4295">
                  <c:v>5.8732506230728858E-5</c:v>
                </c:pt>
                <c:pt idx="4296">
                  <c:v>5.983472484631893E-5</c:v>
                </c:pt>
                <c:pt idx="4297">
                  <c:v>5.983472484631893E-5</c:v>
                </c:pt>
                <c:pt idx="4298">
                  <c:v>6.2196621879726248E-5</c:v>
                </c:pt>
                <c:pt idx="4299">
                  <c:v>5.7157908208457294E-5</c:v>
                </c:pt>
                <c:pt idx="4300">
                  <c:v>6.1251863066363332E-5</c:v>
                </c:pt>
                <c:pt idx="4301">
                  <c:v>5.4953470977277124E-5</c:v>
                </c:pt>
                <c:pt idx="4302">
                  <c:v>5.9204885637410309E-5</c:v>
                </c:pt>
                <c:pt idx="4303">
                  <c:v>6.4715978715360729E-5</c:v>
                </c:pt>
                <c:pt idx="4304">
                  <c:v>5.8732506230728858E-5</c:v>
                </c:pt>
                <c:pt idx="4305">
                  <c:v>5.9992184648546098E-5</c:v>
                </c:pt>
                <c:pt idx="4306">
                  <c:v>5.8575046428501696E-5</c:v>
                </c:pt>
                <c:pt idx="4307">
                  <c:v>5.5268390581731441E-5</c:v>
                </c:pt>
                <c:pt idx="4308">
                  <c:v>6.3771219901997812E-5</c:v>
                </c:pt>
                <c:pt idx="4309">
                  <c:v>6.1251863066363332E-5</c:v>
                </c:pt>
                <c:pt idx="4310">
                  <c:v>6.2039162077499107E-5</c:v>
                </c:pt>
                <c:pt idx="4311">
                  <c:v>6.7707714957676688E-5</c:v>
                </c:pt>
                <c:pt idx="4312">
                  <c:v>7.7785142300214609E-5</c:v>
                </c:pt>
                <c:pt idx="4313">
                  <c:v>7.1329290408901267E-5</c:v>
                </c:pt>
                <c:pt idx="4314">
                  <c:v>7.5895624673488749E-5</c:v>
                </c:pt>
                <c:pt idx="4315">
                  <c:v>6.1724242473044797E-5</c:v>
                </c:pt>
                <c:pt idx="4316">
                  <c:v>5.6842988604002991E-5</c:v>
                </c:pt>
                <c:pt idx="4317">
                  <c:v>6.5503277726496517E-5</c:v>
                </c:pt>
                <c:pt idx="4318">
                  <c:v>6.6448036539859447E-5</c:v>
                </c:pt>
                <c:pt idx="4319">
                  <c:v>5.9047425835183154E-5</c:v>
                </c:pt>
                <c:pt idx="4320">
                  <c:v>5.9992184648546098E-5</c:v>
                </c:pt>
                <c:pt idx="4321">
                  <c:v>6.3613760099770657E-5</c:v>
                </c:pt>
                <c:pt idx="4322">
                  <c:v>5.4953470977277124E-5</c:v>
                </c:pt>
                <c:pt idx="4323">
                  <c:v>6.4086139506452122E-5</c:v>
                </c:pt>
                <c:pt idx="4324">
                  <c:v>6.3141380693089205E-5</c:v>
                </c:pt>
                <c:pt idx="4325">
                  <c:v>5.5268390581731441E-5</c:v>
                </c:pt>
                <c:pt idx="4326">
                  <c:v>5.9677265044091781E-5</c:v>
                </c:pt>
                <c:pt idx="4327">
                  <c:v>5.7945207219593083E-5</c:v>
                </c:pt>
                <c:pt idx="4328">
                  <c:v>5.7315368010684456E-5</c:v>
                </c:pt>
                <c:pt idx="4329">
                  <c:v>6.2511541484180572E-5</c:v>
                </c:pt>
                <c:pt idx="4330">
                  <c:v>6.7235335550995236E-5</c:v>
                </c:pt>
                <c:pt idx="4331">
                  <c:v>6.1094403264136177E-5</c:v>
                </c:pt>
                <c:pt idx="4332">
                  <c:v>6.6448036539859447E-5</c:v>
                </c:pt>
                <c:pt idx="4333">
                  <c:v>5.4166171966141355E-5</c:v>
                </c:pt>
                <c:pt idx="4334">
                  <c:v>5.8889966032955999E-5</c:v>
                </c:pt>
                <c:pt idx="4335">
                  <c:v>6.046456405522755E-5</c:v>
                </c:pt>
                <c:pt idx="4336">
                  <c:v>5.6370609197321526E-5</c:v>
                </c:pt>
                <c:pt idx="4337">
                  <c:v>5.9677265044091781E-5</c:v>
                </c:pt>
                <c:pt idx="4338">
                  <c:v>5.8575046428501696E-5</c:v>
                </c:pt>
                <c:pt idx="4339">
                  <c:v>5.9992184648546098E-5</c:v>
                </c:pt>
                <c:pt idx="4340">
                  <c:v>5.7945207219593083E-5</c:v>
                </c:pt>
                <c:pt idx="4341">
                  <c:v>6.1094403264136177E-5</c:v>
                </c:pt>
                <c:pt idx="4342">
                  <c:v>5.983472484631893E-5</c:v>
                </c:pt>
                <c:pt idx="4343">
                  <c:v>5.8102667021820231E-5</c:v>
                </c:pt>
                <c:pt idx="4344">
                  <c:v>6.3771219901997812E-5</c:v>
                </c:pt>
                <c:pt idx="4345">
                  <c:v>5.6685528801775829E-5</c:v>
                </c:pt>
                <c:pt idx="4346">
                  <c:v>5.8417586626274541E-5</c:v>
                </c:pt>
                <c:pt idx="4347">
                  <c:v>5.7315368010684456E-5</c:v>
                </c:pt>
                <c:pt idx="4348">
                  <c:v>5.8102667021820231E-5</c:v>
                </c:pt>
                <c:pt idx="4349">
                  <c:v>5.4796011175049982E-5</c:v>
                </c:pt>
                <c:pt idx="4350">
                  <c:v>5.40087121639142E-5</c:v>
                </c:pt>
                <c:pt idx="4351">
                  <c:v>5.6055689592867216E-5</c:v>
                </c:pt>
                <c:pt idx="4352">
                  <c:v>6.0307104253000408E-5</c:v>
                </c:pt>
                <c:pt idx="4353">
                  <c:v>5.3851252361687039E-5</c:v>
                </c:pt>
                <c:pt idx="4354">
                  <c:v>5.4323631768368497E-5</c:v>
                </c:pt>
                <c:pt idx="4355">
                  <c:v>5.3378872955005574E-5</c:v>
                </c:pt>
                <c:pt idx="4356">
                  <c:v>5.4796011175049982E-5</c:v>
                </c:pt>
                <c:pt idx="4357">
                  <c:v>5.5740769988412899E-5</c:v>
                </c:pt>
                <c:pt idx="4358">
                  <c:v>5.3221413152778425E-5</c:v>
                </c:pt>
                <c:pt idx="4359">
                  <c:v>5.0387136712689628E-5</c:v>
                </c:pt>
                <c:pt idx="4360">
                  <c:v>5.5740769988412899E-5</c:v>
                </c:pt>
                <c:pt idx="4361">
                  <c:v>5.5583310186185751E-5</c:v>
                </c:pt>
                <c:pt idx="4362">
                  <c:v>4.9442377899326705E-5</c:v>
                </c:pt>
                <c:pt idx="4363">
                  <c:v>5.8732506230728858E-5</c:v>
                </c:pt>
                <c:pt idx="4364">
                  <c:v>5.9677265044091781E-5</c:v>
                </c:pt>
                <c:pt idx="4365">
                  <c:v>6.3456300297543502E-5</c:v>
                </c:pt>
                <c:pt idx="4366">
                  <c:v>5.9204885637410309E-5</c:v>
                </c:pt>
                <c:pt idx="4367">
                  <c:v>5.9519805241864626E-5</c:v>
                </c:pt>
                <c:pt idx="4368">
                  <c:v>5.1804274932734023E-5</c:v>
                </c:pt>
                <c:pt idx="4369">
                  <c:v>5.0859516119371093E-5</c:v>
                </c:pt>
                <c:pt idx="4370">
                  <c:v>5.3693792559459884E-5</c:v>
                </c:pt>
                <c:pt idx="4371">
                  <c:v>5.4638551372822814E-5</c:v>
                </c:pt>
                <c:pt idx="4372">
                  <c:v>5.148935532827972E-5</c:v>
                </c:pt>
                <c:pt idx="4373">
                  <c:v>5.1961734734961172E-5</c:v>
                </c:pt>
                <c:pt idx="4374">
                  <c:v>5.5268390581731441E-5</c:v>
                </c:pt>
                <c:pt idx="4375">
                  <c:v>5.8417586626274541E-5</c:v>
                </c:pt>
                <c:pt idx="4376">
                  <c:v>4.9442377899326705E-5</c:v>
                </c:pt>
                <c:pt idx="4377">
                  <c:v>5.211919453718834E-5</c:v>
                </c:pt>
                <c:pt idx="4378">
                  <c:v>5.7315368010684456E-5</c:v>
                </c:pt>
                <c:pt idx="4379">
                  <c:v>5.5425850383958589E-5</c:v>
                </c:pt>
                <c:pt idx="4380">
                  <c:v>6.235408168195343E-5</c:v>
                </c:pt>
                <c:pt idx="4381">
                  <c:v>5.4953470977277124E-5</c:v>
                </c:pt>
                <c:pt idx="4382">
                  <c:v>5.3221413152778425E-5</c:v>
                </c:pt>
                <c:pt idx="4383">
                  <c:v>5.4638551372822814E-5</c:v>
                </c:pt>
                <c:pt idx="4384">
                  <c:v>5.4481091570595665E-5</c:v>
                </c:pt>
                <c:pt idx="4385">
                  <c:v>4.991475730600817E-5</c:v>
                </c:pt>
                <c:pt idx="4386">
                  <c:v>5.3221413152778425E-5</c:v>
                </c:pt>
                <c:pt idx="4387">
                  <c:v>5.243411414164265E-5</c:v>
                </c:pt>
                <c:pt idx="4388">
                  <c:v>5.9519805241864626E-5</c:v>
                </c:pt>
                <c:pt idx="4389">
                  <c:v>5.8260126824047379E-5</c:v>
                </c:pt>
                <c:pt idx="4390">
                  <c:v>5.3063953350551257E-5</c:v>
                </c:pt>
                <c:pt idx="4391">
                  <c:v>5.7157908208457294E-5</c:v>
                </c:pt>
                <c:pt idx="4392">
                  <c:v>5.2276654339415482E-5</c:v>
                </c:pt>
                <c:pt idx="4393">
                  <c:v>5.6370609197321526E-5</c:v>
                </c:pt>
                <c:pt idx="4394">
                  <c:v>6.5030898319815052E-5</c:v>
                </c:pt>
                <c:pt idx="4395">
                  <c:v>6.0149644450773246E-5</c:v>
                </c:pt>
                <c:pt idx="4396">
                  <c:v>6.3141380693089205E-5</c:v>
                </c:pt>
                <c:pt idx="4397">
                  <c:v>5.5740769988412899E-5</c:v>
                </c:pt>
                <c:pt idx="4398">
                  <c:v>4.8655078888190916E-5</c:v>
                </c:pt>
                <c:pt idx="4399">
                  <c:v>5.1804274932734023E-5</c:v>
                </c:pt>
                <c:pt idx="4400">
                  <c:v>5.1174435723825403E-5</c:v>
                </c:pt>
                <c:pt idx="4401">
                  <c:v>4.8812538690418078E-5</c:v>
                </c:pt>
                <c:pt idx="4402">
                  <c:v>5.1961734734961172E-5</c:v>
                </c:pt>
                <c:pt idx="4403">
                  <c:v>5.4953470977277124E-5</c:v>
                </c:pt>
                <c:pt idx="4404">
                  <c:v>5.1331895526052558E-5</c:v>
                </c:pt>
                <c:pt idx="4405">
                  <c:v>5.5898229790640054E-5</c:v>
                </c:pt>
                <c:pt idx="4406">
                  <c:v>5.2906493548324108E-5</c:v>
                </c:pt>
                <c:pt idx="4407">
                  <c:v>4.6450641657010752E-5</c:v>
                </c:pt>
                <c:pt idx="4408">
                  <c:v>5.6213149395094371E-5</c:v>
                </c:pt>
                <c:pt idx="4409">
                  <c:v>5.2591573943869798E-5</c:v>
                </c:pt>
                <c:pt idx="4410">
                  <c:v>5.2906493548324108E-5</c:v>
                </c:pt>
                <c:pt idx="4411">
                  <c:v>5.6685528801775829E-5</c:v>
                </c:pt>
                <c:pt idx="4412">
                  <c:v>4.9127458294872388E-5</c:v>
                </c:pt>
                <c:pt idx="4413">
                  <c:v>4.7080480865919373E-5</c:v>
                </c:pt>
                <c:pt idx="4414">
                  <c:v>5.1016975921598241E-5</c:v>
                </c:pt>
                <c:pt idx="4415">
                  <c:v>5.1174435723825403E-5</c:v>
                </c:pt>
                <c:pt idx="4416">
                  <c:v>5.4953470977277124E-5</c:v>
                </c:pt>
                <c:pt idx="4417">
                  <c:v>4.8025239679282309E-5</c:v>
                </c:pt>
                <c:pt idx="4418">
                  <c:v>5.1016975921598241E-5</c:v>
                </c:pt>
                <c:pt idx="4419">
                  <c:v>5.2591573943869798E-5</c:v>
                </c:pt>
                <c:pt idx="4420">
                  <c:v>4.9757297503781015E-5</c:v>
                </c:pt>
                <c:pt idx="4421">
                  <c:v>5.1016975921598241E-5</c:v>
                </c:pt>
                <c:pt idx="4422">
                  <c:v>5.0544596514916783E-5</c:v>
                </c:pt>
                <c:pt idx="4423">
                  <c:v>5.6055689592867216E-5</c:v>
                </c:pt>
                <c:pt idx="4424">
                  <c:v>4.9442377899326705E-5</c:v>
                </c:pt>
                <c:pt idx="4425">
                  <c:v>4.9599837701553853E-5</c:v>
                </c:pt>
                <c:pt idx="4426">
                  <c:v>5.2906493548324108E-5</c:v>
                </c:pt>
                <c:pt idx="4427">
                  <c:v>5.8732506230728858E-5</c:v>
                </c:pt>
                <c:pt idx="4428">
                  <c:v>6.5975657133177982E-5</c:v>
                </c:pt>
                <c:pt idx="4429">
                  <c:v>7.4321026651217199E-5</c:v>
                </c:pt>
                <c:pt idx="4430">
                  <c:v>6.6762956144313744E-5</c:v>
                </c:pt>
                <c:pt idx="4431">
                  <c:v>6.7550255155449532E-5</c:v>
                </c:pt>
                <c:pt idx="4432">
                  <c:v>5.7630287615138766E-5</c:v>
                </c:pt>
                <c:pt idx="4433">
                  <c:v>5.211919453718834E-5</c:v>
                </c:pt>
                <c:pt idx="4434">
                  <c:v>4.9599837701553853E-5</c:v>
                </c:pt>
                <c:pt idx="4435">
                  <c:v>4.9599837701553853E-5</c:v>
                </c:pt>
                <c:pt idx="4436">
                  <c:v>4.3143985810240497E-5</c:v>
                </c:pt>
                <c:pt idx="4437">
                  <c:v>5.1804274932734023E-5</c:v>
                </c:pt>
                <c:pt idx="4438">
                  <c:v>4.9284918097099543E-5</c:v>
                </c:pt>
                <c:pt idx="4439">
                  <c:v>4.8182699481509458E-5</c:v>
                </c:pt>
                <c:pt idx="4440">
                  <c:v>5.2591573943869798E-5</c:v>
                </c:pt>
                <c:pt idx="4441">
                  <c:v>5.4796011175049982E-5</c:v>
                </c:pt>
                <c:pt idx="4442">
                  <c:v>4.3773825019149117E-5</c:v>
                </c:pt>
                <c:pt idx="4443">
                  <c:v>5.2276654339415482E-5</c:v>
                </c:pt>
                <c:pt idx="4444">
                  <c:v>5.0859516119371093E-5</c:v>
                </c:pt>
                <c:pt idx="4445">
                  <c:v>4.8182699481509458E-5</c:v>
                </c:pt>
                <c:pt idx="4446">
                  <c:v>4.6765561261465063E-5</c:v>
                </c:pt>
                <c:pt idx="4447">
                  <c:v>5.0702056317143945E-5</c:v>
                </c:pt>
                <c:pt idx="4448">
                  <c:v>5.0229676910462466E-5</c:v>
                </c:pt>
                <c:pt idx="4449">
                  <c:v>5.3536332757232722E-5</c:v>
                </c:pt>
                <c:pt idx="4450">
                  <c:v>4.8340159283736606E-5</c:v>
                </c:pt>
                <c:pt idx="4451">
                  <c:v>4.6135722052556449E-5</c:v>
                </c:pt>
                <c:pt idx="4452">
                  <c:v>5.9047425835183154E-5</c:v>
                </c:pt>
                <c:pt idx="4453">
                  <c:v>5.3221413152778425E-5</c:v>
                </c:pt>
                <c:pt idx="4454">
                  <c:v>5.5583310186185751E-5</c:v>
                </c:pt>
                <c:pt idx="4455">
                  <c:v>5.7157908208457294E-5</c:v>
                </c:pt>
                <c:pt idx="4456">
                  <c:v>6.046456405522755E-5</c:v>
                </c:pt>
                <c:pt idx="4457">
                  <c:v>7.0227071793311168E-5</c:v>
                </c:pt>
                <c:pt idx="4458">
                  <c:v>7.1644210013355577E-5</c:v>
                </c:pt>
                <c:pt idx="4459">
                  <c:v>7.0856911002219788E-5</c:v>
                </c:pt>
                <c:pt idx="4460">
                  <c:v>7.0069611991084013E-5</c:v>
                </c:pt>
                <c:pt idx="4461">
                  <c:v>5.4796011175049982E-5</c:v>
                </c:pt>
                <c:pt idx="4462">
                  <c:v>5.6055689592867216E-5</c:v>
                </c:pt>
                <c:pt idx="4463">
                  <c:v>5.1646815130506868E-5</c:v>
                </c:pt>
                <c:pt idx="4464">
                  <c:v>6.1251863066363332E-5</c:v>
                </c:pt>
                <c:pt idx="4465">
                  <c:v>7.4006107046762888E-5</c:v>
                </c:pt>
                <c:pt idx="4466">
                  <c:v>1.1132408017459867E-4</c:v>
                </c:pt>
                <c:pt idx="4467">
                  <c:v>1.5871948064497232E-4</c:v>
                </c:pt>
                <c:pt idx="4468">
                  <c:v>1.612388374806068E-4</c:v>
                </c:pt>
                <c:pt idx="4469">
                  <c:v>1.2313356534163528E-4</c:v>
                </c:pt>
                <c:pt idx="4470">
                  <c:v>7.1644210013355577E-5</c:v>
                </c:pt>
                <c:pt idx="4471">
                  <c:v>5.9204885637410309E-5</c:v>
                </c:pt>
                <c:pt idx="4472">
                  <c:v>4.8340159283736606E-5</c:v>
                </c:pt>
                <c:pt idx="4473">
                  <c:v>4.7237940668146528E-5</c:v>
                </c:pt>
                <c:pt idx="4474">
                  <c:v>4.6135722052556449E-5</c:v>
                </c:pt>
                <c:pt idx="4475">
                  <c:v>4.9442377899326705E-5</c:v>
                </c:pt>
                <c:pt idx="4476">
                  <c:v>4.6608101459237901E-5</c:v>
                </c:pt>
                <c:pt idx="4477">
                  <c:v>5.3851252361687039E-5</c:v>
                </c:pt>
                <c:pt idx="4478">
                  <c:v>5.2906493548324108E-5</c:v>
                </c:pt>
                <c:pt idx="4479">
                  <c:v>5.0544596514916783E-5</c:v>
                </c:pt>
                <c:pt idx="4480">
                  <c:v>5.243411414164265E-5</c:v>
                </c:pt>
                <c:pt idx="4481">
                  <c:v>4.7710320074827993E-5</c:v>
                </c:pt>
                <c:pt idx="4482">
                  <c:v>4.8497619085963768E-5</c:v>
                </c:pt>
                <c:pt idx="4483">
                  <c:v>4.7395400470373689E-5</c:v>
                </c:pt>
                <c:pt idx="4484">
                  <c:v>4.5820802448102132E-5</c:v>
                </c:pt>
                <c:pt idx="4485">
                  <c:v>4.6135722052556449E-5</c:v>
                </c:pt>
                <c:pt idx="4486">
                  <c:v>4.503350343696635E-5</c:v>
                </c:pt>
                <c:pt idx="4487">
                  <c:v>4.6923021063692211E-5</c:v>
                </c:pt>
                <c:pt idx="4488">
                  <c:v>4.991475730600817E-5</c:v>
                </c:pt>
                <c:pt idx="4489">
                  <c:v>4.9127458294872388E-5</c:v>
                </c:pt>
                <c:pt idx="4490">
                  <c:v>4.2514146601331877E-5</c:v>
                </c:pt>
                <c:pt idx="4491">
                  <c:v>4.7237940668146528E-5</c:v>
                </c:pt>
                <c:pt idx="4492">
                  <c:v>4.7237940668146528E-5</c:v>
                </c:pt>
                <c:pt idx="4493">
                  <c:v>4.9442377899326705E-5</c:v>
                </c:pt>
                <c:pt idx="4494">
                  <c:v>4.991475730600817E-5</c:v>
                </c:pt>
                <c:pt idx="4495">
                  <c:v>5.3378872955005574E-5</c:v>
                </c:pt>
                <c:pt idx="4496">
                  <c:v>4.503350343696635E-5</c:v>
                </c:pt>
                <c:pt idx="4497">
                  <c:v>4.5978262250329287E-5</c:v>
                </c:pt>
                <c:pt idx="4498">
                  <c:v>4.4561124030284892E-5</c:v>
                </c:pt>
                <c:pt idx="4499">
                  <c:v>4.7080480865919373E-5</c:v>
                </c:pt>
                <c:pt idx="4500">
                  <c:v>4.8340159283736606E-5</c:v>
                </c:pt>
                <c:pt idx="4501">
                  <c:v>4.2671606403559025E-5</c:v>
                </c:pt>
                <c:pt idx="4502">
                  <c:v>3.873511134788015E-5</c:v>
                </c:pt>
                <c:pt idx="4503">
                  <c:v>4.7080480865919373E-5</c:v>
                </c:pt>
                <c:pt idx="4504">
                  <c:v>4.4561124030284892E-5</c:v>
                </c:pt>
                <c:pt idx="4505">
                  <c:v>4.8655078888190916E-5</c:v>
                </c:pt>
                <c:pt idx="4506">
                  <c:v>4.7552860272600831E-5</c:v>
                </c:pt>
                <c:pt idx="4507">
                  <c:v>4.7237940668146528E-5</c:v>
                </c:pt>
                <c:pt idx="4508">
                  <c:v>4.9757297503781015E-5</c:v>
                </c:pt>
                <c:pt idx="4509">
                  <c:v>4.4718583832512047E-5</c:v>
                </c:pt>
                <c:pt idx="4510">
                  <c:v>4.3301445612467652E-5</c:v>
                </c:pt>
                <c:pt idx="4511">
                  <c:v>4.8025239679282309E-5</c:v>
                </c:pt>
                <c:pt idx="4512">
                  <c:v>4.6293181854783597E-5</c:v>
                </c:pt>
                <c:pt idx="4513">
                  <c:v>5.1174435723825403E-5</c:v>
                </c:pt>
                <c:pt idx="4514">
                  <c:v>4.6765561261465063E-5</c:v>
                </c:pt>
                <c:pt idx="4515">
                  <c:v>4.2199226996877567E-5</c:v>
                </c:pt>
                <c:pt idx="4516">
                  <c:v>4.34589054146948E-5</c:v>
                </c:pt>
                <c:pt idx="4517">
                  <c:v>4.2356686799104722E-5</c:v>
                </c:pt>
                <c:pt idx="4518">
                  <c:v>4.3931284821376272E-5</c:v>
                </c:pt>
                <c:pt idx="4519">
                  <c:v>4.3143985810240497E-5</c:v>
                </c:pt>
                <c:pt idx="4520">
                  <c:v>4.6923021063692211E-5</c:v>
                </c:pt>
                <c:pt idx="4521">
                  <c:v>4.4561124030284892E-5</c:v>
                </c:pt>
                <c:pt idx="4522">
                  <c:v>4.4403664228057737E-5</c:v>
                </c:pt>
                <c:pt idx="4523">
                  <c:v>4.4718583832512047E-5</c:v>
                </c:pt>
                <c:pt idx="4524">
                  <c:v>4.5348423041420667E-5</c:v>
                </c:pt>
                <c:pt idx="4525">
                  <c:v>4.2199226996877567E-5</c:v>
                </c:pt>
                <c:pt idx="4526">
                  <c:v>4.3143985810240497E-5</c:v>
                </c:pt>
                <c:pt idx="4527">
                  <c:v>4.4246204425830575E-5</c:v>
                </c:pt>
                <c:pt idx="4528">
                  <c:v>4.6608101459237901E-5</c:v>
                </c:pt>
                <c:pt idx="4529">
                  <c:v>4.5978262250329287E-5</c:v>
                </c:pt>
                <c:pt idx="4530">
                  <c:v>4.5348423041420667E-5</c:v>
                </c:pt>
                <c:pt idx="4531">
                  <c:v>4.5190963239193512E-5</c:v>
                </c:pt>
                <c:pt idx="4532">
                  <c:v>4.9442377899326705E-5</c:v>
                </c:pt>
                <c:pt idx="4533">
                  <c:v>4.6608101459237901E-5</c:v>
                </c:pt>
                <c:pt idx="4534">
                  <c:v>4.991475730600817E-5</c:v>
                </c:pt>
                <c:pt idx="4535">
                  <c:v>4.8812538690418078E-5</c:v>
                </c:pt>
                <c:pt idx="4536">
                  <c:v>4.7395400470373689E-5</c:v>
                </c:pt>
                <c:pt idx="4537">
                  <c:v>4.8340159283736606E-5</c:v>
                </c:pt>
                <c:pt idx="4538">
                  <c:v>5.3378872955005574E-5</c:v>
                </c:pt>
                <c:pt idx="4539">
                  <c:v>6.8495013968812463E-5</c:v>
                </c:pt>
                <c:pt idx="4540">
                  <c:v>1.0124665283206072E-4</c:v>
                </c:pt>
                <c:pt idx="4541">
                  <c:v>1.5210616895143181E-4</c:v>
                </c:pt>
                <c:pt idx="4542">
                  <c:v>1.7115880502091761E-4</c:v>
                </c:pt>
                <c:pt idx="4543">
                  <c:v>1.209291281104551E-4</c:v>
                </c:pt>
                <c:pt idx="4544">
                  <c:v>7.3218808035627113E-5</c:v>
                </c:pt>
                <c:pt idx="4545">
                  <c:v>5.1174435723825403E-5</c:v>
                </c:pt>
                <c:pt idx="4546">
                  <c:v>4.4876043634739195E-5</c:v>
                </c:pt>
                <c:pt idx="4547">
                  <c:v>4.0152249567924552E-5</c:v>
                </c:pt>
                <c:pt idx="4548">
                  <c:v>4.34589054146948E-5</c:v>
                </c:pt>
                <c:pt idx="4549">
                  <c:v>3.9994789765697396E-5</c:v>
                </c:pt>
                <c:pt idx="4550">
                  <c:v>4.3616365216921955E-5</c:v>
                </c:pt>
                <c:pt idx="4551">
                  <c:v>4.2514146601331877E-5</c:v>
                </c:pt>
                <c:pt idx="4552">
                  <c:v>4.4246204425830575E-5</c:v>
                </c:pt>
                <c:pt idx="4553">
                  <c:v>4.3301445612467652E-5</c:v>
                </c:pt>
                <c:pt idx="4554">
                  <c:v>4.5348423041420667E-5</c:v>
                </c:pt>
                <c:pt idx="4555">
                  <c:v>4.4876043634739195E-5</c:v>
                </c:pt>
                <c:pt idx="4556">
                  <c:v>4.3773825019149117E-5</c:v>
                </c:pt>
                <c:pt idx="4557">
                  <c:v>4.1884307392423257E-5</c:v>
                </c:pt>
                <c:pt idx="4558">
                  <c:v>4.6450641657010752E-5</c:v>
                </c:pt>
                <c:pt idx="4559">
                  <c:v>4.4561124030284892E-5</c:v>
                </c:pt>
                <c:pt idx="4560">
                  <c:v>4.7080480865919373E-5</c:v>
                </c:pt>
                <c:pt idx="4561">
                  <c:v>4.282906620578618E-5</c:v>
                </c:pt>
                <c:pt idx="4562">
                  <c:v>4.8182699481509458E-5</c:v>
                </c:pt>
                <c:pt idx="4563">
                  <c:v>4.3773825019149117E-5</c:v>
                </c:pt>
                <c:pt idx="4564">
                  <c:v>4.3773825019149117E-5</c:v>
                </c:pt>
                <c:pt idx="4565">
                  <c:v>4.1097008381287475E-5</c:v>
                </c:pt>
                <c:pt idx="4566">
                  <c:v>4.3143985810240497E-5</c:v>
                </c:pt>
                <c:pt idx="4567">
                  <c:v>4.503350343696635E-5</c:v>
                </c:pt>
                <c:pt idx="4568">
                  <c:v>4.2514146601331877E-5</c:v>
                </c:pt>
                <c:pt idx="4569">
                  <c:v>4.3931284821376272E-5</c:v>
                </c:pt>
                <c:pt idx="4570">
                  <c:v>4.7080480865919373E-5</c:v>
                </c:pt>
                <c:pt idx="4571">
                  <c:v>3.8892571150107305E-5</c:v>
                </c:pt>
                <c:pt idx="4572">
                  <c:v>4.4718583832512047E-5</c:v>
                </c:pt>
                <c:pt idx="4573">
                  <c:v>5.0387136712689628E-5</c:v>
                </c:pt>
                <c:pt idx="4574">
                  <c:v>4.7552860272600831E-5</c:v>
                </c:pt>
                <c:pt idx="4575">
                  <c:v>4.1884307392423257E-5</c:v>
                </c:pt>
                <c:pt idx="4576">
                  <c:v>4.34589054146948E-5</c:v>
                </c:pt>
                <c:pt idx="4577">
                  <c:v>4.2041767194650412E-5</c:v>
                </c:pt>
                <c:pt idx="4578">
                  <c:v>4.3301445612467652E-5</c:v>
                </c:pt>
                <c:pt idx="4579">
                  <c:v>4.7237940668146528E-5</c:v>
                </c:pt>
                <c:pt idx="4580">
                  <c:v>4.34589054146948E-5</c:v>
                </c:pt>
                <c:pt idx="4581">
                  <c:v>4.2356686799104722E-5</c:v>
                </c:pt>
                <c:pt idx="4582">
                  <c:v>4.3143985810240497E-5</c:v>
                </c:pt>
                <c:pt idx="4583">
                  <c:v>4.5663342645874977E-5</c:v>
                </c:pt>
                <c:pt idx="4584">
                  <c:v>4.3616365216921955E-5</c:v>
                </c:pt>
                <c:pt idx="4585">
                  <c:v>4.5978262250329287E-5</c:v>
                </c:pt>
                <c:pt idx="4586">
                  <c:v>4.3616365216921955E-5</c:v>
                </c:pt>
                <c:pt idx="4587">
                  <c:v>4.7395400470373689E-5</c:v>
                </c:pt>
                <c:pt idx="4588">
                  <c:v>4.1726847590196102E-5</c:v>
                </c:pt>
                <c:pt idx="4589">
                  <c:v>4.8655078888190916E-5</c:v>
                </c:pt>
                <c:pt idx="4590">
                  <c:v>4.1411927985741792E-5</c:v>
                </c:pt>
                <c:pt idx="4591">
                  <c:v>4.4876043634739195E-5</c:v>
                </c:pt>
                <c:pt idx="4592">
                  <c:v>4.5820802448102132E-5</c:v>
                </c:pt>
                <c:pt idx="4593">
                  <c:v>4.5978262250329287E-5</c:v>
                </c:pt>
                <c:pt idx="4594">
                  <c:v>4.34589054146948E-5</c:v>
                </c:pt>
                <c:pt idx="4595">
                  <c:v>4.5190963239193512E-5</c:v>
                </c:pt>
                <c:pt idx="4596">
                  <c:v>5.0702056317143945E-5</c:v>
                </c:pt>
                <c:pt idx="4597">
                  <c:v>4.6135722052556449E-5</c:v>
                </c:pt>
                <c:pt idx="4598">
                  <c:v>4.8655078888190916E-5</c:v>
                </c:pt>
                <c:pt idx="4599">
                  <c:v>4.3931284821376272E-5</c:v>
                </c:pt>
                <c:pt idx="4600">
                  <c:v>4.6923021063692211E-5</c:v>
                </c:pt>
                <c:pt idx="4601">
                  <c:v>4.2986526008013335E-5</c:v>
                </c:pt>
                <c:pt idx="4602">
                  <c:v>4.8182699481509458E-5</c:v>
                </c:pt>
                <c:pt idx="4603">
                  <c:v>4.503350343696635E-5</c:v>
                </c:pt>
                <c:pt idx="4604">
                  <c:v>4.5505882843647822E-5</c:v>
                </c:pt>
                <c:pt idx="4605">
                  <c:v>5.4953470977277124E-5</c:v>
                </c:pt>
                <c:pt idx="4606">
                  <c:v>5.1174435723825403E-5</c:v>
                </c:pt>
                <c:pt idx="4607">
                  <c:v>5.0072217108235332E-5</c:v>
                </c:pt>
                <c:pt idx="4608">
                  <c:v>6.2039162077499107E-5</c:v>
                </c:pt>
                <c:pt idx="4609">
                  <c:v>8.1406717751439175E-5</c:v>
                </c:pt>
                <c:pt idx="4610">
                  <c:v>9.6522858765246071E-5</c:v>
                </c:pt>
                <c:pt idx="4611">
                  <c:v>1.1258375859241587E-4</c:v>
                </c:pt>
                <c:pt idx="4612">
                  <c:v>1.1305613799909736E-4</c:v>
                </c:pt>
                <c:pt idx="4613">
                  <c:v>8.8807328456115474E-5</c:v>
                </c:pt>
                <c:pt idx="4614">
                  <c:v>6.2039162077499107E-5</c:v>
                </c:pt>
                <c:pt idx="4615">
                  <c:v>6.0622023857454711E-5</c:v>
                </c:pt>
                <c:pt idx="4616">
                  <c:v>5.5898229790640054E-5</c:v>
                </c:pt>
                <c:pt idx="4617">
                  <c:v>5.6055689592867216E-5</c:v>
                </c:pt>
                <c:pt idx="4618">
                  <c:v>5.6528068999548681E-5</c:v>
                </c:pt>
                <c:pt idx="4619">
                  <c:v>4.8182699481509458E-5</c:v>
                </c:pt>
                <c:pt idx="4620">
                  <c:v>4.1411927985741792E-5</c:v>
                </c:pt>
                <c:pt idx="4621">
                  <c:v>4.4561124030284892E-5</c:v>
                </c:pt>
                <c:pt idx="4622">
                  <c:v>4.3773825019149117E-5</c:v>
                </c:pt>
                <c:pt idx="4623">
                  <c:v>6.4086139506452122E-5</c:v>
                </c:pt>
                <c:pt idx="4624">
                  <c:v>6.8809933573266759E-5</c:v>
                </c:pt>
                <c:pt idx="4625">
                  <c:v>7.9989579531394793E-5</c:v>
                </c:pt>
                <c:pt idx="4626">
                  <c:v>7.2274049222264183E-5</c:v>
                </c:pt>
                <c:pt idx="4627">
                  <c:v>5.4481091570595665E-5</c:v>
                </c:pt>
                <c:pt idx="4628">
                  <c:v>4.5978262250329287E-5</c:v>
                </c:pt>
                <c:pt idx="4629">
                  <c:v>4.9127458294872388E-5</c:v>
                </c:pt>
                <c:pt idx="4630">
                  <c:v>4.34589054146948E-5</c:v>
                </c:pt>
                <c:pt idx="4631">
                  <c:v>4.4718583832512047E-5</c:v>
                </c:pt>
                <c:pt idx="4632">
                  <c:v>4.6608101459237901E-5</c:v>
                </c:pt>
                <c:pt idx="4633">
                  <c:v>4.03097093701517E-5</c:v>
                </c:pt>
                <c:pt idx="4634">
                  <c:v>3.967987016124308E-5</c:v>
                </c:pt>
                <c:pt idx="4635">
                  <c:v>3.9364950556788776E-5</c:v>
                </c:pt>
                <c:pt idx="4636">
                  <c:v>4.4403664228057737E-5</c:v>
                </c:pt>
                <c:pt idx="4637">
                  <c:v>4.4718583832512047E-5</c:v>
                </c:pt>
                <c:pt idx="4638">
                  <c:v>4.4876043634739195E-5</c:v>
                </c:pt>
                <c:pt idx="4639">
                  <c:v>4.4561124030284892E-5</c:v>
                </c:pt>
                <c:pt idx="4640">
                  <c:v>4.3616365216921955E-5</c:v>
                </c:pt>
                <c:pt idx="4641">
                  <c:v>4.2986526008013335E-5</c:v>
                </c:pt>
                <c:pt idx="4642">
                  <c:v>4.1884307392423257E-5</c:v>
                </c:pt>
                <c:pt idx="4643">
                  <c:v>4.1726847590196102E-5</c:v>
                </c:pt>
                <c:pt idx="4644">
                  <c:v>4.2986526008013335E-5</c:v>
                </c:pt>
                <c:pt idx="4645">
                  <c:v>4.5190963239193512E-5</c:v>
                </c:pt>
                <c:pt idx="4646">
                  <c:v>4.4088744623603434E-5</c:v>
                </c:pt>
                <c:pt idx="4647">
                  <c:v>4.5663342645874977E-5</c:v>
                </c:pt>
                <c:pt idx="4648">
                  <c:v>3.7003053523381444E-5</c:v>
                </c:pt>
                <c:pt idx="4649">
                  <c:v>4.03097093701517E-5</c:v>
                </c:pt>
                <c:pt idx="4650">
                  <c:v>4.5663342645874977E-5</c:v>
                </c:pt>
                <c:pt idx="4651">
                  <c:v>4.2514146601331877E-5</c:v>
                </c:pt>
                <c:pt idx="4652">
                  <c:v>4.8182699481509458E-5</c:v>
                </c:pt>
                <c:pt idx="4653">
                  <c:v>3.905003095233446E-5</c:v>
                </c:pt>
                <c:pt idx="4654">
                  <c:v>3.8892571150107305E-5</c:v>
                </c:pt>
                <c:pt idx="4655">
                  <c:v>4.4403664228057737E-5</c:v>
                </c:pt>
                <c:pt idx="4656">
                  <c:v>4.6293181854783597E-5</c:v>
                </c:pt>
                <c:pt idx="4657">
                  <c:v>4.5190963239193512E-5</c:v>
                </c:pt>
                <c:pt idx="4658">
                  <c:v>4.503350343696635E-5</c:v>
                </c:pt>
                <c:pt idx="4659">
                  <c:v>3.9364950556788776E-5</c:v>
                </c:pt>
                <c:pt idx="4660">
                  <c:v>4.6608101459237901E-5</c:v>
                </c:pt>
                <c:pt idx="4661">
                  <c:v>4.7867779877055148E-5</c:v>
                </c:pt>
                <c:pt idx="4662">
                  <c:v>4.7080480865919373E-5</c:v>
                </c:pt>
                <c:pt idx="4663">
                  <c:v>5.274903374609696E-5</c:v>
                </c:pt>
                <c:pt idx="4664">
                  <c:v>4.156938778796894E-5</c:v>
                </c:pt>
                <c:pt idx="4665">
                  <c:v>4.4088744623603434E-5</c:v>
                </c:pt>
                <c:pt idx="4666">
                  <c:v>4.3773825019149117E-5</c:v>
                </c:pt>
                <c:pt idx="4667">
                  <c:v>3.873511134788015E-5</c:v>
                </c:pt>
                <c:pt idx="4668">
                  <c:v>4.1097008381287475E-5</c:v>
                </c:pt>
                <c:pt idx="4669">
                  <c:v>4.4561124030284892E-5</c:v>
                </c:pt>
                <c:pt idx="4670">
                  <c:v>4.3931284821376272E-5</c:v>
                </c:pt>
                <c:pt idx="4671">
                  <c:v>4.5348423041420667E-5</c:v>
                </c:pt>
                <c:pt idx="4672">
                  <c:v>4.34589054146948E-5</c:v>
                </c:pt>
                <c:pt idx="4673">
                  <c:v>4.0782088776833165E-5</c:v>
                </c:pt>
                <c:pt idx="4674">
                  <c:v>4.4246204425830575E-5</c:v>
                </c:pt>
                <c:pt idx="4675">
                  <c:v>4.3143985810240497E-5</c:v>
                </c:pt>
                <c:pt idx="4676">
                  <c:v>4.3143985810240497E-5</c:v>
                </c:pt>
                <c:pt idx="4677">
                  <c:v>4.1411927985741792E-5</c:v>
                </c:pt>
                <c:pt idx="4678">
                  <c:v>4.1254468183514637E-5</c:v>
                </c:pt>
                <c:pt idx="4679">
                  <c:v>4.2199226996877567E-5</c:v>
                </c:pt>
                <c:pt idx="4680">
                  <c:v>4.4088744623603434E-5</c:v>
                </c:pt>
                <c:pt idx="4681">
                  <c:v>4.6608101459237901E-5</c:v>
                </c:pt>
                <c:pt idx="4682">
                  <c:v>4.4246204425830575E-5</c:v>
                </c:pt>
                <c:pt idx="4683">
                  <c:v>4.503350343696635E-5</c:v>
                </c:pt>
                <c:pt idx="4684">
                  <c:v>4.2041767194650412E-5</c:v>
                </c:pt>
                <c:pt idx="4685">
                  <c:v>4.1884307392423257E-5</c:v>
                </c:pt>
                <c:pt idx="4686">
                  <c:v>3.9994789765697396E-5</c:v>
                </c:pt>
                <c:pt idx="4687">
                  <c:v>4.6923021063692211E-5</c:v>
                </c:pt>
                <c:pt idx="4688">
                  <c:v>4.0624628974606017E-5</c:v>
                </c:pt>
                <c:pt idx="4689">
                  <c:v>4.2356686799104722E-5</c:v>
                </c:pt>
                <c:pt idx="4690">
                  <c:v>4.2356686799104722E-5</c:v>
                </c:pt>
                <c:pt idx="4691">
                  <c:v>4.8340159283736606E-5</c:v>
                </c:pt>
                <c:pt idx="4692">
                  <c:v>4.1097008381287475E-5</c:v>
                </c:pt>
                <c:pt idx="4693">
                  <c:v>4.2671606403559025E-5</c:v>
                </c:pt>
                <c:pt idx="4694">
                  <c:v>4.7080480865919373E-5</c:v>
                </c:pt>
                <c:pt idx="4695">
                  <c:v>4.8812538690418078E-5</c:v>
                </c:pt>
                <c:pt idx="4696">
                  <c:v>4.7237940668146528E-5</c:v>
                </c:pt>
                <c:pt idx="4697">
                  <c:v>4.34589054146948E-5</c:v>
                </c:pt>
                <c:pt idx="4698">
                  <c:v>4.093954857906032E-5</c:v>
                </c:pt>
                <c:pt idx="4699">
                  <c:v>4.2356686799104722E-5</c:v>
                </c:pt>
                <c:pt idx="4700">
                  <c:v>4.7395400470373689E-5</c:v>
                </c:pt>
                <c:pt idx="4701">
                  <c:v>4.7080480865919373E-5</c:v>
                </c:pt>
                <c:pt idx="4702">
                  <c:v>4.3931284821376272E-5</c:v>
                </c:pt>
                <c:pt idx="4703">
                  <c:v>4.7237940668146528E-5</c:v>
                </c:pt>
                <c:pt idx="4704">
                  <c:v>4.8025239679282309E-5</c:v>
                </c:pt>
                <c:pt idx="4705">
                  <c:v>3.905003095233446E-5</c:v>
                </c:pt>
                <c:pt idx="4706">
                  <c:v>4.6450641657010752E-5</c:v>
                </c:pt>
                <c:pt idx="4707">
                  <c:v>4.6765561261465063E-5</c:v>
                </c:pt>
                <c:pt idx="4708">
                  <c:v>4.4718583832512047E-5</c:v>
                </c:pt>
                <c:pt idx="4709">
                  <c:v>4.503350343696635E-5</c:v>
                </c:pt>
                <c:pt idx="4710">
                  <c:v>4.7237940668146528E-5</c:v>
                </c:pt>
                <c:pt idx="4711">
                  <c:v>4.282906620578618E-5</c:v>
                </c:pt>
                <c:pt idx="4712">
                  <c:v>5.1804274932734023E-5</c:v>
                </c:pt>
                <c:pt idx="4713">
                  <c:v>4.5663342645874977E-5</c:v>
                </c:pt>
                <c:pt idx="4714">
                  <c:v>4.4088744623603434E-5</c:v>
                </c:pt>
                <c:pt idx="4715">
                  <c:v>5.3378872955005574E-5</c:v>
                </c:pt>
                <c:pt idx="4716">
                  <c:v>4.8655078888190916E-5</c:v>
                </c:pt>
                <c:pt idx="4717">
                  <c:v>5.148935532827972E-5</c:v>
                </c:pt>
                <c:pt idx="4718">
                  <c:v>4.9599837701553853E-5</c:v>
                </c:pt>
                <c:pt idx="4719">
                  <c:v>5.40087121639142E-5</c:v>
                </c:pt>
                <c:pt idx="4720">
                  <c:v>7.2116589420037028E-5</c:v>
                </c:pt>
                <c:pt idx="4721">
                  <c:v>1.0124665283206072E-4</c:v>
                </c:pt>
                <c:pt idx="4722">
                  <c:v>1.0628536650332968E-4</c:v>
                </c:pt>
                <c:pt idx="4723">
                  <c:v>8.8807328456115474E-5</c:v>
                </c:pt>
                <c:pt idx="4724">
                  <c:v>6.4401059110906446E-5</c:v>
                </c:pt>
                <c:pt idx="4725">
                  <c:v>5.0702056317143945E-5</c:v>
                </c:pt>
                <c:pt idx="4726">
                  <c:v>4.4403664228057737E-5</c:v>
                </c:pt>
                <c:pt idx="4727">
                  <c:v>4.6135722052556449E-5</c:v>
                </c:pt>
                <c:pt idx="4728">
                  <c:v>4.7080480865919373E-5</c:v>
                </c:pt>
                <c:pt idx="4729">
                  <c:v>4.7552860272600831E-5</c:v>
                </c:pt>
                <c:pt idx="4730">
                  <c:v>4.9127458294872388E-5</c:v>
                </c:pt>
                <c:pt idx="4731">
                  <c:v>4.6608101459237901E-5</c:v>
                </c:pt>
                <c:pt idx="4732">
                  <c:v>4.4876043634739195E-5</c:v>
                </c:pt>
                <c:pt idx="4733">
                  <c:v>4.6135722052556449E-5</c:v>
                </c:pt>
                <c:pt idx="4734">
                  <c:v>4.8497619085963768E-5</c:v>
                </c:pt>
                <c:pt idx="4735">
                  <c:v>4.7395400470373689E-5</c:v>
                </c:pt>
                <c:pt idx="4736">
                  <c:v>4.6293181854783597E-5</c:v>
                </c:pt>
                <c:pt idx="4737">
                  <c:v>4.0152249567924552E-5</c:v>
                </c:pt>
                <c:pt idx="4738">
                  <c:v>4.4246204425830575E-5</c:v>
                </c:pt>
                <c:pt idx="4739">
                  <c:v>4.3616365216921955E-5</c:v>
                </c:pt>
                <c:pt idx="4740">
                  <c:v>4.2671606403559025E-5</c:v>
                </c:pt>
                <c:pt idx="4741">
                  <c:v>4.5663342645874977E-5</c:v>
                </c:pt>
                <c:pt idx="4742">
                  <c:v>4.4876043634739195E-5</c:v>
                </c:pt>
                <c:pt idx="4743">
                  <c:v>4.5820802448102132E-5</c:v>
                </c:pt>
                <c:pt idx="4744">
                  <c:v>4.2199226996877567E-5</c:v>
                </c:pt>
                <c:pt idx="4745">
                  <c:v>4.4718583832512047E-5</c:v>
                </c:pt>
                <c:pt idx="4746">
                  <c:v>4.7237940668146528E-5</c:v>
                </c:pt>
                <c:pt idx="4747">
                  <c:v>4.6293181854783597E-5</c:v>
                </c:pt>
                <c:pt idx="4748">
                  <c:v>4.5190963239193512E-5</c:v>
                </c:pt>
                <c:pt idx="4749">
                  <c:v>4.1411927985741792E-5</c:v>
                </c:pt>
                <c:pt idx="4750">
                  <c:v>4.34589054146948E-5</c:v>
                </c:pt>
                <c:pt idx="4751">
                  <c:v>4.3616365216921955E-5</c:v>
                </c:pt>
                <c:pt idx="4752">
                  <c:v>4.3931284821376272E-5</c:v>
                </c:pt>
                <c:pt idx="4753">
                  <c:v>4.4718583832512047E-5</c:v>
                </c:pt>
                <c:pt idx="4754">
                  <c:v>4.7710320074827993E-5</c:v>
                </c:pt>
                <c:pt idx="4755">
                  <c:v>4.6608101459237901E-5</c:v>
                </c:pt>
                <c:pt idx="4756">
                  <c:v>4.503350343696635E-5</c:v>
                </c:pt>
                <c:pt idx="4757">
                  <c:v>4.1884307392423257E-5</c:v>
                </c:pt>
                <c:pt idx="4758">
                  <c:v>4.5978262250329287E-5</c:v>
                </c:pt>
                <c:pt idx="4759">
                  <c:v>4.4088744623603434E-5</c:v>
                </c:pt>
                <c:pt idx="4760">
                  <c:v>4.8655078888190916E-5</c:v>
                </c:pt>
                <c:pt idx="4761">
                  <c:v>4.1097008381287475E-5</c:v>
                </c:pt>
                <c:pt idx="4762">
                  <c:v>4.4088744623603434E-5</c:v>
                </c:pt>
                <c:pt idx="4763">
                  <c:v>4.3143985810240497E-5</c:v>
                </c:pt>
                <c:pt idx="4764">
                  <c:v>4.6608101459237901E-5</c:v>
                </c:pt>
                <c:pt idx="4765">
                  <c:v>4.8655078888190916E-5</c:v>
                </c:pt>
                <c:pt idx="4766">
                  <c:v>4.9284918097099543E-5</c:v>
                </c:pt>
                <c:pt idx="4767">
                  <c:v>4.7080480865919373E-5</c:v>
                </c:pt>
                <c:pt idx="4768">
                  <c:v>4.282906620578618E-5</c:v>
                </c:pt>
                <c:pt idx="4769">
                  <c:v>4.4088744623603434E-5</c:v>
                </c:pt>
                <c:pt idx="4770">
                  <c:v>4.5348423041420667E-5</c:v>
                </c:pt>
                <c:pt idx="4771">
                  <c:v>4.4403664228057737E-5</c:v>
                </c:pt>
                <c:pt idx="4772">
                  <c:v>3.9522410359015925E-5</c:v>
                </c:pt>
                <c:pt idx="4773">
                  <c:v>4.6135722052556449E-5</c:v>
                </c:pt>
                <c:pt idx="4774">
                  <c:v>4.6135722052556449E-5</c:v>
                </c:pt>
                <c:pt idx="4775">
                  <c:v>4.3931284821376272E-5</c:v>
                </c:pt>
                <c:pt idx="4776">
                  <c:v>4.6608101459237901E-5</c:v>
                </c:pt>
                <c:pt idx="4777">
                  <c:v>4.8025239679282309E-5</c:v>
                </c:pt>
                <c:pt idx="4778">
                  <c:v>3.7790352534517226E-5</c:v>
                </c:pt>
                <c:pt idx="4779">
                  <c:v>4.7710320074827993E-5</c:v>
                </c:pt>
                <c:pt idx="4780">
                  <c:v>4.0467169172378862E-5</c:v>
                </c:pt>
                <c:pt idx="4781">
                  <c:v>4.5820802448102132E-5</c:v>
                </c:pt>
                <c:pt idx="4782">
                  <c:v>4.4403664228057737E-5</c:v>
                </c:pt>
                <c:pt idx="4783">
                  <c:v>4.8182699481509458E-5</c:v>
                </c:pt>
                <c:pt idx="4784">
                  <c:v>4.6765561261465063E-5</c:v>
                </c:pt>
                <c:pt idx="4785">
                  <c:v>4.5663342645874977E-5</c:v>
                </c:pt>
                <c:pt idx="4786">
                  <c:v>4.6923021063692211E-5</c:v>
                </c:pt>
                <c:pt idx="4787">
                  <c:v>4.6450641657010752E-5</c:v>
                </c:pt>
                <c:pt idx="4788">
                  <c:v>4.3301445612467652E-5</c:v>
                </c:pt>
                <c:pt idx="4789">
                  <c:v>4.2986526008013335E-5</c:v>
                </c:pt>
                <c:pt idx="4790">
                  <c:v>4.7867779877055148E-5</c:v>
                </c:pt>
                <c:pt idx="4791">
                  <c:v>4.2041767194650412E-5</c:v>
                </c:pt>
                <c:pt idx="4792">
                  <c:v>3.9994789765697396E-5</c:v>
                </c:pt>
                <c:pt idx="4793">
                  <c:v>5.0544596514916783E-5</c:v>
                </c:pt>
                <c:pt idx="4794">
                  <c:v>4.7552860272600831E-5</c:v>
                </c:pt>
                <c:pt idx="4795">
                  <c:v>4.8655078888190916E-5</c:v>
                </c:pt>
                <c:pt idx="4796">
                  <c:v>4.34589054146948E-5</c:v>
                </c:pt>
                <c:pt idx="4797">
                  <c:v>4.7867779877055148E-5</c:v>
                </c:pt>
                <c:pt idx="4798">
                  <c:v>4.0467169172378862E-5</c:v>
                </c:pt>
                <c:pt idx="4799">
                  <c:v>4.3931284821376272E-5</c:v>
                </c:pt>
                <c:pt idx="4800">
                  <c:v>4.3773825019149117E-5</c:v>
                </c:pt>
                <c:pt idx="4801">
                  <c:v>5.0229676910462466E-5</c:v>
                </c:pt>
                <c:pt idx="4802">
                  <c:v>4.6135722052556449E-5</c:v>
                </c:pt>
                <c:pt idx="4803">
                  <c:v>4.503350343696635E-5</c:v>
                </c:pt>
                <c:pt idx="4804">
                  <c:v>4.282906620578618E-5</c:v>
                </c:pt>
                <c:pt idx="4805">
                  <c:v>5.1331895526052558E-5</c:v>
                </c:pt>
                <c:pt idx="4806">
                  <c:v>4.7395400470373689E-5</c:v>
                </c:pt>
                <c:pt idx="4807">
                  <c:v>4.6765561261465063E-5</c:v>
                </c:pt>
                <c:pt idx="4808">
                  <c:v>4.5505882843647822E-5</c:v>
                </c:pt>
                <c:pt idx="4809">
                  <c:v>4.4246204425830575E-5</c:v>
                </c:pt>
                <c:pt idx="4810">
                  <c:v>4.6135722052556449E-5</c:v>
                </c:pt>
                <c:pt idx="4811">
                  <c:v>4.6293181854783597E-5</c:v>
                </c:pt>
                <c:pt idx="4812">
                  <c:v>3.873511134788015E-5</c:v>
                </c:pt>
                <c:pt idx="4813">
                  <c:v>5.6370609197321526E-5</c:v>
                </c:pt>
                <c:pt idx="4814">
                  <c:v>6.7550255155449532E-5</c:v>
                </c:pt>
                <c:pt idx="4815">
                  <c:v>6.0622023857454711E-5</c:v>
                </c:pt>
                <c:pt idx="4816">
                  <c:v>6.5030898319815052E-5</c:v>
                </c:pt>
                <c:pt idx="4817">
                  <c:v>5.5110930779504272E-5</c:v>
                </c:pt>
                <c:pt idx="4818">
                  <c:v>5.2276654339415482E-5</c:v>
                </c:pt>
                <c:pt idx="4819">
                  <c:v>4.7552860272600831E-5</c:v>
                </c:pt>
                <c:pt idx="4820">
                  <c:v>4.8025239679282309E-5</c:v>
                </c:pt>
                <c:pt idx="4821">
                  <c:v>4.3143985810240497E-5</c:v>
                </c:pt>
                <c:pt idx="4822">
                  <c:v>5.5268390581731441E-5</c:v>
                </c:pt>
                <c:pt idx="4823">
                  <c:v>7.5580705069034452E-5</c:v>
                </c:pt>
                <c:pt idx="4824">
                  <c:v>7.5580705069034452E-5</c:v>
                </c:pt>
                <c:pt idx="4825">
                  <c:v>6.6133116935405151E-5</c:v>
                </c:pt>
                <c:pt idx="4826">
                  <c:v>6.1881702275271965E-5</c:v>
                </c:pt>
                <c:pt idx="4827">
                  <c:v>5.4481091570595665E-5</c:v>
                </c:pt>
                <c:pt idx="4828">
                  <c:v>4.7867779877055148E-5</c:v>
                </c:pt>
                <c:pt idx="4829">
                  <c:v>4.9284918097099543E-5</c:v>
                </c:pt>
                <c:pt idx="4830">
                  <c:v>4.282906620578618E-5</c:v>
                </c:pt>
                <c:pt idx="4831">
                  <c:v>4.7237940668146528E-5</c:v>
                </c:pt>
                <c:pt idx="4832">
                  <c:v>4.4403664228057737E-5</c:v>
                </c:pt>
                <c:pt idx="4833">
                  <c:v>4.5190963239193512E-5</c:v>
                </c:pt>
                <c:pt idx="4834">
                  <c:v>4.5505882843647822E-5</c:v>
                </c:pt>
                <c:pt idx="4835">
                  <c:v>4.4088744623603434E-5</c:v>
                </c:pt>
                <c:pt idx="4836">
                  <c:v>4.6923021063692211E-5</c:v>
                </c:pt>
                <c:pt idx="4837">
                  <c:v>4.7867779877055148E-5</c:v>
                </c:pt>
                <c:pt idx="4838">
                  <c:v>4.2356686799104722E-5</c:v>
                </c:pt>
                <c:pt idx="4839">
                  <c:v>4.7710320074827993E-5</c:v>
                </c:pt>
                <c:pt idx="4840">
                  <c:v>5.3693792559459884E-5</c:v>
                </c:pt>
                <c:pt idx="4841">
                  <c:v>5.2276654339415482E-5</c:v>
                </c:pt>
                <c:pt idx="4842">
                  <c:v>4.6608101459237901E-5</c:v>
                </c:pt>
                <c:pt idx="4843">
                  <c:v>6.8337554166585308E-5</c:v>
                </c:pt>
                <c:pt idx="4844">
                  <c:v>6.5345817924269362E-5</c:v>
                </c:pt>
                <c:pt idx="4845">
                  <c:v>6.3771219901997812E-5</c:v>
                </c:pt>
                <c:pt idx="4846">
                  <c:v>5.9362345439637471E-5</c:v>
                </c:pt>
                <c:pt idx="4847">
                  <c:v>5.0859516119371093E-5</c:v>
                </c:pt>
                <c:pt idx="4848">
                  <c:v>4.8497619085963768E-5</c:v>
                </c:pt>
                <c:pt idx="4849">
                  <c:v>4.7552860272600831E-5</c:v>
                </c:pt>
                <c:pt idx="4850">
                  <c:v>4.6293181854783597E-5</c:v>
                </c:pt>
                <c:pt idx="4851">
                  <c:v>4.3301445612467652E-5</c:v>
                </c:pt>
                <c:pt idx="4852">
                  <c:v>4.5978262250329287E-5</c:v>
                </c:pt>
                <c:pt idx="4853">
                  <c:v>5.0702056317143945E-5</c:v>
                </c:pt>
                <c:pt idx="4854">
                  <c:v>4.8969998492645226E-5</c:v>
                </c:pt>
                <c:pt idx="4855">
                  <c:v>4.7080480865919373E-5</c:v>
                </c:pt>
                <c:pt idx="4856">
                  <c:v>4.6450641657010752E-5</c:v>
                </c:pt>
                <c:pt idx="4857">
                  <c:v>5.0072217108235332E-5</c:v>
                </c:pt>
                <c:pt idx="4858">
                  <c:v>4.5505882843647822E-5</c:v>
                </c:pt>
                <c:pt idx="4859">
                  <c:v>4.8182699481509458E-5</c:v>
                </c:pt>
                <c:pt idx="4860">
                  <c:v>4.7552860272600831E-5</c:v>
                </c:pt>
                <c:pt idx="4861">
                  <c:v>4.7710320074827993E-5</c:v>
                </c:pt>
                <c:pt idx="4862">
                  <c:v>4.8182699481509458E-5</c:v>
                </c:pt>
                <c:pt idx="4863">
                  <c:v>5.0229676910462466E-5</c:v>
                </c:pt>
                <c:pt idx="4864">
                  <c:v>4.8969998492645226E-5</c:v>
                </c:pt>
                <c:pt idx="4865">
                  <c:v>5.4481091570595665E-5</c:v>
                </c:pt>
                <c:pt idx="4866">
                  <c:v>4.6923021063692211E-5</c:v>
                </c:pt>
                <c:pt idx="4867">
                  <c:v>4.8025239679282309E-5</c:v>
                </c:pt>
                <c:pt idx="4868">
                  <c:v>5.0387136712689628E-5</c:v>
                </c:pt>
                <c:pt idx="4869">
                  <c:v>5.1016975921598241E-5</c:v>
                </c:pt>
                <c:pt idx="4870">
                  <c:v>5.1804274932734023E-5</c:v>
                </c:pt>
                <c:pt idx="4871">
                  <c:v>4.6450641657010752E-5</c:v>
                </c:pt>
                <c:pt idx="4872">
                  <c:v>4.8340159283736606E-5</c:v>
                </c:pt>
                <c:pt idx="4873">
                  <c:v>4.5663342645874977E-5</c:v>
                </c:pt>
                <c:pt idx="4874">
                  <c:v>4.7867779877055148E-5</c:v>
                </c:pt>
                <c:pt idx="4875">
                  <c:v>4.7552860272600831E-5</c:v>
                </c:pt>
                <c:pt idx="4876">
                  <c:v>4.34589054146948E-5</c:v>
                </c:pt>
                <c:pt idx="4877">
                  <c:v>5.2591573943869798E-5</c:v>
                </c:pt>
                <c:pt idx="4878">
                  <c:v>4.3616365216921955E-5</c:v>
                </c:pt>
                <c:pt idx="4879">
                  <c:v>4.6608101459237901E-5</c:v>
                </c:pt>
                <c:pt idx="4880">
                  <c:v>5.6213149395094371E-5</c:v>
                </c:pt>
                <c:pt idx="4881">
                  <c:v>5.211919453718834E-5</c:v>
                </c:pt>
                <c:pt idx="4882">
                  <c:v>5.4481091570595665E-5</c:v>
                </c:pt>
                <c:pt idx="4883">
                  <c:v>5.3221413152778425E-5</c:v>
                </c:pt>
                <c:pt idx="4884">
                  <c:v>4.4403664228057737E-5</c:v>
                </c:pt>
                <c:pt idx="4885">
                  <c:v>4.2041767194650412E-5</c:v>
                </c:pt>
                <c:pt idx="4886">
                  <c:v>4.9599837701553853E-5</c:v>
                </c:pt>
                <c:pt idx="4887">
                  <c:v>5.0387136712689628E-5</c:v>
                </c:pt>
                <c:pt idx="4888">
                  <c:v>4.8497619085963768E-5</c:v>
                </c:pt>
                <c:pt idx="4889">
                  <c:v>5.0229676910462466E-5</c:v>
                </c:pt>
                <c:pt idx="4890">
                  <c:v>5.4953470977277124E-5</c:v>
                </c:pt>
                <c:pt idx="4891">
                  <c:v>4.6135722052556449E-5</c:v>
                </c:pt>
                <c:pt idx="4892">
                  <c:v>5.0072217108235332E-5</c:v>
                </c:pt>
                <c:pt idx="4893">
                  <c:v>4.8655078888190916E-5</c:v>
                </c:pt>
                <c:pt idx="4894">
                  <c:v>5.0072217108235332E-5</c:v>
                </c:pt>
                <c:pt idx="4895">
                  <c:v>4.7237940668146528E-5</c:v>
                </c:pt>
                <c:pt idx="4896">
                  <c:v>4.6923021063692211E-5</c:v>
                </c:pt>
                <c:pt idx="4897">
                  <c:v>4.6765561261465063E-5</c:v>
                </c:pt>
                <c:pt idx="4898">
                  <c:v>4.4876043634739195E-5</c:v>
                </c:pt>
                <c:pt idx="4899">
                  <c:v>5.243411414164265E-5</c:v>
                </c:pt>
                <c:pt idx="4900">
                  <c:v>4.5978262250329287E-5</c:v>
                </c:pt>
                <c:pt idx="4901">
                  <c:v>4.2986526008013335E-5</c:v>
                </c:pt>
                <c:pt idx="4902">
                  <c:v>5.0859516119371093E-5</c:v>
                </c:pt>
                <c:pt idx="4903">
                  <c:v>4.4561124030284892E-5</c:v>
                </c:pt>
                <c:pt idx="4904">
                  <c:v>4.0624628974606017E-5</c:v>
                </c:pt>
                <c:pt idx="4905">
                  <c:v>4.9127458294872388E-5</c:v>
                </c:pt>
                <c:pt idx="4906">
                  <c:v>4.6923021063692211E-5</c:v>
                </c:pt>
                <c:pt idx="4907">
                  <c:v>4.9599837701553853E-5</c:v>
                </c:pt>
                <c:pt idx="4908">
                  <c:v>5.1331895526052558E-5</c:v>
                </c:pt>
                <c:pt idx="4909">
                  <c:v>4.3931284821376272E-5</c:v>
                </c:pt>
                <c:pt idx="4910">
                  <c:v>4.2671606403559025E-5</c:v>
                </c:pt>
                <c:pt idx="4911">
                  <c:v>4.8969998492645226E-5</c:v>
                </c:pt>
                <c:pt idx="4912">
                  <c:v>4.3301445612467652E-5</c:v>
                </c:pt>
                <c:pt idx="4913">
                  <c:v>5.1174435723825403E-5</c:v>
                </c:pt>
                <c:pt idx="4914">
                  <c:v>4.6293181854783597E-5</c:v>
                </c:pt>
                <c:pt idx="4915">
                  <c:v>4.5348423041420667E-5</c:v>
                </c:pt>
                <c:pt idx="4916">
                  <c:v>4.7395400470373689E-5</c:v>
                </c:pt>
                <c:pt idx="4917">
                  <c:v>4.7395400470373689E-5</c:v>
                </c:pt>
                <c:pt idx="4918">
                  <c:v>4.5820802448102132E-5</c:v>
                </c:pt>
                <c:pt idx="4919">
                  <c:v>5.1804274932734023E-5</c:v>
                </c:pt>
                <c:pt idx="4920">
                  <c:v>4.7395400470373689E-5</c:v>
                </c:pt>
                <c:pt idx="4921">
                  <c:v>5.1174435723825403E-5</c:v>
                </c:pt>
                <c:pt idx="4922">
                  <c:v>4.2356686799104722E-5</c:v>
                </c:pt>
                <c:pt idx="4923">
                  <c:v>4.6135722052556449E-5</c:v>
                </c:pt>
                <c:pt idx="4924">
                  <c:v>4.503350343696635E-5</c:v>
                </c:pt>
                <c:pt idx="4925">
                  <c:v>4.7867779877055148E-5</c:v>
                </c:pt>
                <c:pt idx="4926">
                  <c:v>4.2199226996877567E-5</c:v>
                </c:pt>
                <c:pt idx="4927">
                  <c:v>4.7710320074827993E-5</c:v>
                </c:pt>
                <c:pt idx="4928">
                  <c:v>4.7395400470373689E-5</c:v>
                </c:pt>
                <c:pt idx="4929">
                  <c:v>4.3616365216921955E-5</c:v>
                </c:pt>
                <c:pt idx="4930">
                  <c:v>4.8025239679282309E-5</c:v>
                </c:pt>
                <c:pt idx="4931">
                  <c:v>4.8812538690418078E-5</c:v>
                </c:pt>
                <c:pt idx="4932">
                  <c:v>4.2986526008013335E-5</c:v>
                </c:pt>
                <c:pt idx="4933">
                  <c:v>4.6135722052556449E-5</c:v>
                </c:pt>
                <c:pt idx="4934">
                  <c:v>4.2986526008013335E-5</c:v>
                </c:pt>
                <c:pt idx="4935">
                  <c:v>5.0072217108235332E-5</c:v>
                </c:pt>
                <c:pt idx="4936">
                  <c:v>4.3616365216921955E-5</c:v>
                </c:pt>
                <c:pt idx="4937">
                  <c:v>4.2514146601331877E-5</c:v>
                </c:pt>
                <c:pt idx="4938">
                  <c:v>4.503350343696635E-5</c:v>
                </c:pt>
                <c:pt idx="4939">
                  <c:v>4.6923021063692211E-5</c:v>
                </c:pt>
                <c:pt idx="4940">
                  <c:v>4.2199226996877567E-5</c:v>
                </c:pt>
                <c:pt idx="4941">
                  <c:v>4.6293181854783597E-5</c:v>
                </c:pt>
                <c:pt idx="4942">
                  <c:v>4.5820802448102132E-5</c:v>
                </c:pt>
                <c:pt idx="4943">
                  <c:v>4.5820802448102132E-5</c:v>
                </c:pt>
                <c:pt idx="4944">
                  <c:v>4.5348423041420667E-5</c:v>
                </c:pt>
                <c:pt idx="4945">
                  <c:v>4.5190963239193512E-5</c:v>
                </c:pt>
                <c:pt idx="4946">
                  <c:v>4.6923021063692211E-5</c:v>
                </c:pt>
                <c:pt idx="4947">
                  <c:v>4.0782088776833165E-5</c:v>
                </c:pt>
                <c:pt idx="4948">
                  <c:v>4.2986526008013335E-5</c:v>
                </c:pt>
                <c:pt idx="4949">
                  <c:v>4.2199226996877567E-5</c:v>
                </c:pt>
                <c:pt idx="4950">
                  <c:v>4.5820802448102132E-5</c:v>
                </c:pt>
                <c:pt idx="4951">
                  <c:v>4.5505882843647822E-5</c:v>
                </c:pt>
                <c:pt idx="4952">
                  <c:v>4.1726847590196102E-5</c:v>
                </c:pt>
                <c:pt idx="4953">
                  <c:v>4.3301445612467652E-5</c:v>
                </c:pt>
                <c:pt idx="4954">
                  <c:v>4.4088744623603434E-5</c:v>
                </c:pt>
                <c:pt idx="4955">
                  <c:v>4.7237940668146528E-5</c:v>
                </c:pt>
                <c:pt idx="4956">
                  <c:v>4.4246204425830575E-5</c:v>
                </c:pt>
                <c:pt idx="4957">
                  <c:v>4.3143985810240497E-5</c:v>
                </c:pt>
                <c:pt idx="4958">
                  <c:v>4.2356686799104722E-5</c:v>
                </c:pt>
                <c:pt idx="4959">
                  <c:v>4.1411927985741792E-5</c:v>
                </c:pt>
                <c:pt idx="4960">
                  <c:v>4.6135722052556449E-5</c:v>
                </c:pt>
                <c:pt idx="4961">
                  <c:v>4.6293181854783597E-5</c:v>
                </c:pt>
                <c:pt idx="4962">
                  <c:v>4.6923021063692211E-5</c:v>
                </c:pt>
                <c:pt idx="4963">
                  <c:v>4.3143985810240497E-5</c:v>
                </c:pt>
                <c:pt idx="4964">
                  <c:v>4.4561124030284892E-5</c:v>
                </c:pt>
                <c:pt idx="4965">
                  <c:v>4.2514146601331877E-5</c:v>
                </c:pt>
                <c:pt idx="4966">
                  <c:v>4.2514146601331877E-5</c:v>
                </c:pt>
                <c:pt idx="4967">
                  <c:v>4.1726847590196102E-5</c:v>
                </c:pt>
                <c:pt idx="4968">
                  <c:v>4.2671606403559025E-5</c:v>
                </c:pt>
                <c:pt idx="4969">
                  <c:v>4.503350343696635E-5</c:v>
                </c:pt>
                <c:pt idx="4970">
                  <c:v>4.8497619085963768E-5</c:v>
                </c:pt>
                <c:pt idx="4971">
                  <c:v>4.3616365216921955E-5</c:v>
                </c:pt>
                <c:pt idx="4972">
                  <c:v>4.6765561261465063E-5</c:v>
                </c:pt>
                <c:pt idx="4973">
                  <c:v>4.5348423041420667E-5</c:v>
                </c:pt>
                <c:pt idx="4974">
                  <c:v>4.7237940668146528E-5</c:v>
                </c:pt>
                <c:pt idx="4975">
                  <c:v>4.6293181854783597E-5</c:v>
                </c:pt>
                <c:pt idx="4976">
                  <c:v>4.4876043634739195E-5</c:v>
                </c:pt>
                <c:pt idx="4977">
                  <c:v>4.5190963239193512E-5</c:v>
                </c:pt>
                <c:pt idx="4978">
                  <c:v>4.8655078888190916E-5</c:v>
                </c:pt>
                <c:pt idx="4979">
                  <c:v>4.0152249567924552E-5</c:v>
                </c:pt>
                <c:pt idx="4980">
                  <c:v>5.3378872955005574E-5</c:v>
                </c:pt>
                <c:pt idx="4981">
                  <c:v>5.1174435723825403E-5</c:v>
                </c:pt>
                <c:pt idx="4982">
                  <c:v>4.9284918097099543E-5</c:v>
                </c:pt>
                <c:pt idx="4983">
                  <c:v>5.3851252361687039E-5</c:v>
                </c:pt>
                <c:pt idx="4984">
                  <c:v>6.2826461088634882E-5</c:v>
                </c:pt>
                <c:pt idx="4985">
                  <c:v>9.7467617578609014E-5</c:v>
                </c:pt>
                <c:pt idx="4986">
                  <c:v>1.7257594324096199E-4</c:v>
                </c:pt>
                <c:pt idx="4987">
                  <c:v>3.0122060166054766E-4</c:v>
                </c:pt>
                <c:pt idx="4988">
                  <c:v>3.3869603459061063E-4</c:v>
                </c:pt>
                <c:pt idx="4989">
                  <c:v>2.9633934779150589E-4</c:v>
                </c:pt>
                <c:pt idx="4990">
                  <c:v>1.8501526761690725E-4</c:v>
                </c:pt>
                <c:pt idx="4991">
                  <c:v>9.8097456787517621E-5</c:v>
                </c:pt>
                <c:pt idx="4992">
                  <c:v>7.4163566848990044E-5</c:v>
                </c:pt>
                <c:pt idx="4993">
                  <c:v>6.8180094364358166E-5</c:v>
                </c:pt>
                <c:pt idx="4994">
                  <c:v>6.9124853177721083E-5</c:v>
                </c:pt>
                <c:pt idx="4995">
                  <c:v>8.7390190236071079E-5</c:v>
                </c:pt>
                <c:pt idx="4996">
                  <c:v>1.1825231147259349E-4</c:v>
                </c:pt>
                <c:pt idx="4997">
                  <c:v>1.8674732544140594E-4</c:v>
                </c:pt>
                <c:pt idx="4998">
                  <c:v>2.8641938025119511E-4</c:v>
                </c:pt>
                <c:pt idx="4999">
                  <c:v>3.1743896128994464E-4</c:v>
                </c:pt>
                <c:pt idx="5000">
                  <c:v>2.634302491260304E-4</c:v>
                </c:pt>
                <c:pt idx="5001">
                  <c:v>1.7084388541646327E-4</c:v>
                </c:pt>
                <c:pt idx="5002">
                  <c:v>1.0156157243651504E-4</c:v>
                </c:pt>
                <c:pt idx="5003">
                  <c:v>7.4478486453444354E-5</c:v>
                </c:pt>
                <c:pt idx="5004">
                  <c:v>6.7392795353222377E-5</c:v>
                </c:pt>
                <c:pt idx="5005">
                  <c:v>6.235408168195343E-5</c:v>
                </c:pt>
                <c:pt idx="5006">
                  <c:v>5.8889966032955999E-5</c:v>
                </c:pt>
                <c:pt idx="5007">
                  <c:v>5.9362345439637471E-5</c:v>
                </c:pt>
                <c:pt idx="5008">
                  <c:v>5.9677265044091781E-5</c:v>
                </c:pt>
                <c:pt idx="5009">
                  <c:v>5.5583310186185751E-5</c:v>
                </c:pt>
                <c:pt idx="5010">
                  <c:v>6.1881702275271965E-5</c:v>
                </c:pt>
                <c:pt idx="5011">
                  <c:v>6.1566782670817642E-5</c:v>
                </c:pt>
                <c:pt idx="5012">
                  <c:v>5.1646815130506868E-5</c:v>
                </c:pt>
                <c:pt idx="5013">
                  <c:v>6.1094403264136177E-5</c:v>
                </c:pt>
                <c:pt idx="5014">
                  <c:v>5.6055689592867216E-5</c:v>
                </c:pt>
                <c:pt idx="5015">
                  <c:v>5.8889966032955999E-5</c:v>
                </c:pt>
                <c:pt idx="5016">
                  <c:v>5.7787747417365914E-5</c:v>
                </c:pt>
                <c:pt idx="5017">
                  <c:v>6.3141380693089205E-5</c:v>
                </c:pt>
                <c:pt idx="5018">
                  <c:v>5.6528068999548681E-5</c:v>
                </c:pt>
                <c:pt idx="5019">
                  <c:v>5.7630287615138766E-5</c:v>
                </c:pt>
                <c:pt idx="5020">
                  <c:v>6.3928679704224967E-5</c:v>
                </c:pt>
                <c:pt idx="5021">
                  <c:v>5.8575046428501696E-5</c:v>
                </c:pt>
                <c:pt idx="5022">
                  <c:v>6.3613760099770657E-5</c:v>
                </c:pt>
                <c:pt idx="5023">
                  <c:v>6.4401059110906446E-5</c:v>
                </c:pt>
                <c:pt idx="5024">
                  <c:v>6.6290576737632292E-5</c:v>
                </c:pt>
                <c:pt idx="5025">
                  <c:v>5.6370609197321526E-5</c:v>
                </c:pt>
                <c:pt idx="5026">
                  <c:v>5.8102667021820231E-5</c:v>
                </c:pt>
                <c:pt idx="5027">
                  <c:v>5.3693792559459884E-5</c:v>
                </c:pt>
                <c:pt idx="5028">
                  <c:v>5.8889966032955999E-5</c:v>
                </c:pt>
                <c:pt idx="5029">
                  <c:v>6.0779483659681866E-5</c:v>
                </c:pt>
                <c:pt idx="5030">
                  <c:v>5.0859516119371093E-5</c:v>
                </c:pt>
                <c:pt idx="5031">
                  <c:v>6.4086139506452122E-5</c:v>
                </c:pt>
                <c:pt idx="5032">
                  <c:v>6.0779483659681866E-5</c:v>
                </c:pt>
                <c:pt idx="5033">
                  <c:v>5.2276654339415482E-5</c:v>
                </c:pt>
                <c:pt idx="5034">
                  <c:v>5.7630287615138766E-5</c:v>
                </c:pt>
                <c:pt idx="5035">
                  <c:v>5.4481091570595665E-5</c:v>
                </c:pt>
                <c:pt idx="5036">
                  <c:v>5.3851252361687039E-5</c:v>
                </c:pt>
                <c:pt idx="5037">
                  <c:v>5.983472484631893E-5</c:v>
                </c:pt>
                <c:pt idx="5038">
                  <c:v>5.5583310186185751E-5</c:v>
                </c:pt>
                <c:pt idx="5039">
                  <c:v>6.0779483659681866E-5</c:v>
                </c:pt>
                <c:pt idx="5040">
                  <c:v>6.0936943461909015E-5</c:v>
                </c:pt>
                <c:pt idx="5041">
                  <c:v>5.5898229790640054E-5</c:v>
                </c:pt>
                <c:pt idx="5042">
                  <c:v>5.9362345439637471E-5</c:v>
                </c:pt>
                <c:pt idx="5043">
                  <c:v>5.7315368010684456E-5</c:v>
                </c:pt>
                <c:pt idx="5044">
                  <c:v>5.6528068999548681E-5</c:v>
                </c:pt>
                <c:pt idx="5045">
                  <c:v>5.9677265044091781E-5</c:v>
                </c:pt>
                <c:pt idx="5046">
                  <c:v>5.7315368010684456E-5</c:v>
                </c:pt>
                <c:pt idx="5047">
                  <c:v>6.3298840495316347E-5</c:v>
                </c:pt>
                <c:pt idx="5048">
                  <c:v>6.1094403264136177E-5</c:v>
                </c:pt>
                <c:pt idx="5049">
                  <c:v>6.1881702275271965E-5</c:v>
                </c:pt>
                <c:pt idx="5050">
                  <c:v>5.7630287615138766E-5</c:v>
                </c:pt>
                <c:pt idx="5051">
                  <c:v>5.6528068999548681E-5</c:v>
                </c:pt>
                <c:pt idx="5052">
                  <c:v>5.3378872955005574E-5</c:v>
                </c:pt>
                <c:pt idx="5053">
                  <c:v>5.2276654339415482E-5</c:v>
                </c:pt>
                <c:pt idx="5054">
                  <c:v>6.2669001286407713E-5</c:v>
                </c:pt>
                <c:pt idx="5055">
                  <c:v>6.0622023857454711E-5</c:v>
                </c:pt>
                <c:pt idx="5056">
                  <c:v>6.2669001286407713E-5</c:v>
                </c:pt>
                <c:pt idx="5057">
                  <c:v>6.3928679704224967E-5</c:v>
                </c:pt>
                <c:pt idx="5058">
                  <c:v>6.8495013968812463E-5</c:v>
                </c:pt>
                <c:pt idx="5059">
                  <c:v>6.9597232584402548E-5</c:v>
                </c:pt>
                <c:pt idx="5060">
                  <c:v>5.8732506230728858E-5</c:v>
                </c:pt>
                <c:pt idx="5061">
                  <c:v>5.7157908208457294E-5</c:v>
                </c:pt>
                <c:pt idx="5062">
                  <c:v>5.5110930779504272E-5</c:v>
                </c:pt>
                <c:pt idx="5063">
                  <c:v>5.983472484631893E-5</c:v>
                </c:pt>
                <c:pt idx="5064">
                  <c:v>6.0779483659681866E-5</c:v>
                </c:pt>
                <c:pt idx="5065">
                  <c:v>5.9677265044091781E-5</c:v>
                </c:pt>
                <c:pt idx="5066">
                  <c:v>6.2039162077499107E-5</c:v>
                </c:pt>
                <c:pt idx="5067">
                  <c:v>5.1646815130506868E-5</c:v>
                </c:pt>
                <c:pt idx="5068">
                  <c:v>5.6842988604002991E-5</c:v>
                </c:pt>
                <c:pt idx="5069">
                  <c:v>5.3851252361687039E-5</c:v>
                </c:pt>
                <c:pt idx="5070">
                  <c:v>5.8889966032955999E-5</c:v>
                </c:pt>
                <c:pt idx="5071">
                  <c:v>5.3378872955005574E-5</c:v>
                </c:pt>
                <c:pt idx="5072">
                  <c:v>5.9519805241864626E-5</c:v>
                </c:pt>
                <c:pt idx="5073">
                  <c:v>5.8417586626274541E-5</c:v>
                </c:pt>
                <c:pt idx="5074">
                  <c:v>5.3851252361687039E-5</c:v>
                </c:pt>
                <c:pt idx="5075">
                  <c:v>5.3063953350551257E-5</c:v>
                </c:pt>
                <c:pt idx="5076">
                  <c:v>5.7787747417365914E-5</c:v>
                </c:pt>
                <c:pt idx="5077">
                  <c:v>5.5110930779504272E-5</c:v>
                </c:pt>
                <c:pt idx="5078">
                  <c:v>5.6055689592867216E-5</c:v>
                </c:pt>
                <c:pt idx="5079">
                  <c:v>6.2669001286407713E-5</c:v>
                </c:pt>
                <c:pt idx="5080">
                  <c:v>5.7630287615138766E-5</c:v>
                </c:pt>
                <c:pt idx="5081">
                  <c:v>5.8575046428501696E-5</c:v>
                </c:pt>
                <c:pt idx="5082">
                  <c:v>5.8417586626274541E-5</c:v>
                </c:pt>
                <c:pt idx="5083">
                  <c:v>6.5188358122042221E-5</c:v>
                </c:pt>
                <c:pt idx="5084">
                  <c:v>6.0307104253000408E-5</c:v>
                </c:pt>
                <c:pt idx="5085">
                  <c:v>5.1174435723825403E-5</c:v>
                </c:pt>
                <c:pt idx="5086">
                  <c:v>5.7945207219593083E-5</c:v>
                </c:pt>
                <c:pt idx="5087">
                  <c:v>5.7630287615138766E-5</c:v>
                </c:pt>
                <c:pt idx="5088">
                  <c:v>5.8417586626274541E-5</c:v>
                </c:pt>
                <c:pt idx="5089">
                  <c:v>5.6685528801775829E-5</c:v>
                </c:pt>
                <c:pt idx="5090">
                  <c:v>6.1566782670817642E-5</c:v>
                </c:pt>
                <c:pt idx="5091">
                  <c:v>5.7000448406230139E-5</c:v>
                </c:pt>
                <c:pt idx="5092">
                  <c:v>5.7945207219593083E-5</c:v>
                </c:pt>
                <c:pt idx="5093">
                  <c:v>5.7945207219593083E-5</c:v>
                </c:pt>
                <c:pt idx="5094">
                  <c:v>6.1251863066363332E-5</c:v>
                </c:pt>
                <c:pt idx="5095">
                  <c:v>5.9047425835183154E-5</c:v>
                </c:pt>
                <c:pt idx="5096">
                  <c:v>5.5583310186185751E-5</c:v>
                </c:pt>
                <c:pt idx="5097">
                  <c:v>5.5898229790640054E-5</c:v>
                </c:pt>
                <c:pt idx="5098">
                  <c:v>5.8417586626274541E-5</c:v>
                </c:pt>
                <c:pt idx="5099">
                  <c:v>6.0936943461909015E-5</c:v>
                </c:pt>
                <c:pt idx="5100">
                  <c:v>5.4953470977277124E-5</c:v>
                </c:pt>
                <c:pt idx="5101">
                  <c:v>6.7392795353222377E-5</c:v>
                </c:pt>
                <c:pt idx="5102">
                  <c:v>6.3298840495316347E-5</c:v>
                </c:pt>
                <c:pt idx="5103">
                  <c:v>6.7077875748768067E-5</c:v>
                </c:pt>
                <c:pt idx="5104">
                  <c:v>6.5818197330950827E-5</c:v>
                </c:pt>
                <c:pt idx="5105">
                  <c:v>7.2588968826718493E-5</c:v>
                </c:pt>
                <c:pt idx="5106">
                  <c:v>9.2586363709567195E-5</c:v>
                </c:pt>
                <c:pt idx="5107">
                  <c:v>1.3651764853094347E-4</c:v>
                </c:pt>
                <c:pt idx="5108">
                  <c:v>1.5635758361156501E-4</c:v>
                </c:pt>
                <c:pt idx="5109">
                  <c:v>1.3273861327749175E-4</c:v>
                </c:pt>
                <c:pt idx="5110">
                  <c:v>1.0423838907437668E-4</c:v>
                </c:pt>
                <c:pt idx="5111">
                  <c:v>7.7470222695760299E-5</c:v>
                </c:pt>
                <c:pt idx="5112">
                  <c:v>6.2039162077499107E-5</c:v>
                </c:pt>
                <c:pt idx="5113">
                  <c:v>6.1251863066363332E-5</c:v>
                </c:pt>
                <c:pt idx="5114">
                  <c:v>5.7630287615138766E-5</c:v>
                </c:pt>
                <c:pt idx="5115">
                  <c:v>6.4243599308679277E-5</c:v>
                </c:pt>
                <c:pt idx="5116">
                  <c:v>6.4401059110906446E-5</c:v>
                </c:pt>
                <c:pt idx="5117">
                  <c:v>5.9677265044091781E-5</c:v>
                </c:pt>
                <c:pt idx="5118">
                  <c:v>6.5660737528723672E-5</c:v>
                </c:pt>
                <c:pt idx="5119">
                  <c:v>6.0622023857454711E-5</c:v>
                </c:pt>
                <c:pt idx="5120">
                  <c:v>5.9362345439637471E-5</c:v>
                </c:pt>
                <c:pt idx="5121">
                  <c:v>6.1094403264136177E-5</c:v>
                </c:pt>
                <c:pt idx="5122">
                  <c:v>6.235408168195343E-5</c:v>
                </c:pt>
                <c:pt idx="5123">
                  <c:v>6.5660737528723672E-5</c:v>
                </c:pt>
                <c:pt idx="5124">
                  <c:v>6.235408168195343E-5</c:v>
                </c:pt>
                <c:pt idx="5125">
                  <c:v>5.4481091570595665E-5</c:v>
                </c:pt>
                <c:pt idx="5126">
                  <c:v>5.4638551372822814E-5</c:v>
                </c:pt>
                <c:pt idx="5127">
                  <c:v>5.3221413152778425E-5</c:v>
                </c:pt>
                <c:pt idx="5128">
                  <c:v>5.8575046428501696E-5</c:v>
                </c:pt>
                <c:pt idx="5129">
                  <c:v>6.1094403264136177E-5</c:v>
                </c:pt>
                <c:pt idx="5130">
                  <c:v>6.4715978715360729E-5</c:v>
                </c:pt>
                <c:pt idx="5131">
                  <c:v>6.1094403264136177E-5</c:v>
                </c:pt>
                <c:pt idx="5132">
                  <c:v>5.6842988604002991E-5</c:v>
                </c:pt>
                <c:pt idx="5133">
                  <c:v>5.9992184648546098E-5</c:v>
                </c:pt>
                <c:pt idx="5134">
                  <c:v>5.8260126824047379E-5</c:v>
                </c:pt>
                <c:pt idx="5135">
                  <c:v>5.1016975921598241E-5</c:v>
                </c:pt>
                <c:pt idx="5136">
                  <c:v>5.2906493548324108E-5</c:v>
                </c:pt>
                <c:pt idx="5137">
                  <c:v>5.9362345439637471E-5</c:v>
                </c:pt>
                <c:pt idx="5138">
                  <c:v>5.6055689592867216E-5</c:v>
                </c:pt>
                <c:pt idx="5139">
                  <c:v>5.9992184648546098E-5</c:v>
                </c:pt>
                <c:pt idx="5140">
                  <c:v>6.1094403264136177E-5</c:v>
                </c:pt>
                <c:pt idx="5141">
                  <c:v>5.3851252361687039E-5</c:v>
                </c:pt>
                <c:pt idx="5142">
                  <c:v>5.9362345439637471E-5</c:v>
                </c:pt>
                <c:pt idx="5143">
                  <c:v>5.7157908208457294E-5</c:v>
                </c:pt>
                <c:pt idx="5144">
                  <c:v>5.8102667021820231E-5</c:v>
                </c:pt>
                <c:pt idx="5145">
                  <c:v>5.8575046428501696E-5</c:v>
                </c:pt>
                <c:pt idx="5146">
                  <c:v>5.5583310186185751E-5</c:v>
                </c:pt>
                <c:pt idx="5147">
                  <c:v>5.983472484631893E-5</c:v>
                </c:pt>
                <c:pt idx="5148">
                  <c:v>5.3693792559459884E-5</c:v>
                </c:pt>
                <c:pt idx="5149">
                  <c:v>5.8260126824047379E-5</c:v>
                </c:pt>
                <c:pt idx="5150">
                  <c:v>6.0149644450773246E-5</c:v>
                </c:pt>
                <c:pt idx="5151">
                  <c:v>5.9677265044091781E-5</c:v>
                </c:pt>
                <c:pt idx="5152">
                  <c:v>5.7000448406230139E-5</c:v>
                </c:pt>
                <c:pt idx="5153">
                  <c:v>6.2511541484180572E-5</c:v>
                </c:pt>
                <c:pt idx="5154">
                  <c:v>5.8732506230728858E-5</c:v>
                </c:pt>
                <c:pt idx="5155">
                  <c:v>5.6685528801775829E-5</c:v>
                </c:pt>
                <c:pt idx="5156">
                  <c:v>5.7945207219593083E-5</c:v>
                </c:pt>
                <c:pt idx="5157">
                  <c:v>5.9519805241864626E-5</c:v>
                </c:pt>
                <c:pt idx="5158">
                  <c:v>5.6685528801775829E-5</c:v>
                </c:pt>
                <c:pt idx="5159">
                  <c:v>5.8260126824047379E-5</c:v>
                </c:pt>
                <c:pt idx="5160">
                  <c:v>6.1881702275271965E-5</c:v>
                </c:pt>
                <c:pt idx="5161">
                  <c:v>5.9204885637410309E-5</c:v>
                </c:pt>
                <c:pt idx="5162">
                  <c:v>6.1724242473044797E-5</c:v>
                </c:pt>
                <c:pt idx="5163">
                  <c:v>5.3536332757232722E-5</c:v>
                </c:pt>
                <c:pt idx="5164">
                  <c:v>5.40087121639142E-5</c:v>
                </c:pt>
                <c:pt idx="5165">
                  <c:v>5.6213149395094371E-5</c:v>
                </c:pt>
                <c:pt idx="5166">
                  <c:v>6.3298840495316347E-5</c:v>
                </c:pt>
                <c:pt idx="5167">
                  <c:v>4.991475730600817E-5</c:v>
                </c:pt>
                <c:pt idx="5168">
                  <c:v>5.6055689592867216E-5</c:v>
                </c:pt>
                <c:pt idx="5169">
                  <c:v>5.6528068999548681E-5</c:v>
                </c:pt>
                <c:pt idx="5170">
                  <c:v>6.0622023857454711E-5</c:v>
                </c:pt>
                <c:pt idx="5171">
                  <c:v>5.243411414164265E-5</c:v>
                </c:pt>
                <c:pt idx="5172">
                  <c:v>5.7472827812911604E-5</c:v>
                </c:pt>
                <c:pt idx="5173">
                  <c:v>5.7945207219593083E-5</c:v>
                </c:pt>
                <c:pt idx="5174">
                  <c:v>6.0779483659681866E-5</c:v>
                </c:pt>
                <c:pt idx="5175">
                  <c:v>5.983472484631893E-5</c:v>
                </c:pt>
                <c:pt idx="5176">
                  <c:v>5.7157908208457294E-5</c:v>
                </c:pt>
                <c:pt idx="5177">
                  <c:v>5.7945207219593083E-5</c:v>
                </c:pt>
                <c:pt idx="5178">
                  <c:v>5.8575046428501696E-5</c:v>
                </c:pt>
                <c:pt idx="5179">
                  <c:v>5.6528068999548681E-5</c:v>
                </c:pt>
                <c:pt idx="5180">
                  <c:v>5.3378872955005574E-5</c:v>
                </c:pt>
                <c:pt idx="5181">
                  <c:v>5.9992184648546098E-5</c:v>
                </c:pt>
                <c:pt idx="5182">
                  <c:v>5.3851252361687039E-5</c:v>
                </c:pt>
                <c:pt idx="5183">
                  <c:v>6.3928679704224967E-5</c:v>
                </c:pt>
                <c:pt idx="5184">
                  <c:v>6.235408168195343E-5</c:v>
                </c:pt>
                <c:pt idx="5185">
                  <c:v>5.7787747417365914E-5</c:v>
                </c:pt>
                <c:pt idx="5186">
                  <c:v>5.4638551372822814E-5</c:v>
                </c:pt>
                <c:pt idx="5187">
                  <c:v>5.6528068999548681E-5</c:v>
                </c:pt>
                <c:pt idx="5188">
                  <c:v>5.1646815130506868E-5</c:v>
                </c:pt>
                <c:pt idx="5189">
                  <c:v>6.2196621879726248E-5</c:v>
                </c:pt>
                <c:pt idx="5190">
                  <c:v>5.7000448406230139E-5</c:v>
                </c:pt>
                <c:pt idx="5191">
                  <c:v>5.7472827812911604E-5</c:v>
                </c:pt>
                <c:pt idx="5192">
                  <c:v>5.9677265044091781E-5</c:v>
                </c:pt>
                <c:pt idx="5193">
                  <c:v>5.6685528801775829E-5</c:v>
                </c:pt>
                <c:pt idx="5194">
                  <c:v>5.8575046428501696E-5</c:v>
                </c:pt>
                <c:pt idx="5195">
                  <c:v>5.8575046428501696E-5</c:v>
                </c:pt>
                <c:pt idx="5196">
                  <c:v>5.40087121639142E-5</c:v>
                </c:pt>
                <c:pt idx="5197">
                  <c:v>6.1566782670817642E-5</c:v>
                </c:pt>
                <c:pt idx="5198">
                  <c:v>5.5583310186185751E-5</c:v>
                </c:pt>
                <c:pt idx="5199">
                  <c:v>5.4638551372822814E-5</c:v>
                </c:pt>
                <c:pt idx="5200">
                  <c:v>5.8417586626274541E-5</c:v>
                </c:pt>
                <c:pt idx="5201">
                  <c:v>6.1251863066363332E-5</c:v>
                </c:pt>
                <c:pt idx="5202">
                  <c:v>6.2826461088634882E-5</c:v>
                </c:pt>
                <c:pt idx="5203">
                  <c:v>5.5268390581731441E-5</c:v>
                </c:pt>
                <c:pt idx="5204">
                  <c:v>5.9677265044091781E-5</c:v>
                </c:pt>
                <c:pt idx="5205">
                  <c:v>5.6842988604002991E-5</c:v>
                </c:pt>
                <c:pt idx="5206">
                  <c:v>5.8732506230728858E-5</c:v>
                </c:pt>
                <c:pt idx="5207">
                  <c:v>6.2039162077499107E-5</c:v>
                </c:pt>
                <c:pt idx="5208">
                  <c:v>7.1486750211128408E-5</c:v>
                </c:pt>
                <c:pt idx="5209">
                  <c:v>8.2351476564802118E-5</c:v>
                </c:pt>
                <c:pt idx="5210">
                  <c:v>8.9752087269478391E-5</c:v>
                </c:pt>
                <c:pt idx="5211">
                  <c:v>8.6130511818253839E-5</c:v>
                </c:pt>
                <c:pt idx="5212">
                  <c:v>7.6525463882397369E-5</c:v>
                </c:pt>
                <c:pt idx="5213">
                  <c:v>6.7392795353222377E-5</c:v>
                </c:pt>
                <c:pt idx="5214">
                  <c:v>6.2039162077499107E-5</c:v>
                </c:pt>
                <c:pt idx="5215">
                  <c:v>5.5583310186185751E-5</c:v>
                </c:pt>
                <c:pt idx="5216">
                  <c:v>6.046456405522755E-5</c:v>
                </c:pt>
                <c:pt idx="5217">
                  <c:v>5.5268390581731441E-5</c:v>
                </c:pt>
                <c:pt idx="5218">
                  <c:v>6.0149644450773246E-5</c:v>
                </c:pt>
                <c:pt idx="5219">
                  <c:v>6.0622023857454711E-5</c:v>
                </c:pt>
                <c:pt idx="5220">
                  <c:v>6.5503277726496517E-5</c:v>
                </c:pt>
                <c:pt idx="5221">
                  <c:v>5.7945207219593083E-5</c:v>
                </c:pt>
                <c:pt idx="5222">
                  <c:v>6.0149644450773246E-5</c:v>
                </c:pt>
                <c:pt idx="5223">
                  <c:v>6.4715978715360729E-5</c:v>
                </c:pt>
                <c:pt idx="5224">
                  <c:v>5.6370609197321526E-5</c:v>
                </c:pt>
                <c:pt idx="5225">
                  <c:v>6.4086139506452122E-5</c:v>
                </c:pt>
                <c:pt idx="5226">
                  <c:v>5.4323631768368497E-5</c:v>
                </c:pt>
                <c:pt idx="5227">
                  <c:v>6.4873438517587897E-5</c:v>
                </c:pt>
                <c:pt idx="5228">
                  <c:v>5.9047425835183154E-5</c:v>
                </c:pt>
                <c:pt idx="5229">
                  <c:v>5.7000448406230139E-5</c:v>
                </c:pt>
                <c:pt idx="5230">
                  <c:v>6.6605496342086602E-5</c:v>
                </c:pt>
                <c:pt idx="5231">
                  <c:v>6.2511541484180572E-5</c:v>
                </c:pt>
                <c:pt idx="5232">
                  <c:v>6.2983920890862023E-5</c:v>
                </c:pt>
                <c:pt idx="5233">
                  <c:v>5.9204885637410309E-5</c:v>
                </c:pt>
                <c:pt idx="5234">
                  <c:v>6.0149644450773246E-5</c:v>
                </c:pt>
                <c:pt idx="5235">
                  <c:v>5.9362345439637471E-5</c:v>
                </c:pt>
                <c:pt idx="5236">
                  <c:v>5.8102667021820231E-5</c:v>
                </c:pt>
                <c:pt idx="5237">
                  <c:v>6.0779483659681866E-5</c:v>
                </c:pt>
                <c:pt idx="5238">
                  <c:v>6.3298840495316347E-5</c:v>
                </c:pt>
                <c:pt idx="5239">
                  <c:v>6.235408168195343E-5</c:v>
                </c:pt>
                <c:pt idx="5240">
                  <c:v>5.7472827812911604E-5</c:v>
                </c:pt>
                <c:pt idx="5241">
                  <c:v>6.1094403264136177E-5</c:v>
                </c:pt>
                <c:pt idx="5242">
                  <c:v>6.235408168195343E-5</c:v>
                </c:pt>
                <c:pt idx="5243">
                  <c:v>6.2196621879726248E-5</c:v>
                </c:pt>
                <c:pt idx="5244">
                  <c:v>6.2669001286407713E-5</c:v>
                </c:pt>
                <c:pt idx="5245">
                  <c:v>5.2591573943869798E-5</c:v>
                </c:pt>
                <c:pt idx="5246">
                  <c:v>6.1881702275271965E-5</c:v>
                </c:pt>
                <c:pt idx="5247">
                  <c:v>5.5583310186185751E-5</c:v>
                </c:pt>
                <c:pt idx="5248">
                  <c:v>6.4243599308679277E-5</c:v>
                </c:pt>
                <c:pt idx="5249">
                  <c:v>6.0622023857454711E-5</c:v>
                </c:pt>
                <c:pt idx="5250">
                  <c:v>5.4323631768368497E-5</c:v>
                </c:pt>
                <c:pt idx="5251">
                  <c:v>6.4715978715360729E-5</c:v>
                </c:pt>
                <c:pt idx="5252">
                  <c:v>6.0307104253000408E-5</c:v>
                </c:pt>
                <c:pt idx="5253">
                  <c:v>6.0779483659681866E-5</c:v>
                </c:pt>
                <c:pt idx="5254">
                  <c:v>5.5268390581731441E-5</c:v>
                </c:pt>
                <c:pt idx="5255">
                  <c:v>5.5898229790640054E-5</c:v>
                </c:pt>
                <c:pt idx="5256">
                  <c:v>5.3693792559459884E-5</c:v>
                </c:pt>
                <c:pt idx="5257">
                  <c:v>4.8969998492645226E-5</c:v>
                </c:pt>
                <c:pt idx="5258">
                  <c:v>5.6685528801775829E-5</c:v>
                </c:pt>
                <c:pt idx="5259">
                  <c:v>5.243411414164265E-5</c:v>
                </c:pt>
                <c:pt idx="5260">
                  <c:v>5.3851252361687039E-5</c:v>
                </c:pt>
                <c:pt idx="5261">
                  <c:v>4.8340159283736606E-5</c:v>
                </c:pt>
                <c:pt idx="5262">
                  <c:v>4.9127458294872388E-5</c:v>
                </c:pt>
                <c:pt idx="5263">
                  <c:v>5.3693792559459884E-5</c:v>
                </c:pt>
                <c:pt idx="5264">
                  <c:v>5.3693792559459884E-5</c:v>
                </c:pt>
                <c:pt idx="5265">
                  <c:v>5.6685528801775829E-5</c:v>
                </c:pt>
                <c:pt idx="5266">
                  <c:v>6.3298840495316347E-5</c:v>
                </c:pt>
                <c:pt idx="5267">
                  <c:v>5.3851252361687039E-5</c:v>
                </c:pt>
                <c:pt idx="5268">
                  <c:v>5.5898229790640054E-5</c:v>
                </c:pt>
                <c:pt idx="5269">
                  <c:v>5.211919453718834E-5</c:v>
                </c:pt>
                <c:pt idx="5270">
                  <c:v>5.3221413152778425E-5</c:v>
                </c:pt>
                <c:pt idx="5271">
                  <c:v>4.8025239679282309E-5</c:v>
                </c:pt>
                <c:pt idx="5272">
                  <c:v>4.9127458294872388E-5</c:v>
                </c:pt>
                <c:pt idx="5273">
                  <c:v>5.0229676910462466E-5</c:v>
                </c:pt>
                <c:pt idx="5274">
                  <c:v>4.5978262250329287E-5</c:v>
                </c:pt>
                <c:pt idx="5275">
                  <c:v>5.274903374609696E-5</c:v>
                </c:pt>
                <c:pt idx="5276">
                  <c:v>4.7710320074827993E-5</c:v>
                </c:pt>
                <c:pt idx="5277">
                  <c:v>4.8340159283736606E-5</c:v>
                </c:pt>
                <c:pt idx="5278">
                  <c:v>4.3773825019149117E-5</c:v>
                </c:pt>
                <c:pt idx="5279">
                  <c:v>4.8655078888190916E-5</c:v>
                </c:pt>
                <c:pt idx="5280">
                  <c:v>4.9757297503781015E-5</c:v>
                </c:pt>
                <c:pt idx="5281">
                  <c:v>4.9442377899326705E-5</c:v>
                </c:pt>
                <c:pt idx="5282">
                  <c:v>4.9127458294872388E-5</c:v>
                </c:pt>
                <c:pt idx="5283">
                  <c:v>4.4876043634739195E-5</c:v>
                </c:pt>
                <c:pt idx="5284">
                  <c:v>4.3773825019149117E-5</c:v>
                </c:pt>
                <c:pt idx="5285">
                  <c:v>5.0229676910462466E-5</c:v>
                </c:pt>
                <c:pt idx="5286">
                  <c:v>4.6450641657010752E-5</c:v>
                </c:pt>
                <c:pt idx="5287">
                  <c:v>4.4403664228057737E-5</c:v>
                </c:pt>
                <c:pt idx="5288">
                  <c:v>4.5190963239193512E-5</c:v>
                </c:pt>
                <c:pt idx="5289">
                  <c:v>4.6135722052556449E-5</c:v>
                </c:pt>
                <c:pt idx="5290">
                  <c:v>4.6293181854783597E-5</c:v>
                </c:pt>
                <c:pt idx="5291">
                  <c:v>4.991475730600817E-5</c:v>
                </c:pt>
                <c:pt idx="5292">
                  <c:v>4.4876043634739195E-5</c:v>
                </c:pt>
                <c:pt idx="5293">
                  <c:v>4.5190963239193512E-5</c:v>
                </c:pt>
                <c:pt idx="5294">
                  <c:v>4.7395400470373689E-5</c:v>
                </c:pt>
                <c:pt idx="5295">
                  <c:v>4.093954857906032E-5</c:v>
                </c:pt>
                <c:pt idx="5296">
                  <c:v>4.4718583832512047E-5</c:v>
                </c:pt>
                <c:pt idx="5297">
                  <c:v>4.3773825019149117E-5</c:v>
                </c:pt>
                <c:pt idx="5298">
                  <c:v>3.9522410359015925E-5</c:v>
                </c:pt>
                <c:pt idx="5299">
                  <c:v>4.5505882843647822E-5</c:v>
                </c:pt>
                <c:pt idx="5300">
                  <c:v>4.0467169172378862E-5</c:v>
                </c:pt>
                <c:pt idx="5301">
                  <c:v>4.3773825019149117E-5</c:v>
                </c:pt>
                <c:pt idx="5302">
                  <c:v>4.2041767194650412E-5</c:v>
                </c:pt>
                <c:pt idx="5303">
                  <c:v>4.6135722052556449E-5</c:v>
                </c:pt>
                <c:pt idx="5304">
                  <c:v>3.905003095233446E-5</c:v>
                </c:pt>
                <c:pt idx="5305">
                  <c:v>4.1726847590196102E-5</c:v>
                </c:pt>
                <c:pt idx="5306">
                  <c:v>4.4246204425830575E-5</c:v>
                </c:pt>
                <c:pt idx="5307">
                  <c:v>4.5663342645874977E-5</c:v>
                </c:pt>
                <c:pt idx="5308">
                  <c:v>4.4403664228057737E-5</c:v>
                </c:pt>
                <c:pt idx="5309">
                  <c:v>3.8105272138971529E-5</c:v>
                </c:pt>
                <c:pt idx="5310">
                  <c:v>4.1097008381287475E-5</c:v>
                </c:pt>
                <c:pt idx="5311">
                  <c:v>3.9994789765697396E-5</c:v>
                </c:pt>
                <c:pt idx="5312">
                  <c:v>3.8420191743425846E-5</c:v>
                </c:pt>
                <c:pt idx="5313">
                  <c:v>3.6845593721154296E-5</c:v>
                </c:pt>
                <c:pt idx="5314">
                  <c:v>3.9207490754561621E-5</c:v>
                </c:pt>
                <c:pt idx="5315">
                  <c:v>4.156938778796894E-5</c:v>
                </c:pt>
                <c:pt idx="5316">
                  <c:v>3.7790352534517226E-5</c:v>
                </c:pt>
                <c:pt idx="5317">
                  <c:v>3.7790352534517226E-5</c:v>
                </c:pt>
                <c:pt idx="5318">
                  <c:v>3.9364950556788776E-5</c:v>
                </c:pt>
                <c:pt idx="5319">
                  <c:v>3.8420191743425846E-5</c:v>
                </c:pt>
                <c:pt idx="5320">
                  <c:v>3.7003053523381444E-5</c:v>
                </c:pt>
                <c:pt idx="5321">
                  <c:v>3.8105272138971529E-5</c:v>
                </c:pt>
                <c:pt idx="5322">
                  <c:v>3.6215754512245676E-5</c:v>
                </c:pt>
                <c:pt idx="5323">
                  <c:v>3.9522410359015925E-5</c:v>
                </c:pt>
                <c:pt idx="5324">
                  <c:v>4.0624628974606017E-5</c:v>
                </c:pt>
                <c:pt idx="5325">
                  <c:v>4.4561124030284892E-5</c:v>
                </c:pt>
                <c:pt idx="5326">
                  <c:v>4.0467169172378862E-5</c:v>
                </c:pt>
                <c:pt idx="5327">
                  <c:v>4.0467169172378862E-5</c:v>
                </c:pt>
                <c:pt idx="5328">
                  <c:v>3.967987016124308E-5</c:v>
                </c:pt>
                <c:pt idx="5329">
                  <c:v>3.3538937874384034E-5</c:v>
                </c:pt>
                <c:pt idx="5330">
                  <c:v>3.7790352534517226E-5</c:v>
                </c:pt>
                <c:pt idx="5331">
                  <c:v>3.8892571150107305E-5</c:v>
                </c:pt>
                <c:pt idx="5332">
                  <c:v>3.8892571150107305E-5</c:v>
                </c:pt>
                <c:pt idx="5333">
                  <c:v>3.5743375105564204E-5</c:v>
                </c:pt>
                <c:pt idx="5334">
                  <c:v>4.0782088776833165E-5</c:v>
                </c:pt>
                <c:pt idx="5335">
                  <c:v>4.2514146601331877E-5</c:v>
                </c:pt>
                <c:pt idx="5336">
                  <c:v>4.3931284821376272E-5</c:v>
                </c:pt>
                <c:pt idx="5337">
                  <c:v>3.8892571150107305E-5</c:v>
                </c:pt>
                <c:pt idx="5338">
                  <c:v>4.282906620578618E-5</c:v>
                </c:pt>
                <c:pt idx="5339">
                  <c:v>4.3301445612467652E-5</c:v>
                </c:pt>
                <c:pt idx="5340">
                  <c:v>3.5270995698882746E-5</c:v>
                </c:pt>
                <c:pt idx="5341">
                  <c:v>3.5900834907791366E-5</c:v>
                </c:pt>
                <c:pt idx="5342">
                  <c:v>3.6530674116699986E-5</c:v>
                </c:pt>
                <c:pt idx="5343">
                  <c:v>3.873511134788015E-5</c:v>
                </c:pt>
                <c:pt idx="5344">
                  <c:v>3.5743375105564204E-5</c:v>
                </c:pt>
                <c:pt idx="5345">
                  <c:v>3.7475432930062909E-5</c:v>
                </c:pt>
                <c:pt idx="5346">
                  <c:v>3.8105272138971529E-5</c:v>
                </c:pt>
                <c:pt idx="5347">
                  <c:v>3.6845593721154296E-5</c:v>
                </c:pt>
                <c:pt idx="5348">
                  <c:v>4.1254468183514637E-5</c:v>
                </c:pt>
                <c:pt idx="5349">
                  <c:v>3.5900834907791366E-5</c:v>
                </c:pt>
                <c:pt idx="5350">
                  <c:v>3.4011317281065492E-5</c:v>
                </c:pt>
                <c:pt idx="5351">
                  <c:v>3.6058294710018514E-5</c:v>
                </c:pt>
                <c:pt idx="5352">
                  <c:v>3.6373214314472824E-5</c:v>
                </c:pt>
                <c:pt idx="5353">
                  <c:v>3.5585915303337049E-5</c:v>
                </c:pt>
                <c:pt idx="5354">
                  <c:v>3.4326236885519809E-5</c:v>
                </c:pt>
                <c:pt idx="5355">
                  <c:v>3.8420191743425846E-5</c:v>
                </c:pt>
                <c:pt idx="5356">
                  <c:v>3.3066558467702575E-5</c:v>
                </c:pt>
                <c:pt idx="5357">
                  <c:v>3.5743375105564204E-5</c:v>
                </c:pt>
                <c:pt idx="5358">
                  <c:v>4.1097008381287475E-5</c:v>
                </c:pt>
                <c:pt idx="5359">
                  <c:v>3.6845593721154296E-5</c:v>
                </c:pt>
                <c:pt idx="5360">
                  <c:v>4.03097093701517E-5</c:v>
                </c:pt>
                <c:pt idx="5361">
                  <c:v>4.2356686799104722E-5</c:v>
                </c:pt>
                <c:pt idx="5362">
                  <c:v>4.0782088776833165E-5</c:v>
                </c:pt>
                <c:pt idx="5363">
                  <c:v>4.34589054146948E-5</c:v>
                </c:pt>
                <c:pt idx="5364">
                  <c:v>3.9364950556788776E-5</c:v>
                </c:pt>
                <c:pt idx="5365">
                  <c:v>4.2356686799104722E-5</c:v>
                </c:pt>
                <c:pt idx="5366">
                  <c:v>4.5663342645874977E-5</c:v>
                </c:pt>
                <c:pt idx="5367">
                  <c:v>4.1726847590196102E-5</c:v>
                </c:pt>
                <c:pt idx="5368">
                  <c:v>4.8025239679282309E-5</c:v>
                </c:pt>
                <c:pt idx="5369">
                  <c:v>5.5268390581731441E-5</c:v>
                </c:pt>
                <c:pt idx="5370">
                  <c:v>6.8495013968812463E-5</c:v>
                </c:pt>
                <c:pt idx="5371">
                  <c:v>1.0660028610778401E-4</c:v>
                </c:pt>
                <c:pt idx="5372">
                  <c:v>1.9792697139953396E-4</c:v>
                </c:pt>
                <c:pt idx="5373">
                  <c:v>3.0830629276076967E-4</c:v>
                </c:pt>
                <c:pt idx="5374">
                  <c:v>3.6168516571577524E-4</c:v>
                </c:pt>
                <c:pt idx="5375">
                  <c:v>3.267290896213468E-4</c:v>
                </c:pt>
                <c:pt idx="5376">
                  <c:v>2.2516751718483174E-4</c:v>
                </c:pt>
                <c:pt idx="5377">
                  <c:v>1.2754243980399562E-4</c:v>
                </c:pt>
                <c:pt idx="5378">
                  <c:v>7.7942602102441778E-5</c:v>
                </c:pt>
                <c:pt idx="5379">
                  <c:v>6.1724242473044797E-5</c:v>
                </c:pt>
                <c:pt idx="5380">
                  <c:v>5.7315368010684456E-5</c:v>
                </c:pt>
                <c:pt idx="5381">
                  <c:v>6.7707714957676688E-5</c:v>
                </c:pt>
                <c:pt idx="5382">
                  <c:v>1.0628536650332968E-4</c:v>
                </c:pt>
                <c:pt idx="5383">
                  <c:v>1.854876470235887E-4</c:v>
                </c:pt>
                <c:pt idx="5384">
                  <c:v>2.8232542539328905E-4</c:v>
                </c:pt>
                <c:pt idx="5385">
                  <c:v>3.2169037595007778E-4</c:v>
                </c:pt>
                <c:pt idx="5386">
                  <c:v>2.8232542539328905E-4</c:v>
                </c:pt>
                <c:pt idx="5387">
                  <c:v>1.9131365970599345E-4</c:v>
                </c:pt>
                <c:pt idx="5388">
                  <c:v>1.0124665283206072E-4</c:v>
                </c:pt>
                <c:pt idx="5389">
                  <c:v>6.5030898319815052E-5</c:v>
                </c:pt>
                <c:pt idx="5390">
                  <c:v>4.3931284821376272E-5</c:v>
                </c:pt>
                <c:pt idx="5391">
                  <c:v>4.4088744623603434E-5</c:v>
                </c:pt>
                <c:pt idx="5392">
                  <c:v>4.1884307392423257E-5</c:v>
                </c:pt>
                <c:pt idx="5393">
                  <c:v>3.8892571150107305E-5</c:v>
                </c:pt>
                <c:pt idx="5394">
                  <c:v>4.156938778796894E-5</c:v>
                </c:pt>
                <c:pt idx="5395">
                  <c:v>3.9522410359015925E-5</c:v>
                </c:pt>
                <c:pt idx="5396">
                  <c:v>3.8262731941198684E-5</c:v>
                </c:pt>
                <c:pt idx="5397">
                  <c:v>3.7317973127835754E-5</c:v>
                </c:pt>
                <c:pt idx="5398">
                  <c:v>3.7475432930062909E-5</c:v>
                </c:pt>
                <c:pt idx="5399">
                  <c:v>3.6845593721154296E-5</c:v>
                </c:pt>
                <c:pt idx="5400">
                  <c:v>3.8262731941198684E-5</c:v>
                </c:pt>
                <c:pt idx="5401">
                  <c:v>4.0152249567924552E-5</c:v>
                </c:pt>
                <c:pt idx="5402">
                  <c:v>3.967987016124308E-5</c:v>
                </c:pt>
                <c:pt idx="5403">
                  <c:v>4.156938778796894E-5</c:v>
                </c:pt>
                <c:pt idx="5404">
                  <c:v>3.8420191743425846E-5</c:v>
                </c:pt>
                <c:pt idx="5405">
                  <c:v>4.0624628974606017E-5</c:v>
                </c:pt>
                <c:pt idx="5406">
                  <c:v>3.7003053523381444E-5</c:v>
                </c:pt>
                <c:pt idx="5407">
                  <c:v>3.9364950556788776E-5</c:v>
                </c:pt>
                <c:pt idx="5408">
                  <c:v>3.9994789765697396E-5</c:v>
                </c:pt>
                <c:pt idx="5409">
                  <c:v>3.7632892732290064E-5</c:v>
                </c:pt>
                <c:pt idx="5410">
                  <c:v>3.4641156489974126E-5</c:v>
                </c:pt>
                <c:pt idx="5411">
                  <c:v>4.0467169172378862E-5</c:v>
                </c:pt>
                <c:pt idx="5412">
                  <c:v>4.2986526008013335E-5</c:v>
                </c:pt>
                <c:pt idx="5413">
                  <c:v>3.5113535896655584E-5</c:v>
                </c:pt>
                <c:pt idx="5414">
                  <c:v>3.6845593721154296E-5</c:v>
                </c:pt>
                <c:pt idx="5415">
                  <c:v>3.7003053523381444E-5</c:v>
                </c:pt>
                <c:pt idx="5416">
                  <c:v>3.5900834907791366E-5</c:v>
                </c:pt>
                <c:pt idx="5417">
                  <c:v>3.8262731941198684E-5</c:v>
                </c:pt>
                <c:pt idx="5418">
                  <c:v>4.093954857906032E-5</c:v>
                </c:pt>
                <c:pt idx="5419">
                  <c:v>3.6530674116699986E-5</c:v>
                </c:pt>
                <c:pt idx="5420">
                  <c:v>3.6373214314472824E-5</c:v>
                </c:pt>
                <c:pt idx="5421">
                  <c:v>3.6845593721154296E-5</c:v>
                </c:pt>
                <c:pt idx="5422">
                  <c:v>4.2041767194650412E-5</c:v>
                </c:pt>
                <c:pt idx="5423">
                  <c:v>3.6373214314472824E-5</c:v>
                </c:pt>
                <c:pt idx="5424">
                  <c:v>3.5428455501109894E-5</c:v>
                </c:pt>
                <c:pt idx="5425">
                  <c:v>3.9994789765697396E-5</c:v>
                </c:pt>
                <c:pt idx="5426">
                  <c:v>3.6530674116699986E-5</c:v>
                </c:pt>
                <c:pt idx="5427">
                  <c:v>3.8262731941198684E-5</c:v>
                </c:pt>
                <c:pt idx="5428">
                  <c:v>3.905003095233446E-5</c:v>
                </c:pt>
                <c:pt idx="5429">
                  <c:v>3.967987016124308E-5</c:v>
                </c:pt>
                <c:pt idx="5430">
                  <c:v>3.2436719258793949E-5</c:v>
                </c:pt>
                <c:pt idx="5431">
                  <c:v>3.4326236885519809E-5</c:v>
                </c:pt>
                <c:pt idx="5432">
                  <c:v>3.7160513325608599E-5</c:v>
                </c:pt>
                <c:pt idx="5433">
                  <c:v>4.0624628974606017E-5</c:v>
                </c:pt>
                <c:pt idx="5434">
                  <c:v>3.9207490754561621E-5</c:v>
                </c:pt>
                <c:pt idx="5435">
                  <c:v>4.2199226996877567E-5</c:v>
                </c:pt>
                <c:pt idx="5436">
                  <c:v>3.7003053523381444E-5</c:v>
                </c:pt>
                <c:pt idx="5437">
                  <c:v>3.7160513325608599E-5</c:v>
                </c:pt>
                <c:pt idx="5438">
                  <c:v>3.1964339852112483E-5</c:v>
                </c:pt>
                <c:pt idx="5439">
                  <c:v>3.905003095233446E-5</c:v>
                </c:pt>
                <c:pt idx="5440">
                  <c:v>3.2121799654339638E-5</c:v>
                </c:pt>
                <c:pt idx="5441">
                  <c:v>3.5428455501109894E-5</c:v>
                </c:pt>
                <c:pt idx="5442">
                  <c:v>3.9207490754561621E-5</c:v>
                </c:pt>
                <c:pt idx="5443">
                  <c:v>5.0229676910462466E-5</c:v>
                </c:pt>
                <c:pt idx="5444">
                  <c:v>4.9127458294872388E-5</c:v>
                </c:pt>
                <c:pt idx="5445">
                  <c:v>5.0544596514916783E-5</c:v>
                </c:pt>
                <c:pt idx="5446">
                  <c:v>4.282906620578618E-5</c:v>
                </c:pt>
                <c:pt idx="5447">
                  <c:v>3.873511134788015E-5</c:v>
                </c:pt>
                <c:pt idx="5448">
                  <c:v>3.9522410359015925E-5</c:v>
                </c:pt>
                <c:pt idx="5449">
                  <c:v>3.3853857478838344E-5</c:v>
                </c:pt>
                <c:pt idx="5450">
                  <c:v>3.3381478072156872E-5</c:v>
                </c:pt>
                <c:pt idx="5451">
                  <c:v>3.2121799654339638E-5</c:v>
                </c:pt>
                <c:pt idx="5452">
                  <c:v>3.7003053523381444E-5</c:v>
                </c:pt>
                <c:pt idx="5453">
                  <c:v>3.6530674116699986E-5</c:v>
                </c:pt>
                <c:pt idx="5454">
                  <c:v>3.7160513325608599E-5</c:v>
                </c:pt>
                <c:pt idx="5455">
                  <c:v>3.3853857478838344E-5</c:v>
                </c:pt>
                <c:pt idx="5456">
                  <c:v>3.0232282027613775E-5</c:v>
                </c:pt>
                <c:pt idx="5457">
                  <c:v>3.7160513325608599E-5</c:v>
                </c:pt>
                <c:pt idx="5458">
                  <c:v>3.4011317281065492E-5</c:v>
                </c:pt>
                <c:pt idx="5459">
                  <c:v>3.3696397676611189E-5</c:v>
                </c:pt>
                <c:pt idx="5460">
                  <c:v>3.3224018269929724E-5</c:v>
                </c:pt>
                <c:pt idx="5461">
                  <c:v>3.3538937874384034E-5</c:v>
                </c:pt>
                <c:pt idx="5462">
                  <c:v>3.4011317281065492E-5</c:v>
                </c:pt>
                <c:pt idx="5463">
                  <c:v>3.5585915303337049E-5</c:v>
                </c:pt>
                <c:pt idx="5464">
                  <c:v>3.5113535896655584E-5</c:v>
                </c:pt>
                <c:pt idx="5465">
                  <c:v>3.4483696687746971E-5</c:v>
                </c:pt>
                <c:pt idx="5466">
                  <c:v>3.4011317281065492E-5</c:v>
                </c:pt>
                <c:pt idx="5467">
                  <c:v>3.5428455501109894E-5</c:v>
                </c:pt>
                <c:pt idx="5468">
                  <c:v>3.4798616292201274E-5</c:v>
                </c:pt>
                <c:pt idx="5469">
                  <c:v>3.8892571150107305E-5</c:v>
                </c:pt>
                <c:pt idx="5470">
                  <c:v>3.1019581038749553E-5</c:v>
                </c:pt>
                <c:pt idx="5471">
                  <c:v>3.4641156489974126E-5</c:v>
                </c:pt>
                <c:pt idx="5472">
                  <c:v>3.4641156489974126E-5</c:v>
                </c:pt>
                <c:pt idx="5473">
                  <c:v>3.3066558467702575E-5</c:v>
                </c:pt>
                <c:pt idx="5474">
                  <c:v>3.6373214314472824E-5</c:v>
                </c:pt>
                <c:pt idx="5475">
                  <c:v>3.8105272138971529E-5</c:v>
                </c:pt>
                <c:pt idx="5476">
                  <c:v>3.3696397676611189E-5</c:v>
                </c:pt>
                <c:pt idx="5477">
                  <c:v>3.1491960445431012E-5</c:v>
                </c:pt>
                <c:pt idx="5478">
                  <c:v>3.2751638863248259E-5</c:v>
                </c:pt>
                <c:pt idx="5479">
                  <c:v>3.7317973127835754E-5</c:v>
                </c:pt>
                <c:pt idx="5480">
                  <c:v>4.0624628974606017E-5</c:v>
                </c:pt>
                <c:pt idx="5481">
                  <c:v>3.9207490754561621E-5</c:v>
                </c:pt>
                <c:pt idx="5482">
                  <c:v>3.6058294710018514E-5</c:v>
                </c:pt>
                <c:pt idx="5483">
                  <c:v>3.3853857478838344E-5</c:v>
                </c:pt>
                <c:pt idx="5484">
                  <c:v>3.4011317281065492E-5</c:v>
                </c:pt>
                <c:pt idx="5485">
                  <c:v>3.9207490754561621E-5</c:v>
                </c:pt>
                <c:pt idx="5486">
                  <c:v>3.5428455501109894E-5</c:v>
                </c:pt>
                <c:pt idx="5487">
                  <c:v>3.6530674116699986E-5</c:v>
                </c:pt>
                <c:pt idx="5488">
                  <c:v>3.7947812336744374E-5</c:v>
                </c:pt>
                <c:pt idx="5489">
                  <c:v>3.8577651545653001E-5</c:v>
                </c:pt>
                <c:pt idx="5490">
                  <c:v>4.1884307392423257E-5</c:v>
                </c:pt>
                <c:pt idx="5491">
                  <c:v>4.9442377899326705E-5</c:v>
                </c:pt>
                <c:pt idx="5492">
                  <c:v>6.1566782670817642E-5</c:v>
                </c:pt>
                <c:pt idx="5493">
                  <c:v>9.0696846082841335E-5</c:v>
                </c:pt>
                <c:pt idx="5494">
                  <c:v>1.1510311542805038E-4</c:v>
                </c:pt>
                <c:pt idx="5495">
                  <c:v>9.368858232515728E-5</c:v>
                </c:pt>
                <c:pt idx="5496">
                  <c:v>7.1801669815582732E-5</c:v>
                </c:pt>
                <c:pt idx="5497">
                  <c:v>4.9599837701553853E-5</c:v>
                </c:pt>
                <c:pt idx="5498">
                  <c:v>3.7160513325608599E-5</c:v>
                </c:pt>
                <c:pt idx="5499">
                  <c:v>4.1726847590196102E-5</c:v>
                </c:pt>
                <c:pt idx="5500">
                  <c:v>4.282906620578618E-5</c:v>
                </c:pt>
                <c:pt idx="5501">
                  <c:v>3.9994789765697396E-5</c:v>
                </c:pt>
                <c:pt idx="5502">
                  <c:v>4.0624628974606017E-5</c:v>
                </c:pt>
                <c:pt idx="5503">
                  <c:v>3.6373214314472824E-5</c:v>
                </c:pt>
                <c:pt idx="5504">
                  <c:v>3.6688133918927141E-5</c:v>
                </c:pt>
                <c:pt idx="5505">
                  <c:v>3.4641156489974126E-5</c:v>
                </c:pt>
                <c:pt idx="5506">
                  <c:v>3.6845593721154296E-5</c:v>
                </c:pt>
                <c:pt idx="5507">
                  <c:v>3.5113535896655584E-5</c:v>
                </c:pt>
                <c:pt idx="5508">
                  <c:v>3.5900834907791366E-5</c:v>
                </c:pt>
                <c:pt idx="5509">
                  <c:v>3.4798616292201274E-5</c:v>
                </c:pt>
                <c:pt idx="5510">
                  <c:v>3.3066558467702575E-5</c:v>
                </c:pt>
                <c:pt idx="5511">
                  <c:v>3.4798616292201274E-5</c:v>
                </c:pt>
                <c:pt idx="5512">
                  <c:v>3.4641156489974126E-5</c:v>
                </c:pt>
                <c:pt idx="5513">
                  <c:v>3.3224018269929724E-5</c:v>
                </c:pt>
                <c:pt idx="5514">
                  <c:v>3.6215754512245676E-5</c:v>
                </c:pt>
                <c:pt idx="5515">
                  <c:v>3.4956076094428429E-5</c:v>
                </c:pt>
                <c:pt idx="5516">
                  <c:v>3.6215754512245676E-5</c:v>
                </c:pt>
                <c:pt idx="5517">
                  <c:v>3.7632892732290064E-5</c:v>
                </c:pt>
                <c:pt idx="5518">
                  <c:v>3.967987016124308E-5</c:v>
                </c:pt>
                <c:pt idx="5519">
                  <c:v>3.7317973127835754E-5</c:v>
                </c:pt>
                <c:pt idx="5520">
                  <c:v>3.4326236885519809E-5</c:v>
                </c:pt>
                <c:pt idx="5521">
                  <c:v>3.7790352534517226E-5</c:v>
                </c:pt>
                <c:pt idx="5522">
                  <c:v>3.3224018269929724E-5</c:v>
                </c:pt>
                <c:pt idx="5523">
                  <c:v>3.5113535896655584E-5</c:v>
                </c:pt>
                <c:pt idx="5524">
                  <c:v>3.5428455501109894E-5</c:v>
                </c:pt>
                <c:pt idx="5525">
                  <c:v>3.6215754512245676E-5</c:v>
                </c:pt>
                <c:pt idx="5526">
                  <c:v>3.5900834907791366E-5</c:v>
                </c:pt>
                <c:pt idx="5527">
                  <c:v>3.7317973127835754E-5</c:v>
                </c:pt>
                <c:pt idx="5528">
                  <c:v>3.905003095233446E-5</c:v>
                </c:pt>
                <c:pt idx="5529">
                  <c:v>3.5113535896655584E-5</c:v>
                </c:pt>
                <c:pt idx="5530">
                  <c:v>3.259417906102111E-5</c:v>
                </c:pt>
                <c:pt idx="5531">
                  <c:v>3.6215754512245676E-5</c:v>
                </c:pt>
                <c:pt idx="5532">
                  <c:v>3.1491960445431012E-5</c:v>
                </c:pt>
                <c:pt idx="5533">
                  <c:v>2.9759902620932313E-5</c:v>
                </c:pt>
                <c:pt idx="5534">
                  <c:v>3.259417906102111E-5</c:v>
                </c:pt>
                <c:pt idx="5535">
                  <c:v>3.5270995698882746E-5</c:v>
                </c:pt>
                <c:pt idx="5536">
                  <c:v>3.1019581038749553E-5</c:v>
                </c:pt>
                <c:pt idx="5537">
                  <c:v>3.5585915303337049E-5</c:v>
                </c:pt>
                <c:pt idx="5538">
                  <c:v>3.6215754512245676E-5</c:v>
                </c:pt>
                <c:pt idx="5539">
                  <c:v>3.4956076094428429E-5</c:v>
                </c:pt>
                <c:pt idx="5540">
                  <c:v>3.4326236885519809E-5</c:v>
                </c:pt>
                <c:pt idx="5541">
                  <c:v>3.3224018269929724E-5</c:v>
                </c:pt>
                <c:pt idx="5542">
                  <c:v>3.7317973127835754E-5</c:v>
                </c:pt>
                <c:pt idx="5543">
                  <c:v>2.9759902620932313E-5</c:v>
                </c:pt>
                <c:pt idx="5544">
                  <c:v>3.7317973127835754E-5</c:v>
                </c:pt>
                <c:pt idx="5545">
                  <c:v>3.3853857478838344E-5</c:v>
                </c:pt>
                <c:pt idx="5546">
                  <c:v>3.8262731941198684E-5</c:v>
                </c:pt>
                <c:pt idx="5547">
                  <c:v>3.5270995698882746E-5</c:v>
                </c:pt>
                <c:pt idx="5548">
                  <c:v>3.3696397676611189E-5</c:v>
                </c:pt>
                <c:pt idx="5549">
                  <c:v>3.3853857478838344E-5</c:v>
                </c:pt>
                <c:pt idx="5550">
                  <c:v>3.5585915303337049E-5</c:v>
                </c:pt>
                <c:pt idx="5551">
                  <c:v>3.3853857478838344E-5</c:v>
                </c:pt>
                <c:pt idx="5552">
                  <c:v>3.2436719258793949E-5</c:v>
                </c:pt>
                <c:pt idx="5553">
                  <c:v>3.1491960445431012E-5</c:v>
                </c:pt>
                <c:pt idx="5554">
                  <c:v>3.5428455501109894E-5</c:v>
                </c:pt>
                <c:pt idx="5555">
                  <c:v>3.1491960445431012E-5</c:v>
                </c:pt>
                <c:pt idx="5556">
                  <c:v>3.3538937874384034E-5</c:v>
                </c:pt>
                <c:pt idx="5557">
                  <c:v>3.9837329963470241E-5</c:v>
                </c:pt>
                <c:pt idx="5558">
                  <c:v>3.4168777083292654E-5</c:v>
                </c:pt>
                <c:pt idx="5559">
                  <c:v>3.4168777083292654E-5</c:v>
                </c:pt>
                <c:pt idx="5560">
                  <c:v>3.5113535896655584E-5</c:v>
                </c:pt>
                <c:pt idx="5561">
                  <c:v>3.4956076094428429E-5</c:v>
                </c:pt>
                <c:pt idx="5562">
                  <c:v>3.5113535896655584E-5</c:v>
                </c:pt>
                <c:pt idx="5563">
                  <c:v>3.4641156489974126E-5</c:v>
                </c:pt>
                <c:pt idx="5564">
                  <c:v>3.4641156489974126E-5</c:v>
                </c:pt>
                <c:pt idx="5565">
                  <c:v>3.2909098665475414E-5</c:v>
                </c:pt>
                <c:pt idx="5566">
                  <c:v>3.3696397676611189E-5</c:v>
                </c:pt>
                <c:pt idx="5567">
                  <c:v>3.5743375105564204E-5</c:v>
                </c:pt>
                <c:pt idx="5568">
                  <c:v>3.2279259456566794E-5</c:v>
                </c:pt>
                <c:pt idx="5569">
                  <c:v>3.5900834907791366E-5</c:v>
                </c:pt>
                <c:pt idx="5570">
                  <c:v>3.6688133918927141E-5</c:v>
                </c:pt>
                <c:pt idx="5571">
                  <c:v>3.2279259456566794E-5</c:v>
                </c:pt>
                <c:pt idx="5572">
                  <c:v>3.259417906102111E-5</c:v>
                </c:pt>
                <c:pt idx="5573">
                  <c:v>3.2909098665475414E-5</c:v>
                </c:pt>
                <c:pt idx="5574">
                  <c:v>3.2436719258793949E-5</c:v>
                </c:pt>
                <c:pt idx="5575">
                  <c:v>3.5428455501109894E-5</c:v>
                </c:pt>
                <c:pt idx="5576">
                  <c:v>3.2121799654339638E-5</c:v>
                </c:pt>
                <c:pt idx="5577">
                  <c:v>3.0862121236522398E-5</c:v>
                </c:pt>
                <c:pt idx="5578">
                  <c:v>3.4011317281065492E-5</c:v>
                </c:pt>
                <c:pt idx="5579">
                  <c:v>3.2751638863248259E-5</c:v>
                </c:pt>
                <c:pt idx="5580">
                  <c:v>3.5900834907791366E-5</c:v>
                </c:pt>
                <c:pt idx="5581">
                  <c:v>3.1649420247658173E-5</c:v>
                </c:pt>
                <c:pt idx="5582">
                  <c:v>3.2751638863248259E-5</c:v>
                </c:pt>
                <c:pt idx="5583">
                  <c:v>2.7870384994206449E-5</c:v>
                </c:pt>
                <c:pt idx="5584">
                  <c:v>3.1177040840976715E-5</c:v>
                </c:pt>
                <c:pt idx="5585">
                  <c:v>2.7555465389752136E-5</c:v>
                </c:pt>
                <c:pt idx="5586">
                  <c:v>3.0232282027613775E-5</c:v>
                </c:pt>
                <c:pt idx="5587">
                  <c:v>3.4326236885519809E-5</c:v>
                </c:pt>
                <c:pt idx="5588">
                  <c:v>3.2279259456566794E-5</c:v>
                </c:pt>
                <c:pt idx="5589">
                  <c:v>3.2909098665475414E-5</c:v>
                </c:pt>
                <c:pt idx="5590">
                  <c:v>3.1019581038749553E-5</c:v>
                </c:pt>
                <c:pt idx="5591">
                  <c:v>3.0704661434295243E-5</c:v>
                </c:pt>
                <c:pt idx="5592">
                  <c:v>2.9602442818705155E-5</c:v>
                </c:pt>
                <c:pt idx="5593">
                  <c:v>3.0547201632068088E-5</c:v>
                </c:pt>
                <c:pt idx="5594">
                  <c:v>3.4798616292201274E-5</c:v>
                </c:pt>
                <c:pt idx="5595">
                  <c:v>4.2671606403559025E-5</c:v>
                </c:pt>
                <c:pt idx="5596">
                  <c:v>5.3851252361687039E-5</c:v>
                </c:pt>
                <c:pt idx="5597">
                  <c:v>4.5505882843647822E-5</c:v>
                </c:pt>
                <c:pt idx="5598">
                  <c:v>4.093954857906032E-5</c:v>
                </c:pt>
                <c:pt idx="5599">
                  <c:v>3.3538937874384034E-5</c:v>
                </c:pt>
                <c:pt idx="5600">
                  <c:v>2.7870384994206449E-5</c:v>
                </c:pt>
                <c:pt idx="5601">
                  <c:v>2.8815143807569383E-5</c:v>
                </c:pt>
                <c:pt idx="5602">
                  <c:v>2.5980867367480586E-5</c:v>
                </c:pt>
                <c:pt idx="5603">
                  <c:v>2.8027844796433608E-5</c:v>
                </c:pt>
                <c:pt idx="5604">
                  <c:v>2.9602442818705155E-5</c:v>
                </c:pt>
                <c:pt idx="5605">
                  <c:v>2.8815143807569383E-5</c:v>
                </c:pt>
                <c:pt idx="5606">
                  <c:v>2.8972603609796541E-5</c:v>
                </c:pt>
                <c:pt idx="5607">
                  <c:v>2.913006341202369E-5</c:v>
                </c:pt>
                <c:pt idx="5608">
                  <c:v>2.5823407565253434E-5</c:v>
                </c:pt>
                <c:pt idx="5609">
                  <c:v>2.9759902620932313E-5</c:v>
                </c:pt>
                <c:pt idx="5610">
                  <c:v>2.8972603609796541E-5</c:v>
                </c:pt>
                <c:pt idx="5611">
                  <c:v>2.8027844796433608E-5</c:v>
                </c:pt>
                <c:pt idx="5612">
                  <c:v>2.5980867367480586E-5</c:v>
                </c:pt>
                <c:pt idx="5613">
                  <c:v>2.7240545785297833E-5</c:v>
                </c:pt>
                <c:pt idx="5614">
                  <c:v>2.8342764400887915E-5</c:v>
                </c:pt>
                <c:pt idx="5615">
                  <c:v>2.6768166378616361E-5</c:v>
                </c:pt>
                <c:pt idx="5616">
                  <c:v>2.7083085983070678E-5</c:v>
                </c:pt>
                <c:pt idx="5617">
                  <c:v>2.9444983016478E-5</c:v>
                </c:pt>
                <c:pt idx="5618">
                  <c:v>2.8185304598660763E-5</c:v>
                </c:pt>
                <c:pt idx="5619">
                  <c:v>2.6768166378616361E-5</c:v>
                </c:pt>
                <c:pt idx="5620">
                  <c:v>2.5036108554117666E-5</c:v>
                </c:pt>
                <c:pt idx="5621">
                  <c:v>2.8342764400887915E-5</c:v>
                </c:pt>
                <c:pt idx="5622">
                  <c:v>2.9287523214250848E-5</c:v>
                </c:pt>
                <c:pt idx="5623">
                  <c:v>2.8342764400887915E-5</c:v>
                </c:pt>
                <c:pt idx="5624">
                  <c:v>2.6925626180843519E-5</c:v>
                </c:pt>
                <c:pt idx="5625">
                  <c:v>2.330405072961895E-5</c:v>
                </c:pt>
                <c:pt idx="5626">
                  <c:v>2.7083085983070678E-5</c:v>
                </c:pt>
                <c:pt idx="5627">
                  <c:v>2.5980867367480586E-5</c:v>
                </c:pt>
                <c:pt idx="5628">
                  <c:v>2.2044372311801717E-5</c:v>
                </c:pt>
                <c:pt idx="5629">
                  <c:v>2.3618970334073264E-5</c:v>
                </c:pt>
                <c:pt idx="5630">
                  <c:v>2.6925626180843519E-5</c:v>
                </c:pt>
                <c:pt idx="5631">
                  <c:v>2.9444983016478E-5</c:v>
                </c:pt>
                <c:pt idx="5632">
                  <c:v>2.6295786971934899E-5</c:v>
                </c:pt>
                <c:pt idx="5633">
                  <c:v>2.330405072961895E-5</c:v>
                </c:pt>
                <c:pt idx="5634">
                  <c:v>2.850022420311507E-5</c:v>
                </c:pt>
                <c:pt idx="5635">
                  <c:v>2.4721188949663352E-5</c:v>
                </c:pt>
                <c:pt idx="5636">
                  <c:v>2.5036108554117666E-5</c:v>
                </c:pt>
                <c:pt idx="5637">
                  <c:v>2.2516751718483175E-5</c:v>
                </c:pt>
                <c:pt idx="5638">
                  <c:v>2.1099613498438783E-5</c:v>
                </c:pt>
                <c:pt idx="5639">
                  <c:v>2.015485468507585E-5</c:v>
                </c:pt>
                <c:pt idx="5640">
                  <c:v>2.1257073300665938E-5</c:v>
                </c:pt>
                <c:pt idx="5641">
                  <c:v>2.2989131125164644E-5</c:v>
                </c:pt>
                <c:pt idx="5642">
                  <c:v>2.2831671322937489E-5</c:v>
                </c:pt>
                <c:pt idx="5643">
                  <c:v>2.2044372311801717E-5</c:v>
                </c:pt>
                <c:pt idx="5644">
                  <c:v>1.7950417453895683E-5</c:v>
                </c:pt>
                <c:pt idx="5645">
                  <c:v>1.8895176267258613E-5</c:v>
                </c:pt>
                <c:pt idx="5646">
                  <c:v>2.3146590927391799E-5</c:v>
                </c:pt>
                <c:pt idx="5647">
                  <c:v>1.983993508062154E-5</c:v>
                </c:pt>
                <c:pt idx="5648">
                  <c:v>1.8895176267258613E-5</c:v>
                </c:pt>
                <c:pt idx="5649">
                  <c:v>2.1257073300665938E-5</c:v>
                </c:pt>
                <c:pt idx="5650">
                  <c:v>1.8737716465031455E-5</c:v>
                </c:pt>
                <c:pt idx="5651">
                  <c:v>2.0312314487303008E-5</c:v>
                </c:pt>
                <c:pt idx="5652">
                  <c:v>1.8737716465031455E-5</c:v>
                </c:pt>
                <c:pt idx="5653">
                  <c:v>1.952501547616723E-5</c:v>
                </c:pt>
                <c:pt idx="5654">
                  <c:v>2.2516751718483175E-5</c:v>
                </c:pt>
                <c:pt idx="5655">
                  <c:v>2.0942153696211628E-5</c:v>
                </c:pt>
                <c:pt idx="5656">
                  <c:v>2.1257073300665938E-5</c:v>
                </c:pt>
                <c:pt idx="5657">
                  <c:v>1.9052636069485765E-5</c:v>
                </c:pt>
                <c:pt idx="5658">
                  <c:v>1.952501547616723E-5</c:v>
                </c:pt>
                <c:pt idx="5659">
                  <c:v>1.8737716465031455E-5</c:v>
                </c:pt>
                <c:pt idx="5660">
                  <c:v>2.078469389398447E-5</c:v>
                </c:pt>
                <c:pt idx="5661">
                  <c:v>1.7320578244987063E-5</c:v>
                </c:pt>
                <c:pt idx="5662">
                  <c:v>1.7635497849441373E-5</c:v>
                </c:pt>
                <c:pt idx="5663">
                  <c:v>1.5903440024942664E-5</c:v>
                </c:pt>
                <c:pt idx="5664">
                  <c:v>2.1099613498438783E-5</c:v>
                </c:pt>
                <c:pt idx="5665">
                  <c:v>1.8265337058349993E-5</c:v>
                </c:pt>
                <c:pt idx="5666">
                  <c:v>1.5745980222715506E-5</c:v>
                </c:pt>
                <c:pt idx="5667">
                  <c:v>1.7792957651668525E-5</c:v>
                </c:pt>
                <c:pt idx="5668">
                  <c:v>1.9210095871712923E-5</c:v>
                </c:pt>
                <c:pt idx="5669">
                  <c:v>1.8422796860577148E-5</c:v>
                </c:pt>
                <c:pt idx="5670">
                  <c:v>1.6060899827169819E-5</c:v>
                </c:pt>
                <c:pt idx="5671">
                  <c:v>1.8895176267258613E-5</c:v>
                </c:pt>
                <c:pt idx="5672">
                  <c:v>1.6533279233851288E-5</c:v>
                </c:pt>
                <c:pt idx="5673">
                  <c:v>1.338408318930818E-5</c:v>
                </c:pt>
                <c:pt idx="5674">
                  <c:v>1.5431060618261199E-5</c:v>
                </c:pt>
                <c:pt idx="5675">
                  <c:v>1.3541542991535339E-5</c:v>
                </c:pt>
                <c:pt idx="5676">
                  <c:v>1.6060899827169819E-5</c:v>
                </c:pt>
                <c:pt idx="5677">
                  <c:v>1.8422796860577148E-5</c:v>
                </c:pt>
                <c:pt idx="5678">
                  <c:v>1.5588520420488358E-5</c:v>
                </c:pt>
                <c:pt idx="5679">
                  <c:v>1.5588520420488358E-5</c:v>
                </c:pt>
                <c:pt idx="5680">
                  <c:v>1.1809485167036632E-5</c:v>
                </c:pt>
                <c:pt idx="5681">
                  <c:v>1.2281864573718097E-5</c:v>
                </c:pt>
                <c:pt idx="5682">
                  <c:v>1.4328842002671114E-5</c:v>
                </c:pt>
                <c:pt idx="5683">
                  <c:v>1.7635497849441373E-5</c:v>
                </c:pt>
                <c:pt idx="5684">
                  <c:v>1.338408318930818E-5</c:v>
                </c:pt>
                <c:pt idx="5685">
                  <c:v>1.4486301804898271E-5</c:v>
                </c:pt>
                <c:pt idx="5686">
                  <c:v>1.5588520420488358E-5</c:v>
                </c:pt>
                <c:pt idx="5687">
                  <c:v>1.1022186155900858E-5</c:v>
                </c:pt>
                <c:pt idx="5688">
                  <c:v>1.275424398039956E-5</c:v>
                </c:pt>
                <c:pt idx="5689">
                  <c:v>1.2124404771490942E-5</c:v>
                </c:pt>
                <c:pt idx="5690">
                  <c:v>1.5431060618261199E-5</c:v>
                </c:pt>
                <c:pt idx="5691">
                  <c:v>1.338408318930818E-5</c:v>
                </c:pt>
                <c:pt idx="5692">
                  <c:v>1.1494565562582322E-5</c:v>
                </c:pt>
                <c:pt idx="5693">
                  <c:v>1.2281864573718097E-5</c:v>
                </c:pt>
                <c:pt idx="5694">
                  <c:v>1.2281864573718097E-5</c:v>
                </c:pt>
                <c:pt idx="5695">
                  <c:v>1.1337105760355167E-5</c:v>
                </c:pt>
                <c:pt idx="5696">
                  <c:v>1.023488714476508E-5</c:v>
                </c:pt>
                <c:pt idx="5697">
                  <c:v>1.1652025364809475E-5</c:v>
                </c:pt>
                <c:pt idx="5698">
                  <c:v>1.1652025364809475E-5</c:v>
                </c:pt>
                <c:pt idx="5699">
                  <c:v>1.338408318930818E-5</c:v>
                </c:pt>
                <c:pt idx="5700">
                  <c:v>1.2596784178172407E-5</c:v>
                </c:pt>
                <c:pt idx="5701">
                  <c:v>1.4643761607125424E-5</c:v>
                </c:pt>
                <c:pt idx="5702">
                  <c:v>1.1494565562582322E-5</c:v>
                </c:pt>
                <c:pt idx="5703">
                  <c:v>1.5116141013806887E-5</c:v>
                </c:pt>
                <c:pt idx="5704">
                  <c:v>1.7792957651668525E-5</c:v>
                </c:pt>
                <c:pt idx="5705">
                  <c:v>1.6060899827169819E-5</c:v>
                </c:pt>
                <c:pt idx="5706">
                  <c:v>1.2439324375945254E-5</c:v>
                </c:pt>
                <c:pt idx="5707">
                  <c:v>1.023488714476508E-5</c:v>
                </c:pt>
                <c:pt idx="5708">
                  <c:v>9.9199675403107699E-6</c:v>
                </c:pt>
                <c:pt idx="5709">
                  <c:v>1.2124404771490942E-5</c:v>
                </c:pt>
                <c:pt idx="5710">
                  <c:v>1.0549806749219392E-5</c:v>
                </c:pt>
                <c:pt idx="5711">
                  <c:v>1.1022186155900858E-5</c:v>
                </c:pt>
                <c:pt idx="5712">
                  <c:v>1.306916358485387E-5</c:v>
                </c:pt>
                <c:pt idx="5713">
                  <c:v>1.1494565562582322E-5</c:v>
                </c:pt>
                <c:pt idx="5714">
                  <c:v>1.2124404771490942E-5</c:v>
                </c:pt>
                <c:pt idx="5715">
                  <c:v>1.1494565562582322E-5</c:v>
                </c:pt>
                <c:pt idx="5716">
                  <c:v>1.0392346946992235E-5</c:v>
                </c:pt>
                <c:pt idx="5717">
                  <c:v>1.2281864573718097E-5</c:v>
                </c:pt>
                <c:pt idx="5718">
                  <c:v>1.1179645958128012E-5</c:v>
                </c:pt>
                <c:pt idx="5719">
                  <c:v>1.0549806749219392E-5</c:v>
                </c:pt>
                <c:pt idx="5720">
                  <c:v>9.6050479358564616E-6</c:v>
                </c:pt>
                <c:pt idx="5721">
                  <c:v>9.6050479358564616E-6</c:v>
                </c:pt>
                <c:pt idx="5722">
                  <c:v>1.0077427342537925E-5</c:v>
                </c:pt>
                <c:pt idx="5723">
                  <c:v>9.2901283314021498E-6</c:v>
                </c:pt>
                <c:pt idx="5724">
                  <c:v>8.8177489247206864E-6</c:v>
                </c:pt>
                <c:pt idx="5725">
                  <c:v>1.1022186155900858E-5</c:v>
                </c:pt>
                <c:pt idx="5726">
                  <c:v>9.7625077380836149E-6</c:v>
                </c:pt>
                <c:pt idx="5727">
                  <c:v>8.8177489247206864E-6</c:v>
                </c:pt>
                <c:pt idx="5728">
                  <c:v>1.2124404771490942E-5</c:v>
                </c:pt>
                <c:pt idx="5729">
                  <c:v>1.0707266551446545E-5</c:v>
                </c:pt>
                <c:pt idx="5730">
                  <c:v>1.0077427342537925E-5</c:v>
                </c:pt>
                <c:pt idx="5731">
                  <c:v>9.6050479358564616E-6</c:v>
                </c:pt>
                <c:pt idx="5732">
                  <c:v>1.08647263536737E-5</c:v>
                </c:pt>
                <c:pt idx="5733">
                  <c:v>9.4475881336293065E-6</c:v>
                </c:pt>
                <c:pt idx="5734">
                  <c:v>1.0077427342537925E-5</c:v>
                </c:pt>
                <c:pt idx="5735">
                  <c:v>8.6602891224935314E-6</c:v>
                </c:pt>
                <c:pt idx="5736">
                  <c:v>1.0549806749219392E-5</c:v>
                </c:pt>
                <c:pt idx="5737">
                  <c:v>1.08647263536737E-5</c:v>
                </c:pt>
                <c:pt idx="5738">
                  <c:v>9.9199675403107699E-6</c:v>
                </c:pt>
                <c:pt idx="5739">
                  <c:v>1.0077427342537925E-5</c:v>
                </c:pt>
                <c:pt idx="5740">
                  <c:v>9.9199675403107699E-6</c:v>
                </c:pt>
                <c:pt idx="5741">
                  <c:v>8.8177489247206864E-6</c:v>
                </c:pt>
                <c:pt idx="5742">
                  <c:v>8.8177489247206864E-6</c:v>
                </c:pt>
                <c:pt idx="5743">
                  <c:v>1.08647263536737E-5</c:v>
                </c:pt>
                <c:pt idx="5744">
                  <c:v>1.2439324375945254E-5</c:v>
                </c:pt>
                <c:pt idx="5745">
                  <c:v>1.1337105760355167E-5</c:v>
                </c:pt>
                <c:pt idx="5746">
                  <c:v>1.2439324375945254E-5</c:v>
                </c:pt>
                <c:pt idx="5747">
                  <c:v>1.1022186155900858E-5</c:v>
                </c:pt>
                <c:pt idx="5748">
                  <c:v>9.7625077380836149E-6</c:v>
                </c:pt>
                <c:pt idx="5749">
                  <c:v>1.4328842002671114E-5</c:v>
                </c:pt>
                <c:pt idx="5750">
                  <c:v>1.7950417453895683E-5</c:v>
                </c:pt>
                <c:pt idx="5751">
                  <c:v>1.8737716465031455E-5</c:v>
                </c:pt>
                <c:pt idx="5752">
                  <c:v>1.9682475278394388E-5</c:v>
                </c:pt>
                <c:pt idx="5753">
                  <c:v>2.078469389398447E-5</c:v>
                </c:pt>
                <c:pt idx="5754">
                  <c:v>2.3618970334073264E-5</c:v>
                </c:pt>
                <c:pt idx="5755">
                  <c:v>2.1099613498438783E-5</c:v>
                </c:pt>
                <c:pt idx="5756">
                  <c:v>3.0232282027613775E-5</c:v>
                </c:pt>
                <c:pt idx="5757">
                  <c:v>5.0702056317143945E-5</c:v>
                </c:pt>
                <c:pt idx="5758">
                  <c:v>9.8727295996426241E-5</c:v>
                </c:pt>
                <c:pt idx="5759">
                  <c:v>1.7541021968105075E-4</c:v>
                </c:pt>
                <c:pt idx="5760">
                  <c:v>2.4201571602313739E-4</c:v>
                </c:pt>
                <c:pt idx="5761">
                  <c:v>2.4217317582536454E-4</c:v>
                </c:pt>
                <c:pt idx="5762">
                  <c:v>1.5368076697370338E-4</c:v>
                </c:pt>
                <c:pt idx="5763">
                  <c:v>6.9124853177721083E-5</c:v>
                </c:pt>
                <c:pt idx="5764">
                  <c:v>3.0232282027613775E-5</c:v>
                </c:pt>
                <c:pt idx="5765">
                  <c:v>2.046977428953016E-5</c:v>
                </c:pt>
                <c:pt idx="5766">
                  <c:v>2.17294527073474E-5</c:v>
                </c:pt>
                <c:pt idx="5767">
                  <c:v>2.6138327169707741E-5</c:v>
                </c:pt>
                <c:pt idx="5768">
                  <c:v>4.7395400470373689E-5</c:v>
                </c:pt>
                <c:pt idx="5769">
                  <c:v>8.5185753004890895E-5</c:v>
                </c:pt>
                <c:pt idx="5770">
                  <c:v>1.5745980222715511E-4</c:v>
                </c:pt>
                <c:pt idx="5771">
                  <c:v>2.1461771043561237E-4</c:v>
                </c:pt>
                <c:pt idx="5772">
                  <c:v>1.9084128029931197E-4</c:v>
                </c:pt>
                <c:pt idx="5773">
                  <c:v>1.1604787424141329E-4</c:v>
                </c:pt>
                <c:pt idx="5774">
                  <c:v>5.1646815130506868E-5</c:v>
                </c:pt>
                <c:pt idx="5775">
                  <c:v>1.9682475278394388E-5</c:v>
                </c:pt>
                <c:pt idx="5776">
                  <c:v>1.1337105760355167E-5</c:v>
                </c:pt>
                <c:pt idx="5777">
                  <c:v>7.5580705069034437E-6</c:v>
                </c:pt>
                <c:pt idx="5778">
                  <c:v>6.1409322868590485E-6</c:v>
                </c:pt>
                <c:pt idx="5779">
                  <c:v>6.4558518913133585E-6</c:v>
                </c:pt>
                <c:pt idx="5780">
                  <c:v>5.5110930779504292E-6</c:v>
                </c:pt>
                <c:pt idx="5781">
                  <c:v>7.4006107046762887E-6</c:v>
                </c:pt>
                <c:pt idx="5782">
                  <c:v>6.1409322868590485E-6</c:v>
                </c:pt>
                <c:pt idx="5783">
                  <c:v>7.7155303091305996E-6</c:v>
                </c:pt>
                <c:pt idx="5784">
                  <c:v>6.6133116935405136E-6</c:v>
                </c:pt>
                <c:pt idx="5785">
                  <c:v>6.1409322868590485E-6</c:v>
                </c:pt>
                <c:pt idx="5786">
                  <c:v>6.1409322868590485E-6</c:v>
                </c:pt>
                <c:pt idx="5787">
                  <c:v>8.9752087269478415E-6</c:v>
                </c:pt>
                <c:pt idx="5788">
                  <c:v>8.8177489247206864E-6</c:v>
                </c:pt>
                <c:pt idx="5789">
                  <c:v>9.4475881336293065E-6</c:v>
                </c:pt>
                <c:pt idx="5790">
                  <c:v>8.345369518039218E-6</c:v>
                </c:pt>
                <c:pt idx="5791">
                  <c:v>4.7237940668146533E-6</c:v>
                </c:pt>
                <c:pt idx="5792">
                  <c:v>7.2431509024491353E-6</c:v>
                </c:pt>
                <c:pt idx="5793">
                  <c:v>8.9752087269478415E-6</c:v>
                </c:pt>
                <c:pt idx="5794">
                  <c:v>8.8177489247206864E-6</c:v>
                </c:pt>
                <c:pt idx="5795">
                  <c:v>8.502829320266373E-6</c:v>
                </c:pt>
                <c:pt idx="5796">
                  <c:v>7.7155303091305996E-6</c:v>
                </c:pt>
                <c:pt idx="5797">
                  <c:v>9.6050479358564616E-6</c:v>
                </c:pt>
                <c:pt idx="5798">
                  <c:v>7.4006107046762887E-6</c:v>
                </c:pt>
                <c:pt idx="5799">
                  <c:v>7.0856911002219786E-6</c:v>
                </c:pt>
                <c:pt idx="5800">
                  <c:v>8.8177489247206864E-6</c:v>
                </c:pt>
                <c:pt idx="5801">
                  <c:v>5.0387136712689625E-6</c:v>
                </c:pt>
                <c:pt idx="5802">
                  <c:v>8.6602891224935314E-6</c:v>
                </c:pt>
                <c:pt idx="5803">
                  <c:v>5.8260126824047376E-6</c:v>
                </c:pt>
                <c:pt idx="5804">
                  <c:v>7.2431509024491353E-6</c:v>
                </c:pt>
                <c:pt idx="5805">
                  <c:v>8.0304499135849096E-6</c:v>
                </c:pt>
                <c:pt idx="5806">
                  <c:v>8.0304499135849096E-6</c:v>
                </c:pt>
                <c:pt idx="5807">
                  <c:v>9.1326685291749965E-6</c:v>
                </c:pt>
                <c:pt idx="5808">
                  <c:v>6.6133116935405136E-6</c:v>
                </c:pt>
                <c:pt idx="5809">
                  <c:v>7.4006107046762887E-6</c:v>
                </c:pt>
                <c:pt idx="5810">
                  <c:v>8.1879097158120646E-6</c:v>
                </c:pt>
                <c:pt idx="5811">
                  <c:v>5.8260126824047376E-6</c:v>
                </c:pt>
                <c:pt idx="5812">
                  <c:v>5.9834724846318935E-6</c:v>
                </c:pt>
                <c:pt idx="5813">
                  <c:v>7.0856911002219786E-6</c:v>
                </c:pt>
                <c:pt idx="5814">
                  <c:v>5.6685528801775834E-6</c:v>
                </c:pt>
                <c:pt idx="5815">
                  <c:v>7.7155303091305996E-6</c:v>
                </c:pt>
                <c:pt idx="5816">
                  <c:v>7.2431509024491353E-6</c:v>
                </c:pt>
                <c:pt idx="5817">
                  <c:v>6.9282312979948236E-6</c:v>
                </c:pt>
                <c:pt idx="5818">
                  <c:v>6.4558518913133585E-6</c:v>
                </c:pt>
                <c:pt idx="5819">
                  <c:v>4.5663342645874982E-6</c:v>
                </c:pt>
                <c:pt idx="5820">
                  <c:v>6.9282312979948236E-6</c:v>
                </c:pt>
                <c:pt idx="5821">
                  <c:v>6.2983920890862035E-6</c:v>
                </c:pt>
                <c:pt idx="5822">
                  <c:v>7.0856911002219786E-6</c:v>
                </c:pt>
                <c:pt idx="5823">
                  <c:v>6.1409322868590485E-6</c:v>
                </c:pt>
                <c:pt idx="5824">
                  <c:v>6.4558518913133585E-6</c:v>
                </c:pt>
                <c:pt idx="5825">
                  <c:v>8.6602891224935314E-6</c:v>
                </c:pt>
                <c:pt idx="5826">
                  <c:v>6.1409322868590485E-6</c:v>
                </c:pt>
                <c:pt idx="5827">
                  <c:v>5.8260126824047376E-6</c:v>
                </c:pt>
                <c:pt idx="5828">
                  <c:v>7.8729901113577529E-6</c:v>
                </c:pt>
                <c:pt idx="5829">
                  <c:v>1.1652025364809475E-5</c:v>
                </c:pt>
                <c:pt idx="5830">
                  <c:v>1.8107877256122838E-5</c:v>
                </c:pt>
                <c:pt idx="5831">
                  <c:v>1.6533279233851288E-5</c:v>
                </c:pt>
                <c:pt idx="5832">
                  <c:v>1.4643761607125424E-5</c:v>
                </c:pt>
                <c:pt idx="5833">
                  <c:v>9.7625077380836149E-6</c:v>
                </c:pt>
                <c:pt idx="5834">
                  <c:v>6.1409322868590485E-6</c:v>
                </c:pt>
                <c:pt idx="5835">
                  <c:v>8.1879097158120646E-6</c:v>
                </c:pt>
                <c:pt idx="5836">
                  <c:v>8.0304499135849096E-6</c:v>
                </c:pt>
                <c:pt idx="5837">
                  <c:v>7.2431509024491353E-6</c:v>
                </c:pt>
                <c:pt idx="5838">
                  <c:v>8.6602891224935314E-6</c:v>
                </c:pt>
                <c:pt idx="5839">
                  <c:v>6.1409322868590485E-6</c:v>
                </c:pt>
                <c:pt idx="5840">
                  <c:v>6.4558518913133585E-6</c:v>
                </c:pt>
                <c:pt idx="5841">
                  <c:v>7.7155303091305996E-6</c:v>
                </c:pt>
                <c:pt idx="5842">
                  <c:v>7.0856911002219786E-6</c:v>
                </c:pt>
                <c:pt idx="5843">
                  <c:v>6.9282312979948236E-6</c:v>
                </c:pt>
                <c:pt idx="5844">
                  <c:v>7.4006107046762887E-6</c:v>
                </c:pt>
                <c:pt idx="5845">
                  <c:v>7.2431509024491353E-6</c:v>
                </c:pt>
                <c:pt idx="5846">
                  <c:v>7.2431509024491353E-6</c:v>
                </c:pt>
                <c:pt idx="5847">
                  <c:v>5.9834724846318935E-6</c:v>
                </c:pt>
                <c:pt idx="5848">
                  <c:v>7.4006107046762887E-6</c:v>
                </c:pt>
                <c:pt idx="5849">
                  <c:v>6.2983920890862035E-6</c:v>
                </c:pt>
                <c:pt idx="5850">
                  <c:v>6.1409322868590485E-6</c:v>
                </c:pt>
                <c:pt idx="5851">
                  <c:v>5.3536332757232725E-6</c:v>
                </c:pt>
                <c:pt idx="5852">
                  <c:v>6.7707714957676694E-6</c:v>
                </c:pt>
                <c:pt idx="5853">
                  <c:v>6.9282312979948236E-6</c:v>
                </c:pt>
                <c:pt idx="5854">
                  <c:v>7.0856911002219786E-6</c:v>
                </c:pt>
                <c:pt idx="5855">
                  <c:v>8.1879097158120646E-6</c:v>
                </c:pt>
                <c:pt idx="5856">
                  <c:v>6.9282312979948236E-6</c:v>
                </c:pt>
                <c:pt idx="5857">
                  <c:v>7.0856911002219786E-6</c:v>
                </c:pt>
                <c:pt idx="5858">
                  <c:v>6.9282312979948236E-6</c:v>
                </c:pt>
                <c:pt idx="5859">
                  <c:v>7.8729901113577529E-6</c:v>
                </c:pt>
                <c:pt idx="5860">
                  <c:v>5.9834724846318935E-6</c:v>
                </c:pt>
                <c:pt idx="5861">
                  <c:v>6.2983920890862035E-6</c:v>
                </c:pt>
                <c:pt idx="5862">
                  <c:v>5.6685528801775834E-6</c:v>
                </c:pt>
                <c:pt idx="5863">
                  <c:v>8.345369518039218E-6</c:v>
                </c:pt>
                <c:pt idx="5864">
                  <c:v>8.345369518039218E-6</c:v>
                </c:pt>
                <c:pt idx="5865">
                  <c:v>8.0304499135849096E-6</c:v>
                </c:pt>
                <c:pt idx="5866">
                  <c:v>8.502829320266373E-6</c:v>
                </c:pt>
                <c:pt idx="5867">
                  <c:v>5.9834724846318935E-6</c:v>
                </c:pt>
                <c:pt idx="5868">
                  <c:v>7.4006107046762887E-6</c:v>
                </c:pt>
                <c:pt idx="5869">
                  <c:v>7.8729901113577529E-6</c:v>
                </c:pt>
                <c:pt idx="5870">
                  <c:v>6.4558518913133585E-6</c:v>
                </c:pt>
                <c:pt idx="5871">
                  <c:v>7.0856911002219786E-6</c:v>
                </c:pt>
                <c:pt idx="5872">
                  <c:v>6.9282312979948236E-6</c:v>
                </c:pt>
                <c:pt idx="5873">
                  <c:v>8.9752087269478415E-6</c:v>
                </c:pt>
                <c:pt idx="5874">
                  <c:v>7.5580705069034437E-6</c:v>
                </c:pt>
                <c:pt idx="5875">
                  <c:v>9.6050479358564616E-6</c:v>
                </c:pt>
                <c:pt idx="5876">
                  <c:v>7.7155303091305996E-6</c:v>
                </c:pt>
                <c:pt idx="5877">
                  <c:v>7.0856911002219786E-6</c:v>
                </c:pt>
                <c:pt idx="5878">
                  <c:v>9.2901283314021498E-6</c:v>
                </c:pt>
                <c:pt idx="5879">
                  <c:v>1.6533279233851288E-5</c:v>
                </c:pt>
                <c:pt idx="5880">
                  <c:v>2.4248809542981884E-5</c:v>
                </c:pt>
                <c:pt idx="5881">
                  <c:v>2.1257073300665938E-5</c:v>
                </c:pt>
                <c:pt idx="5882">
                  <c:v>1.8265337058349993E-5</c:v>
                </c:pt>
                <c:pt idx="5883">
                  <c:v>1.275424398039956E-5</c:v>
                </c:pt>
                <c:pt idx="5884">
                  <c:v>9.2901283314021498E-6</c:v>
                </c:pt>
                <c:pt idx="5885">
                  <c:v>1.1494565562582322E-5</c:v>
                </c:pt>
                <c:pt idx="5886">
                  <c:v>8.1879097158120646E-6</c:v>
                </c:pt>
                <c:pt idx="5887">
                  <c:v>1.2281864573718097E-5</c:v>
                </c:pt>
                <c:pt idx="5888">
                  <c:v>1.1179645958128012E-5</c:v>
                </c:pt>
                <c:pt idx="5889">
                  <c:v>1.1022186155900858E-5</c:v>
                </c:pt>
                <c:pt idx="5890">
                  <c:v>6.6133116935405136E-6</c:v>
                </c:pt>
                <c:pt idx="5891">
                  <c:v>7.2431509024491353E-6</c:v>
                </c:pt>
                <c:pt idx="5892">
                  <c:v>6.7707714957676694E-6</c:v>
                </c:pt>
                <c:pt idx="5893">
                  <c:v>8.502829320266373E-6</c:v>
                </c:pt>
                <c:pt idx="5894">
                  <c:v>7.0856911002219786E-6</c:v>
                </c:pt>
                <c:pt idx="5895">
                  <c:v>6.6133116935405136E-6</c:v>
                </c:pt>
                <c:pt idx="5896">
                  <c:v>7.0856911002219786E-6</c:v>
                </c:pt>
                <c:pt idx="5897">
                  <c:v>5.0387136712689625E-6</c:v>
                </c:pt>
                <c:pt idx="5898">
                  <c:v>6.9282312979948236E-6</c:v>
                </c:pt>
                <c:pt idx="5899">
                  <c:v>6.1409322868590485E-6</c:v>
                </c:pt>
                <c:pt idx="5900">
                  <c:v>5.9834724846318935E-6</c:v>
                </c:pt>
                <c:pt idx="5901">
                  <c:v>8.0304499135849096E-6</c:v>
                </c:pt>
                <c:pt idx="5902">
                  <c:v>6.2983920890862035E-6</c:v>
                </c:pt>
                <c:pt idx="5903">
                  <c:v>7.2431509024491353E-6</c:v>
                </c:pt>
                <c:pt idx="5904">
                  <c:v>6.4558518913133585E-6</c:v>
                </c:pt>
                <c:pt idx="5905">
                  <c:v>6.9282312979948236E-6</c:v>
                </c:pt>
                <c:pt idx="5906">
                  <c:v>6.2983920890862035E-6</c:v>
                </c:pt>
                <c:pt idx="5907">
                  <c:v>6.9282312979948236E-6</c:v>
                </c:pt>
                <c:pt idx="5908">
                  <c:v>6.4558518913133585E-6</c:v>
                </c:pt>
                <c:pt idx="5909">
                  <c:v>7.8729901113577529E-6</c:v>
                </c:pt>
                <c:pt idx="5910">
                  <c:v>5.0387136712689625E-6</c:v>
                </c:pt>
                <c:pt idx="5911">
                  <c:v>6.9282312979948236E-6</c:v>
                </c:pt>
                <c:pt idx="5912">
                  <c:v>6.4558518913133585E-6</c:v>
                </c:pt>
                <c:pt idx="5913">
                  <c:v>7.8729901113577529E-6</c:v>
                </c:pt>
                <c:pt idx="5914">
                  <c:v>7.2431509024491353E-6</c:v>
                </c:pt>
                <c:pt idx="5915">
                  <c:v>6.4558518913133585E-6</c:v>
                </c:pt>
                <c:pt idx="5916">
                  <c:v>4.4088744623603432E-6</c:v>
                </c:pt>
                <c:pt idx="5917">
                  <c:v>6.6133116935405136E-6</c:v>
                </c:pt>
                <c:pt idx="5918">
                  <c:v>5.1961734734961175E-6</c:v>
                </c:pt>
                <c:pt idx="5919">
                  <c:v>4.7237940668146533E-6</c:v>
                </c:pt>
                <c:pt idx="5920">
                  <c:v>6.7707714957676694E-6</c:v>
                </c:pt>
                <c:pt idx="5921">
                  <c:v>4.4088744623603432E-6</c:v>
                </c:pt>
                <c:pt idx="5922">
                  <c:v>4.5663342645874982E-6</c:v>
                </c:pt>
                <c:pt idx="5923">
                  <c:v>8.1879097158120646E-6</c:v>
                </c:pt>
                <c:pt idx="5924">
                  <c:v>4.4088744623603432E-6</c:v>
                </c:pt>
                <c:pt idx="5925">
                  <c:v>6.4558518913133585E-6</c:v>
                </c:pt>
                <c:pt idx="5926">
                  <c:v>6.2983920890862035E-6</c:v>
                </c:pt>
                <c:pt idx="5927">
                  <c:v>8.0304499135849096E-6</c:v>
                </c:pt>
                <c:pt idx="5928">
                  <c:v>8.1879097158120646E-6</c:v>
                </c:pt>
                <c:pt idx="5929">
                  <c:v>8.6602891224935314E-6</c:v>
                </c:pt>
                <c:pt idx="5930">
                  <c:v>6.4558518913133585E-6</c:v>
                </c:pt>
                <c:pt idx="5931">
                  <c:v>9.9199675403107699E-6</c:v>
                </c:pt>
                <c:pt idx="5932">
                  <c:v>7.5580705069034437E-6</c:v>
                </c:pt>
                <c:pt idx="5933">
                  <c:v>1.2281864573718097E-5</c:v>
                </c:pt>
                <c:pt idx="5934">
                  <c:v>1.2911703782626717E-5</c:v>
                </c:pt>
                <c:pt idx="5935">
                  <c:v>1.3226623387081027E-5</c:v>
                </c:pt>
                <c:pt idx="5936">
                  <c:v>1.2911703782626717E-5</c:v>
                </c:pt>
                <c:pt idx="5937">
                  <c:v>1.275424398039956E-5</c:v>
                </c:pt>
                <c:pt idx="5938">
                  <c:v>1.1494565562582322E-5</c:v>
                </c:pt>
                <c:pt idx="5939">
                  <c:v>9.4475881336293065E-6</c:v>
                </c:pt>
                <c:pt idx="5940">
                  <c:v>8.502829320266373E-6</c:v>
                </c:pt>
                <c:pt idx="5941">
                  <c:v>6.1409322868590485E-6</c:v>
                </c:pt>
                <c:pt idx="5942">
                  <c:v>5.6685528801775834E-6</c:v>
                </c:pt>
                <c:pt idx="5943">
                  <c:v>7.2431509024491353E-6</c:v>
                </c:pt>
                <c:pt idx="5944">
                  <c:v>7.2431509024491353E-6</c:v>
                </c:pt>
                <c:pt idx="5945">
                  <c:v>5.9834724846318935E-6</c:v>
                </c:pt>
                <c:pt idx="5946">
                  <c:v>6.7707714957676694E-6</c:v>
                </c:pt>
                <c:pt idx="5947">
                  <c:v>6.7707714957676694E-6</c:v>
                </c:pt>
                <c:pt idx="5948">
                  <c:v>5.6685528801775834E-6</c:v>
                </c:pt>
                <c:pt idx="5949">
                  <c:v>5.6685528801775834E-6</c:v>
                </c:pt>
                <c:pt idx="5950">
                  <c:v>6.7707714957676694E-6</c:v>
                </c:pt>
                <c:pt idx="5951">
                  <c:v>6.4558518913133585E-6</c:v>
                </c:pt>
                <c:pt idx="5952">
                  <c:v>5.3536332757232725E-6</c:v>
                </c:pt>
                <c:pt idx="5953">
                  <c:v>6.2983920890862035E-6</c:v>
                </c:pt>
                <c:pt idx="5954">
                  <c:v>7.2431509024491353E-6</c:v>
                </c:pt>
                <c:pt idx="5955">
                  <c:v>6.6133116935405136E-6</c:v>
                </c:pt>
                <c:pt idx="5956">
                  <c:v>7.2431509024491353E-6</c:v>
                </c:pt>
                <c:pt idx="5957">
                  <c:v>5.0387136712689625E-6</c:v>
                </c:pt>
                <c:pt idx="5958">
                  <c:v>7.0856911002219786E-6</c:v>
                </c:pt>
                <c:pt idx="5959">
                  <c:v>4.5663342645874982E-6</c:v>
                </c:pt>
                <c:pt idx="5960">
                  <c:v>6.6133116935405136E-6</c:v>
                </c:pt>
                <c:pt idx="5961">
                  <c:v>6.4558518913133585E-6</c:v>
                </c:pt>
                <c:pt idx="5962">
                  <c:v>7.2431509024491353E-6</c:v>
                </c:pt>
                <c:pt idx="5963">
                  <c:v>7.7155303091305996E-6</c:v>
                </c:pt>
                <c:pt idx="5964">
                  <c:v>7.2431509024491353E-6</c:v>
                </c:pt>
                <c:pt idx="5965">
                  <c:v>6.6133116935405136E-6</c:v>
                </c:pt>
                <c:pt idx="5966">
                  <c:v>6.4558518913133585E-6</c:v>
                </c:pt>
                <c:pt idx="5967">
                  <c:v>7.2431509024491353E-6</c:v>
                </c:pt>
                <c:pt idx="5968">
                  <c:v>4.5663342645874982E-6</c:v>
                </c:pt>
                <c:pt idx="5969">
                  <c:v>6.6133116935405136E-6</c:v>
                </c:pt>
                <c:pt idx="5970">
                  <c:v>8.0304499135849096E-6</c:v>
                </c:pt>
                <c:pt idx="5971">
                  <c:v>4.7237940668146533E-6</c:v>
                </c:pt>
                <c:pt idx="5972">
                  <c:v>5.9834724846318935E-6</c:v>
                </c:pt>
                <c:pt idx="5973">
                  <c:v>8.1879097158120646E-6</c:v>
                </c:pt>
                <c:pt idx="5974">
                  <c:v>8.6602891224935314E-6</c:v>
                </c:pt>
                <c:pt idx="5975">
                  <c:v>9.1326685291749965E-6</c:v>
                </c:pt>
                <c:pt idx="5976">
                  <c:v>8.1879097158120646E-6</c:v>
                </c:pt>
                <c:pt idx="5977">
                  <c:v>6.1409322868590485E-6</c:v>
                </c:pt>
                <c:pt idx="5978">
                  <c:v>6.6133116935405136E-6</c:v>
                </c:pt>
                <c:pt idx="5979">
                  <c:v>5.3536332757232725E-6</c:v>
                </c:pt>
                <c:pt idx="5980">
                  <c:v>6.4558518913133585E-6</c:v>
                </c:pt>
                <c:pt idx="5981">
                  <c:v>6.7707714957676694E-6</c:v>
                </c:pt>
                <c:pt idx="5982">
                  <c:v>6.2983920890862035E-6</c:v>
                </c:pt>
                <c:pt idx="5983">
                  <c:v>6.4558518913133585E-6</c:v>
                </c:pt>
                <c:pt idx="5984">
                  <c:v>8.6602891224935314E-6</c:v>
                </c:pt>
                <c:pt idx="5985">
                  <c:v>7.7155303091305996E-6</c:v>
                </c:pt>
                <c:pt idx="5986">
                  <c:v>6.1409322868590485E-6</c:v>
                </c:pt>
                <c:pt idx="5987">
                  <c:v>5.3536332757232725E-6</c:v>
                </c:pt>
                <c:pt idx="5988">
                  <c:v>5.3536332757232725E-6</c:v>
                </c:pt>
                <c:pt idx="5989">
                  <c:v>6.6133116935405136E-6</c:v>
                </c:pt>
                <c:pt idx="5990">
                  <c:v>6.9282312979948236E-6</c:v>
                </c:pt>
                <c:pt idx="5991">
                  <c:v>9.1326685291749965E-6</c:v>
                </c:pt>
                <c:pt idx="5992">
                  <c:v>6.1409322868590485E-6</c:v>
                </c:pt>
                <c:pt idx="5993">
                  <c:v>8.345369518039218E-6</c:v>
                </c:pt>
                <c:pt idx="5994">
                  <c:v>7.0856911002219786E-6</c:v>
                </c:pt>
                <c:pt idx="5995">
                  <c:v>8.6602891224935314E-6</c:v>
                </c:pt>
                <c:pt idx="5996">
                  <c:v>6.4558518913133585E-6</c:v>
                </c:pt>
                <c:pt idx="5997">
                  <c:v>6.4558518913133585E-6</c:v>
                </c:pt>
                <c:pt idx="5998">
                  <c:v>7.0856911002219786E-6</c:v>
                </c:pt>
                <c:pt idx="5999">
                  <c:v>5.5110930779504292E-6</c:v>
                </c:pt>
                <c:pt idx="6000">
                  <c:v>6.4558518913133585E-6</c:v>
                </c:pt>
                <c:pt idx="6001">
                  <c:v>5.5110930779504292E-6</c:v>
                </c:pt>
                <c:pt idx="6002">
                  <c:v>6.7707714957676694E-6</c:v>
                </c:pt>
                <c:pt idx="6003">
                  <c:v>6.2983920890862035E-6</c:v>
                </c:pt>
                <c:pt idx="6004">
                  <c:v>4.8812538690418074E-6</c:v>
                </c:pt>
                <c:pt idx="6005">
                  <c:v>6.2983920890862035E-6</c:v>
                </c:pt>
                <c:pt idx="6006">
                  <c:v>5.9834724846318935E-6</c:v>
                </c:pt>
                <c:pt idx="6007">
                  <c:v>6.9282312979948236E-6</c:v>
                </c:pt>
                <c:pt idx="6008">
                  <c:v>9.2901283314021498E-6</c:v>
                </c:pt>
                <c:pt idx="6009">
                  <c:v>8.6602891224935314E-6</c:v>
                </c:pt>
                <c:pt idx="6010">
                  <c:v>7.4006107046762887E-6</c:v>
                </c:pt>
                <c:pt idx="6011">
                  <c:v>8.502829320266373E-6</c:v>
                </c:pt>
                <c:pt idx="6012">
                  <c:v>8.1879097158120646E-6</c:v>
                </c:pt>
                <c:pt idx="6013">
                  <c:v>8.502829320266373E-6</c:v>
                </c:pt>
                <c:pt idx="6014">
                  <c:v>5.3536332757232725E-6</c:v>
                </c:pt>
                <c:pt idx="6015">
                  <c:v>6.7707714957676694E-6</c:v>
                </c:pt>
                <c:pt idx="6016">
                  <c:v>7.4006107046762887E-6</c:v>
                </c:pt>
                <c:pt idx="6017">
                  <c:v>1.023488714476508E-5</c:v>
                </c:pt>
                <c:pt idx="6018">
                  <c:v>9.7625077380836149E-6</c:v>
                </c:pt>
                <c:pt idx="6019">
                  <c:v>9.6050479358564616E-6</c:v>
                </c:pt>
                <c:pt idx="6020">
                  <c:v>9.7625077380836149E-6</c:v>
                </c:pt>
                <c:pt idx="6021">
                  <c:v>1.0392346946992235E-5</c:v>
                </c:pt>
                <c:pt idx="6022">
                  <c:v>8.0304499135849096E-6</c:v>
                </c:pt>
                <c:pt idx="6023">
                  <c:v>9.4475881336293065E-6</c:v>
                </c:pt>
                <c:pt idx="6024">
                  <c:v>7.5580705069034437E-6</c:v>
                </c:pt>
                <c:pt idx="6025">
                  <c:v>6.9282312979948236E-6</c:v>
                </c:pt>
                <c:pt idx="6026">
                  <c:v>5.6685528801775834E-6</c:v>
                </c:pt>
                <c:pt idx="6027">
                  <c:v>5.1961734734961175E-6</c:v>
                </c:pt>
                <c:pt idx="6028">
                  <c:v>6.6133116935405136E-6</c:v>
                </c:pt>
                <c:pt idx="6029">
                  <c:v>6.7707714957676694E-6</c:v>
                </c:pt>
                <c:pt idx="6030">
                  <c:v>5.6685528801775834E-6</c:v>
                </c:pt>
                <c:pt idx="6031">
                  <c:v>8.502829320266373E-6</c:v>
                </c:pt>
                <c:pt idx="6032">
                  <c:v>6.2983920890862035E-6</c:v>
                </c:pt>
                <c:pt idx="6033">
                  <c:v>6.9282312979948236E-6</c:v>
                </c:pt>
                <c:pt idx="6034">
                  <c:v>5.6685528801775834E-6</c:v>
                </c:pt>
                <c:pt idx="6035">
                  <c:v>5.1961734734961175E-6</c:v>
                </c:pt>
                <c:pt idx="6036">
                  <c:v>6.6133116935405136E-6</c:v>
                </c:pt>
                <c:pt idx="6037">
                  <c:v>5.6685528801775834E-6</c:v>
                </c:pt>
                <c:pt idx="6038">
                  <c:v>6.9282312979948236E-6</c:v>
                </c:pt>
                <c:pt idx="6039">
                  <c:v>7.8729901113577529E-6</c:v>
                </c:pt>
                <c:pt idx="6040">
                  <c:v>8.1879097158120646E-6</c:v>
                </c:pt>
                <c:pt idx="6041">
                  <c:v>8.1879097158120646E-6</c:v>
                </c:pt>
                <c:pt idx="6042">
                  <c:v>8.502829320266373E-6</c:v>
                </c:pt>
                <c:pt idx="6043">
                  <c:v>6.4558518913133585E-6</c:v>
                </c:pt>
                <c:pt idx="6044">
                  <c:v>5.1961734734961175E-6</c:v>
                </c:pt>
                <c:pt idx="6045">
                  <c:v>7.0856911002219786E-6</c:v>
                </c:pt>
                <c:pt idx="6046">
                  <c:v>5.0387136712689625E-6</c:v>
                </c:pt>
                <c:pt idx="6047">
                  <c:v>7.4006107046762887E-6</c:v>
                </c:pt>
                <c:pt idx="6048">
                  <c:v>6.1409322868590485E-6</c:v>
                </c:pt>
                <c:pt idx="6049">
                  <c:v>5.0387136712689625E-6</c:v>
                </c:pt>
                <c:pt idx="6050">
                  <c:v>8.345369518039218E-6</c:v>
                </c:pt>
                <c:pt idx="6051">
                  <c:v>5.1961734734961175E-6</c:v>
                </c:pt>
                <c:pt idx="6052">
                  <c:v>4.8812538690418074E-6</c:v>
                </c:pt>
                <c:pt idx="6053">
                  <c:v>7.8729901113577529E-6</c:v>
                </c:pt>
                <c:pt idx="6054">
                  <c:v>9.6050479358564616E-6</c:v>
                </c:pt>
                <c:pt idx="6055">
                  <c:v>8.345369518039218E-6</c:v>
                </c:pt>
                <c:pt idx="6056">
                  <c:v>9.4475881336293065E-6</c:v>
                </c:pt>
                <c:pt idx="6057">
                  <c:v>8.6602891224935314E-6</c:v>
                </c:pt>
                <c:pt idx="6058">
                  <c:v>6.2983920890862035E-6</c:v>
                </c:pt>
                <c:pt idx="6059">
                  <c:v>6.1409322868590485E-6</c:v>
                </c:pt>
                <c:pt idx="6060">
                  <c:v>6.4558518913133585E-6</c:v>
                </c:pt>
                <c:pt idx="6061">
                  <c:v>5.9834724846318935E-6</c:v>
                </c:pt>
                <c:pt idx="6062">
                  <c:v>8.1879097158120646E-6</c:v>
                </c:pt>
                <c:pt idx="6063">
                  <c:v>7.0856911002219786E-6</c:v>
                </c:pt>
                <c:pt idx="6064">
                  <c:v>6.9282312979948236E-6</c:v>
                </c:pt>
                <c:pt idx="6065">
                  <c:v>5.8260126824047376E-6</c:v>
                </c:pt>
                <c:pt idx="6066">
                  <c:v>6.7707714957676694E-6</c:v>
                </c:pt>
                <c:pt idx="6067">
                  <c:v>6.4558518913133585E-6</c:v>
                </c:pt>
                <c:pt idx="6068">
                  <c:v>7.2431509024491353E-6</c:v>
                </c:pt>
                <c:pt idx="6069">
                  <c:v>5.6685528801775834E-6</c:v>
                </c:pt>
                <c:pt idx="6070">
                  <c:v>6.1409322868590485E-6</c:v>
                </c:pt>
                <c:pt idx="6071">
                  <c:v>5.9834724846318935E-6</c:v>
                </c:pt>
                <c:pt idx="6072">
                  <c:v>4.5663342645874982E-6</c:v>
                </c:pt>
                <c:pt idx="6073">
                  <c:v>5.6685528801775834E-6</c:v>
                </c:pt>
                <c:pt idx="6074">
                  <c:v>4.2514146601331865E-6</c:v>
                </c:pt>
                <c:pt idx="6075">
                  <c:v>4.5663342645874982E-6</c:v>
                </c:pt>
                <c:pt idx="6076">
                  <c:v>6.9282312979948236E-6</c:v>
                </c:pt>
                <c:pt idx="6077">
                  <c:v>4.5663342645874982E-6</c:v>
                </c:pt>
                <c:pt idx="6078">
                  <c:v>4.2514146601331865E-6</c:v>
                </c:pt>
                <c:pt idx="6079">
                  <c:v>5.9834724846318935E-6</c:v>
                </c:pt>
                <c:pt idx="6080">
                  <c:v>6.2983920890862035E-6</c:v>
                </c:pt>
                <c:pt idx="6081">
                  <c:v>5.0387136712689625E-6</c:v>
                </c:pt>
                <c:pt idx="6082">
                  <c:v>5.0387136712689625E-6</c:v>
                </c:pt>
                <c:pt idx="6083">
                  <c:v>7.4006107046762887E-6</c:v>
                </c:pt>
                <c:pt idx="6084">
                  <c:v>6.1409322868590485E-6</c:v>
                </c:pt>
                <c:pt idx="6085">
                  <c:v>6.6133116935405136E-6</c:v>
                </c:pt>
                <c:pt idx="6086">
                  <c:v>7.4006107046762887E-6</c:v>
                </c:pt>
                <c:pt idx="6087">
                  <c:v>7.7155303091305996E-6</c:v>
                </c:pt>
                <c:pt idx="6088">
                  <c:v>8.345369518039218E-6</c:v>
                </c:pt>
                <c:pt idx="6089">
                  <c:v>1.1494565562582322E-5</c:v>
                </c:pt>
                <c:pt idx="6090">
                  <c:v>1.4643761607125424E-5</c:v>
                </c:pt>
                <c:pt idx="6091">
                  <c:v>1.2911703782626717E-5</c:v>
                </c:pt>
                <c:pt idx="6092">
                  <c:v>1.2281864573718097E-5</c:v>
                </c:pt>
                <c:pt idx="6093">
                  <c:v>8.502829320266373E-6</c:v>
                </c:pt>
                <c:pt idx="6094">
                  <c:v>7.8729901113577529E-6</c:v>
                </c:pt>
                <c:pt idx="6095">
                  <c:v>7.0856911002219786E-6</c:v>
                </c:pt>
                <c:pt idx="6096">
                  <c:v>7.7155303091305996E-6</c:v>
                </c:pt>
                <c:pt idx="6097">
                  <c:v>5.3536332757232725E-6</c:v>
                </c:pt>
                <c:pt idx="6098">
                  <c:v>5.8260126824047376E-6</c:v>
                </c:pt>
                <c:pt idx="6099">
                  <c:v>6.7707714957676694E-6</c:v>
                </c:pt>
                <c:pt idx="6100">
                  <c:v>6.1409322868590485E-6</c:v>
                </c:pt>
                <c:pt idx="6101">
                  <c:v>6.6133116935405136E-6</c:v>
                </c:pt>
                <c:pt idx="6102">
                  <c:v>6.6133116935405136E-6</c:v>
                </c:pt>
                <c:pt idx="6103">
                  <c:v>7.5580705069034437E-6</c:v>
                </c:pt>
                <c:pt idx="6104">
                  <c:v>6.7707714957676694E-6</c:v>
                </c:pt>
                <c:pt idx="6105">
                  <c:v>7.8729901113577529E-6</c:v>
                </c:pt>
                <c:pt idx="6106">
                  <c:v>4.7237940668146533E-6</c:v>
                </c:pt>
                <c:pt idx="6107">
                  <c:v>5.9834724846318935E-6</c:v>
                </c:pt>
                <c:pt idx="6108">
                  <c:v>6.4558518913133585E-6</c:v>
                </c:pt>
                <c:pt idx="6109">
                  <c:v>5.8260126824047376E-6</c:v>
                </c:pt>
                <c:pt idx="6110">
                  <c:v>4.5663342645874982E-6</c:v>
                </c:pt>
                <c:pt idx="6111">
                  <c:v>8.1879097158120646E-6</c:v>
                </c:pt>
                <c:pt idx="6112">
                  <c:v>6.6133116935405136E-6</c:v>
                </c:pt>
                <c:pt idx="6113">
                  <c:v>5.1961734734961175E-6</c:v>
                </c:pt>
                <c:pt idx="6114">
                  <c:v>6.7707714957676694E-6</c:v>
                </c:pt>
                <c:pt idx="6115">
                  <c:v>5.3536332757232725E-6</c:v>
                </c:pt>
                <c:pt idx="6116">
                  <c:v>5.5110930779504292E-6</c:v>
                </c:pt>
                <c:pt idx="6117">
                  <c:v>6.9282312979948236E-6</c:v>
                </c:pt>
                <c:pt idx="6118">
                  <c:v>6.2983920890862035E-6</c:v>
                </c:pt>
                <c:pt idx="6119">
                  <c:v>5.9834724846318935E-6</c:v>
                </c:pt>
                <c:pt idx="6120">
                  <c:v>6.6133116935405136E-6</c:v>
                </c:pt>
                <c:pt idx="6121">
                  <c:v>5.3536332757232725E-6</c:v>
                </c:pt>
                <c:pt idx="6122">
                  <c:v>6.9282312979948236E-6</c:v>
                </c:pt>
                <c:pt idx="6123">
                  <c:v>5.6685528801775834E-6</c:v>
                </c:pt>
                <c:pt idx="6124">
                  <c:v>4.7237940668146533E-6</c:v>
                </c:pt>
                <c:pt idx="6125">
                  <c:v>7.7155303091305996E-6</c:v>
                </c:pt>
                <c:pt idx="6126">
                  <c:v>6.1409322868590485E-6</c:v>
                </c:pt>
                <c:pt idx="6127">
                  <c:v>7.0856911002219786E-6</c:v>
                </c:pt>
                <c:pt idx="6128">
                  <c:v>7.2431509024491353E-6</c:v>
                </c:pt>
                <c:pt idx="6129">
                  <c:v>6.6133116935405136E-6</c:v>
                </c:pt>
                <c:pt idx="6130">
                  <c:v>7.2431509024491353E-6</c:v>
                </c:pt>
                <c:pt idx="6131">
                  <c:v>7.8729901113577529E-6</c:v>
                </c:pt>
                <c:pt idx="6132">
                  <c:v>6.6133116935405136E-6</c:v>
                </c:pt>
                <c:pt idx="6133">
                  <c:v>5.9834724846318935E-6</c:v>
                </c:pt>
                <c:pt idx="6134">
                  <c:v>9.6050479358564616E-6</c:v>
                </c:pt>
                <c:pt idx="6135">
                  <c:v>8.9752087269478415E-6</c:v>
                </c:pt>
                <c:pt idx="6136">
                  <c:v>1.08647263536737E-5</c:v>
                </c:pt>
                <c:pt idx="6137">
                  <c:v>1.1652025364809475E-5</c:v>
                </c:pt>
                <c:pt idx="6138">
                  <c:v>1.1809485167036632E-5</c:v>
                </c:pt>
                <c:pt idx="6139">
                  <c:v>8.6602891224935314E-6</c:v>
                </c:pt>
                <c:pt idx="6140">
                  <c:v>5.3536332757232725E-6</c:v>
                </c:pt>
                <c:pt idx="6141">
                  <c:v>5.3536332757232725E-6</c:v>
                </c:pt>
                <c:pt idx="6142">
                  <c:v>6.2983920890862035E-6</c:v>
                </c:pt>
                <c:pt idx="6143">
                  <c:v>6.9282312979948236E-6</c:v>
                </c:pt>
                <c:pt idx="6144">
                  <c:v>5.5110930779504292E-6</c:v>
                </c:pt>
                <c:pt idx="6145">
                  <c:v>5.9834724846318935E-6</c:v>
                </c:pt>
                <c:pt idx="6146">
                  <c:v>5.9834724846318935E-6</c:v>
                </c:pt>
                <c:pt idx="6147">
                  <c:v>6.7707714957676694E-6</c:v>
                </c:pt>
                <c:pt idx="6148">
                  <c:v>5.0387136712689625E-6</c:v>
                </c:pt>
                <c:pt idx="6149">
                  <c:v>6.9282312979948236E-6</c:v>
                </c:pt>
                <c:pt idx="6150">
                  <c:v>6.9282312979948236E-6</c:v>
                </c:pt>
                <c:pt idx="6151">
                  <c:v>6.6133116935405136E-6</c:v>
                </c:pt>
                <c:pt idx="6152">
                  <c:v>5.5110930779504292E-6</c:v>
                </c:pt>
                <c:pt idx="6153">
                  <c:v>5.3536332757232725E-6</c:v>
                </c:pt>
                <c:pt idx="6154">
                  <c:v>5.8260126824047376E-6</c:v>
                </c:pt>
                <c:pt idx="6155">
                  <c:v>6.4558518913133585E-6</c:v>
                </c:pt>
                <c:pt idx="6156">
                  <c:v>5.9834724846318935E-6</c:v>
                </c:pt>
                <c:pt idx="6157">
                  <c:v>5.9834724846318935E-6</c:v>
                </c:pt>
                <c:pt idx="6158">
                  <c:v>4.4088744623603432E-6</c:v>
                </c:pt>
                <c:pt idx="6159">
                  <c:v>5.3536332757232725E-6</c:v>
                </c:pt>
                <c:pt idx="6160">
                  <c:v>6.6133116935405136E-6</c:v>
                </c:pt>
                <c:pt idx="6161">
                  <c:v>5.8260126824047376E-6</c:v>
                </c:pt>
                <c:pt idx="6162">
                  <c:v>6.6133116935405136E-6</c:v>
                </c:pt>
                <c:pt idx="6163">
                  <c:v>7.4006107046762887E-6</c:v>
                </c:pt>
                <c:pt idx="6164">
                  <c:v>6.1409322868590485E-6</c:v>
                </c:pt>
                <c:pt idx="6165">
                  <c:v>7.0856911002219786E-6</c:v>
                </c:pt>
                <c:pt idx="6166">
                  <c:v>5.5110930779504292E-6</c:v>
                </c:pt>
                <c:pt idx="6167">
                  <c:v>6.7707714957676694E-6</c:v>
                </c:pt>
                <c:pt idx="6168">
                  <c:v>4.8812538690418074E-6</c:v>
                </c:pt>
                <c:pt idx="6169">
                  <c:v>6.4558518913133585E-6</c:v>
                </c:pt>
                <c:pt idx="6170">
                  <c:v>7.5580705069034437E-6</c:v>
                </c:pt>
                <c:pt idx="6171">
                  <c:v>5.1961734734961175E-6</c:v>
                </c:pt>
                <c:pt idx="6172">
                  <c:v>6.9282312979948236E-6</c:v>
                </c:pt>
                <c:pt idx="6173">
                  <c:v>7.2431509024491353E-6</c:v>
                </c:pt>
                <c:pt idx="6174">
                  <c:v>6.2983920890862035E-6</c:v>
                </c:pt>
                <c:pt idx="6175">
                  <c:v>5.9834724846318935E-6</c:v>
                </c:pt>
                <c:pt idx="6176">
                  <c:v>7.0856911002219786E-6</c:v>
                </c:pt>
                <c:pt idx="6177">
                  <c:v>4.2514146601331865E-6</c:v>
                </c:pt>
                <c:pt idx="6178">
                  <c:v>4.8812538690418074E-6</c:v>
                </c:pt>
                <c:pt idx="6179">
                  <c:v>5.0387136712689625E-6</c:v>
                </c:pt>
                <c:pt idx="6180">
                  <c:v>5.8260126824047376E-6</c:v>
                </c:pt>
                <c:pt idx="6181">
                  <c:v>4.8812538690418074E-6</c:v>
                </c:pt>
                <c:pt idx="6182">
                  <c:v>5.3536332757232725E-6</c:v>
                </c:pt>
                <c:pt idx="6183">
                  <c:v>6.4558518913133585E-6</c:v>
                </c:pt>
                <c:pt idx="6184">
                  <c:v>5.5110930779504292E-6</c:v>
                </c:pt>
                <c:pt idx="6185">
                  <c:v>8.1879097158120646E-6</c:v>
                </c:pt>
                <c:pt idx="6186">
                  <c:v>8.345369518039218E-6</c:v>
                </c:pt>
                <c:pt idx="6187">
                  <c:v>6.9282312979948236E-6</c:v>
                </c:pt>
                <c:pt idx="6188">
                  <c:v>6.4558518913133585E-6</c:v>
                </c:pt>
                <c:pt idx="6189">
                  <c:v>5.9834724846318935E-6</c:v>
                </c:pt>
                <c:pt idx="6190">
                  <c:v>4.2514146601331865E-6</c:v>
                </c:pt>
                <c:pt idx="6191">
                  <c:v>5.5110930779504292E-6</c:v>
                </c:pt>
                <c:pt idx="6192">
                  <c:v>4.4088744623603432E-6</c:v>
                </c:pt>
                <c:pt idx="6193">
                  <c:v>7.0856911002219786E-6</c:v>
                </c:pt>
                <c:pt idx="6194">
                  <c:v>6.1409322868590485E-6</c:v>
                </c:pt>
                <c:pt idx="6195">
                  <c:v>7.5580705069034437E-6</c:v>
                </c:pt>
                <c:pt idx="6196">
                  <c:v>7.7155303091305996E-6</c:v>
                </c:pt>
                <c:pt idx="6197">
                  <c:v>5.8260126824047376E-6</c:v>
                </c:pt>
                <c:pt idx="6198">
                  <c:v>6.6133116935405136E-6</c:v>
                </c:pt>
                <c:pt idx="6199">
                  <c:v>6.4558518913133585E-6</c:v>
                </c:pt>
                <c:pt idx="6200">
                  <c:v>5.1961734734961175E-6</c:v>
                </c:pt>
                <c:pt idx="6201">
                  <c:v>5.3536332757232725E-6</c:v>
                </c:pt>
                <c:pt idx="6202">
                  <c:v>6.4558518913133585E-6</c:v>
                </c:pt>
                <c:pt idx="6203">
                  <c:v>5.0387136712689625E-6</c:v>
                </c:pt>
                <c:pt idx="6204">
                  <c:v>4.0939548579060323E-6</c:v>
                </c:pt>
                <c:pt idx="6205">
                  <c:v>4.4088744623603432E-6</c:v>
                </c:pt>
                <c:pt idx="6206">
                  <c:v>3.3066558467702568E-6</c:v>
                </c:pt>
                <c:pt idx="6207">
                  <c:v>5.8260126824047376E-6</c:v>
                </c:pt>
                <c:pt idx="6208">
                  <c:v>6.6133116935405136E-6</c:v>
                </c:pt>
                <c:pt idx="6209">
                  <c:v>5.5110930779504292E-6</c:v>
                </c:pt>
                <c:pt idx="6210">
                  <c:v>5.0387136712689625E-6</c:v>
                </c:pt>
                <c:pt idx="6211">
                  <c:v>7.4006107046762887E-6</c:v>
                </c:pt>
                <c:pt idx="6212">
                  <c:v>6.1409322868590485E-6</c:v>
                </c:pt>
                <c:pt idx="6213">
                  <c:v>7.2431509024491353E-6</c:v>
                </c:pt>
                <c:pt idx="6214">
                  <c:v>5.1961734734961175E-6</c:v>
                </c:pt>
                <c:pt idx="6215">
                  <c:v>4.7237940668146533E-6</c:v>
                </c:pt>
                <c:pt idx="6216">
                  <c:v>6.2983920890862035E-6</c:v>
                </c:pt>
                <c:pt idx="6217">
                  <c:v>3.7790352534517219E-6</c:v>
                </c:pt>
                <c:pt idx="6218">
                  <c:v>6.9282312979948236E-6</c:v>
                </c:pt>
                <c:pt idx="6219">
                  <c:v>5.8260126824047376E-6</c:v>
                </c:pt>
                <c:pt idx="6220">
                  <c:v>5.3536332757232725E-6</c:v>
                </c:pt>
                <c:pt idx="6221">
                  <c:v>7.0856911002219786E-6</c:v>
                </c:pt>
                <c:pt idx="6222">
                  <c:v>6.1409322868590485E-6</c:v>
                </c:pt>
                <c:pt idx="6223">
                  <c:v>5.6685528801775834E-6</c:v>
                </c:pt>
                <c:pt idx="6224">
                  <c:v>5.5110930779504292E-6</c:v>
                </c:pt>
                <c:pt idx="6225">
                  <c:v>4.7237940668146533E-6</c:v>
                </c:pt>
                <c:pt idx="6226">
                  <c:v>4.0939548579060323E-6</c:v>
                </c:pt>
                <c:pt idx="6227">
                  <c:v>6.2983920890862035E-6</c:v>
                </c:pt>
                <c:pt idx="6228">
                  <c:v>5.0387136712689625E-6</c:v>
                </c:pt>
                <c:pt idx="6229">
                  <c:v>5.6685528801775834E-6</c:v>
                </c:pt>
                <c:pt idx="6230">
                  <c:v>7.2431509024491353E-6</c:v>
                </c:pt>
                <c:pt idx="6231">
                  <c:v>5.8260126824047376E-6</c:v>
                </c:pt>
                <c:pt idx="6232">
                  <c:v>5.6685528801775834E-6</c:v>
                </c:pt>
                <c:pt idx="6233">
                  <c:v>6.4558518913133585E-6</c:v>
                </c:pt>
                <c:pt idx="6234">
                  <c:v>6.4558518913133585E-6</c:v>
                </c:pt>
                <c:pt idx="6235">
                  <c:v>6.2983920890862035E-6</c:v>
                </c:pt>
                <c:pt idx="6236">
                  <c:v>7.0856911002219786E-6</c:v>
                </c:pt>
                <c:pt idx="6237">
                  <c:v>5.3536332757232725E-6</c:v>
                </c:pt>
                <c:pt idx="6238">
                  <c:v>5.8260126824047376E-6</c:v>
                </c:pt>
                <c:pt idx="6239">
                  <c:v>5.9834724846318935E-6</c:v>
                </c:pt>
                <c:pt idx="6240">
                  <c:v>6.1409322868590485E-6</c:v>
                </c:pt>
                <c:pt idx="6241">
                  <c:v>5.9834724846318935E-6</c:v>
                </c:pt>
                <c:pt idx="6242">
                  <c:v>7.4006107046762887E-6</c:v>
                </c:pt>
                <c:pt idx="6243">
                  <c:v>8.9752087269478415E-6</c:v>
                </c:pt>
                <c:pt idx="6244">
                  <c:v>1.1337105760355167E-5</c:v>
                </c:pt>
                <c:pt idx="6245">
                  <c:v>1.9367555673940075E-5</c:v>
                </c:pt>
                <c:pt idx="6246">
                  <c:v>3.6215754512245676E-5</c:v>
                </c:pt>
                <c:pt idx="6247">
                  <c:v>4.03097093701517E-5</c:v>
                </c:pt>
                <c:pt idx="6248">
                  <c:v>3.5270995698882746E-5</c:v>
                </c:pt>
                <c:pt idx="6249">
                  <c:v>2.141453310289309E-5</c:v>
                </c:pt>
                <c:pt idx="6250">
                  <c:v>1.4013922398216804E-5</c:v>
                </c:pt>
                <c:pt idx="6251">
                  <c:v>7.8729901113577529E-6</c:v>
                </c:pt>
                <c:pt idx="6252">
                  <c:v>7.0856911002219786E-6</c:v>
                </c:pt>
                <c:pt idx="6253">
                  <c:v>6.7707714957676694E-6</c:v>
                </c:pt>
                <c:pt idx="6254">
                  <c:v>7.7155303091305996E-6</c:v>
                </c:pt>
                <c:pt idx="6255">
                  <c:v>5.9834724846318935E-6</c:v>
                </c:pt>
                <c:pt idx="6256">
                  <c:v>7.0856911002219786E-6</c:v>
                </c:pt>
                <c:pt idx="6257">
                  <c:v>7.2431509024491353E-6</c:v>
                </c:pt>
                <c:pt idx="6258">
                  <c:v>6.1409322868590485E-6</c:v>
                </c:pt>
                <c:pt idx="6259">
                  <c:v>7.4006107046762887E-6</c:v>
                </c:pt>
                <c:pt idx="6260">
                  <c:v>5.6685528801775834E-6</c:v>
                </c:pt>
                <c:pt idx="6261">
                  <c:v>7.8729901113577529E-6</c:v>
                </c:pt>
                <c:pt idx="6262">
                  <c:v>5.5110930779504292E-6</c:v>
                </c:pt>
                <c:pt idx="6263">
                  <c:v>7.4006107046762887E-6</c:v>
                </c:pt>
                <c:pt idx="6264">
                  <c:v>6.6133116935405136E-6</c:v>
                </c:pt>
                <c:pt idx="6265">
                  <c:v>6.1409322868590485E-6</c:v>
                </c:pt>
                <c:pt idx="6266">
                  <c:v>6.2983920890862035E-6</c:v>
                </c:pt>
                <c:pt idx="6267">
                  <c:v>8.1879097158120646E-6</c:v>
                </c:pt>
                <c:pt idx="6268">
                  <c:v>5.8260126824047376E-6</c:v>
                </c:pt>
                <c:pt idx="6269">
                  <c:v>6.2983920890862035E-6</c:v>
                </c:pt>
                <c:pt idx="6270">
                  <c:v>6.4558518913133585E-6</c:v>
                </c:pt>
                <c:pt idx="6271">
                  <c:v>6.1409322868590485E-6</c:v>
                </c:pt>
                <c:pt idx="6272">
                  <c:v>4.0939548579060323E-6</c:v>
                </c:pt>
                <c:pt idx="6273">
                  <c:v>5.9834724846318935E-6</c:v>
                </c:pt>
                <c:pt idx="6274">
                  <c:v>9.2901283314021498E-6</c:v>
                </c:pt>
                <c:pt idx="6275">
                  <c:v>7.0856911002219786E-6</c:v>
                </c:pt>
                <c:pt idx="6276">
                  <c:v>8.502829320266373E-6</c:v>
                </c:pt>
                <c:pt idx="6277">
                  <c:v>5.6685528801775834E-6</c:v>
                </c:pt>
                <c:pt idx="6278">
                  <c:v>6.9282312979948236E-6</c:v>
                </c:pt>
                <c:pt idx="6279">
                  <c:v>6.2983920890862035E-6</c:v>
                </c:pt>
                <c:pt idx="6280">
                  <c:v>5.1961734734961175E-6</c:v>
                </c:pt>
                <c:pt idx="6281">
                  <c:v>5.5110930779504292E-6</c:v>
                </c:pt>
                <c:pt idx="6282">
                  <c:v>7.4006107046762887E-6</c:v>
                </c:pt>
                <c:pt idx="6283">
                  <c:v>6.7707714957676694E-6</c:v>
                </c:pt>
                <c:pt idx="6284">
                  <c:v>5.3536332757232725E-6</c:v>
                </c:pt>
                <c:pt idx="6285">
                  <c:v>5.5110930779504292E-6</c:v>
                </c:pt>
                <c:pt idx="6286">
                  <c:v>6.9282312979948236E-6</c:v>
                </c:pt>
                <c:pt idx="6287">
                  <c:v>7.0856911002219786E-6</c:v>
                </c:pt>
                <c:pt idx="6288">
                  <c:v>5.0387136712689625E-6</c:v>
                </c:pt>
                <c:pt idx="6289">
                  <c:v>6.4558518913133585E-6</c:v>
                </c:pt>
                <c:pt idx="6290">
                  <c:v>6.4558518913133585E-6</c:v>
                </c:pt>
                <c:pt idx="6291">
                  <c:v>6.7707714957676694E-6</c:v>
                </c:pt>
                <c:pt idx="6292">
                  <c:v>6.1409322868590485E-6</c:v>
                </c:pt>
                <c:pt idx="6293">
                  <c:v>6.2983920890862035E-6</c:v>
                </c:pt>
                <c:pt idx="6294">
                  <c:v>6.4558518913133585E-6</c:v>
                </c:pt>
                <c:pt idx="6295">
                  <c:v>4.7237940668146533E-6</c:v>
                </c:pt>
                <c:pt idx="6296">
                  <c:v>9.2901283314021498E-6</c:v>
                </c:pt>
                <c:pt idx="6297">
                  <c:v>6.2983920890862035E-6</c:v>
                </c:pt>
                <c:pt idx="6298">
                  <c:v>7.8729901113577529E-6</c:v>
                </c:pt>
                <c:pt idx="6299">
                  <c:v>4.5663342645874982E-6</c:v>
                </c:pt>
                <c:pt idx="6300">
                  <c:v>4.7237940668146533E-6</c:v>
                </c:pt>
                <c:pt idx="6301">
                  <c:v>7.7155303091305996E-6</c:v>
                </c:pt>
                <c:pt idx="6302">
                  <c:v>7.4006107046762887E-6</c:v>
                </c:pt>
                <c:pt idx="6303">
                  <c:v>6.1409322868590485E-6</c:v>
                </c:pt>
                <c:pt idx="6304">
                  <c:v>6.7707714957676694E-6</c:v>
                </c:pt>
                <c:pt idx="6305">
                  <c:v>6.2983920890862035E-6</c:v>
                </c:pt>
                <c:pt idx="6306">
                  <c:v>6.6133116935405136E-6</c:v>
                </c:pt>
                <c:pt idx="6307">
                  <c:v>5.8260126824047376E-6</c:v>
                </c:pt>
                <c:pt idx="6308">
                  <c:v>6.2983920890862035E-6</c:v>
                </c:pt>
                <c:pt idx="6309">
                  <c:v>8.8177489247206864E-6</c:v>
                </c:pt>
                <c:pt idx="6310">
                  <c:v>5.9834724846318935E-6</c:v>
                </c:pt>
                <c:pt idx="6311">
                  <c:v>6.7707714957676694E-6</c:v>
                </c:pt>
                <c:pt idx="6312">
                  <c:v>5.8260126824047376E-6</c:v>
                </c:pt>
                <c:pt idx="6313">
                  <c:v>5.3536332757232725E-6</c:v>
                </c:pt>
                <c:pt idx="6314">
                  <c:v>5.1961734734961175E-6</c:v>
                </c:pt>
                <c:pt idx="6315">
                  <c:v>5.0387136712689625E-6</c:v>
                </c:pt>
                <c:pt idx="6316">
                  <c:v>8.345369518039218E-6</c:v>
                </c:pt>
                <c:pt idx="6317">
                  <c:v>8.6602891224935314E-6</c:v>
                </c:pt>
                <c:pt idx="6318">
                  <c:v>6.6133116935405136E-6</c:v>
                </c:pt>
                <c:pt idx="6319">
                  <c:v>1.2596784178172407E-5</c:v>
                </c:pt>
                <c:pt idx="6320">
                  <c:v>1.4486301804898271E-5</c:v>
                </c:pt>
                <c:pt idx="6321">
                  <c:v>1.5431060618261199E-5</c:v>
                </c:pt>
                <c:pt idx="6322">
                  <c:v>1.5116141013806887E-5</c:v>
                </c:pt>
                <c:pt idx="6323">
                  <c:v>1.3699002793762496E-5</c:v>
                </c:pt>
                <c:pt idx="6324">
                  <c:v>1.338408318930818E-5</c:v>
                </c:pt>
                <c:pt idx="6325">
                  <c:v>1.1179645958128012E-5</c:v>
                </c:pt>
                <c:pt idx="6326">
                  <c:v>7.8729901113577529E-6</c:v>
                </c:pt>
                <c:pt idx="6327">
                  <c:v>5.9834724846318935E-6</c:v>
                </c:pt>
                <c:pt idx="6328">
                  <c:v>5.8260126824047376E-6</c:v>
                </c:pt>
                <c:pt idx="6329">
                  <c:v>6.9282312979948236E-6</c:v>
                </c:pt>
                <c:pt idx="6330">
                  <c:v>7.4006107046762887E-6</c:v>
                </c:pt>
                <c:pt idx="6331">
                  <c:v>5.5110930779504292E-6</c:v>
                </c:pt>
                <c:pt idx="6332">
                  <c:v>6.1409322868590485E-6</c:v>
                </c:pt>
                <c:pt idx="6333">
                  <c:v>5.9834724846318935E-6</c:v>
                </c:pt>
                <c:pt idx="6334">
                  <c:v>5.8260126824047376E-6</c:v>
                </c:pt>
                <c:pt idx="6335">
                  <c:v>5.9834724846318935E-6</c:v>
                </c:pt>
                <c:pt idx="6336">
                  <c:v>6.1409322868590485E-6</c:v>
                </c:pt>
                <c:pt idx="6337">
                  <c:v>5.9834724846318935E-6</c:v>
                </c:pt>
                <c:pt idx="6338">
                  <c:v>6.1409322868590485E-6</c:v>
                </c:pt>
                <c:pt idx="6339">
                  <c:v>5.0387136712689625E-6</c:v>
                </c:pt>
                <c:pt idx="6340">
                  <c:v>6.1409322868590485E-6</c:v>
                </c:pt>
                <c:pt idx="6341">
                  <c:v>5.6685528801775834E-6</c:v>
                </c:pt>
                <c:pt idx="6342">
                  <c:v>5.6685528801775834E-6</c:v>
                </c:pt>
                <c:pt idx="6343">
                  <c:v>4.7237940668146533E-6</c:v>
                </c:pt>
                <c:pt idx="6344">
                  <c:v>5.1961734734961175E-6</c:v>
                </c:pt>
                <c:pt idx="6345">
                  <c:v>6.1409322868590485E-6</c:v>
                </c:pt>
                <c:pt idx="6346">
                  <c:v>6.4558518913133585E-6</c:v>
                </c:pt>
                <c:pt idx="6347">
                  <c:v>5.3536332757232725E-6</c:v>
                </c:pt>
                <c:pt idx="6348">
                  <c:v>5.9834724846318935E-6</c:v>
                </c:pt>
                <c:pt idx="6349">
                  <c:v>5.0387136712689625E-6</c:v>
                </c:pt>
                <c:pt idx="6350">
                  <c:v>6.2983920890862035E-6</c:v>
                </c:pt>
                <c:pt idx="6351">
                  <c:v>5.5110930779504292E-6</c:v>
                </c:pt>
                <c:pt idx="6352">
                  <c:v>4.8812538690418074E-6</c:v>
                </c:pt>
                <c:pt idx="6353">
                  <c:v>6.7707714957676694E-6</c:v>
                </c:pt>
                <c:pt idx="6354">
                  <c:v>5.6685528801775834E-6</c:v>
                </c:pt>
                <c:pt idx="6355">
                  <c:v>6.1409322868590485E-6</c:v>
                </c:pt>
                <c:pt idx="6356">
                  <c:v>6.1409322868590485E-6</c:v>
                </c:pt>
                <c:pt idx="6357">
                  <c:v>5.9834724846318935E-6</c:v>
                </c:pt>
                <c:pt idx="6358">
                  <c:v>4.5663342645874982E-6</c:v>
                </c:pt>
                <c:pt idx="6359">
                  <c:v>6.1409322868590485E-6</c:v>
                </c:pt>
                <c:pt idx="6360">
                  <c:v>6.6133116935405136E-6</c:v>
                </c:pt>
                <c:pt idx="6361">
                  <c:v>5.6685528801775834E-6</c:v>
                </c:pt>
                <c:pt idx="6362">
                  <c:v>4.5663342645874982E-6</c:v>
                </c:pt>
                <c:pt idx="6363">
                  <c:v>5.3536332757232725E-6</c:v>
                </c:pt>
                <c:pt idx="6364">
                  <c:v>4.8812538690418074E-6</c:v>
                </c:pt>
                <c:pt idx="6365">
                  <c:v>5.9834724846318935E-6</c:v>
                </c:pt>
                <c:pt idx="6366">
                  <c:v>6.9282312979948236E-6</c:v>
                </c:pt>
                <c:pt idx="6367">
                  <c:v>5.6685528801775834E-6</c:v>
                </c:pt>
                <c:pt idx="6368">
                  <c:v>5.1961734734961175E-6</c:v>
                </c:pt>
                <c:pt idx="6369">
                  <c:v>8.0304499135849096E-6</c:v>
                </c:pt>
                <c:pt idx="6370">
                  <c:v>6.6133116935405136E-6</c:v>
                </c:pt>
                <c:pt idx="6371">
                  <c:v>6.7707714957676694E-6</c:v>
                </c:pt>
                <c:pt idx="6372">
                  <c:v>5.0387136712689625E-6</c:v>
                </c:pt>
                <c:pt idx="6373">
                  <c:v>5.6685528801775834E-6</c:v>
                </c:pt>
                <c:pt idx="6374">
                  <c:v>5.9834724846318935E-6</c:v>
                </c:pt>
                <c:pt idx="6375">
                  <c:v>5.1961734734961175E-6</c:v>
                </c:pt>
                <c:pt idx="6376">
                  <c:v>6.4558518913133585E-6</c:v>
                </c:pt>
                <c:pt idx="6377">
                  <c:v>6.4558518913133585E-6</c:v>
                </c:pt>
                <c:pt idx="6378">
                  <c:v>5.9834724846318935E-6</c:v>
                </c:pt>
                <c:pt idx="6379">
                  <c:v>5.6685528801775834E-6</c:v>
                </c:pt>
                <c:pt idx="6380">
                  <c:v>5.5110930779504292E-6</c:v>
                </c:pt>
                <c:pt idx="6381">
                  <c:v>6.7707714957676694E-6</c:v>
                </c:pt>
                <c:pt idx="6382">
                  <c:v>5.3536332757232725E-6</c:v>
                </c:pt>
                <c:pt idx="6383">
                  <c:v>6.1409322868590485E-6</c:v>
                </c:pt>
                <c:pt idx="6384">
                  <c:v>5.3536332757232725E-6</c:v>
                </c:pt>
                <c:pt idx="6385">
                  <c:v>4.5663342645874982E-6</c:v>
                </c:pt>
                <c:pt idx="6386">
                  <c:v>5.1961734734961175E-6</c:v>
                </c:pt>
                <c:pt idx="6387">
                  <c:v>6.2983920890862035E-6</c:v>
                </c:pt>
                <c:pt idx="6388">
                  <c:v>5.3536332757232725E-6</c:v>
                </c:pt>
                <c:pt idx="6389">
                  <c:v>6.9282312979948236E-6</c:v>
                </c:pt>
                <c:pt idx="6390">
                  <c:v>6.1409322868590485E-6</c:v>
                </c:pt>
                <c:pt idx="6391">
                  <c:v>7.0856911002219786E-6</c:v>
                </c:pt>
                <c:pt idx="6392">
                  <c:v>5.6685528801775834E-6</c:v>
                </c:pt>
                <c:pt idx="6393">
                  <c:v>5.8260126824047376E-6</c:v>
                </c:pt>
                <c:pt idx="6394">
                  <c:v>7.2431509024491353E-6</c:v>
                </c:pt>
                <c:pt idx="6395">
                  <c:v>5.9834724846318935E-6</c:v>
                </c:pt>
                <c:pt idx="6396">
                  <c:v>7.2431509024491353E-6</c:v>
                </c:pt>
                <c:pt idx="6397">
                  <c:v>7.0856911002219786E-6</c:v>
                </c:pt>
                <c:pt idx="6398">
                  <c:v>7.0856911002219786E-6</c:v>
                </c:pt>
                <c:pt idx="6399">
                  <c:v>6.1409322868590485E-6</c:v>
                </c:pt>
                <c:pt idx="6400">
                  <c:v>5.1961734734961175E-6</c:v>
                </c:pt>
                <c:pt idx="6401">
                  <c:v>5.5110930779504292E-6</c:v>
                </c:pt>
                <c:pt idx="6402">
                  <c:v>6.4558518913133585E-6</c:v>
                </c:pt>
                <c:pt idx="6403">
                  <c:v>5.3536332757232725E-6</c:v>
                </c:pt>
                <c:pt idx="6404">
                  <c:v>7.7155303091305996E-6</c:v>
                </c:pt>
                <c:pt idx="6405">
                  <c:v>7.8729901113577529E-6</c:v>
                </c:pt>
                <c:pt idx="6406">
                  <c:v>1.1179645958128012E-5</c:v>
                </c:pt>
                <c:pt idx="6407">
                  <c:v>9.6050479358564616E-6</c:v>
                </c:pt>
                <c:pt idx="6408">
                  <c:v>9.6050479358564616E-6</c:v>
                </c:pt>
                <c:pt idx="6409">
                  <c:v>8.6602891224935314E-6</c:v>
                </c:pt>
                <c:pt idx="6410">
                  <c:v>7.2431509024491353E-6</c:v>
                </c:pt>
                <c:pt idx="6411">
                  <c:v>7.2431509024491353E-6</c:v>
                </c:pt>
                <c:pt idx="6412">
                  <c:v>5.1961734734961175E-6</c:v>
                </c:pt>
                <c:pt idx="6413">
                  <c:v>5.9834724846318935E-6</c:v>
                </c:pt>
                <c:pt idx="6414">
                  <c:v>4.0939548579060323E-6</c:v>
                </c:pt>
                <c:pt idx="6415">
                  <c:v>6.7707714957676694E-6</c:v>
                </c:pt>
                <c:pt idx="6416">
                  <c:v>4.8812538690418074E-6</c:v>
                </c:pt>
                <c:pt idx="6417">
                  <c:v>5.9834724846318935E-6</c:v>
                </c:pt>
                <c:pt idx="6418">
                  <c:v>4.8812538690418074E-6</c:v>
                </c:pt>
                <c:pt idx="6419">
                  <c:v>6.4558518913133585E-6</c:v>
                </c:pt>
                <c:pt idx="6420">
                  <c:v>5.0387136712689625E-6</c:v>
                </c:pt>
                <c:pt idx="6421">
                  <c:v>6.9282312979948236E-6</c:v>
                </c:pt>
                <c:pt idx="6422">
                  <c:v>8.502829320266373E-6</c:v>
                </c:pt>
                <c:pt idx="6423">
                  <c:v>4.5663342645874982E-6</c:v>
                </c:pt>
                <c:pt idx="6424">
                  <c:v>6.6133116935405136E-6</c:v>
                </c:pt>
                <c:pt idx="6425">
                  <c:v>5.6685528801775834E-6</c:v>
                </c:pt>
                <c:pt idx="6426">
                  <c:v>5.3536332757232725E-6</c:v>
                </c:pt>
                <c:pt idx="6427">
                  <c:v>6.2983920890862035E-6</c:v>
                </c:pt>
                <c:pt idx="6428">
                  <c:v>5.8260126824047376E-6</c:v>
                </c:pt>
                <c:pt idx="6429">
                  <c:v>5.0387136712689625E-6</c:v>
                </c:pt>
                <c:pt idx="6430">
                  <c:v>6.2983920890862035E-6</c:v>
                </c:pt>
                <c:pt idx="6431">
                  <c:v>6.2983920890862035E-6</c:v>
                </c:pt>
                <c:pt idx="6432">
                  <c:v>3.7790352534517219E-6</c:v>
                </c:pt>
                <c:pt idx="6433">
                  <c:v>5.5110930779504292E-6</c:v>
                </c:pt>
                <c:pt idx="6434">
                  <c:v>4.5663342645874982E-6</c:v>
                </c:pt>
                <c:pt idx="6435">
                  <c:v>4.2514146601331865E-6</c:v>
                </c:pt>
                <c:pt idx="6436">
                  <c:v>6.6133116935405136E-6</c:v>
                </c:pt>
                <c:pt idx="6437">
                  <c:v>7.4006107046762887E-6</c:v>
                </c:pt>
                <c:pt idx="6438">
                  <c:v>6.7707714957676694E-6</c:v>
                </c:pt>
                <c:pt idx="6439">
                  <c:v>7.8729901113577529E-6</c:v>
                </c:pt>
                <c:pt idx="6440">
                  <c:v>7.5580705069034437E-6</c:v>
                </c:pt>
                <c:pt idx="6441">
                  <c:v>7.0856911002219786E-6</c:v>
                </c:pt>
                <c:pt idx="6442">
                  <c:v>8.502829320266373E-6</c:v>
                </c:pt>
                <c:pt idx="6443">
                  <c:v>6.2983920890862035E-6</c:v>
                </c:pt>
                <c:pt idx="6444">
                  <c:v>7.2431509024491353E-6</c:v>
                </c:pt>
                <c:pt idx="6445">
                  <c:v>5.8260126824047376E-6</c:v>
                </c:pt>
                <c:pt idx="6446">
                  <c:v>6.2983920890862035E-6</c:v>
                </c:pt>
                <c:pt idx="6447">
                  <c:v>4.5663342645874982E-6</c:v>
                </c:pt>
                <c:pt idx="6448">
                  <c:v>5.0387136712689625E-6</c:v>
                </c:pt>
                <c:pt idx="6449">
                  <c:v>4.7237940668146533E-6</c:v>
                </c:pt>
                <c:pt idx="6450">
                  <c:v>6.7707714957676694E-6</c:v>
                </c:pt>
                <c:pt idx="6451">
                  <c:v>6.1409322868590485E-6</c:v>
                </c:pt>
                <c:pt idx="6452">
                  <c:v>6.6133116935405136E-6</c:v>
                </c:pt>
                <c:pt idx="6453">
                  <c:v>5.1961734734961175E-6</c:v>
                </c:pt>
                <c:pt idx="6454">
                  <c:v>5.6685528801775834E-6</c:v>
                </c:pt>
                <c:pt idx="6455">
                  <c:v>6.2983920890862035E-6</c:v>
                </c:pt>
                <c:pt idx="6456">
                  <c:v>4.7237940668146533E-6</c:v>
                </c:pt>
                <c:pt idx="6457">
                  <c:v>6.7707714957676694E-6</c:v>
                </c:pt>
                <c:pt idx="6458">
                  <c:v>4.2514146601331865E-6</c:v>
                </c:pt>
                <c:pt idx="6459">
                  <c:v>6.7707714957676694E-6</c:v>
                </c:pt>
                <c:pt idx="6460">
                  <c:v>5.6685528801775834E-6</c:v>
                </c:pt>
                <c:pt idx="6461">
                  <c:v>5.3536332757232725E-6</c:v>
                </c:pt>
                <c:pt idx="6462">
                  <c:v>5.5110930779504292E-6</c:v>
                </c:pt>
                <c:pt idx="6463">
                  <c:v>6.2983920890862035E-6</c:v>
                </c:pt>
                <c:pt idx="6464">
                  <c:v>5.8260126824047376E-6</c:v>
                </c:pt>
                <c:pt idx="6465">
                  <c:v>6.2983920890862035E-6</c:v>
                </c:pt>
                <c:pt idx="6466">
                  <c:v>4.8812538690418074E-6</c:v>
                </c:pt>
                <c:pt idx="6467">
                  <c:v>5.9834724846318935E-6</c:v>
                </c:pt>
                <c:pt idx="6468">
                  <c:v>6.2983920890862035E-6</c:v>
                </c:pt>
                <c:pt idx="6469">
                  <c:v>7.4006107046762887E-6</c:v>
                </c:pt>
                <c:pt idx="6470">
                  <c:v>4.0939548579060323E-6</c:v>
                </c:pt>
                <c:pt idx="6471">
                  <c:v>6.6133116935405136E-6</c:v>
                </c:pt>
                <c:pt idx="6472">
                  <c:v>7.2431509024491353E-6</c:v>
                </c:pt>
                <c:pt idx="6473">
                  <c:v>6.4558518913133585E-6</c:v>
                </c:pt>
                <c:pt idx="6474">
                  <c:v>7.4006107046762887E-6</c:v>
                </c:pt>
                <c:pt idx="6475">
                  <c:v>8.8177489247206864E-6</c:v>
                </c:pt>
                <c:pt idx="6476">
                  <c:v>1.0077427342537925E-5</c:v>
                </c:pt>
                <c:pt idx="6477">
                  <c:v>8.502829320266373E-6</c:v>
                </c:pt>
                <c:pt idx="6478">
                  <c:v>7.2431509024491353E-6</c:v>
                </c:pt>
                <c:pt idx="6479">
                  <c:v>5.8260126824047376E-6</c:v>
                </c:pt>
                <c:pt idx="6480">
                  <c:v>4.2514146601331865E-6</c:v>
                </c:pt>
                <c:pt idx="6481">
                  <c:v>4.5663342645874982E-6</c:v>
                </c:pt>
                <c:pt idx="6482">
                  <c:v>6.4558518913133585E-6</c:v>
                </c:pt>
                <c:pt idx="6483">
                  <c:v>6.9282312979948236E-6</c:v>
                </c:pt>
                <c:pt idx="6484">
                  <c:v>5.8260126824047376E-6</c:v>
                </c:pt>
                <c:pt idx="6485">
                  <c:v>6.1409322868590485E-6</c:v>
                </c:pt>
                <c:pt idx="6486">
                  <c:v>5.0387136712689625E-6</c:v>
                </c:pt>
                <c:pt idx="6487">
                  <c:v>6.9282312979948236E-6</c:v>
                </c:pt>
                <c:pt idx="6488">
                  <c:v>5.0387136712689625E-6</c:v>
                </c:pt>
                <c:pt idx="6489">
                  <c:v>6.9282312979948236E-6</c:v>
                </c:pt>
                <c:pt idx="6490">
                  <c:v>4.0939548579060323E-6</c:v>
                </c:pt>
                <c:pt idx="6491">
                  <c:v>6.7707714957676694E-6</c:v>
                </c:pt>
                <c:pt idx="6492">
                  <c:v>4.8812538690418074E-6</c:v>
                </c:pt>
                <c:pt idx="6493">
                  <c:v>4.5663342645874982E-6</c:v>
                </c:pt>
                <c:pt idx="6494">
                  <c:v>5.9834724846318935E-6</c:v>
                </c:pt>
                <c:pt idx="6495">
                  <c:v>6.9282312979948236E-6</c:v>
                </c:pt>
                <c:pt idx="6496">
                  <c:v>6.7707714957676694E-6</c:v>
                </c:pt>
                <c:pt idx="6497">
                  <c:v>4.8812538690418074E-6</c:v>
                </c:pt>
                <c:pt idx="6498">
                  <c:v>7.2431509024491353E-6</c:v>
                </c:pt>
                <c:pt idx="6499">
                  <c:v>6.6133116935405136E-6</c:v>
                </c:pt>
                <c:pt idx="6500">
                  <c:v>5.8260126824047376E-6</c:v>
                </c:pt>
                <c:pt idx="6501">
                  <c:v>5.0387136712689625E-6</c:v>
                </c:pt>
                <c:pt idx="6502">
                  <c:v>5.3536332757232725E-6</c:v>
                </c:pt>
                <c:pt idx="6503">
                  <c:v>6.2983920890862035E-6</c:v>
                </c:pt>
                <c:pt idx="6504">
                  <c:v>5.9834724846318935E-6</c:v>
                </c:pt>
                <c:pt idx="6505">
                  <c:v>5.8260126824047376E-6</c:v>
                </c:pt>
                <c:pt idx="6506">
                  <c:v>5.3536332757232725E-6</c:v>
                </c:pt>
                <c:pt idx="6507">
                  <c:v>6.9282312979948236E-6</c:v>
                </c:pt>
                <c:pt idx="6508">
                  <c:v>4.2514146601331865E-6</c:v>
                </c:pt>
                <c:pt idx="6509">
                  <c:v>3.6215754512245677E-6</c:v>
                </c:pt>
                <c:pt idx="6510">
                  <c:v>3.9364950556788765E-6</c:v>
                </c:pt>
                <c:pt idx="6511">
                  <c:v>3.1491960445431018E-6</c:v>
                </c:pt>
                <c:pt idx="6512">
                  <c:v>4.0939548579060323E-6</c:v>
                </c:pt>
                <c:pt idx="6513">
                  <c:v>4.7237940668146533E-6</c:v>
                </c:pt>
                <c:pt idx="6514">
                  <c:v>4.2514146601331865E-6</c:v>
                </c:pt>
                <c:pt idx="6515">
                  <c:v>3.7790352534517219E-6</c:v>
                </c:pt>
                <c:pt idx="6516">
                  <c:v>4.2514146601331865E-6</c:v>
                </c:pt>
                <c:pt idx="6517">
                  <c:v>5.5110930779504292E-6</c:v>
                </c:pt>
                <c:pt idx="6518">
                  <c:v>4.7237940668146533E-6</c:v>
                </c:pt>
                <c:pt idx="6519">
                  <c:v>7.4006107046762887E-6</c:v>
                </c:pt>
                <c:pt idx="6520">
                  <c:v>6.7707714957676694E-6</c:v>
                </c:pt>
                <c:pt idx="6521">
                  <c:v>6.7707714957676694E-6</c:v>
                </c:pt>
                <c:pt idx="6522">
                  <c:v>8.0304499135849096E-6</c:v>
                </c:pt>
                <c:pt idx="6523">
                  <c:v>5.9834724846318935E-6</c:v>
                </c:pt>
                <c:pt idx="6524">
                  <c:v>6.2983920890862035E-6</c:v>
                </c:pt>
                <c:pt idx="6525">
                  <c:v>6.1409322868590485E-6</c:v>
                </c:pt>
                <c:pt idx="6526">
                  <c:v>4.7237940668146533E-6</c:v>
                </c:pt>
                <c:pt idx="6527">
                  <c:v>6.4558518913133585E-6</c:v>
                </c:pt>
                <c:pt idx="6528">
                  <c:v>3.9364950556788765E-6</c:v>
                </c:pt>
                <c:pt idx="6529">
                  <c:v>6.7707714957676694E-6</c:v>
                </c:pt>
                <c:pt idx="6530">
                  <c:v>4.0939548579060323E-6</c:v>
                </c:pt>
                <c:pt idx="6531">
                  <c:v>5.0387136712689625E-6</c:v>
                </c:pt>
                <c:pt idx="6532">
                  <c:v>6.7707714957676694E-6</c:v>
                </c:pt>
                <c:pt idx="6533">
                  <c:v>5.0387136712689625E-6</c:v>
                </c:pt>
                <c:pt idx="6534">
                  <c:v>4.2514146601331865E-6</c:v>
                </c:pt>
                <c:pt idx="6535">
                  <c:v>5.3536332757232725E-6</c:v>
                </c:pt>
                <c:pt idx="6536">
                  <c:v>4.7237940668146533E-6</c:v>
                </c:pt>
                <c:pt idx="6537">
                  <c:v>4.8812538690418074E-6</c:v>
                </c:pt>
                <c:pt idx="6538">
                  <c:v>4.5663342645874982E-6</c:v>
                </c:pt>
                <c:pt idx="6539">
                  <c:v>4.0939548579060323E-6</c:v>
                </c:pt>
                <c:pt idx="6540">
                  <c:v>4.8812538690418074E-6</c:v>
                </c:pt>
                <c:pt idx="6541">
                  <c:v>3.9364950556788765E-6</c:v>
                </c:pt>
                <c:pt idx="6542">
                  <c:v>3.7790352534517219E-6</c:v>
                </c:pt>
                <c:pt idx="6543">
                  <c:v>5.3536332757232725E-6</c:v>
                </c:pt>
                <c:pt idx="6544">
                  <c:v>4.2514146601331865E-6</c:v>
                </c:pt>
                <c:pt idx="6545">
                  <c:v>2.9917362423159467E-6</c:v>
                </c:pt>
                <c:pt idx="6546">
                  <c:v>4.8812538690418074E-6</c:v>
                </c:pt>
                <c:pt idx="6547">
                  <c:v>4.8812538690418074E-6</c:v>
                </c:pt>
                <c:pt idx="6548">
                  <c:v>4.5663342645874982E-6</c:v>
                </c:pt>
                <c:pt idx="6549">
                  <c:v>2.2044372311801716E-6</c:v>
                </c:pt>
                <c:pt idx="6550">
                  <c:v>4.5663342645874982E-6</c:v>
                </c:pt>
                <c:pt idx="6551">
                  <c:v>3.1491960445431018E-6</c:v>
                </c:pt>
                <c:pt idx="6552">
                  <c:v>4.4088744623603432E-6</c:v>
                </c:pt>
                <c:pt idx="6553">
                  <c:v>6.2983920890862035E-6</c:v>
                </c:pt>
                <c:pt idx="6554">
                  <c:v>4.2514146601331865E-6</c:v>
                </c:pt>
                <c:pt idx="6555">
                  <c:v>5.9834724846318935E-6</c:v>
                </c:pt>
                <c:pt idx="6556">
                  <c:v>5.0387136712689625E-6</c:v>
                </c:pt>
                <c:pt idx="6557">
                  <c:v>4.5663342645874982E-6</c:v>
                </c:pt>
                <c:pt idx="6558">
                  <c:v>3.4641156489974118E-6</c:v>
                </c:pt>
                <c:pt idx="6559">
                  <c:v>5.0387136712689625E-6</c:v>
                </c:pt>
                <c:pt idx="6560">
                  <c:v>4.0939548579060323E-6</c:v>
                </c:pt>
                <c:pt idx="6561">
                  <c:v>2.8342764400887917E-6</c:v>
                </c:pt>
                <c:pt idx="6562">
                  <c:v>3.6215754512245677E-6</c:v>
                </c:pt>
                <c:pt idx="6563">
                  <c:v>5.0387136712689625E-6</c:v>
                </c:pt>
                <c:pt idx="6564">
                  <c:v>4.5663342645874982E-6</c:v>
                </c:pt>
                <c:pt idx="6565">
                  <c:v>3.9364950556788765E-6</c:v>
                </c:pt>
                <c:pt idx="6566">
                  <c:v>5.9834724846318935E-6</c:v>
                </c:pt>
                <c:pt idx="6567">
                  <c:v>4.2514146601331865E-6</c:v>
                </c:pt>
                <c:pt idx="6568">
                  <c:v>5.0387136712689625E-6</c:v>
                </c:pt>
                <c:pt idx="6569">
                  <c:v>5.0387136712689625E-6</c:v>
                </c:pt>
                <c:pt idx="6570">
                  <c:v>3.9364950556788765E-6</c:v>
                </c:pt>
                <c:pt idx="6571">
                  <c:v>4.5663342645874982E-6</c:v>
                </c:pt>
                <c:pt idx="6572">
                  <c:v>4.2514146601331865E-6</c:v>
                </c:pt>
                <c:pt idx="6573">
                  <c:v>3.9364950556788765E-6</c:v>
                </c:pt>
                <c:pt idx="6574">
                  <c:v>3.7790352534517219E-6</c:v>
                </c:pt>
                <c:pt idx="6575">
                  <c:v>4.4088744623603432E-6</c:v>
                </c:pt>
                <c:pt idx="6576">
                  <c:v>3.1491960445431018E-6</c:v>
                </c:pt>
                <c:pt idx="6577">
                  <c:v>3.3066558467702568E-6</c:v>
                </c:pt>
                <c:pt idx="6578">
                  <c:v>3.4641156489974118E-6</c:v>
                </c:pt>
                <c:pt idx="6579">
                  <c:v>3.1491960445431018E-6</c:v>
                </c:pt>
                <c:pt idx="6580">
                  <c:v>5.5110930779504292E-6</c:v>
                </c:pt>
                <c:pt idx="6581">
                  <c:v>4.2514146601331865E-6</c:v>
                </c:pt>
                <c:pt idx="6582">
                  <c:v>4.8812538690418074E-6</c:v>
                </c:pt>
                <c:pt idx="6583">
                  <c:v>3.3066558467702568E-6</c:v>
                </c:pt>
                <c:pt idx="6584">
                  <c:v>4.8812538690418074E-6</c:v>
                </c:pt>
                <c:pt idx="6585">
                  <c:v>5.3536332757232725E-6</c:v>
                </c:pt>
                <c:pt idx="6586">
                  <c:v>6.1409322868590485E-6</c:v>
                </c:pt>
                <c:pt idx="6587">
                  <c:v>5.3536332757232725E-6</c:v>
                </c:pt>
                <c:pt idx="6588">
                  <c:v>4.0939548579060323E-6</c:v>
                </c:pt>
                <c:pt idx="6589">
                  <c:v>5.1961734734961175E-6</c:v>
                </c:pt>
                <c:pt idx="6590">
                  <c:v>4.4088744623603432E-6</c:v>
                </c:pt>
                <c:pt idx="6591">
                  <c:v>3.3066558467702568E-6</c:v>
                </c:pt>
                <c:pt idx="6592">
                  <c:v>4.0939548579060323E-6</c:v>
                </c:pt>
                <c:pt idx="6593">
                  <c:v>2.8342764400887917E-6</c:v>
                </c:pt>
                <c:pt idx="6594">
                  <c:v>3.7790352534517219E-6</c:v>
                </c:pt>
                <c:pt idx="6595">
                  <c:v>3.9364950556788765E-6</c:v>
                </c:pt>
                <c:pt idx="6596">
                  <c:v>3.3066558467702568E-6</c:v>
                </c:pt>
                <c:pt idx="6597">
                  <c:v>2.8342764400887917E-6</c:v>
                </c:pt>
                <c:pt idx="6598">
                  <c:v>3.4641156489974118E-6</c:v>
                </c:pt>
                <c:pt idx="6599">
                  <c:v>3.3066558467702568E-6</c:v>
                </c:pt>
                <c:pt idx="6600">
                  <c:v>3.9364950556788765E-6</c:v>
                </c:pt>
                <c:pt idx="6601">
                  <c:v>2.8342764400887917E-6</c:v>
                </c:pt>
                <c:pt idx="6602">
                  <c:v>3.9364950556788765E-6</c:v>
                </c:pt>
                <c:pt idx="6603">
                  <c:v>4.2514146601331865E-6</c:v>
                </c:pt>
                <c:pt idx="6604">
                  <c:v>2.8342764400887917E-6</c:v>
                </c:pt>
                <c:pt idx="6605">
                  <c:v>2.6768166378616363E-6</c:v>
                </c:pt>
                <c:pt idx="6606">
                  <c:v>3.4641156489974118E-6</c:v>
                </c:pt>
                <c:pt idx="6607">
                  <c:v>3.3066558467702568E-6</c:v>
                </c:pt>
                <c:pt idx="6608">
                  <c:v>4.5663342645874982E-6</c:v>
                </c:pt>
                <c:pt idx="6609">
                  <c:v>4.2514146601331865E-6</c:v>
                </c:pt>
                <c:pt idx="6610">
                  <c:v>3.4641156489974118E-6</c:v>
                </c:pt>
                <c:pt idx="6611">
                  <c:v>3.9364950556788765E-6</c:v>
                </c:pt>
                <c:pt idx="6612">
                  <c:v>3.1491960445431018E-6</c:v>
                </c:pt>
                <c:pt idx="6613">
                  <c:v>2.8342764400887917E-6</c:v>
                </c:pt>
                <c:pt idx="6614">
                  <c:v>2.9917362423159467E-6</c:v>
                </c:pt>
                <c:pt idx="6615">
                  <c:v>3.6215754512245677E-6</c:v>
                </c:pt>
                <c:pt idx="6616">
                  <c:v>4.2514146601331865E-6</c:v>
                </c:pt>
                <c:pt idx="6617">
                  <c:v>5.3536332757232725E-6</c:v>
                </c:pt>
                <c:pt idx="6618">
                  <c:v>4.2514146601331865E-6</c:v>
                </c:pt>
                <c:pt idx="6619">
                  <c:v>2.6768166378616363E-6</c:v>
                </c:pt>
                <c:pt idx="6620">
                  <c:v>3.1491960445431018E-6</c:v>
                </c:pt>
                <c:pt idx="6621">
                  <c:v>3.7790352534517219E-6</c:v>
                </c:pt>
                <c:pt idx="6622">
                  <c:v>3.4641156489974118E-6</c:v>
                </c:pt>
                <c:pt idx="6623">
                  <c:v>3.9364950556788765E-6</c:v>
                </c:pt>
                <c:pt idx="6624">
                  <c:v>5.6685528801775834E-6</c:v>
                </c:pt>
                <c:pt idx="6625">
                  <c:v>4.8812538690418074E-6</c:v>
                </c:pt>
                <c:pt idx="6626">
                  <c:v>5.8260126824047376E-6</c:v>
                </c:pt>
                <c:pt idx="6627">
                  <c:v>4.0939548579060323E-6</c:v>
                </c:pt>
                <c:pt idx="6628">
                  <c:v>6.4558518913133585E-6</c:v>
                </c:pt>
                <c:pt idx="6629">
                  <c:v>9.4475881336293065E-6</c:v>
                </c:pt>
                <c:pt idx="6630">
                  <c:v>1.3226623387081027E-5</c:v>
                </c:pt>
                <c:pt idx="6631">
                  <c:v>2.046977428953016E-5</c:v>
                </c:pt>
                <c:pt idx="6632">
                  <c:v>3.3853857478838344E-5</c:v>
                </c:pt>
                <c:pt idx="6633">
                  <c:v>4.282906620578618E-5</c:v>
                </c:pt>
                <c:pt idx="6634">
                  <c:v>4.0782088776833165E-5</c:v>
                </c:pt>
                <c:pt idx="6635">
                  <c:v>2.6925626180843519E-5</c:v>
                </c:pt>
                <c:pt idx="6636">
                  <c:v>1.8737716465031455E-5</c:v>
                </c:pt>
                <c:pt idx="6637">
                  <c:v>1.1022186155900858E-5</c:v>
                </c:pt>
                <c:pt idx="6638">
                  <c:v>5.3536332757232725E-6</c:v>
                </c:pt>
                <c:pt idx="6639">
                  <c:v>4.2514146601331865E-6</c:v>
                </c:pt>
                <c:pt idx="6640">
                  <c:v>2.9917362423159467E-6</c:v>
                </c:pt>
                <c:pt idx="6641">
                  <c:v>3.9364950556788765E-6</c:v>
                </c:pt>
                <c:pt idx="6642">
                  <c:v>5.3536332757232725E-6</c:v>
                </c:pt>
                <c:pt idx="6643">
                  <c:v>3.9364950556788765E-6</c:v>
                </c:pt>
                <c:pt idx="6644">
                  <c:v>4.0939548579060323E-6</c:v>
                </c:pt>
                <c:pt idx="6645">
                  <c:v>5.1961734734961175E-6</c:v>
                </c:pt>
                <c:pt idx="6646">
                  <c:v>2.5193568356344812E-6</c:v>
                </c:pt>
                <c:pt idx="6647">
                  <c:v>4.7237940668146533E-6</c:v>
                </c:pt>
                <c:pt idx="6648">
                  <c:v>3.3066558467702568E-6</c:v>
                </c:pt>
                <c:pt idx="6649">
                  <c:v>5.1961734734961175E-6</c:v>
                </c:pt>
                <c:pt idx="6650">
                  <c:v>5.9834724846318935E-6</c:v>
                </c:pt>
                <c:pt idx="6651">
                  <c:v>4.0939548579060323E-6</c:v>
                </c:pt>
                <c:pt idx="6652">
                  <c:v>3.3066558467702568E-6</c:v>
                </c:pt>
                <c:pt idx="6653">
                  <c:v>4.2514146601331865E-6</c:v>
                </c:pt>
                <c:pt idx="6654">
                  <c:v>3.6215754512245677E-6</c:v>
                </c:pt>
                <c:pt idx="6655">
                  <c:v>3.6215754512245677E-6</c:v>
                </c:pt>
                <c:pt idx="6656">
                  <c:v>4.2514146601331865E-6</c:v>
                </c:pt>
                <c:pt idx="6657">
                  <c:v>3.1491960445431018E-6</c:v>
                </c:pt>
                <c:pt idx="6658">
                  <c:v>4.5663342645874982E-6</c:v>
                </c:pt>
                <c:pt idx="6659">
                  <c:v>4.0939548579060323E-6</c:v>
                </c:pt>
                <c:pt idx="6660">
                  <c:v>2.9917362423159467E-6</c:v>
                </c:pt>
                <c:pt idx="6661">
                  <c:v>3.9364950556788765E-6</c:v>
                </c:pt>
                <c:pt idx="6662">
                  <c:v>3.1491960445431018E-6</c:v>
                </c:pt>
                <c:pt idx="6663">
                  <c:v>4.4088744623603432E-6</c:v>
                </c:pt>
                <c:pt idx="6664">
                  <c:v>3.9364950556788765E-6</c:v>
                </c:pt>
                <c:pt idx="6665">
                  <c:v>3.1491960445431018E-6</c:v>
                </c:pt>
                <c:pt idx="6666">
                  <c:v>3.1491960445431018E-6</c:v>
                </c:pt>
                <c:pt idx="6667">
                  <c:v>4.7237940668146533E-6</c:v>
                </c:pt>
                <c:pt idx="6668">
                  <c:v>3.3066558467702568E-6</c:v>
                </c:pt>
                <c:pt idx="6669">
                  <c:v>4.0939548579060323E-6</c:v>
                </c:pt>
                <c:pt idx="6670">
                  <c:v>2.6768166378616363E-6</c:v>
                </c:pt>
                <c:pt idx="6671">
                  <c:v>2.6768166378616363E-6</c:v>
                </c:pt>
                <c:pt idx="6672">
                  <c:v>5.3536332757232725E-6</c:v>
                </c:pt>
                <c:pt idx="6673">
                  <c:v>3.3066558467702568E-6</c:v>
                </c:pt>
                <c:pt idx="6674">
                  <c:v>5.3536332757232725E-6</c:v>
                </c:pt>
                <c:pt idx="6675">
                  <c:v>4.5663342645874982E-6</c:v>
                </c:pt>
                <c:pt idx="6676">
                  <c:v>4.0939548579060323E-6</c:v>
                </c:pt>
                <c:pt idx="6677">
                  <c:v>4.0939548579060323E-6</c:v>
                </c:pt>
                <c:pt idx="6678">
                  <c:v>3.6215754512245677E-6</c:v>
                </c:pt>
                <c:pt idx="6679">
                  <c:v>2.2044372311801716E-6</c:v>
                </c:pt>
                <c:pt idx="6680">
                  <c:v>4.2514146601331865E-6</c:v>
                </c:pt>
                <c:pt idx="6681">
                  <c:v>2.6768166378616363E-6</c:v>
                </c:pt>
                <c:pt idx="6682">
                  <c:v>3.9364950556788765E-6</c:v>
                </c:pt>
                <c:pt idx="6683">
                  <c:v>4.0939548579060323E-6</c:v>
                </c:pt>
                <c:pt idx="6684">
                  <c:v>2.9917362423159467E-6</c:v>
                </c:pt>
                <c:pt idx="6685">
                  <c:v>3.9364950556788765E-6</c:v>
                </c:pt>
                <c:pt idx="6686">
                  <c:v>4.7237940668146533E-6</c:v>
                </c:pt>
                <c:pt idx="6687">
                  <c:v>3.7790352534517219E-6</c:v>
                </c:pt>
                <c:pt idx="6688">
                  <c:v>4.7237940668146533E-6</c:v>
                </c:pt>
                <c:pt idx="6689">
                  <c:v>3.3066558467702568E-6</c:v>
                </c:pt>
                <c:pt idx="6690">
                  <c:v>4.0939548579060323E-6</c:v>
                </c:pt>
                <c:pt idx="6691">
                  <c:v>3.4641156489974118E-6</c:v>
                </c:pt>
                <c:pt idx="6692">
                  <c:v>4.7237940668146533E-6</c:v>
                </c:pt>
                <c:pt idx="6693">
                  <c:v>3.3066558467702568E-6</c:v>
                </c:pt>
                <c:pt idx="6694">
                  <c:v>4.4088744623603432E-6</c:v>
                </c:pt>
                <c:pt idx="6695">
                  <c:v>3.6215754512245677E-6</c:v>
                </c:pt>
                <c:pt idx="6696">
                  <c:v>3.3066558467702568E-6</c:v>
                </c:pt>
                <c:pt idx="6697">
                  <c:v>3.6215754512245677E-6</c:v>
                </c:pt>
                <c:pt idx="6698">
                  <c:v>3.9364950556788765E-6</c:v>
                </c:pt>
                <c:pt idx="6699">
                  <c:v>4.0939548579060323E-6</c:v>
                </c:pt>
                <c:pt idx="6700">
                  <c:v>3.6215754512245677E-6</c:v>
                </c:pt>
                <c:pt idx="6701">
                  <c:v>4.2514146601331865E-6</c:v>
                </c:pt>
                <c:pt idx="6702">
                  <c:v>4.8812538690418074E-6</c:v>
                </c:pt>
                <c:pt idx="6703">
                  <c:v>4.0939548579060323E-6</c:v>
                </c:pt>
                <c:pt idx="6704">
                  <c:v>5.6685528801775834E-6</c:v>
                </c:pt>
                <c:pt idx="6705">
                  <c:v>3.9364950556788765E-6</c:v>
                </c:pt>
                <c:pt idx="6706">
                  <c:v>6.2983920890862035E-6</c:v>
                </c:pt>
                <c:pt idx="6707">
                  <c:v>9.4475881336293065E-6</c:v>
                </c:pt>
                <c:pt idx="6708">
                  <c:v>9.9199675403107699E-6</c:v>
                </c:pt>
                <c:pt idx="6709">
                  <c:v>9.2901283314021498E-6</c:v>
                </c:pt>
                <c:pt idx="6710">
                  <c:v>9.1326685291749965E-6</c:v>
                </c:pt>
                <c:pt idx="6711">
                  <c:v>4.8812538690418074E-6</c:v>
                </c:pt>
                <c:pt idx="6712">
                  <c:v>3.7790352534517219E-6</c:v>
                </c:pt>
                <c:pt idx="6713">
                  <c:v>5.5110930779504292E-6</c:v>
                </c:pt>
                <c:pt idx="6714">
                  <c:v>3.1491960445431018E-6</c:v>
                </c:pt>
                <c:pt idx="6715">
                  <c:v>4.0939548579060323E-6</c:v>
                </c:pt>
                <c:pt idx="6716">
                  <c:v>2.8342764400887917E-6</c:v>
                </c:pt>
                <c:pt idx="6717">
                  <c:v>3.1491960445431018E-6</c:v>
                </c:pt>
                <c:pt idx="6718">
                  <c:v>3.7790352534517219E-6</c:v>
                </c:pt>
                <c:pt idx="6719">
                  <c:v>5.0387136712689625E-6</c:v>
                </c:pt>
                <c:pt idx="6720">
                  <c:v>3.9364950556788765E-6</c:v>
                </c:pt>
                <c:pt idx="6721">
                  <c:v>2.0469774289530162E-6</c:v>
                </c:pt>
                <c:pt idx="6722">
                  <c:v>5.3536332757232725E-6</c:v>
                </c:pt>
                <c:pt idx="6723">
                  <c:v>3.4641156489974118E-6</c:v>
                </c:pt>
                <c:pt idx="6724">
                  <c:v>2.0469774289530162E-6</c:v>
                </c:pt>
                <c:pt idx="6725">
                  <c:v>3.4641156489974118E-6</c:v>
                </c:pt>
                <c:pt idx="6726">
                  <c:v>4.4088744623603432E-6</c:v>
                </c:pt>
                <c:pt idx="6727">
                  <c:v>2.9917362423159467E-6</c:v>
                </c:pt>
                <c:pt idx="6728">
                  <c:v>2.9917362423159467E-6</c:v>
                </c:pt>
                <c:pt idx="6729">
                  <c:v>1.7320578244987059E-6</c:v>
                </c:pt>
                <c:pt idx="6730">
                  <c:v>2.5193568356344812E-6</c:v>
                </c:pt>
                <c:pt idx="6731">
                  <c:v>4.0939548579060323E-6</c:v>
                </c:pt>
                <c:pt idx="6732">
                  <c:v>4.2514146601331865E-6</c:v>
                </c:pt>
                <c:pt idx="6733">
                  <c:v>3.7790352534517219E-6</c:v>
                </c:pt>
                <c:pt idx="6734">
                  <c:v>4.7237940668146533E-6</c:v>
                </c:pt>
                <c:pt idx="6735">
                  <c:v>2.3618970334073266E-6</c:v>
                </c:pt>
                <c:pt idx="6736">
                  <c:v>3.7790352534517219E-6</c:v>
                </c:pt>
                <c:pt idx="6737">
                  <c:v>3.7790352534517219E-6</c:v>
                </c:pt>
                <c:pt idx="6738">
                  <c:v>2.9917362423159467E-6</c:v>
                </c:pt>
                <c:pt idx="6739">
                  <c:v>3.6215754512245677E-6</c:v>
                </c:pt>
                <c:pt idx="6740">
                  <c:v>2.9917362423159467E-6</c:v>
                </c:pt>
                <c:pt idx="6741">
                  <c:v>3.6215754512245677E-6</c:v>
                </c:pt>
                <c:pt idx="6742">
                  <c:v>3.3066558467702568E-6</c:v>
                </c:pt>
                <c:pt idx="6743">
                  <c:v>4.0939548579060323E-6</c:v>
                </c:pt>
                <c:pt idx="6744">
                  <c:v>2.6768166378616363E-6</c:v>
                </c:pt>
                <c:pt idx="6745">
                  <c:v>3.9364950556788765E-6</c:v>
                </c:pt>
                <c:pt idx="6746">
                  <c:v>3.3066558467702568E-6</c:v>
                </c:pt>
                <c:pt idx="6747">
                  <c:v>3.6215754512245677E-6</c:v>
                </c:pt>
                <c:pt idx="6748">
                  <c:v>4.0939548579060323E-6</c:v>
                </c:pt>
                <c:pt idx="6749">
                  <c:v>4.0939548579060323E-6</c:v>
                </c:pt>
                <c:pt idx="6750">
                  <c:v>4.7237940668146533E-6</c:v>
                </c:pt>
                <c:pt idx="6751">
                  <c:v>4.4088744623603432E-6</c:v>
                </c:pt>
                <c:pt idx="6752">
                  <c:v>3.4641156489974118E-6</c:v>
                </c:pt>
                <c:pt idx="6753">
                  <c:v>2.5193568356344812E-6</c:v>
                </c:pt>
                <c:pt idx="6754">
                  <c:v>3.4641156489974118E-6</c:v>
                </c:pt>
                <c:pt idx="6755">
                  <c:v>4.0939548579060323E-6</c:v>
                </c:pt>
                <c:pt idx="6756">
                  <c:v>2.9917362423159467E-6</c:v>
                </c:pt>
                <c:pt idx="6757">
                  <c:v>2.9917362423159467E-6</c:v>
                </c:pt>
                <c:pt idx="6758">
                  <c:v>4.4088744623603432E-6</c:v>
                </c:pt>
                <c:pt idx="6759">
                  <c:v>4.2514146601331865E-6</c:v>
                </c:pt>
                <c:pt idx="6760">
                  <c:v>2.3618970334073266E-6</c:v>
                </c:pt>
                <c:pt idx="6761">
                  <c:v>3.1491960445431018E-6</c:v>
                </c:pt>
                <c:pt idx="6762">
                  <c:v>3.4641156489974118E-6</c:v>
                </c:pt>
                <c:pt idx="6763">
                  <c:v>3.9364950556788765E-6</c:v>
                </c:pt>
                <c:pt idx="6764">
                  <c:v>3.6215754512245677E-6</c:v>
                </c:pt>
                <c:pt idx="6765">
                  <c:v>4.4088744623603432E-6</c:v>
                </c:pt>
                <c:pt idx="6766">
                  <c:v>3.4641156489974118E-6</c:v>
                </c:pt>
                <c:pt idx="6767">
                  <c:v>3.1491960445431018E-6</c:v>
                </c:pt>
                <c:pt idx="6768">
                  <c:v>3.6215754512245677E-6</c:v>
                </c:pt>
                <c:pt idx="6769">
                  <c:v>3.4641156489974118E-6</c:v>
                </c:pt>
                <c:pt idx="6770">
                  <c:v>3.6215754512245677E-6</c:v>
                </c:pt>
                <c:pt idx="6771">
                  <c:v>3.3066558467702568E-6</c:v>
                </c:pt>
                <c:pt idx="6772">
                  <c:v>4.2514146601331865E-6</c:v>
                </c:pt>
                <c:pt idx="6773">
                  <c:v>3.7790352534517219E-6</c:v>
                </c:pt>
                <c:pt idx="6774">
                  <c:v>3.4641156489974118E-6</c:v>
                </c:pt>
                <c:pt idx="6775">
                  <c:v>3.1491960445431018E-6</c:v>
                </c:pt>
                <c:pt idx="6776">
                  <c:v>3.4641156489974118E-6</c:v>
                </c:pt>
                <c:pt idx="6777">
                  <c:v>4.5663342645874982E-6</c:v>
                </c:pt>
                <c:pt idx="6778">
                  <c:v>4.0939548579060323E-6</c:v>
                </c:pt>
                <c:pt idx="6779">
                  <c:v>3.4641156489974118E-6</c:v>
                </c:pt>
                <c:pt idx="6780">
                  <c:v>3.4641156489974118E-6</c:v>
                </c:pt>
                <c:pt idx="6781">
                  <c:v>3.9364950556788765E-6</c:v>
                </c:pt>
                <c:pt idx="6782">
                  <c:v>3.3066558467702568E-6</c:v>
                </c:pt>
                <c:pt idx="6783">
                  <c:v>2.6768166378616363E-6</c:v>
                </c:pt>
                <c:pt idx="6784">
                  <c:v>4.2514146601331865E-6</c:v>
                </c:pt>
                <c:pt idx="6785">
                  <c:v>2.3618970334073266E-6</c:v>
                </c:pt>
                <c:pt idx="6786">
                  <c:v>3.7790352534517219E-6</c:v>
                </c:pt>
                <c:pt idx="6787">
                  <c:v>4.0939548579060323E-6</c:v>
                </c:pt>
                <c:pt idx="6788">
                  <c:v>2.9917362423159467E-6</c:v>
                </c:pt>
                <c:pt idx="6789">
                  <c:v>2.6768166378616363E-6</c:v>
                </c:pt>
                <c:pt idx="6790">
                  <c:v>3.3066558467702568E-6</c:v>
                </c:pt>
                <c:pt idx="6791">
                  <c:v>2.5193568356344812E-6</c:v>
                </c:pt>
                <c:pt idx="6792">
                  <c:v>5.8260126824047376E-6</c:v>
                </c:pt>
                <c:pt idx="6793">
                  <c:v>5.0387136712689625E-6</c:v>
                </c:pt>
                <c:pt idx="6794">
                  <c:v>5.3536332757232725E-6</c:v>
                </c:pt>
                <c:pt idx="6795">
                  <c:v>5.0387136712689625E-6</c:v>
                </c:pt>
                <c:pt idx="6796">
                  <c:v>3.4641156489974118E-6</c:v>
                </c:pt>
                <c:pt idx="6797">
                  <c:v>2.5193568356344812E-6</c:v>
                </c:pt>
                <c:pt idx="6798">
                  <c:v>2.6768166378616363E-6</c:v>
                </c:pt>
                <c:pt idx="6799">
                  <c:v>4.8812538690418074E-6</c:v>
                </c:pt>
                <c:pt idx="6800">
                  <c:v>2.9917362423159467E-6</c:v>
                </c:pt>
                <c:pt idx="6801">
                  <c:v>3.6215754512245677E-6</c:v>
                </c:pt>
                <c:pt idx="6802">
                  <c:v>3.9364950556788765E-6</c:v>
                </c:pt>
                <c:pt idx="6803">
                  <c:v>3.1491960445431018E-6</c:v>
                </c:pt>
                <c:pt idx="6804">
                  <c:v>4.4088744623603432E-6</c:v>
                </c:pt>
                <c:pt idx="6805">
                  <c:v>3.1491960445431018E-6</c:v>
                </c:pt>
                <c:pt idx="6806">
                  <c:v>3.3066558467702568E-6</c:v>
                </c:pt>
                <c:pt idx="6807">
                  <c:v>3.3066558467702568E-6</c:v>
                </c:pt>
                <c:pt idx="6808">
                  <c:v>3.3066558467702568E-6</c:v>
                </c:pt>
                <c:pt idx="6809">
                  <c:v>2.9917362423159467E-6</c:v>
                </c:pt>
                <c:pt idx="6810">
                  <c:v>4.5663342645874982E-6</c:v>
                </c:pt>
                <c:pt idx="6811">
                  <c:v>3.9364950556788765E-6</c:v>
                </c:pt>
                <c:pt idx="6812">
                  <c:v>3.3066558467702568E-6</c:v>
                </c:pt>
                <c:pt idx="6813">
                  <c:v>4.0939548579060323E-6</c:v>
                </c:pt>
                <c:pt idx="6814">
                  <c:v>2.8342764400887917E-6</c:v>
                </c:pt>
                <c:pt idx="6815">
                  <c:v>3.6215754512245677E-6</c:v>
                </c:pt>
                <c:pt idx="6816">
                  <c:v>3.7790352534517219E-6</c:v>
                </c:pt>
                <c:pt idx="6817">
                  <c:v>3.6215754512245677E-6</c:v>
                </c:pt>
                <c:pt idx="6818">
                  <c:v>3.4641156489974118E-6</c:v>
                </c:pt>
                <c:pt idx="6819">
                  <c:v>2.5193568356344812E-6</c:v>
                </c:pt>
                <c:pt idx="6820">
                  <c:v>4.0939548579060323E-6</c:v>
                </c:pt>
                <c:pt idx="6821">
                  <c:v>3.1491960445431018E-6</c:v>
                </c:pt>
                <c:pt idx="6822">
                  <c:v>2.6768166378616363E-6</c:v>
                </c:pt>
                <c:pt idx="6823">
                  <c:v>4.2514146601331865E-6</c:v>
                </c:pt>
                <c:pt idx="6824">
                  <c:v>3.1491960445431018E-6</c:v>
                </c:pt>
                <c:pt idx="6825">
                  <c:v>3.9364950556788765E-6</c:v>
                </c:pt>
                <c:pt idx="6826">
                  <c:v>3.6215754512245677E-6</c:v>
                </c:pt>
                <c:pt idx="6827">
                  <c:v>3.4641156489974118E-6</c:v>
                </c:pt>
                <c:pt idx="6828">
                  <c:v>5.0387136712689625E-6</c:v>
                </c:pt>
                <c:pt idx="6829">
                  <c:v>3.7790352534517219E-6</c:v>
                </c:pt>
                <c:pt idx="6830">
                  <c:v>3.1491960445431018E-6</c:v>
                </c:pt>
                <c:pt idx="6831">
                  <c:v>4.4088744623603432E-6</c:v>
                </c:pt>
                <c:pt idx="6832">
                  <c:v>4.2514146601331865E-6</c:v>
                </c:pt>
                <c:pt idx="6833">
                  <c:v>3.7790352534517219E-6</c:v>
                </c:pt>
                <c:pt idx="6834">
                  <c:v>3.6215754512245677E-6</c:v>
                </c:pt>
                <c:pt idx="6835">
                  <c:v>2.6768166378616363E-6</c:v>
                </c:pt>
                <c:pt idx="6836">
                  <c:v>3.4641156489974118E-6</c:v>
                </c:pt>
                <c:pt idx="6837">
                  <c:v>2.8342764400887917E-6</c:v>
                </c:pt>
                <c:pt idx="6838">
                  <c:v>3.4641156489974118E-6</c:v>
                </c:pt>
                <c:pt idx="6839">
                  <c:v>3.1491960445431018E-6</c:v>
                </c:pt>
                <c:pt idx="6840">
                  <c:v>2.2044372311801716E-6</c:v>
                </c:pt>
                <c:pt idx="6841">
                  <c:v>3.1491960445431018E-6</c:v>
                </c:pt>
                <c:pt idx="6842">
                  <c:v>3.7790352534517219E-6</c:v>
                </c:pt>
                <c:pt idx="6843">
                  <c:v>2.8342764400887917E-6</c:v>
                </c:pt>
                <c:pt idx="6844">
                  <c:v>2.8342764400887917E-6</c:v>
                </c:pt>
                <c:pt idx="6845">
                  <c:v>2.8342764400887917E-6</c:v>
                </c:pt>
                <c:pt idx="6846">
                  <c:v>2.9917362423159467E-6</c:v>
                </c:pt>
                <c:pt idx="6847">
                  <c:v>2.6768166378616363E-6</c:v>
                </c:pt>
                <c:pt idx="6848">
                  <c:v>2.6768166378616363E-6</c:v>
                </c:pt>
                <c:pt idx="6849">
                  <c:v>4.2514146601331865E-6</c:v>
                </c:pt>
                <c:pt idx="6850">
                  <c:v>2.8342764400887917E-6</c:v>
                </c:pt>
                <c:pt idx="6851">
                  <c:v>2.3618970334073266E-6</c:v>
                </c:pt>
                <c:pt idx="6852">
                  <c:v>3.7790352534517219E-6</c:v>
                </c:pt>
                <c:pt idx="6853">
                  <c:v>2.2044372311801716E-6</c:v>
                </c:pt>
                <c:pt idx="6854">
                  <c:v>2.9917362423159467E-6</c:v>
                </c:pt>
                <c:pt idx="6855">
                  <c:v>3.4641156489974118E-6</c:v>
                </c:pt>
                <c:pt idx="6856">
                  <c:v>2.9917362423159467E-6</c:v>
                </c:pt>
                <c:pt idx="6857">
                  <c:v>3.9364950556788765E-6</c:v>
                </c:pt>
                <c:pt idx="6858">
                  <c:v>1.5745980222715509E-6</c:v>
                </c:pt>
                <c:pt idx="6859">
                  <c:v>3.4641156489974118E-6</c:v>
                </c:pt>
                <c:pt idx="6860">
                  <c:v>2.3618970334073266E-6</c:v>
                </c:pt>
                <c:pt idx="6861">
                  <c:v>2.3618970334073266E-6</c:v>
                </c:pt>
                <c:pt idx="6862">
                  <c:v>3.1491960445431018E-6</c:v>
                </c:pt>
                <c:pt idx="6863">
                  <c:v>2.6768166378616363E-6</c:v>
                </c:pt>
                <c:pt idx="6864">
                  <c:v>3.1491960445431018E-6</c:v>
                </c:pt>
                <c:pt idx="6865">
                  <c:v>2.9917362423159467E-6</c:v>
                </c:pt>
                <c:pt idx="6866">
                  <c:v>3.6215754512245677E-6</c:v>
                </c:pt>
                <c:pt idx="6867">
                  <c:v>2.8342764400887917E-6</c:v>
                </c:pt>
                <c:pt idx="6868">
                  <c:v>2.5193568356344812E-6</c:v>
                </c:pt>
                <c:pt idx="6869">
                  <c:v>3.7790352534517219E-6</c:v>
                </c:pt>
                <c:pt idx="6870">
                  <c:v>2.8342764400887917E-6</c:v>
                </c:pt>
                <c:pt idx="6871">
                  <c:v>3.4641156489974118E-6</c:v>
                </c:pt>
                <c:pt idx="6872">
                  <c:v>2.9917362423159467E-6</c:v>
                </c:pt>
                <c:pt idx="6873">
                  <c:v>2.0469774289530162E-6</c:v>
                </c:pt>
                <c:pt idx="6874">
                  <c:v>2.2044372311801716E-6</c:v>
                </c:pt>
                <c:pt idx="6875">
                  <c:v>2.9917362423159467E-6</c:v>
                </c:pt>
                <c:pt idx="6876">
                  <c:v>2.9917362423159467E-6</c:v>
                </c:pt>
                <c:pt idx="6877">
                  <c:v>1.4171382200443959E-6</c:v>
                </c:pt>
                <c:pt idx="6878">
                  <c:v>2.8342764400887917E-6</c:v>
                </c:pt>
                <c:pt idx="6879">
                  <c:v>2.6768166378616363E-6</c:v>
                </c:pt>
                <c:pt idx="6880">
                  <c:v>2.3618970334073266E-6</c:v>
                </c:pt>
                <c:pt idx="6881">
                  <c:v>1.4171382200443959E-6</c:v>
                </c:pt>
                <c:pt idx="6882">
                  <c:v>2.8342764400887917E-6</c:v>
                </c:pt>
                <c:pt idx="6883">
                  <c:v>1.8895176267258609E-6</c:v>
                </c:pt>
                <c:pt idx="6884">
                  <c:v>3.1491960445431018E-6</c:v>
                </c:pt>
                <c:pt idx="6885">
                  <c:v>2.8342764400887917E-6</c:v>
                </c:pt>
                <c:pt idx="6886">
                  <c:v>3.3066558467702568E-6</c:v>
                </c:pt>
                <c:pt idx="6887">
                  <c:v>2.2044372311801716E-6</c:v>
                </c:pt>
                <c:pt idx="6888">
                  <c:v>2.6768166378616363E-6</c:v>
                </c:pt>
                <c:pt idx="6889">
                  <c:v>2.2044372311801716E-6</c:v>
                </c:pt>
                <c:pt idx="6890">
                  <c:v>1.8895176267258609E-6</c:v>
                </c:pt>
                <c:pt idx="6891">
                  <c:v>2.0469774289530162E-6</c:v>
                </c:pt>
                <c:pt idx="6892">
                  <c:v>1.7320578244987059E-6</c:v>
                </c:pt>
                <c:pt idx="6893">
                  <c:v>2.5193568356344812E-6</c:v>
                </c:pt>
                <c:pt idx="6894">
                  <c:v>2.0469774289530162E-6</c:v>
                </c:pt>
                <c:pt idx="6895">
                  <c:v>2.5193568356344812E-6</c:v>
                </c:pt>
                <c:pt idx="6896">
                  <c:v>2.6768166378616363E-6</c:v>
                </c:pt>
                <c:pt idx="6897">
                  <c:v>1.7320578244987059E-6</c:v>
                </c:pt>
                <c:pt idx="6898">
                  <c:v>2.3618970334073266E-6</c:v>
                </c:pt>
                <c:pt idx="6899">
                  <c:v>2.3618970334073266E-6</c:v>
                </c:pt>
                <c:pt idx="6900">
                  <c:v>1.8895176267258609E-6</c:v>
                </c:pt>
                <c:pt idx="6901">
                  <c:v>2.2044372311801716E-6</c:v>
                </c:pt>
                <c:pt idx="6902">
                  <c:v>2.2044372311801716E-6</c:v>
                </c:pt>
                <c:pt idx="6903">
                  <c:v>2.2044372311801716E-6</c:v>
                </c:pt>
                <c:pt idx="6904">
                  <c:v>2.2044372311801716E-6</c:v>
                </c:pt>
                <c:pt idx="6905">
                  <c:v>3.1491960445431018E-6</c:v>
                </c:pt>
                <c:pt idx="6906">
                  <c:v>2.2044372311801716E-6</c:v>
                </c:pt>
                <c:pt idx="6907">
                  <c:v>2.2044372311801716E-6</c:v>
                </c:pt>
                <c:pt idx="6908">
                  <c:v>1.8895176267258609E-6</c:v>
                </c:pt>
                <c:pt idx="6909">
                  <c:v>2.9917362423159467E-6</c:v>
                </c:pt>
                <c:pt idx="6910">
                  <c:v>2.9917362423159467E-6</c:v>
                </c:pt>
                <c:pt idx="6911">
                  <c:v>2.2044372311801716E-6</c:v>
                </c:pt>
                <c:pt idx="6912">
                  <c:v>2.0469774289530162E-6</c:v>
                </c:pt>
                <c:pt idx="6913">
                  <c:v>1.5745980222715509E-6</c:v>
                </c:pt>
                <c:pt idx="6914">
                  <c:v>2.5193568356344812E-6</c:v>
                </c:pt>
                <c:pt idx="6915">
                  <c:v>2.6768166378616363E-6</c:v>
                </c:pt>
                <c:pt idx="6916">
                  <c:v>2.2044372311801716E-6</c:v>
                </c:pt>
                <c:pt idx="6917">
                  <c:v>2.6768166378616363E-6</c:v>
                </c:pt>
                <c:pt idx="6918">
                  <c:v>3.3066558467702568E-6</c:v>
                </c:pt>
                <c:pt idx="6919">
                  <c:v>2.9917362423159467E-6</c:v>
                </c:pt>
                <c:pt idx="6920">
                  <c:v>2.0469774289530162E-6</c:v>
                </c:pt>
                <c:pt idx="6921">
                  <c:v>2.0469774289530162E-6</c:v>
                </c:pt>
                <c:pt idx="6922">
                  <c:v>1.1022186155900858E-6</c:v>
                </c:pt>
                <c:pt idx="6923">
                  <c:v>2.5193568356344812E-6</c:v>
                </c:pt>
                <c:pt idx="6924">
                  <c:v>3.1491960445431018E-6</c:v>
                </c:pt>
                <c:pt idx="6925">
                  <c:v>1.8895176267258609E-6</c:v>
                </c:pt>
                <c:pt idx="6926">
                  <c:v>1.4171382200443959E-6</c:v>
                </c:pt>
                <c:pt idx="6927">
                  <c:v>2.5193568356344812E-6</c:v>
                </c:pt>
                <c:pt idx="6928">
                  <c:v>2.5193568356344812E-6</c:v>
                </c:pt>
                <c:pt idx="6929">
                  <c:v>1.4171382200443959E-6</c:v>
                </c:pt>
                <c:pt idx="6930">
                  <c:v>2.2044372311801716E-6</c:v>
                </c:pt>
                <c:pt idx="6931">
                  <c:v>2.9917362423159467E-6</c:v>
                </c:pt>
                <c:pt idx="6932">
                  <c:v>1.7320578244987059E-6</c:v>
                </c:pt>
                <c:pt idx="6933">
                  <c:v>2.8342764400887917E-6</c:v>
                </c:pt>
                <c:pt idx="6934">
                  <c:v>3.4641156489974118E-6</c:v>
                </c:pt>
                <c:pt idx="6935">
                  <c:v>2.8342764400887917E-6</c:v>
                </c:pt>
                <c:pt idx="6936">
                  <c:v>1.2596784178172406E-6</c:v>
                </c:pt>
                <c:pt idx="6937">
                  <c:v>1.8895176267258609E-6</c:v>
                </c:pt>
                <c:pt idx="6938">
                  <c:v>2.6768166378616363E-6</c:v>
                </c:pt>
                <c:pt idx="6939">
                  <c:v>2.2044372311801716E-6</c:v>
                </c:pt>
                <c:pt idx="6940">
                  <c:v>2.8342764400887917E-6</c:v>
                </c:pt>
                <c:pt idx="6941">
                  <c:v>2.0469774289530162E-6</c:v>
                </c:pt>
                <c:pt idx="6942">
                  <c:v>2.2044372311801716E-6</c:v>
                </c:pt>
                <c:pt idx="6943">
                  <c:v>1.8895176267258609E-6</c:v>
                </c:pt>
                <c:pt idx="6944">
                  <c:v>1.8895176267258609E-6</c:v>
                </c:pt>
                <c:pt idx="6945">
                  <c:v>3.3066558467702568E-6</c:v>
                </c:pt>
                <c:pt idx="6946">
                  <c:v>1.4171382200443959E-6</c:v>
                </c:pt>
                <c:pt idx="6947">
                  <c:v>2.0469774289530162E-6</c:v>
                </c:pt>
                <c:pt idx="6948">
                  <c:v>2.5193568356344812E-6</c:v>
                </c:pt>
                <c:pt idx="6949">
                  <c:v>1.8895176267258609E-6</c:v>
                </c:pt>
                <c:pt idx="6950">
                  <c:v>3.1491960445431018E-6</c:v>
                </c:pt>
                <c:pt idx="6951">
                  <c:v>2.8342764400887917E-6</c:v>
                </c:pt>
                <c:pt idx="6952">
                  <c:v>2.6768166378616363E-6</c:v>
                </c:pt>
                <c:pt idx="6953">
                  <c:v>3.1491960445431018E-6</c:v>
                </c:pt>
                <c:pt idx="6954">
                  <c:v>2.8342764400887917E-6</c:v>
                </c:pt>
                <c:pt idx="6955">
                  <c:v>2.2044372311801716E-6</c:v>
                </c:pt>
                <c:pt idx="6956">
                  <c:v>2.3618970334073266E-6</c:v>
                </c:pt>
                <c:pt idx="6957">
                  <c:v>2.5193568356344812E-6</c:v>
                </c:pt>
                <c:pt idx="6958">
                  <c:v>2.2044372311801716E-6</c:v>
                </c:pt>
                <c:pt idx="6959">
                  <c:v>2.0469774289530162E-6</c:v>
                </c:pt>
                <c:pt idx="6960">
                  <c:v>2.0469774289530162E-6</c:v>
                </c:pt>
                <c:pt idx="6961">
                  <c:v>2.2044372311801716E-6</c:v>
                </c:pt>
                <c:pt idx="6962">
                  <c:v>1.7320578244987059E-6</c:v>
                </c:pt>
                <c:pt idx="6963">
                  <c:v>2.6768166378616363E-6</c:v>
                </c:pt>
                <c:pt idx="6964">
                  <c:v>2.2044372311801716E-6</c:v>
                </c:pt>
                <c:pt idx="6965">
                  <c:v>2.2044372311801716E-6</c:v>
                </c:pt>
                <c:pt idx="6966">
                  <c:v>1.7320578244987059E-6</c:v>
                </c:pt>
                <c:pt idx="6967">
                  <c:v>1.8895176267258609E-6</c:v>
                </c:pt>
                <c:pt idx="6968">
                  <c:v>2.2044372311801716E-6</c:v>
                </c:pt>
                <c:pt idx="6969">
                  <c:v>2.2044372311801716E-6</c:v>
                </c:pt>
                <c:pt idx="6970">
                  <c:v>2.2044372311801716E-6</c:v>
                </c:pt>
                <c:pt idx="6971">
                  <c:v>2.6768166378616363E-6</c:v>
                </c:pt>
                <c:pt idx="6972">
                  <c:v>2.9917362423159467E-6</c:v>
                </c:pt>
                <c:pt idx="6973">
                  <c:v>1.2596784178172406E-6</c:v>
                </c:pt>
                <c:pt idx="6974">
                  <c:v>2.0469774289530162E-6</c:v>
                </c:pt>
                <c:pt idx="6975">
                  <c:v>2.0469774289530162E-6</c:v>
                </c:pt>
                <c:pt idx="6976">
                  <c:v>1.8895176267258609E-6</c:v>
                </c:pt>
                <c:pt idx="6977">
                  <c:v>2.3618970334073266E-6</c:v>
                </c:pt>
                <c:pt idx="6978">
                  <c:v>1.2596784178172406E-6</c:v>
                </c:pt>
                <c:pt idx="6979">
                  <c:v>2.5193568356344812E-6</c:v>
                </c:pt>
                <c:pt idx="6980">
                  <c:v>1.4171382200443959E-6</c:v>
                </c:pt>
                <c:pt idx="6981">
                  <c:v>1.1022186155900858E-6</c:v>
                </c:pt>
                <c:pt idx="6982">
                  <c:v>2.5193568356344812E-6</c:v>
                </c:pt>
                <c:pt idx="6983">
                  <c:v>1.2596784178172406E-6</c:v>
                </c:pt>
                <c:pt idx="6984">
                  <c:v>2.5193568356344812E-6</c:v>
                </c:pt>
                <c:pt idx="6985">
                  <c:v>1.8895176267258609E-6</c:v>
                </c:pt>
                <c:pt idx="6986">
                  <c:v>1.5745980222715509E-6</c:v>
                </c:pt>
                <c:pt idx="6987">
                  <c:v>1.8895176267258609E-6</c:v>
                </c:pt>
                <c:pt idx="6988">
                  <c:v>1.5745980222715509E-6</c:v>
                </c:pt>
                <c:pt idx="6989">
                  <c:v>1.7320578244987059E-6</c:v>
                </c:pt>
                <c:pt idx="6990">
                  <c:v>1.7320578244987059E-6</c:v>
                </c:pt>
                <c:pt idx="6991">
                  <c:v>2.9917362423159467E-6</c:v>
                </c:pt>
                <c:pt idx="6992">
                  <c:v>1.4171382200443959E-6</c:v>
                </c:pt>
                <c:pt idx="6993">
                  <c:v>3.6215754512245677E-6</c:v>
                </c:pt>
                <c:pt idx="6994">
                  <c:v>1.2596784178172406E-6</c:v>
                </c:pt>
                <c:pt idx="6995">
                  <c:v>2.3618970334073266E-6</c:v>
                </c:pt>
                <c:pt idx="6996">
                  <c:v>2.6768166378616363E-6</c:v>
                </c:pt>
                <c:pt idx="6997">
                  <c:v>2.3618970334073266E-6</c:v>
                </c:pt>
                <c:pt idx="6998">
                  <c:v>2.5193568356344812E-6</c:v>
                </c:pt>
                <c:pt idx="6999">
                  <c:v>2.2044372311801716E-6</c:v>
                </c:pt>
                <c:pt idx="7000">
                  <c:v>2.5193568356344812E-6</c:v>
                </c:pt>
                <c:pt idx="7001">
                  <c:v>2.8342764400887917E-6</c:v>
                </c:pt>
                <c:pt idx="7002">
                  <c:v>2.5193568356344812E-6</c:v>
                </c:pt>
                <c:pt idx="7003">
                  <c:v>1.5745980222715509E-6</c:v>
                </c:pt>
                <c:pt idx="7004">
                  <c:v>2.3618970334073266E-6</c:v>
                </c:pt>
                <c:pt idx="7005">
                  <c:v>2.2044372311801716E-6</c:v>
                </c:pt>
                <c:pt idx="7006">
                  <c:v>2.6768166378616363E-6</c:v>
                </c:pt>
                <c:pt idx="7007">
                  <c:v>1.4171382200443959E-6</c:v>
                </c:pt>
                <c:pt idx="7008">
                  <c:v>1.8895176267258609E-6</c:v>
                </c:pt>
                <c:pt idx="7009">
                  <c:v>2.0469774289530162E-6</c:v>
                </c:pt>
                <c:pt idx="7010">
                  <c:v>2.6768166378616363E-6</c:v>
                </c:pt>
                <c:pt idx="7011">
                  <c:v>2.9917362423159467E-6</c:v>
                </c:pt>
                <c:pt idx="7012">
                  <c:v>2.5193568356344812E-6</c:v>
                </c:pt>
                <c:pt idx="7013">
                  <c:v>1.4171382200443959E-6</c:v>
                </c:pt>
                <c:pt idx="7014">
                  <c:v>2.2044372311801716E-6</c:v>
                </c:pt>
                <c:pt idx="7015">
                  <c:v>4.4088744623603432E-6</c:v>
                </c:pt>
                <c:pt idx="7016">
                  <c:v>4.8812538690418074E-6</c:v>
                </c:pt>
                <c:pt idx="7017">
                  <c:v>1.0077427342537925E-5</c:v>
                </c:pt>
                <c:pt idx="7018">
                  <c:v>1.338408318930818E-5</c:v>
                </c:pt>
                <c:pt idx="7019">
                  <c:v>2.046977428953016E-5</c:v>
                </c:pt>
                <c:pt idx="7020">
                  <c:v>1.9997394882848698E-5</c:v>
                </c:pt>
                <c:pt idx="7021">
                  <c:v>1.6848198838305594E-5</c:v>
                </c:pt>
                <c:pt idx="7022">
                  <c:v>7.5580705069034437E-6</c:v>
                </c:pt>
                <c:pt idx="7023">
                  <c:v>5.1961734734961175E-6</c:v>
                </c:pt>
                <c:pt idx="7024">
                  <c:v>3.4641156489974118E-6</c:v>
                </c:pt>
                <c:pt idx="7025">
                  <c:v>2.2044372311801716E-6</c:v>
                </c:pt>
                <c:pt idx="7026">
                  <c:v>2.3618970334073266E-6</c:v>
                </c:pt>
                <c:pt idx="7027">
                  <c:v>3.3066558467702568E-6</c:v>
                </c:pt>
                <c:pt idx="7028">
                  <c:v>9.4475881336293046E-7</c:v>
                </c:pt>
                <c:pt idx="7029">
                  <c:v>2.3618970334073266E-6</c:v>
                </c:pt>
                <c:pt idx="7030">
                  <c:v>2.6768166378616363E-6</c:v>
                </c:pt>
                <c:pt idx="7031">
                  <c:v>1.4171382200443959E-6</c:v>
                </c:pt>
                <c:pt idx="7032">
                  <c:v>1.8895176267258609E-6</c:v>
                </c:pt>
                <c:pt idx="7033">
                  <c:v>2.2044372311801716E-6</c:v>
                </c:pt>
                <c:pt idx="7034">
                  <c:v>1.5745980222715509E-6</c:v>
                </c:pt>
                <c:pt idx="7035">
                  <c:v>2.6768166378616363E-6</c:v>
                </c:pt>
                <c:pt idx="7036">
                  <c:v>1.8895176267258609E-6</c:v>
                </c:pt>
                <c:pt idx="7037">
                  <c:v>1.2596784178172406E-6</c:v>
                </c:pt>
                <c:pt idx="7038">
                  <c:v>1.8895176267258609E-6</c:v>
                </c:pt>
                <c:pt idx="7039">
                  <c:v>1.5745980222715509E-6</c:v>
                </c:pt>
                <c:pt idx="7040">
                  <c:v>1.8895176267258609E-6</c:v>
                </c:pt>
                <c:pt idx="7041">
                  <c:v>1.8895176267258609E-6</c:v>
                </c:pt>
                <c:pt idx="7042">
                  <c:v>1.1022186155900858E-6</c:v>
                </c:pt>
                <c:pt idx="7043">
                  <c:v>1.4171382200443959E-6</c:v>
                </c:pt>
                <c:pt idx="7044">
                  <c:v>1.2596784178172406E-6</c:v>
                </c:pt>
                <c:pt idx="7045">
                  <c:v>2.3618970334073266E-6</c:v>
                </c:pt>
                <c:pt idx="7046">
                  <c:v>6.2983920890862031E-7</c:v>
                </c:pt>
                <c:pt idx="7047">
                  <c:v>1.5745980222715509E-6</c:v>
                </c:pt>
                <c:pt idx="7048">
                  <c:v>1.2596784178172406E-6</c:v>
                </c:pt>
                <c:pt idx="7049">
                  <c:v>1.5745980222715509E-6</c:v>
                </c:pt>
                <c:pt idx="7050">
                  <c:v>2.2044372311801716E-6</c:v>
                </c:pt>
                <c:pt idx="7051">
                  <c:v>1.4171382200443959E-6</c:v>
                </c:pt>
                <c:pt idx="7052">
                  <c:v>1.2596784178172406E-6</c:v>
                </c:pt>
                <c:pt idx="7053">
                  <c:v>1.7320578244987059E-6</c:v>
                </c:pt>
                <c:pt idx="7054">
                  <c:v>1.4171382200443959E-6</c:v>
                </c:pt>
                <c:pt idx="7055">
                  <c:v>1.8895176267258609E-6</c:v>
                </c:pt>
                <c:pt idx="7056">
                  <c:v>1.8895176267258609E-6</c:v>
                </c:pt>
                <c:pt idx="7057">
                  <c:v>2.0469774289530162E-6</c:v>
                </c:pt>
                <c:pt idx="7058">
                  <c:v>2.2044372311801716E-6</c:v>
                </c:pt>
                <c:pt idx="7059">
                  <c:v>1.4171382200443959E-6</c:v>
                </c:pt>
                <c:pt idx="7060">
                  <c:v>1.7320578244987059E-6</c:v>
                </c:pt>
                <c:pt idx="7061">
                  <c:v>2.5193568356344812E-6</c:v>
                </c:pt>
                <c:pt idx="7062">
                  <c:v>1.8895176267258609E-6</c:v>
                </c:pt>
                <c:pt idx="7063">
                  <c:v>2.6768166378616363E-6</c:v>
                </c:pt>
                <c:pt idx="7064">
                  <c:v>2.6768166378616363E-6</c:v>
                </c:pt>
                <c:pt idx="7065">
                  <c:v>2.0469774289530162E-6</c:v>
                </c:pt>
                <c:pt idx="7066">
                  <c:v>2.0469774289530162E-6</c:v>
                </c:pt>
                <c:pt idx="7067">
                  <c:v>1.7320578244987059E-6</c:v>
                </c:pt>
                <c:pt idx="7068">
                  <c:v>2.0469774289530162E-6</c:v>
                </c:pt>
                <c:pt idx="7069">
                  <c:v>1.5745980222715509E-6</c:v>
                </c:pt>
                <c:pt idx="7070">
                  <c:v>2.3618970334073266E-6</c:v>
                </c:pt>
                <c:pt idx="7071">
                  <c:v>1.4171382200443959E-6</c:v>
                </c:pt>
                <c:pt idx="7072">
                  <c:v>9.4475881336293046E-7</c:v>
                </c:pt>
                <c:pt idx="7073">
                  <c:v>1.2596784178172406E-6</c:v>
                </c:pt>
                <c:pt idx="7074">
                  <c:v>1.5745980222715509E-6</c:v>
                </c:pt>
                <c:pt idx="7075">
                  <c:v>2.5193568356344812E-6</c:v>
                </c:pt>
                <c:pt idx="7076">
                  <c:v>1.7320578244987059E-6</c:v>
                </c:pt>
                <c:pt idx="7077">
                  <c:v>1.7320578244987059E-6</c:v>
                </c:pt>
                <c:pt idx="7078">
                  <c:v>1.8895176267258609E-6</c:v>
                </c:pt>
                <c:pt idx="7079">
                  <c:v>1.5745980222715509E-6</c:v>
                </c:pt>
                <c:pt idx="7080">
                  <c:v>2.0469774289530162E-6</c:v>
                </c:pt>
                <c:pt idx="7081">
                  <c:v>1.4171382200443959E-6</c:v>
                </c:pt>
                <c:pt idx="7082">
                  <c:v>1.2596784178172406E-6</c:v>
                </c:pt>
                <c:pt idx="7083">
                  <c:v>1.8895176267258609E-6</c:v>
                </c:pt>
                <c:pt idx="7084">
                  <c:v>1.8895176267258609E-6</c:v>
                </c:pt>
                <c:pt idx="7085">
                  <c:v>1.1022186155900858E-6</c:v>
                </c:pt>
                <c:pt idx="7086">
                  <c:v>9.4475881336293046E-7</c:v>
                </c:pt>
                <c:pt idx="7087">
                  <c:v>1.1022186155900858E-6</c:v>
                </c:pt>
                <c:pt idx="7088">
                  <c:v>2.5193568356344812E-6</c:v>
                </c:pt>
                <c:pt idx="7089">
                  <c:v>1.5745980222715509E-6</c:v>
                </c:pt>
                <c:pt idx="7090">
                  <c:v>1.5745980222715509E-6</c:v>
                </c:pt>
                <c:pt idx="7091">
                  <c:v>2.9917362423159467E-6</c:v>
                </c:pt>
                <c:pt idx="7092">
                  <c:v>3.1491960445431018E-6</c:v>
                </c:pt>
                <c:pt idx="7093">
                  <c:v>1.8895176267258609E-6</c:v>
                </c:pt>
                <c:pt idx="7094">
                  <c:v>9.4475881336293046E-7</c:v>
                </c:pt>
                <c:pt idx="7095">
                  <c:v>2.5193568356344812E-6</c:v>
                </c:pt>
                <c:pt idx="7096">
                  <c:v>1.7320578244987059E-6</c:v>
                </c:pt>
                <c:pt idx="7097">
                  <c:v>1.8895176267258609E-6</c:v>
                </c:pt>
                <c:pt idx="7098">
                  <c:v>1.4171382200443959E-6</c:v>
                </c:pt>
                <c:pt idx="7099">
                  <c:v>9.4475881336293046E-7</c:v>
                </c:pt>
                <c:pt idx="7100">
                  <c:v>1.4171382200443959E-6</c:v>
                </c:pt>
                <c:pt idx="7101">
                  <c:v>1.8895176267258609E-6</c:v>
                </c:pt>
                <c:pt idx="7102">
                  <c:v>1.7320578244987059E-6</c:v>
                </c:pt>
                <c:pt idx="7103">
                  <c:v>1.4171382200443959E-6</c:v>
                </c:pt>
                <c:pt idx="7104">
                  <c:v>2.6768166378616363E-6</c:v>
                </c:pt>
                <c:pt idx="7105">
                  <c:v>1.4171382200443959E-6</c:v>
                </c:pt>
                <c:pt idx="7106">
                  <c:v>1.7320578244987059E-6</c:v>
                </c:pt>
                <c:pt idx="7107">
                  <c:v>1.1022186155900858E-6</c:v>
                </c:pt>
                <c:pt idx="7108">
                  <c:v>1.7320578244987059E-6</c:v>
                </c:pt>
                <c:pt idx="7109">
                  <c:v>2.0469774289530162E-6</c:v>
                </c:pt>
                <c:pt idx="7110">
                  <c:v>2.3618970334073266E-6</c:v>
                </c:pt>
                <c:pt idx="7111">
                  <c:v>2.5193568356344812E-6</c:v>
                </c:pt>
                <c:pt idx="7112">
                  <c:v>2.2044372311801716E-6</c:v>
                </c:pt>
                <c:pt idx="7113">
                  <c:v>1.5745980222715509E-6</c:v>
                </c:pt>
                <c:pt idx="7114">
                  <c:v>1.4171382200443959E-6</c:v>
                </c:pt>
                <c:pt idx="7115">
                  <c:v>1.4171382200443959E-6</c:v>
                </c:pt>
                <c:pt idx="7116">
                  <c:v>1.8895176267258609E-6</c:v>
                </c:pt>
                <c:pt idx="7117">
                  <c:v>2.3618970334073266E-6</c:v>
                </c:pt>
                <c:pt idx="7118">
                  <c:v>1.2596784178172406E-6</c:v>
                </c:pt>
                <c:pt idx="7119">
                  <c:v>1.1022186155900858E-6</c:v>
                </c:pt>
                <c:pt idx="7120">
                  <c:v>1.7320578244987059E-6</c:v>
                </c:pt>
                <c:pt idx="7121">
                  <c:v>1.7320578244987059E-6</c:v>
                </c:pt>
                <c:pt idx="7122">
                  <c:v>2.0469774289530162E-6</c:v>
                </c:pt>
                <c:pt idx="7123">
                  <c:v>9.4475881336293046E-7</c:v>
                </c:pt>
                <c:pt idx="7124">
                  <c:v>1.7320578244987059E-6</c:v>
                </c:pt>
                <c:pt idx="7125">
                  <c:v>2.0469774289530162E-6</c:v>
                </c:pt>
                <c:pt idx="7126">
                  <c:v>1.5745980222715509E-6</c:v>
                </c:pt>
                <c:pt idx="7127">
                  <c:v>1.2596784178172406E-6</c:v>
                </c:pt>
                <c:pt idx="7128">
                  <c:v>2.3618970334073266E-6</c:v>
                </c:pt>
                <c:pt idx="7129">
                  <c:v>1.5745980222715509E-6</c:v>
                </c:pt>
                <c:pt idx="7130">
                  <c:v>1.5745980222715509E-6</c:v>
                </c:pt>
                <c:pt idx="7131">
                  <c:v>2.0469774289530162E-6</c:v>
                </c:pt>
                <c:pt idx="7132">
                  <c:v>1.5745980222715509E-6</c:v>
                </c:pt>
                <c:pt idx="7133">
                  <c:v>1.7320578244987059E-6</c:v>
                </c:pt>
                <c:pt idx="7134">
                  <c:v>2.6768166378616363E-6</c:v>
                </c:pt>
                <c:pt idx="7135">
                  <c:v>1.8895176267258609E-6</c:v>
                </c:pt>
                <c:pt idx="7136">
                  <c:v>1.4171382200443959E-6</c:v>
                </c:pt>
                <c:pt idx="7137">
                  <c:v>1.4171382200443959E-6</c:v>
                </c:pt>
                <c:pt idx="7138">
                  <c:v>1.7320578244987059E-6</c:v>
                </c:pt>
                <c:pt idx="7139">
                  <c:v>1.8895176267258609E-6</c:v>
                </c:pt>
                <c:pt idx="7140">
                  <c:v>1.2596784178172406E-6</c:v>
                </c:pt>
                <c:pt idx="7141">
                  <c:v>2.0469774289530162E-6</c:v>
                </c:pt>
                <c:pt idx="7142">
                  <c:v>1.5745980222715509E-6</c:v>
                </c:pt>
                <c:pt idx="7143">
                  <c:v>1.8895176267258609E-6</c:v>
                </c:pt>
                <c:pt idx="7144">
                  <c:v>2.8342764400887917E-6</c:v>
                </c:pt>
                <c:pt idx="7145">
                  <c:v>1.8895176267258609E-6</c:v>
                </c:pt>
                <c:pt idx="7146">
                  <c:v>1.8895176267258609E-6</c:v>
                </c:pt>
                <c:pt idx="7147">
                  <c:v>2.2044372311801716E-6</c:v>
                </c:pt>
                <c:pt idx="7148">
                  <c:v>2.2044372311801716E-6</c:v>
                </c:pt>
                <c:pt idx="7149">
                  <c:v>1.7320578244987059E-6</c:v>
                </c:pt>
                <c:pt idx="7150">
                  <c:v>1.5745980222715509E-6</c:v>
                </c:pt>
                <c:pt idx="7151">
                  <c:v>1.8895176267258609E-6</c:v>
                </c:pt>
                <c:pt idx="7152">
                  <c:v>1.4171382200443959E-6</c:v>
                </c:pt>
                <c:pt idx="7153">
                  <c:v>4.7237940668146523E-7</c:v>
                </c:pt>
                <c:pt idx="7154">
                  <c:v>1.2596784178172406E-6</c:v>
                </c:pt>
                <c:pt idx="7155">
                  <c:v>1.8895176267258609E-6</c:v>
                </c:pt>
                <c:pt idx="7156">
                  <c:v>1.4171382200443959E-6</c:v>
                </c:pt>
                <c:pt idx="7157">
                  <c:v>1.5745980222715509E-6</c:v>
                </c:pt>
                <c:pt idx="7158">
                  <c:v>2.0469774289530162E-6</c:v>
                </c:pt>
                <c:pt idx="7159">
                  <c:v>3.1491960445431018E-6</c:v>
                </c:pt>
                <c:pt idx="7160">
                  <c:v>1.5745980222715509E-6</c:v>
                </c:pt>
                <c:pt idx="7161">
                  <c:v>2.2044372311801716E-6</c:v>
                </c:pt>
                <c:pt idx="7162">
                  <c:v>2.2044372311801716E-6</c:v>
                </c:pt>
                <c:pt idx="7163">
                  <c:v>1.5745980222715509E-6</c:v>
                </c:pt>
                <c:pt idx="7164">
                  <c:v>2.3618970334073266E-6</c:v>
                </c:pt>
                <c:pt idx="7165">
                  <c:v>1.8895176267258609E-6</c:v>
                </c:pt>
                <c:pt idx="7166">
                  <c:v>2.3618970334073266E-6</c:v>
                </c:pt>
                <c:pt idx="7167">
                  <c:v>1.7320578244987059E-6</c:v>
                </c:pt>
                <c:pt idx="7168">
                  <c:v>1.5745980222715509E-6</c:v>
                </c:pt>
                <c:pt idx="7169">
                  <c:v>1.5745980222715509E-6</c:v>
                </c:pt>
                <c:pt idx="7170">
                  <c:v>1.1022186155900858E-6</c:v>
                </c:pt>
                <c:pt idx="7171">
                  <c:v>1.7320578244987059E-6</c:v>
                </c:pt>
                <c:pt idx="7172">
                  <c:v>1.1022186155900858E-6</c:v>
                </c:pt>
                <c:pt idx="7173">
                  <c:v>1.8895176267258609E-6</c:v>
                </c:pt>
                <c:pt idx="7174">
                  <c:v>1.5745980222715509E-6</c:v>
                </c:pt>
                <c:pt idx="7175">
                  <c:v>2.8342764400887917E-6</c:v>
                </c:pt>
                <c:pt idx="7176">
                  <c:v>2.3618970334073266E-6</c:v>
                </c:pt>
                <c:pt idx="7177">
                  <c:v>2.0469774289530162E-6</c:v>
                </c:pt>
                <c:pt idx="7178">
                  <c:v>1.8895176267258609E-6</c:v>
                </c:pt>
                <c:pt idx="7179">
                  <c:v>1.4171382200443959E-6</c:v>
                </c:pt>
                <c:pt idx="7180">
                  <c:v>9.4475881336293046E-7</c:v>
                </c:pt>
                <c:pt idx="7181">
                  <c:v>1.7320578244987059E-6</c:v>
                </c:pt>
                <c:pt idx="7182">
                  <c:v>1.2596784178172406E-6</c:v>
                </c:pt>
                <c:pt idx="7183">
                  <c:v>1.4171382200443959E-6</c:v>
                </c:pt>
                <c:pt idx="7184">
                  <c:v>2.6768166378616363E-6</c:v>
                </c:pt>
                <c:pt idx="7185">
                  <c:v>1.4171382200443959E-6</c:v>
                </c:pt>
                <c:pt idx="7186">
                  <c:v>1.5745980222715509E-6</c:v>
                </c:pt>
                <c:pt idx="7187">
                  <c:v>1.1022186155900858E-6</c:v>
                </c:pt>
                <c:pt idx="7188">
                  <c:v>1.2596784178172406E-6</c:v>
                </c:pt>
                <c:pt idx="7189">
                  <c:v>2.6768166378616363E-6</c:v>
                </c:pt>
                <c:pt idx="7190">
                  <c:v>1.5745980222715509E-6</c:v>
                </c:pt>
                <c:pt idx="7191">
                  <c:v>2.5193568356344812E-6</c:v>
                </c:pt>
                <c:pt idx="7192">
                  <c:v>1.7320578244987059E-6</c:v>
                </c:pt>
                <c:pt idx="7193">
                  <c:v>1.8895176267258609E-6</c:v>
                </c:pt>
                <c:pt idx="7194">
                  <c:v>2.2044372311801716E-6</c:v>
                </c:pt>
                <c:pt idx="7195">
                  <c:v>1.8895176267258609E-6</c:v>
                </c:pt>
                <c:pt idx="7196">
                  <c:v>1.8895176267258609E-6</c:v>
                </c:pt>
                <c:pt idx="7197">
                  <c:v>2.3618970334073266E-6</c:v>
                </c:pt>
                <c:pt idx="7198">
                  <c:v>1.8895176267258609E-6</c:v>
                </c:pt>
                <c:pt idx="7199">
                  <c:v>1.7320578244987059E-6</c:v>
                </c:pt>
                <c:pt idx="7200">
                  <c:v>6.2983920890862031E-7</c:v>
                </c:pt>
                <c:pt idx="7201">
                  <c:v>2.0469774289530162E-6</c:v>
                </c:pt>
                <c:pt idx="7202">
                  <c:v>2.2044372311801716E-6</c:v>
                </c:pt>
                <c:pt idx="7203">
                  <c:v>1.8895176267258609E-6</c:v>
                </c:pt>
                <c:pt idx="7204">
                  <c:v>1.7320578244987059E-6</c:v>
                </c:pt>
                <c:pt idx="7205">
                  <c:v>2.0469774289530162E-6</c:v>
                </c:pt>
                <c:pt idx="7206">
                  <c:v>2.0469774289530162E-6</c:v>
                </c:pt>
                <c:pt idx="7207">
                  <c:v>1.1022186155900858E-6</c:v>
                </c:pt>
                <c:pt idx="7208">
                  <c:v>1.7320578244987059E-6</c:v>
                </c:pt>
                <c:pt idx="7209">
                  <c:v>1.4171382200443959E-6</c:v>
                </c:pt>
                <c:pt idx="7210">
                  <c:v>1.7320578244987059E-6</c:v>
                </c:pt>
                <c:pt idx="7211">
                  <c:v>1.8895176267258609E-6</c:v>
                </c:pt>
                <c:pt idx="7212">
                  <c:v>1.7320578244987059E-6</c:v>
                </c:pt>
                <c:pt idx="7213">
                  <c:v>1.7320578244987059E-6</c:v>
                </c:pt>
                <c:pt idx="7214">
                  <c:v>2.3618970334073266E-6</c:v>
                </c:pt>
                <c:pt idx="7215">
                  <c:v>9.4475881336293046E-7</c:v>
                </c:pt>
                <c:pt idx="7216">
                  <c:v>2.0469774289530162E-6</c:v>
                </c:pt>
                <c:pt idx="7217">
                  <c:v>2.6768166378616363E-6</c:v>
                </c:pt>
                <c:pt idx="7218">
                  <c:v>1.1022186155900858E-6</c:v>
                </c:pt>
                <c:pt idx="7219">
                  <c:v>1.4171382200443959E-6</c:v>
                </c:pt>
                <c:pt idx="7220">
                  <c:v>1.8895176267258609E-6</c:v>
                </c:pt>
                <c:pt idx="7221">
                  <c:v>2.2044372311801716E-6</c:v>
                </c:pt>
                <c:pt idx="7222">
                  <c:v>1.2596784178172406E-6</c:v>
                </c:pt>
                <c:pt idx="7223">
                  <c:v>2.8342764400887917E-6</c:v>
                </c:pt>
                <c:pt idx="7224">
                  <c:v>1.8895176267258609E-6</c:v>
                </c:pt>
                <c:pt idx="7225">
                  <c:v>2.0469774289530162E-6</c:v>
                </c:pt>
                <c:pt idx="7226">
                  <c:v>1.5745980222715509E-6</c:v>
                </c:pt>
                <c:pt idx="7227">
                  <c:v>1.1022186155900858E-6</c:v>
                </c:pt>
                <c:pt idx="7228">
                  <c:v>2.6768166378616363E-6</c:v>
                </c:pt>
                <c:pt idx="7229">
                  <c:v>1.8895176267258609E-6</c:v>
                </c:pt>
                <c:pt idx="7230">
                  <c:v>1.5745980222715509E-6</c:v>
                </c:pt>
                <c:pt idx="7231">
                  <c:v>1.5745980222715509E-6</c:v>
                </c:pt>
                <c:pt idx="7232">
                  <c:v>1.5745980222715509E-6</c:v>
                </c:pt>
                <c:pt idx="7233">
                  <c:v>2.0469774289530162E-6</c:v>
                </c:pt>
                <c:pt idx="7234">
                  <c:v>1.4171382200443959E-6</c:v>
                </c:pt>
                <c:pt idx="7235">
                  <c:v>2.0469774289530162E-6</c:v>
                </c:pt>
                <c:pt idx="7236">
                  <c:v>2.2044372311801716E-6</c:v>
                </c:pt>
                <c:pt idx="7237">
                  <c:v>1.5745980222715509E-6</c:v>
                </c:pt>
                <c:pt idx="7238">
                  <c:v>9.4475881336293046E-7</c:v>
                </c:pt>
                <c:pt idx="7239">
                  <c:v>1.7320578244987059E-6</c:v>
                </c:pt>
                <c:pt idx="7240">
                  <c:v>1.7320578244987059E-6</c:v>
                </c:pt>
                <c:pt idx="7241">
                  <c:v>1.8895176267258609E-6</c:v>
                </c:pt>
                <c:pt idx="7242">
                  <c:v>2.5193568356344812E-6</c:v>
                </c:pt>
                <c:pt idx="7243">
                  <c:v>1.5745980222715509E-6</c:v>
                </c:pt>
                <c:pt idx="7244">
                  <c:v>2.2044372311801716E-6</c:v>
                </c:pt>
                <c:pt idx="7245">
                  <c:v>2.0469774289530162E-6</c:v>
                </c:pt>
                <c:pt idx="7246">
                  <c:v>4.7237940668146523E-7</c:v>
                </c:pt>
                <c:pt idx="7247">
                  <c:v>1.7320578244987059E-6</c:v>
                </c:pt>
                <c:pt idx="7248">
                  <c:v>1.4171382200443959E-6</c:v>
                </c:pt>
                <c:pt idx="7249">
                  <c:v>1.5745980222715509E-6</c:v>
                </c:pt>
                <c:pt idx="7250">
                  <c:v>2.0469774289530162E-6</c:v>
                </c:pt>
                <c:pt idx="7251">
                  <c:v>2.3618970334073266E-6</c:v>
                </c:pt>
                <c:pt idx="7252">
                  <c:v>2.0469774289530162E-6</c:v>
                </c:pt>
                <c:pt idx="7253">
                  <c:v>2.5193568356344812E-6</c:v>
                </c:pt>
                <c:pt idx="7254">
                  <c:v>2.0469774289530162E-6</c:v>
                </c:pt>
                <c:pt idx="7255">
                  <c:v>2.0469774289530162E-6</c:v>
                </c:pt>
                <c:pt idx="7256">
                  <c:v>1.2596784178172406E-6</c:v>
                </c:pt>
                <c:pt idx="7257">
                  <c:v>1.7320578244987059E-6</c:v>
                </c:pt>
                <c:pt idx="7258">
                  <c:v>1.1022186155900858E-6</c:v>
                </c:pt>
                <c:pt idx="7259">
                  <c:v>1.4171382200443959E-6</c:v>
                </c:pt>
                <c:pt idx="7260">
                  <c:v>2.5193568356344812E-6</c:v>
                </c:pt>
                <c:pt idx="7261">
                  <c:v>2.2044372311801716E-6</c:v>
                </c:pt>
                <c:pt idx="7262">
                  <c:v>1.8895176267258609E-6</c:v>
                </c:pt>
                <c:pt idx="7263">
                  <c:v>1.2596784178172406E-6</c:v>
                </c:pt>
                <c:pt idx="7264">
                  <c:v>1.5745980222715509E-6</c:v>
                </c:pt>
                <c:pt idx="7265">
                  <c:v>2.2044372311801716E-6</c:v>
                </c:pt>
                <c:pt idx="7266">
                  <c:v>2.0469774289530162E-6</c:v>
                </c:pt>
                <c:pt idx="7267">
                  <c:v>1.7320578244987059E-6</c:v>
                </c:pt>
                <c:pt idx="7268">
                  <c:v>1.7320578244987059E-6</c:v>
                </c:pt>
                <c:pt idx="7269">
                  <c:v>1.7320578244987059E-6</c:v>
                </c:pt>
                <c:pt idx="7270">
                  <c:v>1.4171382200443959E-6</c:v>
                </c:pt>
                <c:pt idx="7271">
                  <c:v>2.6768166378616363E-6</c:v>
                </c:pt>
                <c:pt idx="7272">
                  <c:v>2.0469774289530162E-6</c:v>
                </c:pt>
                <c:pt idx="7273">
                  <c:v>9.4475881336293046E-7</c:v>
                </c:pt>
                <c:pt idx="7274">
                  <c:v>2.0469774289530162E-6</c:v>
                </c:pt>
                <c:pt idx="7275">
                  <c:v>1.8895176267258609E-6</c:v>
                </c:pt>
                <c:pt idx="7276">
                  <c:v>3.1491960445431018E-6</c:v>
                </c:pt>
                <c:pt idx="7277">
                  <c:v>2.2044372311801716E-6</c:v>
                </c:pt>
                <c:pt idx="7278">
                  <c:v>1.7320578244987059E-6</c:v>
                </c:pt>
                <c:pt idx="7279">
                  <c:v>1.5745980222715509E-6</c:v>
                </c:pt>
                <c:pt idx="7280">
                  <c:v>2.0469774289530162E-6</c:v>
                </c:pt>
                <c:pt idx="7281">
                  <c:v>1.4171382200443959E-6</c:v>
                </c:pt>
                <c:pt idx="7282">
                  <c:v>1.5745980222715509E-6</c:v>
                </c:pt>
                <c:pt idx="7283">
                  <c:v>1.5745980222715509E-6</c:v>
                </c:pt>
                <c:pt idx="7284">
                  <c:v>1.1022186155900858E-6</c:v>
                </c:pt>
                <c:pt idx="7285">
                  <c:v>1.7320578244987059E-6</c:v>
                </c:pt>
                <c:pt idx="7286">
                  <c:v>1.2596784178172406E-6</c:v>
                </c:pt>
                <c:pt idx="7287">
                  <c:v>1.5745980222715509E-6</c:v>
                </c:pt>
                <c:pt idx="7288">
                  <c:v>1.5745980222715509E-6</c:v>
                </c:pt>
                <c:pt idx="7289">
                  <c:v>1.4171382200443959E-6</c:v>
                </c:pt>
                <c:pt idx="7290">
                  <c:v>1.7320578244987059E-6</c:v>
                </c:pt>
                <c:pt idx="7291">
                  <c:v>1.8895176267258609E-6</c:v>
                </c:pt>
                <c:pt idx="7292">
                  <c:v>1.8895176267258609E-6</c:v>
                </c:pt>
                <c:pt idx="7293">
                  <c:v>9.4475881336293046E-7</c:v>
                </c:pt>
                <c:pt idx="7294">
                  <c:v>2.0469774289530162E-6</c:v>
                </c:pt>
                <c:pt idx="7295">
                  <c:v>1.2596784178172406E-6</c:v>
                </c:pt>
                <c:pt idx="7296">
                  <c:v>1.8895176267258609E-6</c:v>
                </c:pt>
                <c:pt idx="7297">
                  <c:v>1.1022186155900858E-6</c:v>
                </c:pt>
                <c:pt idx="7298">
                  <c:v>6.2983920890862031E-7</c:v>
                </c:pt>
                <c:pt idx="7299">
                  <c:v>1.7320578244987059E-6</c:v>
                </c:pt>
                <c:pt idx="7300">
                  <c:v>2.5193568356344812E-6</c:v>
                </c:pt>
                <c:pt idx="7301">
                  <c:v>9.4475881336293046E-7</c:v>
                </c:pt>
                <c:pt idx="7302">
                  <c:v>1.8895176267258609E-6</c:v>
                </c:pt>
                <c:pt idx="7303">
                  <c:v>1.7320578244987059E-6</c:v>
                </c:pt>
                <c:pt idx="7304">
                  <c:v>2.2044372311801716E-6</c:v>
                </c:pt>
                <c:pt idx="7305">
                  <c:v>1.8895176267258609E-6</c:v>
                </c:pt>
                <c:pt idx="7306">
                  <c:v>1.5745980222715509E-6</c:v>
                </c:pt>
                <c:pt idx="7307">
                  <c:v>1.8895176267258609E-6</c:v>
                </c:pt>
                <c:pt idx="7308">
                  <c:v>2.3618970334073266E-6</c:v>
                </c:pt>
                <c:pt idx="7309">
                  <c:v>6.2983920890862031E-7</c:v>
                </c:pt>
                <c:pt idx="7310">
                  <c:v>2.2044372311801716E-6</c:v>
                </c:pt>
                <c:pt idx="7311">
                  <c:v>9.4475881336293046E-7</c:v>
                </c:pt>
                <c:pt idx="7312">
                  <c:v>1.5745980222715509E-6</c:v>
                </c:pt>
                <c:pt idx="7313">
                  <c:v>1.7320578244987059E-6</c:v>
                </c:pt>
                <c:pt idx="7314">
                  <c:v>1.5745980222715509E-6</c:v>
                </c:pt>
                <c:pt idx="7315">
                  <c:v>1.1022186155900858E-6</c:v>
                </c:pt>
                <c:pt idx="7316">
                  <c:v>1.1022186155900858E-6</c:v>
                </c:pt>
                <c:pt idx="7317">
                  <c:v>1.7320578244987059E-6</c:v>
                </c:pt>
                <c:pt idx="7318">
                  <c:v>1.2596784178172406E-6</c:v>
                </c:pt>
                <c:pt idx="7319">
                  <c:v>2.6768166378616363E-6</c:v>
                </c:pt>
                <c:pt idx="7320">
                  <c:v>2.0469774289530162E-6</c:v>
                </c:pt>
                <c:pt idx="7321">
                  <c:v>1.4171382200443959E-6</c:v>
                </c:pt>
                <c:pt idx="7322">
                  <c:v>2.0469774289530162E-6</c:v>
                </c:pt>
                <c:pt idx="7323">
                  <c:v>1.8895176267258609E-6</c:v>
                </c:pt>
                <c:pt idx="7324">
                  <c:v>2.5193568356344812E-6</c:v>
                </c:pt>
                <c:pt idx="7325">
                  <c:v>1.4171382200443959E-6</c:v>
                </c:pt>
                <c:pt idx="7326">
                  <c:v>1.2596784178172406E-6</c:v>
                </c:pt>
                <c:pt idx="7327">
                  <c:v>9.4475881336293046E-7</c:v>
                </c:pt>
                <c:pt idx="7328">
                  <c:v>9.4475881336293046E-7</c:v>
                </c:pt>
                <c:pt idx="7329">
                  <c:v>2.3618970334073266E-6</c:v>
                </c:pt>
                <c:pt idx="7330">
                  <c:v>1.2596784178172406E-6</c:v>
                </c:pt>
                <c:pt idx="7331">
                  <c:v>1.4171382200443959E-6</c:v>
                </c:pt>
                <c:pt idx="7332">
                  <c:v>2.0469774289530162E-6</c:v>
                </c:pt>
                <c:pt idx="7333">
                  <c:v>1.7320578244987059E-6</c:v>
                </c:pt>
                <c:pt idx="7334">
                  <c:v>1.5745980222715509E-6</c:v>
                </c:pt>
                <c:pt idx="7335">
                  <c:v>1.5745980222715509E-6</c:v>
                </c:pt>
                <c:pt idx="7336">
                  <c:v>1.7320578244987059E-6</c:v>
                </c:pt>
                <c:pt idx="7337">
                  <c:v>1.2596784178172406E-6</c:v>
                </c:pt>
                <c:pt idx="7338">
                  <c:v>2.6768166378616363E-6</c:v>
                </c:pt>
                <c:pt idx="7339">
                  <c:v>2.0469774289530162E-6</c:v>
                </c:pt>
                <c:pt idx="7340">
                  <c:v>1.7320578244987059E-6</c:v>
                </c:pt>
                <c:pt idx="7341">
                  <c:v>1.7320578244987059E-6</c:v>
                </c:pt>
                <c:pt idx="7342">
                  <c:v>1.5745980222715509E-6</c:v>
                </c:pt>
                <c:pt idx="7343">
                  <c:v>1.5745980222715509E-6</c:v>
                </c:pt>
                <c:pt idx="7344">
                  <c:v>1.1022186155900858E-6</c:v>
                </c:pt>
                <c:pt idx="7345">
                  <c:v>2.3618970334073266E-6</c:v>
                </c:pt>
                <c:pt idx="7346">
                  <c:v>1.4171382200443959E-6</c:v>
                </c:pt>
                <c:pt idx="7347">
                  <c:v>2.2044372311801716E-6</c:v>
                </c:pt>
                <c:pt idx="7348">
                  <c:v>1.1022186155900858E-6</c:v>
                </c:pt>
                <c:pt idx="7349">
                  <c:v>1.2596784178172406E-6</c:v>
                </c:pt>
                <c:pt idx="7350">
                  <c:v>1.4171382200443959E-6</c:v>
                </c:pt>
                <c:pt idx="7351">
                  <c:v>1.8895176267258609E-6</c:v>
                </c:pt>
                <c:pt idx="7352">
                  <c:v>6.2983920890862031E-7</c:v>
                </c:pt>
                <c:pt idx="7353">
                  <c:v>1.7320578244987059E-6</c:v>
                </c:pt>
                <c:pt idx="7354">
                  <c:v>1.7320578244987059E-6</c:v>
                </c:pt>
                <c:pt idx="7355">
                  <c:v>1.8895176267258609E-6</c:v>
                </c:pt>
                <c:pt idx="7356">
                  <c:v>1.2596784178172406E-6</c:v>
                </c:pt>
                <c:pt idx="7357">
                  <c:v>1.5745980222715509E-6</c:v>
                </c:pt>
                <c:pt idx="7358">
                  <c:v>9.4475881336293046E-7</c:v>
                </c:pt>
                <c:pt idx="7359">
                  <c:v>2.3618970334073266E-6</c:v>
                </c:pt>
                <c:pt idx="7360">
                  <c:v>1.5745980222715509E-6</c:v>
                </c:pt>
                <c:pt idx="7361">
                  <c:v>1.4171382200443959E-6</c:v>
                </c:pt>
                <c:pt idx="7362">
                  <c:v>1.1022186155900858E-6</c:v>
                </c:pt>
                <c:pt idx="7363">
                  <c:v>2.2044372311801716E-6</c:v>
                </c:pt>
                <c:pt idx="7364">
                  <c:v>1.7320578244987059E-6</c:v>
                </c:pt>
                <c:pt idx="7365">
                  <c:v>2.0469774289530162E-6</c:v>
                </c:pt>
                <c:pt idx="7366">
                  <c:v>1.7320578244987059E-6</c:v>
                </c:pt>
                <c:pt idx="7367">
                  <c:v>1.2596784178172406E-6</c:v>
                </c:pt>
                <c:pt idx="7368">
                  <c:v>2.2044372311801716E-6</c:v>
                </c:pt>
                <c:pt idx="7369">
                  <c:v>1.4171382200443959E-6</c:v>
                </c:pt>
                <c:pt idx="7370">
                  <c:v>1.7320578244987059E-6</c:v>
                </c:pt>
                <c:pt idx="7371">
                  <c:v>1.5745980222715509E-6</c:v>
                </c:pt>
                <c:pt idx="7372">
                  <c:v>1.4171382200443959E-6</c:v>
                </c:pt>
                <c:pt idx="7373">
                  <c:v>2.5193568356344812E-6</c:v>
                </c:pt>
                <c:pt idx="7374">
                  <c:v>1.7320578244987059E-6</c:v>
                </c:pt>
                <c:pt idx="7375">
                  <c:v>1.4171382200443959E-6</c:v>
                </c:pt>
                <c:pt idx="7376">
                  <c:v>2.3618970334073266E-6</c:v>
                </c:pt>
                <c:pt idx="7377">
                  <c:v>1.8895176267258609E-6</c:v>
                </c:pt>
                <c:pt idx="7378">
                  <c:v>1.7320578244987059E-6</c:v>
                </c:pt>
                <c:pt idx="7379">
                  <c:v>1.5745980222715509E-6</c:v>
                </c:pt>
                <c:pt idx="7380">
                  <c:v>1.8895176267258609E-6</c:v>
                </c:pt>
                <c:pt idx="7381">
                  <c:v>2.5193568356344812E-6</c:v>
                </c:pt>
                <c:pt idx="7382">
                  <c:v>1.7320578244987059E-6</c:v>
                </c:pt>
                <c:pt idx="7383">
                  <c:v>1.4171382200443959E-6</c:v>
                </c:pt>
                <c:pt idx="7384">
                  <c:v>1.2596784178172406E-6</c:v>
                </c:pt>
                <c:pt idx="7385">
                  <c:v>9.4475881336293046E-7</c:v>
                </c:pt>
                <c:pt idx="7386">
                  <c:v>1.8895176267258609E-6</c:v>
                </c:pt>
                <c:pt idx="7387">
                  <c:v>1.4171382200443959E-6</c:v>
                </c:pt>
                <c:pt idx="7388">
                  <c:v>2.8342764400887917E-6</c:v>
                </c:pt>
                <c:pt idx="7389">
                  <c:v>1.7320578244987059E-6</c:v>
                </c:pt>
                <c:pt idx="7390">
                  <c:v>2.3618970334073266E-6</c:v>
                </c:pt>
                <c:pt idx="7391">
                  <c:v>2.2044372311801716E-6</c:v>
                </c:pt>
                <c:pt idx="7392">
                  <c:v>1.1022186155900858E-6</c:v>
                </c:pt>
                <c:pt idx="7393">
                  <c:v>1.7320578244987059E-6</c:v>
                </c:pt>
                <c:pt idx="7394">
                  <c:v>1.5745980222715509E-6</c:v>
                </c:pt>
                <c:pt idx="7395">
                  <c:v>2.3618970334073266E-6</c:v>
                </c:pt>
                <c:pt idx="7396">
                  <c:v>2.0469774289530162E-6</c:v>
                </c:pt>
                <c:pt idx="7397">
                  <c:v>1.8895176267258609E-6</c:v>
                </c:pt>
                <c:pt idx="7398">
                  <c:v>1.5745980222715509E-6</c:v>
                </c:pt>
                <c:pt idx="7399">
                  <c:v>1.8895176267258609E-6</c:v>
                </c:pt>
                <c:pt idx="7400">
                  <c:v>2.3618970334073266E-6</c:v>
                </c:pt>
                <c:pt idx="7401">
                  <c:v>1.1022186155900858E-6</c:v>
                </c:pt>
                <c:pt idx="7402">
                  <c:v>1.8895176267258609E-6</c:v>
                </c:pt>
                <c:pt idx="7403">
                  <c:v>2.0469774289530162E-6</c:v>
                </c:pt>
                <c:pt idx="7404">
                  <c:v>1.7320578244987059E-6</c:v>
                </c:pt>
                <c:pt idx="7405">
                  <c:v>2.0469774289530162E-6</c:v>
                </c:pt>
                <c:pt idx="7406">
                  <c:v>1.1022186155900858E-6</c:v>
                </c:pt>
                <c:pt idx="7407">
                  <c:v>2.0469774289530162E-6</c:v>
                </c:pt>
                <c:pt idx="7408">
                  <c:v>1.2596784178172406E-6</c:v>
                </c:pt>
                <c:pt idx="7409">
                  <c:v>1.7320578244987059E-6</c:v>
                </c:pt>
                <c:pt idx="7410">
                  <c:v>1.2596784178172406E-6</c:v>
                </c:pt>
                <c:pt idx="7411">
                  <c:v>3.1491960445431018E-6</c:v>
                </c:pt>
                <c:pt idx="7412">
                  <c:v>1.8895176267258609E-6</c:v>
                </c:pt>
                <c:pt idx="7413">
                  <c:v>1.8895176267258609E-6</c:v>
                </c:pt>
                <c:pt idx="7414">
                  <c:v>1.7320578244987059E-6</c:v>
                </c:pt>
                <c:pt idx="7415">
                  <c:v>1.8895176267258609E-6</c:v>
                </c:pt>
                <c:pt idx="7416">
                  <c:v>1.5745980222715509E-6</c:v>
                </c:pt>
                <c:pt idx="7417">
                  <c:v>2.2044372311801716E-6</c:v>
                </c:pt>
                <c:pt idx="7418">
                  <c:v>1.4171382200443959E-6</c:v>
                </c:pt>
                <c:pt idx="7419">
                  <c:v>2.5193568356344812E-6</c:v>
                </c:pt>
                <c:pt idx="7420">
                  <c:v>1.5745980222715509E-6</c:v>
                </c:pt>
                <c:pt idx="7421">
                  <c:v>1.4171382200443959E-6</c:v>
                </c:pt>
                <c:pt idx="7422">
                  <c:v>1.4171382200443959E-6</c:v>
                </c:pt>
                <c:pt idx="7423">
                  <c:v>9.4475881336293046E-7</c:v>
                </c:pt>
                <c:pt idx="7424">
                  <c:v>1.4171382200443959E-6</c:v>
                </c:pt>
                <c:pt idx="7425">
                  <c:v>1.4171382200443959E-6</c:v>
                </c:pt>
                <c:pt idx="7426">
                  <c:v>1.2596784178172406E-6</c:v>
                </c:pt>
                <c:pt idx="7427">
                  <c:v>1.2596784178172406E-6</c:v>
                </c:pt>
                <c:pt idx="7428">
                  <c:v>1.8895176267258609E-6</c:v>
                </c:pt>
                <c:pt idx="7429">
                  <c:v>1.7320578244987059E-6</c:v>
                </c:pt>
                <c:pt idx="7430">
                  <c:v>1.8895176267258609E-6</c:v>
                </c:pt>
                <c:pt idx="7431">
                  <c:v>1.5745980222715509E-6</c:v>
                </c:pt>
                <c:pt idx="7432">
                  <c:v>1.7320578244987059E-6</c:v>
                </c:pt>
                <c:pt idx="7433">
                  <c:v>2.6768166378616363E-6</c:v>
                </c:pt>
                <c:pt idx="7434">
                  <c:v>1.8895176267258609E-6</c:v>
                </c:pt>
                <c:pt idx="7435">
                  <c:v>1.4171382200443959E-6</c:v>
                </c:pt>
                <c:pt idx="7436">
                  <c:v>1.8895176267258609E-6</c:v>
                </c:pt>
                <c:pt idx="7437">
                  <c:v>2.2044372311801716E-6</c:v>
                </c:pt>
                <c:pt idx="7438">
                  <c:v>1.4171382200443959E-6</c:v>
                </c:pt>
                <c:pt idx="7439">
                  <c:v>2.2044372311801716E-6</c:v>
                </c:pt>
                <c:pt idx="7440">
                  <c:v>7.8729901113577544E-7</c:v>
                </c:pt>
                <c:pt idx="7441">
                  <c:v>1.5745980222715509E-6</c:v>
                </c:pt>
                <c:pt idx="7442">
                  <c:v>1.8895176267258609E-6</c:v>
                </c:pt>
                <c:pt idx="7443">
                  <c:v>1.4171382200443959E-6</c:v>
                </c:pt>
                <c:pt idx="7444">
                  <c:v>2.3618970334073266E-6</c:v>
                </c:pt>
                <c:pt idx="7445">
                  <c:v>1.2596784178172406E-6</c:v>
                </c:pt>
                <c:pt idx="7446">
                  <c:v>1.8895176267258609E-6</c:v>
                </c:pt>
                <c:pt idx="7447">
                  <c:v>1.8895176267258609E-6</c:v>
                </c:pt>
                <c:pt idx="7448">
                  <c:v>2.2044372311801716E-6</c:v>
                </c:pt>
                <c:pt idx="7449">
                  <c:v>1.4171382200443959E-6</c:v>
                </c:pt>
                <c:pt idx="7450">
                  <c:v>1.7320578244987059E-6</c:v>
                </c:pt>
                <c:pt idx="7451">
                  <c:v>1.7320578244987059E-6</c:v>
                </c:pt>
                <c:pt idx="7452">
                  <c:v>1.5745980222715509E-6</c:v>
                </c:pt>
                <c:pt idx="7453">
                  <c:v>1.5745980222715509E-6</c:v>
                </c:pt>
                <c:pt idx="7454">
                  <c:v>1.5745980222715509E-6</c:v>
                </c:pt>
                <c:pt idx="7455">
                  <c:v>1.1022186155900858E-6</c:v>
                </c:pt>
                <c:pt idx="7456">
                  <c:v>1.5745980222715509E-6</c:v>
                </c:pt>
                <c:pt idx="7457">
                  <c:v>9.4475881336293046E-7</c:v>
                </c:pt>
                <c:pt idx="7458">
                  <c:v>9.4475881336293046E-7</c:v>
                </c:pt>
                <c:pt idx="7459">
                  <c:v>2.2044372311801716E-6</c:v>
                </c:pt>
                <c:pt idx="7460">
                  <c:v>1.7320578244987059E-6</c:v>
                </c:pt>
                <c:pt idx="7461">
                  <c:v>1.8895176267258609E-6</c:v>
                </c:pt>
                <c:pt idx="7462">
                  <c:v>2.3618970334073266E-6</c:v>
                </c:pt>
                <c:pt idx="7463">
                  <c:v>2.5193568356344812E-6</c:v>
                </c:pt>
                <c:pt idx="7464">
                  <c:v>1.1022186155900858E-6</c:v>
                </c:pt>
                <c:pt idx="7465">
                  <c:v>1.7320578244987059E-6</c:v>
                </c:pt>
                <c:pt idx="7466">
                  <c:v>2.8342764400887917E-6</c:v>
                </c:pt>
                <c:pt idx="7467">
                  <c:v>1.8895176267258609E-6</c:v>
                </c:pt>
                <c:pt idx="7468">
                  <c:v>2.2044372311801716E-6</c:v>
                </c:pt>
                <c:pt idx="7469">
                  <c:v>2.3618970334073266E-6</c:v>
                </c:pt>
                <c:pt idx="7470">
                  <c:v>1.8895176267258609E-6</c:v>
                </c:pt>
                <c:pt idx="7471">
                  <c:v>1.1022186155900858E-6</c:v>
                </c:pt>
                <c:pt idx="7472">
                  <c:v>1.8895176267258609E-6</c:v>
                </c:pt>
                <c:pt idx="7473">
                  <c:v>1.4171382200443959E-6</c:v>
                </c:pt>
                <c:pt idx="7474">
                  <c:v>2.5193568356344812E-6</c:v>
                </c:pt>
                <c:pt idx="7475">
                  <c:v>2.0469774289530162E-6</c:v>
                </c:pt>
                <c:pt idx="7476">
                  <c:v>1.5745980222715509E-6</c:v>
                </c:pt>
                <c:pt idx="7477">
                  <c:v>1.8895176267258609E-6</c:v>
                </c:pt>
                <c:pt idx="7478">
                  <c:v>2.6768166378616363E-6</c:v>
                </c:pt>
                <c:pt idx="7479">
                  <c:v>2.6768166378616363E-6</c:v>
                </c:pt>
                <c:pt idx="7480">
                  <c:v>9.4475881336293046E-7</c:v>
                </c:pt>
                <c:pt idx="7481">
                  <c:v>2.0469774289530162E-6</c:v>
                </c:pt>
                <c:pt idx="7482">
                  <c:v>1.5745980222715509E-6</c:v>
                </c:pt>
                <c:pt idx="7483">
                  <c:v>1.5745980222715509E-6</c:v>
                </c:pt>
                <c:pt idx="7484">
                  <c:v>2.0469774289530162E-6</c:v>
                </c:pt>
                <c:pt idx="7485">
                  <c:v>1.2596784178172406E-6</c:v>
                </c:pt>
                <c:pt idx="7486">
                  <c:v>1.5745980222715509E-6</c:v>
                </c:pt>
                <c:pt idx="7487">
                  <c:v>1.8895176267258609E-6</c:v>
                </c:pt>
                <c:pt idx="7488">
                  <c:v>2.3618970334073266E-6</c:v>
                </c:pt>
                <c:pt idx="7489">
                  <c:v>2.3618970334073266E-6</c:v>
                </c:pt>
                <c:pt idx="7490">
                  <c:v>1.7320578244987059E-6</c:v>
                </c:pt>
                <c:pt idx="7491">
                  <c:v>1.7320578244987059E-6</c:v>
                </c:pt>
                <c:pt idx="7492">
                  <c:v>1.2596784178172406E-6</c:v>
                </c:pt>
                <c:pt idx="7493">
                  <c:v>2.3618970334073266E-6</c:v>
                </c:pt>
                <c:pt idx="7494">
                  <c:v>2.0469774289530162E-6</c:v>
                </c:pt>
                <c:pt idx="7495">
                  <c:v>1.2596784178172406E-6</c:v>
                </c:pt>
                <c:pt idx="7496">
                  <c:v>2.2044372311801716E-6</c:v>
                </c:pt>
                <c:pt idx="7497">
                  <c:v>2.2044372311801716E-6</c:v>
                </c:pt>
                <c:pt idx="7498">
                  <c:v>2.2044372311801716E-6</c:v>
                </c:pt>
                <c:pt idx="7499">
                  <c:v>2.0469774289530162E-6</c:v>
                </c:pt>
                <c:pt idx="7500">
                  <c:v>1.4171382200443959E-6</c:v>
                </c:pt>
                <c:pt idx="7501">
                  <c:v>2.2044372311801716E-6</c:v>
                </c:pt>
                <c:pt idx="7502">
                  <c:v>1.5745980222715509E-6</c:v>
                </c:pt>
                <c:pt idx="7503">
                  <c:v>2.6768166378616363E-6</c:v>
                </c:pt>
                <c:pt idx="7504">
                  <c:v>2.2044372311801716E-6</c:v>
                </c:pt>
                <c:pt idx="7505">
                  <c:v>2.3618970334073266E-6</c:v>
                </c:pt>
                <c:pt idx="7506">
                  <c:v>1.1022186155900858E-6</c:v>
                </c:pt>
                <c:pt idx="7507">
                  <c:v>1.5745980222715509E-6</c:v>
                </c:pt>
                <c:pt idx="7508">
                  <c:v>1.4171382200443959E-6</c:v>
                </c:pt>
                <c:pt idx="7509">
                  <c:v>2.9917362423159467E-6</c:v>
                </c:pt>
                <c:pt idx="7510">
                  <c:v>2.2044372311801716E-6</c:v>
                </c:pt>
                <c:pt idx="7511">
                  <c:v>7.8729901113577544E-7</c:v>
                </c:pt>
                <c:pt idx="7512">
                  <c:v>1.8895176267258609E-6</c:v>
                </c:pt>
                <c:pt idx="7513">
                  <c:v>2.6768166378616363E-6</c:v>
                </c:pt>
                <c:pt idx="7514">
                  <c:v>1.5745980222715509E-6</c:v>
                </c:pt>
                <c:pt idx="7515">
                  <c:v>1.4171382200443959E-6</c:v>
                </c:pt>
                <c:pt idx="7516">
                  <c:v>1.2596784178172406E-6</c:v>
                </c:pt>
                <c:pt idx="7517">
                  <c:v>2.6768166378616363E-6</c:v>
                </c:pt>
                <c:pt idx="7518">
                  <c:v>2.0469774289530162E-6</c:v>
                </c:pt>
                <c:pt idx="7519">
                  <c:v>1.8895176267258609E-6</c:v>
                </c:pt>
                <c:pt idx="7520">
                  <c:v>1.4171382200443959E-6</c:v>
                </c:pt>
                <c:pt idx="7521">
                  <c:v>1.2596784178172406E-6</c:v>
                </c:pt>
                <c:pt idx="7522">
                  <c:v>1.7320578244987059E-6</c:v>
                </c:pt>
                <c:pt idx="7523">
                  <c:v>7.8729901113577544E-7</c:v>
                </c:pt>
                <c:pt idx="7524">
                  <c:v>1.5745980222715509E-6</c:v>
                </c:pt>
                <c:pt idx="7525">
                  <c:v>1.1022186155900858E-6</c:v>
                </c:pt>
                <c:pt idx="7526">
                  <c:v>2.3618970334073266E-6</c:v>
                </c:pt>
                <c:pt idx="7527">
                  <c:v>2.0469774289530162E-6</c:v>
                </c:pt>
                <c:pt idx="7528">
                  <c:v>2.3618970334073266E-6</c:v>
                </c:pt>
                <c:pt idx="7529">
                  <c:v>1.8895176267258609E-6</c:v>
                </c:pt>
                <c:pt idx="7530">
                  <c:v>1.2596784178172406E-6</c:v>
                </c:pt>
                <c:pt idx="7531">
                  <c:v>2.2044372311801716E-6</c:v>
                </c:pt>
                <c:pt idx="7532">
                  <c:v>1.7320578244987059E-6</c:v>
                </c:pt>
                <c:pt idx="7533">
                  <c:v>2.2044372311801716E-6</c:v>
                </c:pt>
                <c:pt idx="7534">
                  <c:v>1.5745980222715509E-6</c:v>
                </c:pt>
                <c:pt idx="7535">
                  <c:v>1.8895176267258609E-6</c:v>
                </c:pt>
                <c:pt idx="7536">
                  <c:v>1.2596784178172406E-6</c:v>
                </c:pt>
                <c:pt idx="7537">
                  <c:v>2.9917362423159467E-6</c:v>
                </c:pt>
                <c:pt idx="7538">
                  <c:v>1.7320578244987059E-6</c:v>
                </c:pt>
                <c:pt idx="7539">
                  <c:v>9.4475881336293046E-7</c:v>
                </c:pt>
                <c:pt idx="7540">
                  <c:v>1.2596784178172406E-6</c:v>
                </c:pt>
                <c:pt idx="7541">
                  <c:v>1.8895176267258609E-6</c:v>
                </c:pt>
                <c:pt idx="7542">
                  <c:v>2.2044372311801716E-6</c:v>
                </c:pt>
                <c:pt idx="7543">
                  <c:v>2.0469774289530162E-6</c:v>
                </c:pt>
                <c:pt idx="7544">
                  <c:v>1.4171382200443959E-6</c:v>
                </c:pt>
                <c:pt idx="7545">
                  <c:v>1.1022186155900858E-6</c:v>
                </c:pt>
                <c:pt idx="7546">
                  <c:v>1.4171382200443959E-6</c:v>
                </c:pt>
                <c:pt idx="7547">
                  <c:v>1.7320578244987059E-6</c:v>
                </c:pt>
                <c:pt idx="7548">
                  <c:v>1.7320578244987059E-6</c:v>
                </c:pt>
                <c:pt idx="7549">
                  <c:v>1.4171382200443959E-6</c:v>
                </c:pt>
                <c:pt idx="7550">
                  <c:v>1.7320578244987059E-6</c:v>
                </c:pt>
                <c:pt idx="7551">
                  <c:v>1.7320578244987059E-6</c:v>
                </c:pt>
                <c:pt idx="7552">
                  <c:v>1.1022186155900858E-6</c:v>
                </c:pt>
                <c:pt idx="7553">
                  <c:v>1.4171382200443959E-6</c:v>
                </c:pt>
                <c:pt idx="7554">
                  <c:v>2.0469774289530162E-6</c:v>
                </c:pt>
                <c:pt idx="7555">
                  <c:v>2.3618970334073266E-6</c:v>
                </c:pt>
                <c:pt idx="7556">
                  <c:v>7.8729901113577544E-7</c:v>
                </c:pt>
                <c:pt idx="7557">
                  <c:v>1.7320578244987059E-6</c:v>
                </c:pt>
                <c:pt idx="7558">
                  <c:v>9.4475881336293046E-7</c:v>
                </c:pt>
                <c:pt idx="7559">
                  <c:v>1.8895176267258609E-6</c:v>
                </c:pt>
                <c:pt idx="7560">
                  <c:v>1.5745980222715509E-6</c:v>
                </c:pt>
                <c:pt idx="7561">
                  <c:v>2.0469774289530162E-6</c:v>
                </c:pt>
                <c:pt idx="7562">
                  <c:v>2.2044372311801716E-6</c:v>
                </c:pt>
                <c:pt idx="7563">
                  <c:v>1.4171382200443959E-6</c:v>
                </c:pt>
                <c:pt idx="7564">
                  <c:v>1.1022186155900858E-6</c:v>
                </c:pt>
                <c:pt idx="7565">
                  <c:v>1.8895176267258609E-6</c:v>
                </c:pt>
                <c:pt idx="7566">
                  <c:v>1.5745980222715509E-6</c:v>
                </c:pt>
                <c:pt idx="7567">
                  <c:v>1.4171382200443959E-6</c:v>
                </c:pt>
                <c:pt idx="7568">
                  <c:v>7.8729901113577544E-7</c:v>
                </c:pt>
                <c:pt idx="7569">
                  <c:v>7.8729901113577544E-7</c:v>
                </c:pt>
                <c:pt idx="7570">
                  <c:v>1.5745980222715509E-6</c:v>
                </c:pt>
                <c:pt idx="7571">
                  <c:v>1.2596784178172406E-6</c:v>
                </c:pt>
                <c:pt idx="7572">
                  <c:v>1.2596784178172406E-6</c:v>
                </c:pt>
                <c:pt idx="7573">
                  <c:v>1.4171382200443959E-6</c:v>
                </c:pt>
                <c:pt idx="7574">
                  <c:v>1.7320578244987059E-6</c:v>
                </c:pt>
                <c:pt idx="7575">
                  <c:v>1.5745980222715509E-6</c:v>
                </c:pt>
                <c:pt idx="7576">
                  <c:v>1.4171382200443959E-6</c:v>
                </c:pt>
                <c:pt idx="7577">
                  <c:v>2.2044372311801716E-6</c:v>
                </c:pt>
                <c:pt idx="7578">
                  <c:v>2.0469774289530162E-6</c:v>
                </c:pt>
                <c:pt idx="7579">
                  <c:v>9.4475881336293046E-7</c:v>
                </c:pt>
                <c:pt idx="7580">
                  <c:v>1.4171382200443959E-6</c:v>
                </c:pt>
                <c:pt idx="7581">
                  <c:v>1.8895176267258609E-6</c:v>
                </c:pt>
                <c:pt idx="7582">
                  <c:v>2.5193568356344812E-6</c:v>
                </c:pt>
                <c:pt idx="7583">
                  <c:v>1.8895176267258609E-6</c:v>
                </c:pt>
                <c:pt idx="7584">
                  <c:v>1.4171382200443959E-6</c:v>
                </c:pt>
                <c:pt idx="7585">
                  <c:v>1.5745980222715509E-6</c:v>
                </c:pt>
                <c:pt idx="7586">
                  <c:v>3.1491960445431018E-6</c:v>
                </c:pt>
                <c:pt idx="7587">
                  <c:v>1.1022186155900858E-6</c:v>
                </c:pt>
                <c:pt idx="7588">
                  <c:v>1.1022186155900858E-6</c:v>
                </c:pt>
                <c:pt idx="7589">
                  <c:v>1.4171382200443959E-6</c:v>
                </c:pt>
                <c:pt idx="7590">
                  <c:v>2.6768166378616363E-6</c:v>
                </c:pt>
                <c:pt idx="7591">
                  <c:v>7.8729901113577544E-7</c:v>
                </c:pt>
                <c:pt idx="7592">
                  <c:v>2.2044372311801716E-6</c:v>
                </c:pt>
                <c:pt idx="7593">
                  <c:v>1.4171382200443959E-6</c:v>
                </c:pt>
                <c:pt idx="7594">
                  <c:v>2.5193568356344812E-6</c:v>
                </c:pt>
                <c:pt idx="7595">
                  <c:v>1.2596784178172406E-6</c:v>
                </c:pt>
                <c:pt idx="7596">
                  <c:v>9.4475881336293046E-7</c:v>
                </c:pt>
                <c:pt idx="7597">
                  <c:v>1.4171382200443959E-6</c:v>
                </c:pt>
                <c:pt idx="7598">
                  <c:v>2.0469774289530162E-6</c:v>
                </c:pt>
                <c:pt idx="7599">
                  <c:v>1.7320578244987059E-6</c:v>
                </c:pt>
                <c:pt idx="7600">
                  <c:v>2.0469774289530162E-6</c:v>
                </c:pt>
                <c:pt idx="7601">
                  <c:v>2.3618970334073266E-6</c:v>
                </c:pt>
                <c:pt idx="7602">
                  <c:v>2.0469774289530162E-6</c:v>
                </c:pt>
                <c:pt idx="7603">
                  <c:v>2.0469774289530162E-6</c:v>
                </c:pt>
                <c:pt idx="7604">
                  <c:v>1.5745980222715509E-6</c:v>
                </c:pt>
                <c:pt idx="7605">
                  <c:v>2.0469774289530162E-6</c:v>
                </c:pt>
                <c:pt idx="7606">
                  <c:v>1.8895176267258609E-6</c:v>
                </c:pt>
                <c:pt idx="7607">
                  <c:v>1.8895176267258609E-6</c:v>
                </c:pt>
                <c:pt idx="7608">
                  <c:v>1.2596784178172406E-6</c:v>
                </c:pt>
                <c:pt idx="7609">
                  <c:v>1.4171382200443959E-6</c:v>
                </c:pt>
                <c:pt idx="7610">
                  <c:v>1.2596784178172406E-6</c:v>
                </c:pt>
                <c:pt idx="7611">
                  <c:v>1.4171382200443959E-6</c:v>
                </c:pt>
                <c:pt idx="7612">
                  <c:v>2.0469774289530162E-6</c:v>
                </c:pt>
                <c:pt idx="7613">
                  <c:v>1.7320578244987059E-6</c:v>
                </c:pt>
                <c:pt idx="7614">
                  <c:v>2.0469774289530162E-6</c:v>
                </c:pt>
                <c:pt idx="7615">
                  <c:v>1.5745980222715509E-6</c:v>
                </c:pt>
                <c:pt idx="7616">
                  <c:v>9.4475881336293046E-7</c:v>
                </c:pt>
                <c:pt idx="7617">
                  <c:v>2.5193568356344812E-6</c:v>
                </c:pt>
                <c:pt idx="7618">
                  <c:v>2.2044372311801716E-6</c:v>
                </c:pt>
                <c:pt idx="7619">
                  <c:v>3.3066558467702568E-6</c:v>
                </c:pt>
                <c:pt idx="7620">
                  <c:v>1.5745980222715509E-6</c:v>
                </c:pt>
                <c:pt idx="7621">
                  <c:v>1.4171382200443959E-6</c:v>
                </c:pt>
                <c:pt idx="7622">
                  <c:v>1.7320578244987059E-6</c:v>
                </c:pt>
                <c:pt idx="7623">
                  <c:v>2.5193568356344812E-6</c:v>
                </c:pt>
                <c:pt idx="7624">
                  <c:v>1.8895176267258609E-6</c:v>
                </c:pt>
                <c:pt idx="7625">
                  <c:v>2.6768166378616363E-6</c:v>
                </c:pt>
                <c:pt idx="7626">
                  <c:v>2.0469774289530162E-6</c:v>
                </c:pt>
                <c:pt idx="7627">
                  <c:v>7.8729901113577544E-7</c:v>
                </c:pt>
                <c:pt idx="7628">
                  <c:v>2.0469774289530162E-6</c:v>
                </c:pt>
                <c:pt idx="7629">
                  <c:v>1.8895176267258609E-6</c:v>
                </c:pt>
                <c:pt idx="7630">
                  <c:v>1.5745980222715509E-6</c:v>
                </c:pt>
                <c:pt idx="7631">
                  <c:v>1.7320578244987059E-6</c:v>
                </c:pt>
                <c:pt idx="7632">
                  <c:v>1.5745980222715509E-6</c:v>
                </c:pt>
                <c:pt idx="7633">
                  <c:v>2.5193568356344812E-6</c:v>
                </c:pt>
                <c:pt idx="7634">
                  <c:v>1.8895176267258609E-6</c:v>
                </c:pt>
                <c:pt idx="7635">
                  <c:v>1.7320578244987059E-6</c:v>
                </c:pt>
                <c:pt idx="7636">
                  <c:v>2.0469774289530162E-6</c:v>
                </c:pt>
                <c:pt idx="7637">
                  <c:v>2.0469774289530162E-6</c:v>
                </c:pt>
                <c:pt idx="7638">
                  <c:v>2.5193568356344812E-6</c:v>
                </c:pt>
                <c:pt idx="7639">
                  <c:v>2.3618970334073266E-6</c:v>
                </c:pt>
                <c:pt idx="7640">
                  <c:v>1.5745980222715509E-6</c:v>
                </c:pt>
                <c:pt idx="7641">
                  <c:v>2.0469774289530162E-6</c:v>
                </c:pt>
                <c:pt idx="7642">
                  <c:v>2.3618970334073266E-6</c:v>
                </c:pt>
                <c:pt idx="7643">
                  <c:v>1.5745980222715509E-6</c:v>
                </c:pt>
                <c:pt idx="7644">
                  <c:v>1.4171382200443959E-6</c:v>
                </c:pt>
                <c:pt idx="7645">
                  <c:v>6.2983920890862031E-7</c:v>
                </c:pt>
                <c:pt idx="7646">
                  <c:v>1.1022186155900858E-6</c:v>
                </c:pt>
                <c:pt idx="7647">
                  <c:v>2.2044372311801716E-6</c:v>
                </c:pt>
                <c:pt idx="7648">
                  <c:v>1.7320578244987059E-6</c:v>
                </c:pt>
                <c:pt idx="7649">
                  <c:v>2.0469774289530162E-6</c:v>
                </c:pt>
                <c:pt idx="7650">
                  <c:v>2.0469774289530162E-6</c:v>
                </c:pt>
                <c:pt idx="7651">
                  <c:v>1.1022186155900858E-6</c:v>
                </c:pt>
                <c:pt idx="7652">
                  <c:v>2.3618970334073266E-6</c:v>
                </c:pt>
                <c:pt idx="7653">
                  <c:v>7.8729901113577544E-7</c:v>
                </c:pt>
                <c:pt idx="7654">
                  <c:v>1.5745980222715509E-6</c:v>
                </c:pt>
                <c:pt idx="7655">
                  <c:v>1.5745980222715509E-6</c:v>
                </c:pt>
                <c:pt idx="7656">
                  <c:v>1.7320578244987059E-6</c:v>
                </c:pt>
                <c:pt idx="7657">
                  <c:v>1.1022186155900858E-6</c:v>
                </c:pt>
                <c:pt idx="7658">
                  <c:v>2.2044372311801716E-6</c:v>
                </c:pt>
                <c:pt idx="7659">
                  <c:v>1.7320578244987059E-6</c:v>
                </c:pt>
                <c:pt idx="7660">
                  <c:v>9.4475881336293046E-7</c:v>
                </c:pt>
                <c:pt idx="7661">
                  <c:v>1.5745980222715509E-6</c:v>
                </c:pt>
                <c:pt idx="7662">
                  <c:v>7.8729901113577544E-7</c:v>
                </c:pt>
                <c:pt idx="7663">
                  <c:v>1.7320578244987059E-6</c:v>
                </c:pt>
                <c:pt idx="7664">
                  <c:v>1.1022186155900858E-6</c:v>
                </c:pt>
                <c:pt idx="7665">
                  <c:v>2.2044372311801716E-6</c:v>
                </c:pt>
                <c:pt idx="7666">
                  <c:v>1.5745980222715509E-6</c:v>
                </c:pt>
                <c:pt idx="7667">
                  <c:v>1.4171382200443959E-6</c:v>
                </c:pt>
                <c:pt idx="7668">
                  <c:v>1.7320578244987059E-6</c:v>
                </c:pt>
                <c:pt idx="7669">
                  <c:v>2.6768166378616363E-6</c:v>
                </c:pt>
                <c:pt idx="7670">
                  <c:v>1.8895176267258609E-6</c:v>
                </c:pt>
                <c:pt idx="7671">
                  <c:v>3.1491960445431018E-6</c:v>
                </c:pt>
                <c:pt idx="7672">
                  <c:v>1.2596784178172406E-6</c:v>
                </c:pt>
                <c:pt idx="7673">
                  <c:v>1.8895176267258609E-6</c:v>
                </c:pt>
                <c:pt idx="7674">
                  <c:v>1.4171382200443959E-6</c:v>
                </c:pt>
                <c:pt idx="7675">
                  <c:v>1.1022186155900858E-6</c:v>
                </c:pt>
                <c:pt idx="7676">
                  <c:v>1.5745980222715509E-6</c:v>
                </c:pt>
                <c:pt idx="7677">
                  <c:v>1.7320578244987059E-6</c:v>
                </c:pt>
                <c:pt idx="7678">
                  <c:v>1.8895176267258609E-6</c:v>
                </c:pt>
                <c:pt idx="7679">
                  <c:v>1.5745980222715509E-6</c:v>
                </c:pt>
                <c:pt idx="7680">
                  <c:v>2.2044372311801716E-6</c:v>
                </c:pt>
                <c:pt idx="7681">
                  <c:v>1.5745980222715509E-6</c:v>
                </c:pt>
                <c:pt idx="7682">
                  <c:v>2.9917362423159467E-6</c:v>
                </c:pt>
                <c:pt idx="7683">
                  <c:v>1.1022186155900858E-6</c:v>
                </c:pt>
                <c:pt idx="7684">
                  <c:v>1.5745980222715509E-6</c:v>
                </c:pt>
                <c:pt idx="7685">
                  <c:v>1.8895176267258609E-6</c:v>
                </c:pt>
                <c:pt idx="7686">
                  <c:v>1.7320578244987059E-6</c:v>
                </c:pt>
                <c:pt idx="7687">
                  <c:v>1.2596784178172406E-6</c:v>
                </c:pt>
                <c:pt idx="7688">
                  <c:v>1.4171382200443959E-6</c:v>
                </c:pt>
                <c:pt idx="7689">
                  <c:v>9.4475881336293046E-7</c:v>
                </c:pt>
                <c:pt idx="7690">
                  <c:v>1.4171382200443959E-6</c:v>
                </c:pt>
                <c:pt idx="7691">
                  <c:v>1.8895176267258609E-6</c:v>
                </c:pt>
                <c:pt idx="7692">
                  <c:v>2.2044372311801716E-6</c:v>
                </c:pt>
                <c:pt idx="7693">
                  <c:v>2.3618970334073266E-6</c:v>
                </c:pt>
                <c:pt idx="7694">
                  <c:v>1.5745980222715509E-6</c:v>
                </c:pt>
                <c:pt idx="7695">
                  <c:v>2.2044372311801716E-6</c:v>
                </c:pt>
                <c:pt idx="7696">
                  <c:v>1.8895176267258609E-6</c:v>
                </c:pt>
                <c:pt idx="7697">
                  <c:v>1.8895176267258609E-6</c:v>
                </c:pt>
                <c:pt idx="7698">
                  <c:v>2.5193568356344812E-6</c:v>
                </c:pt>
                <c:pt idx="7699">
                  <c:v>2.2044372311801716E-6</c:v>
                </c:pt>
                <c:pt idx="7700">
                  <c:v>2.2044372311801716E-6</c:v>
                </c:pt>
                <c:pt idx="7701">
                  <c:v>1.7320578244987059E-6</c:v>
                </c:pt>
                <c:pt idx="7702">
                  <c:v>1.2596784178172406E-6</c:v>
                </c:pt>
                <c:pt idx="7703">
                  <c:v>1.5745980222715509E-6</c:v>
                </c:pt>
                <c:pt idx="7704">
                  <c:v>1.2596784178172406E-6</c:v>
                </c:pt>
                <c:pt idx="7705">
                  <c:v>1.2596784178172406E-6</c:v>
                </c:pt>
                <c:pt idx="7706">
                  <c:v>3.1491960445431018E-6</c:v>
                </c:pt>
                <c:pt idx="7707">
                  <c:v>1.4171382200443959E-6</c:v>
                </c:pt>
                <c:pt idx="7708">
                  <c:v>2.0469774289530162E-6</c:v>
                </c:pt>
                <c:pt idx="7709">
                  <c:v>1.1022186155900858E-6</c:v>
                </c:pt>
                <c:pt idx="7710">
                  <c:v>1.7320578244987059E-6</c:v>
                </c:pt>
                <c:pt idx="7711">
                  <c:v>2.0469774289530162E-6</c:v>
                </c:pt>
                <c:pt idx="7712">
                  <c:v>7.8729901113577544E-7</c:v>
                </c:pt>
                <c:pt idx="7713">
                  <c:v>1.5745980222715509E-6</c:v>
                </c:pt>
                <c:pt idx="7714">
                  <c:v>2.6768166378616363E-6</c:v>
                </c:pt>
                <c:pt idx="7715">
                  <c:v>1.8895176267258609E-6</c:v>
                </c:pt>
                <c:pt idx="7716">
                  <c:v>1.1022186155900858E-6</c:v>
                </c:pt>
                <c:pt idx="7717">
                  <c:v>1.5745980222715509E-6</c:v>
                </c:pt>
                <c:pt idx="7718">
                  <c:v>2.0469774289530162E-6</c:v>
                </c:pt>
                <c:pt idx="7719">
                  <c:v>1.4171382200443959E-6</c:v>
                </c:pt>
                <c:pt idx="7720">
                  <c:v>1.7320578244987059E-6</c:v>
                </c:pt>
                <c:pt idx="7721">
                  <c:v>1.1022186155900858E-6</c:v>
                </c:pt>
                <c:pt idx="7722">
                  <c:v>1.8895176267258609E-6</c:v>
                </c:pt>
                <c:pt idx="7723">
                  <c:v>1.8895176267258609E-6</c:v>
                </c:pt>
                <c:pt idx="7724">
                  <c:v>1.1022186155900858E-6</c:v>
                </c:pt>
                <c:pt idx="7725">
                  <c:v>1.1022186155900858E-6</c:v>
                </c:pt>
                <c:pt idx="7726">
                  <c:v>2.0469774289530162E-6</c:v>
                </c:pt>
                <c:pt idx="7727">
                  <c:v>1.4171382200443959E-6</c:v>
                </c:pt>
                <c:pt idx="7728">
                  <c:v>1.7320578244987059E-6</c:v>
                </c:pt>
                <c:pt idx="7729">
                  <c:v>1.1022186155900858E-6</c:v>
                </c:pt>
                <c:pt idx="7730">
                  <c:v>2.8342764400887917E-6</c:v>
                </c:pt>
                <c:pt idx="7731">
                  <c:v>2.5193568356344812E-6</c:v>
                </c:pt>
                <c:pt idx="7732">
                  <c:v>2.8342764400887917E-6</c:v>
                </c:pt>
                <c:pt idx="7733">
                  <c:v>1.8895176267258609E-6</c:v>
                </c:pt>
                <c:pt idx="7734">
                  <c:v>2.3618970334073266E-6</c:v>
                </c:pt>
                <c:pt idx="7735">
                  <c:v>1.4171382200443959E-6</c:v>
                </c:pt>
                <c:pt idx="7736">
                  <c:v>9.4475881336293046E-7</c:v>
                </c:pt>
                <c:pt idx="7737">
                  <c:v>1.1022186155900858E-6</c:v>
                </c:pt>
                <c:pt idx="7738">
                  <c:v>2.0469774289530162E-6</c:v>
                </c:pt>
                <c:pt idx="7739">
                  <c:v>1.4171382200443959E-6</c:v>
                </c:pt>
                <c:pt idx="7740">
                  <c:v>2.2044372311801716E-6</c:v>
                </c:pt>
                <c:pt idx="7741">
                  <c:v>1.8895176267258609E-6</c:v>
                </c:pt>
                <c:pt idx="7742">
                  <c:v>7.8729901113577544E-7</c:v>
                </c:pt>
                <c:pt idx="7743">
                  <c:v>1.5745980222715509E-6</c:v>
                </c:pt>
                <c:pt idx="7744">
                  <c:v>7.8729901113577544E-7</c:v>
                </c:pt>
                <c:pt idx="7745">
                  <c:v>2.3618970334073266E-6</c:v>
                </c:pt>
                <c:pt idx="7746">
                  <c:v>1.2596784178172406E-6</c:v>
                </c:pt>
                <c:pt idx="7747">
                  <c:v>1.4171382200443959E-6</c:v>
                </c:pt>
                <c:pt idx="7748">
                  <c:v>1.4171382200443959E-6</c:v>
                </c:pt>
                <c:pt idx="7749">
                  <c:v>1.1022186155900858E-6</c:v>
                </c:pt>
                <c:pt idx="7750">
                  <c:v>1.8895176267258609E-6</c:v>
                </c:pt>
                <c:pt idx="7751">
                  <c:v>2.2044372311801716E-6</c:v>
                </c:pt>
                <c:pt idx="7752">
                  <c:v>1.2596784178172406E-6</c:v>
                </c:pt>
                <c:pt idx="7753">
                  <c:v>7.8729901113577544E-7</c:v>
                </c:pt>
                <c:pt idx="7754">
                  <c:v>1.5745980222715509E-6</c:v>
                </c:pt>
                <c:pt idx="7755">
                  <c:v>1.7320578244987059E-6</c:v>
                </c:pt>
                <c:pt idx="7756">
                  <c:v>1.1022186155900858E-6</c:v>
                </c:pt>
                <c:pt idx="7757">
                  <c:v>1.7320578244987059E-6</c:v>
                </c:pt>
                <c:pt idx="7758">
                  <c:v>1.2596784178172406E-6</c:v>
                </c:pt>
                <c:pt idx="7759">
                  <c:v>1.4171382200443959E-6</c:v>
                </c:pt>
                <c:pt idx="7760">
                  <c:v>1.4171382200443959E-6</c:v>
                </c:pt>
                <c:pt idx="7761">
                  <c:v>2.0469774289530162E-6</c:v>
                </c:pt>
                <c:pt idx="7762">
                  <c:v>2.0469774289530162E-6</c:v>
                </c:pt>
                <c:pt idx="7763">
                  <c:v>1.1022186155900858E-6</c:v>
                </c:pt>
                <c:pt idx="7764">
                  <c:v>1.8895176267258609E-6</c:v>
                </c:pt>
                <c:pt idx="7765">
                  <c:v>2.8342764400887917E-6</c:v>
                </c:pt>
                <c:pt idx="7766">
                  <c:v>1.7320578244987059E-6</c:v>
                </c:pt>
                <c:pt idx="7767">
                  <c:v>2.5193568356344812E-6</c:v>
                </c:pt>
                <c:pt idx="7768">
                  <c:v>1.4171382200443959E-6</c:v>
                </c:pt>
                <c:pt idx="7769">
                  <c:v>1.8895176267258609E-6</c:v>
                </c:pt>
                <c:pt idx="7770">
                  <c:v>1.5745980222715509E-6</c:v>
                </c:pt>
                <c:pt idx="7771">
                  <c:v>1.4171382200443959E-6</c:v>
                </c:pt>
                <c:pt idx="7772">
                  <c:v>1.5745980222715509E-6</c:v>
                </c:pt>
                <c:pt idx="7773">
                  <c:v>2.6768166378616363E-6</c:v>
                </c:pt>
                <c:pt idx="7774">
                  <c:v>1.2596784178172406E-6</c:v>
                </c:pt>
                <c:pt idx="7775">
                  <c:v>1.1022186155900858E-6</c:v>
                </c:pt>
                <c:pt idx="7776">
                  <c:v>1.5745980222715509E-6</c:v>
                </c:pt>
                <c:pt idx="7777">
                  <c:v>2.3618970334073266E-6</c:v>
                </c:pt>
                <c:pt idx="7778">
                  <c:v>4.7237940668146523E-7</c:v>
                </c:pt>
                <c:pt idx="7779">
                  <c:v>1.8895176267258609E-6</c:v>
                </c:pt>
                <c:pt idx="7780">
                  <c:v>1.2596784178172406E-6</c:v>
                </c:pt>
                <c:pt idx="7781">
                  <c:v>1.1022186155900858E-6</c:v>
                </c:pt>
                <c:pt idx="7782">
                  <c:v>2.0469774289530162E-6</c:v>
                </c:pt>
                <c:pt idx="7783">
                  <c:v>1.2596784178172406E-6</c:v>
                </c:pt>
                <c:pt idx="7784">
                  <c:v>4.7237940668146523E-7</c:v>
                </c:pt>
                <c:pt idx="7785">
                  <c:v>2.2044372311801716E-6</c:v>
                </c:pt>
                <c:pt idx="7786">
                  <c:v>7.8729901113577544E-7</c:v>
                </c:pt>
                <c:pt idx="7787">
                  <c:v>1.2596784178172406E-6</c:v>
                </c:pt>
                <c:pt idx="7788">
                  <c:v>1.7320578244987059E-6</c:v>
                </c:pt>
                <c:pt idx="7789">
                  <c:v>1.5745980222715509E-6</c:v>
                </c:pt>
                <c:pt idx="7790">
                  <c:v>6.2983920890862031E-7</c:v>
                </c:pt>
                <c:pt idx="7791">
                  <c:v>3.1491960445431018E-6</c:v>
                </c:pt>
                <c:pt idx="7792">
                  <c:v>3.3066558467702568E-6</c:v>
                </c:pt>
                <c:pt idx="7793">
                  <c:v>2.2044372311801716E-6</c:v>
                </c:pt>
                <c:pt idx="7794">
                  <c:v>2.6768166378616363E-6</c:v>
                </c:pt>
                <c:pt idx="7795">
                  <c:v>2.5193568356344812E-6</c:v>
                </c:pt>
                <c:pt idx="7796">
                  <c:v>1.5745980222715509E-6</c:v>
                </c:pt>
                <c:pt idx="7797">
                  <c:v>1.4171382200443959E-6</c:v>
                </c:pt>
                <c:pt idx="7798">
                  <c:v>1.7320578244987059E-6</c:v>
                </c:pt>
                <c:pt idx="7799">
                  <c:v>2.6768166378616363E-6</c:v>
                </c:pt>
                <c:pt idx="7800">
                  <c:v>1.8895176267258609E-6</c:v>
                </c:pt>
                <c:pt idx="7801">
                  <c:v>1.7320578244987059E-6</c:v>
                </c:pt>
                <c:pt idx="7802">
                  <c:v>1.2596784178172406E-6</c:v>
                </c:pt>
                <c:pt idx="7803">
                  <c:v>1.1022186155900858E-6</c:v>
                </c:pt>
                <c:pt idx="7804">
                  <c:v>1.2596784178172406E-6</c:v>
                </c:pt>
                <c:pt idx="7805">
                  <c:v>1.4171382200443959E-6</c:v>
                </c:pt>
                <c:pt idx="7806">
                  <c:v>1.5745980222715509E-6</c:v>
                </c:pt>
                <c:pt idx="7807">
                  <c:v>1.4171382200443959E-6</c:v>
                </c:pt>
                <c:pt idx="7808">
                  <c:v>1.2596784178172406E-6</c:v>
                </c:pt>
                <c:pt idx="7809">
                  <c:v>1.4171382200443959E-6</c:v>
                </c:pt>
                <c:pt idx="7810">
                  <c:v>1.7320578244987059E-6</c:v>
                </c:pt>
                <c:pt idx="7811">
                  <c:v>2.8342764400887917E-6</c:v>
                </c:pt>
                <c:pt idx="7812">
                  <c:v>9.4475881336293046E-7</c:v>
                </c:pt>
                <c:pt idx="7813">
                  <c:v>1.5745980222715509E-6</c:v>
                </c:pt>
                <c:pt idx="7814">
                  <c:v>2.0469774289530162E-6</c:v>
                </c:pt>
                <c:pt idx="7815">
                  <c:v>6.2983920890862031E-7</c:v>
                </c:pt>
                <c:pt idx="7816">
                  <c:v>1.8895176267258609E-6</c:v>
                </c:pt>
                <c:pt idx="7817">
                  <c:v>1.8895176267258609E-6</c:v>
                </c:pt>
                <c:pt idx="7818">
                  <c:v>2.8342764400887917E-6</c:v>
                </c:pt>
                <c:pt idx="7819">
                  <c:v>1.8895176267258609E-6</c:v>
                </c:pt>
                <c:pt idx="7820">
                  <c:v>1.8895176267258609E-6</c:v>
                </c:pt>
                <c:pt idx="7821">
                  <c:v>1.1022186155900858E-6</c:v>
                </c:pt>
                <c:pt idx="7822">
                  <c:v>1.8895176267258609E-6</c:v>
                </c:pt>
                <c:pt idx="7823">
                  <c:v>1.7320578244987059E-6</c:v>
                </c:pt>
                <c:pt idx="7824">
                  <c:v>1.7320578244987059E-6</c:v>
                </c:pt>
                <c:pt idx="7825">
                  <c:v>1.4171382200443959E-6</c:v>
                </c:pt>
                <c:pt idx="7826">
                  <c:v>1.7320578244987059E-6</c:v>
                </c:pt>
                <c:pt idx="7827">
                  <c:v>9.4475881336293046E-7</c:v>
                </c:pt>
                <c:pt idx="7828">
                  <c:v>1.1022186155900858E-6</c:v>
                </c:pt>
                <c:pt idx="7829">
                  <c:v>1.5745980222715509E-6</c:v>
                </c:pt>
                <c:pt idx="7830">
                  <c:v>7.8729901113577544E-7</c:v>
                </c:pt>
                <c:pt idx="7831">
                  <c:v>2.0469774289530162E-6</c:v>
                </c:pt>
                <c:pt idx="7832">
                  <c:v>1.2596784178172406E-6</c:v>
                </c:pt>
                <c:pt idx="7833">
                  <c:v>1.8895176267258609E-6</c:v>
                </c:pt>
                <c:pt idx="7834">
                  <c:v>2.0469774289530162E-6</c:v>
                </c:pt>
                <c:pt idx="7835">
                  <c:v>2.8342764400887917E-6</c:v>
                </c:pt>
                <c:pt idx="7836">
                  <c:v>9.4475881336293046E-7</c:v>
                </c:pt>
                <c:pt idx="7837">
                  <c:v>1.2596784178172406E-6</c:v>
                </c:pt>
                <c:pt idx="7838">
                  <c:v>2.8342764400887917E-6</c:v>
                </c:pt>
                <c:pt idx="7839">
                  <c:v>1.5745980222715509E-6</c:v>
                </c:pt>
                <c:pt idx="7840">
                  <c:v>1.4171382200443959E-6</c:v>
                </c:pt>
                <c:pt idx="7841">
                  <c:v>2.2044372311801716E-6</c:v>
                </c:pt>
                <c:pt idx="7842">
                  <c:v>1.4171382200443959E-6</c:v>
                </c:pt>
                <c:pt idx="7843">
                  <c:v>2.3618970334073266E-6</c:v>
                </c:pt>
                <c:pt idx="7844">
                  <c:v>1.5745980222715509E-6</c:v>
                </c:pt>
                <c:pt idx="7845">
                  <c:v>1.4171382200443959E-6</c:v>
                </c:pt>
                <c:pt idx="7846">
                  <c:v>1.5745980222715509E-6</c:v>
                </c:pt>
                <c:pt idx="7847">
                  <c:v>2.3618970334073266E-6</c:v>
                </c:pt>
                <c:pt idx="7848">
                  <c:v>2.6768166378616363E-6</c:v>
                </c:pt>
                <c:pt idx="7849">
                  <c:v>1.8895176267258609E-6</c:v>
                </c:pt>
                <c:pt idx="7850">
                  <c:v>1.1022186155900858E-6</c:v>
                </c:pt>
                <c:pt idx="7851">
                  <c:v>1.4171382200443959E-6</c:v>
                </c:pt>
                <c:pt idx="7852">
                  <c:v>1.5745980222715509E-6</c:v>
                </c:pt>
                <c:pt idx="7853">
                  <c:v>1.5745980222715509E-6</c:v>
                </c:pt>
                <c:pt idx="7854">
                  <c:v>1.5745980222715509E-6</c:v>
                </c:pt>
                <c:pt idx="7855">
                  <c:v>2.0469774289530162E-6</c:v>
                </c:pt>
                <c:pt idx="7856">
                  <c:v>1.2596784178172406E-6</c:v>
                </c:pt>
                <c:pt idx="7857">
                  <c:v>2.2044372311801716E-6</c:v>
                </c:pt>
                <c:pt idx="7858">
                  <c:v>2.2044372311801716E-6</c:v>
                </c:pt>
                <c:pt idx="7859">
                  <c:v>1.5745980222715509E-6</c:v>
                </c:pt>
                <c:pt idx="7860">
                  <c:v>2.2044372311801716E-6</c:v>
                </c:pt>
                <c:pt idx="7861">
                  <c:v>1.1022186155900858E-6</c:v>
                </c:pt>
                <c:pt idx="7862">
                  <c:v>2.0469774289530162E-6</c:v>
                </c:pt>
                <c:pt idx="7863">
                  <c:v>9.4475881336293046E-7</c:v>
                </c:pt>
                <c:pt idx="7864">
                  <c:v>9.4475881336293046E-7</c:v>
                </c:pt>
                <c:pt idx="7865">
                  <c:v>2.8342764400887917E-6</c:v>
                </c:pt>
                <c:pt idx="7866">
                  <c:v>1.1022186155900858E-6</c:v>
                </c:pt>
                <c:pt idx="7867">
                  <c:v>1.4171382200443959E-6</c:v>
                </c:pt>
                <c:pt idx="7868">
                  <c:v>6.2983920890862031E-7</c:v>
                </c:pt>
                <c:pt idx="7869">
                  <c:v>1.7320578244987059E-6</c:v>
                </c:pt>
                <c:pt idx="7870">
                  <c:v>1.5745980222715509E-6</c:v>
                </c:pt>
                <c:pt idx="7871">
                  <c:v>1.2596784178172406E-6</c:v>
                </c:pt>
                <c:pt idx="7872">
                  <c:v>2.0469774289530162E-6</c:v>
                </c:pt>
                <c:pt idx="7873">
                  <c:v>1.5745980222715509E-6</c:v>
                </c:pt>
                <c:pt idx="7874">
                  <c:v>1.1022186155900858E-6</c:v>
                </c:pt>
                <c:pt idx="7875">
                  <c:v>2.0469774289530162E-6</c:v>
                </c:pt>
                <c:pt idx="7876">
                  <c:v>2.8342764400887917E-6</c:v>
                </c:pt>
                <c:pt idx="7877">
                  <c:v>1.4171382200443959E-6</c:v>
                </c:pt>
                <c:pt idx="7878">
                  <c:v>1.8895176267258609E-6</c:v>
                </c:pt>
                <c:pt idx="7879">
                  <c:v>2.3618970334073266E-6</c:v>
                </c:pt>
                <c:pt idx="7880">
                  <c:v>1.5745980222715509E-6</c:v>
                </c:pt>
                <c:pt idx="7881">
                  <c:v>1.4171382200443959E-6</c:v>
                </c:pt>
                <c:pt idx="7882">
                  <c:v>1.5745980222715509E-6</c:v>
                </c:pt>
                <c:pt idx="7883">
                  <c:v>1.4171382200443959E-6</c:v>
                </c:pt>
                <c:pt idx="7884">
                  <c:v>1.7320578244987059E-6</c:v>
                </c:pt>
                <c:pt idx="7885">
                  <c:v>2.0469774289530162E-6</c:v>
                </c:pt>
                <c:pt idx="7886">
                  <c:v>1.5745980222715509E-6</c:v>
                </c:pt>
                <c:pt idx="7887">
                  <c:v>1.4171382200443959E-6</c:v>
                </c:pt>
                <c:pt idx="7888">
                  <c:v>1.8895176267258609E-6</c:v>
                </c:pt>
                <c:pt idx="7889">
                  <c:v>1.7320578244987059E-6</c:v>
                </c:pt>
                <c:pt idx="7890">
                  <c:v>1.2596784178172406E-6</c:v>
                </c:pt>
                <c:pt idx="7891">
                  <c:v>1.2596784178172406E-6</c:v>
                </c:pt>
                <c:pt idx="7892">
                  <c:v>2.3618970334073266E-6</c:v>
                </c:pt>
                <c:pt idx="7893">
                  <c:v>1.2596784178172406E-6</c:v>
                </c:pt>
                <c:pt idx="7894">
                  <c:v>1.4171382200443959E-6</c:v>
                </c:pt>
                <c:pt idx="7895">
                  <c:v>1.5745980222715509E-6</c:v>
                </c:pt>
                <c:pt idx="7896">
                  <c:v>2.2044372311801716E-6</c:v>
                </c:pt>
                <c:pt idx="7897">
                  <c:v>2.0469774289530162E-6</c:v>
                </c:pt>
                <c:pt idx="7898">
                  <c:v>2.3618970334073266E-6</c:v>
                </c:pt>
                <c:pt idx="7899">
                  <c:v>1.4171382200443959E-6</c:v>
                </c:pt>
                <c:pt idx="7900">
                  <c:v>1.7320578244987059E-6</c:v>
                </c:pt>
                <c:pt idx="7901">
                  <c:v>2.2044372311801716E-6</c:v>
                </c:pt>
                <c:pt idx="7902">
                  <c:v>2.2044372311801716E-6</c:v>
                </c:pt>
                <c:pt idx="7903">
                  <c:v>3.9364950556788765E-6</c:v>
                </c:pt>
                <c:pt idx="7904">
                  <c:v>1.1022186155900858E-6</c:v>
                </c:pt>
                <c:pt idx="7905">
                  <c:v>1.2596784178172406E-6</c:v>
                </c:pt>
                <c:pt idx="7906">
                  <c:v>1.2596784178172406E-6</c:v>
                </c:pt>
                <c:pt idx="7907">
                  <c:v>2.0469774289530162E-6</c:v>
                </c:pt>
                <c:pt idx="7908">
                  <c:v>1.4171382200443959E-6</c:v>
                </c:pt>
                <c:pt idx="7909">
                  <c:v>1.5745980222715509E-6</c:v>
                </c:pt>
                <c:pt idx="7910">
                  <c:v>2.2044372311801716E-6</c:v>
                </c:pt>
                <c:pt idx="7911">
                  <c:v>1.1022186155900858E-6</c:v>
                </c:pt>
                <c:pt idx="7912">
                  <c:v>9.4475881336293046E-7</c:v>
                </c:pt>
                <c:pt idx="7913">
                  <c:v>1.8895176267258609E-6</c:v>
                </c:pt>
                <c:pt idx="7914">
                  <c:v>2.0469774289530162E-6</c:v>
                </c:pt>
                <c:pt idx="7915">
                  <c:v>9.4475881336293046E-7</c:v>
                </c:pt>
                <c:pt idx="7916">
                  <c:v>2.2044372311801716E-6</c:v>
                </c:pt>
                <c:pt idx="7917">
                  <c:v>1.4171382200443959E-6</c:v>
                </c:pt>
                <c:pt idx="7918">
                  <c:v>1.1022186155900858E-6</c:v>
                </c:pt>
                <c:pt idx="7919">
                  <c:v>1.4171382200443959E-6</c:v>
                </c:pt>
                <c:pt idx="7920">
                  <c:v>3.1491960445431018E-6</c:v>
                </c:pt>
                <c:pt idx="7921">
                  <c:v>1.4171382200443959E-6</c:v>
                </c:pt>
                <c:pt idx="7922">
                  <c:v>1.1022186155900858E-6</c:v>
                </c:pt>
                <c:pt idx="7923">
                  <c:v>1.5745980222715509E-6</c:v>
                </c:pt>
                <c:pt idx="7924">
                  <c:v>1.2596784178172406E-6</c:v>
                </c:pt>
                <c:pt idx="7925">
                  <c:v>1.1022186155900858E-6</c:v>
                </c:pt>
                <c:pt idx="7926">
                  <c:v>1.4171382200443959E-6</c:v>
                </c:pt>
                <c:pt idx="7927">
                  <c:v>2.2044372311801716E-6</c:v>
                </c:pt>
                <c:pt idx="7928">
                  <c:v>1.7320578244987059E-6</c:v>
                </c:pt>
                <c:pt idx="7929">
                  <c:v>1.7320578244987059E-6</c:v>
                </c:pt>
                <c:pt idx="7930">
                  <c:v>1.7320578244987059E-6</c:v>
                </c:pt>
                <c:pt idx="7931">
                  <c:v>1.1022186155900858E-6</c:v>
                </c:pt>
                <c:pt idx="7932">
                  <c:v>1.5745980222715509E-6</c:v>
                </c:pt>
                <c:pt idx="7933">
                  <c:v>1.7320578244987059E-6</c:v>
                </c:pt>
                <c:pt idx="7934">
                  <c:v>1.7320578244987059E-6</c:v>
                </c:pt>
                <c:pt idx="7935">
                  <c:v>2.8342764400887917E-6</c:v>
                </c:pt>
                <c:pt idx="7936">
                  <c:v>1.1022186155900858E-6</c:v>
                </c:pt>
                <c:pt idx="7937">
                  <c:v>1.4171382200443959E-6</c:v>
                </c:pt>
                <c:pt idx="7938">
                  <c:v>1.2596784178172406E-6</c:v>
                </c:pt>
                <c:pt idx="7939">
                  <c:v>1.2596784178172406E-6</c:v>
                </c:pt>
                <c:pt idx="7940">
                  <c:v>1.2596784178172406E-6</c:v>
                </c:pt>
                <c:pt idx="7941">
                  <c:v>1.4171382200443959E-6</c:v>
                </c:pt>
                <c:pt idx="7942">
                  <c:v>1.2596784178172406E-6</c:v>
                </c:pt>
                <c:pt idx="7943">
                  <c:v>1.2596784178172406E-6</c:v>
                </c:pt>
                <c:pt idx="7944">
                  <c:v>1.4171382200443959E-6</c:v>
                </c:pt>
                <c:pt idx="7945">
                  <c:v>1.8895176267258609E-6</c:v>
                </c:pt>
                <c:pt idx="7946">
                  <c:v>2.0469774289530162E-6</c:v>
                </c:pt>
                <c:pt idx="7947">
                  <c:v>1.4171382200443959E-6</c:v>
                </c:pt>
                <c:pt idx="7948">
                  <c:v>6.2983920890862031E-7</c:v>
                </c:pt>
                <c:pt idx="7949">
                  <c:v>2.3618970334073266E-6</c:v>
                </c:pt>
                <c:pt idx="7950">
                  <c:v>1.7320578244987059E-6</c:v>
                </c:pt>
                <c:pt idx="7951">
                  <c:v>2.2044372311801716E-6</c:v>
                </c:pt>
                <c:pt idx="7952">
                  <c:v>1.7320578244987059E-6</c:v>
                </c:pt>
                <c:pt idx="7953">
                  <c:v>1.8895176267258609E-6</c:v>
                </c:pt>
                <c:pt idx="7954">
                  <c:v>1.4171382200443959E-6</c:v>
                </c:pt>
                <c:pt idx="7955">
                  <c:v>1.4171382200443959E-6</c:v>
                </c:pt>
                <c:pt idx="7956">
                  <c:v>4.7237940668146523E-7</c:v>
                </c:pt>
                <c:pt idx="7957">
                  <c:v>1.5745980222715509E-6</c:v>
                </c:pt>
                <c:pt idx="7958">
                  <c:v>1.5745980222715509E-6</c:v>
                </c:pt>
                <c:pt idx="7959">
                  <c:v>1.1022186155900858E-6</c:v>
                </c:pt>
                <c:pt idx="7960">
                  <c:v>9.4475881336293046E-7</c:v>
                </c:pt>
                <c:pt idx="7961">
                  <c:v>1.7320578244987059E-6</c:v>
                </c:pt>
                <c:pt idx="7962">
                  <c:v>2.8342764400887917E-6</c:v>
                </c:pt>
                <c:pt idx="7963">
                  <c:v>1.8895176267258609E-6</c:v>
                </c:pt>
                <c:pt idx="7964">
                  <c:v>1.4171382200443959E-6</c:v>
                </c:pt>
                <c:pt idx="7965">
                  <c:v>1.8895176267258609E-6</c:v>
                </c:pt>
                <c:pt idx="7966">
                  <c:v>2.0469774289530162E-6</c:v>
                </c:pt>
                <c:pt idx="7967">
                  <c:v>1.8895176267258609E-6</c:v>
                </c:pt>
                <c:pt idx="7968">
                  <c:v>4.7237940668146523E-7</c:v>
                </c:pt>
                <c:pt idx="7969">
                  <c:v>1.7320578244987059E-6</c:v>
                </c:pt>
                <c:pt idx="7970">
                  <c:v>1.7320578244987059E-6</c:v>
                </c:pt>
                <c:pt idx="7971">
                  <c:v>9.4475881336293046E-7</c:v>
                </c:pt>
                <c:pt idx="7972">
                  <c:v>1.4171382200443959E-6</c:v>
                </c:pt>
                <c:pt idx="7973">
                  <c:v>1.8895176267258609E-6</c:v>
                </c:pt>
                <c:pt idx="7974">
                  <c:v>9.4475881336293046E-7</c:v>
                </c:pt>
                <c:pt idx="7975">
                  <c:v>2.2044372311801716E-6</c:v>
                </c:pt>
                <c:pt idx="7976">
                  <c:v>2.2044372311801716E-6</c:v>
                </c:pt>
                <c:pt idx="7977">
                  <c:v>1.2596784178172406E-6</c:v>
                </c:pt>
                <c:pt idx="7978">
                  <c:v>3.1491960445431018E-6</c:v>
                </c:pt>
                <c:pt idx="7979">
                  <c:v>1.8895176267258609E-6</c:v>
                </c:pt>
                <c:pt idx="7980">
                  <c:v>1.7320578244987059E-6</c:v>
                </c:pt>
                <c:pt idx="7981">
                  <c:v>1.7320578244987059E-6</c:v>
                </c:pt>
                <c:pt idx="7982">
                  <c:v>1.1022186155900858E-6</c:v>
                </c:pt>
                <c:pt idx="7983">
                  <c:v>1.7320578244987059E-6</c:v>
                </c:pt>
                <c:pt idx="7984">
                  <c:v>2.3618970334073266E-6</c:v>
                </c:pt>
                <c:pt idx="7985">
                  <c:v>6.2983920890862031E-7</c:v>
                </c:pt>
                <c:pt idx="7986">
                  <c:v>2.2044372311801716E-6</c:v>
                </c:pt>
                <c:pt idx="7987">
                  <c:v>1.5745980222715509E-6</c:v>
                </c:pt>
                <c:pt idx="7988">
                  <c:v>1.8895176267258609E-6</c:v>
                </c:pt>
                <c:pt idx="7989">
                  <c:v>1.2596784178172406E-6</c:v>
                </c:pt>
                <c:pt idx="7990">
                  <c:v>1.5745980222715509E-6</c:v>
                </c:pt>
                <c:pt idx="7991">
                  <c:v>1.4171382200443959E-6</c:v>
                </c:pt>
                <c:pt idx="7992">
                  <c:v>9.4475881336293046E-7</c:v>
                </c:pt>
                <c:pt idx="7993">
                  <c:v>1.7320578244987059E-6</c:v>
                </c:pt>
                <c:pt idx="7994">
                  <c:v>2.6768166378616363E-6</c:v>
                </c:pt>
                <c:pt idx="7995">
                  <c:v>1.5745980222715509E-6</c:v>
                </c:pt>
                <c:pt idx="7996">
                  <c:v>1.5745980222715509E-6</c:v>
                </c:pt>
                <c:pt idx="7997">
                  <c:v>1.7320578244987059E-6</c:v>
                </c:pt>
                <c:pt idx="7998">
                  <c:v>1.4171382200443959E-6</c:v>
                </c:pt>
                <c:pt idx="7999">
                  <c:v>2.5193568356344812E-6</c:v>
                </c:pt>
                <c:pt idx="8000">
                  <c:v>1.1022186155900858E-6</c:v>
                </c:pt>
                <c:pt idx="8001">
                  <c:v>1.5745980222715509E-6</c:v>
                </c:pt>
                <c:pt idx="8002">
                  <c:v>1.1022186155900858E-6</c:v>
                </c:pt>
                <c:pt idx="8003">
                  <c:v>2.0469774289530162E-6</c:v>
                </c:pt>
                <c:pt idx="8004">
                  <c:v>1.7320578244987059E-6</c:v>
                </c:pt>
                <c:pt idx="8005">
                  <c:v>1.8895176267258609E-6</c:v>
                </c:pt>
                <c:pt idx="8006">
                  <c:v>1.5745980222715509E-6</c:v>
                </c:pt>
                <c:pt idx="8007">
                  <c:v>1.4171382200443959E-6</c:v>
                </c:pt>
                <c:pt idx="8008">
                  <c:v>2.2044372311801716E-6</c:v>
                </c:pt>
                <c:pt idx="8009">
                  <c:v>1.8895176267258609E-6</c:v>
                </c:pt>
                <c:pt idx="8010">
                  <c:v>2.6768166378616363E-6</c:v>
                </c:pt>
                <c:pt idx="8011">
                  <c:v>1.2596784178172406E-6</c:v>
                </c:pt>
                <c:pt idx="8012">
                  <c:v>2.5193568356344812E-6</c:v>
                </c:pt>
                <c:pt idx="8013">
                  <c:v>1.5745980222715509E-6</c:v>
                </c:pt>
                <c:pt idx="8014">
                  <c:v>9.4475881336293046E-7</c:v>
                </c:pt>
                <c:pt idx="8015">
                  <c:v>1.7320578244987059E-6</c:v>
                </c:pt>
                <c:pt idx="8016">
                  <c:v>1.2596784178172406E-6</c:v>
                </c:pt>
                <c:pt idx="8017">
                  <c:v>2.5193568356344812E-6</c:v>
                </c:pt>
                <c:pt idx="8018">
                  <c:v>1.7320578244987059E-6</c:v>
                </c:pt>
                <c:pt idx="8019">
                  <c:v>1.7320578244987059E-6</c:v>
                </c:pt>
                <c:pt idx="8020">
                  <c:v>1.8895176267258609E-6</c:v>
                </c:pt>
                <c:pt idx="8021">
                  <c:v>1.7320578244987059E-6</c:v>
                </c:pt>
                <c:pt idx="8022">
                  <c:v>1.2596784178172406E-6</c:v>
                </c:pt>
                <c:pt idx="8023">
                  <c:v>1.8895176267258609E-6</c:v>
                </c:pt>
                <c:pt idx="8024">
                  <c:v>6.2983920890862031E-7</c:v>
                </c:pt>
                <c:pt idx="8025">
                  <c:v>1.2596784178172406E-6</c:v>
                </c:pt>
                <c:pt idx="8026">
                  <c:v>2.2044372311801716E-6</c:v>
                </c:pt>
                <c:pt idx="8027">
                  <c:v>1.7320578244987059E-6</c:v>
                </c:pt>
                <c:pt idx="8028">
                  <c:v>1.2596784178172406E-6</c:v>
                </c:pt>
                <c:pt idx="8029">
                  <c:v>1.4171382200443959E-6</c:v>
                </c:pt>
                <c:pt idx="8030">
                  <c:v>1.7320578244987059E-6</c:v>
                </c:pt>
                <c:pt idx="8031">
                  <c:v>1.5745980222715509E-6</c:v>
                </c:pt>
                <c:pt idx="8032">
                  <c:v>2.6768166378616363E-6</c:v>
                </c:pt>
                <c:pt idx="8033">
                  <c:v>2.3618970334073266E-6</c:v>
                </c:pt>
                <c:pt idx="8034">
                  <c:v>2.2044372311801716E-6</c:v>
                </c:pt>
                <c:pt idx="8035">
                  <c:v>1.7320578244987059E-6</c:v>
                </c:pt>
                <c:pt idx="8036">
                  <c:v>7.8729901113577544E-7</c:v>
                </c:pt>
                <c:pt idx="8037">
                  <c:v>2.2044372311801716E-6</c:v>
                </c:pt>
                <c:pt idx="8038">
                  <c:v>1.2596784178172406E-6</c:v>
                </c:pt>
                <c:pt idx="8039">
                  <c:v>6.2983920890862031E-7</c:v>
                </c:pt>
                <c:pt idx="8040">
                  <c:v>1.2596784178172406E-6</c:v>
                </c:pt>
                <c:pt idx="8041">
                  <c:v>1.4171382200443959E-6</c:v>
                </c:pt>
                <c:pt idx="8042">
                  <c:v>1.5745980222715509E-6</c:v>
                </c:pt>
                <c:pt idx="8043">
                  <c:v>1.5745980222715509E-6</c:v>
                </c:pt>
                <c:pt idx="8044">
                  <c:v>1.8895176267258609E-6</c:v>
                </c:pt>
                <c:pt idx="8045">
                  <c:v>2.2044372311801716E-6</c:v>
                </c:pt>
                <c:pt idx="8046">
                  <c:v>1.2596784178172406E-6</c:v>
                </c:pt>
                <c:pt idx="8047">
                  <c:v>1.5745980222715509E-6</c:v>
                </c:pt>
                <c:pt idx="8048">
                  <c:v>2.2044372311801716E-6</c:v>
                </c:pt>
                <c:pt idx="8049">
                  <c:v>1.2596784178172406E-6</c:v>
                </c:pt>
                <c:pt idx="8050">
                  <c:v>1.5745980222715509E-6</c:v>
                </c:pt>
                <c:pt idx="8051">
                  <c:v>1.1022186155900858E-6</c:v>
                </c:pt>
                <c:pt idx="8052">
                  <c:v>1.4171382200443959E-6</c:v>
                </c:pt>
                <c:pt idx="8053">
                  <c:v>1.7320578244987059E-6</c:v>
                </c:pt>
                <c:pt idx="8054">
                  <c:v>1.1022186155900858E-6</c:v>
                </c:pt>
                <c:pt idx="8055">
                  <c:v>1.4171382200443959E-6</c:v>
                </c:pt>
                <c:pt idx="8056">
                  <c:v>2.2044372311801716E-6</c:v>
                </c:pt>
                <c:pt idx="8057">
                  <c:v>2.3618970334073266E-6</c:v>
                </c:pt>
                <c:pt idx="8058">
                  <c:v>1.7320578244987059E-6</c:v>
                </c:pt>
                <c:pt idx="8059">
                  <c:v>2.2044372311801716E-6</c:v>
                </c:pt>
                <c:pt idx="8060">
                  <c:v>1.5745980222715509E-6</c:v>
                </c:pt>
                <c:pt idx="8061">
                  <c:v>1.1022186155900858E-6</c:v>
                </c:pt>
                <c:pt idx="8062">
                  <c:v>1.1022186155900858E-6</c:v>
                </c:pt>
                <c:pt idx="8063">
                  <c:v>7.8729901113577544E-7</c:v>
                </c:pt>
                <c:pt idx="8064">
                  <c:v>1.2596784178172406E-6</c:v>
                </c:pt>
                <c:pt idx="8065">
                  <c:v>1.4171382200443959E-6</c:v>
                </c:pt>
                <c:pt idx="8066">
                  <c:v>1.8895176267258609E-6</c:v>
                </c:pt>
                <c:pt idx="8067">
                  <c:v>1.2596784178172406E-6</c:v>
                </c:pt>
                <c:pt idx="8068">
                  <c:v>1.2596784178172406E-6</c:v>
                </c:pt>
                <c:pt idx="8069">
                  <c:v>1.2596784178172406E-6</c:v>
                </c:pt>
                <c:pt idx="8070">
                  <c:v>2.0469774289530162E-6</c:v>
                </c:pt>
                <c:pt idx="8071">
                  <c:v>1.5745980222715509E-6</c:v>
                </c:pt>
                <c:pt idx="8072">
                  <c:v>1.8895176267258609E-6</c:v>
                </c:pt>
                <c:pt idx="8073">
                  <c:v>1.4171382200443959E-6</c:v>
                </c:pt>
                <c:pt idx="8074">
                  <c:v>1.7320578244987059E-6</c:v>
                </c:pt>
                <c:pt idx="8075">
                  <c:v>1.7320578244987059E-6</c:v>
                </c:pt>
                <c:pt idx="8076">
                  <c:v>1.5745980222715509E-6</c:v>
                </c:pt>
                <c:pt idx="8077">
                  <c:v>1.2596784178172406E-6</c:v>
                </c:pt>
                <c:pt idx="8078">
                  <c:v>1.1022186155900858E-6</c:v>
                </c:pt>
                <c:pt idx="8079">
                  <c:v>1.1022186155900858E-6</c:v>
                </c:pt>
                <c:pt idx="8080">
                  <c:v>1.2596784178172406E-6</c:v>
                </c:pt>
                <c:pt idx="8081">
                  <c:v>1.5745980222715509E-6</c:v>
                </c:pt>
                <c:pt idx="8082">
                  <c:v>1.2596784178172406E-6</c:v>
                </c:pt>
                <c:pt idx="8083">
                  <c:v>2.3618970334073266E-6</c:v>
                </c:pt>
                <c:pt idx="8084">
                  <c:v>2.5193568356344812E-6</c:v>
                </c:pt>
                <c:pt idx="8085">
                  <c:v>1.7320578244987059E-6</c:v>
                </c:pt>
                <c:pt idx="8086">
                  <c:v>1.8895176267258609E-6</c:v>
                </c:pt>
                <c:pt idx="8087">
                  <c:v>1.1022186155900858E-6</c:v>
                </c:pt>
                <c:pt idx="8088">
                  <c:v>1.5745980222715509E-6</c:v>
                </c:pt>
                <c:pt idx="8089">
                  <c:v>1.5745980222715509E-6</c:v>
                </c:pt>
                <c:pt idx="8090">
                  <c:v>1.7320578244987059E-6</c:v>
                </c:pt>
                <c:pt idx="8091">
                  <c:v>2.6768166378616363E-6</c:v>
                </c:pt>
                <c:pt idx="8092">
                  <c:v>1.1022186155900858E-6</c:v>
                </c:pt>
                <c:pt idx="8093">
                  <c:v>1.5745980222715509E-6</c:v>
                </c:pt>
                <c:pt idx="8094">
                  <c:v>1.1022186155900858E-6</c:v>
                </c:pt>
                <c:pt idx="8095">
                  <c:v>3.1491960445431015E-7</c:v>
                </c:pt>
                <c:pt idx="8096">
                  <c:v>2.3618970334073266E-6</c:v>
                </c:pt>
                <c:pt idx="8097">
                  <c:v>1.5745980222715509E-6</c:v>
                </c:pt>
                <c:pt idx="8098">
                  <c:v>2.3618970334073266E-6</c:v>
                </c:pt>
                <c:pt idx="8099">
                  <c:v>7.8729901113577544E-7</c:v>
                </c:pt>
                <c:pt idx="8100">
                  <c:v>1.2596784178172406E-6</c:v>
                </c:pt>
                <c:pt idx="8101">
                  <c:v>1.7320578244987059E-6</c:v>
                </c:pt>
                <c:pt idx="8102">
                  <c:v>2.3618970334073266E-6</c:v>
                </c:pt>
                <c:pt idx="8103">
                  <c:v>1.7320578244987059E-6</c:v>
                </c:pt>
                <c:pt idx="8104">
                  <c:v>1.5745980222715509E-6</c:v>
                </c:pt>
                <c:pt idx="8105">
                  <c:v>1.2596784178172406E-6</c:v>
                </c:pt>
                <c:pt idx="8106">
                  <c:v>2.3618970334073266E-6</c:v>
                </c:pt>
                <c:pt idx="8107">
                  <c:v>9.4475881336293046E-7</c:v>
                </c:pt>
                <c:pt idx="8108">
                  <c:v>2.3618970334073266E-6</c:v>
                </c:pt>
                <c:pt idx="8109">
                  <c:v>1.2596784178172406E-6</c:v>
                </c:pt>
                <c:pt idx="8110">
                  <c:v>1.8895176267258609E-6</c:v>
                </c:pt>
                <c:pt idx="8111">
                  <c:v>1.8895176267258609E-6</c:v>
                </c:pt>
                <c:pt idx="8112">
                  <c:v>1.1022186155900858E-6</c:v>
                </c:pt>
                <c:pt idx="8113">
                  <c:v>2.0469774289530162E-6</c:v>
                </c:pt>
                <c:pt idx="8114">
                  <c:v>2.3618970334073266E-6</c:v>
                </c:pt>
                <c:pt idx="8115">
                  <c:v>2.2044372311801716E-6</c:v>
                </c:pt>
                <c:pt idx="8116">
                  <c:v>1.2596784178172406E-6</c:v>
                </c:pt>
                <c:pt idx="8117">
                  <c:v>1.5745980222715509E-6</c:v>
                </c:pt>
                <c:pt idx="8118">
                  <c:v>1.4171382200443959E-6</c:v>
                </c:pt>
                <c:pt idx="8119">
                  <c:v>1.5745980222715509E-6</c:v>
                </c:pt>
                <c:pt idx="8120">
                  <c:v>1.5745980222715509E-6</c:v>
                </c:pt>
                <c:pt idx="8121">
                  <c:v>1.4171382200443959E-6</c:v>
                </c:pt>
                <c:pt idx="8122">
                  <c:v>2.0469774289530162E-6</c:v>
                </c:pt>
                <c:pt idx="8123">
                  <c:v>1.5745980222715509E-6</c:v>
                </c:pt>
                <c:pt idx="8124">
                  <c:v>1.1022186155900858E-6</c:v>
                </c:pt>
                <c:pt idx="8125">
                  <c:v>1.5745980222715509E-6</c:v>
                </c:pt>
                <c:pt idx="8126">
                  <c:v>1.1022186155900858E-6</c:v>
                </c:pt>
                <c:pt idx="8127">
                  <c:v>1.2596784178172406E-6</c:v>
                </c:pt>
                <c:pt idx="8128">
                  <c:v>2.0469774289530162E-6</c:v>
                </c:pt>
                <c:pt idx="8129">
                  <c:v>2.2044372311801716E-6</c:v>
                </c:pt>
                <c:pt idx="8130">
                  <c:v>1.1022186155900858E-6</c:v>
                </c:pt>
                <c:pt idx="8131">
                  <c:v>1.4171382200443959E-6</c:v>
                </c:pt>
                <c:pt idx="8132">
                  <c:v>1.8895176267258609E-6</c:v>
                </c:pt>
                <c:pt idx="8133">
                  <c:v>1.5745980222715509E-6</c:v>
                </c:pt>
                <c:pt idx="8134">
                  <c:v>1.2596784178172406E-6</c:v>
                </c:pt>
                <c:pt idx="8135">
                  <c:v>1.1022186155900858E-6</c:v>
                </c:pt>
                <c:pt idx="8136">
                  <c:v>1.5745980222715509E-6</c:v>
                </c:pt>
                <c:pt idx="8137">
                  <c:v>2.2044372311801716E-6</c:v>
                </c:pt>
                <c:pt idx="8138">
                  <c:v>1.4171382200443959E-6</c:v>
                </c:pt>
                <c:pt idx="8139">
                  <c:v>2.6768166378616363E-6</c:v>
                </c:pt>
                <c:pt idx="8140">
                  <c:v>1.1022186155900858E-6</c:v>
                </c:pt>
                <c:pt idx="8141">
                  <c:v>1.5745980222715509E-6</c:v>
                </c:pt>
                <c:pt idx="8142">
                  <c:v>1.7320578244987059E-6</c:v>
                </c:pt>
                <c:pt idx="8143">
                  <c:v>1.5745980222715509E-6</c:v>
                </c:pt>
                <c:pt idx="8144">
                  <c:v>1.4171382200443959E-6</c:v>
                </c:pt>
                <c:pt idx="8145">
                  <c:v>2.2044372311801716E-6</c:v>
                </c:pt>
                <c:pt idx="8146">
                  <c:v>9.4475881336293046E-7</c:v>
                </c:pt>
                <c:pt idx="8147">
                  <c:v>1.4171382200443959E-6</c:v>
                </c:pt>
                <c:pt idx="8148">
                  <c:v>1.7320578244987059E-6</c:v>
                </c:pt>
                <c:pt idx="8149">
                  <c:v>1.5745980222715509E-6</c:v>
                </c:pt>
                <c:pt idx="8150">
                  <c:v>1.1022186155900858E-6</c:v>
                </c:pt>
                <c:pt idx="8151">
                  <c:v>9.4475881336293046E-7</c:v>
                </c:pt>
                <c:pt idx="8152">
                  <c:v>1.4171382200443959E-6</c:v>
                </c:pt>
                <c:pt idx="8153">
                  <c:v>2.9917362423159467E-6</c:v>
                </c:pt>
                <c:pt idx="8154">
                  <c:v>2.0469774289530162E-6</c:v>
                </c:pt>
                <c:pt idx="8155">
                  <c:v>2.3618970334073266E-6</c:v>
                </c:pt>
                <c:pt idx="8156">
                  <c:v>1.8895176267258609E-6</c:v>
                </c:pt>
                <c:pt idx="8157">
                  <c:v>2.2044372311801716E-6</c:v>
                </c:pt>
                <c:pt idx="8158">
                  <c:v>2.5193568356344812E-6</c:v>
                </c:pt>
                <c:pt idx="8159">
                  <c:v>1.7320578244987059E-6</c:v>
                </c:pt>
                <c:pt idx="8160">
                  <c:v>1.5745980222715509E-6</c:v>
                </c:pt>
                <c:pt idx="8161">
                  <c:v>1.1022186155900858E-6</c:v>
                </c:pt>
                <c:pt idx="8162">
                  <c:v>2.2044372311801716E-6</c:v>
                </c:pt>
                <c:pt idx="8163">
                  <c:v>1.8895176267258609E-6</c:v>
                </c:pt>
                <c:pt idx="8164">
                  <c:v>1.2596784178172406E-6</c:v>
                </c:pt>
                <c:pt idx="8165">
                  <c:v>2.3618970334073266E-6</c:v>
                </c:pt>
                <c:pt idx="8166">
                  <c:v>1.4171382200443959E-6</c:v>
                </c:pt>
                <c:pt idx="8167">
                  <c:v>1.7320578244987059E-6</c:v>
                </c:pt>
                <c:pt idx="8168">
                  <c:v>7.8729901113577544E-7</c:v>
                </c:pt>
                <c:pt idx="8169">
                  <c:v>2.0469774289530162E-6</c:v>
                </c:pt>
                <c:pt idx="8170">
                  <c:v>1.7320578244987059E-6</c:v>
                </c:pt>
                <c:pt idx="8171">
                  <c:v>1.2596784178172406E-6</c:v>
                </c:pt>
                <c:pt idx="8172">
                  <c:v>7.8729901113577544E-7</c:v>
                </c:pt>
                <c:pt idx="8173">
                  <c:v>2.3618970334073266E-6</c:v>
                </c:pt>
                <c:pt idx="8174">
                  <c:v>1.2596784178172406E-6</c:v>
                </c:pt>
                <c:pt idx="8175">
                  <c:v>2.5193568356344812E-6</c:v>
                </c:pt>
                <c:pt idx="8176">
                  <c:v>4.7237940668146523E-7</c:v>
                </c:pt>
                <c:pt idx="8177">
                  <c:v>2.0469774289530162E-6</c:v>
                </c:pt>
                <c:pt idx="8178">
                  <c:v>1.2596784178172406E-6</c:v>
                </c:pt>
                <c:pt idx="8179">
                  <c:v>1.7320578244987059E-6</c:v>
                </c:pt>
                <c:pt idx="8180">
                  <c:v>1.5745980222715509E-6</c:v>
                </c:pt>
                <c:pt idx="8181">
                  <c:v>2.2044372311801716E-6</c:v>
                </c:pt>
                <c:pt idx="8182">
                  <c:v>1.5745980222715509E-6</c:v>
                </c:pt>
                <c:pt idx="8183">
                  <c:v>7.8729901113577544E-7</c:v>
                </c:pt>
                <c:pt idx="8184">
                  <c:v>1.5745980222715509E-6</c:v>
                </c:pt>
                <c:pt idx="8185">
                  <c:v>2.0469774289530162E-6</c:v>
                </c:pt>
                <c:pt idx="8186">
                  <c:v>9.4475881336293046E-7</c:v>
                </c:pt>
                <c:pt idx="8187">
                  <c:v>1.5745980222715509E-6</c:v>
                </c:pt>
                <c:pt idx="8188">
                  <c:v>1.8895176267258609E-6</c:v>
                </c:pt>
                <c:pt idx="8189">
                  <c:v>1.5745980222715509E-6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D4-4515-A013-B712B0045363}"/>
            </c:ext>
          </c:extLst>
        </c:ser>
        <c:ser>
          <c:idx val="0"/>
          <c:order val="2"/>
          <c:tx>
            <c:v>NaCl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HPGe_mereni!$AA$4:$AA$8193</c:f>
              <c:numCache>
                <c:formatCode>0.00</c:formatCode>
                <c:ptCount val="8190"/>
                <c:pt idx="0">
                  <c:v>3.5679359999999996</c:v>
                </c:pt>
                <c:pt idx="1">
                  <c:v>4.8918269999999993</c:v>
                </c:pt>
                <c:pt idx="2">
                  <c:v>6.2157179999999999</c:v>
                </c:pt>
                <c:pt idx="3">
                  <c:v>7.5396089999999996</c:v>
                </c:pt>
                <c:pt idx="4">
                  <c:v>8.8634999999999984</c:v>
                </c:pt>
                <c:pt idx="5">
                  <c:v>10.187391</c:v>
                </c:pt>
                <c:pt idx="6">
                  <c:v>11.511282</c:v>
                </c:pt>
                <c:pt idx="7">
                  <c:v>12.835172999999999</c:v>
                </c:pt>
                <c:pt idx="8">
                  <c:v>14.159063999999999</c:v>
                </c:pt>
                <c:pt idx="9">
                  <c:v>15.482954999999999</c:v>
                </c:pt>
                <c:pt idx="10">
                  <c:v>16.806846</c:v>
                </c:pt>
                <c:pt idx="11">
                  <c:v>18.130737</c:v>
                </c:pt>
                <c:pt idx="12">
                  <c:v>19.454628</c:v>
                </c:pt>
                <c:pt idx="13">
                  <c:v>20.778518999999999</c:v>
                </c:pt>
                <c:pt idx="14">
                  <c:v>22.102409999999999</c:v>
                </c:pt>
                <c:pt idx="15">
                  <c:v>23.426300999999999</c:v>
                </c:pt>
                <c:pt idx="16">
                  <c:v>24.750191999999998</c:v>
                </c:pt>
                <c:pt idx="17">
                  <c:v>26.074082999999998</c:v>
                </c:pt>
                <c:pt idx="18">
                  <c:v>27.397973999999998</c:v>
                </c:pt>
                <c:pt idx="19">
                  <c:v>28.721864999999998</c:v>
                </c:pt>
                <c:pt idx="20">
                  <c:v>30.045755999999997</c:v>
                </c:pt>
                <c:pt idx="21">
                  <c:v>31.369646999999997</c:v>
                </c:pt>
                <c:pt idx="22">
                  <c:v>32.693537999999997</c:v>
                </c:pt>
                <c:pt idx="23">
                  <c:v>34.017429</c:v>
                </c:pt>
                <c:pt idx="24">
                  <c:v>35.341319999999996</c:v>
                </c:pt>
                <c:pt idx="25">
                  <c:v>36.665210999999999</c:v>
                </c:pt>
                <c:pt idx="26">
                  <c:v>37.989101999999995</c:v>
                </c:pt>
                <c:pt idx="27">
                  <c:v>39.312992999999999</c:v>
                </c:pt>
                <c:pt idx="28">
                  <c:v>40.636883999999995</c:v>
                </c:pt>
                <c:pt idx="29">
                  <c:v>41.960774999999998</c:v>
                </c:pt>
                <c:pt idx="30">
                  <c:v>43.284665999999994</c:v>
                </c:pt>
                <c:pt idx="31">
                  <c:v>44.608556999999998</c:v>
                </c:pt>
                <c:pt idx="32">
                  <c:v>45.932448000000001</c:v>
                </c:pt>
                <c:pt idx="33">
                  <c:v>47.256338999999997</c:v>
                </c:pt>
                <c:pt idx="34">
                  <c:v>48.58023</c:v>
                </c:pt>
                <c:pt idx="35">
                  <c:v>49.904120999999996</c:v>
                </c:pt>
                <c:pt idx="36">
                  <c:v>51.228012</c:v>
                </c:pt>
                <c:pt idx="37">
                  <c:v>52.551902999999996</c:v>
                </c:pt>
                <c:pt idx="38">
                  <c:v>53.875793999999999</c:v>
                </c:pt>
                <c:pt idx="39">
                  <c:v>55.199684999999995</c:v>
                </c:pt>
                <c:pt idx="40">
                  <c:v>56.523575999999998</c:v>
                </c:pt>
                <c:pt idx="41">
                  <c:v>57.847466999999995</c:v>
                </c:pt>
                <c:pt idx="42">
                  <c:v>59.171357999999998</c:v>
                </c:pt>
                <c:pt idx="43">
                  <c:v>60.495248999999994</c:v>
                </c:pt>
                <c:pt idx="44">
                  <c:v>61.819139999999997</c:v>
                </c:pt>
                <c:pt idx="45">
                  <c:v>63.143030999999993</c:v>
                </c:pt>
                <c:pt idx="46">
                  <c:v>64.466921999999997</c:v>
                </c:pt>
                <c:pt idx="47">
                  <c:v>65.790813</c:v>
                </c:pt>
                <c:pt idx="48">
                  <c:v>67.114704000000003</c:v>
                </c:pt>
                <c:pt idx="49">
                  <c:v>68.438594999999992</c:v>
                </c:pt>
                <c:pt idx="50">
                  <c:v>69.762485999999996</c:v>
                </c:pt>
                <c:pt idx="51">
                  <c:v>71.086376999999999</c:v>
                </c:pt>
                <c:pt idx="52">
                  <c:v>72.410268000000002</c:v>
                </c:pt>
                <c:pt idx="53">
                  <c:v>73.734158999999991</c:v>
                </c:pt>
                <c:pt idx="54">
                  <c:v>75.058049999999994</c:v>
                </c:pt>
                <c:pt idx="55">
                  <c:v>76.381940999999998</c:v>
                </c:pt>
                <c:pt idx="56">
                  <c:v>77.705832000000001</c:v>
                </c:pt>
                <c:pt idx="57">
                  <c:v>79.02972299999999</c:v>
                </c:pt>
                <c:pt idx="58">
                  <c:v>80.353613999999993</c:v>
                </c:pt>
                <c:pt idx="59">
                  <c:v>81.677504999999996</c:v>
                </c:pt>
                <c:pt idx="60">
                  <c:v>83.001396</c:v>
                </c:pt>
                <c:pt idx="61">
                  <c:v>84.325286999999989</c:v>
                </c:pt>
                <c:pt idx="62">
                  <c:v>85.649177999999992</c:v>
                </c:pt>
                <c:pt idx="63">
                  <c:v>86.973068999999995</c:v>
                </c:pt>
                <c:pt idx="64">
                  <c:v>88.296959999999999</c:v>
                </c:pt>
                <c:pt idx="65">
                  <c:v>89.620851000000002</c:v>
                </c:pt>
                <c:pt idx="66">
                  <c:v>90.944741999999991</c:v>
                </c:pt>
                <c:pt idx="67">
                  <c:v>92.268632999999994</c:v>
                </c:pt>
                <c:pt idx="68">
                  <c:v>93.592523999999997</c:v>
                </c:pt>
                <c:pt idx="69">
                  <c:v>94.916415000000001</c:v>
                </c:pt>
                <c:pt idx="70">
                  <c:v>96.24030599999999</c:v>
                </c:pt>
                <c:pt idx="71">
                  <c:v>97.564196999999993</c:v>
                </c:pt>
                <c:pt idx="72">
                  <c:v>98.888087999999996</c:v>
                </c:pt>
                <c:pt idx="73">
                  <c:v>100.211979</c:v>
                </c:pt>
                <c:pt idx="74">
                  <c:v>101.53586999999999</c:v>
                </c:pt>
                <c:pt idx="75">
                  <c:v>102.85976099999999</c:v>
                </c:pt>
                <c:pt idx="76">
                  <c:v>104.183652</c:v>
                </c:pt>
                <c:pt idx="77">
                  <c:v>105.507543</c:v>
                </c:pt>
                <c:pt idx="78">
                  <c:v>106.83143399999999</c:v>
                </c:pt>
                <c:pt idx="79">
                  <c:v>108.15532499999999</c:v>
                </c:pt>
                <c:pt idx="80">
                  <c:v>109.47921599999999</c:v>
                </c:pt>
                <c:pt idx="81">
                  <c:v>110.803107</c:v>
                </c:pt>
                <c:pt idx="82">
                  <c:v>112.126998</c:v>
                </c:pt>
                <c:pt idx="83">
                  <c:v>113.45088899999999</c:v>
                </c:pt>
                <c:pt idx="84">
                  <c:v>114.77477999999999</c:v>
                </c:pt>
                <c:pt idx="85">
                  <c:v>116.098671</c:v>
                </c:pt>
                <c:pt idx="86">
                  <c:v>117.422562</c:v>
                </c:pt>
                <c:pt idx="87">
                  <c:v>118.74645299999999</c:v>
                </c:pt>
                <c:pt idx="88">
                  <c:v>120.07034399999999</c:v>
                </c:pt>
                <c:pt idx="89">
                  <c:v>121.39423499999999</c:v>
                </c:pt>
                <c:pt idx="90">
                  <c:v>122.718126</c:v>
                </c:pt>
                <c:pt idx="91">
                  <c:v>124.04201699999999</c:v>
                </c:pt>
                <c:pt idx="92">
                  <c:v>125.36590799999999</c:v>
                </c:pt>
                <c:pt idx="93">
                  <c:v>126.68979899999999</c:v>
                </c:pt>
                <c:pt idx="94">
                  <c:v>128.01369</c:v>
                </c:pt>
                <c:pt idx="95">
                  <c:v>129.337581</c:v>
                </c:pt>
                <c:pt idx="96">
                  <c:v>130.661472</c:v>
                </c:pt>
                <c:pt idx="97">
                  <c:v>131.98536300000001</c:v>
                </c:pt>
                <c:pt idx="98">
                  <c:v>133.30925399999998</c:v>
                </c:pt>
                <c:pt idx="99">
                  <c:v>134.63314499999998</c:v>
                </c:pt>
                <c:pt idx="100">
                  <c:v>135.95703599999999</c:v>
                </c:pt>
                <c:pt idx="101">
                  <c:v>137.28092699999999</c:v>
                </c:pt>
                <c:pt idx="102">
                  <c:v>138.60481799999999</c:v>
                </c:pt>
                <c:pt idx="103">
                  <c:v>139.928709</c:v>
                </c:pt>
                <c:pt idx="104">
                  <c:v>141.2526</c:v>
                </c:pt>
                <c:pt idx="105">
                  <c:v>142.576491</c:v>
                </c:pt>
                <c:pt idx="106">
                  <c:v>143.90038199999998</c:v>
                </c:pt>
                <c:pt idx="107">
                  <c:v>145.22427299999998</c:v>
                </c:pt>
                <c:pt idx="108">
                  <c:v>146.54816399999999</c:v>
                </c:pt>
                <c:pt idx="109">
                  <c:v>147.87205499999999</c:v>
                </c:pt>
                <c:pt idx="110">
                  <c:v>149.19594599999999</c:v>
                </c:pt>
                <c:pt idx="111">
                  <c:v>150.519837</c:v>
                </c:pt>
                <c:pt idx="112">
                  <c:v>151.843728</c:v>
                </c:pt>
                <c:pt idx="113">
                  <c:v>153.167619</c:v>
                </c:pt>
                <c:pt idx="114">
                  <c:v>154.49151000000001</c:v>
                </c:pt>
                <c:pt idx="115">
                  <c:v>155.81540099999998</c:v>
                </c:pt>
                <c:pt idx="116">
                  <c:v>157.13929199999998</c:v>
                </c:pt>
                <c:pt idx="117">
                  <c:v>158.46318299999999</c:v>
                </c:pt>
                <c:pt idx="118">
                  <c:v>159.78707399999999</c:v>
                </c:pt>
                <c:pt idx="119">
                  <c:v>161.11096499999999</c:v>
                </c:pt>
                <c:pt idx="120">
                  <c:v>162.434856</c:v>
                </c:pt>
                <c:pt idx="121">
                  <c:v>163.758747</c:v>
                </c:pt>
                <c:pt idx="122">
                  <c:v>165.082638</c:v>
                </c:pt>
                <c:pt idx="123">
                  <c:v>166.40652899999998</c:v>
                </c:pt>
                <c:pt idx="124">
                  <c:v>167.73041999999998</c:v>
                </c:pt>
                <c:pt idx="125">
                  <c:v>169.05431099999998</c:v>
                </c:pt>
                <c:pt idx="126">
                  <c:v>170.37820199999999</c:v>
                </c:pt>
                <c:pt idx="127">
                  <c:v>171.70209299999999</c:v>
                </c:pt>
                <c:pt idx="128">
                  <c:v>173.02598399999999</c:v>
                </c:pt>
                <c:pt idx="129">
                  <c:v>174.349875</c:v>
                </c:pt>
                <c:pt idx="130">
                  <c:v>175.673766</c:v>
                </c:pt>
                <c:pt idx="131">
                  <c:v>176.997657</c:v>
                </c:pt>
                <c:pt idx="132">
                  <c:v>178.32154799999998</c:v>
                </c:pt>
                <c:pt idx="133">
                  <c:v>179.64543899999998</c:v>
                </c:pt>
                <c:pt idx="134">
                  <c:v>180.96932999999999</c:v>
                </c:pt>
                <c:pt idx="135">
                  <c:v>182.29322099999999</c:v>
                </c:pt>
                <c:pt idx="136">
                  <c:v>183.61711199999999</c:v>
                </c:pt>
                <c:pt idx="137">
                  <c:v>184.94100299999999</c:v>
                </c:pt>
                <c:pt idx="138">
                  <c:v>186.264894</c:v>
                </c:pt>
                <c:pt idx="139">
                  <c:v>187.588785</c:v>
                </c:pt>
                <c:pt idx="140">
                  <c:v>188.91267599999998</c:v>
                </c:pt>
                <c:pt idx="141">
                  <c:v>190.23656699999998</c:v>
                </c:pt>
                <c:pt idx="142">
                  <c:v>191.56045799999998</c:v>
                </c:pt>
                <c:pt idx="143">
                  <c:v>192.88434899999999</c:v>
                </c:pt>
                <c:pt idx="144">
                  <c:v>194.20823999999999</c:v>
                </c:pt>
                <c:pt idx="145">
                  <c:v>195.53213099999999</c:v>
                </c:pt>
                <c:pt idx="146">
                  <c:v>196.856022</c:v>
                </c:pt>
                <c:pt idx="147">
                  <c:v>198.179913</c:v>
                </c:pt>
                <c:pt idx="148">
                  <c:v>199.503804</c:v>
                </c:pt>
                <c:pt idx="149">
                  <c:v>200.82769499999998</c:v>
                </c:pt>
                <c:pt idx="150">
                  <c:v>202.15158599999998</c:v>
                </c:pt>
                <c:pt idx="151">
                  <c:v>203.47547699999998</c:v>
                </c:pt>
                <c:pt idx="152">
                  <c:v>204.79936799999999</c:v>
                </c:pt>
                <c:pt idx="153">
                  <c:v>206.12325899999999</c:v>
                </c:pt>
                <c:pt idx="154">
                  <c:v>207.44714999999999</c:v>
                </c:pt>
                <c:pt idx="155">
                  <c:v>208.771041</c:v>
                </c:pt>
                <c:pt idx="156">
                  <c:v>210.094932</c:v>
                </c:pt>
                <c:pt idx="157">
                  <c:v>211.41882299999997</c:v>
                </c:pt>
                <c:pt idx="158">
                  <c:v>212.74271399999998</c:v>
                </c:pt>
                <c:pt idx="159">
                  <c:v>214.06660499999998</c:v>
                </c:pt>
                <c:pt idx="160">
                  <c:v>215.39049599999998</c:v>
                </c:pt>
                <c:pt idx="161">
                  <c:v>216.71438699999999</c:v>
                </c:pt>
                <c:pt idx="162">
                  <c:v>218.03827799999999</c:v>
                </c:pt>
                <c:pt idx="163">
                  <c:v>219.36216899999999</c:v>
                </c:pt>
                <c:pt idx="164">
                  <c:v>220.68606</c:v>
                </c:pt>
                <c:pt idx="165">
                  <c:v>222.009951</c:v>
                </c:pt>
                <c:pt idx="166">
                  <c:v>223.33384199999998</c:v>
                </c:pt>
                <c:pt idx="167">
                  <c:v>224.65773299999998</c:v>
                </c:pt>
                <c:pt idx="168">
                  <c:v>225.98162399999998</c:v>
                </c:pt>
                <c:pt idx="169">
                  <c:v>227.30551499999999</c:v>
                </c:pt>
                <c:pt idx="170">
                  <c:v>228.62940599999999</c:v>
                </c:pt>
                <c:pt idx="171">
                  <c:v>229.95329699999999</c:v>
                </c:pt>
                <c:pt idx="172">
                  <c:v>231.277188</c:v>
                </c:pt>
                <c:pt idx="173">
                  <c:v>232.601079</c:v>
                </c:pt>
                <c:pt idx="174">
                  <c:v>233.92496999999997</c:v>
                </c:pt>
                <c:pt idx="175">
                  <c:v>235.24886099999998</c:v>
                </c:pt>
                <c:pt idx="176">
                  <c:v>236.57275199999998</c:v>
                </c:pt>
                <c:pt idx="177">
                  <c:v>237.89664299999998</c:v>
                </c:pt>
                <c:pt idx="178">
                  <c:v>239.22053399999999</c:v>
                </c:pt>
                <c:pt idx="179">
                  <c:v>240.54442499999999</c:v>
                </c:pt>
                <c:pt idx="180">
                  <c:v>241.86831599999999</c:v>
                </c:pt>
                <c:pt idx="181">
                  <c:v>243.192207</c:v>
                </c:pt>
                <c:pt idx="182">
                  <c:v>244.516098</c:v>
                </c:pt>
                <c:pt idx="183">
                  <c:v>245.83998899999997</c:v>
                </c:pt>
                <c:pt idx="184">
                  <c:v>247.16387999999998</c:v>
                </c:pt>
                <c:pt idx="185">
                  <c:v>248.48777099999998</c:v>
                </c:pt>
                <c:pt idx="186">
                  <c:v>249.81166199999998</c:v>
                </c:pt>
                <c:pt idx="187">
                  <c:v>251.13555299999999</c:v>
                </c:pt>
                <c:pt idx="188">
                  <c:v>252.45944399999999</c:v>
                </c:pt>
                <c:pt idx="189">
                  <c:v>253.78333499999999</c:v>
                </c:pt>
                <c:pt idx="190">
                  <c:v>255.107226</c:v>
                </c:pt>
                <c:pt idx="191">
                  <c:v>256.43111699999997</c:v>
                </c:pt>
                <c:pt idx="192">
                  <c:v>257.75500799999998</c:v>
                </c:pt>
                <c:pt idx="193">
                  <c:v>259.07889899999998</c:v>
                </c:pt>
                <c:pt idx="194">
                  <c:v>260.40278999999998</c:v>
                </c:pt>
                <c:pt idx="195">
                  <c:v>261.72668099999999</c:v>
                </c:pt>
                <c:pt idx="196">
                  <c:v>263.05057199999999</c:v>
                </c:pt>
                <c:pt idx="197">
                  <c:v>264.37446299999999</c:v>
                </c:pt>
                <c:pt idx="198">
                  <c:v>265.69835399999999</c:v>
                </c:pt>
                <c:pt idx="199">
                  <c:v>267.022245</c:v>
                </c:pt>
                <c:pt idx="200">
                  <c:v>268.346136</c:v>
                </c:pt>
                <c:pt idx="201">
                  <c:v>269.670027</c:v>
                </c:pt>
                <c:pt idx="202">
                  <c:v>270.99391800000001</c:v>
                </c:pt>
                <c:pt idx="203">
                  <c:v>272.31780900000001</c:v>
                </c:pt>
                <c:pt idx="204">
                  <c:v>273.64170000000001</c:v>
                </c:pt>
                <c:pt idx="205">
                  <c:v>274.96559100000002</c:v>
                </c:pt>
                <c:pt idx="206">
                  <c:v>276.28948200000002</c:v>
                </c:pt>
                <c:pt idx="207">
                  <c:v>277.61337300000002</c:v>
                </c:pt>
                <c:pt idx="208">
                  <c:v>278.93726400000003</c:v>
                </c:pt>
                <c:pt idx="209">
                  <c:v>280.26115500000003</c:v>
                </c:pt>
                <c:pt idx="210">
                  <c:v>281.58504600000003</c:v>
                </c:pt>
                <c:pt idx="211">
                  <c:v>282.90893700000004</c:v>
                </c:pt>
                <c:pt idx="212">
                  <c:v>284.23282800000004</c:v>
                </c:pt>
                <c:pt idx="213">
                  <c:v>285.55671899999993</c:v>
                </c:pt>
                <c:pt idx="214">
                  <c:v>286.88060999999993</c:v>
                </c:pt>
                <c:pt idx="215">
                  <c:v>288.20450099999994</c:v>
                </c:pt>
                <c:pt idx="216">
                  <c:v>289.52839199999994</c:v>
                </c:pt>
                <c:pt idx="217">
                  <c:v>290.85228299999994</c:v>
                </c:pt>
                <c:pt idx="218">
                  <c:v>292.17617399999995</c:v>
                </c:pt>
                <c:pt idx="219">
                  <c:v>293.50006499999995</c:v>
                </c:pt>
                <c:pt idx="220">
                  <c:v>294.82395599999995</c:v>
                </c:pt>
                <c:pt idx="221">
                  <c:v>296.14784699999996</c:v>
                </c:pt>
                <c:pt idx="222">
                  <c:v>297.47173799999996</c:v>
                </c:pt>
                <c:pt idx="223">
                  <c:v>298.79562899999996</c:v>
                </c:pt>
                <c:pt idx="224">
                  <c:v>300.11951999999997</c:v>
                </c:pt>
                <c:pt idx="225">
                  <c:v>301.44341099999997</c:v>
                </c:pt>
                <c:pt idx="226">
                  <c:v>302.76730199999997</c:v>
                </c:pt>
                <c:pt idx="227">
                  <c:v>304.09119299999998</c:v>
                </c:pt>
                <c:pt idx="228">
                  <c:v>305.41508399999998</c:v>
                </c:pt>
                <c:pt idx="229">
                  <c:v>306.73897499999998</c:v>
                </c:pt>
                <c:pt idx="230">
                  <c:v>308.06286599999999</c:v>
                </c:pt>
                <c:pt idx="231">
                  <c:v>309.38675699999999</c:v>
                </c:pt>
                <c:pt idx="232">
                  <c:v>310.71064799999999</c:v>
                </c:pt>
                <c:pt idx="233">
                  <c:v>312.034539</c:v>
                </c:pt>
                <c:pt idx="234">
                  <c:v>313.35843</c:v>
                </c:pt>
                <c:pt idx="235">
                  <c:v>314.682321</c:v>
                </c:pt>
                <c:pt idx="236">
                  <c:v>316.006212</c:v>
                </c:pt>
                <c:pt idx="237">
                  <c:v>317.33010300000001</c:v>
                </c:pt>
                <c:pt idx="238">
                  <c:v>318.65399400000001</c:v>
                </c:pt>
                <c:pt idx="239">
                  <c:v>319.97788500000001</c:v>
                </c:pt>
                <c:pt idx="240">
                  <c:v>321.30177600000002</c:v>
                </c:pt>
                <c:pt idx="241">
                  <c:v>322.62566700000002</c:v>
                </c:pt>
                <c:pt idx="242">
                  <c:v>323.94955800000002</c:v>
                </c:pt>
                <c:pt idx="243">
                  <c:v>325.27344900000003</c:v>
                </c:pt>
                <c:pt idx="244">
                  <c:v>326.59734000000003</c:v>
                </c:pt>
                <c:pt idx="245">
                  <c:v>327.92123100000003</c:v>
                </c:pt>
                <c:pt idx="246">
                  <c:v>329.24512200000004</c:v>
                </c:pt>
                <c:pt idx="247">
                  <c:v>330.56901299999993</c:v>
                </c:pt>
                <c:pt idx="248">
                  <c:v>331.89290399999993</c:v>
                </c:pt>
                <c:pt idx="249">
                  <c:v>333.21679499999993</c:v>
                </c:pt>
                <c:pt idx="250">
                  <c:v>334.54068599999994</c:v>
                </c:pt>
                <c:pt idx="251">
                  <c:v>335.86457699999994</c:v>
                </c:pt>
                <c:pt idx="252">
                  <c:v>337.18846799999994</c:v>
                </c:pt>
                <c:pt idx="253">
                  <c:v>338.51235899999995</c:v>
                </c:pt>
                <c:pt idx="254">
                  <c:v>339.83624999999995</c:v>
                </c:pt>
                <c:pt idx="255">
                  <c:v>341.16014099999995</c:v>
                </c:pt>
                <c:pt idx="256">
                  <c:v>342.48403199999996</c:v>
                </c:pt>
                <c:pt idx="257">
                  <c:v>343.80792299999996</c:v>
                </c:pt>
                <c:pt idx="258">
                  <c:v>345.13181399999996</c:v>
                </c:pt>
                <c:pt idx="259">
                  <c:v>346.45570499999997</c:v>
                </c:pt>
                <c:pt idx="260">
                  <c:v>347.77959599999997</c:v>
                </c:pt>
                <c:pt idx="261">
                  <c:v>349.10348699999997</c:v>
                </c:pt>
                <c:pt idx="262">
                  <c:v>350.42737799999998</c:v>
                </c:pt>
                <c:pt idx="263">
                  <c:v>351.75126899999998</c:v>
                </c:pt>
                <c:pt idx="264">
                  <c:v>353.07515999999998</c:v>
                </c:pt>
                <c:pt idx="265">
                  <c:v>354.39905099999999</c:v>
                </c:pt>
                <c:pt idx="266">
                  <c:v>355.72294199999999</c:v>
                </c:pt>
                <c:pt idx="267">
                  <c:v>357.04683299999999</c:v>
                </c:pt>
                <c:pt idx="268">
                  <c:v>358.370724</c:v>
                </c:pt>
                <c:pt idx="269">
                  <c:v>359.694615</c:v>
                </c:pt>
                <c:pt idx="270">
                  <c:v>361.018506</c:v>
                </c:pt>
                <c:pt idx="271">
                  <c:v>362.34239700000001</c:v>
                </c:pt>
                <c:pt idx="272">
                  <c:v>363.66628800000001</c:v>
                </c:pt>
                <c:pt idx="273">
                  <c:v>364.99017900000001</c:v>
                </c:pt>
                <c:pt idx="274">
                  <c:v>366.31407000000002</c:v>
                </c:pt>
                <c:pt idx="275">
                  <c:v>367.63796100000002</c:v>
                </c:pt>
                <c:pt idx="276">
                  <c:v>368.96185200000002</c:v>
                </c:pt>
                <c:pt idx="277">
                  <c:v>370.28574300000002</c:v>
                </c:pt>
                <c:pt idx="278">
                  <c:v>371.60963400000003</c:v>
                </c:pt>
                <c:pt idx="279">
                  <c:v>372.93352500000003</c:v>
                </c:pt>
                <c:pt idx="280">
                  <c:v>374.25741600000003</c:v>
                </c:pt>
                <c:pt idx="281">
                  <c:v>375.58130699999992</c:v>
                </c:pt>
                <c:pt idx="282">
                  <c:v>376.90519799999993</c:v>
                </c:pt>
                <c:pt idx="283">
                  <c:v>378.22908899999993</c:v>
                </c:pt>
                <c:pt idx="284">
                  <c:v>379.55297999999993</c:v>
                </c:pt>
                <c:pt idx="285">
                  <c:v>380.87687099999994</c:v>
                </c:pt>
                <c:pt idx="286">
                  <c:v>382.20076199999994</c:v>
                </c:pt>
                <c:pt idx="287">
                  <c:v>383.52465299999994</c:v>
                </c:pt>
                <c:pt idx="288">
                  <c:v>384.84854399999995</c:v>
                </c:pt>
                <c:pt idx="289">
                  <c:v>386.17243499999995</c:v>
                </c:pt>
                <c:pt idx="290">
                  <c:v>387.49632599999995</c:v>
                </c:pt>
                <c:pt idx="291">
                  <c:v>388.82021699999996</c:v>
                </c:pt>
                <c:pt idx="292">
                  <c:v>390.14410799999996</c:v>
                </c:pt>
                <c:pt idx="293">
                  <c:v>391.46799899999996</c:v>
                </c:pt>
                <c:pt idx="294">
                  <c:v>392.79188999999997</c:v>
                </c:pt>
                <c:pt idx="295">
                  <c:v>394.11578099999997</c:v>
                </c:pt>
                <c:pt idx="296">
                  <c:v>395.43967199999997</c:v>
                </c:pt>
                <c:pt idx="297">
                  <c:v>396.76356299999998</c:v>
                </c:pt>
                <c:pt idx="298">
                  <c:v>398.08745399999998</c:v>
                </c:pt>
                <c:pt idx="299">
                  <c:v>399.41134499999998</c:v>
                </c:pt>
                <c:pt idx="300">
                  <c:v>400.73523599999999</c:v>
                </c:pt>
                <c:pt idx="301">
                  <c:v>402.05912699999999</c:v>
                </c:pt>
                <c:pt idx="302">
                  <c:v>403.38301799999999</c:v>
                </c:pt>
                <c:pt idx="303">
                  <c:v>404.706909</c:v>
                </c:pt>
                <c:pt idx="304">
                  <c:v>406.0308</c:v>
                </c:pt>
                <c:pt idx="305">
                  <c:v>407.354691</c:v>
                </c:pt>
                <c:pt idx="306">
                  <c:v>408.67858200000001</c:v>
                </c:pt>
                <c:pt idx="307">
                  <c:v>410.00247300000001</c:v>
                </c:pt>
                <c:pt idx="308">
                  <c:v>411.32636400000001</c:v>
                </c:pt>
                <c:pt idx="309">
                  <c:v>412.65025500000002</c:v>
                </c:pt>
                <c:pt idx="310">
                  <c:v>413.97414600000002</c:v>
                </c:pt>
                <c:pt idx="311">
                  <c:v>415.29803700000002</c:v>
                </c:pt>
                <c:pt idx="312">
                  <c:v>416.62192800000003</c:v>
                </c:pt>
                <c:pt idx="313">
                  <c:v>417.94581900000003</c:v>
                </c:pt>
                <c:pt idx="314">
                  <c:v>419.26971000000003</c:v>
                </c:pt>
                <c:pt idx="315">
                  <c:v>420.59360099999992</c:v>
                </c:pt>
                <c:pt idx="316">
                  <c:v>421.91749199999992</c:v>
                </c:pt>
                <c:pt idx="317">
                  <c:v>423.24138299999993</c:v>
                </c:pt>
                <c:pt idx="318">
                  <c:v>424.56527399999993</c:v>
                </c:pt>
                <c:pt idx="319">
                  <c:v>425.88916499999993</c:v>
                </c:pt>
                <c:pt idx="320">
                  <c:v>427.21305599999994</c:v>
                </c:pt>
                <c:pt idx="321">
                  <c:v>428.53694699999994</c:v>
                </c:pt>
                <c:pt idx="322">
                  <c:v>429.86083799999994</c:v>
                </c:pt>
                <c:pt idx="323">
                  <c:v>431.18472899999995</c:v>
                </c:pt>
                <c:pt idx="324">
                  <c:v>432.50861999999995</c:v>
                </c:pt>
                <c:pt idx="325">
                  <c:v>433.83251099999995</c:v>
                </c:pt>
                <c:pt idx="326">
                  <c:v>435.15640199999996</c:v>
                </c:pt>
                <c:pt idx="327">
                  <c:v>436.48029299999996</c:v>
                </c:pt>
                <c:pt idx="328">
                  <c:v>437.80418399999996</c:v>
                </c:pt>
                <c:pt idx="329">
                  <c:v>439.12807499999997</c:v>
                </c:pt>
                <c:pt idx="330">
                  <c:v>440.45196599999997</c:v>
                </c:pt>
                <c:pt idx="331">
                  <c:v>441.77585699999997</c:v>
                </c:pt>
                <c:pt idx="332">
                  <c:v>443.09974799999998</c:v>
                </c:pt>
                <c:pt idx="333">
                  <c:v>444.42363899999998</c:v>
                </c:pt>
                <c:pt idx="334">
                  <c:v>445.74752999999998</c:v>
                </c:pt>
                <c:pt idx="335">
                  <c:v>447.07142099999999</c:v>
                </c:pt>
                <c:pt idx="336">
                  <c:v>448.39531199999999</c:v>
                </c:pt>
                <c:pt idx="337">
                  <c:v>449.71920299999999</c:v>
                </c:pt>
                <c:pt idx="338">
                  <c:v>451.043094</c:v>
                </c:pt>
                <c:pt idx="339">
                  <c:v>452.366985</c:v>
                </c:pt>
                <c:pt idx="340">
                  <c:v>453.690876</c:v>
                </c:pt>
                <c:pt idx="341">
                  <c:v>455.01476700000001</c:v>
                </c:pt>
                <c:pt idx="342">
                  <c:v>456.33865800000001</c:v>
                </c:pt>
                <c:pt idx="343">
                  <c:v>457.66254900000001</c:v>
                </c:pt>
                <c:pt idx="344">
                  <c:v>458.98644000000002</c:v>
                </c:pt>
                <c:pt idx="345">
                  <c:v>460.31033100000002</c:v>
                </c:pt>
                <c:pt idx="346">
                  <c:v>461.63422200000002</c:v>
                </c:pt>
                <c:pt idx="347">
                  <c:v>462.95811300000003</c:v>
                </c:pt>
                <c:pt idx="348">
                  <c:v>464.28200400000003</c:v>
                </c:pt>
                <c:pt idx="349">
                  <c:v>465.60589499999992</c:v>
                </c:pt>
                <c:pt idx="350">
                  <c:v>466.92978599999992</c:v>
                </c:pt>
                <c:pt idx="351">
                  <c:v>468.25367699999993</c:v>
                </c:pt>
                <c:pt idx="352">
                  <c:v>469.57756799999993</c:v>
                </c:pt>
                <c:pt idx="353">
                  <c:v>470.90145899999993</c:v>
                </c:pt>
                <c:pt idx="354">
                  <c:v>472.22534999999993</c:v>
                </c:pt>
                <c:pt idx="355">
                  <c:v>473.54924099999994</c:v>
                </c:pt>
                <c:pt idx="356">
                  <c:v>474.87313199999994</c:v>
                </c:pt>
                <c:pt idx="357">
                  <c:v>476.19702299999994</c:v>
                </c:pt>
                <c:pt idx="358">
                  <c:v>477.52091399999995</c:v>
                </c:pt>
                <c:pt idx="359">
                  <c:v>478.84480499999995</c:v>
                </c:pt>
                <c:pt idx="360">
                  <c:v>480.16869599999995</c:v>
                </c:pt>
                <c:pt idx="361">
                  <c:v>481.49258699999996</c:v>
                </c:pt>
                <c:pt idx="362">
                  <c:v>482.81647799999996</c:v>
                </c:pt>
                <c:pt idx="363">
                  <c:v>484.14036899999996</c:v>
                </c:pt>
                <c:pt idx="364">
                  <c:v>485.46425999999997</c:v>
                </c:pt>
                <c:pt idx="365">
                  <c:v>486.78815099999997</c:v>
                </c:pt>
                <c:pt idx="366">
                  <c:v>488.11204199999997</c:v>
                </c:pt>
                <c:pt idx="367">
                  <c:v>489.43593299999998</c:v>
                </c:pt>
                <c:pt idx="368">
                  <c:v>490.75982399999998</c:v>
                </c:pt>
                <c:pt idx="369">
                  <c:v>492.08371499999998</c:v>
                </c:pt>
                <c:pt idx="370">
                  <c:v>493.40760599999999</c:v>
                </c:pt>
                <c:pt idx="371">
                  <c:v>494.73149699999999</c:v>
                </c:pt>
                <c:pt idx="372">
                  <c:v>496.05538799999999</c:v>
                </c:pt>
                <c:pt idx="373">
                  <c:v>497.379279</c:v>
                </c:pt>
                <c:pt idx="374">
                  <c:v>498.70317</c:v>
                </c:pt>
                <c:pt idx="375">
                  <c:v>500.027061</c:v>
                </c:pt>
                <c:pt idx="376">
                  <c:v>501.35095200000001</c:v>
                </c:pt>
                <c:pt idx="377">
                  <c:v>502.67484300000001</c:v>
                </c:pt>
                <c:pt idx="378">
                  <c:v>503.99873400000001</c:v>
                </c:pt>
                <c:pt idx="379">
                  <c:v>505.32262500000002</c:v>
                </c:pt>
                <c:pt idx="380">
                  <c:v>506.64651600000002</c:v>
                </c:pt>
                <c:pt idx="381">
                  <c:v>507.97040700000002</c:v>
                </c:pt>
                <c:pt idx="382">
                  <c:v>509.29429800000003</c:v>
                </c:pt>
                <c:pt idx="383">
                  <c:v>510.61818900000003</c:v>
                </c:pt>
                <c:pt idx="384">
                  <c:v>511.94207999999992</c:v>
                </c:pt>
                <c:pt idx="385">
                  <c:v>513.26597099999992</c:v>
                </c:pt>
                <c:pt idx="386">
                  <c:v>514.58986200000004</c:v>
                </c:pt>
                <c:pt idx="387">
                  <c:v>515.91375300000004</c:v>
                </c:pt>
                <c:pt idx="388">
                  <c:v>517.23764400000005</c:v>
                </c:pt>
                <c:pt idx="389">
                  <c:v>518.56153500000005</c:v>
                </c:pt>
                <c:pt idx="390">
                  <c:v>519.88542600000005</c:v>
                </c:pt>
                <c:pt idx="391">
                  <c:v>521.20931700000006</c:v>
                </c:pt>
                <c:pt idx="392">
                  <c:v>522.53320799999995</c:v>
                </c:pt>
                <c:pt idx="393">
                  <c:v>523.85709899999995</c:v>
                </c:pt>
                <c:pt idx="394">
                  <c:v>525.18098999999995</c:v>
                </c:pt>
                <c:pt idx="395">
                  <c:v>526.50488099999995</c:v>
                </c:pt>
                <c:pt idx="396">
                  <c:v>527.82877199999996</c:v>
                </c:pt>
                <c:pt idx="397">
                  <c:v>529.15266299999996</c:v>
                </c:pt>
                <c:pt idx="398">
                  <c:v>530.47655399999996</c:v>
                </c:pt>
                <c:pt idx="399">
                  <c:v>531.80044499999997</c:v>
                </c:pt>
                <c:pt idx="400">
                  <c:v>533.12433599999997</c:v>
                </c:pt>
                <c:pt idx="401">
                  <c:v>534.44822699999997</c:v>
                </c:pt>
                <c:pt idx="402">
                  <c:v>535.77211799999998</c:v>
                </c:pt>
                <c:pt idx="403">
                  <c:v>537.09600899999998</c:v>
                </c:pt>
                <c:pt idx="404">
                  <c:v>538.41989999999998</c:v>
                </c:pt>
                <c:pt idx="405">
                  <c:v>539.74379099999999</c:v>
                </c:pt>
                <c:pt idx="406">
                  <c:v>541.06768199999999</c:v>
                </c:pt>
                <c:pt idx="407">
                  <c:v>542.39157299999999</c:v>
                </c:pt>
                <c:pt idx="408">
                  <c:v>543.715464</c:v>
                </c:pt>
                <c:pt idx="409">
                  <c:v>545.039355</c:v>
                </c:pt>
                <c:pt idx="410">
                  <c:v>546.363246</c:v>
                </c:pt>
                <c:pt idx="411">
                  <c:v>547.68713700000001</c:v>
                </c:pt>
                <c:pt idx="412">
                  <c:v>549.01102800000001</c:v>
                </c:pt>
                <c:pt idx="413">
                  <c:v>550.33491900000001</c:v>
                </c:pt>
                <c:pt idx="414">
                  <c:v>551.65881000000002</c:v>
                </c:pt>
                <c:pt idx="415">
                  <c:v>552.98270100000002</c:v>
                </c:pt>
                <c:pt idx="416">
                  <c:v>554.30659200000002</c:v>
                </c:pt>
                <c:pt idx="417">
                  <c:v>555.63048300000003</c:v>
                </c:pt>
                <c:pt idx="418">
                  <c:v>556.95437400000003</c:v>
                </c:pt>
                <c:pt idx="419">
                  <c:v>558.27826500000003</c:v>
                </c:pt>
                <c:pt idx="420">
                  <c:v>559.60215600000004</c:v>
                </c:pt>
                <c:pt idx="421">
                  <c:v>560.92604700000004</c:v>
                </c:pt>
                <c:pt idx="422">
                  <c:v>562.24993800000004</c:v>
                </c:pt>
                <c:pt idx="423">
                  <c:v>563.57382900000005</c:v>
                </c:pt>
                <c:pt idx="424">
                  <c:v>564.89772000000005</c:v>
                </c:pt>
                <c:pt idx="425">
                  <c:v>566.22161100000005</c:v>
                </c:pt>
                <c:pt idx="426">
                  <c:v>567.54550199999994</c:v>
                </c:pt>
                <c:pt idx="427">
                  <c:v>568.86939299999995</c:v>
                </c:pt>
                <c:pt idx="428">
                  <c:v>570.19328399999995</c:v>
                </c:pt>
                <c:pt idx="429">
                  <c:v>571.51717499999995</c:v>
                </c:pt>
                <c:pt idx="430">
                  <c:v>572.84106599999996</c:v>
                </c:pt>
                <c:pt idx="431">
                  <c:v>574.16495699999996</c:v>
                </c:pt>
                <c:pt idx="432">
                  <c:v>575.48884799999996</c:v>
                </c:pt>
                <c:pt idx="433">
                  <c:v>576.81273899999997</c:v>
                </c:pt>
                <c:pt idx="434">
                  <c:v>578.13662999999997</c:v>
                </c:pt>
                <c:pt idx="435">
                  <c:v>579.46052099999997</c:v>
                </c:pt>
                <c:pt idx="436">
                  <c:v>580.78441199999997</c:v>
                </c:pt>
                <c:pt idx="437">
                  <c:v>582.10830299999998</c:v>
                </c:pt>
                <c:pt idx="438">
                  <c:v>583.43219399999998</c:v>
                </c:pt>
                <c:pt idx="439">
                  <c:v>584.75608499999998</c:v>
                </c:pt>
                <c:pt idx="440">
                  <c:v>586.07997599999999</c:v>
                </c:pt>
                <c:pt idx="441">
                  <c:v>587.40386699999999</c:v>
                </c:pt>
                <c:pt idx="442">
                  <c:v>588.72775799999999</c:v>
                </c:pt>
                <c:pt idx="443">
                  <c:v>590.051649</c:v>
                </c:pt>
                <c:pt idx="444">
                  <c:v>591.37554</c:v>
                </c:pt>
                <c:pt idx="445">
                  <c:v>592.699431</c:v>
                </c:pt>
                <c:pt idx="446">
                  <c:v>594.02332200000001</c:v>
                </c:pt>
                <c:pt idx="447">
                  <c:v>595.34721300000001</c:v>
                </c:pt>
                <c:pt idx="448">
                  <c:v>596.67110400000001</c:v>
                </c:pt>
                <c:pt idx="449">
                  <c:v>597.99499500000002</c:v>
                </c:pt>
                <c:pt idx="450">
                  <c:v>599.31888600000002</c:v>
                </c:pt>
                <c:pt idx="451">
                  <c:v>600.64277700000002</c:v>
                </c:pt>
                <c:pt idx="452">
                  <c:v>601.96666800000003</c:v>
                </c:pt>
                <c:pt idx="453">
                  <c:v>603.29055900000003</c:v>
                </c:pt>
                <c:pt idx="454">
                  <c:v>604.61445000000003</c:v>
                </c:pt>
                <c:pt idx="455">
                  <c:v>605.93834100000004</c:v>
                </c:pt>
                <c:pt idx="456">
                  <c:v>607.26223200000004</c:v>
                </c:pt>
                <c:pt idx="457">
                  <c:v>608.58612300000004</c:v>
                </c:pt>
                <c:pt idx="458">
                  <c:v>609.91001400000005</c:v>
                </c:pt>
                <c:pt idx="459">
                  <c:v>611.23390500000005</c:v>
                </c:pt>
                <c:pt idx="460">
                  <c:v>612.55779599999994</c:v>
                </c:pt>
                <c:pt idx="461">
                  <c:v>613.88168699999994</c:v>
                </c:pt>
                <c:pt idx="462">
                  <c:v>615.20557799999995</c:v>
                </c:pt>
                <c:pt idx="463">
                  <c:v>616.52946899999995</c:v>
                </c:pt>
                <c:pt idx="464">
                  <c:v>617.85335999999995</c:v>
                </c:pt>
                <c:pt idx="465">
                  <c:v>619.17725099999996</c:v>
                </c:pt>
                <c:pt idx="466">
                  <c:v>620.50114199999996</c:v>
                </c:pt>
                <c:pt idx="467">
                  <c:v>621.82503299999996</c:v>
                </c:pt>
                <c:pt idx="468">
                  <c:v>623.14892399999997</c:v>
                </c:pt>
                <c:pt idx="469">
                  <c:v>624.47281499999997</c:v>
                </c:pt>
                <c:pt idx="470">
                  <c:v>625.79670599999997</c:v>
                </c:pt>
                <c:pt idx="471">
                  <c:v>627.12059699999998</c:v>
                </c:pt>
                <c:pt idx="472">
                  <c:v>628.44448799999998</c:v>
                </c:pt>
                <c:pt idx="473">
                  <c:v>629.76837899999998</c:v>
                </c:pt>
                <c:pt idx="474">
                  <c:v>631.09226999999998</c:v>
                </c:pt>
                <c:pt idx="475">
                  <c:v>632.41616099999999</c:v>
                </c:pt>
                <c:pt idx="476">
                  <c:v>633.74005199999999</c:v>
                </c:pt>
                <c:pt idx="477">
                  <c:v>635.06394299999999</c:v>
                </c:pt>
                <c:pt idx="478">
                  <c:v>636.387834</c:v>
                </c:pt>
                <c:pt idx="479">
                  <c:v>637.711725</c:v>
                </c:pt>
                <c:pt idx="480">
                  <c:v>639.035616</c:v>
                </c:pt>
                <c:pt idx="481">
                  <c:v>640.35950700000001</c:v>
                </c:pt>
                <c:pt idx="482">
                  <c:v>641.68339800000001</c:v>
                </c:pt>
                <c:pt idx="483">
                  <c:v>643.00728900000001</c:v>
                </c:pt>
                <c:pt idx="484">
                  <c:v>644.33118000000002</c:v>
                </c:pt>
                <c:pt idx="485">
                  <c:v>645.65507100000002</c:v>
                </c:pt>
                <c:pt idx="486">
                  <c:v>646.97896200000002</c:v>
                </c:pt>
                <c:pt idx="487">
                  <c:v>648.30285300000003</c:v>
                </c:pt>
                <c:pt idx="488">
                  <c:v>649.62674400000003</c:v>
                </c:pt>
                <c:pt idx="489">
                  <c:v>650.95063500000003</c:v>
                </c:pt>
                <c:pt idx="490">
                  <c:v>652.27452600000004</c:v>
                </c:pt>
                <c:pt idx="491">
                  <c:v>653.59841700000004</c:v>
                </c:pt>
                <c:pt idx="492">
                  <c:v>654.92230800000004</c:v>
                </c:pt>
                <c:pt idx="493">
                  <c:v>656.24619900000005</c:v>
                </c:pt>
                <c:pt idx="494">
                  <c:v>657.57008999999994</c:v>
                </c:pt>
                <c:pt idx="495">
                  <c:v>658.89398099999994</c:v>
                </c:pt>
                <c:pt idx="496">
                  <c:v>660.21787199999994</c:v>
                </c:pt>
                <c:pt idx="497">
                  <c:v>661.54176299999995</c:v>
                </c:pt>
                <c:pt idx="498">
                  <c:v>662.86565399999995</c:v>
                </c:pt>
                <c:pt idx="499">
                  <c:v>664.18954499999995</c:v>
                </c:pt>
                <c:pt idx="500">
                  <c:v>665.51343599999996</c:v>
                </c:pt>
                <c:pt idx="501">
                  <c:v>666.83732699999996</c:v>
                </c:pt>
                <c:pt idx="502">
                  <c:v>668.16121799999996</c:v>
                </c:pt>
                <c:pt idx="503">
                  <c:v>669.48510899999997</c:v>
                </c:pt>
                <c:pt idx="504">
                  <c:v>670.80899999999997</c:v>
                </c:pt>
                <c:pt idx="505">
                  <c:v>672.13289099999997</c:v>
                </c:pt>
                <c:pt idx="506">
                  <c:v>673.45678199999998</c:v>
                </c:pt>
                <c:pt idx="507">
                  <c:v>674.78067299999998</c:v>
                </c:pt>
                <c:pt idx="508">
                  <c:v>676.10456399999998</c:v>
                </c:pt>
                <c:pt idx="509">
                  <c:v>677.42845499999999</c:v>
                </c:pt>
                <c:pt idx="510">
                  <c:v>678.75234599999999</c:v>
                </c:pt>
                <c:pt idx="511">
                  <c:v>680.07623699999999</c:v>
                </c:pt>
                <c:pt idx="512">
                  <c:v>681.400128</c:v>
                </c:pt>
                <c:pt idx="513">
                  <c:v>682.724019</c:v>
                </c:pt>
                <c:pt idx="514">
                  <c:v>684.04791</c:v>
                </c:pt>
                <c:pt idx="515">
                  <c:v>685.371801</c:v>
                </c:pt>
                <c:pt idx="516">
                  <c:v>686.69569200000001</c:v>
                </c:pt>
                <c:pt idx="517">
                  <c:v>688.01958300000001</c:v>
                </c:pt>
                <c:pt idx="518">
                  <c:v>689.34347400000001</c:v>
                </c:pt>
                <c:pt idx="519">
                  <c:v>690.66736500000002</c:v>
                </c:pt>
                <c:pt idx="520">
                  <c:v>691.99125600000002</c:v>
                </c:pt>
                <c:pt idx="521">
                  <c:v>693.31514700000002</c:v>
                </c:pt>
                <c:pt idx="522">
                  <c:v>694.63903800000003</c:v>
                </c:pt>
                <c:pt idx="523">
                  <c:v>695.96292900000003</c:v>
                </c:pt>
                <c:pt idx="524">
                  <c:v>697.28682000000003</c:v>
                </c:pt>
                <c:pt idx="525">
                  <c:v>698.61071100000004</c:v>
                </c:pt>
                <c:pt idx="526">
                  <c:v>699.93460200000004</c:v>
                </c:pt>
                <c:pt idx="527">
                  <c:v>701.25849300000004</c:v>
                </c:pt>
                <c:pt idx="528">
                  <c:v>702.58238400000005</c:v>
                </c:pt>
                <c:pt idx="529">
                  <c:v>703.90627499999994</c:v>
                </c:pt>
                <c:pt idx="530">
                  <c:v>705.23016599999994</c:v>
                </c:pt>
                <c:pt idx="531">
                  <c:v>706.55405699999994</c:v>
                </c:pt>
                <c:pt idx="532">
                  <c:v>707.87794799999995</c:v>
                </c:pt>
                <c:pt idx="533">
                  <c:v>709.20183899999995</c:v>
                </c:pt>
                <c:pt idx="534">
                  <c:v>710.52572999999995</c:v>
                </c:pt>
                <c:pt idx="535">
                  <c:v>711.84962099999996</c:v>
                </c:pt>
                <c:pt idx="536">
                  <c:v>713.17351199999996</c:v>
                </c:pt>
                <c:pt idx="537">
                  <c:v>714.49740299999996</c:v>
                </c:pt>
                <c:pt idx="538">
                  <c:v>715.82129399999997</c:v>
                </c:pt>
                <c:pt idx="539">
                  <c:v>717.14518499999997</c:v>
                </c:pt>
                <c:pt idx="540">
                  <c:v>718.46907599999997</c:v>
                </c:pt>
                <c:pt idx="541">
                  <c:v>719.79296699999998</c:v>
                </c:pt>
                <c:pt idx="542">
                  <c:v>721.11685799999998</c:v>
                </c:pt>
                <c:pt idx="543">
                  <c:v>722.44074899999998</c:v>
                </c:pt>
                <c:pt idx="544">
                  <c:v>723.76463999999999</c:v>
                </c:pt>
                <c:pt idx="545">
                  <c:v>725.08853099999999</c:v>
                </c:pt>
                <c:pt idx="546">
                  <c:v>726.41242199999999</c:v>
                </c:pt>
                <c:pt idx="547">
                  <c:v>727.736313</c:v>
                </c:pt>
                <c:pt idx="548">
                  <c:v>729.060204</c:v>
                </c:pt>
                <c:pt idx="549">
                  <c:v>730.384095</c:v>
                </c:pt>
                <c:pt idx="550">
                  <c:v>731.70798600000001</c:v>
                </c:pt>
                <c:pt idx="551">
                  <c:v>733.03187700000001</c:v>
                </c:pt>
                <c:pt idx="552">
                  <c:v>734.35576800000001</c:v>
                </c:pt>
                <c:pt idx="553">
                  <c:v>735.67965900000002</c:v>
                </c:pt>
                <c:pt idx="554">
                  <c:v>737.00355000000002</c:v>
                </c:pt>
                <c:pt idx="555">
                  <c:v>738.32744100000002</c:v>
                </c:pt>
                <c:pt idx="556">
                  <c:v>739.65133200000002</c:v>
                </c:pt>
                <c:pt idx="557">
                  <c:v>740.97522300000003</c:v>
                </c:pt>
                <c:pt idx="558">
                  <c:v>742.29911400000003</c:v>
                </c:pt>
                <c:pt idx="559">
                  <c:v>743.62300500000003</c:v>
                </c:pt>
                <c:pt idx="560">
                  <c:v>744.94689600000004</c:v>
                </c:pt>
                <c:pt idx="561">
                  <c:v>746.27078700000004</c:v>
                </c:pt>
                <c:pt idx="562">
                  <c:v>747.59467800000004</c:v>
                </c:pt>
                <c:pt idx="563">
                  <c:v>748.91856899999993</c:v>
                </c:pt>
                <c:pt idx="564">
                  <c:v>750.24245999999994</c:v>
                </c:pt>
                <c:pt idx="565">
                  <c:v>751.56635099999994</c:v>
                </c:pt>
                <c:pt idx="566">
                  <c:v>752.89024199999994</c:v>
                </c:pt>
                <c:pt idx="567">
                  <c:v>754.21413299999995</c:v>
                </c:pt>
                <c:pt idx="568">
                  <c:v>755.53802399999995</c:v>
                </c:pt>
                <c:pt idx="569">
                  <c:v>756.86191499999995</c:v>
                </c:pt>
                <c:pt idx="570">
                  <c:v>758.18580599999996</c:v>
                </c:pt>
                <c:pt idx="571">
                  <c:v>759.50969699999996</c:v>
                </c:pt>
                <c:pt idx="572">
                  <c:v>760.83358799999996</c:v>
                </c:pt>
                <c:pt idx="573">
                  <c:v>762.15747899999997</c:v>
                </c:pt>
                <c:pt idx="574">
                  <c:v>763.48136999999997</c:v>
                </c:pt>
                <c:pt idx="575">
                  <c:v>764.80526099999997</c:v>
                </c:pt>
                <c:pt idx="576">
                  <c:v>766.12915199999998</c:v>
                </c:pt>
                <c:pt idx="577">
                  <c:v>767.45304299999998</c:v>
                </c:pt>
                <c:pt idx="578">
                  <c:v>768.77693399999998</c:v>
                </c:pt>
                <c:pt idx="579">
                  <c:v>770.10082499999999</c:v>
                </c:pt>
                <c:pt idx="580">
                  <c:v>771.42471599999999</c:v>
                </c:pt>
                <c:pt idx="581">
                  <c:v>772.74860699999999</c:v>
                </c:pt>
                <c:pt idx="582">
                  <c:v>774.072498</c:v>
                </c:pt>
                <c:pt idx="583">
                  <c:v>775.396389</c:v>
                </c:pt>
                <c:pt idx="584">
                  <c:v>776.72028</c:v>
                </c:pt>
                <c:pt idx="585">
                  <c:v>778.04417100000001</c:v>
                </c:pt>
                <c:pt idx="586">
                  <c:v>779.36806200000001</c:v>
                </c:pt>
                <c:pt idx="587">
                  <c:v>780.69195300000001</c:v>
                </c:pt>
                <c:pt idx="588">
                  <c:v>782.01584400000002</c:v>
                </c:pt>
                <c:pt idx="589">
                  <c:v>783.33973500000002</c:v>
                </c:pt>
                <c:pt idx="590">
                  <c:v>784.66362600000002</c:v>
                </c:pt>
                <c:pt idx="591">
                  <c:v>785.98751700000003</c:v>
                </c:pt>
                <c:pt idx="592">
                  <c:v>787.31140800000003</c:v>
                </c:pt>
                <c:pt idx="593">
                  <c:v>788.63529900000003</c:v>
                </c:pt>
                <c:pt idx="594">
                  <c:v>789.95919000000004</c:v>
                </c:pt>
                <c:pt idx="595">
                  <c:v>791.28308100000004</c:v>
                </c:pt>
                <c:pt idx="596">
                  <c:v>792.60697200000004</c:v>
                </c:pt>
                <c:pt idx="597">
                  <c:v>793.93086299999993</c:v>
                </c:pt>
                <c:pt idx="598">
                  <c:v>795.25475399999993</c:v>
                </c:pt>
                <c:pt idx="599">
                  <c:v>796.57864499999994</c:v>
                </c:pt>
                <c:pt idx="600">
                  <c:v>797.90253599999994</c:v>
                </c:pt>
                <c:pt idx="601">
                  <c:v>799.22642699999994</c:v>
                </c:pt>
                <c:pt idx="602">
                  <c:v>800.55031799999995</c:v>
                </c:pt>
                <c:pt idx="603">
                  <c:v>801.87420899999995</c:v>
                </c:pt>
                <c:pt idx="604">
                  <c:v>803.19809999999995</c:v>
                </c:pt>
                <c:pt idx="605">
                  <c:v>804.52199099999996</c:v>
                </c:pt>
                <c:pt idx="606">
                  <c:v>805.84588199999996</c:v>
                </c:pt>
                <c:pt idx="607">
                  <c:v>807.16977299999996</c:v>
                </c:pt>
                <c:pt idx="608">
                  <c:v>808.49366399999997</c:v>
                </c:pt>
                <c:pt idx="609">
                  <c:v>809.81755499999997</c:v>
                </c:pt>
                <c:pt idx="610">
                  <c:v>811.14144599999997</c:v>
                </c:pt>
                <c:pt idx="611">
                  <c:v>812.46533699999998</c:v>
                </c:pt>
                <c:pt idx="612">
                  <c:v>813.78922799999998</c:v>
                </c:pt>
                <c:pt idx="613">
                  <c:v>815.11311899999998</c:v>
                </c:pt>
                <c:pt idx="614">
                  <c:v>816.43700999999999</c:v>
                </c:pt>
                <c:pt idx="615">
                  <c:v>817.76090099999999</c:v>
                </c:pt>
                <c:pt idx="616">
                  <c:v>819.08479199999999</c:v>
                </c:pt>
                <c:pt idx="617">
                  <c:v>820.408683</c:v>
                </c:pt>
                <c:pt idx="618">
                  <c:v>821.732574</c:v>
                </c:pt>
                <c:pt idx="619">
                  <c:v>823.056465</c:v>
                </c:pt>
                <c:pt idx="620">
                  <c:v>824.38035600000001</c:v>
                </c:pt>
                <c:pt idx="621">
                  <c:v>825.70424700000001</c:v>
                </c:pt>
                <c:pt idx="622">
                  <c:v>827.02813800000001</c:v>
                </c:pt>
                <c:pt idx="623">
                  <c:v>828.35202900000002</c:v>
                </c:pt>
                <c:pt idx="624">
                  <c:v>829.67592000000002</c:v>
                </c:pt>
                <c:pt idx="625">
                  <c:v>830.99981100000002</c:v>
                </c:pt>
                <c:pt idx="626">
                  <c:v>832.32370200000003</c:v>
                </c:pt>
                <c:pt idx="627">
                  <c:v>833.64759300000003</c:v>
                </c:pt>
                <c:pt idx="628">
                  <c:v>834.97148400000003</c:v>
                </c:pt>
                <c:pt idx="629">
                  <c:v>836.29537500000004</c:v>
                </c:pt>
                <c:pt idx="630">
                  <c:v>837.61926600000004</c:v>
                </c:pt>
                <c:pt idx="631">
                  <c:v>838.94315699999993</c:v>
                </c:pt>
                <c:pt idx="632">
                  <c:v>840.26704799999993</c:v>
                </c:pt>
                <c:pt idx="633">
                  <c:v>841.59093899999993</c:v>
                </c:pt>
                <c:pt idx="634">
                  <c:v>842.91482999999994</c:v>
                </c:pt>
                <c:pt idx="635">
                  <c:v>844.23872099999994</c:v>
                </c:pt>
                <c:pt idx="636">
                  <c:v>845.56261199999994</c:v>
                </c:pt>
                <c:pt idx="637">
                  <c:v>846.88650299999995</c:v>
                </c:pt>
                <c:pt idx="638">
                  <c:v>848.21039399999995</c:v>
                </c:pt>
                <c:pt idx="639">
                  <c:v>849.53428499999995</c:v>
                </c:pt>
                <c:pt idx="640">
                  <c:v>850.85817599999996</c:v>
                </c:pt>
                <c:pt idx="641">
                  <c:v>852.18206699999996</c:v>
                </c:pt>
                <c:pt idx="642">
                  <c:v>853.50595799999996</c:v>
                </c:pt>
                <c:pt idx="643">
                  <c:v>854.82984899999997</c:v>
                </c:pt>
                <c:pt idx="644">
                  <c:v>856.15373999999997</c:v>
                </c:pt>
                <c:pt idx="645">
                  <c:v>857.47763099999997</c:v>
                </c:pt>
                <c:pt idx="646">
                  <c:v>858.80152199999998</c:v>
                </c:pt>
                <c:pt idx="647">
                  <c:v>860.12541299999998</c:v>
                </c:pt>
                <c:pt idx="648">
                  <c:v>861.44930399999998</c:v>
                </c:pt>
                <c:pt idx="649">
                  <c:v>862.77319499999999</c:v>
                </c:pt>
                <c:pt idx="650">
                  <c:v>864.09708599999999</c:v>
                </c:pt>
                <c:pt idx="651">
                  <c:v>865.42097699999999</c:v>
                </c:pt>
                <c:pt idx="652">
                  <c:v>866.744868</c:v>
                </c:pt>
                <c:pt idx="653">
                  <c:v>868.068759</c:v>
                </c:pt>
                <c:pt idx="654">
                  <c:v>869.39265</c:v>
                </c:pt>
                <c:pt idx="655">
                  <c:v>870.71654100000001</c:v>
                </c:pt>
                <c:pt idx="656">
                  <c:v>872.04043200000001</c:v>
                </c:pt>
                <c:pt idx="657">
                  <c:v>873.36432300000001</c:v>
                </c:pt>
                <c:pt idx="658">
                  <c:v>874.68821400000002</c:v>
                </c:pt>
                <c:pt idx="659">
                  <c:v>876.01210500000002</c:v>
                </c:pt>
                <c:pt idx="660">
                  <c:v>877.33599600000002</c:v>
                </c:pt>
                <c:pt idx="661">
                  <c:v>878.65988700000003</c:v>
                </c:pt>
                <c:pt idx="662">
                  <c:v>879.98377800000003</c:v>
                </c:pt>
                <c:pt idx="663">
                  <c:v>881.30766900000003</c:v>
                </c:pt>
                <c:pt idx="664">
                  <c:v>882.63156000000004</c:v>
                </c:pt>
                <c:pt idx="665">
                  <c:v>883.95545099999993</c:v>
                </c:pt>
                <c:pt idx="666">
                  <c:v>885.27934199999993</c:v>
                </c:pt>
                <c:pt idx="667">
                  <c:v>886.60323299999993</c:v>
                </c:pt>
                <c:pt idx="668">
                  <c:v>887.92712399999994</c:v>
                </c:pt>
                <c:pt idx="669">
                  <c:v>889.25101499999994</c:v>
                </c:pt>
                <c:pt idx="670">
                  <c:v>890.57490599999994</c:v>
                </c:pt>
                <c:pt idx="671">
                  <c:v>891.89879699999995</c:v>
                </c:pt>
                <c:pt idx="672">
                  <c:v>893.22268799999995</c:v>
                </c:pt>
                <c:pt idx="673">
                  <c:v>894.54657899999995</c:v>
                </c:pt>
                <c:pt idx="674">
                  <c:v>895.87046999999995</c:v>
                </c:pt>
                <c:pt idx="675">
                  <c:v>897.19436099999996</c:v>
                </c:pt>
                <c:pt idx="676">
                  <c:v>898.51825199999996</c:v>
                </c:pt>
                <c:pt idx="677">
                  <c:v>899.84214299999996</c:v>
                </c:pt>
                <c:pt idx="678">
                  <c:v>901.16603399999997</c:v>
                </c:pt>
                <c:pt idx="679">
                  <c:v>902.48992499999997</c:v>
                </c:pt>
                <c:pt idx="680">
                  <c:v>903.81381599999997</c:v>
                </c:pt>
                <c:pt idx="681">
                  <c:v>905.13770699999998</c:v>
                </c:pt>
                <c:pt idx="682">
                  <c:v>906.46159799999998</c:v>
                </c:pt>
                <c:pt idx="683">
                  <c:v>907.78548899999998</c:v>
                </c:pt>
                <c:pt idx="684">
                  <c:v>909.10937999999999</c:v>
                </c:pt>
                <c:pt idx="685">
                  <c:v>910.43327099999999</c:v>
                </c:pt>
                <c:pt idx="686">
                  <c:v>911.75716199999999</c:v>
                </c:pt>
                <c:pt idx="687">
                  <c:v>913.081053</c:v>
                </c:pt>
                <c:pt idx="688">
                  <c:v>914.404944</c:v>
                </c:pt>
                <c:pt idx="689">
                  <c:v>915.728835</c:v>
                </c:pt>
                <c:pt idx="690">
                  <c:v>917.05272600000001</c:v>
                </c:pt>
                <c:pt idx="691">
                  <c:v>918.37661700000001</c:v>
                </c:pt>
                <c:pt idx="692">
                  <c:v>919.70050800000001</c:v>
                </c:pt>
                <c:pt idx="693">
                  <c:v>921.02439900000002</c:v>
                </c:pt>
                <c:pt idx="694">
                  <c:v>922.34829000000002</c:v>
                </c:pt>
                <c:pt idx="695">
                  <c:v>923.67218100000002</c:v>
                </c:pt>
                <c:pt idx="696">
                  <c:v>924.99607200000003</c:v>
                </c:pt>
                <c:pt idx="697">
                  <c:v>926.31996300000003</c:v>
                </c:pt>
                <c:pt idx="698">
                  <c:v>927.64385400000003</c:v>
                </c:pt>
                <c:pt idx="699">
                  <c:v>928.96774499999992</c:v>
                </c:pt>
                <c:pt idx="700">
                  <c:v>930.29163599999993</c:v>
                </c:pt>
                <c:pt idx="701">
                  <c:v>931.61552699999993</c:v>
                </c:pt>
                <c:pt idx="702">
                  <c:v>932.93941799999993</c:v>
                </c:pt>
                <c:pt idx="703">
                  <c:v>934.26330899999994</c:v>
                </c:pt>
                <c:pt idx="704">
                  <c:v>935.58719999999994</c:v>
                </c:pt>
                <c:pt idx="705">
                  <c:v>936.91109099999994</c:v>
                </c:pt>
                <c:pt idx="706">
                  <c:v>938.23498199999995</c:v>
                </c:pt>
                <c:pt idx="707">
                  <c:v>939.55887299999995</c:v>
                </c:pt>
                <c:pt idx="708">
                  <c:v>940.88276399999995</c:v>
                </c:pt>
                <c:pt idx="709">
                  <c:v>942.20665499999996</c:v>
                </c:pt>
                <c:pt idx="710">
                  <c:v>943.53054599999996</c:v>
                </c:pt>
                <c:pt idx="711">
                  <c:v>944.85443699999996</c:v>
                </c:pt>
                <c:pt idx="712">
                  <c:v>946.17832799999996</c:v>
                </c:pt>
                <c:pt idx="713">
                  <c:v>947.50221899999997</c:v>
                </c:pt>
                <c:pt idx="714">
                  <c:v>948.82610999999997</c:v>
                </c:pt>
                <c:pt idx="715">
                  <c:v>950.15000099999997</c:v>
                </c:pt>
                <c:pt idx="716">
                  <c:v>951.47389199999998</c:v>
                </c:pt>
                <c:pt idx="717">
                  <c:v>952.79778299999998</c:v>
                </c:pt>
                <c:pt idx="718">
                  <c:v>954.12167399999998</c:v>
                </c:pt>
                <c:pt idx="719">
                  <c:v>955.44556499999999</c:v>
                </c:pt>
                <c:pt idx="720">
                  <c:v>956.76945599999999</c:v>
                </c:pt>
                <c:pt idx="721">
                  <c:v>958.09334699999999</c:v>
                </c:pt>
                <c:pt idx="722">
                  <c:v>959.417238</c:v>
                </c:pt>
                <c:pt idx="723">
                  <c:v>960.741129</c:v>
                </c:pt>
                <c:pt idx="724">
                  <c:v>962.06502</c:v>
                </c:pt>
                <c:pt idx="725">
                  <c:v>963.38891100000001</c:v>
                </c:pt>
                <c:pt idx="726">
                  <c:v>964.71280200000001</c:v>
                </c:pt>
                <c:pt idx="727">
                  <c:v>966.03669300000001</c:v>
                </c:pt>
                <c:pt idx="728">
                  <c:v>967.36058400000002</c:v>
                </c:pt>
                <c:pt idx="729">
                  <c:v>968.68447500000002</c:v>
                </c:pt>
                <c:pt idx="730">
                  <c:v>970.00836600000002</c:v>
                </c:pt>
                <c:pt idx="731">
                  <c:v>971.33225700000003</c:v>
                </c:pt>
                <c:pt idx="732">
                  <c:v>972.65614800000003</c:v>
                </c:pt>
                <c:pt idx="733">
                  <c:v>973.98003899999992</c:v>
                </c:pt>
                <c:pt idx="734">
                  <c:v>975.30392999999992</c:v>
                </c:pt>
                <c:pt idx="735">
                  <c:v>976.62782099999993</c:v>
                </c:pt>
                <c:pt idx="736">
                  <c:v>977.95171199999993</c:v>
                </c:pt>
                <c:pt idx="737">
                  <c:v>979.27560299999993</c:v>
                </c:pt>
                <c:pt idx="738">
                  <c:v>980.59949399999994</c:v>
                </c:pt>
                <c:pt idx="739">
                  <c:v>981.92338499999994</c:v>
                </c:pt>
                <c:pt idx="740">
                  <c:v>983.24727599999994</c:v>
                </c:pt>
                <c:pt idx="741">
                  <c:v>984.57116699999995</c:v>
                </c:pt>
                <c:pt idx="742">
                  <c:v>985.89505799999995</c:v>
                </c:pt>
                <c:pt idx="743">
                  <c:v>987.21894899999995</c:v>
                </c:pt>
                <c:pt idx="744">
                  <c:v>988.54283999999996</c:v>
                </c:pt>
                <c:pt idx="745">
                  <c:v>989.86673099999996</c:v>
                </c:pt>
                <c:pt idx="746">
                  <c:v>991.19062199999996</c:v>
                </c:pt>
                <c:pt idx="747">
                  <c:v>992.51451299999997</c:v>
                </c:pt>
                <c:pt idx="748">
                  <c:v>993.83840399999997</c:v>
                </c:pt>
                <c:pt idx="749">
                  <c:v>995.16229499999997</c:v>
                </c:pt>
                <c:pt idx="750">
                  <c:v>996.48618599999998</c:v>
                </c:pt>
                <c:pt idx="751">
                  <c:v>997.81007699999998</c:v>
                </c:pt>
                <c:pt idx="752">
                  <c:v>999.13396799999998</c:v>
                </c:pt>
                <c:pt idx="753">
                  <c:v>1000.457859</c:v>
                </c:pt>
                <c:pt idx="754">
                  <c:v>1001.78175</c:v>
                </c:pt>
                <c:pt idx="755">
                  <c:v>1003.105641</c:v>
                </c:pt>
                <c:pt idx="756">
                  <c:v>1004.429532</c:v>
                </c:pt>
                <c:pt idx="757">
                  <c:v>1005.753423</c:v>
                </c:pt>
                <c:pt idx="758">
                  <c:v>1007.077314</c:v>
                </c:pt>
                <c:pt idx="759">
                  <c:v>1008.401205</c:v>
                </c:pt>
                <c:pt idx="760">
                  <c:v>1009.725096</c:v>
                </c:pt>
                <c:pt idx="761">
                  <c:v>1011.048987</c:v>
                </c:pt>
                <c:pt idx="762">
                  <c:v>1012.372878</c:v>
                </c:pt>
                <c:pt idx="763">
                  <c:v>1013.696769</c:v>
                </c:pt>
                <c:pt idx="764">
                  <c:v>1015.02066</c:v>
                </c:pt>
                <c:pt idx="765">
                  <c:v>1016.344551</c:v>
                </c:pt>
                <c:pt idx="766">
                  <c:v>1017.668442</c:v>
                </c:pt>
                <c:pt idx="767">
                  <c:v>1018.992333</c:v>
                </c:pt>
                <c:pt idx="768">
                  <c:v>1020.3162239999999</c:v>
                </c:pt>
                <c:pt idx="769">
                  <c:v>1021.6401149999999</c:v>
                </c:pt>
                <c:pt idx="770">
                  <c:v>1022.9640059999999</c:v>
                </c:pt>
                <c:pt idx="771">
                  <c:v>1024.2878969999999</c:v>
                </c:pt>
                <c:pt idx="772">
                  <c:v>1025.6117879999999</c:v>
                </c:pt>
                <c:pt idx="773">
                  <c:v>1026.9356789999999</c:v>
                </c:pt>
                <c:pt idx="774">
                  <c:v>1028.2595699999999</c:v>
                </c:pt>
                <c:pt idx="775">
                  <c:v>1029.5834609999999</c:v>
                </c:pt>
                <c:pt idx="776">
                  <c:v>1030.9073519999999</c:v>
                </c:pt>
                <c:pt idx="777">
                  <c:v>1032.2312429999999</c:v>
                </c:pt>
                <c:pt idx="778">
                  <c:v>1033.555134</c:v>
                </c:pt>
                <c:pt idx="779">
                  <c:v>1034.879025</c:v>
                </c:pt>
                <c:pt idx="780">
                  <c:v>1036.202916</c:v>
                </c:pt>
                <c:pt idx="781">
                  <c:v>1037.526807</c:v>
                </c:pt>
                <c:pt idx="782">
                  <c:v>1038.850698</c:v>
                </c:pt>
                <c:pt idx="783">
                  <c:v>1040.174589</c:v>
                </c:pt>
                <c:pt idx="784">
                  <c:v>1041.49848</c:v>
                </c:pt>
                <c:pt idx="785">
                  <c:v>1042.8223709999997</c:v>
                </c:pt>
                <c:pt idx="786">
                  <c:v>1044.1462619999998</c:v>
                </c:pt>
                <c:pt idx="787">
                  <c:v>1045.4701529999998</c:v>
                </c:pt>
                <c:pt idx="788">
                  <c:v>1046.7940439999998</c:v>
                </c:pt>
                <c:pt idx="789">
                  <c:v>1048.1179349999998</c:v>
                </c:pt>
                <c:pt idx="790">
                  <c:v>1049.4418259999998</c:v>
                </c:pt>
                <c:pt idx="791">
                  <c:v>1050.7657169999998</c:v>
                </c:pt>
                <c:pt idx="792">
                  <c:v>1052.0896079999998</c:v>
                </c:pt>
                <c:pt idx="793">
                  <c:v>1053.4134989999998</c:v>
                </c:pt>
                <c:pt idx="794">
                  <c:v>1054.7373899999998</c:v>
                </c:pt>
                <c:pt idx="795">
                  <c:v>1056.0612809999998</c:v>
                </c:pt>
                <c:pt idx="796">
                  <c:v>1057.3851719999998</c:v>
                </c:pt>
                <c:pt idx="797">
                  <c:v>1058.7090629999998</c:v>
                </c:pt>
                <c:pt idx="798">
                  <c:v>1060.0329539999998</c:v>
                </c:pt>
                <c:pt idx="799">
                  <c:v>1061.3568449999998</c:v>
                </c:pt>
                <c:pt idx="800">
                  <c:v>1062.6807359999998</c:v>
                </c:pt>
                <c:pt idx="801">
                  <c:v>1064.0046269999998</c:v>
                </c:pt>
                <c:pt idx="802">
                  <c:v>1065.3285179999998</c:v>
                </c:pt>
                <c:pt idx="803">
                  <c:v>1066.6524089999998</c:v>
                </c:pt>
                <c:pt idx="804">
                  <c:v>1067.9762999999998</c:v>
                </c:pt>
                <c:pt idx="805">
                  <c:v>1069.3001909999998</c:v>
                </c:pt>
                <c:pt idx="806">
                  <c:v>1070.6240819999998</c:v>
                </c:pt>
                <c:pt idx="807">
                  <c:v>1071.9479729999998</c:v>
                </c:pt>
                <c:pt idx="808">
                  <c:v>1073.2718639999998</c:v>
                </c:pt>
                <c:pt idx="809">
                  <c:v>1074.5957549999998</c:v>
                </c:pt>
                <c:pt idx="810">
                  <c:v>1075.9196459999998</c:v>
                </c:pt>
                <c:pt idx="811">
                  <c:v>1077.2435369999998</c:v>
                </c:pt>
                <c:pt idx="812">
                  <c:v>1078.5674279999998</c:v>
                </c:pt>
                <c:pt idx="813">
                  <c:v>1079.8913189999998</c:v>
                </c:pt>
                <c:pt idx="814">
                  <c:v>1081.2152099999998</c:v>
                </c:pt>
                <c:pt idx="815">
                  <c:v>1082.5391009999998</c:v>
                </c:pt>
                <c:pt idx="816">
                  <c:v>1083.8629919999998</c:v>
                </c:pt>
                <c:pt idx="817">
                  <c:v>1085.1868829999999</c:v>
                </c:pt>
                <c:pt idx="818">
                  <c:v>1086.5107739999999</c:v>
                </c:pt>
                <c:pt idx="819">
                  <c:v>1087.8346649999999</c:v>
                </c:pt>
                <c:pt idx="820">
                  <c:v>1089.1585559999999</c:v>
                </c:pt>
                <c:pt idx="821">
                  <c:v>1090.4824469999999</c:v>
                </c:pt>
                <c:pt idx="822">
                  <c:v>1091.8063379999999</c:v>
                </c:pt>
                <c:pt idx="823">
                  <c:v>1093.1302289999999</c:v>
                </c:pt>
                <c:pt idx="824">
                  <c:v>1094.4541199999999</c:v>
                </c:pt>
                <c:pt idx="825">
                  <c:v>1095.7780109999999</c:v>
                </c:pt>
                <c:pt idx="826">
                  <c:v>1097.1019019999999</c:v>
                </c:pt>
                <c:pt idx="827">
                  <c:v>1098.4257929999999</c:v>
                </c:pt>
                <c:pt idx="828">
                  <c:v>1099.7496839999999</c:v>
                </c:pt>
                <c:pt idx="829">
                  <c:v>1101.0735749999999</c:v>
                </c:pt>
                <c:pt idx="830">
                  <c:v>1102.3974659999999</c:v>
                </c:pt>
                <c:pt idx="831">
                  <c:v>1103.7213569999999</c:v>
                </c:pt>
                <c:pt idx="832">
                  <c:v>1105.0452479999999</c:v>
                </c:pt>
                <c:pt idx="833">
                  <c:v>1106.3691389999999</c:v>
                </c:pt>
                <c:pt idx="834">
                  <c:v>1107.6930299999999</c:v>
                </c:pt>
                <c:pt idx="835">
                  <c:v>1109.0169209999999</c:v>
                </c:pt>
                <c:pt idx="836">
                  <c:v>1110.3408119999999</c:v>
                </c:pt>
                <c:pt idx="837">
                  <c:v>1111.6647029999999</c:v>
                </c:pt>
                <c:pt idx="838">
                  <c:v>1112.9885939999999</c:v>
                </c:pt>
                <c:pt idx="839">
                  <c:v>1114.3124849999999</c:v>
                </c:pt>
                <c:pt idx="840">
                  <c:v>1115.6363759999999</c:v>
                </c:pt>
                <c:pt idx="841">
                  <c:v>1116.9602669999999</c:v>
                </c:pt>
                <c:pt idx="842">
                  <c:v>1118.2841579999999</c:v>
                </c:pt>
                <c:pt idx="843">
                  <c:v>1119.6080489999999</c:v>
                </c:pt>
                <c:pt idx="844">
                  <c:v>1120.9319399999999</c:v>
                </c:pt>
                <c:pt idx="845">
                  <c:v>1122.2558309999999</c:v>
                </c:pt>
                <c:pt idx="846">
                  <c:v>1123.5797219999999</c:v>
                </c:pt>
                <c:pt idx="847">
                  <c:v>1124.903613</c:v>
                </c:pt>
                <c:pt idx="848">
                  <c:v>1126.227504</c:v>
                </c:pt>
                <c:pt idx="849">
                  <c:v>1127.551395</c:v>
                </c:pt>
                <c:pt idx="850">
                  <c:v>1128.875286</c:v>
                </c:pt>
                <c:pt idx="851">
                  <c:v>1130.199177</c:v>
                </c:pt>
                <c:pt idx="852">
                  <c:v>1131.523068</c:v>
                </c:pt>
                <c:pt idx="853">
                  <c:v>1132.8469589999997</c:v>
                </c:pt>
                <c:pt idx="854">
                  <c:v>1134.1708499999997</c:v>
                </c:pt>
                <c:pt idx="855">
                  <c:v>1135.4947409999997</c:v>
                </c:pt>
                <c:pt idx="856">
                  <c:v>1136.8186319999998</c:v>
                </c:pt>
                <c:pt idx="857">
                  <c:v>1138.1425229999998</c:v>
                </c:pt>
                <c:pt idx="858">
                  <c:v>1139.4664139999998</c:v>
                </c:pt>
                <c:pt idx="859">
                  <c:v>1140.7903049999998</c:v>
                </c:pt>
                <c:pt idx="860">
                  <c:v>1142.1141959999998</c:v>
                </c:pt>
                <c:pt idx="861">
                  <c:v>1143.4380869999998</c:v>
                </c:pt>
                <c:pt idx="862">
                  <c:v>1144.7619779999998</c:v>
                </c:pt>
                <c:pt idx="863">
                  <c:v>1146.0858689999998</c:v>
                </c:pt>
                <c:pt idx="864">
                  <c:v>1147.4097599999998</c:v>
                </c:pt>
                <c:pt idx="865">
                  <c:v>1148.7336509999998</c:v>
                </c:pt>
                <c:pt idx="866">
                  <c:v>1150.0575419999998</c:v>
                </c:pt>
                <c:pt idx="867">
                  <c:v>1151.3814329999998</c:v>
                </c:pt>
                <c:pt idx="868">
                  <c:v>1152.7053239999998</c:v>
                </c:pt>
                <c:pt idx="869">
                  <c:v>1154.0292149999998</c:v>
                </c:pt>
                <c:pt idx="870">
                  <c:v>1155.3531059999998</c:v>
                </c:pt>
                <c:pt idx="871">
                  <c:v>1156.6769969999998</c:v>
                </c:pt>
                <c:pt idx="872">
                  <c:v>1158.0008879999998</c:v>
                </c:pt>
                <c:pt idx="873">
                  <c:v>1159.3247789999998</c:v>
                </c:pt>
                <c:pt idx="874">
                  <c:v>1160.6486699999998</c:v>
                </c:pt>
                <c:pt idx="875">
                  <c:v>1161.9725609999998</c:v>
                </c:pt>
                <c:pt idx="876">
                  <c:v>1163.2964519999998</c:v>
                </c:pt>
                <c:pt idx="877">
                  <c:v>1164.6203429999998</c:v>
                </c:pt>
                <c:pt idx="878">
                  <c:v>1165.9442339999998</c:v>
                </c:pt>
                <c:pt idx="879">
                  <c:v>1167.2681249999998</c:v>
                </c:pt>
                <c:pt idx="880">
                  <c:v>1168.5920159999998</c:v>
                </c:pt>
                <c:pt idx="881">
                  <c:v>1169.9159069999998</c:v>
                </c:pt>
                <c:pt idx="882">
                  <c:v>1171.2397979999998</c:v>
                </c:pt>
                <c:pt idx="883">
                  <c:v>1172.5636889999998</c:v>
                </c:pt>
                <c:pt idx="884">
                  <c:v>1173.8875799999998</c:v>
                </c:pt>
                <c:pt idx="885">
                  <c:v>1175.2114709999998</c:v>
                </c:pt>
                <c:pt idx="886">
                  <c:v>1176.5353619999999</c:v>
                </c:pt>
                <c:pt idx="887">
                  <c:v>1177.8592529999999</c:v>
                </c:pt>
                <c:pt idx="888">
                  <c:v>1179.1831439999999</c:v>
                </c:pt>
                <c:pt idx="889">
                  <c:v>1180.5070349999999</c:v>
                </c:pt>
                <c:pt idx="890">
                  <c:v>1181.8309259999999</c:v>
                </c:pt>
                <c:pt idx="891">
                  <c:v>1183.1548169999999</c:v>
                </c:pt>
                <c:pt idx="892">
                  <c:v>1184.4787079999999</c:v>
                </c:pt>
                <c:pt idx="893">
                  <c:v>1185.8025989999999</c:v>
                </c:pt>
                <c:pt idx="894">
                  <c:v>1187.1264899999999</c:v>
                </c:pt>
                <c:pt idx="895">
                  <c:v>1188.4503809999999</c:v>
                </c:pt>
                <c:pt idx="896">
                  <c:v>1189.7742719999999</c:v>
                </c:pt>
                <c:pt idx="897">
                  <c:v>1191.0981629999999</c:v>
                </c:pt>
                <c:pt idx="898">
                  <c:v>1192.4220539999999</c:v>
                </c:pt>
                <c:pt idx="899">
                  <c:v>1193.7459449999999</c:v>
                </c:pt>
                <c:pt idx="900">
                  <c:v>1195.0698359999999</c:v>
                </c:pt>
                <c:pt idx="901">
                  <c:v>1196.3937269999999</c:v>
                </c:pt>
                <c:pt idx="902">
                  <c:v>1197.7176179999999</c:v>
                </c:pt>
                <c:pt idx="903">
                  <c:v>1199.0415089999999</c:v>
                </c:pt>
                <c:pt idx="904">
                  <c:v>1200.3653999999999</c:v>
                </c:pt>
                <c:pt idx="905">
                  <c:v>1201.6892909999999</c:v>
                </c:pt>
                <c:pt idx="906">
                  <c:v>1203.0131819999999</c:v>
                </c:pt>
                <c:pt idx="907">
                  <c:v>1204.3370729999999</c:v>
                </c:pt>
                <c:pt idx="908">
                  <c:v>1205.6609639999999</c:v>
                </c:pt>
                <c:pt idx="909">
                  <c:v>1206.9848549999999</c:v>
                </c:pt>
                <c:pt idx="910">
                  <c:v>1208.3087459999999</c:v>
                </c:pt>
                <c:pt idx="911">
                  <c:v>1209.6326369999999</c:v>
                </c:pt>
                <c:pt idx="912">
                  <c:v>1210.9565279999999</c:v>
                </c:pt>
                <c:pt idx="913">
                  <c:v>1212.2804189999999</c:v>
                </c:pt>
                <c:pt idx="914">
                  <c:v>1213.6043099999999</c:v>
                </c:pt>
                <c:pt idx="915">
                  <c:v>1214.9282009999999</c:v>
                </c:pt>
                <c:pt idx="916">
                  <c:v>1216.2520919999999</c:v>
                </c:pt>
                <c:pt idx="917">
                  <c:v>1217.575983</c:v>
                </c:pt>
                <c:pt idx="918">
                  <c:v>1218.899874</c:v>
                </c:pt>
                <c:pt idx="919">
                  <c:v>1220.223765</c:v>
                </c:pt>
                <c:pt idx="920">
                  <c:v>1221.547656</c:v>
                </c:pt>
                <c:pt idx="921">
                  <c:v>1222.8715469999997</c:v>
                </c:pt>
                <c:pt idx="922">
                  <c:v>1224.1954379999997</c:v>
                </c:pt>
                <c:pt idx="923">
                  <c:v>1225.5193289999997</c:v>
                </c:pt>
                <c:pt idx="924">
                  <c:v>1226.8432199999997</c:v>
                </c:pt>
                <c:pt idx="925">
                  <c:v>1228.1671109999997</c:v>
                </c:pt>
                <c:pt idx="926">
                  <c:v>1229.4910019999998</c:v>
                </c:pt>
                <c:pt idx="927">
                  <c:v>1230.8148929999998</c:v>
                </c:pt>
                <c:pt idx="928">
                  <c:v>1232.1387839999998</c:v>
                </c:pt>
                <c:pt idx="929">
                  <c:v>1233.4626749999998</c:v>
                </c:pt>
                <c:pt idx="930">
                  <c:v>1234.7865659999998</c:v>
                </c:pt>
                <c:pt idx="931">
                  <c:v>1236.1104569999998</c:v>
                </c:pt>
                <c:pt idx="932">
                  <c:v>1237.4343479999998</c:v>
                </c:pt>
                <c:pt idx="933">
                  <c:v>1238.7582389999998</c:v>
                </c:pt>
                <c:pt idx="934">
                  <c:v>1240.0821299999998</c:v>
                </c:pt>
                <c:pt idx="935">
                  <c:v>1241.4060209999998</c:v>
                </c:pt>
                <c:pt idx="936">
                  <c:v>1242.7299119999998</c:v>
                </c:pt>
                <c:pt idx="937">
                  <c:v>1244.0538029999998</c:v>
                </c:pt>
                <c:pt idx="938">
                  <c:v>1245.3776939999998</c:v>
                </c:pt>
                <c:pt idx="939">
                  <c:v>1246.7015849999998</c:v>
                </c:pt>
                <c:pt idx="940">
                  <c:v>1248.0254759999998</c:v>
                </c:pt>
                <c:pt idx="941">
                  <c:v>1249.3493669999998</c:v>
                </c:pt>
                <c:pt idx="942">
                  <c:v>1250.6732579999998</c:v>
                </c:pt>
                <c:pt idx="943">
                  <c:v>1251.9971489999998</c:v>
                </c:pt>
                <c:pt idx="944">
                  <c:v>1253.3210399999998</c:v>
                </c:pt>
                <c:pt idx="945">
                  <c:v>1254.6449309999998</c:v>
                </c:pt>
                <c:pt idx="946">
                  <c:v>1255.9688219999998</c:v>
                </c:pt>
                <c:pt idx="947">
                  <c:v>1257.2927129999998</c:v>
                </c:pt>
                <c:pt idx="948">
                  <c:v>1258.6166039999998</c:v>
                </c:pt>
                <c:pt idx="949">
                  <c:v>1259.9404949999998</c:v>
                </c:pt>
                <c:pt idx="950">
                  <c:v>1261.2643859999998</c:v>
                </c:pt>
                <c:pt idx="951">
                  <c:v>1262.5882769999998</c:v>
                </c:pt>
                <c:pt idx="952">
                  <c:v>1263.9121679999998</c:v>
                </c:pt>
                <c:pt idx="953">
                  <c:v>1265.2360589999998</c:v>
                </c:pt>
                <c:pt idx="954">
                  <c:v>1266.5599499999998</c:v>
                </c:pt>
                <c:pt idx="955">
                  <c:v>1267.8838409999998</c:v>
                </c:pt>
                <c:pt idx="956">
                  <c:v>1269.2077319999999</c:v>
                </c:pt>
                <c:pt idx="957">
                  <c:v>1270.5316229999999</c:v>
                </c:pt>
                <c:pt idx="958">
                  <c:v>1271.8555139999999</c:v>
                </c:pt>
                <c:pt idx="959">
                  <c:v>1273.1794049999999</c:v>
                </c:pt>
                <c:pt idx="960">
                  <c:v>1274.5032959999999</c:v>
                </c:pt>
                <c:pt idx="961">
                  <c:v>1275.8271869999999</c:v>
                </c:pt>
                <c:pt idx="962">
                  <c:v>1277.1510779999999</c:v>
                </c:pt>
                <c:pt idx="963">
                  <c:v>1278.4749689999999</c:v>
                </c:pt>
                <c:pt idx="964">
                  <c:v>1279.7988599999999</c:v>
                </c:pt>
                <c:pt idx="965">
                  <c:v>1281.1227509999999</c:v>
                </c:pt>
                <c:pt idx="966">
                  <c:v>1282.4466419999999</c:v>
                </c:pt>
                <c:pt idx="967">
                  <c:v>1283.7705329999999</c:v>
                </c:pt>
                <c:pt idx="968">
                  <c:v>1285.0944239999999</c:v>
                </c:pt>
                <c:pt idx="969">
                  <c:v>1286.4183149999999</c:v>
                </c:pt>
                <c:pt idx="970">
                  <c:v>1287.7422059999999</c:v>
                </c:pt>
                <c:pt idx="971">
                  <c:v>1289.0660969999999</c:v>
                </c:pt>
                <c:pt idx="972">
                  <c:v>1290.3899879999999</c:v>
                </c:pt>
                <c:pt idx="973">
                  <c:v>1291.7138789999999</c:v>
                </c:pt>
                <c:pt idx="974">
                  <c:v>1293.0377699999999</c:v>
                </c:pt>
                <c:pt idx="975">
                  <c:v>1294.3616609999999</c:v>
                </c:pt>
                <c:pt idx="976">
                  <c:v>1295.6855519999999</c:v>
                </c:pt>
                <c:pt idx="977">
                  <c:v>1297.0094429999999</c:v>
                </c:pt>
                <c:pt idx="978">
                  <c:v>1298.3333339999999</c:v>
                </c:pt>
                <c:pt idx="979">
                  <c:v>1299.6572249999999</c:v>
                </c:pt>
                <c:pt idx="980">
                  <c:v>1300.9811159999999</c:v>
                </c:pt>
                <c:pt idx="981">
                  <c:v>1302.3050069999999</c:v>
                </c:pt>
                <c:pt idx="982">
                  <c:v>1303.6288979999999</c:v>
                </c:pt>
                <c:pt idx="983">
                  <c:v>1304.9527889999999</c:v>
                </c:pt>
                <c:pt idx="984">
                  <c:v>1306.2766799999999</c:v>
                </c:pt>
                <c:pt idx="985">
                  <c:v>1307.6005709999999</c:v>
                </c:pt>
                <c:pt idx="986">
                  <c:v>1308.9244619999999</c:v>
                </c:pt>
                <c:pt idx="987">
                  <c:v>1310.248353</c:v>
                </c:pt>
                <c:pt idx="988">
                  <c:v>1311.572244</c:v>
                </c:pt>
                <c:pt idx="989">
                  <c:v>1312.8961349999997</c:v>
                </c:pt>
                <c:pt idx="990">
                  <c:v>1314.2200259999997</c:v>
                </c:pt>
                <c:pt idx="991">
                  <c:v>1315.5439169999997</c:v>
                </c:pt>
                <c:pt idx="992">
                  <c:v>1316.8678079999997</c:v>
                </c:pt>
                <c:pt idx="993">
                  <c:v>1318.1916989999997</c:v>
                </c:pt>
                <c:pt idx="994">
                  <c:v>1319.5155899999997</c:v>
                </c:pt>
                <c:pt idx="995">
                  <c:v>1320.8394809999998</c:v>
                </c:pt>
                <c:pt idx="996">
                  <c:v>1322.1633719999998</c:v>
                </c:pt>
                <c:pt idx="997">
                  <c:v>1323.4872629999998</c:v>
                </c:pt>
                <c:pt idx="998">
                  <c:v>1324.8111539999998</c:v>
                </c:pt>
                <c:pt idx="999">
                  <c:v>1326.1350449999998</c:v>
                </c:pt>
                <c:pt idx="1000">
                  <c:v>1327.4589359999998</c:v>
                </c:pt>
                <c:pt idx="1001">
                  <c:v>1328.7828269999998</c:v>
                </c:pt>
                <c:pt idx="1002">
                  <c:v>1330.1067179999998</c:v>
                </c:pt>
                <c:pt idx="1003">
                  <c:v>1331.4306089999998</c:v>
                </c:pt>
                <c:pt idx="1004">
                  <c:v>1332.7544999999998</c:v>
                </c:pt>
                <c:pt idx="1005">
                  <c:v>1334.0783909999998</c:v>
                </c:pt>
                <c:pt idx="1006">
                  <c:v>1335.4022819999998</c:v>
                </c:pt>
                <c:pt idx="1007">
                  <c:v>1336.7261729999998</c:v>
                </c:pt>
                <c:pt idx="1008">
                  <c:v>1338.0500639999998</c:v>
                </c:pt>
                <c:pt idx="1009">
                  <c:v>1339.3739549999998</c:v>
                </c:pt>
                <c:pt idx="1010">
                  <c:v>1340.6978459999998</c:v>
                </c:pt>
                <c:pt idx="1011">
                  <c:v>1342.0217369999998</c:v>
                </c:pt>
                <c:pt idx="1012">
                  <c:v>1343.3456279999998</c:v>
                </c:pt>
                <c:pt idx="1013">
                  <c:v>1344.6695189999998</c:v>
                </c:pt>
                <c:pt idx="1014">
                  <c:v>1345.9934099999998</c:v>
                </c:pt>
                <c:pt idx="1015">
                  <c:v>1347.3173009999998</c:v>
                </c:pt>
                <c:pt idx="1016">
                  <c:v>1348.6411919999998</c:v>
                </c:pt>
                <c:pt idx="1017">
                  <c:v>1349.9650829999998</c:v>
                </c:pt>
                <c:pt idx="1018">
                  <c:v>1351.2889739999998</c:v>
                </c:pt>
                <c:pt idx="1019">
                  <c:v>1352.6128649999998</c:v>
                </c:pt>
                <c:pt idx="1020">
                  <c:v>1353.9367559999998</c:v>
                </c:pt>
                <c:pt idx="1021">
                  <c:v>1355.2606469999998</c:v>
                </c:pt>
                <c:pt idx="1022">
                  <c:v>1356.5845379999998</c:v>
                </c:pt>
                <c:pt idx="1023">
                  <c:v>1357.9084289999998</c:v>
                </c:pt>
                <c:pt idx="1024">
                  <c:v>1359.2323199999998</c:v>
                </c:pt>
                <c:pt idx="1025">
                  <c:v>1360.5562109999998</c:v>
                </c:pt>
                <c:pt idx="1026">
                  <c:v>1361.8801019999999</c:v>
                </c:pt>
                <c:pt idx="1027">
                  <c:v>1363.2039929999999</c:v>
                </c:pt>
                <c:pt idx="1028">
                  <c:v>1364.5278839999999</c:v>
                </c:pt>
                <c:pt idx="1029">
                  <c:v>1365.8517749999999</c:v>
                </c:pt>
                <c:pt idx="1030">
                  <c:v>1367.1756659999999</c:v>
                </c:pt>
                <c:pt idx="1031">
                  <c:v>1368.4995569999999</c:v>
                </c:pt>
                <c:pt idx="1032">
                  <c:v>1369.8234479999999</c:v>
                </c:pt>
                <c:pt idx="1033">
                  <c:v>1371.1473389999999</c:v>
                </c:pt>
                <c:pt idx="1034">
                  <c:v>1372.4712299999999</c:v>
                </c:pt>
                <c:pt idx="1035">
                  <c:v>1373.7951209999999</c:v>
                </c:pt>
                <c:pt idx="1036">
                  <c:v>1375.1190119999999</c:v>
                </c:pt>
                <c:pt idx="1037">
                  <c:v>1376.4429029999999</c:v>
                </c:pt>
                <c:pt idx="1038">
                  <c:v>1377.7667939999999</c:v>
                </c:pt>
                <c:pt idx="1039">
                  <c:v>1379.0906849999999</c:v>
                </c:pt>
                <c:pt idx="1040">
                  <c:v>1380.4145759999999</c:v>
                </c:pt>
                <c:pt idx="1041">
                  <c:v>1381.7384669999999</c:v>
                </c:pt>
                <c:pt idx="1042">
                  <c:v>1383.0623579999999</c:v>
                </c:pt>
                <c:pt idx="1043">
                  <c:v>1384.3862489999999</c:v>
                </c:pt>
                <c:pt idx="1044">
                  <c:v>1385.7101399999999</c:v>
                </c:pt>
                <c:pt idx="1045">
                  <c:v>1387.0340309999999</c:v>
                </c:pt>
                <c:pt idx="1046">
                  <c:v>1388.3579219999999</c:v>
                </c:pt>
                <c:pt idx="1047">
                  <c:v>1389.6818129999999</c:v>
                </c:pt>
                <c:pt idx="1048">
                  <c:v>1391.0057039999999</c:v>
                </c:pt>
                <c:pt idx="1049">
                  <c:v>1392.3295949999999</c:v>
                </c:pt>
                <c:pt idx="1050">
                  <c:v>1393.6534859999999</c:v>
                </c:pt>
                <c:pt idx="1051">
                  <c:v>1394.9773769999999</c:v>
                </c:pt>
                <c:pt idx="1052">
                  <c:v>1396.3012679999999</c:v>
                </c:pt>
                <c:pt idx="1053">
                  <c:v>1397.6251589999999</c:v>
                </c:pt>
                <c:pt idx="1054">
                  <c:v>1398.9490499999999</c:v>
                </c:pt>
                <c:pt idx="1055">
                  <c:v>1400.2729409999999</c:v>
                </c:pt>
                <c:pt idx="1056">
                  <c:v>1401.5968319999999</c:v>
                </c:pt>
                <c:pt idx="1057">
                  <c:v>1402.920723</c:v>
                </c:pt>
                <c:pt idx="1058">
                  <c:v>1404.2446139999997</c:v>
                </c:pt>
                <c:pt idx="1059">
                  <c:v>1405.5685049999997</c:v>
                </c:pt>
                <c:pt idx="1060">
                  <c:v>1406.8923959999997</c:v>
                </c:pt>
                <c:pt idx="1061">
                  <c:v>1408.2162869999997</c:v>
                </c:pt>
                <c:pt idx="1062">
                  <c:v>1409.5401779999997</c:v>
                </c:pt>
                <c:pt idx="1063">
                  <c:v>1410.8640689999997</c:v>
                </c:pt>
                <c:pt idx="1064">
                  <c:v>1412.1879599999997</c:v>
                </c:pt>
                <c:pt idx="1065">
                  <c:v>1413.5118509999998</c:v>
                </c:pt>
                <c:pt idx="1066">
                  <c:v>1414.8357419999998</c:v>
                </c:pt>
                <c:pt idx="1067">
                  <c:v>1416.1596329999998</c:v>
                </c:pt>
                <c:pt idx="1068">
                  <c:v>1417.4835239999998</c:v>
                </c:pt>
                <c:pt idx="1069">
                  <c:v>1418.8074149999998</c:v>
                </c:pt>
                <c:pt idx="1070">
                  <c:v>1420.1313059999998</c:v>
                </c:pt>
                <c:pt idx="1071">
                  <c:v>1421.4551969999998</c:v>
                </c:pt>
                <c:pt idx="1072">
                  <c:v>1422.7790879999998</c:v>
                </c:pt>
                <c:pt idx="1073">
                  <c:v>1424.1029789999998</c:v>
                </c:pt>
                <c:pt idx="1074">
                  <c:v>1425.4268699999998</c:v>
                </c:pt>
                <c:pt idx="1075">
                  <c:v>1426.7507609999998</c:v>
                </c:pt>
                <c:pt idx="1076">
                  <c:v>1428.0746519999998</c:v>
                </c:pt>
                <c:pt idx="1077">
                  <c:v>1429.3985429999998</c:v>
                </c:pt>
                <c:pt idx="1078">
                  <c:v>1430.7224339999998</c:v>
                </c:pt>
                <c:pt idx="1079">
                  <c:v>1432.0463249999998</c:v>
                </c:pt>
                <c:pt idx="1080">
                  <c:v>1433.3702159999998</c:v>
                </c:pt>
                <c:pt idx="1081">
                  <c:v>1434.6941069999998</c:v>
                </c:pt>
                <c:pt idx="1082">
                  <c:v>1436.0179979999998</c:v>
                </c:pt>
                <c:pt idx="1083">
                  <c:v>1437.3418889999998</c:v>
                </c:pt>
                <c:pt idx="1084">
                  <c:v>1438.6657799999998</c:v>
                </c:pt>
                <c:pt idx="1085">
                  <c:v>1439.9896709999998</c:v>
                </c:pt>
                <c:pt idx="1086">
                  <c:v>1441.3135619999998</c:v>
                </c:pt>
                <c:pt idx="1087">
                  <c:v>1442.6374529999998</c:v>
                </c:pt>
                <c:pt idx="1088">
                  <c:v>1443.9613439999998</c:v>
                </c:pt>
                <c:pt idx="1089">
                  <c:v>1445.2852349999998</c:v>
                </c:pt>
                <c:pt idx="1090">
                  <c:v>1446.6091259999998</c:v>
                </c:pt>
                <c:pt idx="1091">
                  <c:v>1447.9330169999998</c:v>
                </c:pt>
                <c:pt idx="1092">
                  <c:v>1449.2569079999998</c:v>
                </c:pt>
                <c:pt idx="1093">
                  <c:v>1450.5807989999998</c:v>
                </c:pt>
                <c:pt idx="1094">
                  <c:v>1451.9046899999998</c:v>
                </c:pt>
                <c:pt idx="1095">
                  <c:v>1453.2285809999998</c:v>
                </c:pt>
                <c:pt idx="1096">
                  <c:v>1454.5524719999999</c:v>
                </c:pt>
                <c:pt idx="1097">
                  <c:v>1455.8763629999999</c:v>
                </c:pt>
                <c:pt idx="1098">
                  <c:v>1457.2002539999999</c:v>
                </c:pt>
                <c:pt idx="1099">
                  <c:v>1458.5241449999999</c:v>
                </c:pt>
                <c:pt idx="1100">
                  <c:v>1459.8480359999999</c:v>
                </c:pt>
                <c:pt idx="1101">
                  <c:v>1461.1719269999999</c:v>
                </c:pt>
                <c:pt idx="1102">
                  <c:v>1462.4958179999999</c:v>
                </c:pt>
                <c:pt idx="1103">
                  <c:v>1463.8197089999999</c:v>
                </c:pt>
                <c:pt idx="1104">
                  <c:v>1465.1435999999999</c:v>
                </c:pt>
                <c:pt idx="1105">
                  <c:v>1466.4674909999999</c:v>
                </c:pt>
                <c:pt idx="1106">
                  <c:v>1467.7913819999999</c:v>
                </c:pt>
                <c:pt idx="1107">
                  <c:v>1469.1152729999999</c:v>
                </c:pt>
                <c:pt idx="1108">
                  <c:v>1470.4391639999999</c:v>
                </c:pt>
                <c:pt idx="1109">
                  <c:v>1471.7630549999999</c:v>
                </c:pt>
                <c:pt idx="1110">
                  <c:v>1473.0869459999999</c:v>
                </c:pt>
                <c:pt idx="1111">
                  <c:v>1474.4108369999999</c:v>
                </c:pt>
                <c:pt idx="1112">
                  <c:v>1475.7347279999999</c:v>
                </c:pt>
                <c:pt idx="1113">
                  <c:v>1477.0586189999999</c:v>
                </c:pt>
                <c:pt idx="1114">
                  <c:v>1478.3825099999999</c:v>
                </c:pt>
                <c:pt idx="1115">
                  <c:v>1479.7064009999999</c:v>
                </c:pt>
                <c:pt idx="1116">
                  <c:v>1481.0302919999999</c:v>
                </c:pt>
                <c:pt idx="1117">
                  <c:v>1482.3541829999999</c:v>
                </c:pt>
                <c:pt idx="1118">
                  <c:v>1483.6780739999999</c:v>
                </c:pt>
                <c:pt idx="1119">
                  <c:v>1485.0019649999999</c:v>
                </c:pt>
                <c:pt idx="1120">
                  <c:v>1486.3258559999999</c:v>
                </c:pt>
                <c:pt idx="1121">
                  <c:v>1487.6497469999999</c:v>
                </c:pt>
                <c:pt idx="1122">
                  <c:v>1488.9736379999999</c:v>
                </c:pt>
                <c:pt idx="1123">
                  <c:v>1490.2975289999999</c:v>
                </c:pt>
                <c:pt idx="1124">
                  <c:v>1491.6214199999999</c:v>
                </c:pt>
                <c:pt idx="1125">
                  <c:v>1492.9453109999999</c:v>
                </c:pt>
                <c:pt idx="1126">
                  <c:v>1494.2692019999997</c:v>
                </c:pt>
                <c:pt idx="1127">
                  <c:v>1495.5930929999997</c:v>
                </c:pt>
                <c:pt idx="1128">
                  <c:v>1496.9169839999997</c:v>
                </c:pt>
                <c:pt idx="1129">
                  <c:v>1498.2408749999997</c:v>
                </c:pt>
                <c:pt idx="1130">
                  <c:v>1499.5647659999997</c:v>
                </c:pt>
                <c:pt idx="1131">
                  <c:v>1500.8886569999997</c:v>
                </c:pt>
                <c:pt idx="1132">
                  <c:v>1502.2125479999997</c:v>
                </c:pt>
                <c:pt idx="1133">
                  <c:v>1503.5364389999997</c:v>
                </c:pt>
                <c:pt idx="1134">
                  <c:v>1504.8603299999997</c:v>
                </c:pt>
                <c:pt idx="1135">
                  <c:v>1506.1842209999998</c:v>
                </c:pt>
                <c:pt idx="1136">
                  <c:v>1507.5081119999998</c:v>
                </c:pt>
                <c:pt idx="1137">
                  <c:v>1508.8320029999998</c:v>
                </c:pt>
                <c:pt idx="1138">
                  <c:v>1510.1558939999998</c:v>
                </c:pt>
                <c:pt idx="1139">
                  <c:v>1511.4797849999998</c:v>
                </c:pt>
                <c:pt idx="1140">
                  <c:v>1512.8036759999998</c:v>
                </c:pt>
                <c:pt idx="1141">
                  <c:v>1514.1275669999998</c:v>
                </c:pt>
                <c:pt idx="1142">
                  <c:v>1515.4514579999998</c:v>
                </c:pt>
                <c:pt idx="1143">
                  <c:v>1516.7753489999998</c:v>
                </c:pt>
                <c:pt idx="1144">
                  <c:v>1518.0992399999998</c:v>
                </c:pt>
                <c:pt idx="1145">
                  <c:v>1519.4231309999998</c:v>
                </c:pt>
                <c:pt idx="1146">
                  <c:v>1520.7470219999998</c:v>
                </c:pt>
                <c:pt idx="1147">
                  <c:v>1522.0709129999998</c:v>
                </c:pt>
                <c:pt idx="1148">
                  <c:v>1523.3948039999998</c:v>
                </c:pt>
                <c:pt idx="1149">
                  <c:v>1524.7186949999998</c:v>
                </c:pt>
                <c:pt idx="1150">
                  <c:v>1526.0425859999998</c:v>
                </c:pt>
                <c:pt idx="1151">
                  <c:v>1527.3664769999998</c:v>
                </c:pt>
                <c:pt idx="1152">
                  <c:v>1528.6903679999998</c:v>
                </c:pt>
                <c:pt idx="1153">
                  <c:v>1530.0142589999998</c:v>
                </c:pt>
                <c:pt idx="1154">
                  <c:v>1531.3381499999998</c:v>
                </c:pt>
                <c:pt idx="1155">
                  <c:v>1532.6620409999998</c:v>
                </c:pt>
                <c:pt idx="1156">
                  <c:v>1533.9859319999998</c:v>
                </c:pt>
                <c:pt idx="1157">
                  <c:v>1535.3098229999998</c:v>
                </c:pt>
                <c:pt idx="1158">
                  <c:v>1536.6337139999998</c:v>
                </c:pt>
                <c:pt idx="1159">
                  <c:v>1537.9576049999998</c:v>
                </c:pt>
                <c:pt idx="1160">
                  <c:v>1539.2814959999998</c:v>
                </c:pt>
                <c:pt idx="1161">
                  <c:v>1540.6053869999998</c:v>
                </c:pt>
                <c:pt idx="1162">
                  <c:v>1541.9292779999998</c:v>
                </c:pt>
                <c:pt idx="1163">
                  <c:v>1543.2531689999998</c:v>
                </c:pt>
                <c:pt idx="1164">
                  <c:v>1544.5770599999998</c:v>
                </c:pt>
                <c:pt idx="1165">
                  <c:v>1545.9009509999998</c:v>
                </c:pt>
                <c:pt idx="1166">
                  <c:v>1547.2248419999999</c:v>
                </c:pt>
                <c:pt idx="1167">
                  <c:v>1548.5487329999999</c:v>
                </c:pt>
                <c:pt idx="1168">
                  <c:v>1549.8726239999999</c:v>
                </c:pt>
                <c:pt idx="1169">
                  <c:v>1551.1965149999999</c:v>
                </c:pt>
                <c:pt idx="1170">
                  <c:v>1552.5204059999999</c:v>
                </c:pt>
                <c:pt idx="1171">
                  <c:v>1553.8442969999999</c:v>
                </c:pt>
                <c:pt idx="1172">
                  <c:v>1555.1681879999999</c:v>
                </c:pt>
                <c:pt idx="1173">
                  <c:v>1556.4920789999999</c:v>
                </c:pt>
                <c:pt idx="1174">
                  <c:v>1557.8159699999999</c:v>
                </c:pt>
                <c:pt idx="1175">
                  <c:v>1559.1398609999999</c:v>
                </c:pt>
                <c:pt idx="1176">
                  <c:v>1560.4637519999999</c:v>
                </c:pt>
                <c:pt idx="1177">
                  <c:v>1561.7876429999999</c:v>
                </c:pt>
                <c:pt idx="1178">
                  <c:v>1563.1115339999999</c:v>
                </c:pt>
                <c:pt idx="1179">
                  <c:v>1564.4354249999999</c:v>
                </c:pt>
                <c:pt idx="1180">
                  <c:v>1565.7593159999999</c:v>
                </c:pt>
                <c:pt idx="1181">
                  <c:v>1567.0832069999999</c:v>
                </c:pt>
                <c:pt idx="1182">
                  <c:v>1568.4070979999999</c:v>
                </c:pt>
                <c:pt idx="1183">
                  <c:v>1569.7309889999999</c:v>
                </c:pt>
                <c:pt idx="1184">
                  <c:v>1571.0548799999999</c:v>
                </c:pt>
                <c:pt idx="1185">
                  <c:v>1572.3787709999999</c:v>
                </c:pt>
                <c:pt idx="1186">
                  <c:v>1573.7026619999999</c:v>
                </c:pt>
                <c:pt idx="1187">
                  <c:v>1575.0265529999999</c:v>
                </c:pt>
                <c:pt idx="1188">
                  <c:v>1576.3504439999999</c:v>
                </c:pt>
                <c:pt idx="1189">
                  <c:v>1577.6743349999999</c:v>
                </c:pt>
                <c:pt idx="1190">
                  <c:v>1578.9982259999999</c:v>
                </c:pt>
                <c:pt idx="1191">
                  <c:v>1580.3221169999999</c:v>
                </c:pt>
                <c:pt idx="1192">
                  <c:v>1581.6460079999999</c:v>
                </c:pt>
                <c:pt idx="1193">
                  <c:v>1582.9698989999999</c:v>
                </c:pt>
                <c:pt idx="1194">
                  <c:v>1584.2937899999997</c:v>
                </c:pt>
                <c:pt idx="1195">
                  <c:v>1585.6176809999997</c:v>
                </c:pt>
                <c:pt idx="1196">
                  <c:v>1586.9415719999997</c:v>
                </c:pt>
                <c:pt idx="1197">
                  <c:v>1588.2654629999997</c:v>
                </c:pt>
                <c:pt idx="1198">
                  <c:v>1589.5893539999997</c:v>
                </c:pt>
                <c:pt idx="1199">
                  <c:v>1590.9132449999997</c:v>
                </c:pt>
                <c:pt idx="1200">
                  <c:v>1592.2371359999997</c:v>
                </c:pt>
                <c:pt idx="1201">
                  <c:v>1593.5610269999997</c:v>
                </c:pt>
                <c:pt idx="1202">
                  <c:v>1594.8849179999997</c:v>
                </c:pt>
                <c:pt idx="1203">
                  <c:v>1596.2088089999997</c:v>
                </c:pt>
                <c:pt idx="1204">
                  <c:v>1597.5326999999997</c:v>
                </c:pt>
                <c:pt idx="1205">
                  <c:v>1598.8565909999998</c:v>
                </c:pt>
                <c:pt idx="1206">
                  <c:v>1600.1804819999998</c:v>
                </c:pt>
                <c:pt idx="1207">
                  <c:v>1601.5043729999998</c:v>
                </c:pt>
                <c:pt idx="1208">
                  <c:v>1602.8282639999998</c:v>
                </c:pt>
                <c:pt idx="1209">
                  <c:v>1604.1521549999998</c:v>
                </c:pt>
                <c:pt idx="1210">
                  <c:v>1605.4760459999998</c:v>
                </c:pt>
                <c:pt idx="1211">
                  <c:v>1606.7999369999998</c:v>
                </c:pt>
                <c:pt idx="1212">
                  <c:v>1608.1238279999998</c:v>
                </c:pt>
                <c:pt idx="1213">
                  <c:v>1609.4477189999998</c:v>
                </c:pt>
                <c:pt idx="1214">
                  <c:v>1610.7716099999998</c:v>
                </c:pt>
                <c:pt idx="1215">
                  <c:v>1612.0955009999998</c:v>
                </c:pt>
                <c:pt idx="1216">
                  <c:v>1613.4193919999998</c:v>
                </c:pt>
                <c:pt idx="1217">
                  <c:v>1614.7432829999998</c:v>
                </c:pt>
                <c:pt idx="1218">
                  <c:v>1616.0671739999998</c:v>
                </c:pt>
                <c:pt idx="1219">
                  <c:v>1617.3910649999998</c:v>
                </c:pt>
                <c:pt idx="1220">
                  <c:v>1618.7149559999998</c:v>
                </c:pt>
                <c:pt idx="1221">
                  <c:v>1620.0388469999998</c:v>
                </c:pt>
                <c:pt idx="1222">
                  <c:v>1621.3627379999998</c:v>
                </c:pt>
                <c:pt idx="1223">
                  <c:v>1622.6866289999998</c:v>
                </c:pt>
                <c:pt idx="1224">
                  <c:v>1624.0105199999998</c:v>
                </c:pt>
                <c:pt idx="1225">
                  <c:v>1625.3344109999998</c:v>
                </c:pt>
                <c:pt idx="1226">
                  <c:v>1626.6583019999998</c:v>
                </c:pt>
                <c:pt idx="1227">
                  <c:v>1627.9821929999998</c:v>
                </c:pt>
                <c:pt idx="1228">
                  <c:v>1629.3060839999998</c:v>
                </c:pt>
                <c:pt idx="1229">
                  <c:v>1630.6299749999998</c:v>
                </c:pt>
                <c:pt idx="1230">
                  <c:v>1631.9538659999998</c:v>
                </c:pt>
                <c:pt idx="1231">
                  <c:v>1633.2777569999998</c:v>
                </c:pt>
                <c:pt idx="1232">
                  <c:v>1634.6016479999998</c:v>
                </c:pt>
                <c:pt idx="1233">
                  <c:v>1635.9255389999998</c:v>
                </c:pt>
                <c:pt idx="1234">
                  <c:v>1637.2494299999998</c:v>
                </c:pt>
                <c:pt idx="1235">
                  <c:v>1638.5733209999999</c:v>
                </c:pt>
                <c:pt idx="1236">
                  <c:v>1639.8972119999999</c:v>
                </c:pt>
                <c:pt idx="1237">
                  <c:v>1641.2211029999999</c:v>
                </c:pt>
                <c:pt idx="1238">
                  <c:v>1642.5449939999999</c:v>
                </c:pt>
                <c:pt idx="1239">
                  <c:v>1643.8688849999999</c:v>
                </c:pt>
                <c:pt idx="1240">
                  <c:v>1645.1927759999999</c:v>
                </c:pt>
                <c:pt idx="1241">
                  <c:v>1646.5166669999999</c:v>
                </c:pt>
                <c:pt idx="1242">
                  <c:v>1647.8405579999999</c:v>
                </c:pt>
                <c:pt idx="1243">
                  <c:v>1649.1644489999999</c:v>
                </c:pt>
                <c:pt idx="1244">
                  <c:v>1650.4883399999999</c:v>
                </c:pt>
                <c:pt idx="1245">
                  <c:v>1651.8122309999999</c:v>
                </c:pt>
                <c:pt idx="1246">
                  <c:v>1653.1361219999999</c:v>
                </c:pt>
                <c:pt idx="1247">
                  <c:v>1654.4600129999999</c:v>
                </c:pt>
                <c:pt idx="1248">
                  <c:v>1655.7839039999999</c:v>
                </c:pt>
                <c:pt idx="1249">
                  <c:v>1657.1077949999999</c:v>
                </c:pt>
                <c:pt idx="1250">
                  <c:v>1658.4316859999999</c:v>
                </c:pt>
                <c:pt idx="1251">
                  <c:v>1659.7555769999999</c:v>
                </c:pt>
                <c:pt idx="1252">
                  <c:v>1661.0794679999999</c:v>
                </c:pt>
                <c:pt idx="1253">
                  <c:v>1662.4033589999999</c:v>
                </c:pt>
                <c:pt idx="1254">
                  <c:v>1663.7272499999999</c:v>
                </c:pt>
                <c:pt idx="1255">
                  <c:v>1665.0511409999999</c:v>
                </c:pt>
                <c:pt idx="1256">
                  <c:v>1666.3750319999999</c:v>
                </c:pt>
                <c:pt idx="1257">
                  <c:v>1667.6989229999999</c:v>
                </c:pt>
                <c:pt idx="1258">
                  <c:v>1669.0228139999999</c:v>
                </c:pt>
                <c:pt idx="1259">
                  <c:v>1670.3467049999999</c:v>
                </c:pt>
                <c:pt idx="1260">
                  <c:v>1671.6705959999999</c:v>
                </c:pt>
                <c:pt idx="1261">
                  <c:v>1672.9944869999999</c:v>
                </c:pt>
                <c:pt idx="1262">
                  <c:v>1674.3183779999997</c:v>
                </c:pt>
                <c:pt idx="1263">
                  <c:v>1675.6422689999997</c:v>
                </c:pt>
                <c:pt idx="1264">
                  <c:v>1676.9661599999997</c:v>
                </c:pt>
                <c:pt idx="1265">
                  <c:v>1678.2900509999997</c:v>
                </c:pt>
                <c:pt idx="1266">
                  <c:v>1679.6139419999997</c:v>
                </c:pt>
                <c:pt idx="1267">
                  <c:v>1680.9378329999997</c:v>
                </c:pt>
                <c:pt idx="1268">
                  <c:v>1682.2617239999997</c:v>
                </c:pt>
                <c:pt idx="1269">
                  <c:v>1683.5856149999997</c:v>
                </c:pt>
                <c:pt idx="1270">
                  <c:v>1684.9095059999997</c:v>
                </c:pt>
                <c:pt idx="1271">
                  <c:v>1686.2333969999997</c:v>
                </c:pt>
                <c:pt idx="1272">
                  <c:v>1687.5572879999997</c:v>
                </c:pt>
                <c:pt idx="1273">
                  <c:v>1688.8811789999997</c:v>
                </c:pt>
                <c:pt idx="1274">
                  <c:v>1690.2050699999998</c:v>
                </c:pt>
                <c:pt idx="1275">
                  <c:v>1691.5289609999998</c:v>
                </c:pt>
                <c:pt idx="1276">
                  <c:v>1692.8528519999998</c:v>
                </c:pt>
                <c:pt idx="1277">
                  <c:v>1694.1767429999998</c:v>
                </c:pt>
                <c:pt idx="1278">
                  <c:v>1695.5006339999998</c:v>
                </c:pt>
                <c:pt idx="1279">
                  <c:v>1696.8245249999998</c:v>
                </c:pt>
                <c:pt idx="1280">
                  <c:v>1698.1484159999998</c:v>
                </c:pt>
                <c:pt idx="1281">
                  <c:v>1699.4723069999998</c:v>
                </c:pt>
                <c:pt idx="1282">
                  <c:v>1700.7961979999998</c:v>
                </c:pt>
                <c:pt idx="1283">
                  <c:v>1702.1200889999998</c:v>
                </c:pt>
                <c:pt idx="1284">
                  <c:v>1703.4439799999998</c:v>
                </c:pt>
                <c:pt idx="1285">
                  <c:v>1704.7678709999998</c:v>
                </c:pt>
                <c:pt idx="1286">
                  <c:v>1706.0917619999998</c:v>
                </c:pt>
                <c:pt idx="1287">
                  <c:v>1707.4156529999998</c:v>
                </c:pt>
                <c:pt idx="1288">
                  <c:v>1708.7395439999998</c:v>
                </c:pt>
                <c:pt idx="1289">
                  <c:v>1710.0634349999998</c:v>
                </c:pt>
                <c:pt idx="1290">
                  <c:v>1711.3873259999998</c:v>
                </c:pt>
                <c:pt idx="1291">
                  <c:v>1712.7112169999998</c:v>
                </c:pt>
                <c:pt idx="1292">
                  <c:v>1714.0351079999998</c:v>
                </c:pt>
                <c:pt idx="1293">
                  <c:v>1715.3589989999998</c:v>
                </c:pt>
                <c:pt idx="1294">
                  <c:v>1716.6828899999998</c:v>
                </c:pt>
                <c:pt idx="1295">
                  <c:v>1718.0067809999998</c:v>
                </c:pt>
                <c:pt idx="1296">
                  <c:v>1719.3306719999998</c:v>
                </c:pt>
                <c:pt idx="1297">
                  <c:v>1720.6545629999998</c:v>
                </c:pt>
                <c:pt idx="1298">
                  <c:v>1721.9784539999998</c:v>
                </c:pt>
                <c:pt idx="1299">
                  <c:v>1723.3023449999998</c:v>
                </c:pt>
                <c:pt idx="1300">
                  <c:v>1724.6262359999998</c:v>
                </c:pt>
                <c:pt idx="1301">
                  <c:v>1725.9501269999998</c:v>
                </c:pt>
                <c:pt idx="1302">
                  <c:v>1727.2740179999998</c:v>
                </c:pt>
                <c:pt idx="1303">
                  <c:v>1728.5979089999998</c:v>
                </c:pt>
                <c:pt idx="1304">
                  <c:v>1729.9217999999998</c:v>
                </c:pt>
                <c:pt idx="1305">
                  <c:v>1731.2456909999999</c:v>
                </c:pt>
                <c:pt idx="1306">
                  <c:v>1732.5695819999999</c:v>
                </c:pt>
                <c:pt idx="1307">
                  <c:v>1733.8934729999999</c:v>
                </c:pt>
                <c:pt idx="1308">
                  <c:v>1735.2173639999999</c:v>
                </c:pt>
                <c:pt idx="1309">
                  <c:v>1736.5412549999999</c:v>
                </c:pt>
                <c:pt idx="1310">
                  <c:v>1737.8651459999999</c:v>
                </c:pt>
                <c:pt idx="1311">
                  <c:v>1739.1890369999999</c:v>
                </c:pt>
                <c:pt idx="1312">
                  <c:v>1740.5129279999999</c:v>
                </c:pt>
                <c:pt idx="1313">
                  <c:v>1741.8368189999999</c:v>
                </c:pt>
                <c:pt idx="1314">
                  <c:v>1743.1607099999999</c:v>
                </c:pt>
                <c:pt idx="1315">
                  <c:v>1744.4846009999999</c:v>
                </c:pt>
                <c:pt idx="1316">
                  <c:v>1745.8084919999999</c:v>
                </c:pt>
                <c:pt idx="1317">
                  <c:v>1747.1323829999999</c:v>
                </c:pt>
                <c:pt idx="1318">
                  <c:v>1748.4562739999999</c:v>
                </c:pt>
                <c:pt idx="1319">
                  <c:v>1749.7801649999999</c:v>
                </c:pt>
                <c:pt idx="1320">
                  <c:v>1751.1040559999999</c:v>
                </c:pt>
                <c:pt idx="1321">
                  <c:v>1752.4279469999999</c:v>
                </c:pt>
                <c:pt idx="1322">
                  <c:v>1753.7518379999999</c:v>
                </c:pt>
                <c:pt idx="1323">
                  <c:v>1755.0757289999999</c:v>
                </c:pt>
                <c:pt idx="1324">
                  <c:v>1756.3996199999999</c:v>
                </c:pt>
                <c:pt idx="1325">
                  <c:v>1757.7235109999999</c:v>
                </c:pt>
                <c:pt idx="1326">
                  <c:v>1759.0474019999999</c:v>
                </c:pt>
                <c:pt idx="1327">
                  <c:v>1760.3712929999999</c:v>
                </c:pt>
                <c:pt idx="1328">
                  <c:v>1761.6951839999999</c:v>
                </c:pt>
                <c:pt idx="1329">
                  <c:v>1763.0190749999999</c:v>
                </c:pt>
                <c:pt idx="1330">
                  <c:v>1764.3429659999999</c:v>
                </c:pt>
                <c:pt idx="1331">
                  <c:v>1765.6668569999997</c:v>
                </c:pt>
                <c:pt idx="1332">
                  <c:v>1766.9907479999997</c:v>
                </c:pt>
                <c:pt idx="1333">
                  <c:v>1768.3146389999997</c:v>
                </c:pt>
                <c:pt idx="1334">
                  <c:v>1769.6385299999997</c:v>
                </c:pt>
                <c:pt idx="1335">
                  <c:v>1770.9624209999997</c:v>
                </c:pt>
                <c:pt idx="1336">
                  <c:v>1772.2863119999997</c:v>
                </c:pt>
                <c:pt idx="1337">
                  <c:v>1773.6102029999997</c:v>
                </c:pt>
                <c:pt idx="1338">
                  <c:v>1774.9340939999997</c:v>
                </c:pt>
                <c:pt idx="1339">
                  <c:v>1776.2579849999997</c:v>
                </c:pt>
                <c:pt idx="1340">
                  <c:v>1777.5818759999997</c:v>
                </c:pt>
                <c:pt idx="1341">
                  <c:v>1778.9057669999997</c:v>
                </c:pt>
                <c:pt idx="1342">
                  <c:v>1780.2296579999997</c:v>
                </c:pt>
                <c:pt idx="1343">
                  <c:v>1781.5535489999997</c:v>
                </c:pt>
                <c:pt idx="1344">
                  <c:v>1782.8774399999998</c:v>
                </c:pt>
                <c:pt idx="1345">
                  <c:v>1784.2013309999998</c:v>
                </c:pt>
                <c:pt idx="1346">
                  <c:v>1785.5252219999998</c:v>
                </c:pt>
                <c:pt idx="1347">
                  <c:v>1786.8491129999998</c:v>
                </c:pt>
                <c:pt idx="1348">
                  <c:v>1788.1730039999998</c:v>
                </c:pt>
                <c:pt idx="1349">
                  <c:v>1789.4968949999998</c:v>
                </c:pt>
                <c:pt idx="1350">
                  <c:v>1790.8207859999998</c:v>
                </c:pt>
                <c:pt idx="1351">
                  <c:v>1792.1446769999998</c:v>
                </c:pt>
                <c:pt idx="1352">
                  <c:v>1793.4685679999998</c:v>
                </c:pt>
                <c:pt idx="1353">
                  <c:v>1794.7924589999998</c:v>
                </c:pt>
                <c:pt idx="1354">
                  <c:v>1796.1163499999998</c:v>
                </c:pt>
                <c:pt idx="1355">
                  <c:v>1797.4402409999998</c:v>
                </c:pt>
                <c:pt idx="1356">
                  <c:v>1798.7641319999998</c:v>
                </c:pt>
                <c:pt idx="1357">
                  <c:v>1800.0880229999998</c:v>
                </c:pt>
                <c:pt idx="1358">
                  <c:v>1801.4119139999998</c:v>
                </c:pt>
                <c:pt idx="1359">
                  <c:v>1802.7358049999998</c:v>
                </c:pt>
                <c:pt idx="1360">
                  <c:v>1804.0596959999998</c:v>
                </c:pt>
                <c:pt idx="1361">
                  <c:v>1805.3835869999998</c:v>
                </c:pt>
                <c:pt idx="1362">
                  <c:v>1806.7074779999998</c:v>
                </c:pt>
                <c:pt idx="1363">
                  <c:v>1808.0313689999998</c:v>
                </c:pt>
                <c:pt idx="1364">
                  <c:v>1809.3552599999998</c:v>
                </c:pt>
                <c:pt idx="1365">
                  <c:v>1810.6791509999998</c:v>
                </c:pt>
                <c:pt idx="1366">
                  <c:v>1812.0030419999998</c:v>
                </c:pt>
                <c:pt idx="1367">
                  <c:v>1813.3269329999998</c:v>
                </c:pt>
                <c:pt idx="1368">
                  <c:v>1814.6508239999998</c:v>
                </c:pt>
                <c:pt idx="1369">
                  <c:v>1815.9747149999998</c:v>
                </c:pt>
                <c:pt idx="1370">
                  <c:v>1817.2986059999998</c:v>
                </c:pt>
                <c:pt idx="1371">
                  <c:v>1818.6224969999998</c:v>
                </c:pt>
                <c:pt idx="1372">
                  <c:v>1819.9463879999998</c:v>
                </c:pt>
                <c:pt idx="1373">
                  <c:v>1821.2702789999998</c:v>
                </c:pt>
                <c:pt idx="1374">
                  <c:v>1822.5941699999998</c:v>
                </c:pt>
                <c:pt idx="1375">
                  <c:v>1823.9180609999999</c:v>
                </c:pt>
                <c:pt idx="1376">
                  <c:v>1825.2419519999999</c:v>
                </c:pt>
                <c:pt idx="1377">
                  <c:v>1826.5658429999999</c:v>
                </c:pt>
                <c:pt idx="1378">
                  <c:v>1827.8897339999999</c:v>
                </c:pt>
                <c:pt idx="1379">
                  <c:v>1829.2136249999999</c:v>
                </c:pt>
                <c:pt idx="1380">
                  <c:v>1830.5375159999999</c:v>
                </c:pt>
                <c:pt idx="1381">
                  <c:v>1831.8614069999999</c:v>
                </c:pt>
                <c:pt idx="1382">
                  <c:v>1833.1852979999999</c:v>
                </c:pt>
                <c:pt idx="1383">
                  <c:v>1834.5091889999999</c:v>
                </c:pt>
                <c:pt idx="1384">
                  <c:v>1835.8330799999999</c:v>
                </c:pt>
                <c:pt idx="1385">
                  <c:v>1837.1569709999999</c:v>
                </c:pt>
                <c:pt idx="1386">
                  <c:v>1838.4808619999999</c:v>
                </c:pt>
                <c:pt idx="1387">
                  <c:v>1839.8047529999999</c:v>
                </c:pt>
                <c:pt idx="1388">
                  <c:v>1841.1286439999999</c:v>
                </c:pt>
                <c:pt idx="1389">
                  <c:v>1842.4525349999999</c:v>
                </c:pt>
                <c:pt idx="1390">
                  <c:v>1843.7764259999999</c:v>
                </c:pt>
                <c:pt idx="1391">
                  <c:v>1845.1003169999999</c:v>
                </c:pt>
                <c:pt idx="1392">
                  <c:v>1846.4242079999999</c:v>
                </c:pt>
                <c:pt idx="1393">
                  <c:v>1847.7480989999999</c:v>
                </c:pt>
                <c:pt idx="1394">
                  <c:v>1849.0719899999999</c:v>
                </c:pt>
                <c:pt idx="1395">
                  <c:v>1850.3958809999999</c:v>
                </c:pt>
                <c:pt idx="1396">
                  <c:v>1851.7197719999999</c:v>
                </c:pt>
                <c:pt idx="1397">
                  <c:v>1853.0436629999999</c:v>
                </c:pt>
                <c:pt idx="1398">
                  <c:v>1854.3675539999999</c:v>
                </c:pt>
                <c:pt idx="1399">
                  <c:v>1855.6914449999997</c:v>
                </c:pt>
                <c:pt idx="1400">
                  <c:v>1857.0153359999997</c:v>
                </c:pt>
                <c:pt idx="1401">
                  <c:v>1858.3392269999997</c:v>
                </c:pt>
                <c:pt idx="1402">
                  <c:v>1859.6631179999997</c:v>
                </c:pt>
                <c:pt idx="1403">
                  <c:v>1860.9870089999997</c:v>
                </c:pt>
                <c:pt idx="1404">
                  <c:v>1862.3108999999997</c:v>
                </c:pt>
                <c:pt idx="1405">
                  <c:v>1863.6347909999997</c:v>
                </c:pt>
                <c:pt idx="1406">
                  <c:v>1864.9586819999997</c:v>
                </c:pt>
                <c:pt idx="1407">
                  <c:v>1866.2825729999997</c:v>
                </c:pt>
                <c:pt idx="1408">
                  <c:v>1867.6064639999997</c:v>
                </c:pt>
                <c:pt idx="1409">
                  <c:v>1868.9303549999997</c:v>
                </c:pt>
                <c:pt idx="1410">
                  <c:v>1870.2542459999997</c:v>
                </c:pt>
                <c:pt idx="1411">
                  <c:v>1871.5781369999997</c:v>
                </c:pt>
                <c:pt idx="1412">
                  <c:v>1872.9020279999997</c:v>
                </c:pt>
                <c:pt idx="1413">
                  <c:v>1874.2259189999997</c:v>
                </c:pt>
                <c:pt idx="1414">
                  <c:v>1875.5498099999998</c:v>
                </c:pt>
                <c:pt idx="1415">
                  <c:v>1876.8737009999998</c:v>
                </c:pt>
                <c:pt idx="1416">
                  <c:v>1878.1975919999998</c:v>
                </c:pt>
                <c:pt idx="1417">
                  <c:v>1879.5214829999998</c:v>
                </c:pt>
                <c:pt idx="1418">
                  <c:v>1880.8453739999998</c:v>
                </c:pt>
                <c:pt idx="1419">
                  <c:v>1882.1692649999998</c:v>
                </c:pt>
                <c:pt idx="1420">
                  <c:v>1883.4931559999998</c:v>
                </c:pt>
                <c:pt idx="1421">
                  <c:v>1884.8170469999998</c:v>
                </c:pt>
                <c:pt idx="1422">
                  <c:v>1886.1409379999998</c:v>
                </c:pt>
                <c:pt idx="1423">
                  <c:v>1887.4648289999998</c:v>
                </c:pt>
                <c:pt idx="1424">
                  <c:v>1888.7887199999998</c:v>
                </c:pt>
                <c:pt idx="1425">
                  <c:v>1890.1126109999998</c:v>
                </c:pt>
                <c:pt idx="1426">
                  <c:v>1891.4365019999998</c:v>
                </c:pt>
                <c:pt idx="1427">
                  <c:v>1892.7603929999998</c:v>
                </c:pt>
                <c:pt idx="1428">
                  <c:v>1894.0842839999998</c:v>
                </c:pt>
                <c:pt idx="1429">
                  <c:v>1895.4081749999998</c:v>
                </c:pt>
                <c:pt idx="1430">
                  <c:v>1896.7320659999998</c:v>
                </c:pt>
                <c:pt idx="1431">
                  <c:v>1898.0559569999998</c:v>
                </c:pt>
                <c:pt idx="1432">
                  <c:v>1899.3798479999998</c:v>
                </c:pt>
                <c:pt idx="1433">
                  <c:v>1900.7037389999998</c:v>
                </c:pt>
                <c:pt idx="1434">
                  <c:v>1902.0276299999998</c:v>
                </c:pt>
                <c:pt idx="1435">
                  <c:v>1903.3515209999998</c:v>
                </c:pt>
                <c:pt idx="1436">
                  <c:v>1904.6754119999998</c:v>
                </c:pt>
                <c:pt idx="1437">
                  <c:v>1905.9993029999998</c:v>
                </c:pt>
                <c:pt idx="1438">
                  <c:v>1907.3231939999998</c:v>
                </c:pt>
                <c:pt idx="1439">
                  <c:v>1908.6470849999998</c:v>
                </c:pt>
                <c:pt idx="1440">
                  <c:v>1909.9709759999998</c:v>
                </c:pt>
                <c:pt idx="1441">
                  <c:v>1911.2948669999998</c:v>
                </c:pt>
                <c:pt idx="1442">
                  <c:v>1912.6187579999998</c:v>
                </c:pt>
                <c:pt idx="1443">
                  <c:v>1913.9426489999998</c:v>
                </c:pt>
                <c:pt idx="1444">
                  <c:v>1915.2665399999998</c:v>
                </c:pt>
                <c:pt idx="1445">
                  <c:v>1916.5904309999999</c:v>
                </c:pt>
                <c:pt idx="1446">
                  <c:v>1917.9143219999999</c:v>
                </c:pt>
                <c:pt idx="1447">
                  <c:v>1919.2382129999999</c:v>
                </c:pt>
                <c:pt idx="1448">
                  <c:v>1920.5621039999999</c:v>
                </c:pt>
                <c:pt idx="1449">
                  <c:v>1921.8859949999999</c:v>
                </c:pt>
                <c:pt idx="1450">
                  <c:v>1923.2098859999999</c:v>
                </c:pt>
                <c:pt idx="1451">
                  <c:v>1924.5337769999999</c:v>
                </c:pt>
                <c:pt idx="1452">
                  <c:v>1925.8576679999999</c:v>
                </c:pt>
                <c:pt idx="1453">
                  <c:v>1927.1815589999999</c:v>
                </c:pt>
                <c:pt idx="1454">
                  <c:v>1928.5054499999999</c:v>
                </c:pt>
                <c:pt idx="1455">
                  <c:v>1929.8293409999999</c:v>
                </c:pt>
                <c:pt idx="1456">
                  <c:v>1931.1532319999999</c:v>
                </c:pt>
                <c:pt idx="1457">
                  <c:v>1932.4771229999999</c:v>
                </c:pt>
                <c:pt idx="1458">
                  <c:v>1933.8010139999999</c:v>
                </c:pt>
                <c:pt idx="1459">
                  <c:v>1935.1249049999999</c:v>
                </c:pt>
                <c:pt idx="1460">
                  <c:v>1936.4487959999999</c:v>
                </c:pt>
                <c:pt idx="1461">
                  <c:v>1937.7726869999999</c:v>
                </c:pt>
                <c:pt idx="1462">
                  <c:v>1939.0965779999999</c:v>
                </c:pt>
                <c:pt idx="1463">
                  <c:v>1940.4204689999999</c:v>
                </c:pt>
                <c:pt idx="1464">
                  <c:v>1941.7443599999999</c:v>
                </c:pt>
                <c:pt idx="1465">
                  <c:v>1943.0682509999999</c:v>
                </c:pt>
                <c:pt idx="1466">
                  <c:v>1944.3921419999999</c:v>
                </c:pt>
                <c:pt idx="1467">
                  <c:v>1945.7160329999997</c:v>
                </c:pt>
                <c:pt idx="1468">
                  <c:v>1947.0399239999997</c:v>
                </c:pt>
                <c:pt idx="1469">
                  <c:v>1948.3638149999997</c:v>
                </c:pt>
                <c:pt idx="1470">
                  <c:v>1949.6877059999997</c:v>
                </c:pt>
                <c:pt idx="1471">
                  <c:v>1951.0115969999997</c:v>
                </c:pt>
                <c:pt idx="1472">
                  <c:v>1952.3354879999997</c:v>
                </c:pt>
                <c:pt idx="1473">
                  <c:v>1953.6593789999997</c:v>
                </c:pt>
                <c:pt idx="1474">
                  <c:v>1954.9832699999997</c:v>
                </c:pt>
                <c:pt idx="1475">
                  <c:v>1956.3071609999997</c:v>
                </c:pt>
                <c:pt idx="1476">
                  <c:v>1957.6310519999997</c:v>
                </c:pt>
                <c:pt idx="1477">
                  <c:v>1958.9549429999997</c:v>
                </c:pt>
                <c:pt idx="1478">
                  <c:v>1960.2788339999997</c:v>
                </c:pt>
                <c:pt idx="1479">
                  <c:v>1961.6027249999997</c:v>
                </c:pt>
                <c:pt idx="1480">
                  <c:v>1962.9266159999997</c:v>
                </c:pt>
                <c:pt idx="1481">
                  <c:v>1964.2505069999997</c:v>
                </c:pt>
                <c:pt idx="1482">
                  <c:v>1965.5743979999997</c:v>
                </c:pt>
                <c:pt idx="1483">
                  <c:v>1966.8982889999997</c:v>
                </c:pt>
                <c:pt idx="1484">
                  <c:v>1968.2221799999998</c:v>
                </c:pt>
                <c:pt idx="1485">
                  <c:v>1969.5460709999998</c:v>
                </c:pt>
                <c:pt idx="1486">
                  <c:v>1970.8699619999998</c:v>
                </c:pt>
                <c:pt idx="1487">
                  <c:v>1972.1938529999998</c:v>
                </c:pt>
                <c:pt idx="1488">
                  <c:v>1973.5177439999998</c:v>
                </c:pt>
                <c:pt idx="1489">
                  <c:v>1974.8416349999998</c:v>
                </c:pt>
                <c:pt idx="1490">
                  <c:v>1976.1655259999998</c:v>
                </c:pt>
                <c:pt idx="1491">
                  <c:v>1977.4894169999998</c:v>
                </c:pt>
                <c:pt idx="1492">
                  <c:v>1978.8133079999998</c:v>
                </c:pt>
                <c:pt idx="1493">
                  <c:v>1980.1371989999998</c:v>
                </c:pt>
                <c:pt idx="1494">
                  <c:v>1981.4610899999998</c:v>
                </c:pt>
                <c:pt idx="1495">
                  <c:v>1982.7849809999998</c:v>
                </c:pt>
                <c:pt idx="1496">
                  <c:v>1984.1088719999998</c:v>
                </c:pt>
                <c:pt idx="1497">
                  <c:v>1985.4327629999998</c:v>
                </c:pt>
                <c:pt idx="1498">
                  <c:v>1986.7566539999998</c:v>
                </c:pt>
                <c:pt idx="1499">
                  <c:v>1988.0805449999998</c:v>
                </c:pt>
                <c:pt idx="1500">
                  <c:v>1989.4044359999998</c:v>
                </c:pt>
                <c:pt idx="1501">
                  <c:v>1990.7283269999998</c:v>
                </c:pt>
                <c:pt idx="1502">
                  <c:v>1992.0522179999998</c:v>
                </c:pt>
                <c:pt idx="1503">
                  <c:v>1993.3761089999998</c:v>
                </c:pt>
                <c:pt idx="1504">
                  <c:v>1994.6999999999998</c:v>
                </c:pt>
                <c:pt idx="1505">
                  <c:v>1996.0238909999998</c:v>
                </c:pt>
                <c:pt idx="1506">
                  <c:v>1997.3477819999998</c:v>
                </c:pt>
                <c:pt idx="1507">
                  <c:v>1998.6716729999998</c:v>
                </c:pt>
                <c:pt idx="1508">
                  <c:v>1999.9955639999998</c:v>
                </c:pt>
                <c:pt idx="1509">
                  <c:v>2001.3194549999998</c:v>
                </c:pt>
                <c:pt idx="1510">
                  <c:v>2002.6433459999998</c:v>
                </c:pt>
                <c:pt idx="1511">
                  <c:v>2003.9672369999998</c:v>
                </c:pt>
                <c:pt idx="1512">
                  <c:v>2005.2911279999998</c:v>
                </c:pt>
                <c:pt idx="1513">
                  <c:v>2006.6150189999998</c:v>
                </c:pt>
                <c:pt idx="1514">
                  <c:v>2007.9389099999999</c:v>
                </c:pt>
                <c:pt idx="1515">
                  <c:v>2009.2628009999999</c:v>
                </c:pt>
                <c:pt idx="1516">
                  <c:v>2010.5866919999999</c:v>
                </c:pt>
                <c:pt idx="1517">
                  <c:v>2011.9105829999999</c:v>
                </c:pt>
                <c:pt idx="1518">
                  <c:v>2013.2344739999999</c:v>
                </c:pt>
                <c:pt idx="1519">
                  <c:v>2014.5583649999999</c:v>
                </c:pt>
                <c:pt idx="1520">
                  <c:v>2015.8822559999999</c:v>
                </c:pt>
                <c:pt idx="1521">
                  <c:v>2017.2061469999999</c:v>
                </c:pt>
                <c:pt idx="1522">
                  <c:v>2018.5300379999999</c:v>
                </c:pt>
                <c:pt idx="1523">
                  <c:v>2019.8539289999999</c:v>
                </c:pt>
                <c:pt idx="1524">
                  <c:v>2021.1778199999999</c:v>
                </c:pt>
                <c:pt idx="1525">
                  <c:v>2022.5017109999999</c:v>
                </c:pt>
                <c:pt idx="1526">
                  <c:v>2023.8256019999999</c:v>
                </c:pt>
                <c:pt idx="1527">
                  <c:v>2025.1494929999999</c:v>
                </c:pt>
                <c:pt idx="1528">
                  <c:v>2026.4733839999999</c:v>
                </c:pt>
                <c:pt idx="1529">
                  <c:v>2027.7972749999999</c:v>
                </c:pt>
                <c:pt idx="1530">
                  <c:v>2029.1211659999999</c:v>
                </c:pt>
                <c:pt idx="1531">
                  <c:v>2030.4450569999999</c:v>
                </c:pt>
                <c:pt idx="1532">
                  <c:v>2031.7689479999999</c:v>
                </c:pt>
                <c:pt idx="1533">
                  <c:v>2033.0928389999999</c:v>
                </c:pt>
                <c:pt idx="1534">
                  <c:v>2034.4167299999999</c:v>
                </c:pt>
                <c:pt idx="1535">
                  <c:v>2035.7406209999999</c:v>
                </c:pt>
                <c:pt idx="1536">
                  <c:v>2037.0645119999997</c:v>
                </c:pt>
                <c:pt idx="1537">
                  <c:v>2038.3884029999997</c:v>
                </c:pt>
                <c:pt idx="1538">
                  <c:v>2039.7122939999997</c:v>
                </c:pt>
                <c:pt idx="1539">
                  <c:v>2041.0361849999997</c:v>
                </c:pt>
                <c:pt idx="1540">
                  <c:v>2042.3600759999997</c:v>
                </c:pt>
                <c:pt idx="1541">
                  <c:v>2043.6839669999997</c:v>
                </c:pt>
                <c:pt idx="1542">
                  <c:v>2045.0078579999997</c:v>
                </c:pt>
                <c:pt idx="1543">
                  <c:v>2046.3317489999997</c:v>
                </c:pt>
                <c:pt idx="1544">
                  <c:v>2047.6556399999997</c:v>
                </c:pt>
                <c:pt idx="1545">
                  <c:v>2048.979531</c:v>
                </c:pt>
                <c:pt idx="1546">
                  <c:v>2050.303422</c:v>
                </c:pt>
                <c:pt idx="1547">
                  <c:v>2051.627313</c:v>
                </c:pt>
                <c:pt idx="1548">
                  <c:v>2052.951204</c:v>
                </c:pt>
                <c:pt idx="1549">
                  <c:v>2054.275095</c:v>
                </c:pt>
                <c:pt idx="1550">
                  <c:v>2055.598986</c:v>
                </c:pt>
                <c:pt idx="1551">
                  <c:v>2056.922877</c:v>
                </c:pt>
                <c:pt idx="1552">
                  <c:v>2058.246768</c:v>
                </c:pt>
                <c:pt idx="1553">
                  <c:v>2059.570659</c:v>
                </c:pt>
                <c:pt idx="1554">
                  <c:v>2060.89455</c:v>
                </c:pt>
                <c:pt idx="1555">
                  <c:v>2062.218441</c:v>
                </c:pt>
                <c:pt idx="1556">
                  <c:v>2063.542332</c:v>
                </c:pt>
                <c:pt idx="1557">
                  <c:v>2064.866223</c:v>
                </c:pt>
                <c:pt idx="1558">
                  <c:v>2066.190114</c:v>
                </c:pt>
                <c:pt idx="1559">
                  <c:v>2067.514005</c:v>
                </c:pt>
                <c:pt idx="1560">
                  <c:v>2068.837896</c:v>
                </c:pt>
                <c:pt idx="1561">
                  <c:v>2070.161787</c:v>
                </c:pt>
                <c:pt idx="1562">
                  <c:v>2071.485678</c:v>
                </c:pt>
                <c:pt idx="1563">
                  <c:v>2072.809569</c:v>
                </c:pt>
                <c:pt idx="1564">
                  <c:v>2074.13346</c:v>
                </c:pt>
                <c:pt idx="1565">
                  <c:v>2075.457351</c:v>
                </c:pt>
                <c:pt idx="1566">
                  <c:v>2076.781242</c:v>
                </c:pt>
                <c:pt idx="1567">
                  <c:v>2078.105133</c:v>
                </c:pt>
                <c:pt idx="1568">
                  <c:v>2079.429024</c:v>
                </c:pt>
                <c:pt idx="1569">
                  <c:v>2080.752915</c:v>
                </c:pt>
                <c:pt idx="1570">
                  <c:v>2082.0768059999996</c:v>
                </c:pt>
                <c:pt idx="1571">
                  <c:v>2083.4006969999996</c:v>
                </c:pt>
                <c:pt idx="1572">
                  <c:v>2084.7245879999996</c:v>
                </c:pt>
                <c:pt idx="1573">
                  <c:v>2086.0484789999996</c:v>
                </c:pt>
                <c:pt idx="1574">
                  <c:v>2087.3723699999996</c:v>
                </c:pt>
                <c:pt idx="1575">
                  <c:v>2088.6962609999996</c:v>
                </c:pt>
                <c:pt idx="1576">
                  <c:v>2090.0201519999996</c:v>
                </c:pt>
                <c:pt idx="1577">
                  <c:v>2091.3440429999996</c:v>
                </c:pt>
                <c:pt idx="1578">
                  <c:v>2092.6679339999996</c:v>
                </c:pt>
                <c:pt idx="1579">
                  <c:v>2093.9918249999996</c:v>
                </c:pt>
                <c:pt idx="1580">
                  <c:v>2095.3157159999996</c:v>
                </c:pt>
                <c:pt idx="1581">
                  <c:v>2096.6396069999996</c:v>
                </c:pt>
                <c:pt idx="1582">
                  <c:v>2097.9634979999996</c:v>
                </c:pt>
                <c:pt idx="1583">
                  <c:v>2099.2873889999996</c:v>
                </c:pt>
                <c:pt idx="1584">
                  <c:v>2100.6112799999996</c:v>
                </c:pt>
                <c:pt idx="1585">
                  <c:v>2101.9351709999996</c:v>
                </c:pt>
                <c:pt idx="1586">
                  <c:v>2103.2590619999996</c:v>
                </c:pt>
                <c:pt idx="1587">
                  <c:v>2104.5829529999996</c:v>
                </c:pt>
                <c:pt idx="1588">
                  <c:v>2105.9068439999996</c:v>
                </c:pt>
                <c:pt idx="1589">
                  <c:v>2107.2307349999996</c:v>
                </c:pt>
                <c:pt idx="1590">
                  <c:v>2108.5546259999996</c:v>
                </c:pt>
                <c:pt idx="1591">
                  <c:v>2109.8785169999996</c:v>
                </c:pt>
                <c:pt idx="1592">
                  <c:v>2111.2024079999997</c:v>
                </c:pt>
                <c:pt idx="1593">
                  <c:v>2112.5262989999997</c:v>
                </c:pt>
                <c:pt idx="1594">
                  <c:v>2113.8501899999997</c:v>
                </c:pt>
                <c:pt idx="1595">
                  <c:v>2115.1740809999997</c:v>
                </c:pt>
                <c:pt idx="1596">
                  <c:v>2116.4979719999997</c:v>
                </c:pt>
                <c:pt idx="1597">
                  <c:v>2117.8218629999997</c:v>
                </c:pt>
                <c:pt idx="1598">
                  <c:v>2119.1457539999997</c:v>
                </c:pt>
                <c:pt idx="1599">
                  <c:v>2120.4696449999997</c:v>
                </c:pt>
                <c:pt idx="1600">
                  <c:v>2121.7935359999997</c:v>
                </c:pt>
                <c:pt idx="1601">
                  <c:v>2123.1174269999997</c:v>
                </c:pt>
                <c:pt idx="1602">
                  <c:v>2124.4413179999997</c:v>
                </c:pt>
                <c:pt idx="1603">
                  <c:v>2125.7652089999997</c:v>
                </c:pt>
                <c:pt idx="1604">
                  <c:v>2127.0890999999997</c:v>
                </c:pt>
                <c:pt idx="1605">
                  <c:v>2128.4129909999997</c:v>
                </c:pt>
                <c:pt idx="1606">
                  <c:v>2129.7368819999997</c:v>
                </c:pt>
                <c:pt idx="1607">
                  <c:v>2131.0607729999997</c:v>
                </c:pt>
                <c:pt idx="1608">
                  <c:v>2132.3846639999997</c:v>
                </c:pt>
                <c:pt idx="1609">
                  <c:v>2133.7085549999997</c:v>
                </c:pt>
                <c:pt idx="1610">
                  <c:v>2135.0324459999997</c:v>
                </c:pt>
                <c:pt idx="1611">
                  <c:v>2136.3563369999997</c:v>
                </c:pt>
                <c:pt idx="1612">
                  <c:v>2137.6802279999997</c:v>
                </c:pt>
                <c:pt idx="1613">
                  <c:v>2139.0041189999997</c:v>
                </c:pt>
                <c:pt idx="1614">
                  <c:v>2140.3280099999997</c:v>
                </c:pt>
                <c:pt idx="1615">
                  <c:v>2141.6519009999997</c:v>
                </c:pt>
                <c:pt idx="1616">
                  <c:v>2142.9757919999997</c:v>
                </c:pt>
                <c:pt idx="1617">
                  <c:v>2144.2996829999997</c:v>
                </c:pt>
                <c:pt idx="1618">
                  <c:v>2145.6235739999997</c:v>
                </c:pt>
                <c:pt idx="1619">
                  <c:v>2146.9474649999997</c:v>
                </c:pt>
                <c:pt idx="1620">
                  <c:v>2148.2713559999997</c:v>
                </c:pt>
                <c:pt idx="1621">
                  <c:v>2149.5952469999997</c:v>
                </c:pt>
                <c:pt idx="1622">
                  <c:v>2150.9191379999997</c:v>
                </c:pt>
                <c:pt idx="1623">
                  <c:v>2152.2430289999998</c:v>
                </c:pt>
                <c:pt idx="1624">
                  <c:v>2153.5669199999998</c:v>
                </c:pt>
                <c:pt idx="1625">
                  <c:v>2154.8908109999998</c:v>
                </c:pt>
                <c:pt idx="1626">
                  <c:v>2156.2147019999998</c:v>
                </c:pt>
                <c:pt idx="1627">
                  <c:v>2157.5385929999998</c:v>
                </c:pt>
                <c:pt idx="1628">
                  <c:v>2158.8624839999998</c:v>
                </c:pt>
                <c:pt idx="1629">
                  <c:v>2160.1863749999998</c:v>
                </c:pt>
                <c:pt idx="1630">
                  <c:v>2161.5102659999998</c:v>
                </c:pt>
                <c:pt idx="1631">
                  <c:v>2162.8341569999998</c:v>
                </c:pt>
                <c:pt idx="1632">
                  <c:v>2164.1580479999998</c:v>
                </c:pt>
                <c:pt idx="1633">
                  <c:v>2165.4819389999998</c:v>
                </c:pt>
                <c:pt idx="1634">
                  <c:v>2166.8058299999998</c:v>
                </c:pt>
                <c:pt idx="1635">
                  <c:v>2168.1297209999998</c:v>
                </c:pt>
                <c:pt idx="1636">
                  <c:v>2169.4536119999998</c:v>
                </c:pt>
                <c:pt idx="1637">
                  <c:v>2170.7775029999998</c:v>
                </c:pt>
                <c:pt idx="1638">
                  <c:v>2172.1013939999998</c:v>
                </c:pt>
                <c:pt idx="1639">
                  <c:v>2173.4252849999998</c:v>
                </c:pt>
                <c:pt idx="1640">
                  <c:v>2174.7491759999998</c:v>
                </c:pt>
                <c:pt idx="1641">
                  <c:v>2176.0730669999998</c:v>
                </c:pt>
                <c:pt idx="1642">
                  <c:v>2177.3969579999998</c:v>
                </c:pt>
                <c:pt idx="1643">
                  <c:v>2178.7208489999998</c:v>
                </c:pt>
                <c:pt idx="1644">
                  <c:v>2180.0447399999998</c:v>
                </c:pt>
                <c:pt idx="1645">
                  <c:v>2181.3686309999998</c:v>
                </c:pt>
                <c:pt idx="1646">
                  <c:v>2182.6925219999998</c:v>
                </c:pt>
                <c:pt idx="1647">
                  <c:v>2184.0164129999998</c:v>
                </c:pt>
                <c:pt idx="1648">
                  <c:v>2185.3403039999998</c:v>
                </c:pt>
                <c:pt idx="1649">
                  <c:v>2186.6641949999998</c:v>
                </c:pt>
                <c:pt idx="1650">
                  <c:v>2187.9880859999998</c:v>
                </c:pt>
                <c:pt idx="1651">
                  <c:v>2189.3119769999998</c:v>
                </c:pt>
                <c:pt idx="1652">
                  <c:v>2190.6358679999998</c:v>
                </c:pt>
                <c:pt idx="1653">
                  <c:v>2191.9597589999998</c:v>
                </c:pt>
                <c:pt idx="1654">
                  <c:v>2193.2836499999999</c:v>
                </c:pt>
                <c:pt idx="1655">
                  <c:v>2194.6075409999999</c:v>
                </c:pt>
                <c:pt idx="1656">
                  <c:v>2195.9314319999999</c:v>
                </c:pt>
                <c:pt idx="1657">
                  <c:v>2197.2553229999999</c:v>
                </c:pt>
                <c:pt idx="1658">
                  <c:v>2198.5792139999999</c:v>
                </c:pt>
                <c:pt idx="1659">
                  <c:v>2199.9031049999999</c:v>
                </c:pt>
                <c:pt idx="1660">
                  <c:v>2201.2269959999999</c:v>
                </c:pt>
                <c:pt idx="1661">
                  <c:v>2202.5508869999999</c:v>
                </c:pt>
                <c:pt idx="1662">
                  <c:v>2203.8747779999999</c:v>
                </c:pt>
                <c:pt idx="1663">
                  <c:v>2205.1986689999999</c:v>
                </c:pt>
                <c:pt idx="1664">
                  <c:v>2206.5225599999999</c:v>
                </c:pt>
                <c:pt idx="1665">
                  <c:v>2207.8464509999999</c:v>
                </c:pt>
                <c:pt idx="1666">
                  <c:v>2209.1703419999999</c:v>
                </c:pt>
                <c:pt idx="1667">
                  <c:v>2210.4942329999999</c:v>
                </c:pt>
                <c:pt idx="1668">
                  <c:v>2211.8181239999999</c:v>
                </c:pt>
                <c:pt idx="1669">
                  <c:v>2213.1420149999999</c:v>
                </c:pt>
                <c:pt idx="1670">
                  <c:v>2214.4659059999999</c:v>
                </c:pt>
                <c:pt idx="1671">
                  <c:v>2215.7897969999999</c:v>
                </c:pt>
                <c:pt idx="1672">
                  <c:v>2217.1136879999999</c:v>
                </c:pt>
                <c:pt idx="1673">
                  <c:v>2218.4375789999999</c:v>
                </c:pt>
                <c:pt idx="1674">
                  <c:v>2219.7614699999999</c:v>
                </c:pt>
                <c:pt idx="1675">
                  <c:v>2221.0853609999999</c:v>
                </c:pt>
                <c:pt idx="1676">
                  <c:v>2222.4092519999999</c:v>
                </c:pt>
                <c:pt idx="1677">
                  <c:v>2223.7331429999999</c:v>
                </c:pt>
                <c:pt idx="1678">
                  <c:v>2225.0570339999999</c:v>
                </c:pt>
                <c:pt idx="1679">
                  <c:v>2226.3809249999999</c:v>
                </c:pt>
                <c:pt idx="1680">
                  <c:v>2227.7048159999999</c:v>
                </c:pt>
                <c:pt idx="1681">
                  <c:v>2229.0287069999999</c:v>
                </c:pt>
                <c:pt idx="1682">
                  <c:v>2230.3525979999999</c:v>
                </c:pt>
                <c:pt idx="1683">
                  <c:v>2231.6764889999999</c:v>
                </c:pt>
                <c:pt idx="1684">
                  <c:v>2233.00038</c:v>
                </c:pt>
                <c:pt idx="1685">
                  <c:v>2234.324271</c:v>
                </c:pt>
                <c:pt idx="1686">
                  <c:v>2235.648162</c:v>
                </c:pt>
                <c:pt idx="1687">
                  <c:v>2236.972053</c:v>
                </c:pt>
                <c:pt idx="1688">
                  <c:v>2238.295944</c:v>
                </c:pt>
                <c:pt idx="1689">
                  <c:v>2239.619835</c:v>
                </c:pt>
                <c:pt idx="1690">
                  <c:v>2240.943726</c:v>
                </c:pt>
                <c:pt idx="1691">
                  <c:v>2242.267617</c:v>
                </c:pt>
                <c:pt idx="1692">
                  <c:v>2243.591508</c:v>
                </c:pt>
                <c:pt idx="1693">
                  <c:v>2244.915399</c:v>
                </c:pt>
                <c:pt idx="1694">
                  <c:v>2246.23929</c:v>
                </c:pt>
                <c:pt idx="1695">
                  <c:v>2247.563181</c:v>
                </c:pt>
                <c:pt idx="1696">
                  <c:v>2248.887072</c:v>
                </c:pt>
                <c:pt idx="1697">
                  <c:v>2250.210963</c:v>
                </c:pt>
                <c:pt idx="1698">
                  <c:v>2251.534854</c:v>
                </c:pt>
                <c:pt idx="1699">
                  <c:v>2252.858745</c:v>
                </c:pt>
                <c:pt idx="1700">
                  <c:v>2254.182636</c:v>
                </c:pt>
                <c:pt idx="1701">
                  <c:v>2255.506527</c:v>
                </c:pt>
                <c:pt idx="1702">
                  <c:v>2256.830418</c:v>
                </c:pt>
                <c:pt idx="1703">
                  <c:v>2258.154309</c:v>
                </c:pt>
                <c:pt idx="1704">
                  <c:v>2259.4782</c:v>
                </c:pt>
                <c:pt idx="1705">
                  <c:v>2260.802091</c:v>
                </c:pt>
                <c:pt idx="1706">
                  <c:v>2262.1259819999996</c:v>
                </c:pt>
                <c:pt idx="1707">
                  <c:v>2263.4498729999996</c:v>
                </c:pt>
                <c:pt idx="1708">
                  <c:v>2264.7737639999996</c:v>
                </c:pt>
                <c:pt idx="1709">
                  <c:v>2266.0976549999996</c:v>
                </c:pt>
                <c:pt idx="1710">
                  <c:v>2267.4215459999996</c:v>
                </c:pt>
                <c:pt idx="1711">
                  <c:v>2268.7454369999996</c:v>
                </c:pt>
                <c:pt idx="1712">
                  <c:v>2270.0693279999996</c:v>
                </c:pt>
                <c:pt idx="1713">
                  <c:v>2271.3932189999996</c:v>
                </c:pt>
                <c:pt idx="1714">
                  <c:v>2272.7171099999996</c:v>
                </c:pt>
                <c:pt idx="1715">
                  <c:v>2274.0410009999996</c:v>
                </c:pt>
                <c:pt idx="1716">
                  <c:v>2275.3648919999996</c:v>
                </c:pt>
                <c:pt idx="1717">
                  <c:v>2276.6887829999996</c:v>
                </c:pt>
                <c:pt idx="1718">
                  <c:v>2278.0126739999996</c:v>
                </c:pt>
                <c:pt idx="1719">
                  <c:v>2279.3365649999996</c:v>
                </c:pt>
                <c:pt idx="1720">
                  <c:v>2280.6604559999996</c:v>
                </c:pt>
                <c:pt idx="1721">
                  <c:v>2281.9843469999996</c:v>
                </c:pt>
                <c:pt idx="1722">
                  <c:v>2283.3082379999996</c:v>
                </c:pt>
                <c:pt idx="1723">
                  <c:v>2284.6321289999996</c:v>
                </c:pt>
                <c:pt idx="1724">
                  <c:v>2285.9560199999996</c:v>
                </c:pt>
                <c:pt idx="1725">
                  <c:v>2287.2799109999996</c:v>
                </c:pt>
                <c:pt idx="1726">
                  <c:v>2288.6038019999996</c:v>
                </c:pt>
                <c:pt idx="1727">
                  <c:v>2289.9276929999996</c:v>
                </c:pt>
                <c:pt idx="1728">
                  <c:v>2291.2515839999996</c:v>
                </c:pt>
                <c:pt idx="1729">
                  <c:v>2292.5754749999996</c:v>
                </c:pt>
                <c:pt idx="1730">
                  <c:v>2293.8993659999996</c:v>
                </c:pt>
                <c:pt idx="1731">
                  <c:v>2295.2232569999996</c:v>
                </c:pt>
                <c:pt idx="1732">
                  <c:v>2296.5471479999997</c:v>
                </c:pt>
                <c:pt idx="1733">
                  <c:v>2297.8710389999997</c:v>
                </c:pt>
                <c:pt idx="1734">
                  <c:v>2299.1949299999997</c:v>
                </c:pt>
                <c:pt idx="1735">
                  <c:v>2300.5188209999997</c:v>
                </c:pt>
                <c:pt idx="1736">
                  <c:v>2301.8427119999997</c:v>
                </c:pt>
                <c:pt idx="1737">
                  <c:v>2303.1666029999997</c:v>
                </c:pt>
                <c:pt idx="1738">
                  <c:v>2304.4904939999997</c:v>
                </c:pt>
                <c:pt idx="1739">
                  <c:v>2305.8143849999997</c:v>
                </c:pt>
                <c:pt idx="1740">
                  <c:v>2307.1382759999997</c:v>
                </c:pt>
                <c:pt idx="1741">
                  <c:v>2308.4621669999997</c:v>
                </c:pt>
                <c:pt idx="1742">
                  <c:v>2309.7860579999997</c:v>
                </c:pt>
                <c:pt idx="1743">
                  <c:v>2311.1099489999997</c:v>
                </c:pt>
                <c:pt idx="1744">
                  <c:v>2312.4338399999997</c:v>
                </c:pt>
                <c:pt idx="1745">
                  <c:v>2313.7577309999997</c:v>
                </c:pt>
                <c:pt idx="1746">
                  <c:v>2315.0816219999997</c:v>
                </c:pt>
                <c:pt idx="1747">
                  <c:v>2316.4055129999997</c:v>
                </c:pt>
                <c:pt idx="1748">
                  <c:v>2317.7294039999997</c:v>
                </c:pt>
                <c:pt idx="1749">
                  <c:v>2319.0532949999997</c:v>
                </c:pt>
                <c:pt idx="1750">
                  <c:v>2320.3771859999997</c:v>
                </c:pt>
                <c:pt idx="1751">
                  <c:v>2321.7010769999997</c:v>
                </c:pt>
                <c:pt idx="1752">
                  <c:v>2323.0249679999997</c:v>
                </c:pt>
                <c:pt idx="1753">
                  <c:v>2324.3488589999997</c:v>
                </c:pt>
                <c:pt idx="1754">
                  <c:v>2325.6727499999997</c:v>
                </c:pt>
                <c:pt idx="1755">
                  <c:v>2326.9966409999997</c:v>
                </c:pt>
                <c:pt idx="1756">
                  <c:v>2328.3205319999997</c:v>
                </c:pt>
                <c:pt idx="1757">
                  <c:v>2329.6444229999997</c:v>
                </c:pt>
                <c:pt idx="1758">
                  <c:v>2330.9683139999997</c:v>
                </c:pt>
                <c:pt idx="1759">
                  <c:v>2332.2922049999997</c:v>
                </c:pt>
                <c:pt idx="1760">
                  <c:v>2333.6160959999997</c:v>
                </c:pt>
                <c:pt idx="1761">
                  <c:v>2334.9399869999997</c:v>
                </c:pt>
                <c:pt idx="1762">
                  <c:v>2336.2638779999997</c:v>
                </c:pt>
                <c:pt idx="1763">
                  <c:v>2337.5877689999998</c:v>
                </c:pt>
                <c:pt idx="1764">
                  <c:v>2338.9116599999998</c:v>
                </c:pt>
                <c:pt idx="1765">
                  <c:v>2340.2355509999998</c:v>
                </c:pt>
                <c:pt idx="1766">
                  <c:v>2341.5594419999998</c:v>
                </c:pt>
                <c:pt idx="1767">
                  <c:v>2342.8833329999998</c:v>
                </c:pt>
                <c:pt idx="1768">
                  <c:v>2344.2072239999998</c:v>
                </c:pt>
                <c:pt idx="1769">
                  <c:v>2345.5311149999998</c:v>
                </c:pt>
                <c:pt idx="1770">
                  <c:v>2346.8550059999998</c:v>
                </c:pt>
                <c:pt idx="1771">
                  <c:v>2348.1788969999998</c:v>
                </c:pt>
                <c:pt idx="1772">
                  <c:v>2349.5027879999998</c:v>
                </c:pt>
                <c:pt idx="1773">
                  <c:v>2350.8266789999998</c:v>
                </c:pt>
                <c:pt idx="1774">
                  <c:v>2352.1505699999998</c:v>
                </c:pt>
                <c:pt idx="1775">
                  <c:v>2353.4744609999998</c:v>
                </c:pt>
                <c:pt idx="1776">
                  <c:v>2354.7983519999998</c:v>
                </c:pt>
                <c:pt idx="1777">
                  <c:v>2356.1222429999998</c:v>
                </c:pt>
                <c:pt idx="1778">
                  <c:v>2357.4461339999998</c:v>
                </c:pt>
                <c:pt idx="1779">
                  <c:v>2358.7700249999998</c:v>
                </c:pt>
                <c:pt idx="1780">
                  <c:v>2360.0939159999998</c:v>
                </c:pt>
                <c:pt idx="1781">
                  <c:v>2361.4178069999998</c:v>
                </c:pt>
                <c:pt idx="1782">
                  <c:v>2362.7416979999998</c:v>
                </c:pt>
                <c:pt idx="1783">
                  <c:v>2364.0655889999998</c:v>
                </c:pt>
                <c:pt idx="1784">
                  <c:v>2365.3894799999998</c:v>
                </c:pt>
                <c:pt idx="1785">
                  <c:v>2366.7133709999998</c:v>
                </c:pt>
                <c:pt idx="1786">
                  <c:v>2368.0372619999998</c:v>
                </c:pt>
                <c:pt idx="1787">
                  <c:v>2369.3611529999998</c:v>
                </c:pt>
                <c:pt idx="1788">
                  <c:v>2370.6850439999998</c:v>
                </c:pt>
                <c:pt idx="1789">
                  <c:v>2372.0089349999998</c:v>
                </c:pt>
                <c:pt idx="1790">
                  <c:v>2373.3328259999998</c:v>
                </c:pt>
                <c:pt idx="1791">
                  <c:v>2374.6567169999998</c:v>
                </c:pt>
                <c:pt idx="1792">
                  <c:v>2375.9806079999998</c:v>
                </c:pt>
                <c:pt idx="1793">
                  <c:v>2377.3044989999999</c:v>
                </c:pt>
                <c:pt idx="1794">
                  <c:v>2378.6283899999999</c:v>
                </c:pt>
                <c:pt idx="1795">
                  <c:v>2379.9522809999999</c:v>
                </c:pt>
                <c:pt idx="1796">
                  <c:v>2381.2761719999999</c:v>
                </c:pt>
                <c:pt idx="1797">
                  <c:v>2382.6000629999999</c:v>
                </c:pt>
                <c:pt idx="1798">
                  <c:v>2383.9239539999999</c:v>
                </c:pt>
                <c:pt idx="1799">
                  <c:v>2385.2478449999999</c:v>
                </c:pt>
                <c:pt idx="1800">
                  <c:v>2386.5717359999999</c:v>
                </c:pt>
                <c:pt idx="1801">
                  <c:v>2387.8956269999999</c:v>
                </c:pt>
                <c:pt idx="1802">
                  <c:v>2389.2195179999999</c:v>
                </c:pt>
                <c:pt idx="1803">
                  <c:v>2390.5434089999999</c:v>
                </c:pt>
                <c:pt idx="1804">
                  <c:v>2391.8672999999999</c:v>
                </c:pt>
                <c:pt idx="1805">
                  <c:v>2393.1911909999999</c:v>
                </c:pt>
                <c:pt idx="1806">
                  <c:v>2394.5150819999999</c:v>
                </c:pt>
                <c:pt idx="1807">
                  <c:v>2395.8389729999999</c:v>
                </c:pt>
                <c:pt idx="1808">
                  <c:v>2397.1628639999999</c:v>
                </c:pt>
                <c:pt idx="1809">
                  <c:v>2398.4867549999999</c:v>
                </c:pt>
                <c:pt idx="1810">
                  <c:v>2399.8106459999999</c:v>
                </c:pt>
                <c:pt idx="1811">
                  <c:v>2401.1345369999999</c:v>
                </c:pt>
                <c:pt idx="1812">
                  <c:v>2402.4584279999999</c:v>
                </c:pt>
                <c:pt idx="1813">
                  <c:v>2403.7823189999999</c:v>
                </c:pt>
                <c:pt idx="1814">
                  <c:v>2405.1062099999999</c:v>
                </c:pt>
                <c:pt idx="1815">
                  <c:v>2406.4301009999999</c:v>
                </c:pt>
                <c:pt idx="1816">
                  <c:v>2407.7539919999999</c:v>
                </c:pt>
                <c:pt idx="1817">
                  <c:v>2409.0778829999999</c:v>
                </c:pt>
                <c:pt idx="1818">
                  <c:v>2410.4017739999999</c:v>
                </c:pt>
                <c:pt idx="1819">
                  <c:v>2411.7256649999999</c:v>
                </c:pt>
                <c:pt idx="1820">
                  <c:v>2413.0495559999999</c:v>
                </c:pt>
                <c:pt idx="1821">
                  <c:v>2414.3734469999999</c:v>
                </c:pt>
                <c:pt idx="1822">
                  <c:v>2415.6973379999999</c:v>
                </c:pt>
                <c:pt idx="1823">
                  <c:v>2417.0212289999999</c:v>
                </c:pt>
                <c:pt idx="1824">
                  <c:v>2418.34512</c:v>
                </c:pt>
                <c:pt idx="1825">
                  <c:v>2419.669011</c:v>
                </c:pt>
                <c:pt idx="1826">
                  <c:v>2420.992902</c:v>
                </c:pt>
                <c:pt idx="1827">
                  <c:v>2422.316793</c:v>
                </c:pt>
                <c:pt idx="1828">
                  <c:v>2423.640684</c:v>
                </c:pt>
                <c:pt idx="1829">
                  <c:v>2424.964575</c:v>
                </c:pt>
                <c:pt idx="1830">
                  <c:v>2426.288466</c:v>
                </c:pt>
                <c:pt idx="1831">
                  <c:v>2427.612357</c:v>
                </c:pt>
                <c:pt idx="1832">
                  <c:v>2428.936248</c:v>
                </c:pt>
                <c:pt idx="1833">
                  <c:v>2430.260139</c:v>
                </c:pt>
                <c:pt idx="1834">
                  <c:v>2431.58403</c:v>
                </c:pt>
                <c:pt idx="1835">
                  <c:v>2432.907921</c:v>
                </c:pt>
                <c:pt idx="1836">
                  <c:v>2434.231812</c:v>
                </c:pt>
                <c:pt idx="1837">
                  <c:v>2435.555703</c:v>
                </c:pt>
                <c:pt idx="1838">
                  <c:v>2436.879594</c:v>
                </c:pt>
                <c:pt idx="1839">
                  <c:v>2438.203485</c:v>
                </c:pt>
                <c:pt idx="1840">
                  <c:v>2439.527376</c:v>
                </c:pt>
                <c:pt idx="1841">
                  <c:v>2440.851267</c:v>
                </c:pt>
                <c:pt idx="1842">
                  <c:v>2442.175158</c:v>
                </c:pt>
                <c:pt idx="1843">
                  <c:v>2443.4990489999996</c:v>
                </c:pt>
                <c:pt idx="1844">
                  <c:v>2444.8229399999996</c:v>
                </c:pt>
                <c:pt idx="1845">
                  <c:v>2446.1468309999996</c:v>
                </c:pt>
                <c:pt idx="1846">
                  <c:v>2447.4707219999996</c:v>
                </c:pt>
                <c:pt idx="1847">
                  <c:v>2448.7946129999996</c:v>
                </c:pt>
                <c:pt idx="1848">
                  <c:v>2450.1185039999996</c:v>
                </c:pt>
                <c:pt idx="1849">
                  <c:v>2451.4423949999996</c:v>
                </c:pt>
                <c:pt idx="1850">
                  <c:v>2452.7662859999996</c:v>
                </c:pt>
                <c:pt idx="1851">
                  <c:v>2454.0901769999996</c:v>
                </c:pt>
                <c:pt idx="1852">
                  <c:v>2455.4140679999996</c:v>
                </c:pt>
                <c:pt idx="1853">
                  <c:v>2456.7379589999996</c:v>
                </c:pt>
                <c:pt idx="1854">
                  <c:v>2458.0618499999996</c:v>
                </c:pt>
                <c:pt idx="1855">
                  <c:v>2459.3857409999996</c:v>
                </c:pt>
                <c:pt idx="1856">
                  <c:v>2460.7096319999996</c:v>
                </c:pt>
                <c:pt idx="1857">
                  <c:v>2462.0335229999996</c:v>
                </c:pt>
                <c:pt idx="1858">
                  <c:v>2463.3574139999996</c:v>
                </c:pt>
                <c:pt idx="1859">
                  <c:v>2464.6813049999996</c:v>
                </c:pt>
                <c:pt idx="1860">
                  <c:v>2466.0051959999996</c:v>
                </c:pt>
                <c:pt idx="1861">
                  <c:v>2467.3290869999996</c:v>
                </c:pt>
                <c:pt idx="1862">
                  <c:v>2468.6529779999996</c:v>
                </c:pt>
                <c:pt idx="1863">
                  <c:v>2469.9768689999996</c:v>
                </c:pt>
                <c:pt idx="1864">
                  <c:v>2471.3007599999996</c:v>
                </c:pt>
                <c:pt idx="1865">
                  <c:v>2472.6246509999996</c:v>
                </c:pt>
                <c:pt idx="1866">
                  <c:v>2473.9485419999996</c:v>
                </c:pt>
                <c:pt idx="1867">
                  <c:v>2475.2724329999996</c:v>
                </c:pt>
                <c:pt idx="1868">
                  <c:v>2476.5963239999996</c:v>
                </c:pt>
                <c:pt idx="1869">
                  <c:v>2477.9202149999996</c:v>
                </c:pt>
                <c:pt idx="1870">
                  <c:v>2479.2441059999996</c:v>
                </c:pt>
                <c:pt idx="1871">
                  <c:v>2480.5679969999997</c:v>
                </c:pt>
                <c:pt idx="1872">
                  <c:v>2481.8918879999997</c:v>
                </c:pt>
                <c:pt idx="1873">
                  <c:v>2483.2157789999997</c:v>
                </c:pt>
                <c:pt idx="1874">
                  <c:v>2484.5396699999997</c:v>
                </c:pt>
                <c:pt idx="1875">
                  <c:v>2485.8635609999997</c:v>
                </c:pt>
                <c:pt idx="1876">
                  <c:v>2487.1874519999997</c:v>
                </c:pt>
                <c:pt idx="1877">
                  <c:v>2488.5113429999997</c:v>
                </c:pt>
                <c:pt idx="1878">
                  <c:v>2489.8352339999997</c:v>
                </c:pt>
                <c:pt idx="1879">
                  <c:v>2491.1591249999997</c:v>
                </c:pt>
                <c:pt idx="1880">
                  <c:v>2492.4830159999997</c:v>
                </c:pt>
                <c:pt idx="1881">
                  <c:v>2493.8069069999997</c:v>
                </c:pt>
                <c:pt idx="1882">
                  <c:v>2495.1307979999997</c:v>
                </c:pt>
                <c:pt idx="1883">
                  <c:v>2496.4546889999997</c:v>
                </c:pt>
                <c:pt idx="1884">
                  <c:v>2497.7785799999997</c:v>
                </c:pt>
                <c:pt idx="1885">
                  <c:v>2499.1024709999997</c:v>
                </c:pt>
                <c:pt idx="1886">
                  <c:v>2500.4263619999997</c:v>
                </c:pt>
                <c:pt idx="1887">
                  <c:v>2501.7502529999997</c:v>
                </c:pt>
                <c:pt idx="1888">
                  <c:v>2503.0741439999997</c:v>
                </c:pt>
                <c:pt idx="1889">
                  <c:v>2504.3980349999997</c:v>
                </c:pt>
                <c:pt idx="1890">
                  <c:v>2505.7219259999997</c:v>
                </c:pt>
                <c:pt idx="1891">
                  <c:v>2507.0458169999997</c:v>
                </c:pt>
                <c:pt idx="1892">
                  <c:v>2508.3697079999997</c:v>
                </c:pt>
                <c:pt idx="1893">
                  <c:v>2509.6935989999997</c:v>
                </c:pt>
                <c:pt idx="1894">
                  <c:v>2511.0174899999997</c:v>
                </c:pt>
                <c:pt idx="1895">
                  <c:v>2512.3413809999997</c:v>
                </c:pt>
                <c:pt idx="1896">
                  <c:v>2513.6652719999997</c:v>
                </c:pt>
                <c:pt idx="1897">
                  <c:v>2514.9891629999997</c:v>
                </c:pt>
                <c:pt idx="1898">
                  <c:v>2516.3130539999997</c:v>
                </c:pt>
                <c:pt idx="1899">
                  <c:v>2517.6369449999997</c:v>
                </c:pt>
                <c:pt idx="1900">
                  <c:v>2518.9608359999997</c:v>
                </c:pt>
                <c:pt idx="1901">
                  <c:v>2520.2847269999997</c:v>
                </c:pt>
                <c:pt idx="1902">
                  <c:v>2521.6086179999998</c:v>
                </c:pt>
                <c:pt idx="1903">
                  <c:v>2522.9325089999998</c:v>
                </c:pt>
                <c:pt idx="1904">
                  <c:v>2524.2563999999998</c:v>
                </c:pt>
                <c:pt idx="1905">
                  <c:v>2525.5802909999998</c:v>
                </c:pt>
                <c:pt idx="1906">
                  <c:v>2526.9041819999998</c:v>
                </c:pt>
                <c:pt idx="1907">
                  <c:v>2528.2280729999998</c:v>
                </c:pt>
                <c:pt idx="1908">
                  <c:v>2529.5519639999998</c:v>
                </c:pt>
                <c:pt idx="1909">
                  <c:v>2530.8758549999998</c:v>
                </c:pt>
                <c:pt idx="1910">
                  <c:v>2532.1997459999998</c:v>
                </c:pt>
                <c:pt idx="1911">
                  <c:v>2533.5236369999998</c:v>
                </c:pt>
                <c:pt idx="1912">
                  <c:v>2534.8475279999998</c:v>
                </c:pt>
                <c:pt idx="1913">
                  <c:v>2536.1714189999998</c:v>
                </c:pt>
                <c:pt idx="1914">
                  <c:v>2537.4953099999998</c:v>
                </c:pt>
                <c:pt idx="1915">
                  <c:v>2538.8192009999998</c:v>
                </c:pt>
                <c:pt idx="1916">
                  <c:v>2540.1430919999998</c:v>
                </c:pt>
                <c:pt idx="1917">
                  <c:v>2541.4669829999998</c:v>
                </c:pt>
                <c:pt idx="1918">
                  <c:v>2542.7908739999998</c:v>
                </c:pt>
                <c:pt idx="1919">
                  <c:v>2544.1147649999998</c:v>
                </c:pt>
                <c:pt idx="1920">
                  <c:v>2545.4386559999998</c:v>
                </c:pt>
                <c:pt idx="1921">
                  <c:v>2546.7625469999998</c:v>
                </c:pt>
                <c:pt idx="1922">
                  <c:v>2548.0864379999998</c:v>
                </c:pt>
                <c:pt idx="1923">
                  <c:v>2549.4103289999998</c:v>
                </c:pt>
                <c:pt idx="1924">
                  <c:v>2550.7342199999998</c:v>
                </c:pt>
                <c:pt idx="1925">
                  <c:v>2552.0581109999998</c:v>
                </c:pt>
                <c:pt idx="1926">
                  <c:v>2553.3820019999998</c:v>
                </c:pt>
                <c:pt idx="1927">
                  <c:v>2554.7058929999998</c:v>
                </c:pt>
                <c:pt idx="1928">
                  <c:v>2556.0297839999998</c:v>
                </c:pt>
                <c:pt idx="1929">
                  <c:v>2557.3536749999998</c:v>
                </c:pt>
                <c:pt idx="1930">
                  <c:v>2558.6775659999998</c:v>
                </c:pt>
                <c:pt idx="1931">
                  <c:v>2560.0014569999998</c:v>
                </c:pt>
                <c:pt idx="1932">
                  <c:v>2561.3253479999998</c:v>
                </c:pt>
                <c:pt idx="1933">
                  <c:v>2562.6492389999999</c:v>
                </c:pt>
                <c:pt idx="1934">
                  <c:v>2563.9731299999999</c:v>
                </c:pt>
                <c:pt idx="1935">
                  <c:v>2565.2970209999999</c:v>
                </c:pt>
                <c:pt idx="1936">
                  <c:v>2566.6209119999999</c:v>
                </c:pt>
                <c:pt idx="1937">
                  <c:v>2567.9448029999999</c:v>
                </c:pt>
                <c:pt idx="1938">
                  <c:v>2569.2686939999999</c:v>
                </c:pt>
                <c:pt idx="1939">
                  <c:v>2570.5925849999999</c:v>
                </c:pt>
                <c:pt idx="1940">
                  <c:v>2571.9164759999999</c:v>
                </c:pt>
                <c:pt idx="1941">
                  <c:v>2573.2403669999999</c:v>
                </c:pt>
                <c:pt idx="1942">
                  <c:v>2574.5642579999999</c:v>
                </c:pt>
                <c:pt idx="1943">
                  <c:v>2575.8881489999999</c:v>
                </c:pt>
                <c:pt idx="1944">
                  <c:v>2577.2120399999999</c:v>
                </c:pt>
                <c:pt idx="1945">
                  <c:v>2578.5359309999999</c:v>
                </c:pt>
                <c:pt idx="1946">
                  <c:v>2579.8598219999999</c:v>
                </c:pt>
                <c:pt idx="1947">
                  <c:v>2581.1837129999999</c:v>
                </c:pt>
                <c:pt idx="1948">
                  <c:v>2582.5076039999999</c:v>
                </c:pt>
                <c:pt idx="1949">
                  <c:v>2583.8314949999999</c:v>
                </c:pt>
                <c:pt idx="1950">
                  <c:v>2585.1553859999999</c:v>
                </c:pt>
                <c:pt idx="1951">
                  <c:v>2586.4792769999999</c:v>
                </c:pt>
                <c:pt idx="1952">
                  <c:v>2587.8031679999999</c:v>
                </c:pt>
                <c:pt idx="1953">
                  <c:v>2589.1270589999999</c:v>
                </c:pt>
                <c:pt idx="1954">
                  <c:v>2590.4509499999999</c:v>
                </c:pt>
                <c:pt idx="1955">
                  <c:v>2591.7748409999999</c:v>
                </c:pt>
                <c:pt idx="1956">
                  <c:v>2593.0987319999999</c:v>
                </c:pt>
                <c:pt idx="1957">
                  <c:v>2594.4226229999999</c:v>
                </c:pt>
                <c:pt idx="1958">
                  <c:v>2595.7465139999999</c:v>
                </c:pt>
                <c:pt idx="1959">
                  <c:v>2597.0704049999999</c:v>
                </c:pt>
                <c:pt idx="1960">
                  <c:v>2598.3942959999999</c:v>
                </c:pt>
                <c:pt idx="1961">
                  <c:v>2599.7181869999999</c:v>
                </c:pt>
                <c:pt idx="1962">
                  <c:v>2601.0420779999999</c:v>
                </c:pt>
                <c:pt idx="1963">
                  <c:v>2602.365969</c:v>
                </c:pt>
                <c:pt idx="1964">
                  <c:v>2603.68986</c:v>
                </c:pt>
                <c:pt idx="1965">
                  <c:v>2605.013751</c:v>
                </c:pt>
                <c:pt idx="1966">
                  <c:v>2606.337642</c:v>
                </c:pt>
                <c:pt idx="1967">
                  <c:v>2607.661533</c:v>
                </c:pt>
                <c:pt idx="1968">
                  <c:v>2608.985424</c:v>
                </c:pt>
                <c:pt idx="1969">
                  <c:v>2610.309315</c:v>
                </c:pt>
                <c:pt idx="1970">
                  <c:v>2611.633206</c:v>
                </c:pt>
                <c:pt idx="1971">
                  <c:v>2612.957097</c:v>
                </c:pt>
                <c:pt idx="1972">
                  <c:v>2614.280988</c:v>
                </c:pt>
                <c:pt idx="1973">
                  <c:v>2615.604879</c:v>
                </c:pt>
                <c:pt idx="1974">
                  <c:v>2616.92877</c:v>
                </c:pt>
                <c:pt idx="1975">
                  <c:v>2618.252661</c:v>
                </c:pt>
                <c:pt idx="1976">
                  <c:v>2619.576552</c:v>
                </c:pt>
                <c:pt idx="1977">
                  <c:v>2620.900443</c:v>
                </c:pt>
                <c:pt idx="1978">
                  <c:v>2622.224334</c:v>
                </c:pt>
                <c:pt idx="1979">
                  <c:v>2623.5482249999995</c:v>
                </c:pt>
                <c:pt idx="1980">
                  <c:v>2624.8721159999996</c:v>
                </c:pt>
                <c:pt idx="1981">
                  <c:v>2626.1960069999996</c:v>
                </c:pt>
                <c:pt idx="1982">
                  <c:v>2627.5198979999996</c:v>
                </c:pt>
                <c:pt idx="1983">
                  <c:v>2628.8437889999996</c:v>
                </c:pt>
                <c:pt idx="1984">
                  <c:v>2630.1676799999996</c:v>
                </c:pt>
                <c:pt idx="1985">
                  <c:v>2631.4915709999996</c:v>
                </c:pt>
                <c:pt idx="1986">
                  <c:v>2632.8154619999996</c:v>
                </c:pt>
                <c:pt idx="1987">
                  <c:v>2634.1393529999996</c:v>
                </c:pt>
                <c:pt idx="1988">
                  <c:v>2635.4632439999996</c:v>
                </c:pt>
                <c:pt idx="1989">
                  <c:v>2636.7871349999996</c:v>
                </c:pt>
                <c:pt idx="1990">
                  <c:v>2638.1110259999996</c:v>
                </c:pt>
                <c:pt idx="1991">
                  <c:v>2639.4349169999996</c:v>
                </c:pt>
                <c:pt idx="1992">
                  <c:v>2640.7588079999996</c:v>
                </c:pt>
                <c:pt idx="1993">
                  <c:v>2642.0826989999996</c:v>
                </c:pt>
                <c:pt idx="1994">
                  <c:v>2643.4065899999996</c:v>
                </c:pt>
                <c:pt idx="1995">
                  <c:v>2644.7304809999996</c:v>
                </c:pt>
                <c:pt idx="1996">
                  <c:v>2646.0543719999996</c:v>
                </c:pt>
                <c:pt idx="1997">
                  <c:v>2647.3782629999996</c:v>
                </c:pt>
                <c:pt idx="1998">
                  <c:v>2648.7021539999996</c:v>
                </c:pt>
                <c:pt idx="1999">
                  <c:v>2650.0260449999996</c:v>
                </c:pt>
                <c:pt idx="2000">
                  <c:v>2651.3499359999996</c:v>
                </c:pt>
                <c:pt idx="2001">
                  <c:v>2652.6738269999996</c:v>
                </c:pt>
                <c:pt idx="2002">
                  <c:v>2653.9977179999996</c:v>
                </c:pt>
                <c:pt idx="2003">
                  <c:v>2655.3216089999996</c:v>
                </c:pt>
                <c:pt idx="2004">
                  <c:v>2656.6454999999996</c:v>
                </c:pt>
                <c:pt idx="2005">
                  <c:v>2657.9693909999996</c:v>
                </c:pt>
                <c:pt idx="2006">
                  <c:v>2659.2932819999996</c:v>
                </c:pt>
                <c:pt idx="2007">
                  <c:v>2660.6171729999996</c:v>
                </c:pt>
                <c:pt idx="2008">
                  <c:v>2661.9410639999996</c:v>
                </c:pt>
                <c:pt idx="2009">
                  <c:v>2663.2649549999996</c:v>
                </c:pt>
                <c:pt idx="2010">
                  <c:v>2664.5888459999996</c:v>
                </c:pt>
                <c:pt idx="2011">
                  <c:v>2665.9127369999997</c:v>
                </c:pt>
                <c:pt idx="2012">
                  <c:v>2667.2366279999997</c:v>
                </c:pt>
                <c:pt idx="2013">
                  <c:v>2668.5605189999997</c:v>
                </c:pt>
                <c:pt idx="2014">
                  <c:v>2669.8844099999997</c:v>
                </c:pt>
                <c:pt idx="2015">
                  <c:v>2671.2083009999997</c:v>
                </c:pt>
                <c:pt idx="2016">
                  <c:v>2672.5321919999997</c:v>
                </c:pt>
                <c:pt idx="2017">
                  <c:v>2673.8560829999997</c:v>
                </c:pt>
                <c:pt idx="2018">
                  <c:v>2675.1799739999997</c:v>
                </c:pt>
                <c:pt idx="2019">
                  <c:v>2676.5038649999997</c:v>
                </c:pt>
                <c:pt idx="2020">
                  <c:v>2677.8277559999997</c:v>
                </c:pt>
                <c:pt idx="2021">
                  <c:v>2679.1516469999997</c:v>
                </c:pt>
                <c:pt idx="2022">
                  <c:v>2680.4755379999997</c:v>
                </c:pt>
                <c:pt idx="2023">
                  <c:v>2681.7994289999997</c:v>
                </c:pt>
                <c:pt idx="2024">
                  <c:v>2683.1233199999997</c:v>
                </c:pt>
                <c:pt idx="2025">
                  <c:v>2684.4472109999997</c:v>
                </c:pt>
                <c:pt idx="2026">
                  <c:v>2685.7711019999997</c:v>
                </c:pt>
                <c:pt idx="2027">
                  <c:v>2687.0949929999997</c:v>
                </c:pt>
                <c:pt idx="2028">
                  <c:v>2688.4188839999997</c:v>
                </c:pt>
                <c:pt idx="2029">
                  <c:v>2689.7427749999997</c:v>
                </c:pt>
                <c:pt idx="2030">
                  <c:v>2691.0666659999997</c:v>
                </c:pt>
                <c:pt idx="2031">
                  <c:v>2692.3905569999997</c:v>
                </c:pt>
                <c:pt idx="2032">
                  <c:v>2693.7144479999997</c:v>
                </c:pt>
                <c:pt idx="2033">
                  <c:v>2695.0383389999997</c:v>
                </c:pt>
                <c:pt idx="2034">
                  <c:v>2696.3622299999997</c:v>
                </c:pt>
                <c:pt idx="2035">
                  <c:v>2697.6861209999997</c:v>
                </c:pt>
                <c:pt idx="2036">
                  <c:v>2699.0100119999997</c:v>
                </c:pt>
                <c:pt idx="2037">
                  <c:v>2700.3339029999997</c:v>
                </c:pt>
                <c:pt idx="2038">
                  <c:v>2701.6577939999997</c:v>
                </c:pt>
                <c:pt idx="2039">
                  <c:v>2702.9816849999997</c:v>
                </c:pt>
                <c:pt idx="2040">
                  <c:v>2704.3055759999997</c:v>
                </c:pt>
                <c:pt idx="2041">
                  <c:v>2705.6294669999997</c:v>
                </c:pt>
                <c:pt idx="2042">
                  <c:v>2706.9533579999998</c:v>
                </c:pt>
                <c:pt idx="2043">
                  <c:v>2708.2772489999998</c:v>
                </c:pt>
                <c:pt idx="2044">
                  <c:v>2709.6011399999998</c:v>
                </c:pt>
                <c:pt idx="2045">
                  <c:v>2710.9250309999998</c:v>
                </c:pt>
                <c:pt idx="2046">
                  <c:v>2712.2489219999998</c:v>
                </c:pt>
                <c:pt idx="2047">
                  <c:v>2713.5728129999998</c:v>
                </c:pt>
                <c:pt idx="2048">
                  <c:v>2714.8967039999998</c:v>
                </c:pt>
                <c:pt idx="2049">
                  <c:v>2716.2205949999998</c:v>
                </c:pt>
                <c:pt idx="2050">
                  <c:v>2717.5444859999998</c:v>
                </c:pt>
                <c:pt idx="2051">
                  <c:v>2718.8683769999998</c:v>
                </c:pt>
                <c:pt idx="2052">
                  <c:v>2720.1922679999998</c:v>
                </c:pt>
                <c:pt idx="2053">
                  <c:v>2721.5161589999998</c:v>
                </c:pt>
                <c:pt idx="2054">
                  <c:v>2722.8400499999998</c:v>
                </c:pt>
                <c:pt idx="2055">
                  <c:v>2724.1639409999998</c:v>
                </c:pt>
                <c:pt idx="2056">
                  <c:v>2725.4878319999998</c:v>
                </c:pt>
                <c:pt idx="2057">
                  <c:v>2726.8117229999998</c:v>
                </c:pt>
                <c:pt idx="2058">
                  <c:v>2728.1356139999998</c:v>
                </c:pt>
                <c:pt idx="2059">
                  <c:v>2729.4595049999998</c:v>
                </c:pt>
                <c:pt idx="2060">
                  <c:v>2730.7833959999998</c:v>
                </c:pt>
                <c:pt idx="2061">
                  <c:v>2732.1072869999998</c:v>
                </c:pt>
                <c:pt idx="2062">
                  <c:v>2733.4311779999998</c:v>
                </c:pt>
                <c:pt idx="2063">
                  <c:v>2734.7550689999998</c:v>
                </c:pt>
                <c:pt idx="2064">
                  <c:v>2736.0789599999998</c:v>
                </c:pt>
                <c:pt idx="2065">
                  <c:v>2737.4028509999998</c:v>
                </c:pt>
                <c:pt idx="2066">
                  <c:v>2738.7267419999998</c:v>
                </c:pt>
                <c:pt idx="2067">
                  <c:v>2740.0506329999998</c:v>
                </c:pt>
                <c:pt idx="2068">
                  <c:v>2741.3745239999998</c:v>
                </c:pt>
                <c:pt idx="2069">
                  <c:v>2742.6984149999998</c:v>
                </c:pt>
                <c:pt idx="2070">
                  <c:v>2744.0223059999998</c:v>
                </c:pt>
                <c:pt idx="2071">
                  <c:v>2745.3461969999998</c:v>
                </c:pt>
                <c:pt idx="2072">
                  <c:v>2746.6700879999999</c:v>
                </c:pt>
                <c:pt idx="2073">
                  <c:v>2747.9939789999999</c:v>
                </c:pt>
                <c:pt idx="2074">
                  <c:v>2749.3178699999999</c:v>
                </c:pt>
                <c:pt idx="2075">
                  <c:v>2750.6417609999999</c:v>
                </c:pt>
                <c:pt idx="2076">
                  <c:v>2751.9656519999999</c:v>
                </c:pt>
                <c:pt idx="2077">
                  <c:v>2753.2895429999999</c:v>
                </c:pt>
                <c:pt idx="2078">
                  <c:v>2754.6134339999999</c:v>
                </c:pt>
                <c:pt idx="2079">
                  <c:v>2755.9373249999999</c:v>
                </c:pt>
                <c:pt idx="2080">
                  <c:v>2757.2612159999999</c:v>
                </c:pt>
                <c:pt idx="2081">
                  <c:v>2758.5851069999999</c:v>
                </c:pt>
                <c:pt idx="2082">
                  <c:v>2759.9089979999999</c:v>
                </c:pt>
                <c:pt idx="2083">
                  <c:v>2761.2328889999999</c:v>
                </c:pt>
                <c:pt idx="2084">
                  <c:v>2762.5567799999999</c:v>
                </c:pt>
                <c:pt idx="2085">
                  <c:v>2763.8806709999999</c:v>
                </c:pt>
                <c:pt idx="2086">
                  <c:v>2765.2045619999999</c:v>
                </c:pt>
                <c:pt idx="2087">
                  <c:v>2766.5284529999999</c:v>
                </c:pt>
                <c:pt idx="2088">
                  <c:v>2767.8523439999999</c:v>
                </c:pt>
                <c:pt idx="2089">
                  <c:v>2769.1762349999999</c:v>
                </c:pt>
                <c:pt idx="2090">
                  <c:v>2770.5001259999999</c:v>
                </c:pt>
                <c:pt idx="2091">
                  <c:v>2771.8240169999999</c:v>
                </c:pt>
                <c:pt idx="2092">
                  <c:v>2773.1479079999999</c:v>
                </c:pt>
                <c:pt idx="2093">
                  <c:v>2774.4717989999999</c:v>
                </c:pt>
                <c:pt idx="2094">
                  <c:v>2775.7956899999999</c:v>
                </c:pt>
                <c:pt idx="2095">
                  <c:v>2777.1195809999999</c:v>
                </c:pt>
                <c:pt idx="2096">
                  <c:v>2778.4434719999999</c:v>
                </c:pt>
                <c:pt idx="2097">
                  <c:v>2779.7673629999999</c:v>
                </c:pt>
                <c:pt idx="2098">
                  <c:v>2781.0912539999999</c:v>
                </c:pt>
                <c:pt idx="2099">
                  <c:v>2782.4151449999999</c:v>
                </c:pt>
                <c:pt idx="2100">
                  <c:v>2783.7390359999999</c:v>
                </c:pt>
                <c:pt idx="2101">
                  <c:v>2785.0629269999999</c:v>
                </c:pt>
                <c:pt idx="2102">
                  <c:v>2786.3868179999999</c:v>
                </c:pt>
                <c:pt idx="2103">
                  <c:v>2787.710709</c:v>
                </c:pt>
                <c:pt idx="2104">
                  <c:v>2789.0346</c:v>
                </c:pt>
                <c:pt idx="2105">
                  <c:v>2790.358491</c:v>
                </c:pt>
                <c:pt idx="2106">
                  <c:v>2791.682382</c:v>
                </c:pt>
                <c:pt idx="2107">
                  <c:v>2793.006273</c:v>
                </c:pt>
                <c:pt idx="2108">
                  <c:v>2794.330164</c:v>
                </c:pt>
                <c:pt idx="2109">
                  <c:v>2795.654055</c:v>
                </c:pt>
                <c:pt idx="2110">
                  <c:v>2796.977946</c:v>
                </c:pt>
                <c:pt idx="2111">
                  <c:v>2798.301837</c:v>
                </c:pt>
                <c:pt idx="2112">
                  <c:v>2799.625728</c:v>
                </c:pt>
                <c:pt idx="2113">
                  <c:v>2800.949619</c:v>
                </c:pt>
                <c:pt idx="2114">
                  <c:v>2802.27351</c:v>
                </c:pt>
                <c:pt idx="2115">
                  <c:v>2803.597401</c:v>
                </c:pt>
                <c:pt idx="2116">
                  <c:v>2804.9212919999995</c:v>
                </c:pt>
                <c:pt idx="2117">
                  <c:v>2806.2451829999995</c:v>
                </c:pt>
                <c:pt idx="2118">
                  <c:v>2807.5690739999995</c:v>
                </c:pt>
                <c:pt idx="2119">
                  <c:v>2808.8929649999995</c:v>
                </c:pt>
                <c:pt idx="2120">
                  <c:v>2810.2168559999996</c:v>
                </c:pt>
                <c:pt idx="2121">
                  <c:v>2811.5407469999996</c:v>
                </c:pt>
                <c:pt idx="2122">
                  <c:v>2812.8646379999996</c:v>
                </c:pt>
                <c:pt idx="2123">
                  <c:v>2814.1885289999996</c:v>
                </c:pt>
                <c:pt idx="2124">
                  <c:v>2815.5124199999996</c:v>
                </c:pt>
                <c:pt idx="2125">
                  <c:v>2816.8363109999996</c:v>
                </c:pt>
                <c:pt idx="2126">
                  <c:v>2818.1602019999996</c:v>
                </c:pt>
                <c:pt idx="2127">
                  <c:v>2819.4840929999996</c:v>
                </c:pt>
                <c:pt idx="2128">
                  <c:v>2820.8079839999996</c:v>
                </c:pt>
                <c:pt idx="2129">
                  <c:v>2822.1318749999996</c:v>
                </c:pt>
                <c:pt idx="2130">
                  <c:v>2823.4557659999996</c:v>
                </c:pt>
                <c:pt idx="2131">
                  <c:v>2824.7796569999996</c:v>
                </c:pt>
                <c:pt idx="2132">
                  <c:v>2826.1035479999996</c:v>
                </c:pt>
                <c:pt idx="2133">
                  <c:v>2827.4274389999996</c:v>
                </c:pt>
                <c:pt idx="2134">
                  <c:v>2828.7513299999996</c:v>
                </c:pt>
                <c:pt idx="2135">
                  <c:v>2830.0752209999996</c:v>
                </c:pt>
                <c:pt idx="2136">
                  <c:v>2831.3991119999996</c:v>
                </c:pt>
                <c:pt idx="2137">
                  <c:v>2832.7230029999996</c:v>
                </c:pt>
                <c:pt idx="2138">
                  <c:v>2834.0468939999996</c:v>
                </c:pt>
                <c:pt idx="2139">
                  <c:v>2835.3707849999996</c:v>
                </c:pt>
                <c:pt idx="2140">
                  <c:v>2836.6946759999996</c:v>
                </c:pt>
                <c:pt idx="2141">
                  <c:v>2838.0185669999996</c:v>
                </c:pt>
                <c:pt idx="2142">
                  <c:v>2839.3424579999996</c:v>
                </c:pt>
                <c:pt idx="2143">
                  <c:v>2840.6663489999996</c:v>
                </c:pt>
                <c:pt idx="2144">
                  <c:v>2841.9902399999996</c:v>
                </c:pt>
                <c:pt idx="2145">
                  <c:v>2843.3141309999996</c:v>
                </c:pt>
                <c:pt idx="2146">
                  <c:v>2844.6380219999996</c:v>
                </c:pt>
                <c:pt idx="2147">
                  <c:v>2845.9619129999996</c:v>
                </c:pt>
                <c:pt idx="2148">
                  <c:v>2847.2858039999996</c:v>
                </c:pt>
                <c:pt idx="2149">
                  <c:v>2848.6096949999996</c:v>
                </c:pt>
                <c:pt idx="2150">
                  <c:v>2849.9335859999997</c:v>
                </c:pt>
                <c:pt idx="2151">
                  <c:v>2851.2574769999997</c:v>
                </c:pt>
                <c:pt idx="2152">
                  <c:v>2852.5813679999997</c:v>
                </c:pt>
                <c:pt idx="2153">
                  <c:v>2853.9052589999997</c:v>
                </c:pt>
                <c:pt idx="2154">
                  <c:v>2855.2291499999997</c:v>
                </c:pt>
                <c:pt idx="2155">
                  <c:v>2856.5530409999997</c:v>
                </c:pt>
                <c:pt idx="2156">
                  <c:v>2857.8769319999997</c:v>
                </c:pt>
                <c:pt idx="2157">
                  <c:v>2859.2008229999997</c:v>
                </c:pt>
                <c:pt idx="2158">
                  <c:v>2860.5247139999997</c:v>
                </c:pt>
                <c:pt idx="2159">
                  <c:v>2861.8486049999997</c:v>
                </c:pt>
                <c:pt idx="2160">
                  <c:v>2863.1724959999997</c:v>
                </c:pt>
                <c:pt idx="2161">
                  <c:v>2864.4963869999997</c:v>
                </c:pt>
                <c:pt idx="2162">
                  <c:v>2865.8202779999997</c:v>
                </c:pt>
                <c:pt idx="2163">
                  <c:v>2867.1441689999997</c:v>
                </c:pt>
                <c:pt idx="2164">
                  <c:v>2868.4680599999997</c:v>
                </c:pt>
                <c:pt idx="2165">
                  <c:v>2869.7919509999997</c:v>
                </c:pt>
                <c:pt idx="2166">
                  <c:v>2871.1158419999997</c:v>
                </c:pt>
                <c:pt idx="2167">
                  <c:v>2872.4397329999997</c:v>
                </c:pt>
                <c:pt idx="2168">
                  <c:v>2873.7636239999997</c:v>
                </c:pt>
                <c:pt idx="2169">
                  <c:v>2875.0875149999997</c:v>
                </c:pt>
                <c:pt idx="2170">
                  <c:v>2876.4114059999997</c:v>
                </c:pt>
                <c:pt idx="2171">
                  <c:v>2877.7352969999997</c:v>
                </c:pt>
                <c:pt idx="2172">
                  <c:v>2879.0591879999997</c:v>
                </c:pt>
                <c:pt idx="2173">
                  <c:v>2880.3830789999997</c:v>
                </c:pt>
                <c:pt idx="2174">
                  <c:v>2881.7069699999997</c:v>
                </c:pt>
                <c:pt idx="2175">
                  <c:v>2883.0308609999997</c:v>
                </c:pt>
                <c:pt idx="2176">
                  <c:v>2884.3547519999997</c:v>
                </c:pt>
                <c:pt idx="2177">
                  <c:v>2885.6786429999997</c:v>
                </c:pt>
                <c:pt idx="2178">
                  <c:v>2887.0025339999997</c:v>
                </c:pt>
                <c:pt idx="2179">
                  <c:v>2888.3264249999997</c:v>
                </c:pt>
                <c:pt idx="2180">
                  <c:v>2889.6503159999997</c:v>
                </c:pt>
                <c:pt idx="2181">
                  <c:v>2890.9742069999998</c:v>
                </c:pt>
                <c:pt idx="2182">
                  <c:v>2892.2980979999998</c:v>
                </c:pt>
                <c:pt idx="2183">
                  <c:v>2893.6219889999998</c:v>
                </c:pt>
                <c:pt idx="2184">
                  <c:v>2894.9458799999998</c:v>
                </c:pt>
                <c:pt idx="2185">
                  <c:v>2896.2697709999998</c:v>
                </c:pt>
                <c:pt idx="2186">
                  <c:v>2897.5936619999998</c:v>
                </c:pt>
                <c:pt idx="2187">
                  <c:v>2898.9175529999998</c:v>
                </c:pt>
                <c:pt idx="2188">
                  <c:v>2900.2414439999998</c:v>
                </c:pt>
                <c:pt idx="2189">
                  <c:v>2901.5653349999998</c:v>
                </c:pt>
                <c:pt idx="2190">
                  <c:v>2902.8892259999998</c:v>
                </c:pt>
                <c:pt idx="2191">
                  <c:v>2904.2131169999998</c:v>
                </c:pt>
                <c:pt idx="2192">
                  <c:v>2905.5370079999998</c:v>
                </c:pt>
                <c:pt idx="2193">
                  <c:v>2906.8608989999998</c:v>
                </c:pt>
                <c:pt idx="2194">
                  <c:v>2908.1847899999998</c:v>
                </c:pt>
                <c:pt idx="2195">
                  <c:v>2909.5086809999998</c:v>
                </c:pt>
                <c:pt idx="2196">
                  <c:v>2910.8325719999998</c:v>
                </c:pt>
                <c:pt idx="2197">
                  <c:v>2912.1564629999998</c:v>
                </c:pt>
                <c:pt idx="2198">
                  <c:v>2913.4803539999998</c:v>
                </c:pt>
                <c:pt idx="2199">
                  <c:v>2914.8042449999998</c:v>
                </c:pt>
                <c:pt idx="2200">
                  <c:v>2916.1281359999998</c:v>
                </c:pt>
                <c:pt idx="2201">
                  <c:v>2917.4520269999998</c:v>
                </c:pt>
                <c:pt idx="2202">
                  <c:v>2918.7759179999998</c:v>
                </c:pt>
                <c:pt idx="2203">
                  <c:v>2920.0998089999998</c:v>
                </c:pt>
                <c:pt idx="2204">
                  <c:v>2921.4236999999998</c:v>
                </c:pt>
                <c:pt idx="2205">
                  <c:v>2922.7475909999998</c:v>
                </c:pt>
                <c:pt idx="2206">
                  <c:v>2924.0714819999998</c:v>
                </c:pt>
                <c:pt idx="2207">
                  <c:v>2925.3953729999998</c:v>
                </c:pt>
                <c:pt idx="2208">
                  <c:v>2926.7192639999998</c:v>
                </c:pt>
                <c:pt idx="2209">
                  <c:v>2928.0431549999998</c:v>
                </c:pt>
                <c:pt idx="2210">
                  <c:v>2929.3670459999998</c:v>
                </c:pt>
                <c:pt idx="2211">
                  <c:v>2930.6909369999998</c:v>
                </c:pt>
                <c:pt idx="2212">
                  <c:v>2932.0148279999999</c:v>
                </c:pt>
                <c:pt idx="2213">
                  <c:v>2933.3387189999999</c:v>
                </c:pt>
                <c:pt idx="2214">
                  <c:v>2934.6626099999999</c:v>
                </c:pt>
                <c:pt idx="2215">
                  <c:v>2935.9865009999999</c:v>
                </c:pt>
                <c:pt idx="2216">
                  <c:v>2937.3103919999999</c:v>
                </c:pt>
                <c:pt idx="2217">
                  <c:v>2938.6342829999999</c:v>
                </c:pt>
                <c:pt idx="2218">
                  <c:v>2939.9581739999999</c:v>
                </c:pt>
                <c:pt idx="2219">
                  <c:v>2941.2820649999999</c:v>
                </c:pt>
                <c:pt idx="2220">
                  <c:v>2942.6059559999999</c:v>
                </c:pt>
                <c:pt idx="2221">
                  <c:v>2943.9298469999999</c:v>
                </c:pt>
                <c:pt idx="2222">
                  <c:v>2945.2537379999999</c:v>
                </c:pt>
                <c:pt idx="2223">
                  <c:v>2946.5776289999999</c:v>
                </c:pt>
                <c:pt idx="2224">
                  <c:v>2947.9015199999999</c:v>
                </c:pt>
                <c:pt idx="2225">
                  <c:v>2949.2254109999999</c:v>
                </c:pt>
                <c:pt idx="2226">
                  <c:v>2950.5493019999999</c:v>
                </c:pt>
                <c:pt idx="2227">
                  <c:v>2951.8731929999999</c:v>
                </c:pt>
                <c:pt idx="2228">
                  <c:v>2953.1970839999999</c:v>
                </c:pt>
                <c:pt idx="2229">
                  <c:v>2954.5209749999999</c:v>
                </c:pt>
                <c:pt idx="2230">
                  <c:v>2955.8448659999999</c:v>
                </c:pt>
                <c:pt idx="2231">
                  <c:v>2957.1687569999999</c:v>
                </c:pt>
                <c:pt idx="2232">
                  <c:v>2958.4926479999999</c:v>
                </c:pt>
                <c:pt idx="2233">
                  <c:v>2959.8165389999999</c:v>
                </c:pt>
                <c:pt idx="2234">
                  <c:v>2961.1404299999999</c:v>
                </c:pt>
                <c:pt idx="2235">
                  <c:v>2962.4643209999999</c:v>
                </c:pt>
                <c:pt idx="2236">
                  <c:v>2963.7882119999999</c:v>
                </c:pt>
                <c:pt idx="2237">
                  <c:v>2965.1121029999999</c:v>
                </c:pt>
                <c:pt idx="2238">
                  <c:v>2966.4359939999999</c:v>
                </c:pt>
                <c:pt idx="2239">
                  <c:v>2967.7598849999999</c:v>
                </c:pt>
                <c:pt idx="2240">
                  <c:v>2969.0837759999999</c:v>
                </c:pt>
                <c:pt idx="2241">
                  <c:v>2970.4076669999999</c:v>
                </c:pt>
                <c:pt idx="2242">
                  <c:v>2971.7315579999999</c:v>
                </c:pt>
                <c:pt idx="2243">
                  <c:v>2973.055449</c:v>
                </c:pt>
                <c:pt idx="2244">
                  <c:v>2974.37934</c:v>
                </c:pt>
                <c:pt idx="2245">
                  <c:v>2975.703231</c:v>
                </c:pt>
                <c:pt idx="2246">
                  <c:v>2977.027122</c:v>
                </c:pt>
                <c:pt idx="2247">
                  <c:v>2978.351013</c:v>
                </c:pt>
                <c:pt idx="2248">
                  <c:v>2979.674904</c:v>
                </c:pt>
                <c:pt idx="2249">
                  <c:v>2980.998795</c:v>
                </c:pt>
                <c:pt idx="2250">
                  <c:v>2982.322686</c:v>
                </c:pt>
                <c:pt idx="2251">
                  <c:v>2983.646577</c:v>
                </c:pt>
                <c:pt idx="2252">
                  <c:v>2984.9704679999995</c:v>
                </c:pt>
                <c:pt idx="2253">
                  <c:v>2986.2943589999995</c:v>
                </c:pt>
                <c:pt idx="2254">
                  <c:v>2987.6182499999995</c:v>
                </c:pt>
                <c:pt idx="2255">
                  <c:v>2988.9421409999995</c:v>
                </c:pt>
                <c:pt idx="2256">
                  <c:v>2990.2660319999995</c:v>
                </c:pt>
                <c:pt idx="2257">
                  <c:v>2991.5899229999995</c:v>
                </c:pt>
                <c:pt idx="2258">
                  <c:v>2992.9138139999995</c:v>
                </c:pt>
                <c:pt idx="2259">
                  <c:v>2994.2377049999996</c:v>
                </c:pt>
                <c:pt idx="2260">
                  <c:v>2995.5615959999996</c:v>
                </c:pt>
                <c:pt idx="2261">
                  <c:v>2996.8854869999996</c:v>
                </c:pt>
                <c:pt idx="2262">
                  <c:v>2998.2093779999996</c:v>
                </c:pt>
                <c:pt idx="2263">
                  <c:v>2999.5332689999996</c:v>
                </c:pt>
                <c:pt idx="2264">
                  <c:v>3000.8571599999996</c:v>
                </c:pt>
                <c:pt idx="2265">
                  <c:v>3002.1810509999996</c:v>
                </c:pt>
                <c:pt idx="2266">
                  <c:v>3003.5049419999996</c:v>
                </c:pt>
                <c:pt idx="2267">
                  <c:v>3004.8288329999996</c:v>
                </c:pt>
                <c:pt idx="2268">
                  <c:v>3006.1527239999996</c:v>
                </c:pt>
                <c:pt idx="2269">
                  <c:v>3007.4766149999996</c:v>
                </c:pt>
                <c:pt idx="2270">
                  <c:v>3008.8005059999996</c:v>
                </c:pt>
                <c:pt idx="2271">
                  <c:v>3010.1243969999996</c:v>
                </c:pt>
                <c:pt idx="2272">
                  <c:v>3011.4482879999996</c:v>
                </c:pt>
                <c:pt idx="2273">
                  <c:v>3012.7721789999996</c:v>
                </c:pt>
                <c:pt idx="2274">
                  <c:v>3014.0960699999996</c:v>
                </c:pt>
                <c:pt idx="2275">
                  <c:v>3015.4199609999996</c:v>
                </c:pt>
                <c:pt idx="2276">
                  <c:v>3016.7438519999996</c:v>
                </c:pt>
                <c:pt idx="2277">
                  <c:v>3018.0677429999996</c:v>
                </c:pt>
                <c:pt idx="2278">
                  <c:v>3019.3916339999996</c:v>
                </c:pt>
                <c:pt idx="2279">
                  <c:v>3020.7155249999996</c:v>
                </c:pt>
                <c:pt idx="2280">
                  <c:v>3022.0394159999996</c:v>
                </c:pt>
                <c:pt idx="2281">
                  <c:v>3023.3633069999996</c:v>
                </c:pt>
                <c:pt idx="2282">
                  <c:v>3024.6871979999996</c:v>
                </c:pt>
                <c:pt idx="2283">
                  <c:v>3026.0110889999996</c:v>
                </c:pt>
                <c:pt idx="2284">
                  <c:v>3027.3349799999996</c:v>
                </c:pt>
                <c:pt idx="2285">
                  <c:v>3028.6588709999996</c:v>
                </c:pt>
                <c:pt idx="2286">
                  <c:v>3029.9827619999996</c:v>
                </c:pt>
                <c:pt idx="2287">
                  <c:v>3031.3066529999996</c:v>
                </c:pt>
                <c:pt idx="2288">
                  <c:v>3032.6305439999996</c:v>
                </c:pt>
                <c:pt idx="2289">
                  <c:v>3033.9544349999996</c:v>
                </c:pt>
                <c:pt idx="2290">
                  <c:v>3035.2783259999997</c:v>
                </c:pt>
                <c:pt idx="2291">
                  <c:v>3036.6022169999997</c:v>
                </c:pt>
                <c:pt idx="2292">
                  <c:v>3037.9261079999997</c:v>
                </c:pt>
                <c:pt idx="2293">
                  <c:v>3039.2499989999997</c:v>
                </c:pt>
                <c:pt idx="2294">
                  <c:v>3040.5738899999997</c:v>
                </c:pt>
                <c:pt idx="2295">
                  <c:v>3041.8977809999997</c:v>
                </c:pt>
                <c:pt idx="2296">
                  <c:v>3043.2216719999997</c:v>
                </c:pt>
                <c:pt idx="2297">
                  <c:v>3044.5455629999997</c:v>
                </c:pt>
                <c:pt idx="2298">
                  <c:v>3045.8694539999997</c:v>
                </c:pt>
                <c:pt idx="2299">
                  <c:v>3047.1933449999997</c:v>
                </c:pt>
                <c:pt idx="2300">
                  <c:v>3048.5172359999997</c:v>
                </c:pt>
                <c:pt idx="2301">
                  <c:v>3049.8411269999997</c:v>
                </c:pt>
                <c:pt idx="2302">
                  <c:v>3051.1650179999997</c:v>
                </c:pt>
                <c:pt idx="2303">
                  <c:v>3052.4889089999997</c:v>
                </c:pt>
                <c:pt idx="2304">
                  <c:v>3053.8127999999997</c:v>
                </c:pt>
                <c:pt idx="2305">
                  <c:v>3055.1366909999997</c:v>
                </c:pt>
                <c:pt idx="2306">
                  <c:v>3056.4605819999997</c:v>
                </c:pt>
                <c:pt idx="2307">
                  <c:v>3057.7844729999997</c:v>
                </c:pt>
                <c:pt idx="2308">
                  <c:v>3059.1083639999997</c:v>
                </c:pt>
                <c:pt idx="2309">
                  <c:v>3060.4322549999997</c:v>
                </c:pt>
                <c:pt idx="2310">
                  <c:v>3061.7561459999997</c:v>
                </c:pt>
                <c:pt idx="2311">
                  <c:v>3063.0800369999997</c:v>
                </c:pt>
                <c:pt idx="2312">
                  <c:v>3064.4039279999997</c:v>
                </c:pt>
                <c:pt idx="2313">
                  <c:v>3065.7278189999997</c:v>
                </c:pt>
                <c:pt idx="2314">
                  <c:v>3067.0517099999997</c:v>
                </c:pt>
                <c:pt idx="2315">
                  <c:v>3068.3756009999997</c:v>
                </c:pt>
                <c:pt idx="2316">
                  <c:v>3069.6994919999997</c:v>
                </c:pt>
                <c:pt idx="2317">
                  <c:v>3071.0233829999997</c:v>
                </c:pt>
                <c:pt idx="2318">
                  <c:v>3072.3472739999997</c:v>
                </c:pt>
                <c:pt idx="2319">
                  <c:v>3073.6711649999997</c:v>
                </c:pt>
                <c:pt idx="2320">
                  <c:v>3074.9950559999997</c:v>
                </c:pt>
                <c:pt idx="2321">
                  <c:v>3076.3189469999998</c:v>
                </c:pt>
                <c:pt idx="2322">
                  <c:v>3077.6428379999998</c:v>
                </c:pt>
                <c:pt idx="2323">
                  <c:v>3078.9667289999998</c:v>
                </c:pt>
                <c:pt idx="2324">
                  <c:v>3080.2906199999998</c:v>
                </c:pt>
                <c:pt idx="2325">
                  <c:v>3081.6145109999998</c:v>
                </c:pt>
                <c:pt idx="2326">
                  <c:v>3082.9384019999998</c:v>
                </c:pt>
                <c:pt idx="2327">
                  <c:v>3084.2622929999998</c:v>
                </c:pt>
                <c:pt idx="2328">
                  <c:v>3085.5861839999998</c:v>
                </c:pt>
                <c:pt idx="2329">
                  <c:v>3086.9100749999998</c:v>
                </c:pt>
                <c:pt idx="2330">
                  <c:v>3088.2339659999998</c:v>
                </c:pt>
                <c:pt idx="2331">
                  <c:v>3089.5578569999998</c:v>
                </c:pt>
                <c:pt idx="2332">
                  <c:v>3090.8817479999998</c:v>
                </c:pt>
                <c:pt idx="2333">
                  <c:v>3092.2056389999998</c:v>
                </c:pt>
                <c:pt idx="2334">
                  <c:v>3093.5295299999998</c:v>
                </c:pt>
                <c:pt idx="2335">
                  <c:v>3094.8534209999998</c:v>
                </c:pt>
                <c:pt idx="2336">
                  <c:v>3096.1773119999998</c:v>
                </c:pt>
                <c:pt idx="2337">
                  <c:v>3097.5012029999998</c:v>
                </c:pt>
                <c:pt idx="2338">
                  <c:v>3098.8250939999998</c:v>
                </c:pt>
                <c:pt idx="2339">
                  <c:v>3100.1489849999998</c:v>
                </c:pt>
                <c:pt idx="2340">
                  <c:v>3101.4728759999998</c:v>
                </c:pt>
                <c:pt idx="2341">
                  <c:v>3102.7967669999998</c:v>
                </c:pt>
                <c:pt idx="2342">
                  <c:v>3104.1206579999998</c:v>
                </c:pt>
                <c:pt idx="2343">
                  <c:v>3105.4445489999998</c:v>
                </c:pt>
                <c:pt idx="2344">
                  <c:v>3106.7684399999998</c:v>
                </c:pt>
                <c:pt idx="2345">
                  <c:v>3108.0923309999998</c:v>
                </c:pt>
                <c:pt idx="2346">
                  <c:v>3109.4162219999998</c:v>
                </c:pt>
                <c:pt idx="2347">
                  <c:v>3110.7401129999998</c:v>
                </c:pt>
                <c:pt idx="2348">
                  <c:v>3112.0640039999998</c:v>
                </c:pt>
                <c:pt idx="2349">
                  <c:v>3113.3878949999998</c:v>
                </c:pt>
                <c:pt idx="2350">
                  <c:v>3114.7117859999998</c:v>
                </c:pt>
                <c:pt idx="2351">
                  <c:v>3116.0356769999999</c:v>
                </c:pt>
                <c:pt idx="2352">
                  <c:v>3117.3595679999999</c:v>
                </c:pt>
                <c:pt idx="2353">
                  <c:v>3118.6834589999999</c:v>
                </c:pt>
                <c:pt idx="2354">
                  <c:v>3120.0073499999999</c:v>
                </c:pt>
                <c:pt idx="2355">
                  <c:v>3121.3312409999999</c:v>
                </c:pt>
                <c:pt idx="2356">
                  <c:v>3122.6551319999999</c:v>
                </c:pt>
                <c:pt idx="2357">
                  <c:v>3123.9790229999999</c:v>
                </c:pt>
                <c:pt idx="2358">
                  <c:v>3125.3029139999999</c:v>
                </c:pt>
                <c:pt idx="2359">
                  <c:v>3126.6268049999999</c:v>
                </c:pt>
                <c:pt idx="2360">
                  <c:v>3127.9506959999999</c:v>
                </c:pt>
                <c:pt idx="2361">
                  <c:v>3129.2745869999999</c:v>
                </c:pt>
                <c:pt idx="2362">
                  <c:v>3130.5984779999999</c:v>
                </c:pt>
                <c:pt idx="2363">
                  <c:v>3131.9223689999999</c:v>
                </c:pt>
                <c:pt idx="2364">
                  <c:v>3133.2462599999999</c:v>
                </c:pt>
                <c:pt idx="2365">
                  <c:v>3134.5701509999999</c:v>
                </c:pt>
                <c:pt idx="2366">
                  <c:v>3135.8940419999999</c:v>
                </c:pt>
                <c:pt idx="2367">
                  <c:v>3137.2179329999999</c:v>
                </c:pt>
                <c:pt idx="2368">
                  <c:v>3138.5418239999999</c:v>
                </c:pt>
                <c:pt idx="2369">
                  <c:v>3139.8657149999999</c:v>
                </c:pt>
                <c:pt idx="2370">
                  <c:v>3141.1896059999999</c:v>
                </c:pt>
                <c:pt idx="2371">
                  <c:v>3142.5134969999999</c:v>
                </c:pt>
                <c:pt idx="2372">
                  <c:v>3143.8373879999999</c:v>
                </c:pt>
                <c:pt idx="2373">
                  <c:v>3145.1612789999999</c:v>
                </c:pt>
                <c:pt idx="2374">
                  <c:v>3146.4851699999999</c:v>
                </c:pt>
                <c:pt idx="2375">
                  <c:v>3147.8090609999999</c:v>
                </c:pt>
                <c:pt idx="2376">
                  <c:v>3149.1329519999999</c:v>
                </c:pt>
                <c:pt idx="2377">
                  <c:v>3150.4568429999999</c:v>
                </c:pt>
                <c:pt idx="2378">
                  <c:v>3151.7807339999999</c:v>
                </c:pt>
                <c:pt idx="2379">
                  <c:v>3153.1046249999999</c:v>
                </c:pt>
                <c:pt idx="2380">
                  <c:v>3154.4285159999999</c:v>
                </c:pt>
                <c:pt idx="2381">
                  <c:v>3155.7524069999999</c:v>
                </c:pt>
                <c:pt idx="2382">
                  <c:v>3157.076298</c:v>
                </c:pt>
                <c:pt idx="2383">
                  <c:v>3158.400189</c:v>
                </c:pt>
                <c:pt idx="2384">
                  <c:v>3159.72408</c:v>
                </c:pt>
                <c:pt idx="2385">
                  <c:v>3161.047971</c:v>
                </c:pt>
                <c:pt idx="2386">
                  <c:v>3162.371862</c:v>
                </c:pt>
                <c:pt idx="2387">
                  <c:v>3163.695753</c:v>
                </c:pt>
                <c:pt idx="2388">
                  <c:v>3165.019644</c:v>
                </c:pt>
                <c:pt idx="2389">
                  <c:v>3166.3435349999995</c:v>
                </c:pt>
                <c:pt idx="2390">
                  <c:v>3167.6674259999995</c:v>
                </c:pt>
                <c:pt idx="2391">
                  <c:v>3168.9913169999995</c:v>
                </c:pt>
                <c:pt idx="2392">
                  <c:v>3170.3152079999995</c:v>
                </c:pt>
                <c:pt idx="2393">
                  <c:v>3171.6390989999995</c:v>
                </c:pt>
                <c:pt idx="2394">
                  <c:v>3172.9629899999995</c:v>
                </c:pt>
                <c:pt idx="2395">
                  <c:v>3174.2868809999995</c:v>
                </c:pt>
                <c:pt idx="2396">
                  <c:v>3175.6107719999995</c:v>
                </c:pt>
                <c:pt idx="2397">
                  <c:v>3176.9346629999995</c:v>
                </c:pt>
                <c:pt idx="2398">
                  <c:v>3178.2585539999995</c:v>
                </c:pt>
                <c:pt idx="2399">
                  <c:v>3179.5824449999996</c:v>
                </c:pt>
                <c:pt idx="2400">
                  <c:v>3180.9063359999996</c:v>
                </c:pt>
                <c:pt idx="2401">
                  <c:v>3182.2302269999996</c:v>
                </c:pt>
                <c:pt idx="2402">
                  <c:v>3183.5541179999996</c:v>
                </c:pt>
                <c:pt idx="2403">
                  <c:v>3184.8780089999996</c:v>
                </c:pt>
                <c:pt idx="2404">
                  <c:v>3186.2018999999996</c:v>
                </c:pt>
                <c:pt idx="2405">
                  <c:v>3187.5257909999996</c:v>
                </c:pt>
                <c:pt idx="2406">
                  <c:v>3188.8496819999996</c:v>
                </c:pt>
                <c:pt idx="2407">
                  <c:v>3190.1735729999996</c:v>
                </c:pt>
                <c:pt idx="2408">
                  <c:v>3191.4974639999996</c:v>
                </c:pt>
                <c:pt idx="2409">
                  <c:v>3192.8213549999996</c:v>
                </c:pt>
                <c:pt idx="2410">
                  <c:v>3194.1452459999996</c:v>
                </c:pt>
                <c:pt idx="2411">
                  <c:v>3195.4691369999996</c:v>
                </c:pt>
                <c:pt idx="2412">
                  <c:v>3196.7930279999996</c:v>
                </c:pt>
                <c:pt idx="2413">
                  <c:v>3198.1169189999996</c:v>
                </c:pt>
                <c:pt idx="2414">
                  <c:v>3199.4408099999996</c:v>
                </c:pt>
                <c:pt idx="2415">
                  <c:v>3200.7647009999996</c:v>
                </c:pt>
                <c:pt idx="2416">
                  <c:v>3202.0885919999996</c:v>
                </c:pt>
                <c:pt idx="2417">
                  <c:v>3203.4124829999996</c:v>
                </c:pt>
                <c:pt idx="2418">
                  <c:v>3204.7363739999996</c:v>
                </c:pt>
                <c:pt idx="2419">
                  <c:v>3206.0602649999996</c:v>
                </c:pt>
                <c:pt idx="2420">
                  <c:v>3207.3841559999996</c:v>
                </c:pt>
                <c:pt idx="2421">
                  <c:v>3208.7080469999996</c:v>
                </c:pt>
                <c:pt idx="2422">
                  <c:v>3210.0319379999996</c:v>
                </c:pt>
                <c:pt idx="2423">
                  <c:v>3211.3558289999996</c:v>
                </c:pt>
                <c:pt idx="2424">
                  <c:v>3212.6797199999996</c:v>
                </c:pt>
                <c:pt idx="2425">
                  <c:v>3214.0036109999996</c:v>
                </c:pt>
                <c:pt idx="2426">
                  <c:v>3215.3275019999996</c:v>
                </c:pt>
                <c:pt idx="2427">
                  <c:v>3216.6513929999996</c:v>
                </c:pt>
                <c:pt idx="2428">
                  <c:v>3217.9752839999996</c:v>
                </c:pt>
                <c:pt idx="2429">
                  <c:v>3219.2991749999997</c:v>
                </c:pt>
                <c:pt idx="2430">
                  <c:v>3220.6230659999997</c:v>
                </c:pt>
                <c:pt idx="2431">
                  <c:v>3221.9469569999997</c:v>
                </c:pt>
                <c:pt idx="2432">
                  <c:v>3223.2708479999997</c:v>
                </c:pt>
                <c:pt idx="2433">
                  <c:v>3224.5947389999997</c:v>
                </c:pt>
                <c:pt idx="2434">
                  <c:v>3225.9186299999997</c:v>
                </c:pt>
                <c:pt idx="2435">
                  <c:v>3227.2425209999997</c:v>
                </c:pt>
                <c:pt idx="2436">
                  <c:v>3228.5664119999997</c:v>
                </c:pt>
                <c:pt idx="2437">
                  <c:v>3229.8903029999997</c:v>
                </c:pt>
                <c:pt idx="2438">
                  <c:v>3231.2141939999997</c:v>
                </c:pt>
                <c:pt idx="2439">
                  <c:v>3232.5380849999997</c:v>
                </c:pt>
                <c:pt idx="2440">
                  <c:v>3233.8619759999997</c:v>
                </c:pt>
                <c:pt idx="2441">
                  <c:v>3235.1858669999997</c:v>
                </c:pt>
                <c:pt idx="2442">
                  <c:v>3236.5097579999997</c:v>
                </c:pt>
                <c:pt idx="2443">
                  <c:v>3237.8336489999997</c:v>
                </c:pt>
                <c:pt idx="2444">
                  <c:v>3239.1575399999997</c:v>
                </c:pt>
                <c:pt idx="2445">
                  <c:v>3240.4814309999997</c:v>
                </c:pt>
                <c:pt idx="2446">
                  <c:v>3241.8053219999997</c:v>
                </c:pt>
                <c:pt idx="2447">
                  <c:v>3243.1292129999997</c:v>
                </c:pt>
                <c:pt idx="2448">
                  <c:v>3244.4531039999997</c:v>
                </c:pt>
                <c:pt idx="2449">
                  <c:v>3245.7769949999997</c:v>
                </c:pt>
                <c:pt idx="2450">
                  <c:v>3247.1008859999997</c:v>
                </c:pt>
                <c:pt idx="2451">
                  <c:v>3248.4247769999997</c:v>
                </c:pt>
                <c:pt idx="2452">
                  <c:v>3249.7486679999997</c:v>
                </c:pt>
                <c:pt idx="2453">
                  <c:v>3251.0725589999997</c:v>
                </c:pt>
                <c:pt idx="2454">
                  <c:v>3252.3964499999997</c:v>
                </c:pt>
                <c:pt idx="2455">
                  <c:v>3253.7203409999997</c:v>
                </c:pt>
                <c:pt idx="2456">
                  <c:v>3255.0442319999997</c:v>
                </c:pt>
                <c:pt idx="2457">
                  <c:v>3256.3681229999997</c:v>
                </c:pt>
                <c:pt idx="2458">
                  <c:v>3257.6920139999997</c:v>
                </c:pt>
                <c:pt idx="2459">
                  <c:v>3259.0159049999997</c:v>
                </c:pt>
                <c:pt idx="2460">
                  <c:v>3260.3397959999998</c:v>
                </c:pt>
                <c:pt idx="2461">
                  <c:v>3261.6636869999998</c:v>
                </c:pt>
                <c:pt idx="2462">
                  <c:v>3262.9875779999998</c:v>
                </c:pt>
                <c:pt idx="2463">
                  <c:v>3264.3114689999998</c:v>
                </c:pt>
                <c:pt idx="2464">
                  <c:v>3265.6353599999998</c:v>
                </c:pt>
                <c:pt idx="2465">
                  <c:v>3266.9592509999998</c:v>
                </c:pt>
                <c:pt idx="2466">
                  <c:v>3268.2831419999998</c:v>
                </c:pt>
                <c:pt idx="2467">
                  <c:v>3269.6070329999998</c:v>
                </c:pt>
                <c:pt idx="2468">
                  <c:v>3270.9309239999998</c:v>
                </c:pt>
                <c:pt idx="2469">
                  <c:v>3272.2548149999998</c:v>
                </c:pt>
                <c:pt idx="2470">
                  <c:v>3273.5787059999998</c:v>
                </c:pt>
                <c:pt idx="2471">
                  <c:v>3274.9025969999998</c:v>
                </c:pt>
                <c:pt idx="2472">
                  <c:v>3276.2264879999998</c:v>
                </c:pt>
                <c:pt idx="2473">
                  <c:v>3277.5503789999998</c:v>
                </c:pt>
                <c:pt idx="2474">
                  <c:v>3278.8742699999998</c:v>
                </c:pt>
                <c:pt idx="2475">
                  <c:v>3280.1981609999998</c:v>
                </c:pt>
                <c:pt idx="2476">
                  <c:v>3281.5220519999998</c:v>
                </c:pt>
                <c:pt idx="2477">
                  <c:v>3282.8459429999998</c:v>
                </c:pt>
                <c:pt idx="2478">
                  <c:v>3284.1698339999998</c:v>
                </c:pt>
                <c:pt idx="2479">
                  <c:v>3285.4937249999998</c:v>
                </c:pt>
                <c:pt idx="2480">
                  <c:v>3286.8176159999998</c:v>
                </c:pt>
                <c:pt idx="2481">
                  <c:v>3288.1415069999998</c:v>
                </c:pt>
                <c:pt idx="2482">
                  <c:v>3289.4653979999998</c:v>
                </c:pt>
                <c:pt idx="2483">
                  <c:v>3290.7892889999998</c:v>
                </c:pt>
                <c:pt idx="2484">
                  <c:v>3292.1131799999998</c:v>
                </c:pt>
                <c:pt idx="2485">
                  <c:v>3293.4370709999998</c:v>
                </c:pt>
                <c:pt idx="2486">
                  <c:v>3294.7609619999998</c:v>
                </c:pt>
                <c:pt idx="2487">
                  <c:v>3296.0848529999998</c:v>
                </c:pt>
                <c:pt idx="2488">
                  <c:v>3297.4087439999998</c:v>
                </c:pt>
                <c:pt idx="2489">
                  <c:v>3298.7326349999998</c:v>
                </c:pt>
                <c:pt idx="2490">
                  <c:v>3300.0565259999998</c:v>
                </c:pt>
                <c:pt idx="2491">
                  <c:v>3301.3804169999999</c:v>
                </c:pt>
                <c:pt idx="2492">
                  <c:v>3302.7043079999999</c:v>
                </c:pt>
                <c:pt idx="2493">
                  <c:v>3304.0281989999999</c:v>
                </c:pt>
                <c:pt idx="2494">
                  <c:v>3305.3520899999999</c:v>
                </c:pt>
                <c:pt idx="2495">
                  <c:v>3306.6759809999999</c:v>
                </c:pt>
                <c:pt idx="2496">
                  <c:v>3307.9998719999999</c:v>
                </c:pt>
                <c:pt idx="2497">
                  <c:v>3309.3237629999999</c:v>
                </c:pt>
                <c:pt idx="2498">
                  <c:v>3310.6476539999999</c:v>
                </c:pt>
                <c:pt idx="2499">
                  <c:v>3311.9715449999999</c:v>
                </c:pt>
                <c:pt idx="2500">
                  <c:v>3313.2954359999999</c:v>
                </c:pt>
                <c:pt idx="2501">
                  <c:v>3314.6193269999999</c:v>
                </c:pt>
                <c:pt idx="2502">
                  <c:v>3315.9432179999999</c:v>
                </c:pt>
                <c:pt idx="2503">
                  <c:v>3317.2671089999999</c:v>
                </c:pt>
                <c:pt idx="2504">
                  <c:v>3318.5909999999999</c:v>
                </c:pt>
                <c:pt idx="2505">
                  <c:v>3319.9148909999999</c:v>
                </c:pt>
                <c:pt idx="2506">
                  <c:v>3321.2387819999999</c:v>
                </c:pt>
                <c:pt idx="2507">
                  <c:v>3322.5626729999999</c:v>
                </c:pt>
                <c:pt idx="2508">
                  <c:v>3323.8865639999999</c:v>
                </c:pt>
                <c:pt idx="2509">
                  <c:v>3325.2104549999999</c:v>
                </c:pt>
                <c:pt idx="2510">
                  <c:v>3326.5343459999999</c:v>
                </c:pt>
                <c:pt idx="2511">
                  <c:v>3327.8582369999999</c:v>
                </c:pt>
                <c:pt idx="2512">
                  <c:v>3329.1821279999999</c:v>
                </c:pt>
                <c:pt idx="2513">
                  <c:v>3330.5060189999999</c:v>
                </c:pt>
                <c:pt idx="2514">
                  <c:v>3331.8299099999999</c:v>
                </c:pt>
                <c:pt idx="2515">
                  <c:v>3333.1538009999999</c:v>
                </c:pt>
                <c:pt idx="2516">
                  <c:v>3334.4776919999999</c:v>
                </c:pt>
                <c:pt idx="2517">
                  <c:v>3335.8015829999999</c:v>
                </c:pt>
                <c:pt idx="2518">
                  <c:v>3337.1254739999999</c:v>
                </c:pt>
                <c:pt idx="2519">
                  <c:v>3338.4493649999999</c:v>
                </c:pt>
                <c:pt idx="2520">
                  <c:v>3339.7732559999999</c:v>
                </c:pt>
                <c:pt idx="2521">
                  <c:v>3341.0971469999999</c:v>
                </c:pt>
                <c:pt idx="2522">
                  <c:v>3342.421038</c:v>
                </c:pt>
                <c:pt idx="2523">
                  <c:v>3343.744929</c:v>
                </c:pt>
                <c:pt idx="2524">
                  <c:v>3345.06882</c:v>
                </c:pt>
                <c:pt idx="2525">
                  <c:v>3346.3927109999995</c:v>
                </c:pt>
                <c:pt idx="2526">
                  <c:v>3347.7166019999995</c:v>
                </c:pt>
                <c:pt idx="2527">
                  <c:v>3349.0404929999995</c:v>
                </c:pt>
                <c:pt idx="2528">
                  <c:v>3350.3643839999995</c:v>
                </c:pt>
                <c:pt idx="2529">
                  <c:v>3351.6882749999995</c:v>
                </c:pt>
                <c:pt idx="2530">
                  <c:v>3353.0121659999995</c:v>
                </c:pt>
                <c:pt idx="2531">
                  <c:v>3354.3360569999995</c:v>
                </c:pt>
                <c:pt idx="2532">
                  <c:v>3355.6599479999995</c:v>
                </c:pt>
                <c:pt idx="2533">
                  <c:v>3356.9838389999995</c:v>
                </c:pt>
                <c:pt idx="2534">
                  <c:v>3358.3077299999995</c:v>
                </c:pt>
                <c:pt idx="2535">
                  <c:v>3359.6316209999995</c:v>
                </c:pt>
                <c:pt idx="2536">
                  <c:v>3360.9555119999995</c:v>
                </c:pt>
                <c:pt idx="2537">
                  <c:v>3362.2794029999995</c:v>
                </c:pt>
                <c:pt idx="2538">
                  <c:v>3363.6032939999996</c:v>
                </c:pt>
                <c:pt idx="2539">
                  <c:v>3364.9271849999996</c:v>
                </c:pt>
                <c:pt idx="2540">
                  <c:v>3366.2510759999996</c:v>
                </c:pt>
                <c:pt idx="2541">
                  <c:v>3367.5749669999996</c:v>
                </c:pt>
                <c:pt idx="2542">
                  <c:v>3368.8988579999996</c:v>
                </c:pt>
                <c:pt idx="2543">
                  <c:v>3370.2227489999996</c:v>
                </c:pt>
                <c:pt idx="2544">
                  <c:v>3371.5466399999996</c:v>
                </c:pt>
                <c:pt idx="2545">
                  <c:v>3372.8705309999996</c:v>
                </c:pt>
                <c:pt idx="2546">
                  <c:v>3374.1944219999996</c:v>
                </c:pt>
                <c:pt idx="2547">
                  <c:v>3375.5183129999996</c:v>
                </c:pt>
                <c:pt idx="2548">
                  <c:v>3376.8422039999996</c:v>
                </c:pt>
                <c:pt idx="2549">
                  <c:v>3378.1660949999996</c:v>
                </c:pt>
                <c:pt idx="2550">
                  <c:v>3379.4899859999996</c:v>
                </c:pt>
                <c:pt idx="2551">
                  <c:v>3380.8138769999996</c:v>
                </c:pt>
                <c:pt idx="2552">
                  <c:v>3382.1377679999996</c:v>
                </c:pt>
                <c:pt idx="2553">
                  <c:v>3383.4616589999996</c:v>
                </c:pt>
                <c:pt idx="2554">
                  <c:v>3384.7855499999996</c:v>
                </c:pt>
                <c:pt idx="2555">
                  <c:v>3386.1094409999996</c:v>
                </c:pt>
                <c:pt idx="2556">
                  <c:v>3387.4333319999996</c:v>
                </c:pt>
                <c:pt idx="2557">
                  <c:v>3388.7572229999996</c:v>
                </c:pt>
                <c:pt idx="2558">
                  <c:v>3390.0811139999996</c:v>
                </c:pt>
                <c:pt idx="2559">
                  <c:v>3391.4050049999996</c:v>
                </c:pt>
                <c:pt idx="2560">
                  <c:v>3392.7288959999996</c:v>
                </c:pt>
                <c:pt idx="2561">
                  <c:v>3394.0527869999996</c:v>
                </c:pt>
                <c:pt idx="2562">
                  <c:v>3395.3766779999996</c:v>
                </c:pt>
                <c:pt idx="2563">
                  <c:v>3396.7005689999996</c:v>
                </c:pt>
                <c:pt idx="2564">
                  <c:v>3398.0244599999996</c:v>
                </c:pt>
                <c:pt idx="2565">
                  <c:v>3399.3483509999996</c:v>
                </c:pt>
                <c:pt idx="2566">
                  <c:v>3400.6722419999996</c:v>
                </c:pt>
                <c:pt idx="2567">
                  <c:v>3401.9961329999996</c:v>
                </c:pt>
                <c:pt idx="2568">
                  <c:v>3403.3200239999996</c:v>
                </c:pt>
                <c:pt idx="2569">
                  <c:v>3404.6439149999997</c:v>
                </c:pt>
                <c:pt idx="2570">
                  <c:v>3405.9678059999997</c:v>
                </c:pt>
                <c:pt idx="2571">
                  <c:v>3407.2916969999997</c:v>
                </c:pt>
                <c:pt idx="2572">
                  <c:v>3408.6155879999997</c:v>
                </c:pt>
                <c:pt idx="2573">
                  <c:v>3409.9394789999997</c:v>
                </c:pt>
                <c:pt idx="2574">
                  <c:v>3411.2633699999997</c:v>
                </c:pt>
                <c:pt idx="2575">
                  <c:v>3412.5872609999997</c:v>
                </c:pt>
                <c:pt idx="2576">
                  <c:v>3413.9111519999997</c:v>
                </c:pt>
                <c:pt idx="2577">
                  <c:v>3415.2350429999997</c:v>
                </c:pt>
                <c:pt idx="2578">
                  <c:v>3416.5589339999997</c:v>
                </c:pt>
                <c:pt idx="2579">
                  <c:v>3417.8828249999997</c:v>
                </c:pt>
                <c:pt idx="2580">
                  <c:v>3419.2067159999997</c:v>
                </c:pt>
                <c:pt idx="2581">
                  <c:v>3420.5306069999997</c:v>
                </c:pt>
                <c:pt idx="2582">
                  <c:v>3421.8544979999997</c:v>
                </c:pt>
                <c:pt idx="2583">
                  <c:v>3423.1783889999997</c:v>
                </c:pt>
                <c:pt idx="2584">
                  <c:v>3424.5022799999997</c:v>
                </c:pt>
                <c:pt idx="2585">
                  <c:v>3425.8261709999997</c:v>
                </c:pt>
                <c:pt idx="2586">
                  <c:v>3427.1500619999997</c:v>
                </c:pt>
                <c:pt idx="2587">
                  <c:v>3428.4739529999997</c:v>
                </c:pt>
                <c:pt idx="2588">
                  <c:v>3429.7978439999997</c:v>
                </c:pt>
                <c:pt idx="2589">
                  <c:v>3431.1217349999997</c:v>
                </c:pt>
                <c:pt idx="2590">
                  <c:v>3432.4456259999997</c:v>
                </c:pt>
                <c:pt idx="2591">
                  <c:v>3433.7695169999997</c:v>
                </c:pt>
                <c:pt idx="2592">
                  <c:v>3435.0934079999997</c:v>
                </c:pt>
                <c:pt idx="2593">
                  <c:v>3436.4172989999997</c:v>
                </c:pt>
                <c:pt idx="2594">
                  <c:v>3437.7411899999997</c:v>
                </c:pt>
                <c:pt idx="2595">
                  <c:v>3439.0650809999997</c:v>
                </c:pt>
                <c:pt idx="2596">
                  <c:v>3440.3889719999997</c:v>
                </c:pt>
                <c:pt idx="2597">
                  <c:v>3441.7128629999997</c:v>
                </c:pt>
                <c:pt idx="2598">
                  <c:v>3443.0367539999997</c:v>
                </c:pt>
                <c:pt idx="2599">
                  <c:v>3444.3606449999997</c:v>
                </c:pt>
                <c:pt idx="2600">
                  <c:v>3445.6845359999998</c:v>
                </c:pt>
                <c:pt idx="2601">
                  <c:v>3447.0084269999998</c:v>
                </c:pt>
                <c:pt idx="2602">
                  <c:v>3448.3323179999998</c:v>
                </c:pt>
                <c:pt idx="2603">
                  <c:v>3449.6562089999998</c:v>
                </c:pt>
                <c:pt idx="2604">
                  <c:v>3450.9800999999998</c:v>
                </c:pt>
                <c:pt idx="2605">
                  <c:v>3452.3039909999998</c:v>
                </c:pt>
                <c:pt idx="2606">
                  <c:v>3453.6278819999998</c:v>
                </c:pt>
                <c:pt idx="2607">
                  <c:v>3454.9517729999998</c:v>
                </c:pt>
                <c:pt idx="2608">
                  <c:v>3456.2756639999998</c:v>
                </c:pt>
                <c:pt idx="2609">
                  <c:v>3457.5995549999998</c:v>
                </c:pt>
                <c:pt idx="2610">
                  <c:v>3458.9234459999998</c:v>
                </c:pt>
                <c:pt idx="2611">
                  <c:v>3460.2473369999998</c:v>
                </c:pt>
                <c:pt idx="2612">
                  <c:v>3461.5712279999998</c:v>
                </c:pt>
                <c:pt idx="2613">
                  <c:v>3462.8951189999998</c:v>
                </c:pt>
                <c:pt idx="2614">
                  <c:v>3464.2190099999998</c:v>
                </c:pt>
                <c:pt idx="2615">
                  <c:v>3465.5429009999998</c:v>
                </c:pt>
                <c:pt idx="2616">
                  <c:v>3466.8667919999998</c:v>
                </c:pt>
                <c:pt idx="2617">
                  <c:v>3468.1906829999998</c:v>
                </c:pt>
                <c:pt idx="2618">
                  <c:v>3469.5145739999998</c:v>
                </c:pt>
                <c:pt idx="2619">
                  <c:v>3470.8384649999998</c:v>
                </c:pt>
                <c:pt idx="2620">
                  <c:v>3472.1623559999998</c:v>
                </c:pt>
                <c:pt idx="2621">
                  <c:v>3473.4862469999998</c:v>
                </c:pt>
                <c:pt idx="2622">
                  <c:v>3474.8101379999998</c:v>
                </c:pt>
                <c:pt idx="2623">
                  <c:v>3476.1340289999998</c:v>
                </c:pt>
                <c:pt idx="2624">
                  <c:v>3477.4579199999998</c:v>
                </c:pt>
                <c:pt idx="2625">
                  <c:v>3478.7818109999998</c:v>
                </c:pt>
                <c:pt idx="2626">
                  <c:v>3480.1057019999998</c:v>
                </c:pt>
                <c:pt idx="2627">
                  <c:v>3481.4295929999998</c:v>
                </c:pt>
                <c:pt idx="2628">
                  <c:v>3482.7534839999998</c:v>
                </c:pt>
                <c:pt idx="2629">
                  <c:v>3484.0773749999998</c:v>
                </c:pt>
                <c:pt idx="2630">
                  <c:v>3485.4012659999999</c:v>
                </c:pt>
                <c:pt idx="2631">
                  <c:v>3486.7251569999999</c:v>
                </c:pt>
                <c:pt idx="2632">
                  <c:v>3488.0490479999999</c:v>
                </c:pt>
                <c:pt idx="2633">
                  <c:v>3489.3729389999999</c:v>
                </c:pt>
                <c:pt idx="2634">
                  <c:v>3490.6968299999999</c:v>
                </c:pt>
                <c:pt idx="2635">
                  <c:v>3492.0207209999999</c:v>
                </c:pt>
                <c:pt idx="2636">
                  <c:v>3493.3446119999999</c:v>
                </c:pt>
                <c:pt idx="2637">
                  <c:v>3494.6685029999999</c:v>
                </c:pt>
                <c:pt idx="2638">
                  <c:v>3495.9923939999999</c:v>
                </c:pt>
                <c:pt idx="2639">
                  <c:v>3497.3162849999999</c:v>
                </c:pt>
                <c:pt idx="2640">
                  <c:v>3498.6401759999999</c:v>
                </c:pt>
                <c:pt idx="2641">
                  <c:v>3499.9640669999999</c:v>
                </c:pt>
                <c:pt idx="2642">
                  <c:v>3501.2879579999999</c:v>
                </c:pt>
                <c:pt idx="2643">
                  <c:v>3502.6118489999999</c:v>
                </c:pt>
                <c:pt idx="2644">
                  <c:v>3503.9357399999999</c:v>
                </c:pt>
                <c:pt idx="2645">
                  <c:v>3505.2596309999999</c:v>
                </c:pt>
                <c:pt idx="2646">
                  <c:v>3506.5835219999999</c:v>
                </c:pt>
                <c:pt idx="2647">
                  <c:v>3507.9074129999999</c:v>
                </c:pt>
                <c:pt idx="2648">
                  <c:v>3509.2313039999999</c:v>
                </c:pt>
                <c:pt idx="2649">
                  <c:v>3510.5551949999999</c:v>
                </c:pt>
                <c:pt idx="2650">
                  <c:v>3511.8790859999999</c:v>
                </c:pt>
                <c:pt idx="2651">
                  <c:v>3513.2029769999999</c:v>
                </c:pt>
                <c:pt idx="2652">
                  <c:v>3514.5268679999999</c:v>
                </c:pt>
                <c:pt idx="2653">
                  <c:v>3515.8507589999999</c:v>
                </c:pt>
                <c:pt idx="2654">
                  <c:v>3517.1746499999999</c:v>
                </c:pt>
                <c:pt idx="2655">
                  <c:v>3518.4985409999999</c:v>
                </c:pt>
                <c:pt idx="2656">
                  <c:v>3519.8224319999999</c:v>
                </c:pt>
                <c:pt idx="2657">
                  <c:v>3521.1463229999999</c:v>
                </c:pt>
                <c:pt idx="2658">
                  <c:v>3522.4702139999999</c:v>
                </c:pt>
                <c:pt idx="2659">
                  <c:v>3523.7941049999999</c:v>
                </c:pt>
                <c:pt idx="2660">
                  <c:v>3525.1179959999999</c:v>
                </c:pt>
                <c:pt idx="2661">
                  <c:v>3526.441887</c:v>
                </c:pt>
                <c:pt idx="2662">
                  <c:v>3527.7657779999995</c:v>
                </c:pt>
                <c:pt idx="2663">
                  <c:v>3529.0896689999995</c:v>
                </c:pt>
                <c:pt idx="2664">
                  <c:v>3530.4135599999995</c:v>
                </c:pt>
                <c:pt idx="2665">
                  <c:v>3531.7374509999995</c:v>
                </c:pt>
                <c:pt idx="2666">
                  <c:v>3533.0613419999995</c:v>
                </c:pt>
                <c:pt idx="2667">
                  <c:v>3534.3852329999995</c:v>
                </c:pt>
                <c:pt idx="2668">
                  <c:v>3535.7091239999995</c:v>
                </c:pt>
                <c:pt idx="2669">
                  <c:v>3537.0330149999995</c:v>
                </c:pt>
                <c:pt idx="2670">
                  <c:v>3538.3569059999995</c:v>
                </c:pt>
                <c:pt idx="2671">
                  <c:v>3539.6807969999995</c:v>
                </c:pt>
                <c:pt idx="2672">
                  <c:v>3541.0046879999995</c:v>
                </c:pt>
                <c:pt idx="2673">
                  <c:v>3542.3285789999995</c:v>
                </c:pt>
                <c:pt idx="2674">
                  <c:v>3543.6524699999995</c:v>
                </c:pt>
                <c:pt idx="2675">
                  <c:v>3544.9763609999995</c:v>
                </c:pt>
                <c:pt idx="2676">
                  <c:v>3546.3002519999995</c:v>
                </c:pt>
                <c:pt idx="2677">
                  <c:v>3547.6241429999995</c:v>
                </c:pt>
                <c:pt idx="2678">
                  <c:v>3548.9480339999996</c:v>
                </c:pt>
                <c:pt idx="2679">
                  <c:v>3550.2719249999996</c:v>
                </c:pt>
                <c:pt idx="2680">
                  <c:v>3551.5958159999996</c:v>
                </c:pt>
                <c:pt idx="2681">
                  <c:v>3552.9197069999996</c:v>
                </c:pt>
                <c:pt idx="2682">
                  <c:v>3554.2435979999996</c:v>
                </c:pt>
                <c:pt idx="2683">
                  <c:v>3555.5674889999996</c:v>
                </c:pt>
                <c:pt idx="2684">
                  <c:v>3556.8913799999996</c:v>
                </c:pt>
                <c:pt idx="2685">
                  <c:v>3558.2152709999996</c:v>
                </c:pt>
                <c:pt idx="2686">
                  <c:v>3559.5391619999996</c:v>
                </c:pt>
                <c:pt idx="2687">
                  <c:v>3560.8630529999996</c:v>
                </c:pt>
                <c:pt idx="2688">
                  <c:v>3562.1869439999996</c:v>
                </c:pt>
                <c:pt idx="2689">
                  <c:v>3563.5108349999996</c:v>
                </c:pt>
                <c:pt idx="2690">
                  <c:v>3564.8347259999996</c:v>
                </c:pt>
                <c:pt idx="2691">
                  <c:v>3566.1586169999996</c:v>
                </c:pt>
                <c:pt idx="2692">
                  <c:v>3567.4825079999996</c:v>
                </c:pt>
                <c:pt idx="2693">
                  <c:v>3568.8063989999996</c:v>
                </c:pt>
                <c:pt idx="2694">
                  <c:v>3570.1302899999996</c:v>
                </c:pt>
                <c:pt idx="2695">
                  <c:v>3571.4541809999996</c:v>
                </c:pt>
                <c:pt idx="2696">
                  <c:v>3572.7780719999996</c:v>
                </c:pt>
                <c:pt idx="2697">
                  <c:v>3574.1019629999996</c:v>
                </c:pt>
                <c:pt idx="2698">
                  <c:v>3575.4258539999996</c:v>
                </c:pt>
                <c:pt idx="2699">
                  <c:v>3576.7497449999996</c:v>
                </c:pt>
                <c:pt idx="2700">
                  <c:v>3578.0736359999996</c:v>
                </c:pt>
                <c:pt idx="2701">
                  <c:v>3579.3975269999996</c:v>
                </c:pt>
                <c:pt idx="2702">
                  <c:v>3580.7214179999996</c:v>
                </c:pt>
                <c:pt idx="2703">
                  <c:v>3582.0453089999996</c:v>
                </c:pt>
                <c:pt idx="2704">
                  <c:v>3583.3691999999996</c:v>
                </c:pt>
                <c:pt idx="2705">
                  <c:v>3584.6930909999996</c:v>
                </c:pt>
                <c:pt idx="2706">
                  <c:v>3586.0169819999996</c:v>
                </c:pt>
                <c:pt idx="2707">
                  <c:v>3587.3408729999996</c:v>
                </c:pt>
                <c:pt idx="2708">
                  <c:v>3588.6647639999996</c:v>
                </c:pt>
                <c:pt idx="2709">
                  <c:v>3589.9886549999997</c:v>
                </c:pt>
                <c:pt idx="2710">
                  <c:v>3591.3125459999997</c:v>
                </c:pt>
                <c:pt idx="2711">
                  <c:v>3592.6364369999997</c:v>
                </c:pt>
                <c:pt idx="2712">
                  <c:v>3593.9603279999997</c:v>
                </c:pt>
                <c:pt idx="2713">
                  <c:v>3595.2842189999997</c:v>
                </c:pt>
                <c:pt idx="2714">
                  <c:v>3596.6081099999997</c:v>
                </c:pt>
                <c:pt idx="2715">
                  <c:v>3597.9320009999997</c:v>
                </c:pt>
                <c:pt idx="2716">
                  <c:v>3599.2558919999997</c:v>
                </c:pt>
                <c:pt idx="2717">
                  <c:v>3600.5797829999997</c:v>
                </c:pt>
                <c:pt idx="2718">
                  <c:v>3601.9036739999997</c:v>
                </c:pt>
                <c:pt idx="2719">
                  <c:v>3603.2275649999997</c:v>
                </c:pt>
                <c:pt idx="2720">
                  <c:v>3604.5514559999997</c:v>
                </c:pt>
                <c:pt idx="2721">
                  <c:v>3605.8753469999997</c:v>
                </c:pt>
                <c:pt idx="2722">
                  <c:v>3607.1992379999997</c:v>
                </c:pt>
                <c:pt idx="2723">
                  <c:v>3608.5231289999997</c:v>
                </c:pt>
                <c:pt idx="2724">
                  <c:v>3609.8470199999997</c:v>
                </c:pt>
                <c:pt idx="2725">
                  <c:v>3611.1709109999997</c:v>
                </c:pt>
                <c:pt idx="2726">
                  <c:v>3612.4948019999997</c:v>
                </c:pt>
                <c:pt idx="2727">
                  <c:v>3613.8186929999997</c:v>
                </c:pt>
                <c:pt idx="2728">
                  <c:v>3615.1425839999997</c:v>
                </c:pt>
                <c:pt idx="2729">
                  <c:v>3616.4664749999997</c:v>
                </c:pt>
                <c:pt idx="2730">
                  <c:v>3617.7903659999997</c:v>
                </c:pt>
                <c:pt idx="2731">
                  <c:v>3619.1142569999997</c:v>
                </c:pt>
                <c:pt idx="2732">
                  <c:v>3620.4381479999997</c:v>
                </c:pt>
                <c:pt idx="2733">
                  <c:v>3621.7620389999997</c:v>
                </c:pt>
                <c:pt idx="2734">
                  <c:v>3623.0859299999997</c:v>
                </c:pt>
                <c:pt idx="2735">
                  <c:v>3624.4098209999997</c:v>
                </c:pt>
                <c:pt idx="2736">
                  <c:v>3625.7337119999997</c:v>
                </c:pt>
                <c:pt idx="2737">
                  <c:v>3627.0576029999997</c:v>
                </c:pt>
                <c:pt idx="2738">
                  <c:v>3628.3814939999997</c:v>
                </c:pt>
                <c:pt idx="2739">
                  <c:v>3629.7053849999998</c:v>
                </c:pt>
                <c:pt idx="2740">
                  <c:v>3631.0292759999998</c:v>
                </c:pt>
                <c:pt idx="2741">
                  <c:v>3632.3531669999998</c:v>
                </c:pt>
                <c:pt idx="2742">
                  <c:v>3633.6770579999998</c:v>
                </c:pt>
                <c:pt idx="2743">
                  <c:v>3635.0009489999998</c:v>
                </c:pt>
                <c:pt idx="2744">
                  <c:v>3636.3248399999998</c:v>
                </c:pt>
                <c:pt idx="2745">
                  <c:v>3637.6487309999998</c:v>
                </c:pt>
                <c:pt idx="2746">
                  <c:v>3638.9726219999998</c:v>
                </c:pt>
                <c:pt idx="2747">
                  <c:v>3640.2965129999998</c:v>
                </c:pt>
                <c:pt idx="2748">
                  <c:v>3641.6204039999998</c:v>
                </c:pt>
                <c:pt idx="2749">
                  <c:v>3642.9442949999998</c:v>
                </c:pt>
                <c:pt idx="2750">
                  <c:v>3644.2681859999998</c:v>
                </c:pt>
                <c:pt idx="2751">
                  <c:v>3645.5920769999998</c:v>
                </c:pt>
                <c:pt idx="2752">
                  <c:v>3646.9159679999998</c:v>
                </c:pt>
                <c:pt idx="2753">
                  <c:v>3648.2398589999998</c:v>
                </c:pt>
                <c:pt idx="2754">
                  <c:v>3649.5637499999998</c:v>
                </c:pt>
                <c:pt idx="2755">
                  <c:v>3650.8876409999998</c:v>
                </c:pt>
                <c:pt idx="2756">
                  <c:v>3652.2115319999998</c:v>
                </c:pt>
                <c:pt idx="2757">
                  <c:v>3653.5354229999998</c:v>
                </c:pt>
                <c:pt idx="2758">
                  <c:v>3654.8593139999998</c:v>
                </c:pt>
                <c:pt idx="2759">
                  <c:v>3656.1832049999998</c:v>
                </c:pt>
                <c:pt idx="2760">
                  <c:v>3657.5070959999998</c:v>
                </c:pt>
                <c:pt idx="2761">
                  <c:v>3658.8309869999998</c:v>
                </c:pt>
                <c:pt idx="2762">
                  <c:v>3660.1548779999998</c:v>
                </c:pt>
                <c:pt idx="2763">
                  <c:v>3661.4787689999998</c:v>
                </c:pt>
                <c:pt idx="2764">
                  <c:v>3662.8026599999998</c:v>
                </c:pt>
                <c:pt idx="2765">
                  <c:v>3664.1265509999998</c:v>
                </c:pt>
                <c:pt idx="2766">
                  <c:v>3665.4504419999998</c:v>
                </c:pt>
                <c:pt idx="2767">
                  <c:v>3666.7743329999998</c:v>
                </c:pt>
                <c:pt idx="2768">
                  <c:v>3668.0982239999998</c:v>
                </c:pt>
                <c:pt idx="2769">
                  <c:v>3669.4221149999998</c:v>
                </c:pt>
                <c:pt idx="2770">
                  <c:v>3670.7460059999999</c:v>
                </c:pt>
                <c:pt idx="2771">
                  <c:v>3672.0698969999999</c:v>
                </c:pt>
                <c:pt idx="2772">
                  <c:v>3673.3937879999999</c:v>
                </c:pt>
                <c:pt idx="2773">
                  <c:v>3674.7176789999999</c:v>
                </c:pt>
                <c:pt idx="2774">
                  <c:v>3676.0415699999999</c:v>
                </c:pt>
                <c:pt idx="2775">
                  <c:v>3677.3654609999999</c:v>
                </c:pt>
                <c:pt idx="2776">
                  <c:v>3678.6893519999999</c:v>
                </c:pt>
                <c:pt idx="2777">
                  <c:v>3680.0132429999999</c:v>
                </c:pt>
                <c:pt idx="2778">
                  <c:v>3681.3371339999999</c:v>
                </c:pt>
                <c:pt idx="2779">
                  <c:v>3682.6610249999999</c:v>
                </c:pt>
                <c:pt idx="2780">
                  <c:v>3683.9849159999999</c:v>
                </c:pt>
                <c:pt idx="2781">
                  <c:v>3685.3088069999999</c:v>
                </c:pt>
                <c:pt idx="2782">
                  <c:v>3686.6326979999999</c:v>
                </c:pt>
                <c:pt idx="2783">
                  <c:v>3687.9565889999999</c:v>
                </c:pt>
                <c:pt idx="2784">
                  <c:v>3689.2804799999999</c:v>
                </c:pt>
                <c:pt idx="2785">
                  <c:v>3690.6043709999999</c:v>
                </c:pt>
                <c:pt idx="2786">
                  <c:v>3691.9282619999999</c:v>
                </c:pt>
                <c:pt idx="2787">
                  <c:v>3693.2521529999999</c:v>
                </c:pt>
                <c:pt idx="2788">
                  <c:v>3694.5760439999999</c:v>
                </c:pt>
                <c:pt idx="2789">
                  <c:v>3695.8999349999999</c:v>
                </c:pt>
                <c:pt idx="2790">
                  <c:v>3697.2238259999999</c:v>
                </c:pt>
                <c:pt idx="2791">
                  <c:v>3698.5477169999999</c:v>
                </c:pt>
                <c:pt idx="2792">
                  <c:v>3699.8716079999999</c:v>
                </c:pt>
                <c:pt idx="2793">
                  <c:v>3701.1954989999999</c:v>
                </c:pt>
                <c:pt idx="2794">
                  <c:v>3702.5193899999999</c:v>
                </c:pt>
                <c:pt idx="2795">
                  <c:v>3703.8432809999999</c:v>
                </c:pt>
                <c:pt idx="2796">
                  <c:v>3705.1671719999999</c:v>
                </c:pt>
                <c:pt idx="2797">
                  <c:v>3706.4910629999999</c:v>
                </c:pt>
                <c:pt idx="2798">
                  <c:v>3707.8149539999995</c:v>
                </c:pt>
                <c:pt idx="2799">
                  <c:v>3709.1388449999995</c:v>
                </c:pt>
                <c:pt idx="2800">
                  <c:v>3710.4627359999995</c:v>
                </c:pt>
                <c:pt idx="2801">
                  <c:v>3711.7866269999995</c:v>
                </c:pt>
                <c:pt idx="2802">
                  <c:v>3713.1105179999995</c:v>
                </c:pt>
                <c:pt idx="2803">
                  <c:v>3714.4344089999995</c:v>
                </c:pt>
                <c:pt idx="2804">
                  <c:v>3715.7582999999995</c:v>
                </c:pt>
                <c:pt idx="2805">
                  <c:v>3717.0821909999995</c:v>
                </c:pt>
                <c:pt idx="2806">
                  <c:v>3718.4060819999995</c:v>
                </c:pt>
                <c:pt idx="2807">
                  <c:v>3719.7299729999995</c:v>
                </c:pt>
                <c:pt idx="2808">
                  <c:v>3721.0538639999995</c:v>
                </c:pt>
                <c:pt idx="2809">
                  <c:v>3722.3777549999995</c:v>
                </c:pt>
                <c:pt idx="2810">
                  <c:v>3723.7016459999995</c:v>
                </c:pt>
                <c:pt idx="2811">
                  <c:v>3725.0255369999995</c:v>
                </c:pt>
                <c:pt idx="2812">
                  <c:v>3726.3494279999995</c:v>
                </c:pt>
                <c:pt idx="2813">
                  <c:v>3727.6733189999995</c:v>
                </c:pt>
                <c:pt idx="2814">
                  <c:v>3728.9972099999995</c:v>
                </c:pt>
                <c:pt idx="2815">
                  <c:v>3730.3211009999995</c:v>
                </c:pt>
                <c:pt idx="2816">
                  <c:v>3731.6449919999995</c:v>
                </c:pt>
                <c:pt idx="2817">
                  <c:v>3732.9688829999996</c:v>
                </c:pt>
                <c:pt idx="2818">
                  <c:v>3734.2927739999996</c:v>
                </c:pt>
                <c:pt idx="2819">
                  <c:v>3735.6166649999996</c:v>
                </c:pt>
                <c:pt idx="2820">
                  <c:v>3736.9405559999996</c:v>
                </c:pt>
                <c:pt idx="2821">
                  <c:v>3738.2644469999996</c:v>
                </c:pt>
                <c:pt idx="2822">
                  <c:v>3739.5883379999996</c:v>
                </c:pt>
                <c:pt idx="2823">
                  <c:v>3740.9122289999996</c:v>
                </c:pt>
                <c:pt idx="2824">
                  <c:v>3742.2361199999996</c:v>
                </c:pt>
                <c:pt idx="2825">
                  <c:v>3743.5600109999996</c:v>
                </c:pt>
                <c:pt idx="2826">
                  <c:v>3744.8839019999996</c:v>
                </c:pt>
                <c:pt idx="2827">
                  <c:v>3746.2077929999996</c:v>
                </c:pt>
                <c:pt idx="2828">
                  <c:v>3747.5316839999996</c:v>
                </c:pt>
                <c:pt idx="2829">
                  <c:v>3748.8555749999996</c:v>
                </c:pt>
                <c:pt idx="2830">
                  <c:v>3750.1794659999996</c:v>
                </c:pt>
                <c:pt idx="2831">
                  <c:v>3751.5033569999996</c:v>
                </c:pt>
                <c:pt idx="2832">
                  <c:v>3752.8272479999996</c:v>
                </c:pt>
                <c:pt idx="2833">
                  <c:v>3754.1511389999996</c:v>
                </c:pt>
                <c:pt idx="2834">
                  <c:v>3755.4750299999996</c:v>
                </c:pt>
                <c:pt idx="2835">
                  <c:v>3756.7989209999996</c:v>
                </c:pt>
                <c:pt idx="2836">
                  <c:v>3758.1228119999996</c:v>
                </c:pt>
                <c:pt idx="2837">
                  <c:v>3759.4467029999996</c:v>
                </c:pt>
                <c:pt idx="2838">
                  <c:v>3760.7705939999996</c:v>
                </c:pt>
                <c:pt idx="2839">
                  <c:v>3762.0944849999996</c:v>
                </c:pt>
                <c:pt idx="2840">
                  <c:v>3763.4183759999996</c:v>
                </c:pt>
                <c:pt idx="2841">
                  <c:v>3764.7422669999996</c:v>
                </c:pt>
                <c:pt idx="2842">
                  <c:v>3766.0661579999996</c:v>
                </c:pt>
                <c:pt idx="2843">
                  <c:v>3767.3900489999996</c:v>
                </c:pt>
                <c:pt idx="2844">
                  <c:v>3768.7139399999996</c:v>
                </c:pt>
                <c:pt idx="2845">
                  <c:v>3770.0378309999996</c:v>
                </c:pt>
                <c:pt idx="2846">
                  <c:v>3771.3617219999996</c:v>
                </c:pt>
                <c:pt idx="2847">
                  <c:v>3772.6856129999996</c:v>
                </c:pt>
                <c:pt idx="2848">
                  <c:v>3774.0095039999997</c:v>
                </c:pt>
                <c:pt idx="2849">
                  <c:v>3775.3333949999997</c:v>
                </c:pt>
                <c:pt idx="2850">
                  <c:v>3776.6572859999997</c:v>
                </c:pt>
                <c:pt idx="2851">
                  <c:v>3777.9811769999997</c:v>
                </c:pt>
                <c:pt idx="2852">
                  <c:v>3779.3050679999997</c:v>
                </c:pt>
                <c:pt idx="2853">
                  <c:v>3780.6289589999997</c:v>
                </c:pt>
                <c:pt idx="2854">
                  <c:v>3781.9528499999997</c:v>
                </c:pt>
                <c:pt idx="2855">
                  <c:v>3783.2767409999997</c:v>
                </c:pt>
                <c:pt idx="2856">
                  <c:v>3784.6006319999997</c:v>
                </c:pt>
                <c:pt idx="2857">
                  <c:v>3785.9245229999997</c:v>
                </c:pt>
                <c:pt idx="2858">
                  <c:v>3787.2484139999997</c:v>
                </c:pt>
                <c:pt idx="2859">
                  <c:v>3788.5723049999997</c:v>
                </c:pt>
                <c:pt idx="2860">
                  <c:v>3789.8961959999997</c:v>
                </c:pt>
                <c:pt idx="2861">
                  <c:v>3791.2200869999997</c:v>
                </c:pt>
                <c:pt idx="2862">
                  <c:v>3792.5439779999997</c:v>
                </c:pt>
                <c:pt idx="2863">
                  <c:v>3793.8678689999997</c:v>
                </c:pt>
                <c:pt idx="2864">
                  <c:v>3795.1917599999997</c:v>
                </c:pt>
                <c:pt idx="2865">
                  <c:v>3796.5156509999997</c:v>
                </c:pt>
                <c:pt idx="2866">
                  <c:v>3797.8395419999997</c:v>
                </c:pt>
                <c:pt idx="2867">
                  <c:v>3799.1634329999997</c:v>
                </c:pt>
                <c:pt idx="2868">
                  <c:v>3800.4873239999997</c:v>
                </c:pt>
                <c:pt idx="2869">
                  <c:v>3801.8112149999997</c:v>
                </c:pt>
                <c:pt idx="2870">
                  <c:v>3803.1351059999997</c:v>
                </c:pt>
                <c:pt idx="2871">
                  <c:v>3804.4589969999997</c:v>
                </c:pt>
                <c:pt idx="2872">
                  <c:v>3805.7828879999997</c:v>
                </c:pt>
                <c:pt idx="2873">
                  <c:v>3807.1067789999997</c:v>
                </c:pt>
                <c:pt idx="2874">
                  <c:v>3808.4306699999997</c:v>
                </c:pt>
                <c:pt idx="2875">
                  <c:v>3809.7545609999997</c:v>
                </c:pt>
                <c:pt idx="2876">
                  <c:v>3811.0784519999997</c:v>
                </c:pt>
                <c:pt idx="2877">
                  <c:v>3812.4023429999997</c:v>
                </c:pt>
                <c:pt idx="2878">
                  <c:v>3813.7262339999997</c:v>
                </c:pt>
                <c:pt idx="2879">
                  <c:v>3815.0501249999998</c:v>
                </c:pt>
                <c:pt idx="2880">
                  <c:v>3816.3740159999998</c:v>
                </c:pt>
                <c:pt idx="2881">
                  <c:v>3817.6979069999998</c:v>
                </c:pt>
                <c:pt idx="2882">
                  <c:v>3819.0217979999998</c:v>
                </c:pt>
                <c:pt idx="2883">
                  <c:v>3820.3456889999998</c:v>
                </c:pt>
                <c:pt idx="2884">
                  <c:v>3821.6695799999998</c:v>
                </c:pt>
                <c:pt idx="2885">
                  <c:v>3822.9934709999998</c:v>
                </c:pt>
                <c:pt idx="2886">
                  <c:v>3824.3173619999998</c:v>
                </c:pt>
                <c:pt idx="2887">
                  <c:v>3825.6412529999998</c:v>
                </c:pt>
                <c:pt idx="2888">
                  <c:v>3826.9651439999998</c:v>
                </c:pt>
                <c:pt idx="2889">
                  <c:v>3828.2890349999998</c:v>
                </c:pt>
                <c:pt idx="2890">
                  <c:v>3829.6129259999998</c:v>
                </c:pt>
                <c:pt idx="2891">
                  <c:v>3830.9368169999998</c:v>
                </c:pt>
                <c:pt idx="2892">
                  <c:v>3832.2607079999998</c:v>
                </c:pt>
                <c:pt idx="2893">
                  <c:v>3833.5845989999998</c:v>
                </c:pt>
                <c:pt idx="2894">
                  <c:v>3834.9084899999998</c:v>
                </c:pt>
                <c:pt idx="2895">
                  <c:v>3836.2323809999998</c:v>
                </c:pt>
                <c:pt idx="2896">
                  <c:v>3837.5562719999998</c:v>
                </c:pt>
                <c:pt idx="2897">
                  <c:v>3838.8801629999998</c:v>
                </c:pt>
                <c:pt idx="2898">
                  <c:v>3840.2040539999998</c:v>
                </c:pt>
                <c:pt idx="2899">
                  <c:v>3841.5279449999998</c:v>
                </c:pt>
                <c:pt idx="2900">
                  <c:v>3842.8518359999998</c:v>
                </c:pt>
                <c:pt idx="2901">
                  <c:v>3844.1757269999998</c:v>
                </c:pt>
                <c:pt idx="2902">
                  <c:v>3845.4996179999998</c:v>
                </c:pt>
                <c:pt idx="2903">
                  <c:v>3846.8235089999998</c:v>
                </c:pt>
                <c:pt idx="2904">
                  <c:v>3848.1473999999998</c:v>
                </c:pt>
                <c:pt idx="2905">
                  <c:v>3849.4712909999998</c:v>
                </c:pt>
                <c:pt idx="2906">
                  <c:v>3850.7951819999998</c:v>
                </c:pt>
                <c:pt idx="2907">
                  <c:v>3852.1190729999998</c:v>
                </c:pt>
                <c:pt idx="2908">
                  <c:v>3853.4429639999998</c:v>
                </c:pt>
                <c:pt idx="2909">
                  <c:v>3854.7668549999999</c:v>
                </c:pt>
                <c:pt idx="2910">
                  <c:v>3856.0907459999999</c:v>
                </c:pt>
                <c:pt idx="2911">
                  <c:v>3857.4146369999999</c:v>
                </c:pt>
                <c:pt idx="2912">
                  <c:v>3858.7385279999999</c:v>
                </c:pt>
                <c:pt idx="2913">
                  <c:v>3860.0624189999999</c:v>
                </c:pt>
                <c:pt idx="2914">
                  <c:v>3861.3863099999999</c:v>
                </c:pt>
                <c:pt idx="2915">
                  <c:v>3862.7102009999999</c:v>
                </c:pt>
                <c:pt idx="2916">
                  <c:v>3864.0340919999999</c:v>
                </c:pt>
                <c:pt idx="2917">
                  <c:v>3865.3579829999999</c:v>
                </c:pt>
                <c:pt idx="2918">
                  <c:v>3866.6818739999999</c:v>
                </c:pt>
                <c:pt idx="2919">
                  <c:v>3868.0057649999999</c:v>
                </c:pt>
                <c:pt idx="2920">
                  <c:v>3869.3296559999999</c:v>
                </c:pt>
                <c:pt idx="2921">
                  <c:v>3870.6535469999999</c:v>
                </c:pt>
                <c:pt idx="2922">
                  <c:v>3871.9774379999999</c:v>
                </c:pt>
                <c:pt idx="2923">
                  <c:v>3873.3013289999999</c:v>
                </c:pt>
                <c:pt idx="2924">
                  <c:v>3874.6252199999999</c:v>
                </c:pt>
                <c:pt idx="2925">
                  <c:v>3875.9491109999999</c:v>
                </c:pt>
                <c:pt idx="2926">
                  <c:v>3877.2730019999999</c:v>
                </c:pt>
                <c:pt idx="2927">
                  <c:v>3878.5968929999999</c:v>
                </c:pt>
                <c:pt idx="2928">
                  <c:v>3879.9207839999999</c:v>
                </c:pt>
                <c:pt idx="2929">
                  <c:v>3881.2446749999999</c:v>
                </c:pt>
                <c:pt idx="2930">
                  <c:v>3882.5685659999999</c:v>
                </c:pt>
                <c:pt idx="2931">
                  <c:v>3883.8924569999999</c:v>
                </c:pt>
                <c:pt idx="2932">
                  <c:v>3885.2163479999999</c:v>
                </c:pt>
                <c:pt idx="2933">
                  <c:v>3886.5402389999999</c:v>
                </c:pt>
                <c:pt idx="2934">
                  <c:v>3887.8641299999999</c:v>
                </c:pt>
                <c:pt idx="2935">
                  <c:v>3889.1880209999995</c:v>
                </c:pt>
                <c:pt idx="2936">
                  <c:v>3890.5119119999995</c:v>
                </c:pt>
                <c:pt idx="2937">
                  <c:v>3891.8358029999995</c:v>
                </c:pt>
                <c:pt idx="2938">
                  <c:v>3893.1596939999995</c:v>
                </c:pt>
                <c:pt idx="2939">
                  <c:v>3894.4835849999995</c:v>
                </c:pt>
                <c:pt idx="2940">
                  <c:v>3895.8074759999995</c:v>
                </c:pt>
                <c:pt idx="2941">
                  <c:v>3897.1313669999995</c:v>
                </c:pt>
                <c:pt idx="2942">
                  <c:v>3898.4552579999995</c:v>
                </c:pt>
                <c:pt idx="2943">
                  <c:v>3899.7791489999995</c:v>
                </c:pt>
                <c:pt idx="2944">
                  <c:v>3901.1030399999995</c:v>
                </c:pt>
                <c:pt idx="2945">
                  <c:v>3902.4269309999995</c:v>
                </c:pt>
                <c:pt idx="2946">
                  <c:v>3903.7508219999995</c:v>
                </c:pt>
                <c:pt idx="2947">
                  <c:v>3905.0747129999995</c:v>
                </c:pt>
                <c:pt idx="2948">
                  <c:v>3906.3986039999995</c:v>
                </c:pt>
                <c:pt idx="2949">
                  <c:v>3907.7224949999995</c:v>
                </c:pt>
                <c:pt idx="2950">
                  <c:v>3909.0463859999995</c:v>
                </c:pt>
                <c:pt idx="2951">
                  <c:v>3910.3702769999995</c:v>
                </c:pt>
                <c:pt idx="2952">
                  <c:v>3911.6941679999995</c:v>
                </c:pt>
                <c:pt idx="2953">
                  <c:v>3913.0180589999995</c:v>
                </c:pt>
                <c:pt idx="2954">
                  <c:v>3914.3419499999995</c:v>
                </c:pt>
                <c:pt idx="2955">
                  <c:v>3915.6658409999995</c:v>
                </c:pt>
                <c:pt idx="2956">
                  <c:v>3916.9897319999995</c:v>
                </c:pt>
                <c:pt idx="2957">
                  <c:v>3918.3136229999996</c:v>
                </c:pt>
                <c:pt idx="2958">
                  <c:v>3919.6375139999996</c:v>
                </c:pt>
                <c:pt idx="2959">
                  <c:v>3920.9614049999996</c:v>
                </c:pt>
                <c:pt idx="2960">
                  <c:v>3922.2852959999996</c:v>
                </c:pt>
                <c:pt idx="2961">
                  <c:v>3923.6091869999996</c:v>
                </c:pt>
                <c:pt idx="2962">
                  <c:v>3924.9330779999996</c:v>
                </c:pt>
                <c:pt idx="2963">
                  <c:v>3926.2569689999996</c:v>
                </c:pt>
                <c:pt idx="2964">
                  <c:v>3927.5808599999996</c:v>
                </c:pt>
                <c:pt idx="2965">
                  <c:v>3928.9047509999996</c:v>
                </c:pt>
                <c:pt idx="2966">
                  <c:v>3930.2286419999996</c:v>
                </c:pt>
                <c:pt idx="2967">
                  <c:v>3931.5525329999996</c:v>
                </c:pt>
                <c:pt idx="2968">
                  <c:v>3932.8764239999996</c:v>
                </c:pt>
                <c:pt idx="2969">
                  <c:v>3934.2003149999996</c:v>
                </c:pt>
                <c:pt idx="2970">
                  <c:v>3935.5242059999996</c:v>
                </c:pt>
                <c:pt idx="2971">
                  <c:v>3936.8480969999996</c:v>
                </c:pt>
                <c:pt idx="2972">
                  <c:v>3938.1719879999996</c:v>
                </c:pt>
                <c:pt idx="2973">
                  <c:v>3939.4958789999996</c:v>
                </c:pt>
                <c:pt idx="2974">
                  <c:v>3940.8197699999996</c:v>
                </c:pt>
                <c:pt idx="2975">
                  <c:v>3942.1436609999996</c:v>
                </c:pt>
                <c:pt idx="2976">
                  <c:v>3943.4675519999996</c:v>
                </c:pt>
                <c:pt idx="2977">
                  <c:v>3944.7914429999996</c:v>
                </c:pt>
                <c:pt idx="2978">
                  <c:v>3946.1153339999996</c:v>
                </c:pt>
                <c:pt idx="2979">
                  <c:v>3947.4392249999996</c:v>
                </c:pt>
                <c:pt idx="2980">
                  <c:v>3948.7631159999996</c:v>
                </c:pt>
                <c:pt idx="2981">
                  <c:v>3950.0870069999996</c:v>
                </c:pt>
                <c:pt idx="2982">
                  <c:v>3951.4108979999996</c:v>
                </c:pt>
                <c:pt idx="2983">
                  <c:v>3952.7347889999996</c:v>
                </c:pt>
                <c:pt idx="2984">
                  <c:v>3954.0586799999996</c:v>
                </c:pt>
                <c:pt idx="2985">
                  <c:v>3955.3825709999996</c:v>
                </c:pt>
                <c:pt idx="2986">
                  <c:v>3956.7064619999996</c:v>
                </c:pt>
                <c:pt idx="2987">
                  <c:v>3958.0303529999996</c:v>
                </c:pt>
                <c:pt idx="2988">
                  <c:v>3959.3542439999997</c:v>
                </c:pt>
                <c:pt idx="2989">
                  <c:v>3960.6781349999997</c:v>
                </c:pt>
                <c:pt idx="2990">
                  <c:v>3962.0020259999997</c:v>
                </c:pt>
                <c:pt idx="2991">
                  <c:v>3963.3259169999997</c:v>
                </c:pt>
                <c:pt idx="2992">
                  <c:v>3964.6498079999997</c:v>
                </c:pt>
                <c:pt idx="2993">
                  <c:v>3965.9736989999997</c:v>
                </c:pt>
                <c:pt idx="2994">
                  <c:v>3967.2975899999997</c:v>
                </c:pt>
                <c:pt idx="2995">
                  <c:v>3968.6214809999997</c:v>
                </c:pt>
                <c:pt idx="2996">
                  <c:v>3969.9453719999997</c:v>
                </c:pt>
                <c:pt idx="2997">
                  <c:v>3971.2692629999997</c:v>
                </c:pt>
                <c:pt idx="2998">
                  <c:v>3972.5931539999997</c:v>
                </c:pt>
                <c:pt idx="2999">
                  <c:v>3973.9170449999997</c:v>
                </c:pt>
                <c:pt idx="3000">
                  <c:v>3975.2409359999997</c:v>
                </c:pt>
                <c:pt idx="3001">
                  <c:v>3976.5648269999997</c:v>
                </c:pt>
                <c:pt idx="3002">
                  <c:v>3977.8887179999997</c:v>
                </c:pt>
                <c:pt idx="3003">
                  <c:v>3979.2126089999997</c:v>
                </c:pt>
                <c:pt idx="3004">
                  <c:v>3980.5364999999997</c:v>
                </c:pt>
                <c:pt idx="3005">
                  <c:v>3981.8603909999997</c:v>
                </c:pt>
                <c:pt idx="3006">
                  <c:v>3983.1842819999997</c:v>
                </c:pt>
                <c:pt idx="3007">
                  <c:v>3984.5081729999997</c:v>
                </c:pt>
                <c:pt idx="3008">
                  <c:v>3985.8320639999997</c:v>
                </c:pt>
                <c:pt idx="3009">
                  <c:v>3987.1559549999997</c:v>
                </c:pt>
                <c:pt idx="3010">
                  <c:v>3988.4798459999997</c:v>
                </c:pt>
                <c:pt idx="3011">
                  <c:v>3989.8037369999997</c:v>
                </c:pt>
                <c:pt idx="3012">
                  <c:v>3991.1276279999997</c:v>
                </c:pt>
                <c:pt idx="3013">
                  <c:v>3992.4515189999997</c:v>
                </c:pt>
                <c:pt idx="3014">
                  <c:v>3993.7754099999997</c:v>
                </c:pt>
                <c:pt idx="3015">
                  <c:v>3995.0993009999997</c:v>
                </c:pt>
                <c:pt idx="3016">
                  <c:v>3996.4231919999997</c:v>
                </c:pt>
                <c:pt idx="3017">
                  <c:v>3997.7470829999997</c:v>
                </c:pt>
                <c:pt idx="3018">
                  <c:v>3999.0709739999998</c:v>
                </c:pt>
                <c:pt idx="3019">
                  <c:v>4000.3948649999998</c:v>
                </c:pt>
                <c:pt idx="3020">
                  <c:v>4001.7187559999998</c:v>
                </c:pt>
                <c:pt idx="3021">
                  <c:v>4003.0426469999998</c:v>
                </c:pt>
                <c:pt idx="3022">
                  <c:v>4004.3665379999998</c:v>
                </c:pt>
                <c:pt idx="3023">
                  <c:v>4005.6904289999998</c:v>
                </c:pt>
                <c:pt idx="3024">
                  <c:v>4007.0143199999998</c:v>
                </c:pt>
                <c:pt idx="3025">
                  <c:v>4008.3382109999998</c:v>
                </c:pt>
                <c:pt idx="3026">
                  <c:v>4009.6621019999998</c:v>
                </c:pt>
                <c:pt idx="3027">
                  <c:v>4010.9859929999998</c:v>
                </c:pt>
                <c:pt idx="3028">
                  <c:v>4012.3098839999998</c:v>
                </c:pt>
                <c:pt idx="3029">
                  <c:v>4013.6337749999998</c:v>
                </c:pt>
                <c:pt idx="3030">
                  <c:v>4014.9576659999998</c:v>
                </c:pt>
                <c:pt idx="3031">
                  <c:v>4016.2815569999998</c:v>
                </c:pt>
                <c:pt idx="3032">
                  <c:v>4017.6054479999998</c:v>
                </c:pt>
                <c:pt idx="3033">
                  <c:v>4018.9293389999998</c:v>
                </c:pt>
                <c:pt idx="3034">
                  <c:v>4020.2532299999998</c:v>
                </c:pt>
                <c:pt idx="3035">
                  <c:v>4021.5771209999998</c:v>
                </c:pt>
                <c:pt idx="3036">
                  <c:v>4022.9010119999998</c:v>
                </c:pt>
                <c:pt idx="3037">
                  <c:v>4024.2249029999998</c:v>
                </c:pt>
                <c:pt idx="3038">
                  <c:v>4025.5487939999998</c:v>
                </c:pt>
                <c:pt idx="3039">
                  <c:v>4026.8726849999998</c:v>
                </c:pt>
                <c:pt idx="3040">
                  <c:v>4028.1965759999998</c:v>
                </c:pt>
                <c:pt idx="3041">
                  <c:v>4029.5204669999998</c:v>
                </c:pt>
                <c:pt idx="3042">
                  <c:v>4030.8443579999998</c:v>
                </c:pt>
                <c:pt idx="3043">
                  <c:v>4032.1682489999998</c:v>
                </c:pt>
                <c:pt idx="3044">
                  <c:v>4033.4921399999998</c:v>
                </c:pt>
                <c:pt idx="3045">
                  <c:v>4034.8160309999998</c:v>
                </c:pt>
                <c:pt idx="3046">
                  <c:v>4036.1399219999998</c:v>
                </c:pt>
                <c:pt idx="3047">
                  <c:v>4037.4638129999998</c:v>
                </c:pt>
                <c:pt idx="3048">
                  <c:v>4038.7877039999998</c:v>
                </c:pt>
                <c:pt idx="3049">
                  <c:v>4040.1115949999999</c:v>
                </c:pt>
                <c:pt idx="3050">
                  <c:v>4041.4354859999999</c:v>
                </c:pt>
                <c:pt idx="3051">
                  <c:v>4042.7593769999999</c:v>
                </c:pt>
                <c:pt idx="3052">
                  <c:v>4044.0832679999999</c:v>
                </c:pt>
                <c:pt idx="3053">
                  <c:v>4045.4071589999999</c:v>
                </c:pt>
                <c:pt idx="3054">
                  <c:v>4046.7310499999999</c:v>
                </c:pt>
                <c:pt idx="3055">
                  <c:v>4048.0549409999999</c:v>
                </c:pt>
                <c:pt idx="3056">
                  <c:v>4049.3788319999999</c:v>
                </c:pt>
                <c:pt idx="3057">
                  <c:v>4050.7027229999999</c:v>
                </c:pt>
                <c:pt idx="3058">
                  <c:v>4052.0266139999999</c:v>
                </c:pt>
                <c:pt idx="3059">
                  <c:v>4053.3505049999999</c:v>
                </c:pt>
                <c:pt idx="3060">
                  <c:v>4054.6743959999999</c:v>
                </c:pt>
                <c:pt idx="3061">
                  <c:v>4055.9982869999999</c:v>
                </c:pt>
                <c:pt idx="3062">
                  <c:v>4057.3221779999999</c:v>
                </c:pt>
                <c:pt idx="3063">
                  <c:v>4058.6460689999999</c:v>
                </c:pt>
                <c:pt idx="3064">
                  <c:v>4059.9699599999999</c:v>
                </c:pt>
                <c:pt idx="3065">
                  <c:v>4061.2938509999999</c:v>
                </c:pt>
                <c:pt idx="3066">
                  <c:v>4062.6177419999999</c:v>
                </c:pt>
                <c:pt idx="3067">
                  <c:v>4063.9416329999999</c:v>
                </c:pt>
                <c:pt idx="3068">
                  <c:v>4065.2655239999999</c:v>
                </c:pt>
                <c:pt idx="3069">
                  <c:v>4066.5894149999999</c:v>
                </c:pt>
                <c:pt idx="3070">
                  <c:v>4067.9133059999999</c:v>
                </c:pt>
                <c:pt idx="3071">
                  <c:v>4069.2371969999999</c:v>
                </c:pt>
                <c:pt idx="3072">
                  <c:v>4070.5610879999995</c:v>
                </c:pt>
                <c:pt idx="3073">
                  <c:v>4071.8849789999995</c:v>
                </c:pt>
                <c:pt idx="3074">
                  <c:v>4073.2088699999995</c:v>
                </c:pt>
                <c:pt idx="3075">
                  <c:v>4074.5327609999995</c:v>
                </c:pt>
                <c:pt idx="3076">
                  <c:v>4075.8566519999995</c:v>
                </c:pt>
                <c:pt idx="3077">
                  <c:v>4077.1805429999995</c:v>
                </c:pt>
                <c:pt idx="3078">
                  <c:v>4078.5044339999995</c:v>
                </c:pt>
                <c:pt idx="3079">
                  <c:v>4079.8283249999995</c:v>
                </c:pt>
                <c:pt idx="3080">
                  <c:v>4081.1522159999995</c:v>
                </c:pt>
                <c:pt idx="3081">
                  <c:v>4082.4761069999995</c:v>
                </c:pt>
                <c:pt idx="3082">
                  <c:v>4083.7999979999995</c:v>
                </c:pt>
                <c:pt idx="3083">
                  <c:v>4085.1238889999995</c:v>
                </c:pt>
                <c:pt idx="3084">
                  <c:v>4086.4477799999995</c:v>
                </c:pt>
                <c:pt idx="3085">
                  <c:v>4087.7716709999995</c:v>
                </c:pt>
                <c:pt idx="3086">
                  <c:v>4089.0955619999995</c:v>
                </c:pt>
                <c:pt idx="3087">
                  <c:v>4090.4194529999995</c:v>
                </c:pt>
                <c:pt idx="3088">
                  <c:v>4091.7433439999995</c:v>
                </c:pt>
                <c:pt idx="3089">
                  <c:v>4093.0672349999995</c:v>
                </c:pt>
                <c:pt idx="3090">
                  <c:v>4094.3911259999995</c:v>
                </c:pt>
                <c:pt idx="3091">
                  <c:v>4095.7150169999995</c:v>
                </c:pt>
                <c:pt idx="3092">
                  <c:v>4097.0389079999995</c:v>
                </c:pt>
                <c:pt idx="3093">
                  <c:v>4098.3627990000005</c:v>
                </c:pt>
                <c:pt idx="3094">
                  <c:v>4099.6866900000005</c:v>
                </c:pt>
                <c:pt idx="3095">
                  <c:v>4101.0105810000005</c:v>
                </c:pt>
                <c:pt idx="3096">
                  <c:v>4102.3344720000005</c:v>
                </c:pt>
                <c:pt idx="3097">
                  <c:v>4103.6583630000005</c:v>
                </c:pt>
                <c:pt idx="3098">
                  <c:v>4104.9822540000005</c:v>
                </c:pt>
                <c:pt idx="3099">
                  <c:v>4106.3061450000005</c:v>
                </c:pt>
                <c:pt idx="3100">
                  <c:v>4107.6300360000005</c:v>
                </c:pt>
                <c:pt idx="3101">
                  <c:v>4108.9539270000005</c:v>
                </c:pt>
                <c:pt idx="3102">
                  <c:v>4110.2778180000005</c:v>
                </c:pt>
                <c:pt idx="3103">
                  <c:v>4111.6017090000005</c:v>
                </c:pt>
                <c:pt idx="3104">
                  <c:v>4112.9256000000005</c:v>
                </c:pt>
                <c:pt idx="3105">
                  <c:v>4114.2494910000005</c:v>
                </c:pt>
                <c:pt idx="3106">
                  <c:v>4115.5733820000005</c:v>
                </c:pt>
                <c:pt idx="3107">
                  <c:v>4116.8972730000005</c:v>
                </c:pt>
                <c:pt idx="3108">
                  <c:v>4118.2211640000005</c:v>
                </c:pt>
                <c:pt idx="3109">
                  <c:v>4119.5450550000005</c:v>
                </c:pt>
                <c:pt idx="3110">
                  <c:v>4120.8689460000005</c:v>
                </c:pt>
                <c:pt idx="3111">
                  <c:v>4122.1928370000005</c:v>
                </c:pt>
                <c:pt idx="3112">
                  <c:v>4123.5167280000005</c:v>
                </c:pt>
                <c:pt idx="3113">
                  <c:v>4124.8406190000005</c:v>
                </c:pt>
                <c:pt idx="3114">
                  <c:v>4126.1645100000005</c:v>
                </c:pt>
                <c:pt idx="3115">
                  <c:v>4127.4884010000005</c:v>
                </c:pt>
                <c:pt idx="3116">
                  <c:v>4128.8122920000005</c:v>
                </c:pt>
                <c:pt idx="3117">
                  <c:v>4130.1361830000005</c:v>
                </c:pt>
                <c:pt idx="3118">
                  <c:v>4131.4600740000005</c:v>
                </c:pt>
                <c:pt idx="3119">
                  <c:v>4132.7839650000005</c:v>
                </c:pt>
                <c:pt idx="3120">
                  <c:v>4134.1078560000005</c:v>
                </c:pt>
                <c:pt idx="3121">
                  <c:v>4135.4317470000005</c:v>
                </c:pt>
                <c:pt idx="3122">
                  <c:v>4136.7556380000005</c:v>
                </c:pt>
                <c:pt idx="3123">
                  <c:v>4138.0795290000005</c:v>
                </c:pt>
                <c:pt idx="3124">
                  <c:v>4139.4034200000006</c:v>
                </c:pt>
                <c:pt idx="3125">
                  <c:v>4140.7273110000006</c:v>
                </c:pt>
                <c:pt idx="3126">
                  <c:v>4142.0512020000006</c:v>
                </c:pt>
                <c:pt idx="3127">
                  <c:v>4143.3750930000006</c:v>
                </c:pt>
                <c:pt idx="3128">
                  <c:v>4144.6989840000006</c:v>
                </c:pt>
                <c:pt idx="3129">
                  <c:v>4146.0228750000006</c:v>
                </c:pt>
                <c:pt idx="3130">
                  <c:v>4147.3467660000006</c:v>
                </c:pt>
                <c:pt idx="3131">
                  <c:v>4148.6706570000006</c:v>
                </c:pt>
                <c:pt idx="3132">
                  <c:v>4149.9945480000006</c:v>
                </c:pt>
                <c:pt idx="3133">
                  <c:v>4151.3184390000006</c:v>
                </c:pt>
                <c:pt idx="3134">
                  <c:v>4152.6423300000006</c:v>
                </c:pt>
                <c:pt idx="3135">
                  <c:v>4153.9662210000006</c:v>
                </c:pt>
                <c:pt idx="3136">
                  <c:v>4155.2901120000006</c:v>
                </c:pt>
                <c:pt idx="3137">
                  <c:v>4156.6140030000006</c:v>
                </c:pt>
                <c:pt idx="3138">
                  <c:v>4157.9378940000006</c:v>
                </c:pt>
                <c:pt idx="3139">
                  <c:v>4159.2617850000006</c:v>
                </c:pt>
                <c:pt idx="3140">
                  <c:v>4160.5856759999997</c:v>
                </c:pt>
                <c:pt idx="3141">
                  <c:v>4161.9095669999997</c:v>
                </c:pt>
                <c:pt idx="3142">
                  <c:v>4163.2334579999997</c:v>
                </c:pt>
                <c:pt idx="3143">
                  <c:v>4164.5573489999997</c:v>
                </c:pt>
                <c:pt idx="3144">
                  <c:v>4165.8812399999997</c:v>
                </c:pt>
                <c:pt idx="3145">
                  <c:v>4167.2051309999997</c:v>
                </c:pt>
                <c:pt idx="3146">
                  <c:v>4168.5290219999997</c:v>
                </c:pt>
                <c:pt idx="3147">
                  <c:v>4169.8529129999997</c:v>
                </c:pt>
                <c:pt idx="3148">
                  <c:v>4171.1768039999997</c:v>
                </c:pt>
                <c:pt idx="3149">
                  <c:v>4172.5006949999997</c:v>
                </c:pt>
                <c:pt idx="3150">
                  <c:v>4173.8245859999997</c:v>
                </c:pt>
                <c:pt idx="3151">
                  <c:v>4175.1484769999997</c:v>
                </c:pt>
                <c:pt idx="3152">
                  <c:v>4176.4723679999997</c:v>
                </c:pt>
                <c:pt idx="3153">
                  <c:v>4177.7962589999997</c:v>
                </c:pt>
                <c:pt idx="3154">
                  <c:v>4179.1201499999997</c:v>
                </c:pt>
                <c:pt idx="3155">
                  <c:v>4180.4440409999997</c:v>
                </c:pt>
                <c:pt idx="3156">
                  <c:v>4181.7679319999997</c:v>
                </c:pt>
                <c:pt idx="3157">
                  <c:v>4183.0918229999997</c:v>
                </c:pt>
                <c:pt idx="3158">
                  <c:v>4184.4157139999998</c:v>
                </c:pt>
                <c:pt idx="3159">
                  <c:v>4185.7396049999998</c:v>
                </c:pt>
                <c:pt idx="3160">
                  <c:v>4187.0634959999998</c:v>
                </c:pt>
                <c:pt idx="3161">
                  <c:v>4188.3873869999998</c:v>
                </c:pt>
                <c:pt idx="3162">
                  <c:v>4189.7112779999998</c:v>
                </c:pt>
                <c:pt idx="3163">
                  <c:v>4191.0351689999998</c:v>
                </c:pt>
                <c:pt idx="3164">
                  <c:v>4192.3590599999998</c:v>
                </c:pt>
                <c:pt idx="3165">
                  <c:v>4193.6829509999998</c:v>
                </c:pt>
                <c:pt idx="3166">
                  <c:v>4195.0068419999998</c:v>
                </c:pt>
                <c:pt idx="3167">
                  <c:v>4196.3307329999998</c:v>
                </c:pt>
                <c:pt idx="3168">
                  <c:v>4197.6546239999998</c:v>
                </c:pt>
                <c:pt idx="3169">
                  <c:v>4198.9785149999998</c:v>
                </c:pt>
                <c:pt idx="3170">
                  <c:v>4200.3024059999998</c:v>
                </c:pt>
                <c:pt idx="3171">
                  <c:v>4201.6262969999998</c:v>
                </c:pt>
                <c:pt idx="3172">
                  <c:v>4202.9501879999998</c:v>
                </c:pt>
                <c:pt idx="3173">
                  <c:v>4204.2740789999998</c:v>
                </c:pt>
                <c:pt idx="3174">
                  <c:v>4205.5979699999998</c:v>
                </c:pt>
                <c:pt idx="3175">
                  <c:v>4206.9218609999998</c:v>
                </c:pt>
                <c:pt idx="3176">
                  <c:v>4208.2457519999998</c:v>
                </c:pt>
                <c:pt idx="3177">
                  <c:v>4209.5696429999998</c:v>
                </c:pt>
                <c:pt idx="3178">
                  <c:v>4210.8935339999998</c:v>
                </c:pt>
                <c:pt idx="3179">
                  <c:v>4212.2174249999998</c:v>
                </c:pt>
                <c:pt idx="3180">
                  <c:v>4213.5413159999998</c:v>
                </c:pt>
                <c:pt idx="3181">
                  <c:v>4214.8652069999998</c:v>
                </c:pt>
                <c:pt idx="3182">
                  <c:v>4216.1890979999998</c:v>
                </c:pt>
                <c:pt idx="3183">
                  <c:v>4217.5129889999998</c:v>
                </c:pt>
                <c:pt idx="3184">
                  <c:v>4218.8368799999998</c:v>
                </c:pt>
                <c:pt idx="3185">
                  <c:v>4220.1607709999998</c:v>
                </c:pt>
                <c:pt idx="3186">
                  <c:v>4221.4846619999998</c:v>
                </c:pt>
                <c:pt idx="3187">
                  <c:v>4222.8085529999998</c:v>
                </c:pt>
                <c:pt idx="3188">
                  <c:v>4224.1324439999999</c:v>
                </c:pt>
                <c:pt idx="3189">
                  <c:v>4225.4563349999999</c:v>
                </c:pt>
                <c:pt idx="3190">
                  <c:v>4226.7802259999999</c:v>
                </c:pt>
                <c:pt idx="3191">
                  <c:v>4228.1041169999999</c:v>
                </c:pt>
                <c:pt idx="3192">
                  <c:v>4229.4280079999999</c:v>
                </c:pt>
                <c:pt idx="3193">
                  <c:v>4230.7518989999999</c:v>
                </c:pt>
                <c:pt idx="3194">
                  <c:v>4232.0757899999999</c:v>
                </c:pt>
                <c:pt idx="3195">
                  <c:v>4233.3996809999999</c:v>
                </c:pt>
                <c:pt idx="3196">
                  <c:v>4234.7235719999999</c:v>
                </c:pt>
                <c:pt idx="3197">
                  <c:v>4236.0474629999999</c:v>
                </c:pt>
                <c:pt idx="3198">
                  <c:v>4237.3713539999999</c:v>
                </c:pt>
                <c:pt idx="3199">
                  <c:v>4238.6952449999999</c:v>
                </c:pt>
                <c:pt idx="3200">
                  <c:v>4240.0191359999999</c:v>
                </c:pt>
                <c:pt idx="3201">
                  <c:v>4241.3430269999999</c:v>
                </c:pt>
                <c:pt idx="3202">
                  <c:v>4242.6669179999999</c:v>
                </c:pt>
                <c:pt idx="3203">
                  <c:v>4243.9908089999999</c:v>
                </c:pt>
                <c:pt idx="3204">
                  <c:v>4245.3146999999999</c:v>
                </c:pt>
                <c:pt idx="3205">
                  <c:v>4246.6385909999999</c:v>
                </c:pt>
                <c:pt idx="3206">
                  <c:v>4247.9624819999999</c:v>
                </c:pt>
                <c:pt idx="3207">
                  <c:v>4249.2863729999999</c:v>
                </c:pt>
                <c:pt idx="3208">
                  <c:v>4250.6102639999999</c:v>
                </c:pt>
                <c:pt idx="3209">
                  <c:v>4251.9341549999999</c:v>
                </c:pt>
                <c:pt idx="3210">
                  <c:v>4253.2580459999999</c:v>
                </c:pt>
                <c:pt idx="3211">
                  <c:v>4254.5819369999999</c:v>
                </c:pt>
                <c:pt idx="3212">
                  <c:v>4255.9058279999999</c:v>
                </c:pt>
                <c:pt idx="3213">
                  <c:v>4257.2297189999999</c:v>
                </c:pt>
                <c:pt idx="3214">
                  <c:v>4258.5536099999999</c:v>
                </c:pt>
                <c:pt idx="3215">
                  <c:v>4259.8775009999999</c:v>
                </c:pt>
                <c:pt idx="3216">
                  <c:v>4261.2013919999999</c:v>
                </c:pt>
                <c:pt idx="3217">
                  <c:v>4262.5252829999999</c:v>
                </c:pt>
                <c:pt idx="3218">
                  <c:v>4263.8491739999999</c:v>
                </c:pt>
                <c:pt idx="3219">
                  <c:v>4265.173065</c:v>
                </c:pt>
                <c:pt idx="3220">
                  <c:v>4266.496956</c:v>
                </c:pt>
                <c:pt idx="3221">
                  <c:v>4267.820847</c:v>
                </c:pt>
                <c:pt idx="3222">
                  <c:v>4269.144738</c:v>
                </c:pt>
                <c:pt idx="3223">
                  <c:v>4270.468629</c:v>
                </c:pt>
                <c:pt idx="3224">
                  <c:v>4271.79252</c:v>
                </c:pt>
                <c:pt idx="3225">
                  <c:v>4273.116411</c:v>
                </c:pt>
                <c:pt idx="3226">
                  <c:v>4274.440302</c:v>
                </c:pt>
                <c:pt idx="3227">
                  <c:v>4275.764193</c:v>
                </c:pt>
                <c:pt idx="3228">
                  <c:v>4277.088084</c:v>
                </c:pt>
                <c:pt idx="3229">
                  <c:v>4278.411975</c:v>
                </c:pt>
                <c:pt idx="3230">
                  <c:v>4279.735866</c:v>
                </c:pt>
                <c:pt idx="3231">
                  <c:v>4281.059757</c:v>
                </c:pt>
                <c:pt idx="3232">
                  <c:v>4282.383648</c:v>
                </c:pt>
                <c:pt idx="3233">
                  <c:v>4283.707539</c:v>
                </c:pt>
                <c:pt idx="3234">
                  <c:v>4285.03143</c:v>
                </c:pt>
                <c:pt idx="3235">
                  <c:v>4286.355321</c:v>
                </c:pt>
                <c:pt idx="3236">
                  <c:v>4287.679212</c:v>
                </c:pt>
                <c:pt idx="3237">
                  <c:v>4289.003103</c:v>
                </c:pt>
                <c:pt idx="3238">
                  <c:v>4290.326994</c:v>
                </c:pt>
                <c:pt idx="3239">
                  <c:v>4291.650885</c:v>
                </c:pt>
                <c:pt idx="3240">
                  <c:v>4292.974776</c:v>
                </c:pt>
                <c:pt idx="3241">
                  <c:v>4294.298667</c:v>
                </c:pt>
                <c:pt idx="3242">
                  <c:v>4295.622558</c:v>
                </c:pt>
                <c:pt idx="3243">
                  <c:v>4296.946449</c:v>
                </c:pt>
                <c:pt idx="3244">
                  <c:v>4298.27034</c:v>
                </c:pt>
                <c:pt idx="3245">
                  <c:v>4299.594231</c:v>
                </c:pt>
                <c:pt idx="3246">
                  <c:v>4300.918122</c:v>
                </c:pt>
                <c:pt idx="3247">
                  <c:v>4302.242013</c:v>
                </c:pt>
                <c:pt idx="3248">
                  <c:v>4303.565904</c:v>
                </c:pt>
                <c:pt idx="3249">
                  <c:v>4304.889795</c:v>
                </c:pt>
                <c:pt idx="3250">
                  <c:v>4306.2136860000001</c:v>
                </c:pt>
                <c:pt idx="3251">
                  <c:v>4307.5375770000001</c:v>
                </c:pt>
                <c:pt idx="3252">
                  <c:v>4308.8614680000001</c:v>
                </c:pt>
                <c:pt idx="3253">
                  <c:v>4310.1853590000001</c:v>
                </c:pt>
                <c:pt idx="3254">
                  <c:v>4311.5092500000001</c:v>
                </c:pt>
                <c:pt idx="3255">
                  <c:v>4312.8331410000001</c:v>
                </c:pt>
                <c:pt idx="3256">
                  <c:v>4314.1570320000001</c:v>
                </c:pt>
                <c:pt idx="3257">
                  <c:v>4315.4809230000001</c:v>
                </c:pt>
                <c:pt idx="3258">
                  <c:v>4316.8048140000001</c:v>
                </c:pt>
                <c:pt idx="3259">
                  <c:v>4318.1287050000001</c:v>
                </c:pt>
                <c:pt idx="3260">
                  <c:v>4319.4525960000001</c:v>
                </c:pt>
                <c:pt idx="3261">
                  <c:v>4320.7764870000001</c:v>
                </c:pt>
                <c:pt idx="3262">
                  <c:v>4322.1003780000001</c:v>
                </c:pt>
                <c:pt idx="3263">
                  <c:v>4323.4242690000001</c:v>
                </c:pt>
                <c:pt idx="3264">
                  <c:v>4324.7481600000001</c:v>
                </c:pt>
                <c:pt idx="3265">
                  <c:v>4326.0720510000001</c:v>
                </c:pt>
                <c:pt idx="3266">
                  <c:v>4327.3959420000001</c:v>
                </c:pt>
                <c:pt idx="3267">
                  <c:v>4328.7198330000001</c:v>
                </c:pt>
                <c:pt idx="3268">
                  <c:v>4330.0437240000001</c:v>
                </c:pt>
                <c:pt idx="3269">
                  <c:v>4331.3676150000001</c:v>
                </c:pt>
                <c:pt idx="3270">
                  <c:v>4332.6915060000001</c:v>
                </c:pt>
                <c:pt idx="3271">
                  <c:v>4334.0153970000001</c:v>
                </c:pt>
                <c:pt idx="3272">
                  <c:v>4335.3392880000001</c:v>
                </c:pt>
                <c:pt idx="3273">
                  <c:v>4336.6631790000001</c:v>
                </c:pt>
                <c:pt idx="3274">
                  <c:v>4337.9870700000001</c:v>
                </c:pt>
                <c:pt idx="3275">
                  <c:v>4339.3109610000001</c:v>
                </c:pt>
                <c:pt idx="3276">
                  <c:v>4340.6348520000001</c:v>
                </c:pt>
                <c:pt idx="3277">
                  <c:v>4341.9587430000001</c:v>
                </c:pt>
                <c:pt idx="3278">
                  <c:v>4343.2826340000001</c:v>
                </c:pt>
                <c:pt idx="3279">
                  <c:v>4344.6065250000001</c:v>
                </c:pt>
                <c:pt idx="3280">
                  <c:v>4345.9304160000002</c:v>
                </c:pt>
                <c:pt idx="3281">
                  <c:v>4347.2543070000002</c:v>
                </c:pt>
                <c:pt idx="3282">
                  <c:v>4348.5781980000002</c:v>
                </c:pt>
                <c:pt idx="3283">
                  <c:v>4349.9020890000002</c:v>
                </c:pt>
                <c:pt idx="3284">
                  <c:v>4351.2259800000002</c:v>
                </c:pt>
                <c:pt idx="3285">
                  <c:v>4352.5498710000002</c:v>
                </c:pt>
                <c:pt idx="3286">
                  <c:v>4353.8737620000002</c:v>
                </c:pt>
                <c:pt idx="3287">
                  <c:v>4355.1976530000002</c:v>
                </c:pt>
                <c:pt idx="3288">
                  <c:v>4356.5215440000002</c:v>
                </c:pt>
                <c:pt idx="3289">
                  <c:v>4357.8454350000002</c:v>
                </c:pt>
                <c:pt idx="3290">
                  <c:v>4359.1693260000002</c:v>
                </c:pt>
                <c:pt idx="3291">
                  <c:v>4360.4932170000002</c:v>
                </c:pt>
                <c:pt idx="3292">
                  <c:v>4361.8171080000002</c:v>
                </c:pt>
                <c:pt idx="3293">
                  <c:v>4363.1409990000002</c:v>
                </c:pt>
                <c:pt idx="3294">
                  <c:v>4364.4648900000002</c:v>
                </c:pt>
                <c:pt idx="3295">
                  <c:v>4365.7887810000002</c:v>
                </c:pt>
                <c:pt idx="3296">
                  <c:v>4367.1126720000002</c:v>
                </c:pt>
                <c:pt idx="3297">
                  <c:v>4368.4365630000002</c:v>
                </c:pt>
                <c:pt idx="3298">
                  <c:v>4369.7604540000002</c:v>
                </c:pt>
                <c:pt idx="3299">
                  <c:v>4371.0843450000002</c:v>
                </c:pt>
                <c:pt idx="3300">
                  <c:v>4372.4082360000002</c:v>
                </c:pt>
                <c:pt idx="3301">
                  <c:v>4373.7321270000002</c:v>
                </c:pt>
                <c:pt idx="3302">
                  <c:v>4375.0560180000002</c:v>
                </c:pt>
                <c:pt idx="3303">
                  <c:v>4376.3799090000002</c:v>
                </c:pt>
                <c:pt idx="3304">
                  <c:v>4377.7038000000002</c:v>
                </c:pt>
                <c:pt idx="3305">
                  <c:v>4379.0276910000002</c:v>
                </c:pt>
                <c:pt idx="3306">
                  <c:v>4380.3515820000002</c:v>
                </c:pt>
                <c:pt idx="3307">
                  <c:v>4381.6754730000002</c:v>
                </c:pt>
                <c:pt idx="3308">
                  <c:v>4382.9993640000002</c:v>
                </c:pt>
                <c:pt idx="3309">
                  <c:v>4384.3232550000002</c:v>
                </c:pt>
                <c:pt idx="3310">
                  <c:v>4385.6471460000002</c:v>
                </c:pt>
                <c:pt idx="3311">
                  <c:v>4386.9710370000003</c:v>
                </c:pt>
                <c:pt idx="3312">
                  <c:v>4388.2949280000003</c:v>
                </c:pt>
                <c:pt idx="3313">
                  <c:v>4389.6188190000003</c:v>
                </c:pt>
                <c:pt idx="3314">
                  <c:v>4390.9427100000003</c:v>
                </c:pt>
                <c:pt idx="3315">
                  <c:v>4392.2666010000003</c:v>
                </c:pt>
                <c:pt idx="3316">
                  <c:v>4393.5904920000003</c:v>
                </c:pt>
                <c:pt idx="3317">
                  <c:v>4394.9143830000003</c:v>
                </c:pt>
                <c:pt idx="3318">
                  <c:v>4396.2382740000003</c:v>
                </c:pt>
                <c:pt idx="3319">
                  <c:v>4397.5621650000003</c:v>
                </c:pt>
                <c:pt idx="3320">
                  <c:v>4398.8860560000003</c:v>
                </c:pt>
                <c:pt idx="3321">
                  <c:v>4400.2099470000003</c:v>
                </c:pt>
                <c:pt idx="3322">
                  <c:v>4401.5338380000003</c:v>
                </c:pt>
                <c:pt idx="3323">
                  <c:v>4402.8577290000003</c:v>
                </c:pt>
                <c:pt idx="3324">
                  <c:v>4404.1816200000003</c:v>
                </c:pt>
                <c:pt idx="3325">
                  <c:v>4405.5055110000003</c:v>
                </c:pt>
                <c:pt idx="3326">
                  <c:v>4406.8294020000003</c:v>
                </c:pt>
                <c:pt idx="3327">
                  <c:v>4408.1532930000003</c:v>
                </c:pt>
                <c:pt idx="3328">
                  <c:v>4409.4771840000003</c:v>
                </c:pt>
                <c:pt idx="3329">
                  <c:v>4410.8010750000003</c:v>
                </c:pt>
                <c:pt idx="3330">
                  <c:v>4412.1249660000003</c:v>
                </c:pt>
                <c:pt idx="3331">
                  <c:v>4413.4488570000003</c:v>
                </c:pt>
                <c:pt idx="3332">
                  <c:v>4414.7727480000003</c:v>
                </c:pt>
                <c:pt idx="3333">
                  <c:v>4416.0966390000003</c:v>
                </c:pt>
                <c:pt idx="3334">
                  <c:v>4417.4205300000003</c:v>
                </c:pt>
                <c:pt idx="3335">
                  <c:v>4418.7444210000003</c:v>
                </c:pt>
                <c:pt idx="3336">
                  <c:v>4420.0683120000003</c:v>
                </c:pt>
                <c:pt idx="3337">
                  <c:v>4421.3922030000003</c:v>
                </c:pt>
                <c:pt idx="3338">
                  <c:v>4422.7160940000003</c:v>
                </c:pt>
                <c:pt idx="3339">
                  <c:v>4424.0399850000003</c:v>
                </c:pt>
                <c:pt idx="3340">
                  <c:v>4425.3638760000003</c:v>
                </c:pt>
                <c:pt idx="3341">
                  <c:v>4426.6877670000003</c:v>
                </c:pt>
                <c:pt idx="3342">
                  <c:v>4428.0116580000004</c:v>
                </c:pt>
                <c:pt idx="3343">
                  <c:v>4429.3355490000004</c:v>
                </c:pt>
                <c:pt idx="3344">
                  <c:v>4430.6594400000004</c:v>
                </c:pt>
                <c:pt idx="3345">
                  <c:v>4431.9833310000004</c:v>
                </c:pt>
                <c:pt idx="3346">
                  <c:v>4433.3072220000004</c:v>
                </c:pt>
                <c:pt idx="3347">
                  <c:v>4434.6311130000004</c:v>
                </c:pt>
                <c:pt idx="3348">
                  <c:v>4435.9550040000004</c:v>
                </c:pt>
                <c:pt idx="3349">
                  <c:v>4437.2788950000004</c:v>
                </c:pt>
                <c:pt idx="3350">
                  <c:v>4438.6027860000004</c:v>
                </c:pt>
                <c:pt idx="3351">
                  <c:v>4439.9266770000004</c:v>
                </c:pt>
                <c:pt idx="3352">
                  <c:v>4441.2505680000004</c:v>
                </c:pt>
                <c:pt idx="3353">
                  <c:v>4442.5744590000004</c:v>
                </c:pt>
                <c:pt idx="3354">
                  <c:v>4443.8983500000004</c:v>
                </c:pt>
                <c:pt idx="3355">
                  <c:v>4445.2222410000004</c:v>
                </c:pt>
                <c:pt idx="3356">
                  <c:v>4446.5461320000004</c:v>
                </c:pt>
                <c:pt idx="3357">
                  <c:v>4447.8700230000004</c:v>
                </c:pt>
                <c:pt idx="3358">
                  <c:v>4449.1939140000004</c:v>
                </c:pt>
                <c:pt idx="3359">
                  <c:v>4450.5178050000004</c:v>
                </c:pt>
                <c:pt idx="3360">
                  <c:v>4451.8416960000004</c:v>
                </c:pt>
                <c:pt idx="3361">
                  <c:v>4453.1655870000004</c:v>
                </c:pt>
                <c:pt idx="3362">
                  <c:v>4454.4894780000004</c:v>
                </c:pt>
                <c:pt idx="3363">
                  <c:v>4455.8133690000004</c:v>
                </c:pt>
                <c:pt idx="3364">
                  <c:v>4457.1372600000004</c:v>
                </c:pt>
                <c:pt idx="3365">
                  <c:v>4458.4611510000004</c:v>
                </c:pt>
                <c:pt idx="3366">
                  <c:v>4459.7850420000004</c:v>
                </c:pt>
                <c:pt idx="3367">
                  <c:v>4461.1089330000004</c:v>
                </c:pt>
                <c:pt idx="3368">
                  <c:v>4462.4328240000004</c:v>
                </c:pt>
                <c:pt idx="3369">
                  <c:v>4463.7567150000004</c:v>
                </c:pt>
                <c:pt idx="3370">
                  <c:v>4465.0806060000004</c:v>
                </c:pt>
                <c:pt idx="3371">
                  <c:v>4466.4044970000004</c:v>
                </c:pt>
                <c:pt idx="3372">
                  <c:v>4467.7283880000005</c:v>
                </c:pt>
                <c:pt idx="3373">
                  <c:v>4469.0522790000005</c:v>
                </c:pt>
                <c:pt idx="3374">
                  <c:v>4470.3761700000005</c:v>
                </c:pt>
                <c:pt idx="3375">
                  <c:v>4471.7000610000005</c:v>
                </c:pt>
                <c:pt idx="3376">
                  <c:v>4473.0239520000005</c:v>
                </c:pt>
                <c:pt idx="3377">
                  <c:v>4474.3478430000005</c:v>
                </c:pt>
                <c:pt idx="3378">
                  <c:v>4475.6717340000005</c:v>
                </c:pt>
                <c:pt idx="3379">
                  <c:v>4476.9956250000005</c:v>
                </c:pt>
                <c:pt idx="3380">
                  <c:v>4478.3195160000005</c:v>
                </c:pt>
                <c:pt idx="3381">
                  <c:v>4479.6434070000005</c:v>
                </c:pt>
                <c:pt idx="3382">
                  <c:v>4480.9672980000005</c:v>
                </c:pt>
                <c:pt idx="3383">
                  <c:v>4482.2911890000005</c:v>
                </c:pt>
                <c:pt idx="3384">
                  <c:v>4483.6150800000005</c:v>
                </c:pt>
                <c:pt idx="3385">
                  <c:v>4484.9389710000005</c:v>
                </c:pt>
                <c:pt idx="3386">
                  <c:v>4486.2628620000005</c:v>
                </c:pt>
                <c:pt idx="3387">
                  <c:v>4487.5867530000005</c:v>
                </c:pt>
                <c:pt idx="3388">
                  <c:v>4488.9106440000005</c:v>
                </c:pt>
                <c:pt idx="3389">
                  <c:v>4490.2345350000005</c:v>
                </c:pt>
                <c:pt idx="3390">
                  <c:v>4491.5584260000005</c:v>
                </c:pt>
                <c:pt idx="3391">
                  <c:v>4492.8823170000005</c:v>
                </c:pt>
                <c:pt idx="3392">
                  <c:v>4494.2062080000005</c:v>
                </c:pt>
                <c:pt idx="3393">
                  <c:v>4495.5300990000005</c:v>
                </c:pt>
                <c:pt idx="3394">
                  <c:v>4496.8539900000005</c:v>
                </c:pt>
                <c:pt idx="3395">
                  <c:v>4498.1778810000005</c:v>
                </c:pt>
                <c:pt idx="3396">
                  <c:v>4499.5017720000005</c:v>
                </c:pt>
                <c:pt idx="3397">
                  <c:v>4500.8256630000005</c:v>
                </c:pt>
                <c:pt idx="3398">
                  <c:v>4502.1495540000005</c:v>
                </c:pt>
                <c:pt idx="3399">
                  <c:v>4503.4734450000005</c:v>
                </c:pt>
                <c:pt idx="3400">
                  <c:v>4504.7973360000005</c:v>
                </c:pt>
                <c:pt idx="3401">
                  <c:v>4506.1212270000005</c:v>
                </c:pt>
                <c:pt idx="3402">
                  <c:v>4507.4451180000005</c:v>
                </c:pt>
                <c:pt idx="3403">
                  <c:v>4508.7690090000006</c:v>
                </c:pt>
                <c:pt idx="3404">
                  <c:v>4510.0929000000006</c:v>
                </c:pt>
                <c:pt idx="3405">
                  <c:v>4511.4167910000006</c:v>
                </c:pt>
                <c:pt idx="3406">
                  <c:v>4512.7406820000006</c:v>
                </c:pt>
                <c:pt idx="3407">
                  <c:v>4514.0645730000006</c:v>
                </c:pt>
                <c:pt idx="3408">
                  <c:v>4515.3884640000006</c:v>
                </c:pt>
                <c:pt idx="3409">
                  <c:v>4516.7123550000006</c:v>
                </c:pt>
                <c:pt idx="3410">
                  <c:v>4518.0362460000006</c:v>
                </c:pt>
                <c:pt idx="3411">
                  <c:v>4519.3601370000006</c:v>
                </c:pt>
                <c:pt idx="3412">
                  <c:v>4520.6840280000006</c:v>
                </c:pt>
                <c:pt idx="3413">
                  <c:v>4522.0079189999997</c:v>
                </c:pt>
                <c:pt idx="3414">
                  <c:v>4523.3318099999997</c:v>
                </c:pt>
                <c:pt idx="3415">
                  <c:v>4524.6557009999997</c:v>
                </c:pt>
                <c:pt idx="3416">
                  <c:v>4525.9795919999997</c:v>
                </c:pt>
                <c:pt idx="3417">
                  <c:v>4527.3034829999997</c:v>
                </c:pt>
                <c:pt idx="3418">
                  <c:v>4528.6273739999997</c:v>
                </c:pt>
                <c:pt idx="3419">
                  <c:v>4529.9512649999997</c:v>
                </c:pt>
                <c:pt idx="3420">
                  <c:v>4531.2751559999997</c:v>
                </c:pt>
                <c:pt idx="3421">
                  <c:v>4532.5990469999997</c:v>
                </c:pt>
                <c:pt idx="3422">
                  <c:v>4533.9229379999997</c:v>
                </c:pt>
                <c:pt idx="3423">
                  <c:v>4535.2468289999997</c:v>
                </c:pt>
                <c:pt idx="3424">
                  <c:v>4536.5707199999997</c:v>
                </c:pt>
                <c:pt idx="3425">
                  <c:v>4537.8946109999997</c:v>
                </c:pt>
                <c:pt idx="3426">
                  <c:v>4539.2185019999997</c:v>
                </c:pt>
                <c:pt idx="3427">
                  <c:v>4540.5423929999997</c:v>
                </c:pt>
                <c:pt idx="3428">
                  <c:v>4541.8662839999997</c:v>
                </c:pt>
                <c:pt idx="3429">
                  <c:v>4543.1901749999997</c:v>
                </c:pt>
                <c:pt idx="3430">
                  <c:v>4544.5140659999997</c:v>
                </c:pt>
                <c:pt idx="3431">
                  <c:v>4545.8379569999997</c:v>
                </c:pt>
                <c:pt idx="3432">
                  <c:v>4547.1618479999997</c:v>
                </c:pt>
                <c:pt idx="3433">
                  <c:v>4548.4857389999997</c:v>
                </c:pt>
                <c:pt idx="3434">
                  <c:v>4549.8096299999997</c:v>
                </c:pt>
                <c:pt idx="3435">
                  <c:v>4551.1335209999997</c:v>
                </c:pt>
                <c:pt idx="3436">
                  <c:v>4552.4574119999997</c:v>
                </c:pt>
                <c:pt idx="3437">
                  <c:v>4553.7813029999998</c:v>
                </c:pt>
                <c:pt idx="3438">
                  <c:v>4555.1051939999998</c:v>
                </c:pt>
                <c:pt idx="3439">
                  <c:v>4556.4290849999998</c:v>
                </c:pt>
                <c:pt idx="3440">
                  <c:v>4557.7529759999998</c:v>
                </c:pt>
                <c:pt idx="3441">
                  <c:v>4559.0768669999998</c:v>
                </c:pt>
                <c:pt idx="3442">
                  <c:v>4560.4007579999998</c:v>
                </c:pt>
                <c:pt idx="3443">
                  <c:v>4561.7246489999998</c:v>
                </c:pt>
                <c:pt idx="3444">
                  <c:v>4563.0485399999998</c:v>
                </c:pt>
                <c:pt idx="3445">
                  <c:v>4564.3724309999998</c:v>
                </c:pt>
                <c:pt idx="3446">
                  <c:v>4565.6963219999998</c:v>
                </c:pt>
                <c:pt idx="3447">
                  <c:v>4567.0202129999998</c:v>
                </c:pt>
                <c:pt idx="3448">
                  <c:v>4568.3441039999998</c:v>
                </c:pt>
                <c:pt idx="3449">
                  <c:v>4569.6679949999998</c:v>
                </c:pt>
                <c:pt idx="3450">
                  <c:v>4570.9918859999998</c:v>
                </c:pt>
                <c:pt idx="3451">
                  <c:v>4572.3157769999998</c:v>
                </c:pt>
                <c:pt idx="3452">
                  <c:v>4573.6396679999998</c:v>
                </c:pt>
                <c:pt idx="3453">
                  <c:v>4574.9635589999998</c:v>
                </c:pt>
                <c:pt idx="3454">
                  <c:v>4576.2874499999998</c:v>
                </c:pt>
                <c:pt idx="3455">
                  <c:v>4577.6113409999998</c:v>
                </c:pt>
                <c:pt idx="3456">
                  <c:v>4578.9352319999998</c:v>
                </c:pt>
                <c:pt idx="3457">
                  <c:v>4580.2591229999998</c:v>
                </c:pt>
                <c:pt idx="3458">
                  <c:v>4581.5830139999998</c:v>
                </c:pt>
                <c:pt idx="3459">
                  <c:v>4582.9069049999998</c:v>
                </c:pt>
                <c:pt idx="3460">
                  <c:v>4584.2307959999998</c:v>
                </c:pt>
                <c:pt idx="3461">
                  <c:v>4585.5546869999998</c:v>
                </c:pt>
                <c:pt idx="3462">
                  <c:v>4586.8785779999998</c:v>
                </c:pt>
                <c:pt idx="3463">
                  <c:v>4588.2024689999998</c:v>
                </c:pt>
                <c:pt idx="3464">
                  <c:v>4589.5263599999998</c:v>
                </c:pt>
                <c:pt idx="3465">
                  <c:v>4590.8502509999998</c:v>
                </c:pt>
                <c:pt idx="3466">
                  <c:v>4592.1741419999998</c:v>
                </c:pt>
                <c:pt idx="3467">
                  <c:v>4593.4980329999999</c:v>
                </c:pt>
                <c:pt idx="3468">
                  <c:v>4594.8219239999999</c:v>
                </c:pt>
                <c:pt idx="3469">
                  <c:v>4596.1458149999999</c:v>
                </c:pt>
                <c:pt idx="3470">
                  <c:v>4597.4697059999999</c:v>
                </c:pt>
                <c:pt idx="3471">
                  <c:v>4598.7935969999999</c:v>
                </c:pt>
                <c:pt idx="3472">
                  <c:v>4600.1174879999999</c:v>
                </c:pt>
                <c:pt idx="3473">
                  <c:v>4601.4413789999999</c:v>
                </c:pt>
                <c:pt idx="3474">
                  <c:v>4602.7652699999999</c:v>
                </c:pt>
                <c:pt idx="3475">
                  <c:v>4604.0891609999999</c:v>
                </c:pt>
                <c:pt idx="3476">
                  <c:v>4605.4130519999999</c:v>
                </c:pt>
                <c:pt idx="3477">
                  <c:v>4606.7369429999999</c:v>
                </c:pt>
                <c:pt idx="3478">
                  <c:v>4608.0608339999999</c:v>
                </c:pt>
                <c:pt idx="3479">
                  <c:v>4609.3847249999999</c:v>
                </c:pt>
                <c:pt idx="3480">
                  <c:v>4610.7086159999999</c:v>
                </c:pt>
                <c:pt idx="3481">
                  <c:v>4612.0325069999999</c:v>
                </c:pt>
                <c:pt idx="3482">
                  <c:v>4613.3563979999999</c:v>
                </c:pt>
                <c:pt idx="3483">
                  <c:v>4614.6802889999999</c:v>
                </c:pt>
                <c:pt idx="3484">
                  <c:v>4616.0041799999999</c:v>
                </c:pt>
                <c:pt idx="3485">
                  <c:v>4617.3280709999999</c:v>
                </c:pt>
                <c:pt idx="3486">
                  <c:v>4618.6519619999999</c:v>
                </c:pt>
                <c:pt idx="3487">
                  <c:v>4619.9758529999999</c:v>
                </c:pt>
                <c:pt idx="3488">
                  <c:v>4621.2997439999999</c:v>
                </c:pt>
                <c:pt idx="3489">
                  <c:v>4622.6236349999999</c:v>
                </c:pt>
                <c:pt idx="3490">
                  <c:v>4623.9475259999999</c:v>
                </c:pt>
                <c:pt idx="3491">
                  <c:v>4625.2714169999999</c:v>
                </c:pt>
                <c:pt idx="3492">
                  <c:v>4626.5953079999999</c:v>
                </c:pt>
                <c:pt idx="3493">
                  <c:v>4627.9191989999999</c:v>
                </c:pt>
                <c:pt idx="3494">
                  <c:v>4629.2430899999999</c:v>
                </c:pt>
                <c:pt idx="3495">
                  <c:v>4630.5669809999999</c:v>
                </c:pt>
                <c:pt idx="3496">
                  <c:v>4631.8908719999999</c:v>
                </c:pt>
                <c:pt idx="3497">
                  <c:v>4633.2147629999999</c:v>
                </c:pt>
                <c:pt idx="3498">
                  <c:v>4634.538654</c:v>
                </c:pt>
                <c:pt idx="3499">
                  <c:v>4635.862545</c:v>
                </c:pt>
                <c:pt idx="3500">
                  <c:v>4637.186436</c:v>
                </c:pt>
                <c:pt idx="3501">
                  <c:v>4638.510327</c:v>
                </c:pt>
                <c:pt idx="3502">
                  <c:v>4639.834218</c:v>
                </c:pt>
                <c:pt idx="3503">
                  <c:v>4641.158109</c:v>
                </c:pt>
                <c:pt idx="3504">
                  <c:v>4642.482</c:v>
                </c:pt>
                <c:pt idx="3505">
                  <c:v>4643.805891</c:v>
                </c:pt>
                <c:pt idx="3506">
                  <c:v>4645.129782</c:v>
                </c:pt>
                <c:pt idx="3507">
                  <c:v>4646.453673</c:v>
                </c:pt>
                <c:pt idx="3508">
                  <c:v>4647.777564</c:v>
                </c:pt>
                <c:pt idx="3509">
                  <c:v>4649.101455</c:v>
                </c:pt>
                <c:pt idx="3510">
                  <c:v>4650.425346</c:v>
                </c:pt>
                <c:pt idx="3511">
                  <c:v>4651.749237</c:v>
                </c:pt>
                <c:pt idx="3512">
                  <c:v>4653.073128</c:v>
                </c:pt>
                <c:pt idx="3513">
                  <c:v>4654.397019</c:v>
                </c:pt>
                <c:pt idx="3514">
                  <c:v>4655.72091</c:v>
                </c:pt>
                <c:pt idx="3515">
                  <c:v>4657.044801</c:v>
                </c:pt>
                <c:pt idx="3516">
                  <c:v>4658.368692</c:v>
                </c:pt>
                <c:pt idx="3517">
                  <c:v>4659.692583</c:v>
                </c:pt>
                <c:pt idx="3518">
                  <c:v>4661.016474</c:v>
                </c:pt>
                <c:pt idx="3519">
                  <c:v>4662.340365</c:v>
                </c:pt>
                <c:pt idx="3520">
                  <c:v>4663.664256</c:v>
                </c:pt>
                <c:pt idx="3521">
                  <c:v>4664.988147</c:v>
                </c:pt>
                <c:pt idx="3522">
                  <c:v>4666.312038</c:v>
                </c:pt>
                <c:pt idx="3523">
                  <c:v>4667.635929</c:v>
                </c:pt>
                <c:pt idx="3524">
                  <c:v>4668.95982</c:v>
                </c:pt>
                <c:pt idx="3525">
                  <c:v>4670.283711</c:v>
                </c:pt>
                <c:pt idx="3526">
                  <c:v>4671.607602</c:v>
                </c:pt>
                <c:pt idx="3527">
                  <c:v>4672.931493</c:v>
                </c:pt>
                <c:pt idx="3528">
                  <c:v>4674.255384</c:v>
                </c:pt>
                <c:pt idx="3529">
                  <c:v>4675.5792750000001</c:v>
                </c:pt>
                <c:pt idx="3530">
                  <c:v>4676.9031660000001</c:v>
                </c:pt>
                <c:pt idx="3531">
                  <c:v>4678.2270570000001</c:v>
                </c:pt>
                <c:pt idx="3532">
                  <c:v>4679.5509480000001</c:v>
                </c:pt>
                <c:pt idx="3533">
                  <c:v>4680.8748390000001</c:v>
                </c:pt>
                <c:pt idx="3534">
                  <c:v>4682.1987300000001</c:v>
                </c:pt>
                <c:pt idx="3535">
                  <c:v>4683.5226210000001</c:v>
                </c:pt>
                <c:pt idx="3536">
                  <c:v>4684.8465120000001</c:v>
                </c:pt>
                <c:pt idx="3537">
                  <c:v>4686.1704030000001</c:v>
                </c:pt>
                <c:pt idx="3538">
                  <c:v>4687.4942940000001</c:v>
                </c:pt>
                <c:pt idx="3539">
                  <c:v>4688.8181850000001</c:v>
                </c:pt>
                <c:pt idx="3540">
                  <c:v>4690.1420760000001</c:v>
                </c:pt>
                <c:pt idx="3541">
                  <c:v>4691.4659670000001</c:v>
                </c:pt>
                <c:pt idx="3542">
                  <c:v>4692.7898580000001</c:v>
                </c:pt>
                <c:pt idx="3543">
                  <c:v>4694.1137490000001</c:v>
                </c:pt>
                <c:pt idx="3544">
                  <c:v>4695.4376400000001</c:v>
                </c:pt>
                <c:pt idx="3545">
                  <c:v>4696.7615310000001</c:v>
                </c:pt>
                <c:pt idx="3546">
                  <c:v>4698.0854220000001</c:v>
                </c:pt>
                <c:pt idx="3547">
                  <c:v>4699.4093130000001</c:v>
                </c:pt>
                <c:pt idx="3548">
                  <c:v>4700.7332040000001</c:v>
                </c:pt>
                <c:pt idx="3549">
                  <c:v>4702.0570950000001</c:v>
                </c:pt>
                <c:pt idx="3550">
                  <c:v>4703.3809860000001</c:v>
                </c:pt>
                <c:pt idx="3551">
                  <c:v>4704.7048770000001</c:v>
                </c:pt>
                <c:pt idx="3552">
                  <c:v>4706.0287680000001</c:v>
                </c:pt>
                <c:pt idx="3553">
                  <c:v>4707.3526590000001</c:v>
                </c:pt>
                <c:pt idx="3554">
                  <c:v>4708.6765500000001</c:v>
                </c:pt>
                <c:pt idx="3555">
                  <c:v>4710.0004410000001</c:v>
                </c:pt>
                <c:pt idx="3556">
                  <c:v>4711.3243320000001</c:v>
                </c:pt>
                <c:pt idx="3557">
                  <c:v>4712.6482230000001</c:v>
                </c:pt>
                <c:pt idx="3558">
                  <c:v>4713.9721140000001</c:v>
                </c:pt>
                <c:pt idx="3559">
                  <c:v>4715.2960050000002</c:v>
                </c:pt>
                <c:pt idx="3560">
                  <c:v>4716.6198960000002</c:v>
                </c:pt>
                <c:pt idx="3561">
                  <c:v>4717.9437870000002</c:v>
                </c:pt>
                <c:pt idx="3562">
                  <c:v>4719.2676780000002</c:v>
                </c:pt>
                <c:pt idx="3563">
                  <c:v>4720.5915690000002</c:v>
                </c:pt>
                <c:pt idx="3564">
                  <c:v>4721.9154600000002</c:v>
                </c:pt>
                <c:pt idx="3565">
                  <c:v>4723.2393510000002</c:v>
                </c:pt>
                <c:pt idx="3566">
                  <c:v>4724.5632420000002</c:v>
                </c:pt>
                <c:pt idx="3567">
                  <c:v>4725.8871330000002</c:v>
                </c:pt>
                <c:pt idx="3568">
                  <c:v>4727.2110240000002</c:v>
                </c:pt>
                <c:pt idx="3569">
                  <c:v>4728.5349150000002</c:v>
                </c:pt>
                <c:pt idx="3570">
                  <c:v>4729.8588060000002</c:v>
                </c:pt>
                <c:pt idx="3571">
                  <c:v>4731.1826970000002</c:v>
                </c:pt>
                <c:pt idx="3572">
                  <c:v>4732.5065880000002</c:v>
                </c:pt>
                <c:pt idx="3573">
                  <c:v>4733.8304790000002</c:v>
                </c:pt>
                <c:pt idx="3574">
                  <c:v>4735.1543700000002</c:v>
                </c:pt>
                <c:pt idx="3575">
                  <c:v>4736.4782610000002</c:v>
                </c:pt>
                <c:pt idx="3576">
                  <c:v>4737.8021520000002</c:v>
                </c:pt>
                <c:pt idx="3577">
                  <c:v>4739.1260430000002</c:v>
                </c:pt>
                <c:pt idx="3578">
                  <c:v>4740.4499340000002</c:v>
                </c:pt>
                <c:pt idx="3579">
                  <c:v>4741.7738250000002</c:v>
                </c:pt>
                <c:pt idx="3580">
                  <c:v>4743.0977160000002</c:v>
                </c:pt>
                <c:pt idx="3581">
                  <c:v>4744.4216070000002</c:v>
                </c:pt>
                <c:pt idx="3582">
                  <c:v>4745.7454980000002</c:v>
                </c:pt>
                <c:pt idx="3583">
                  <c:v>4747.0693890000002</c:v>
                </c:pt>
                <c:pt idx="3584">
                  <c:v>4748.3932800000002</c:v>
                </c:pt>
                <c:pt idx="3585">
                  <c:v>4749.7171710000002</c:v>
                </c:pt>
                <c:pt idx="3586">
                  <c:v>4751.0410620000002</c:v>
                </c:pt>
                <c:pt idx="3587">
                  <c:v>4752.3649530000002</c:v>
                </c:pt>
                <c:pt idx="3588">
                  <c:v>4753.6888440000002</c:v>
                </c:pt>
                <c:pt idx="3589">
                  <c:v>4755.0127350000002</c:v>
                </c:pt>
                <c:pt idx="3590">
                  <c:v>4756.3366260000003</c:v>
                </c:pt>
                <c:pt idx="3591">
                  <c:v>4757.6605170000003</c:v>
                </c:pt>
                <c:pt idx="3592">
                  <c:v>4758.9844080000003</c:v>
                </c:pt>
                <c:pt idx="3593">
                  <c:v>4760.3082990000003</c:v>
                </c:pt>
                <c:pt idx="3594">
                  <c:v>4761.6321900000003</c:v>
                </c:pt>
                <c:pt idx="3595">
                  <c:v>4762.9560810000003</c:v>
                </c:pt>
                <c:pt idx="3596">
                  <c:v>4764.2799720000003</c:v>
                </c:pt>
                <c:pt idx="3597">
                  <c:v>4765.6038630000003</c:v>
                </c:pt>
                <c:pt idx="3598">
                  <c:v>4766.9277540000003</c:v>
                </c:pt>
                <c:pt idx="3599">
                  <c:v>4768.2516450000003</c:v>
                </c:pt>
                <c:pt idx="3600">
                  <c:v>4769.5755360000003</c:v>
                </c:pt>
                <c:pt idx="3601">
                  <c:v>4770.8994270000003</c:v>
                </c:pt>
                <c:pt idx="3602">
                  <c:v>4772.2233180000003</c:v>
                </c:pt>
                <c:pt idx="3603">
                  <c:v>4773.5472090000003</c:v>
                </c:pt>
                <c:pt idx="3604">
                  <c:v>4774.8711000000003</c:v>
                </c:pt>
                <c:pt idx="3605">
                  <c:v>4776.1949910000003</c:v>
                </c:pt>
                <c:pt idx="3606">
                  <c:v>4777.5188820000003</c:v>
                </c:pt>
                <c:pt idx="3607">
                  <c:v>4778.8427730000003</c:v>
                </c:pt>
                <c:pt idx="3608">
                  <c:v>4780.1666640000003</c:v>
                </c:pt>
                <c:pt idx="3609">
                  <c:v>4781.4905550000003</c:v>
                </c:pt>
                <c:pt idx="3610">
                  <c:v>4782.8144460000003</c:v>
                </c:pt>
                <c:pt idx="3611">
                  <c:v>4784.1383370000003</c:v>
                </c:pt>
                <c:pt idx="3612">
                  <c:v>4785.4622280000003</c:v>
                </c:pt>
                <c:pt idx="3613">
                  <c:v>4786.7861190000003</c:v>
                </c:pt>
                <c:pt idx="3614">
                  <c:v>4788.1100100000003</c:v>
                </c:pt>
                <c:pt idx="3615">
                  <c:v>4789.4339010000003</c:v>
                </c:pt>
                <c:pt idx="3616">
                  <c:v>4790.7577920000003</c:v>
                </c:pt>
                <c:pt idx="3617">
                  <c:v>4792.0816830000003</c:v>
                </c:pt>
                <c:pt idx="3618">
                  <c:v>4793.4055740000003</c:v>
                </c:pt>
                <c:pt idx="3619">
                  <c:v>4794.7294650000003</c:v>
                </c:pt>
                <c:pt idx="3620">
                  <c:v>4796.0533560000003</c:v>
                </c:pt>
                <c:pt idx="3621">
                  <c:v>4797.3772470000004</c:v>
                </c:pt>
                <c:pt idx="3622">
                  <c:v>4798.7011380000004</c:v>
                </c:pt>
                <c:pt idx="3623">
                  <c:v>4800.0250290000004</c:v>
                </c:pt>
                <c:pt idx="3624">
                  <c:v>4801.3489200000004</c:v>
                </c:pt>
                <c:pt idx="3625">
                  <c:v>4802.6728110000004</c:v>
                </c:pt>
                <c:pt idx="3626">
                  <c:v>4803.9967020000004</c:v>
                </c:pt>
                <c:pt idx="3627">
                  <c:v>4805.3205930000004</c:v>
                </c:pt>
                <c:pt idx="3628">
                  <c:v>4806.6444840000004</c:v>
                </c:pt>
                <c:pt idx="3629">
                  <c:v>4807.9683750000004</c:v>
                </c:pt>
                <c:pt idx="3630">
                  <c:v>4809.2922660000004</c:v>
                </c:pt>
                <c:pt idx="3631">
                  <c:v>4810.6161570000004</c:v>
                </c:pt>
                <c:pt idx="3632">
                  <c:v>4811.9400480000004</c:v>
                </c:pt>
                <c:pt idx="3633">
                  <c:v>4813.2639390000004</c:v>
                </c:pt>
                <c:pt idx="3634">
                  <c:v>4814.5878300000004</c:v>
                </c:pt>
                <c:pt idx="3635">
                  <c:v>4815.9117210000004</c:v>
                </c:pt>
                <c:pt idx="3636">
                  <c:v>4817.2356120000004</c:v>
                </c:pt>
                <c:pt idx="3637">
                  <c:v>4818.5595030000004</c:v>
                </c:pt>
                <c:pt idx="3638">
                  <c:v>4819.8833940000004</c:v>
                </c:pt>
                <c:pt idx="3639">
                  <c:v>4821.2072850000004</c:v>
                </c:pt>
                <c:pt idx="3640">
                  <c:v>4822.5311760000004</c:v>
                </c:pt>
                <c:pt idx="3641">
                  <c:v>4823.8550670000004</c:v>
                </c:pt>
                <c:pt idx="3642">
                  <c:v>4825.1789580000004</c:v>
                </c:pt>
                <c:pt idx="3643">
                  <c:v>4826.5028490000004</c:v>
                </c:pt>
                <c:pt idx="3644">
                  <c:v>4827.8267400000004</c:v>
                </c:pt>
                <c:pt idx="3645">
                  <c:v>4829.1506310000004</c:v>
                </c:pt>
                <c:pt idx="3646">
                  <c:v>4830.4745220000004</c:v>
                </c:pt>
                <c:pt idx="3647">
                  <c:v>4831.7984130000004</c:v>
                </c:pt>
                <c:pt idx="3648">
                  <c:v>4833.1223040000004</c:v>
                </c:pt>
                <c:pt idx="3649">
                  <c:v>4834.4461950000004</c:v>
                </c:pt>
                <c:pt idx="3650">
                  <c:v>4835.7700860000004</c:v>
                </c:pt>
                <c:pt idx="3651">
                  <c:v>4837.0939770000005</c:v>
                </c:pt>
                <c:pt idx="3652">
                  <c:v>4838.4178680000005</c:v>
                </c:pt>
                <c:pt idx="3653">
                  <c:v>4839.7417590000005</c:v>
                </c:pt>
                <c:pt idx="3654">
                  <c:v>4841.0656500000005</c:v>
                </c:pt>
                <c:pt idx="3655">
                  <c:v>4842.3895410000005</c:v>
                </c:pt>
                <c:pt idx="3656">
                  <c:v>4843.7134320000005</c:v>
                </c:pt>
                <c:pt idx="3657">
                  <c:v>4845.0373230000005</c:v>
                </c:pt>
                <c:pt idx="3658">
                  <c:v>4846.3612140000005</c:v>
                </c:pt>
                <c:pt idx="3659">
                  <c:v>4847.6851050000005</c:v>
                </c:pt>
                <c:pt idx="3660">
                  <c:v>4849.0089960000005</c:v>
                </c:pt>
                <c:pt idx="3661">
                  <c:v>4850.3328870000005</c:v>
                </c:pt>
                <c:pt idx="3662">
                  <c:v>4851.6567780000005</c:v>
                </c:pt>
                <c:pt idx="3663">
                  <c:v>4852.9806690000005</c:v>
                </c:pt>
                <c:pt idx="3664">
                  <c:v>4854.3045600000005</c:v>
                </c:pt>
                <c:pt idx="3665">
                  <c:v>4855.6284510000005</c:v>
                </c:pt>
                <c:pt idx="3666">
                  <c:v>4856.9523420000005</c:v>
                </c:pt>
                <c:pt idx="3667">
                  <c:v>4858.2762330000005</c:v>
                </c:pt>
                <c:pt idx="3668">
                  <c:v>4859.6001240000005</c:v>
                </c:pt>
                <c:pt idx="3669">
                  <c:v>4860.9240150000005</c:v>
                </c:pt>
                <c:pt idx="3670">
                  <c:v>4862.2479060000005</c:v>
                </c:pt>
                <c:pt idx="3671">
                  <c:v>4863.5717970000005</c:v>
                </c:pt>
                <c:pt idx="3672">
                  <c:v>4864.8956880000005</c:v>
                </c:pt>
                <c:pt idx="3673">
                  <c:v>4866.2195790000005</c:v>
                </c:pt>
                <c:pt idx="3674">
                  <c:v>4867.5434700000005</c:v>
                </c:pt>
                <c:pt idx="3675">
                  <c:v>4868.8673610000005</c:v>
                </c:pt>
                <c:pt idx="3676">
                  <c:v>4870.1912520000005</c:v>
                </c:pt>
                <c:pt idx="3677">
                  <c:v>4871.5151430000005</c:v>
                </c:pt>
                <c:pt idx="3678">
                  <c:v>4872.8390340000005</c:v>
                </c:pt>
                <c:pt idx="3679">
                  <c:v>4874.1629250000005</c:v>
                </c:pt>
                <c:pt idx="3680">
                  <c:v>4875.4868160000005</c:v>
                </c:pt>
                <c:pt idx="3681">
                  <c:v>4876.8107070000005</c:v>
                </c:pt>
                <c:pt idx="3682">
                  <c:v>4878.1345980000006</c:v>
                </c:pt>
                <c:pt idx="3683">
                  <c:v>4879.4584890000006</c:v>
                </c:pt>
                <c:pt idx="3684">
                  <c:v>4880.7823800000006</c:v>
                </c:pt>
                <c:pt idx="3685">
                  <c:v>4882.1062710000006</c:v>
                </c:pt>
                <c:pt idx="3686">
                  <c:v>4883.4301619999997</c:v>
                </c:pt>
                <c:pt idx="3687">
                  <c:v>4884.7540529999997</c:v>
                </c:pt>
                <c:pt idx="3688">
                  <c:v>4886.0779439999997</c:v>
                </c:pt>
                <c:pt idx="3689">
                  <c:v>4887.4018349999997</c:v>
                </c:pt>
                <c:pt idx="3690">
                  <c:v>4888.7257259999997</c:v>
                </c:pt>
                <c:pt idx="3691">
                  <c:v>4890.0496169999997</c:v>
                </c:pt>
                <c:pt idx="3692">
                  <c:v>4891.3735079999997</c:v>
                </c:pt>
                <c:pt idx="3693">
                  <c:v>4892.6973989999997</c:v>
                </c:pt>
                <c:pt idx="3694">
                  <c:v>4894.0212899999997</c:v>
                </c:pt>
                <c:pt idx="3695">
                  <c:v>4895.3451809999997</c:v>
                </c:pt>
                <c:pt idx="3696">
                  <c:v>4896.6690719999997</c:v>
                </c:pt>
                <c:pt idx="3697">
                  <c:v>4897.9929629999997</c:v>
                </c:pt>
                <c:pt idx="3698">
                  <c:v>4899.3168539999997</c:v>
                </c:pt>
                <c:pt idx="3699">
                  <c:v>4900.6407449999997</c:v>
                </c:pt>
                <c:pt idx="3700">
                  <c:v>4901.9646359999997</c:v>
                </c:pt>
                <c:pt idx="3701">
                  <c:v>4903.2885269999997</c:v>
                </c:pt>
                <c:pt idx="3702">
                  <c:v>4904.6124179999997</c:v>
                </c:pt>
                <c:pt idx="3703">
                  <c:v>4905.9363089999997</c:v>
                </c:pt>
                <c:pt idx="3704">
                  <c:v>4907.2601999999997</c:v>
                </c:pt>
                <c:pt idx="3705">
                  <c:v>4908.5840909999997</c:v>
                </c:pt>
                <c:pt idx="3706">
                  <c:v>4909.9079819999997</c:v>
                </c:pt>
                <c:pt idx="3707">
                  <c:v>4911.2318729999997</c:v>
                </c:pt>
                <c:pt idx="3708">
                  <c:v>4912.5557639999997</c:v>
                </c:pt>
                <c:pt idx="3709">
                  <c:v>4913.8796549999997</c:v>
                </c:pt>
                <c:pt idx="3710">
                  <c:v>4915.2035459999997</c:v>
                </c:pt>
                <c:pt idx="3711">
                  <c:v>4916.5274369999997</c:v>
                </c:pt>
                <c:pt idx="3712">
                  <c:v>4917.8513279999997</c:v>
                </c:pt>
                <c:pt idx="3713">
                  <c:v>4919.1752189999997</c:v>
                </c:pt>
                <c:pt idx="3714">
                  <c:v>4920.4991099999997</c:v>
                </c:pt>
                <c:pt idx="3715">
                  <c:v>4921.8230009999997</c:v>
                </c:pt>
                <c:pt idx="3716">
                  <c:v>4923.1468919999998</c:v>
                </c:pt>
                <c:pt idx="3717">
                  <c:v>4924.4707829999998</c:v>
                </c:pt>
                <c:pt idx="3718">
                  <c:v>4925.7946739999998</c:v>
                </c:pt>
                <c:pt idx="3719">
                  <c:v>4927.1185649999998</c:v>
                </c:pt>
                <c:pt idx="3720">
                  <c:v>4928.4424559999998</c:v>
                </c:pt>
                <c:pt idx="3721">
                  <c:v>4929.7663469999998</c:v>
                </c:pt>
                <c:pt idx="3722">
                  <c:v>4931.0902379999998</c:v>
                </c:pt>
                <c:pt idx="3723">
                  <c:v>4932.4141289999998</c:v>
                </c:pt>
                <c:pt idx="3724">
                  <c:v>4933.7380199999998</c:v>
                </c:pt>
                <c:pt idx="3725">
                  <c:v>4935.0619109999998</c:v>
                </c:pt>
                <c:pt idx="3726">
                  <c:v>4936.3858019999998</c:v>
                </c:pt>
                <c:pt idx="3727">
                  <c:v>4937.7096929999998</c:v>
                </c:pt>
                <c:pt idx="3728">
                  <c:v>4939.0335839999998</c:v>
                </c:pt>
                <c:pt idx="3729">
                  <c:v>4940.3574749999998</c:v>
                </c:pt>
                <c:pt idx="3730">
                  <c:v>4941.6813659999998</c:v>
                </c:pt>
                <c:pt idx="3731">
                  <c:v>4943.0052569999998</c:v>
                </c:pt>
                <c:pt idx="3732">
                  <c:v>4944.3291479999998</c:v>
                </c:pt>
                <c:pt idx="3733">
                  <c:v>4945.6530389999998</c:v>
                </c:pt>
                <c:pt idx="3734">
                  <c:v>4946.9769299999998</c:v>
                </c:pt>
                <c:pt idx="3735">
                  <c:v>4948.3008209999998</c:v>
                </c:pt>
                <c:pt idx="3736">
                  <c:v>4949.6247119999998</c:v>
                </c:pt>
                <c:pt idx="3737">
                  <c:v>4950.9486029999998</c:v>
                </c:pt>
                <c:pt idx="3738">
                  <c:v>4952.2724939999998</c:v>
                </c:pt>
                <c:pt idx="3739">
                  <c:v>4953.5963849999998</c:v>
                </c:pt>
                <c:pt idx="3740">
                  <c:v>4954.9202759999998</c:v>
                </c:pt>
                <c:pt idx="3741">
                  <c:v>4956.2441669999998</c:v>
                </c:pt>
                <c:pt idx="3742">
                  <c:v>4957.5680579999998</c:v>
                </c:pt>
                <c:pt idx="3743">
                  <c:v>4958.8919489999998</c:v>
                </c:pt>
                <c:pt idx="3744">
                  <c:v>4960.2158399999998</c:v>
                </c:pt>
                <c:pt idx="3745">
                  <c:v>4961.5397309999998</c:v>
                </c:pt>
                <c:pt idx="3746">
                  <c:v>4962.8636219999999</c:v>
                </c:pt>
                <c:pt idx="3747">
                  <c:v>4964.1875129999999</c:v>
                </c:pt>
                <c:pt idx="3748">
                  <c:v>4965.5114039999999</c:v>
                </c:pt>
                <c:pt idx="3749">
                  <c:v>4966.8352949999999</c:v>
                </c:pt>
                <c:pt idx="3750">
                  <c:v>4968.1591859999999</c:v>
                </c:pt>
                <c:pt idx="3751">
                  <c:v>4969.4830769999999</c:v>
                </c:pt>
                <c:pt idx="3752">
                  <c:v>4970.8069679999999</c:v>
                </c:pt>
                <c:pt idx="3753">
                  <c:v>4972.1308589999999</c:v>
                </c:pt>
                <c:pt idx="3754">
                  <c:v>4973.4547499999999</c:v>
                </c:pt>
                <c:pt idx="3755">
                  <c:v>4974.7786409999999</c:v>
                </c:pt>
                <c:pt idx="3756">
                  <c:v>4976.1025319999999</c:v>
                </c:pt>
                <c:pt idx="3757">
                  <c:v>4977.4264229999999</c:v>
                </c:pt>
                <c:pt idx="3758">
                  <c:v>4978.7503139999999</c:v>
                </c:pt>
                <c:pt idx="3759">
                  <c:v>4980.0742049999999</c:v>
                </c:pt>
                <c:pt idx="3760">
                  <c:v>4981.3980959999999</c:v>
                </c:pt>
                <c:pt idx="3761">
                  <c:v>4982.7219869999999</c:v>
                </c:pt>
                <c:pt idx="3762">
                  <c:v>4984.0458779999999</c:v>
                </c:pt>
                <c:pt idx="3763">
                  <c:v>4985.3697689999999</c:v>
                </c:pt>
                <c:pt idx="3764">
                  <c:v>4986.6936599999999</c:v>
                </c:pt>
                <c:pt idx="3765">
                  <c:v>4988.0175509999999</c:v>
                </c:pt>
                <c:pt idx="3766">
                  <c:v>4989.3414419999999</c:v>
                </c:pt>
                <c:pt idx="3767">
                  <c:v>4990.6653329999999</c:v>
                </c:pt>
                <c:pt idx="3768">
                  <c:v>4991.9892239999999</c:v>
                </c:pt>
                <c:pt idx="3769">
                  <c:v>4993.3131149999999</c:v>
                </c:pt>
                <c:pt idx="3770">
                  <c:v>4994.6370059999999</c:v>
                </c:pt>
                <c:pt idx="3771">
                  <c:v>4995.9608969999999</c:v>
                </c:pt>
                <c:pt idx="3772">
                  <c:v>4997.2847879999999</c:v>
                </c:pt>
                <c:pt idx="3773">
                  <c:v>4998.6086789999999</c:v>
                </c:pt>
                <c:pt idx="3774">
                  <c:v>4999.9325699999999</c:v>
                </c:pt>
                <c:pt idx="3775">
                  <c:v>5001.2564609999999</c:v>
                </c:pt>
                <c:pt idx="3776">
                  <c:v>5002.5803519999999</c:v>
                </c:pt>
                <c:pt idx="3777">
                  <c:v>5003.904243</c:v>
                </c:pt>
                <c:pt idx="3778">
                  <c:v>5005.228134</c:v>
                </c:pt>
                <c:pt idx="3779">
                  <c:v>5006.552025</c:v>
                </c:pt>
                <c:pt idx="3780">
                  <c:v>5007.875916</c:v>
                </c:pt>
                <c:pt idx="3781">
                  <c:v>5009.199807</c:v>
                </c:pt>
                <c:pt idx="3782">
                  <c:v>5010.523698</c:v>
                </c:pt>
                <c:pt idx="3783">
                  <c:v>5011.847589</c:v>
                </c:pt>
                <c:pt idx="3784">
                  <c:v>5013.17148</c:v>
                </c:pt>
                <c:pt idx="3785">
                  <c:v>5014.495371</c:v>
                </c:pt>
                <c:pt idx="3786">
                  <c:v>5015.819262</c:v>
                </c:pt>
                <c:pt idx="3787">
                  <c:v>5017.143153</c:v>
                </c:pt>
                <c:pt idx="3788">
                  <c:v>5018.467044</c:v>
                </c:pt>
                <c:pt idx="3789">
                  <c:v>5019.790935</c:v>
                </c:pt>
                <c:pt idx="3790">
                  <c:v>5021.114826</c:v>
                </c:pt>
                <c:pt idx="3791">
                  <c:v>5022.438717</c:v>
                </c:pt>
                <c:pt idx="3792">
                  <c:v>5023.762608</c:v>
                </c:pt>
                <c:pt idx="3793">
                  <c:v>5025.086499</c:v>
                </c:pt>
                <c:pt idx="3794">
                  <c:v>5026.41039</c:v>
                </c:pt>
                <c:pt idx="3795">
                  <c:v>5027.734281</c:v>
                </c:pt>
                <c:pt idx="3796">
                  <c:v>5029.058172</c:v>
                </c:pt>
                <c:pt idx="3797">
                  <c:v>5030.382063</c:v>
                </c:pt>
                <c:pt idx="3798">
                  <c:v>5031.705954</c:v>
                </c:pt>
                <c:pt idx="3799">
                  <c:v>5033.029845</c:v>
                </c:pt>
                <c:pt idx="3800">
                  <c:v>5034.353736</c:v>
                </c:pt>
                <c:pt idx="3801">
                  <c:v>5035.677627</c:v>
                </c:pt>
                <c:pt idx="3802">
                  <c:v>5037.001518</c:v>
                </c:pt>
                <c:pt idx="3803">
                  <c:v>5038.325409</c:v>
                </c:pt>
                <c:pt idx="3804">
                  <c:v>5039.6493</c:v>
                </c:pt>
                <c:pt idx="3805">
                  <c:v>5040.973191</c:v>
                </c:pt>
                <c:pt idx="3806">
                  <c:v>5042.297082</c:v>
                </c:pt>
                <c:pt idx="3807">
                  <c:v>5043.620973</c:v>
                </c:pt>
                <c:pt idx="3808">
                  <c:v>5044.9448640000001</c:v>
                </c:pt>
                <c:pt idx="3809">
                  <c:v>5046.2687550000001</c:v>
                </c:pt>
                <c:pt idx="3810">
                  <c:v>5047.5926460000001</c:v>
                </c:pt>
                <c:pt idx="3811">
                  <c:v>5048.9165370000001</c:v>
                </c:pt>
                <c:pt idx="3812">
                  <c:v>5050.2404280000001</c:v>
                </c:pt>
                <c:pt idx="3813">
                  <c:v>5051.5643190000001</c:v>
                </c:pt>
                <c:pt idx="3814">
                  <c:v>5052.8882100000001</c:v>
                </c:pt>
                <c:pt idx="3815">
                  <c:v>5054.2121010000001</c:v>
                </c:pt>
                <c:pt idx="3816">
                  <c:v>5055.5359920000001</c:v>
                </c:pt>
                <c:pt idx="3817">
                  <c:v>5056.8598830000001</c:v>
                </c:pt>
                <c:pt idx="3818">
                  <c:v>5058.1837740000001</c:v>
                </c:pt>
                <c:pt idx="3819">
                  <c:v>5059.5076650000001</c:v>
                </c:pt>
                <c:pt idx="3820">
                  <c:v>5060.8315560000001</c:v>
                </c:pt>
                <c:pt idx="3821">
                  <c:v>5062.1554470000001</c:v>
                </c:pt>
                <c:pt idx="3822">
                  <c:v>5063.4793380000001</c:v>
                </c:pt>
                <c:pt idx="3823">
                  <c:v>5064.8032290000001</c:v>
                </c:pt>
                <c:pt idx="3824">
                  <c:v>5066.1271200000001</c:v>
                </c:pt>
                <c:pt idx="3825">
                  <c:v>5067.4510110000001</c:v>
                </c:pt>
                <c:pt idx="3826">
                  <c:v>5068.7749020000001</c:v>
                </c:pt>
                <c:pt idx="3827">
                  <c:v>5070.0987930000001</c:v>
                </c:pt>
                <c:pt idx="3828">
                  <c:v>5071.4226840000001</c:v>
                </c:pt>
                <c:pt idx="3829">
                  <c:v>5072.7465750000001</c:v>
                </c:pt>
                <c:pt idx="3830">
                  <c:v>5074.0704660000001</c:v>
                </c:pt>
                <c:pt idx="3831">
                  <c:v>5075.3943570000001</c:v>
                </c:pt>
                <c:pt idx="3832">
                  <c:v>5076.7182480000001</c:v>
                </c:pt>
                <c:pt idx="3833">
                  <c:v>5078.0421390000001</c:v>
                </c:pt>
                <c:pt idx="3834">
                  <c:v>5079.3660300000001</c:v>
                </c:pt>
                <c:pt idx="3835">
                  <c:v>5080.6899210000001</c:v>
                </c:pt>
                <c:pt idx="3836">
                  <c:v>5082.0138120000001</c:v>
                </c:pt>
                <c:pt idx="3837">
                  <c:v>5083.3377030000001</c:v>
                </c:pt>
                <c:pt idx="3838">
                  <c:v>5084.6615940000002</c:v>
                </c:pt>
                <c:pt idx="3839">
                  <c:v>5085.9854850000002</c:v>
                </c:pt>
                <c:pt idx="3840">
                  <c:v>5087.3093760000002</c:v>
                </c:pt>
                <c:pt idx="3841">
                  <c:v>5088.6332670000002</c:v>
                </c:pt>
                <c:pt idx="3842">
                  <c:v>5089.9571580000002</c:v>
                </c:pt>
                <c:pt idx="3843">
                  <c:v>5091.2810490000002</c:v>
                </c:pt>
                <c:pt idx="3844">
                  <c:v>5092.6049400000002</c:v>
                </c:pt>
                <c:pt idx="3845">
                  <c:v>5093.9288310000002</c:v>
                </c:pt>
                <c:pt idx="3846">
                  <c:v>5095.2527220000002</c:v>
                </c:pt>
                <c:pt idx="3847">
                  <c:v>5096.5766130000002</c:v>
                </c:pt>
                <c:pt idx="3848">
                  <c:v>5097.9005040000002</c:v>
                </c:pt>
                <c:pt idx="3849">
                  <c:v>5099.2243950000002</c:v>
                </c:pt>
                <c:pt idx="3850">
                  <c:v>5100.5482860000002</c:v>
                </c:pt>
                <c:pt idx="3851">
                  <c:v>5101.8721770000002</c:v>
                </c:pt>
                <c:pt idx="3852">
                  <c:v>5103.1960680000002</c:v>
                </c:pt>
                <c:pt idx="3853">
                  <c:v>5104.5199590000002</c:v>
                </c:pt>
                <c:pt idx="3854">
                  <c:v>5105.8438500000002</c:v>
                </c:pt>
                <c:pt idx="3855">
                  <c:v>5107.1677410000002</c:v>
                </c:pt>
                <c:pt idx="3856">
                  <c:v>5108.4916320000002</c:v>
                </c:pt>
                <c:pt idx="3857">
                  <c:v>5109.8155230000002</c:v>
                </c:pt>
                <c:pt idx="3858">
                  <c:v>5111.1394140000002</c:v>
                </c:pt>
                <c:pt idx="3859">
                  <c:v>5112.4633050000002</c:v>
                </c:pt>
                <c:pt idx="3860">
                  <c:v>5113.7871960000002</c:v>
                </c:pt>
                <c:pt idx="3861">
                  <c:v>5115.1110870000002</c:v>
                </c:pt>
                <c:pt idx="3862">
                  <c:v>5116.4349780000002</c:v>
                </c:pt>
                <c:pt idx="3863">
                  <c:v>5117.7588690000002</c:v>
                </c:pt>
                <c:pt idx="3864">
                  <c:v>5119.0827600000002</c:v>
                </c:pt>
                <c:pt idx="3865">
                  <c:v>5120.4066510000002</c:v>
                </c:pt>
                <c:pt idx="3866">
                  <c:v>5121.7305420000002</c:v>
                </c:pt>
                <c:pt idx="3867">
                  <c:v>5123.0544330000002</c:v>
                </c:pt>
                <c:pt idx="3868">
                  <c:v>5124.3783240000002</c:v>
                </c:pt>
                <c:pt idx="3869">
                  <c:v>5125.7022150000003</c:v>
                </c:pt>
                <c:pt idx="3870">
                  <c:v>5127.0261060000003</c:v>
                </c:pt>
                <c:pt idx="3871">
                  <c:v>5128.3499970000003</c:v>
                </c:pt>
                <c:pt idx="3872">
                  <c:v>5129.6738880000003</c:v>
                </c:pt>
                <c:pt idx="3873">
                  <c:v>5130.9977790000003</c:v>
                </c:pt>
                <c:pt idx="3874">
                  <c:v>5132.3216700000003</c:v>
                </c:pt>
                <c:pt idx="3875">
                  <c:v>5133.6455610000003</c:v>
                </c:pt>
                <c:pt idx="3876">
                  <c:v>5134.9694520000003</c:v>
                </c:pt>
                <c:pt idx="3877">
                  <c:v>5136.2933430000003</c:v>
                </c:pt>
                <c:pt idx="3878">
                  <c:v>5137.6172340000003</c:v>
                </c:pt>
                <c:pt idx="3879">
                  <c:v>5138.9411250000003</c:v>
                </c:pt>
                <c:pt idx="3880">
                  <c:v>5140.2650160000003</c:v>
                </c:pt>
                <c:pt idx="3881">
                  <c:v>5141.5889070000003</c:v>
                </c:pt>
                <c:pt idx="3882">
                  <c:v>5142.9127980000003</c:v>
                </c:pt>
                <c:pt idx="3883">
                  <c:v>5144.2366890000003</c:v>
                </c:pt>
                <c:pt idx="3884">
                  <c:v>5145.5605800000003</c:v>
                </c:pt>
                <c:pt idx="3885">
                  <c:v>5146.8844710000003</c:v>
                </c:pt>
                <c:pt idx="3886">
                  <c:v>5148.2083620000003</c:v>
                </c:pt>
                <c:pt idx="3887">
                  <c:v>5149.5322530000003</c:v>
                </c:pt>
                <c:pt idx="3888">
                  <c:v>5150.8561440000003</c:v>
                </c:pt>
                <c:pt idx="3889">
                  <c:v>5152.1800350000003</c:v>
                </c:pt>
                <c:pt idx="3890">
                  <c:v>5153.5039260000003</c:v>
                </c:pt>
                <c:pt idx="3891">
                  <c:v>5154.8278170000003</c:v>
                </c:pt>
                <c:pt idx="3892">
                  <c:v>5156.1517080000003</c:v>
                </c:pt>
                <c:pt idx="3893">
                  <c:v>5157.4755990000003</c:v>
                </c:pt>
                <c:pt idx="3894">
                  <c:v>5158.7994900000003</c:v>
                </c:pt>
                <c:pt idx="3895">
                  <c:v>5160.1233810000003</c:v>
                </c:pt>
                <c:pt idx="3896">
                  <c:v>5161.4472720000003</c:v>
                </c:pt>
                <c:pt idx="3897">
                  <c:v>5162.7711630000003</c:v>
                </c:pt>
                <c:pt idx="3898">
                  <c:v>5164.0950540000003</c:v>
                </c:pt>
                <c:pt idx="3899">
                  <c:v>5165.4189450000003</c:v>
                </c:pt>
                <c:pt idx="3900">
                  <c:v>5166.7428360000004</c:v>
                </c:pt>
                <c:pt idx="3901">
                  <c:v>5168.0667270000004</c:v>
                </c:pt>
                <c:pt idx="3902">
                  <c:v>5169.3906180000004</c:v>
                </c:pt>
                <c:pt idx="3903">
                  <c:v>5170.7145090000004</c:v>
                </c:pt>
                <c:pt idx="3904">
                  <c:v>5172.0384000000004</c:v>
                </c:pt>
                <c:pt idx="3905">
                  <c:v>5173.3622910000004</c:v>
                </c:pt>
                <c:pt idx="3906">
                  <c:v>5174.6861820000004</c:v>
                </c:pt>
                <c:pt idx="3907">
                  <c:v>5176.0100730000004</c:v>
                </c:pt>
                <c:pt idx="3908">
                  <c:v>5177.3339640000004</c:v>
                </c:pt>
                <c:pt idx="3909">
                  <c:v>5178.6578550000004</c:v>
                </c:pt>
                <c:pt idx="3910">
                  <c:v>5179.9817460000004</c:v>
                </c:pt>
                <c:pt idx="3911">
                  <c:v>5181.3056370000004</c:v>
                </c:pt>
                <c:pt idx="3912">
                  <c:v>5182.6295280000004</c:v>
                </c:pt>
                <c:pt idx="3913">
                  <c:v>5183.9534190000004</c:v>
                </c:pt>
                <c:pt idx="3914">
                  <c:v>5185.2773100000004</c:v>
                </c:pt>
                <c:pt idx="3915">
                  <c:v>5186.6012010000004</c:v>
                </c:pt>
                <c:pt idx="3916">
                  <c:v>5187.9250920000004</c:v>
                </c:pt>
                <c:pt idx="3917">
                  <c:v>5189.2489830000004</c:v>
                </c:pt>
                <c:pt idx="3918">
                  <c:v>5190.5728740000004</c:v>
                </c:pt>
                <c:pt idx="3919">
                  <c:v>5191.8967650000004</c:v>
                </c:pt>
                <c:pt idx="3920">
                  <c:v>5193.2206560000004</c:v>
                </c:pt>
                <c:pt idx="3921">
                  <c:v>5194.5445470000004</c:v>
                </c:pt>
                <c:pt idx="3922">
                  <c:v>5195.8684380000004</c:v>
                </c:pt>
                <c:pt idx="3923">
                  <c:v>5197.1923290000004</c:v>
                </c:pt>
                <c:pt idx="3924">
                  <c:v>5198.5162200000004</c:v>
                </c:pt>
                <c:pt idx="3925">
                  <c:v>5199.8401110000004</c:v>
                </c:pt>
                <c:pt idx="3926">
                  <c:v>5201.1640020000004</c:v>
                </c:pt>
                <c:pt idx="3927">
                  <c:v>5202.4878930000004</c:v>
                </c:pt>
                <c:pt idx="3928">
                  <c:v>5203.8117840000004</c:v>
                </c:pt>
                <c:pt idx="3929">
                  <c:v>5205.1356750000004</c:v>
                </c:pt>
                <c:pt idx="3930">
                  <c:v>5206.4595660000005</c:v>
                </c:pt>
                <c:pt idx="3931">
                  <c:v>5207.7834570000005</c:v>
                </c:pt>
                <c:pt idx="3932">
                  <c:v>5209.1073480000005</c:v>
                </c:pt>
                <c:pt idx="3933">
                  <c:v>5210.4312390000005</c:v>
                </c:pt>
                <c:pt idx="3934">
                  <c:v>5211.7551300000005</c:v>
                </c:pt>
                <c:pt idx="3935">
                  <c:v>5213.0790210000005</c:v>
                </c:pt>
                <c:pt idx="3936">
                  <c:v>5214.4029120000005</c:v>
                </c:pt>
                <c:pt idx="3937">
                  <c:v>5215.7268030000005</c:v>
                </c:pt>
                <c:pt idx="3938">
                  <c:v>5217.0506940000005</c:v>
                </c:pt>
                <c:pt idx="3939">
                  <c:v>5218.3745850000005</c:v>
                </c:pt>
                <c:pt idx="3940">
                  <c:v>5219.6984760000005</c:v>
                </c:pt>
                <c:pt idx="3941">
                  <c:v>5221.0223670000005</c:v>
                </c:pt>
                <c:pt idx="3942">
                  <c:v>5222.3462580000005</c:v>
                </c:pt>
                <c:pt idx="3943">
                  <c:v>5223.6701490000005</c:v>
                </c:pt>
                <c:pt idx="3944">
                  <c:v>5224.9940400000005</c:v>
                </c:pt>
                <c:pt idx="3945">
                  <c:v>5226.3179310000005</c:v>
                </c:pt>
                <c:pt idx="3946">
                  <c:v>5227.6418220000005</c:v>
                </c:pt>
                <c:pt idx="3947">
                  <c:v>5228.9657130000005</c:v>
                </c:pt>
                <c:pt idx="3948">
                  <c:v>5230.2896040000005</c:v>
                </c:pt>
                <c:pt idx="3949">
                  <c:v>5231.6134950000005</c:v>
                </c:pt>
                <c:pt idx="3950">
                  <c:v>5232.9373860000005</c:v>
                </c:pt>
                <c:pt idx="3951">
                  <c:v>5234.2612770000005</c:v>
                </c:pt>
                <c:pt idx="3952">
                  <c:v>5235.5851680000005</c:v>
                </c:pt>
                <c:pt idx="3953">
                  <c:v>5236.9090590000005</c:v>
                </c:pt>
                <c:pt idx="3954">
                  <c:v>5238.2329500000005</c:v>
                </c:pt>
                <c:pt idx="3955">
                  <c:v>5239.5568410000005</c:v>
                </c:pt>
                <c:pt idx="3956">
                  <c:v>5240.8807320000005</c:v>
                </c:pt>
                <c:pt idx="3957">
                  <c:v>5242.2046230000005</c:v>
                </c:pt>
                <c:pt idx="3958">
                  <c:v>5243.5285140000005</c:v>
                </c:pt>
                <c:pt idx="3959">
                  <c:v>5244.8524049999996</c:v>
                </c:pt>
                <c:pt idx="3960">
                  <c:v>5246.1762959999996</c:v>
                </c:pt>
                <c:pt idx="3961">
                  <c:v>5247.5001869999996</c:v>
                </c:pt>
                <c:pt idx="3962">
                  <c:v>5248.8240779999996</c:v>
                </c:pt>
                <c:pt idx="3963">
                  <c:v>5250.1479689999996</c:v>
                </c:pt>
                <c:pt idx="3964">
                  <c:v>5251.4718599999997</c:v>
                </c:pt>
                <c:pt idx="3965">
                  <c:v>5252.7957509999997</c:v>
                </c:pt>
                <c:pt idx="3966">
                  <c:v>5254.1196419999997</c:v>
                </c:pt>
                <c:pt idx="3967">
                  <c:v>5255.4435329999997</c:v>
                </c:pt>
                <c:pt idx="3968">
                  <c:v>5256.7674239999997</c:v>
                </c:pt>
                <c:pt idx="3969">
                  <c:v>5258.0913149999997</c:v>
                </c:pt>
                <c:pt idx="3970">
                  <c:v>5259.4152059999997</c:v>
                </c:pt>
                <c:pt idx="3971">
                  <c:v>5260.7390969999997</c:v>
                </c:pt>
                <c:pt idx="3972">
                  <c:v>5262.0629879999997</c:v>
                </c:pt>
                <c:pt idx="3973">
                  <c:v>5263.3868789999997</c:v>
                </c:pt>
                <c:pt idx="3974">
                  <c:v>5264.7107699999997</c:v>
                </c:pt>
                <c:pt idx="3975">
                  <c:v>5266.0346609999997</c:v>
                </c:pt>
                <c:pt idx="3976">
                  <c:v>5267.3585519999997</c:v>
                </c:pt>
                <c:pt idx="3977">
                  <c:v>5268.6824429999997</c:v>
                </c:pt>
                <c:pt idx="3978">
                  <c:v>5270.0063339999997</c:v>
                </c:pt>
                <c:pt idx="3979">
                  <c:v>5271.3302249999997</c:v>
                </c:pt>
                <c:pt idx="3980">
                  <c:v>5272.6541159999997</c:v>
                </c:pt>
                <c:pt idx="3981">
                  <c:v>5273.9780069999997</c:v>
                </c:pt>
                <c:pt idx="3982">
                  <c:v>5275.3018979999997</c:v>
                </c:pt>
                <c:pt idx="3983">
                  <c:v>5276.6257889999997</c:v>
                </c:pt>
                <c:pt idx="3984">
                  <c:v>5277.9496799999997</c:v>
                </c:pt>
                <c:pt idx="3985">
                  <c:v>5279.2735709999997</c:v>
                </c:pt>
                <c:pt idx="3986">
                  <c:v>5280.5974619999997</c:v>
                </c:pt>
                <c:pt idx="3987">
                  <c:v>5281.9213529999997</c:v>
                </c:pt>
                <c:pt idx="3988">
                  <c:v>5283.2452439999997</c:v>
                </c:pt>
                <c:pt idx="3989">
                  <c:v>5284.5691349999997</c:v>
                </c:pt>
                <c:pt idx="3990">
                  <c:v>5285.8930259999997</c:v>
                </c:pt>
                <c:pt idx="3991">
                  <c:v>5287.2169169999997</c:v>
                </c:pt>
                <c:pt idx="3992">
                  <c:v>5288.5408079999997</c:v>
                </c:pt>
                <c:pt idx="3993">
                  <c:v>5289.8646989999997</c:v>
                </c:pt>
                <c:pt idx="3994">
                  <c:v>5291.1885899999997</c:v>
                </c:pt>
                <c:pt idx="3995">
                  <c:v>5292.5124809999998</c:v>
                </c:pt>
                <c:pt idx="3996">
                  <c:v>5293.8363719999998</c:v>
                </c:pt>
                <c:pt idx="3997">
                  <c:v>5295.1602629999998</c:v>
                </c:pt>
                <c:pt idx="3998">
                  <c:v>5296.4841539999998</c:v>
                </c:pt>
                <c:pt idx="3999">
                  <c:v>5297.8080449999998</c:v>
                </c:pt>
                <c:pt idx="4000">
                  <c:v>5299.1319359999998</c:v>
                </c:pt>
                <c:pt idx="4001">
                  <c:v>5300.4558269999998</c:v>
                </c:pt>
                <c:pt idx="4002">
                  <c:v>5301.7797179999998</c:v>
                </c:pt>
                <c:pt idx="4003">
                  <c:v>5303.1036089999998</c:v>
                </c:pt>
                <c:pt idx="4004">
                  <c:v>5304.4274999999998</c:v>
                </c:pt>
                <c:pt idx="4005">
                  <c:v>5305.7513909999998</c:v>
                </c:pt>
                <c:pt idx="4006">
                  <c:v>5307.0752819999998</c:v>
                </c:pt>
                <c:pt idx="4007">
                  <c:v>5308.3991729999998</c:v>
                </c:pt>
                <c:pt idx="4008">
                  <c:v>5309.7230639999998</c:v>
                </c:pt>
                <c:pt idx="4009">
                  <c:v>5311.0469549999998</c:v>
                </c:pt>
                <c:pt idx="4010">
                  <c:v>5312.3708459999998</c:v>
                </c:pt>
                <c:pt idx="4011">
                  <c:v>5313.6947369999998</c:v>
                </c:pt>
                <c:pt idx="4012">
                  <c:v>5315.0186279999998</c:v>
                </c:pt>
                <c:pt idx="4013">
                  <c:v>5316.3425189999998</c:v>
                </c:pt>
                <c:pt idx="4014">
                  <c:v>5317.6664099999998</c:v>
                </c:pt>
                <c:pt idx="4015">
                  <c:v>5318.9903009999998</c:v>
                </c:pt>
                <c:pt idx="4016">
                  <c:v>5320.3141919999998</c:v>
                </c:pt>
                <c:pt idx="4017">
                  <c:v>5321.6380829999998</c:v>
                </c:pt>
                <c:pt idx="4018">
                  <c:v>5322.9619739999998</c:v>
                </c:pt>
                <c:pt idx="4019">
                  <c:v>5324.2858649999998</c:v>
                </c:pt>
                <c:pt idx="4020">
                  <c:v>5325.6097559999998</c:v>
                </c:pt>
                <c:pt idx="4021">
                  <c:v>5326.9336469999998</c:v>
                </c:pt>
                <c:pt idx="4022">
                  <c:v>5328.2575379999998</c:v>
                </c:pt>
                <c:pt idx="4023">
                  <c:v>5329.5814289999998</c:v>
                </c:pt>
                <c:pt idx="4024">
                  <c:v>5330.9053199999998</c:v>
                </c:pt>
                <c:pt idx="4025">
                  <c:v>5332.2292109999999</c:v>
                </c:pt>
                <c:pt idx="4026">
                  <c:v>5333.5531019999999</c:v>
                </c:pt>
                <c:pt idx="4027">
                  <c:v>5334.8769929999999</c:v>
                </c:pt>
                <c:pt idx="4028">
                  <c:v>5336.2008839999999</c:v>
                </c:pt>
                <c:pt idx="4029">
                  <c:v>5337.5247749999999</c:v>
                </c:pt>
                <c:pt idx="4030">
                  <c:v>5338.8486659999999</c:v>
                </c:pt>
                <c:pt idx="4031">
                  <c:v>5340.1725569999999</c:v>
                </c:pt>
                <c:pt idx="4032">
                  <c:v>5341.4964479999999</c:v>
                </c:pt>
                <c:pt idx="4033">
                  <c:v>5342.8203389999999</c:v>
                </c:pt>
                <c:pt idx="4034">
                  <c:v>5344.1442299999999</c:v>
                </c:pt>
                <c:pt idx="4035">
                  <c:v>5345.4681209999999</c:v>
                </c:pt>
                <c:pt idx="4036">
                  <c:v>5346.7920119999999</c:v>
                </c:pt>
                <c:pt idx="4037">
                  <c:v>5348.1159029999999</c:v>
                </c:pt>
                <c:pt idx="4038">
                  <c:v>5349.4397939999999</c:v>
                </c:pt>
                <c:pt idx="4039">
                  <c:v>5350.7636849999999</c:v>
                </c:pt>
                <c:pt idx="4040">
                  <c:v>5352.0875759999999</c:v>
                </c:pt>
                <c:pt idx="4041">
                  <c:v>5353.4114669999999</c:v>
                </c:pt>
                <c:pt idx="4042">
                  <c:v>5354.7353579999999</c:v>
                </c:pt>
                <c:pt idx="4043">
                  <c:v>5356.0592489999999</c:v>
                </c:pt>
                <c:pt idx="4044">
                  <c:v>5357.3831399999999</c:v>
                </c:pt>
                <c:pt idx="4045">
                  <c:v>5358.7070309999999</c:v>
                </c:pt>
                <c:pt idx="4046">
                  <c:v>5360.0309219999999</c:v>
                </c:pt>
                <c:pt idx="4047">
                  <c:v>5361.3548129999999</c:v>
                </c:pt>
                <c:pt idx="4048">
                  <c:v>5362.6787039999999</c:v>
                </c:pt>
                <c:pt idx="4049">
                  <c:v>5364.0025949999999</c:v>
                </c:pt>
                <c:pt idx="4050">
                  <c:v>5365.3264859999999</c:v>
                </c:pt>
                <c:pt idx="4051">
                  <c:v>5366.6503769999999</c:v>
                </c:pt>
                <c:pt idx="4052">
                  <c:v>5367.9742679999999</c:v>
                </c:pt>
                <c:pt idx="4053">
                  <c:v>5369.2981589999999</c:v>
                </c:pt>
                <c:pt idx="4054">
                  <c:v>5370.6220499999999</c:v>
                </c:pt>
                <c:pt idx="4055">
                  <c:v>5371.9459409999999</c:v>
                </c:pt>
                <c:pt idx="4056">
                  <c:v>5373.269832</c:v>
                </c:pt>
                <c:pt idx="4057">
                  <c:v>5374.593723</c:v>
                </c:pt>
                <c:pt idx="4058">
                  <c:v>5375.917614</c:v>
                </c:pt>
                <c:pt idx="4059">
                  <c:v>5377.241505</c:v>
                </c:pt>
                <c:pt idx="4060">
                  <c:v>5378.565396</c:v>
                </c:pt>
                <c:pt idx="4061">
                  <c:v>5379.889287</c:v>
                </c:pt>
                <c:pt idx="4062">
                  <c:v>5381.213178</c:v>
                </c:pt>
                <c:pt idx="4063">
                  <c:v>5382.537069</c:v>
                </c:pt>
                <c:pt idx="4064">
                  <c:v>5383.86096</c:v>
                </c:pt>
                <c:pt idx="4065">
                  <c:v>5385.184851</c:v>
                </c:pt>
                <c:pt idx="4066">
                  <c:v>5386.508742</c:v>
                </c:pt>
                <c:pt idx="4067">
                  <c:v>5387.832633</c:v>
                </c:pt>
                <c:pt idx="4068">
                  <c:v>5389.156524</c:v>
                </c:pt>
                <c:pt idx="4069">
                  <c:v>5390.480415</c:v>
                </c:pt>
                <c:pt idx="4070">
                  <c:v>5391.804306</c:v>
                </c:pt>
                <c:pt idx="4071">
                  <c:v>5393.128197</c:v>
                </c:pt>
                <c:pt idx="4072">
                  <c:v>5394.452088</c:v>
                </c:pt>
                <c:pt idx="4073">
                  <c:v>5395.775979</c:v>
                </c:pt>
                <c:pt idx="4074">
                  <c:v>5397.09987</c:v>
                </c:pt>
                <c:pt idx="4075">
                  <c:v>5398.423761</c:v>
                </c:pt>
                <c:pt idx="4076">
                  <c:v>5399.747652</c:v>
                </c:pt>
                <c:pt idx="4077">
                  <c:v>5401.071543</c:v>
                </c:pt>
                <c:pt idx="4078">
                  <c:v>5402.395434</c:v>
                </c:pt>
                <c:pt idx="4079">
                  <c:v>5403.719325</c:v>
                </c:pt>
                <c:pt idx="4080">
                  <c:v>5405.043216</c:v>
                </c:pt>
                <c:pt idx="4081">
                  <c:v>5406.367107</c:v>
                </c:pt>
                <c:pt idx="4082">
                  <c:v>5407.690998</c:v>
                </c:pt>
                <c:pt idx="4083">
                  <c:v>5409.014889</c:v>
                </c:pt>
                <c:pt idx="4084">
                  <c:v>5410.33878</c:v>
                </c:pt>
                <c:pt idx="4085">
                  <c:v>5411.662671</c:v>
                </c:pt>
                <c:pt idx="4086">
                  <c:v>5412.986562</c:v>
                </c:pt>
                <c:pt idx="4087">
                  <c:v>5414.3104530000001</c:v>
                </c:pt>
                <c:pt idx="4088">
                  <c:v>5415.6343440000001</c:v>
                </c:pt>
                <c:pt idx="4089">
                  <c:v>5416.9582350000001</c:v>
                </c:pt>
                <c:pt idx="4090">
                  <c:v>5418.2821260000001</c:v>
                </c:pt>
                <c:pt idx="4091">
                  <c:v>5419.6060170000001</c:v>
                </c:pt>
                <c:pt idx="4092">
                  <c:v>5420.9299080000001</c:v>
                </c:pt>
                <c:pt idx="4093">
                  <c:v>5422.2537990000001</c:v>
                </c:pt>
                <c:pt idx="4094">
                  <c:v>5423.5776900000001</c:v>
                </c:pt>
                <c:pt idx="4095">
                  <c:v>5424.9015810000001</c:v>
                </c:pt>
                <c:pt idx="4096">
                  <c:v>5426.2254720000001</c:v>
                </c:pt>
                <c:pt idx="4097">
                  <c:v>5427.5493630000001</c:v>
                </c:pt>
                <c:pt idx="4098">
                  <c:v>5428.8732540000001</c:v>
                </c:pt>
                <c:pt idx="4099">
                  <c:v>5430.1971450000001</c:v>
                </c:pt>
                <c:pt idx="4100">
                  <c:v>5431.5210360000001</c:v>
                </c:pt>
                <c:pt idx="4101">
                  <c:v>5432.8449270000001</c:v>
                </c:pt>
                <c:pt idx="4102">
                  <c:v>5434.1688180000001</c:v>
                </c:pt>
                <c:pt idx="4103">
                  <c:v>5435.4927090000001</c:v>
                </c:pt>
                <c:pt idx="4104">
                  <c:v>5436.8166000000001</c:v>
                </c:pt>
                <c:pt idx="4105">
                  <c:v>5438.1404910000001</c:v>
                </c:pt>
                <c:pt idx="4106">
                  <c:v>5439.4643820000001</c:v>
                </c:pt>
                <c:pt idx="4107">
                  <c:v>5440.7882730000001</c:v>
                </c:pt>
                <c:pt idx="4108">
                  <c:v>5442.1121640000001</c:v>
                </c:pt>
                <c:pt idx="4109">
                  <c:v>5443.4360550000001</c:v>
                </c:pt>
                <c:pt idx="4110">
                  <c:v>5444.7599460000001</c:v>
                </c:pt>
                <c:pt idx="4111">
                  <c:v>5446.0838370000001</c:v>
                </c:pt>
                <c:pt idx="4112">
                  <c:v>5447.4077280000001</c:v>
                </c:pt>
                <c:pt idx="4113">
                  <c:v>5448.7316190000001</c:v>
                </c:pt>
                <c:pt idx="4114">
                  <c:v>5450.0555100000001</c:v>
                </c:pt>
                <c:pt idx="4115">
                  <c:v>5451.3794010000001</c:v>
                </c:pt>
                <c:pt idx="4116">
                  <c:v>5452.7032920000001</c:v>
                </c:pt>
                <c:pt idx="4117">
                  <c:v>5454.0271830000002</c:v>
                </c:pt>
                <c:pt idx="4118">
                  <c:v>5455.3510740000002</c:v>
                </c:pt>
                <c:pt idx="4119">
                  <c:v>5456.6749650000002</c:v>
                </c:pt>
                <c:pt idx="4120">
                  <c:v>5457.9988560000002</c:v>
                </c:pt>
                <c:pt idx="4121">
                  <c:v>5459.3227470000002</c:v>
                </c:pt>
                <c:pt idx="4122">
                  <c:v>5460.6466380000002</c:v>
                </c:pt>
                <c:pt idx="4123">
                  <c:v>5461.9705290000002</c:v>
                </c:pt>
                <c:pt idx="4124">
                  <c:v>5463.2944200000002</c:v>
                </c:pt>
                <c:pt idx="4125">
                  <c:v>5464.6183110000002</c:v>
                </c:pt>
                <c:pt idx="4126">
                  <c:v>5465.9422020000002</c:v>
                </c:pt>
                <c:pt idx="4127">
                  <c:v>5467.2660930000002</c:v>
                </c:pt>
                <c:pt idx="4128">
                  <c:v>5468.5899840000002</c:v>
                </c:pt>
                <c:pt idx="4129">
                  <c:v>5469.9138750000002</c:v>
                </c:pt>
                <c:pt idx="4130">
                  <c:v>5471.2377660000002</c:v>
                </c:pt>
                <c:pt idx="4131">
                  <c:v>5472.5616570000002</c:v>
                </c:pt>
                <c:pt idx="4132">
                  <c:v>5473.8855480000002</c:v>
                </c:pt>
                <c:pt idx="4133">
                  <c:v>5475.2094390000002</c:v>
                </c:pt>
                <c:pt idx="4134">
                  <c:v>5476.5333300000002</c:v>
                </c:pt>
                <c:pt idx="4135">
                  <c:v>5477.8572210000002</c:v>
                </c:pt>
                <c:pt idx="4136">
                  <c:v>5479.1811120000002</c:v>
                </c:pt>
                <c:pt idx="4137">
                  <c:v>5480.5050030000002</c:v>
                </c:pt>
                <c:pt idx="4138">
                  <c:v>5481.8288940000002</c:v>
                </c:pt>
                <c:pt idx="4139">
                  <c:v>5483.1527850000002</c:v>
                </c:pt>
                <c:pt idx="4140">
                  <c:v>5484.4766760000002</c:v>
                </c:pt>
                <c:pt idx="4141">
                  <c:v>5485.8005670000002</c:v>
                </c:pt>
                <c:pt idx="4142">
                  <c:v>5487.1244580000002</c:v>
                </c:pt>
                <c:pt idx="4143">
                  <c:v>5488.4483490000002</c:v>
                </c:pt>
                <c:pt idx="4144">
                  <c:v>5489.7722400000002</c:v>
                </c:pt>
                <c:pt idx="4145">
                  <c:v>5491.0961310000002</c:v>
                </c:pt>
                <c:pt idx="4146">
                  <c:v>5492.4200220000002</c:v>
                </c:pt>
                <c:pt idx="4147">
                  <c:v>5493.7439130000002</c:v>
                </c:pt>
                <c:pt idx="4148">
                  <c:v>5495.0678040000003</c:v>
                </c:pt>
                <c:pt idx="4149">
                  <c:v>5496.3916950000003</c:v>
                </c:pt>
                <c:pt idx="4150">
                  <c:v>5497.7155860000003</c:v>
                </c:pt>
                <c:pt idx="4151">
                  <c:v>5499.0394770000003</c:v>
                </c:pt>
                <c:pt idx="4152">
                  <c:v>5500.3633680000003</c:v>
                </c:pt>
                <c:pt idx="4153">
                  <c:v>5501.6872590000003</c:v>
                </c:pt>
                <c:pt idx="4154">
                  <c:v>5503.0111500000003</c:v>
                </c:pt>
                <c:pt idx="4155">
                  <c:v>5504.3350410000003</c:v>
                </c:pt>
                <c:pt idx="4156">
                  <c:v>5505.6589320000003</c:v>
                </c:pt>
                <c:pt idx="4157">
                  <c:v>5506.9828230000003</c:v>
                </c:pt>
                <c:pt idx="4158">
                  <c:v>5508.3067140000003</c:v>
                </c:pt>
                <c:pt idx="4159">
                  <c:v>5509.6306050000003</c:v>
                </c:pt>
                <c:pt idx="4160">
                  <c:v>5510.9544960000003</c:v>
                </c:pt>
                <c:pt idx="4161">
                  <c:v>5512.2783870000003</c:v>
                </c:pt>
                <c:pt idx="4162">
                  <c:v>5513.6022780000003</c:v>
                </c:pt>
                <c:pt idx="4163">
                  <c:v>5514.9261690000003</c:v>
                </c:pt>
                <c:pt idx="4164">
                  <c:v>5516.2500600000003</c:v>
                </c:pt>
                <c:pt idx="4165">
                  <c:v>5517.5739510000003</c:v>
                </c:pt>
                <c:pt idx="4166">
                  <c:v>5518.8978420000003</c:v>
                </c:pt>
                <c:pt idx="4167">
                  <c:v>5520.2217330000003</c:v>
                </c:pt>
                <c:pt idx="4168">
                  <c:v>5521.5456240000003</c:v>
                </c:pt>
                <c:pt idx="4169">
                  <c:v>5522.8695150000003</c:v>
                </c:pt>
                <c:pt idx="4170">
                  <c:v>5524.1934060000003</c:v>
                </c:pt>
                <c:pt idx="4171">
                  <c:v>5525.5172970000003</c:v>
                </c:pt>
                <c:pt idx="4172">
                  <c:v>5526.8411880000003</c:v>
                </c:pt>
                <c:pt idx="4173">
                  <c:v>5528.1650790000003</c:v>
                </c:pt>
                <c:pt idx="4174">
                  <c:v>5529.4889700000003</c:v>
                </c:pt>
                <c:pt idx="4175">
                  <c:v>5530.8128610000003</c:v>
                </c:pt>
                <c:pt idx="4176">
                  <c:v>5532.1367520000003</c:v>
                </c:pt>
                <c:pt idx="4177">
                  <c:v>5533.4606430000003</c:v>
                </c:pt>
                <c:pt idx="4178">
                  <c:v>5534.7845340000003</c:v>
                </c:pt>
                <c:pt idx="4179">
                  <c:v>5536.1084250000004</c:v>
                </c:pt>
                <c:pt idx="4180">
                  <c:v>5537.4323160000004</c:v>
                </c:pt>
                <c:pt idx="4181">
                  <c:v>5538.7562070000004</c:v>
                </c:pt>
                <c:pt idx="4182">
                  <c:v>5540.0800980000004</c:v>
                </c:pt>
                <c:pt idx="4183">
                  <c:v>5541.4039890000004</c:v>
                </c:pt>
                <c:pt idx="4184">
                  <c:v>5542.7278800000004</c:v>
                </c:pt>
                <c:pt idx="4185">
                  <c:v>5544.0517710000004</c:v>
                </c:pt>
                <c:pt idx="4186">
                  <c:v>5545.3756620000004</c:v>
                </c:pt>
                <c:pt idx="4187">
                  <c:v>5546.6995530000004</c:v>
                </c:pt>
                <c:pt idx="4188">
                  <c:v>5548.0234440000004</c:v>
                </c:pt>
                <c:pt idx="4189">
                  <c:v>5549.3473350000004</c:v>
                </c:pt>
                <c:pt idx="4190">
                  <c:v>5550.6712260000004</c:v>
                </c:pt>
                <c:pt idx="4191">
                  <c:v>5551.9951170000004</c:v>
                </c:pt>
                <c:pt idx="4192">
                  <c:v>5553.3190080000004</c:v>
                </c:pt>
                <c:pt idx="4193">
                  <c:v>5554.6428990000004</c:v>
                </c:pt>
                <c:pt idx="4194">
                  <c:v>5555.9667900000004</c:v>
                </c:pt>
                <c:pt idx="4195">
                  <c:v>5557.2906810000004</c:v>
                </c:pt>
                <c:pt idx="4196">
                  <c:v>5558.6145720000004</c:v>
                </c:pt>
                <c:pt idx="4197">
                  <c:v>5559.9384630000004</c:v>
                </c:pt>
                <c:pt idx="4198">
                  <c:v>5561.2623540000004</c:v>
                </c:pt>
                <c:pt idx="4199">
                  <c:v>5562.5862450000004</c:v>
                </c:pt>
                <c:pt idx="4200">
                  <c:v>5563.9101360000004</c:v>
                </c:pt>
                <c:pt idx="4201">
                  <c:v>5565.2340270000004</c:v>
                </c:pt>
                <c:pt idx="4202">
                  <c:v>5566.5579180000004</c:v>
                </c:pt>
                <c:pt idx="4203">
                  <c:v>5567.8818090000004</c:v>
                </c:pt>
                <c:pt idx="4204">
                  <c:v>5569.2057000000004</c:v>
                </c:pt>
                <c:pt idx="4205">
                  <c:v>5570.5295910000004</c:v>
                </c:pt>
                <c:pt idx="4206">
                  <c:v>5571.8534820000004</c:v>
                </c:pt>
                <c:pt idx="4207">
                  <c:v>5573.1773730000004</c:v>
                </c:pt>
                <c:pt idx="4208">
                  <c:v>5574.5012640000004</c:v>
                </c:pt>
                <c:pt idx="4209">
                  <c:v>5575.8251550000004</c:v>
                </c:pt>
                <c:pt idx="4210">
                  <c:v>5577.1490460000005</c:v>
                </c:pt>
                <c:pt idx="4211">
                  <c:v>5578.4729370000005</c:v>
                </c:pt>
                <c:pt idx="4212">
                  <c:v>5579.7968280000005</c:v>
                </c:pt>
                <c:pt idx="4213">
                  <c:v>5581.1207190000005</c:v>
                </c:pt>
                <c:pt idx="4214">
                  <c:v>5582.4446100000005</c:v>
                </c:pt>
                <c:pt idx="4215">
                  <c:v>5583.7685010000005</c:v>
                </c:pt>
                <c:pt idx="4216">
                  <c:v>5585.0923920000005</c:v>
                </c:pt>
                <c:pt idx="4217">
                  <c:v>5586.4162830000005</c:v>
                </c:pt>
                <c:pt idx="4218">
                  <c:v>5587.7401740000005</c:v>
                </c:pt>
                <c:pt idx="4219">
                  <c:v>5589.0640650000005</c:v>
                </c:pt>
                <c:pt idx="4220">
                  <c:v>5590.3879560000005</c:v>
                </c:pt>
                <c:pt idx="4221">
                  <c:v>5591.7118470000005</c:v>
                </c:pt>
                <c:pt idx="4222">
                  <c:v>5593.0357380000005</c:v>
                </c:pt>
                <c:pt idx="4223">
                  <c:v>5594.3596290000005</c:v>
                </c:pt>
                <c:pt idx="4224">
                  <c:v>5595.6835200000005</c:v>
                </c:pt>
                <c:pt idx="4225">
                  <c:v>5597.0074110000005</c:v>
                </c:pt>
                <c:pt idx="4226">
                  <c:v>5598.3313020000005</c:v>
                </c:pt>
                <c:pt idx="4227">
                  <c:v>5599.6551930000005</c:v>
                </c:pt>
                <c:pt idx="4228">
                  <c:v>5600.9790840000005</c:v>
                </c:pt>
                <c:pt idx="4229">
                  <c:v>5602.3029750000005</c:v>
                </c:pt>
                <c:pt idx="4230">
                  <c:v>5603.6268660000005</c:v>
                </c:pt>
                <c:pt idx="4231">
                  <c:v>5604.9507570000005</c:v>
                </c:pt>
                <c:pt idx="4232">
                  <c:v>5606.2746479999996</c:v>
                </c:pt>
                <c:pt idx="4233">
                  <c:v>5607.5985389999996</c:v>
                </c:pt>
                <c:pt idx="4234">
                  <c:v>5608.9224299999996</c:v>
                </c:pt>
                <c:pt idx="4235">
                  <c:v>5610.2463209999996</c:v>
                </c:pt>
                <c:pt idx="4236">
                  <c:v>5611.5702119999996</c:v>
                </c:pt>
                <c:pt idx="4237">
                  <c:v>5612.8941029999996</c:v>
                </c:pt>
                <c:pt idx="4238">
                  <c:v>5614.2179939999996</c:v>
                </c:pt>
                <c:pt idx="4239">
                  <c:v>5615.5418849999996</c:v>
                </c:pt>
                <c:pt idx="4240">
                  <c:v>5616.8657759999996</c:v>
                </c:pt>
                <c:pt idx="4241">
                  <c:v>5618.1896669999996</c:v>
                </c:pt>
                <c:pt idx="4242">
                  <c:v>5619.5135579999996</c:v>
                </c:pt>
                <c:pt idx="4243">
                  <c:v>5620.8374489999997</c:v>
                </c:pt>
                <c:pt idx="4244">
                  <c:v>5622.1613399999997</c:v>
                </c:pt>
                <c:pt idx="4245">
                  <c:v>5623.4852309999997</c:v>
                </c:pt>
                <c:pt idx="4246">
                  <c:v>5624.8091219999997</c:v>
                </c:pt>
                <c:pt idx="4247">
                  <c:v>5626.1330129999997</c:v>
                </c:pt>
                <c:pt idx="4248">
                  <c:v>5627.4569039999997</c:v>
                </c:pt>
                <c:pt idx="4249">
                  <c:v>5628.7807949999997</c:v>
                </c:pt>
                <c:pt idx="4250">
                  <c:v>5630.1046859999997</c:v>
                </c:pt>
                <c:pt idx="4251">
                  <c:v>5631.4285769999997</c:v>
                </c:pt>
                <c:pt idx="4252">
                  <c:v>5632.7524679999997</c:v>
                </c:pt>
                <c:pt idx="4253">
                  <c:v>5634.0763589999997</c:v>
                </c:pt>
                <c:pt idx="4254">
                  <c:v>5635.4002499999997</c:v>
                </c:pt>
                <c:pt idx="4255">
                  <c:v>5636.7241409999997</c:v>
                </c:pt>
                <c:pt idx="4256">
                  <c:v>5638.0480319999997</c:v>
                </c:pt>
                <c:pt idx="4257">
                  <c:v>5639.3719229999997</c:v>
                </c:pt>
                <c:pt idx="4258">
                  <c:v>5640.6958139999997</c:v>
                </c:pt>
                <c:pt idx="4259">
                  <c:v>5642.0197049999997</c:v>
                </c:pt>
                <c:pt idx="4260">
                  <c:v>5643.3435959999997</c:v>
                </c:pt>
                <c:pt idx="4261">
                  <c:v>5644.6674869999997</c:v>
                </c:pt>
                <c:pt idx="4262">
                  <c:v>5645.9913779999997</c:v>
                </c:pt>
                <c:pt idx="4263">
                  <c:v>5647.3152689999997</c:v>
                </c:pt>
                <c:pt idx="4264">
                  <c:v>5648.6391599999997</c:v>
                </c:pt>
                <c:pt idx="4265">
                  <c:v>5649.9630509999997</c:v>
                </c:pt>
                <c:pt idx="4266">
                  <c:v>5651.2869419999997</c:v>
                </c:pt>
                <c:pt idx="4267">
                  <c:v>5652.6108329999997</c:v>
                </c:pt>
                <c:pt idx="4268">
                  <c:v>5653.9347239999997</c:v>
                </c:pt>
                <c:pt idx="4269">
                  <c:v>5655.2586149999997</c:v>
                </c:pt>
                <c:pt idx="4270">
                  <c:v>5656.5825059999997</c:v>
                </c:pt>
                <c:pt idx="4271">
                  <c:v>5657.9063969999997</c:v>
                </c:pt>
                <c:pt idx="4272">
                  <c:v>5659.2302879999997</c:v>
                </c:pt>
                <c:pt idx="4273">
                  <c:v>5660.5541789999997</c:v>
                </c:pt>
                <c:pt idx="4274">
                  <c:v>5661.8780699999998</c:v>
                </c:pt>
                <c:pt idx="4275">
                  <c:v>5663.2019609999998</c:v>
                </c:pt>
                <c:pt idx="4276">
                  <c:v>5664.5258519999998</c:v>
                </c:pt>
                <c:pt idx="4277">
                  <c:v>5665.8497429999998</c:v>
                </c:pt>
                <c:pt idx="4278">
                  <c:v>5667.1736339999998</c:v>
                </c:pt>
                <c:pt idx="4279">
                  <c:v>5668.4975249999998</c:v>
                </c:pt>
                <c:pt idx="4280">
                  <c:v>5669.8214159999998</c:v>
                </c:pt>
                <c:pt idx="4281">
                  <c:v>5671.1453069999998</c:v>
                </c:pt>
                <c:pt idx="4282">
                  <c:v>5672.4691979999998</c:v>
                </c:pt>
                <c:pt idx="4283">
                  <c:v>5673.7930889999998</c:v>
                </c:pt>
                <c:pt idx="4284">
                  <c:v>5675.1169799999998</c:v>
                </c:pt>
                <c:pt idx="4285">
                  <c:v>5676.4408709999998</c:v>
                </c:pt>
                <c:pt idx="4286">
                  <c:v>5677.7647619999998</c:v>
                </c:pt>
                <c:pt idx="4287">
                  <c:v>5679.0886529999998</c:v>
                </c:pt>
                <c:pt idx="4288">
                  <c:v>5680.4125439999998</c:v>
                </c:pt>
                <c:pt idx="4289">
                  <c:v>5681.7364349999998</c:v>
                </c:pt>
                <c:pt idx="4290">
                  <c:v>5683.0603259999998</c:v>
                </c:pt>
                <c:pt idx="4291">
                  <c:v>5684.3842169999998</c:v>
                </c:pt>
                <c:pt idx="4292">
                  <c:v>5685.7081079999998</c:v>
                </c:pt>
                <c:pt idx="4293">
                  <c:v>5687.0319989999998</c:v>
                </c:pt>
                <c:pt idx="4294">
                  <c:v>5688.3558899999998</c:v>
                </c:pt>
                <c:pt idx="4295">
                  <c:v>5689.6797809999998</c:v>
                </c:pt>
                <c:pt idx="4296">
                  <c:v>5691.0036719999998</c:v>
                </c:pt>
                <c:pt idx="4297">
                  <c:v>5692.3275629999998</c:v>
                </c:pt>
                <c:pt idx="4298">
                  <c:v>5693.6514539999998</c:v>
                </c:pt>
                <c:pt idx="4299">
                  <c:v>5694.9753449999998</c:v>
                </c:pt>
                <c:pt idx="4300">
                  <c:v>5696.2992359999998</c:v>
                </c:pt>
                <c:pt idx="4301">
                  <c:v>5697.6231269999998</c:v>
                </c:pt>
                <c:pt idx="4302">
                  <c:v>5698.9470179999998</c:v>
                </c:pt>
                <c:pt idx="4303">
                  <c:v>5700.2709089999998</c:v>
                </c:pt>
                <c:pt idx="4304">
                  <c:v>5701.5947999999999</c:v>
                </c:pt>
                <c:pt idx="4305">
                  <c:v>5702.9186909999999</c:v>
                </c:pt>
                <c:pt idx="4306">
                  <c:v>5704.2425819999999</c:v>
                </c:pt>
                <c:pt idx="4307">
                  <c:v>5705.5664729999999</c:v>
                </c:pt>
                <c:pt idx="4308">
                  <c:v>5706.8903639999999</c:v>
                </c:pt>
                <c:pt idx="4309">
                  <c:v>5708.2142549999999</c:v>
                </c:pt>
                <c:pt idx="4310">
                  <c:v>5709.5381459999999</c:v>
                </c:pt>
                <c:pt idx="4311">
                  <c:v>5710.8620369999999</c:v>
                </c:pt>
                <c:pt idx="4312">
                  <c:v>5712.1859279999999</c:v>
                </c:pt>
                <c:pt idx="4313">
                  <c:v>5713.5098189999999</c:v>
                </c:pt>
                <c:pt idx="4314">
                  <c:v>5714.8337099999999</c:v>
                </c:pt>
                <c:pt idx="4315">
                  <c:v>5716.1576009999999</c:v>
                </c:pt>
                <c:pt idx="4316">
                  <c:v>5717.4814919999999</c:v>
                </c:pt>
                <c:pt idx="4317">
                  <c:v>5718.8053829999999</c:v>
                </c:pt>
                <c:pt idx="4318">
                  <c:v>5720.1292739999999</c:v>
                </c:pt>
                <c:pt idx="4319">
                  <c:v>5721.4531649999999</c:v>
                </c:pt>
                <c:pt idx="4320">
                  <c:v>5722.7770559999999</c:v>
                </c:pt>
                <c:pt idx="4321">
                  <c:v>5724.1009469999999</c:v>
                </c:pt>
                <c:pt idx="4322">
                  <c:v>5725.4248379999999</c:v>
                </c:pt>
                <c:pt idx="4323">
                  <c:v>5726.7487289999999</c:v>
                </c:pt>
                <c:pt idx="4324">
                  <c:v>5728.0726199999999</c:v>
                </c:pt>
                <c:pt idx="4325">
                  <c:v>5729.3965109999999</c:v>
                </c:pt>
                <c:pt idx="4326">
                  <c:v>5730.7204019999999</c:v>
                </c:pt>
                <c:pt idx="4327">
                  <c:v>5732.0442929999999</c:v>
                </c:pt>
                <c:pt idx="4328">
                  <c:v>5733.3681839999999</c:v>
                </c:pt>
                <c:pt idx="4329">
                  <c:v>5734.6920749999999</c:v>
                </c:pt>
                <c:pt idx="4330">
                  <c:v>5736.0159659999999</c:v>
                </c:pt>
                <c:pt idx="4331">
                  <c:v>5737.3398569999999</c:v>
                </c:pt>
                <c:pt idx="4332">
                  <c:v>5738.6637479999999</c:v>
                </c:pt>
                <c:pt idx="4333">
                  <c:v>5739.9876389999999</c:v>
                </c:pt>
                <c:pt idx="4334">
                  <c:v>5741.3115299999999</c:v>
                </c:pt>
                <c:pt idx="4335">
                  <c:v>5742.635421</c:v>
                </c:pt>
                <c:pt idx="4336">
                  <c:v>5743.959312</c:v>
                </c:pt>
                <c:pt idx="4337">
                  <c:v>5745.283203</c:v>
                </c:pt>
                <c:pt idx="4338">
                  <c:v>5746.607094</c:v>
                </c:pt>
                <c:pt idx="4339">
                  <c:v>5747.930985</c:v>
                </c:pt>
                <c:pt idx="4340">
                  <c:v>5749.254876</c:v>
                </c:pt>
                <c:pt idx="4341">
                  <c:v>5750.578767</c:v>
                </c:pt>
                <c:pt idx="4342">
                  <c:v>5751.902658</c:v>
                </c:pt>
                <c:pt idx="4343">
                  <c:v>5753.226549</c:v>
                </c:pt>
                <c:pt idx="4344">
                  <c:v>5754.55044</c:v>
                </c:pt>
                <c:pt idx="4345">
                  <c:v>5755.874331</c:v>
                </c:pt>
                <c:pt idx="4346">
                  <c:v>5757.198222</c:v>
                </c:pt>
                <c:pt idx="4347">
                  <c:v>5758.522113</c:v>
                </c:pt>
                <c:pt idx="4348">
                  <c:v>5759.846004</c:v>
                </c:pt>
                <c:pt idx="4349">
                  <c:v>5761.169895</c:v>
                </c:pt>
                <c:pt idx="4350">
                  <c:v>5762.493786</c:v>
                </c:pt>
                <c:pt idx="4351">
                  <c:v>5763.817677</c:v>
                </c:pt>
                <c:pt idx="4352">
                  <c:v>5765.141568</c:v>
                </c:pt>
                <c:pt idx="4353">
                  <c:v>5766.465459</c:v>
                </c:pt>
                <c:pt idx="4354">
                  <c:v>5767.78935</c:v>
                </c:pt>
                <c:pt idx="4355">
                  <c:v>5769.113241</c:v>
                </c:pt>
                <c:pt idx="4356">
                  <c:v>5770.437132</c:v>
                </c:pt>
                <c:pt idx="4357">
                  <c:v>5771.761023</c:v>
                </c:pt>
                <c:pt idx="4358">
                  <c:v>5773.084914</c:v>
                </c:pt>
                <c:pt idx="4359">
                  <c:v>5774.408805</c:v>
                </c:pt>
                <c:pt idx="4360">
                  <c:v>5775.732696</c:v>
                </c:pt>
                <c:pt idx="4361">
                  <c:v>5777.056587</c:v>
                </c:pt>
                <c:pt idx="4362">
                  <c:v>5778.380478</c:v>
                </c:pt>
                <c:pt idx="4363">
                  <c:v>5779.704369</c:v>
                </c:pt>
                <c:pt idx="4364">
                  <c:v>5781.02826</c:v>
                </c:pt>
                <c:pt idx="4365">
                  <c:v>5782.352151</c:v>
                </c:pt>
                <c:pt idx="4366">
                  <c:v>5783.6760420000001</c:v>
                </c:pt>
                <c:pt idx="4367">
                  <c:v>5784.9999330000001</c:v>
                </c:pt>
                <c:pt idx="4368">
                  <c:v>5786.3238240000001</c:v>
                </c:pt>
                <c:pt idx="4369">
                  <c:v>5787.6477150000001</c:v>
                </c:pt>
                <c:pt idx="4370">
                  <c:v>5788.9716060000001</c:v>
                </c:pt>
                <c:pt idx="4371">
                  <c:v>5790.2954970000001</c:v>
                </c:pt>
                <c:pt idx="4372">
                  <c:v>5791.6193880000001</c:v>
                </c:pt>
                <c:pt idx="4373">
                  <c:v>5792.9432790000001</c:v>
                </c:pt>
                <c:pt idx="4374">
                  <c:v>5794.2671700000001</c:v>
                </c:pt>
                <c:pt idx="4375">
                  <c:v>5795.5910610000001</c:v>
                </c:pt>
                <c:pt idx="4376">
                  <c:v>5796.9149520000001</c:v>
                </c:pt>
                <c:pt idx="4377">
                  <c:v>5798.2388430000001</c:v>
                </c:pt>
                <c:pt idx="4378">
                  <c:v>5799.5627340000001</c:v>
                </c:pt>
                <c:pt idx="4379">
                  <c:v>5800.8866250000001</c:v>
                </c:pt>
                <c:pt idx="4380">
                  <c:v>5802.2105160000001</c:v>
                </c:pt>
                <c:pt idx="4381">
                  <c:v>5803.5344070000001</c:v>
                </c:pt>
                <c:pt idx="4382">
                  <c:v>5804.8582980000001</c:v>
                </c:pt>
                <c:pt idx="4383">
                  <c:v>5806.1821890000001</c:v>
                </c:pt>
                <c:pt idx="4384">
                  <c:v>5807.5060800000001</c:v>
                </c:pt>
                <c:pt idx="4385">
                  <c:v>5808.8299710000001</c:v>
                </c:pt>
                <c:pt idx="4386">
                  <c:v>5810.1538620000001</c:v>
                </c:pt>
                <c:pt idx="4387">
                  <c:v>5811.4777530000001</c:v>
                </c:pt>
                <c:pt idx="4388">
                  <c:v>5812.8016440000001</c:v>
                </c:pt>
                <c:pt idx="4389">
                  <c:v>5814.1255350000001</c:v>
                </c:pt>
                <c:pt idx="4390">
                  <c:v>5815.4494260000001</c:v>
                </c:pt>
                <c:pt idx="4391">
                  <c:v>5816.7733170000001</c:v>
                </c:pt>
                <c:pt idx="4392">
                  <c:v>5818.0972080000001</c:v>
                </c:pt>
                <c:pt idx="4393">
                  <c:v>5819.4210990000001</c:v>
                </c:pt>
                <c:pt idx="4394">
                  <c:v>5820.7449900000001</c:v>
                </c:pt>
                <c:pt idx="4395">
                  <c:v>5822.0688810000001</c:v>
                </c:pt>
                <c:pt idx="4396">
                  <c:v>5823.3927720000002</c:v>
                </c:pt>
                <c:pt idx="4397">
                  <c:v>5824.7166630000002</c:v>
                </c:pt>
                <c:pt idx="4398">
                  <c:v>5826.0405540000002</c:v>
                </c:pt>
                <c:pt idx="4399">
                  <c:v>5827.3644450000002</c:v>
                </c:pt>
                <c:pt idx="4400">
                  <c:v>5828.6883360000002</c:v>
                </c:pt>
                <c:pt idx="4401">
                  <c:v>5830.0122270000002</c:v>
                </c:pt>
                <c:pt idx="4402">
                  <c:v>5831.3361180000002</c:v>
                </c:pt>
                <c:pt idx="4403">
                  <c:v>5832.6600090000002</c:v>
                </c:pt>
                <c:pt idx="4404">
                  <c:v>5833.9839000000002</c:v>
                </c:pt>
                <c:pt idx="4405">
                  <c:v>5835.3077910000002</c:v>
                </c:pt>
                <c:pt idx="4406">
                  <c:v>5836.6316820000002</c:v>
                </c:pt>
                <c:pt idx="4407">
                  <c:v>5837.9555730000002</c:v>
                </c:pt>
                <c:pt idx="4408">
                  <c:v>5839.2794640000002</c:v>
                </c:pt>
                <c:pt idx="4409">
                  <c:v>5840.6033550000002</c:v>
                </c:pt>
                <c:pt idx="4410">
                  <c:v>5841.9272460000002</c:v>
                </c:pt>
                <c:pt idx="4411">
                  <c:v>5843.2511370000002</c:v>
                </c:pt>
                <c:pt idx="4412">
                  <c:v>5844.5750280000002</c:v>
                </c:pt>
                <c:pt idx="4413">
                  <c:v>5845.8989190000002</c:v>
                </c:pt>
                <c:pt idx="4414">
                  <c:v>5847.2228100000002</c:v>
                </c:pt>
                <c:pt idx="4415">
                  <c:v>5848.5467010000002</c:v>
                </c:pt>
                <c:pt idx="4416">
                  <c:v>5849.8705920000002</c:v>
                </c:pt>
                <c:pt idx="4417">
                  <c:v>5851.1944830000002</c:v>
                </c:pt>
                <c:pt idx="4418">
                  <c:v>5852.5183740000002</c:v>
                </c:pt>
                <c:pt idx="4419">
                  <c:v>5853.8422650000002</c:v>
                </c:pt>
                <c:pt idx="4420">
                  <c:v>5855.1661560000002</c:v>
                </c:pt>
                <c:pt idx="4421">
                  <c:v>5856.4900470000002</c:v>
                </c:pt>
                <c:pt idx="4422">
                  <c:v>5857.8139380000002</c:v>
                </c:pt>
                <c:pt idx="4423">
                  <c:v>5859.1378290000002</c:v>
                </c:pt>
                <c:pt idx="4424">
                  <c:v>5860.4617200000002</c:v>
                </c:pt>
                <c:pt idx="4425">
                  <c:v>5861.7856110000002</c:v>
                </c:pt>
                <c:pt idx="4426">
                  <c:v>5863.1095020000002</c:v>
                </c:pt>
                <c:pt idx="4427">
                  <c:v>5864.4333930000003</c:v>
                </c:pt>
                <c:pt idx="4428">
                  <c:v>5865.7572840000003</c:v>
                </c:pt>
                <c:pt idx="4429">
                  <c:v>5867.0811750000003</c:v>
                </c:pt>
                <c:pt idx="4430">
                  <c:v>5868.4050660000003</c:v>
                </c:pt>
                <c:pt idx="4431">
                  <c:v>5869.7289570000003</c:v>
                </c:pt>
                <c:pt idx="4432">
                  <c:v>5871.0528480000003</c:v>
                </c:pt>
                <c:pt idx="4433">
                  <c:v>5872.3767390000003</c:v>
                </c:pt>
                <c:pt idx="4434">
                  <c:v>5873.7006300000003</c:v>
                </c:pt>
                <c:pt idx="4435">
                  <c:v>5875.0245210000003</c:v>
                </c:pt>
                <c:pt idx="4436">
                  <c:v>5876.3484120000003</c:v>
                </c:pt>
                <c:pt idx="4437">
                  <c:v>5877.6723030000003</c:v>
                </c:pt>
                <c:pt idx="4438">
                  <c:v>5878.9961940000003</c:v>
                </c:pt>
                <c:pt idx="4439">
                  <c:v>5880.3200850000003</c:v>
                </c:pt>
                <c:pt idx="4440">
                  <c:v>5881.6439760000003</c:v>
                </c:pt>
                <c:pt idx="4441">
                  <c:v>5882.9678670000003</c:v>
                </c:pt>
                <c:pt idx="4442">
                  <c:v>5884.2917580000003</c:v>
                </c:pt>
                <c:pt idx="4443">
                  <c:v>5885.6156490000003</c:v>
                </c:pt>
                <c:pt idx="4444">
                  <c:v>5886.9395400000003</c:v>
                </c:pt>
                <c:pt idx="4445">
                  <c:v>5888.2634310000003</c:v>
                </c:pt>
                <c:pt idx="4446">
                  <c:v>5889.5873220000003</c:v>
                </c:pt>
                <c:pt idx="4447">
                  <c:v>5890.9112130000003</c:v>
                </c:pt>
                <c:pt idx="4448">
                  <c:v>5892.2351040000003</c:v>
                </c:pt>
                <c:pt idx="4449">
                  <c:v>5893.5589950000003</c:v>
                </c:pt>
                <c:pt idx="4450">
                  <c:v>5894.8828860000003</c:v>
                </c:pt>
                <c:pt idx="4451">
                  <c:v>5896.2067770000003</c:v>
                </c:pt>
                <c:pt idx="4452">
                  <c:v>5897.5306680000003</c:v>
                </c:pt>
                <c:pt idx="4453">
                  <c:v>5898.8545590000003</c:v>
                </c:pt>
                <c:pt idx="4454">
                  <c:v>5900.1784500000003</c:v>
                </c:pt>
                <c:pt idx="4455">
                  <c:v>5901.5023410000003</c:v>
                </c:pt>
                <c:pt idx="4456">
                  <c:v>5902.8262320000003</c:v>
                </c:pt>
                <c:pt idx="4457">
                  <c:v>5904.1501230000003</c:v>
                </c:pt>
                <c:pt idx="4458">
                  <c:v>5905.4740140000004</c:v>
                </c:pt>
                <c:pt idx="4459">
                  <c:v>5906.7979050000004</c:v>
                </c:pt>
                <c:pt idx="4460">
                  <c:v>5908.1217960000004</c:v>
                </c:pt>
                <c:pt idx="4461">
                  <c:v>5909.4456870000004</c:v>
                </c:pt>
                <c:pt idx="4462">
                  <c:v>5910.7695780000004</c:v>
                </c:pt>
                <c:pt idx="4463">
                  <c:v>5912.0934690000004</c:v>
                </c:pt>
                <c:pt idx="4464">
                  <c:v>5913.4173600000004</c:v>
                </c:pt>
                <c:pt idx="4465">
                  <c:v>5914.7412510000004</c:v>
                </c:pt>
                <c:pt idx="4466">
                  <c:v>5916.0651420000004</c:v>
                </c:pt>
                <c:pt idx="4467">
                  <c:v>5917.3890330000004</c:v>
                </c:pt>
                <c:pt idx="4468">
                  <c:v>5918.7129240000004</c:v>
                </c:pt>
                <c:pt idx="4469">
                  <c:v>5920.0368150000004</c:v>
                </c:pt>
                <c:pt idx="4470">
                  <c:v>5921.3607060000004</c:v>
                </c:pt>
                <c:pt idx="4471">
                  <c:v>5922.6845970000004</c:v>
                </c:pt>
                <c:pt idx="4472">
                  <c:v>5924.0084880000004</c:v>
                </c:pt>
                <c:pt idx="4473">
                  <c:v>5925.3323790000004</c:v>
                </c:pt>
                <c:pt idx="4474">
                  <c:v>5926.6562700000004</c:v>
                </c:pt>
                <c:pt idx="4475">
                  <c:v>5927.9801610000004</c:v>
                </c:pt>
                <c:pt idx="4476">
                  <c:v>5929.3040520000004</c:v>
                </c:pt>
                <c:pt idx="4477">
                  <c:v>5930.6279430000004</c:v>
                </c:pt>
                <c:pt idx="4478">
                  <c:v>5931.9518340000004</c:v>
                </c:pt>
                <c:pt idx="4479">
                  <c:v>5933.2757250000004</c:v>
                </c:pt>
                <c:pt idx="4480">
                  <c:v>5934.5996160000004</c:v>
                </c:pt>
                <c:pt idx="4481">
                  <c:v>5935.9235070000004</c:v>
                </c:pt>
                <c:pt idx="4482">
                  <c:v>5937.2473980000004</c:v>
                </c:pt>
                <c:pt idx="4483">
                  <c:v>5938.5712890000004</c:v>
                </c:pt>
                <c:pt idx="4484">
                  <c:v>5939.8951800000004</c:v>
                </c:pt>
                <c:pt idx="4485">
                  <c:v>5941.2190710000004</c:v>
                </c:pt>
                <c:pt idx="4486">
                  <c:v>5942.5429620000004</c:v>
                </c:pt>
                <c:pt idx="4487">
                  <c:v>5943.8668530000004</c:v>
                </c:pt>
                <c:pt idx="4488">
                  <c:v>5945.1907440000004</c:v>
                </c:pt>
                <c:pt idx="4489">
                  <c:v>5946.5146350000005</c:v>
                </c:pt>
                <c:pt idx="4490">
                  <c:v>5947.8385260000005</c:v>
                </c:pt>
                <c:pt idx="4491">
                  <c:v>5949.1624170000005</c:v>
                </c:pt>
                <c:pt idx="4492">
                  <c:v>5950.4863080000005</c:v>
                </c:pt>
                <c:pt idx="4493">
                  <c:v>5951.8101990000005</c:v>
                </c:pt>
                <c:pt idx="4494">
                  <c:v>5953.1340900000005</c:v>
                </c:pt>
                <c:pt idx="4495">
                  <c:v>5954.4579810000005</c:v>
                </c:pt>
                <c:pt idx="4496">
                  <c:v>5955.7818720000005</c:v>
                </c:pt>
                <c:pt idx="4497">
                  <c:v>5957.1057630000005</c:v>
                </c:pt>
                <c:pt idx="4498">
                  <c:v>5958.4296540000005</c:v>
                </c:pt>
                <c:pt idx="4499">
                  <c:v>5959.7535450000005</c:v>
                </c:pt>
                <c:pt idx="4500">
                  <c:v>5961.0774360000005</c:v>
                </c:pt>
                <c:pt idx="4501">
                  <c:v>5962.4013270000005</c:v>
                </c:pt>
                <c:pt idx="4502">
                  <c:v>5963.7252180000005</c:v>
                </c:pt>
                <c:pt idx="4503">
                  <c:v>5965.0491090000005</c:v>
                </c:pt>
                <c:pt idx="4504">
                  <c:v>5966.3730000000005</c:v>
                </c:pt>
                <c:pt idx="4505">
                  <c:v>5967.6968909999996</c:v>
                </c:pt>
                <c:pt idx="4506">
                  <c:v>5969.0207819999996</c:v>
                </c:pt>
                <c:pt idx="4507">
                  <c:v>5970.3446729999996</c:v>
                </c:pt>
                <c:pt idx="4508">
                  <c:v>5971.6685639999996</c:v>
                </c:pt>
                <c:pt idx="4509">
                  <c:v>5972.9924549999996</c:v>
                </c:pt>
                <c:pt idx="4510">
                  <c:v>5974.3163459999996</c:v>
                </c:pt>
                <c:pt idx="4511">
                  <c:v>5975.6402369999996</c:v>
                </c:pt>
                <c:pt idx="4512">
                  <c:v>5976.9641279999996</c:v>
                </c:pt>
                <c:pt idx="4513">
                  <c:v>5978.2880189999996</c:v>
                </c:pt>
                <c:pt idx="4514">
                  <c:v>5979.6119099999996</c:v>
                </c:pt>
                <c:pt idx="4515">
                  <c:v>5980.9358009999996</c:v>
                </c:pt>
                <c:pt idx="4516">
                  <c:v>5982.2596919999996</c:v>
                </c:pt>
                <c:pt idx="4517">
                  <c:v>5983.5835829999996</c:v>
                </c:pt>
                <c:pt idx="4518">
                  <c:v>5984.9074739999996</c:v>
                </c:pt>
                <c:pt idx="4519">
                  <c:v>5986.2313649999996</c:v>
                </c:pt>
                <c:pt idx="4520">
                  <c:v>5987.5552559999996</c:v>
                </c:pt>
                <c:pt idx="4521">
                  <c:v>5988.8791469999996</c:v>
                </c:pt>
                <c:pt idx="4522">
                  <c:v>5990.2030379999997</c:v>
                </c:pt>
                <c:pt idx="4523">
                  <c:v>5991.5269289999997</c:v>
                </c:pt>
                <c:pt idx="4524">
                  <c:v>5992.8508199999997</c:v>
                </c:pt>
                <c:pt idx="4525">
                  <c:v>5994.1747109999997</c:v>
                </c:pt>
                <c:pt idx="4526">
                  <c:v>5995.4986019999997</c:v>
                </c:pt>
                <c:pt idx="4527">
                  <c:v>5996.8224929999997</c:v>
                </c:pt>
                <c:pt idx="4528">
                  <c:v>5998.1463839999997</c:v>
                </c:pt>
                <c:pt idx="4529">
                  <c:v>5999.4702749999997</c:v>
                </c:pt>
                <c:pt idx="4530">
                  <c:v>6000.7941659999997</c:v>
                </c:pt>
                <c:pt idx="4531">
                  <c:v>6002.1180569999997</c:v>
                </c:pt>
                <c:pt idx="4532">
                  <c:v>6003.4419479999997</c:v>
                </c:pt>
                <c:pt idx="4533">
                  <c:v>6004.7658389999997</c:v>
                </c:pt>
                <c:pt idx="4534">
                  <c:v>6006.0897299999997</c:v>
                </c:pt>
                <c:pt idx="4535">
                  <c:v>6007.4136209999997</c:v>
                </c:pt>
                <c:pt idx="4536">
                  <c:v>6008.7375119999997</c:v>
                </c:pt>
                <c:pt idx="4537">
                  <c:v>6010.0614029999997</c:v>
                </c:pt>
                <c:pt idx="4538">
                  <c:v>6011.3852939999997</c:v>
                </c:pt>
                <c:pt idx="4539">
                  <c:v>6012.7091849999997</c:v>
                </c:pt>
                <c:pt idx="4540">
                  <c:v>6014.0330759999997</c:v>
                </c:pt>
                <c:pt idx="4541">
                  <c:v>6015.3569669999997</c:v>
                </c:pt>
                <c:pt idx="4542">
                  <c:v>6016.6808579999997</c:v>
                </c:pt>
                <c:pt idx="4543">
                  <c:v>6018.0047489999997</c:v>
                </c:pt>
                <c:pt idx="4544">
                  <c:v>6019.3286399999997</c:v>
                </c:pt>
                <c:pt idx="4545">
                  <c:v>6020.6525309999997</c:v>
                </c:pt>
                <c:pt idx="4546">
                  <c:v>6021.9764219999997</c:v>
                </c:pt>
                <c:pt idx="4547">
                  <c:v>6023.3003129999997</c:v>
                </c:pt>
                <c:pt idx="4548">
                  <c:v>6024.6242039999997</c:v>
                </c:pt>
                <c:pt idx="4549">
                  <c:v>6025.9480949999997</c:v>
                </c:pt>
                <c:pt idx="4550">
                  <c:v>6027.2719859999997</c:v>
                </c:pt>
                <c:pt idx="4551">
                  <c:v>6028.5958769999997</c:v>
                </c:pt>
                <c:pt idx="4552">
                  <c:v>6029.9197679999997</c:v>
                </c:pt>
                <c:pt idx="4553">
                  <c:v>6031.2436589999998</c:v>
                </c:pt>
                <c:pt idx="4554">
                  <c:v>6032.5675499999998</c:v>
                </c:pt>
                <c:pt idx="4555">
                  <c:v>6033.8914409999998</c:v>
                </c:pt>
                <c:pt idx="4556">
                  <c:v>6035.2153319999998</c:v>
                </c:pt>
                <c:pt idx="4557">
                  <c:v>6036.5392229999998</c:v>
                </c:pt>
                <c:pt idx="4558">
                  <c:v>6037.8631139999998</c:v>
                </c:pt>
                <c:pt idx="4559">
                  <c:v>6039.1870049999998</c:v>
                </c:pt>
                <c:pt idx="4560">
                  <c:v>6040.5108959999998</c:v>
                </c:pt>
                <c:pt idx="4561">
                  <c:v>6041.8347869999998</c:v>
                </c:pt>
                <c:pt idx="4562">
                  <c:v>6043.1586779999998</c:v>
                </c:pt>
                <c:pt idx="4563">
                  <c:v>6044.4825689999998</c:v>
                </c:pt>
                <c:pt idx="4564">
                  <c:v>6045.8064599999998</c:v>
                </c:pt>
                <c:pt idx="4565">
                  <c:v>6047.1303509999998</c:v>
                </c:pt>
                <c:pt idx="4566">
                  <c:v>6048.4542419999998</c:v>
                </c:pt>
                <c:pt idx="4567">
                  <c:v>6049.7781329999998</c:v>
                </c:pt>
                <c:pt idx="4568">
                  <c:v>6051.1020239999998</c:v>
                </c:pt>
                <c:pt idx="4569">
                  <c:v>6052.4259149999998</c:v>
                </c:pt>
                <c:pt idx="4570">
                  <c:v>6053.7498059999998</c:v>
                </c:pt>
                <c:pt idx="4571">
                  <c:v>6055.0736969999998</c:v>
                </c:pt>
                <c:pt idx="4572">
                  <c:v>6056.3975879999998</c:v>
                </c:pt>
                <c:pt idx="4573">
                  <c:v>6057.7214789999998</c:v>
                </c:pt>
                <c:pt idx="4574">
                  <c:v>6059.0453699999998</c:v>
                </c:pt>
                <c:pt idx="4575">
                  <c:v>6060.3692609999998</c:v>
                </c:pt>
                <c:pt idx="4576">
                  <c:v>6061.6931519999998</c:v>
                </c:pt>
                <c:pt idx="4577">
                  <c:v>6063.0170429999998</c:v>
                </c:pt>
                <c:pt idx="4578">
                  <c:v>6064.3409339999998</c:v>
                </c:pt>
                <c:pt idx="4579">
                  <c:v>6065.6648249999998</c:v>
                </c:pt>
                <c:pt idx="4580">
                  <c:v>6066.9887159999998</c:v>
                </c:pt>
                <c:pt idx="4581">
                  <c:v>6068.3126069999998</c:v>
                </c:pt>
                <c:pt idx="4582">
                  <c:v>6069.6364979999998</c:v>
                </c:pt>
                <c:pt idx="4583">
                  <c:v>6070.9603889999999</c:v>
                </c:pt>
                <c:pt idx="4584">
                  <c:v>6072.2842799999999</c:v>
                </c:pt>
                <c:pt idx="4585">
                  <c:v>6073.6081709999999</c:v>
                </c:pt>
                <c:pt idx="4586">
                  <c:v>6074.9320619999999</c:v>
                </c:pt>
                <c:pt idx="4587">
                  <c:v>6076.2559529999999</c:v>
                </c:pt>
                <c:pt idx="4588">
                  <c:v>6077.5798439999999</c:v>
                </c:pt>
                <c:pt idx="4589">
                  <c:v>6078.9037349999999</c:v>
                </c:pt>
                <c:pt idx="4590">
                  <c:v>6080.2276259999999</c:v>
                </c:pt>
                <c:pt idx="4591">
                  <c:v>6081.5515169999999</c:v>
                </c:pt>
                <c:pt idx="4592">
                  <c:v>6082.8754079999999</c:v>
                </c:pt>
                <c:pt idx="4593">
                  <c:v>6084.1992989999999</c:v>
                </c:pt>
                <c:pt idx="4594">
                  <c:v>6085.5231899999999</c:v>
                </c:pt>
                <c:pt idx="4595">
                  <c:v>6086.8470809999999</c:v>
                </c:pt>
                <c:pt idx="4596">
                  <c:v>6088.1709719999999</c:v>
                </c:pt>
                <c:pt idx="4597">
                  <c:v>6089.4948629999999</c:v>
                </c:pt>
                <c:pt idx="4598">
                  <c:v>6090.8187539999999</c:v>
                </c:pt>
                <c:pt idx="4599">
                  <c:v>6092.1426449999999</c:v>
                </c:pt>
                <c:pt idx="4600">
                  <c:v>6093.4665359999999</c:v>
                </c:pt>
                <c:pt idx="4601">
                  <c:v>6094.7904269999999</c:v>
                </c:pt>
                <c:pt idx="4602">
                  <c:v>6096.1143179999999</c:v>
                </c:pt>
                <c:pt idx="4603">
                  <c:v>6097.4382089999999</c:v>
                </c:pt>
                <c:pt idx="4604">
                  <c:v>6098.7620999999999</c:v>
                </c:pt>
                <c:pt idx="4605">
                  <c:v>6100.0859909999999</c:v>
                </c:pt>
                <c:pt idx="4606">
                  <c:v>6101.4098819999999</c:v>
                </c:pt>
                <c:pt idx="4607">
                  <c:v>6102.7337729999999</c:v>
                </c:pt>
                <c:pt idx="4608">
                  <c:v>6104.0576639999999</c:v>
                </c:pt>
                <c:pt idx="4609">
                  <c:v>6105.3815549999999</c:v>
                </c:pt>
                <c:pt idx="4610">
                  <c:v>6106.7054459999999</c:v>
                </c:pt>
                <c:pt idx="4611">
                  <c:v>6108.0293369999999</c:v>
                </c:pt>
                <c:pt idx="4612">
                  <c:v>6109.3532279999999</c:v>
                </c:pt>
                <c:pt idx="4613">
                  <c:v>6110.6771189999999</c:v>
                </c:pt>
                <c:pt idx="4614">
                  <c:v>6112.00101</c:v>
                </c:pt>
                <c:pt idx="4615">
                  <c:v>6113.324901</c:v>
                </c:pt>
                <c:pt idx="4616">
                  <c:v>6114.648792</c:v>
                </c:pt>
                <c:pt idx="4617">
                  <c:v>6115.972683</c:v>
                </c:pt>
                <c:pt idx="4618">
                  <c:v>6117.296574</c:v>
                </c:pt>
                <c:pt idx="4619">
                  <c:v>6118.620465</c:v>
                </c:pt>
                <c:pt idx="4620">
                  <c:v>6119.944356</c:v>
                </c:pt>
                <c:pt idx="4621">
                  <c:v>6121.268247</c:v>
                </c:pt>
                <c:pt idx="4622">
                  <c:v>6122.592138</c:v>
                </c:pt>
                <c:pt idx="4623">
                  <c:v>6123.916029</c:v>
                </c:pt>
                <c:pt idx="4624">
                  <c:v>6125.23992</c:v>
                </c:pt>
                <c:pt idx="4625">
                  <c:v>6126.563811</c:v>
                </c:pt>
                <c:pt idx="4626">
                  <c:v>6127.887702</c:v>
                </c:pt>
                <c:pt idx="4627">
                  <c:v>6129.211593</c:v>
                </c:pt>
                <c:pt idx="4628">
                  <c:v>6130.535484</c:v>
                </c:pt>
                <c:pt idx="4629">
                  <c:v>6131.859375</c:v>
                </c:pt>
                <c:pt idx="4630">
                  <c:v>6133.183266</c:v>
                </c:pt>
                <c:pt idx="4631">
                  <c:v>6134.507157</c:v>
                </c:pt>
                <c:pt idx="4632">
                  <c:v>6135.831048</c:v>
                </c:pt>
                <c:pt idx="4633">
                  <c:v>6137.154939</c:v>
                </c:pt>
                <c:pt idx="4634">
                  <c:v>6138.47883</c:v>
                </c:pt>
                <c:pt idx="4635">
                  <c:v>6139.802721</c:v>
                </c:pt>
                <c:pt idx="4636">
                  <c:v>6141.126612</c:v>
                </c:pt>
                <c:pt idx="4637">
                  <c:v>6142.450503</c:v>
                </c:pt>
                <c:pt idx="4638">
                  <c:v>6143.774394</c:v>
                </c:pt>
                <c:pt idx="4639">
                  <c:v>6145.098285</c:v>
                </c:pt>
                <c:pt idx="4640">
                  <c:v>6146.422176</c:v>
                </c:pt>
                <c:pt idx="4641">
                  <c:v>6147.746067</c:v>
                </c:pt>
                <c:pt idx="4642">
                  <c:v>6149.069958</c:v>
                </c:pt>
                <c:pt idx="4643">
                  <c:v>6150.393849</c:v>
                </c:pt>
                <c:pt idx="4644">
                  <c:v>6151.71774</c:v>
                </c:pt>
                <c:pt idx="4645">
                  <c:v>6153.0416310000001</c:v>
                </c:pt>
                <c:pt idx="4646">
                  <c:v>6154.3655220000001</c:v>
                </c:pt>
                <c:pt idx="4647">
                  <c:v>6155.6894130000001</c:v>
                </c:pt>
                <c:pt idx="4648">
                  <c:v>6157.0133040000001</c:v>
                </c:pt>
                <c:pt idx="4649">
                  <c:v>6158.3371950000001</c:v>
                </c:pt>
                <c:pt idx="4650">
                  <c:v>6159.6610860000001</c:v>
                </c:pt>
                <c:pt idx="4651">
                  <c:v>6160.9849770000001</c:v>
                </c:pt>
                <c:pt idx="4652">
                  <c:v>6162.3088680000001</c:v>
                </c:pt>
                <c:pt idx="4653">
                  <c:v>6163.6327590000001</c:v>
                </c:pt>
                <c:pt idx="4654">
                  <c:v>6164.9566500000001</c:v>
                </c:pt>
                <c:pt idx="4655">
                  <c:v>6166.2805410000001</c:v>
                </c:pt>
                <c:pt idx="4656">
                  <c:v>6167.6044320000001</c:v>
                </c:pt>
                <c:pt idx="4657">
                  <c:v>6168.9283230000001</c:v>
                </c:pt>
                <c:pt idx="4658">
                  <c:v>6170.2522140000001</c:v>
                </c:pt>
                <c:pt idx="4659">
                  <c:v>6171.5761050000001</c:v>
                </c:pt>
                <c:pt idx="4660">
                  <c:v>6172.8999960000001</c:v>
                </c:pt>
                <c:pt idx="4661">
                  <c:v>6174.2238870000001</c:v>
                </c:pt>
                <c:pt idx="4662">
                  <c:v>6175.5477780000001</c:v>
                </c:pt>
                <c:pt idx="4663">
                  <c:v>6176.8716690000001</c:v>
                </c:pt>
                <c:pt idx="4664">
                  <c:v>6178.1955600000001</c:v>
                </c:pt>
                <c:pt idx="4665">
                  <c:v>6179.5194510000001</c:v>
                </c:pt>
                <c:pt idx="4666">
                  <c:v>6180.8433420000001</c:v>
                </c:pt>
                <c:pt idx="4667">
                  <c:v>6182.1672330000001</c:v>
                </c:pt>
                <c:pt idx="4668">
                  <c:v>6183.4911240000001</c:v>
                </c:pt>
                <c:pt idx="4669">
                  <c:v>6184.8150150000001</c:v>
                </c:pt>
                <c:pt idx="4670">
                  <c:v>6186.1389060000001</c:v>
                </c:pt>
                <c:pt idx="4671">
                  <c:v>6187.4627970000001</c:v>
                </c:pt>
                <c:pt idx="4672">
                  <c:v>6188.7866880000001</c:v>
                </c:pt>
                <c:pt idx="4673">
                  <c:v>6190.1105790000001</c:v>
                </c:pt>
                <c:pt idx="4674">
                  <c:v>6191.4344700000001</c:v>
                </c:pt>
                <c:pt idx="4675">
                  <c:v>6192.7583610000001</c:v>
                </c:pt>
                <c:pt idx="4676">
                  <c:v>6194.0822520000002</c:v>
                </c:pt>
                <c:pt idx="4677">
                  <c:v>6195.4061430000002</c:v>
                </c:pt>
                <c:pt idx="4678">
                  <c:v>6196.7300340000002</c:v>
                </c:pt>
                <c:pt idx="4679">
                  <c:v>6198.0539250000002</c:v>
                </c:pt>
                <c:pt idx="4680">
                  <c:v>6199.3778160000002</c:v>
                </c:pt>
                <c:pt idx="4681">
                  <c:v>6200.7017070000002</c:v>
                </c:pt>
                <c:pt idx="4682">
                  <c:v>6202.0255980000002</c:v>
                </c:pt>
                <c:pt idx="4683">
                  <c:v>6203.3494890000002</c:v>
                </c:pt>
                <c:pt idx="4684">
                  <c:v>6204.6733800000002</c:v>
                </c:pt>
                <c:pt idx="4685">
                  <c:v>6205.9972710000002</c:v>
                </c:pt>
                <c:pt idx="4686">
                  <c:v>6207.3211620000002</c:v>
                </c:pt>
                <c:pt idx="4687">
                  <c:v>6208.6450530000002</c:v>
                </c:pt>
                <c:pt idx="4688">
                  <c:v>6209.9689440000002</c:v>
                </c:pt>
                <c:pt idx="4689">
                  <c:v>6211.2928350000002</c:v>
                </c:pt>
                <c:pt idx="4690">
                  <c:v>6212.6167260000002</c:v>
                </c:pt>
                <c:pt idx="4691">
                  <c:v>6213.9406170000002</c:v>
                </c:pt>
                <c:pt idx="4692">
                  <c:v>6215.2645080000002</c:v>
                </c:pt>
                <c:pt idx="4693">
                  <c:v>6216.5883990000002</c:v>
                </c:pt>
                <c:pt idx="4694">
                  <c:v>6217.9122900000002</c:v>
                </c:pt>
                <c:pt idx="4695">
                  <c:v>6219.2361810000002</c:v>
                </c:pt>
                <c:pt idx="4696">
                  <c:v>6220.5600720000002</c:v>
                </c:pt>
                <c:pt idx="4697">
                  <c:v>6221.8839630000002</c:v>
                </c:pt>
                <c:pt idx="4698">
                  <c:v>6223.2078540000002</c:v>
                </c:pt>
                <c:pt idx="4699">
                  <c:v>6224.5317450000002</c:v>
                </c:pt>
                <c:pt idx="4700">
                  <c:v>6225.8556360000002</c:v>
                </c:pt>
                <c:pt idx="4701">
                  <c:v>6227.1795270000002</c:v>
                </c:pt>
                <c:pt idx="4702">
                  <c:v>6228.5034180000002</c:v>
                </c:pt>
                <c:pt idx="4703">
                  <c:v>6229.8273090000002</c:v>
                </c:pt>
                <c:pt idx="4704">
                  <c:v>6231.1512000000002</c:v>
                </c:pt>
                <c:pt idx="4705">
                  <c:v>6232.4750910000002</c:v>
                </c:pt>
                <c:pt idx="4706">
                  <c:v>6233.7989820000003</c:v>
                </c:pt>
                <c:pt idx="4707">
                  <c:v>6235.1228730000003</c:v>
                </c:pt>
                <c:pt idx="4708">
                  <c:v>6236.4467640000003</c:v>
                </c:pt>
                <c:pt idx="4709">
                  <c:v>6237.7706550000003</c:v>
                </c:pt>
                <c:pt idx="4710">
                  <c:v>6239.0945460000003</c:v>
                </c:pt>
                <c:pt idx="4711">
                  <c:v>6240.4184370000003</c:v>
                </c:pt>
                <c:pt idx="4712">
                  <c:v>6241.7423280000003</c:v>
                </c:pt>
                <c:pt idx="4713">
                  <c:v>6243.0662190000003</c:v>
                </c:pt>
                <c:pt idx="4714">
                  <c:v>6244.3901100000003</c:v>
                </c:pt>
                <c:pt idx="4715">
                  <c:v>6245.7140010000003</c:v>
                </c:pt>
                <c:pt idx="4716">
                  <c:v>6247.0378920000003</c:v>
                </c:pt>
                <c:pt idx="4717">
                  <c:v>6248.3617830000003</c:v>
                </c:pt>
                <c:pt idx="4718">
                  <c:v>6249.6856740000003</c:v>
                </c:pt>
                <c:pt idx="4719">
                  <c:v>6251.0095650000003</c:v>
                </c:pt>
                <c:pt idx="4720">
                  <c:v>6252.3334560000003</c:v>
                </c:pt>
                <c:pt idx="4721">
                  <c:v>6253.6573470000003</c:v>
                </c:pt>
                <c:pt idx="4722">
                  <c:v>6254.9812380000003</c:v>
                </c:pt>
                <c:pt idx="4723">
                  <c:v>6256.3051290000003</c:v>
                </c:pt>
                <c:pt idx="4724">
                  <c:v>6257.6290200000003</c:v>
                </c:pt>
                <c:pt idx="4725">
                  <c:v>6258.9529110000003</c:v>
                </c:pt>
                <c:pt idx="4726">
                  <c:v>6260.2768020000003</c:v>
                </c:pt>
                <c:pt idx="4727">
                  <c:v>6261.6006930000003</c:v>
                </c:pt>
                <c:pt idx="4728">
                  <c:v>6262.9245840000003</c:v>
                </c:pt>
                <c:pt idx="4729">
                  <c:v>6264.2484750000003</c:v>
                </c:pt>
                <c:pt idx="4730">
                  <c:v>6265.5723660000003</c:v>
                </c:pt>
                <c:pt idx="4731">
                  <c:v>6266.8962570000003</c:v>
                </c:pt>
                <c:pt idx="4732">
                  <c:v>6268.2201480000003</c:v>
                </c:pt>
                <c:pt idx="4733">
                  <c:v>6269.5440390000003</c:v>
                </c:pt>
                <c:pt idx="4734">
                  <c:v>6270.8679300000003</c:v>
                </c:pt>
                <c:pt idx="4735">
                  <c:v>6272.1918210000003</c:v>
                </c:pt>
                <c:pt idx="4736">
                  <c:v>6273.5157120000003</c:v>
                </c:pt>
                <c:pt idx="4737">
                  <c:v>6274.8396030000004</c:v>
                </c:pt>
                <c:pt idx="4738">
                  <c:v>6276.1634940000004</c:v>
                </c:pt>
                <c:pt idx="4739">
                  <c:v>6277.4873850000004</c:v>
                </c:pt>
                <c:pt idx="4740">
                  <c:v>6278.8112760000004</c:v>
                </c:pt>
                <c:pt idx="4741">
                  <c:v>6280.1351670000004</c:v>
                </c:pt>
                <c:pt idx="4742">
                  <c:v>6281.4590580000004</c:v>
                </c:pt>
                <c:pt idx="4743">
                  <c:v>6282.7829490000004</c:v>
                </c:pt>
                <c:pt idx="4744">
                  <c:v>6284.1068400000004</c:v>
                </c:pt>
                <c:pt idx="4745">
                  <c:v>6285.4307310000004</c:v>
                </c:pt>
                <c:pt idx="4746">
                  <c:v>6286.7546220000004</c:v>
                </c:pt>
                <c:pt idx="4747">
                  <c:v>6288.0785130000004</c:v>
                </c:pt>
                <c:pt idx="4748">
                  <c:v>6289.4024040000004</c:v>
                </c:pt>
                <c:pt idx="4749">
                  <c:v>6290.7262950000004</c:v>
                </c:pt>
                <c:pt idx="4750">
                  <c:v>6292.0501860000004</c:v>
                </c:pt>
                <c:pt idx="4751">
                  <c:v>6293.3740770000004</c:v>
                </c:pt>
                <c:pt idx="4752">
                  <c:v>6294.6979680000004</c:v>
                </c:pt>
                <c:pt idx="4753">
                  <c:v>6296.0218590000004</c:v>
                </c:pt>
                <c:pt idx="4754">
                  <c:v>6297.3457500000004</c:v>
                </c:pt>
                <c:pt idx="4755">
                  <c:v>6298.6696410000004</c:v>
                </c:pt>
                <c:pt idx="4756">
                  <c:v>6299.9935320000004</c:v>
                </c:pt>
                <c:pt idx="4757">
                  <c:v>6301.3174230000004</c:v>
                </c:pt>
                <c:pt idx="4758">
                  <c:v>6302.6413140000004</c:v>
                </c:pt>
                <c:pt idx="4759">
                  <c:v>6303.9652050000004</c:v>
                </c:pt>
                <c:pt idx="4760">
                  <c:v>6305.2890960000004</c:v>
                </c:pt>
                <c:pt idx="4761">
                  <c:v>6306.6129870000004</c:v>
                </c:pt>
                <c:pt idx="4762">
                  <c:v>6307.9368780000004</c:v>
                </c:pt>
                <c:pt idx="4763">
                  <c:v>6309.2607690000004</c:v>
                </c:pt>
                <c:pt idx="4764">
                  <c:v>6310.5846600000004</c:v>
                </c:pt>
                <c:pt idx="4765">
                  <c:v>6311.9085510000004</c:v>
                </c:pt>
                <c:pt idx="4766">
                  <c:v>6313.2324420000004</c:v>
                </c:pt>
                <c:pt idx="4767">
                  <c:v>6314.5563330000004</c:v>
                </c:pt>
                <c:pt idx="4768">
                  <c:v>6315.8802240000005</c:v>
                </c:pt>
                <c:pt idx="4769">
                  <c:v>6317.2041150000005</c:v>
                </c:pt>
                <c:pt idx="4770">
                  <c:v>6318.5280060000005</c:v>
                </c:pt>
                <c:pt idx="4771">
                  <c:v>6319.8518970000005</c:v>
                </c:pt>
                <c:pt idx="4772">
                  <c:v>6321.1757880000005</c:v>
                </c:pt>
                <c:pt idx="4773">
                  <c:v>6322.4996790000005</c:v>
                </c:pt>
                <c:pt idx="4774">
                  <c:v>6323.8235700000005</c:v>
                </c:pt>
                <c:pt idx="4775">
                  <c:v>6325.1474610000005</c:v>
                </c:pt>
                <c:pt idx="4776">
                  <c:v>6326.4713520000005</c:v>
                </c:pt>
                <c:pt idx="4777">
                  <c:v>6327.7952430000005</c:v>
                </c:pt>
                <c:pt idx="4778">
                  <c:v>6329.1191339999996</c:v>
                </c:pt>
                <c:pt idx="4779">
                  <c:v>6330.4430249999996</c:v>
                </c:pt>
                <c:pt idx="4780">
                  <c:v>6331.7669159999996</c:v>
                </c:pt>
                <c:pt idx="4781">
                  <c:v>6333.0908069999996</c:v>
                </c:pt>
                <c:pt idx="4782">
                  <c:v>6334.4146979999996</c:v>
                </c:pt>
                <c:pt idx="4783">
                  <c:v>6335.7385889999996</c:v>
                </c:pt>
                <c:pt idx="4784">
                  <c:v>6337.0624799999996</c:v>
                </c:pt>
                <c:pt idx="4785">
                  <c:v>6338.3863709999996</c:v>
                </c:pt>
                <c:pt idx="4786">
                  <c:v>6339.7102619999996</c:v>
                </c:pt>
                <c:pt idx="4787">
                  <c:v>6341.0341529999996</c:v>
                </c:pt>
                <c:pt idx="4788">
                  <c:v>6342.3580439999996</c:v>
                </c:pt>
                <c:pt idx="4789">
                  <c:v>6343.6819349999996</c:v>
                </c:pt>
                <c:pt idx="4790">
                  <c:v>6345.0058259999996</c:v>
                </c:pt>
                <c:pt idx="4791">
                  <c:v>6346.3297169999996</c:v>
                </c:pt>
                <c:pt idx="4792">
                  <c:v>6347.6536079999996</c:v>
                </c:pt>
                <c:pt idx="4793">
                  <c:v>6348.9774989999996</c:v>
                </c:pt>
                <c:pt idx="4794">
                  <c:v>6350.3013899999996</c:v>
                </c:pt>
                <c:pt idx="4795">
                  <c:v>6351.6252809999996</c:v>
                </c:pt>
                <c:pt idx="4796">
                  <c:v>6352.9491719999996</c:v>
                </c:pt>
                <c:pt idx="4797">
                  <c:v>6354.2730629999996</c:v>
                </c:pt>
                <c:pt idx="4798">
                  <c:v>6355.5969539999996</c:v>
                </c:pt>
                <c:pt idx="4799">
                  <c:v>6356.9208449999996</c:v>
                </c:pt>
                <c:pt idx="4800">
                  <c:v>6358.2447359999996</c:v>
                </c:pt>
                <c:pt idx="4801">
                  <c:v>6359.5686269999997</c:v>
                </c:pt>
                <c:pt idx="4802">
                  <c:v>6360.8925179999997</c:v>
                </c:pt>
                <c:pt idx="4803">
                  <c:v>6362.2164089999997</c:v>
                </c:pt>
                <c:pt idx="4804">
                  <c:v>6363.5402999999997</c:v>
                </c:pt>
                <c:pt idx="4805">
                  <c:v>6364.8641909999997</c:v>
                </c:pt>
                <c:pt idx="4806">
                  <c:v>6366.1880819999997</c:v>
                </c:pt>
                <c:pt idx="4807">
                  <c:v>6367.5119729999997</c:v>
                </c:pt>
                <c:pt idx="4808">
                  <c:v>6368.8358639999997</c:v>
                </c:pt>
                <c:pt idx="4809">
                  <c:v>6370.1597549999997</c:v>
                </c:pt>
                <c:pt idx="4810">
                  <c:v>6371.4836459999997</c:v>
                </c:pt>
                <c:pt idx="4811">
                  <c:v>6372.8075369999997</c:v>
                </c:pt>
                <c:pt idx="4812">
                  <c:v>6374.1314279999997</c:v>
                </c:pt>
                <c:pt idx="4813">
                  <c:v>6375.4553189999997</c:v>
                </c:pt>
                <c:pt idx="4814">
                  <c:v>6376.7792099999997</c:v>
                </c:pt>
                <c:pt idx="4815">
                  <c:v>6378.1031009999997</c:v>
                </c:pt>
                <c:pt idx="4816">
                  <c:v>6379.4269919999997</c:v>
                </c:pt>
                <c:pt idx="4817">
                  <c:v>6380.7508829999997</c:v>
                </c:pt>
                <c:pt idx="4818">
                  <c:v>6382.0747739999997</c:v>
                </c:pt>
                <c:pt idx="4819">
                  <c:v>6383.3986649999997</c:v>
                </c:pt>
                <c:pt idx="4820">
                  <c:v>6384.7225559999997</c:v>
                </c:pt>
                <c:pt idx="4821">
                  <c:v>6386.0464469999997</c:v>
                </c:pt>
                <c:pt idx="4822">
                  <c:v>6387.3703379999997</c:v>
                </c:pt>
                <c:pt idx="4823">
                  <c:v>6388.6942289999997</c:v>
                </c:pt>
                <c:pt idx="4824">
                  <c:v>6390.0181199999997</c:v>
                </c:pt>
                <c:pt idx="4825">
                  <c:v>6391.3420109999997</c:v>
                </c:pt>
                <c:pt idx="4826">
                  <c:v>6392.6659019999997</c:v>
                </c:pt>
                <c:pt idx="4827">
                  <c:v>6393.9897929999997</c:v>
                </c:pt>
                <c:pt idx="4828">
                  <c:v>6395.3136839999997</c:v>
                </c:pt>
                <c:pt idx="4829">
                  <c:v>6396.6375749999997</c:v>
                </c:pt>
                <c:pt idx="4830">
                  <c:v>6397.9614659999997</c:v>
                </c:pt>
                <c:pt idx="4831">
                  <c:v>6399.2853569999997</c:v>
                </c:pt>
                <c:pt idx="4832">
                  <c:v>6400.6092479999998</c:v>
                </c:pt>
                <c:pt idx="4833">
                  <c:v>6401.9331389999998</c:v>
                </c:pt>
                <c:pt idx="4834">
                  <c:v>6403.2570299999998</c:v>
                </c:pt>
                <c:pt idx="4835">
                  <c:v>6404.5809209999998</c:v>
                </c:pt>
                <c:pt idx="4836">
                  <c:v>6405.9048119999998</c:v>
                </c:pt>
                <c:pt idx="4837">
                  <c:v>6407.2287029999998</c:v>
                </c:pt>
                <c:pt idx="4838">
                  <c:v>6408.5525939999998</c:v>
                </c:pt>
                <c:pt idx="4839">
                  <c:v>6409.8764849999998</c:v>
                </c:pt>
                <c:pt idx="4840">
                  <c:v>6411.2003759999998</c:v>
                </c:pt>
                <c:pt idx="4841">
                  <c:v>6412.5242669999998</c:v>
                </c:pt>
                <c:pt idx="4842">
                  <c:v>6413.8481579999998</c:v>
                </c:pt>
                <c:pt idx="4843">
                  <c:v>6415.1720489999998</c:v>
                </c:pt>
                <c:pt idx="4844">
                  <c:v>6416.4959399999998</c:v>
                </c:pt>
                <c:pt idx="4845">
                  <c:v>6417.8198309999998</c:v>
                </c:pt>
                <c:pt idx="4846">
                  <c:v>6419.1437219999998</c:v>
                </c:pt>
                <c:pt idx="4847">
                  <c:v>6420.4676129999998</c:v>
                </c:pt>
                <c:pt idx="4848">
                  <c:v>6421.7915039999998</c:v>
                </c:pt>
                <c:pt idx="4849">
                  <c:v>6423.1153949999998</c:v>
                </c:pt>
                <c:pt idx="4850">
                  <c:v>6424.4392859999998</c:v>
                </c:pt>
                <c:pt idx="4851">
                  <c:v>6425.7631769999998</c:v>
                </c:pt>
                <c:pt idx="4852">
                  <c:v>6427.0870679999998</c:v>
                </c:pt>
                <c:pt idx="4853">
                  <c:v>6428.4109589999998</c:v>
                </c:pt>
                <c:pt idx="4854">
                  <c:v>6429.7348499999998</c:v>
                </c:pt>
                <c:pt idx="4855">
                  <c:v>6431.0587409999998</c:v>
                </c:pt>
                <c:pt idx="4856">
                  <c:v>6432.3826319999998</c:v>
                </c:pt>
                <c:pt idx="4857">
                  <c:v>6433.7065229999998</c:v>
                </c:pt>
                <c:pt idx="4858">
                  <c:v>6435.0304139999998</c:v>
                </c:pt>
                <c:pt idx="4859">
                  <c:v>6436.3543049999998</c:v>
                </c:pt>
                <c:pt idx="4860">
                  <c:v>6437.6781959999998</c:v>
                </c:pt>
                <c:pt idx="4861">
                  <c:v>6439.0020869999998</c:v>
                </c:pt>
                <c:pt idx="4862">
                  <c:v>6440.3259779999998</c:v>
                </c:pt>
                <c:pt idx="4863">
                  <c:v>6441.6498689999999</c:v>
                </c:pt>
                <c:pt idx="4864">
                  <c:v>6442.9737599999999</c:v>
                </c:pt>
                <c:pt idx="4865">
                  <c:v>6444.2976509999999</c:v>
                </c:pt>
                <c:pt idx="4866">
                  <c:v>6445.6215419999999</c:v>
                </c:pt>
                <c:pt idx="4867">
                  <c:v>6446.9454329999999</c:v>
                </c:pt>
                <c:pt idx="4868">
                  <c:v>6448.2693239999999</c:v>
                </c:pt>
                <c:pt idx="4869">
                  <c:v>6449.5932149999999</c:v>
                </c:pt>
                <c:pt idx="4870">
                  <c:v>6450.9171059999999</c:v>
                </c:pt>
                <c:pt idx="4871">
                  <c:v>6452.2409969999999</c:v>
                </c:pt>
                <c:pt idx="4872">
                  <c:v>6453.5648879999999</c:v>
                </c:pt>
                <c:pt idx="4873">
                  <c:v>6454.8887789999999</c:v>
                </c:pt>
                <c:pt idx="4874">
                  <c:v>6456.2126699999999</c:v>
                </c:pt>
                <c:pt idx="4875">
                  <c:v>6457.5365609999999</c:v>
                </c:pt>
                <c:pt idx="4876">
                  <c:v>6458.8604519999999</c:v>
                </c:pt>
                <c:pt idx="4877">
                  <c:v>6460.1843429999999</c:v>
                </c:pt>
                <c:pt idx="4878">
                  <c:v>6461.5082339999999</c:v>
                </c:pt>
                <c:pt idx="4879">
                  <c:v>6462.8321249999999</c:v>
                </c:pt>
                <c:pt idx="4880">
                  <c:v>6464.1560159999999</c:v>
                </c:pt>
                <c:pt idx="4881">
                  <c:v>6465.4799069999999</c:v>
                </c:pt>
                <c:pt idx="4882">
                  <c:v>6466.8037979999999</c:v>
                </c:pt>
                <c:pt idx="4883">
                  <c:v>6468.1276889999999</c:v>
                </c:pt>
                <c:pt idx="4884">
                  <c:v>6469.4515799999999</c:v>
                </c:pt>
                <c:pt idx="4885">
                  <c:v>6470.7754709999999</c:v>
                </c:pt>
                <c:pt idx="4886">
                  <c:v>6472.0993619999999</c:v>
                </c:pt>
                <c:pt idx="4887">
                  <c:v>6473.4232529999999</c:v>
                </c:pt>
                <c:pt idx="4888">
                  <c:v>6474.7471439999999</c:v>
                </c:pt>
                <c:pt idx="4889">
                  <c:v>6476.0710349999999</c:v>
                </c:pt>
                <c:pt idx="4890">
                  <c:v>6477.3949259999999</c:v>
                </c:pt>
                <c:pt idx="4891">
                  <c:v>6478.7188169999999</c:v>
                </c:pt>
                <c:pt idx="4892">
                  <c:v>6480.0427079999999</c:v>
                </c:pt>
                <c:pt idx="4893">
                  <c:v>6481.366599</c:v>
                </c:pt>
                <c:pt idx="4894">
                  <c:v>6482.69049</c:v>
                </c:pt>
                <c:pt idx="4895">
                  <c:v>6484.014381</c:v>
                </c:pt>
                <c:pt idx="4896">
                  <c:v>6485.338272</c:v>
                </c:pt>
                <c:pt idx="4897">
                  <c:v>6486.662163</c:v>
                </c:pt>
                <c:pt idx="4898">
                  <c:v>6487.986054</c:v>
                </c:pt>
                <c:pt idx="4899">
                  <c:v>6489.309945</c:v>
                </c:pt>
                <c:pt idx="4900">
                  <c:v>6490.633836</c:v>
                </c:pt>
                <c:pt idx="4901">
                  <c:v>6491.957727</c:v>
                </c:pt>
                <c:pt idx="4902">
                  <c:v>6493.281618</c:v>
                </c:pt>
                <c:pt idx="4903">
                  <c:v>6494.605509</c:v>
                </c:pt>
                <c:pt idx="4904">
                  <c:v>6495.9294</c:v>
                </c:pt>
                <c:pt idx="4905">
                  <c:v>6497.253291</c:v>
                </c:pt>
                <c:pt idx="4906">
                  <c:v>6498.577182</c:v>
                </c:pt>
                <c:pt idx="4907">
                  <c:v>6499.901073</c:v>
                </c:pt>
                <c:pt idx="4908">
                  <c:v>6501.224964</c:v>
                </c:pt>
                <c:pt idx="4909">
                  <c:v>6502.548855</c:v>
                </c:pt>
                <c:pt idx="4910">
                  <c:v>6503.872746</c:v>
                </c:pt>
                <c:pt idx="4911">
                  <c:v>6505.196637</c:v>
                </c:pt>
                <c:pt idx="4912">
                  <c:v>6506.520528</c:v>
                </c:pt>
                <c:pt idx="4913">
                  <c:v>6507.844419</c:v>
                </c:pt>
                <c:pt idx="4914">
                  <c:v>6509.16831</c:v>
                </c:pt>
                <c:pt idx="4915">
                  <c:v>6510.492201</c:v>
                </c:pt>
                <c:pt idx="4916">
                  <c:v>6511.816092</c:v>
                </c:pt>
                <c:pt idx="4917">
                  <c:v>6513.139983</c:v>
                </c:pt>
                <c:pt idx="4918">
                  <c:v>6514.463874</c:v>
                </c:pt>
                <c:pt idx="4919">
                  <c:v>6515.787765</c:v>
                </c:pt>
                <c:pt idx="4920">
                  <c:v>6517.111656</c:v>
                </c:pt>
                <c:pt idx="4921">
                  <c:v>6518.435547</c:v>
                </c:pt>
                <c:pt idx="4922">
                  <c:v>6519.759438</c:v>
                </c:pt>
                <c:pt idx="4923">
                  <c:v>6521.083329</c:v>
                </c:pt>
                <c:pt idx="4924">
                  <c:v>6522.4072200000001</c:v>
                </c:pt>
                <c:pt idx="4925">
                  <c:v>6523.7311110000001</c:v>
                </c:pt>
                <c:pt idx="4926">
                  <c:v>6525.0550020000001</c:v>
                </c:pt>
                <c:pt idx="4927">
                  <c:v>6526.3788930000001</c:v>
                </c:pt>
                <c:pt idx="4928">
                  <c:v>6527.7027840000001</c:v>
                </c:pt>
                <c:pt idx="4929">
                  <c:v>6529.0266750000001</c:v>
                </c:pt>
                <c:pt idx="4930">
                  <c:v>6530.3505660000001</c:v>
                </c:pt>
                <c:pt idx="4931">
                  <c:v>6531.6744570000001</c:v>
                </c:pt>
                <c:pt idx="4932">
                  <c:v>6532.9983480000001</c:v>
                </c:pt>
                <c:pt idx="4933">
                  <c:v>6534.3222390000001</c:v>
                </c:pt>
                <c:pt idx="4934">
                  <c:v>6535.6461300000001</c:v>
                </c:pt>
                <c:pt idx="4935">
                  <c:v>6536.9700210000001</c:v>
                </c:pt>
                <c:pt idx="4936">
                  <c:v>6538.2939120000001</c:v>
                </c:pt>
                <c:pt idx="4937">
                  <c:v>6539.6178030000001</c:v>
                </c:pt>
                <c:pt idx="4938">
                  <c:v>6540.9416940000001</c:v>
                </c:pt>
                <c:pt idx="4939">
                  <c:v>6542.2655850000001</c:v>
                </c:pt>
                <c:pt idx="4940">
                  <c:v>6543.5894760000001</c:v>
                </c:pt>
                <c:pt idx="4941">
                  <c:v>6544.9133670000001</c:v>
                </c:pt>
                <c:pt idx="4942">
                  <c:v>6546.2372580000001</c:v>
                </c:pt>
                <c:pt idx="4943">
                  <c:v>6547.5611490000001</c:v>
                </c:pt>
                <c:pt idx="4944">
                  <c:v>6548.8850400000001</c:v>
                </c:pt>
                <c:pt idx="4945">
                  <c:v>6550.2089310000001</c:v>
                </c:pt>
                <c:pt idx="4946">
                  <c:v>6551.5328220000001</c:v>
                </c:pt>
                <c:pt idx="4947">
                  <c:v>6552.8567130000001</c:v>
                </c:pt>
                <c:pt idx="4948">
                  <c:v>6554.1806040000001</c:v>
                </c:pt>
                <c:pt idx="4949">
                  <c:v>6555.5044950000001</c:v>
                </c:pt>
                <c:pt idx="4950">
                  <c:v>6556.8283860000001</c:v>
                </c:pt>
                <c:pt idx="4951">
                  <c:v>6558.1522770000001</c:v>
                </c:pt>
                <c:pt idx="4952">
                  <c:v>6559.4761680000001</c:v>
                </c:pt>
                <c:pt idx="4953">
                  <c:v>6560.8000590000001</c:v>
                </c:pt>
                <c:pt idx="4954">
                  <c:v>6562.1239500000001</c:v>
                </c:pt>
                <c:pt idx="4955">
                  <c:v>6563.4478410000002</c:v>
                </c:pt>
                <c:pt idx="4956">
                  <c:v>6564.7717320000002</c:v>
                </c:pt>
                <c:pt idx="4957">
                  <c:v>6566.0956230000002</c:v>
                </c:pt>
                <c:pt idx="4958">
                  <c:v>6567.4195140000002</c:v>
                </c:pt>
                <c:pt idx="4959">
                  <c:v>6568.7434050000002</c:v>
                </c:pt>
                <c:pt idx="4960">
                  <c:v>6570.0672960000002</c:v>
                </c:pt>
                <c:pt idx="4961">
                  <c:v>6571.3911870000002</c:v>
                </c:pt>
                <c:pt idx="4962">
                  <c:v>6572.7150780000002</c:v>
                </c:pt>
                <c:pt idx="4963">
                  <c:v>6574.0389690000002</c:v>
                </c:pt>
                <c:pt idx="4964">
                  <c:v>6575.3628600000002</c:v>
                </c:pt>
                <c:pt idx="4965">
                  <c:v>6576.6867510000002</c:v>
                </c:pt>
                <c:pt idx="4966">
                  <c:v>6578.0106420000002</c:v>
                </c:pt>
                <c:pt idx="4967">
                  <c:v>6579.3345330000002</c:v>
                </c:pt>
                <c:pt idx="4968">
                  <c:v>6580.6584240000002</c:v>
                </c:pt>
                <c:pt idx="4969">
                  <c:v>6581.9823150000002</c:v>
                </c:pt>
                <c:pt idx="4970">
                  <c:v>6583.3062060000002</c:v>
                </c:pt>
                <c:pt idx="4971">
                  <c:v>6584.6300970000002</c:v>
                </c:pt>
                <c:pt idx="4972">
                  <c:v>6585.9539880000002</c:v>
                </c:pt>
                <c:pt idx="4973">
                  <c:v>6587.2778790000002</c:v>
                </c:pt>
                <c:pt idx="4974">
                  <c:v>6588.6017700000002</c:v>
                </c:pt>
                <c:pt idx="4975">
                  <c:v>6589.9256610000002</c:v>
                </c:pt>
                <c:pt idx="4976">
                  <c:v>6591.2495520000002</c:v>
                </c:pt>
                <c:pt idx="4977">
                  <c:v>6592.5734430000002</c:v>
                </c:pt>
                <c:pt idx="4978">
                  <c:v>6593.8973340000002</c:v>
                </c:pt>
                <c:pt idx="4979">
                  <c:v>6595.2212250000002</c:v>
                </c:pt>
                <c:pt idx="4980">
                  <c:v>6596.5451160000002</c:v>
                </c:pt>
                <c:pt idx="4981">
                  <c:v>6597.8690070000002</c:v>
                </c:pt>
                <c:pt idx="4982">
                  <c:v>6599.1928980000002</c:v>
                </c:pt>
                <c:pt idx="4983">
                  <c:v>6600.5167890000002</c:v>
                </c:pt>
                <c:pt idx="4984">
                  <c:v>6601.8406800000002</c:v>
                </c:pt>
                <c:pt idx="4985">
                  <c:v>6603.1645710000003</c:v>
                </c:pt>
                <c:pt idx="4986">
                  <c:v>6604.4884620000003</c:v>
                </c:pt>
                <c:pt idx="4987">
                  <c:v>6605.8123530000003</c:v>
                </c:pt>
                <c:pt idx="4988">
                  <c:v>6607.1362440000003</c:v>
                </c:pt>
                <c:pt idx="4989">
                  <c:v>6608.4601350000003</c:v>
                </c:pt>
                <c:pt idx="4990">
                  <c:v>6609.7840260000003</c:v>
                </c:pt>
                <c:pt idx="4991">
                  <c:v>6611.1079170000003</c:v>
                </c:pt>
                <c:pt idx="4992">
                  <c:v>6612.4318080000003</c:v>
                </c:pt>
                <c:pt idx="4993">
                  <c:v>6613.7556990000003</c:v>
                </c:pt>
                <c:pt idx="4994">
                  <c:v>6615.0795900000003</c:v>
                </c:pt>
                <c:pt idx="4995">
                  <c:v>6616.4034810000003</c:v>
                </c:pt>
                <c:pt idx="4996">
                  <c:v>6617.7273720000003</c:v>
                </c:pt>
                <c:pt idx="4997">
                  <c:v>6619.0512630000003</c:v>
                </c:pt>
                <c:pt idx="4998">
                  <c:v>6620.3751540000003</c:v>
                </c:pt>
                <c:pt idx="4999">
                  <c:v>6621.6990450000003</c:v>
                </c:pt>
                <c:pt idx="5000">
                  <c:v>6623.0229360000003</c:v>
                </c:pt>
                <c:pt idx="5001">
                  <c:v>6624.3468270000003</c:v>
                </c:pt>
                <c:pt idx="5002">
                  <c:v>6625.6707180000003</c:v>
                </c:pt>
                <c:pt idx="5003">
                  <c:v>6626.9946090000003</c:v>
                </c:pt>
                <c:pt idx="5004">
                  <c:v>6628.3185000000003</c:v>
                </c:pt>
                <c:pt idx="5005">
                  <c:v>6629.6423910000003</c:v>
                </c:pt>
                <c:pt idx="5006">
                  <c:v>6630.9662820000003</c:v>
                </c:pt>
                <c:pt idx="5007">
                  <c:v>6632.2901730000003</c:v>
                </c:pt>
                <c:pt idx="5008">
                  <c:v>6633.6140640000003</c:v>
                </c:pt>
                <c:pt idx="5009">
                  <c:v>6634.9379550000003</c:v>
                </c:pt>
                <c:pt idx="5010">
                  <c:v>6636.2618460000003</c:v>
                </c:pt>
                <c:pt idx="5011">
                  <c:v>6637.5857370000003</c:v>
                </c:pt>
                <c:pt idx="5012">
                  <c:v>6638.9096280000003</c:v>
                </c:pt>
                <c:pt idx="5013">
                  <c:v>6640.2335190000003</c:v>
                </c:pt>
                <c:pt idx="5014">
                  <c:v>6641.5574100000003</c:v>
                </c:pt>
                <c:pt idx="5015">
                  <c:v>6642.8813010000003</c:v>
                </c:pt>
                <c:pt idx="5016">
                  <c:v>6644.2051920000004</c:v>
                </c:pt>
                <c:pt idx="5017">
                  <c:v>6645.5290830000004</c:v>
                </c:pt>
                <c:pt idx="5018">
                  <c:v>6646.8529740000004</c:v>
                </c:pt>
                <c:pt idx="5019">
                  <c:v>6648.1768650000004</c:v>
                </c:pt>
                <c:pt idx="5020">
                  <c:v>6649.5007560000004</c:v>
                </c:pt>
                <c:pt idx="5021">
                  <c:v>6650.8246470000004</c:v>
                </c:pt>
                <c:pt idx="5022">
                  <c:v>6652.1485380000004</c:v>
                </c:pt>
                <c:pt idx="5023">
                  <c:v>6653.4724290000004</c:v>
                </c:pt>
                <c:pt idx="5024">
                  <c:v>6654.7963200000004</c:v>
                </c:pt>
                <c:pt idx="5025">
                  <c:v>6656.1202110000004</c:v>
                </c:pt>
                <c:pt idx="5026">
                  <c:v>6657.4441020000004</c:v>
                </c:pt>
                <c:pt idx="5027">
                  <c:v>6658.7679930000004</c:v>
                </c:pt>
                <c:pt idx="5028">
                  <c:v>6660.0918840000004</c:v>
                </c:pt>
                <c:pt idx="5029">
                  <c:v>6661.4157750000004</c:v>
                </c:pt>
                <c:pt idx="5030">
                  <c:v>6662.7396660000004</c:v>
                </c:pt>
                <c:pt idx="5031">
                  <c:v>6664.0635570000004</c:v>
                </c:pt>
                <c:pt idx="5032">
                  <c:v>6665.3874480000004</c:v>
                </c:pt>
                <c:pt idx="5033">
                  <c:v>6666.7113390000004</c:v>
                </c:pt>
                <c:pt idx="5034">
                  <c:v>6668.0352300000004</c:v>
                </c:pt>
                <c:pt idx="5035">
                  <c:v>6669.3591210000004</c:v>
                </c:pt>
                <c:pt idx="5036">
                  <c:v>6670.6830120000004</c:v>
                </c:pt>
                <c:pt idx="5037">
                  <c:v>6672.0069030000004</c:v>
                </c:pt>
                <c:pt idx="5038">
                  <c:v>6673.3307940000004</c:v>
                </c:pt>
                <c:pt idx="5039">
                  <c:v>6674.6546850000004</c:v>
                </c:pt>
                <c:pt idx="5040">
                  <c:v>6675.9785760000004</c:v>
                </c:pt>
                <c:pt idx="5041">
                  <c:v>6677.3024670000004</c:v>
                </c:pt>
                <c:pt idx="5042">
                  <c:v>6678.6263580000004</c:v>
                </c:pt>
                <c:pt idx="5043">
                  <c:v>6679.9502490000004</c:v>
                </c:pt>
                <c:pt idx="5044">
                  <c:v>6681.2741400000004</c:v>
                </c:pt>
                <c:pt idx="5045">
                  <c:v>6682.5980310000004</c:v>
                </c:pt>
                <c:pt idx="5046">
                  <c:v>6683.9219220000004</c:v>
                </c:pt>
                <c:pt idx="5047">
                  <c:v>6685.2458130000005</c:v>
                </c:pt>
                <c:pt idx="5048">
                  <c:v>6686.5697040000005</c:v>
                </c:pt>
                <c:pt idx="5049">
                  <c:v>6687.8935950000005</c:v>
                </c:pt>
                <c:pt idx="5050">
                  <c:v>6689.2174860000005</c:v>
                </c:pt>
                <c:pt idx="5051">
                  <c:v>6690.5413769999996</c:v>
                </c:pt>
                <c:pt idx="5052">
                  <c:v>6691.8652679999996</c:v>
                </c:pt>
                <c:pt idx="5053">
                  <c:v>6693.1891589999996</c:v>
                </c:pt>
                <c:pt idx="5054">
                  <c:v>6694.5130499999996</c:v>
                </c:pt>
                <c:pt idx="5055">
                  <c:v>6695.8369409999996</c:v>
                </c:pt>
                <c:pt idx="5056">
                  <c:v>6697.1608319999996</c:v>
                </c:pt>
                <c:pt idx="5057">
                  <c:v>6698.4847229999996</c:v>
                </c:pt>
                <c:pt idx="5058">
                  <c:v>6699.8086139999996</c:v>
                </c:pt>
                <c:pt idx="5059">
                  <c:v>6701.1325049999996</c:v>
                </c:pt>
                <c:pt idx="5060">
                  <c:v>6702.4563959999996</c:v>
                </c:pt>
                <c:pt idx="5061">
                  <c:v>6703.7802869999996</c:v>
                </c:pt>
                <c:pt idx="5062">
                  <c:v>6705.1041779999996</c:v>
                </c:pt>
                <c:pt idx="5063">
                  <c:v>6706.4280689999996</c:v>
                </c:pt>
                <c:pt idx="5064">
                  <c:v>6707.7519599999996</c:v>
                </c:pt>
                <c:pt idx="5065">
                  <c:v>6709.0758509999996</c:v>
                </c:pt>
                <c:pt idx="5066">
                  <c:v>6710.3997419999996</c:v>
                </c:pt>
                <c:pt idx="5067">
                  <c:v>6711.7236329999996</c:v>
                </c:pt>
                <c:pt idx="5068">
                  <c:v>6713.0475239999996</c:v>
                </c:pt>
                <c:pt idx="5069">
                  <c:v>6714.3714149999996</c:v>
                </c:pt>
                <c:pt idx="5070">
                  <c:v>6715.6953059999996</c:v>
                </c:pt>
                <c:pt idx="5071">
                  <c:v>6717.0191969999996</c:v>
                </c:pt>
                <c:pt idx="5072">
                  <c:v>6718.3430879999996</c:v>
                </c:pt>
                <c:pt idx="5073">
                  <c:v>6719.6669789999996</c:v>
                </c:pt>
                <c:pt idx="5074">
                  <c:v>6720.9908699999996</c:v>
                </c:pt>
                <c:pt idx="5075">
                  <c:v>6722.3147609999996</c:v>
                </c:pt>
                <c:pt idx="5076">
                  <c:v>6723.6386519999996</c:v>
                </c:pt>
                <c:pt idx="5077">
                  <c:v>6724.9625429999996</c:v>
                </c:pt>
                <c:pt idx="5078">
                  <c:v>6726.2864339999996</c:v>
                </c:pt>
                <c:pt idx="5079">
                  <c:v>6727.6103249999996</c:v>
                </c:pt>
                <c:pt idx="5080">
                  <c:v>6728.9342159999997</c:v>
                </c:pt>
                <c:pt idx="5081">
                  <c:v>6730.2581069999997</c:v>
                </c:pt>
                <c:pt idx="5082">
                  <c:v>6731.5819979999997</c:v>
                </c:pt>
                <c:pt idx="5083">
                  <c:v>6732.9058889999997</c:v>
                </c:pt>
                <c:pt idx="5084">
                  <c:v>6734.2297799999997</c:v>
                </c:pt>
                <c:pt idx="5085">
                  <c:v>6735.5536709999997</c:v>
                </c:pt>
                <c:pt idx="5086">
                  <c:v>6736.8775619999997</c:v>
                </c:pt>
                <c:pt idx="5087">
                  <c:v>6738.2014529999997</c:v>
                </c:pt>
                <c:pt idx="5088">
                  <c:v>6739.5253439999997</c:v>
                </c:pt>
                <c:pt idx="5089">
                  <c:v>6740.8492349999997</c:v>
                </c:pt>
                <c:pt idx="5090">
                  <c:v>6742.1731259999997</c:v>
                </c:pt>
                <c:pt idx="5091">
                  <c:v>6743.4970169999997</c:v>
                </c:pt>
                <c:pt idx="5092">
                  <c:v>6744.8209079999997</c:v>
                </c:pt>
                <c:pt idx="5093">
                  <c:v>6746.1447989999997</c:v>
                </c:pt>
                <c:pt idx="5094">
                  <c:v>6747.4686899999997</c:v>
                </c:pt>
                <c:pt idx="5095">
                  <c:v>6748.7925809999997</c:v>
                </c:pt>
                <c:pt idx="5096">
                  <c:v>6750.1164719999997</c:v>
                </c:pt>
                <c:pt idx="5097">
                  <c:v>6751.4403629999997</c:v>
                </c:pt>
                <c:pt idx="5098">
                  <c:v>6752.7642539999997</c:v>
                </c:pt>
                <c:pt idx="5099">
                  <c:v>6754.0881449999997</c:v>
                </c:pt>
                <c:pt idx="5100">
                  <c:v>6755.4120359999997</c:v>
                </c:pt>
                <c:pt idx="5101">
                  <c:v>6756.7359269999997</c:v>
                </c:pt>
                <c:pt idx="5102">
                  <c:v>6758.0598179999997</c:v>
                </c:pt>
                <c:pt idx="5103">
                  <c:v>6759.3837089999997</c:v>
                </c:pt>
                <c:pt idx="5104">
                  <c:v>6760.7075999999997</c:v>
                </c:pt>
                <c:pt idx="5105">
                  <c:v>6762.0314909999997</c:v>
                </c:pt>
                <c:pt idx="5106">
                  <c:v>6763.3553819999997</c:v>
                </c:pt>
                <c:pt idx="5107">
                  <c:v>6764.6792729999997</c:v>
                </c:pt>
                <c:pt idx="5108">
                  <c:v>6766.0031639999997</c:v>
                </c:pt>
                <c:pt idx="5109">
                  <c:v>6767.3270549999997</c:v>
                </c:pt>
                <c:pt idx="5110">
                  <c:v>6768.6509459999997</c:v>
                </c:pt>
                <c:pt idx="5111">
                  <c:v>6769.9748369999998</c:v>
                </c:pt>
                <c:pt idx="5112">
                  <c:v>6771.2987279999998</c:v>
                </c:pt>
                <c:pt idx="5113">
                  <c:v>6772.6226189999998</c:v>
                </c:pt>
                <c:pt idx="5114">
                  <c:v>6773.9465099999998</c:v>
                </c:pt>
                <c:pt idx="5115">
                  <c:v>6775.2704009999998</c:v>
                </c:pt>
                <c:pt idx="5116">
                  <c:v>6776.5942919999998</c:v>
                </c:pt>
                <c:pt idx="5117">
                  <c:v>6777.9181829999998</c:v>
                </c:pt>
                <c:pt idx="5118">
                  <c:v>6779.2420739999998</c:v>
                </c:pt>
                <c:pt idx="5119">
                  <c:v>6780.5659649999998</c:v>
                </c:pt>
                <c:pt idx="5120">
                  <c:v>6781.8898559999998</c:v>
                </c:pt>
                <c:pt idx="5121">
                  <c:v>6783.2137469999998</c:v>
                </c:pt>
                <c:pt idx="5122">
                  <c:v>6784.5376379999998</c:v>
                </c:pt>
                <c:pt idx="5123">
                  <c:v>6785.8615289999998</c:v>
                </c:pt>
                <c:pt idx="5124">
                  <c:v>6787.1854199999998</c:v>
                </c:pt>
                <c:pt idx="5125">
                  <c:v>6788.5093109999998</c:v>
                </c:pt>
                <c:pt idx="5126">
                  <c:v>6789.8332019999998</c:v>
                </c:pt>
                <c:pt idx="5127">
                  <c:v>6791.1570929999998</c:v>
                </c:pt>
                <c:pt idx="5128">
                  <c:v>6792.4809839999998</c:v>
                </c:pt>
                <c:pt idx="5129">
                  <c:v>6793.8048749999998</c:v>
                </c:pt>
                <c:pt idx="5130">
                  <c:v>6795.1287659999998</c:v>
                </c:pt>
                <c:pt idx="5131">
                  <c:v>6796.4526569999998</c:v>
                </c:pt>
                <c:pt idx="5132">
                  <c:v>6797.7765479999998</c:v>
                </c:pt>
                <c:pt idx="5133">
                  <c:v>6799.1004389999998</c:v>
                </c:pt>
                <c:pt idx="5134">
                  <c:v>6800.4243299999998</c:v>
                </c:pt>
                <c:pt idx="5135">
                  <c:v>6801.7482209999998</c:v>
                </c:pt>
                <c:pt idx="5136">
                  <c:v>6803.0721119999998</c:v>
                </c:pt>
                <c:pt idx="5137">
                  <c:v>6804.3960029999998</c:v>
                </c:pt>
                <c:pt idx="5138">
                  <c:v>6805.7198939999998</c:v>
                </c:pt>
                <c:pt idx="5139">
                  <c:v>6807.0437849999998</c:v>
                </c:pt>
                <c:pt idx="5140">
                  <c:v>6808.3676759999998</c:v>
                </c:pt>
                <c:pt idx="5141">
                  <c:v>6809.6915669999998</c:v>
                </c:pt>
                <c:pt idx="5142">
                  <c:v>6811.0154579999999</c:v>
                </c:pt>
                <c:pt idx="5143">
                  <c:v>6812.3393489999999</c:v>
                </c:pt>
                <c:pt idx="5144">
                  <c:v>6813.6632399999999</c:v>
                </c:pt>
                <c:pt idx="5145">
                  <c:v>6814.9871309999999</c:v>
                </c:pt>
                <c:pt idx="5146">
                  <c:v>6816.3110219999999</c:v>
                </c:pt>
                <c:pt idx="5147">
                  <c:v>6817.6349129999999</c:v>
                </c:pt>
                <c:pt idx="5148">
                  <c:v>6818.9588039999999</c:v>
                </c:pt>
                <c:pt idx="5149">
                  <c:v>6820.2826949999999</c:v>
                </c:pt>
                <c:pt idx="5150">
                  <c:v>6821.6065859999999</c:v>
                </c:pt>
                <c:pt idx="5151">
                  <c:v>6822.9304769999999</c:v>
                </c:pt>
                <c:pt idx="5152">
                  <c:v>6824.2543679999999</c:v>
                </c:pt>
                <c:pt idx="5153">
                  <c:v>6825.5782589999999</c:v>
                </c:pt>
                <c:pt idx="5154">
                  <c:v>6826.9021499999999</c:v>
                </c:pt>
                <c:pt idx="5155">
                  <c:v>6828.2260409999999</c:v>
                </c:pt>
                <c:pt idx="5156">
                  <c:v>6829.5499319999999</c:v>
                </c:pt>
                <c:pt idx="5157">
                  <c:v>6830.8738229999999</c:v>
                </c:pt>
                <c:pt idx="5158">
                  <c:v>6832.1977139999999</c:v>
                </c:pt>
                <c:pt idx="5159">
                  <c:v>6833.5216049999999</c:v>
                </c:pt>
                <c:pt idx="5160">
                  <c:v>6834.8454959999999</c:v>
                </c:pt>
                <c:pt idx="5161">
                  <c:v>6836.1693869999999</c:v>
                </c:pt>
                <c:pt idx="5162">
                  <c:v>6837.4932779999999</c:v>
                </c:pt>
                <c:pt idx="5163">
                  <c:v>6838.8171689999999</c:v>
                </c:pt>
                <c:pt idx="5164">
                  <c:v>6840.1410599999999</c:v>
                </c:pt>
                <c:pt idx="5165">
                  <c:v>6841.4649509999999</c:v>
                </c:pt>
                <c:pt idx="5166">
                  <c:v>6842.7888419999999</c:v>
                </c:pt>
                <c:pt idx="5167">
                  <c:v>6844.1127329999999</c:v>
                </c:pt>
                <c:pt idx="5168">
                  <c:v>6845.4366239999999</c:v>
                </c:pt>
                <c:pt idx="5169">
                  <c:v>6846.7605149999999</c:v>
                </c:pt>
                <c:pt idx="5170">
                  <c:v>6848.0844059999999</c:v>
                </c:pt>
                <c:pt idx="5171">
                  <c:v>6849.4082969999999</c:v>
                </c:pt>
                <c:pt idx="5172">
                  <c:v>6850.732188</c:v>
                </c:pt>
                <c:pt idx="5173">
                  <c:v>6852.056079</c:v>
                </c:pt>
                <c:pt idx="5174">
                  <c:v>6853.37997</c:v>
                </c:pt>
                <c:pt idx="5175">
                  <c:v>6854.703861</c:v>
                </c:pt>
                <c:pt idx="5176">
                  <c:v>6856.027752</c:v>
                </c:pt>
                <c:pt idx="5177">
                  <c:v>6857.351643</c:v>
                </c:pt>
                <c:pt idx="5178">
                  <c:v>6858.675534</c:v>
                </c:pt>
                <c:pt idx="5179">
                  <c:v>6859.999425</c:v>
                </c:pt>
                <c:pt idx="5180">
                  <c:v>6861.323316</c:v>
                </c:pt>
                <c:pt idx="5181">
                  <c:v>6862.647207</c:v>
                </c:pt>
                <c:pt idx="5182">
                  <c:v>6863.971098</c:v>
                </c:pt>
                <c:pt idx="5183">
                  <c:v>6865.294989</c:v>
                </c:pt>
                <c:pt idx="5184">
                  <c:v>6866.61888</c:v>
                </c:pt>
                <c:pt idx="5185">
                  <c:v>6867.942771</c:v>
                </c:pt>
                <c:pt idx="5186">
                  <c:v>6869.266662</c:v>
                </c:pt>
                <c:pt idx="5187">
                  <c:v>6870.590553</c:v>
                </c:pt>
                <c:pt idx="5188">
                  <c:v>6871.914444</c:v>
                </c:pt>
                <c:pt idx="5189">
                  <c:v>6873.238335</c:v>
                </c:pt>
                <c:pt idx="5190">
                  <c:v>6874.562226</c:v>
                </c:pt>
                <c:pt idx="5191">
                  <c:v>6875.886117</c:v>
                </c:pt>
                <c:pt idx="5192">
                  <c:v>6877.210008</c:v>
                </c:pt>
                <c:pt idx="5193">
                  <c:v>6878.533899</c:v>
                </c:pt>
                <c:pt idx="5194">
                  <c:v>6879.85779</c:v>
                </c:pt>
                <c:pt idx="5195">
                  <c:v>6881.181681</c:v>
                </c:pt>
                <c:pt idx="5196">
                  <c:v>6882.505572</c:v>
                </c:pt>
                <c:pt idx="5197">
                  <c:v>6883.829463</c:v>
                </c:pt>
                <c:pt idx="5198">
                  <c:v>6885.153354</c:v>
                </c:pt>
                <c:pt idx="5199">
                  <c:v>6886.477245</c:v>
                </c:pt>
                <c:pt idx="5200">
                  <c:v>6887.801136</c:v>
                </c:pt>
                <c:pt idx="5201">
                  <c:v>6889.125027</c:v>
                </c:pt>
                <c:pt idx="5202">
                  <c:v>6890.448918</c:v>
                </c:pt>
                <c:pt idx="5203">
                  <c:v>6891.7728090000001</c:v>
                </c:pt>
                <c:pt idx="5204">
                  <c:v>6893.0967000000001</c:v>
                </c:pt>
                <c:pt idx="5205">
                  <c:v>6894.4205910000001</c:v>
                </c:pt>
                <c:pt idx="5206">
                  <c:v>6895.7444820000001</c:v>
                </c:pt>
                <c:pt idx="5207">
                  <c:v>6897.0683730000001</c:v>
                </c:pt>
                <c:pt idx="5208">
                  <c:v>6898.3922640000001</c:v>
                </c:pt>
                <c:pt idx="5209">
                  <c:v>6899.7161550000001</c:v>
                </c:pt>
                <c:pt idx="5210">
                  <c:v>6901.0400460000001</c:v>
                </c:pt>
                <c:pt idx="5211">
                  <c:v>6902.3639370000001</c:v>
                </c:pt>
                <c:pt idx="5212">
                  <c:v>6903.6878280000001</c:v>
                </c:pt>
                <c:pt idx="5213">
                  <c:v>6905.0117190000001</c:v>
                </c:pt>
                <c:pt idx="5214">
                  <c:v>6906.3356100000001</c:v>
                </c:pt>
                <c:pt idx="5215">
                  <c:v>6907.6595010000001</c:v>
                </c:pt>
                <c:pt idx="5216">
                  <c:v>6908.9833920000001</c:v>
                </c:pt>
                <c:pt idx="5217">
                  <c:v>6910.3072830000001</c:v>
                </c:pt>
                <c:pt idx="5218">
                  <c:v>6911.6311740000001</c:v>
                </c:pt>
                <c:pt idx="5219">
                  <c:v>6912.9550650000001</c:v>
                </c:pt>
                <c:pt idx="5220">
                  <c:v>6914.2789560000001</c:v>
                </c:pt>
                <c:pt idx="5221">
                  <c:v>6915.6028470000001</c:v>
                </c:pt>
                <c:pt idx="5222">
                  <c:v>6916.9267380000001</c:v>
                </c:pt>
                <c:pt idx="5223">
                  <c:v>6918.2506290000001</c:v>
                </c:pt>
                <c:pt idx="5224">
                  <c:v>6919.5745200000001</c:v>
                </c:pt>
                <c:pt idx="5225">
                  <c:v>6920.8984110000001</c:v>
                </c:pt>
                <c:pt idx="5226">
                  <c:v>6922.2223020000001</c:v>
                </c:pt>
                <c:pt idx="5227">
                  <c:v>6923.5461930000001</c:v>
                </c:pt>
                <c:pt idx="5228">
                  <c:v>6924.8700840000001</c:v>
                </c:pt>
                <c:pt idx="5229">
                  <c:v>6926.1939750000001</c:v>
                </c:pt>
                <c:pt idx="5230">
                  <c:v>6927.5178660000001</c:v>
                </c:pt>
                <c:pt idx="5231">
                  <c:v>6928.8417570000001</c:v>
                </c:pt>
                <c:pt idx="5232">
                  <c:v>6930.1656480000001</c:v>
                </c:pt>
                <c:pt idx="5233">
                  <c:v>6931.4895390000001</c:v>
                </c:pt>
                <c:pt idx="5234">
                  <c:v>6932.8134300000002</c:v>
                </c:pt>
                <c:pt idx="5235">
                  <c:v>6934.1373210000002</c:v>
                </c:pt>
                <c:pt idx="5236">
                  <c:v>6935.4612120000002</c:v>
                </c:pt>
                <c:pt idx="5237">
                  <c:v>6936.7851030000002</c:v>
                </c:pt>
                <c:pt idx="5238">
                  <c:v>6938.1089940000002</c:v>
                </c:pt>
                <c:pt idx="5239">
                  <c:v>6939.4328850000002</c:v>
                </c:pt>
                <c:pt idx="5240">
                  <c:v>6940.7567760000002</c:v>
                </c:pt>
                <c:pt idx="5241">
                  <c:v>6942.0806670000002</c:v>
                </c:pt>
                <c:pt idx="5242">
                  <c:v>6943.4045580000002</c:v>
                </c:pt>
                <c:pt idx="5243">
                  <c:v>6944.7284490000002</c:v>
                </c:pt>
                <c:pt idx="5244">
                  <c:v>6946.0523400000002</c:v>
                </c:pt>
                <c:pt idx="5245">
                  <c:v>6947.3762310000002</c:v>
                </c:pt>
                <c:pt idx="5246">
                  <c:v>6948.7001220000002</c:v>
                </c:pt>
                <c:pt idx="5247">
                  <c:v>6950.0240130000002</c:v>
                </c:pt>
                <c:pt idx="5248">
                  <c:v>6951.3479040000002</c:v>
                </c:pt>
                <c:pt idx="5249">
                  <c:v>6952.6717950000002</c:v>
                </c:pt>
                <c:pt idx="5250">
                  <c:v>6953.9956860000002</c:v>
                </c:pt>
                <c:pt idx="5251">
                  <c:v>6955.3195770000002</c:v>
                </c:pt>
                <c:pt idx="5252">
                  <c:v>6956.6434680000002</c:v>
                </c:pt>
                <c:pt idx="5253">
                  <c:v>6957.9673590000002</c:v>
                </c:pt>
                <c:pt idx="5254">
                  <c:v>6959.2912500000002</c:v>
                </c:pt>
                <c:pt idx="5255">
                  <c:v>6960.6151410000002</c:v>
                </c:pt>
                <c:pt idx="5256">
                  <c:v>6961.9390320000002</c:v>
                </c:pt>
                <c:pt idx="5257">
                  <c:v>6963.2629230000002</c:v>
                </c:pt>
                <c:pt idx="5258">
                  <c:v>6964.5868140000002</c:v>
                </c:pt>
                <c:pt idx="5259">
                  <c:v>6965.9107050000002</c:v>
                </c:pt>
                <c:pt idx="5260">
                  <c:v>6967.2345960000002</c:v>
                </c:pt>
                <c:pt idx="5261">
                  <c:v>6968.5584870000002</c:v>
                </c:pt>
                <c:pt idx="5262">
                  <c:v>6969.8823780000002</c:v>
                </c:pt>
                <c:pt idx="5263">
                  <c:v>6971.2062690000002</c:v>
                </c:pt>
                <c:pt idx="5264">
                  <c:v>6972.5301600000003</c:v>
                </c:pt>
                <c:pt idx="5265">
                  <c:v>6973.8540510000003</c:v>
                </c:pt>
                <c:pt idx="5266">
                  <c:v>6975.1779420000003</c:v>
                </c:pt>
                <c:pt idx="5267">
                  <c:v>6976.5018330000003</c:v>
                </c:pt>
                <c:pt idx="5268">
                  <c:v>6977.8257240000003</c:v>
                </c:pt>
                <c:pt idx="5269">
                  <c:v>6979.1496150000003</c:v>
                </c:pt>
                <c:pt idx="5270">
                  <c:v>6980.4735060000003</c:v>
                </c:pt>
                <c:pt idx="5271">
                  <c:v>6981.7973970000003</c:v>
                </c:pt>
                <c:pt idx="5272">
                  <c:v>6983.1212880000003</c:v>
                </c:pt>
                <c:pt idx="5273">
                  <c:v>6984.4451790000003</c:v>
                </c:pt>
                <c:pt idx="5274">
                  <c:v>6985.7690700000003</c:v>
                </c:pt>
                <c:pt idx="5275">
                  <c:v>6987.0929610000003</c:v>
                </c:pt>
                <c:pt idx="5276">
                  <c:v>6988.4168520000003</c:v>
                </c:pt>
                <c:pt idx="5277">
                  <c:v>6989.7407430000003</c:v>
                </c:pt>
                <c:pt idx="5278">
                  <c:v>6991.0646340000003</c:v>
                </c:pt>
                <c:pt idx="5279">
                  <c:v>6992.3885250000003</c:v>
                </c:pt>
                <c:pt idx="5280">
                  <c:v>6993.7124160000003</c:v>
                </c:pt>
                <c:pt idx="5281">
                  <c:v>6995.0363070000003</c:v>
                </c:pt>
                <c:pt idx="5282">
                  <c:v>6996.3601980000003</c:v>
                </c:pt>
                <c:pt idx="5283">
                  <c:v>6997.6840890000003</c:v>
                </c:pt>
                <c:pt idx="5284">
                  <c:v>6999.0079800000003</c:v>
                </c:pt>
                <c:pt idx="5285">
                  <c:v>7000.3318710000003</c:v>
                </c:pt>
                <c:pt idx="5286">
                  <c:v>7001.6557620000003</c:v>
                </c:pt>
                <c:pt idx="5287">
                  <c:v>7002.9796530000003</c:v>
                </c:pt>
                <c:pt idx="5288">
                  <c:v>7004.3035440000003</c:v>
                </c:pt>
                <c:pt idx="5289">
                  <c:v>7005.6274350000003</c:v>
                </c:pt>
                <c:pt idx="5290">
                  <c:v>7006.9513260000003</c:v>
                </c:pt>
                <c:pt idx="5291">
                  <c:v>7008.2752170000003</c:v>
                </c:pt>
                <c:pt idx="5292">
                  <c:v>7009.5991080000003</c:v>
                </c:pt>
                <c:pt idx="5293">
                  <c:v>7010.9229990000003</c:v>
                </c:pt>
                <c:pt idx="5294">
                  <c:v>7012.2468900000003</c:v>
                </c:pt>
                <c:pt idx="5295">
                  <c:v>7013.5707810000004</c:v>
                </c:pt>
                <c:pt idx="5296">
                  <c:v>7014.8946720000004</c:v>
                </c:pt>
                <c:pt idx="5297">
                  <c:v>7016.2185630000004</c:v>
                </c:pt>
                <c:pt idx="5298">
                  <c:v>7017.5424540000004</c:v>
                </c:pt>
                <c:pt idx="5299">
                  <c:v>7018.8663450000004</c:v>
                </c:pt>
                <c:pt idx="5300">
                  <c:v>7020.1902360000004</c:v>
                </c:pt>
                <c:pt idx="5301">
                  <c:v>7021.5141270000004</c:v>
                </c:pt>
                <c:pt idx="5302">
                  <c:v>7022.8380180000004</c:v>
                </c:pt>
                <c:pt idx="5303">
                  <c:v>7024.1619090000004</c:v>
                </c:pt>
                <c:pt idx="5304">
                  <c:v>7025.4858000000004</c:v>
                </c:pt>
                <c:pt idx="5305">
                  <c:v>7026.8096910000004</c:v>
                </c:pt>
                <c:pt idx="5306">
                  <c:v>7028.1335820000004</c:v>
                </c:pt>
                <c:pt idx="5307">
                  <c:v>7029.4574730000004</c:v>
                </c:pt>
                <c:pt idx="5308">
                  <c:v>7030.7813640000004</c:v>
                </c:pt>
                <c:pt idx="5309">
                  <c:v>7032.1052550000004</c:v>
                </c:pt>
                <c:pt idx="5310">
                  <c:v>7033.4291460000004</c:v>
                </c:pt>
                <c:pt idx="5311">
                  <c:v>7034.7530370000004</c:v>
                </c:pt>
                <c:pt idx="5312">
                  <c:v>7036.0769280000004</c:v>
                </c:pt>
                <c:pt idx="5313">
                  <c:v>7037.4008190000004</c:v>
                </c:pt>
                <c:pt idx="5314">
                  <c:v>7038.7247100000004</c:v>
                </c:pt>
                <c:pt idx="5315">
                  <c:v>7040.0486010000004</c:v>
                </c:pt>
                <c:pt idx="5316">
                  <c:v>7041.3724920000004</c:v>
                </c:pt>
                <c:pt idx="5317">
                  <c:v>7042.6963830000004</c:v>
                </c:pt>
                <c:pt idx="5318">
                  <c:v>7044.0202740000004</c:v>
                </c:pt>
                <c:pt idx="5319">
                  <c:v>7045.3441650000004</c:v>
                </c:pt>
                <c:pt idx="5320">
                  <c:v>7046.6680560000004</c:v>
                </c:pt>
                <c:pt idx="5321">
                  <c:v>7047.9919470000004</c:v>
                </c:pt>
                <c:pt idx="5322">
                  <c:v>7049.3158380000004</c:v>
                </c:pt>
                <c:pt idx="5323">
                  <c:v>7050.6397290000004</c:v>
                </c:pt>
                <c:pt idx="5324">
                  <c:v>7051.9636199999995</c:v>
                </c:pt>
                <c:pt idx="5325">
                  <c:v>7053.2875109999995</c:v>
                </c:pt>
                <c:pt idx="5326">
                  <c:v>7054.6114019999995</c:v>
                </c:pt>
                <c:pt idx="5327">
                  <c:v>7055.9352929999995</c:v>
                </c:pt>
                <c:pt idx="5328">
                  <c:v>7057.2591839999995</c:v>
                </c:pt>
                <c:pt idx="5329">
                  <c:v>7058.5830749999996</c:v>
                </c:pt>
                <c:pt idx="5330">
                  <c:v>7059.9069659999996</c:v>
                </c:pt>
                <c:pt idx="5331">
                  <c:v>7061.2308569999996</c:v>
                </c:pt>
                <c:pt idx="5332">
                  <c:v>7062.5547479999996</c:v>
                </c:pt>
                <c:pt idx="5333">
                  <c:v>7063.8786389999996</c:v>
                </c:pt>
                <c:pt idx="5334">
                  <c:v>7065.2025299999996</c:v>
                </c:pt>
                <c:pt idx="5335">
                  <c:v>7066.5264209999996</c:v>
                </c:pt>
                <c:pt idx="5336">
                  <c:v>7067.8503119999996</c:v>
                </c:pt>
                <c:pt idx="5337">
                  <c:v>7069.1742029999996</c:v>
                </c:pt>
                <c:pt idx="5338">
                  <c:v>7070.4980939999996</c:v>
                </c:pt>
                <c:pt idx="5339">
                  <c:v>7071.8219849999996</c:v>
                </c:pt>
                <c:pt idx="5340">
                  <c:v>7073.1458759999996</c:v>
                </c:pt>
                <c:pt idx="5341">
                  <c:v>7074.4697669999996</c:v>
                </c:pt>
                <c:pt idx="5342">
                  <c:v>7075.7936579999996</c:v>
                </c:pt>
                <c:pt idx="5343">
                  <c:v>7077.1175489999996</c:v>
                </c:pt>
                <c:pt idx="5344">
                  <c:v>7078.4414399999996</c:v>
                </c:pt>
                <c:pt idx="5345">
                  <c:v>7079.7653309999996</c:v>
                </c:pt>
                <c:pt idx="5346">
                  <c:v>7081.0892219999996</c:v>
                </c:pt>
                <c:pt idx="5347">
                  <c:v>7082.4131129999996</c:v>
                </c:pt>
                <c:pt idx="5348">
                  <c:v>7083.7370039999996</c:v>
                </c:pt>
                <c:pt idx="5349">
                  <c:v>7085.0608949999996</c:v>
                </c:pt>
                <c:pt idx="5350">
                  <c:v>7086.3847859999996</c:v>
                </c:pt>
                <c:pt idx="5351">
                  <c:v>7087.7086769999996</c:v>
                </c:pt>
                <c:pt idx="5352">
                  <c:v>7089.0325679999996</c:v>
                </c:pt>
                <c:pt idx="5353">
                  <c:v>7090.3564589999996</c:v>
                </c:pt>
                <c:pt idx="5354">
                  <c:v>7091.6803499999996</c:v>
                </c:pt>
                <c:pt idx="5355">
                  <c:v>7093.0042409999996</c:v>
                </c:pt>
                <c:pt idx="5356">
                  <c:v>7094.3281319999996</c:v>
                </c:pt>
                <c:pt idx="5357">
                  <c:v>7095.6520229999996</c:v>
                </c:pt>
                <c:pt idx="5358">
                  <c:v>7096.9759139999996</c:v>
                </c:pt>
                <c:pt idx="5359">
                  <c:v>7098.2998049999997</c:v>
                </c:pt>
                <c:pt idx="5360">
                  <c:v>7099.6236959999997</c:v>
                </c:pt>
                <c:pt idx="5361">
                  <c:v>7100.9475869999997</c:v>
                </c:pt>
                <c:pt idx="5362">
                  <c:v>7102.2714779999997</c:v>
                </c:pt>
                <c:pt idx="5363">
                  <c:v>7103.5953689999997</c:v>
                </c:pt>
                <c:pt idx="5364">
                  <c:v>7104.9192599999997</c:v>
                </c:pt>
                <c:pt idx="5365">
                  <c:v>7106.2431509999997</c:v>
                </c:pt>
                <c:pt idx="5366">
                  <c:v>7107.5670419999997</c:v>
                </c:pt>
                <c:pt idx="5367">
                  <c:v>7108.8909329999997</c:v>
                </c:pt>
                <c:pt idx="5368">
                  <c:v>7110.2148239999997</c:v>
                </c:pt>
                <c:pt idx="5369">
                  <c:v>7111.5387149999997</c:v>
                </c:pt>
                <c:pt idx="5370">
                  <c:v>7112.8626059999997</c:v>
                </c:pt>
                <c:pt idx="5371">
                  <c:v>7114.1864969999997</c:v>
                </c:pt>
                <c:pt idx="5372">
                  <c:v>7115.5103879999997</c:v>
                </c:pt>
                <c:pt idx="5373">
                  <c:v>7116.8342789999997</c:v>
                </c:pt>
                <c:pt idx="5374">
                  <c:v>7118.1581699999997</c:v>
                </c:pt>
                <c:pt idx="5375">
                  <c:v>7119.4820609999997</c:v>
                </c:pt>
                <c:pt idx="5376">
                  <c:v>7120.8059519999997</c:v>
                </c:pt>
                <c:pt idx="5377">
                  <c:v>7122.1298429999997</c:v>
                </c:pt>
                <c:pt idx="5378">
                  <c:v>7123.4537339999997</c:v>
                </c:pt>
                <c:pt idx="5379">
                  <c:v>7124.7776249999997</c:v>
                </c:pt>
                <c:pt idx="5380">
                  <c:v>7126.1015159999997</c:v>
                </c:pt>
                <c:pt idx="5381">
                  <c:v>7127.4254069999997</c:v>
                </c:pt>
                <c:pt idx="5382">
                  <c:v>7128.7492979999997</c:v>
                </c:pt>
                <c:pt idx="5383">
                  <c:v>7130.0731889999997</c:v>
                </c:pt>
                <c:pt idx="5384">
                  <c:v>7131.3970799999997</c:v>
                </c:pt>
                <c:pt idx="5385">
                  <c:v>7132.7209709999997</c:v>
                </c:pt>
                <c:pt idx="5386">
                  <c:v>7134.0448619999997</c:v>
                </c:pt>
                <c:pt idx="5387">
                  <c:v>7135.3687529999997</c:v>
                </c:pt>
                <c:pt idx="5388">
                  <c:v>7136.6926439999997</c:v>
                </c:pt>
                <c:pt idx="5389">
                  <c:v>7138.0165349999997</c:v>
                </c:pt>
                <c:pt idx="5390">
                  <c:v>7139.3404259999998</c:v>
                </c:pt>
                <c:pt idx="5391">
                  <c:v>7140.6643169999998</c:v>
                </c:pt>
                <c:pt idx="5392">
                  <c:v>7141.9882079999998</c:v>
                </c:pt>
                <c:pt idx="5393">
                  <c:v>7143.3120989999998</c:v>
                </c:pt>
                <c:pt idx="5394">
                  <c:v>7144.6359899999998</c:v>
                </c:pt>
                <c:pt idx="5395">
                  <c:v>7145.9598809999998</c:v>
                </c:pt>
                <c:pt idx="5396">
                  <c:v>7147.2837719999998</c:v>
                </c:pt>
                <c:pt idx="5397">
                  <c:v>7148.6076629999998</c:v>
                </c:pt>
                <c:pt idx="5398">
                  <c:v>7149.9315539999998</c:v>
                </c:pt>
                <c:pt idx="5399">
                  <c:v>7151.2554449999998</c:v>
                </c:pt>
                <c:pt idx="5400">
                  <c:v>7152.5793359999998</c:v>
                </c:pt>
                <c:pt idx="5401">
                  <c:v>7153.9032269999998</c:v>
                </c:pt>
                <c:pt idx="5402">
                  <c:v>7155.2271179999998</c:v>
                </c:pt>
                <c:pt idx="5403">
                  <c:v>7156.5510089999998</c:v>
                </c:pt>
                <c:pt idx="5404">
                  <c:v>7157.8748999999998</c:v>
                </c:pt>
                <c:pt idx="5405">
                  <c:v>7159.1987909999998</c:v>
                </c:pt>
                <c:pt idx="5406">
                  <c:v>7160.5226819999998</c:v>
                </c:pt>
                <c:pt idx="5407">
                  <c:v>7161.8465729999998</c:v>
                </c:pt>
                <c:pt idx="5408">
                  <c:v>7163.1704639999998</c:v>
                </c:pt>
                <c:pt idx="5409">
                  <c:v>7164.4943549999998</c:v>
                </c:pt>
                <c:pt idx="5410">
                  <c:v>7165.8182459999998</c:v>
                </c:pt>
                <c:pt idx="5411">
                  <c:v>7167.1421369999998</c:v>
                </c:pt>
                <c:pt idx="5412">
                  <c:v>7168.4660279999998</c:v>
                </c:pt>
                <c:pt idx="5413">
                  <c:v>7169.7899189999998</c:v>
                </c:pt>
                <c:pt idx="5414">
                  <c:v>7171.1138099999998</c:v>
                </c:pt>
                <c:pt idx="5415">
                  <c:v>7172.4377009999998</c:v>
                </c:pt>
                <c:pt idx="5416">
                  <c:v>7173.7615919999998</c:v>
                </c:pt>
                <c:pt idx="5417">
                  <c:v>7175.0854829999998</c:v>
                </c:pt>
                <c:pt idx="5418">
                  <c:v>7176.4093739999998</c:v>
                </c:pt>
                <c:pt idx="5419">
                  <c:v>7177.7332649999998</c:v>
                </c:pt>
                <c:pt idx="5420">
                  <c:v>7179.0571559999998</c:v>
                </c:pt>
                <c:pt idx="5421">
                  <c:v>7180.3810469999999</c:v>
                </c:pt>
                <c:pt idx="5422">
                  <c:v>7181.7049379999999</c:v>
                </c:pt>
                <c:pt idx="5423">
                  <c:v>7183.0288289999999</c:v>
                </c:pt>
                <c:pt idx="5424">
                  <c:v>7184.3527199999999</c:v>
                </c:pt>
                <c:pt idx="5425">
                  <c:v>7185.6766109999999</c:v>
                </c:pt>
                <c:pt idx="5426">
                  <c:v>7187.0005019999999</c:v>
                </c:pt>
                <c:pt idx="5427">
                  <c:v>7188.3243929999999</c:v>
                </c:pt>
                <c:pt idx="5428">
                  <c:v>7189.6482839999999</c:v>
                </c:pt>
                <c:pt idx="5429">
                  <c:v>7190.9721749999999</c:v>
                </c:pt>
                <c:pt idx="5430">
                  <c:v>7192.2960659999999</c:v>
                </c:pt>
                <c:pt idx="5431">
                  <c:v>7193.6199569999999</c:v>
                </c:pt>
                <c:pt idx="5432">
                  <c:v>7194.9438479999999</c:v>
                </c:pt>
                <c:pt idx="5433">
                  <c:v>7196.2677389999999</c:v>
                </c:pt>
                <c:pt idx="5434">
                  <c:v>7197.5916299999999</c:v>
                </c:pt>
                <c:pt idx="5435">
                  <c:v>7198.9155209999999</c:v>
                </c:pt>
                <c:pt idx="5436">
                  <c:v>7200.2394119999999</c:v>
                </c:pt>
                <c:pt idx="5437">
                  <c:v>7201.5633029999999</c:v>
                </c:pt>
                <c:pt idx="5438">
                  <c:v>7202.8871939999999</c:v>
                </c:pt>
                <c:pt idx="5439">
                  <c:v>7204.2110849999999</c:v>
                </c:pt>
                <c:pt idx="5440">
                  <c:v>7205.5349759999999</c:v>
                </c:pt>
                <c:pt idx="5441">
                  <c:v>7206.8588669999999</c:v>
                </c:pt>
                <c:pt idx="5442">
                  <c:v>7208.1827579999999</c:v>
                </c:pt>
                <c:pt idx="5443">
                  <c:v>7209.5066489999999</c:v>
                </c:pt>
                <c:pt idx="5444">
                  <c:v>7210.8305399999999</c:v>
                </c:pt>
                <c:pt idx="5445">
                  <c:v>7212.1544309999999</c:v>
                </c:pt>
                <c:pt idx="5446">
                  <c:v>7213.4783219999999</c:v>
                </c:pt>
                <c:pt idx="5447">
                  <c:v>7214.8022129999999</c:v>
                </c:pt>
                <c:pt idx="5448">
                  <c:v>7216.1261039999999</c:v>
                </c:pt>
                <c:pt idx="5449">
                  <c:v>7217.4499949999999</c:v>
                </c:pt>
                <c:pt idx="5450">
                  <c:v>7218.7738859999999</c:v>
                </c:pt>
                <c:pt idx="5451">
                  <c:v>7220.097777</c:v>
                </c:pt>
                <c:pt idx="5452">
                  <c:v>7221.421668</c:v>
                </c:pt>
                <c:pt idx="5453">
                  <c:v>7222.745559</c:v>
                </c:pt>
                <c:pt idx="5454">
                  <c:v>7224.06945</c:v>
                </c:pt>
                <c:pt idx="5455">
                  <c:v>7225.393341</c:v>
                </c:pt>
                <c:pt idx="5456">
                  <c:v>7226.717232</c:v>
                </c:pt>
                <c:pt idx="5457">
                  <c:v>7228.041123</c:v>
                </c:pt>
                <c:pt idx="5458">
                  <c:v>7229.365014</c:v>
                </c:pt>
                <c:pt idx="5459">
                  <c:v>7230.688905</c:v>
                </c:pt>
                <c:pt idx="5460">
                  <c:v>7232.012796</c:v>
                </c:pt>
                <c:pt idx="5461">
                  <c:v>7233.336687</c:v>
                </c:pt>
                <c:pt idx="5462">
                  <c:v>7234.660578</c:v>
                </c:pt>
                <c:pt idx="5463">
                  <c:v>7235.984469</c:v>
                </c:pt>
                <c:pt idx="5464">
                  <c:v>7237.30836</c:v>
                </c:pt>
                <c:pt idx="5465">
                  <c:v>7238.632251</c:v>
                </c:pt>
                <c:pt idx="5466">
                  <c:v>7239.956142</c:v>
                </c:pt>
                <c:pt idx="5467">
                  <c:v>7241.280033</c:v>
                </c:pt>
                <c:pt idx="5468">
                  <c:v>7242.603924</c:v>
                </c:pt>
                <c:pt idx="5469">
                  <c:v>7243.927815</c:v>
                </c:pt>
                <c:pt idx="5470">
                  <c:v>7245.251706</c:v>
                </c:pt>
                <c:pt idx="5471">
                  <c:v>7246.575597</c:v>
                </c:pt>
                <c:pt idx="5472">
                  <c:v>7247.899488</c:v>
                </c:pt>
                <c:pt idx="5473">
                  <c:v>7249.223379</c:v>
                </c:pt>
                <c:pt idx="5474">
                  <c:v>7250.54727</c:v>
                </c:pt>
                <c:pt idx="5475">
                  <c:v>7251.871161</c:v>
                </c:pt>
                <c:pt idx="5476">
                  <c:v>7253.195052</c:v>
                </c:pt>
                <c:pt idx="5477">
                  <c:v>7254.518943</c:v>
                </c:pt>
                <c:pt idx="5478">
                  <c:v>7255.842834</c:v>
                </c:pt>
                <c:pt idx="5479">
                  <c:v>7257.166725</c:v>
                </c:pt>
                <c:pt idx="5480">
                  <c:v>7258.490616</c:v>
                </c:pt>
                <c:pt idx="5481">
                  <c:v>7259.814507</c:v>
                </c:pt>
                <c:pt idx="5482">
                  <c:v>7261.1383980000001</c:v>
                </c:pt>
                <c:pt idx="5483">
                  <c:v>7262.4622890000001</c:v>
                </c:pt>
                <c:pt idx="5484">
                  <c:v>7263.7861800000001</c:v>
                </c:pt>
                <c:pt idx="5485">
                  <c:v>7265.1100710000001</c:v>
                </c:pt>
                <c:pt idx="5486">
                  <c:v>7266.4339620000001</c:v>
                </c:pt>
                <c:pt idx="5487">
                  <c:v>7267.7578530000001</c:v>
                </c:pt>
                <c:pt idx="5488">
                  <c:v>7269.0817440000001</c:v>
                </c:pt>
                <c:pt idx="5489">
                  <c:v>7270.4056350000001</c:v>
                </c:pt>
                <c:pt idx="5490">
                  <c:v>7271.7295260000001</c:v>
                </c:pt>
                <c:pt idx="5491">
                  <c:v>7273.0534170000001</c:v>
                </c:pt>
                <c:pt idx="5492">
                  <c:v>7274.3773080000001</c:v>
                </c:pt>
                <c:pt idx="5493">
                  <c:v>7275.7011990000001</c:v>
                </c:pt>
                <c:pt idx="5494">
                  <c:v>7277.0250900000001</c:v>
                </c:pt>
                <c:pt idx="5495">
                  <c:v>7278.3489810000001</c:v>
                </c:pt>
                <c:pt idx="5496">
                  <c:v>7279.6728720000001</c:v>
                </c:pt>
                <c:pt idx="5497">
                  <c:v>7280.9967630000001</c:v>
                </c:pt>
                <c:pt idx="5498">
                  <c:v>7282.3206540000001</c:v>
                </c:pt>
                <c:pt idx="5499">
                  <c:v>7283.6445450000001</c:v>
                </c:pt>
                <c:pt idx="5500">
                  <c:v>7284.9684360000001</c:v>
                </c:pt>
                <c:pt idx="5501">
                  <c:v>7286.2923270000001</c:v>
                </c:pt>
                <c:pt idx="5502">
                  <c:v>7287.6162180000001</c:v>
                </c:pt>
                <c:pt idx="5503">
                  <c:v>7288.9401090000001</c:v>
                </c:pt>
                <c:pt idx="5504">
                  <c:v>7290.2640000000001</c:v>
                </c:pt>
                <c:pt idx="5505">
                  <c:v>7291.5878910000001</c:v>
                </c:pt>
                <c:pt idx="5506">
                  <c:v>7292.9117820000001</c:v>
                </c:pt>
                <c:pt idx="5507">
                  <c:v>7294.2356730000001</c:v>
                </c:pt>
                <c:pt idx="5508">
                  <c:v>7295.5595640000001</c:v>
                </c:pt>
                <c:pt idx="5509">
                  <c:v>7296.8834550000001</c:v>
                </c:pt>
                <c:pt idx="5510">
                  <c:v>7298.2073460000001</c:v>
                </c:pt>
                <c:pt idx="5511">
                  <c:v>7299.5312370000001</c:v>
                </c:pt>
                <c:pt idx="5512">
                  <c:v>7300.8551280000001</c:v>
                </c:pt>
                <c:pt idx="5513">
                  <c:v>7302.1790190000002</c:v>
                </c:pt>
                <c:pt idx="5514">
                  <c:v>7303.5029100000002</c:v>
                </c:pt>
                <c:pt idx="5515">
                  <c:v>7304.8268010000002</c:v>
                </c:pt>
                <c:pt idx="5516">
                  <c:v>7306.1506920000002</c:v>
                </c:pt>
                <c:pt idx="5517">
                  <c:v>7307.4745830000002</c:v>
                </c:pt>
                <c:pt idx="5518">
                  <c:v>7308.7984740000002</c:v>
                </c:pt>
                <c:pt idx="5519">
                  <c:v>7310.1223650000002</c:v>
                </c:pt>
                <c:pt idx="5520">
                  <c:v>7311.4462560000002</c:v>
                </c:pt>
                <c:pt idx="5521">
                  <c:v>7312.7701470000002</c:v>
                </c:pt>
                <c:pt idx="5522">
                  <c:v>7314.0940380000002</c:v>
                </c:pt>
                <c:pt idx="5523">
                  <c:v>7315.4179290000002</c:v>
                </c:pt>
                <c:pt idx="5524">
                  <c:v>7316.7418200000002</c:v>
                </c:pt>
                <c:pt idx="5525">
                  <c:v>7318.0657110000002</c:v>
                </c:pt>
                <c:pt idx="5526">
                  <c:v>7319.3896020000002</c:v>
                </c:pt>
                <c:pt idx="5527">
                  <c:v>7320.7134930000002</c:v>
                </c:pt>
                <c:pt idx="5528">
                  <c:v>7322.0373840000002</c:v>
                </c:pt>
                <c:pt idx="5529">
                  <c:v>7323.3612750000002</c:v>
                </c:pt>
                <c:pt idx="5530">
                  <c:v>7324.6851660000002</c:v>
                </c:pt>
                <c:pt idx="5531">
                  <c:v>7326.0090570000002</c:v>
                </c:pt>
                <c:pt idx="5532">
                  <c:v>7327.3329480000002</c:v>
                </c:pt>
                <c:pt idx="5533">
                  <c:v>7328.6568390000002</c:v>
                </c:pt>
                <c:pt idx="5534">
                  <c:v>7329.9807300000002</c:v>
                </c:pt>
                <c:pt idx="5535">
                  <c:v>7331.3046210000002</c:v>
                </c:pt>
                <c:pt idx="5536">
                  <c:v>7332.6285120000002</c:v>
                </c:pt>
                <c:pt idx="5537">
                  <c:v>7333.9524030000002</c:v>
                </c:pt>
                <c:pt idx="5538">
                  <c:v>7335.2762940000002</c:v>
                </c:pt>
                <c:pt idx="5539">
                  <c:v>7336.6001850000002</c:v>
                </c:pt>
                <c:pt idx="5540">
                  <c:v>7337.9240760000002</c:v>
                </c:pt>
                <c:pt idx="5541">
                  <c:v>7339.2479670000002</c:v>
                </c:pt>
                <c:pt idx="5542">
                  <c:v>7340.5718580000002</c:v>
                </c:pt>
                <c:pt idx="5543">
                  <c:v>7341.8957490000003</c:v>
                </c:pt>
                <c:pt idx="5544">
                  <c:v>7343.2196400000003</c:v>
                </c:pt>
                <c:pt idx="5545">
                  <c:v>7344.5435310000003</c:v>
                </c:pt>
                <c:pt idx="5546">
                  <c:v>7345.8674220000003</c:v>
                </c:pt>
                <c:pt idx="5547">
                  <c:v>7347.1913130000003</c:v>
                </c:pt>
                <c:pt idx="5548">
                  <c:v>7348.5152040000003</c:v>
                </c:pt>
                <c:pt idx="5549">
                  <c:v>7349.8390950000003</c:v>
                </c:pt>
                <c:pt idx="5550">
                  <c:v>7351.1629860000003</c:v>
                </c:pt>
                <c:pt idx="5551">
                  <c:v>7352.4868770000003</c:v>
                </c:pt>
                <c:pt idx="5552">
                  <c:v>7353.8107680000003</c:v>
                </c:pt>
                <c:pt idx="5553">
                  <c:v>7355.1346590000003</c:v>
                </c:pt>
                <c:pt idx="5554">
                  <c:v>7356.4585500000003</c:v>
                </c:pt>
                <c:pt idx="5555">
                  <c:v>7357.7824410000003</c:v>
                </c:pt>
                <c:pt idx="5556">
                  <c:v>7359.1063320000003</c:v>
                </c:pt>
                <c:pt idx="5557">
                  <c:v>7360.4302230000003</c:v>
                </c:pt>
                <c:pt idx="5558">
                  <c:v>7361.7541140000003</c:v>
                </c:pt>
                <c:pt idx="5559">
                  <c:v>7363.0780050000003</c:v>
                </c:pt>
                <c:pt idx="5560">
                  <c:v>7364.4018960000003</c:v>
                </c:pt>
                <c:pt idx="5561">
                  <c:v>7365.7257870000003</c:v>
                </c:pt>
                <c:pt idx="5562">
                  <c:v>7367.0496780000003</c:v>
                </c:pt>
                <c:pt idx="5563">
                  <c:v>7368.3735690000003</c:v>
                </c:pt>
                <c:pt idx="5564">
                  <c:v>7369.6974600000003</c:v>
                </c:pt>
                <c:pt idx="5565">
                  <c:v>7371.0213510000003</c:v>
                </c:pt>
                <c:pt idx="5566">
                  <c:v>7372.3452420000003</c:v>
                </c:pt>
                <c:pt idx="5567">
                  <c:v>7373.6691330000003</c:v>
                </c:pt>
                <c:pt idx="5568">
                  <c:v>7374.9930240000003</c:v>
                </c:pt>
                <c:pt idx="5569">
                  <c:v>7376.3169150000003</c:v>
                </c:pt>
                <c:pt idx="5570">
                  <c:v>7377.6408060000003</c:v>
                </c:pt>
                <c:pt idx="5571">
                  <c:v>7378.9646970000003</c:v>
                </c:pt>
                <c:pt idx="5572">
                  <c:v>7380.2885880000003</c:v>
                </c:pt>
                <c:pt idx="5573">
                  <c:v>7381.6124790000003</c:v>
                </c:pt>
                <c:pt idx="5574">
                  <c:v>7382.9363700000004</c:v>
                </c:pt>
                <c:pt idx="5575">
                  <c:v>7384.2602610000004</c:v>
                </c:pt>
                <c:pt idx="5576">
                  <c:v>7385.5841520000004</c:v>
                </c:pt>
                <c:pt idx="5577">
                  <c:v>7386.9080430000004</c:v>
                </c:pt>
                <c:pt idx="5578">
                  <c:v>7388.2319340000004</c:v>
                </c:pt>
                <c:pt idx="5579">
                  <c:v>7389.5558250000004</c:v>
                </c:pt>
                <c:pt idx="5580">
                  <c:v>7390.8797160000004</c:v>
                </c:pt>
                <c:pt idx="5581">
                  <c:v>7392.2036070000004</c:v>
                </c:pt>
                <c:pt idx="5582">
                  <c:v>7393.5274980000004</c:v>
                </c:pt>
                <c:pt idx="5583">
                  <c:v>7394.8513890000004</c:v>
                </c:pt>
                <c:pt idx="5584">
                  <c:v>7396.1752800000004</c:v>
                </c:pt>
                <c:pt idx="5585">
                  <c:v>7397.4991710000004</c:v>
                </c:pt>
                <c:pt idx="5586">
                  <c:v>7398.8230620000004</c:v>
                </c:pt>
                <c:pt idx="5587">
                  <c:v>7400.1469530000004</c:v>
                </c:pt>
                <c:pt idx="5588">
                  <c:v>7401.4708440000004</c:v>
                </c:pt>
                <c:pt idx="5589">
                  <c:v>7402.7947350000004</c:v>
                </c:pt>
                <c:pt idx="5590">
                  <c:v>7404.1186260000004</c:v>
                </c:pt>
                <c:pt idx="5591">
                  <c:v>7405.4425170000004</c:v>
                </c:pt>
                <c:pt idx="5592">
                  <c:v>7406.7664080000004</c:v>
                </c:pt>
                <c:pt idx="5593">
                  <c:v>7408.0902990000004</c:v>
                </c:pt>
                <c:pt idx="5594">
                  <c:v>7409.4141900000004</c:v>
                </c:pt>
                <c:pt idx="5595">
                  <c:v>7410.7380810000004</c:v>
                </c:pt>
                <c:pt idx="5596">
                  <c:v>7412.0619720000004</c:v>
                </c:pt>
                <c:pt idx="5597">
                  <c:v>7413.3858629999995</c:v>
                </c:pt>
                <c:pt idx="5598">
                  <c:v>7414.7097539999995</c:v>
                </c:pt>
                <c:pt idx="5599">
                  <c:v>7416.0336449999995</c:v>
                </c:pt>
                <c:pt idx="5600">
                  <c:v>7417.3575359999995</c:v>
                </c:pt>
                <c:pt idx="5601">
                  <c:v>7418.6814269999995</c:v>
                </c:pt>
                <c:pt idx="5602">
                  <c:v>7420.0053179999995</c:v>
                </c:pt>
                <c:pt idx="5603">
                  <c:v>7421.3292089999995</c:v>
                </c:pt>
                <c:pt idx="5604">
                  <c:v>7422.6530999999995</c:v>
                </c:pt>
                <c:pt idx="5605">
                  <c:v>7423.9769909999995</c:v>
                </c:pt>
                <c:pt idx="5606">
                  <c:v>7425.3008819999995</c:v>
                </c:pt>
                <c:pt idx="5607">
                  <c:v>7426.6247729999995</c:v>
                </c:pt>
                <c:pt idx="5608">
                  <c:v>7427.9486639999996</c:v>
                </c:pt>
                <c:pt idx="5609">
                  <c:v>7429.2725549999996</c:v>
                </c:pt>
                <c:pt idx="5610">
                  <c:v>7430.5964459999996</c:v>
                </c:pt>
                <c:pt idx="5611">
                  <c:v>7431.9203369999996</c:v>
                </c:pt>
                <c:pt idx="5612">
                  <c:v>7433.2442279999996</c:v>
                </c:pt>
                <c:pt idx="5613">
                  <c:v>7434.5681189999996</c:v>
                </c:pt>
                <c:pt idx="5614">
                  <c:v>7435.8920099999996</c:v>
                </c:pt>
                <c:pt idx="5615">
                  <c:v>7437.2159009999996</c:v>
                </c:pt>
                <c:pt idx="5616">
                  <c:v>7438.5397919999996</c:v>
                </c:pt>
                <c:pt idx="5617">
                  <c:v>7439.8636829999996</c:v>
                </c:pt>
                <c:pt idx="5618">
                  <c:v>7441.1875739999996</c:v>
                </c:pt>
                <c:pt idx="5619">
                  <c:v>7442.5114649999996</c:v>
                </c:pt>
                <c:pt idx="5620">
                  <c:v>7443.8353559999996</c:v>
                </c:pt>
                <c:pt idx="5621">
                  <c:v>7445.1592469999996</c:v>
                </c:pt>
                <c:pt idx="5622">
                  <c:v>7446.4831379999996</c:v>
                </c:pt>
                <c:pt idx="5623">
                  <c:v>7447.8070289999996</c:v>
                </c:pt>
                <c:pt idx="5624">
                  <c:v>7449.1309199999996</c:v>
                </c:pt>
                <c:pt idx="5625">
                  <c:v>7450.4548109999996</c:v>
                </c:pt>
                <c:pt idx="5626">
                  <c:v>7451.7787019999996</c:v>
                </c:pt>
                <c:pt idx="5627">
                  <c:v>7453.1025929999996</c:v>
                </c:pt>
                <c:pt idx="5628">
                  <c:v>7454.4264839999996</c:v>
                </c:pt>
                <c:pt idx="5629">
                  <c:v>7455.7503749999996</c:v>
                </c:pt>
                <c:pt idx="5630">
                  <c:v>7457.0742659999996</c:v>
                </c:pt>
                <c:pt idx="5631">
                  <c:v>7458.3981569999996</c:v>
                </c:pt>
                <c:pt idx="5632">
                  <c:v>7459.7220479999996</c:v>
                </c:pt>
                <c:pt idx="5633">
                  <c:v>7461.0459389999996</c:v>
                </c:pt>
                <c:pt idx="5634">
                  <c:v>7462.3698299999996</c:v>
                </c:pt>
                <c:pt idx="5635">
                  <c:v>7463.6937209999996</c:v>
                </c:pt>
                <c:pt idx="5636">
                  <c:v>7465.0176119999996</c:v>
                </c:pt>
                <c:pt idx="5637">
                  <c:v>7466.3415029999996</c:v>
                </c:pt>
                <c:pt idx="5638">
                  <c:v>7467.6653939999997</c:v>
                </c:pt>
                <c:pt idx="5639">
                  <c:v>7468.9892849999997</c:v>
                </c:pt>
                <c:pt idx="5640">
                  <c:v>7470.3131759999997</c:v>
                </c:pt>
                <c:pt idx="5641">
                  <c:v>7471.6370669999997</c:v>
                </c:pt>
                <c:pt idx="5642">
                  <c:v>7472.9609579999997</c:v>
                </c:pt>
                <c:pt idx="5643">
                  <c:v>7474.2848489999997</c:v>
                </c:pt>
                <c:pt idx="5644">
                  <c:v>7475.6087399999997</c:v>
                </c:pt>
                <c:pt idx="5645">
                  <c:v>7476.9326309999997</c:v>
                </c:pt>
                <c:pt idx="5646">
                  <c:v>7478.2565219999997</c:v>
                </c:pt>
                <c:pt idx="5647">
                  <c:v>7479.5804129999997</c:v>
                </c:pt>
                <c:pt idx="5648">
                  <c:v>7480.9043039999997</c:v>
                </c:pt>
                <c:pt idx="5649">
                  <c:v>7482.2281949999997</c:v>
                </c:pt>
                <c:pt idx="5650">
                  <c:v>7483.5520859999997</c:v>
                </c:pt>
                <c:pt idx="5651">
                  <c:v>7484.8759769999997</c:v>
                </c:pt>
                <c:pt idx="5652">
                  <c:v>7486.1998679999997</c:v>
                </c:pt>
                <c:pt idx="5653">
                  <c:v>7487.5237589999997</c:v>
                </c:pt>
                <c:pt idx="5654">
                  <c:v>7488.8476499999997</c:v>
                </c:pt>
                <c:pt idx="5655">
                  <c:v>7490.1715409999997</c:v>
                </c:pt>
                <c:pt idx="5656">
                  <c:v>7491.4954319999997</c:v>
                </c:pt>
                <c:pt idx="5657">
                  <c:v>7492.8193229999997</c:v>
                </c:pt>
                <c:pt idx="5658">
                  <c:v>7494.1432139999997</c:v>
                </c:pt>
                <c:pt idx="5659">
                  <c:v>7495.4671049999997</c:v>
                </c:pt>
                <c:pt idx="5660">
                  <c:v>7496.7909959999997</c:v>
                </c:pt>
                <c:pt idx="5661">
                  <c:v>7498.1148869999997</c:v>
                </c:pt>
                <c:pt idx="5662">
                  <c:v>7499.4387779999997</c:v>
                </c:pt>
                <c:pt idx="5663">
                  <c:v>7500.7626689999997</c:v>
                </c:pt>
                <c:pt idx="5664">
                  <c:v>7502.0865599999997</c:v>
                </c:pt>
                <c:pt idx="5665">
                  <c:v>7503.4104509999997</c:v>
                </c:pt>
                <c:pt idx="5666">
                  <c:v>7504.7343419999997</c:v>
                </c:pt>
                <c:pt idx="5667">
                  <c:v>7506.0582329999997</c:v>
                </c:pt>
                <c:pt idx="5668">
                  <c:v>7507.3821239999997</c:v>
                </c:pt>
                <c:pt idx="5669">
                  <c:v>7508.7060149999998</c:v>
                </c:pt>
                <c:pt idx="5670">
                  <c:v>7510.0299059999998</c:v>
                </c:pt>
                <c:pt idx="5671">
                  <c:v>7511.3537969999998</c:v>
                </c:pt>
                <c:pt idx="5672">
                  <c:v>7512.6776879999998</c:v>
                </c:pt>
                <c:pt idx="5673">
                  <c:v>7514.0015789999998</c:v>
                </c:pt>
                <c:pt idx="5674">
                  <c:v>7515.3254699999998</c:v>
                </c:pt>
                <c:pt idx="5675">
                  <c:v>7516.6493609999998</c:v>
                </c:pt>
                <c:pt idx="5676">
                  <c:v>7517.9732519999998</c:v>
                </c:pt>
                <c:pt idx="5677">
                  <c:v>7519.2971429999998</c:v>
                </c:pt>
                <c:pt idx="5678">
                  <c:v>7520.6210339999998</c:v>
                </c:pt>
                <c:pt idx="5679">
                  <c:v>7521.9449249999998</c:v>
                </c:pt>
                <c:pt idx="5680">
                  <c:v>7523.2688159999998</c:v>
                </c:pt>
                <c:pt idx="5681">
                  <c:v>7524.5927069999998</c:v>
                </c:pt>
                <c:pt idx="5682">
                  <c:v>7525.9165979999998</c:v>
                </c:pt>
                <c:pt idx="5683">
                  <c:v>7527.2404889999998</c:v>
                </c:pt>
                <c:pt idx="5684">
                  <c:v>7528.5643799999998</c:v>
                </c:pt>
                <c:pt idx="5685">
                  <c:v>7529.8882709999998</c:v>
                </c:pt>
                <c:pt idx="5686">
                  <c:v>7531.2121619999998</c:v>
                </c:pt>
                <c:pt idx="5687">
                  <c:v>7532.5360529999998</c:v>
                </c:pt>
                <c:pt idx="5688">
                  <c:v>7533.8599439999998</c:v>
                </c:pt>
                <c:pt idx="5689">
                  <c:v>7535.1838349999998</c:v>
                </c:pt>
                <c:pt idx="5690">
                  <c:v>7536.5077259999998</c:v>
                </c:pt>
                <c:pt idx="5691">
                  <c:v>7537.8316169999998</c:v>
                </c:pt>
                <c:pt idx="5692">
                  <c:v>7539.1555079999998</c:v>
                </c:pt>
                <c:pt idx="5693">
                  <c:v>7540.4793989999998</c:v>
                </c:pt>
                <c:pt idx="5694">
                  <c:v>7541.8032899999998</c:v>
                </c:pt>
                <c:pt idx="5695">
                  <c:v>7543.1271809999998</c:v>
                </c:pt>
                <c:pt idx="5696">
                  <c:v>7544.4510719999998</c:v>
                </c:pt>
                <c:pt idx="5697">
                  <c:v>7545.7749629999998</c:v>
                </c:pt>
                <c:pt idx="5698">
                  <c:v>7547.0988539999998</c:v>
                </c:pt>
                <c:pt idx="5699">
                  <c:v>7548.4227449999998</c:v>
                </c:pt>
                <c:pt idx="5700">
                  <c:v>7549.7466359999999</c:v>
                </c:pt>
                <c:pt idx="5701">
                  <c:v>7551.0705269999999</c:v>
                </c:pt>
                <c:pt idx="5702">
                  <c:v>7552.3944179999999</c:v>
                </c:pt>
                <c:pt idx="5703">
                  <c:v>7553.7183089999999</c:v>
                </c:pt>
                <c:pt idx="5704">
                  <c:v>7555.0421999999999</c:v>
                </c:pt>
                <c:pt idx="5705">
                  <c:v>7556.3660909999999</c:v>
                </c:pt>
                <c:pt idx="5706">
                  <c:v>7557.6899819999999</c:v>
                </c:pt>
                <c:pt idx="5707">
                  <c:v>7559.0138729999999</c:v>
                </c:pt>
                <c:pt idx="5708">
                  <c:v>7560.3377639999999</c:v>
                </c:pt>
                <c:pt idx="5709">
                  <c:v>7561.6616549999999</c:v>
                </c:pt>
                <c:pt idx="5710">
                  <c:v>7562.9855459999999</c:v>
                </c:pt>
                <c:pt idx="5711">
                  <c:v>7564.3094369999999</c:v>
                </c:pt>
                <c:pt idx="5712">
                  <c:v>7565.6333279999999</c:v>
                </c:pt>
                <c:pt idx="5713">
                  <c:v>7566.9572189999999</c:v>
                </c:pt>
                <c:pt idx="5714">
                  <c:v>7568.2811099999999</c:v>
                </c:pt>
                <c:pt idx="5715">
                  <c:v>7569.6050009999999</c:v>
                </c:pt>
                <c:pt idx="5716">
                  <c:v>7570.9288919999999</c:v>
                </c:pt>
                <c:pt idx="5717">
                  <c:v>7572.2527829999999</c:v>
                </c:pt>
                <c:pt idx="5718">
                  <c:v>7573.5766739999999</c:v>
                </c:pt>
                <c:pt idx="5719">
                  <c:v>7574.9005649999999</c:v>
                </c:pt>
                <c:pt idx="5720">
                  <c:v>7576.2244559999999</c:v>
                </c:pt>
                <c:pt idx="5721">
                  <c:v>7577.5483469999999</c:v>
                </c:pt>
                <c:pt idx="5722">
                  <c:v>7578.8722379999999</c:v>
                </c:pt>
                <c:pt idx="5723">
                  <c:v>7580.1961289999999</c:v>
                </c:pt>
                <c:pt idx="5724">
                  <c:v>7581.5200199999999</c:v>
                </c:pt>
                <c:pt idx="5725">
                  <c:v>7582.8439109999999</c:v>
                </c:pt>
                <c:pt idx="5726">
                  <c:v>7584.1678019999999</c:v>
                </c:pt>
                <c:pt idx="5727">
                  <c:v>7585.4916929999999</c:v>
                </c:pt>
                <c:pt idx="5728">
                  <c:v>7586.8155839999999</c:v>
                </c:pt>
                <c:pt idx="5729">
                  <c:v>7588.1394749999999</c:v>
                </c:pt>
                <c:pt idx="5730">
                  <c:v>7589.463366</c:v>
                </c:pt>
                <c:pt idx="5731">
                  <c:v>7590.787257</c:v>
                </c:pt>
                <c:pt idx="5732">
                  <c:v>7592.111148</c:v>
                </c:pt>
                <c:pt idx="5733">
                  <c:v>7593.435039</c:v>
                </c:pt>
                <c:pt idx="5734">
                  <c:v>7594.75893</c:v>
                </c:pt>
                <c:pt idx="5735">
                  <c:v>7596.082821</c:v>
                </c:pt>
                <c:pt idx="5736">
                  <c:v>7597.406712</c:v>
                </c:pt>
                <c:pt idx="5737">
                  <c:v>7598.730603</c:v>
                </c:pt>
                <c:pt idx="5738">
                  <c:v>7600.054494</c:v>
                </c:pt>
                <c:pt idx="5739">
                  <c:v>7601.378385</c:v>
                </c:pt>
                <c:pt idx="5740">
                  <c:v>7602.702276</c:v>
                </c:pt>
                <c:pt idx="5741">
                  <c:v>7604.026167</c:v>
                </c:pt>
                <c:pt idx="5742">
                  <c:v>7605.350058</c:v>
                </c:pt>
                <c:pt idx="5743">
                  <c:v>7606.673949</c:v>
                </c:pt>
                <c:pt idx="5744">
                  <c:v>7607.99784</c:v>
                </c:pt>
                <c:pt idx="5745">
                  <c:v>7609.321731</c:v>
                </c:pt>
                <c:pt idx="5746">
                  <c:v>7610.645622</c:v>
                </c:pt>
                <c:pt idx="5747">
                  <c:v>7611.969513</c:v>
                </c:pt>
                <c:pt idx="5748">
                  <c:v>7613.293404</c:v>
                </c:pt>
                <c:pt idx="5749">
                  <c:v>7614.617295</c:v>
                </c:pt>
                <c:pt idx="5750">
                  <c:v>7615.941186</c:v>
                </c:pt>
                <c:pt idx="5751">
                  <c:v>7617.265077</c:v>
                </c:pt>
                <c:pt idx="5752">
                  <c:v>7618.588968</c:v>
                </c:pt>
                <c:pt idx="5753">
                  <c:v>7619.912859</c:v>
                </c:pt>
                <c:pt idx="5754">
                  <c:v>7621.23675</c:v>
                </c:pt>
                <c:pt idx="5755">
                  <c:v>7622.560641</c:v>
                </c:pt>
                <c:pt idx="5756">
                  <c:v>7623.884532</c:v>
                </c:pt>
                <c:pt idx="5757">
                  <c:v>7625.208423</c:v>
                </c:pt>
                <c:pt idx="5758">
                  <c:v>7626.532314</c:v>
                </c:pt>
                <c:pt idx="5759">
                  <c:v>7627.856205</c:v>
                </c:pt>
                <c:pt idx="5760">
                  <c:v>7629.180096</c:v>
                </c:pt>
                <c:pt idx="5761">
                  <c:v>7630.5039870000001</c:v>
                </c:pt>
                <c:pt idx="5762">
                  <c:v>7631.8278780000001</c:v>
                </c:pt>
                <c:pt idx="5763">
                  <c:v>7633.1517690000001</c:v>
                </c:pt>
                <c:pt idx="5764">
                  <c:v>7634.4756600000001</c:v>
                </c:pt>
                <c:pt idx="5765">
                  <c:v>7635.7995510000001</c:v>
                </c:pt>
                <c:pt idx="5766">
                  <c:v>7637.1234420000001</c:v>
                </c:pt>
                <c:pt idx="5767">
                  <c:v>7638.4473330000001</c:v>
                </c:pt>
                <c:pt idx="5768">
                  <c:v>7639.7712240000001</c:v>
                </c:pt>
                <c:pt idx="5769">
                  <c:v>7641.0951150000001</c:v>
                </c:pt>
                <c:pt idx="5770">
                  <c:v>7642.4190060000001</c:v>
                </c:pt>
                <c:pt idx="5771">
                  <c:v>7643.7428970000001</c:v>
                </c:pt>
                <c:pt idx="5772">
                  <c:v>7645.0667880000001</c:v>
                </c:pt>
                <c:pt idx="5773">
                  <c:v>7646.3906790000001</c:v>
                </c:pt>
                <c:pt idx="5774">
                  <c:v>7647.7145700000001</c:v>
                </c:pt>
                <c:pt idx="5775">
                  <c:v>7649.0384610000001</c:v>
                </c:pt>
                <c:pt idx="5776">
                  <c:v>7650.3623520000001</c:v>
                </c:pt>
                <c:pt idx="5777">
                  <c:v>7651.6862430000001</c:v>
                </c:pt>
                <c:pt idx="5778">
                  <c:v>7653.0101340000001</c:v>
                </c:pt>
                <c:pt idx="5779">
                  <c:v>7654.3340250000001</c:v>
                </c:pt>
                <c:pt idx="5780">
                  <c:v>7655.6579160000001</c:v>
                </c:pt>
                <c:pt idx="5781">
                  <c:v>7656.9818070000001</c:v>
                </c:pt>
                <c:pt idx="5782">
                  <c:v>7658.3056980000001</c:v>
                </c:pt>
                <c:pt idx="5783">
                  <c:v>7659.6295890000001</c:v>
                </c:pt>
                <c:pt idx="5784">
                  <c:v>7660.9534800000001</c:v>
                </c:pt>
                <c:pt idx="5785">
                  <c:v>7662.2773710000001</c:v>
                </c:pt>
                <c:pt idx="5786">
                  <c:v>7663.6012620000001</c:v>
                </c:pt>
                <c:pt idx="5787">
                  <c:v>7664.9251530000001</c:v>
                </c:pt>
                <c:pt idx="5788">
                  <c:v>7666.2490440000001</c:v>
                </c:pt>
                <c:pt idx="5789">
                  <c:v>7667.5729350000001</c:v>
                </c:pt>
                <c:pt idx="5790">
                  <c:v>7668.8968260000001</c:v>
                </c:pt>
                <c:pt idx="5791">
                  <c:v>7670.2207170000001</c:v>
                </c:pt>
                <c:pt idx="5792">
                  <c:v>7671.5446080000002</c:v>
                </c:pt>
                <c:pt idx="5793">
                  <c:v>7672.8684990000002</c:v>
                </c:pt>
                <c:pt idx="5794">
                  <c:v>7674.1923900000002</c:v>
                </c:pt>
                <c:pt idx="5795">
                  <c:v>7675.5162810000002</c:v>
                </c:pt>
                <c:pt idx="5796">
                  <c:v>7676.8401720000002</c:v>
                </c:pt>
                <c:pt idx="5797">
                  <c:v>7678.1640630000002</c:v>
                </c:pt>
                <c:pt idx="5798">
                  <c:v>7679.4879540000002</c:v>
                </c:pt>
                <c:pt idx="5799">
                  <c:v>7680.8118450000002</c:v>
                </c:pt>
                <c:pt idx="5800">
                  <c:v>7682.1357360000002</c:v>
                </c:pt>
                <c:pt idx="5801">
                  <c:v>7683.4596270000002</c:v>
                </c:pt>
                <c:pt idx="5802">
                  <c:v>7684.7835180000002</c:v>
                </c:pt>
                <c:pt idx="5803">
                  <c:v>7686.1074090000002</c:v>
                </c:pt>
                <c:pt idx="5804">
                  <c:v>7687.4313000000002</c:v>
                </c:pt>
                <c:pt idx="5805">
                  <c:v>7688.7551910000002</c:v>
                </c:pt>
                <c:pt idx="5806">
                  <c:v>7690.0790820000002</c:v>
                </c:pt>
                <c:pt idx="5807">
                  <c:v>7691.4029730000002</c:v>
                </c:pt>
                <c:pt idx="5808">
                  <c:v>7692.7268640000002</c:v>
                </c:pt>
                <c:pt idx="5809">
                  <c:v>7694.0507550000002</c:v>
                </c:pt>
                <c:pt idx="5810">
                  <c:v>7695.3746460000002</c:v>
                </c:pt>
                <c:pt idx="5811">
                  <c:v>7696.6985370000002</c:v>
                </c:pt>
                <c:pt idx="5812">
                  <c:v>7698.0224280000002</c:v>
                </c:pt>
                <c:pt idx="5813">
                  <c:v>7699.3463190000002</c:v>
                </c:pt>
                <c:pt idx="5814">
                  <c:v>7700.6702100000002</c:v>
                </c:pt>
                <c:pt idx="5815">
                  <c:v>7701.9941010000002</c:v>
                </c:pt>
                <c:pt idx="5816">
                  <c:v>7703.3179920000002</c:v>
                </c:pt>
                <c:pt idx="5817">
                  <c:v>7704.6418830000002</c:v>
                </c:pt>
                <c:pt idx="5818">
                  <c:v>7705.9657740000002</c:v>
                </c:pt>
                <c:pt idx="5819">
                  <c:v>7707.2896650000002</c:v>
                </c:pt>
                <c:pt idx="5820">
                  <c:v>7708.6135560000002</c:v>
                </c:pt>
                <c:pt idx="5821">
                  <c:v>7709.9374470000002</c:v>
                </c:pt>
                <c:pt idx="5822">
                  <c:v>7711.2613380000003</c:v>
                </c:pt>
                <c:pt idx="5823">
                  <c:v>7712.5852290000003</c:v>
                </c:pt>
                <c:pt idx="5824">
                  <c:v>7713.9091200000003</c:v>
                </c:pt>
                <c:pt idx="5825">
                  <c:v>7715.2330110000003</c:v>
                </c:pt>
                <c:pt idx="5826">
                  <c:v>7716.5569020000003</c:v>
                </c:pt>
                <c:pt idx="5827">
                  <c:v>7717.8807930000003</c:v>
                </c:pt>
                <c:pt idx="5828">
                  <c:v>7719.2046840000003</c:v>
                </c:pt>
                <c:pt idx="5829">
                  <c:v>7720.5285750000003</c:v>
                </c:pt>
                <c:pt idx="5830">
                  <c:v>7721.8524660000003</c:v>
                </c:pt>
                <c:pt idx="5831">
                  <c:v>7723.1763570000003</c:v>
                </c:pt>
                <c:pt idx="5832">
                  <c:v>7724.5002480000003</c:v>
                </c:pt>
                <c:pt idx="5833">
                  <c:v>7725.8241390000003</c:v>
                </c:pt>
                <c:pt idx="5834">
                  <c:v>7727.1480300000003</c:v>
                </c:pt>
                <c:pt idx="5835">
                  <c:v>7728.4719210000003</c:v>
                </c:pt>
                <c:pt idx="5836">
                  <c:v>7729.7958120000003</c:v>
                </c:pt>
                <c:pt idx="5837">
                  <c:v>7731.1197030000003</c:v>
                </c:pt>
                <c:pt idx="5838">
                  <c:v>7732.4435940000003</c:v>
                </c:pt>
                <c:pt idx="5839">
                  <c:v>7733.7674850000003</c:v>
                </c:pt>
                <c:pt idx="5840">
                  <c:v>7735.0913760000003</c:v>
                </c:pt>
                <c:pt idx="5841">
                  <c:v>7736.4152670000003</c:v>
                </c:pt>
                <c:pt idx="5842">
                  <c:v>7737.7391580000003</c:v>
                </c:pt>
                <c:pt idx="5843">
                  <c:v>7739.0630490000003</c:v>
                </c:pt>
                <c:pt idx="5844">
                  <c:v>7740.3869400000003</c:v>
                </c:pt>
                <c:pt idx="5845">
                  <c:v>7741.7108310000003</c:v>
                </c:pt>
                <c:pt idx="5846">
                  <c:v>7743.0347220000003</c:v>
                </c:pt>
                <c:pt idx="5847">
                  <c:v>7744.3586130000003</c:v>
                </c:pt>
                <c:pt idx="5848">
                  <c:v>7745.6825040000003</c:v>
                </c:pt>
                <c:pt idx="5849">
                  <c:v>7747.0063950000003</c:v>
                </c:pt>
                <c:pt idx="5850">
                  <c:v>7748.3302860000003</c:v>
                </c:pt>
                <c:pt idx="5851">
                  <c:v>7749.6541770000003</c:v>
                </c:pt>
                <c:pt idx="5852">
                  <c:v>7750.9780680000003</c:v>
                </c:pt>
                <c:pt idx="5853">
                  <c:v>7752.3019590000004</c:v>
                </c:pt>
                <c:pt idx="5854">
                  <c:v>7753.6258500000004</c:v>
                </c:pt>
                <c:pt idx="5855">
                  <c:v>7754.9497410000004</c:v>
                </c:pt>
                <c:pt idx="5856">
                  <c:v>7756.2736320000004</c:v>
                </c:pt>
                <c:pt idx="5857">
                  <c:v>7757.5975230000004</c:v>
                </c:pt>
                <c:pt idx="5858">
                  <c:v>7758.9214140000004</c:v>
                </c:pt>
                <c:pt idx="5859">
                  <c:v>7760.2453050000004</c:v>
                </c:pt>
                <c:pt idx="5860">
                  <c:v>7761.5691960000004</c:v>
                </c:pt>
                <c:pt idx="5861">
                  <c:v>7762.8930870000004</c:v>
                </c:pt>
                <c:pt idx="5862">
                  <c:v>7764.2169780000004</c:v>
                </c:pt>
                <c:pt idx="5863">
                  <c:v>7765.5408690000004</c:v>
                </c:pt>
                <c:pt idx="5864">
                  <c:v>7766.8647600000004</c:v>
                </c:pt>
                <c:pt idx="5865">
                  <c:v>7768.1886510000004</c:v>
                </c:pt>
                <c:pt idx="5866">
                  <c:v>7769.5125420000004</c:v>
                </c:pt>
                <c:pt idx="5867">
                  <c:v>7770.8364330000004</c:v>
                </c:pt>
                <c:pt idx="5868">
                  <c:v>7772.1603240000004</c:v>
                </c:pt>
                <c:pt idx="5869">
                  <c:v>7773.4842150000004</c:v>
                </c:pt>
                <c:pt idx="5870">
                  <c:v>7774.8081059999995</c:v>
                </c:pt>
                <c:pt idx="5871">
                  <c:v>7776.1319969999995</c:v>
                </c:pt>
                <c:pt idx="5872">
                  <c:v>7777.4558879999995</c:v>
                </c:pt>
                <c:pt idx="5873">
                  <c:v>7778.7797789999995</c:v>
                </c:pt>
                <c:pt idx="5874">
                  <c:v>7780.1036699999995</c:v>
                </c:pt>
                <c:pt idx="5875">
                  <c:v>7781.4275609999995</c:v>
                </c:pt>
                <c:pt idx="5876">
                  <c:v>7782.7514519999995</c:v>
                </c:pt>
                <c:pt idx="5877">
                  <c:v>7784.0753429999995</c:v>
                </c:pt>
                <c:pt idx="5878">
                  <c:v>7785.3992339999995</c:v>
                </c:pt>
                <c:pt idx="5879">
                  <c:v>7786.7231249999995</c:v>
                </c:pt>
                <c:pt idx="5880">
                  <c:v>7788.0470159999995</c:v>
                </c:pt>
                <c:pt idx="5881">
                  <c:v>7789.3709069999995</c:v>
                </c:pt>
                <c:pt idx="5882">
                  <c:v>7790.6947979999995</c:v>
                </c:pt>
                <c:pt idx="5883">
                  <c:v>7792.0186889999995</c:v>
                </c:pt>
                <c:pt idx="5884">
                  <c:v>7793.3425799999995</c:v>
                </c:pt>
                <c:pt idx="5885">
                  <c:v>7794.6664709999995</c:v>
                </c:pt>
                <c:pt idx="5886">
                  <c:v>7795.9903619999995</c:v>
                </c:pt>
                <c:pt idx="5887">
                  <c:v>7797.3142529999996</c:v>
                </c:pt>
                <c:pt idx="5888">
                  <c:v>7798.6381439999996</c:v>
                </c:pt>
                <c:pt idx="5889">
                  <c:v>7799.9620349999996</c:v>
                </c:pt>
                <c:pt idx="5890">
                  <c:v>7801.2859259999996</c:v>
                </c:pt>
                <c:pt idx="5891">
                  <c:v>7802.6098169999996</c:v>
                </c:pt>
                <c:pt idx="5892">
                  <c:v>7803.9337079999996</c:v>
                </c:pt>
                <c:pt idx="5893">
                  <c:v>7805.2575989999996</c:v>
                </c:pt>
                <c:pt idx="5894">
                  <c:v>7806.5814899999996</c:v>
                </c:pt>
                <c:pt idx="5895">
                  <c:v>7807.9053809999996</c:v>
                </c:pt>
                <c:pt idx="5896">
                  <c:v>7809.2292719999996</c:v>
                </c:pt>
                <c:pt idx="5897">
                  <c:v>7810.5531629999996</c:v>
                </c:pt>
                <c:pt idx="5898">
                  <c:v>7811.8770539999996</c:v>
                </c:pt>
                <c:pt idx="5899">
                  <c:v>7813.2009449999996</c:v>
                </c:pt>
                <c:pt idx="5900">
                  <c:v>7814.5248359999996</c:v>
                </c:pt>
                <c:pt idx="5901">
                  <c:v>7815.8487269999996</c:v>
                </c:pt>
                <c:pt idx="5902">
                  <c:v>7817.1726179999996</c:v>
                </c:pt>
                <c:pt idx="5903">
                  <c:v>7818.4965089999996</c:v>
                </c:pt>
                <c:pt idx="5904">
                  <c:v>7819.8203999999996</c:v>
                </c:pt>
                <c:pt idx="5905">
                  <c:v>7821.1442909999996</c:v>
                </c:pt>
                <c:pt idx="5906">
                  <c:v>7822.4681819999996</c:v>
                </c:pt>
                <c:pt idx="5907">
                  <c:v>7823.7920729999996</c:v>
                </c:pt>
                <c:pt idx="5908">
                  <c:v>7825.1159639999996</c:v>
                </c:pt>
                <c:pt idx="5909">
                  <c:v>7826.4398549999996</c:v>
                </c:pt>
                <c:pt idx="5910">
                  <c:v>7827.7637459999996</c:v>
                </c:pt>
                <c:pt idx="5911">
                  <c:v>7829.0876369999996</c:v>
                </c:pt>
                <c:pt idx="5912">
                  <c:v>7830.4115279999996</c:v>
                </c:pt>
                <c:pt idx="5913">
                  <c:v>7831.7354189999996</c:v>
                </c:pt>
                <c:pt idx="5914">
                  <c:v>7833.0593099999996</c:v>
                </c:pt>
                <c:pt idx="5915">
                  <c:v>7834.3832009999996</c:v>
                </c:pt>
                <c:pt idx="5916">
                  <c:v>7835.7070919999996</c:v>
                </c:pt>
                <c:pt idx="5917">
                  <c:v>7837.0309829999997</c:v>
                </c:pt>
                <c:pt idx="5918">
                  <c:v>7838.3548739999997</c:v>
                </c:pt>
                <c:pt idx="5919">
                  <c:v>7839.6787649999997</c:v>
                </c:pt>
                <c:pt idx="5920">
                  <c:v>7841.0026559999997</c:v>
                </c:pt>
                <c:pt idx="5921">
                  <c:v>7842.3265469999997</c:v>
                </c:pt>
                <c:pt idx="5922">
                  <c:v>7843.6504379999997</c:v>
                </c:pt>
                <c:pt idx="5923">
                  <c:v>7844.9743289999997</c:v>
                </c:pt>
                <c:pt idx="5924">
                  <c:v>7846.2982199999997</c:v>
                </c:pt>
                <c:pt idx="5925">
                  <c:v>7847.6221109999997</c:v>
                </c:pt>
                <c:pt idx="5926">
                  <c:v>7848.9460019999997</c:v>
                </c:pt>
                <c:pt idx="5927">
                  <c:v>7850.2698929999997</c:v>
                </c:pt>
                <c:pt idx="5928">
                  <c:v>7851.5937839999997</c:v>
                </c:pt>
                <c:pt idx="5929">
                  <c:v>7852.9176749999997</c:v>
                </c:pt>
                <c:pt idx="5930">
                  <c:v>7854.2415659999997</c:v>
                </c:pt>
                <c:pt idx="5931">
                  <c:v>7855.5654569999997</c:v>
                </c:pt>
                <c:pt idx="5932">
                  <c:v>7856.8893479999997</c:v>
                </c:pt>
                <c:pt idx="5933">
                  <c:v>7858.2132389999997</c:v>
                </c:pt>
                <c:pt idx="5934">
                  <c:v>7859.5371299999997</c:v>
                </c:pt>
                <c:pt idx="5935">
                  <c:v>7860.8610209999997</c:v>
                </c:pt>
                <c:pt idx="5936">
                  <c:v>7862.1849119999997</c:v>
                </c:pt>
                <c:pt idx="5937">
                  <c:v>7863.5088029999997</c:v>
                </c:pt>
                <c:pt idx="5938">
                  <c:v>7864.8326939999997</c:v>
                </c:pt>
                <c:pt idx="5939">
                  <c:v>7866.1565849999997</c:v>
                </c:pt>
                <c:pt idx="5940">
                  <c:v>7867.4804759999997</c:v>
                </c:pt>
                <c:pt idx="5941">
                  <c:v>7868.8043669999997</c:v>
                </c:pt>
                <c:pt idx="5942">
                  <c:v>7870.1282579999997</c:v>
                </c:pt>
                <c:pt idx="5943">
                  <c:v>7871.4521489999997</c:v>
                </c:pt>
                <c:pt idx="5944">
                  <c:v>7872.7760399999997</c:v>
                </c:pt>
                <c:pt idx="5945">
                  <c:v>7874.0999309999997</c:v>
                </c:pt>
                <c:pt idx="5946">
                  <c:v>7875.4238219999997</c:v>
                </c:pt>
                <c:pt idx="5947">
                  <c:v>7876.7477129999997</c:v>
                </c:pt>
                <c:pt idx="5948">
                  <c:v>7878.0716039999998</c:v>
                </c:pt>
                <c:pt idx="5949">
                  <c:v>7879.3954949999998</c:v>
                </c:pt>
                <c:pt idx="5950">
                  <c:v>7880.7193859999998</c:v>
                </c:pt>
                <c:pt idx="5951">
                  <c:v>7882.0432769999998</c:v>
                </c:pt>
                <c:pt idx="5952">
                  <c:v>7883.3671679999998</c:v>
                </c:pt>
                <c:pt idx="5953">
                  <c:v>7884.6910589999998</c:v>
                </c:pt>
                <c:pt idx="5954">
                  <c:v>7886.0149499999998</c:v>
                </c:pt>
                <c:pt idx="5955">
                  <c:v>7887.3388409999998</c:v>
                </c:pt>
                <c:pt idx="5956">
                  <c:v>7888.6627319999998</c:v>
                </c:pt>
                <c:pt idx="5957">
                  <c:v>7889.9866229999998</c:v>
                </c:pt>
                <c:pt idx="5958">
                  <c:v>7891.3105139999998</c:v>
                </c:pt>
                <c:pt idx="5959">
                  <c:v>7892.6344049999998</c:v>
                </c:pt>
                <c:pt idx="5960">
                  <c:v>7893.9582959999998</c:v>
                </c:pt>
                <c:pt idx="5961">
                  <c:v>7895.2821869999998</c:v>
                </c:pt>
                <c:pt idx="5962">
                  <c:v>7896.6060779999998</c:v>
                </c:pt>
                <c:pt idx="5963">
                  <c:v>7897.9299689999998</c:v>
                </c:pt>
                <c:pt idx="5964">
                  <c:v>7899.2538599999998</c:v>
                </c:pt>
                <c:pt idx="5965">
                  <c:v>7900.5777509999998</c:v>
                </c:pt>
                <c:pt idx="5966">
                  <c:v>7901.9016419999998</c:v>
                </c:pt>
                <c:pt idx="5967">
                  <c:v>7903.2255329999998</c:v>
                </c:pt>
                <c:pt idx="5968">
                  <c:v>7904.5494239999998</c:v>
                </c:pt>
                <c:pt idx="5969">
                  <c:v>7905.8733149999998</c:v>
                </c:pt>
                <c:pt idx="5970">
                  <c:v>7907.1972059999998</c:v>
                </c:pt>
                <c:pt idx="5971">
                  <c:v>7908.5210969999998</c:v>
                </c:pt>
                <c:pt idx="5972">
                  <c:v>7909.8449879999998</c:v>
                </c:pt>
                <c:pt idx="5973">
                  <c:v>7911.1688789999998</c:v>
                </c:pt>
                <c:pt idx="5974">
                  <c:v>7912.4927699999998</c:v>
                </c:pt>
                <c:pt idx="5975">
                  <c:v>7913.8166609999998</c:v>
                </c:pt>
                <c:pt idx="5976">
                  <c:v>7915.1405519999998</c:v>
                </c:pt>
                <c:pt idx="5977">
                  <c:v>7916.4644429999998</c:v>
                </c:pt>
                <c:pt idx="5978">
                  <c:v>7917.7883339999998</c:v>
                </c:pt>
                <c:pt idx="5979">
                  <c:v>7919.1122249999999</c:v>
                </c:pt>
                <c:pt idx="5980">
                  <c:v>7920.4361159999999</c:v>
                </c:pt>
                <c:pt idx="5981">
                  <c:v>7921.7600069999999</c:v>
                </c:pt>
                <c:pt idx="5982">
                  <c:v>7923.0838979999999</c:v>
                </c:pt>
                <c:pt idx="5983">
                  <c:v>7924.4077889999999</c:v>
                </c:pt>
                <c:pt idx="5984">
                  <c:v>7925.7316799999999</c:v>
                </c:pt>
                <c:pt idx="5985">
                  <c:v>7927.0555709999999</c:v>
                </c:pt>
                <c:pt idx="5986">
                  <c:v>7928.3794619999999</c:v>
                </c:pt>
                <c:pt idx="5987">
                  <c:v>7929.7033529999999</c:v>
                </c:pt>
                <c:pt idx="5988">
                  <c:v>7931.0272439999999</c:v>
                </c:pt>
                <c:pt idx="5989">
                  <c:v>7932.3511349999999</c:v>
                </c:pt>
                <c:pt idx="5990">
                  <c:v>7933.6750259999999</c:v>
                </c:pt>
                <c:pt idx="5991">
                  <c:v>7934.9989169999999</c:v>
                </c:pt>
                <c:pt idx="5992">
                  <c:v>7936.3228079999999</c:v>
                </c:pt>
                <c:pt idx="5993">
                  <c:v>7937.6466989999999</c:v>
                </c:pt>
                <c:pt idx="5994">
                  <c:v>7938.9705899999999</c:v>
                </c:pt>
                <c:pt idx="5995">
                  <c:v>7940.2944809999999</c:v>
                </c:pt>
                <c:pt idx="5996">
                  <c:v>7941.6183719999999</c:v>
                </c:pt>
                <c:pt idx="5997">
                  <c:v>7942.9422629999999</c:v>
                </c:pt>
                <c:pt idx="5998">
                  <c:v>7944.2661539999999</c:v>
                </c:pt>
                <c:pt idx="5999">
                  <c:v>7945.5900449999999</c:v>
                </c:pt>
                <c:pt idx="6000">
                  <c:v>7946.9139359999999</c:v>
                </c:pt>
                <c:pt idx="6001">
                  <c:v>7948.2378269999999</c:v>
                </c:pt>
                <c:pt idx="6002">
                  <c:v>7949.5617179999999</c:v>
                </c:pt>
                <c:pt idx="6003">
                  <c:v>7950.8856089999999</c:v>
                </c:pt>
                <c:pt idx="6004">
                  <c:v>7952.2094999999999</c:v>
                </c:pt>
                <c:pt idx="6005">
                  <c:v>7953.5333909999999</c:v>
                </c:pt>
                <c:pt idx="6006">
                  <c:v>7954.8572819999999</c:v>
                </c:pt>
                <c:pt idx="6007">
                  <c:v>7956.1811729999999</c:v>
                </c:pt>
                <c:pt idx="6008">
                  <c:v>7957.5050639999999</c:v>
                </c:pt>
                <c:pt idx="6009">
                  <c:v>7958.828955</c:v>
                </c:pt>
                <c:pt idx="6010">
                  <c:v>7960.152846</c:v>
                </c:pt>
                <c:pt idx="6011">
                  <c:v>7961.476737</c:v>
                </c:pt>
                <c:pt idx="6012">
                  <c:v>7962.800628</c:v>
                </c:pt>
                <c:pt idx="6013">
                  <c:v>7964.124519</c:v>
                </c:pt>
                <c:pt idx="6014">
                  <c:v>7965.44841</c:v>
                </c:pt>
                <c:pt idx="6015">
                  <c:v>7966.772301</c:v>
                </c:pt>
                <c:pt idx="6016">
                  <c:v>7968.096192</c:v>
                </c:pt>
                <c:pt idx="6017">
                  <c:v>7969.420083</c:v>
                </c:pt>
                <c:pt idx="6018">
                  <c:v>7970.743974</c:v>
                </c:pt>
                <c:pt idx="6019">
                  <c:v>7972.067865</c:v>
                </c:pt>
                <c:pt idx="6020">
                  <c:v>7973.391756</c:v>
                </c:pt>
                <c:pt idx="6021">
                  <c:v>7974.715647</c:v>
                </c:pt>
                <c:pt idx="6022">
                  <c:v>7976.039538</c:v>
                </c:pt>
                <c:pt idx="6023">
                  <c:v>7977.363429</c:v>
                </c:pt>
                <c:pt idx="6024">
                  <c:v>7978.68732</c:v>
                </c:pt>
                <c:pt idx="6025">
                  <c:v>7980.011211</c:v>
                </c:pt>
                <c:pt idx="6026">
                  <c:v>7981.335102</c:v>
                </c:pt>
                <c:pt idx="6027">
                  <c:v>7982.658993</c:v>
                </c:pt>
                <c:pt idx="6028">
                  <c:v>7983.982884</c:v>
                </c:pt>
                <c:pt idx="6029">
                  <c:v>7985.306775</c:v>
                </c:pt>
                <c:pt idx="6030">
                  <c:v>7986.630666</c:v>
                </c:pt>
                <c:pt idx="6031">
                  <c:v>7987.954557</c:v>
                </c:pt>
                <c:pt idx="6032">
                  <c:v>7989.278448</c:v>
                </c:pt>
                <c:pt idx="6033">
                  <c:v>7990.602339</c:v>
                </c:pt>
                <c:pt idx="6034">
                  <c:v>7991.92623</c:v>
                </c:pt>
                <c:pt idx="6035">
                  <c:v>7993.250121</c:v>
                </c:pt>
                <c:pt idx="6036">
                  <c:v>7994.574012</c:v>
                </c:pt>
                <c:pt idx="6037">
                  <c:v>7995.897903</c:v>
                </c:pt>
                <c:pt idx="6038">
                  <c:v>7997.221794</c:v>
                </c:pt>
                <c:pt idx="6039">
                  <c:v>7998.545685</c:v>
                </c:pt>
                <c:pt idx="6040">
                  <c:v>7999.8695760000001</c:v>
                </c:pt>
                <c:pt idx="6041">
                  <c:v>8001.1934670000001</c:v>
                </c:pt>
                <c:pt idx="6042">
                  <c:v>8002.5173580000001</c:v>
                </c:pt>
                <c:pt idx="6043">
                  <c:v>8003.8412490000001</c:v>
                </c:pt>
                <c:pt idx="6044">
                  <c:v>8005.1651400000001</c:v>
                </c:pt>
                <c:pt idx="6045">
                  <c:v>8006.4890310000001</c:v>
                </c:pt>
                <c:pt idx="6046">
                  <c:v>8007.8129220000001</c:v>
                </c:pt>
                <c:pt idx="6047">
                  <c:v>8009.1368130000001</c:v>
                </c:pt>
                <c:pt idx="6048">
                  <c:v>8010.4607040000001</c:v>
                </c:pt>
                <c:pt idx="6049">
                  <c:v>8011.7845950000001</c:v>
                </c:pt>
                <c:pt idx="6050">
                  <c:v>8013.1084860000001</c:v>
                </c:pt>
                <c:pt idx="6051">
                  <c:v>8014.4323770000001</c:v>
                </c:pt>
                <c:pt idx="6052">
                  <c:v>8015.7562680000001</c:v>
                </c:pt>
                <c:pt idx="6053">
                  <c:v>8017.0801590000001</c:v>
                </c:pt>
                <c:pt idx="6054">
                  <c:v>8018.4040500000001</c:v>
                </c:pt>
                <c:pt idx="6055">
                  <c:v>8019.7279410000001</c:v>
                </c:pt>
                <c:pt idx="6056">
                  <c:v>8021.0518320000001</c:v>
                </c:pt>
                <c:pt idx="6057">
                  <c:v>8022.3757230000001</c:v>
                </c:pt>
                <c:pt idx="6058">
                  <c:v>8023.6996140000001</c:v>
                </c:pt>
                <c:pt idx="6059">
                  <c:v>8025.0235050000001</c:v>
                </c:pt>
                <c:pt idx="6060">
                  <c:v>8026.3473960000001</c:v>
                </c:pt>
                <c:pt idx="6061">
                  <c:v>8027.6712870000001</c:v>
                </c:pt>
                <c:pt idx="6062">
                  <c:v>8028.9951780000001</c:v>
                </c:pt>
                <c:pt idx="6063">
                  <c:v>8030.3190690000001</c:v>
                </c:pt>
                <c:pt idx="6064">
                  <c:v>8031.6429600000001</c:v>
                </c:pt>
                <c:pt idx="6065">
                  <c:v>8032.9668510000001</c:v>
                </c:pt>
                <c:pt idx="6066">
                  <c:v>8034.2907420000001</c:v>
                </c:pt>
                <c:pt idx="6067">
                  <c:v>8035.6146330000001</c:v>
                </c:pt>
                <c:pt idx="6068">
                  <c:v>8036.9385240000001</c:v>
                </c:pt>
                <c:pt idx="6069">
                  <c:v>8038.2624150000001</c:v>
                </c:pt>
                <c:pt idx="6070">
                  <c:v>8039.5863060000001</c:v>
                </c:pt>
                <c:pt idx="6071">
                  <c:v>8040.9101970000002</c:v>
                </c:pt>
                <c:pt idx="6072">
                  <c:v>8042.2340880000002</c:v>
                </c:pt>
                <c:pt idx="6073">
                  <c:v>8043.5579790000002</c:v>
                </c:pt>
                <c:pt idx="6074">
                  <c:v>8044.8818700000002</c:v>
                </c:pt>
                <c:pt idx="6075">
                  <c:v>8046.2057610000002</c:v>
                </c:pt>
                <c:pt idx="6076">
                  <c:v>8047.5296520000002</c:v>
                </c:pt>
                <c:pt idx="6077">
                  <c:v>8048.8535430000002</c:v>
                </c:pt>
                <c:pt idx="6078">
                  <c:v>8050.1774340000002</c:v>
                </c:pt>
                <c:pt idx="6079">
                  <c:v>8051.5013250000002</c:v>
                </c:pt>
                <c:pt idx="6080">
                  <c:v>8052.8252160000002</c:v>
                </c:pt>
                <c:pt idx="6081">
                  <c:v>8054.1491070000002</c:v>
                </c:pt>
                <c:pt idx="6082">
                  <c:v>8055.4729980000002</c:v>
                </c:pt>
                <c:pt idx="6083">
                  <c:v>8056.7968890000002</c:v>
                </c:pt>
                <c:pt idx="6084">
                  <c:v>8058.1207800000002</c:v>
                </c:pt>
                <c:pt idx="6085">
                  <c:v>8059.4446710000002</c:v>
                </c:pt>
                <c:pt idx="6086">
                  <c:v>8060.7685620000002</c:v>
                </c:pt>
                <c:pt idx="6087">
                  <c:v>8062.0924530000002</c:v>
                </c:pt>
                <c:pt idx="6088">
                  <c:v>8063.4163440000002</c:v>
                </c:pt>
                <c:pt idx="6089">
                  <c:v>8064.7402350000002</c:v>
                </c:pt>
                <c:pt idx="6090">
                  <c:v>8066.0641260000002</c:v>
                </c:pt>
                <c:pt idx="6091">
                  <c:v>8067.3880170000002</c:v>
                </c:pt>
                <c:pt idx="6092">
                  <c:v>8068.7119080000002</c:v>
                </c:pt>
                <c:pt idx="6093">
                  <c:v>8070.0357990000002</c:v>
                </c:pt>
                <c:pt idx="6094">
                  <c:v>8071.3596900000002</c:v>
                </c:pt>
                <c:pt idx="6095">
                  <c:v>8072.6835810000002</c:v>
                </c:pt>
                <c:pt idx="6096">
                  <c:v>8074.0074720000002</c:v>
                </c:pt>
                <c:pt idx="6097">
                  <c:v>8075.3313630000002</c:v>
                </c:pt>
                <c:pt idx="6098">
                  <c:v>8076.6552540000002</c:v>
                </c:pt>
                <c:pt idx="6099">
                  <c:v>8077.9791450000002</c:v>
                </c:pt>
                <c:pt idx="6100">
                  <c:v>8079.3030360000002</c:v>
                </c:pt>
                <c:pt idx="6101">
                  <c:v>8080.6269270000003</c:v>
                </c:pt>
                <c:pt idx="6102">
                  <c:v>8081.9508180000003</c:v>
                </c:pt>
                <c:pt idx="6103">
                  <c:v>8083.2747090000003</c:v>
                </c:pt>
                <c:pt idx="6104">
                  <c:v>8084.5986000000003</c:v>
                </c:pt>
                <c:pt idx="6105">
                  <c:v>8085.9224910000003</c:v>
                </c:pt>
                <c:pt idx="6106">
                  <c:v>8087.2463820000003</c:v>
                </c:pt>
                <c:pt idx="6107">
                  <c:v>8088.5702730000003</c:v>
                </c:pt>
                <c:pt idx="6108">
                  <c:v>8089.8941640000003</c:v>
                </c:pt>
                <c:pt idx="6109">
                  <c:v>8091.2180550000003</c:v>
                </c:pt>
                <c:pt idx="6110">
                  <c:v>8092.5419460000003</c:v>
                </c:pt>
                <c:pt idx="6111">
                  <c:v>8093.8658370000003</c:v>
                </c:pt>
                <c:pt idx="6112">
                  <c:v>8095.1897280000003</c:v>
                </c:pt>
                <c:pt idx="6113">
                  <c:v>8096.5136190000003</c:v>
                </c:pt>
                <c:pt idx="6114">
                  <c:v>8097.8375100000003</c:v>
                </c:pt>
                <c:pt idx="6115">
                  <c:v>8099.1614010000003</c:v>
                </c:pt>
                <c:pt idx="6116">
                  <c:v>8100.4852920000003</c:v>
                </c:pt>
                <c:pt idx="6117">
                  <c:v>8101.8091830000003</c:v>
                </c:pt>
                <c:pt idx="6118">
                  <c:v>8103.1330740000003</c:v>
                </c:pt>
                <c:pt idx="6119">
                  <c:v>8104.4569650000003</c:v>
                </c:pt>
                <c:pt idx="6120">
                  <c:v>8105.7808560000003</c:v>
                </c:pt>
                <c:pt idx="6121">
                  <c:v>8107.1047470000003</c:v>
                </c:pt>
                <c:pt idx="6122">
                  <c:v>8108.4286380000003</c:v>
                </c:pt>
                <c:pt idx="6123">
                  <c:v>8109.7525290000003</c:v>
                </c:pt>
                <c:pt idx="6124">
                  <c:v>8111.0764200000003</c:v>
                </c:pt>
                <c:pt idx="6125">
                  <c:v>8112.4003110000003</c:v>
                </c:pt>
                <c:pt idx="6126">
                  <c:v>8113.7242020000003</c:v>
                </c:pt>
                <c:pt idx="6127">
                  <c:v>8115.0480930000003</c:v>
                </c:pt>
                <c:pt idx="6128">
                  <c:v>8116.3719840000003</c:v>
                </c:pt>
                <c:pt idx="6129">
                  <c:v>8117.6958750000003</c:v>
                </c:pt>
                <c:pt idx="6130">
                  <c:v>8119.0197660000003</c:v>
                </c:pt>
                <c:pt idx="6131">
                  <c:v>8120.3436570000003</c:v>
                </c:pt>
                <c:pt idx="6132">
                  <c:v>8121.6675480000004</c:v>
                </c:pt>
                <c:pt idx="6133">
                  <c:v>8122.9914390000004</c:v>
                </c:pt>
                <c:pt idx="6134">
                  <c:v>8124.3153300000004</c:v>
                </c:pt>
                <c:pt idx="6135">
                  <c:v>8125.6392210000004</c:v>
                </c:pt>
                <c:pt idx="6136">
                  <c:v>8126.9631120000004</c:v>
                </c:pt>
                <c:pt idx="6137">
                  <c:v>8128.2870030000004</c:v>
                </c:pt>
                <c:pt idx="6138">
                  <c:v>8129.6108940000004</c:v>
                </c:pt>
                <c:pt idx="6139">
                  <c:v>8130.9347850000004</c:v>
                </c:pt>
                <c:pt idx="6140">
                  <c:v>8132.2586760000004</c:v>
                </c:pt>
                <c:pt idx="6141">
                  <c:v>8133.5825670000004</c:v>
                </c:pt>
                <c:pt idx="6142">
                  <c:v>8134.9064580000004</c:v>
                </c:pt>
                <c:pt idx="6143">
                  <c:v>8136.2303490000004</c:v>
                </c:pt>
                <c:pt idx="6144">
                  <c:v>8137.5542399999995</c:v>
                </c:pt>
                <c:pt idx="6145">
                  <c:v>8138.8781309999995</c:v>
                </c:pt>
                <c:pt idx="6146">
                  <c:v>8140.2020219999995</c:v>
                </c:pt>
                <c:pt idx="6147">
                  <c:v>8141.5259129999995</c:v>
                </c:pt>
                <c:pt idx="6148">
                  <c:v>8142.8498039999995</c:v>
                </c:pt>
                <c:pt idx="6149">
                  <c:v>8144.1736949999995</c:v>
                </c:pt>
                <c:pt idx="6150">
                  <c:v>8145.4975859999995</c:v>
                </c:pt>
                <c:pt idx="6151">
                  <c:v>8146.8214769999995</c:v>
                </c:pt>
                <c:pt idx="6152">
                  <c:v>8148.1453679999995</c:v>
                </c:pt>
                <c:pt idx="6153">
                  <c:v>8149.4692589999995</c:v>
                </c:pt>
                <c:pt idx="6154">
                  <c:v>8150.7931499999995</c:v>
                </c:pt>
                <c:pt idx="6155">
                  <c:v>8152.1170409999995</c:v>
                </c:pt>
                <c:pt idx="6156">
                  <c:v>8153.4409319999995</c:v>
                </c:pt>
                <c:pt idx="6157">
                  <c:v>8154.7648229999995</c:v>
                </c:pt>
                <c:pt idx="6158">
                  <c:v>8156.0887139999995</c:v>
                </c:pt>
                <c:pt idx="6159">
                  <c:v>8157.4126049999995</c:v>
                </c:pt>
                <c:pt idx="6160">
                  <c:v>8158.7364959999995</c:v>
                </c:pt>
                <c:pt idx="6161">
                  <c:v>8160.0603869999995</c:v>
                </c:pt>
                <c:pt idx="6162">
                  <c:v>8161.3842779999995</c:v>
                </c:pt>
                <c:pt idx="6163">
                  <c:v>8162.7081689999995</c:v>
                </c:pt>
                <c:pt idx="6164">
                  <c:v>8164.0320599999995</c:v>
                </c:pt>
                <c:pt idx="6165">
                  <c:v>8165.3559509999995</c:v>
                </c:pt>
                <c:pt idx="6166">
                  <c:v>8166.6798419999996</c:v>
                </c:pt>
                <c:pt idx="6167">
                  <c:v>8168.0037329999996</c:v>
                </c:pt>
                <c:pt idx="6168">
                  <c:v>8169.3276239999996</c:v>
                </c:pt>
                <c:pt idx="6169">
                  <c:v>8170.6515149999996</c:v>
                </c:pt>
                <c:pt idx="6170">
                  <c:v>8171.9754059999996</c:v>
                </c:pt>
                <c:pt idx="6171">
                  <c:v>8173.2992969999996</c:v>
                </c:pt>
                <c:pt idx="6172">
                  <c:v>8174.6231879999996</c:v>
                </c:pt>
                <c:pt idx="6173">
                  <c:v>8175.9470789999996</c:v>
                </c:pt>
                <c:pt idx="6174">
                  <c:v>8177.2709699999996</c:v>
                </c:pt>
                <c:pt idx="6175">
                  <c:v>8178.5948609999996</c:v>
                </c:pt>
                <c:pt idx="6176">
                  <c:v>8179.9187519999996</c:v>
                </c:pt>
                <c:pt idx="6177">
                  <c:v>8181.2426429999996</c:v>
                </c:pt>
                <c:pt idx="6178">
                  <c:v>8182.5665339999996</c:v>
                </c:pt>
                <c:pt idx="6179">
                  <c:v>8183.8904249999996</c:v>
                </c:pt>
                <c:pt idx="6180">
                  <c:v>8185.2143159999996</c:v>
                </c:pt>
                <c:pt idx="6181">
                  <c:v>8186.5382069999996</c:v>
                </c:pt>
                <c:pt idx="6182">
                  <c:v>8187.8620979999996</c:v>
                </c:pt>
                <c:pt idx="6183">
                  <c:v>8189.1859889999996</c:v>
                </c:pt>
                <c:pt idx="6184">
                  <c:v>8190.5098799999996</c:v>
                </c:pt>
                <c:pt idx="6185">
                  <c:v>8191.8337709999996</c:v>
                </c:pt>
                <c:pt idx="6186">
                  <c:v>8193.1576619999996</c:v>
                </c:pt>
                <c:pt idx="6187">
                  <c:v>8194.4815529999996</c:v>
                </c:pt>
                <c:pt idx="6188">
                  <c:v>8195.8054439999996</c:v>
                </c:pt>
                <c:pt idx="6189">
                  <c:v>8197.1293349999996</c:v>
                </c:pt>
                <c:pt idx="6190">
                  <c:v>8198.4532259999996</c:v>
                </c:pt>
                <c:pt idx="6191">
                  <c:v>8199.7771169999996</c:v>
                </c:pt>
                <c:pt idx="6192">
                  <c:v>8201.1010079999996</c:v>
                </c:pt>
                <c:pt idx="6193">
                  <c:v>8202.4248989999996</c:v>
                </c:pt>
                <c:pt idx="6194">
                  <c:v>8203.7487899999996</c:v>
                </c:pt>
                <c:pt idx="6195">
                  <c:v>8205.0726809999996</c:v>
                </c:pt>
                <c:pt idx="6196">
                  <c:v>8206.3965719999997</c:v>
                </c:pt>
                <c:pt idx="6197">
                  <c:v>8207.7204629999997</c:v>
                </c:pt>
                <c:pt idx="6198">
                  <c:v>8209.0443539999997</c:v>
                </c:pt>
                <c:pt idx="6199">
                  <c:v>8210.3682449999997</c:v>
                </c:pt>
                <c:pt idx="6200">
                  <c:v>8211.6921359999997</c:v>
                </c:pt>
                <c:pt idx="6201">
                  <c:v>8213.0160269999997</c:v>
                </c:pt>
                <c:pt idx="6202">
                  <c:v>8214.3399179999997</c:v>
                </c:pt>
                <c:pt idx="6203">
                  <c:v>8215.6638089999997</c:v>
                </c:pt>
                <c:pt idx="6204">
                  <c:v>8216.9876999999997</c:v>
                </c:pt>
                <c:pt idx="6205">
                  <c:v>8218.3115909999997</c:v>
                </c:pt>
                <c:pt idx="6206">
                  <c:v>8219.6354819999997</c:v>
                </c:pt>
                <c:pt idx="6207">
                  <c:v>8220.9593729999997</c:v>
                </c:pt>
                <c:pt idx="6208">
                  <c:v>8222.2832639999997</c:v>
                </c:pt>
                <c:pt idx="6209">
                  <c:v>8223.6071549999997</c:v>
                </c:pt>
                <c:pt idx="6210">
                  <c:v>8224.9310459999997</c:v>
                </c:pt>
                <c:pt idx="6211">
                  <c:v>8226.2549369999997</c:v>
                </c:pt>
                <c:pt idx="6212">
                  <c:v>8227.5788279999997</c:v>
                </c:pt>
                <c:pt idx="6213">
                  <c:v>8228.9027189999997</c:v>
                </c:pt>
                <c:pt idx="6214">
                  <c:v>8230.2266099999997</c:v>
                </c:pt>
                <c:pt idx="6215">
                  <c:v>8231.5505009999997</c:v>
                </c:pt>
                <c:pt idx="6216">
                  <c:v>8232.8743919999997</c:v>
                </c:pt>
                <c:pt idx="6217">
                  <c:v>8234.1982829999997</c:v>
                </c:pt>
                <c:pt idx="6218">
                  <c:v>8235.5221739999997</c:v>
                </c:pt>
                <c:pt idx="6219">
                  <c:v>8236.8460649999997</c:v>
                </c:pt>
                <c:pt idx="6220">
                  <c:v>8238.1699559999997</c:v>
                </c:pt>
                <c:pt idx="6221">
                  <c:v>8239.4938469999997</c:v>
                </c:pt>
                <c:pt idx="6222">
                  <c:v>8240.8177379999997</c:v>
                </c:pt>
                <c:pt idx="6223">
                  <c:v>8242.1416289999997</c:v>
                </c:pt>
                <c:pt idx="6224">
                  <c:v>8243.4655199999997</c:v>
                </c:pt>
                <c:pt idx="6225">
                  <c:v>8244.7894109999997</c:v>
                </c:pt>
                <c:pt idx="6226">
                  <c:v>8246.1133019999997</c:v>
                </c:pt>
                <c:pt idx="6227">
                  <c:v>8247.4371929999998</c:v>
                </c:pt>
                <c:pt idx="6228">
                  <c:v>8248.7610839999998</c:v>
                </c:pt>
                <c:pt idx="6229">
                  <c:v>8250.0849749999998</c:v>
                </c:pt>
                <c:pt idx="6230">
                  <c:v>8251.4088659999998</c:v>
                </c:pt>
                <c:pt idx="6231">
                  <c:v>8252.7327569999998</c:v>
                </c:pt>
                <c:pt idx="6232">
                  <c:v>8254.0566479999998</c:v>
                </c:pt>
                <c:pt idx="6233">
                  <c:v>8255.3805389999998</c:v>
                </c:pt>
                <c:pt idx="6234">
                  <c:v>8256.7044299999998</c:v>
                </c:pt>
                <c:pt idx="6235">
                  <c:v>8258.0283209999998</c:v>
                </c:pt>
                <c:pt idx="6236">
                  <c:v>8259.3522119999998</c:v>
                </c:pt>
                <c:pt idx="6237">
                  <c:v>8260.6761029999998</c:v>
                </c:pt>
                <c:pt idx="6238">
                  <c:v>8261.9999939999998</c:v>
                </c:pt>
                <c:pt idx="6239">
                  <c:v>8263.3238849999998</c:v>
                </c:pt>
                <c:pt idx="6240">
                  <c:v>8264.6477759999998</c:v>
                </c:pt>
                <c:pt idx="6241">
                  <c:v>8265.9716669999998</c:v>
                </c:pt>
                <c:pt idx="6242">
                  <c:v>8267.2955579999998</c:v>
                </c:pt>
                <c:pt idx="6243">
                  <c:v>8268.6194489999998</c:v>
                </c:pt>
                <c:pt idx="6244">
                  <c:v>8269.9433399999998</c:v>
                </c:pt>
                <c:pt idx="6245">
                  <c:v>8271.2672309999998</c:v>
                </c:pt>
                <c:pt idx="6246">
                  <c:v>8272.5911219999998</c:v>
                </c:pt>
                <c:pt idx="6247">
                  <c:v>8273.9150129999998</c:v>
                </c:pt>
                <c:pt idx="6248">
                  <c:v>8275.2389039999998</c:v>
                </c:pt>
                <c:pt idx="6249">
                  <c:v>8276.5627949999998</c:v>
                </c:pt>
                <c:pt idx="6250">
                  <c:v>8277.8866859999998</c:v>
                </c:pt>
                <c:pt idx="6251">
                  <c:v>8279.2105769999998</c:v>
                </c:pt>
                <c:pt idx="6252">
                  <c:v>8280.5344679999998</c:v>
                </c:pt>
                <c:pt idx="6253">
                  <c:v>8281.8583589999998</c:v>
                </c:pt>
                <c:pt idx="6254">
                  <c:v>8283.1822499999998</c:v>
                </c:pt>
                <c:pt idx="6255">
                  <c:v>8284.5061409999998</c:v>
                </c:pt>
                <c:pt idx="6256">
                  <c:v>8285.8300319999998</c:v>
                </c:pt>
                <c:pt idx="6257">
                  <c:v>8287.1539229999998</c:v>
                </c:pt>
                <c:pt idx="6258">
                  <c:v>8288.4778139999999</c:v>
                </c:pt>
                <c:pt idx="6259">
                  <c:v>8289.8017049999999</c:v>
                </c:pt>
                <c:pt idx="6260">
                  <c:v>8291.1255959999999</c:v>
                </c:pt>
                <c:pt idx="6261">
                  <c:v>8292.4494869999999</c:v>
                </c:pt>
                <c:pt idx="6262">
                  <c:v>8293.7733779999999</c:v>
                </c:pt>
                <c:pt idx="6263">
                  <c:v>8295.0972689999999</c:v>
                </c:pt>
                <c:pt idx="6264">
                  <c:v>8296.4211599999999</c:v>
                </c:pt>
                <c:pt idx="6265">
                  <c:v>8297.7450509999999</c:v>
                </c:pt>
                <c:pt idx="6266">
                  <c:v>8299.0689419999999</c:v>
                </c:pt>
                <c:pt idx="6267">
                  <c:v>8300.3928329999999</c:v>
                </c:pt>
                <c:pt idx="6268">
                  <c:v>8301.7167239999999</c:v>
                </c:pt>
                <c:pt idx="6269">
                  <c:v>8303.0406149999999</c:v>
                </c:pt>
                <c:pt idx="6270">
                  <c:v>8304.3645059999999</c:v>
                </c:pt>
                <c:pt idx="6271">
                  <c:v>8305.6883969999999</c:v>
                </c:pt>
                <c:pt idx="6272">
                  <c:v>8307.0122879999999</c:v>
                </c:pt>
                <c:pt idx="6273">
                  <c:v>8308.3361789999999</c:v>
                </c:pt>
                <c:pt idx="6274">
                  <c:v>8309.6600699999999</c:v>
                </c:pt>
                <c:pt idx="6275">
                  <c:v>8310.9839609999999</c:v>
                </c:pt>
                <c:pt idx="6276">
                  <c:v>8312.3078519999999</c:v>
                </c:pt>
                <c:pt idx="6277">
                  <c:v>8313.6317429999999</c:v>
                </c:pt>
                <c:pt idx="6278">
                  <c:v>8314.9556339999999</c:v>
                </c:pt>
                <c:pt idx="6279">
                  <c:v>8316.2795249999999</c:v>
                </c:pt>
                <c:pt idx="6280">
                  <c:v>8317.6034159999981</c:v>
                </c:pt>
                <c:pt idx="6281">
                  <c:v>8318.9273069999981</c:v>
                </c:pt>
                <c:pt idx="6282">
                  <c:v>8320.2511979999981</c:v>
                </c:pt>
                <c:pt idx="6283">
                  <c:v>8321.5750889999981</c:v>
                </c:pt>
                <c:pt idx="6284">
                  <c:v>8322.8989799999981</c:v>
                </c:pt>
                <c:pt idx="6285">
                  <c:v>8324.2228709999981</c:v>
                </c:pt>
                <c:pt idx="6286">
                  <c:v>8325.5467619999981</c:v>
                </c:pt>
                <c:pt idx="6287">
                  <c:v>8326.8706529999981</c:v>
                </c:pt>
                <c:pt idx="6288">
                  <c:v>8328.1945439999981</c:v>
                </c:pt>
                <c:pt idx="6289">
                  <c:v>8329.5184349999981</c:v>
                </c:pt>
                <c:pt idx="6290">
                  <c:v>8330.8423259999981</c:v>
                </c:pt>
                <c:pt idx="6291">
                  <c:v>8332.1662169999981</c:v>
                </c:pt>
                <c:pt idx="6292">
                  <c:v>8333.4901079999981</c:v>
                </c:pt>
                <c:pt idx="6293">
                  <c:v>8334.8139989999981</c:v>
                </c:pt>
                <c:pt idx="6294">
                  <c:v>8336.1378899999982</c:v>
                </c:pt>
                <c:pt idx="6295">
                  <c:v>8337.4617809999982</c:v>
                </c:pt>
                <c:pt idx="6296">
                  <c:v>8338.7856719999982</c:v>
                </c:pt>
                <c:pt idx="6297">
                  <c:v>8340.1095629999982</c:v>
                </c:pt>
                <c:pt idx="6298">
                  <c:v>8341.4334539999982</c:v>
                </c:pt>
                <c:pt idx="6299">
                  <c:v>8342.7573449999982</c:v>
                </c:pt>
                <c:pt idx="6300">
                  <c:v>8344.0812359999982</c:v>
                </c:pt>
                <c:pt idx="6301">
                  <c:v>8345.4051269999982</c:v>
                </c:pt>
                <c:pt idx="6302">
                  <c:v>8346.7290179999982</c:v>
                </c:pt>
                <c:pt idx="6303">
                  <c:v>8348.0529089999982</c:v>
                </c:pt>
                <c:pt idx="6304">
                  <c:v>8349.3767999999982</c:v>
                </c:pt>
                <c:pt idx="6305">
                  <c:v>8350.7006909999982</c:v>
                </c:pt>
                <c:pt idx="6306">
                  <c:v>8352.0245819999982</c:v>
                </c:pt>
                <c:pt idx="6307">
                  <c:v>8353.3484729999982</c:v>
                </c:pt>
                <c:pt idx="6308">
                  <c:v>8354.6723639999982</c:v>
                </c:pt>
                <c:pt idx="6309">
                  <c:v>8355.9962549999982</c:v>
                </c:pt>
                <c:pt idx="6310">
                  <c:v>8357.3201459999982</c:v>
                </c:pt>
                <c:pt idx="6311">
                  <c:v>8358.6440369999982</c:v>
                </c:pt>
                <c:pt idx="6312">
                  <c:v>8359.9679279999982</c:v>
                </c:pt>
                <c:pt idx="6313">
                  <c:v>8361.2918189999982</c:v>
                </c:pt>
                <c:pt idx="6314">
                  <c:v>8362.6157099999982</c:v>
                </c:pt>
                <c:pt idx="6315">
                  <c:v>8363.9396009999982</c:v>
                </c:pt>
                <c:pt idx="6316">
                  <c:v>8365.2634919999982</c:v>
                </c:pt>
                <c:pt idx="6317">
                  <c:v>8366.5873829999982</c:v>
                </c:pt>
                <c:pt idx="6318">
                  <c:v>8367.9112739999982</c:v>
                </c:pt>
                <c:pt idx="6319">
                  <c:v>8369.2351649999982</c:v>
                </c:pt>
                <c:pt idx="6320">
                  <c:v>8370.5590559999982</c:v>
                </c:pt>
                <c:pt idx="6321">
                  <c:v>8371.8829469999982</c:v>
                </c:pt>
                <c:pt idx="6322">
                  <c:v>8373.2068379999982</c:v>
                </c:pt>
                <c:pt idx="6323">
                  <c:v>8374.5307289999982</c:v>
                </c:pt>
                <c:pt idx="6324">
                  <c:v>8375.8546199999982</c:v>
                </c:pt>
                <c:pt idx="6325">
                  <c:v>8377.1785109999983</c:v>
                </c:pt>
                <c:pt idx="6326">
                  <c:v>8378.5024019999983</c:v>
                </c:pt>
                <c:pt idx="6327">
                  <c:v>8379.8262929999983</c:v>
                </c:pt>
                <c:pt idx="6328">
                  <c:v>8381.1501839999983</c:v>
                </c:pt>
                <c:pt idx="6329">
                  <c:v>8382.4740749999983</c:v>
                </c:pt>
                <c:pt idx="6330">
                  <c:v>8383.7979659999983</c:v>
                </c:pt>
                <c:pt idx="6331">
                  <c:v>8385.1218569999983</c:v>
                </c:pt>
                <c:pt idx="6332">
                  <c:v>8386.4457479999983</c:v>
                </c:pt>
                <c:pt idx="6333">
                  <c:v>8387.7696389999983</c:v>
                </c:pt>
                <c:pt idx="6334">
                  <c:v>8389.0935299999983</c:v>
                </c:pt>
                <c:pt idx="6335">
                  <c:v>8390.4174209999983</c:v>
                </c:pt>
                <c:pt idx="6336">
                  <c:v>8391.7413119999983</c:v>
                </c:pt>
                <c:pt idx="6337">
                  <c:v>8393.0652029999983</c:v>
                </c:pt>
                <c:pt idx="6338">
                  <c:v>8394.3890939999983</c:v>
                </c:pt>
                <c:pt idx="6339">
                  <c:v>8395.7129849999983</c:v>
                </c:pt>
                <c:pt idx="6340">
                  <c:v>8397.0368759999983</c:v>
                </c:pt>
                <c:pt idx="6341">
                  <c:v>8398.3607669999983</c:v>
                </c:pt>
                <c:pt idx="6342">
                  <c:v>8399.6846579999983</c:v>
                </c:pt>
                <c:pt idx="6343">
                  <c:v>8401.0085489999983</c:v>
                </c:pt>
                <c:pt idx="6344">
                  <c:v>8402.3324399999983</c:v>
                </c:pt>
                <c:pt idx="6345">
                  <c:v>8403.6563309999983</c:v>
                </c:pt>
                <c:pt idx="6346">
                  <c:v>8404.9802219999983</c:v>
                </c:pt>
                <c:pt idx="6347">
                  <c:v>8406.3041129999983</c:v>
                </c:pt>
                <c:pt idx="6348">
                  <c:v>8407.6280039999983</c:v>
                </c:pt>
                <c:pt idx="6349">
                  <c:v>8408.9518949999983</c:v>
                </c:pt>
                <c:pt idx="6350">
                  <c:v>8410.2757859999983</c:v>
                </c:pt>
                <c:pt idx="6351">
                  <c:v>8411.5996769999983</c:v>
                </c:pt>
                <c:pt idx="6352">
                  <c:v>8412.9235679999983</c:v>
                </c:pt>
                <c:pt idx="6353">
                  <c:v>8414.2474589999983</c:v>
                </c:pt>
                <c:pt idx="6354">
                  <c:v>8415.5713499999983</c:v>
                </c:pt>
                <c:pt idx="6355">
                  <c:v>8416.8952409999984</c:v>
                </c:pt>
                <c:pt idx="6356">
                  <c:v>8418.2191319999984</c:v>
                </c:pt>
                <c:pt idx="6357">
                  <c:v>8419.5430229999984</c:v>
                </c:pt>
                <c:pt idx="6358">
                  <c:v>8420.8669139999984</c:v>
                </c:pt>
                <c:pt idx="6359">
                  <c:v>8422.1908049999984</c:v>
                </c:pt>
                <c:pt idx="6360">
                  <c:v>8423.5146959999984</c:v>
                </c:pt>
                <c:pt idx="6361">
                  <c:v>8424.8385869999984</c:v>
                </c:pt>
                <c:pt idx="6362">
                  <c:v>8426.1624779999984</c:v>
                </c:pt>
                <c:pt idx="6363">
                  <c:v>8427.4863689999984</c:v>
                </c:pt>
                <c:pt idx="6364">
                  <c:v>8428.8102599999984</c:v>
                </c:pt>
                <c:pt idx="6365">
                  <c:v>8430.1341509999984</c:v>
                </c:pt>
                <c:pt idx="6366">
                  <c:v>8431.4580419999984</c:v>
                </c:pt>
                <c:pt idx="6367">
                  <c:v>8432.7819329999984</c:v>
                </c:pt>
                <c:pt idx="6368">
                  <c:v>8434.1058239999984</c:v>
                </c:pt>
                <c:pt idx="6369">
                  <c:v>8435.4297149999984</c:v>
                </c:pt>
                <c:pt idx="6370">
                  <c:v>8436.7536059999984</c:v>
                </c:pt>
                <c:pt idx="6371">
                  <c:v>8438.0774969999984</c:v>
                </c:pt>
                <c:pt idx="6372">
                  <c:v>8439.4013879999984</c:v>
                </c:pt>
                <c:pt idx="6373">
                  <c:v>8440.7252789999984</c:v>
                </c:pt>
                <c:pt idx="6374">
                  <c:v>8442.0491699999984</c:v>
                </c:pt>
                <c:pt idx="6375">
                  <c:v>8443.3730609999984</c:v>
                </c:pt>
                <c:pt idx="6376">
                  <c:v>8444.6969519999984</c:v>
                </c:pt>
                <c:pt idx="6377">
                  <c:v>8446.0208429999984</c:v>
                </c:pt>
                <c:pt idx="6378">
                  <c:v>8447.3447339999984</c:v>
                </c:pt>
                <c:pt idx="6379">
                  <c:v>8448.6686249999984</c:v>
                </c:pt>
                <c:pt idx="6380">
                  <c:v>8449.9925159999984</c:v>
                </c:pt>
                <c:pt idx="6381">
                  <c:v>8451.3164069999984</c:v>
                </c:pt>
                <c:pt idx="6382">
                  <c:v>8452.6402979999984</c:v>
                </c:pt>
                <c:pt idx="6383">
                  <c:v>8453.9641889999984</c:v>
                </c:pt>
                <c:pt idx="6384">
                  <c:v>8455.2880799999984</c:v>
                </c:pt>
                <c:pt idx="6385">
                  <c:v>8456.6119709999984</c:v>
                </c:pt>
                <c:pt idx="6386">
                  <c:v>8457.9358619999985</c:v>
                </c:pt>
                <c:pt idx="6387">
                  <c:v>8459.2597529999985</c:v>
                </c:pt>
                <c:pt idx="6388">
                  <c:v>8460.5836439999985</c:v>
                </c:pt>
                <c:pt idx="6389">
                  <c:v>8461.9075349999985</c:v>
                </c:pt>
                <c:pt idx="6390">
                  <c:v>8463.2314259999985</c:v>
                </c:pt>
                <c:pt idx="6391">
                  <c:v>8464.5553169999985</c:v>
                </c:pt>
                <c:pt idx="6392">
                  <c:v>8465.8792079999985</c:v>
                </c:pt>
                <c:pt idx="6393">
                  <c:v>8467.2030989999985</c:v>
                </c:pt>
                <c:pt idx="6394">
                  <c:v>8468.5269899999985</c:v>
                </c:pt>
                <c:pt idx="6395">
                  <c:v>8469.8508809999985</c:v>
                </c:pt>
                <c:pt idx="6396">
                  <c:v>8471.1747719999985</c:v>
                </c:pt>
                <c:pt idx="6397">
                  <c:v>8472.4986629999985</c:v>
                </c:pt>
                <c:pt idx="6398">
                  <c:v>8473.8225539999985</c:v>
                </c:pt>
                <c:pt idx="6399">
                  <c:v>8475.1464449999985</c:v>
                </c:pt>
                <c:pt idx="6400">
                  <c:v>8476.4703359999985</c:v>
                </c:pt>
                <c:pt idx="6401">
                  <c:v>8477.7942269999985</c:v>
                </c:pt>
                <c:pt idx="6402">
                  <c:v>8479.1181179999985</c:v>
                </c:pt>
                <c:pt idx="6403">
                  <c:v>8480.4420089999985</c:v>
                </c:pt>
                <c:pt idx="6404">
                  <c:v>8481.7658999999985</c:v>
                </c:pt>
                <c:pt idx="6405">
                  <c:v>8483.0897909999985</c:v>
                </c:pt>
                <c:pt idx="6406">
                  <c:v>8484.4136819999985</c:v>
                </c:pt>
                <c:pt idx="6407">
                  <c:v>8485.7375729999985</c:v>
                </c:pt>
                <c:pt idx="6408">
                  <c:v>8487.0614639999985</c:v>
                </c:pt>
                <c:pt idx="6409">
                  <c:v>8488.3853549999985</c:v>
                </c:pt>
                <c:pt idx="6410">
                  <c:v>8489.7092459999985</c:v>
                </c:pt>
                <c:pt idx="6411">
                  <c:v>8491.0331369999985</c:v>
                </c:pt>
                <c:pt idx="6412">
                  <c:v>8492.3570279999985</c:v>
                </c:pt>
                <c:pt idx="6413">
                  <c:v>8493.6809189999985</c:v>
                </c:pt>
                <c:pt idx="6414">
                  <c:v>8495.0048099999985</c:v>
                </c:pt>
                <c:pt idx="6415">
                  <c:v>8496.3287009999985</c:v>
                </c:pt>
                <c:pt idx="6416">
                  <c:v>8497.6525919999985</c:v>
                </c:pt>
                <c:pt idx="6417">
                  <c:v>8498.9764829999986</c:v>
                </c:pt>
                <c:pt idx="6418">
                  <c:v>8500.3003739999986</c:v>
                </c:pt>
                <c:pt idx="6419">
                  <c:v>8501.6242649999986</c:v>
                </c:pt>
                <c:pt idx="6420">
                  <c:v>8502.9481559999986</c:v>
                </c:pt>
                <c:pt idx="6421">
                  <c:v>8504.2720469999986</c:v>
                </c:pt>
                <c:pt idx="6422">
                  <c:v>8505.5959379999986</c:v>
                </c:pt>
                <c:pt idx="6423">
                  <c:v>8506.9198289999986</c:v>
                </c:pt>
                <c:pt idx="6424">
                  <c:v>8508.2437199999986</c:v>
                </c:pt>
                <c:pt idx="6425">
                  <c:v>8509.5676109999986</c:v>
                </c:pt>
                <c:pt idx="6426">
                  <c:v>8510.8915019999986</c:v>
                </c:pt>
                <c:pt idx="6427">
                  <c:v>8512.2153929999986</c:v>
                </c:pt>
                <c:pt idx="6428">
                  <c:v>8513.5392839999986</c:v>
                </c:pt>
                <c:pt idx="6429">
                  <c:v>8514.8631749999986</c:v>
                </c:pt>
                <c:pt idx="6430">
                  <c:v>8516.1870659999986</c:v>
                </c:pt>
                <c:pt idx="6431">
                  <c:v>8517.5109569999986</c:v>
                </c:pt>
                <c:pt idx="6432">
                  <c:v>8518.8348479999986</c:v>
                </c:pt>
                <c:pt idx="6433">
                  <c:v>8520.1587389999986</c:v>
                </c:pt>
                <c:pt idx="6434">
                  <c:v>8521.4826299999986</c:v>
                </c:pt>
                <c:pt idx="6435">
                  <c:v>8522.8065209999986</c:v>
                </c:pt>
                <c:pt idx="6436">
                  <c:v>8524.1304119999986</c:v>
                </c:pt>
                <c:pt idx="6437">
                  <c:v>8525.4543029999986</c:v>
                </c:pt>
                <c:pt idx="6438">
                  <c:v>8526.7781939999986</c:v>
                </c:pt>
                <c:pt idx="6439">
                  <c:v>8528.1020849999986</c:v>
                </c:pt>
                <c:pt idx="6440">
                  <c:v>8529.4259759999986</c:v>
                </c:pt>
                <c:pt idx="6441">
                  <c:v>8530.7498669999986</c:v>
                </c:pt>
                <c:pt idx="6442">
                  <c:v>8532.0737579999986</c:v>
                </c:pt>
                <c:pt idx="6443">
                  <c:v>8533.3976489999986</c:v>
                </c:pt>
                <c:pt idx="6444">
                  <c:v>8534.7215399999986</c:v>
                </c:pt>
                <c:pt idx="6445">
                  <c:v>8536.0454309999986</c:v>
                </c:pt>
                <c:pt idx="6446">
                  <c:v>8537.3693219999986</c:v>
                </c:pt>
                <c:pt idx="6447">
                  <c:v>8538.6932129999987</c:v>
                </c:pt>
                <c:pt idx="6448">
                  <c:v>8540.0171039999987</c:v>
                </c:pt>
                <c:pt idx="6449">
                  <c:v>8541.3409949999987</c:v>
                </c:pt>
                <c:pt idx="6450">
                  <c:v>8542.6648859999987</c:v>
                </c:pt>
                <c:pt idx="6451">
                  <c:v>8543.9887769999987</c:v>
                </c:pt>
                <c:pt idx="6452">
                  <c:v>8545.3126679999987</c:v>
                </c:pt>
                <c:pt idx="6453">
                  <c:v>8546.6365589999987</c:v>
                </c:pt>
                <c:pt idx="6454">
                  <c:v>8547.9604499999987</c:v>
                </c:pt>
                <c:pt idx="6455">
                  <c:v>8549.2843409999987</c:v>
                </c:pt>
                <c:pt idx="6456">
                  <c:v>8550.6082319999987</c:v>
                </c:pt>
                <c:pt idx="6457">
                  <c:v>8551.9321229999987</c:v>
                </c:pt>
                <c:pt idx="6458">
                  <c:v>8553.2560139999987</c:v>
                </c:pt>
                <c:pt idx="6459">
                  <c:v>8554.5799049999987</c:v>
                </c:pt>
                <c:pt idx="6460">
                  <c:v>8555.9037959999987</c:v>
                </c:pt>
                <c:pt idx="6461">
                  <c:v>8557.2276869999987</c:v>
                </c:pt>
                <c:pt idx="6462">
                  <c:v>8558.5515779999987</c:v>
                </c:pt>
                <c:pt idx="6463">
                  <c:v>8559.8754689999987</c:v>
                </c:pt>
                <c:pt idx="6464">
                  <c:v>8561.1993599999987</c:v>
                </c:pt>
                <c:pt idx="6465">
                  <c:v>8562.5232509999987</c:v>
                </c:pt>
                <c:pt idx="6466">
                  <c:v>8563.8471419999987</c:v>
                </c:pt>
                <c:pt idx="6467">
                  <c:v>8565.1710329999987</c:v>
                </c:pt>
                <c:pt idx="6468">
                  <c:v>8566.4949239999987</c:v>
                </c:pt>
                <c:pt idx="6469">
                  <c:v>8567.8188149999987</c:v>
                </c:pt>
                <c:pt idx="6470">
                  <c:v>8569.1427059999987</c:v>
                </c:pt>
                <c:pt idx="6471">
                  <c:v>8570.4665969999987</c:v>
                </c:pt>
                <c:pt idx="6472">
                  <c:v>8571.7904879999987</c:v>
                </c:pt>
                <c:pt idx="6473">
                  <c:v>8573.1143789999987</c:v>
                </c:pt>
                <c:pt idx="6474">
                  <c:v>8574.4382699999987</c:v>
                </c:pt>
                <c:pt idx="6475">
                  <c:v>8575.7621609999987</c:v>
                </c:pt>
                <c:pt idx="6476">
                  <c:v>8577.0860519999987</c:v>
                </c:pt>
                <c:pt idx="6477">
                  <c:v>8578.4099429999987</c:v>
                </c:pt>
                <c:pt idx="6478">
                  <c:v>8579.7338339999988</c:v>
                </c:pt>
                <c:pt idx="6479">
                  <c:v>8581.0577249999988</c:v>
                </c:pt>
                <c:pt idx="6480">
                  <c:v>8582.3816159999988</c:v>
                </c:pt>
                <c:pt idx="6481">
                  <c:v>8583.7055069999988</c:v>
                </c:pt>
                <c:pt idx="6482">
                  <c:v>8585.0293979999988</c:v>
                </c:pt>
                <c:pt idx="6483">
                  <c:v>8586.3532889999988</c:v>
                </c:pt>
                <c:pt idx="6484">
                  <c:v>8587.6771799999988</c:v>
                </c:pt>
                <c:pt idx="6485">
                  <c:v>8589.0010709999988</c:v>
                </c:pt>
                <c:pt idx="6486">
                  <c:v>8590.3249619999988</c:v>
                </c:pt>
                <c:pt idx="6487">
                  <c:v>8591.6488529999988</c:v>
                </c:pt>
                <c:pt idx="6488">
                  <c:v>8592.9727439999988</c:v>
                </c:pt>
                <c:pt idx="6489">
                  <c:v>8594.2966349999988</c:v>
                </c:pt>
                <c:pt idx="6490">
                  <c:v>8595.6205259999988</c:v>
                </c:pt>
                <c:pt idx="6491">
                  <c:v>8596.9444169999988</c:v>
                </c:pt>
                <c:pt idx="6492">
                  <c:v>8598.2683079999988</c:v>
                </c:pt>
                <c:pt idx="6493">
                  <c:v>8599.5921989999988</c:v>
                </c:pt>
                <c:pt idx="6494">
                  <c:v>8600.9160899999988</c:v>
                </c:pt>
                <c:pt idx="6495">
                  <c:v>8602.2399809999988</c:v>
                </c:pt>
                <c:pt idx="6496">
                  <c:v>8603.5638719999988</c:v>
                </c:pt>
                <c:pt idx="6497">
                  <c:v>8604.8877629999988</c:v>
                </c:pt>
                <c:pt idx="6498">
                  <c:v>8606.2116539999988</c:v>
                </c:pt>
                <c:pt idx="6499">
                  <c:v>8607.5355449999988</c:v>
                </c:pt>
                <c:pt idx="6500">
                  <c:v>8608.8594359999988</c:v>
                </c:pt>
                <c:pt idx="6501">
                  <c:v>8610.1833269999988</c:v>
                </c:pt>
                <c:pt idx="6502">
                  <c:v>8611.5072179999988</c:v>
                </c:pt>
                <c:pt idx="6503">
                  <c:v>8612.8311089999988</c:v>
                </c:pt>
                <c:pt idx="6504">
                  <c:v>8614.1549999999988</c:v>
                </c:pt>
                <c:pt idx="6505">
                  <c:v>8615.4788909999988</c:v>
                </c:pt>
                <c:pt idx="6506">
                  <c:v>8616.8027819999988</c:v>
                </c:pt>
                <c:pt idx="6507">
                  <c:v>8618.1266729999988</c:v>
                </c:pt>
                <c:pt idx="6508">
                  <c:v>8619.4505639999988</c:v>
                </c:pt>
                <c:pt idx="6509">
                  <c:v>8620.7744549999989</c:v>
                </c:pt>
                <c:pt idx="6510">
                  <c:v>8622.0983459999989</c:v>
                </c:pt>
                <c:pt idx="6511">
                  <c:v>8623.4222369999989</c:v>
                </c:pt>
                <c:pt idx="6512">
                  <c:v>8624.7461279999989</c:v>
                </c:pt>
                <c:pt idx="6513">
                  <c:v>8626.0700189999989</c:v>
                </c:pt>
                <c:pt idx="6514">
                  <c:v>8627.3939099999989</c:v>
                </c:pt>
                <c:pt idx="6515">
                  <c:v>8628.7178009999989</c:v>
                </c:pt>
                <c:pt idx="6516">
                  <c:v>8630.0416919999989</c:v>
                </c:pt>
                <c:pt idx="6517">
                  <c:v>8631.3655829999989</c:v>
                </c:pt>
                <c:pt idx="6518">
                  <c:v>8632.6894739999989</c:v>
                </c:pt>
                <c:pt idx="6519">
                  <c:v>8634.0133649999989</c:v>
                </c:pt>
                <c:pt idx="6520">
                  <c:v>8635.3372559999989</c:v>
                </c:pt>
                <c:pt idx="6521">
                  <c:v>8636.6611469999989</c:v>
                </c:pt>
                <c:pt idx="6522">
                  <c:v>8637.9850379999989</c:v>
                </c:pt>
                <c:pt idx="6523">
                  <c:v>8639.3089289999989</c:v>
                </c:pt>
                <c:pt idx="6524">
                  <c:v>8640.6328199999989</c:v>
                </c:pt>
                <c:pt idx="6525">
                  <c:v>8641.9567109999989</c:v>
                </c:pt>
                <c:pt idx="6526">
                  <c:v>8643.2806019999989</c:v>
                </c:pt>
                <c:pt idx="6527">
                  <c:v>8644.6044929999989</c:v>
                </c:pt>
                <c:pt idx="6528">
                  <c:v>8645.9283839999989</c:v>
                </c:pt>
                <c:pt idx="6529">
                  <c:v>8647.2522749999989</c:v>
                </c:pt>
                <c:pt idx="6530">
                  <c:v>8648.5761659999989</c:v>
                </c:pt>
                <c:pt idx="6531">
                  <c:v>8649.9000569999989</c:v>
                </c:pt>
                <c:pt idx="6532">
                  <c:v>8651.2239479999989</c:v>
                </c:pt>
                <c:pt idx="6533">
                  <c:v>8652.5478389999989</c:v>
                </c:pt>
                <c:pt idx="6534">
                  <c:v>8653.8717299999989</c:v>
                </c:pt>
                <c:pt idx="6535">
                  <c:v>8655.1956209999989</c:v>
                </c:pt>
                <c:pt idx="6536">
                  <c:v>8656.5195119999989</c:v>
                </c:pt>
                <c:pt idx="6537">
                  <c:v>8657.8434029999989</c:v>
                </c:pt>
                <c:pt idx="6538">
                  <c:v>8659.1672939999989</c:v>
                </c:pt>
                <c:pt idx="6539">
                  <c:v>8660.4911849999989</c:v>
                </c:pt>
                <c:pt idx="6540">
                  <c:v>8661.815075999999</c:v>
                </c:pt>
                <c:pt idx="6541">
                  <c:v>8663.138966999999</c:v>
                </c:pt>
                <c:pt idx="6542">
                  <c:v>8664.462857999999</c:v>
                </c:pt>
                <c:pt idx="6543">
                  <c:v>8665.786748999999</c:v>
                </c:pt>
                <c:pt idx="6544">
                  <c:v>8667.110639999999</c:v>
                </c:pt>
                <c:pt idx="6545">
                  <c:v>8668.434530999999</c:v>
                </c:pt>
                <c:pt idx="6546">
                  <c:v>8669.758421999999</c:v>
                </c:pt>
                <c:pt idx="6547">
                  <c:v>8671.082312999999</c:v>
                </c:pt>
                <c:pt idx="6548">
                  <c:v>8672.406203999999</c:v>
                </c:pt>
                <c:pt idx="6549">
                  <c:v>8673.730094999999</c:v>
                </c:pt>
                <c:pt idx="6550">
                  <c:v>8675.053985999999</c:v>
                </c:pt>
                <c:pt idx="6551">
                  <c:v>8676.377876999999</c:v>
                </c:pt>
                <c:pt idx="6552">
                  <c:v>8677.701767999999</c:v>
                </c:pt>
                <c:pt idx="6553">
                  <c:v>8679.025658999999</c:v>
                </c:pt>
                <c:pt idx="6554">
                  <c:v>8680.349549999999</c:v>
                </c:pt>
                <c:pt idx="6555">
                  <c:v>8681.673440999999</c:v>
                </c:pt>
                <c:pt idx="6556">
                  <c:v>8682.997331999999</c:v>
                </c:pt>
                <c:pt idx="6557">
                  <c:v>8684.321222999999</c:v>
                </c:pt>
                <c:pt idx="6558">
                  <c:v>8685.645113999999</c:v>
                </c:pt>
                <c:pt idx="6559">
                  <c:v>8686.969004999999</c:v>
                </c:pt>
                <c:pt idx="6560">
                  <c:v>8688.292895999999</c:v>
                </c:pt>
                <c:pt idx="6561">
                  <c:v>8689.616786999999</c:v>
                </c:pt>
                <c:pt idx="6562">
                  <c:v>8690.940677999999</c:v>
                </c:pt>
                <c:pt idx="6563">
                  <c:v>8692.264568999999</c:v>
                </c:pt>
                <c:pt idx="6564">
                  <c:v>8693.588459999999</c:v>
                </c:pt>
                <c:pt idx="6565">
                  <c:v>8694.912350999999</c:v>
                </c:pt>
                <c:pt idx="6566">
                  <c:v>8696.236241999999</c:v>
                </c:pt>
                <c:pt idx="6567">
                  <c:v>8697.560132999999</c:v>
                </c:pt>
                <c:pt idx="6568">
                  <c:v>8698.884023999999</c:v>
                </c:pt>
                <c:pt idx="6569">
                  <c:v>8700.207914999999</c:v>
                </c:pt>
                <c:pt idx="6570">
                  <c:v>8701.5318059999991</c:v>
                </c:pt>
                <c:pt idx="6571">
                  <c:v>8702.8556969999991</c:v>
                </c:pt>
                <c:pt idx="6572">
                  <c:v>8704.1795879999991</c:v>
                </c:pt>
                <c:pt idx="6573">
                  <c:v>8705.5034789999991</c:v>
                </c:pt>
                <c:pt idx="6574">
                  <c:v>8706.8273699999991</c:v>
                </c:pt>
                <c:pt idx="6575">
                  <c:v>8708.1512609999991</c:v>
                </c:pt>
                <c:pt idx="6576">
                  <c:v>8709.4751519999991</c:v>
                </c:pt>
                <c:pt idx="6577">
                  <c:v>8710.7990429999991</c:v>
                </c:pt>
                <c:pt idx="6578">
                  <c:v>8712.1229339999991</c:v>
                </c:pt>
                <c:pt idx="6579">
                  <c:v>8713.4468249999991</c:v>
                </c:pt>
                <c:pt idx="6580">
                  <c:v>8714.7707159999991</c:v>
                </c:pt>
                <c:pt idx="6581">
                  <c:v>8716.0946069999991</c:v>
                </c:pt>
                <c:pt idx="6582">
                  <c:v>8717.4184979999991</c:v>
                </c:pt>
                <c:pt idx="6583">
                  <c:v>8718.7423889999991</c:v>
                </c:pt>
                <c:pt idx="6584">
                  <c:v>8720.0662799999991</c:v>
                </c:pt>
                <c:pt idx="6585">
                  <c:v>8721.3901709999991</c:v>
                </c:pt>
                <c:pt idx="6586">
                  <c:v>8722.7140619999991</c:v>
                </c:pt>
                <c:pt idx="6587">
                  <c:v>8724.0379529999991</c:v>
                </c:pt>
                <c:pt idx="6588">
                  <c:v>8725.3618439999991</c:v>
                </c:pt>
                <c:pt idx="6589">
                  <c:v>8726.6857349999991</c:v>
                </c:pt>
                <c:pt idx="6590">
                  <c:v>8728.0096259999991</c:v>
                </c:pt>
                <c:pt idx="6591">
                  <c:v>8729.3335169999991</c:v>
                </c:pt>
                <c:pt idx="6592">
                  <c:v>8730.6574079999991</c:v>
                </c:pt>
                <c:pt idx="6593">
                  <c:v>8731.9812989999991</c:v>
                </c:pt>
                <c:pt idx="6594">
                  <c:v>8733.3051899999991</c:v>
                </c:pt>
                <c:pt idx="6595">
                  <c:v>8734.6290809999991</c:v>
                </c:pt>
                <c:pt idx="6596">
                  <c:v>8735.9529719999991</c:v>
                </c:pt>
                <c:pt idx="6597">
                  <c:v>8737.2768629999991</c:v>
                </c:pt>
                <c:pt idx="6598">
                  <c:v>8738.6007539999991</c:v>
                </c:pt>
                <c:pt idx="6599">
                  <c:v>8739.9246449999991</c:v>
                </c:pt>
                <c:pt idx="6600">
                  <c:v>8741.2485359999991</c:v>
                </c:pt>
                <c:pt idx="6601">
                  <c:v>8742.5724269999992</c:v>
                </c:pt>
                <c:pt idx="6602">
                  <c:v>8743.8963179999992</c:v>
                </c:pt>
                <c:pt idx="6603">
                  <c:v>8745.2202089999992</c:v>
                </c:pt>
                <c:pt idx="6604">
                  <c:v>8746.5440999999992</c:v>
                </c:pt>
                <c:pt idx="6605">
                  <c:v>8747.8679909999992</c:v>
                </c:pt>
                <c:pt idx="6606">
                  <c:v>8749.1918819999992</c:v>
                </c:pt>
                <c:pt idx="6607">
                  <c:v>8750.5157729999992</c:v>
                </c:pt>
                <c:pt idx="6608">
                  <c:v>8751.8396639999992</c:v>
                </c:pt>
                <c:pt idx="6609">
                  <c:v>8753.1635549999992</c:v>
                </c:pt>
                <c:pt idx="6610">
                  <c:v>8754.4874459999992</c:v>
                </c:pt>
                <c:pt idx="6611">
                  <c:v>8755.8113369999992</c:v>
                </c:pt>
                <c:pt idx="6612">
                  <c:v>8757.1352279999992</c:v>
                </c:pt>
                <c:pt idx="6613">
                  <c:v>8758.4591189999992</c:v>
                </c:pt>
                <c:pt idx="6614">
                  <c:v>8759.7830099999992</c:v>
                </c:pt>
                <c:pt idx="6615">
                  <c:v>8761.1069009999992</c:v>
                </c:pt>
                <c:pt idx="6616">
                  <c:v>8762.4307919999992</c:v>
                </c:pt>
                <c:pt idx="6617">
                  <c:v>8763.7546829999992</c:v>
                </c:pt>
                <c:pt idx="6618">
                  <c:v>8765.0785739999992</c:v>
                </c:pt>
                <c:pt idx="6619">
                  <c:v>8766.4024649999992</c:v>
                </c:pt>
                <c:pt idx="6620">
                  <c:v>8767.7263559999992</c:v>
                </c:pt>
                <c:pt idx="6621">
                  <c:v>8769.0502469999992</c:v>
                </c:pt>
                <c:pt idx="6622">
                  <c:v>8770.3741379999992</c:v>
                </c:pt>
                <c:pt idx="6623">
                  <c:v>8771.6980289999992</c:v>
                </c:pt>
                <c:pt idx="6624">
                  <c:v>8773.0219199999992</c:v>
                </c:pt>
                <c:pt idx="6625">
                  <c:v>8774.3458109999992</c:v>
                </c:pt>
                <c:pt idx="6626">
                  <c:v>8775.6697019999992</c:v>
                </c:pt>
                <c:pt idx="6627">
                  <c:v>8776.9935929999992</c:v>
                </c:pt>
                <c:pt idx="6628">
                  <c:v>8778.3174839999992</c:v>
                </c:pt>
                <c:pt idx="6629">
                  <c:v>8779.6413749999992</c:v>
                </c:pt>
                <c:pt idx="6630">
                  <c:v>8780.9652659999992</c:v>
                </c:pt>
                <c:pt idx="6631">
                  <c:v>8782.2891569999992</c:v>
                </c:pt>
                <c:pt idx="6632">
                  <c:v>8783.6130479999993</c:v>
                </c:pt>
                <c:pt idx="6633">
                  <c:v>8784.9369389999993</c:v>
                </c:pt>
                <c:pt idx="6634">
                  <c:v>8786.2608299999993</c:v>
                </c:pt>
                <c:pt idx="6635">
                  <c:v>8787.5847209999993</c:v>
                </c:pt>
                <c:pt idx="6636">
                  <c:v>8788.9086119999993</c:v>
                </c:pt>
                <c:pt idx="6637">
                  <c:v>8790.2325029999993</c:v>
                </c:pt>
                <c:pt idx="6638">
                  <c:v>8791.5563939999993</c:v>
                </c:pt>
                <c:pt idx="6639">
                  <c:v>8792.8802849999993</c:v>
                </c:pt>
                <c:pt idx="6640">
                  <c:v>8794.2041759999993</c:v>
                </c:pt>
                <c:pt idx="6641">
                  <c:v>8795.5280669999993</c:v>
                </c:pt>
                <c:pt idx="6642">
                  <c:v>8796.8519579999993</c:v>
                </c:pt>
                <c:pt idx="6643">
                  <c:v>8798.1758489999993</c:v>
                </c:pt>
                <c:pt idx="6644">
                  <c:v>8799.4997399999993</c:v>
                </c:pt>
                <c:pt idx="6645">
                  <c:v>8800.8236309999993</c:v>
                </c:pt>
                <c:pt idx="6646">
                  <c:v>8802.1475219999993</c:v>
                </c:pt>
                <c:pt idx="6647">
                  <c:v>8803.4714129999993</c:v>
                </c:pt>
                <c:pt idx="6648">
                  <c:v>8804.7953039999993</c:v>
                </c:pt>
                <c:pt idx="6649">
                  <c:v>8806.1191949999993</c:v>
                </c:pt>
                <c:pt idx="6650">
                  <c:v>8807.4430859999993</c:v>
                </c:pt>
                <c:pt idx="6651">
                  <c:v>8808.7669769999993</c:v>
                </c:pt>
                <c:pt idx="6652">
                  <c:v>8810.0908679999993</c:v>
                </c:pt>
                <c:pt idx="6653">
                  <c:v>8811.4147589999993</c:v>
                </c:pt>
                <c:pt idx="6654">
                  <c:v>8812.7386499999993</c:v>
                </c:pt>
                <c:pt idx="6655">
                  <c:v>8814.0625409999993</c:v>
                </c:pt>
                <c:pt idx="6656">
                  <c:v>8815.3864319999993</c:v>
                </c:pt>
                <c:pt idx="6657">
                  <c:v>8816.7103229999993</c:v>
                </c:pt>
                <c:pt idx="6658">
                  <c:v>8818.0342139999993</c:v>
                </c:pt>
                <c:pt idx="6659">
                  <c:v>8819.3581049999993</c:v>
                </c:pt>
                <c:pt idx="6660">
                  <c:v>8820.6819959999993</c:v>
                </c:pt>
                <c:pt idx="6661">
                  <c:v>8822.0058869999993</c:v>
                </c:pt>
                <c:pt idx="6662">
                  <c:v>8823.3297779999994</c:v>
                </c:pt>
                <c:pt idx="6663">
                  <c:v>8824.6536689999994</c:v>
                </c:pt>
                <c:pt idx="6664">
                  <c:v>8825.9775599999994</c:v>
                </c:pt>
                <c:pt idx="6665">
                  <c:v>8827.3014509999994</c:v>
                </c:pt>
                <c:pt idx="6666">
                  <c:v>8828.6253419999994</c:v>
                </c:pt>
                <c:pt idx="6667">
                  <c:v>8829.9492329999994</c:v>
                </c:pt>
                <c:pt idx="6668">
                  <c:v>8831.2731239999994</c:v>
                </c:pt>
                <c:pt idx="6669">
                  <c:v>8832.5970149999994</c:v>
                </c:pt>
                <c:pt idx="6670">
                  <c:v>8833.9209059999994</c:v>
                </c:pt>
                <c:pt idx="6671">
                  <c:v>8835.2447969999994</c:v>
                </c:pt>
                <c:pt idx="6672">
                  <c:v>8836.5686879999994</c:v>
                </c:pt>
                <c:pt idx="6673">
                  <c:v>8837.8925789999994</c:v>
                </c:pt>
                <c:pt idx="6674">
                  <c:v>8839.2164699999994</c:v>
                </c:pt>
                <c:pt idx="6675">
                  <c:v>8840.5403609999994</c:v>
                </c:pt>
                <c:pt idx="6676">
                  <c:v>8841.8642519999994</c:v>
                </c:pt>
                <c:pt idx="6677">
                  <c:v>8843.1881429999994</c:v>
                </c:pt>
                <c:pt idx="6678">
                  <c:v>8844.5120339999994</c:v>
                </c:pt>
                <c:pt idx="6679">
                  <c:v>8845.8359249999994</c:v>
                </c:pt>
                <c:pt idx="6680">
                  <c:v>8847.1598159999994</c:v>
                </c:pt>
                <c:pt idx="6681">
                  <c:v>8848.4837069999994</c:v>
                </c:pt>
                <c:pt idx="6682">
                  <c:v>8849.8075979999994</c:v>
                </c:pt>
                <c:pt idx="6683">
                  <c:v>8851.1314889999994</c:v>
                </c:pt>
                <c:pt idx="6684">
                  <c:v>8852.4553799999994</c:v>
                </c:pt>
                <c:pt idx="6685">
                  <c:v>8853.7792709999994</c:v>
                </c:pt>
                <c:pt idx="6686">
                  <c:v>8855.1031619999994</c:v>
                </c:pt>
                <c:pt idx="6687">
                  <c:v>8856.4270529999994</c:v>
                </c:pt>
                <c:pt idx="6688">
                  <c:v>8857.7509439999994</c:v>
                </c:pt>
                <c:pt idx="6689">
                  <c:v>8859.0748349999994</c:v>
                </c:pt>
                <c:pt idx="6690">
                  <c:v>8860.3987259999994</c:v>
                </c:pt>
                <c:pt idx="6691">
                  <c:v>8861.7226169999994</c:v>
                </c:pt>
                <c:pt idx="6692">
                  <c:v>8863.0465079999994</c:v>
                </c:pt>
                <c:pt idx="6693">
                  <c:v>8864.3703989999995</c:v>
                </c:pt>
                <c:pt idx="6694">
                  <c:v>8865.6942899999995</c:v>
                </c:pt>
                <c:pt idx="6695">
                  <c:v>8867.0181809999995</c:v>
                </c:pt>
                <c:pt idx="6696">
                  <c:v>8868.3420719999995</c:v>
                </c:pt>
                <c:pt idx="6697">
                  <c:v>8869.6659629999995</c:v>
                </c:pt>
                <c:pt idx="6698">
                  <c:v>8870.9898539999995</c:v>
                </c:pt>
                <c:pt idx="6699">
                  <c:v>8872.3137449999995</c:v>
                </c:pt>
                <c:pt idx="6700">
                  <c:v>8873.6376359999995</c:v>
                </c:pt>
                <c:pt idx="6701">
                  <c:v>8874.9615269999995</c:v>
                </c:pt>
                <c:pt idx="6702">
                  <c:v>8876.2854179999995</c:v>
                </c:pt>
                <c:pt idx="6703">
                  <c:v>8877.6093089999995</c:v>
                </c:pt>
                <c:pt idx="6704">
                  <c:v>8878.9331999999995</c:v>
                </c:pt>
                <c:pt idx="6705">
                  <c:v>8880.2570909999995</c:v>
                </c:pt>
                <c:pt idx="6706">
                  <c:v>8881.5809819999995</c:v>
                </c:pt>
                <c:pt idx="6707">
                  <c:v>8882.9048729999995</c:v>
                </c:pt>
                <c:pt idx="6708">
                  <c:v>8884.2287639999995</c:v>
                </c:pt>
                <c:pt idx="6709">
                  <c:v>8885.5526549999995</c:v>
                </c:pt>
                <c:pt idx="6710">
                  <c:v>8886.8765459999995</c:v>
                </c:pt>
                <c:pt idx="6711">
                  <c:v>8888.2004369999995</c:v>
                </c:pt>
                <c:pt idx="6712">
                  <c:v>8889.5243279999995</c:v>
                </c:pt>
                <c:pt idx="6713">
                  <c:v>8890.8482189999995</c:v>
                </c:pt>
                <c:pt idx="6714">
                  <c:v>8892.1721099999995</c:v>
                </c:pt>
                <c:pt idx="6715">
                  <c:v>8893.4960009999995</c:v>
                </c:pt>
                <c:pt idx="6716">
                  <c:v>8894.8198919999995</c:v>
                </c:pt>
                <c:pt idx="6717">
                  <c:v>8896.1437829999995</c:v>
                </c:pt>
                <c:pt idx="6718">
                  <c:v>8897.4676739999995</c:v>
                </c:pt>
                <c:pt idx="6719">
                  <c:v>8898.7915649999995</c:v>
                </c:pt>
                <c:pt idx="6720">
                  <c:v>8900.1154559999995</c:v>
                </c:pt>
                <c:pt idx="6721">
                  <c:v>8901.4393469999995</c:v>
                </c:pt>
                <c:pt idx="6722">
                  <c:v>8902.7632379999995</c:v>
                </c:pt>
                <c:pt idx="6723">
                  <c:v>8904.0871289999995</c:v>
                </c:pt>
                <c:pt idx="6724">
                  <c:v>8905.4110199999996</c:v>
                </c:pt>
                <c:pt idx="6725">
                  <c:v>8906.7349109999996</c:v>
                </c:pt>
                <c:pt idx="6726">
                  <c:v>8908.0588019999996</c:v>
                </c:pt>
                <c:pt idx="6727">
                  <c:v>8909.3826929999996</c:v>
                </c:pt>
                <c:pt idx="6728">
                  <c:v>8910.7065839999996</c:v>
                </c:pt>
                <c:pt idx="6729">
                  <c:v>8912.0304749999996</c:v>
                </c:pt>
                <c:pt idx="6730">
                  <c:v>8913.3543659999996</c:v>
                </c:pt>
                <c:pt idx="6731">
                  <c:v>8914.6782569999996</c:v>
                </c:pt>
                <c:pt idx="6732">
                  <c:v>8916.0021479999996</c:v>
                </c:pt>
                <c:pt idx="6733">
                  <c:v>8917.3260389999996</c:v>
                </c:pt>
                <c:pt idx="6734">
                  <c:v>8918.6499299999996</c:v>
                </c:pt>
                <c:pt idx="6735">
                  <c:v>8919.9738209999996</c:v>
                </c:pt>
                <c:pt idx="6736">
                  <c:v>8921.2977119999996</c:v>
                </c:pt>
                <c:pt idx="6737">
                  <c:v>8922.6216029999996</c:v>
                </c:pt>
                <c:pt idx="6738">
                  <c:v>8923.9454939999996</c:v>
                </c:pt>
                <c:pt idx="6739">
                  <c:v>8925.2693849999996</c:v>
                </c:pt>
                <c:pt idx="6740">
                  <c:v>8926.5932759999996</c:v>
                </c:pt>
                <c:pt idx="6741">
                  <c:v>8927.9171669999996</c:v>
                </c:pt>
                <c:pt idx="6742">
                  <c:v>8929.2410579999996</c:v>
                </c:pt>
                <c:pt idx="6743">
                  <c:v>8930.5649489999996</c:v>
                </c:pt>
                <c:pt idx="6744">
                  <c:v>8931.8888399999996</c:v>
                </c:pt>
                <c:pt idx="6745">
                  <c:v>8933.2127309999996</c:v>
                </c:pt>
                <c:pt idx="6746">
                  <c:v>8934.5366219999996</c:v>
                </c:pt>
                <c:pt idx="6747">
                  <c:v>8935.8605129999996</c:v>
                </c:pt>
                <c:pt idx="6748">
                  <c:v>8937.1844039999996</c:v>
                </c:pt>
                <c:pt idx="6749">
                  <c:v>8938.5082949999996</c:v>
                </c:pt>
                <c:pt idx="6750">
                  <c:v>8939.8321859999996</c:v>
                </c:pt>
                <c:pt idx="6751">
                  <c:v>8941.1560769999996</c:v>
                </c:pt>
                <c:pt idx="6752">
                  <c:v>8942.4799679999996</c:v>
                </c:pt>
                <c:pt idx="6753">
                  <c:v>8943.8038589999996</c:v>
                </c:pt>
                <c:pt idx="6754">
                  <c:v>8945.1277499999997</c:v>
                </c:pt>
                <c:pt idx="6755">
                  <c:v>8946.4516409999997</c:v>
                </c:pt>
                <c:pt idx="6756">
                  <c:v>8947.7755319999997</c:v>
                </c:pt>
                <c:pt idx="6757">
                  <c:v>8949.0994229999997</c:v>
                </c:pt>
                <c:pt idx="6758">
                  <c:v>8950.4233139999997</c:v>
                </c:pt>
                <c:pt idx="6759">
                  <c:v>8951.7472049999997</c:v>
                </c:pt>
                <c:pt idx="6760">
                  <c:v>8953.0710959999997</c:v>
                </c:pt>
                <c:pt idx="6761">
                  <c:v>8954.3949869999997</c:v>
                </c:pt>
                <c:pt idx="6762">
                  <c:v>8955.7188779999997</c:v>
                </c:pt>
                <c:pt idx="6763">
                  <c:v>8957.0427689999997</c:v>
                </c:pt>
                <c:pt idx="6764">
                  <c:v>8958.3666599999997</c:v>
                </c:pt>
                <c:pt idx="6765">
                  <c:v>8959.6905509999997</c:v>
                </c:pt>
                <c:pt idx="6766">
                  <c:v>8961.0144419999997</c:v>
                </c:pt>
                <c:pt idx="6767">
                  <c:v>8962.3383329999997</c:v>
                </c:pt>
                <c:pt idx="6768">
                  <c:v>8963.6622239999997</c:v>
                </c:pt>
                <c:pt idx="6769">
                  <c:v>8964.9861149999997</c:v>
                </c:pt>
                <c:pt idx="6770">
                  <c:v>8966.3100059999997</c:v>
                </c:pt>
                <c:pt idx="6771">
                  <c:v>8967.6338969999997</c:v>
                </c:pt>
                <c:pt idx="6772">
                  <c:v>8968.9577879999997</c:v>
                </c:pt>
                <c:pt idx="6773">
                  <c:v>8970.2816789999997</c:v>
                </c:pt>
                <c:pt idx="6774">
                  <c:v>8971.6055699999997</c:v>
                </c:pt>
                <c:pt idx="6775">
                  <c:v>8972.9294609999997</c:v>
                </c:pt>
                <c:pt idx="6776">
                  <c:v>8974.2533519999997</c:v>
                </c:pt>
                <c:pt idx="6777">
                  <c:v>8975.5772429999997</c:v>
                </c:pt>
                <c:pt idx="6778">
                  <c:v>8976.9011339999997</c:v>
                </c:pt>
                <c:pt idx="6779">
                  <c:v>8978.2250249999997</c:v>
                </c:pt>
                <c:pt idx="6780">
                  <c:v>8979.5489159999997</c:v>
                </c:pt>
                <c:pt idx="6781">
                  <c:v>8980.8728069999997</c:v>
                </c:pt>
                <c:pt idx="6782">
                  <c:v>8982.1966979999997</c:v>
                </c:pt>
                <c:pt idx="6783">
                  <c:v>8983.5205889999997</c:v>
                </c:pt>
                <c:pt idx="6784">
                  <c:v>8984.8444799999997</c:v>
                </c:pt>
                <c:pt idx="6785">
                  <c:v>8986.1683709999998</c:v>
                </c:pt>
                <c:pt idx="6786">
                  <c:v>8987.4922619999998</c:v>
                </c:pt>
                <c:pt idx="6787">
                  <c:v>8988.8161529999998</c:v>
                </c:pt>
                <c:pt idx="6788">
                  <c:v>8990.1400439999998</c:v>
                </c:pt>
                <c:pt idx="6789">
                  <c:v>8991.4639349999998</c:v>
                </c:pt>
                <c:pt idx="6790">
                  <c:v>8992.7878259999998</c:v>
                </c:pt>
                <c:pt idx="6791">
                  <c:v>8994.1117169999998</c:v>
                </c:pt>
                <c:pt idx="6792">
                  <c:v>8995.4356079999998</c:v>
                </c:pt>
                <c:pt idx="6793">
                  <c:v>8996.7594989999998</c:v>
                </c:pt>
                <c:pt idx="6794">
                  <c:v>8998.0833899999998</c:v>
                </c:pt>
                <c:pt idx="6795">
                  <c:v>8999.4072809999998</c:v>
                </c:pt>
                <c:pt idx="6796">
                  <c:v>9000.7311719999998</c:v>
                </c:pt>
                <c:pt idx="6797">
                  <c:v>9002.0550629999998</c:v>
                </c:pt>
                <c:pt idx="6798">
                  <c:v>9003.3789539999998</c:v>
                </c:pt>
                <c:pt idx="6799">
                  <c:v>9004.7028449999998</c:v>
                </c:pt>
                <c:pt idx="6800">
                  <c:v>9006.0267359999998</c:v>
                </c:pt>
                <c:pt idx="6801">
                  <c:v>9007.3506269999998</c:v>
                </c:pt>
                <c:pt idx="6802">
                  <c:v>9008.6745179999998</c:v>
                </c:pt>
                <c:pt idx="6803">
                  <c:v>9009.9984089999998</c:v>
                </c:pt>
                <c:pt idx="6804">
                  <c:v>9011.3222999999998</c:v>
                </c:pt>
                <c:pt idx="6805">
                  <c:v>9012.6461909999998</c:v>
                </c:pt>
                <c:pt idx="6806">
                  <c:v>9013.9700819999998</c:v>
                </c:pt>
                <c:pt idx="6807">
                  <c:v>9015.2939729999998</c:v>
                </c:pt>
                <c:pt idx="6808">
                  <c:v>9016.6178639999998</c:v>
                </c:pt>
                <c:pt idx="6809">
                  <c:v>9017.9417549999998</c:v>
                </c:pt>
                <c:pt idx="6810">
                  <c:v>9019.2656459999998</c:v>
                </c:pt>
                <c:pt idx="6811">
                  <c:v>9020.5895369999998</c:v>
                </c:pt>
                <c:pt idx="6812">
                  <c:v>9021.9134279999998</c:v>
                </c:pt>
                <c:pt idx="6813">
                  <c:v>9023.2373189999998</c:v>
                </c:pt>
                <c:pt idx="6814">
                  <c:v>9024.5612099999998</c:v>
                </c:pt>
                <c:pt idx="6815">
                  <c:v>9025.8851009999998</c:v>
                </c:pt>
                <c:pt idx="6816">
                  <c:v>9027.2089919999999</c:v>
                </c:pt>
                <c:pt idx="6817">
                  <c:v>9028.5328829999999</c:v>
                </c:pt>
                <c:pt idx="6818">
                  <c:v>9029.8567739999999</c:v>
                </c:pt>
                <c:pt idx="6819">
                  <c:v>9031.1806649999999</c:v>
                </c:pt>
                <c:pt idx="6820">
                  <c:v>9032.5045559999999</c:v>
                </c:pt>
                <c:pt idx="6821">
                  <c:v>9033.8284469999999</c:v>
                </c:pt>
                <c:pt idx="6822">
                  <c:v>9035.1523379999999</c:v>
                </c:pt>
                <c:pt idx="6823">
                  <c:v>9036.4762289999999</c:v>
                </c:pt>
                <c:pt idx="6824">
                  <c:v>9037.8001199999999</c:v>
                </c:pt>
                <c:pt idx="6825">
                  <c:v>9039.1240109999999</c:v>
                </c:pt>
                <c:pt idx="6826">
                  <c:v>9040.4479019999981</c:v>
                </c:pt>
                <c:pt idx="6827">
                  <c:v>9041.7717929999981</c:v>
                </c:pt>
                <c:pt idx="6828">
                  <c:v>9043.0956839999981</c:v>
                </c:pt>
                <c:pt idx="6829">
                  <c:v>9044.4195749999981</c:v>
                </c:pt>
                <c:pt idx="6830">
                  <c:v>9045.7434659999981</c:v>
                </c:pt>
                <c:pt idx="6831">
                  <c:v>9047.0673569999981</c:v>
                </c:pt>
                <c:pt idx="6832">
                  <c:v>9048.3912479999981</c:v>
                </c:pt>
                <c:pt idx="6833">
                  <c:v>9049.7151389999981</c:v>
                </c:pt>
                <c:pt idx="6834">
                  <c:v>9051.0390299999981</c:v>
                </c:pt>
                <c:pt idx="6835">
                  <c:v>9052.3629209999981</c:v>
                </c:pt>
                <c:pt idx="6836">
                  <c:v>9053.6868119999981</c:v>
                </c:pt>
                <c:pt idx="6837">
                  <c:v>9055.0107029999981</c:v>
                </c:pt>
                <c:pt idx="6838">
                  <c:v>9056.3345939999981</c:v>
                </c:pt>
                <c:pt idx="6839">
                  <c:v>9057.6584849999981</c:v>
                </c:pt>
                <c:pt idx="6840">
                  <c:v>9058.9823759999981</c:v>
                </c:pt>
                <c:pt idx="6841">
                  <c:v>9060.3062669999981</c:v>
                </c:pt>
                <c:pt idx="6842">
                  <c:v>9061.6301579999981</c:v>
                </c:pt>
                <c:pt idx="6843">
                  <c:v>9062.9540489999981</c:v>
                </c:pt>
                <c:pt idx="6844">
                  <c:v>9064.2779399999981</c:v>
                </c:pt>
                <c:pt idx="6845">
                  <c:v>9065.6018309999981</c:v>
                </c:pt>
                <c:pt idx="6846">
                  <c:v>9066.9257219999981</c:v>
                </c:pt>
                <c:pt idx="6847">
                  <c:v>9068.2496129999981</c:v>
                </c:pt>
                <c:pt idx="6848">
                  <c:v>9069.5735039999981</c:v>
                </c:pt>
                <c:pt idx="6849">
                  <c:v>9070.8973949999981</c:v>
                </c:pt>
                <c:pt idx="6850">
                  <c:v>9072.2212859999981</c:v>
                </c:pt>
                <c:pt idx="6851">
                  <c:v>9073.5451769999981</c:v>
                </c:pt>
                <c:pt idx="6852">
                  <c:v>9074.8690679999982</c:v>
                </c:pt>
                <c:pt idx="6853">
                  <c:v>9076.1929589999982</c:v>
                </c:pt>
                <c:pt idx="6854">
                  <c:v>9077.5168499999982</c:v>
                </c:pt>
                <c:pt idx="6855">
                  <c:v>9078.8407409999982</c:v>
                </c:pt>
                <c:pt idx="6856">
                  <c:v>9080.1646319999982</c:v>
                </c:pt>
                <c:pt idx="6857">
                  <c:v>9081.4885229999982</c:v>
                </c:pt>
                <c:pt idx="6858">
                  <c:v>9082.8124139999982</c:v>
                </c:pt>
                <c:pt idx="6859">
                  <c:v>9084.1363049999982</c:v>
                </c:pt>
                <c:pt idx="6860">
                  <c:v>9085.4601959999982</c:v>
                </c:pt>
                <c:pt idx="6861">
                  <c:v>9086.7840869999982</c:v>
                </c:pt>
                <c:pt idx="6862">
                  <c:v>9088.1079779999982</c:v>
                </c:pt>
                <c:pt idx="6863">
                  <c:v>9089.4318689999982</c:v>
                </c:pt>
                <c:pt idx="6864">
                  <c:v>9090.7557599999982</c:v>
                </c:pt>
                <c:pt idx="6865">
                  <c:v>9092.0796509999982</c:v>
                </c:pt>
                <c:pt idx="6866">
                  <c:v>9093.4035419999982</c:v>
                </c:pt>
                <c:pt idx="6867">
                  <c:v>9094.7274329999982</c:v>
                </c:pt>
                <c:pt idx="6868">
                  <c:v>9096.0513239999982</c:v>
                </c:pt>
                <c:pt idx="6869">
                  <c:v>9097.3752149999982</c:v>
                </c:pt>
                <c:pt idx="6870">
                  <c:v>9098.6991059999982</c:v>
                </c:pt>
                <c:pt idx="6871">
                  <c:v>9100.0229969999982</c:v>
                </c:pt>
                <c:pt idx="6872">
                  <c:v>9101.3468879999982</c:v>
                </c:pt>
                <c:pt idx="6873">
                  <c:v>9102.6707789999982</c:v>
                </c:pt>
                <c:pt idx="6874">
                  <c:v>9103.9946699999982</c:v>
                </c:pt>
                <c:pt idx="6875">
                  <c:v>9105.3185609999982</c:v>
                </c:pt>
                <c:pt idx="6876">
                  <c:v>9106.6424519999982</c:v>
                </c:pt>
                <c:pt idx="6877">
                  <c:v>9107.9663429999982</c:v>
                </c:pt>
                <c:pt idx="6878">
                  <c:v>9109.2902339999982</c:v>
                </c:pt>
                <c:pt idx="6879">
                  <c:v>9110.6141249999982</c:v>
                </c:pt>
                <c:pt idx="6880">
                  <c:v>9111.9380159999982</c:v>
                </c:pt>
                <c:pt idx="6881">
                  <c:v>9113.2619069999982</c:v>
                </c:pt>
                <c:pt idx="6882">
                  <c:v>9114.5857979999982</c:v>
                </c:pt>
                <c:pt idx="6883">
                  <c:v>9115.9096889999983</c:v>
                </c:pt>
                <c:pt idx="6884">
                  <c:v>9117.2335799999983</c:v>
                </c:pt>
                <c:pt idx="6885">
                  <c:v>9118.5574709999983</c:v>
                </c:pt>
                <c:pt idx="6886">
                  <c:v>9119.8813619999983</c:v>
                </c:pt>
                <c:pt idx="6887">
                  <c:v>9121.2052529999983</c:v>
                </c:pt>
                <c:pt idx="6888">
                  <c:v>9122.5291439999983</c:v>
                </c:pt>
                <c:pt idx="6889">
                  <c:v>9123.8530349999983</c:v>
                </c:pt>
                <c:pt idx="6890">
                  <c:v>9125.1769259999983</c:v>
                </c:pt>
                <c:pt idx="6891">
                  <c:v>9126.5008169999983</c:v>
                </c:pt>
                <c:pt idx="6892">
                  <c:v>9127.8247079999983</c:v>
                </c:pt>
                <c:pt idx="6893">
                  <c:v>9129.1485989999983</c:v>
                </c:pt>
                <c:pt idx="6894">
                  <c:v>9130.4724899999983</c:v>
                </c:pt>
                <c:pt idx="6895">
                  <c:v>9131.7963809999983</c:v>
                </c:pt>
                <c:pt idx="6896">
                  <c:v>9133.1202719999983</c:v>
                </c:pt>
                <c:pt idx="6897">
                  <c:v>9134.4441629999983</c:v>
                </c:pt>
                <c:pt idx="6898">
                  <c:v>9135.7680539999983</c:v>
                </c:pt>
                <c:pt idx="6899">
                  <c:v>9137.0919449999983</c:v>
                </c:pt>
                <c:pt idx="6900">
                  <c:v>9138.4158359999983</c:v>
                </c:pt>
                <c:pt idx="6901">
                  <c:v>9139.7397269999983</c:v>
                </c:pt>
                <c:pt idx="6902">
                  <c:v>9141.0636179999983</c:v>
                </c:pt>
                <c:pt idx="6903">
                  <c:v>9142.3875089999983</c:v>
                </c:pt>
                <c:pt idx="6904">
                  <c:v>9143.7113999999983</c:v>
                </c:pt>
                <c:pt idx="6905">
                  <c:v>9145.0352909999983</c:v>
                </c:pt>
                <c:pt idx="6906">
                  <c:v>9146.3591819999983</c:v>
                </c:pt>
                <c:pt idx="6907">
                  <c:v>9147.6830729999983</c:v>
                </c:pt>
                <c:pt idx="6908">
                  <c:v>9149.0069639999983</c:v>
                </c:pt>
                <c:pt idx="6909">
                  <c:v>9150.3308549999983</c:v>
                </c:pt>
                <c:pt idx="6910">
                  <c:v>9151.6547459999983</c:v>
                </c:pt>
                <c:pt idx="6911">
                  <c:v>9152.9786369999983</c:v>
                </c:pt>
                <c:pt idx="6912">
                  <c:v>9154.3025279999983</c:v>
                </c:pt>
                <c:pt idx="6913">
                  <c:v>9155.6264189999984</c:v>
                </c:pt>
                <c:pt idx="6914">
                  <c:v>9156.9503099999984</c:v>
                </c:pt>
                <c:pt idx="6915">
                  <c:v>9158.2742009999984</c:v>
                </c:pt>
                <c:pt idx="6916">
                  <c:v>9159.5980919999984</c:v>
                </c:pt>
                <c:pt idx="6917">
                  <c:v>9160.9219829999984</c:v>
                </c:pt>
                <c:pt idx="6918">
                  <c:v>9162.2458739999984</c:v>
                </c:pt>
                <c:pt idx="6919">
                  <c:v>9163.5697649999984</c:v>
                </c:pt>
                <c:pt idx="6920">
                  <c:v>9164.8936559999984</c:v>
                </c:pt>
                <c:pt idx="6921">
                  <c:v>9166.2175469999984</c:v>
                </c:pt>
                <c:pt idx="6922">
                  <c:v>9167.5414379999984</c:v>
                </c:pt>
                <c:pt idx="6923">
                  <c:v>9168.8653289999984</c:v>
                </c:pt>
                <c:pt idx="6924">
                  <c:v>9170.1892199999984</c:v>
                </c:pt>
                <c:pt idx="6925">
                  <c:v>9171.5131109999984</c:v>
                </c:pt>
                <c:pt idx="6926">
                  <c:v>9172.8370019999984</c:v>
                </c:pt>
                <c:pt idx="6927">
                  <c:v>9174.1608929999984</c:v>
                </c:pt>
                <c:pt idx="6928">
                  <c:v>9175.4847839999984</c:v>
                </c:pt>
                <c:pt idx="6929">
                  <c:v>9176.8086749999984</c:v>
                </c:pt>
                <c:pt idx="6930">
                  <c:v>9178.1325659999984</c:v>
                </c:pt>
                <c:pt idx="6931">
                  <c:v>9179.4564569999984</c:v>
                </c:pt>
                <c:pt idx="6932">
                  <c:v>9180.7803479999984</c:v>
                </c:pt>
                <c:pt idx="6933">
                  <c:v>9182.1042389999984</c:v>
                </c:pt>
                <c:pt idx="6934">
                  <c:v>9183.4281299999984</c:v>
                </c:pt>
                <c:pt idx="6935">
                  <c:v>9184.7520209999984</c:v>
                </c:pt>
                <c:pt idx="6936">
                  <c:v>9186.0759119999984</c:v>
                </c:pt>
                <c:pt idx="6937">
                  <c:v>9187.3998029999984</c:v>
                </c:pt>
                <c:pt idx="6938">
                  <c:v>9188.7236939999984</c:v>
                </c:pt>
                <c:pt idx="6939">
                  <c:v>9190.0475849999984</c:v>
                </c:pt>
                <c:pt idx="6940">
                  <c:v>9191.3714759999984</c:v>
                </c:pt>
                <c:pt idx="6941">
                  <c:v>9192.6953669999984</c:v>
                </c:pt>
                <c:pt idx="6942">
                  <c:v>9194.0192579999984</c:v>
                </c:pt>
                <c:pt idx="6943">
                  <c:v>9195.3431489999984</c:v>
                </c:pt>
                <c:pt idx="6944">
                  <c:v>9196.6670399999985</c:v>
                </c:pt>
                <c:pt idx="6945">
                  <c:v>9197.9909309999985</c:v>
                </c:pt>
                <c:pt idx="6946">
                  <c:v>9199.3148219999985</c:v>
                </c:pt>
                <c:pt idx="6947">
                  <c:v>9200.6387129999985</c:v>
                </c:pt>
                <c:pt idx="6948">
                  <c:v>9201.9626039999985</c:v>
                </c:pt>
                <c:pt idx="6949">
                  <c:v>9203.2864949999985</c:v>
                </c:pt>
                <c:pt idx="6950">
                  <c:v>9204.6103859999985</c:v>
                </c:pt>
                <c:pt idx="6951">
                  <c:v>9205.9342769999985</c:v>
                </c:pt>
                <c:pt idx="6952">
                  <c:v>9207.2581679999985</c:v>
                </c:pt>
                <c:pt idx="6953">
                  <c:v>9208.5820589999985</c:v>
                </c:pt>
                <c:pt idx="6954">
                  <c:v>9209.9059499999985</c:v>
                </c:pt>
                <c:pt idx="6955">
                  <c:v>9211.2298409999985</c:v>
                </c:pt>
                <c:pt idx="6956">
                  <c:v>9212.5537319999985</c:v>
                </c:pt>
                <c:pt idx="6957">
                  <c:v>9213.8776229999985</c:v>
                </c:pt>
                <c:pt idx="6958">
                  <c:v>9215.2015139999985</c:v>
                </c:pt>
                <c:pt idx="6959">
                  <c:v>9216.5254049999985</c:v>
                </c:pt>
                <c:pt idx="6960">
                  <c:v>9217.8492959999985</c:v>
                </c:pt>
                <c:pt idx="6961">
                  <c:v>9219.1731869999985</c:v>
                </c:pt>
                <c:pt idx="6962">
                  <c:v>9220.4970779999985</c:v>
                </c:pt>
                <c:pt idx="6963">
                  <c:v>9221.8209689999985</c:v>
                </c:pt>
                <c:pt idx="6964">
                  <c:v>9223.1448599999985</c:v>
                </c:pt>
                <c:pt idx="6965">
                  <c:v>9224.4687509999985</c:v>
                </c:pt>
                <c:pt idx="6966">
                  <c:v>9225.7926419999985</c:v>
                </c:pt>
                <c:pt idx="6967">
                  <c:v>9227.1165329999985</c:v>
                </c:pt>
                <c:pt idx="6968">
                  <c:v>9228.4404239999985</c:v>
                </c:pt>
                <c:pt idx="6969">
                  <c:v>9229.7643149999985</c:v>
                </c:pt>
                <c:pt idx="6970">
                  <c:v>9231.0882059999985</c:v>
                </c:pt>
                <c:pt idx="6971">
                  <c:v>9232.4120969999985</c:v>
                </c:pt>
                <c:pt idx="6972">
                  <c:v>9233.7359879999985</c:v>
                </c:pt>
                <c:pt idx="6973">
                  <c:v>9235.0598789999985</c:v>
                </c:pt>
                <c:pt idx="6974">
                  <c:v>9236.3837699999985</c:v>
                </c:pt>
                <c:pt idx="6975">
                  <c:v>9237.7076609999986</c:v>
                </c:pt>
                <c:pt idx="6976">
                  <c:v>9239.0315519999986</c:v>
                </c:pt>
                <c:pt idx="6977">
                  <c:v>9240.3554429999986</c:v>
                </c:pt>
                <c:pt idx="6978">
                  <c:v>9241.6793339999986</c:v>
                </c:pt>
                <c:pt idx="6979">
                  <c:v>9243.0032249999986</c:v>
                </c:pt>
                <c:pt idx="6980">
                  <c:v>9244.3271159999986</c:v>
                </c:pt>
                <c:pt idx="6981">
                  <c:v>9245.6510069999986</c:v>
                </c:pt>
                <c:pt idx="6982">
                  <c:v>9246.9748979999986</c:v>
                </c:pt>
                <c:pt idx="6983">
                  <c:v>9248.2987889999986</c:v>
                </c:pt>
                <c:pt idx="6984">
                  <c:v>9249.6226799999986</c:v>
                </c:pt>
                <c:pt idx="6985">
                  <c:v>9250.9465709999986</c:v>
                </c:pt>
                <c:pt idx="6986">
                  <c:v>9252.2704619999986</c:v>
                </c:pt>
                <c:pt idx="6987">
                  <c:v>9253.5943529999986</c:v>
                </c:pt>
                <c:pt idx="6988">
                  <c:v>9254.9182439999986</c:v>
                </c:pt>
                <c:pt idx="6989">
                  <c:v>9256.2421349999986</c:v>
                </c:pt>
                <c:pt idx="6990">
                  <c:v>9257.5660259999986</c:v>
                </c:pt>
                <c:pt idx="6991">
                  <c:v>9258.8899169999986</c:v>
                </c:pt>
                <c:pt idx="6992">
                  <c:v>9260.2138079999986</c:v>
                </c:pt>
                <c:pt idx="6993">
                  <c:v>9261.5376989999986</c:v>
                </c:pt>
                <c:pt idx="6994">
                  <c:v>9262.8615899999986</c:v>
                </c:pt>
                <c:pt idx="6995">
                  <c:v>9264.1854809999986</c:v>
                </c:pt>
                <c:pt idx="6996">
                  <c:v>9265.5093719999986</c:v>
                </c:pt>
                <c:pt idx="6997">
                  <c:v>9266.8332629999986</c:v>
                </c:pt>
                <c:pt idx="6998">
                  <c:v>9268.1571539999986</c:v>
                </c:pt>
                <c:pt idx="6999">
                  <c:v>9269.4810449999986</c:v>
                </c:pt>
                <c:pt idx="7000">
                  <c:v>9270.8049359999986</c:v>
                </c:pt>
                <c:pt idx="7001">
                  <c:v>9272.1288269999986</c:v>
                </c:pt>
                <c:pt idx="7002">
                  <c:v>9273.4527179999986</c:v>
                </c:pt>
                <c:pt idx="7003">
                  <c:v>9274.7766089999986</c:v>
                </c:pt>
                <c:pt idx="7004">
                  <c:v>9276.1004999999986</c:v>
                </c:pt>
                <c:pt idx="7005">
                  <c:v>9277.4243909999986</c:v>
                </c:pt>
                <c:pt idx="7006">
                  <c:v>9278.7482819999987</c:v>
                </c:pt>
                <c:pt idx="7007">
                  <c:v>9280.0721729999987</c:v>
                </c:pt>
                <c:pt idx="7008">
                  <c:v>9281.3960639999987</c:v>
                </c:pt>
                <c:pt idx="7009">
                  <c:v>9282.7199549999987</c:v>
                </c:pt>
                <c:pt idx="7010">
                  <c:v>9284.0438459999987</c:v>
                </c:pt>
                <c:pt idx="7011">
                  <c:v>9285.3677369999987</c:v>
                </c:pt>
                <c:pt idx="7012">
                  <c:v>9286.6916279999987</c:v>
                </c:pt>
                <c:pt idx="7013">
                  <c:v>9288.0155189999987</c:v>
                </c:pt>
                <c:pt idx="7014">
                  <c:v>9289.3394099999987</c:v>
                </c:pt>
                <c:pt idx="7015">
                  <c:v>9290.6633009999987</c:v>
                </c:pt>
                <c:pt idx="7016">
                  <c:v>9291.9871919999987</c:v>
                </c:pt>
                <c:pt idx="7017">
                  <c:v>9293.3110829999987</c:v>
                </c:pt>
                <c:pt idx="7018">
                  <c:v>9294.6349739999987</c:v>
                </c:pt>
                <c:pt idx="7019">
                  <c:v>9295.9588649999987</c:v>
                </c:pt>
                <c:pt idx="7020">
                  <c:v>9297.2827559999987</c:v>
                </c:pt>
                <c:pt idx="7021">
                  <c:v>9298.6066469999987</c:v>
                </c:pt>
                <c:pt idx="7022">
                  <c:v>9299.9305379999987</c:v>
                </c:pt>
                <c:pt idx="7023">
                  <c:v>9301.2544289999987</c:v>
                </c:pt>
                <c:pt idx="7024">
                  <c:v>9302.5783199999987</c:v>
                </c:pt>
                <c:pt idx="7025">
                  <c:v>9303.9022109999987</c:v>
                </c:pt>
                <c:pt idx="7026">
                  <c:v>9305.2261019999987</c:v>
                </c:pt>
                <c:pt idx="7027">
                  <c:v>9306.5499929999987</c:v>
                </c:pt>
                <c:pt idx="7028">
                  <c:v>9307.8738839999987</c:v>
                </c:pt>
                <c:pt idx="7029">
                  <c:v>9309.1977749999987</c:v>
                </c:pt>
                <c:pt idx="7030">
                  <c:v>9310.5216659999987</c:v>
                </c:pt>
                <c:pt idx="7031">
                  <c:v>9311.8455569999987</c:v>
                </c:pt>
                <c:pt idx="7032">
                  <c:v>9313.1694479999987</c:v>
                </c:pt>
                <c:pt idx="7033">
                  <c:v>9314.4933389999987</c:v>
                </c:pt>
                <c:pt idx="7034">
                  <c:v>9315.8172299999987</c:v>
                </c:pt>
                <c:pt idx="7035">
                  <c:v>9317.1411209999987</c:v>
                </c:pt>
                <c:pt idx="7036">
                  <c:v>9318.4650119999988</c:v>
                </c:pt>
                <c:pt idx="7037">
                  <c:v>9319.7889029999988</c:v>
                </c:pt>
                <c:pt idx="7038">
                  <c:v>9321.1127939999988</c:v>
                </c:pt>
                <c:pt idx="7039">
                  <c:v>9322.4366849999988</c:v>
                </c:pt>
                <c:pt idx="7040">
                  <c:v>9323.7605759999988</c:v>
                </c:pt>
                <c:pt idx="7041">
                  <c:v>9325.0844669999988</c:v>
                </c:pt>
                <c:pt idx="7042">
                  <c:v>9326.4083579999988</c:v>
                </c:pt>
                <c:pt idx="7043">
                  <c:v>9327.7322489999988</c:v>
                </c:pt>
                <c:pt idx="7044">
                  <c:v>9329.0561399999988</c:v>
                </c:pt>
                <c:pt idx="7045">
                  <c:v>9330.3800309999988</c:v>
                </c:pt>
                <c:pt idx="7046">
                  <c:v>9331.7039219999988</c:v>
                </c:pt>
                <c:pt idx="7047">
                  <c:v>9333.0278129999988</c:v>
                </c:pt>
                <c:pt idx="7048">
                  <c:v>9334.3517039999988</c:v>
                </c:pt>
                <c:pt idx="7049">
                  <c:v>9335.6755949999988</c:v>
                </c:pt>
                <c:pt idx="7050">
                  <c:v>9336.9994859999988</c:v>
                </c:pt>
                <c:pt idx="7051">
                  <c:v>9338.3233769999988</c:v>
                </c:pt>
                <c:pt idx="7052">
                  <c:v>9339.6472679999988</c:v>
                </c:pt>
                <c:pt idx="7053">
                  <c:v>9340.9711589999988</c:v>
                </c:pt>
                <c:pt idx="7054">
                  <c:v>9342.2950499999988</c:v>
                </c:pt>
                <c:pt idx="7055">
                  <c:v>9343.6189409999988</c:v>
                </c:pt>
                <c:pt idx="7056">
                  <c:v>9344.9428319999988</c:v>
                </c:pt>
                <c:pt idx="7057">
                  <c:v>9346.2667229999988</c:v>
                </c:pt>
                <c:pt idx="7058">
                  <c:v>9347.5906139999988</c:v>
                </c:pt>
                <c:pt idx="7059">
                  <c:v>9348.9145049999988</c:v>
                </c:pt>
                <c:pt idx="7060">
                  <c:v>9350.2383959999988</c:v>
                </c:pt>
                <c:pt idx="7061">
                  <c:v>9351.5622869999988</c:v>
                </c:pt>
                <c:pt idx="7062">
                  <c:v>9352.8861779999988</c:v>
                </c:pt>
                <c:pt idx="7063">
                  <c:v>9354.2100689999988</c:v>
                </c:pt>
                <c:pt idx="7064">
                  <c:v>9355.5339599999988</c:v>
                </c:pt>
                <c:pt idx="7065">
                  <c:v>9356.8578509999988</c:v>
                </c:pt>
                <c:pt idx="7066">
                  <c:v>9358.1817419999988</c:v>
                </c:pt>
                <c:pt idx="7067">
                  <c:v>9359.5056329999989</c:v>
                </c:pt>
                <c:pt idx="7068">
                  <c:v>9360.8295239999989</c:v>
                </c:pt>
                <c:pt idx="7069">
                  <c:v>9362.1534149999989</c:v>
                </c:pt>
                <c:pt idx="7070">
                  <c:v>9363.4773059999989</c:v>
                </c:pt>
                <c:pt idx="7071">
                  <c:v>9364.8011969999989</c:v>
                </c:pt>
                <c:pt idx="7072">
                  <c:v>9366.1250879999989</c:v>
                </c:pt>
                <c:pt idx="7073">
                  <c:v>9367.4489789999989</c:v>
                </c:pt>
                <c:pt idx="7074">
                  <c:v>9368.7728699999989</c:v>
                </c:pt>
                <c:pt idx="7075">
                  <c:v>9370.0967609999989</c:v>
                </c:pt>
                <c:pt idx="7076">
                  <c:v>9371.4206519999989</c:v>
                </c:pt>
                <c:pt idx="7077">
                  <c:v>9372.7445429999989</c:v>
                </c:pt>
                <c:pt idx="7078">
                  <c:v>9374.0684339999989</c:v>
                </c:pt>
                <c:pt idx="7079">
                  <c:v>9375.3923249999989</c:v>
                </c:pt>
                <c:pt idx="7080">
                  <c:v>9376.7162159999989</c:v>
                </c:pt>
                <c:pt idx="7081">
                  <c:v>9378.0401069999989</c:v>
                </c:pt>
                <c:pt idx="7082">
                  <c:v>9379.3639979999989</c:v>
                </c:pt>
                <c:pt idx="7083">
                  <c:v>9380.6878889999989</c:v>
                </c:pt>
                <c:pt idx="7084">
                  <c:v>9382.0117799999989</c:v>
                </c:pt>
                <c:pt idx="7085">
                  <c:v>9383.3356709999989</c:v>
                </c:pt>
                <c:pt idx="7086">
                  <c:v>9384.6595619999989</c:v>
                </c:pt>
                <c:pt idx="7087">
                  <c:v>9385.9834529999989</c:v>
                </c:pt>
                <c:pt idx="7088">
                  <c:v>9387.3073439999989</c:v>
                </c:pt>
                <c:pt idx="7089">
                  <c:v>9388.6312349999989</c:v>
                </c:pt>
                <c:pt idx="7090">
                  <c:v>9389.9551259999989</c:v>
                </c:pt>
                <c:pt idx="7091">
                  <c:v>9391.2790169999989</c:v>
                </c:pt>
                <c:pt idx="7092">
                  <c:v>9392.6029079999989</c:v>
                </c:pt>
                <c:pt idx="7093">
                  <c:v>9393.9267989999989</c:v>
                </c:pt>
                <c:pt idx="7094">
                  <c:v>9395.2506899999989</c:v>
                </c:pt>
                <c:pt idx="7095">
                  <c:v>9396.5745809999989</c:v>
                </c:pt>
                <c:pt idx="7096">
                  <c:v>9397.8984719999989</c:v>
                </c:pt>
                <c:pt idx="7097">
                  <c:v>9399.2223629999989</c:v>
                </c:pt>
                <c:pt idx="7098">
                  <c:v>9400.546253999999</c:v>
                </c:pt>
                <c:pt idx="7099">
                  <c:v>9401.870144999999</c:v>
                </c:pt>
                <c:pt idx="7100">
                  <c:v>9403.194035999999</c:v>
                </c:pt>
                <c:pt idx="7101">
                  <c:v>9404.517926999999</c:v>
                </c:pt>
                <c:pt idx="7102">
                  <c:v>9405.841817999999</c:v>
                </c:pt>
                <c:pt idx="7103">
                  <c:v>9407.165708999999</c:v>
                </c:pt>
                <c:pt idx="7104">
                  <c:v>9408.489599999999</c:v>
                </c:pt>
                <c:pt idx="7105">
                  <c:v>9409.813490999999</c:v>
                </c:pt>
                <c:pt idx="7106">
                  <c:v>9411.137381999999</c:v>
                </c:pt>
                <c:pt idx="7107">
                  <c:v>9412.461272999999</c:v>
                </c:pt>
                <c:pt idx="7108">
                  <c:v>9413.785163999999</c:v>
                </c:pt>
                <c:pt idx="7109">
                  <c:v>9415.109054999999</c:v>
                </c:pt>
                <c:pt idx="7110">
                  <c:v>9416.432945999999</c:v>
                </c:pt>
                <c:pt idx="7111">
                  <c:v>9417.756836999999</c:v>
                </c:pt>
                <c:pt idx="7112">
                  <c:v>9419.080727999999</c:v>
                </c:pt>
                <c:pt idx="7113">
                  <c:v>9420.404618999999</c:v>
                </c:pt>
                <c:pt idx="7114">
                  <c:v>9421.728509999999</c:v>
                </c:pt>
                <c:pt idx="7115">
                  <c:v>9423.052400999999</c:v>
                </c:pt>
                <c:pt idx="7116">
                  <c:v>9424.376291999999</c:v>
                </c:pt>
                <c:pt idx="7117">
                  <c:v>9425.700182999999</c:v>
                </c:pt>
                <c:pt idx="7118">
                  <c:v>9427.024073999999</c:v>
                </c:pt>
                <c:pt idx="7119">
                  <c:v>9428.347964999999</c:v>
                </c:pt>
                <c:pt idx="7120">
                  <c:v>9429.671855999999</c:v>
                </c:pt>
                <c:pt idx="7121">
                  <c:v>9430.995746999999</c:v>
                </c:pt>
                <c:pt idx="7122">
                  <c:v>9432.319637999999</c:v>
                </c:pt>
                <c:pt idx="7123">
                  <c:v>9433.643528999999</c:v>
                </c:pt>
                <c:pt idx="7124">
                  <c:v>9434.967419999999</c:v>
                </c:pt>
                <c:pt idx="7125">
                  <c:v>9436.291310999999</c:v>
                </c:pt>
                <c:pt idx="7126">
                  <c:v>9437.615201999999</c:v>
                </c:pt>
                <c:pt idx="7127">
                  <c:v>9438.939092999999</c:v>
                </c:pt>
                <c:pt idx="7128">
                  <c:v>9440.2629839999991</c:v>
                </c:pt>
                <c:pt idx="7129">
                  <c:v>9441.5868749999991</c:v>
                </c:pt>
                <c:pt idx="7130">
                  <c:v>9442.9107659999991</c:v>
                </c:pt>
                <c:pt idx="7131">
                  <c:v>9444.2346569999991</c:v>
                </c:pt>
                <c:pt idx="7132">
                  <c:v>9445.5585479999991</c:v>
                </c:pt>
                <c:pt idx="7133">
                  <c:v>9446.8824389999991</c:v>
                </c:pt>
                <c:pt idx="7134">
                  <c:v>9448.2063299999991</c:v>
                </c:pt>
                <c:pt idx="7135">
                  <c:v>9449.5302209999991</c:v>
                </c:pt>
                <c:pt idx="7136">
                  <c:v>9450.8541119999991</c:v>
                </c:pt>
                <c:pt idx="7137">
                  <c:v>9452.1780029999991</c:v>
                </c:pt>
                <c:pt idx="7138">
                  <c:v>9453.5018939999991</c:v>
                </c:pt>
                <c:pt idx="7139">
                  <c:v>9454.8257849999991</c:v>
                </c:pt>
                <c:pt idx="7140">
                  <c:v>9456.1496759999991</c:v>
                </c:pt>
                <c:pt idx="7141">
                  <c:v>9457.4735669999991</c:v>
                </c:pt>
                <c:pt idx="7142">
                  <c:v>9458.7974579999991</c:v>
                </c:pt>
                <c:pt idx="7143">
                  <c:v>9460.1213489999991</c:v>
                </c:pt>
                <c:pt idx="7144">
                  <c:v>9461.4452399999991</c:v>
                </c:pt>
                <c:pt idx="7145">
                  <c:v>9462.7691309999991</c:v>
                </c:pt>
                <c:pt idx="7146">
                  <c:v>9464.0930219999991</c:v>
                </c:pt>
                <c:pt idx="7147">
                  <c:v>9465.4169129999991</c:v>
                </c:pt>
                <c:pt idx="7148">
                  <c:v>9466.7408039999991</c:v>
                </c:pt>
                <c:pt idx="7149">
                  <c:v>9468.0646949999991</c:v>
                </c:pt>
                <c:pt idx="7150">
                  <c:v>9469.3885859999991</c:v>
                </c:pt>
                <c:pt idx="7151">
                  <c:v>9470.7124769999991</c:v>
                </c:pt>
                <c:pt idx="7152">
                  <c:v>9472.0363679999991</c:v>
                </c:pt>
                <c:pt idx="7153">
                  <c:v>9473.3602589999991</c:v>
                </c:pt>
                <c:pt idx="7154">
                  <c:v>9474.6841499999991</c:v>
                </c:pt>
                <c:pt idx="7155">
                  <c:v>9476.0080409999991</c:v>
                </c:pt>
                <c:pt idx="7156">
                  <c:v>9477.3319319999991</c:v>
                </c:pt>
                <c:pt idx="7157">
                  <c:v>9478.6558229999991</c:v>
                </c:pt>
                <c:pt idx="7158">
                  <c:v>9479.9797139999991</c:v>
                </c:pt>
                <c:pt idx="7159">
                  <c:v>9481.3036049999992</c:v>
                </c:pt>
                <c:pt idx="7160">
                  <c:v>9482.6274959999992</c:v>
                </c:pt>
                <c:pt idx="7161">
                  <c:v>9483.9513869999992</c:v>
                </c:pt>
                <c:pt idx="7162">
                  <c:v>9485.2752779999992</c:v>
                </c:pt>
                <c:pt idx="7163">
                  <c:v>9486.5991689999992</c:v>
                </c:pt>
                <c:pt idx="7164">
                  <c:v>9487.9230599999992</c:v>
                </c:pt>
                <c:pt idx="7165">
                  <c:v>9489.2469509999992</c:v>
                </c:pt>
                <c:pt idx="7166">
                  <c:v>9490.5708419999992</c:v>
                </c:pt>
                <c:pt idx="7167">
                  <c:v>9491.8947329999992</c:v>
                </c:pt>
                <c:pt idx="7168">
                  <c:v>9493.2186239999992</c:v>
                </c:pt>
                <c:pt idx="7169">
                  <c:v>9494.5425149999992</c:v>
                </c:pt>
                <c:pt idx="7170">
                  <c:v>9495.8664059999992</c:v>
                </c:pt>
                <c:pt idx="7171">
                  <c:v>9497.1902969999992</c:v>
                </c:pt>
                <c:pt idx="7172">
                  <c:v>9498.5141879999992</c:v>
                </c:pt>
                <c:pt idx="7173">
                  <c:v>9499.8380789999992</c:v>
                </c:pt>
                <c:pt idx="7174">
                  <c:v>9501.1619699999992</c:v>
                </c:pt>
                <c:pt idx="7175">
                  <c:v>9502.4858609999992</c:v>
                </c:pt>
                <c:pt idx="7176">
                  <c:v>9503.8097519999992</c:v>
                </c:pt>
                <c:pt idx="7177">
                  <c:v>9505.1336429999992</c:v>
                </c:pt>
                <c:pt idx="7178">
                  <c:v>9506.4575339999992</c:v>
                </c:pt>
                <c:pt idx="7179">
                  <c:v>9507.7814249999992</c:v>
                </c:pt>
                <c:pt idx="7180">
                  <c:v>9509.1053159999992</c:v>
                </c:pt>
                <c:pt idx="7181">
                  <c:v>9510.4292069999992</c:v>
                </c:pt>
                <c:pt idx="7182">
                  <c:v>9511.7530979999992</c:v>
                </c:pt>
                <c:pt idx="7183">
                  <c:v>9513.0769889999992</c:v>
                </c:pt>
                <c:pt idx="7184">
                  <c:v>9514.4008799999992</c:v>
                </c:pt>
                <c:pt idx="7185">
                  <c:v>9515.7247709999992</c:v>
                </c:pt>
                <c:pt idx="7186">
                  <c:v>9517.0486619999992</c:v>
                </c:pt>
                <c:pt idx="7187">
                  <c:v>9518.3725529999992</c:v>
                </c:pt>
                <c:pt idx="7188">
                  <c:v>9519.6964439999992</c:v>
                </c:pt>
                <c:pt idx="7189">
                  <c:v>9521.0203349999992</c:v>
                </c:pt>
                <c:pt idx="7190">
                  <c:v>9522.3442259999993</c:v>
                </c:pt>
                <c:pt idx="7191">
                  <c:v>9523.6681169999993</c:v>
                </c:pt>
                <c:pt idx="7192">
                  <c:v>9524.9920079999993</c:v>
                </c:pt>
                <c:pt idx="7193">
                  <c:v>9526.3158989999993</c:v>
                </c:pt>
                <c:pt idx="7194">
                  <c:v>9527.6397899999993</c:v>
                </c:pt>
                <c:pt idx="7195">
                  <c:v>9528.9636809999993</c:v>
                </c:pt>
                <c:pt idx="7196">
                  <c:v>9530.2875719999993</c:v>
                </c:pt>
                <c:pt idx="7197">
                  <c:v>9531.6114629999993</c:v>
                </c:pt>
                <c:pt idx="7198">
                  <c:v>9532.9353539999993</c:v>
                </c:pt>
                <c:pt idx="7199">
                  <c:v>9534.2592449999993</c:v>
                </c:pt>
                <c:pt idx="7200">
                  <c:v>9535.5831359999993</c:v>
                </c:pt>
                <c:pt idx="7201">
                  <c:v>9536.9070269999993</c:v>
                </c:pt>
                <c:pt idx="7202">
                  <c:v>9538.2309179999993</c:v>
                </c:pt>
                <c:pt idx="7203">
                  <c:v>9539.5548089999993</c:v>
                </c:pt>
                <c:pt idx="7204">
                  <c:v>9540.8786999999993</c:v>
                </c:pt>
                <c:pt idx="7205">
                  <c:v>9542.2025909999993</c:v>
                </c:pt>
                <c:pt idx="7206">
                  <c:v>9543.5264819999993</c:v>
                </c:pt>
                <c:pt idx="7207">
                  <c:v>9544.8503729999993</c:v>
                </c:pt>
                <c:pt idx="7208">
                  <c:v>9546.1742639999993</c:v>
                </c:pt>
                <c:pt idx="7209">
                  <c:v>9547.4981549999993</c:v>
                </c:pt>
                <c:pt idx="7210">
                  <c:v>9548.8220459999993</c:v>
                </c:pt>
                <c:pt idx="7211">
                  <c:v>9550.1459369999993</c:v>
                </c:pt>
                <c:pt idx="7212">
                  <c:v>9551.4698279999993</c:v>
                </c:pt>
                <c:pt idx="7213">
                  <c:v>9552.7937189999993</c:v>
                </c:pt>
                <c:pt idx="7214">
                  <c:v>9554.1176099999993</c:v>
                </c:pt>
                <c:pt idx="7215">
                  <c:v>9555.4415009999993</c:v>
                </c:pt>
                <c:pt idx="7216">
                  <c:v>9556.7653919999993</c:v>
                </c:pt>
                <c:pt idx="7217">
                  <c:v>9558.0892829999993</c:v>
                </c:pt>
                <c:pt idx="7218">
                  <c:v>9559.4131739999993</c:v>
                </c:pt>
                <c:pt idx="7219">
                  <c:v>9560.7370649999993</c:v>
                </c:pt>
                <c:pt idx="7220">
                  <c:v>9562.0609559999994</c:v>
                </c:pt>
                <c:pt idx="7221">
                  <c:v>9563.3848469999994</c:v>
                </c:pt>
                <c:pt idx="7222">
                  <c:v>9564.7087379999994</c:v>
                </c:pt>
                <c:pt idx="7223">
                  <c:v>9566.0326289999994</c:v>
                </c:pt>
                <c:pt idx="7224">
                  <c:v>9567.3565199999994</c:v>
                </c:pt>
                <c:pt idx="7225">
                  <c:v>9568.6804109999994</c:v>
                </c:pt>
                <c:pt idx="7226">
                  <c:v>9570.0043019999994</c:v>
                </c:pt>
                <c:pt idx="7227">
                  <c:v>9571.3281929999994</c:v>
                </c:pt>
                <c:pt idx="7228">
                  <c:v>9572.6520839999994</c:v>
                </c:pt>
                <c:pt idx="7229">
                  <c:v>9573.9759749999994</c:v>
                </c:pt>
                <c:pt idx="7230">
                  <c:v>9575.2998659999994</c:v>
                </c:pt>
                <c:pt idx="7231">
                  <c:v>9576.6237569999994</c:v>
                </c:pt>
                <c:pt idx="7232">
                  <c:v>9577.9476479999994</c:v>
                </c:pt>
                <c:pt idx="7233">
                  <c:v>9579.2715389999994</c:v>
                </c:pt>
                <c:pt idx="7234">
                  <c:v>9580.5954299999994</c:v>
                </c:pt>
                <c:pt idx="7235">
                  <c:v>9581.9193209999994</c:v>
                </c:pt>
                <c:pt idx="7236">
                  <c:v>9583.2432119999994</c:v>
                </c:pt>
                <c:pt idx="7237">
                  <c:v>9584.5671029999994</c:v>
                </c:pt>
                <c:pt idx="7238">
                  <c:v>9585.8909939999994</c:v>
                </c:pt>
                <c:pt idx="7239">
                  <c:v>9587.2148849999994</c:v>
                </c:pt>
                <c:pt idx="7240">
                  <c:v>9588.5387759999994</c:v>
                </c:pt>
                <c:pt idx="7241">
                  <c:v>9589.8626669999994</c:v>
                </c:pt>
                <c:pt idx="7242">
                  <c:v>9591.1865579999994</c:v>
                </c:pt>
                <c:pt idx="7243">
                  <c:v>9592.5104489999994</c:v>
                </c:pt>
                <c:pt idx="7244">
                  <c:v>9593.8343399999994</c:v>
                </c:pt>
                <c:pt idx="7245">
                  <c:v>9595.1582309999994</c:v>
                </c:pt>
                <c:pt idx="7246">
                  <c:v>9596.4821219999994</c:v>
                </c:pt>
                <c:pt idx="7247">
                  <c:v>9597.8060129999994</c:v>
                </c:pt>
                <c:pt idx="7248">
                  <c:v>9599.1299039999994</c:v>
                </c:pt>
                <c:pt idx="7249">
                  <c:v>9600.4537949999994</c:v>
                </c:pt>
                <c:pt idx="7250">
                  <c:v>9601.7776859999994</c:v>
                </c:pt>
                <c:pt idx="7251">
                  <c:v>9603.1015769999995</c:v>
                </c:pt>
                <c:pt idx="7252">
                  <c:v>9604.4254679999995</c:v>
                </c:pt>
                <c:pt idx="7253">
                  <c:v>9605.7493589999995</c:v>
                </c:pt>
                <c:pt idx="7254">
                  <c:v>9607.0732499999995</c:v>
                </c:pt>
                <c:pt idx="7255">
                  <c:v>9608.3971409999995</c:v>
                </c:pt>
                <c:pt idx="7256">
                  <c:v>9609.7210319999995</c:v>
                </c:pt>
                <c:pt idx="7257">
                  <c:v>9611.0449229999995</c:v>
                </c:pt>
                <c:pt idx="7258">
                  <c:v>9612.3688139999995</c:v>
                </c:pt>
                <c:pt idx="7259">
                  <c:v>9613.6927049999995</c:v>
                </c:pt>
                <c:pt idx="7260">
                  <c:v>9615.0165959999995</c:v>
                </c:pt>
                <c:pt idx="7261">
                  <c:v>9616.3404869999995</c:v>
                </c:pt>
                <c:pt idx="7262">
                  <c:v>9617.6643779999995</c:v>
                </c:pt>
                <c:pt idx="7263">
                  <c:v>9618.9882689999995</c:v>
                </c:pt>
                <c:pt idx="7264">
                  <c:v>9620.3121599999995</c:v>
                </c:pt>
                <c:pt idx="7265">
                  <c:v>9621.6360509999995</c:v>
                </c:pt>
                <c:pt idx="7266">
                  <c:v>9622.9599419999995</c:v>
                </c:pt>
                <c:pt idx="7267">
                  <c:v>9624.2838329999995</c:v>
                </c:pt>
                <c:pt idx="7268">
                  <c:v>9625.6077239999995</c:v>
                </c:pt>
                <c:pt idx="7269">
                  <c:v>9626.9316149999995</c:v>
                </c:pt>
                <c:pt idx="7270">
                  <c:v>9628.2555059999995</c:v>
                </c:pt>
                <c:pt idx="7271">
                  <c:v>9629.5793969999995</c:v>
                </c:pt>
                <c:pt idx="7272">
                  <c:v>9630.9032879999995</c:v>
                </c:pt>
                <c:pt idx="7273">
                  <c:v>9632.2271789999995</c:v>
                </c:pt>
                <c:pt idx="7274">
                  <c:v>9633.5510699999995</c:v>
                </c:pt>
                <c:pt idx="7275">
                  <c:v>9634.8749609999995</c:v>
                </c:pt>
                <c:pt idx="7276">
                  <c:v>9636.1988519999995</c:v>
                </c:pt>
                <c:pt idx="7277">
                  <c:v>9637.5227429999995</c:v>
                </c:pt>
                <c:pt idx="7278">
                  <c:v>9638.8466339999995</c:v>
                </c:pt>
                <c:pt idx="7279">
                  <c:v>9640.1705249999995</c:v>
                </c:pt>
                <c:pt idx="7280">
                  <c:v>9641.4944159999995</c:v>
                </c:pt>
                <c:pt idx="7281">
                  <c:v>9642.8183069999995</c:v>
                </c:pt>
                <c:pt idx="7282">
                  <c:v>9644.1421979999996</c:v>
                </c:pt>
                <c:pt idx="7283">
                  <c:v>9645.4660889999996</c:v>
                </c:pt>
                <c:pt idx="7284">
                  <c:v>9646.7899799999996</c:v>
                </c:pt>
                <c:pt idx="7285">
                  <c:v>9648.1138709999996</c:v>
                </c:pt>
                <c:pt idx="7286">
                  <c:v>9649.4377619999996</c:v>
                </c:pt>
                <c:pt idx="7287">
                  <c:v>9650.7616529999996</c:v>
                </c:pt>
                <c:pt idx="7288">
                  <c:v>9652.0855439999996</c:v>
                </c:pt>
                <c:pt idx="7289">
                  <c:v>9653.4094349999996</c:v>
                </c:pt>
                <c:pt idx="7290">
                  <c:v>9654.7333259999996</c:v>
                </c:pt>
                <c:pt idx="7291">
                  <c:v>9656.0572169999996</c:v>
                </c:pt>
                <c:pt idx="7292">
                  <c:v>9657.3811079999996</c:v>
                </c:pt>
                <c:pt idx="7293">
                  <c:v>9658.7049989999996</c:v>
                </c:pt>
                <c:pt idx="7294">
                  <c:v>9660.0288899999996</c:v>
                </c:pt>
                <c:pt idx="7295">
                  <c:v>9661.3527809999996</c:v>
                </c:pt>
                <c:pt idx="7296">
                  <c:v>9662.6766719999996</c:v>
                </c:pt>
                <c:pt idx="7297">
                  <c:v>9664.0005629999996</c:v>
                </c:pt>
                <c:pt idx="7298">
                  <c:v>9665.3244539999996</c:v>
                </c:pt>
                <c:pt idx="7299">
                  <c:v>9666.6483449999996</c:v>
                </c:pt>
                <c:pt idx="7300">
                  <c:v>9667.9722359999996</c:v>
                </c:pt>
                <c:pt idx="7301">
                  <c:v>9669.2961269999996</c:v>
                </c:pt>
                <c:pt idx="7302">
                  <c:v>9670.6200179999996</c:v>
                </c:pt>
                <c:pt idx="7303">
                  <c:v>9671.9439089999996</c:v>
                </c:pt>
                <c:pt idx="7304">
                  <c:v>9673.2677999999996</c:v>
                </c:pt>
                <c:pt idx="7305">
                  <c:v>9674.5916909999996</c:v>
                </c:pt>
                <c:pt idx="7306">
                  <c:v>9675.9155819999996</c:v>
                </c:pt>
                <c:pt idx="7307">
                  <c:v>9677.2394729999996</c:v>
                </c:pt>
                <c:pt idx="7308">
                  <c:v>9678.5633639999996</c:v>
                </c:pt>
                <c:pt idx="7309">
                  <c:v>9679.8872549999996</c:v>
                </c:pt>
                <c:pt idx="7310">
                  <c:v>9681.2111459999996</c:v>
                </c:pt>
                <c:pt idx="7311">
                  <c:v>9682.5350369999996</c:v>
                </c:pt>
                <c:pt idx="7312">
                  <c:v>9683.8589279999997</c:v>
                </c:pt>
                <c:pt idx="7313">
                  <c:v>9685.1828189999997</c:v>
                </c:pt>
                <c:pt idx="7314">
                  <c:v>9686.5067099999997</c:v>
                </c:pt>
                <c:pt idx="7315">
                  <c:v>9687.8306009999997</c:v>
                </c:pt>
                <c:pt idx="7316">
                  <c:v>9689.1544919999997</c:v>
                </c:pt>
                <c:pt idx="7317">
                  <c:v>9690.4783829999997</c:v>
                </c:pt>
                <c:pt idx="7318">
                  <c:v>9691.8022739999997</c:v>
                </c:pt>
                <c:pt idx="7319">
                  <c:v>9693.1261649999997</c:v>
                </c:pt>
                <c:pt idx="7320">
                  <c:v>9694.4500559999997</c:v>
                </c:pt>
                <c:pt idx="7321">
                  <c:v>9695.7739469999997</c:v>
                </c:pt>
                <c:pt idx="7322">
                  <c:v>9697.0978379999997</c:v>
                </c:pt>
                <c:pt idx="7323">
                  <c:v>9698.4217289999997</c:v>
                </c:pt>
                <c:pt idx="7324">
                  <c:v>9699.7456199999997</c:v>
                </c:pt>
                <c:pt idx="7325">
                  <c:v>9701.0695109999997</c:v>
                </c:pt>
                <c:pt idx="7326">
                  <c:v>9702.3934019999997</c:v>
                </c:pt>
                <c:pt idx="7327">
                  <c:v>9703.7172929999997</c:v>
                </c:pt>
                <c:pt idx="7328">
                  <c:v>9705.0411839999997</c:v>
                </c:pt>
                <c:pt idx="7329">
                  <c:v>9706.3650749999997</c:v>
                </c:pt>
                <c:pt idx="7330">
                  <c:v>9707.6889659999997</c:v>
                </c:pt>
                <c:pt idx="7331">
                  <c:v>9709.0128569999997</c:v>
                </c:pt>
                <c:pt idx="7332">
                  <c:v>9710.3367479999997</c:v>
                </c:pt>
                <c:pt idx="7333">
                  <c:v>9711.6606389999997</c:v>
                </c:pt>
                <c:pt idx="7334">
                  <c:v>9712.9845299999997</c:v>
                </c:pt>
                <c:pt idx="7335">
                  <c:v>9714.3084209999997</c:v>
                </c:pt>
                <c:pt idx="7336">
                  <c:v>9715.6323119999997</c:v>
                </c:pt>
                <c:pt idx="7337">
                  <c:v>9716.9562029999997</c:v>
                </c:pt>
                <c:pt idx="7338">
                  <c:v>9718.2800939999997</c:v>
                </c:pt>
                <c:pt idx="7339">
                  <c:v>9719.6039849999997</c:v>
                </c:pt>
                <c:pt idx="7340">
                  <c:v>9720.9278759999997</c:v>
                </c:pt>
                <c:pt idx="7341">
                  <c:v>9722.2517669999997</c:v>
                </c:pt>
                <c:pt idx="7342">
                  <c:v>9723.5756579999997</c:v>
                </c:pt>
                <c:pt idx="7343">
                  <c:v>9724.8995489999998</c:v>
                </c:pt>
                <c:pt idx="7344">
                  <c:v>9726.2234399999998</c:v>
                </c:pt>
                <c:pt idx="7345">
                  <c:v>9727.5473309999998</c:v>
                </c:pt>
                <c:pt idx="7346">
                  <c:v>9728.8712219999998</c:v>
                </c:pt>
                <c:pt idx="7347">
                  <c:v>9730.1951129999998</c:v>
                </c:pt>
                <c:pt idx="7348">
                  <c:v>9731.5190039999998</c:v>
                </c:pt>
                <c:pt idx="7349">
                  <c:v>9732.8428949999998</c:v>
                </c:pt>
                <c:pt idx="7350">
                  <c:v>9734.1667859999998</c:v>
                </c:pt>
                <c:pt idx="7351">
                  <c:v>9735.4906769999998</c:v>
                </c:pt>
                <c:pt idx="7352">
                  <c:v>9736.8145679999998</c:v>
                </c:pt>
                <c:pt idx="7353">
                  <c:v>9738.1384589999998</c:v>
                </c:pt>
                <c:pt idx="7354">
                  <c:v>9739.4623499999998</c:v>
                </c:pt>
                <c:pt idx="7355">
                  <c:v>9740.7862409999998</c:v>
                </c:pt>
                <c:pt idx="7356">
                  <c:v>9742.1101319999998</c:v>
                </c:pt>
                <c:pt idx="7357">
                  <c:v>9743.4340229999998</c:v>
                </c:pt>
                <c:pt idx="7358">
                  <c:v>9744.7579139999998</c:v>
                </c:pt>
                <c:pt idx="7359">
                  <c:v>9746.0818049999998</c:v>
                </c:pt>
                <c:pt idx="7360">
                  <c:v>9747.4056959999998</c:v>
                </c:pt>
                <c:pt idx="7361">
                  <c:v>9748.7295869999998</c:v>
                </c:pt>
                <c:pt idx="7362">
                  <c:v>9750.0534779999998</c:v>
                </c:pt>
                <c:pt idx="7363">
                  <c:v>9751.3773689999998</c:v>
                </c:pt>
                <c:pt idx="7364">
                  <c:v>9752.7012599999998</c:v>
                </c:pt>
                <c:pt idx="7365">
                  <c:v>9754.0251509999998</c:v>
                </c:pt>
                <c:pt idx="7366">
                  <c:v>9755.3490419999998</c:v>
                </c:pt>
                <c:pt idx="7367">
                  <c:v>9756.6729329999998</c:v>
                </c:pt>
                <c:pt idx="7368">
                  <c:v>9757.9968239999998</c:v>
                </c:pt>
                <c:pt idx="7369">
                  <c:v>9759.3207149999998</c:v>
                </c:pt>
                <c:pt idx="7370">
                  <c:v>9760.6446059999998</c:v>
                </c:pt>
                <c:pt idx="7371">
                  <c:v>9761.9684969999998</c:v>
                </c:pt>
                <c:pt idx="7372">
                  <c:v>9763.292387999998</c:v>
                </c:pt>
                <c:pt idx="7373">
                  <c:v>9764.616278999998</c:v>
                </c:pt>
                <c:pt idx="7374">
                  <c:v>9765.940169999998</c:v>
                </c:pt>
                <c:pt idx="7375">
                  <c:v>9767.264060999998</c:v>
                </c:pt>
                <c:pt idx="7376">
                  <c:v>9768.587951999998</c:v>
                </c:pt>
                <c:pt idx="7377">
                  <c:v>9769.911842999998</c:v>
                </c:pt>
                <c:pt idx="7378">
                  <c:v>9771.235733999998</c:v>
                </c:pt>
                <c:pt idx="7379">
                  <c:v>9772.5596249999981</c:v>
                </c:pt>
                <c:pt idx="7380">
                  <c:v>9773.8835159999981</c:v>
                </c:pt>
                <c:pt idx="7381">
                  <c:v>9775.2074069999981</c:v>
                </c:pt>
                <c:pt idx="7382">
                  <c:v>9776.5312979999981</c:v>
                </c:pt>
                <c:pt idx="7383">
                  <c:v>9777.8551889999981</c:v>
                </c:pt>
                <c:pt idx="7384">
                  <c:v>9779.1790799999981</c:v>
                </c:pt>
                <c:pt idx="7385">
                  <c:v>9780.5029709999981</c:v>
                </c:pt>
                <c:pt idx="7386">
                  <c:v>9781.8268619999981</c:v>
                </c:pt>
                <c:pt idx="7387">
                  <c:v>9783.1507529999981</c:v>
                </c:pt>
                <c:pt idx="7388">
                  <c:v>9784.4746439999981</c:v>
                </c:pt>
                <c:pt idx="7389">
                  <c:v>9785.7985349999981</c:v>
                </c:pt>
                <c:pt idx="7390">
                  <c:v>9787.1224259999981</c:v>
                </c:pt>
                <c:pt idx="7391">
                  <c:v>9788.4463169999981</c:v>
                </c:pt>
                <c:pt idx="7392">
                  <c:v>9789.7702079999981</c:v>
                </c:pt>
                <c:pt idx="7393">
                  <c:v>9791.0940989999981</c:v>
                </c:pt>
                <c:pt idx="7394">
                  <c:v>9792.4179899999981</c:v>
                </c:pt>
                <c:pt idx="7395">
                  <c:v>9793.7418809999981</c:v>
                </c:pt>
                <c:pt idx="7396">
                  <c:v>9795.0657719999981</c:v>
                </c:pt>
                <c:pt idx="7397">
                  <c:v>9796.3896629999981</c:v>
                </c:pt>
                <c:pt idx="7398">
                  <c:v>9797.7135539999981</c:v>
                </c:pt>
                <c:pt idx="7399">
                  <c:v>9799.0374449999981</c:v>
                </c:pt>
                <c:pt idx="7400">
                  <c:v>9800.3613359999981</c:v>
                </c:pt>
                <c:pt idx="7401">
                  <c:v>9801.6852269999981</c:v>
                </c:pt>
                <c:pt idx="7402">
                  <c:v>9803.0091179999981</c:v>
                </c:pt>
                <c:pt idx="7403">
                  <c:v>9804.3330089999981</c:v>
                </c:pt>
                <c:pt idx="7404">
                  <c:v>9805.6568999999981</c:v>
                </c:pt>
                <c:pt idx="7405">
                  <c:v>9806.9807909999981</c:v>
                </c:pt>
                <c:pt idx="7406">
                  <c:v>9808.3046819999981</c:v>
                </c:pt>
                <c:pt idx="7407">
                  <c:v>9809.6285729999981</c:v>
                </c:pt>
                <c:pt idx="7408">
                  <c:v>9810.9524639999981</c:v>
                </c:pt>
                <c:pt idx="7409">
                  <c:v>9812.2763549999981</c:v>
                </c:pt>
                <c:pt idx="7410">
                  <c:v>9813.6002459999982</c:v>
                </c:pt>
                <c:pt idx="7411">
                  <c:v>9814.9241369999982</c:v>
                </c:pt>
                <c:pt idx="7412">
                  <c:v>9816.2480279999982</c:v>
                </c:pt>
                <c:pt idx="7413">
                  <c:v>9817.5719189999982</c:v>
                </c:pt>
                <c:pt idx="7414">
                  <c:v>9818.8958099999982</c:v>
                </c:pt>
                <c:pt idx="7415">
                  <c:v>9820.2197009999982</c:v>
                </c:pt>
                <c:pt idx="7416">
                  <c:v>9821.5435919999982</c:v>
                </c:pt>
                <c:pt idx="7417">
                  <c:v>9822.8674829999982</c:v>
                </c:pt>
                <c:pt idx="7418">
                  <c:v>9824.1913739999982</c:v>
                </c:pt>
                <c:pt idx="7419">
                  <c:v>9825.5152649999982</c:v>
                </c:pt>
                <c:pt idx="7420">
                  <c:v>9826.8391559999982</c:v>
                </c:pt>
                <c:pt idx="7421">
                  <c:v>9828.1630469999982</c:v>
                </c:pt>
                <c:pt idx="7422">
                  <c:v>9829.4869379999982</c:v>
                </c:pt>
                <c:pt idx="7423">
                  <c:v>9830.8108289999982</c:v>
                </c:pt>
                <c:pt idx="7424">
                  <c:v>9832.1347199999982</c:v>
                </c:pt>
                <c:pt idx="7425">
                  <c:v>9833.4586109999982</c:v>
                </c:pt>
                <c:pt idx="7426">
                  <c:v>9834.7825019999982</c:v>
                </c:pt>
                <c:pt idx="7427">
                  <c:v>9836.1063929999982</c:v>
                </c:pt>
                <c:pt idx="7428">
                  <c:v>9837.4302839999982</c:v>
                </c:pt>
                <c:pt idx="7429">
                  <c:v>9838.7541749999982</c:v>
                </c:pt>
                <c:pt idx="7430">
                  <c:v>9840.0780659999982</c:v>
                </c:pt>
                <c:pt idx="7431">
                  <c:v>9841.4019569999982</c:v>
                </c:pt>
                <c:pt idx="7432">
                  <c:v>9842.7258479999982</c:v>
                </c:pt>
                <c:pt idx="7433">
                  <c:v>9844.0497389999982</c:v>
                </c:pt>
                <c:pt idx="7434">
                  <c:v>9845.3736299999982</c:v>
                </c:pt>
                <c:pt idx="7435">
                  <c:v>9846.6975209999982</c:v>
                </c:pt>
                <c:pt idx="7436">
                  <c:v>9848.0214119999982</c:v>
                </c:pt>
                <c:pt idx="7437">
                  <c:v>9849.3453029999982</c:v>
                </c:pt>
                <c:pt idx="7438">
                  <c:v>9850.6691939999982</c:v>
                </c:pt>
                <c:pt idx="7439">
                  <c:v>9851.9930849999982</c:v>
                </c:pt>
                <c:pt idx="7440">
                  <c:v>9853.3169759999982</c:v>
                </c:pt>
                <c:pt idx="7441">
                  <c:v>9854.6408669999983</c:v>
                </c:pt>
                <c:pt idx="7442">
                  <c:v>9855.9647579999983</c:v>
                </c:pt>
                <c:pt idx="7443">
                  <c:v>9857.2886489999983</c:v>
                </c:pt>
                <c:pt idx="7444">
                  <c:v>9858.6125399999983</c:v>
                </c:pt>
                <c:pt idx="7445">
                  <c:v>9859.9364309999983</c:v>
                </c:pt>
                <c:pt idx="7446">
                  <c:v>9861.2603219999983</c:v>
                </c:pt>
                <c:pt idx="7447">
                  <c:v>9862.5842129999983</c:v>
                </c:pt>
                <c:pt idx="7448">
                  <c:v>9863.9081039999983</c:v>
                </c:pt>
                <c:pt idx="7449">
                  <c:v>9865.2319949999983</c:v>
                </c:pt>
                <c:pt idx="7450">
                  <c:v>9866.5558859999983</c:v>
                </c:pt>
                <c:pt idx="7451">
                  <c:v>9867.8797769999983</c:v>
                </c:pt>
                <c:pt idx="7452">
                  <c:v>9869.2036679999983</c:v>
                </c:pt>
                <c:pt idx="7453">
                  <c:v>9870.5275589999983</c:v>
                </c:pt>
                <c:pt idx="7454">
                  <c:v>9871.8514499999983</c:v>
                </c:pt>
                <c:pt idx="7455">
                  <c:v>9873.1753409999983</c:v>
                </c:pt>
                <c:pt idx="7456">
                  <c:v>9874.4992319999983</c:v>
                </c:pt>
                <c:pt idx="7457">
                  <c:v>9875.8231229999983</c:v>
                </c:pt>
                <c:pt idx="7458">
                  <c:v>9877.1470139999983</c:v>
                </c:pt>
                <c:pt idx="7459">
                  <c:v>9878.4709049999983</c:v>
                </c:pt>
                <c:pt idx="7460">
                  <c:v>9879.7947959999983</c:v>
                </c:pt>
                <c:pt idx="7461">
                  <c:v>9881.1186869999983</c:v>
                </c:pt>
                <c:pt idx="7462">
                  <c:v>9882.4425779999983</c:v>
                </c:pt>
                <c:pt idx="7463">
                  <c:v>9883.7664689999983</c:v>
                </c:pt>
                <c:pt idx="7464">
                  <c:v>9885.0903599999983</c:v>
                </c:pt>
                <c:pt idx="7465">
                  <c:v>9886.4142509999983</c:v>
                </c:pt>
                <c:pt idx="7466">
                  <c:v>9887.7381419999983</c:v>
                </c:pt>
                <c:pt idx="7467">
                  <c:v>9889.0620329999983</c:v>
                </c:pt>
                <c:pt idx="7468">
                  <c:v>9890.3859239999983</c:v>
                </c:pt>
                <c:pt idx="7469">
                  <c:v>9891.7098149999983</c:v>
                </c:pt>
                <c:pt idx="7470">
                  <c:v>9893.0337059999983</c:v>
                </c:pt>
                <c:pt idx="7471">
                  <c:v>9894.3575969999983</c:v>
                </c:pt>
                <c:pt idx="7472">
                  <c:v>9895.6814879999984</c:v>
                </c:pt>
                <c:pt idx="7473">
                  <c:v>9897.0053789999984</c:v>
                </c:pt>
                <c:pt idx="7474">
                  <c:v>9898.3292699999984</c:v>
                </c:pt>
                <c:pt idx="7475">
                  <c:v>9899.6531609999984</c:v>
                </c:pt>
                <c:pt idx="7476">
                  <c:v>9900.9770519999984</c:v>
                </c:pt>
                <c:pt idx="7477">
                  <c:v>9902.3009429999984</c:v>
                </c:pt>
                <c:pt idx="7478">
                  <c:v>9903.6248339999984</c:v>
                </c:pt>
                <c:pt idx="7479">
                  <c:v>9904.9487249999984</c:v>
                </c:pt>
                <c:pt idx="7480">
                  <c:v>9906.2726159999984</c:v>
                </c:pt>
                <c:pt idx="7481">
                  <c:v>9907.5965069999984</c:v>
                </c:pt>
                <c:pt idx="7482">
                  <c:v>9908.9203979999984</c:v>
                </c:pt>
                <c:pt idx="7483">
                  <c:v>9910.2442889999984</c:v>
                </c:pt>
                <c:pt idx="7484">
                  <c:v>9911.5681799999984</c:v>
                </c:pt>
                <c:pt idx="7485">
                  <c:v>9912.8920709999984</c:v>
                </c:pt>
                <c:pt idx="7486">
                  <c:v>9914.2159619999984</c:v>
                </c:pt>
                <c:pt idx="7487">
                  <c:v>9915.5398529999984</c:v>
                </c:pt>
                <c:pt idx="7488">
                  <c:v>9916.8637439999984</c:v>
                </c:pt>
                <c:pt idx="7489">
                  <c:v>9918.1876349999984</c:v>
                </c:pt>
                <c:pt idx="7490">
                  <c:v>9919.5115259999984</c:v>
                </c:pt>
                <c:pt idx="7491">
                  <c:v>9920.8354169999984</c:v>
                </c:pt>
                <c:pt idx="7492">
                  <c:v>9922.1593079999984</c:v>
                </c:pt>
                <c:pt idx="7493">
                  <c:v>9923.4831989999984</c:v>
                </c:pt>
                <c:pt idx="7494">
                  <c:v>9924.8070899999984</c:v>
                </c:pt>
                <c:pt idx="7495">
                  <c:v>9926.1309809999984</c:v>
                </c:pt>
                <c:pt idx="7496">
                  <c:v>9927.4548719999984</c:v>
                </c:pt>
                <c:pt idx="7497">
                  <c:v>9928.7787629999984</c:v>
                </c:pt>
                <c:pt idx="7498">
                  <c:v>9930.1026539999984</c:v>
                </c:pt>
                <c:pt idx="7499">
                  <c:v>9931.4265449999984</c:v>
                </c:pt>
                <c:pt idx="7500">
                  <c:v>9932.7504359999984</c:v>
                </c:pt>
                <c:pt idx="7501">
                  <c:v>9934.0743269999984</c:v>
                </c:pt>
                <c:pt idx="7502">
                  <c:v>9935.3982179999985</c:v>
                </c:pt>
                <c:pt idx="7503">
                  <c:v>9936.7221089999985</c:v>
                </c:pt>
                <c:pt idx="7504">
                  <c:v>9938.0459999999985</c:v>
                </c:pt>
                <c:pt idx="7505">
                  <c:v>9939.3698909999985</c:v>
                </c:pt>
                <c:pt idx="7506">
                  <c:v>9940.6937819999985</c:v>
                </c:pt>
                <c:pt idx="7507">
                  <c:v>9942.0176729999985</c:v>
                </c:pt>
                <c:pt idx="7508">
                  <c:v>9943.3415639999985</c:v>
                </c:pt>
                <c:pt idx="7509">
                  <c:v>9944.6654549999985</c:v>
                </c:pt>
                <c:pt idx="7510">
                  <c:v>9945.9893459999985</c:v>
                </c:pt>
                <c:pt idx="7511">
                  <c:v>9947.3132369999985</c:v>
                </c:pt>
                <c:pt idx="7512">
                  <c:v>9948.6371279999985</c:v>
                </c:pt>
                <c:pt idx="7513">
                  <c:v>9949.9610189999985</c:v>
                </c:pt>
                <c:pt idx="7514">
                  <c:v>9951.2849099999985</c:v>
                </c:pt>
                <c:pt idx="7515">
                  <c:v>9952.6088009999985</c:v>
                </c:pt>
                <c:pt idx="7516">
                  <c:v>9953.9326919999985</c:v>
                </c:pt>
                <c:pt idx="7517">
                  <c:v>9955.2565829999985</c:v>
                </c:pt>
                <c:pt idx="7518">
                  <c:v>9956.5804739999985</c:v>
                </c:pt>
                <c:pt idx="7519">
                  <c:v>9957.9043649999985</c:v>
                </c:pt>
                <c:pt idx="7520">
                  <c:v>9959.2282559999985</c:v>
                </c:pt>
                <c:pt idx="7521">
                  <c:v>9960.5521469999985</c:v>
                </c:pt>
                <c:pt idx="7522">
                  <c:v>9961.8760379999985</c:v>
                </c:pt>
                <c:pt idx="7523">
                  <c:v>9963.1999289999985</c:v>
                </c:pt>
                <c:pt idx="7524">
                  <c:v>9964.5238199999985</c:v>
                </c:pt>
                <c:pt idx="7525">
                  <c:v>9965.8477109999985</c:v>
                </c:pt>
                <c:pt idx="7526">
                  <c:v>9967.1716019999985</c:v>
                </c:pt>
                <c:pt idx="7527">
                  <c:v>9968.4954929999985</c:v>
                </c:pt>
                <c:pt idx="7528">
                  <c:v>9969.8193839999985</c:v>
                </c:pt>
                <c:pt idx="7529">
                  <c:v>9971.1432749999985</c:v>
                </c:pt>
                <c:pt idx="7530">
                  <c:v>9972.4671659999985</c:v>
                </c:pt>
                <c:pt idx="7531">
                  <c:v>9973.7910569999985</c:v>
                </c:pt>
                <c:pt idx="7532">
                  <c:v>9975.1149479999985</c:v>
                </c:pt>
                <c:pt idx="7533">
                  <c:v>9976.4388389999986</c:v>
                </c:pt>
                <c:pt idx="7534">
                  <c:v>9977.7627299999986</c:v>
                </c:pt>
                <c:pt idx="7535">
                  <c:v>9979.0866209999986</c:v>
                </c:pt>
                <c:pt idx="7536">
                  <c:v>9980.4105119999986</c:v>
                </c:pt>
                <c:pt idx="7537">
                  <c:v>9981.7344029999986</c:v>
                </c:pt>
                <c:pt idx="7538">
                  <c:v>9983.0582939999986</c:v>
                </c:pt>
                <c:pt idx="7539">
                  <c:v>9984.3821849999986</c:v>
                </c:pt>
                <c:pt idx="7540">
                  <c:v>9985.7060759999986</c:v>
                </c:pt>
                <c:pt idx="7541">
                  <c:v>9987.0299669999986</c:v>
                </c:pt>
                <c:pt idx="7542">
                  <c:v>9988.3538579999986</c:v>
                </c:pt>
                <c:pt idx="7543">
                  <c:v>9989.6777489999986</c:v>
                </c:pt>
                <c:pt idx="7544">
                  <c:v>9991.0016399999986</c:v>
                </c:pt>
                <c:pt idx="7545">
                  <c:v>9992.3255309999986</c:v>
                </c:pt>
                <c:pt idx="7546">
                  <c:v>9993.6494219999986</c:v>
                </c:pt>
                <c:pt idx="7547">
                  <c:v>9994.9733129999986</c:v>
                </c:pt>
                <c:pt idx="7548">
                  <c:v>9996.2972039999986</c:v>
                </c:pt>
                <c:pt idx="7549">
                  <c:v>9997.6210949999986</c:v>
                </c:pt>
                <c:pt idx="7550">
                  <c:v>9998.9449859999986</c:v>
                </c:pt>
                <c:pt idx="7551">
                  <c:v>10000.268876999999</c:v>
                </c:pt>
                <c:pt idx="7552">
                  <c:v>10001.592767999999</c:v>
                </c:pt>
                <c:pt idx="7553">
                  <c:v>10002.916658999999</c:v>
                </c:pt>
                <c:pt idx="7554">
                  <c:v>10004.240549999999</c:v>
                </c:pt>
                <c:pt idx="7555">
                  <c:v>10005.564440999999</c:v>
                </c:pt>
                <c:pt idx="7556">
                  <c:v>10006.888331999999</c:v>
                </c:pt>
                <c:pt idx="7557">
                  <c:v>10008.212222999999</c:v>
                </c:pt>
                <c:pt idx="7558">
                  <c:v>10009.536113999999</c:v>
                </c:pt>
                <c:pt idx="7559">
                  <c:v>10010.860004999999</c:v>
                </c:pt>
                <c:pt idx="7560">
                  <c:v>10012.183895999999</c:v>
                </c:pt>
                <c:pt idx="7561">
                  <c:v>10013.507786999999</c:v>
                </c:pt>
                <c:pt idx="7562">
                  <c:v>10014.831677999999</c:v>
                </c:pt>
                <c:pt idx="7563">
                  <c:v>10016.155568999999</c:v>
                </c:pt>
                <c:pt idx="7564">
                  <c:v>10017.479459999999</c:v>
                </c:pt>
                <c:pt idx="7565">
                  <c:v>10018.803350999999</c:v>
                </c:pt>
                <c:pt idx="7566">
                  <c:v>10020.127241999999</c:v>
                </c:pt>
                <c:pt idx="7567">
                  <c:v>10021.451132999999</c:v>
                </c:pt>
                <c:pt idx="7568">
                  <c:v>10022.775023999999</c:v>
                </c:pt>
                <c:pt idx="7569">
                  <c:v>10024.098914999999</c:v>
                </c:pt>
                <c:pt idx="7570">
                  <c:v>10025.422805999999</c:v>
                </c:pt>
                <c:pt idx="7571">
                  <c:v>10026.746696999999</c:v>
                </c:pt>
                <c:pt idx="7572">
                  <c:v>10028.070587999999</c:v>
                </c:pt>
                <c:pt idx="7573">
                  <c:v>10029.394478999999</c:v>
                </c:pt>
                <c:pt idx="7574">
                  <c:v>10030.718369999999</c:v>
                </c:pt>
                <c:pt idx="7575">
                  <c:v>10032.042260999999</c:v>
                </c:pt>
                <c:pt idx="7576">
                  <c:v>10033.366151999999</c:v>
                </c:pt>
                <c:pt idx="7577">
                  <c:v>10034.690042999999</c:v>
                </c:pt>
                <c:pt idx="7578">
                  <c:v>10036.013933999999</c:v>
                </c:pt>
                <c:pt idx="7579">
                  <c:v>10037.337824999999</c:v>
                </c:pt>
                <c:pt idx="7580">
                  <c:v>10038.661715999999</c:v>
                </c:pt>
                <c:pt idx="7581">
                  <c:v>10039.985606999999</c:v>
                </c:pt>
                <c:pt idx="7582">
                  <c:v>10041.309497999999</c:v>
                </c:pt>
                <c:pt idx="7583">
                  <c:v>10042.633388999999</c:v>
                </c:pt>
                <c:pt idx="7584">
                  <c:v>10043.957279999999</c:v>
                </c:pt>
                <c:pt idx="7585">
                  <c:v>10045.281170999999</c:v>
                </c:pt>
                <c:pt idx="7586">
                  <c:v>10046.605061999999</c:v>
                </c:pt>
                <c:pt idx="7587">
                  <c:v>10047.928952999999</c:v>
                </c:pt>
                <c:pt idx="7588">
                  <c:v>10049.252843999999</c:v>
                </c:pt>
                <c:pt idx="7589">
                  <c:v>10050.576734999999</c:v>
                </c:pt>
                <c:pt idx="7590">
                  <c:v>10051.900625999999</c:v>
                </c:pt>
                <c:pt idx="7591">
                  <c:v>10053.224516999999</c:v>
                </c:pt>
                <c:pt idx="7592">
                  <c:v>10054.548407999999</c:v>
                </c:pt>
                <c:pt idx="7593">
                  <c:v>10055.872298999999</c:v>
                </c:pt>
                <c:pt idx="7594">
                  <c:v>10057.196189999999</c:v>
                </c:pt>
                <c:pt idx="7595">
                  <c:v>10058.520080999999</c:v>
                </c:pt>
                <c:pt idx="7596">
                  <c:v>10059.843971999999</c:v>
                </c:pt>
                <c:pt idx="7597">
                  <c:v>10061.167862999999</c:v>
                </c:pt>
                <c:pt idx="7598">
                  <c:v>10062.491753999999</c:v>
                </c:pt>
                <c:pt idx="7599">
                  <c:v>10063.815644999999</c:v>
                </c:pt>
                <c:pt idx="7600">
                  <c:v>10065.139535999999</c:v>
                </c:pt>
                <c:pt idx="7601">
                  <c:v>10066.463426999999</c:v>
                </c:pt>
                <c:pt idx="7602">
                  <c:v>10067.787317999999</c:v>
                </c:pt>
                <c:pt idx="7603">
                  <c:v>10069.111208999999</c:v>
                </c:pt>
                <c:pt idx="7604">
                  <c:v>10070.435099999999</c:v>
                </c:pt>
                <c:pt idx="7605">
                  <c:v>10071.758990999999</c:v>
                </c:pt>
                <c:pt idx="7606">
                  <c:v>10073.082881999999</c:v>
                </c:pt>
                <c:pt idx="7607">
                  <c:v>10074.406772999999</c:v>
                </c:pt>
                <c:pt idx="7608">
                  <c:v>10075.730663999999</c:v>
                </c:pt>
                <c:pt idx="7609">
                  <c:v>10077.054554999999</c:v>
                </c:pt>
                <c:pt idx="7610">
                  <c:v>10078.378445999999</c:v>
                </c:pt>
                <c:pt idx="7611">
                  <c:v>10079.702336999999</c:v>
                </c:pt>
                <c:pt idx="7612">
                  <c:v>10081.026227999999</c:v>
                </c:pt>
                <c:pt idx="7613">
                  <c:v>10082.350118999999</c:v>
                </c:pt>
                <c:pt idx="7614">
                  <c:v>10083.674009999999</c:v>
                </c:pt>
                <c:pt idx="7615">
                  <c:v>10084.997900999999</c:v>
                </c:pt>
                <c:pt idx="7616">
                  <c:v>10086.321791999999</c:v>
                </c:pt>
                <c:pt idx="7617">
                  <c:v>10087.645682999999</c:v>
                </c:pt>
                <c:pt idx="7618">
                  <c:v>10088.969573999999</c:v>
                </c:pt>
                <c:pt idx="7619">
                  <c:v>10090.293464999999</c:v>
                </c:pt>
                <c:pt idx="7620">
                  <c:v>10091.617355999999</c:v>
                </c:pt>
                <c:pt idx="7621">
                  <c:v>10092.941246999999</c:v>
                </c:pt>
                <c:pt idx="7622">
                  <c:v>10094.265137999999</c:v>
                </c:pt>
                <c:pt idx="7623">
                  <c:v>10095.589028999999</c:v>
                </c:pt>
                <c:pt idx="7624">
                  <c:v>10096.912919999999</c:v>
                </c:pt>
                <c:pt idx="7625">
                  <c:v>10098.236810999999</c:v>
                </c:pt>
                <c:pt idx="7626">
                  <c:v>10099.560701999999</c:v>
                </c:pt>
                <c:pt idx="7627">
                  <c:v>10100.884592999999</c:v>
                </c:pt>
                <c:pt idx="7628">
                  <c:v>10102.208483999999</c:v>
                </c:pt>
                <c:pt idx="7629">
                  <c:v>10103.532374999999</c:v>
                </c:pt>
                <c:pt idx="7630">
                  <c:v>10104.856265999999</c:v>
                </c:pt>
                <c:pt idx="7631">
                  <c:v>10106.180156999999</c:v>
                </c:pt>
                <c:pt idx="7632">
                  <c:v>10107.504047999999</c:v>
                </c:pt>
                <c:pt idx="7633">
                  <c:v>10108.827938999999</c:v>
                </c:pt>
                <c:pt idx="7634">
                  <c:v>10110.151829999999</c:v>
                </c:pt>
                <c:pt idx="7635">
                  <c:v>10111.475720999999</c:v>
                </c:pt>
                <c:pt idx="7636">
                  <c:v>10112.799611999999</c:v>
                </c:pt>
                <c:pt idx="7637">
                  <c:v>10114.123502999999</c:v>
                </c:pt>
                <c:pt idx="7638">
                  <c:v>10115.447393999999</c:v>
                </c:pt>
                <c:pt idx="7639">
                  <c:v>10116.771284999999</c:v>
                </c:pt>
                <c:pt idx="7640">
                  <c:v>10118.095175999999</c:v>
                </c:pt>
                <c:pt idx="7641">
                  <c:v>10119.419066999999</c:v>
                </c:pt>
                <c:pt idx="7642">
                  <c:v>10120.742957999999</c:v>
                </c:pt>
                <c:pt idx="7643">
                  <c:v>10122.066848999999</c:v>
                </c:pt>
                <c:pt idx="7644">
                  <c:v>10123.390739999999</c:v>
                </c:pt>
                <c:pt idx="7645">
                  <c:v>10124.714630999999</c:v>
                </c:pt>
                <c:pt idx="7646">
                  <c:v>10126.038521999999</c:v>
                </c:pt>
                <c:pt idx="7647">
                  <c:v>10127.362412999999</c:v>
                </c:pt>
                <c:pt idx="7648">
                  <c:v>10128.686303999999</c:v>
                </c:pt>
                <c:pt idx="7649">
                  <c:v>10130.010194999999</c:v>
                </c:pt>
                <c:pt idx="7650">
                  <c:v>10131.334085999999</c:v>
                </c:pt>
                <c:pt idx="7651">
                  <c:v>10132.657976999999</c:v>
                </c:pt>
                <c:pt idx="7652">
                  <c:v>10133.981867999999</c:v>
                </c:pt>
                <c:pt idx="7653">
                  <c:v>10135.305758999999</c:v>
                </c:pt>
                <c:pt idx="7654">
                  <c:v>10136.629649999999</c:v>
                </c:pt>
                <c:pt idx="7655">
                  <c:v>10137.953540999999</c:v>
                </c:pt>
                <c:pt idx="7656">
                  <c:v>10139.277431999999</c:v>
                </c:pt>
                <c:pt idx="7657">
                  <c:v>10140.601322999999</c:v>
                </c:pt>
                <c:pt idx="7658">
                  <c:v>10141.925213999999</c:v>
                </c:pt>
                <c:pt idx="7659">
                  <c:v>10143.249104999999</c:v>
                </c:pt>
                <c:pt idx="7660">
                  <c:v>10144.572995999999</c:v>
                </c:pt>
                <c:pt idx="7661">
                  <c:v>10145.896886999999</c:v>
                </c:pt>
                <c:pt idx="7662">
                  <c:v>10147.220777999999</c:v>
                </c:pt>
                <c:pt idx="7663">
                  <c:v>10148.544668999999</c:v>
                </c:pt>
                <c:pt idx="7664">
                  <c:v>10149.868559999999</c:v>
                </c:pt>
                <c:pt idx="7665">
                  <c:v>10151.192450999999</c:v>
                </c:pt>
                <c:pt idx="7666">
                  <c:v>10152.516341999999</c:v>
                </c:pt>
                <c:pt idx="7667">
                  <c:v>10153.840232999999</c:v>
                </c:pt>
                <c:pt idx="7668">
                  <c:v>10155.164123999999</c:v>
                </c:pt>
                <c:pt idx="7669">
                  <c:v>10156.488014999999</c:v>
                </c:pt>
                <c:pt idx="7670">
                  <c:v>10157.811905999999</c:v>
                </c:pt>
                <c:pt idx="7671">
                  <c:v>10159.135796999999</c:v>
                </c:pt>
                <c:pt idx="7672">
                  <c:v>10160.459687999999</c:v>
                </c:pt>
                <c:pt idx="7673">
                  <c:v>10161.783578999999</c:v>
                </c:pt>
                <c:pt idx="7674">
                  <c:v>10163.107469999999</c:v>
                </c:pt>
                <c:pt idx="7675">
                  <c:v>10164.431360999999</c:v>
                </c:pt>
                <c:pt idx="7676">
                  <c:v>10165.755251999999</c:v>
                </c:pt>
                <c:pt idx="7677">
                  <c:v>10167.079142999999</c:v>
                </c:pt>
                <c:pt idx="7678">
                  <c:v>10168.403033999999</c:v>
                </c:pt>
                <c:pt idx="7679">
                  <c:v>10169.726924999999</c:v>
                </c:pt>
                <c:pt idx="7680">
                  <c:v>10171.050815999999</c:v>
                </c:pt>
                <c:pt idx="7681">
                  <c:v>10172.374706999999</c:v>
                </c:pt>
                <c:pt idx="7682">
                  <c:v>10173.698597999999</c:v>
                </c:pt>
                <c:pt idx="7683">
                  <c:v>10175.022488999999</c:v>
                </c:pt>
                <c:pt idx="7684">
                  <c:v>10176.346379999999</c:v>
                </c:pt>
                <c:pt idx="7685">
                  <c:v>10177.670270999999</c:v>
                </c:pt>
                <c:pt idx="7686">
                  <c:v>10178.994161999999</c:v>
                </c:pt>
                <c:pt idx="7687">
                  <c:v>10180.318052999999</c:v>
                </c:pt>
                <c:pt idx="7688">
                  <c:v>10181.641943999999</c:v>
                </c:pt>
                <c:pt idx="7689">
                  <c:v>10182.965834999999</c:v>
                </c:pt>
                <c:pt idx="7690">
                  <c:v>10184.289725999999</c:v>
                </c:pt>
                <c:pt idx="7691">
                  <c:v>10185.613616999999</c:v>
                </c:pt>
                <c:pt idx="7692">
                  <c:v>10186.937507999999</c:v>
                </c:pt>
                <c:pt idx="7693">
                  <c:v>10188.261398999999</c:v>
                </c:pt>
                <c:pt idx="7694">
                  <c:v>10189.585289999999</c:v>
                </c:pt>
                <c:pt idx="7695">
                  <c:v>10190.909180999999</c:v>
                </c:pt>
                <c:pt idx="7696">
                  <c:v>10192.233071999999</c:v>
                </c:pt>
                <c:pt idx="7697">
                  <c:v>10193.556962999999</c:v>
                </c:pt>
                <c:pt idx="7698">
                  <c:v>10194.880853999999</c:v>
                </c:pt>
                <c:pt idx="7699">
                  <c:v>10196.204744999999</c:v>
                </c:pt>
                <c:pt idx="7700">
                  <c:v>10197.528635999999</c:v>
                </c:pt>
                <c:pt idx="7701">
                  <c:v>10198.852526999999</c:v>
                </c:pt>
                <c:pt idx="7702">
                  <c:v>10200.176417999999</c:v>
                </c:pt>
                <c:pt idx="7703">
                  <c:v>10201.500308999999</c:v>
                </c:pt>
                <c:pt idx="7704">
                  <c:v>10202.824199999999</c:v>
                </c:pt>
                <c:pt idx="7705">
                  <c:v>10204.148090999999</c:v>
                </c:pt>
                <c:pt idx="7706">
                  <c:v>10205.471981999999</c:v>
                </c:pt>
                <c:pt idx="7707">
                  <c:v>10206.795872999999</c:v>
                </c:pt>
                <c:pt idx="7708">
                  <c:v>10208.119763999999</c:v>
                </c:pt>
                <c:pt idx="7709">
                  <c:v>10209.443654999999</c:v>
                </c:pt>
                <c:pt idx="7710">
                  <c:v>10210.767545999999</c:v>
                </c:pt>
                <c:pt idx="7711">
                  <c:v>10212.091436999999</c:v>
                </c:pt>
                <c:pt idx="7712">
                  <c:v>10213.415327999999</c:v>
                </c:pt>
                <c:pt idx="7713">
                  <c:v>10214.739218999999</c:v>
                </c:pt>
                <c:pt idx="7714">
                  <c:v>10216.063109999999</c:v>
                </c:pt>
                <c:pt idx="7715">
                  <c:v>10217.387000999999</c:v>
                </c:pt>
                <c:pt idx="7716">
                  <c:v>10218.710891999999</c:v>
                </c:pt>
                <c:pt idx="7717">
                  <c:v>10220.034782999999</c:v>
                </c:pt>
                <c:pt idx="7718">
                  <c:v>10221.358673999999</c:v>
                </c:pt>
                <c:pt idx="7719">
                  <c:v>10222.682564999999</c:v>
                </c:pt>
                <c:pt idx="7720">
                  <c:v>10224.006455999999</c:v>
                </c:pt>
                <c:pt idx="7721">
                  <c:v>10225.330346999999</c:v>
                </c:pt>
                <c:pt idx="7722">
                  <c:v>10226.654237999999</c:v>
                </c:pt>
                <c:pt idx="7723">
                  <c:v>10227.978128999999</c:v>
                </c:pt>
                <c:pt idx="7724">
                  <c:v>10229.302019999999</c:v>
                </c:pt>
                <c:pt idx="7725">
                  <c:v>10230.625910999999</c:v>
                </c:pt>
                <c:pt idx="7726">
                  <c:v>10231.949801999999</c:v>
                </c:pt>
                <c:pt idx="7727">
                  <c:v>10233.273692999999</c:v>
                </c:pt>
                <c:pt idx="7728">
                  <c:v>10234.597583999999</c:v>
                </c:pt>
                <c:pt idx="7729">
                  <c:v>10235.921474999999</c:v>
                </c:pt>
                <c:pt idx="7730">
                  <c:v>10237.245365999999</c:v>
                </c:pt>
                <c:pt idx="7731">
                  <c:v>10238.569256999999</c:v>
                </c:pt>
                <c:pt idx="7732">
                  <c:v>10239.893147999999</c:v>
                </c:pt>
                <c:pt idx="7733">
                  <c:v>10241.217038999999</c:v>
                </c:pt>
                <c:pt idx="7734">
                  <c:v>10242.540929999999</c:v>
                </c:pt>
                <c:pt idx="7735">
                  <c:v>10243.864820999999</c:v>
                </c:pt>
                <c:pt idx="7736">
                  <c:v>10245.188711999999</c:v>
                </c:pt>
                <c:pt idx="7737">
                  <c:v>10246.512602999999</c:v>
                </c:pt>
                <c:pt idx="7738">
                  <c:v>10247.836493999999</c:v>
                </c:pt>
                <c:pt idx="7739">
                  <c:v>10249.160384999999</c:v>
                </c:pt>
                <c:pt idx="7740">
                  <c:v>10250.484275999999</c:v>
                </c:pt>
                <c:pt idx="7741">
                  <c:v>10251.808166999999</c:v>
                </c:pt>
                <c:pt idx="7742">
                  <c:v>10253.132057999999</c:v>
                </c:pt>
                <c:pt idx="7743">
                  <c:v>10254.455948999999</c:v>
                </c:pt>
                <c:pt idx="7744">
                  <c:v>10255.779839999999</c:v>
                </c:pt>
                <c:pt idx="7745">
                  <c:v>10257.103730999999</c:v>
                </c:pt>
                <c:pt idx="7746">
                  <c:v>10258.427621999999</c:v>
                </c:pt>
                <c:pt idx="7747">
                  <c:v>10259.751512999999</c:v>
                </c:pt>
                <c:pt idx="7748">
                  <c:v>10261.075403999999</c:v>
                </c:pt>
                <c:pt idx="7749">
                  <c:v>10262.399294999999</c:v>
                </c:pt>
                <c:pt idx="7750">
                  <c:v>10263.723185999999</c:v>
                </c:pt>
                <c:pt idx="7751">
                  <c:v>10265.047076999999</c:v>
                </c:pt>
                <c:pt idx="7752">
                  <c:v>10266.370967999999</c:v>
                </c:pt>
                <c:pt idx="7753">
                  <c:v>10267.694858999999</c:v>
                </c:pt>
                <c:pt idx="7754">
                  <c:v>10269.018749999999</c:v>
                </c:pt>
                <c:pt idx="7755">
                  <c:v>10270.342640999999</c:v>
                </c:pt>
                <c:pt idx="7756">
                  <c:v>10271.666531999999</c:v>
                </c:pt>
                <c:pt idx="7757">
                  <c:v>10272.990422999999</c:v>
                </c:pt>
                <c:pt idx="7758">
                  <c:v>10274.314313999999</c:v>
                </c:pt>
                <c:pt idx="7759">
                  <c:v>10275.638204999999</c:v>
                </c:pt>
                <c:pt idx="7760">
                  <c:v>10276.962095999999</c:v>
                </c:pt>
                <c:pt idx="7761">
                  <c:v>10278.285986999999</c:v>
                </c:pt>
                <c:pt idx="7762">
                  <c:v>10279.609877999999</c:v>
                </c:pt>
                <c:pt idx="7763">
                  <c:v>10280.933768999999</c:v>
                </c:pt>
                <c:pt idx="7764">
                  <c:v>10282.257659999999</c:v>
                </c:pt>
                <c:pt idx="7765">
                  <c:v>10283.581550999999</c:v>
                </c:pt>
                <c:pt idx="7766">
                  <c:v>10284.905441999999</c:v>
                </c:pt>
                <c:pt idx="7767">
                  <c:v>10286.229332999999</c:v>
                </c:pt>
                <c:pt idx="7768">
                  <c:v>10287.553223999999</c:v>
                </c:pt>
                <c:pt idx="7769">
                  <c:v>10288.877114999999</c:v>
                </c:pt>
                <c:pt idx="7770">
                  <c:v>10290.201005999999</c:v>
                </c:pt>
                <c:pt idx="7771">
                  <c:v>10291.524896999999</c:v>
                </c:pt>
                <c:pt idx="7772">
                  <c:v>10292.848787999999</c:v>
                </c:pt>
                <c:pt idx="7773">
                  <c:v>10294.172678999999</c:v>
                </c:pt>
                <c:pt idx="7774">
                  <c:v>10295.496569999999</c:v>
                </c:pt>
                <c:pt idx="7775">
                  <c:v>10296.820460999999</c:v>
                </c:pt>
                <c:pt idx="7776">
                  <c:v>10298.144351999999</c:v>
                </c:pt>
                <c:pt idx="7777">
                  <c:v>10299.468242999999</c:v>
                </c:pt>
                <c:pt idx="7778">
                  <c:v>10300.792133999999</c:v>
                </c:pt>
                <c:pt idx="7779">
                  <c:v>10302.116024999999</c:v>
                </c:pt>
                <c:pt idx="7780">
                  <c:v>10303.439915999999</c:v>
                </c:pt>
                <c:pt idx="7781">
                  <c:v>10304.763806999999</c:v>
                </c:pt>
                <c:pt idx="7782">
                  <c:v>10306.087697999999</c:v>
                </c:pt>
                <c:pt idx="7783">
                  <c:v>10307.411588999999</c:v>
                </c:pt>
                <c:pt idx="7784">
                  <c:v>10308.735479999999</c:v>
                </c:pt>
                <c:pt idx="7785">
                  <c:v>10310.059370999999</c:v>
                </c:pt>
                <c:pt idx="7786">
                  <c:v>10311.383261999999</c:v>
                </c:pt>
                <c:pt idx="7787">
                  <c:v>10312.707152999999</c:v>
                </c:pt>
                <c:pt idx="7788">
                  <c:v>10314.031043999999</c:v>
                </c:pt>
                <c:pt idx="7789">
                  <c:v>10315.354934999999</c:v>
                </c:pt>
                <c:pt idx="7790">
                  <c:v>10316.678825999999</c:v>
                </c:pt>
                <c:pt idx="7791">
                  <c:v>10318.002716999999</c:v>
                </c:pt>
                <c:pt idx="7792">
                  <c:v>10319.326607999999</c:v>
                </c:pt>
                <c:pt idx="7793">
                  <c:v>10320.650498999999</c:v>
                </c:pt>
                <c:pt idx="7794">
                  <c:v>10321.974389999999</c:v>
                </c:pt>
                <c:pt idx="7795">
                  <c:v>10323.298280999999</c:v>
                </c:pt>
                <c:pt idx="7796">
                  <c:v>10324.622171999999</c:v>
                </c:pt>
                <c:pt idx="7797">
                  <c:v>10325.946062999999</c:v>
                </c:pt>
                <c:pt idx="7798">
                  <c:v>10327.269953999999</c:v>
                </c:pt>
                <c:pt idx="7799">
                  <c:v>10328.593844999999</c:v>
                </c:pt>
                <c:pt idx="7800">
                  <c:v>10329.917735999999</c:v>
                </c:pt>
                <c:pt idx="7801">
                  <c:v>10331.241626999999</c:v>
                </c:pt>
                <c:pt idx="7802">
                  <c:v>10332.565517999999</c:v>
                </c:pt>
                <c:pt idx="7803">
                  <c:v>10333.889408999999</c:v>
                </c:pt>
                <c:pt idx="7804">
                  <c:v>10335.213299999999</c:v>
                </c:pt>
                <c:pt idx="7805">
                  <c:v>10336.537190999999</c:v>
                </c:pt>
                <c:pt idx="7806">
                  <c:v>10337.861081999999</c:v>
                </c:pt>
                <c:pt idx="7807">
                  <c:v>10339.184972999999</c:v>
                </c:pt>
                <c:pt idx="7808">
                  <c:v>10340.508863999999</c:v>
                </c:pt>
                <c:pt idx="7809">
                  <c:v>10341.832754999999</c:v>
                </c:pt>
                <c:pt idx="7810">
                  <c:v>10343.156645999999</c:v>
                </c:pt>
                <c:pt idx="7811">
                  <c:v>10344.480536999999</c:v>
                </c:pt>
                <c:pt idx="7812">
                  <c:v>10345.804427999999</c:v>
                </c:pt>
                <c:pt idx="7813">
                  <c:v>10347.128318999999</c:v>
                </c:pt>
                <c:pt idx="7814">
                  <c:v>10348.452209999999</c:v>
                </c:pt>
                <c:pt idx="7815">
                  <c:v>10349.776100999999</c:v>
                </c:pt>
                <c:pt idx="7816">
                  <c:v>10351.099991999999</c:v>
                </c:pt>
                <c:pt idx="7817">
                  <c:v>10352.423882999999</c:v>
                </c:pt>
                <c:pt idx="7818">
                  <c:v>10353.747773999999</c:v>
                </c:pt>
                <c:pt idx="7819">
                  <c:v>10355.071664999999</c:v>
                </c:pt>
                <c:pt idx="7820">
                  <c:v>10356.395555999999</c:v>
                </c:pt>
                <c:pt idx="7821">
                  <c:v>10357.719446999999</c:v>
                </c:pt>
                <c:pt idx="7822">
                  <c:v>10359.043337999999</c:v>
                </c:pt>
                <c:pt idx="7823">
                  <c:v>10360.367228999999</c:v>
                </c:pt>
                <c:pt idx="7824">
                  <c:v>10361.69112</c:v>
                </c:pt>
                <c:pt idx="7825">
                  <c:v>10363.015011</c:v>
                </c:pt>
                <c:pt idx="7826">
                  <c:v>10364.338902</c:v>
                </c:pt>
                <c:pt idx="7827">
                  <c:v>10365.662793</c:v>
                </c:pt>
                <c:pt idx="7828">
                  <c:v>10366.986684</c:v>
                </c:pt>
                <c:pt idx="7829">
                  <c:v>10368.310575</c:v>
                </c:pt>
                <c:pt idx="7830">
                  <c:v>10369.634466</c:v>
                </c:pt>
                <c:pt idx="7831">
                  <c:v>10370.958357</c:v>
                </c:pt>
                <c:pt idx="7832">
                  <c:v>10372.282248</c:v>
                </c:pt>
                <c:pt idx="7833">
                  <c:v>10373.606139</c:v>
                </c:pt>
                <c:pt idx="7834">
                  <c:v>10374.93003</c:v>
                </c:pt>
                <c:pt idx="7835">
                  <c:v>10376.253921</c:v>
                </c:pt>
                <c:pt idx="7836">
                  <c:v>10377.577812</c:v>
                </c:pt>
                <c:pt idx="7837">
                  <c:v>10378.901703</c:v>
                </c:pt>
                <c:pt idx="7838">
                  <c:v>10380.225594</c:v>
                </c:pt>
                <c:pt idx="7839">
                  <c:v>10381.549485</c:v>
                </c:pt>
                <c:pt idx="7840">
                  <c:v>10382.873376</c:v>
                </c:pt>
                <c:pt idx="7841">
                  <c:v>10384.197267</c:v>
                </c:pt>
                <c:pt idx="7842">
                  <c:v>10385.521158</c:v>
                </c:pt>
                <c:pt idx="7843">
                  <c:v>10386.845049</c:v>
                </c:pt>
                <c:pt idx="7844">
                  <c:v>10388.16894</c:v>
                </c:pt>
                <c:pt idx="7845">
                  <c:v>10389.492831</c:v>
                </c:pt>
                <c:pt idx="7846">
                  <c:v>10390.816722</c:v>
                </c:pt>
                <c:pt idx="7847">
                  <c:v>10392.140613</c:v>
                </c:pt>
                <c:pt idx="7848">
                  <c:v>10393.464504</c:v>
                </c:pt>
                <c:pt idx="7849">
                  <c:v>10394.788395</c:v>
                </c:pt>
                <c:pt idx="7850">
                  <c:v>10396.112286</c:v>
                </c:pt>
                <c:pt idx="7851">
                  <c:v>10397.436177</c:v>
                </c:pt>
                <c:pt idx="7852">
                  <c:v>10398.760068</c:v>
                </c:pt>
                <c:pt idx="7853">
                  <c:v>10400.083959</c:v>
                </c:pt>
                <c:pt idx="7854">
                  <c:v>10401.40785</c:v>
                </c:pt>
                <c:pt idx="7855">
                  <c:v>10402.731741</c:v>
                </c:pt>
                <c:pt idx="7856">
                  <c:v>10404.055632</c:v>
                </c:pt>
                <c:pt idx="7857">
                  <c:v>10405.379523</c:v>
                </c:pt>
                <c:pt idx="7858">
                  <c:v>10406.703414</c:v>
                </c:pt>
                <c:pt idx="7859">
                  <c:v>10408.027305</c:v>
                </c:pt>
                <c:pt idx="7860">
                  <c:v>10409.351196</c:v>
                </c:pt>
                <c:pt idx="7861">
                  <c:v>10410.675087</c:v>
                </c:pt>
                <c:pt idx="7862">
                  <c:v>10411.998978</c:v>
                </c:pt>
                <c:pt idx="7863">
                  <c:v>10413.322869</c:v>
                </c:pt>
                <c:pt idx="7864">
                  <c:v>10414.64676</c:v>
                </c:pt>
                <c:pt idx="7865">
                  <c:v>10415.970651</c:v>
                </c:pt>
                <c:pt idx="7866">
                  <c:v>10417.294542</c:v>
                </c:pt>
                <c:pt idx="7867">
                  <c:v>10418.618433</c:v>
                </c:pt>
                <c:pt idx="7868">
                  <c:v>10419.942324</c:v>
                </c:pt>
                <c:pt idx="7869">
                  <c:v>10421.266215</c:v>
                </c:pt>
                <c:pt idx="7870">
                  <c:v>10422.590106</c:v>
                </c:pt>
                <c:pt idx="7871">
                  <c:v>10423.913997</c:v>
                </c:pt>
                <c:pt idx="7872">
                  <c:v>10425.237888</c:v>
                </c:pt>
                <c:pt idx="7873">
                  <c:v>10426.561779</c:v>
                </c:pt>
                <c:pt idx="7874">
                  <c:v>10427.88567</c:v>
                </c:pt>
                <c:pt idx="7875">
                  <c:v>10429.209561</c:v>
                </c:pt>
                <c:pt idx="7876">
                  <c:v>10430.533452</c:v>
                </c:pt>
                <c:pt idx="7877">
                  <c:v>10431.857343</c:v>
                </c:pt>
                <c:pt idx="7878">
                  <c:v>10433.181234</c:v>
                </c:pt>
                <c:pt idx="7879">
                  <c:v>10434.505125</c:v>
                </c:pt>
                <c:pt idx="7880">
                  <c:v>10435.829016</c:v>
                </c:pt>
                <c:pt idx="7881">
                  <c:v>10437.152907</c:v>
                </c:pt>
                <c:pt idx="7882">
                  <c:v>10438.476798</c:v>
                </c:pt>
                <c:pt idx="7883">
                  <c:v>10439.800689</c:v>
                </c:pt>
                <c:pt idx="7884">
                  <c:v>10441.12458</c:v>
                </c:pt>
                <c:pt idx="7885">
                  <c:v>10442.448471</c:v>
                </c:pt>
                <c:pt idx="7886">
                  <c:v>10443.772362</c:v>
                </c:pt>
                <c:pt idx="7887">
                  <c:v>10445.096253</c:v>
                </c:pt>
                <c:pt idx="7888">
                  <c:v>10446.420144</c:v>
                </c:pt>
                <c:pt idx="7889">
                  <c:v>10447.744035</c:v>
                </c:pt>
                <c:pt idx="7890">
                  <c:v>10449.067926</c:v>
                </c:pt>
                <c:pt idx="7891">
                  <c:v>10450.391817</c:v>
                </c:pt>
                <c:pt idx="7892">
                  <c:v>10451.715708</c:v>
                </c:pt>
                <c:pt idx="7893">
                  <c:v>10453.039599</c:v>
                </c:pt>
                <c:pt idx="7894">
                  <c:v>10454.36349</c:v>
                </c:pt>
                <c:pt idx="7895">
                  <c:v>10455.687381</c:v>
                </c:pt>
                <c:pt idx="7896">
                  <c:v>10457.011272</c:v>
                </c:pt>
                <c:pt idx="7897">
                  <c:v>10458.335163</c:v>
                </c:pt>
                <c:pt idx="7898">
                  <c:v>10459.659054</c:v>
                </c:pt>
                <c:pt idx="7899">
                  <c:v>10460.982945</c:v>
                </c:pt>
                <c:pt idx="7900">
                  <c:v>10462.306836</c:v>
                </c:pt>
                <c:pt idx="7901">
                  <c:v>10463.630727</c:v>
                </c:pt>
                <c:pt idx="7902">
                  <c:v>10464.954618</c:v>
                </c:pt>
                <c:pt idx="7903">
                  <c:v>10466.278509</c:v>
                </c:pt>
                <c:pt idx="7904">
                  <c:v>10467.6024</c:v>
                </c:pt>
                <c:pt idx="7905">
                  <c:v>10468.926291</c:v>
                </c:pt>
                <c:pt idx="7906">
                  <c:v>10470.250182</c:v>
                </c:pt>
                <c:pt idx="7907">
                  <c:v>10471.574073</c:v>
                </c:pt>
                <c:pt idx="7908">
                  <c:v>10472.897964</c:v>
                </c:pt>
                <c:pt idx="7909">
                  <c:v>10474.221855</c:v>
                </c:pt>
                <c:pt idx="7910">
                  <c:v>10475.545746</c:v>
                </c:pt>
                <c:pt idx="7911">
                  <c:v>10476.869637</c:v>
                </c:pt>
                <c:pt idx="7912">
                  <c:v>10478.193528</c:v>
                </c:pt>
                <c:pt idx="7913">
                  <c:v>10479.517419</c:v>
                </c:pt>
                <c:pt idx="7914">
                  <c:v>10480.84131</c:v>
                </c:pt>
                <c:pt idx="7915">
                  <c:v>10482.165201</c:v>
                </c:pt>
                <c:pt idx="7916">
                  <c:v>10483.489092</c:v>
                </c:pt>
                <c:pt idx="7917">
                  <c:v>10484.812983</c:v>
                </c:pt>
                <c:pt idx="7918">
                  <c:v>10486.136874</c:v>
                </c:pt>
                <c:pt idx="7919">
                  <c:v>10487.460764999998</c:v>
                </c:pt>
                <c:pt idx="7920">
                  <c:v>10488.784655999998</c:v>
                </c:pt>
                <c:pt idx="7921">
                  <c:v>10490.108546999998</c:v>
                </c:pt>
                <c:pt idx="7922">
                  <c:v>10491.432437999998</c:v>
                </c:pt>
                <c:pt idx="7923">
                  <c:v>10492.756328999998</c:v>
                </c:pt>
                <c:pt idx="7924">
                  <c:v>10494.080219999998</c:v>
                </c:pt>
                <c:pt idx="7925">
                  <c:v>10495.404110999998</c:v>
                </c:pt>
                <c:pt idx="7926">
                  <c:v>10496.728001999998</c:v>
                </c:pt>
                <c:pt idx="7927">
                  <c:v>10498.051892999998</c:v>
                </c:pt>
                <c:pt idx="7928">
                  <c:v>10499.375783999998</c:v>
                </c:pt>
                <c:pt idx="7929">
                  <c:v>10500.699674999998</c:v>
                </c:pt>
                <c:pt idx="7930">
                  <c:v>10502.023565999998</c:v>
                </c:pt>
                <c:pt idx="7931">
                  <c:v>10503.347456999998</c:v>
                </c:pt>
                <c:pt idx="7932">
                  <c:v>10504.671347999998</c:v>
                </c:pt>
                <c:pt idx="7933">
                  <c:v>10505.995238999998</c:v>
                </c:pt>
                <c:pt idx="7934">
                  <c:v>10507.319129999998</c:v>
                </c:pt>
                <c:pt idx="7935">
                  <c:v>10508.643020999998</c:v>
                </c:pt>
                <c:pt idx="7936">
                  <c:v>10509.966911999998</c:v>
                </c:pt>
                <c:pt idx="7937">
                  <c:v>10511.290802999998</c:v>
                </c:pt>
                <c:pt idx="7938">
                  <c:v>10512.614693999998</c:v>
                </c:pt>
                <c:pt idx="7939">
                  <c:v>10513.938584999998</c:v>
                </c:pt>
                <c:pt idx="7940">
                  <c:v>10515.262475999998</c:v>
                </c:pt>
                <c:pt idx="7941">
                  <c:v>10516.586366999998</c:v>
                </c:pt>
                <c:pt idx="7942">
                  <c:v>10517.910257999998</c:v>
                </c:pt>
                <c:pt idx="7943">
                  <c:v>10519.234148999998</c:v>
                </c:pt>
                <c:pt idx="7944">
                  <c:v>10520.558039999998</c:v>
                </c:pt>
                <c:pt idx="7945">
                  <c:v>10521.881930999998</c:v>
                </c:pt>
                <c:pt idx="7946">
                  <c:v>10523.205821999998</c:v>
                </c:pt>
                <c:pt idx="7947">
                  <c:v>10524.529712999998</c:v>
                </c:pt>
                <c:pt idx="7948">
                  <c:v>10525.853603999998</c:v>
                </c:pt>
                <c:pt idx="7949">
                  <c:v>10527.177494999998</c:v>
                </c:pt>
                <c:pt idx="7950">
                  <c:v>10528.501385999998</c:v>
                </c:pt>
                <c:pt idx="7951">
                  <c:v>10529.825276999998</c:v>
                </c:pt>
                <c:pt idx="7952">
                  <c:v>10531.149167999998</c:v>
                </c:pt>
                <c:pt idx="7953">
                  <c:v>10532.473058999998</c:v>
                </c:pt>
                <c:pt idx="7954">
                  <c:v>10533.796949999998</c:v>
                </c:pt>
                <c:pt idx="7955">
                  <c:v>10535.120840999998</c:v>
                </c:pt>
                <c:pt idx="7956">
                  <c:v>10536.444731999998</c:v>
                </c:pt>
                <c:pt idx="7957">
                  <c:v>10537.768622999998</c:v>
                </c:pt>
                <c:pt idx="7958">
                  <c:v>10539.092513999998</c:v>
                </c:pt>
                <c:pt idx="7959">
                  <c:v>10540.416404999998</c:v>
                </c:pt>
                <c:pt idx="7960">
                  <c:v>10541.740295999998</c:v>
                </c:pt>
                <c:pt idx="7961">
                  <c:v>10543.064186999998</c:v>
                </c:pt>
                <c:pt idx="7962">
                  <c:v>10544.388077999998</c:v>
                </c:pt>
                <c:pt idx="7963">
                  <c:v>10545.711968999998</c:v>
                </c:pt>
                <c:pt idx="7964">
                  <c:v>10547.035859999998</c:v>
                </c:pt>
                <c:pt idx="7965">
                  <c:v>10548.359750999998</c:v>
                </c:pt>
                <c:pt idx="7966">
                  <c:v>10549.683641999998</c:v>
                </c:pt>
                <c:pt idx="7967">
                  <c:v>10551.007532999998</c:v>
                </c:pt>
                <c:pt idx="7968">
                  <c:v>10552.331423999998</c:v>
                </c:pt>
                <c:pt idx="7969">
                  <c:v>10553.655314999998</c:v>
                </c:pt>
                <c:pt idx="7970">
                  <c:v>10554.979205999998</c:v>
                </c:pt>
                <c:pt idx="7971">
                  <c:v>10556.303096999998</c:v>
                </c:pt>
                <c:pt idx="7972">
                  <c:v>10557.626987999998</c:v>
                </c:pt>
                <c:pt idx="7973">
                  <c:v>10558.950878999998</c:v>
                </c:pt>
                <c:pt idx="7974">
                  <c:v>10560.274769999998</c:v>
                </c:pt>
                <c:pt idx="7975">
                  <c:v>10561.598660999998</c:v>
                </c:pt>
                <c:pt idx="7976">
                  <c:v>10562.922551999998</c:v>
                </c:pt>
                <c:pt idx="7977">
                  <c:v>10564.246442999998</c:v>
                </c:pt>
                <c:pt idx="7978">
                  <c:v>10565.570333999998</c:v>
                </c:pt>
                <c:pt idx="7979">
                  <c:v>10566.894224999998</c:v>
                </c:pt>
                <c:pt idx="7980">
                  <c:v>10568.218115999998</c:v>
                </c:pt>
                <c:pt idx="7981">
                  <c:v>10569.542006999998</c:v>
                </c:pt>
                <c:pt idx="7982">
                  <c:v>10570.865897999998</c:v>
                </c:pt>
                <c:pt idx="7983">
                  <c:v>10572.189788999998</c:v>
                </c:pt>
                <c:pt idx="7984">
                  <c:v>10573.513679999998</c:v>
                </c:pt>
                <c:pt idx="7985">
                  <c:v>10574.837570999998</c:v>
                </c:pt>
                <c:pt idx="7986">
                  <c:v>10576.161461999998</c:v>
                </c:pt>
                <c:pt idx="7987">
                  <c:v>10577.485352999998</c:v>
                </c:pt>
                <c:pt idx="7988">
                  <c:v>10578.809243999998</c:v>
                </c:pt>
                <c:pt idx="7989">
                  <c:v>10580.133134999998</c:v>
                </c:pt>
                <c:pt idx="7990">
                  <c:v>10581.457025999998</c:v>
                </c:pt>
                <c:pt idx="7991">
                  <c:v>10582.780916999998</c:v>
                </c:pt>
                <c:pt idx="7992">
                  <c:v>10584.104807999998</c:v>
                </c:pt>
                <c:pt idx="7993">
                  <c:v>10585.428698999998</c:v>
                </c:pt>
                <c:pt idx="7994">
                  <c:v>10586.752589999998</c:v>
                </c:pt>
                <c:pt idx="7995">
                  <c:v>10588.076480999998</c:v>
                </c:pt>
                <c:pt idx="7996">
                  <c:v>10589.400371999998</c:v>
                </c:pt>
                <c:pt idx="7997">
                  <c:v>10590.724262999998</c:v>
                </c:pt>
                <c:pt idx="7998">
                  <c:v>10592.048153999998</c:v>
                </c:pt>
                <c:pt idx="7999">
                  <c:v>10593.372044999998</c:v>
                </c:pt>
                <c:pt idx="8000">
                  <c:v>10594.695935999998</c:v>
                </c:pt>
                <c:pt idx="8001">
                  <c:v>10596.019826999998</c:v>
                </c:pt>
                <c:pt idx="8002">
                  <c:v>10597.343717999998</c:v>
                </c:pt>
                <c:pt idx="8003">
                  <c:v>10598.667608999998</c:v>
                </c:pt>
                <c:pt idx="8004">
                  <c:v>10599.991499999998</c:v>
                </c:pt>
                <c:pt idx="8005">
                  <c:v>10601.315390999998</c:v>
                </c:pt>
                <c:pt idx="8006">
                  <c:v>10602.639281999998</c:v>
                </c:pt>
                <c:pt idx="8007">
                  <c:v>10603.963172999998</c:v>
                </c:pt>
                <c:pt idx="8008">
                  <c:v>10605.287063999998</c:v>
                </c:pt>
                <c:pt idx="8009">
                  <c:v>10606.610954999998</c:v>
                </c:pt>
                <c:pt idx="8010">
                  <c:v>10607.934845999998</c:v>
                </c:pt>
                <c:pt idx="8011">
                  <c:v>10609.258736999998</c:v>
                </c:pt>
                <c:pt idx="8012">
                  <c:v>10610.582627999998</c:v>
                </c:pt>
                <c:pt idx="8013">
                  <c:v>10611.906518999998</c:v>
                </c:pt>
                <c:pt idx="8014">
                  <c:v>10613.230409999998</c:v>
                </c:pt>
                <c:pt idx="8015">
                  <c:v>10614.554300999998</c:v>
                </c:pt>
                <c:pt idx="8016">
                  <c:v>10615.878191999998</c:v>
                </c:pt>
                <c:pt idx="8017">
                  <c:v>10617.202082999998</c:v>
                </c:pt>
                <c:pt idx="8018">
                  <c:v>10618.525973999998</c:v>
                </c:pt>
                <c:pt idx="8019">
                  <c:v>10619.849864999998</c:v>
                </c:pt>
                <c:pt idx="8020">
                  <c:v>10621.173755999998</c:v>
                </c:pt>
                <c:pt idx="8021">
                  <c:v>10622.497646999998</c:v>
                </c:pt>
                <c:pt idx="8022">
                  <c:v>10623.821537999998</c:v>
                </c:pt>
                <c:pt idx="8023">
                  <c:v>10625.145428999998</c:v>
                </c:pt>
                <c:pt idx="8024">
                  <c:v>10626.469319999998</c:v>
                </c:pt>
                <c:pt idx="8025">
                  <c:v>10627.793210999998</c:v>
                </c:pt>
                <c:pt idx="8026">
                  <c:v>10629.117101999998</c:v>
                </c:pt>
                <c:pt idx="8027">
                  <c:v>10630.440992999998</c:v>
                </c:pt>
                <c:pt idx="8028">
                  <c:v>10631.764883999998</c:v>
                </c:pt>
                <c:pt idx="8029">
                  <c:v>10633.088774999998</c:v>
                </c:pt>
                <c:pt idx="8030">
                  <c:v>10634.412665999998</c:v>
                </c:pt>
                <c:pt idx="8031">
                  <c:v>10635.736556999998</c:v>
                </c:pt>
                <c:pt idx="8032">
                  <c:v>10637.060447999998</c:v>
                </c:pt>
                <c:pt idx="8033">
                  <c:v>10638.384338999998</c:v>
                </c:pt>
                <c:pt idx="8034">
                  <c:v>10639.708229999998</c:v>
                </c:pt>
                <c:pt idx="8035">
                  <c:v>10641.032120999998</c:v>
                </c:pt>
                <c:pt idx="8036">
                  <c:v>10642.356011999998</c:v>
                </c:pt>
                <c:pt idx="8037">
                  <c:v>10643.679902999998</c:v>
                </c:pt>
                <c:pt idx="8038">
                  <c:v>10645.003793999998</c:v>
                </c:pt>
                <c:pt idx="8039">
                  <c:v>10646.327684999998</c:v>
                </c:pt>
                <c:pt idx="8040">
                  <c:v>10647.651575999998</c:v>
                </c:pt>
                <c:pt idx="8041">
                  <c:v>10648.975466999998</c:v>
                </c:pt>
                <c:pt idx="8042">
                  <c:v>10650.299357999998</c:v>
                </c:pt>
                <c:pt idx="8043">
                  <c:v>10651.623248999998</c:v>
                </c:pt>
                <c:pt idx="8044">
                  <c:v>10652.947139999998</c:v>
                </c:pt>
                <c:pt idx="8045">
                  <c:v>10654.271030999998</c:v>
                </c:pt>
                <c:pt idx="8046">
                  <c:v>10655.594921999998</c:v>
                </c:pt>
                <c:pt idx="8047">
                  <c:v>10656.918812999998</c:v>
                </c:pt>
                <c:pt idx="8048">
                  <c:v>10658.242703999998</c:v>
                </c:pt>
                <c:pt idx="8049">
                  <c:v>10659.566594999998</c:v>
                </c:pt>
                <c:pt idx="8050">
                  <c:v>10660.890485999998</c:v>
                </c:pt>
                <c:pt idx="8051">
                  <c:v>10662.214376999998</c:v>
                </c:pt>
                <c:pt idx="8052">
                  <c:v>10663.538267999998</c:v>
                </c:pt>
                <c:pt idx="8053">
                  <c:v>10664.862158999998</c:v>
                </c:pt>
                <c:pt idx="8054">
                  <c:v>10666.186049999998</c:v>
                </c:pt>
                <c:pt idx="8055">
                  <c:v>10667.509940999998</c:v>
                </c:pt>
                <c:pt idx="8056">
                  <c:v>10668.833831999998</c:v>
                </c:pt>
                <c:pt idx="8057">
                  <c:v>10670.157722999998</c:v>
                </c:pt>
                <c:pt idx="8058">
                  <c:v>10671.481613999998</c:v>
                </c:pt>
                <c:pt idx="8059">
                  <c:v>10672.805504999998</c:v>
                </c:pt>
                <c:pt idx="8060">
                  <c:v>10674.129395999998</c:v>
                </c:pt>
                <c:pt idx="8061">
                  <c:v>10675.453286999998</c:v>
                </c:pt>
                <c:pt idx="8062">
                  <c:v>10676.777177999998</c:v>
                </c:pt>
                <c:pt idx="8063">
                  <c:v>10678.101068999998</c:v>
                </c:pt>
                <c:pt idx="8064">
                  <c:v>10679.424959999998</c:v>
                </c:pt>
                <c:pt idx="8065">
                  <c:v>10680.748850999998</c:v>
                </c:pt>
                <c:pt idx="8066">
                  <c:v>10682.072741999998</c:v>
                </c:pt>
                <c:pt idx="8067">
                  <c:v>10683.396632999998</c:v>
                </c:pt>
                <c:pt idx="8068">
                  <c:v>10684.720523999998</c:v>
                </c:pt>
                <c:pt idx="8069">
                  <c:v>10686.044414999998</c:v>
                </c:pt>
                <c:pt idx="8070">
                  <c:v>10687.368305999998</c:v>
                </c:pt>
                <c:pt idx="8071">
                  <c:v>10688.692196999998</c:v>
                </c:pt>
                <c:pt idx="8072">
                  <c:v>10690.016087999998</c:v>
                </c:pt>
                <c:pt idx="8073">
                  <c:v>10691.339978999998</c:v>
                </c:pt>
                <c:pt idx="8074">
                  <c:v>10692.663869999998</c:v>
                </c:pt>
                <c:pt idx="8075">
                  <c:v>10693.987760999998</c:v>
                </c:pt>
                <c:pt idx="8076">
                  <c:v>10695.311651999999</c:v>
                </c:pt>
                <c:pt idx="8077">
                  <c:v>10696.635542999999</c:v>
                </c:pt>
                <c:pt idx="8078">
                  <c:v>10697.959433999999</c:v>
                </c:pt>
                <c:pt idx="8079">
                  <c:v>10699.283324999999</c:v>
                </c:pt>
                <c:pt idx="8080">
                  <c:v>10700.607215999999</c:v>
                </c:pt>
                <c:pt idx="8081">
                  <c:v>10701.931106999999</c:v>
                </c:pt>
                <c:pt idx="8082">
                  <c:v>10703.254997999999</c:v>
                </c:pt>
                <c:pt idx="8083">
                  <c:v>10704.578888999999</c:v>
                </c:pt>
                <c:pt idx="8084">
                  <c:v>10705.902779999999</c:v>
                </c:pt>
                <c:pt idx="8085">
                  <c:v>10707.226670999999</c:v>
                </c:pt>
                <c:pt idx="8086">
                  <c:v>10708.550561999999</c:v>
                </c:pt>
                <c:pt idx="8087">
                  <c:v>10709.874452999999</c:v>
                </c:pt>
                <c:pt idx="8088">
                  <c:v>10711.198343999999</c:v>
                </c:pt>
                <c:pt idx="8089">
                  <c:v>10712.522234999999</c:v>
                </c:pt>
                <c:pt idx="8090">
                  <c:v>10713.846125999999</c:v>
                </c:pt>
                <c:pt idx="8091">
                  <c:v>10715.170016999999</c:v>
                </c:pt>
                <c:pt idx="8092">
                  <c:v>10716.493907999999</c:v>
                </c:pt>
                <c:pt idx="8093">
                  <c:v>10717.817798999999</c:v>
                </c:pt>
                <c:pt idx="8094">
                  <c:v>10719.141689999999</c:v>
                </c:pt>
                <c:pt idx="8095">
                  <c:v>10720.465580999999</c:v>
                </c:pt>
                <c:pt idx="8096">
                  <c:v>10721.789471999999</c:v>
                </c:pt>
                <c:pt idx="8097">
                  <c:v>10723.113362999999</c:v>
                </c:pt>
                <c:pt idx="8098">
                  <c:v>10724.437253999999</c:v>
                </c:pt>
                <c:pt idx="8099">
                  <c:v>10725.761144999999</c:v>
                </c:pt>
                <c:pt idx="8100">
                  <c:v>10727.085035999999</c:v>
                </c:pt>
                <c:pt idx="8101">
                  <c:v>10728.408926999999</c:v>
                </c:pt>
                <c:pt idx="8102">
                  <c:v>10729.732817999999</c:v>
                </c:pt>
                <c:pt idx="8103">
                  <c:v>10731.056708999999</c:v>
                </c:pt>
                <c:pt idx="8104">
                  <c:v>10732.380599999999</c:v>
                </c:pt>
                <c:pt idx="8105">
                  <c:v>10733.704490999999</c:v>
                </c:pt>
                <c:pt idx="8106">
                  <c:v>10735.028381999999</c:v>
                </c:pt>
                <c:pt idx="8107">
                  <c:v>10736.352272999999</c:v>
                </c:pt>
                <c:pt idx="8108">
                  <c:v>10737.676163999999</c:v>
                </c:pt>
                <c:pt idx="8109">
                  <c:v>10739.000054999999</c:v>
                </c:pt>
                <c:pt idx="8110">
                  <c:v>10740.323945999999</c:v>
                </c:pt>
                <c:pt idx="8111">
                  <c:v>10741.647836999999</c:v>
                </c:pt>
                <c:pt idx="8112">
                  <c:v>10742.971727999999</c:v>
                </c:pt>
                <c:pt idx="8113">
                  <c:v>10744.295618999999</c:v>
                </c:pt>
                <c:pt idx="8114">
                  <c:v>10745.619509999999</c:v>
                </c:pt>
                <c:pt idx="8115">
                  <c:v>10746.943400999999</c:v>
                </c:pt>
                <c:pt idx="8116">
                  <c:v>10748.267291999999</c:v>
                </c:pt>
                <c:pt idx="8117">
                  <c:v>10749.591182999999</c:v>
                </c:pt>
                <c:pt idx="8118">
                  <c:v>10750.915073999999</c:v>
                </c:pt>
                <c:pt idx="8119">
                  <c:v>10752.238964999999</c:v>
                </c:pt>
                <c:pt idx="8120">
                  <c:v>10753.562855999999</c:v>
                </c:pt>
                <c:pt idx="8121">
                  <c:v>10754.886746999999</c:v>
                </c:pt>
                <c:pt idx="8122">
                  <c:v>10756.210637999999</c:v>
                </c:pt>
                <c:pt idx="8123">
                  <c:v>10757.534528999999</c:v>
                </c:pt>
                <c:pt idx="8124">
                  <c:v>10758.858419999999</c:v>
                </c:pt>
                <c:pt idx="8125">
                  <c:v>10760.182310999999</c:v>
                </c:pt>
                <c:pt idx="8126">
                  <c:v>10761.506201999999</c:v>
                </c:pt>
                <c:pt idx="8127">
                  <c:v>10762.830092999999</c:v>
                </c:pt>
                <c:pt idx="8128">
                  <c:v>10764.153983999999</c:v>
                </c:pt>
                <c:pt idx="8129">
                  <c:v>10765.477874999999</c:v>
                </c:pt>
                <c:pt idx="8130">
                  <c:v>10766.801765999999</c:v>
                </c:pt>
                <c:pt idx="8131">
                  <c:v>10768.125656999999</c:v>
                </c:pt>
                <c:pt idx="8132">
                  <c:v>10769.449547999999</c:v>
                </c:pt>
                <c:pt idx="8133">
                  <c:v>10770.773438999999</c:v>
                </c:pt>
                <c:pt idx="8134">
                  <c:v>10772.097329999999</c:v>
                </c:pt>
                <c:pt idx="8135">
                  <c:v>10773.421220999999</c:v>
                </c:pt>
                <c:pt idx="8136">
                  <c:v>10774.745111999999</c:v>
                </c:pt>
                <c:pt idx="8137">
                  <c:v>10776.069002999999</c:v>
                </c:pt>
                <c:pt idx="8138">
                  <c:v>10777.392893999999</c:v>
                </c:pt>
                <c:pt idx="8139">
                  <c:v>10778.716784999999</c:v>
                </c:pt>
                <c:pt idx="8140">
                  <c:v>10780.040675999999</c:v>
                </c:pt>
                <c:pt idx="8141">
                  <c:v>10781.364566999999</c:v>
                </c:pt>
                <c:pt idx="8142">
                  <c:v>10782.688457999999</c:v>
                </c:pt>
                <c:pt idx="8143">
                  <c:v>10784.012348999999</c:v>
                </c:pt>
                <c:pt idx="8144">
                  <c:v>10785.336239999999</c:v>
                </c:pt>
                <c:pt idx="8145">
                  <c:v>10786.660130999999</c:v>
                </c:pt>
                <c:pt idx="8146">
                  <c:v>10787.984021999999</c:v>
                </c:pt>
                <c:pt idx="8147">
                  <c:v>10789.307912999999</c:v>
                </c:pt>
                <c:pt idx="8148">
                  <c:v>10790.631803999999</c:v>
                </c:pt>
                <c:pt idx="8149">
                  <c:v>10791.955694999999</c:v>
                </c:pt>
                <c:pt idx="8150">
                  <c:v>10793.279585999999</c:v>
                </c:pt>
                <c:pt idx="8151">
                  <c:v>10794.603476999999</c:v>
                </c:pt>
                <c:pt idx="8152">
                  <c:v>10795.927367999999</c:v>
                </c:pt>
                <c:pt idx="8153">
                  <c:v>10797.251258999999</c:v>
                </c:pt>
                <c:pt idx="8154">
                  <c:v>10798.575149999999</c:v>
                </c:pt>
                <c:pt idx="8155">
                  <c:v>10799.899040999999</c:v>
                </c:pt>
                <c:pt idx="8156">
                  <c:v>10801.222931999999</c:v>
                </c:pt>
                <c:pt idx="8157">
                  <c:v>10802.546822999999</c:v>
                </c:pt>
                <c:pt idx="8158">
                  <c:v>10803.870713999999</c:v>
                </c:pt>
                <c:pt idx="8159">
                  <c:v>10805.194604999999</c:v>
                </c:pt>
                <c:pt idx="8160">
                  <c:v>10806.518495999999</c:v>
                </c:pt>
                <c:pt idx="8161">
                  <c:v>10807.842386999999</c:v>
                </c:pt>
                <c:pt idx="8162">
                  <c:v>10809.166277999999</c:v>
                </c:pt>
                <c:pt idx="8163">
                  <c:v>10810.490168999999</c:v>
                </c:pt>
                <c:pt idx="8164">
                  <c:v>10811.814059999999</c:v>
                </c:pt>
                <c:pt idx="8165">
                  <c:v>10813.137950999999</c:v>
                </c:pt>
                <c:pt idx="8166">
                  <c:v>10814.461841999999</c:v>
                </c:pt>
                <c:pt idx="8167">
                  <c:v>10815.785732999999</c:v>
                </c:pt>
                <c:pt idx="8168">
                  <c:v>10817.109623999999</c:v>
                </c:pt>
                <c:pt idx="8169">
                  <c:v>10818.433514999999</c:v>
                </c:pt>
                <c:pt idx="8170">
                  <c:v>10819.757405999999</c:v>
                </c:pt>
                <c:pt idx="8171">
                  <c:v>10821.081296999999</c:v>
                </c:pt>
                <c:pt idx="8172">
                  <c:v>10822.405187999999</c:v>
                </c:pt>
                <c:pt idx="8173">
                  <c:v>10823.729078999999</c:v>
                </c:pt>
                <c:pt idx="8174">
                  <c:v>10825.052969999999</c:v>
                </c:pt>
                <c:pt idx="8175">
                  <c:v>10826.376860999999</c:v>
                </c:pt>
                <c:pt idx="8176">
                  <c:v>10827.700751999999</c:v>
                </c:pt>
                <c:pt idx="8177">
                  <c:v>10829.024642999999</c:v>
                </c:pt>
                <c:pt idx="8178">
                  <c:v>10830.348533999999</c:v>
                </c:pt>
                <c:pt idx="8179">
                  <c:v>10831.672424999999</c:v>
                </c:pt>
                <c:pt idx="8180">
                  <c:v>10832.996315999999</c:v>
                </c:pt>
                <c:pt idx="8181">
                  <c:v>10834.320206999999</c:v>
                </c:pt>
                <c:pt idx="8182">
                  <c:v>10835.644097999999</c:v>
                </c:pt>
                <c:pt idx="8183">
                  <c:v>10836.967988999999</c:v>
                </c:pt>
                <c:pt idx="8184">
                  <c:v>10838.291879999999</c:v>
                </c:pt>
                <c:pt idx="8185">
                  <c:v>10839.615770999999</c:v>
                </c:pt>
                <c:pt idx="8186">
                  <c:v>10840.939661999999</c:v>
                </c:pt>
                <c:pt idx="8187">
                  <c:v>10842.263552999999</c:v>
                </c:pt>
                <c:pt idx="8188">
                  <c:v>10843.587443999999</c:v>
                </c:pt>
                <c:pt idx="8189">
                  <c:v>10844.911334999999</c:v>
                </c:pt>
              </c:numCache>
            </c:numRef>
          </c:xVal>
          <c:yVal>
            <c:numRef>
              <c:f>HPGe_mereni!$AB$4:$AB$8193</c:f>
              <c:numCache>
                <c:formatCode>0.00E+00</c:formatCode>
                <c:ptCount val="8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0.11754651208415105</c:v>
                </c:pt>
                <c:pt idx="41">
                  <c:v>0.11801050551768691</c:v>
                </c:pt>
                <c:pt idx="42">
                  <c:v>0.11902882192680839</c:v>
                </c:pt>
                <c:pt idx="43">
                  <c:v>0.12023829128482336</c:v>
                </c:pt>
                <c:pt idx="44">
                  <c:v>0.12214385367416947</c:v>
                </c:pt>
                <c:pt idx="45">
                  <c:v>0.12441608404513906</c:v>
                </c:pt>
                <c:pt idx="46">
                  <c:v>0.12642781965475328</c:v>
                </c:pt>
                <c:pt idx="47">
                  <c:v>0.13017371786207929</c:v>
                </c:pt>
                <c:pt idx="48">
                  <c:v>0.13339883230874935</c:v>
                </c:pt>
                <c:pt idx="49">
                  <c:v>0.13727827008962959</c:v>
                </c:pt>
                <c:pt idx="50">
                  <c:v>0.14113630861681239</c:v>
                </c:pt>
                <c:pt idx="51">
                  <c:v>0.14538117980698739</c:v>
                </c:pt>
                <c:pt idx="52">
                  <c:v>0.15103243464160479</c:v>
                </c:pt>
                <c:pt idx="53">
                  <c:v>0.15800056662683387</c:v>
                </c:pt>
                <c:pt idx="54">
                  <c:v>0.17325267893762994</c:v>
                </c:pt>
                <c:pt idx="55">
                  <c:v>0.18368893035622791</c:v>
                </c:pt>
                <c:pt idx="56">
                  <c:v>0.19828239832966332</c:v>
                </c:pt>
                <c:pt idx="57">
                  <c:v>0.18954224352864227</c:v>
                </c:pt>
                <c:pt idx="58">
                  <c:v>0.1864693930025117</c:v>
                </c:pt>
                <c:pt idx="59">
                  <c:v>0.19017866556408636</c:v>
                </c:pt>
                <c:pt idx="60">
                  <c:v>0.1959360936189718</c:v>
                </c:pt>
                <c:pt idx="61">
                  <c:v>0.20179640270124879</c:v>
                </c:pt>
                <c:pt idx="62">
                  <c:v>0.20944745894630296</c:v>
                </c:pt>
                <c:pt idx="63">
                  <c:v>0.22184976679835328</c:v>
                </c:pt>
                <c:pt idx="64">
                  <c:v>0.22788003533788112</c:v>
                </c:pt>
                <c:pt idx="65">
                  <c:v>0.23058827550293606</c:v>
                </c:pt>
                <c:pt idx="66">
                  <c:v>0.23179795062300579</c:v>
                </c:pt>
                <c:pt idx="67">
                  <c:v>0.23328766789963531</c:v>
                </c:pt>
                <c:pt idx="68">
                  <c:v>0.23805867266389066</c:v>
                </c:pt>
                <c:pt idx="69">
                  <c:v>0.24304078929635345</c:v>
                </c:pt>
                <c:pt idx="70">
                  <c:v>0.24833792763468918</c:v>
                </c:pt>
                <c:pt idx="71">
                  <c:v>0.25219287973105015</c:v>
                </c:pt>
                <c:pt idx="72">
                  <c:v>0.25645626950615574</c:v>
                </c:pt>
                <c:pt idx="73">
                  <c:v>0.26040546062360742</c:v>
                </c:pt>
                <c:pt idx="74">
                  <c:v>0.26472790410843561</c:v>
                </c:pt>
                <c:pt idx="75">
                  <c:v>0.26767503401909376</c:v>
                </c:pt>
                <c:pt idx="76">
                  <c:v>0.27098142447740314</c:v>
                </c:pt>
                <c:pt idx="77">
                  <c:v>0.27380530291724614</c:v>
                </c:pt>
                <c:pt idx="78">
                  <c:v>0.27638720518066429</c:v>
                </c:pt>
                <c:pt idx="79">
                  <c:v>0.27803782838413416</c:v>
                </c:pt>
                <c:pt idx="80">
                  <c:v>0.27993639486361765</c:v>
                </c:pt>
                <c:pt idx="81">
                  <c:v>0.28174442603899663</c:v>
                </c:pt>
                <c:pt idx="82">
                  <c:v>0.28288064410550878</c:v>
                </c:pt>
                <c:pt idx="83">
                  <c:v>0.28414608074242476</c:v>
                </c:pt>
                <c:pt idx="84">
                  <c:v>0.28488517804320557</c:v>
                </c:pt>
                <c:pt idx="85">
                  <c:v>0.28548415138467914</c:v>
                </c:pt>
                <c:pt idx="86">
                  <c:v>0.28567777347823003</c:v>
                </c:pt>
                <c:pt idx="87">
                  <c:v>0.28630431893504449</c:v>
                </c:pt>
                <c:pt idx="88">
                  <c:v>0.28681378578268746</c:v>
                </c:pt>
                <c:pt idx="89">
                  <c:v>0.28744876748374798</c:v>
                </c:pt>
                <c:pt idx="90">
                  <c:v>0.28689876551131283</c:v>
                </c:pt>
                <c:pt idx="91">
                  <c:v>0.28613497676395805</c:v>
                </c:pt>
                <c:pt idx="92">
                  <c:v>0.28598024369876118</c:v>
                </c:pt>
                <c:pt idx="93">
                  <c:v>0.28535020028701535</c:v>
                </c:pt>
                <c:pt idx="94">
                  <c:v>0.28481028065526454</c:v>
                </c:pt>
                <c:pt idx="95">
                  <c:v>0.2832520446143923</c:v>
                </c:pt>
                <c:pt idx="96">
                  <c:v>0.28187117546474294</c:v>
                </c:pt>
                <c:pt idx="97">
                  <c:v>0.28087857931246935</c:v>
                </c:pt>
                <c:pt idx="98">
                  <c:v>0.27886807827518389</c:v>
                </c:pt>
                <c:pt idx="99">
                  <c:v>0.27734461602156996</c:v>
                </c:pt>
                <c:pt idx="100">
                  <c:v>0.27501600684758976</c:v>
                </c:pt>
                <c:pt idx="101">
                  <c:v>0.2733098278893285</c:v>
                </c:pt>
                <c:pt idx="102">
                  <c:v>0.27075446893097732</c:v>
                </c:pt>
                <c:pt idx="103">
                  <c:v>0.26915981300640851</c:v>
                </c:pt>
                <c:pt idx="104">
                  <c:v>0.26719519690733962</c:v>
                </c:pt>
                <c:pt idx="105">
                  <c:v>0.26489292527637165</c:v>
                </c:pt>
                <c:pt idx="106">
                  <c:v>0.26233941817651357</c:v>
                </c:pt>
                <c:pt idx="107">
                  <c:v>0.2600641013747223</c:v>
                </c:pt>
                <c:pt idx="108">
                  <c:v>0.25787911411498071</c:v>
                </c:pt>
                <c:pt idx="109">
                  <c:v>0.25548198617675782</c:v>
                </c:pt>
                <c:pt idx="110">
                  <c:v>0.25333383032482243</c:v>
                </c:pt>
                <c:pt idx="111">
                  <c:v>0.25052908775607419</c:v>
                </c:pt>
                <c:pt idx="112">
                  <c:v>0.24875089207863876</c:v>
                </c:pt>
                <c:pt idx="113">
                  <c:v>0.24511322471212868</c:v>
                </c:pt>
                <c:pt idx="114">
                  <c:v>0.24328070785223055</c:v>
                </c:pt>
                <c:pt idx="115">
                  <c:v>0.24061156247758439</c:v>
                </c:pt>
                <c:pt idx="116">
                  <c:v>0.23791114127061117</c:v>
                </c:pt>
                <c:pt idx="117">
                  <c:v>0.23526072024295033</c:v>
                </c:pt>
                <c:pt idx="118">
                  <c:v>0.23187737477615206</c:v>
                </c:pt>
                <c:pt idx="119">
                  <c:v>0.22970514476380705</c:v>
                </c:pt>
                <c:pt idx="120">
                  <c:v>0.22700883879792957</c:v>
                </c:pt>
                <c:pt idx="121">
                  <c:v>0.22414339642302028</c:v>
                </c:pt>
                <c:pt idx="122">
                  <c:v>0.22158453950973792</c:v>
                </c:pt>
                <c:pt idx="123">
                  <c:v>0.21914625916055833</c:v>
                </c:pt>
                <c:pt idx="124">
                  <c:v>0.2163993357292042</c:v>
                </c:pt>
                <c:pt idx="125">
                  <c:v>0.21404233139166398</c:v>
                </c:pt>
                <c:pt idx="126">
                  <c:v>0.21189726197055034</c:v>
                </c:pt>
                <c:pt idx="127">
                  <c:v>0.20940795263178458</c:v>
                </c:pt>
                <c:pt idx="128">
                  <c:v>0.20726391202094488</c:v>
                </c:pt>
                <c:pt idx="129">
                  <c:v>0.20492213407545862</c:v>
                </c:pt>
                <c:pt idx="130">
                  <c:v>0.20319064638445897</c:v>
                </c:pt>
                <c:pt idx="131">
                  <c:v>0.20101018588992262</c:v>
                </c:pt>
                <c:pt idx="132">
                  <c:v>0.19888754453278032</c:v>
                </c:pt>
                <c:pt idx="133">
                  <c:v>0.19653321510195229</c:v>
                </c:pt>
                <c:pt idx="134">
                  <c:v>0.1944070757898787</c:v>
                </c:pt>
                <c:pt idx="135">
                  <c:v>0.19237538126095055</c:v>
                </c:pt>
                <c:pt idx="136">
                  <c:v>0.18986138047561085</c:v>
                </c:pt>
                <c:pt idx="137">
                  <c:v>0.18772803949161984</c:v>
                </c:pt>
                <c:pt idx="138">
                  <c:v>0.18585704512747725</c:v>
                </c:pt>
                <c:pt idx="139">
                  <c:v>0.18354160472500319</c:v>
                </c:pt>
                <c:pt idx="140">
                  <c:v>0.18243213572561284</c:v>
                </c:pt>
                <c:pt idx="141">
                  <c:v>0.17959529427631848</c:v>
                </c:pt>
                <c:pt idx="142">
                  <c:v>0.17665413146524908</c:v>
                </c:pt>
                <c:pt idx="143">
                  <c:v>0.17401111787156037</c:v>
                </c:pt>
                <c:pt idx="144">
                  <c:v>0.17234917775507741</c:v>
                </c:pt>
                <c:pt idx="145">
                  <c:v>0.17003517768698687</c:v>
                </c:pt>
                <c:pt idx="146">
                  <c:v>0.16826274334708538</c:v>
                </c:pt>
                <c:pt idx="147">
                  <c:v>0.16620285941665192</c:v>
                </c:pt>
                <c:pt idx="148">
                  <c:v>0.16405799575759308</c:v>
                </c:pt>
                <c:pt idx="149">
                  <c:v>0.16180654735415659</c:v>
                </c:pt>
                <c:pt idx="150">
                  <c:v>0.16054584324450064</c:v>
                </c:pt>
                <c:pt idx="151">
                  <c:v>0.15796558707752076</c:v>
                </c:pt>
                <c:pt idx="152">
                  <c:v>0.15609891371652865</c:v>
                </c:pt>
                <c:pt idx="153">
                  <c:v>0.15430878383991584</c:v>
                </c:pt>
                <c:pt idx="154">
                  <c:v>0.15215178021962475</c:v>
                </c:pt>
                <c:pt idx="155">
                  <c:v>0.15002317176289376</c:v>
                </c:pt>
                <c:pt idx="156">
                  <c:v>0.14800711515012913</c:v>
                </c:pt>
                <c:pt idx="157">
                  <c:v>0.14663118428979463</c:v>
                </c:pt>
                <c:pt idx="158">
                  <c:v>0.14493488191016288</c:v>
                </c:pt>
                <c:pt idx="159">
                  <c:v>0.14243795937537018</c:v>
                </c:pt>
                <c:pt idx="160">
                  <c:v>0.14052560683821622</c:v>
                </c:pt>
                <c:pt idx="161">
                  <c:v>0.13881037434954444</c:v>
                </c:pt>
                <c:pt idx="162">
                  <c:v>0.13710810487032399</c:v>
                </c:pt>
                <c:pt idx="163">
                  <c:v>0.13533340714781988</c:v>
                </c:pt>
                <c:pt idx="164">
                  <c:v>0.1339004801983105</c:v>
                </c:pt>
                <c:pt idx="165">
                  <c:v>0.13222701740675968</c:v>
                </c:pt>
                <c:pt idx="166">
                  <c:v>0.13110191049120576</c:v>
                </c:pt>
                <c:pt idx="167">
                  <c:v>0.12931898228651037</c:v>
                </c:pt>
                <c:pt idx="168">
                  <c:v>0.1280656856108266</c:v>
                </c:pt>
                <c:pt idx="169">
                  <c:v>0.12643070032352022</c:v>
                </c:pt>
                <c:pt idx="170">
                  <c:v>0.12498192969579254</c:v>
                </c:pt>
                <c:pt idx="171">
                  <c:v>0.12373521740586184</c:v>
                </c:pt>
                <c:pt idx="172">
                  <c:v>0.12206442952102321</c:v>
                </c:pt>
                <c:pt idx="173">
                  <c:v>0.12081195589355857</c:v>
                </c:pt>
                <c:pt idx="174">
                  <c:v>0.11936709474487177</c:v>
                </c:pt>
                <c:pt idx="175">
                  <c:v>0.11811935364466715</c:v>
                </c:pt>
                <c:pt idx="176">
                  <c:v>0.11675083021830485</c:v>
                </c:pt>
                <c:pt idx="177">
                  <c:v>0.11590123869410551</c:v>
                </c:pt>
                <c:pt idx="178">
                  <c:v>0.11530000197002935</c:v>
                </c:pt>
                <c:pt idx="179">
                  <c:v>0.11883417102298358</c:v>
                </c:pt>
                <c:pt idx="180">
                  <c:v>0.12464633178444133</c:v>
                </c:pt>
                <c:pt idx="181">
                  <c:v>0.11524465197729268</c:v>
                </c:pt>
                <c:pt idx="182">
                  <c:v>0.11156336305516855</c:v>
                </c:pt>
                <c:pt idx="183">
                  <c:v>0.10874257104614728</c:v>
                </c:pt>
                <c:pt idx="184">
                  <c:v>0.10601931025109317</c:v>
                </c:pt>
                <c:pt idx="185">
                  <c:v>0.10429913947310659</c:v>
                </c:pt>
                <c:pt idx="186">
                  <c:v>0.10338144070877403</c:v>
                </c:pt>
                <c:pt idx="187">
                  <c:v>0.10182073552324435</c:v>
                </c:pt>
                <c:pt idx="188">
                  <c:v>0.10082587598836815</c:v>
                </c:pt>
                <c:pt idx="189">
                  <c:v>9.9672579671308964E-2</c:v>
                </c:pt>
                <c:pt idx="190">
                  <c:v>9.8486567187539273E-2</c:v>
                </c:pt>
                <c:pt idx="191">
                  <c:v>9.7319896336919176E-2</c:v>
                </c:pt>
                <c:pt idx="192">
                  <c:v>9.5961866775350832E-2</c:v>
                </c:pt>
                <c:pt idx="193">
                  <c:v>9.4877500746644E-2</c:v>
                </c:pt>
                <c:pt idx="194">
                  <c:v>9.3908567230670453E-2</c:v>
                </c:pt>
                <c:pt idx="195">
                  <c:v>9.2637780780330123E-2</c:v>
                </c:pt>
                <c:pt idx="196">
                  <c:v>9.1379340053276789E-2</c:v>
                </c:pt>
                <c:pt idx="197">
                  <c:v>9.0056701565131125E-2</c:v>
                </c:pt>
                <c:pt idx="198">
                  <c:v>8.949353082118984E-2</c:v>
                </c:pt>
                <c:pt idx="199">
                  <c:v>8.7677269163619551E-2</c:v>
                </c:pt>
                <c:pt idx="200">
                  <c:v>8.6925208853387392E-2</c:v>
                </c:pt>
                <c:pt idx="201">
                  <c:v>8.5811007326736993E-2</c:v>
                </c:pt>
                <c:pt idx="202">
                  <c:v>8.5095984186365783E-2</c:v>
                </c:pt>
                <c:pt idx="203">
                  <c:v>8.4554829982286278E-2</c:v>
                </c:pt>
                <c:pt idx="204">
                  <c:v>8.4414706022979E-2</c:v>
                </c:pt>
                <c:pt idx="205">
                  <c:v>8.2574781729108676E-2</c:v>
                </c:pt>
                <c:pt idx="206">
                  <c:v>8.1383625193969397E-2</c:v>
                </c:pt>
                <c:pt idx="207">
                  <c:v>8.0553992589084009E-2</c:v>
                </c:pt>
                <c:pt idx="208">
                  <c:v>7.9796788227482249E-2</c:v>
                </c:pt>
                <c:pt idx="209">
                  <c:v>7.9584853311055692E-2</c:v>
                </c:pt>
                <c:pt idx="210">
                  <c:v>7.8249869099623032E-2</c:v>
                </c:pt>
                <c:pt idx="211">
                  <c:v>7.6922498084217375E-2</c:v>
                </c:pt>
                <c:pt idx="212">
                  <c:v>7.6274141849595883E-2</c:v>
                </c:pt>
                <c:pt idx="213">
                  <c:v>7.5079487359525299E-2</c:v>
                </c:pt>
                <c:pt idx="214">
                  <c:v>7.4670226632561731E-2</c:v>
                </c:pt>
                <c:pt idx="215">
                  <c:v>7.3895326734248659E-2</c:v>
                </c:pt>
                <c:pt idx="216">
                  <c:v>7.308133204552679E-2</c:v>
                </c:pt>
                <c:pt idx="217">
                  <c:v>7.2542852748159442E-2</c:v>
                </c:pt>
                <c:pt idx="218">
                  <c:v>7.1798817158063827E-2</c:v>
                </c:pt>
                <c:pt idx="219">
                  <c:v>7.0785233276202342E-2</c:v>
                </c:pt>
                <c:pt idx="220">
                  <c:v>7.0223708628699325E-2</c:v>
                </c:pt>
                <c:pt idx="221">
                  <c:v>7.0125971652677352E-2</c:v>
                </c:pt>
                <c:pt idx="222">
                  <c:v>7.2329271735294604E-2</c:v>
                </c:pt>
                <c:pt idx="223">
                  <c:v>7.3086681858951133E-2</c:v>
                </c:pt>
                <c:pt idx="224">
                  <c:v>6.8659917012347887E-2</c:v>
                </c:pt>
                <c:pt idx="225">
                  <c:v>6.7378019411049261E-2</c:v>
                </c:pt>
                <c:pt idx="226">
                  <c:v>6.7160117395033983E-2</c:v>
                </c:pt>
                <c:pt idx="227">
                  <c:v>6.6181513062485653E-2</c:v>
                </c:pt>
                <c:pt idx="228">
                  <c:v>6.4950027164608889E-2</c:v>
                </c:pt>
                <c:pt idx="229">
                  <c:v>6.4278214055742133E-2</c:v>
                </c:pt>
                <c:pt idx="230">
                  <c:v>6.3536853372358676E-2</c:v>
                </c:pt>
                <c:pt idx="231">
                  <c:v>6.3137674986079501E-2</c:v>
                </c:pt>
                <c:pt idx="232">
                  <c:v>6.2463598494610119E-2</c:v>
                </c:pt>
                <c:pt idx="233">
                  <c:v>6.1796106388893789E-2</c:v>
                </c:pt>
                <c:pt idx="234">
                  <c:v>6.1290137496182201E-2</c:v>
                </c:pt>
                <c:pt idx="235">
                  <c:v>6.0676349286764256E-2</c:v>
                </c:pt>
                <c:pt idx="236">
                  <c:v>6.0104742298576853E-2</c:v>
                </c:pt>
                <c:pt idx="237">
                  <c:v>5.9301447236703692E-2</c:v>
                </c:pt>
                <c:pt idx="238">
                  <c:v>5.8779840427828578E-2</c:v>
                </c:pt>
                <c:pt idx="239">
                  <c:v>5.8306587701827485E-2</c:v>
                </c:pt>
                <c:pt idx="240">
                  <c:v>5.757242869036145E-2</c:v>
                </c:pt>
                <c:pt idx="241">
                  <c:v>5.6920162976699065E-2</c:v>
                </c:pt>
                <c:pt idx="242">
                  <c:v>5.640472902946745E-2</c:v>
                </c:pt>
                <c:pt idx="243">
                  <c:v>5.6406169363850935E-2</c:v>
                </c:pt>
                <c:pt idx="244">
                  <c:v>5.5816249552787828E-2</c:v>
                </c:pt>
                <c:pt idx="245">
                  <c:v>5.5504108515681903E-2</c:v>
                </c:pt>
                <c:pt idx="246">
                  <c:v>5.5126535145154941E-2</c:v>
                </c:pt>
                <c:pt idx="247">
                  <c:v>5.5280445162132687E-2</c:v>
                </c:pt>
                <c:pt idx="248">
                  <c:v>5.4475298241766487E-2</c:v>
                </c:pt>
                <c:pt idx="249">
                  <c:v>5.3554307284557401E-2</c:v>
                </c:pt>
                <c:pt idx="250">
                  <c:v>5.3318915493885559E-2</c:v>
                </c:pt>
                <c:pt idx="251">
                  <c:v>5.2793193443914782E-2</c:v>
                </c:pt>
                <c:pt idx="252">
                  <c:v>5.2470970066124473E-2</c:v>
                </c:pt>
                <c:pt idx="253">
                  <c:v>5.1887840402869208E-2</c:v>
                </c:pt>
                <c:pt idx="254">
                  <c:v>5.2231874558466521E-2</c:v>
                </c:pt>
                <c:pt idx="255">
                  <c:v>5.4149371146990068E-2</c:v>
                </c:pt>
                <c:pt idx="256">
                  <c:v>5.207179167984529E-2</c:v>
                </c:pt>
                <c:pt idx="257">
                  <c:v>5.0169109959266121E-2</c:v>
                </c:pt>
                <c:pt idx="258">
                  <c:v>4.9263139632056203E-2</c:v>
                </c:pt>
                <c:pt idx="259">
                  <c:v>4.8577951989628533E-2</c:v>
                </c:pt>
                <c:pt idx="260">
                  <c:v>4.8116427700750072E-2</c:v>
                </c:pt>
                <c:pt idx="261">
                  <c:v>4.7666837611049048E-2</c:v>
                </c:pt>
                <c:pt idx="262">
                  <c:v>4.7355313860107454E-2</c:v>
                </c:pt>
                <c:pt idx="263">
                  <c:v>4.7299140819151674E-2</c:v>
                </c:pt>
                <c:pt idx="264">
                  <c:v>4.8309020984027048E-2</c:v>
                </c:pt>
                <c:pt idx="265">
                  <c:v>5.4519948607654412E-2</c:v>
                </c:pt>
                <c:pt idx="266">
                  <c:v>5.3613772518389717E-2</c:v>
                </c:pt>
                <c:pt idx="267">
                  <c:v>4.6753871373976498E-2</c:v>
                </c:pt>
                <c:pt idx="268">
                  <c:v>4.4845634077918188E-2</c:v>
                </c:pt>
                <c:pt idx="269">
                  <c:v>4.4182051451242745E-2</c:v>
                </c:pt>
                <c:pt idx="270">
                  <c:v>4.3883079185642923E-2</c:v>
                </c:pt>
                <c:pt idx="271">
                  <c:v>4.3809827894140153E-2</c:v>
                </c:pt>
                <c:pt idx="272">
                  <c:v>4.3143158836642957E-2</c:v>
                </c:pt>
                <c:pt idx="273">
                  <c:v>4.2704885659954991E-2</c:v>
                </c:pt>
                <c:pt idx="274">
                  <c:v>4.2602210394618235E-2</c:v>
                </c:pt>
                <c:pt idx="275">
                  <c:v>4.2092743546975321E-2</c:v>
                </c:pt>
                <c:pt idx="276">
                  <c:v>4.1795417377813761E-2</c:v>
                </c:pt>
                <c:pt idx="277">
                  <c:v>4.1426897537697266E-2</c:v>
                </c:pt>
                <c:pt idx="278">
                  <c:v>4.1138007612781816E-2</c:v>
                </c:pt>
                <c:pt idx="279">
                  <c:v>4.0758582383761809E-2</c:v>
                </c:pt>
                <c:pt idx="280">
                  <c:v>4.0507346914871664E-2</c:v>
                </c:pt>
                <c:pt idx="281">
                  <c:v>4.0218045465846647E-2</c:v>
                </c:pt>
                <c:pt idx="282">
                  <c:v>3.986866149682497E-2</c:v>
                </c:pt>
                <c:pt idx="283">
                  <c:v>3.9608166735469588E-2</c:v>
                </c:pt>
                <c:pt idx="284">
                  <c:v>3.9319071048499354E-2</c:v>
                </c:pt>
                <c:pt idx="285">
                  <c:v>3.9084913830156207E-2</c:v>
                </c:pt>
                <c:pt idx="286">
                  <c:v>3.874890439469543E-2</c:v>
                </c:pt>
                <c:pt idx="287">
                  <c:v>3.8547669105117588E-2</c:v>
                </c:pt>
                <c:pt idx="288">
                  <c:v>3.8353429725402351E-2</c:v>
                </c:pt>
                <c:pt idx="289">
                  <c:v>3.803881954363901E-2</c:v>
                </c:pt>
                <c:pt idx="290">
                  <c:v>3.7943963236384014E-2</c:v>
                </c:pt>
                <c:pt idx="291">
                  <c:v>3.7436759771343718E-2</c:v>
                </c:pt>
                <c:pt idx="292">
                  <c:v>3.7491904002025588E-2</c:v>
                </c:pt>
                <c:pt idx="293">
                  <c:v>3.7159804045605684E-2</c:v>
                </c:pt>
                <c:pt idx="294">
                  <c:v>3.6760008373162151E-2</c:v>
                </c:pt>
                <c:pt idx="295">
                  <c:v>3.6466591683041477E-2</c:v>
                </c:pt>
                <c:pt idx="296">
                  <c:v>3.6249718477300102E-2</c:v>
                </c:pt>
                <c:pt idx="297">
                  <c:v>3.6055890621694439E-2</c:v>
                </c:pt>
                <c:pt idx="298">
                  <c:v>3.5635518743772604E-2</c:v>
                </c:pt>
                <c:pt idx="299">
                  <c:v>3.5633049599115209E-2</c:v>
                </c:pt>
                <c:pt idx="300">
                  <c:v>3.5375023982417229E-2</c:v>
                </c:pt>
                <c:pt idx="301">
                  <c:v>3.5095804874076576E-2</c:v>
                </c:pt>
                <c:pt idx="302">
                  <c:v>3.4979549313124136E-2</c:v>
                </c:pt>
                <c:pt idx="303">
                  <c:v>3.4653622218347738E-2</c:v>
                </c:pt>
                <c:pt idx="304">
                  <c:v>3.4462057745344679E-2</c:v>
                </c:pt>
                <c:pt idx="305">
                  <c:v>3.4163908527963992E-2</c:v>
                </c:pt>
                <c:pt idx="306">
                  <c:v>3.4131809647417834E-2</c:v>
                </c:pt>
                <c:pt idx="307">
                  <c:v>3.3801355787436205E-2</c:v>
                </c:pt>
                <c:pt idx="308">
                  <c:v>3.3925430306470404E-2</c:v>
                </c:pt>
                <c:pt idx="309">
                  <c:v>3.380444221825795E-2</c:v>
                </c:pt>
                <c:pt idx="310">
                  <c:v>3.3274193403081936E-2</c:v>
                </c:pt>
                <c:pt idx="311">
                  <c:v>3.2769253320644259E-2</c:v>
                </c:pt>
                <c:pt idx="312">
                  <c:v>3.2693532884484081E-2</c:v>
                </c:pt>
                <c:pt idx="313">
                  <c:v>3.2349087204777208E-2</c:v>
                </c:pt>
                <c:pt idx="314">
                  <c:v>3.2236123836701283E-2</c:v>
                </c:pt>
                <c:pt idx="315">
                  <c:v>3.198221346109896E-2</c:v>
                </c:pt>
                <c:pt idx="316">
                  <c:v>3.1797644897958541E-2</c:v>
                </c:pt>
                <c:pt idx="317">
                  <c:v>3.1487973005509998E-2</c:v>
                </c:pt>
                <c:pt idx="318">
                  <c:v>3.1151140521830097E-2</c:v>
                </c:pt>
                <c:pt idx="319">
                  <c:v>3.1094761718819523E-2</c:v>
                </c:pt>
                <c:pt idx="320">
                  <c:v>3.0949082184033104E-2</c:v>
                </c:pt>
                <c:pt idx="321">
                  <c:v>3.0648258059940234E-2</c:v>
                </c:pt>
                <c:pt idx="322">
                  <c:v>3.0486529084880733E-2</c:v>
                </c:pt>
                <c:pt idx="323">
                  <c:v>3.0330561447355148E-2</c:v>
                </c:pt>
                <c:pt idx="324">
                  <c:v>2.9943934546417743E-2</c:v>
                </c:pt>
                <c:pt idx="325">
                  <c:v>2.9825209840807901E-2</c:v>
                </c:pt>
                <c:pt idx="326">
                  <c:v>2.976368698642776E-2</c:v>
                </c:pt>
                <c:pt idx="327">
                  <c:v>2.9422945023706973E-2</c:v>
                </c:pt>
                <c:pt idx="328">
                  <c:v>2.9339817153574609E-2</c:v>
                </c:pt>
                <c:pt idx="329">
                  <c:v>2.9264302479469213E-2</c:v>
                </c:pt>
                <c:pt idx="330">
                  <c:v>2.9193314570569055E-2</c:v>
                </c:pt>
                <c:pt idx="331">
                  <c:v>2.943631955726788E-2</c:v>
                </c:pt>
                <c:pt idx="332">
                  <c:v>2.9136112719339358E-2</c:v>
                </c:pt>
                <c:pt idx="333">
                  <c:v>2.8802572428535976E-2</c:v>
                </c:pt>
                <c:pt idx="334">
                  <c:v>2.8390842556915027E-2</c:v>
                </c:pt>
                <c:pt idx="335">
                  <c:v>2.8302364873358306E-2</c:v>
                </c:pt>
                <c:pt idx="336">
                  <c:v>2.8254422314593849E-2</c:v>
                </c:pt>
                <c:pt idx="337">
                  <c:v>2.80324050574829E-2</c:v>
                </c:pt>
                <c:pt idx="338">
                  <c:v>2.7800511221742367E-2</c:v>
                </c:pt>
                <c:pt idx="339">
                  <c:v>2.7668206220516842E-2</c:v>
                </c:pt>
                <c:pt idx="340">
                  <c:v>2.7612033179561058E-2</c:v>
                </c:pt>
                <c:pt idx="341">
                  <c:v>2.7577053630247931E-2</c:v>
                </c:pt>
                <c:pt idx="342">
                  <c:v>2.7533843598743488E-2</c:v>
                </c:pt>
                <c:pt idx="343">
                  <c:v>2.7215735462048841E-2</c:v>
                </c:pt>
                <c:pt idx="344">
                  <c:v>2.7109973765890336E-2</c:v>
                </c:pt>
                <c:pt idx="345">
                  <c:v>2.6951742745762151E-2</c:v>
                </c:pt>
                <c:pt idx="346">
                  <c:v>2.6646597618518831E-2</c:v>
                </c:pt>
                <c:pt idx="347">
                  <c:v>2.6544539639346422E-2</c:v>
                </c:pt>
                <c:pt idx="348">
                  <c:v>2.6905652045490735E-2</c:v>
                </c:pt>
                <c:pt idx="349">
                  <c:v>2.7554831328331364E-2</c:v>
                </c:pt>
                <c:pt idx="350">
                  <c:v>2.6945158360009085E-2</c:v>
                </c:pt>
                <c:pt idx="351">
                  <c:v>2.614968225621769E-2</c:v>
                </c:pt>
                <c:pt idx="352">
                  <c:v>2.5919228754860635E-2</c:v>
                </c:pt>
                <c:pt idx="353">
                  <c:v>2.570605926610536E-2</c:v>
                </c:pt>
                <c:pt idx="354">
                  <c:v>2.5724989375145405E-2</c:v>
                </c:pt>
                <c:pt idx="355">
                  <c:v>2.5608939576247748E-2</c:v>
                </c:pt>
                <c:pt idx="356">
                  <c:v>2.5619227678986899E-2</c:v>
                </c:pt>
                <c:pt idx="357">
                  <c:v>2.5632190688438236E-2</c:v>
                </c:pt>
                <c:pt idx="358">
                  <c:v>2.5457292941872611E-2</c:v>
                </c:pt>
                <c:pt idx="359">
                  <c:v>2.5251325125034748E-2</c:v>
                </c:pt>
                <c:pt idx="360">
                  <c:v>2.5164699299971071E-2</c:v>
                </c:pt>
                <c:pt idx="361">
                  <c:v>2.5174164354491092E-2</c:v>
                </c:pt>
                <c:pt idx="362">
                  <c:v>2.4958319959023638E-2</c:v>
                </c:pt>
                <c:pt idx="363">
                  <c:v>2.4870665323686043E-2</c:v>
                </c:pt>
                <c:pt idx="364">
                  <c:v>2.455214566288183E-2</c:v>
                </c:pt>
                <c:pt idx="365">
                  <c:v>2.4364490668919655E-2</c:v>
                </c:pt>
                <c:pt idx="366">
                  <c:v>2.4094942377153823E-2</c:v>
                </c:pt>
                <c:pt idx="367">
                  <c:v>2.3966546854969177E-2</c:v>
                </c:pt>
                <c:pt idx="368">
                  <c:v>2.3899468425109888E-2</c:v>
                </c:pt>
                <c:pt idx="369">
                  <c:v>2.3661813251835428E-2</c:v>
                </c:pt>
                <c:pt idx="370">
                  <c:v>2.3601319207729201E-2</c:v>
                </c:pt>
                <c:pt idx="371">
                  <c:v>2.3458726103764527E-2</c:v>
                </c:pt>
                <c:pt idx="372">
                  <c:v>2.336284098623561E-2</c:v>
                </c:pt>
                <c:pt idx="373">
                  <c:v>2.3408520162397455E-2</c:v>
                </c:pt>
                <c:pt idx="374">
                  <c:v>2.328958969473283E-2</c:v>
                </c:pt>
                <c:pt idx="375">
                  <c:v>2.3082798829675837E-2</c:v>
                </c:pt>
                <c:pt idx="376">
                  <c:v>2.2985061853653867E-2</c:v>
                </c:pt>
                <c:pt idx="377">
                  <c:v>2.2853374138592696E-2</c:v>
                </c:pt>
                <c:pt idx="378">
                  <c:v>2.2773949985446424E-2</c:v>
                </c:pt>
                <c:pt idx="379">
                  <c:v>2.2688558732711445E-2</c:v>
                </c:pt>
                <c:pt idx="380">
                  <c:v>2.2727859285175015E-2</c:v>
                </c:pt>
                <c:pt idx="381">
                  <c:v>2.2913250896534572E-2</c:v>
                </c:pt>
                <c:pt idx="382">
                  <c:v>2.4184654633039246E-2</c:v>
                </c:pt>
                <c:pt idx="383">
                  <c:v>2.9770888658345165E-2</c:v>
                </c:pt>
                <c:pt idx="384">
                  <c:v>4.9240505806030059E-2</c:v>
                </c:pt>
                <c:pt idx="385">
                  <c:v>7.9680944190639383E-2</c:v>
                </c:pt>
                <c:pt idx="386">
                  <c:v>7.6277022518362839E-2</c:v>
                </c:pt>
                <c:pt idx="387">
                  <c:v>4.5766419273072484E-2</c:v>
                </c:pt>
                <c:pt idx="388">
                  <c:v>2.8063269365700364E-2</c:v>
                </c:pt>
                <c:pt idx="389">
                  <c:v>2.3479302309242833E-2</c:v>
                </c:pt>
                <c:pt idx="390">
                  <c:v>2.3684241315806785E-2</c:v>
                </c:pt>
                <c:pt idx="391">
                  <c:v>2.1772506064817163E-2</c:v>
                </c:pt>
                <c:pt idx="392">
                  <c:v>2.0638962905017155E-2</c:v>
                </c:pt>
                <c:pt idx="393">
                  <c:v>2.0325587295582519E-2</c:v>
                </c:pt>
                <c:pt idx="394">
                  <c:v>2.0151924121345598E-2</c:v>
                </c:pt>
                <c:pt idx="395">
                  <c:v>1.9971676561355615E-2</c:v>
                </c:pt>
                <c:pt idx="396">
                  <c:v>1.9827025836843107E-2</c:v>
                </c:pt>
                <c:pt idx="397">
                  <c:v>1.9788754094653454E-2</c:v>
                </c:pt>
                <c:pt idx="398">
                  <c:v>1.9625379023155688E-2</c:v>
                </c:pt>
                <c:pt idx="399">
                  <c:v>1.9596160811376492E-2</c:v>
                </c:pt>
                <c:pt idx="400">
                  <c:v>1.9694103549453237E-2</c:v>
                </c:pt>
                <c:pt idx="401">
                  <c:v>1.9400481097277777E-2</c:v>
                </c:pt>
                <c:pt idx="402">
                  <c:v>1.9412003772345632E-2</c:v>
                </c:pt>
                <c:pt idx="403">
                  <c:v>1.9350686680020272E-2</c:v>
                </c:pt>
                <c:pt idx="404">
                  <c:v>1.9295336687283619E-2</c:v>
                </c:pt>
                <c:pt idx="405">
                  <c:v>1.9264266617011378E-2</c:v>
                </c:pt>
                <c:pt idx="406">
                  <c:v>1.9009944717299485E-2</c:v>
                </c:pt>
                <c:pt idx="407">
                  <c:v>1.8923730416345375E-2</c:v>
                </c:pt>
                <c:pt idx="408">
                  <c:v>1.8962619444699378E-2</c:v>
                </c:pt>
                <c:pt idx="409">
                  <c:v>1.8867351613334808E-2</c:v>
                </c:pt>
                <c:pt idx="410">
                  <c:v>1.8761589917176306E-2</c:v>
                </c:pt>
                <c:pt idx="411">
                  <c:v>1.8706239924439653E-2</c:v>
                </c:pt>
                <c:pt idx="412">
                  <c:v>1.8656857031291715E-2</c:v>
                </c:pt>
                <c:pt idx="413">
                  <c:v>1.8697803680193546E-2</c:v>
                </c:pt>
                <c:pt idx="414">
                  <c:v>1.8551918383352344E-2</c:v>
                </c:pt>
                <c:pt idx="415">
                  <c:v>1.83408065151449E-2</c:v>
                </c:pt>
                <c:pt idx="416">
                  <c:v>1.8337925846377934E-2</c:v>
                </c:pt>
                <c:pt idx="417">
                  <c:v>1.8282575853641285E-2</c:v>
                </c:pt>
                <c:pt idx="418">
                  <c:v>1.8179900588304529E-2</c:v>
                </c:pt>
                <c:pt idx="419">
                  <c:v>1.8678256284989158E-2</c:v>
                </c:pt>
                <c:pt idx="420">
                  <c:v>2.0200689728329189E-2</c:v>
                </c:pt>
                <c:pt idx="421">
                  <c:v>2.5094740201344824E-2</c:v>
                </c:pt>
                <c:pt idx="422">
                  <c:v>2.262209758901651E-2</c:v>
                </c:pt>
                <c:pt idx="423">
                  <c:v>1.8863647896348715E-2</c:v>
                </c:pt>
                <c:pt idx="424">
                  <c:v>1.8204386272823718E-2</c:v>
                </c:pt>
                <c:pt idx="425">
                  <c:v>1.7883397467362106E-2</c:v>
                </c:pt>
                <c:pt idx="426">
                  <c:v>1.7733191167370457E-2</c:v>
                </c:pt>
                <c:pt idx="427">
                  <c:v>1.7666730023675518E-2</c:v>
                </c:pt>
                <c:pt idx="428">
                  <c:v>1.7562202899845714E-2</c:v>
                </c:pt>
                <c:pt idx="429">
                  <c:v>1.7414671506566243E-2</c:v>
                </c:pt>
                <c:pt idx="430">
                  <c:v>1.7581956057104893E-2</c:v>
                </c:pt>
                <c:pt idx="431">
                  <c:v>1.7343066311501731E-2</c:v>
                </c:pt>
                <c:pt idx="432">
                  <c:v>1.7353148652186103E-2</c:v>
                </c:pt>
                <c:pt idx="433">
                  <c:v>1.7305617617531206E-2</c:v>
                </c:pt>
                <c:pt idx="434">
                  <c:v>1.745376629697503E-2</c:v>
                </c:pt>
                <c:pt idx="435">
                  <c:v>1.7398210542183597E-2</c:v>
                </c:pt>
                <c:pt idx="436">
                  <c:v>1.7154999793429989E-2</c:v>
                </c:pt>
                <c:pt idx="437">
                  <c:v>1.7111789761925546E-2</c:v>
                </c:pt>
                <c:pt idx="438">
                  <c:v>1.7675166267921625E-2</c:v>
                </c:pt>
                <c:pt idx="439">
                  <c:v>2.1035466384584155E-2</c:v>
                </c:pt>
                <c:pt idx="440">
                  <c:v>2.5065933513675188E-2</c:v>
                </c:pt>
                <c:pt idx="441">
                  <c:v>1.9911182517249389E-2</c:v>
                </c:pt>
                <c:pt idx="442">
                  <c:v>1.7032159846724491E-2</c:v>
                </c:pt>
                <c:pt idx="443">
                  <c:v>1.6510553037849377E-2</c:v>
                </c:pt>
                <c:pt idx="444">
                  <c:v>1.6431746170867456E-2</c:v>
                </c:pt>
                <c:pt idx="445">
                  <c:v>1.6352733541830748E-2</c:v>
                </c:pt>
                <c:pt idx="446">
                  <c:v>1.6232568501837429E-2</c:v>
                </c:pt>
                <c:pt idx="447">
                  <c:v>1.6171251409512071E-2</c:v>
                </c:pt>
                <c:pt idx="448">
                  <c:v>1.6097794355954511E-2</c:v>
                </c:pt>
                <c:pt idx="449">
                  <c:v>1.6185860515401669E-2</c:v>
                </c:pt>
                <c:pt idx="450">
                  <c:v>1.6159111448279868E-2</c:v>
                </c:pt>
                <c:pt idx="451">
                  <c:v>1.6072485623216191E-2</c:v>
                </c:pt>
                <c:pt idx="452">
                  <c:v>1.589882244897927E-2</c:v>
                </c:pt>
                <c:pt idx="453">
                  <c:v>1.5974337123084662E-2</c:v>
                </c:pt>
                <c:pt idx="454">
                  <c:v>1.5930509805415861E-2</c:v>
                </c:pt>
                <c:pt idx="455">
                  <c:v>1.5856846989803521E-2</c:v>
                </c:pt>
                <c:pt idx="456">
                  <c:v>1.5749850721316318E-2</c:v>
                </c:pt>
                <c:pt idx="457">
                  <c:v>1.6086683204996226E-2</c:v>
                </c:pt>
                <c:pt idx="458">
                  <c:v>1.7506235620944718E-2</c:v>
                </c:pt>
                <c:pt idx="459">
                  <c:v>2.4401322076725834E-2</c:v>
                </c:pt>
                <c:pt idx="460">
                  <c:v>2.5656059086793071E-2</c:v>
                </c:pt>
                <c:pt idx="461">
                  <c:v>1.7965290765165773E-2</c:v>
                </c:pt>
                <c:pt idx="462">
                  <c:v>1.5748410386932834E-2</c:v>
                </c:pt>
                <c:pt idx="463">
                  <c:v>1.5220836478469012E-2</c:v>
                </c:pt>
                <c:pt idx="464">
                  <c:v>1.5072893561079973E-2</c:v>
                </c:pt>
                <c:pt idx="465">
                  <c:v>1.5163428865184528E-2</c:v>
                </c:pt>
                <c:pt idx="466">
                  <c:v>1.5219190382030744E-2</c:v>
                </c:pt>
                <c:pt idx="467">
                  <c:v>1.5082975901764344E-2</c:v>
                </c:pt>
                <c:pt idx="468">
                  <c:v>1.4982975543139767E-2</c:v>
                </c:pt>
                <c:pt idx="469">
                  <c:v>1.4867543030406456E-2</c:v>
                </c:pt>
                <c:pt idx="470">
                  <c:v>1.4918160495883093E-2</c:v>
                </c:pt>
                <c:pt idx="471">
                  <c:v>1.463420886028244E-2</c:v>
                </c:pt>
                <c:pt idx="472">
                  <c:v>1.4757460331097507E-2</c:v>
                </c:pt>
                <c:pt idx="473">
                  <c:v>1.4651081348774653E-2</c:v>
                </c:pt>
                <c:pt idx="474">
                  <c:v>1.4580710726038839E-2</c:v>
                </c:pt>
                <c:pt idx="475">
                  <c:v>1.4503344193440399E-2</c:v>
                </c:pt>
                <c:pt idx="476">
                  <c:v>1.4405812979473218E-2</c:v>
                </c:pt>
                <c:pt idx="477">
                  <c:v>1.4430298663992404E-2</c:v>
                </c:pt>
                <c:pt idx="478">
                  <c:v>1.4252108724550256E-2</c:v>
                </c:pt>
                <c:pt idx="479">
                  <c:v>1.4218775271675397E-2</c:v>
                </c:pt>
                <c:pt idx="480">
                  <c:v>1.410704647592818E-2</c:v>
                </c:pt>
                <c:pt idx="481">
                  <c:v>1.4136264687707376E-2</c:v>
                </c:pt>
                <c:pt idx="482">
                  <c:v>1.4092231607983797E-2</c:v>
                </c:pt>
                <c:pt idx="483">
                  <c:v>1.4157663941404818E-2</c:v>
                </c:pt>
                <c:pt idx="484">
                  <c:v>1.421445426852495E-2</c:v>
                </c:pt>
                <c:pt idx="485">
                  <c:v>1.4117128816612553E-2</c:v>
                </c:pt>
                <c:pt idx="486">
                  <c:v>1.3930502632924295E-2</c:v>
                </c:pt>
                <c:pt idx="487">
                  <c:v>1.3868568254434586E-2</c:v>
                </c:pt>
                <c:pt idx="488">
                  <c:v>1.3934206349910392E-2</c:v>
                </c:pt>
                <c:pt idx="489">
                  <c:v>1.3920214530185141E-2</c:v>
                </c:pt>
                <c:pt idx="490">
                  <c:v>1.4173713381677902E-2</c:v>
                </c:pt>
                <c:pt idx="491">
                  <c:v>1.492639097807442E-2</c:v>
                </c:pt>
                <c:pt idx="492">
                  <c:v>1.4371244954269658E-2</c:v>
                </c:pt>
                <c:pt idx="493">
                  <c:v>1.3795934249096161E-2</c:v>
                </c:pt>
                <c:pt idx="494">
                  <c:v>1.3857457103476302E-2</c:v>
                </c:pt>
                <c:pt idx="495">
                  <c:v>1.3551488928013855E-2</c:v>
                </c:pt>
                <c:pt idx="496">
                  <c:v>1.3711983330744661E-2</c:v>
                </c:pt>
                <c:pt idx="497">
                  <c:v>1.3581735950066969E-2</c:v>
                </c:pt>
                <c:pt idx="498">
                  <c:v>1.3594081673353955E-2</c:v>
                </c:pt>
                <c:pt idx="499">
                  <c:v>1.3855605244983256E-2</c:v>
                </c:pt>
                <c:pt idx="500">
                  <c:v>1.3679472926088935E-2</c:v>
                </c:pt>
                <c:pt idx="501">
                  <c:v>1.358050137773827E-2</c:v>
                </c:pt>
                <c:pt idx="502">
                  <c:v>1.3736057491154282E-2</c:v>
                </c:pt>
                <c:pt idx="503">
                  <c:v>1.3394698242269147E-2</c:v>
                </c:pt>
                <c:pt idx="504">
                  <c:v>1.3339348249532498E-2</c:v>
                </c:pt>
                <c:pt idx="505">
                  <c:v>1.3243257369948799E-2</c:v>
                </c:pt>
                <c:pt idx="506">
                  <c:v>1.3275973536659311E-2</c:v>
                </c:pt>
                <c:pt idx="507">
                  <c:v>1.3075561295300586E-2</c:v>
                </c:pt>
                <c:pt idx="508">
                  <c:v>1.3127619095160704E-2</c:v>
                </c:pt>
                <c:pt idx="509">
                  <c:v>1.3145931918036398E-2</c:v>
                </c:pt>
                <c:pt idx="510">
                  <c:v>1.3089553115025833E-2</c:v>
                </c:pt>
                <c:pt idx="511">
                  <c:v>1.3122269281736347E-2</c:v>
                </c:pt>
                <c:pt idx="512">
                  <c:v>1.2994902569825616E-2</c:v>
                </c:pt>
                <c:pt idx="513">
                  <c:v>1.2921445516268055E-2</c:v>
                </c:pt>
                <c:pt idx="514">
                  <c:v>1.2935231573938522E-2</c:v>
                </c:pt>
                <c:pt idx="515">
                  <c:v>1.2905807600104541E-2</c:v>
                </c:pt>
                <c:pt idx="516">
                  <c:v>1.2840375266683522E-2</c:v>
                </c:pt>
                <c:pt idx="517">
                  <c:v>1.2649222317790037E-2</c:v>
                </c:pt>
                <c:pt idx="518">
                  <c:v>1.2639345739160448E-2</c:v>
                </c:pt>
                <c:pt idx="519">
                  <c:v>1.261815224751779E-2</c:v>
                </c:pt>
                <c:pt idx="520">
                  <c:v>1.2604571951902108E-2</c:v>
                </c:pt>
                <c:pt idx="521">
                  <c:v>1.2692432349294484E-2</c:v>
                </c:pt>
                <c:pt idx="522">
                  <c:v>1.2671444619706609E-2</c:v>
                </c:pt>
                <c:pt idx="523">
                  <c:v>1.261218514792908E-2</c:v>
                </c:pt>
                <c:pt idx="524">
                  <c:v>1.2531320660399329E-2</c:v>
                </c:pt>
                <c:pt idx="525">
                  <c:v>1.255333720026112E-2</c:v>
                </c:pt>
                <c:pt idx="526">
                  <c:v>1.2539345380535869E-2</c:v>
                </c:pt>
                <c:pt idx="527">
                  <c:v>1.2502102448620133E-2</c:v>
                </c:pt>
                <c:pt idx="528">
                  <c:v>1.2445312121500001E-2</c:v>
                </c:pt>
                <c:pt idx="529">
                  <c:v>1.2511155979030587E-2</c:v>
                </c:pt>
                <c:pt idx="530">
                  <c:v>1.2443048738897386E-2</c:v>
                </c:pt>
                <c:pt idx="531">
                  <c:v>1.2430908777665187E-2</c:v>
                </c:pt>
                <c:pt idx="532">
                  <c:v>1.2358892058491104E-2</c:v>
                </c:pt>
                <c:pt idx="533">
                  <c:v>1.2365270682189381E-2</c:v>
                </c:pt>
                <c:pt idx="534">
                  <c:v>1.2391196701092051E-2</c:v>
                </c:pt>
                <c:pt idx="535">
                  <c:v>1.2318768457808405E-2</c:v>
                </c:pt>
                <c:pt idx="536">
                  <c:v>1.2166504537268924E-2</c:v>
                </c:pt>
                <c:pt idx="537">
                  <c:v>1.2188315315075931E-2</c:v>
                </c:pt>
                <c:pt idx="538">
                  <c:v>1.2124117553983607E-2</c:v>
                </c:pt>
                <c:pt idx="539">
                  <c:v>1.2017738571660753E-2</c:v>
                </c:pt>
                <c:pt idx="540">
                  <c:v>1.1983376308511979E-2</c:v>
                </c:pt>
                <c:pt idx="541">
                  <c:v>1.1973293967827609E-2</c:v>
                </c:pt>
                <c:pt idx="542">
                  <c:v>1.1964857723581501E-2</c:v>
                </c:pt>
                <c:pt idx="543">
                  <c:v>1.1958479099883226E-2</c:v>
                </c:pt>
                <c:pt idx="544">
                  <c:v>1.1851688593450807E-2</c:v>
                </c:pt>
                <c:pt idx="545">
                  <c:v>1.1934404939473607E-2</c:v>
                </c:pt>
                <c:pt idx="546">
                  <c:v>1.2247986310963025E-2</c:v>
                </c:pt>
                <c:pt idx="547">
                  <c:v>1.2477205239991379E-2</c:v>
                </c:pt>
                <c:pt idx="548">
                  <c:v>1.3342640442409025E-2</c:v>
                </c:pt>
                <c:pt idx="549">
                  <c:v>1.3352928545148182E-2</c:v>
                </c:pt>
                <c:pt idx="550">
                  <c:v>1.2029055484673824E-2</c:v>
                </c:pt>
                <c:pt idx="551">
                  <c:v>1.1616296802778961E-2</c:v>
                </c:pt>
                <c:pt idx="552">
                  <c:v>1.1427818760597654E-2</c:v>
                </c:pt>
                <c:pt idx="553">
                  <c:v>1.1453333255390758E-2</c:v>
                </c:pt>
                <c:pt idx="554">
                  <c:v>1.1422880471282862E-2</c:v>
                </c:pt>
                <c:pt idx="555">
                  <c:v>1.1366501668272298E-2</c:v>
                </c:pt>
                <c:pt idx="556">
                  <c:v>1.1241192576909398E-2</c:v>
                </c:pt>
                <c:pt idx="557">
                  <c:v>1.1286665991016459E-2</c:v>
                </c:pt>
                <c:pt idx="558">
                  <c:v>1.1335637360054834E-2</c:v>
                </c:pt>
                <c:pt idx="559">
                  <c:v>1.137534943662797E-2</c:v>
                </c:pt>
                <c:pt idx="560">
                  <c:v>1.1298394428139095E-2</c:v>
                </c:pt>
                <c:pt idx="561">
                  <c:v>1.1302098145125191E-2</c:v>
                </c:pt>
                <c:pt idx="562">
                  <c:v>1.1244279007731143E-2</c:v>
                </c:pt>
                <c:pt idx="563">
                  <c:v>1.1178846674310124E-2</c:v>
                </c:pt>
                <c:pt idx="564">
                  <c:v>1.1259916923894659E-2</c:v>
                </c:pt>
                <c:pt idx="565">
                  <c:v>1.118193310513187E-2</c:v>
                </c:pt>
                <c:pt idx="566">
                  <c:v>1.1073908026370751E-2</c:v>
                </c:pt>
                <c:pt idx="567">
                  <c:v>1.1042220669934159E-2</c:v>
                </c:pt>
                <c:pt idx="568">
                  <c:v>1.1080286650069028E-2</c:v>
                </c:pt>
                <c:pt idx="569">
                  <c:v>1.1238723432252001E-2</c:v>
                </c:pt>
                <c:pt idx="570">
                  <c:v>1.1232550570608509E-2</c:v>
                </c:pt>
                <c:pt idx="571">
                  <c:v>1.1107653003355179E-2</c:v>
                </c:pt>
                <c:pt idx="572">
                  <c:v>1.0918969199119092E-2</c:v>
                </c:pt>
                <c:pt idx="573">
                  <c:v>1.0887281842682495E-2</c:v>
                </c:pt>
                <c:pt idx="574">
                  <c:v>1.0895923848983384E-2</c:v>
                </c:pt>
                <c:pt idx="575">
                  <c:v>1.0936664735830437E-2</c:v>
                </c:pt>
                <c:pt idx="576">
                  <c:v>1.1082755794726425E-2</c:v>
                </c:pt>
                <c:pt idx="577">
                  <c:v>1.1006212310347117E-2</c:v>
                </c:pt>
                <c:pt idx="578">
                  <c:v>1.1062796875412464E-2</c:v>
                </c:pt>
                <c:pt idx="579">
                  <c:v>1.1870001416326499E-2</c:v>
                </c:pt>
                <c:pt idx="580">
                  <c:v>1.1849836734957759E-2</c:v>
                </c:pt>
                <c:pt idx="581">
                  <c:v>1.1149216938421361E-2</c:v>
                </c:pt>
                <c:pt idx="582">
                  <c:v>1.1227612281293715E-2</c:v>
                </c:pt>
                <c:pt idx="583">
                  <c:v>1.1061150778974202E-2</c:v>
                </c:pt>
                <c:pt idx="584">
                  <c:v>1.0622466078176667E-2</c:v>
                </c:pt>
                <c:pt idx="585">
                  <c:v>1.058254823954875E-2</c:v>
                </c:pt>
                <c:pt idx="586">
                  <c:v>1.0542424638866048E-2</c:v>
                </c:pt>
                <c:pt idx="587">
                  <c:v>1.0520819623113825E-2</c:v>
                </c:pt>
                <c:pt idx="588">
                  <c:v>1.0536869063386906E-2</c:v>
                </c:pt>
                <c:pt idx="589">
                  <c:v>1.0510119996265103E-2</c:v>
                </c:pt>
                <c:pt idx="590">
                  <c:v>1.0491601411334628E-2</c:v>
                </c:pt>
                <c:pt idx="591">
                  <c:v>1.0650449717627167E-2</c:v>
                </c:pt>
                <c:pt idx="592">
                  <c:v>1.1568148481959717E-2</c:v>
                </c:pt>
                <c:pt idx="593">
                  <c:v>1.2890375445995811E-2</c:v>
                </c:pt>
                <c:pt idx="594">
                  <c:v>1.3171034888719936E-2</c:v>
                </c:pt>
                <c:pt idx="595">
                  <c:v>1.2933173953390692E-2</c:v>
                </c:pt>
                <c:pt idx="596">
                  <c:v>1.0933372542953906E-2</c:v>
                </c:pt>
                <c:pt idx="597">
                  <c:v>1.0314234520111609E-2</c:v>
                </c:pt>
                <c:pt idx="598">
                  <c:v>1.0333370391206435E-2</c:v>
                </c:pt>
                <c:pt idx="599">
                  <c:v>1.0902096710626879E-2</c:v>
                </c:pt>
                <c:pt idx="600">
                  <c:v>1.1075348360754234E-2</c:v>
                </c:pt>
                <c:pt idx="601">
                  <c:v>1.0345716114493421E-2</c:v>
                </c:pt>
                <c:pt idx="602">
                  <c:v>1.0070818009303222E-2</c:v>
                </c:pt>
                <c:pt idx="603">
                  <c:v>9.887484018491495E-3</c:v>
                </c:pt>
                <c:pt idx="604">
                  <c:v>9.9802827051986669E-3</c:v>
                </c:pt>
                <c:pt idx="605">
                  <c:v>9.8271957364400517E-3</c:v>
                </c:pt>
                <c:pt idx="606">
                  <c:v>9.9043565069837081E-3</c:v>
                </c:pt>
                <c:pt idx="607">
                  <c:v>1.0289748835592423E-2</c:v>
                </c:pt>
                <c:pt idx="608">
                  <c:v>1.0508062375717274E-2</c:v>
                </c:pt>
                <c:pt idx="609">
                  <c:v>1.008604440135717E-2</c:v>
                </c:pt>
                <c:pt idx="610">
                  <c:v>9.8846033497245311E-3</c:v>
                </c:pt>
                <c:pt idx="611">
                  <c:v>9.8817226809575689E-3</c:v>
                </c:pt>
                <c:pt idx="612">
                  <c:v>9.950858731364684E-3</c:v>
                </c:pt>
                <c:pt idx="613">
                  <c:v>9.7815165602782063E-3</c:v>
                </c:pt>
                <c:pt idx="614">
                  <c:v>9.8119693443861049E-3</c:v>
                </c:pt>
                <c:pt idx="615">
                  <c:v>9.8605291893149108E-3</c:v>
                </c:pt>
                <c:pt idx="616">
                  <c:v>9.7531213967181427E-3</c:v>
                </c:pt>
                <c:pt idx="617">
                  <c:v>9.7062076482275998E-3</c:v>
                </c:pt>
                <c:pt idx="618">
                  <c:v>9.6609399961753196E-3</c:v>
                </c:pt>
                <c:pt idx="619">
                  <c:v>9.6656725234353317E-3</c:v>
                </c:pt>
                <c:pt idx="620">
                  <c:v>9.761351878909464E-3</c:v>
                </c:pt>
                <c:pt idx="621">
                  <c:v>9.580075508645567E-3</c:v>
                </c:pt>
                <c:pt idx="622">
                  <c:v>9.5827504153577475E-3</c:v>
                </c:pt>
                <c:pt idx="623">
                  <c:v>9.6409810768613609E-3</c:v>
                </c:pt>
                <c:pt idx="624">
                  <c:v>9.6364543116561324E-3</c:v>
                </c:pt>
                <c:pt idx="625">
                  <c:v>9.630281450012641E-3</c:v>
                </c:pt>
                <c:pt idx="626">
                  <c:v>9.718347609459799E-3</c:v>
                </c:pt>
                <c:pt idx="627">
                  <c:v>9.5885117528916736E-3</c:v>
                </c:pt>
                <c:pt idx="628">
                  <c:v>9.5829561774125327E-3</c:v>
                </c:pt>
                <c:pt idx="629">
                  <c:v>9.8039446242495637E-3</c:v>
                </c:pt>
                <c:pt idx="630">
                  <c:v>1.0058060761906672E-2</c:v>
                </c:pt>
                <c:pt idx="631">
                  <c:v>9.8119693443861049E-3</c:v>
                </c:pt>
                <c:pt idx="632">
                  <c:v>9.5144374131697646E-3</c:v>
                </c:pt>
                <c:pt idx="633">
                  <c:v>9.6856314427492905E-3</c:v>
                </c:pt>
                <c:pt idx="634">
                  <c:v>9.5704046920707646E-3</c:v>
                </c:pt>
                <c:pt idx="635">
                  <c:v>9.4734907642679313E-3</c:v>
                </c:pt>
                <c:pt idx="636">
                  <c:v>9.3736961676981357E-3</c:v>
                </c:pt>
                <c:pt idx="637">
                  <c:v>9.3955069455051426E-3</c:v>
                </c:pt>
                <c:pt idx="638">
                  <c:v>9.5329559981002406E-3</c:v>
                </c:pt>
                <c:pt idx="639">
                  <c:v>9.5739026470020739E-3</c:v>
                </c:pt>
                <c:pt idx="640">
                  <c:v>9.3613504444111494E-3</c:v>
                </c:pt>
                <c:pt idx="641">
                  <c:v>9.1549711034637198E-3</c:v>
                </c:pt>
                <c:pt idx="642">
                  <c:v>9.1315142292184466E-3</c:v>
                </c:pt>
                <c:pt idx="643">
                  <c:v>9.1494155279845737E-3</c:v>
                </c:pt>
                <c:pt idx="644">
                  <c:v>9.0901560562070462E-3</c:v>
                </c:pt>
                <c:pt idx="645">
                  <c:v>9.138098614971505E-3</c:v>
                </c:pt>
                <c:pt idx="646">
                  <c:v>9.2049712827760085E-3</c:v>
                </c:pt>
                <c:pt idx="647">
                  <c:v>9.1343948979854105E-3</c:v>
                </c:pt>
                <c:pt idx="648">
                  <c:v>9.4948900179653711E-3</c:v>
                </c:pt>
                <c:pt idx="649">
                  <c:v>1.0199007769433083E-2</c:v>
                </c:pt>
                <c:pt idx="650">
                  <c:v>9.6339851669987372E-3</c:v>
                </c:pt>
                <c:pt idx="651">
                  <c:v>9.0924194388096614E-3</c:v>
                </c:pt>
                <c:pt idx="652">
                  <c:v>9.0407731630591064E-3</c:v>
                </c:pt>
                <c:pt idx="653">
                  <c:v>9.0457114523739002E-3</c:v>
                </c:pt>
                <c:pt idx="654">
                  <c:v>8.9590856273102249E-3</c:v>
                </c:pt>
                <c:pt idx="655">
                  <c:v>8.9520897174475977E-3</c:v>
                </c:pt>
                <c:pt idx="656">
                  <c:v>9.0018841347051046E-3</c:v>
                </c:pt>
                <c:pt idx="657">
                  <c:v>8.9603201996389208E-3</c:v>
                </c:pt>
                <c:pt idx="658">
                  <c:v>8.92472336416145E-3</c:v>
                </c:pt>
                <c:pt idx="659">
                  <c:v>9.0181393370329672E-3</c:v>
                </c:pt>
                <c:pt idx="660">
                  <c:v>8.8841882393691802E-3</c:v>
                </c:pt>
                <c:pt idx="661">
                  <c:v>8.9450938075849723E-3</c:v>
                </c:pt>
                <c:pt idx="662">
                  <c:v>8.8638177959456579E-3</c:v>
                </c:pt>
                <c:pt idx="663">
                  <c:v>8.9251348882710153E-3</c:v>
                </c:pt>
                <c:pt idx="664">
                  <c:v>8.8251345296464362E-3</c:v>
                </c:pt>
                <c:pt idx="665">
                  <c:v>8.9055874930666218E-3</c:v>
                </c:pt>
                <c:pt idx="666">
                  <c:v>8.8685503232056664E-3</c:v>
                </c:pt>
                <c:pt idx="667">
                  <c:v>8.8815133326570015E-3</c:v>
                </c:pt>
                <c:pt idx="668">
                  <c:v>8.7728709677315324E-3</c:v>
                </c:pt>
                <c:pt idx="669">
                  <c:v>8.7459161385549482E-3</c:v>
                </c:pt>
                <c:pt idx="670">
                  <c:v>8.8337765359473262E-3</c:v>
                </c:pt>
                <c:pt idx="671">
                  <c:v>8.6368622495199155E-3</c:v>
                </c:pt>
                <c:pt idx="672">
                  <c:v>8.7185497852688004E-3</c:v>
                </c:pt>
                <c:pt idx="673">
                  <c:v>8.6177263784250873E-3</c:v>
                </c:pt>
                <c:pt idx="674">
                  <c:v>8.789949218278529E-3</c:v>
                </c:pt>
                <c:pt idx="675">
                  <c:v>8.7490025693766939E-3</c:v>
                </c:pt>
                <c:pt idx="676">
                  <c:v>8.664228602806065E-3</c:v>
                </c:pt>
                <c:pt idx="677">
                  <c:v>8.6605248858199705E-3</c:v>
                </c:pt>
                <c:pt idx="678">
                  <c:v>8.6092901341789825E-3</c:v>
                </c:pt>
                <c:pt idx="679">
                  <c:v>8.6210185713016165E-3</c:v>
                </c:pt>
                <c:pt idx="680">
                  <c:v>8.5393310355527351E-3</c:v>
                </c:pt>
                <c:pt idx="681">
                  <c:v>8.6827471877365427E-3</c:v>
                </c:pt>
                <c:pt idx="682">
                  <c:v>8.8066159447159603E-3</c:v>
                </c:pt>
                <c:pt idx="683">
                  <c:v>8.6450927317112403E-3</c:v>
                </c:pt>
                <c:pt idx="684">
                  <c:v>8.6942698628043966E-3</c:v>
                </c:pt>
                <c:pt idx="685">
                  <c:v>8.9827482636102782E-3</c:v>
                </c:pt>
                <c:pt idx="686">
                  <c:v>1.0502918324347696E-2</c:v>
                </c:pt>
                <c:pt idx="687">
                  <c:v>1.4668159599321648E-2</c:v>
                </c:pt>
                <c:pt idx="688">
                  <c:v>1.3267331530358415E-2</c:v>
                </c:pt>
                <c:pt idx="689">
                  <c:v>9.5179353681010773E-3</c:v>
                </c:pt>
                <c:pt idx="690">
                  <c:v>8.6699899403399911E-3</c:v>
                </c:pt>
                <c:pt idx="691">
                  <c:v>8.4115527995324395E-3</c:v>
                </c:pt>
                <c:pt idx="692">
                  <c:v>8.3963264074784893E-3</c:v>
                </c:pt>
                <c:pt idx="693">
                  <c:v>8.3631987166584154E-3</c:v>
                </c:pt>
                <c:pt idx="694">
                  <c:v>8.3932399766567453E-3</c:v>
                </c:pt>
                <c:pt idx="695">
                  <c:v>8.2681366473486301E-3</c:v>
                </c:pt>
                <c:pt idx="696">
                  <c:v>8.376984774328881E-3</c:v>
                </c:pt>
                <c:pt idx="697">
                  <c:v>8.3547624724123071E-3</c:v>
                </c:pt>
                <c:pt idx="698">
                  <c:v>8.2636098821434016E-3</c:v>
                </c:pt>
                <c:pt idx="699">
                  <c:v>8.3471492763853346E-3</c:v>
                </c:pt>
                <c:pt idx="700">
                  <c:v>8.4825407084326027E-3</c:v>
                </c:pt>
                <c:pt idx="701">
                  <c:v>8.5928291697963347E-3</c:v>
                </c:pt>
                <c:pt idx="702">
                  <c:v>8.3685485300827762E-3</c:v>
                </c:pt>
                <c:pt idx="703">
                  <c:v>8.5033226759656938E-3</c:v>
                </c:pt>
                <c:pt idx="704">
                  <c:v>8.8845997634787472E-3</c:v>
                </c:pt>
                <c:pt idx="705">
                  <c:v>8.9070278274501029E-3</c:v>
                </c:pt>
                <c:pt idx="706">
                  <c:v>8.5311005533614103E-3</c:v>
                </c:pt>
                <c:pt idx="707">
                  <c:v>8.4623760270638605E-3</c:v>
                </c:pt>
                <c:pt idx="708">
                  <c:v>8.253733303513814E-3</c:v>
                </c:pt>
                <c:pt idx="709">
                  <c:v>8.1463255109170442E-3</c:v>
                </c:pt>
                <c:pt idx="710">
                  <c:v>8.1767782950249428E-3</c:v>
                </c:pt>
                <c:pt idx="711">
                  <c:v>8.2134039407763294E-3</c:v>
                </c:pt>
                <c:pt idx="712">
                  <c:v>8.1265723536578689E-3</c:v>
                </c:pt>
                <c:pt idx="713">
                  <c:v>8.1683420507788363E-3</c:v>
                </c:pt>
                <c:pt idx="714">
                  <c:v>8.1380950287257229E-3</c:v>
                </c:pt>
                <c:pt idx="715">
                  <c:v>8.2650502165268844E-3</c:v>
                </c:pt>
                <c:pt idx="716">
                  <c:v>8.4092894169298261E-3</c:v>
                </c:pt>
                <c:pt idx="717">
                  <c:v>8.3675197198088587E-3</c:v>
                </c:pt>
                <c:pt idx="718">
                  <c:v>8.1461197488622607E-3</c:v>
                </c:pt>
                <c:pt idx="719">
                  <c:v>8.0243086124306764E-3</c:v>
                </c:pt>
                <c:pt idx="720">
                  <c:v>7.9617569477766215E-3</c:v>
                </c:pt>
                <c:pt idx="721">
                  <c:v>7.9872714425697211E-3</c:v>
                </c:pt>
                <c:pt idx="722">
                  <c:v>7.996942259144527E-3</c:v>
                </c:pt>
                <c:pt idx="723">
                  <c:v>7.9078472894234513E-3</c:v>
                </c:pt>
                <c:pt idx="724">
                  <c:v>7.8819212705207829E-3</c:v>
                </c:pt>
                <c:pt idx="725">
                  <c:v>7.8773945053155561E-3</c:v>
                </c:pt>
                <c:pt idx="726">
                  <c:v>8.0473539625663809E-3</c:v>
                </c:pt>
                <c:pt idx="727">
                  <c:v>8.6751339917095702E-3</c:v>
                </c:pt>
                <c:pt idx="728">
                  <c:v>9.146123335108048E-3</c:v>
                </c:pt>
                <c:pt idx="729">
                  <c:v>8.6815126154078451E-3</c:v>
                </c:pt>
                <c:pt idx="730">
                  <c:v>1.0019171733552667E-2</c:v>
                </c:pt>
                <c:pt idx="731">
                  <c:v>1.1700659245240023E-2</c:v>
                </c:pt>
                <c:pt idx="732">
                  <c:v>9.3780171708485807E-3</c:v>
                </c:pt>
                <c:pt idx="733">
                  <c:v>7.8738965503842417E-3</c:v>
                </c:pt>
                <c:pt idx="734">
                  <c:v>7.7531142242265733E-3</c:v>
                </c:pt>
                <c:pt idx="735">
                  <c:v>7.6469410039585019E-3</c:v>
                </c:pt>
                <c:pt idx="736">
                  <c:v>7.6214265091653997E-3</c:v>
                </c:pt>
                <c:pt idx="737">
                  <c:v>7.6465294798489366E-3</c:v>
                </c:pt>
                <c:pt idx="738">
                  <c:v>7.5156648130068945E-3</c:v>
                </c:pt>
                <c:pt idx="739">
                  <c:v>7.6084634997140663E-3</c:v>
                </c:pt>
                <c:pt idx="740">
                  <c:v>7.543854214512178E-3</c:v>
                </c:pt>
                <c:pt idx="741">
                  <c:v>7.4763642605433266E-3</c:v>
                </c:pt>
                <c:pt idx="742">
                  <c:v>7.5039363758842587E-3</c:v>
                </c:pt>
                <c:pt idx="743">
                  <c:v>7.502701803555562E-3</c:v>
                </c:pt>
                <c:pt idx="744">
                  <c:v>7.4358291357510585E-3</c:v>
                </c:pt>
                <c:pt idx="745">
                  <c:v>7.4245122227379889E-3</c:v>
                </c:pt>
                <c:pt idx="746">
                  <c:v>7.5417965939643464E-3</c:v>
                </c:pt>
                <c:pt idx="747">
                  <c:v>7.4251295089023386E-3</c:v>
                </c:pt>
                <c:pt idx="748">
                  <c:v>7.4140183579440525E-3</c:v>
                </c:pt>
                <c:pt idx="749">
                  <c:v>7.4269813673953867E-3</c:v>
                </c:pt>
                <c:pt idx="750">
                  <c:v>7.4720432573928816E-3</c:v>
                </c:pt>
                <c:pt idx="751">
                  <c:v>7.4171047887657982E-3</c:v>
                </c:pt>
                <c:pt idx="752">
                  <c:v>7.3806849050691925E-3</c:v>
                </c:pt>
                <c:pt idx="753">
                  <c:v>7.412372261505787E-3</c:v>
                </c:pt>
                <c:pt idx="754">
                  <c:v>7.5290393465677957E-3</c:v>
                </c:pt>
                <c:pt idx="755">
                  <c:v>7.5804798602635672E-3</c:v>
                </c:pt>
                <c:pt idx="756">
                  <c:v>7.4640185372563412E-3</c:v>
                </c:pt>
                <c:pt idx="757">
                  <c:v>7.344265021372586E-3</c:v>
                </c:pt>
                <c:pt idx="758">
                  <c:v>7.3541416000021745E-3</c:v>
                </c:pt>
                <c:pt idx="759">
                  <c:v>7.313194951100342E-3</c:v>
                </c:pt>
                <c:pt idx="760">
                  <c:v>7.2564046239802105E-3</c:v>
                </c:pt>
                <c:pt idx="761">
                  <c:v>7.2736886365819898E-3</c:v>
                </c:pt>
                <c:pt idx="762">
                  <c:v>7.2736886365819898E-3</c:v>
                </c:pt>
                <c:pt idx="763">
                  <c:v>7.3333596324690834E-3</c:v>
                </c:pt>
                <c:pt idx="764">
                  <c:v>7.2681330611028463E-3</c:v>
                </c:pt>
                <c:pt idx="765">
                  <c:v>7.2782154017872165E-3</c:v>
                </c:pt>
                <c:pt idx="766">
                  <c:v>7.212165782201848E-3</c:v>
                </c:pt>
                <c:pt idx="767">
                  <c:v>7.2035237759009571E-3</c:v>
                </c:pt>
                <c:pt idx="768">
                  <c:v>7.2012603932983445E-3</c:v>
                </c:pt>
                <c:pt idx="769">
                  <c:v>7.1806841878200361E-3</c:v>
                </c:pt>
                <c:pt idx="770">
                  <c:v>7.2070217308322698E-3</c:v>
                </c:pt>
                <c:pt idx="771">
                  <c:v>7.2296555568584098E-3</c:v>
                </c:pt>
                <c:pt idx="772">
                  <c:v>7.1154576164537972E-3</c:v>
                </c:pt>
                <c:pt idx="773">
                  <c:v>7.0467330901562483E-3</c:v>
                </c:pt>
                <c:pt idx="774">
                  <c:v>7.0934410765920095E-3</c:v>
                </c:pt>
                <c:pt idx="775">
                  <c:v>7.0444697075536349E-3</c:v>
                </c:pt>
                <c:pt idx="776">
                  <c:v>7.0247165502944579E-3</c:v>
                </c:pt>
                <c:pt idx="777">
                  <c:v>7.0483791865945137E-3</c:v>
                </c:pt>
                <c:pt idx="778">
                  <c:v>7.076362826045012E-3</c:v>
                </c:pt>
                <c:pt idx="779">
                  <c:v>7.1010542726189819E-3</c:v>
                </c:pt>
                <c:pt idx="780">
                  <c:v>7.0541405241284398E-3</c:v>
                </c:pt>
                <c:pt idx="781">
                  <c:v>7.0403544664579725E-3</c:v>
                </c:pt>
                <c:pt idx="782">
                  <c:v>7.0292433154996864E-3</c:v>
                </c:pt>
                <c:pt idx="783">
                  <c:v>7.050231045087561E-3</c:v>
                </c:pt>
                <c:pt idx="784">
                  <c:v>6.9798604223517465E-3</c:v>
                </c:pt>
                <c:pt idx="785">
                  <c:v>6.9191606161907362E-3</c:v>
                </c:pt>
                <c:pt idx="786">
                  <c:v>7.0018769622135369E-3</c:v>
                </c:pt>
                <c:pt idx="787">
                  <c:v>6.9448808730386237E-3</c:v>
                </c:pt>
                <c:pt idx="788">
                  <c:v>6.916279947423774E-3</c:v>
                </c:pt>
                <c:pt idx="789">
                  <c:v>6.8115470615391837E-3</c:v>
                </c:pt>
                <c:pt idx="790">
                  <c:v>6.8310944567435772E-3</c:v>
                </c:pt>
                <c:pt idx="791">
                  <c:v>6.9222470470124836E-3</c:v>
                </c:pt>
                <c:pt idx="792">
                  <c:v>6.823481260716603E-3</c:v>
                </c:pt>
                <c:pt idx="793">
                  <c:v>6.8683373886593152E-3</c:v>
                </c:pt>
                <c:pt idx="794">
                  <c:v>6.8771851570149879E-3</c:v>
                </c:pt>
                <c:pt idx="795">
                  <c:v>6.8605184305775583E-3</c:v>
                </c:pt>
                <c:pt idx="796">
                  <c:v>6.8041396275669939E-3</c:v>
                </c:pt>
                <c:pt idx="797">
                  <c:v>6.7545509723642705E-3</c:v>
                </c:pt>
                <c:pt idx="798">
                  <c:v>6.7936457627730566E-3</c:v>
                </c:pt>
                <c:pt idx="799">
                  <c:v>6.7356208633242267E-3</c:v>
                </c:pt>
                <c:pt idx="800">
                  <c:v>6.6917935456554285E-3</c:v>
                </c:pt>
                <c:pt idx="801">
                  <c:v>6.7852095185269492E-3</c:v>
                </c:pt>
                <c:pt idx="802">
                  <c:v>6.819571781675725E-3</c:v>
                </c:pt>
                <c:pt idx="803">
                  <c:v>6.8656624819471365E-3</c:v>
                </c:pt>
                <c:pt idx="804">
                  <c:v>6.7397361044198882E-3</c:v>
                </c:pt>
                <c:pt idx="805">
                  <c:v>6.7263615708589878E-3</c:v>
                </c:pt>
                <c:pt idx="806">
                  <c:v>6.7127812752433048E-3</c:v>
                </c:pt>
                <c:pt idx="807">
                  <c:v>6.7566085929121012E-3</c:v>
                </c:pt>
                <c:pt idx="808">
                  <c:v>6.6975548831893564E-3</c:v>
                </c:pt>
                <c:pt idx="809">
                  <c:v>6.7220405677085445E-3</c:v>
                </c:pt>
                <c:pt idx="810">
                  <c:v>6.7889132355130454E-3</c:v>
                </c:pt>
                <c:pt idx="811">
                  <c:v>6.6872667804502026E-3</c:v>
                </c:pt>
                <c:pt idx="812">
                  <c:v>6.7043450309971983E-3</c:v>
                </c:pt>
                <c:pt idx="813">
                  <c:v>6.746114728118164E-3</c:v>
                </c:pt>
                <c:pt idx="814">
                  <c:v>6.768337030034737E-3</c:v>
                </c:pt>
                <c:pt idx="815">
                  <c:v>6.7119582270241717E-3</c:v>
                </c:pt>
                <c:pt idx="816">
                  <c:v>6.6168961577143881E-3</c:v>
                </c:pt>
                <c:pt idx="817">
                  <c:v>6.6053734826465342E-3</c:v>
                </c:pt>
                <c:pt idx="818">
                  <c:v>6.6957030246963074E-3</c:v>
                </c:pt>
                <c:pt idx="819">
                  <c:v>6.6522872311370771E-3</c:v>
                </c:pt>
                <c:pt idx="820">
                  <c:v>6.7026989345589337E-3</c:v>
                </c:pt>
                <c:pt idx="821">
                  <c:v>6.6590773789449191E-3</c:v>
                </c:pt>
                <c:pt idx="822">
                  <c:v>6.6607234753831845E-3</c:v>
                </c:pt>
                <c:pt idx="823">
                  <c:v>6.7109294167502559E-3</c:v>
                </c:pt>
                <c:pt idx="824">
                  <c:v>6.6767729156562644E-3</c:v>
                </c:pt>
                <c:pt idx="825">
                  <c:v>6.6701885299032069E-3</c:v>
                </c:pt>
                <c:pt idx="826">
                  <c:v>6.6843861116832395E-3</c:v>
                </c:pt>
                <c:pt idx="827">
                  <c:v>6.6804766326423615E-3</c:v>
                </c:pt>
                <c:pt idx="828">
                  <c:v>6.6790362982588796E-3</c:v>
                </c:pt>
                <c:pt idx="829">
                  <c:v>6.6358262667544311E-3</c:v>
                </c:pt>
                <c:pt idx="830">
                  <c:v>6.5380892907324671E-3</c:v>
                </c:pt>
                <c:pt idx="831">
                  <c:v>6.6201883505909165E-3</c:v>
                </c:pt>
                <c:pt idx="832">
                  <c:v>6.6681309093553761E-3</c:v>
                </c:pt>
                <c:pt idx="833">
                  <c:v>6.6366493149735643E-3</c:v>
                </c:pt>
                <c:pt idx="834">
                  <c:v>6.5417930077185625E-3</c:v>
                </c:pt>
                <c:pt idx="835">
                  <c:v>6.5833569427847446E-3</c:v>
                </c:pt>
                <c:pt idx="836">
                  <c:v>6.5424102938829113E-3</c:v>
                </c:pt>
                <c:pt idx="837">
                  <c:v>6.571011219497761E-3</c:v>
                </c:pt>
                <c:pt idx="838">
                  <c:v>6.5755379847029878E-3</c:v>
                </c:pt>
                <c:pt idx="839">
                  <c:v>6.5109286995011003E-3</c:v>
                </c:pt>
                <c:pt idx="840">
                  <c:v>6.5203937540211218E-3</c:v>
                </c:pt>
                <c:pt idx="841">
                  <c:v>6.5535214448411983E-3</c:v>
                </c:pt>
                <c:pt idx="842">
                  <c:v>6.4559902308740169E-3</c:v>
                </c:pt>
                <c:pt idx="843">
                  <c:v>6.8218351642783392E-3</c:v>
                </c:pt>
                <c:pt idx="844">
                  <c:v>8.048794296949862E-3</c:v>
                </c:pt>
                <c:pt idx="845">
                  <c:v>1.0031105932730088E-2</c:v>
                </c:pt>
                <c:pt idx="846">
                  <c:v>8.3524990898096937E-3</c:v>
                </c:pt>
                <c:pt idx="847">
                  <c:v>6.7862383288008659E-3</c:v>
                </c:pt>
                <c:pt idx="848">
                  <c:v>6.449611607175742E-3</c:v>
                </c:pt>
                <c:pt idx="849">
                  <c:v>6.3654549267694611E-3</c:v>
                </c:pt>
                <c:pt idx="850">
                  <c:v>6.3860311322477678E-3</c:v>
                </c:pt>
                <c:pt idx="851">
                  <c:v>6.3617512097833648E-3</c:v>
                </c:pt>
                <c:pt idx="852">
                  <c:v>6.5088710789532687E-3</c:v>
                </c:pt>
                <c:pt idx="853">
                  <c:v>6.7679255059251708E-3</c:v>
                </c:pt>
                <c:pt idx="854">
                  <c:v>6.6454970833292361E-3</c:v>
                </c:pt>
                <c:pt idx="855">
                  <c:v>6.4364428356696252E-3</c:v>
                </c:pt>
                <c:pt idx="856">
                  <c:v>6.4142205337530513E-3</c:v>
                </c:pt>
                <c:pt idx="857">
                  <c:v>6.3232737055389284E-3</c:v>
                </c:pt>
                <c:pt idx="858">
                  <c:v>6.2845904392397093E-3</c:v>
                </c:pt>
                <c:pt idx="859">
                  <c:v>6.2743023365005547E-3</c:v>
                </c:pt>
                <c:pt idx="860">
                  <c:v>6.2598989926657377E-3</c:v>
                </c:pt>
                <c:pt idx="861">
                  <c:v>6.3553725860850891E-3</c:v>
                </c:pt>
                <c:pt idx="862">
                  <c:v>6.2576356100631251E-3</c:v>
                </c:pt>
                <c:pt idx="863">
                  <c:v>6.255783751570077E-3</c:v>
                </c:pt>
                <c:pt idx="864">
                  <c:v>6.2358248322561174E-3</c:v>
                </c:pt>
                <c:pt idx="865">
                  <c:v>6.1950839454090675E-3</c:v>
                </c:pt>
                <c:pt idx="866">
                  <c:v>6.3263601363606741E-3</c:v>
                </c:pt>
                <c:pt idx="867">
                  <c:v>6.1771826466429395E-3</c:v>
                </c:pt>
                <c:pt idx="868">
                  <c:v>6.251874272529199E-3</c:v>
                </c:pt>
                <c:pt idx="869">
                  <c:v>6.2029029034908253E-3</c:v>
                </c:pt>
                <c:pt idx="870">
                  <c:v>6.2804751981440469E-3</c:v>
                </c:pt>
                <c:pt idx="871">
                  <c:v>6.5350028599107197E-3</c:v>
                </c:pt>
                <c:pt idx="872">
                  <c:v>6.4967311177210685E-3</c:v>
                </c:pt>
                <c:pt idx="873">
                  <c:v>6.2450841247213553E-3</c:v>
                </c:pt>
                <c:pt idx="874">
                  <c:v>6.185207366779479E-3</c:v>
                </c:pt>
                <c:pt idx="875">
                  <c:v>6.3107222201971612E-3</c:v>
                </c:pt>
                <c:pt idx="876">
                  <c:v>6.6385011734666124E-3</c:v>
                </c:pt>
                <c:pt idx="877">
                  <c:v>7.8053777861414779E-3</c:v>
                </c:pt>
                <c:pt idx="878">
                  <c:v>1.0908681096379937E-2</c:v>
                </c:pt>
                <c:pt idx="879">
                  <c:v>1.1819589712904645E-2</c:v>
                </c:pt>
                <c:pt idx="880">
                  <c:v>7.9383000735313482E-3</c:v>
                </c:pt>
                <c:pt idx="881">
                  <c:v>6.4280065914235187E-3</c:v>
                </c:pt>
                <c:pt idx="882">
                  <c:v>6.3885002769051655E-3</c:v>
                </c:pt>
                <c:pt idx="883">
                  <c:v>7.4117549753414383E-3</c:v>
                </c:pt>
                <c:pt idx="884">
                  <c:v>1.1525761498674403E-2</c:v>
                </c:pt>
                <c:pt idx="885">
                  <c:v>1.6298823883477583E-2</c:v>
                </c:pt>
                <c:pt idx="886">
                  <c:v>1.1212385889239767E-2</c:v>
                </c:pt>
                <c:pt idx="887">
                  <c:v>7.045292755772768E-3</c:v>
                </c:pt>
                <c:pt idx="888">
                  <c:v>6.1555776308907153E-3</c:v>
                </c:pt>
                <c:pt idx="889">
                  <c:v>5.9440542385737058E-3</c:v>
                </c:pt>
                <c:pt idx="890">
                  <c:v>6.0343837806234799E-3</c:v>
                </c:pt>
                <c:pt idx="891">
                  <c:v>5.9880873182972857E-3</c:v>
                </c:pt>
                <c:pt idx="892">
                  <c:v>5.9870585080233699E-3</c:v>
                </c:pt>
                <c:pt idx="893">
                  <c:v>6.0049598067894979E-3</c:v>
                </c:pt>
                <c:pt idx="894">
                  <c:v>5.9572230100798235E-3</c:v>
                </c:pt>
                <c:pt idx="895">
                  <c:v>6.0341780185686963E-3</c:v>
                </c:pt>
                <c:pt idx="896">
                  <c:v>5.9397332354232607E-3</c:v>
                </c:pt>
                <c:pt idx="897">
                  <c:v>5.8991981106309935E-3</c:v>
                </c:pt>
                <c:pt idx="898">
                  <c:v>5.9234780330953982E-3</c:v>
                </c:pt>
                <c:pt idx="899">
                  <c:v>5.9561941998059085E-3</c:v>
                </c:pt>
                <c:pt idx="900">
                  <c:v>5.9216261746023501E-3</c:v>
                </c:pt>
                <c:pt idx="901">
                  <c:v>5.9722436400789876E-3</c:v>
                </c:pt>
                <c:pt idx="902">
                  <c:v>5.924095319259747E-3</c:v>
                </c:pt>
                <c:pt idx="903">
                  <c:v>5.9629843476137496E-3</c:v>
                </c:pt>
                <c:pt idx="904">
                  <c:v>5.9874700321329369E-3</c:v>
                </c:pt>
                <c:pt idx="905">
                  <c:v>6.4652495233392549E-3</c:v>
                </c:pt>
                <c:pt idx="906">
                  <c:v>7.1029061311120301E-3</c:v>
                </c:pt>
                <c:pt idx="907">
                  <c:v>6.5767725570316862E-3</c:v>
                </c:pt>
                <c:pt idx="908">
                  <c:v>6.1275939914402161E-3</c:v>
                </c:pt>
                <c:pt idx="909">
                  <c:v>5.9323258014510691E-3</c:v>
                </c:pt>
                <c:pt idx="910">
                  <c:v>5.9518731966554626E-3</c:v>
                </c:pt>
                <c:pt idx="911">
                  <c:v>6.0259475363773733E-3</c:v>
                </c:pt>
                <c:pt idx="912">
                  <c:v>6.196318517737766E-3</c:v>
                </c:pt>
                <c:pt idx="913">
                  <c:v>6.1115445511671354E-3</c:v>
                </c:pt>
                <c:pt idx="914">
                  <c:v>5.9164821232327728E-3</c:v>
                </c:pt>
                <c:pt idx="915">
                  <c:v>5.9133956924110271E-3</c:v>
                </c:pt>
                <c:pt idx="916">
                  <c:v>5.9251241295336619E-3</c:v>
                </c:pt>
                <c:pt idx="917">
                  <c:v>5.8640127992630863E-3</c:v>
                </c:pt>
                <c:pt idx="918">
                  <c:v>5.95166743460068E-3</c:v>
                </c:pt>
                <c:pt idx="919">
                  <c:v>5.9919967973381645E-3</c:v>
                </c:pt>
                <c:pt idx="920">
                  <c:v>6.0076347135016792E-3</c:v>
                </c:pt>
                <c:pt idx="921">
                  <c:v>5.9578402962441723E-3</c:v>
                </c:pt>
                <c:pt idx="922">
                  <c:v>5.9730666882981207E-3</c:v>
                </c:pt>
                <c:pt idx="923">
                  <c:v>5.9341776599441181E-3</c:v>
                </c:pt>
                <c:pt idx="924">
                  <c:v>5.9150417888492908E-3</c:v>
                </c:pt>
                <c:pt idx="925">
                  <c:v>5.8959059177544652E-3</c:v>
                </c:pt>
                <c:pt idx="926">
                  <c:v>5.8440538799491275E-3</c:v>
                </c:pt>
                <c:pt idx="927">
                  <c:v>5.9697744954215915E-3</c:v>
                </c:pt>
                <c:pt idx="928">
                  <c:v>5.978210739667698E-3</c:v>
                </c:pt>
                <c:pt idx="929">
                  <c:v>5.8512555518665348E-3</c:v>
                </c:pt>
                <c:pt idx="930">
                  <c:v>5.8094858547455691E-3</c:v>
                </c:pt>
                <c:pt idx="931">
                  <c:v>5.8280044396760459E-3</c:v>
                </c:pt>
                <c:pt idx="932">
                  <c:v>6.1101042167836543E-3</c:v>
                </c:pt>
                <c:pt idx="933">
                  <c:v>6.5784186534699517E-3</c:v>
                </c:pt>
                <c:pt idx="934">
                  <c:v>7.0971447935781039E-3</c:v>
                </c:pt>
                <c:pt idx="935">
                  <c:v>6.3436441489624542E-3</c:v>
                </c:pt>
                <c:pt idx="936">
                  <c:v>5.7479630003654273E-3</c:v>
                </c:pt>
                <c:pt idx="937">
                  <c:v>5.5654520577728336E-3</c:v>
                </c:pt>
                <c:pt idx="938">
                  <c:v>5.540143325034514E-3</c:v>
                </c:pt>
                <c:pt idx="939">
                  <c:v>5.4658632232578207E-3</c:v>
                </c:pt>
                <c:pt idx="940">
                  <c:v>5.4327355324377451E-3</c:v>
                </c:pt>
                <c:pt idx="941">
                  <c:v>5.4378795838073207E-3</c:v>
                </c:pt>
                <c:pt idx="942">
                  <c:v>5.2722411297069392E-3</c:v>
                </c:pt>
                <c:pt idx="943">
                  <c:v>5.267508602446928E-3</c:v>
                </c:pt>
                <c:pt idx="944">
                  <c:v>5.2306771946407571E-3</c:v>
                </c:pt>
                <c:pt idx="945">
                  <c:v>5.1860268287528275E-3</c:v>
                </c:pt>
                <c:pt idx="946">
                  <c:v>5.1590719995762433E-3</c:v>
                </c:pt>
                <c:pt idx="947">
                  <c:v>5.1074257238256909E-3</c:v>
                </c:pt>
                <c:pt idx="948">
                  <c:v>5.0738865088960474E-3</c:v>
                </c:pt>
                <c:pt idx="949">
                  <c:v>5.0617465476638455E-3</c:v>
                </c:pt>
                <c:pt idx="950">
                  <c:v>5.1138043475239658E-3</c:v>
                </c:pt>
                <c:pt idx="951">
                  <c:v>5.1092775823187381E-3</c:v>
                </c:pt>
                <c:pt idx="952">
                  <c:v>4.9736803882166856E-3</c:v>
                </c:pt>
                <c:pt idx="953">
                  <c:v>4.9524868965740284E-3</c:v>
                </c:pt>
                <c:pt idx="954">
                  <c:v>4.9693593850662415E-3</c:v>
                </c:pt>
                <c:pt idx="955">
                  <c:v>4.9617461890392673E-3</c:v>
                </c:pt>
                <c:pt idx="956">
                  <c:v>5.006808079036763E-3</c:v>
                </c:pt>
                <c:pt idx="957">
                  <c:v>4.8679186920581813E-3</c:v>
                </c:pt>
                <c:pt idx="958">
                  <c:v>4.8658610715103497E-3</c:v>
                </c:pt>
                <c:pt idx="959">
                  <c:v>4.9522811345192458E-3</c:v>
                </c:pt>
                <c:pt idx="960">
                  <c:v>5.002487075886318E-3</c:v>
                </c:pt>
                <c:pt idx="961">
                  <c:v>5.0210056608167948E-3</c:v>
                </c:pt>
                <c:pt idx="962">
                  <c:v>4.9833512047914906E-3</c:v>
                </c:pt>
                <c:pt idx="963">
                  <c:v>4.9041328137000035E-3</c:v>
                </c:pt>
                <c:pt idx="964">
                  <c:v>4.9522811345192458E-3</c:v>
                </c:pt>
                <c:pt idx="965">
                  <c:v>5.1382900320431522E-3</c:v>
                </c:pt>
                <c:pt idx="966">
                  <c:v>5.1140101095787493E-3</c:v>
                </c:pt>
                <c:pt idx="967">
                  <c:v>5.0786190361560585E-3</c:v>
                </c:pt>
                <c:pt idx="968">
                  <c:v>4.9603058546557853E-3</c:v>
                </c:pt>
                <c:pt idx="969">
                  <c:v>4.8718281710990593E-3</c:v>
                </c:pt>
                <c:pt idx="970">
                  <c:v>4.7810871049397199E-3</c:v>
                </c:pt>
                <c:pt idx="971">
                  <c:v>4.7533092275440034E-3</c:v>
                </c:pt>
                <c:pt idx="972">
                  <c:v>4.7660664749405559E-3</c:v>
                </c:pt>
                <c:pt idx="973">
                  <c:v>4.7331445461752612E-3</c:v>
                </c:pt>
                <c:pt idx="974">
                  <c:v>4.7249140639839381E-3</c:v>
                </c:pt>
                <c:pt idx="975">
                  <c:v>4.665448830151628E-3</c:v>
                </c:pt>
                <c:pt idx="976">
                  <c:v>4.752074655215305E-3</c:v>
                </c:pt>
                <c:pt idx="977">
                  <c:v>4.6985765209717036E-3</c:v>
                </c:pt>
                <c:pt idx="978">
                  <c:v>4.6331441875506838E-3</c:v>
                </c:pt>
                <c:pt idx="979">
                  <c:v>4.632115377276768E-3</c:v>
                </c:pt>
                <c:pt idx="980">
                  <c:v>4.6354075701532972E-3</c:v>
                </c:pt>
                <c:pt idx="981">
                  <c:v>4.6617451131655326E-3</c:v>
                </c:pt>
                <c:pt idx="982">
                  <c:v>4.705160906724762E-3</c:v>
                </c:pt>
                <c:pt idx="983">
                  <c:v>4.6111276476888934E-3</c:v>
                </c:pt>
                <c:pt idx="984">
                  <c:v>4.6769715052194802E-3</c:v>
                </c:pt>
                <c:pt idx="985">
                  <c:v>4.5901399181010188E-3</c:v>
                </c:pt>
                <c:pt idx="986">
                  <c:v>4.6138025544010738E-3</c:v>
                </c:pt>
                <c:pt idx="987">
                  <c:v>4.5049544274208229E-3</c:v>
                </c:pt>
                <c:pt idx="988">
                  <c:v>4.5430204075556924E-3</c:v>
                </c:pt>
                <c:pt idx="989">
                  <c:v>4.5432261696104759E-3</c:v>
                </c:pt>
                <c:pt idx="990">
                  <c:v>4.6993995691908368E-3</c:v>
                </c:pt>
                <c:pt idx="991">
                  <c:v>4.6325269013863342E-3</c:v>
                </c:pt>
                <c:pt idx="992">
                  <c:v>4.5319092565974063E-3</c:v>
                </c:pt>
                <c:pt idx="993">
                  <c:v>4.4753246915320592E-3</c:v>
                </c:pt>
                <c:pt idx="994">
                  <c:v>4.492814466188621E-3</c:v>
                </c:pt>
                <c:pt idx="995">
                  <c:v>4.4327319461919604E-3</c:v>
                </c:pt>
                <c:pt idx="996">
                  <c:v>4.4434315730406803E-3</c:v>
                </c:pt>
                <c:pt idx="997">
                  <c:v>4.4251187501649853E-3</c:v>
                </c:pt>
                <c:pt idx="998">
                  <c:v>4.4066001652345085E-3</c:v>
                </c:pt>
                <c:pt idx="999">
                  <c:v>4.4076289755084243E-3</c:v>
                </c:pt>
                <c:pt idx="1000">
                  <c:v>4.4967239452294991E-3</c:v>
                </c:pt>
                <c:pt idx="1001">
                  <c:v>4.6658603542611933E-3</c:v>
                </c:pt>
                <c:pt idx="1002">
                  <c:v>4.8436387695937775E-3</c:v>
                </c:pt>
                <c:pt idx="1003">
                  <c:v>5.5016658207900776E-3</c:v>
                </c:pt>
                <c:pt idx="1004">
                  <c:v>8.995505511006828E-3</c:v>
                </c:pt>
                <c:pt idx="1005">
                  <c:v>1.418647062907445E-2</c:v>
                </c:pt>
                <c:pt idx="1006">
                  <c:v>9.9405706286255311E-3</c:v>
                </c:pt>
                <c:pt idx="1007">
                  <c:v>5.5004312484613783E-3</c:v>
                </c:pt>
                <c:pt idx="1008">
                  <c:v>4.4500159587937387E-3</c:v>
                </c:pt>
                <c:pt idx="1009">
                  <c:v>4.2456942383941381E-3</c:v>
                </c:pt>
                <c:pt idx="1010">
                  <c:v>4.1559819825087137E-3</c:v>
                </c:pt>
                <c:pt idx="1011">
                  <c:v>4.1286156292225642E-3</c:v>
                </c:pt>
                <c:pt idx="1012">
                  <c:v>4.1498091208652206E-3</c:v>
                </c:pt>
                <c:pt idx="1013">
                  <c:v>4.1648297508643855E-3</c:v>
                </c:pt>
                <c:pt idx="1014">
                  <c:v>4.0928130316903073E-3</c:v>
                </c:pt>
                <c:pt idx="1015">
                  <c:v>4.1121546648399164E-3</c:v>
                </c:pt>
                <c:pt idx="1016">
                  <c:v>4.0835537392250676E-3</c:v>
                </c:pt>
                <c:pt idx="1017">
                  <c:v>4.0520721448432566E-3</c:v>
                </c:pt>
                <c:pt idx="1018">
                  <c:v>4.0870516941563812E-3</c:v>
                </c:pt>
                <c:pt idx="1019">
                  <c:v>4.0432243764875831E-3</c:v>
                </c:pt>
                <c:pt idx="1020">
                  <c:v>4.0638005819658924E-3</c:v>
                </c:pt>
                <c:pt idx="1021">
                  <c:v>4.0234712192284078E-3</c:v>
                </c:pt>
                <c:pt idx="1022">
                  <c:v>4.0129773544344705E-3</c:v>
                </c:pt>
                <c:pt idx="1023">
                  <c:v>4.000220107037919E-3</c:v>
                </c:pt>
                <c:pt idx="1024">
                  <c:v>4.0172983575849155E-3</c:v>
                </c:pt>
                <c:pt idx="1025">
                  <c:v>4.0057756825170624E-3</c:v>
                </c:pt>
                <c:pt idx="1026">
                  <c:v>3.9405491111508262E-3</c:v>
                </c:pt>
                <c:pt idx="1027">
                  <c:v>3.9596849822456518E-3</c:v>
                </c:pt>
                <c:pt idx="1028">
                  <c:v>4.0467223314188958E-3</c:v>
                </c:pt>
                <c:pt idx="1029">
                  <c:v>4.1981632037392446E-3</c:v>
                </c:pt>
                <c:pt idx="1030">
                  <c:v>4.1245003881269018E-3</c:v>
                </c:pt>
                <c:pt idx="1031">
                  <c:v>4.1812907152470324E-3</c:v>
                </c:pt>
                <c:pt idx="1032">
                  <c:v>4.4321146600276116E-3</c:v>
                </c:pt>
                <c:pt idx="1033">
                  <c:v>4.3310854911291176E-3</c:v>
                </c:pt>
                <c:pt idx="1034">
                  <c:v>4.0701792056641681E-3</c:v>
                </c:pt>
                <c:pt idx="1035">
                  <c:v>3.9563927893691234E-3</c:v>
                </c:pt>
                <c:pt idx="1036">
                  <c:v>3.9341704874525495E-3</c:v>
                </c:pt>
                <c:pt idx="1037">
                  <c:v>3.9424009696438734E-3</c:v>
                </c:pt>
                <c:pt idx="1038">
                  <c:v>4.2487806692158838E-3</c:v>
                </c:pt>
                <c:pt idx="1039">
                  <c:v>4.7985768795962818E-3</c:v>
                </c:pt>
                <c:pt idx="1040">
                  <c:v>4.4084520237275566E-3</c:v>
                </c:pt>
                <c:pt idx="1041">
                  <c:v>3.9654463197795788E-3</c:v>
                </c:pt>
                <c:pt idx="1042">
                  <c:v>3.9158576645768554E-3</c:v>
                </c:pt>
                <c:pt idx="1043">
                  <c:v>3.8714130607437102E-3</c:v>
                </c:pt>
                <c:pt idx="1044">
                  <c:v>3.9037177033446535E-3</c:v>
                </c:pt>
                <c:pt idx="1045">
                  <c:v>4.004541110188364E-3</c:v>
                </c:pt>
                <c:pt idx="1046">
                  <c:v>3.8559809066349782E-3</c:v>
                </c:pt>
                <c:pt idx="1047">
                  <c:v>3.8086556340348686E-3</c:v>
                </c:pt>
                <c:pt idx="1048">
                  <c:v>3.7952811004739683E-3</c:v>
                </c:pt>
                <c:pt idx="1049">
                  <c:v>3.7697666056808665E-3</c:v>
                </c:pt>
                <c:pt idx="1050">
                  <c:v>3.8020712482818102E-3</c:v>
                </c:pt>
                <c:pt idx="1051">
                  <c:v>3.7565978341747492E-3</c:v>
                </c:pt>
                <c:pt idx="1052">
                  <c:v>3.7722357503382643E-3</c:v>
                </c:pt>
                <c:pt idx="1053">
                  <c:v>3.7790258981461053E-3</c:v>
                </c:pt>
                <c:pt idx="1054">
                  <c:v>3.7911658593783072E-3</c:v>
                </c:pt>
                <c:pt idx="1055">
                  <c:v>3.8629768164976032E-3</c:v>
                </c:pt>
                <c:pt idx="1056">
                  <c:v>4.0765578293624431E-3</c:v>
                </c:pt>
                <c:pt idx="1057">
                  <c:v>4.102689610319895E-3</c:v>
                </c:pt>
                <c:pt idx="1058">
                  <c:v>3.9031004171803038E-3</c:v>
                </c:pt>
                <c:pt idx="1059">
                  <c:v>3.7473385417095099E-3</c:v>
                </c:pt>
                <c:pt idx="1060">
                  <c:v>3.7979560071861483E-3</c:v>
                </c:pt>
                <c:pt idx="1061">
                  <c:v>3.9697673229300238E-3</c:v>
                </c:pt>
                <c:pt idx="1062">
                  <c:v>4.2074224962044835E-3</c:v>
                </c:pt>
                <c:pt idx="1063">
                  <c:v>3.9738825640256844E-3</c:v>
                </c:pt>
                <c:pt idx="1064">
                  <c:v>3.6967210762328725E-3</c:v>
                </c:pt>
                <c:pt idx="1065">
                  <c:v>3.6707950573302037E-3</c:v>
                </c:pt>
                <c:pt idx="1066">
                  <c:v>3.6615357648649653E-3</c:v>
                </c:pt>
                <c:pt idx="1067">
                  <c:v>3.6672971023988909E-3</c:v>
                </c:pt>
                <c:pt idx="1068">
                  <c:v>3.6961037900685224E-3</c:v>
                </c:pt>
                <c:pt idx="1069">
                  <c:v>3.6738814881519502E-3</c:v>
                </c:pt>
                <c:pt idx="1070">
                  <c:v>3.6370500803457784E-3</c:v>
                </c:pt>
                <c:pt idx="1071">
                  <c:v>3.6526879965092921E-3</c:v>
                </c:pt>
                <c:pt idx="1072">
                  <c:v>3.5699716504864927E-3</c:v>
                </c:pt>
                <c:pt idx="1073">
                  <c:v>3.6168853989770352E-3</c:v>
                </c:pt>
                <c:pt idx="1074">
                  <c:v>3.6092722029500619E-3</c:v>
                </c:pt>
                <c:pt idx="1075">
                  <c:v>3.6640049095223617E-3</c:v>
                </c:pt>
                <c:pt idx="1076">
                  <c:v>3.6685316747275894E-3</c:v>
                </c:pt>
                <c:pt idx="1077">
                  <c:v>3.6600954304814833E-3</c:v>
                </c:pt>
                <c:pt idx="1078">
                  <c:v>3.6463093728110168E-3</c:v>
                </c:pt>
                <c:pt idx="1079">
                  <c:v>3.6024820551422195E-3</c:v>
                </c:pt>
                <c:pt idx="1080">
                  <c:v>3.6588608581527853E-3</c:v>
                </c:pt>
                <c:pt idx="1081">
                  <c:v>3.6930173592467763E-3</c:v>
                </c:pt>
                <c:pt idx="1082">
                  <c:v>3.797544483076583E-3</c:v>
                </c:pt>
                <c:pt idx="1083">
                  <c:v>3.8705900125245774E-3</c:v>
                </c:pt>
                <c:pt idx="1084">
                  <c:v>3.71997218842336E-3</c:v>
                </c:pt>
                <c:pt idx="1085">
                  <c:v>3.7386965354086208E-3</c:v>
                </c:pt>
                <c:pt idx="1086">
                  <c:v>3.7965156728026672E-3</c:v>
                </c:pt>
                <c:pt idx="1087">
                  <c:v>3.6981614106163536E-3</c:v>
                </c:pt>
                <c:pt idx="1088">
                  <c:v>3.615033540483988E-3</c:v>
                </c:pt>
                <c:pt idx="1089">
                  <c:v>3.5903420939100181E-3</c:v>
                </c:pt>
                <c:pt idx="1090">
                  <c:v>3.6675028644536736E-3</c:v>
                </c:pt>
                <c:pt idx="1091">
                  <c:v>3.7111244200676878E-3</c:v>
                </c:pt>
                <c:pt idx="1092">
                  <c:v>3.7469270175999438E-3</c:v>
                </c:pt>
                <c:pt idx="1093">
                  <c:v>3.7061861307528935E-3</c:v>
                </c:pt>
                <c:pt idx="1094">
                  <c:v>3.6625645751388802E-3</c:v>
                </c:pt>
                <c:pt idx="1095">
                  <c:v>3.6438402281536194E-3</c:v>
                </c:pt>
                <c:pt idx="1096">
                  <c:v>3.5983668140465576E-3</c:v>
                </c:pt>
                <c:pt idx="1097">
                  <c:v>3.7553632618460503E-3</c:v>
                </c:pt>
                <c:pt idx="1098">
                  <c:v>4.2389040905862953E-3</c:v>
                </c:pt>
                <c:pt idx="1099">
                  <c:v>6.2002279967786449E-3</c:v>
                </c:pt>
                <c:pt idx="1100">
                  <c:v>1.3773711947179584E-2</c:v>
                </c:pt>
                <c:pt idx="1101">
                  <c:v>3.9371128848359485E-2</c:v>
                </c:pt>
                <c:pt idx="1102">
                  <c:v>5.2781053482682569E-2</c:v>
                </c:pt>
                <c:pt idx="1103">
                  <c:v>2.3596792442523974E-2</c:v>
                </c:pt>
                <c:pt idx="1104">
                  <c:v>7.3088739479498961E-3</c:v>
                </c:pt>
                <c:pt idx="1105">
                  <c:v>3.8477504244436547E-3</c:v>
                </c:pt>
                <c:pt idx="1106">
                  <c:v>3.2275835913274419E-3</c:v>
                </c:pt>
                <c:pt idx="1107">
                  <c:v>3.2543326584492426E-3</c:v>
                </c:pt>
                <c:pt idx="1108">
                  <c:v>3.2170897265335046E-3</c:v>
                </c:pt>
                <c:pt idx="1109">
                  <c:v>3.2384889802309458E-3</c:v>
                </c:pt>
                <c:pt idx="1110">
                  <c:v>3.2393120284500781E-3</c:v>
                </c:pt>
                <c:pt idx="1111">
                  <c:v>3.1956904728360647E-3</c:v>
                </c:pt>
                <c:pt idx="1112">
                  <c:v>3.2310815462587546E-3</c:v>
                </c:pt>
                <c:pt idx="1113">
                  <c:v>3.2053612894108697E-3</c:v>
                </c:pt>
                <c:pt idx="1114">
                  <c:v>3.197542331329112E-3</c:v>
                </c:pt>
                <c:pt idx="1115">
                  <c:v>3.1886945629734402E-3</c:v>
                </c:pt>
                <c:pt idx="1116">
                  <c:v>3.2131802474926262E-3</c:v>
                </c:pt>
                <c:pt idx="1117">
                  <c:v>3.2310815462587546E-3</c:v>
                </c:pt>
                <c:pt idx="1118">
                  <c:v>3.1592705891394586E-3</c:v>
                </c:pt>
                <c:pt idx="1119">
                  <c:v>3.1580360168107606E-3</c:v>
                </c:pt>
                <c:pt idx="1120">
                  <c:v>3.1763488396864543E-3</c:v>
                </c:pt>
                <c:pt idx="1121">
                  <c:v>3.1563899203724956E-3</c:v>
                </c:pt>
                <c:pt idx="1122">
                  <c:v>3.1444557211950772E-3</c:v>
                </c:pt>
                <c:pt idx="1123">
                  <c:v>3.2831393461188749E-3</c:v>
                </c:pt>
                <c:pt idx="1124">
                  <c:v>3.2063900996847851E-3</c:v>
                </c:pt>
                <c:pt idx="1125">
                  <c:v>3.2302584980396227E-3</c:v>
                </c:pt>
                <c:pt idx="1126">
                  <c:v>3.1596821132490248E-3</c:v>
                </c:pt>
                <c:pt idx="1127">
                  <c:v>3.2541268963944599E-3</c:v>
                </c:pt>
                <c:pt idx="1128">
                  <c:v>3.3841685150173685E-3</c:v>
                </c:pt>
                <c:pt idx="1129">
                  <c:v>3.3627692613199278E-3</c:v>
                </c:pt>
                <c:pt idx="1130">
                  <c:v>3.2413696489979084E-3</c:v>
                </c:pt>
                <c:pt idx="1131">
                  <c:v>3.2107111028352297E-3</c:v>
                </c:pt>
                <c:pt idx="1132">
                  <c:v>3.237871694066597E-3</c:v>
                </c:pt>
                <c:pt idx="1133">
                  <c:v>3.3187361815963483E-3</c:v>
                </c:pt>
                <c:pt idx="1134">
                  <c:v>3.2263490189987439E-3</c:v>
                </c:pt>
                <c:pt idx="1135">
                  <c:v>3.1771718879055871E-3</c:v>
                </c:pt>
                <c:pt idx="1136">
                  <c:v>3.2166782024239393E-3</c:v>
                </c:pt>
                <c:pt idx="1137">
                  <c:v>3.345485248718149E-3</c:v>
                </c:pt>
                <c:pt idx="1138">
                  <c:v>3.5732638433630219E-3</c:v>
                </c:pt>
                <c:pt idx="1139">
                  <c:v>3.548572396789052E-3</c:v>
                </c:pt>
                <c:pt idx="1140">
                  <c:v>3.2814932496806103E-3</c:v>
                </c:pt>
                <c:pt idx="1141">
                  <c:v>3.2366371217378985E-3</c:v>
                </c:pt>
                <c:pt idx="1142">
                  <c:v>3.1878715147543074E-3</c:v>
                </c:pt>
                <c:pt idx="1143">
                  <c:v>3.2323161185874531E-3</c:v>
                </c:pt>
                <c:pt idx="1144">
                  <c:v>3.1516573931124844E-3</c:v>
                </c:pt>
                <c:pt idx="1145">
                  <c:v>3.0930152074993052E-3</c:v>
                </c:pt>
                <c:pt idx="1146">
                  <c:v>3.1224391813332868E-3</c:v>
                </c:pt>
                <c:pt idx="1147">
                  <c:v>3.1214103710593714E-3</c:v>
                </c:pt>
                <c:pt idx="1148">
                  <c:v>3.1053609307862911E-3</c:v>
                </c:pt>
                <c:pt idx="1149">
                  <c:v>3.1333445702367907E-3</c:v>
                </c:pt>
                <c:pt idx="1150">
                  <c:v>3.1648261646186012E-3</c:v>
                </c:pt>
                <c:pt idx="1151">
                  <c:v>3.0928094454445235E-3</c:v>
                </c:pt>
                <c:pt idx="1152">
                  <c:v>3.1240852777715518E-3</c:v>
                </c:pt>
                <c:pt idx="1153">
                  <c:v>3.1421923385924625E-3</c:v>
                </c:pt>
                <c:pt idx="1154">
                  <c:v>3.1183239402376248E-3</c:v>
                </c:pt>
                <c:pt idx="1155">
                  <c:v>3.0878711561297288E-3</c:v>
                </c:pt>
                <c:pt idx="1156">
                  <c:v>3.1016572138001953E-3</c:v>
                </c:pt>
                <c:pt idx="1157">
                  <c:v>3.0302577807904659E-3</c:v>
                </c:pt>
                <c:pt idx="1158">
                  <c:v>3.1080358374984711E-3</c:v>
                </c:pt>
                <c:pt idx="1159">
                  <c:v>3.1074185513341218E-3</c:v>
                </c:pt>
                <c:pt idx="1160">
                  <c:v>3.1613282096872898E-3</c:v>
                </c:pt>
                <c:pt idx="1161">
                  <c:v>3.1448672453046429E-3</c:v>
                </c:pt>
                <c:pt idx="1162">
                  <c:v>3.0611220890079281E-3</c:v>
                </c:pt>
                <c:pt idx="1163">
                  <c:v>3.07326205024013E-3</c:v>
                </c:pt>
                <c:pt idx="1164">
                  <c:v>3.0609163269531454E-3</c:v>
                </c:pt>
                <c:pt idx="1165">
                  <c:v>3.0259367776400209E-3</c:v>
                </c:pt>
                <c:pt idx="1166">
                  <c:v>2.9950724694225586E-3</c:v>
                </c:pt>
                <c:pt idx="1167">
                  <c:v>3.0222330606539255E-3</c:v>
                </c:pt>
                <c:pt idx="1168">
                  <c:v>3.0183235816130466E-3</c:v>
                </c:pt>
                <c:pt idx="1169">
                  <c:v>2.9759365983277313E-3</c:v>
                </c:pt>
                <c:pt idx="1170">
                  <c:v>2.9753193121633821E-3</c:v>
                </c:pt>
                <c:pt idx="1171">
                  <c:v>2.9909572283268967E-3</c:v>
                </c:pt>
                <c:pt idx="1172">
                  <c:v>2.9845786046286209E-3</c:v>
                </c:pt>
                <c:pt idx="1173">
                  <c:v>3.0102988614765067E-3</c:v>
                </c:pt>
                <c:pt idx="1174">
                  <c:v>3.0767600051714423E-3</c:v>
                </c:pt>
                <c:pt idx="1175">
                  <c:v>2.9796403153138271E-3</c:v>
                </c:pt>
                <c:pt idx="1176">
                  <c:v>2.9568007272329049E-3</c:v>
                </c:pt>
                <c:pt idx="1177">
                  <c:v>2.9926033247651613E-3</c:v>
                </c:pt>
                <c:pt idx="1178">
                  <c:v>2.903302592989303E-3</c:v>
                </c:pt>
                <c:pt idx="1179">
                  <c:v>2.9479529588772326E-3</c:v>
                </c:pt>
                <c:pt idx="1180">
                  <c:v>2.983138270245139E-3</c:v>
                </c:pt>
                <c:pt idx="1181">
                  <c:v>2.9806691255877425E-3</c:v>
                </c:pt>
                <c:pt idx="1182">
                  <c:v>2.986224701066886E-3</c:v>
                </c:pt>
                <c:pt idx="1183">
                  <c:v>2.9380763802476441E-3</c:v>
                </c:pt>
                <c:pt idx="1184">
                  <c:v>2.903302592989303E-3</c:v>
                </c:pt>
                <c:pt idx="1185">
                  <c:v>2.9372533320285118E-3</c:v>
                </c:pt>
                <c:pt idx="1186">
                  <c:v>2.943220431617221E-3</c:v>
                </c:pt>
                <c:pt idx="1187">
                  <c:v>2.9699694987390221E-3</c:v>
                </c:pt>
                <c:pt idx="1188">
                  <c:v>2.9259364190154422E-3</c:v>
                </c:pt>
                <c:pt idx="1189">
                  <c:v>2.9306689462754529E-3</c:v>
                </c:pt>
                <c:pt idx="1190">
                  <c:v>2.9415743351789568E-3</c:v>
                </c:pt>
                <c:pt idx="1191">
                  <c:v>3.0065951444904109E-3</c:v>
                </c:pt>
                <c:pt idx="1192">
                  <c:v>3.1183239402376248E-3</c:v>
                </c:pt>
                <c:pt idx="1193">
                  <c:v>3.0895172525679938E-3</c:v>
                </c:pt>
                <c:pt idx="1194">
                  <c:v>3.0942497798280046E-3</c:v>
                </c:pt>
                <c:pt idx="1195">
                  <c:v>3.0489821277757262E-3</c:v>
                </c:pt>
                <c:pt idx="1196">
                  <c:v>3.0399285973652704E-3</c:v>
                </c:pt>
                <c:pt idx="1197">
                  <c:v>3.372028553785167E-3</c:v>
                </c:pt>
                <c:pt idx="1198">
                  <c:v>3.634580935688381E-3</c:v>
                </c:pt>
                <c:pt idx="1199">
                  <c:v>3.3286127602259359E-3</c:v>
                </c:pt>
                <c:pt idx="1200">
                  <c:v>3.4098887718652542E-3</c:v>
                </c:pt>
                <c:pt idx="1201">
                  <c:v>3.8590673374567243E-3</c:v>
                </c:pt>
                <c:pt idx="1202">
                  <c:v>3.6343751736335975E-3</c:v>
                </c:pt>
                <c:pt idx="1203">
                  <c:v>3.3681190747442886E-3</c:v>
                </c:pt>
                <c:pt idx="1204">
                  <c:v>3.3909586628252104E-3</c:v>
                </c:pt>
                <c:pt idx="1205">
                  <c:v>3.2417811731074754E-3</c:v>
                </c:pt>
                <c:pt idx="1206">
                  <c:v>3.3177073713224325E-3</c:v>
                </c:pt>
                <c:pt idx="1207">
                  <c:v>3.7749106570504438E-3</c:v>
                </c:pt>
                <c:pt idx="1208">
                  <c:v>3.8522771896488824E-3</c:v>
                </c:pt>
                <c:pt idx="1209">
                  <c:v>3.1804640807821163E-3</c:v>
                </c:pt>
                <c:pt idx="1210">
                  <c:v>3.0022741413399663E-3</c:v>
                </c:pt>
                <c:pt idx="1211">
                  <c:v>2.8816975772370797E-3</c:v>
                </c:pt>
                <c:pt idx="1212">
                  <c:v>2.8917799179214508E-3</c:v>
                </c:pt>
                <c:pt idx="1213">
                  <c:v>2.8839609598396931E-3</c:v>
                </c:pt>
                <c:pt idx="1214">
                  <c:v>2.8528908895674478E-3</c:v>
                </c:pt>
                <c:pt idx="1215">
                  <c:v>2.9191462712076007E-3</c:v>
                </c:pt>
                <c:pt idx="1216">
                  <c:v>2.9152367921667218E-3</c:v>
                </c:pt>
                <c:pt idx="1217">
                  <c:v>2.9107100269614937E-3</c:v>
                </c:pt>
                <c:pt idx="1218">
                  <c:v>2.9008334483319061E-3</c:v>
                </c:pt>
                <c:pt idx="1219">
                  <c:v>2.9347841873711149E-3</c:v>
                </c:pt>
                <c:pt idx="1220">
                  <c:v>2.8827263875109946E-3</c:v>
                </c:pt>
                <c:pt idx="1221">
                  <c:v>2.9913687524364629E-3</c:v>
                </c:pt>
                <c:pt idx="1222">
                  <c:v>3.1582417788655428E-3</c:v>
                </c:pt>
                <c:pt idx="1223">
                  <c:v>3.1160605576350114E-3</c:v>
                </c:pt>
                <c:pt idx="1224">
                  <c:v>2.9265537051797914E-3</c:v>
                </c:pt>
                <c:pt idx="1225">
                  <c:v>2.9002161621675569E-3</c:v>
                </c:pt>
                <c:pt idx="1226">
                  <c:v>2.9337553770972E-3</c:v>
                </c:pt>
                <c:pt idx="1227">
                  <c:v>2.9308747083302365E-3</c:v>
                </c:pt>
                <c:pt idx="1228">
                  <c:v>2.9370475699737292E-3</c:v>
                </c:pt>
                <c:pt idx="1229">
                  <c:v>3.1251140880454668E-3</c:v>
                </c:pt>
                <c:pt idx="1230">
                  <c:v>3.2030979068082559E-3</c:v>
                </c:pt>
                <c:pt idx="1231">
                  <c:v>3.0259367776400209E-3</c:v>
                </c:pt>
                <c:pt idx="1232">
                  <c:v>2.8781996223057669E-3</c:v>
                </c:pt>
                <c:pt idx="1233">
                  <c:v>2.8578291788822416E-3</c:v>
                </c:pt>
                <c:pt idx="1234">
                  <c:v>2.8697633780596608E-3</c:v>
                </c:pt>
                <c:pt idx="1235">
                  <c:v>2.9016564965510384E-3</c:v>
                </c:pt>
                <c:pt idx="1236">
                  <c:v>2.9391051905215599E-3</c:v>
                </c:pt>
                <c:pt idx="1237">
                  <c:v>2.962562064766831E-3</c:v>
                </c:pt>
                <c:pt idx="1238">
                  <c:v>2.8870473906614401E-3</c:v>
                </c:pt>
                <c:pt idx="1239">
                  <c:v>2.8498044587457016E-3</c:v>
                </c:pt>
                <c:pt idx="1240">
                  <c:v>2.8405451662804632E-3</c:v>
                </c:pt>
                <c:pt idx="1241">
                  <c:v>2.9197635573719499E-3</c:v>
                </c:pt>
                <c:pt idx="1242">
                  <c:v>2.8489814105265693E-3</c:v>
                </c:pt>
                <c:pt idx="1243">
                  <c:v>2.935195711480681E-3</c:v>
                </c:pt>
                <c:pt idx="1244">
                  <c:v>2.8664711851831316E-3</c:v>
                </c:pt>
                <c:pt idx="1245">
                  <c:v>2.7952775142281849E-3</c:v>
                </c:pt>
                <c:pt idx="1246">
                  <c:v>2.8098866201177837E-3</c:v>
                </c:pt>
                <c:pt idx="1247">
                  <c:v>2.8419855006639448E-3</c:v>
                </c:pt>
                <c:pt idx="1248">
                  <c:v>2.8380760216230655E-3</c:v>
                </c:pt>
                <c:pt idx="1249">
                  <c:v>2.8557715583344113E-3</c:v>
                </c:pt>
                <c:pt idx="1250">
                  <c:v>2.8946605866884134E-3</c:v>
                </c:pt>
                <c:pt idx="1251">
                  <c:v>2.8609156097039882E-3</c:v>
                </c:pt>
                <c:pt idx="1252">
                  <c:v>2.9954839935321244E-3</c:v>
                </c:pt>
                <c:pt idx="1253">
                  <c:v>3.0901345387323435E-3</c:v>
                </c:pt>
                <c:pt idx="1254">
                  <c:v>2.9074178340849645E-3</c:v>
                </c:pt>
                <c:pt idx="1255">
                  <c:v>2.7907507490229568E-3</c:v>
                </c:pt>
                <c:pt idx="1256">
                  <c:v>2.823261153678684E-3</c:v>
                </c:pt>
                <c:pt idx="1257">
                  <c:v>2.7806684083385861E-3</c:v>
                </c:pt>
                <c:pt idx="1258">
                  <c:v>2.8152364335421436E-3</c:v>
                </c:pt>
                <c:pt idx="1259">
                  <c:v>2.7177052195749619E-3</c:v>
                </c:pt>
                <c:pt idx="1260">
                  <c:v>2.7642074439559387E-3</c:v>
                </c:pt>
                <c:pt idx="1261">
                  <c:v>2.7339604219028257E-3</c:v>
                </c:pt>
                <c:pt idx="1262">
                  <c:v>2.7862239838177287E-3</c:v>
                </c:pt>
                <c:pt idx="1263">
                  <c:v>2.7796395980646703E-3</c:v>
                </c:pt>
                <c:pt idx="1264">
                  <c:v>2.7952775142281849E-3</c:v>
                </c:pt>
                <c:pt idx="1265">
                  <c:v>2.8035079964195079E-3</c:v>
                </c:pt>
                <c:pt idx="1266">
                  <c:v>2.8596810373752893E-3</c:v>
                </c:pt>
                <c:pt idx="1267">
                  <c:v>2.8049483308029894E-3</c:v>
                </c:pt>
                <c:pt idx="1268">
                  <c:v>2.7907507490229568E-3</c:v>
                </c:pt>
                <c:pt idx="1269">
                  <c:v>2.8105039062821329E-3</c:v>
                </c:pt>
                <c:pt idx="1270">
                  <c:v>2.8068001892960371E-3</c:v>
                </c:pt>
                <c:pt idx="1271">
                  <c:v>2.810709668336916E-3</c:v>
                </c:pt>
                <c:pt idx="1272">
                  <c:v>2.7981581829951479E-3</c:v>
                </c:pt>
                <c:pt idx="1273">
                  <c:v>2.7522732447785199E-3</c:v>
                </c:pt>
                <c:pt idx="1274">
                  <c:v>2.7533020550524357E-3</c:v>
                </c:pt>
                <c:pt idx="1275">
                  <c:v>2.7549481514906999E-3</c:v>
                </c:pt>
                <c:pt idx="1276">
                  <c:v>2.7596806787507111E-3</c:v>
                </c:pt>
                <c:pt idx="1277">
                  <c:v>2.8035079964195079E-3</c:v>
                </c:pt>
                <c:pt idx="1278">
                  <c:v>2.7843721253246814E-3</c:v>
                </c:pt>
                <c:pt idx="1279">
                  <c:v>2.769145733270733E-3</c:v>
                </c:pt>
                <c:pt idx="1280">
                  <c:v>2.7699687814898653E-3</c:v>
                </c:pt>
                <c:pt idx="1281">
                  <c:v>2.7296394187523807E-3</c:v>
                </c:pt>
                <c:pt idx="1282">
                  <c:v>2.7160591231366977E-3</c:v>
                </c:pt>
                <c:pt idx="1283">
                  <c:v>2.7312855151906457E-3</c:v>
                </c:pt>
                <c:pt idx="1284">
                  <c:v>2.7582403443672291E-3</c:v>
                </c:pt>
                <c:pt idx="1285">
                  <c:v>2.72758179820455E-3</c:v>
                </c:pt>
                <c:pt idx="1286">
                  <c:v>2.7473349554637265E-3</c:v>
                </c:pt>
                <c:pt idx="1287">
                  <c:v>2.7952775142281849E-3</c:v>
                </c:pt>
                <c:pt idx="1288">
                  <c:v>2.791368035187306E-3</c:v>
                </c:pt>
                <c:pt idx="1289">
                  <c:v>2.9094754546327953E-3</c:v>
                </c:pt>
                <c:pt idx="1290">
                  <c:v>3.266678381736228E-3</c:v>
                </c:pt>
                <c:pt idx="1291">
                  <c:v>3.6086549167857127E-3</c:v>
                </c:pt>
                <c:pt idx="1292">
                  <c:v>3.5131813233663621E-3</c:v>
                </c:pt>
                <c:pt idx="1293">
                  <c:v>3.1205873228402387E-3</c:v>
                </c:pt>
                <c:pt idx="1294">
                  <c:v>2.8269648706647794E-3</c:v>
                </c:pt>
                <c:pt idx="1295">
                  <c:v>2.7971293727212325E-3</c:v>
                </c:pt>
                <c:pt idx="1296">
                  <c:v>2.72223198478019E-3</c:v>
                </c:pt>
                <c:pt idx="1297">
                  <c:v>2.712561168205385E-3</c:v>
                </c:pt>
                <c:pt idx="1298">
                  <c:v>2.7144130266984327E-3</c:v>
                </c:pt>
                <c:pt idx="1299">
                  <c:v>2.7113265958766865E-3</c:v>
                </c:pt>
                <c:pt idx="1300">
                  <c:v>2.7380756629984877E-3</c:v>
                </c:pt>
                <c:pt idx="1301">
                  <c:v>2.7485695277924245E-3</c:v>
                </c:pt>
                <c:pt idx="1302">
                  <c:v>2.7294336566975981E-3</c:v>
                </c:pt>
                <c:pt idx="1303">
                  <c:v>2.866059661073565E-3</c:v>
                </c:pt>
                <c:pt idx="1304">
                  <c:v>3.2477482726961842E-3</c:v>
                </c:pt>
                <c:pt idx="1305">
                  <c:v>3.3553618273477375E-3</c:v>
                </c:pt>
                <c:pt idx="1306">
                  <c:v>3.0401343594200539E-3</c:v>
                </c:pt>
                <c:pt idx="1307">
                  <c:v>2.7574172961480977E-3</c:v>
                </c:pt>
                <c:pt idx="1308">
                  <c:v>2.6164702886216852E-3</c:v>
                </c:pt>
                <c:pt idx="1309">
                  <c:v>2.6203797676625641E-3</c:v>
                </c:pt>
                <c:pt idx="1310">
                  <c:v>2.5640009646519988E-3</c:v>
                </c:pt>
                <c:pt idx="1311">
                  <c:v>2.6080340443755791E-3</c:v>
                </c:pt>
                <c:pt idx="1312">
                  <c:v>2.6123550475260241E-3</c:v>
                </c:pt>
                <c:pt idx="1313">
                  <c:v>2.5650297749259146E-3</c:v>
                </c:pt>
                <c:pt idx="1314">
                  <c:v>2.5886924112259692E-3</c:v>
                </c:pt>
                <c:pt idx="1315">
                  <c:v>2.6084455684851448E-3</c:v>
                </c:pt>
                <c:pt idx="1316">
                  <c:v>2.6214085779364795E-3</c:v>
                </c:pt>
                <c:pt idx="1317">
                  <c:v>2.5709968745146238E-3</c:v>
                </c:pt>
                <c:pt idx="1318">
                  <c:v>2.5358115631467166E-3</c:v>
                </c:pt>
                <c:pt idx="1319">
                  <c:v>2.5555647204058931E-3</c:v>
                </c:pt>
                <c:pt idx="1320">
                  <c:v>2.5594741994467711E-3</c:v>
                </c:pt>
                <c:pt idx="1321">
                  <c:v>2.5825195495824765E-3</c:v>
                </c:pt>
                <c:pt idx="1322">
                  <c:v>2.5668816334189623E-3</c:v>
                </c:pt>
                <c:pt idx="1323">
                  <c:v>2.5096797821892651E-3</c:v>
                </c:pt>
                <c:pt idx="1324">
                  <c:v>2.5565935306798076E-3</c:v>
                </c:pt>
                <c:pt idx="1325">
                  <c:v>2.5541243860224111E-3</c:v>
                </c:pt>
                <c:pt idx="1326">
                  <c:v>2.6253180569773579E-3</c:v>
                </c:pt>
                <c:pt idx="1327">
                  <c:v>2.6384868284834752E-3</c:v>
                </c:pt>
                <c:pt idx="1328">
                  <c:v>2.7053594962879774E-3</c:v>
                </c:pt>
                <c:pt idx="1329">
                  <c:v>3.1851966080421266E-3</c:v>
                </c:pt>
                <c:pt idx="1330">
                  <c:v>4.7092761478204235E-3</c:v>
                </c:pt>
                <c:pt idx="1331">
                  <c:v>5.6722425642052529E-3</c:v>
                </c:pt>
                <c:pt idx="1332">
                  <c:v>4.046516569364114E-3</c:v>
                </c:pt>
                <c:pt idx="1333">
                  <c:v>2.8769650499770689E-3</c:v>
                </c:pt>
                <c:pt idx="1334">
                  <c:v>2.6255238190321414E-3</c:v>
                </c:pt>
                <c:pt idx="1335">
                  <c:v>2.5265522706814782E-3</c:v>
                </c:pt>
                <c:pt idx="1336">
                  <c:v>2.472231088218744E-3</c:v>
                </c:pt>
                <c:pt idx="1337">
                  <c:v>2.4831364771222475E-3</c:v>
                </c:pt>
                <c:pt idx="1338">
                  <c:v>2.4954822004092324E-3</c:v>
                </c:pt>
                <c:pt idx="1339">
                  <c:v>2.4806673324648501E-3</c:v>
                </c:pt>
                <c:pt idx="1340">
                  <c:v>2.5512437172554481E-3</c:v>
                </c:pt>
                <c:pt idx="1341">
                  <c:v>2.744454286696763E-3</c:v>
                </c:pt>
                <c:pt idx="1342">
                  <c:v>2.825936060390864E-3</c:v>
                </c:pt>
                <c:pt idx="1343">
                  <c:v>2.6226431502651775E-3</c:v>
                </c:pt>
                <c:pt idx="1344">
                  <c:v>2.5214082193119008E-3</c:v>
                </c:pt>
                <c:pt idx="1345">
                  <c:v>2.4600911269865421E-3</c:v>
                </c:pt>
                <c:pt idx="1346">
                  <c:v>2.4366342527412706E-3</c:v>
                </c:pt>
                <c:pt idx="1347">
                  <c:v>2.5351942769823678E-3</c:v>
                </c:pt>
                <c:pt idx="1348">
                  <c:v>2.5417786627354262E-3</c:v>
                </c:pt>
                <c:pt idx="1349">
                  <c:v>2.5354000390371504E-3</c:v>
                </c:pt>
                <c:pt idx="1350">
                  <c:v>2.5142065473944927E-3</c:v>
                </c:pt>
                <c:pt idx="1351">
                  <c:v>2.424082767399503E-3</c:v>
                </c:pt>
                <c:pt idx="1352">
                  <c:v>2.4096794235646869E-3</c:v>
                </c:pt>
                <c:pt idx="1353">
                  <c:v>2.4187329539751426E-3</c:v>
                </c:pt>
                <c:pt idx="1354">
                  <c:v>2.3954818417846538E-3</c:v>
                </c:pt>
                <c:pt idx="1355">
                  <c:v>2.4644121301369867E-3</c:v>
                </c:pt>
                <c:pt idx="1356">
                  <c:v>2.4366342527412706E-3</c:v>
                </c:pt>
                <c:pt idx="1357">
                  <c:v>2.4366342527412706E-3</c:v>
                </c:pt>
                <c:pt idx="1358">
                  <c:v>2.4156465231533961E-3</c:v>
                </c:pt>
                <c:pt idx="1359">
                  <c:v>2.4205848124681899E-3</c:v>
                </c:pt>
                <c:pt idx="1360">
                  <c:v>2.3790208774020073E-3</c:v>
                </c:pt>
                <c:pt idx="1361">
                  <c:v>2.4045353721951095E-3</c:v>
                </c:pt>
                <c:pt idx="1362">
                  <c:v>2.4452762590421603E-3</c:v>
                </c:pt>
                <c:pt idx="1363">
                  <c:v>2.4588565546578432E-3</c:v>
                </c:pt>
                <c:pt idx="1364">
                  <c:v>2.4041238480855438E-3</c:v>
                </c:pt>
                <c:pt idx="1365">
                  <c:v>2.481901904793549E-3</c:v>
                </c:pt>
                <c:pt idx="1366">
                  <c:v>2.3886916939768127E-3</c:v>
                </c:pt>
                <c:pt idx="1367">
                  <c:v>2.4207905745229734E-3</c:v>
                </c:pt>
                <c:pt idx="1368">
                  <c:v>2.3985682726064004E-3</c:v>
                </c:pt>
                <c:pt idx="1369">
                  <c:v>2.3329301771305966E-3</c:v>
                </c:pt>
                <c:pt idx="1370">
                  <c:v>2.3621483889097947E-3</c:v>
                </c:pt>
                <c:pt idx="1371">
                  <c:v>2.3858110252098492E-3</c:v>
                </c:pt>
                <c:pt idx="1372">
                  <c:v>2.3753171604159119E-3</c:v>
                </c:pt>
                <c:pt idx="1373">
                  <c:v>2.4080333271264223E-3</c:v>
                </c:pt>
                <c:pt idx="1374">
                  <c:v>2.3765517327446104E-3</c:v>
                </c:pt>
                <c:pt idx="1375">
                  <c:v>2.4035065619211937E-3</c:v>
                </c:pt>
                <c:pt idx="1376">
                  <c:v>2.3668809161698054E-3</c:v>
                </c:pt>
                <c:pt idx="1377">
                  <c:v>2.386428311374198E-3</c:v>
                </c:pt>
                <c:pt idx="1378">
                  <c:v>2.3913666006889927E-3</c:v>
                </c:pt>
                <c:pt idx="1379">
                  <c:v>2.4580335064387109E-3</c:v>
                </c:pt>
                <c:pt idx="1380">
                  <c:v>2.3893089801411615E-3</c:v>
                </c:pt>
                <c:pt idx="1381">
                  <c:v>2.3664693920602393E-3</c:v>
                </c:pt>
                <c:pt idx="1382">
                  <c:v>2.3341647494592955E-3</c:v>
                </c:pt>
                <c:pt idx="1383">
                  <c:v>2.3298437463088505E-3</c:v>
                </c:pt>
                <c:pt idx="1384">
                  <c:v>2.3364281320619089E-3</c:v>
                </c:pt>
                <c:pt idx="1385">
                  <c:v>2.3010370586392186E-3</c:v>
                </c:pt>
                <c:pt idx="1386">
                  <c:v>2.4033007998664115E-3</c:v>
                </c:pt>
                <c:pt idx="1387">
                  <c:v>2.4008316552090138E-3</c:v>
                </c:pt>
                <c:pt idx="1388">
                  <c:v>2.5220255054762501E-3</c:v>
                </c:pt>
                <c:pt idx="1389">
                  <c:v>2.6458942624556663E-3</c:v>
                </c:pt>
                <c:pt idx="1390">
                  <c:v>2.6327254909495486E-3</c:v>
                </c:pt>
                <c:pt idx="1391">
                  <c:v>2.4611199372604575E-3</c:v>
                </c:pt>
                <c:pt idx="1392">
                  <c:v>2.5047414928744713E-3</c:v>
                </c:pt>
                <c:pt idx="1393">
                  <c:v>2.6771700947826947E-3</c:v>
                </c:pt>
                <c:pt idx="1394">
                  <c:v>2.7257299397115027E-3</c:v>
                </c:pt>
                <c:pt idx="1395">
                  <c:v>2.5253176983527793E-3</c:v>
                </c:pt>
                <c:pt idx="1396">
                  <c:v>2.3870455975385477E-3</c:v>
                </c:pt>
                <c:pt idx="1397">
                  <c:v>2.3172922609670825E-3</c:v>
                </c:pt>
                <c:pt idx="1398">
                  <c:v>2.3528890964445554E-3</c:v>
                </c:pt>
                <c:pt idx="1399">
                  <c:v>2.3411606593219201E-3</c:v>
                </c:pt>
                <c:pt idx="1400">
                  <c:v>2.3415721834314858E-3</c:v>
                </c:pt>
                <c:pt idx="1401">
                  <c:v>2.3602965304167466E-3</c:v>
                </c:pt>
                <c:pt idx="1402">
                  <c:v>2.3329301771305966E-3</c:v>
                </c:pt>
                <c:pt idx="1403">
                  <c:v>2.3356050838427766E-3</c:v>
                </c:pt>
                <c:pt idx="1404">
                  <c:v>2.2975391037079068E-3</c:v>
                </c:pt>
                <c:pt idx="1405">
                  <c:v>2.338074228500174E-3</c:v>
                </c:pt>
                <c:pt idx="1406">
                  <c:v>2.2987736760366052E-3</c:v>
                </c:pt>
                <c:pt idx="1407">
                  <c:v>2.2843703322017886E-3</c:v>
                </c:pt>
                <c:pt idx="1408">
                  <c:v>2.2407487765877757E-3</c:v>
                </c:pt>
                <c:pt idx="1409">
                  <c:v>2.3014485827487852E-3</c:v>
                </c:pt>
                <c:pt idx="1410">
                  <c:v>2.3065926341183621E-3</c:v>
                </c:pt>
                <c:pt idx="1411">
                  <c:v>2.3255227431584059E-3</c:v>
                </c:pt>
                <c:pt idx="1412">
                  <c:v>2.3271688395966705E-3</c:v>
                </c:pt>
                <c:pt idx="1413">
                  <c:v>2.3343705115140782E-3</c:v>
                </c:pt>
                <c:pt idx="1414">
                  <c:v>2.3386915146645232E-3</c:v>
                </c:pt>
                <c:pt idx="1415">
                  <c:v>2.2901316697357156E-3</c:v>
                </c:pt>
                <c:pt idx="1416">
                  <c:v>2.2960987693244248E-3</c:v>
                </c:pt>
                <c:pt idx="1417">
                  <c:v>2.271818846860021E-3</c:v>
                </c:pt>
                <c:pt idx="1418">
                  <c:v>2.2623537923399995E-3</c:v>
                </c:pt>
                <c:pt idx="1419">
                  <c:v>2.2419833489164737E-3</c:v>
                </c:pt>
                <c:pt idx="1420">
                  <c:v>2.2816954254896086E-3</c:v>
                </c:pt>
                <c:pt idx="1421">
                  <c:v>2.2674978437095764E-3</c:v>
                </c:pt>
                <c:pt idx="1422">
                  <c:v>2.2991852001461709E-3</c:v>
                </c:pt>
                <c:pt idx="1423">
                  <c:v>2.2697612263121898E-3</c:v>
                </c:pt>
                <c:pt idx="1424">
                  <c:v>2.300831296584436E-3</c:v>
                </c:pt>
                <c:pt idx="1425">
                  <c:v>2.2819011875443922E-3</c:v>
                </c:pt>
                <c:pt idx="1426">
                  <c:v>2.2644114128878299E-3</c:v>
                </c:pt>
                <c:pt idx="1427">
                  <c:v>2.2314894841225365E-3</c:v>
                </c:pt>
                <c:pt idx="1428">
                  <c:v>2.2549463583678079E-3</c:v>
                </c:pt>
                <c:pt idx="1429">
                  <c:v>2.2516541654912787E-3</c:v>
                </c:pt>
                <c:pt idx="1430">
                  <c:v>2.2773744223391645E-3</c:v>
                </c:pt>
                <c:pt idx="1431">
                  <c:v>2.2623537923399995E-3</c:v>
                </c:pt>
                <c:pt idx="1432">
                  <c:v>2.2588558374086868E-3</c:v>
                </c:pt>
                <c:pt idx="1433">
                  <c:v>2.277168660284381E-3</c:v>
                </c:pt>
                <c:pt idx="1434">
                  <c:v>2.2576212650799884E-3</c:v>
                </c:pt>
                <c:pt idx="1435">
                  <c:v>2.2926008143931125E-3</c:v>
                </c:pt>
                <c:pt idx="1436">
                  <c:v>2.2781974705582968E-3</c:v>
                </c:pt>
                <c:pt idx="1437">
                  <c:v>2.296510293433991E-3</c:v>
                </c:pt>
                <c:pt idx="1438">
                  <c:v>2.2926008143931125E-3</c:v>
                </c:pt>
                <c:pt idx="1439">
                  <c:v>2.2732591812435025E-3</c:v>
                </c:pt>
                <c:pt idx="1440">
                  <c:v>2.2506253552173638E-3</c:v>
                </c:pt>
                <c:pt idx="1441">
                  <c:v>2.22902033946514E-3</c:v>
                </c:pt>
                <c:pt idx="1442">
                  <c:v>2.242600635080823E-3</c:v>
                </c:pt>
                <c:pt idx="1443">
                  <c:v>2.2353989631634153E-3</c:v>
                </c:pt>
                <c:pt idx="1444">
                  <c:v>2.2257281465886108E-3</c:v>
                </c:pt>
                <c:pt idx="1445">
                  <c:v>2.2452755417930034E-3</c:v>
                </c:pt>
                <c:pt idx="1446">
                  <c:v>2.2123536130277104E-3</c:v>
                </c:pt>
                <c:pt idx="1447">
                  <c:v>2.2728476571339368E-3</c:v>
                </c:pt>
                <c:pt idx="1448">
                  <c:v>2.2216129054929488E-3</c:v>
                </c:pt>
                <c:pt idx="1449">
                  <c:v>2.2181149505616361E-3</c:v>
                </c:pt>
                <c:pt idx="1450">
                  <c:v>2.2926008143931125E-3</c:v>
                </c:pt>
                <c:pt idx="1451">
                  <c:v>2.244246731519088E-3</c:v>
                </c:pt>
                <c:pt idx="1452">
                  <c:v>2.234575914944283E-3</c:v>
                </c:pt>
                <c:pt idx="1453">
                  <c:v>2.2598846476826022E-3</c:v>
                </c:pt>
                <c:pt idx="1454">
                  <c:v>2.3335474632949463E-3</c:v>
                </c:pt>
                <c:pt idx="1455">
                  <c:v>2.3205844538436117E-3</c:v>
                </c:pt>
                <c:pt idx="1456">
                  <c:v>2.3310783186375485E-3</c:v>
                </c:pt>
                <c:pt idx="1457">
                  <c:v>2.2773744223391645E-3</c:v>
                </c:pt>
                <c:pt idx="1458">
                  <c:v>2.2374565837112465E-3</c:v>
                </c:pt>
                <c:pt idx="1459">
                  <c:v>2.2823127116539583E-3</c:v>
                </c:pt>
                <c:pt idx="1460">
                  <c:v>2.3199671676792624E-3</c:v>
                </c:pt>
                <c:pt idx="1461">
                  <c:v>2.3792266394567908E-3</c:v>
                </c:pt>
                <c:pt idx="1462">
                  <c:v>2.296716055488774E-3</c:v>
                </c:pt>
                <c:pt idx="1463">
                  <c:v>2.219349522890335E-3</c:v>
                </c:pt>
                <c:pt idx="1464">
                  <c:v>2.2769628982295983E-3</c:v>
                </c:pt>
                <c:pt idx="1465">
                  <c:v>2.2926008143931125E-3</c:v>
                </c:pt>
                <c:pt idx="1466">
                  <c:v>2.3775805430185253E-3</c:v>
                </c:pt>
                <c:pt idx="1467">
                  <c:v>2.2987736760366052E-3</c:v>
                </c:pt>
                <c:pt idx="1468">
                  <c:v>2.3707903952106838E-3</c:v>
                </c:pt>
                <c:pt idx="1469">
                  <c:v>2.6831371943714043E-3</c:v>
                </c:pt>
                <c:pt idx="1470">
                  <c:v>3.8024827723913768E-3</c:v>
                </c:pt>
                <c:pt idx="1471">
                  <c:v>6.8424113697566468E-3</c:v>
                </c:pt>
                <c:pt idx="1472">
                  <c:v>7.7055831895716806E-3</c:v>
                </c:pt>
                <c:pt idx="1473">
                  <c:v>4.5773826707044673E-3</c:v>
                </c:pt>
                <c:pt idx="1474">
                  <c:v>2.7829317909411995E-3</c:v>
                </c:pt>
                <c:pt idx="1475">
                  <c:v>2.5325193702701873E-3</c:v>
                </c:pt>
                <c:pt idx="1476">
                  <c:v>3.0703813814731665E-3</c:v>
                </c:pt>
                <c:pt idx="1477">
                  <c:v>4.7502227967222577E-3</c:v>
                </c:pt>
                <c:pt idx="1478">
                  <c:v>5.9140129785753759E-3</c:v>
                </c:pt>
                <c:pt idx="1479">
                  <c:v>4.0609199131989284E-3</c:v>
                </c:pt>
                <c:pt idx="1480">
                  <c:v>2.6133838577999387E-3</c:v>
                </c:pt>
                <c:pt idx="1481">
                  <c:v>2.2481562105599665E-3</c:v>
                </c:pt>
                <c:pt idx="1482">
                  <c:v>2.242600635080823E-3</c:v>
                </c:pt>
                <c:pt idx="1483">
                  <c:v>2.2195552849451181E-3</c:v>
                </c:pt>
                <c:pt idx="1484">
                  <c:v>2.2395142042590773E-3</c:v>
                </c:pt>
                <c:pt idx="1485">
                  <c:v>2.2370450596016799E-3</c:v>
                </c:pt>
                <c:pt idx="1486">
                  <c:v>2.2164688541233715E-3</c:v>
                </c:pt>
                <c:pt idx="1487">
                  <c:v>2.2475389243956172E-3</c:v>
                </c:pt>
                <c:pt idx="1488">
                  <c:v>2.273053419188719E-3</c:v>
                </c:pt>
                <c:pt idx="1489">
                  <c:v>2.2423948730260403E-3</c:v>
                </c:pt>
                <c:pt idx="1490">
                  <c:v>2.2074153237129157E-3</c:v>
                </c:pt>
                <c:pt idx="1491">
                  <c:v>2.1899255490563539E-3</c:v>
                </c:pt>
                <c:pt idx="1492">
                  <c:v>2.2045346549459527E-3</c:v>
                </c:pt>
                <c:pt idx="1493">
                  <c:v>2.2191437608355515E-3</c:v>
                </c:pt>
                <c:pt idx="1494">
                  <c:v>2.19033707316592E-3</c:v>
                </c:pt>
                <c:pt idx="1495">
                  <c:v>2.2323125323416692E-3</c:v>
                </c:pt>
                <c:pt idx="1496">
                  <c:v>2.2109132786442289E-3</c:v>
                </c:pt>
                <c:pt idx="1497">
                  <c:v>2.2129708991920592E-3</c:v>
                </c:pt>
                <c:pt idx="1498">
                  <c:v>2.1454809452232078E-3</c:v>
                </c:pt>
                <c:pt idx="1499">
                  <c:v>2.1483616139901713E-3</c:v>
                </c:pt>
                <c:pt idx="1500">
                  <c:v>2.1214067848135871E-3</c:v>
                </c:pt>
                <c:pt idx="1501">
                  <c:v>2.0905424765961249E-3</c:v>
                </c:pt>
                <c:pt idx="1502">
                  <c:v>2.1117359682387826E-3</c:v>
                </c:pt>
                <c:pt idx="1503">
                  <c:v>2.1835469253580785E-3</c:v>
                </c:pt>
                <c:pt idx="1504">
                  <c:v>2.1666744368658655E-3</c:v>
                </c:pt>
                <c:pt idx="1505">
                  <c:v>2.1530941412501821E-3</c:v>
                </c:pt>
                <c:pt idx="1506">
                  <c:v>2.1242874535805506E-3</c:v>
                </c:pt>
                <c:pt idx="1507">
                  <c:v>2.1047400583761576E-3</c:v>
                </c:pt>
                <c:pt idx="1508">
                  <c:v>2.0506246379682069E-3</c:v>
                </c:pt>
                <c:pt idx="1509">
                  <c:v>2.0347809597499092E-3</c:v>
                </c:pt>
                <c:pt idx="1510">
                  <c:v>2.0899251904317757E-3</c:v>
                </c:pt>
                <c:pt idx="1511">
                  <c:v>2.0786082774187061E-3</c:v>
                </c:pt>
                <c:pt idx="1512">
                  <c:v>2.027167763722935E-3</c:v>
                </c:pt>
                <c:pt idx="1513">
                  <c:v>1.9952746452315574E-3</c:v>
                </c:pt>
                <c:pt idx="1514">
                  <c:v>1.9629700026306128E-3</c:v>
                </c:pt>
                <c:pt idx="1515">
                  <c:v>1.9880729733141493E-3</c:v>
                </c:pt>
                <c:pt idx="1516">
                  <c:v>1.996920741669822E-3</c:v>
                </c:pt>
                <c:pt idx="1517">
                  <c:v>1.9730523433149844E-3</c:v>
                </c:pt>
                <c:pt idx="1518">
                  <c:v>2.0216121882437915E-3</c:v>
                </c:pt>
                <c:pt idx="1519">
                  <c:v>2.0152335645455166E-3</c:v>
                </c:pt>
                <c:pt idx="1520">
                  <c:v>2.0224352364629243E-3</c:v>
                </c:pt>
                <c:pt idx="1521">
                  <c:v>1.9796367290680428E-3</c:v>
                </c:pt>
                <c:pt idx="1522">
                  <c:v>1.9773733464654294E-3</c:v>
                </c:pt>
                <c:pt idx="1523">
                  <c:v>1.9695543883836717E-3</c:v>
                </c:pt>
                <c:pt idx="1524">
                  <c:v>2.0028878412585312E-3</c:v>
                </c:pt>
                <c:pt idx="1525">
                  <c:v>2.1273738844022967E-3</c:v>
                </c:pt>
                <c:pt idx="1526">
                  <c:v>2.0337521494759939E-3</c:v>
                </c:pt>
                <c:pt idx="1527">
                  <c:v>1.9835462081089217E-3</c:v>
                </c:pt>
                <c:pt idx="1528">
                  <c:v>1.9853980666019698E-3</c:v>
                </c:pt>
                <c:pt idx="1529">
                  <c:v>1.9880729733141493E-3</c:v>
                </c:pt>
                <c:pt idx="1530">
                  <c:v>1.9364266975635956E-3</c:v>
                </c:pt>
                <c:pt idx="1531">
                  <c:v>1.9553568066036395E-3</c:v>
                </c:pt>
                <c:pt idx="1532">
                  <c:v>1.9781963946845617E-3</c:v>
                </c:pt>
                <c:pt idx="1533">
                  <c:v>2.0191430435863951E-3</c:v>
                </c:pt>
                <c:pt idx="1534">
                  <c:v>2.0541225928995188E-3</c:v>
                </c:pt>
                <c:pt idx="1535">
                  <c:v>2.1111186820744333E-3</c:v>
                </c:pt>
                <c:pt idx="1536">
                  <c:v>2.0102952752307224E-3</c:v>
                </c:pt>
                <c:pt idx="1537">
                  <c:v>1.996920741669822E-3</c:v>
                </c:pt>
                <c:pt idx="1538">
                  <c:v>2.1224355950875029E-3</c:v>
                </c:pt>
                <c:pt idx="1539">
                  <c:v>2.2067980375485665E-3</c:v>
                </c:pt>
                <c:pt idx="1540">
                  <c:v>2.0897194283769926E-3</c:v>
                </c:pt>
                <c:pt idx="1541">
                  <c:v>1.9314884082488016E-3</c:v>
                </c:pt>
                <c:pt idx="1542">
                  <c:v>1.9356036493444631E-3</c:v>
                </c:pt>
                <c:pt idx="1543">
                  <c:v>1.8658503127729977E-3</c:v>
                </c:pt>
                <c:pt idx="1544">
                  <c:v>1.8751096052382369E-3</c:v>
                </c:pt>
                <c:pt idx="1545">
                  <c:v>1.8549449238694947E-3</c:v>
                </c:pt>
                <c:pt idx="1546">
                  <c:v>1.8699655538686598E-3</c:v>
                </c:pt>
                <c:pt idx="1547">
                  <c:v>1.8930109040043649E-3</c:v>
                </c:pt>
                <c:pt idx="1548">
                  <c:v>1.8775787498956336E-3</c:v>
                </c:pt>
                <c:pt idx="1549">
                  <c:v>1.8623523578416856E-3</c:v>
                </c:pt>
                <c:pt idx="1550">
                  <c:v>1.8965088589356774E-3</c:v>
                </c:pt>
                <c:pt idx="1551">
                  <c:v>1.8428049626372925E-3</c:v>
                </c:pt>
                <c:pt idx="1552">
                  <c:v>1.870994364142575E-3</c:v>
                </c:pt>
                <c:pt idx="1553">
                  <c:v>1.8619408337321192E-3</c:v>
                </c:pt>
                <c:pt idx="1554">
                  <c:v>1.8753153672930196E-3</c:v>
                </c:pt>
                <c:pt idx="1555">
                  <c:v>1.8469202037329545E-3</c:v>
                </c:pt>
                <c:pt idx="1556">
                  <c:v>1.804121696338073E-3</c:v>
                </c:pt>
                <c:pt idx="1557">
                  <c:v>1.8446568211303402E-3</c:v>
                </c:pt>
                <c:pt idx="1558">
                  <c:v>1.7991834070232788E-3</c:v>
                </c:pt>
                <c:pt idx="1559">
                  <c:v>1.8216114709946353E-3</c:v>
                </c:pt>
                <c:pt idx="1560">
                  <c:v>1.8590601649651564E-3</c:v>
                </c:pt>
                <c:pt idx="1561">
                  <c:v>1.8072081271598194E-3</c:v>
                </c:pt>
                <c:pt idx="1562">
                  <c:v>1.8555622100338439E-3</c:v>
                </c:pt>
                <c:pt idx="1563">
                  <c:v>1.8617350716773362E-3</c:v>
                </c:pt>
                <c:pt idx="1564">
                  <c:v>1.8858092320869571E-3</c:v>
                </c:pt>
                <c:pt idx="1565">
                  <c:v>2.0205833779698766E-3</c:v>
                </c:pt>
                <c:pt idx="1566">
                  <c:v>1.9919824523550282E-3</c:v>
                </c:pt>
                <c:pt idx="1567">
                  <c:v>1.8615293096225535E-3</c:v>
                </c:pt>
                <c:pt idx="1568">
                  <c:v>1.8259324741450799E-3</c:v>
                </c:pt>
                <c:pt idx="1569">
                  <c:v>1.7998006931876282E-3</c:v>
                </c:pt>
                <c:pt idx="1570">
                  <c:v>1.8059735548311209E-3</c:v>
                </c:pt>
                <c:pt idx="1571">
                  <c:v>1.7888953042841248E-3</c:v>
                </c:pt>
                <c:pt idx="1572">
                  <c:v>1.7746977225040924E-3</c:v>
                </c:pt>
                <c:pt idx="1573">
                  <c:v>1.7697594331892981E-3</c:v>
                </c:pt>
                <c:pt idx="1574">
                  <c:v>1.8022698378450254E-3</c:v>
                </c:pt>
                <c:pt idx="1575">
                  <c:v>1.8000064552424115E-3</c:v>
                </c:pt>
                <c:pt idx="1576">
                  <c:v>1.7508293241492545E-3</c:v>
                </c:pt>
                <c:pt idx="1577">
                  <c:v>1.8164674196250582E-3</c:v>
                </c:pt>
                <c:pt idx="1578">
                  <c:v>1.8312822875694401E-3</c:v>
                </c:pt>
                <c:pt idx="1579">
                  <c:v>1.8463029175686048E-3</c:v>
                </c:pt>
                <c:pt idx="1580">
                  <c:v>1.8191423263372382E-3</c:v>
                </c:pt>
                <c:pt idx="1581">
                  <c:v>1.7596770925049272E-3</c:v>
                </c:pt>
                <c:pt idx="1582">
                  <c:v>1.7271666878491999E-3</c:v>
                </c:pt>
                <c:pt idx="1583">
                  <c:v>1.7648211438745039E-3</c:v>
                </c:pt>
                <c:pt idx="1584">
                  <c:v>1.8802536566078138E-3</c:v>
                </c:pt>
                <c:pt idx="1585">
                  <c:v>2.0987729587874479E-3</c:v>
                </c:pt>
                <c:pt idx="1586">
                  <c:v>2.4055641824690249E-3</c:v>
                </c:pt>
                <c:pt idx="1587">
                  <c:v>2.4868401941083428E-3</c:v>
                </c:pt>
                <c:pt idx="1588">
                  <c:v>2.1329294598814402E-3</c:v>
                </c:pt>
                <c:pt idx="1589">
                  <c:v>1.875932653457369E-3</c:v>
                </c:pt>
                <c:pt idx="1590">
                  <c:v>1.7639980956553718E-3</c:v>
                </c:pt>
                <c:pt idx="1591">
                  <c:v>1.7625577612718902E-3</c:v>
                </c:pt>
                <c:pt idx="1592">
                  <c:v>1.7419815557935816E-3</c:v>
                </c:pt>
                <c:pt idx="1593">
                  <c:v>1.7489774656562068E-3</c:v>
                </c:pt>
                <c:pt idx="1594">
                  <c:v>1.7146152025074317E-3</c:v>
                </c:pt>
                <c:pt idx="1595">
                  <c:v>1.7543272790805668E-3</c:v>
                </c:pt>
                <c:pt idx="1596">
                  <c:v>1.7146152025074317E-3</c:v>
                </c:pt>
                <c:pt idx="1597">
                  <c:v>1.838689721541631E-3</c:v>
                </c:pt>
                <c:pt idx="1598">
                  <c:v>1.9150274438661547E-3</c:v>
                </c:pt>
                <c:pt idx="1599">
                  <c:v>1.810500320036349E-3</c:v>
                </c:pt>
                <c:pt idx="1600">
                  <c:v>1.6917756144265096E-3</c:v>
                </c:pt>
                <c:pt idx="1601">
                  <c:v>1.6477425347029299E-3</c:v>
                </c:pt>
                <c:pt idx="1602">
                  <c:v>1.6956850934673879E-3</c:v>
                </c:pt>
                <c:pt idx="1603">
                  <c:v>1.6681129781264551E-3</c:v>
                </c:pt>
                <c:pt idx="1604">
                  <c:v>1.6707878848386351E-3</c:v>
                </c:pt>
                <c:pt idx="1605">
                  <c:v>1.6524750619629409E-3</c:v>
                </c:pt>
                <c:pt idx="1606">
                  <c:v>1.6617343544281793E-3</c:v>
                </c:pt>
                <c:pt idx="1607">
                  <c:v>1.6845739425091016E-3</c:v>
                </c:pt>
                <c:pt idx="1608">
                  <c:v>1.6648207852499259E-3</c:v>
                </c:pt>
                <c:pt idx="1609">
                  <c:v>1.6512404896342422E-3</c:v>
                </c:pt>
                <c:pt idx="1610">
                  <c:v>1.6578248753873006E-3</c:v>
                </c:pt>
                <c:pt idx="1611">
                  <c:v>1.6467137244290143E-3</c:v>
                </c:pt>
                <c:pt idx="1612">
                  <c:v>1.6709936468934181E-3</c:v>
                </c:pt>
                <c:pt idx="1613">
                  <c:v>1.6413639110046542E-3</c:v>
                </c:pt>
                <c:pt idx="1614">
                  <c:v>1.6652323093594922E-3</c:v>
                </c:pt>
                <c:pt idx="1615">
                  <c:v>1.6318988564846325E-3</c:v>
                </c:pt>
                <c:pt idx="1616">
                  <c:v>1.6561787789490365E-3</c:v>
                </c:pt>
                <c:pt idx="1617">
                  <c:v>1.5893061111445341E-3</c:v>
                </c:pt>
                <c:pt idx="1618">
                  <c:v>1.6498001552507605E-3</c:v>
                </c:pt>
                <c:pt idx="1619">
                  <c:v>1.6522692999081578E-3</c:v>
                </c:pt>
                <c:pt idx="1620">
                  <c:v>1.6096765545680596E-3</c:v>
                </c:pt>
                <c:pt idx="1621">
                  <c:v>1.6115284130611073E-3</c:v>
                </c:pt>
                <c:pt idx="1622">
                  <c:v>1.6156436541567688E-3</c:v>
                </c:pt>
                <c:pt idx="1623">
                  <c:v>1.6296354738820186E-3</c:v>
                </c:pt>
                <c:pt idx="1624">
                  <c:v>1.6592652097707824E-3</c:v>
                </c:pt>
                <c:pt idx="1625">
                  <c:v>1.7349856459309572E-3</c:v>
                </c:pt>
                <c:pt idx="1626">
                  <c:v>1.8133809888033117E-3</c:v>
                </c:pt>
                <c:pt idx="1627">
                  <c:v>1.7788129635997539E-3</c:v>
                </c:pt>
                <c:pt idx="1628">
                  <c:v>1.7072077685352407E-3</c:v>
                </c:pt>
                <c:pt idx="1629">
                  <c:v>1.6152321300472029E-3</c:v>
                </c:pt>
                <c:pt idx="1630">
                  <c:v>1.6271663292246213E-3</c:v>
                </c:pt>
                <c:pt idx="1631">
                  <c:v>1.6370429078542091E-3</c:v>
                </c:pt>
                <c:pt idx="1632">
                  <c:v>1.6465079623742313E-3</c:v>
                </c:pt>
                <c:pt idx="1633">
                  <c:v>1.6784010808656093E-3</c:v>
                </c:pt>
                <c:pt idx="1634">
                  <c:v>1.6800471773038737E-3</c:v>
                </c:pt>
                <c:pt idx="1635">
                  <c:v>1.6584421615516501E-3</c:v>
                </c:pt>
                <c:pt idx="1636">
                  <c:v>1.6652323093594922E-3</c:v>
                </c:pt>
                <c:pt idx="1637">
                  <c:v>1.5983596415549898E-3</c:v>
                </c:pt>
                <c:pt idx="1638">
                  <c:v>1.6096765545680596E-3</c:v>
                </c:pt>
                <c:pt idx="1639">
                  <c:v>1.5679068574470936E-3</c:v>
                </c:pt>
                <c:pt idx="1640">
                  <c:v>1.6129687474445889E-3</c:v>
                </c:pt>
                <c:pt idx="1641">
                  <c:v>1.5856023941584389E-3</c:v>
                </c:pt>
                <c:pt idx="1642">
                  <c:v>1.6172897505950334E-3</c:v>
                </c:pt>
                <c:pt idx="1643">
                  <c:v>1.6512404896342422E-3</c:v>
                </c:pt>
                <c:pt idx="1644">
                  <c:v>1.6950678073030391E-3</c:v>
                </c:pt>
                <c:pt idx="1645">
                  <c:v>1.6407466248403051E-3</c:v>
                </c:pt>
                <c:pt idx="1646">
                  <c:v>1.6131745094993719E-3</c:v>
                </c:pt>
                <c:pt idx="1647">
                  <c:v>1.6391005284020405E-3</c:v>
                </c:pt>
                <c:pt idx="1648">
                  <c:v>1.630664284155934E-3</c:v>
                </c:pt>
                <c:pt idx="1649">
                  <c:v>1.6092650304584933E-3</c:v>
                </c:pt>
                <c:pt idx="1650">
                  <c:v>1.6386890042924742E-3</c:v>
                </c:pt>
                <c:pt idx="1651">
                  <c:v>1.6246971845672244E-3</c:v>
                </c:pt>
                <c:pt idx="1652">
                  <c:v>1.6388947663472575E-3</c:v>
                </c:pt>
                <c:pt idx="1653">
                  <c:v>1.6446561038811834E-3</c:v>
                </c:pt>
                <c:pt idx="1654">
                  <c:v>1.6152321300472029E-3</c:v>
                </c:pt>
                <c:pt idx="1655">
                  <c:v>1.5997999759384716E-3</c:v>
                </c:pt>
                <c:pt idx="1656">
                  <c:v>1.6061785996367471E-3</c:v>
                </c:pt>
                <c:pt idx="1657">
                  <c:v>1.6191416090880811E-3</c:v>
                </c:pt>
                <c:pt idx="1658">
                  <c:v>1.6156436541567688E-3</c:v>
                </c:pt>
                <c:pt idx="1659">
                  <c:v>1.6981542381247852E-3</c:v>
                </c:pt>
                <c:pt idx="1660">
                  <c:v>1.729430070451814E-3</c:v>
                </c:pt>
                <c:pt idx="1661">
                  <c:v>1.9520646137271098E-3</c:v>
                </c:pt>
                <c:pt idx="1662">
                  <c:v>2.4458935452065095E-3</c:v>
                </c:pt>
                <c:pt idx="1663">
                  <c:v>2.3930126971272569E-3</c:v>
                </c:pt>
                <c:pt idx="1664">
                  <c:v>1.8825170392104277E-3</c:v>
                </c:pt>
                <c:pt idx="1665">
                  <c:v>1.6448618659359667E-3</c:v>
                </c:pt>
                <c:pt idx="1666">
                  <c:v>1.6125572233350227E-3</c:v>
                </c:pt>
                <c:pt idx="1667">
                  <c:v>1.6502116793603273E-3</c:v>
                </c:pt>
                <c:pt idx="1668">
                  <c:v>1.5823102012819095E-3</c:v>
                </c:pt>
                <c:pt idx="1669">
                  <c:v>1.5888945870349681E-3</c:v>
                </c:pt>
                <c:pt idx="1670">
                  <c:v>1.5839562977201743E-3</c:v>
                </c:pt>
                <c:pt idx="1671">
                  <c:v>1.6469194864837979E-3</c:v>
                </c:pt>
                <c:pt idx="1672">
                  <c:v>1.7483601794918576E-3</c:v>
                </c:pt>
                <c:pt idx="1673">
                  <c:v>1.9374555078375108E-3</c:v>
                </c:pt>
                <c:pt idx="1674">
                  <c:v>2.3555640031567358E-3</c:v>
                </c:pt>
                <c:pt idx="1675">
                  <c:v>4.0814961186772386E-3</c:v>
                </c:pt>
                <c:pt idx="1676">
                  <c:v>9.6718453850788231E-3</c:v>
                </c:pt>
                <c:pt idx="1677">
                  <c:v>1.4539352553027438E-2</c:v>
                </c:pt>
                <c:pt idx="1678">
                  <c:v>9.2520907933213332E-3</c:v>
                </c:pt>
                <c:pt idx="1679">
                  <c:v>3.5179138506263728E-3</c:v>
                </c:pt>
                <c:pt idx="1680">
                  <c:v>1.8835458494843433E-3</c:v>
                </c:pt>
                <c:pt idx="1681">
                  <c:v>1.5744912432001522E-3</c:v>
                </c:pt>
                <c:pt idx="1682">
                  <c:v>1.60103454826717E-3</c:v>
                </c:pt>
                <c:pt idx="1683">
                  <c:v>1.626343281005489E-3</c:v>
                </c:pt>
                <c:pt idx="1684">
                  <c:v>1.5600878993653367E-3</c:v>
                </c:pt>
                <c:pt idx="1685">
                  <c:v>1.5672895712827443E-3</c:v>
                </c:pt>
                <c:pt idx="1686">
                  <c:v>1.5932155901854127E-3</c:v>
                </c:pt>
                <c:pt idx="1687">
                  <c:v>1.5485652242974836E-3</c:v>
                </c:pt>
                <c:pt idx="1688">
                  <c:v>1.551857417174013E-3</c:v>
                </c:pt>
                <c:pt idx="1689">
                  <c:v>1.6642034990855766E-3</c:v>
                </c:pt>
                <c:pt idx="1690">
                  <c:v>1.626343281005489E-3</c:v>
                </c:pt>
                <c:pt idx="1691">
                  <c:v>1.5884830629254018E-3</c:v>
                </c:pt>
                <c:pt idx="1692">
                  <c:v>1.5940386384045453E-3</c:v>
                </c:pt>
                <c:pt idx="1693">
                  <c:v>1.5876600147062695E-3</c:v>
                </c:pt>
                <c:pt idx="1694">
                  <c:v>1.5749027673097184E-3</c:v>
                </c:pt>
                <c:pt idx="1695">
                  <c:v>1.5769603878575493E-3</c:v>
                </c:pt>
                <c:pt idx="1696">
                  <c:v>1.5403347421061604E-3</c:v>
                </c:pt>
                <c:pt idx="1697">
                  <c:v>1.5028860481356391E-3</c:v>
                </c:pt>
                <c:pt idx="1698">
                  <c:v>1.4936267556704007E-3</c:v>
                </c:pt>
                <c:pt idx="1699">
                  <c:v>1.5288120670383079E-3</c:v>
                </c:pt>
                <c:pt idx="1700">
                  <c:v>1.5639973784062149E-3</c:v>
                </c:pt>
                <c:pt idx="1701">
                  <c:v>1.5697587159401412E-3</c:v>
                </c:pt>
                <c:pt idx="1702">
                  <c:v>1.5154375334774076E-3</c:v>
                </c:pt>
                <c:pt idx="1703">
                  <c:v>1.4781946015616694E-3</c:v>
                </c:pt>
                <c:pt idx="1704">
                  <c:v>1.4479475795085564E-3</c:v>
                </c:pt>
                <c:pt idx="1705">
                  <c:v>1.5076185753956502E-3</c:v>
                </c:pt>
                <c:pt idx="1706">
                  <c:v>1.5049436686834703E-3</c:v>
                </c:pt>
                <c:pt idx="1707">
                  <c:v>1.5084416236147825E-3</c:v>
                </c:pt>
                <c:pt idx="1708">
                  <c:v>1.5004169034782424E-3</c:v>
                </c:pt>
                <c:pt idx="1709">
                  <c:v>1.5465076037496526E-3</c:v>
                </c:pt>
                <c:pt idx="1710">
                  <c:v>1.517289391970455E-3</c:v>
                </c:pt>
                <c:pt idx="1711">
                  <c:v>1.5067955271765179E-3</c:v>
                </c:pt>
                <c:pt idx="1712">
                  <c:v>1.5125568647104443E-3</c:v>
                </c:pt>
                <c:pt idx="1713">
                  <c:v>1.5104992441626135E-3</c:v>
                </c:pt>
                <c:pt idx="1714">
                  <c:v>1.5177009160800214E-3</c:v>
                </c:pt>
                <c:pt idx="1715">
                  <c:v>1.4849847493695111E-3</c:v>
                </c:pt>
                <c:pt idx="1716">
                  <c:v>1.479840697999934E-3</c:v>
                </c:pt>
                <c:pt idx="1717">
                  <c:v>1.4707871675894784E-3</c:v>
                </c:pt>
                <c:pt idx="1718">
                  <c:v>1.4816925564929816E-3</c:v>
                </c:pt>
                <c:pt idx="1719">
                  <c:v>1.486836607862559E-3</c:v>
                </c:pt>
                <c:pt idx="1720">
                  <c:v>1.5127626267652276E-3</c:v>
                </c:pt>
                <c:pt idx="1721">
                  <c:v>1.5043263825191208E-3</c:v>
                </c:pt>
                <c:pt idx="1722">
                  <c:v>1.5067955271765179E-3</c:v>
                </c:pt>
                <c:pt idx="1723">
                  <c:v>1.5162605816965396E-3</c:v>
                </c:pt>
                <c:pt idx="1724">
                  <c:v>1.4864250837529928E-3</c:v>
                </c:pt>
                <c:pt idx="1725">
                  <c:v>1.501445713752158E-3</c:v>
                </c:pt>
                <c:pt idx="1726">
                  <c:v>1.5703760021044905E-3</c:v>
                </c:pt>
                <c:pt idx="1727">
                  <c:v>1.6228453260741771E-3</c:v>
                </c:pt>
                <c:pt idx="1728">
                  <c:v>1.5851908700488726E-3</c:v>
                </c:pt>
                <c:pt idx="1729">
                  <c:v>1.5539150377218438E-3</c:v>
                </c:pt>
                <c:pt idx="1730">
                  <c:v>1.5425981247087744E-3</c:v>
                </c:pt>
                <c:pt idx="1731">
                  <c:v>1.5203758227922014E-3</c:v>
                </c:pt>
                <c:pt idx="1732">
                  <c:v>1.5039148584095547E-3</c:v>
                </c:pt>
                <c:pt idx="1733">
                  <c:v>1.4512397723850856E-3</c:v>
                </c:pt>
                <c:pt idx="1734">
                  <c:v>1.4714044537538276E-3</c:v>
                </c:pt>
                <c:pt idx="1735">
                  <c:v>1.4884827043008236E-3</c:v>
                </c:pt>
                <c:pt idx="1736">
                  <c:v>1.4693468332059967E-3</c:v>
                </c:pt>
                <c:pt idx="1737">
                  <c:v>1.452268582659001E-3</c:v>
                </c:pt>
                <c:pt idx="1738">
                  <c:v>1.4393055732076665E-3</c:v>
                </c:pt>
                <c:pt idx="1739">
                  <c:v>1.4796349359451509E-3</c:v>
                </c:pt>
                <c:pt idx="1740">
                  <c:v>1.4565895858094455E-3</c:v>
                </c:pt>
                <c:pt idx="1741">
                  <c:v>1.4674949747129492E-3</c:v>
                </c:pt>
                <c:pt idx="1742">
                  <c:v>1.5769603878575493E-3</c:v>
                </c:pt>
                <c:pt idx="1743">
                  <c:v>1.7279897360683322E-3</c:v>
                </c:pt>
                <c:pt idx="1744">
                  <c:v>1.7129691060691673E-3</c:v>
                </c:pt>
                <c:pt idx="1745">
                  <c:v>1.5255198741617785E-3</c:v>
                </c:pt>
                <c:pt idx="1746">
                  <c:v>1.4932152315608345E-3</c:v>
                </c:pt>
                <c:pt idx="1747">
                  <c:v>1.4409516696459314E-3</c:v>
                </c:pt>
                <c:pt idx="1748">
                  <c:v>1.4446553866320267E-3</c:v>
                </c:pt>
                <c:pt idx="1749">
                  <c:v>1.4561780616998796E-3</c:v>
                </c:pt>
                <c:pt idx="1750">
                  <c:v>1.4656431162199013E-3</c:v>
                </c:pt>
                <c:pt idx="1751">
                  <c:v>1.4882769422460403E-3</c:v>
                </c:pt>
                <c:pt idx="1752">
                  <c:v>1.4806637462190663E-3</c:v>
                </c:pt>
                <c:pt idx="1753">
                  <c:v>1.4773715533425368E-3</c:v>
                </c:pt>
                <c:pt idx="1754">
                  <c:v>1.5376598353939806E-3</c:v>
                </c:pt>
                <c:pt idx="1755">
                  <c:v>1.5428038867635575E-3</c:v>
                </c:pt>
                <c:pt idx="1756">
                  <c:v>1.5329273081339694E-3</c:v>
                </c:pt>
                <c:pt idx="1757">
                  <c:v>1.4794291738903678E-3</c:v>
                </c:pt>
                <c:pt idx="1758">
                  <c:v>1.494449803889533E-3</c:v>
                </c:pt>
                <c:pt idx="1759">
                  <c:v>1.472433264027743E-3</c:v>
                </c:pt>
                <c:pt idx="1760">
                  <c:v>1.5026802860808562E-3</c:v>
                </c:pt>
                <c:pt idx="1761">
                  <c:v>1.497330472656496E-3</c:v>
                </c:pt>
                <c:pt idx="1762">
                  <c:v>1.5076185753956502E-3</c:v>
                </c:pt>
                <c:pt idx="1763">
                  <c:v>1.4639970197816365E-3</c:v>
                </c:pt>
                <c:pt idx="1764">
                  <c:v>1.4672892126581659E-3</c:v>
                </c:pt>
                <c:pt idx="1765">
                  <c:v>1.4714044537538276E-3</c:v>
                </c:pt>
                <c:pt idx="1766">
                  <c:v>1.4853962734790772E-3</c:v>
                </c:pt>
                <c:pt idx="1767">
                  <c:v>1.489717276629522E-3</c:v>
                </c:pt>
                <c:pt idx="1768">
                  <c:v>1.4374537147146186E-3</c:v>
                </c:pt>
                <c:pt idx="1769">
                  <c:v>1.4582356822477104E-3</c:v>
                </c:pt>
                <c:pt idx="1770">
                  <c:v>1.459881778685975E-3</c:v>
                </c:pt>
                <c:pt idx="1771">
                  <c:v>1.4759312189590553E-3</c:v>
                </c:pt>
                <c:pt idx="1772">
                  <c:v>1.5265486844356939E-3</c:v>
                </c:pt>
                <c:pt idx="1773">
                  <c:v>1.611116888951541E-3</c:v>
                </c:pt>
                <c:pt idx="1774">
                  <c:v>1.7479486553822917E-3</c:v>
                </c:pt>
                <c:pt idx="1775">
                  <c:v>1.7872492078458604E-3</c:v>
                </c:pt>
                <c:pt idx="1776">
                  <c:v>1.6973311899056529E-3</c:v>
                </c:pt>
                <c:pt idx="1777">
                  <c:v>1.5674953333375272E-3</c:v>
                </c:pt>
                <c:pt idx="1778">
                  <c:v>1.5246968259426462E-3</c:v>
                </c:pt>
                <c:pt idx="1779">
                  <c:v>1.501445713752158E-3</c:v>
                </c:pt>
                <c:pt idx="1780">
                  <c:v>1.5228449674495983E-3</c:v>
                </c:pt>
                <c:pt idx="1781">
                  <c:v>1.5094704338886981E-3</c:v>
                </c:pt>
                <c:pt idx="1782">
                  <c:v>1.477165791287754E-3</c:v>
                </c:pt>
                <c:pt idx="1783">
                  <c:v>1.4969189485469299E-3</c:v>
                </c:pt>
                <c:pt idx="1784">
                  <c:v>1.4831328908764634E-3</c:v>
                </c:pt>
                <c:pt idx="1785">
                  <c:v>1.5028860481356391E-3</c:v>
                </c:pt>
                <c:pt idx="1786">
                  <c:v>1.4658488782746844E-3</c:v>
                </c:pt>
                <c:pt idx="1787">
                  <c:v>1.4835444149860295E-3</c:v>
                </c:pt>
                <c:pt idx="1788">
                  <c:v>1.4288117084137295E-3</c:v>
                </c:pt>
                <c:pt idx="1789">
                  <c:v>1.4763427430686217E-3</c:v>
                </c:pt>
                <c:pt idx="1790">
                  <c:v>1.4314866151259095E-3</c:v>
                </c:pt>
                <c:pt idx="1791">
                  <c:v>1.4588529684120596E-3</c:v>
                </c:pt>
                <c:pt idx="1792">
                  <c:v>1.4808695082738495E-3</c:v>
                </c:pt>
                <c:pt idx="1793">
                  <c:v>1.4849847493695111E-3</c:v>
                </c:pt>
                <c:pt idx="1794">
                  <c:v>1.4642027818364198E-3</c:v>
                </c:pt>
                <c:pt idx="1795">
                  <c:v>1.4403343834815819E-3</c:v>
                </c:pt>
                <c:pt idx="1796">
                  <c:v>1.4403343834815819E-3</c:v>
                </c:pt>
                <c:pt idx="1797">
                  <c:v>1.4473302933442067E-3</c:v>
                </c:pt>
                <c:pt idx="1798">
                  <c:v>1.4168775092363104E-3</c:v>
                </c:pt>
                <c:pt idx="1799">
                  <c:v>1.3936263970458222E-3</c:v>
                </c:pt>
                <c:pt idx="1800">
                  <c:v>1.4051490721136747E-3</c:v>
                </c:pt>
                <c:pt idx="1801">
                  <c:v>1.3971243519771345E-3</c:v>
                </c:pt>
                <c:pt idx="1802">
                  <c:v>1.3921860626623407E-3</c:v>
                </c:pt>
                <c:pt idx="1803">
                  <c:v>1.410910409647601E-3</c:v>
                </c:pt>
                <c:pt idx="1804">
                  <c:v>1.4115276958119505E-3</c:v>
                </c:pt>
                <c:pt idx="1805">
                  <c:v>1.4205812262224062E-3</c:v>
                </c:pt>
                <c:pt idx="1806">
                  <c:v>1.442597766084196E-3</c:v>
                </c:pt>
                <c:pt idx="1807">
                  <c:v>1.4594702545764088E-3</c:v>
                </c:pt>
                <c:pt idx="1808">
                  <c:v>1.4333384736189571E-3</c:v>
                </c:pt>
                <c:pt idx="1809">
                  <c:v>1.4236676570441524E-3</c:v>
                </c:pt>
                <c:pt idx="1810">
                  <c:v>1.4055605962232411E-3</c:v>
                </c:pt>
                <c:pt idx="1811">
                  <c:v>1.3792230532110065E-3</c:v>
                </c:pt>
                <c:pt idx="1812">
                  <c:v>1.3364245458161251E-3</c:v>
                </c:pt>
                <c:pt idx="1813">
                  <c:v>1.3759308603344771E-3</c:v>
                </c:pt>
                <c:pt idx="1814">
                  <c:v>1.4113219337571674E-3</c:v>
                </c:pt>
                <c:pt idx="1815">
                  <c:v>1.4335442356737402E-3</c:v>
                </c:pt>
                <c:pt idx="1816">
                  <c:v>1.4045317859493255E-3</c:v>
                </c:pt>
                <c:pt idx="1817">
                  <c:v>1.3524739860892056E-3</c:v>
                </c:pt>
                <c:pt idx="1818">
                  <c:v>1.3413628351309193E-3</c:v>
                </c:pt>
                <c:pt idx="1819">
                  <c:v>1.3421858833500512E-3</c:v>
                </c:pt>
                <c:pt idx="1820">
                  <c:v>1.3312804944465479E-3</c:v>
                </c:pt>
                <c:pt idx="1821">
                  <c:v>1.3866304871831975E-3</c:v>
                </c:pt>
                <c:pt idx="1822">
                  <c:v>1.395684017593653E-3</c:v>
                </c:pt>
                <c:pt idx="1823">
                  <c:v>1.42819442224938E-3</c:v>
                </c:pt>
                <c:pt idx="1824">
                  <c:v>1.4843674632051618E-3</c:v>
                </c:pt>
                <c:pt idx="1825">
                  <c:v>1.4288117084137295E-3</c:v>
                </c:pt>
                <c:pt idx="1826">
                  <c:v>1.3677003781431536E-3</c:v>
                </c:pt>
                <c:pt idx="1827">
                  <c:v>1.3514451758152902E-3</c:v>
                </c:pt>
                <c:pt idx="1828">
                  <c:v>1.34609536239093E-3</c:v>
                </c:pt>
                <c:pt idx="1829">
                  <c:v>1.3209923917073937E-3</c:v>
                </c:pt>
                <c:pt idx="1830">
                  <c:v>1.3242845845839232E-3</c:v>
                </c:pt>
                <c:pt idx="1831">
                  <c:v>1.3537085584179038E-3</c:v>
                </c:pt>
                <c:pt idx="1832">
                  <c:v>1.3773711947179586E-3</c:v>
                </c:pt>
                <c:pt idx="1833">
                  <c:v>1.383338294306668E-3</c:v>
                </c:pt>
                <c:pt idx="1834">
                  <c:v>1.3716098571840323E-3</c:v>
                </c:pt>
                <c:pt idx="1835">
                  <c:v>1.3090581925299749E-3</c:v>
                </c:pt>
                <c:pt idx="1836">
                  <c:v>1.3156425782830338E-3</c:v>
                </c:pt>
                <c:pt idx="1837">
                  <c:v>1.3061775237630121E-3</c:v>
                </c:pt>
                <c:pt idx="1838">
                  <c:v>1.3154368162282505E-3</c:v>
                </c:pt>
                <c:pt idx="1839">
                  <c:v>1.3193462952691291E-3</c:v>
                </c:pt>
                <c:pt idx="1840">
                  <c:v>1.3051487134890965E-3</c:v>
                </c:pt>
                <c:pt idx="1841">
                  <c:v>1.3224327260908755E-3</c:v>
                </c:pt>
                <c:pt idx="1842">
                  <c:v>1.3337496391039451E-3</c:v>
                </c:pt>
                <c:pt idx="1843">
                  <c:v>1.3156425782830338E-3</c:v>
                </c:pt>
                <c:pt idx="1844">
                  <c:v>1.3273710154056695E-3</c:v>
                </c:pt>
                <c:pt idx="1845">
                  <c:v>1.4497994380016038E-3</c:v>
                </c:pt>
                <c:pt idx="1846">
                  <c:v>1.5508286069000976E-3</c:v>
                </c:pt>
                <c:pt idx="1847">
                  <c:v>1.5037090963547718E-3</c:v>
                </c:pt>
                <c:pt idx="1848">
                  <c:v>1.3304574462274156E-3</c:v>
                </c:pt>
                <c:pt idx="1849">
                  <c:v>1.3072063340369275E-3</c:v>
                </c:pt>
                <c:pt idx="1850">
                  <c:v>1.3022680447221332E-3</c:v>
                </c:pt>
                <c:pt idx="1851">
                  <c:v>1.3047371893795303E-3</c:v>
                </c:pt>
                <c:pt idx="1852">
                  <c:v>1.3222269640360924E-3</c:v>
                </c:pt>
                <c:pt idx="1853">
                  <c:v>1.3629678508831427E-3</c:v>
                </c:pt>
                <c:pt idx="1854">
                  <c:v>1.3207866296526107E-3</c:v>
                </c:pt>
                <c:pt idx="1855">
                  <c:v>1.2987700897908209E-3</c:v>
                </c:pt>
                <c:pt idx="1856">
                  <c:v>1.3205808675978276E-3</c:v>
                </c:pt>
                <c:pt idx="1857">
                  <c:v>1.2979470415716884E-3</c:v>
                </c:pt>
                <c:pt idx="1858">
                  <c:v>1.3012392344482178E-3</c:v>
                </c:pt>
                <c:pt idx="1859">
                  <c:v>1.3469184106100623E-3</c:v>
                </c:pt>
                <c:pt idx="1860">
                  <c:v>1.3652312334857567E-3</c:v>
                </c:pt>
                <c:pt idx="1861">
                  <c:v>1.383749818416234E-3</c:v>
                </c:pt>
                <c:pt idx="1862">
                  <c:v>1.4726390260825259E-3</c:v>
                </c:pt>
                <c:pt idx="1863">
                  <c:v>1.4693468332059967E-3</c:v>
                </c:pt>
                <c:pt idx="1864">
                  <c:v>1.3646139473214075E-3</c:v>
                </c:pt>
                <c:pt idx="1865">
                  <c:v>1.2890992732160159E-3</c:v>
                </c:pt>
                <c:pt idx="1866">
                  <c:v>1.2658481610255275E-3</c:v>
                </c:pt>
                <c:pt idx="1867">
                  <c:v>1.2742844052716338E-3</c:v>
                </c:pt>
                <c:pt idx="1868">
                  <c:v>1.2360126630819803E-3</c:v>
                </c:pt>
                <c:pt idx="1869">
                  <c:v>1.3024738067769163E-3</c:v>
                </c:pt>
                <c:pt idx="1870">
                  <c:v>1.2786054084220786E-3</c:v>
                </c:pt>
                <c:pt idx="1871">
                  <c:v>1.2958894210238576E-3</c:v>
                </c:pt>
                <c:pt idx="1872">
                  <c:v>1.2853955562299204E-3</c:v>
                </c:pt>
                <c:pt idx="1873">
                  <c:v>1.2866301285586188E-3</c:v>
                </c:pt>
                <c:pt idx="1874">
                  <c:v>1.2806630289699094E-3</c:v>
                </c:pt>
                <c:pt idx="1875">
                  <c:v>1.2495929586976641E-3</c:v>
                </c:pt>
                <c:pt idx="1876">
                  <c:v>1.2740786432168508E-3</c:v>
                </c:pt>
                <c:pt idx="1877">
                  <c:v>1.3047371893795303E-3</c:v>
                </c:pt>
                <c:pt idx="1878">
                  <c:v>1.388070821566679E-3</c:v>
                </c:pt>
                <c:pt idx="1879">
                  <c:v>1.3866304871831975E-3</c:v>
                </c:pt>
                <c:pt idx="1880">
                  <c:v>1.323873060474357E-3</c:v>
                </c:pt>
                <c:pt idx="1881">
                  <c:v>1.294654848695159E-3</c:v>
                </c:pt>
                <c:pt idx="1882">
                  <c:v>1.2621444440394322E-3</c:v>
                </c:pt>
                <c:pt idx="1883">
                  <c:v>1.2502102448620131E-3</c:v>
                </c:pt>
                <c:pt idx="1884">
                  <c:v>1.1901277248653529E-3</c:v>
                </c:pt>
                <c:pt idx="1885">
                  <c:v>1.2082347856862642E-3</c:v>
                </c:pt>
                <c:pt idx="1886">
                  <c:v>1.2067944513027827E-3</c:v>
                </c:pt>
                <c:pt idx="1887">
                  <c:v>1.1868355319888235E-3</c:v>
                </c:pt>
                <c:pt idx="1888">
                  <c:v>1.2668769712994431E-3</c:v>
                </c:pt>
                <c:pt idx="1889">
                  <c:v>1.2967124692429902E-3</c:v>
                </c:pt>
                <c:pt idx="1890">
                  <c:v>1.2611156337655166E-3</c:v>
                </c:pt>
                <c:pt idx="1891">
                  <c:v>1.1997985414401579E-3</c:v>
                </c:pt>
                <c:pt idx="1892">
                  <c:v>1.218111364315852E-3</c:v>
                </c:pt>
                <c:pt idx="1893">
                  <c:v>1.1775762395235848E-3</c:v>
                </c:pt>
                <c:pt idx="1894">
                  <c:v>1.1975351588375438E-3</c:v>
                </c:pt>
                <c:pt idx="1895">
                  <c:v>1.2195516986993338E-3</c:v>
                </c:pt>
                <c:pt idx="1896">
                  <c:v>1.1794280980166327E-3</c:v>
                </c:pt>
                <c:pt idx="1897">
                  <c:v>1.2370414733558959E-3</c:v>
                </c:pt>
                <c:pt idx="1898">
                  <c:v>1.2749016914359833E-3</c:v>
                </c:pt>
                <c:pt idx="1899">
                  <c:v>1.2851897941751373E-3</c:v>
                </c:pt>
                <c:pt idx="1900">
                  <c:v>1.2736671191072846E-3</c:v>
                </c:pt>
                <c:pt idx="1901">
                  <c:v>1.1958890623992792E-3</c:v>
                </c:pt>
                <c:pt idx="1902">
                  <c:v>1.1843663873314268E-3</c:v>
                </c:pt>
                <c:pt idx="1903">
                  <c:v>1.2244899880141278E-3</c:v>
                </c:pt>
                <c:pt idx="1904">
                  <c:v>1.1989754932210256E-3</c:v>
                </c:pt>
                <c:pt idx="1905">
                  <c:v>1.2236669397949955E-3</c:v>
                </c:pt>
                <c:pt idx="1906">
                  <c:v>1.2483583863689652E-3</c:v>
                </c:pt>
                <c:pt idx="1907">
                  <c:v>1.2137903611654074E-3</c:v>
                </c:pt>
                <c:pt idx="1908">
                  <c:v>1.200827351714073E-3</c:v>
                </c:pt>
                <c:pt idx="1909">
                  <c:v>1.1993870173305917E-3</c:v>
                </c:pt>
                <c:pt idx="1910">
                  <c:v>1.1938314418514485E-3</c:v>
                </c:pt>
                <c:pt idx="1911">
                  <c:v>1.1915680592488344E-3</c:v>
                </c:pt>
                <c:pt idx="1912">
                  <c:v>1.2358069010271974E-3</c:v>
                </c:pt>
                <c:pt idx="1913">
                  <c:v>1.2629674922585642E-3</c:v>
                </c:pt>
                <c:pt idx="1914">
                  <c:v>1.3187290091047799E-3</c:v>
                </c:pt>
                <c:pt idx="1915">
                  <c:v>1.296918231297773E-3</c:v>
                </c:pt>
                <c:pt idx="1916">
                  <c:v>1.2444489073280868E-3</c:v>
                </c:pt>
                <c:pt idx="1917">
                  <c:v>1.2117327406175767E-3</c:v>
                </c:pt>
                <c:pt idx="1918">
                  <c:v>1.2176998402062861E-3</c:v>
                </c:pt>
                <c:pt idx="1919">
                  <c:v>1.2314858978767524E-3</c:v>
                </c:pt>
                <c:pt idx="1920">
                  <c:v>1.2405394282872084E-3</c:v>
                </c:pt>
                <c:pt idx="1921">
                  <c:v>1.2164652678775874E-3</c:v>
                </c:pt>
                <c:pt idx="1922">
                  <c:v>1.2495929586976641E-3</c:v>
                </c:pt>
                <c:pt idx="1923">
                  <c:v>1.3469184106100623E-3</c:v>
                </c:pt>
                <c:pt idx="1924">
                  <c:v>1.3987704484153993E-3</c:v>
                </c:pt>
                <c:pt idx="1925">
                  <c:v>1.3323093047204633E-3</c:v>
                </c:pt>
                <c:pt idx="1926">
                  <c:v>1.2539139618481087E-3</c:v>
                </c:pt>
                <c:pt idx="1927">
                  <c:v>1.1985639691114592E-3</c:v>
                </c:pt>
                <c:pt idx="1928">
                  <c:v>1.1934199177418823E-3</c:v>
                </c:pt>
                <c:pt idx="1929">
                  <c:v>1.1940372039062317E-3</c:v>
                </c:pt>
                <c:pt idx="1930">
                  <c:v>1.1868355319888235E-3</c:v>
                </c:pt>
                <c:pt idx="1931">
                  <c:v>1.1674938988392137E-3</c:v>
                </c:pt>
                <c:pt idx="1932">
                  <c:v>1.160703751031372E-3</c:v>
                </c:pt>
                <c:pt idx="1933">
                  <c:v>1.1827202908931622E-3</c:v>
                </c:pt>
                <c:pt idx="1934">
                  <c:v>1.1919795833584008E-3</c:v>
                </c:pt>
                <c:pt idx="1935">
                  <c:v>1.1895104387010037E-3</c:v>
                </c:pt>
                <c:pt idx="1936">
                  <c:v>1.21461340938454E-3</c:v>
                </c:pt>
                <c:pt idx="1937">
                  <c:v>1.2094693580149629E-3</c:v>
                </c:pt>
                <c:pt idx="1938">
                  <c:v>1.1831318150027281E-3</c:v>
                </c:pt>
                <c:pt idx="1939">
                  <c:v>1.1687284711679124E-3</c:v>
                </c:pt>
                <c:pt idx="1940">
                  <c:v>1.1500041241826516E-3</c:v>
                </c:pt>
                <c:pt idx="1941">
                  <c:v>1.1335431598000049E-3</c:v>
                </c:pt>
                <c:pt idx="1942">
                  <c:v>1.1514444585661334E-3</c:v>
                </c:pt>
                <c:pt idx="1943">
                  <c:v>1.1755186189757539E-3</c:v>
                </c:pt>
                <c:pt idx="1944">
                  <c:v>1.2006215896592902E-3</c:v>
                </c:pt>
                <c:pt idx="1945">
                  <c:v>1.1866297699340406E-3</c:v>
                </c:pt>
                <c:pt idx="1946">
                  <c:v>1.1526790308948318E-3</c:v>
                </c:pt>
                <c:pt idx="1947">
                  <c:v>1.1697572814418277E-3</c:v>
                </c:pt>
                <c:pt idx="1948">
                  <c:v>1.1965063485636284E-3</c:v>
                </c:pt>
                <c:pt idx="1949">
                  <c:v>1.1629671336339858E-3</c:v>
                </c:pt>
                <c:pt idx="1950">
                  <c:v>1.1290163945947773E-3</c:v>
                </c:pt>
                <c:pt idx="1951">
                  <c:v>1.1413621178817622E-3</c:v>
                </c:pt>
                <c:pt idx="1952">
                  <c:v>1.1481522656896042E-3</c:v>
                </c:pt>
                <c:pt idx="1953">
                  <c:v>1.1744898087018387E-3</c:v>
                </c:pt>
                <c:pt idx="1954">
                  <c:v>1.1847779114409927E-3</c:v>
                </c:pt>
                <c:pt idx="1955">
                  <c:v>1.1672881367844308E-3</c:v>
                </c:pt>
                <c:pt idx="1956">
                  <c:v>1.1648189921270337E-3</c:v>
                </c:pt>
                <c:pt idx="1957">
                  <c:v>1.1658478024009491E-3</c:v>
                </c:pt>
                <c:pt idx="1958">
                  <c:v>1.1763416671948864E-3</c:v>
                </c:pt>
                <c:pt idx="1959">
                  <c:v>1.11852252980084E-3</c:v>
                </c:pt>
                <c:pt idx="1960">
                  <c:v>1.1639959439079014E-3</c:v>
                </c:pt>
                <c:pt idx="1961">
                  <c:v>1.1699630434966108E-3</c:v>
                </c:pt>
                <c:pt idx="1962">
                  <c:v>1.1570000340452766E-3</c:v>
                </c:pt>
                <c:pt idx="1963">
                  <c:v>1.1728437122635741E-3</c:v>
                </c:pt>
                <c:pt idx="1964">
                  <c:v>1.1831318150027281E-3</c:v>
                </c:pt>
                <c:pt idx="1965">
                  <c:v>1.2240784639045617E-3</c:v>
                </c:pt>
                <c:pt idx="1966">
                  <c:v>1.2477411002046162E-3</c:v>
                </c:pt>
                <c:pt idx="1967">
                  <c:v>1.2230496536306463E-3</c:v>
                </c:pt>
                <c:pt idx="1968">
                  <c:v>1.3067948099273613E-3</c:v>
                </c:pt>
                <c:pt idx="1969">
                  <c:v>1.5201700607374183E-3</c:v>
                </c:pt>
                <c:pt idx="1970">
                  <c:v>2.2368392975468973E-3</c:v>
                </c:pt>
                <c:pt idx="1971">
                  <c:v>4.6135967923462912E-3</c:v>
                </c:pt>
                <c:pt idx="1972">
                  <c:v>7.3249233882229777E-3</c:v>
                </c:pt>
                <c:pt idx="1973">
                  <c:v>5.6327362496869015E-3</c:v>
                </c:pt>
                <c:pt idx="1974">
                  <c:v>2.5055645410936036E-3</c:v>
                </c:pt>
                <c:pt idx="1975">
                  <c:v>1.3928033488266897E-3</c:v>
                </c:pt>
                <c:pt idx="1976">
                  <c:v>1.1623498474696366E-3</c:v>
                </c:pt>
                <c:pt idx="1977">
                  <c:v>1.1660535644557322E-3</c:v>
                </c:pt>
                <c:pt idx="1978">
                  <c:v>1.2658481610255275E-3</c:v>
                </c:pt>
                <c:pt idx="1979">
                  <c:v>1.2510332930811454E-3</c:v>
                </c:pt>
                <c:pt idx="1980">
                  <c:v>1.1312797771973911E-3</c:v>
                </c:pt>
                <c:pt idx="1981">
                  <c:v>1.1078229029521198E-3</c:v>
                </c:pt>
                <c:pt idx="1982">
                  <c:v>1.1160533851434431E-3</c:v>
                </c:pt>
                <c:pt idx="1983">
                  <c:v>1.0821026461042343E-3</c:v>
                </c:pt>
                <c:pt idx="1984">
                  <c:v>1.0997981828155794E-3</c:v>
                </c:pt>
                <c:pt idx="1985">
                  <c:v>1.0987693725416641E-3</c:v>
                </c:pt>
                <c:pt idx="1986">
                  <c:v>1.0749009741868264E-3</c:v>
                </c:pt>
                <c:pt idx="1987">
                  <c:v>1.0925965108981714E-3</c:v>
                </c:pt>
                <c:pt idx="1988">
                  <c:v>1.0714030192555139E-3</c:v>
                </c:pt>
                <c:pt idx="1989">
                  <c:v>1.1004154689799287E-3</c:v>
                </c:pt>
                <c:pt idx="1990">
                  <c:v>1.1349834941834867E-3</c:v>
                </c:pt>
                <c:pt idx="1991">
                  <c:v>1.1574115581548428E-3</c:v>
                </c:pt>
                <c:pt idx="1992">
                  <c:v>1.1127611922669136E-3</c:v>
                </c:pt>
                <c:pt idx="1993">
                  <c:v>1.0724318295294293E-3</c:v>
                </c:pt>
                <c:pt idx="1994">
                  <c:v>1.0434193798050146E-3</c:v>
                </c:pt>
                <c:pt idx="1995">
                  <c:v>1.0886870318572929E-3</c:v>
                </c:pt>
                <c:pt idx="1996">
                  <c:v>1.0948598935007854E-3</c:v>
                </c:pt>
                <c:pt idx="1997">
                  <c:v>1.1637901818531186E-3</c:v>
                </c:pt>
                <c:pt idx="1998">
                  <c:v>1.1146130507599613E-3</c:v>
                </c:pt>
                <c:pt idx="1999">
                  <c:v>1.0866294113094619E-3</c:v>
                </c:pt>
                <c:pt idx="2000">
                  <c:v>1.0969175140486164E-3</c:v>
                </c:pt>
                <c:pt idx="2001">
                  <c:v>1.058645771858963E-3</c:v>
                </c:pt>
                <c:pt idx="2002">
                  <c:v>1.0860121251451127E-3</c:v>
                </c:pt>
                <c:pt idx="2003">
                  <c:v>1.0421848074763161E-3</c:v>
                </c:pt>
                <c:pt idx="2004">
                  <c:v>1.0360119458328238E-3</c:v>
                </c:pt>
                <c:pt idx="2005">
                  <c:v>1.0746952121320431E-3</c:v>
                </c:pt>
                <c:pt idx="2006">
                  <c:v>1.0921849867886054E-3</c:v>
                </c:pt>
                <c:pt idx="2007">
                  <c:v>1.1294279187043434E-3</c:v>
                </c:pt>
                <c:pt idx="2008">
                  <c:v>1.0928022729529546E-3</c:v>
                </c:pt>
                <c:pt idx="2009">
                  <c:v>1.0858063630903299E-3</c:v>
                </c:pt>
                <c:pt idx="2010">
                  <c:v>1.100826993089495E-3</c:v>
                </c:pt>
                <c:pt idx="2011">
                  <c:v>1.0783989291181387E-3</c:v>
                </c:pt>
                <c:pt idx="2012">
                  <c:v>1.084160266652065E-3</c:v>
                </c:pt>
                <c:pt idx="2013">
                  <c:v>1.0520613861059042E-3</c:v>
                </c:pt>
                <c:pt idx="2014">
                  <c:v>1.0631725370641907E-3</c:v>
                </c:pt>
                <c:pt idx="2015">
                  <c:v>1.0656416817215876E-3</c:v>
                </c:pt>
                <c:pt idx="2016">
                  <c:v>1.1037076618564579E-3</c:v>
                </c:pt>
                <c:pt idx="2017">
                  <c:v>1.2006215896592902E-3</c:v>
                </c:pt>
                <c:pt idx="2018">
                  <c:v>1.4300462807424279E-3</c:v>
                </c:pt>
                <c:pt idx="2019">
                  <c:v>1.5035033342999887E-3</c:v>
                </c:pt>
                <c:pt idx="2020">
                  <c:v>1.242185524725473E-3</c:v>
                </c:pt>
                <c:pt idx="2021">
                  <c:v>1.1230492950060678E-3</c:v>
                </c:pt>
                <c:pt idx="2022">
                  <c:v>1.0705799710363816E-3</c:v>
                </c:pt>
                <c:pt idx="2023">
                  <c:v>1.0956829417199177E-3</c:v>
                </c:pt>
                <c:pt idx="2024">
                  <c:v>1.0670820161050691E-3</c:v>
                </c:pt>
                <c:pt idx="2025">
                  <c:v>1.0551478169276503E-3</c:v>
                </c:pt>
                <c:pt idx="2026">
                  <c:v>1.0242835087101881E-3</c:v>
                </c:pt>
                <c:pt idx="2027">
                  <c:v>1.0619379647354922E-3</c:v>
                </c:pt>
                <c:pt idx="2028">
                  <c:v>1.0598803441876613E-3</c:v>
                </c:pt>
                <c:pt idx="2029">
                  <c:v>1.0246950328197542E-3</c:v>
                </c:pt>
                <c:pt idx="2030">
                  <c:v>1.0524729102154703E-3</c:v>
                </c:pt>
                <c:pt idx="2031">
                  <c:v>1.0218143640527907E-3</c:v>
                </c:pt>
                <c:pt idx="2032">
                  <c:v>1.0510325758319888E-3</c:v>
                </c:pt>
                <c:pt idx="2033">
                  <c:v>1.0000035862457841E-3</c:v>
                </c:pt>
                <c:pt idx="2034">
                  <c:v>1.0425963315858825E-3</c:v>
                </c:pt>
                <c:pt idx="2035">
                  <c:v>1.0255180810388865E-3</c:v>
                </c:pt>
                <c:pt idx="2036">
                  <c:v>1.0432136177502317E-3</c:v>
                </c:pt>
                <c:pt idx="2037">
                  <c:v>1.0524729102154703E-3</c:v>
                </c:pt>
                <c:pt idx="2038">
                  <c:v>1.0537074825441688E-3</c:v>
                </c:pt>
                <c:pt idx="2039">
                  <c:v>1.0545305307633013E-3</c:v>
                </c:pt>
                <c:pt idx="2040">
                  <c:v>1.0191394573406108E-3</c:v>
                </c:pt>
                <c:pt idx="2041">
                  <c:v>1.0259296051484527E-3</c:v>
                </c:pt>
                <c:pt idx="2042">
                  <c:v>1.0088513546014566E-3</c:v>
                </c:pt>
                <c:pt idx="2043">
                  <c:v>1.0032957791223135E-3</c:v>
                </c:pt>
                <c:pt idx="2044">
                  <c:v>1.0292217980249819E-3</c:v>
                </c:pt>
                <c:pt idx="2045">
                  <c:v>1.0395099007641361E-3</c:v>
                </c:pt>
                <c:pt idx="2046">
                  <c:v>1.0384810904902205E-3</c:v>
                </c:pt>
                <c:pt idx="2047">
                  <c:v>1.0249007948745371E-3</c:v>
                </c:pt>
                <c:pt idx="2048">
                  <c:v>1.0053533996701445E-3</c:v>
                </c:pt>
                <c:pt idx="2049">
                  <c:v>1.0290160359701988E-3</c:v>
                </c:pt>
                <c:pt idx="2050">
                  <c:v>1.0267526533675848E-3</c:v>
                </c:pt>
                <c:pt idx="2051">
                  <c:v>1.0176991229571295E-3</c:v>
                </c:pt>
                <c:pt idx="2052">
                  <c:v>1.0037073032318797E-3</c:v>
                </c:pt>
                <c:pt idx="2053">
                  <c:v>1.0057649237797102E-3</c:v>
                </c:pt>
                <c:pt idx="2054">
                  <c:v>1.0084398304918904E-3</c:v>
                </c:pt>
                <c:pt idx="2055">
                  <c:v>1.01708183679278E-3</c:v>
                </c:pt>
                <c:pt idx="2056">
                  <c:v>1.0055591617249273E-3</c:v>
                </c:pt>
                <c:pt idx="2057">
                  <c:v>1.031485180627596E-3</c:v>
                </c:pt>
                <c:pt idx="2058">
                  <c:v>1.0257238430936694E-3</c:v>
                </c:pt>
                <c:pt idx="2059">
                  <c:v>1.0039130652866625E-3</c:v>
                </c:pt>
                <c:pt idx="2060">
                  <c:v>1.0253123189841035E-3</c:v>
                </c:pt>
                <c:pt idx="2061">
                  <c:v>9.9300767638315929E-4</c:v>
                </c:pt>
                <c:pt idx="2062">
                  <c:v>9.8045619104139103E-4</c:v>
                </c:pt>
                <c:pt idx="2063">
                  <c:v>1.002472730903181E-3</c:v>
                </c:pt>
                <c:pt idx="2064">
                  <c:v>1.0362177078876067E-3</c:v>
                </c:pt>
                <c:pt idx="2065">
                  <c:v>1.0253123189841035E-3</c:v>
                </c:pt>
                <c:pt idx="2066">
                  <c:v>1.0522671481606875E-3</c:v>
                </c:pt>
                <c:pt idx="2067">
                  <c:v>1.0199625055597431E-3</c:v>
                </c:pt>
                <c:pt idx="2068">
                  <c:v>1.0281929877510665E-3</c:v>
                </c:pt>
                <c:pt idx="2069">
                  <c:v>1.010085926930155E-3</c:v>
                </c:pt>
                <c:pt idx="2070">
                  <c:v>1.0259296051484527E-3</c:v>
                </c:pt>
                <c:pt idx="2071">
                  <c:v>1.0162587885736477E-3</c:v>
                </c:pt>
                <c:pt idx="2072">
                  <c:v>9.843656700822699E-4</c:v>
                </c:pt>
                <c:pt idx="2073">
                  <c:v>9.8415990802748683E-4</c:v>
                </c:pt>
                <c:pt idx="2074">
                  <c:v>1.037040756106739E-3</c:v>
                </c:pt>
                <c:pt idx="2075">
                  <c:v>1.1065883306234211E-3</c:v>
                </c:pt>
                <c:pt idx="2076">
                  <c:v>1.3275767774604524E-3</c:v>
                </c:pt>
                <c:pt idx="2077">
                  <c:v>1.5804583427888616E-3</c:v>
                </c:pt>
                <c:pt idx="2078">
                  <c:v>1.5234622536139475E-3</c:v>
                </c:pt>
                <c:pt idx="2079">
                  <c:v>1.2142018852749736E-3</c:v>
                </c:pt>
                <c:pt idx="2080">
                  <c:v>1.0283987498058496E-3</c:v>
                </c:pt>
                <c:pt idx="2081">
                  <c:v>1.0160530265188646E-3</c:v>
                </c:pt>
                <c:pt idx="2082">
                  <c:v>9.7592942583616337E-4</c:v>
                </c:pt>
                <c:pt idx="2083">
                  <c:v>9.5535322035785505E-4</c:v>
                </c:pt>
                <c:pt idx="2084">
                  <c:v>9.7634094994572974E-4</c:v>
                </c:pt>
                <c:pt idx="2085">
                  <c:v>1.0004151103553505E-3</c:v>
                </c:pt>
                <c:pt idx="2086">
                  <c:v>9.6029150967264897E-4</c:v>
                </c:pt>
                <c:pt idx="2087">
                  <c:v>9.7778128432921127E-4</c:v>
                </c:pt>
                <c:pt idx="2088">
                  <c:v>9.8580600446575143E-4</c:v>
                </c:pt>
                <c:pt idx="2089">
                  <c:v>9.7243147090485098E-4</c:v>
                </c:pt>
                <c:pt idx="2090">
                  <c:v>9.4383054529000238E-4</c:v>
                </c:pt>
                <c:pt idx="2091">
                  <c:v>9.7366604323354932E-4</c:v>
                </c:pt>
                <c:pt idx="2092">
                  <c:v>9.5576474446742131E-4</c:v>
                </c:pt>
                <c:pt idx="2093">
                  <c:v>9.5905693734395063E-4</c:v>
                </c:pt>
                <c:pt idx="2094">
                  <c:v>9.6852199186397254E-4</c:v>
                </c:pt>
                <c:pt idx="2095">
                  <c:v>9.6646437131614157E-4</c:v>
                </c:pt>
                <c:pt idx="2096">
                  <c:v>9.6070303378221534E-4</c:v>
                </c:pt>
                <c:pt idx="2097">
                  <c:v>9.4938612076914575E-4</c:v>
                </c:pt>
                <c:pt idx="2098">
                  <c:v>9.7531213967181393E-4</c:v>
                </c:pt>
                <c:pt idx="2099">
                  <c:v>9.4218444885173767E-4</c:v>
                </c:pt>
                <c:pt idx="2100">
                  <c:v>9.4815154844044708E-4</c:v>
                </c:pt>
                <c:pt idx="2101">
                  <c:v>9.7922161871269258E-4</c:v>
                </c:pt>
                <c:pt idx="2102">
                  <c:v>9.8127923926052355E-4</c:v>
                </c:pt>
                <c:pt idx="2103">
                  <c:v>1.029427560079765E-3</c:v>
                </c:pt>
                <c:pt idx="2104">
                  <c:v>9.9753444158838717E-4</c:v>
                </c:pt>
                <c:pt idx="2105">
                  <c:v>9.9856325186230255E-4</c:v>
                </c:pt>
                <c:pt idx="2106">
                  <c:v>9.9979782419100101E-4</c:v>
                </c:pt>
                <c:pt idx="2107">
                  <c:v>9.9918053802665178E-4</c:v>
                </c:pt>
                <c:pt idx="2108">
                  <c:v>9.730487570692002E-4</c:v>
                </c:pt>
                <c:pt idx="2109">
                  <c:v>1.0069994961084091E-3</c:v>
                </c:pt>
                <c:pt idx="2110">
                  <c:v>1.0465058106267609E-3</c:v>
                </c:pt>
                <c:pt idx="2111">
                  <c:v>1.1321028254165236E-3</c:v>
                </c:pt>
                <c:pt idx="2112">
                  <c:v>1.2117327406175767E-3</c:v>
                </c:pt>
                <c:pt idx="2113">
                  <c:v>1.2082347856862642E-3</c:v>
                </c:pt>
                <c:pt idx="2114">
                  <c:v>1.1615267992505043E-3</c:v>
                </c:pt>
                <c:pt idx="2115">
                  <c:v>1.0969175140486164E-3</c:v>
                </c:pt>
                <c:pt idx="2116">
                  <c:v>1.0362177078876067E-3</c:v>
                </c:pt>
                <c:pt idx="2117">
                  <c:v>9.9259615227359314E-4</c:v>
                </c:pt>
                <c:pt idx="2118">
                  <c:v>9.9485953487620676E-4</c:v>
                </c:pt>
                <c:pt idx="2119">
                  <c:v>1.0362177078876067E-3</c:v>
                </c:pt>
                <c:pt idx="2120">
                  <c:v>1.0421848074763161E-3</c:v>
                </c:pt>
                <c:pt idx="2121">
                  <c:v>1.056588151311132E-3</c:v>
                </c:pt>
                <c:pt idx="2122">
                  <c:v>9.7160842268571856E-4</c:v>
                </c:pt>
                <c:pt idx="2123">
                  <c:v>9.3601158720824518E-4</c:v>
                </c:pt>
                <c:pt idx="2124">
                  <c:v>9.4959188282392872E-4</c:v>
                </c:pt>
                <c:pt idx="2125">
                  <c:v>9.2531196035952493E-4</c:v>
                </c:pt>
                <c:pt idx="2126">
                  <c:v>9.514437413169764E-4</c:v>
                </c:pt>
                <c:pt idx="2127">
                  <c:v>9.6111455789178138E-4</c:v>
                </c:pt>
                <c:pt idx="2128">
                  <c:v>9.9300767638315929E-4</c:v>
                </c:pt>
                <c:pt idx="2129">
                  <c:v>9.8848091117793141E-4</c:v>
                </c:pt>
                <c:pt idx="2130">
                  <c:v>9.6440675076831059E-4</c:v>
                </c:pt>
                <c:pt idx="2131">
                  <c:v>9.4094987652303922E-4</c:v>
                </c:pt>
                <c:pt idx="2132">
                  <c:v>9.2407738803082637E-4</c:v>
                </c:pt>
                <c:pt idx="2133">
                  <c:v>9.3848073186564209E-4</c:v>
                </c:pt>
                <c:pt idx="2134">
                  <c:v>9.0576456515513199E-4</c:v>
                </c:pt>
                <c:pt idx="2135">
                  <c:v>9.3189634611258356E-4</c:v>
                </c:pt>
                <c:pt idx="2136">
                  <c:v>9.35805825153462E-4</c:v>
                </c:pt>
                <c:pt idx="2137">
                  <c:v>9.3909801802999143E-4</c:v>
                </c:pt>
                <c:pt idx="2138">
                  <c:v>9.1461233351080456E-4</c:v>
                </c:pt>
                <c:pt idx="2139">
                  <c:v>9.3930378008477461E-4</c:v>
                </c:pt>
                <c:pt idx="2140">
                  <c:v>9.3251363227693279E-4</c:v>
                </c:pt>
                <c:pt idx="2141">
                  <c:v>9.8230804953443915E-4</c:v>
                </c:pt>
                <c:pt idx="2142">
                  <c:v>9.2983872556475281E-4</c:v>
                </c:pt>
                <c:pt idx="2143">
                  <c:v>9.567935547413368E-4</c:v>
                </c:pt>
                <c:pt idx="2144">
                  <c:v>9.6975656419267088E-4</c:v>
                </c:pt>
                <c:pt idx="2145">
                  <c:v>1.0685223504885509E-3</c:v>
                </c:pt>
                <c:pt idx="2146">
                  <c:v>1.19527177623493E-3</c:v>
                </c:pt>
                <c:pt idx="2147">
                  <c:v>1.1841606252766435E-3</c:v>
                </c:pt>
                <c:pt idx="2148">
                  <c:v>9.9856325186230255E-4</c:v>
                </c:pt>
                <c:pt idx="2149">
                  <c:v>9.5288407570045814E-4</c:v>
                </c:pt>
                <c:pt idx="2150">
                  <c:v>9.1934486077081552E-4</c:v>
                </c:pt>
                <c:pt idx="2151">
                  <c:v>9.1831605049690003E-4</c:v>
                </c:pt>
                <c:pt idx="2152">
                  <c:v>9.160526678942862E-4</c:v>
                </c:pt>
                <c:pt idx="2153">
                  <c:v>9.0432423077165067E-4</c:v>
                </c:pt>
                <c:pt idx="2154">
                  <c:v>9.1996214693516485E-4</c:v>
                </c:pt>
                <c:pt idx="2155">
                  <c:v>9.3230787022214982E-4</c:v>
                </c:pt>
                <c:pt idx="2156">
                  <c:v>9.5658779268655339E-4</c:v>
                </c:pt>
                <c:pt idx="2157">
                  <c:v>1.0409502351476179E-3</c:v>
                </c:pt>
                <c:pt idx="2158">
                  <c:v>1.210498168288878E-3</c:v>
                </c:pt>
                <c:pt idx="2159">
                  <c:v>1.8473317278425206E-3</c:v>
                </c:pt>
                <c:pt idx="2160">
                  <c:v>2.5854002183494399E-3</c:v>
                </c:pt>
                <c:pt idx="2161">
                  <c:v>2.3323128909662474E-3</c:v>
                </c:pt>
                <c:pt idx="2162">
                  <c:v>1.5693471918305751E-3</c:v>
                </c:pt>
                <c:pt idx="2163">
                  <c:v>1.1421851661008943E-3</c:v>
                </c:pt>
                <c:pt idx="2164">
                  <c:v>9.7531213967181393E-4</c:v>
                </c:pt>
                <c:pt idx="2165">
                  <c:v>9.8765786295879911E-4</c:v>
                </c:pt>
                <c:pt idx="2166">
                  <c:v>9.7901585665790972E-4</c:v>
                </c:pt>
                <c:pt idx="2167">
                  <c:v>9.5000340693349487E-4</c:v>
                </c:pt>
                <c:pt idx="2168">
                  <c:v>9.3848073186564209E-4</c:v>
                </c:pt>
                <c:pt idx="2169">
                  <c:v>9.7757552227442797E-4</c:v>
                </c:pt>
                <c:pt idx="2170">
                  <c:v>1.0098801648753721E-3</c:v>
                </c:pt>
                <c:pt idx="2171">
                  <c:v>9.7448909145268195E-4</c:v>
                </c:pt>
                <c:pt idx="2172">
                  <c:v>9.1008556830557668E-4</c:v>
                </c:pt>
                <c:pt idx="2173">
                  <c:v>8.9341884186814702E-4</c:v>
                </c:pt>
                <c:pt idx="2174">
                  <c:v>8.7922126008811437E-4</c:v>
                </c:pt>
                <c:pt idx="2175">
                  <c:v>8.919785074846656E-4</c:v>
                </c:pt>
                <c:pt idx="2176">
                  <c:v>8.9259579364901471E-4</c:v>
                </c:pt>
                <c:pt idx="2177">
                  <c:v>8.9876865529250731E-4</c:v>
                </c:pt>
                <c:pt idx="2178">
                  <c:v>8.6749282296547862E-4</c:v>
                </c:pt>
                <c:pt idx="2179">
                  <c:v>8.625545336506847E-4</c:v>
                </c:pt>
                <c:pt idx="2180">
                  <c:v>8.85805645841173E-4</c:v>
                </c:pt>
                <c:pt idx="2181">
                  <c:v>8.8992088693683441E-4</c:v>
                </c:pt>
                <c:pt idx="2182">
                  <c:v>9.2201976748299561E-4</c:v>
                </c:pt>
                <c:pt idx="2183">
                  <c:v>9.3806920775607616E-4</c:v>
                </c:pt>
                <c:pt idx="2184">
                  <c:v>9.8045619104139103E-4</c:v>
                </c:pt>
                <c:pt idx="2185">
                  <c:v>1.0014439206292656E-3</c:v>
                </c:pt>
                <c:pt idx="2186">
                  <c:v>9.6399522665874455E-4</c:v>
                </c:pt>
                <c:pt idx="2187">
                  <c:v>8.7325416049940485E-4</c:v>
                </c:pt>
                <c:pt idx="2188">
                  <c:v>8.7057925378722465E-4</c:v>
                </c:pt>
                <c:pt idx="2189">
                  <c:v>8.5247219296631356E-4</c:v>
                </c:pt>
                <c:pt idx="2190">
                  <c:v>8.5638167200719211E-4</c:v>
                </c:pt>
                <c:pt idx="2191">
                  <c:v>8.5946810282893824E-4</c:v>
                </c:pt>
                <c:pt idx="2192">
                  <c:v>8.5823353050023979E-4</c:v>
                </c:pt>
                <c:pt idx="2193">
                  <c:v>8.7345992255418792E-4</c:v>
                </c:pt>
                <c:pt idx="2194">
                  <c:v>8.6090843721241988E-4</c:v>
                </c:pt>
                <c:pt idx="2195">
                  <c:v>8.5658743406197497E-4</c:v>
                </c:pt>
                <c:pt idx="2196">
                  <c:v>8.4835695187065183E-4</c:v>
                </c:pt>
                <c:pt idx="2197">
                  <c:v>8.3580546652888357E-4</c:v>
                </c:pt>
                <c:pt idx="2198">
                  <c:v>8.4773966570630261E-4</c:v>
                </c:pt>
                <c:pt idx="2199">
                  <c:v>8.8642293200552223E-4</c:v>
                </c:pt>
                <c:pt idx="2200">
                  <c:v>9.3621734926302848E-4</c:v>
                </c:pt>
                <c:pt idx="2201">
                  <c:v>8.9918017940207324E-4</c:v>
                </c:pt>
                <c:pt idx="2202">
                  <c:v>9.1070285446992591E-4</c:v>
                </c:pt>
                <c:pt idx="2203">
                  <c:v>8.6543520241764765E-4</c:v>
                </c:pt>
                <c:pt idx="2204">
                  <c:v>8.6378910597938304E-4</c:v>
                </c:pt>
                <c:pt idx="2205">
                  <c:v>8.5658743406197497E-4</c:v>
                </c:pt>
                <c:pt idx="2206">
                  <c:v>8.590565787193722E-4</c:v>
                </c:pt>
                <c:pt idx="2207">
                  <c:v>8.4218409022715924E-4</c:v>
                </c:pt>
                <c:pt idx="2208">
                  <c:v>8.5946810282893824E-4</c:v>
                </c:pt>
                <c:pt idx="2209">
                  <c:v>8.7037349173244179E-4</c:v>
                </c:pt>
                <c:pt idx="2210">
                  <c:v>8.3930342146019618E-4</c:v>
                </c:pt>
                <c:pt idx="2211">
                  <c:v>8.4773966570630261E-4</c:v>
                </c:pt>
                <c:pt idx="2212">
                  <c:v>8.382746111862808E-4</c:v>
                </c:pt>
                <c:pt idx="2213">
                  <c:v>8.539125273497952E-4</c:v>
                </c:pt>
                <c:pt idx="2214">
                  <c:v>8.6214300954111833E-4</c:v>
                </c:pt>
                <c:pt idx="2215">
                  <c:v>8.4115527995324397E-4</c:v>
                </c:pt>
                <c:pt idx="2216">
                  <c:v>8.3210174954278832E-4</c:v>
                </c:pt>
                <c:pt idx="2217">
                  <c:v>8.5452981351414432E-4</c:v>
                </c:pt>
                <c:pt idx="2218">
                  <c:v>8.8621716995073904E-4</c:v>
                </c:pt>
                <c:pt idx="2219">
                  <c:v>8.6749282296547862E-4</c:v>
                </c:pt>
                <c:pt idx="2220">
                  <c:v>8.8539412173160685E-4</c:v>
                </c:pt>
                <c:pt idx="2221">
                  <c:v>8.6831587118461093E-4</c:v>
                </c:pt>
                <c:pt idx="2222">
                  <c:v>8.4300713844629176E-4</c:v>
                </c:pt>
                <c:pt idx="2223">
                  <c:v>8.5144338269239797E-4</c:v>
                </c:pt>
                <c:pt idx="2224">
                  <c:v>8.5987962693850439E-4</c:v>
                </c:pt>
                <c:pt idx="2225">
                  <c:v>8.4218409022715924E-4</c:v>
                </c:pt>
                <c:pt idx="2226">
                  <c:v>8.4341866255585791E-4</c:v>
                </c:pt>
                <c:pt idx="2227">
                  <c:v>8.547355755689275E-4</c:v>
                </c:pt>
                <c:pt idx="2228">
                  <c:v>8.7181382611592332E-4</c:v>
                </c:pt>
                <c:pt idx="2229">
                  <c:v>8.6111419926720285E-4</c:v>
                </c:pt>
                <c:pt idx="2230">
                  <c:v>8.4671085543238712E-4</c:v>
                </c:pt>
                <c:pt idx="2231">
                  <c:v>9.3086753583866808E-4</c:v>
                </c:pt>
                <c:pt idx="2232">
                  <c:v>9.5782236501525207E-4</c:v>
                </c:pt>
                <c:pt idx="2233">
                  <c:v>9.5494169624828879E-4</c:v>
                </c:pt>
                <c:pt idx="2234">
                  <c:v>8.7922126008811437E-4</c:v>
                </c:pt>
                <c:pt idx="2235">
                  <c:v>8.4732814159673645E-4</c:v>
                </c:pt>
                <c:pt idx="2236">
                  <c:v>8.4197832817237616E-4</c:v>
                </c:pt>
                <c:pt idx="2237">
                  <c:v>8.3457089420018544E-4</c:v>
                </c:pt>
                <c:pt idx="2238">
                  <c:v>8.1996178831058631E-4</c:v>
                </c:pt>
                <c:pt idx="2239">
                  <c:v>8.2099059858450169E-4</c:v>
                </c:pt>
                <c:pt idx="2240">
                  <c:v>8.555586237880598E-4</c:v>
                </c:pt>
                <c:pt idx="2241">
                  <c:v>8.9259579364901471E-4</c:v>
                </c:pt>
                <c:pt idx="2242">
                  <c:v>9.3662887337259452E-4</c:v>
                </c:pt>
                <c:pt idx="2243">
                  <c:v>1.0553535789824334E-3</c:v>
                </c:pt>
                <c:pt idx="2244">
                  <c:v>1.136012304457402E-3</c:v>
                </c:pt>
                <c:pt idx="2245">
                  <c:v>1.1174937195269248E-3</c:v>
                </c:pt>
                <c:pt idx="2246">
                  <c:v>9.238716259760434E-4</c:v>
                </c:pt>
                <c:pt idx="2247">
                  <c:v>8.5329524118544576E-4</c:v>
                </c:pt>
                <c:pt idx="2248">
                  <c:v>8.3210174954278832E-4</c:v>
                </c:pt>
                <c:pt idx="2249">
                  <c:v>8.3210174954278832E-4</c:v>
                </c:pt>
                <c:pt idx="2250">
                  <c:v>8.0391234803750588E-4</c:v>
                </c:pt>
                <c:pt idx="2251">
                  <c:v>8.2325398118711563E-4</c:v>
                </c:pt>
                <c:pt idx="2252">
                  <c:v>8.2428279146103112E-4</c:v>
                </c:pt>
                <c:pt idx="2253">
                  <c:v>8.1276011639317856E-4</c:v>
                </c:pt>
                <c:pt idx="2254">
                  <c:v>8.4403594872020724E-4</c:v>
                </c:pt>
                <c:pt idx="2255">
                  <c:v>8.5288371707587971E-4</c:v>
                </c:pt>
                <c:pt idx="2256">
                  <c:v>8.8107311858116194E-4</c:v>
                </c:pt>
                <c:pt idx="2257">
                  <c:v>9.2736958090735568E-4</c:v>
                </c:pt>
                <c:pt idx="2258">
                  <c:v>1.0189336952858277E-3</c:v>
                </c:pt>
                <c:pt idx="2259">
                  <c:v>1.0958887037747008E-3</c:v>
                </c:pt>
                <c:pt idx="2260">
                  <c:v>9.981517277527364E-4</c:v>
                </c:pt>
                <c:pt idx="2261">
                  <c:v>8.9815136912815808E-4</c:v>
                </c:pt>
                <c:pt idx="2262">
                  <c:v>9.0267813433338574E-4</c:v>
                </c:pt>
                <c:pt idx="2263">
                  <c:v>9.8148500131530641E-4</c:v>
                </c:pt>
                <c:pt idx="2264">
                  <c:v>1.0065879719988427E-3</c:v>
                </c:pt>
                <c:pt idx="2265">
                  <c:v>9.1790452638733388E-4</c:v>
                </c:pt>
                <c:pt idx="2266">
                  <c:v>8.4094951789846079E-4</c:v>
                </c:pt>
                <c:pt idx="2267">
                  <c:v>8.6358334392459997E-4</c:v>
                </c:pt>
                <c:pt idx="2268">
                  <c:v>8.5741048228110759E-4</c:v>
                </c:pt>
                <c:pt idx="2269">
                  <c:v>8.3662851474801609E-4</c:v>
                </c:pt>
                <c:pt idx="2270">
                  <c:v>8.3806884913149762E-4</c:v>
                </c:pt>
                <c:pt idx="2271">
                  <c:v>8.2880955666625889E-4</c:v>
                </c:pt>
                <c:pt idx="2272">
                  <c:v>8.4835695187065183E-4</c:v>
                </c:pt>
                <c:pt idx="2273">
                  <c:v>8.6481791625329842E-4</c:v>
                </c:pt>
                <c:pt idx="2274">
                  <c:v>9.989747759718687E-4</c:v>
                </c:pt>
                <c:pt idx="2275">
                  <c:v>1.0948598935007854E-3</c:v>
                </c:pt>
                <c:pt idx="2276">
                  <c:v>1.0107032130945044E-3</c:v>
                </c:pt>
                <c:pt idx="2277">
                  <c:v>8.8559988378638993E-4</c:v>
                </c:pt>
                <c:pt idx="2278">
                  <c:v>8.2160788474885103E-4</c:v>
                </c:pt>
                <c:pt idx="2279">
                  <c:v>8.1152554406447989E-4</c:v>
                </c:pt>
                <c:pt idx="2280">
                  <c:v>8.018547274896749E-4</c:v>
                </c:pt>
                <c:pt idx="2281">
                  <c:v>8.2140212269406784E-4</c:v>
                </c:pt>
                <c:pt idx="2282">
                  <c:v>8.2942684283060812E-4</c:v>
                </c:pt>
                <c:pt idx="2283">
                  <c:v>8.5288371707587971E-4</c:v>
                </c:pt>
                <c:pt idx="2284">
                  <c:v>8.4897423803500117E-4</c:v>
                </c:pt>
                <c:pt idx="2285">
                  <c:v>8.3107293926887283E-4</c:v>
                </c:pt>
                <c:pt idx="2286">
                  <c:v>8.6625825063678017E-4</c:v>
                </c:pt>
                <c:pt idx="2287">
                  <c:v>8.7839821186898185E-4</c:v>
                </c:pt>
                <c:pt idx="2288">
                  <c:v>9.1008556830557668E-4</c:v>
                </c:pt>
                <c:pt idx="2289">
                  <c:v>8.3230751159757128E-4</c:v>
                </c:pt>
                <c:pt idx="2290">
                  <c:v>8.2407702940624794E-4</c:v>
                </c:pt>
                <c:pt idx="2291">
                  <c:v>7.9300695913400244E-4</c:v>
                </c:pt>
                <c:pt idx="2292">
                  <c:v>8.0370658598272269E-4</c:v>
                </c:pt>
                <c:pt idx="2293">
                  <c:v>8.4321290050107473E-4</c:v>
                </c:pt>
                <c:pt idx="2294">
                  <c:v>8.244885535158142E-4</c:v>
                </c:pt>
                <c:pt idx="2295">
                  <c:v>7.967106761200979E-4</c:v>
                </c:pt>
                <c:pt idx="2296">
                  <c:v>8.1070249584534737E-4</c:v>
                </c:pt>
                <c:pt idx="2297">
                  <c:v>8.1913874009145401E-4</c:v>
                </c:pt>
                <c:pt idx="2298">
                  <c:v>8.2160788474885103E-4</c:v>
                </c:pt>
                <c:pt idx="2299">
                  <c:v>8.3642275269323301E-4</c:v>
                </c:pt>
                <c:pt idx="2300">
                  <c:v>8.6790434707504477E-4</c:v>
                </c:pt>
                <c:pt idx="2301">
                  <c:v>8.7160806406114013E-4</c:v>
                </c:pt>
                <c:pt idx="2302">
                  <c:v>8.720195881707065E-4</c:v>
                </c:pt>
                <c:pt idx="2303">
                  <c:v>8.6131996132198603E-4</c:v>
                </c:pt>
                <c:pt idx="2304">
                  <c:v>8.5000304830891644E-4</c:v>
                </c:pt>
                <c:pt idx="2305">
                  <c:v>8.6111419926720285E-4</c:v>
                </c:pt>
                <c:pt idx="2306">
                  <c:v>8.8601140789595597E-4</c:v>
                </c:pt>
                <c:pt idx="2307">
                  <c:v>9.5535322035785505E-4</c:v>
                </c:pt>
                <c:pt idx="2308">
                  <c:v>1.2298398014384878E-3</c:v>
                </c:pt>
                <c:pt idx="2309">
                  <c:v>1.6969196657960867E-3</c:v>
                </c:pt>
                <c:pt idx="2310">
                  <c:v>1.8572083064721087E-3</c:v>
                </c:pt>
                <c:pt idx="2311">
                  <c:v>1.3514451758152902E-3</c:v>
                </c:pt>
                <c:pt idx="2312">
                  <c:v>9.4732850022131499E-4</c:v>
                </c:pt>
                <c:pt idx="2313">
                  <c:v>8.3271903570713744E-4</c:v>
                </c:pt>
                <c:pt idx="2314">
                  <c:v>8.1461197488622613E-4</c:v>
                </c:pt>
                <c:pt idx="2315">
                  <c:v>8.3662851474801609E-4</c:v>
                </c:pt>
                <c:pt idx="2316">
                  <c:v>8.1522926105057536E-4</c:v>
                </c:pt>
                <c:pt idx="2317">
                  <c:v>7.9732796228444735E-4</c:v>
                </c:pt>
                <c:pt idx="2318">
                  <c:v>8.1378892666709383E-4</c:v>
                </c:pt>
                <c:pt idx="2319">
                  <c:v>8.1399468872187701E-4</c:v>
                </c:pt>
                <c:pt idx="2320">
                  <c:v>8.2551736378972957E-4</c:v>
                </c:pt>
                <c:pt idx="2321">
                  <c:v>8.3189598748800513E-4</c:v>
                </c:pt>
                <c:pt idx="2322">
                  <c:v>8.6666977474634621E-4</c:v>
                </c:pt>
                <c:pt idx="2323">
                  <c:v>8.2963260488539119E-4</c:v>
                </c:pt>
                <c:pt idx="2324">
                  <c:v>7.8457071488789601E-4</c:v>
                </c:pt>
                <c:pt idx="2325">
                  <c:v>7.8148428406614988E-4</c:v>
                </c:pt>
                <c:pt idx="2326">
                  <c:v>7.8683409749050984E-4</c:v>
                </c:pt>
                <c:pt idx="2327">
                  <c:v>8.1399468872187701E-4</c:v>
                </c:pt>
                <c:pt idx="2328">
                  <c:v>8.3148446337843898E-4</c:v>
                </c:pt>
                <c:pt idx="2329">
                  <c:v>8.5617590995240892E-4</c:v>
                </c:pt>
                <c:pt idx="2330">
                  <c:v>8.5597014789762585E-4</c:v>
                </c:pt>
                <c:pt idx="2331">
                  <c:v>8.711965399515742E-4</c:v>
                </c:pt>
                <c:pt idx="2332">
                  <c:v>8.1913874009145401E-4</c:v>
                </c:pt>
                <c:pt idx="2333">
                  <c:v>8.4444747282977329E-4</c:v>
                </c:pt>
                <c:pt idx="2334">
                  <c:v>8.1687535748883996E-4</c:v>
                </c:pt>
                <c:pt idx="2335">
                  <c:v>8.2819227050190977E-4</c:v>
                </c:pt>
                <c:pt idx="2336">
                  <c:v>8.1296587844796153E-4</c:v>
                </c:pt>
                <c:pt idx="2337">
                  <c:v>7.9403576940791792E-4</c:v>
                </c:pt>
                <c:pt idx="2338">
                  <c:v>8.1173130611926307E-4</c:v>
                </c:pt>
                <c:pt idx="2339">
                  <c:v>8.2592888789929572E-4</c:v>
                </c:pt>
                <c:pt idx="2340">
                  <c:v>8.096736855714321E-4</c:v>
                </c:pt>
                <c:pt idx="2341">
                  <c:v>8.1358316461231065E-4</c:v>
                </c:pt>
                <c:pt idx="2342">
                  <c:v>8.3601122858366675E-4</c:v>
                </c:pt>
                <c:pt idx="2343">
                  <c:v>8.3848037324106388E-4</c:v>
                </c:pt>
                <c:pt idx="2344">
                  <c:v>8.2778074639234351E-4</c:v>
                </c:pt>
                <c:pt idx="2345">
                  <c:v>8.1070249584534737E-4</c:v>
                </c:pt>
                <c:pt idx="2346">
                  <c:v>7.8210157023049899E-4</c:v>
                </c:pt>
                <c:pt idx="2347">
                  <c:v>8.018547274896749E-4</c:v>
                </c:pt>
                <c:pt idx="2348">
                  <c:v>8.5843929255502297E-4</c:v>
                </c:pt>
                <c:pt idx="2349">
                  <c:v>9.1461233351080456E-4</c:v>
                </c:pt>
                <c:pt idx="2350">
                  <c:v>1.0242835087101881E-3</c:v>
                </c:pt>
                <c:pt idx="2351">
                  <c:v>1.0969175140486164E-3</c:v>
                </c:pt>
                <c:pt idx="2352">
                  <c:v>9.6337794049439543E-4</c:v>
                </c:pt>
                <c:pt idx="2353">
                  <c:v>8.382746111862808E-4</c:v>
                </c:pt>
                <c:pt idx="2354">
                  <c:v>7.8889171803834071E-4</c:v>
                </c:pt>
                <c:pt idx="2355">
                  <c:v>7.8066123584701747E-4</c:v>
                </c:pt>
                <c:pt idx="2356">
                  <c:v>8.1234859228361219E-4</c:v>
                </c:pt>
                <c:pt idx="2357">
                  <c:v>7.9609338995574868E-4</c:v>
                </c:pt>
                <c:pt idx="2358">
                  <c:v>8.0350082392793983E-4</c:v>
                </c:pt>
                <c:pt idx="2359">
                  <c:v>7.8271885639484822E-4</c:v>
                </c:pt>
                <c:pt idx="2360">
                  <c:v>7.8868595598355785E-4</c:v>
                </c:pt>
                <c:pt idx="2361">
                  <c:v>8.0617573064011971E-4</c:v>
                </c:pt>
                <c:pt idx="2362">
                  <c:v>7.7222499160091115E-4</c:v>
                </c:pt>
                <c:pt idx="2363">
                  <c:v>7.9773948639401339E-4</c:v>
                </c:pt>
                <c:pt idx="2364">
                  <c:v>8.0432387214707214E-4</c:v>
                </c:pt>
                <c:pt idx="2365">
                  <c:v>7.8848019392877466E-4</c:v>
                </c:pt>
                <c:pt idx="2366">
                  <c:v>8.080275891331675E-4</c:v>
                </c:pt>
                <c:pt idx="2367">
                  <c:v>7.9773948639401339E-4</c:v>
                </c:pt>
                <c:pt idx="2368">
                  <c:v>7.7263651571047719E-4</c:v>
                </c:pt>
                <c:pt idx="2369">
                  <c:v>7.7819209118962056E-4</c:v>
                </c:pt>
                <c:pt idx="2370">
                  <c:v>7.8354190461398063E-4</c:v>
                </c:pt>
                <c:pt idx="2371">
                  <c:v>7.8086699790180065E-4</c:v>
                </c:pt>
                <c:pt idx="2372">
                  <c:v>7.7654599475135595E-4</c:v>
                </c:pt>
                <c:pt idx="2373">
                  <c:v>7.656406058478523E-4</c:v>
                </c:pt>
                <c:pt idx="2374">
                  <c:v>7.8251309434006525E-4</c:v>
                </c:pt>
                <c:pt idx="2375">
                  <c:v>7.786036152991866E-4</c:v>
                </c:pt>
                <c:pt idx="2376">
                  <c:v>7.9753372433923021E-4</c:v>
                </c:pt>
                <c:pt idx="2377">
                  <c:v>8.1070249584534737E-4</c:v>
                </c:pt>
                <c:pt idx="2378">
                  <c:v>7.9197814886008717E-4</c:v>
                </c:pt>
                <c:pt idx="2379">
                  <c:v>7.8415919077832997E-4</c:v>
                </c:pt>
                <c:pt idx="2380">
                  <c:v>7.6440603351915395E-4</c:v>
                </c:pt>
                <c:pt idx="2381">
                  <c:v>7.8313038050441448E-4</c:v>
                </c:pt>
                <c:pt idx="2382">
                  <c:v>7.880686698192084E-4</c:v>
                </c:pt>
                <c:pt idx="2383">
                  <c:v>7.7839785324440363E-4</c:v>
                </c:pt>
                <c:pt idx="2384">
                  <c:v>7.7819209118962056E-4</c:v>
                </c:pt>
                <c:pt idx="2385">
                  <c:v>7.8313038050441448E-4</c:v>
                </c:pt>
                <c:pt idx="2386">
                  <c:v>7.7222499160091115E-4</c:v>
                </c:pt>
                <c:pt idx="2387">
                  <c:v>7.6646365406698471E-4</c:v>
                </c:pt>
                <c:pt idx="2388">
                  <c:v>7.7675175680613892E-4</c:v>
                </c:pt>
                <c:pt idx="2389">
                  <c:v>7.7366532598439268E-4</c:v>
                </c:pt>
                <c:pt idx="2390">
                  <c:v>7.6975584694351413E-4</c:v>
                </c:pt>
                <c:pt idx="2391">
                  <c:v>7.7119618132699566E-4</c:v>
                </c:pt>
                <c:pt idx="2392">
                  <c:v>7.4773930708172418E-4</c:v>
                </c:pt>
                <c:pt idx="2393">
                  <c:v>7.7345956392960949E-4</c:v>
                </c:pt>
                <c:pt idx="2394">
                  <c:v>7.5987926831392607E-4</c:v>
                </c:pt>
                <c:pt idx="2395">
                  <c:v>7.5041421379390427E-4</c:v>
                </c:pt>
                <c:pt idx="2396">
                  <c:v>7.4444711420519486E-4</c:v>
                </c:pt>
                <c:pt idx="2397">
                  <c:v>7.6934432283394787E-4</c:v>
                </c:pt>
                <c:pt idx="2398">
                  <c:v>7.3436477352082372E-4</c:v>
                </c:pt>
                <c:pt idx="2399">
                  <c:v>7.7448837420352498E-4</c:v>
                </c:pt>
                <c:pt idx="2400">
                  <c:v>7.5206031023216887E-4</c:v>
                </c:pt>
                <c:pt idx="2401">
                  <c:v>7.9568186584618263E-4</c:v>
                </c:pt>
                <c:pt idx="2402">
                  <c:v>7.7613447064178958E-4</c:v>
                </c:pt>
                <c:pt idx="2403">
                  <c:v>7.8950900420269015E-4</c:v>
                </c:pt>
                <c:pt idx="2404">
                  <c:v>7.9485881762705022E-4</c:v>
                </c:pt>
                <c:pt idx="2405">
                  <c:v>7.9773948639401339E-4</c:v>
                </c:pt>
                <c:pt idx="2406">
                  <c:v>7.7366532598439268E-4</c:v>
                </c:pt>
                <c:pt idx="2407">
                  <c:v>7.837476666687636E-4</c:v>
                </c:pt>
                <c:pt idx="2408">
                  <c:v>7.656406058478523E-4</c:v>
                </c:pt>
                <c:pt idx="2409">
                  <c:v>7.6049655447827541E-4</c:v>
                </c:pt>
                <c:pt idx="2410">
                  <c:v>7.5061997584868723E-4</c:v>
                </c:pt>
                <c:pt idx="2411">
                  <c:v>7.9321272118878562E-4</c:v>
                </c:pt>
                <c:pt idx="2412">
                  <c:v>7.794266635183189E-4</c:v>
                </c:pt>
                <c:pt idx="2413">
                  <c:v>7.7798632913483737E-4</c:v>
                </c:pt>
                <c:pt idx="2414">
                  <c:v>7.7634023269657277E-4</c:v>
                </c:pt>
                <c:pt idx="2415">
                  <c:v>7.6769822639568327E-4</c:v>
                </c:pt>
                <c:pt idx="2416">
                  <c:v>7.4527016242432727E-4</c:v>
                </c:pt>
                <c:pt idx="2417">
                  <c:v>7.6029079242349222E-4</c:v>
                </c:pt>
                <c:pt idx="2418">
                  <c:v>7.483565932460734E-4</c:v>
                </c:pt>
                <c:pt idx="2419">
                  <c:v>7.432125418764964E-4</c:v>
                </c:pt>
                <c:pt idx="2420">
                  <c:v>7.5843893393044443E-4</c:v>
                </c:pt>
                <c:pt idx="2421">
                  <c:v>7.3683391817822074E-4</c:v>
                </c:pt>
                <c:pt idx="2422">
                  <c:v>7.5967350625914299E-4</c:v>
                </c:pt>
                <c:pt idx="2423">
                  <c:v>7.7901513940875286E-4</c:v>
                </c:pt>
                <c:pt idx="2424">
                  <c:v>7.7016737105308018E-4</c:v>
                </c:pt>
                <c:pt idx="2425">
                  <c:v>7.7839785324440363E-4</c:v>
                </c:pt>
                <c:pt idx="2426">
                  <c:v>7.691385607791648E-4</c:v>
                </c:pt>
                <c:pt idx="2427">
                  <c:v>7.6728670228611701E-4</c:v>
                </c:pt>
                <c:pt idx="2428">
                  <c:v>7.6687517817655097E-4</c:v>
                </c:pt>
                <c:pt idx="2429">
                  <c:v>7.4218373160258092E-4</c:v>
                </c:pt>
                <c:pt idx="2430">
                  <c:v>7.6049655447827541E-4</c:v>
                </c:pt>
                <c:pt idx="2431">
                  <c:v>7.5267759639651821E-4</c:v>
                </c:pt>
                <c:pt idx="2432">
                  <c:v>7.5843893393044443E-4</c:v>
                </c:pt>
                <c:pt idx="2433">
                  <c:v>7.5905622009479377E-4</c:v>
                </c:pt>
                <c:pt idx="2434">
                  <c:v>7.5432369283478281E-4</c:v>
                </c:pt>
                <c:pt idx="2435">
                  <c:v>7.4794506913650725E-4</c:v>
                </c:pt>
                <c:pt idx="2436">
                  <c:v>7.6440603351915395E-4</c:v>
                </c:pt>
                <c:pt idx="2437">
                  <c:v>7.4629897269824254E-4</c:v>
                </c:pt>
                <c:pt idx="2438">
                  <c:v>7.2016719174079096E-4</c:v>
                </c:pt>
                <c:pt idx="2439">
                  <c:v>7.7448837420352498E-4</c:v>
                </c:pt>
                <c:pt idx="2440">
                  <c:v>7.4856235530085659E-4</c:v>
                </c:pt>
                <c:pt idx="2441">
                  <c:v>7.6584636790263548E-4</c:v>
                </c:pt>
                <c:pt idx="2442">
                  <c:v>7.6749246434090008E-4</c:v>
                </c:pt>
                <c:pt idx="2443">
                  <c:v>7.7839785324440363E-4</c:v>
                </c:pt>
                <c:pt idx="2444">
                  <c:v>7.8559952516181139E-4</c:v>
                </c:pt>
                <c:pt idx="2445">
                  <c:v>7.4568168653389331E-4</c:v>
                </c:pt>
                <c:pt idx="2446">
                  <c:v>7.5720436160174609E-4</c:v>
                </c:pt>
                <c:pt idx="2447">
                  <c:v>7.5226607228695195E-4</c:v>
                </c:pt>
                <c:pt idx="2448">
                  <c:v>7.5987926831392607E-4</c:v>
                </c:pt>
                <c:pt idx="2449">
                  <c:v>7.7654599475135595E-4</c:v>
                </c:pt>
                <c:pt idx="2450">
                  <c:v>7.6193688886175693E-4</c:v>
                </c:pt>
                <c:pt idx="2451">
                  <c:v>7.8827443187399159E-4</c:v>
                </c:pt>
                <c:pt idx="2452">
                  <c:v>8.2099059858450169E-4</c:v>
                </c:pt>
                <c:pt idx="2453">
                  <c:v>7.8189580817571581E-4</c:v>
                </c:pt>
                <c:pt idx="2454">
                  <c:v>7.6358298530002154E-4</c:v>
                </c:pt>
                <c:pt idx="2455">
                  <c:v>7.4629897269824254E-4</c:v>
                </c:pt>
                <c:pt idx="2456">
                  <c:v>7.4506440036954408E-4</c:v>
                </c:pt>
                <c:pt idx="2457">
                  <c:v>7.8580528721659457E-4</c:v>
                </c:pt>
                <c:pt idx="2458">
                  <c:v>7.4876811735563966E-4</c:v>
                </c:pt>
                <c:pt idx="2459">
                  <c:v>7.4156644543823169E-4</c:v>
                </c:pt>
                <c:pt idx="2460">
                  <c:v>7.6872703666959875E-4</c:v>
                </c:pt>
                <c:pt idx="2461">
                  <c:v>7.7037313310786336E-4</c:v>
                </c:pt>
                <c:pt idx="2462">
                  <c:v>7.5247183434173513E-4</c:v>
                </c:pt>
                <c:pt idx="2463">
                  <c:v>7.8024971173745121E-4</c:v>
                </c:pt>
                <c:pt idx="2464">
                  <c:v>7.6646365406698471E-4</c:v>
                </c:pt>
                <c:pt idx="2465">
                  <c:v>7.5247183434173513E-4</c:v>
                </c:pt>
                <c:pt idx="2466">
                  <c:v>7.5802740982087839E-4</c:v>
                </c:pt>
                <c:pt idx="2467">
                  <c:v>7.5308912050608436E-4</c:v>
                </c:pt>
                <c:pt idx="2468">
                  <c:v>7.5000268968433812E-4</c:v>
                </c:pt>
                <c:pt idx="2469">
                  <c:v>7.5782164776609521E-4</c:v>
                </c:pt>
                <c:pt idx="2470">
                  <c:v>7.4259525571214707E-4</c:v>
                </c:pt>
                <c:pt idx="2471">
                  <c:v>7.7757480502527122E-4</c:v>
                </c:pt>
                <c:pt idx="2472">
                  <c:v>8.0720454091403519E-4</c:v>
                </c:pt>
                <c:pt idx="2473">
                  <c:v>7.777805670800543E-4</c:v>
                </c:pt>
                <c:pt idx="2474">
                  <c:v>7.6152536475219078E-4</c:v>
                </c:pt>
                <c:pt idx="2475">
                  <c:v>7.4177220749301477E-4</c:v>
                </c:pt>
                <c:pt idx="2476">
                  <c:v>7.5144302406781954E-4</c:v>
                </c:pt>
                <c:pt idx="2477">
                  <c:v>7.4074339721909939E-4</c:v>
                </c:pt>
                <c:pt idx="2478">
                  <c:v>7.4897387941042263E-4</c:v>
                </c:pt>
                <c:pt idx="2479">
                  <c:v>7.5741012365652916E-4</c:v>
                </c:pt>
                <c:pt idx="2480">
                  <c:v>7.5288335845130128E-4</c:v>
                </c:pt>
                <c:pt idx="2481">
                  <c:v>7.6502331968350318E-4</c:v>
                </c:pt>
                <c:pt idx="2482">
                  <c:v>7.483565932460734E-4</c:v>
                </c:pt>
                <c:pt idx="2483">
                  <c:v>7.5720436160174609E-4</c:v>
                </c:pt>
                <c:pt idx="2484">
                  <c:v>7.3662815612343766E-4</c:v>
                </c:pt>
                <c:pt idx="2485">
                  <c:v>7.4917964146520571E-4</c:v>
                </c:pt>
                <c:pt idx="2486">
                  <c:v>7.7057889516264644E-4</c:v>
                </c:pt>
                <c:pt idx="2487">
                  <c:v>7.405376351643162E-4</c:v>
                </c:pt>
                <c:pt idx="2488">
                  <c:v>7.3333596324690834E-4</c:v>
                </c:pt>
                <c:pt idx="2489">
                  <c:v>7.1872685735730932E-4</c:v>
                </c:pt>
                <c:pt idx="2490">
                  <c:v>7.5617555132783049E-4</c:v>
                </c:pt>
                <c:pt idx="2491">
                  <c:v>7.2736886365819882E-4</c:v>
                </c:pt>
                <c:pt idx="2492">
                  <c:v>7.1954990557644173E-4</c:v>
                </c:pt>
                <c:pt idx="2493">
                  <c:v>7.2654581543906652E-4</c:v>
                </c:pt>
                <c:pt idx="2494">
                  <c:v>7.2572276721993422E-4</c:v>
                </c:pt>
                <c:pt idx="2495">
                  <c:v>7.3786272845213611E-4</c:v>
                </c:pt>
                <c:pt idx="2496">
                  <c:v>7.8333614255919766E-4</c:v>
                </c:pt>
                <c:pt idx="2497">
                  <c:v>8.2839803255669285E-4</c:v>
                </c:pt>
                <c:pt idx="2498">
                  <c:v>8.6975620556809256E-4</c:v>
                </c:pt>
                <c:pt idx="2499">
                  <c:v>8.1913874009145401E-4</c:v>
                </c:pt>
                <c:pt idx="2500">
                  <c:v>8.4897423803500117E-4</c:v>
                </c:pt>
                <c:pt idx="2501">
                  <c:v>8.7469449488288659E-4</c:v>
                </c:pt>
                <c:pt idx="2502">
                  <c:v>8.2922108077582504E-4</c:v>
                </c:pt>
                <c:pt idx="2503">
                  <c:v>7.691385607791648E-4</c:v>
                </c:pt>
                <c:pt idx="2504">
                  <c:v>7.3539358379473921E-4</c:v>
                </c:pt>
                <c:pt idx="2505">
                  <c:v>7.2695733954863289E-4</c:v>
                </c:pt>
                <c:pt idx="2506">
                  <c:v>7.251054810555851E-4</c:v>
                </c:pt>
                <c:pt idx="2507">
                  <c:v>7.2201905023383875E-4</c:v>
                </c:pt>
                <c:pt idx="2508">
                  <c:v>7.3724544228778699E-4</c:v>
                </c:pt>
                <c:pt idx="2509">
                  <c:v>7.4815083119129033E-4</c:v>
                </c:pt>
                <c:pt idx="2510">
                  <c:v>7.2736886365819882E-4</c:v>
                </c:pt>
                <c:pt idx="2511">
                  <c:v>7.432125418764964E-4</c:v>
                </c:pt>
                <c:pt idx="2512">
                  <c:v>7.8909748009312389E-4</c:v>
                </c:pt>
                <c:pt idx="2513">
                  <c:v>8.4918000008978413E-4</c:v>
                </c:pt>
                <c:pt idx="2514">
                  <c:v>9.4094987652303922E-4</c:v>
                </c:pt>
                <c:pt idx="2515">
                  <c:v>9.0164932405947037E-4</c:v>
                </c:pt>
                <c:pt idx="2516">
                  <c:v>7.9465305557226704E-4</c:v>
                </c:pt>
                <c:pt idx="2517">
                  <c:v>7.1502314037121396E-4</c:v>
                </c:pt>
                <c:pt idx="2518">
                  <c:v>7.1008485105641993E-4</c:v>
                </c:pt>
                <c:pt idx="2519">
                  <c:v>7.3601086995908843E-4</c:v>
                </c:pt>
                <c:pt idx="2520">
                  <c:v>7.3683391817822074E-4</c:v>
                </c:pt>
                <c:pt idx="2521">
                  <c:v>6.9671031749551947E-4</c:v>
                </c:pt>
                <c:pt idx="2522">
                  <c:v>7.1852109530252636E-4</c:v>
                </c:pt>
                <c:pt idx="2523">
                  <c:v>7.1831533324774339E-4</c:v>
                </c:pt>
                <c:pt idx="2524">
                  <c:v>7.1913838146687569E-4</c:v>
                </c:pt>
                <c:pt idx="2525">
                  <c:v>7.3004377037037902E-4</c:v>
                </c:pt>
                <c:pt idx="2526">
                  <c:v>7.6029079242349222E-4</c:v>
                </c:pt>
                <c:pt idx="2527">
                  <c:v>7.6420027146437087E-4</c:v>
                </c:pt>
                <c:pt idx="2528">
                  <c:v>7.629656991356722E-4</c:v>
                </c:pt>
                <c:pt idx="2529">
                  <c:v>7.4712202091737495E-4</c:v>
                </c:pt>
                <c:pt idx="2530">
                  <c:v>7.0370622735814426E-4</c:v>
                </c:pt>
                <c:pt idx="2531">
                  <c:v>7.1502314037121396E-4</c:v>
                </c:pt>
                <c:pt idx="2532">
                  <c:v>7.0967332694685389E-4</c:v>
                </c:pt>
                <c:pt idx="2533">
                  <c:v>7.4609321064345957E-4</c:v>
                </c:pt>
                <c:pt idx="2534">
                  <c:v>7.121424716042508E-4</c:v>
                </c:pt>
                <c:pt idx="2535">
                  <c:v>6.9897370009813341E-4</c:v>
                </c:pt>
                <c:pt idx="2536">
                  <c:v>7.172865229738279E-4</c:v>
                </c:pt>
                <c:pt idx="2537">
                  <c:v>7.2325362256253731E-4</c:v>
                </c:pt>
                <c:pt idx="2538">
                  <c:v>7.251054810555851E-4</c:v>
                </c:pt>
                <c:pt idx="2539">
                  <c:v>7.0288317913901196E-4</c:v>
                </c:pt>
                <c:pt idx="2540">
                  <c:v>7.1996142968600799E-4</c:v>
                </c:pt>
                <c:pt idx="2541">
                  <c:v>7.3848001461648545E-4</c:v>
                </c:pt>
                <c:pt idx="2542">
                  <c:v>7.4033187310953313E-4</c:v>
                </c:pt>
                <c:pt idx="2543">
                  <c:v>7.4938540351998889E-4</c:v>
                </c:pt>
                <c:pt idx="2544">
                  <c:v>7.5473521694434907E-4</c:v>
                </c:pt>
                <c:pt idx="2545">
                  <c:v>8.1090825790013077E-4</c:v>
                </c:pt>
                <c:pt idx="2546">
                  <c:v>8.7963278419768052E-4</c:v>
                </c:pt>
                <c:pt idx="2547">
                  <c:v>8.0041439310619348E-4</c:v>
                </c:pt>
                <c:pt idx="2548">
                  <c:v>7.4712202091737495E-4</c:v>
                </c:pt>
                <c:pt idx="2549">
                  <c:v>7.2798614982254816E-4</c:v>
                </c:pt>
                <c:pt idx="2550">
                  <c:v>7.1337704393294925E-4</c:v>
                </c:pt>
                <c:pt idx="2551">
                  <c:v>6.9197779023550863E-4</c:v>
                </c:pt>
                <c:pt idx="2552">
                  <c:v>7.1193670954946772E-4</c:v>
                </c:pt>
                <c:pt idx="2553">
                  <c:v>6.9856217598856726E-4</c:v>
                </c:pt>
                <c:pt idx="2554">
                  <c:v>7.0864451667293851E-4</c:v>
                </c:pt>
                <c:pt idx="2555">
                  <c:v>7.1275975776860002E-4</c:v>
                </c:pt>
                <c:pt idx="2556">
                  <c:v>7.121424716042508E-4</c:v>
                </c:pt>
                <c:pt idx="2557">
                  <c:v>7.0411775146771063E-4</c:v>
                </c:pt>
                <c:pt idx="2558">
                  <c:v>7.1152518543990146E-4</c:v>
                </c:pt>
                <c:pt idx="2559">
                  <c:v>7.3333596324690834E-4</c:v>
                </c:pt>
                <c:pt idx="2560">
                  <c:v>7.2037295379557414E-4</c:v>
                </c:pt>
                <c:pt idx="2561">
                  <c:v>7.2716310160341586E-4</c:v>
                </c:pt>
                <c:pt idx="2562">
                  <c:v>7.043235135224936E-4</c:v>
                </c:pt>
                <c:pt idx="2563">
                  <c:v>7.2572276721993422E-4</c:v>
                </c:pt>
                <c:pt idx="2564">
                  <c:v>7.164634747546956E-4</c:v>
                </c:pt>
                <c:pt idx="2565">
                  <c:v>6.8313002187983605E-4</c:v>
                </c:pt>
                <c:pt idx="2566">
                  <c:v>6.7963206694852366E-4</c:v>
                </c:pt>
                <c:pt idx="2567">
                  <c:v>7.0411775146771063E-4</c:v>
                </c:pt>
                <c:pt idx="2568">
                  <c:v>7.0267741708422899E-4</c:v>
                </c:pt>
                <c:pt idx="2569">
                  <c:v>7.1358280598773243E-4</c:v>
                </c:pt>
                <c:pt idx="2570">
                  <c:v>6.8992016968767776E-4</c:v>
                </c:pt>
                <c:pt idx="2571">
                  <c:v>6.8066087722243904E-4</c:v>
                </c:pt>
                <c:pt idx="2572">
                  <c:v>7.1687499886426164E-4</c:v>
                </c:pt>
                <c:pt idx="2573">
                  <c:v>6.8518764242766692E-4</c:v>
                </c:pt>
                <c:pt idx="2574">
                  <c:v>6.9136050407115951E-4</c:v>
                </c:pt>
                <c:pt idx="2575">
                  <c:v>6.9341812461899016E-4</c:v>
                </c:pt>
                <c:pt idx="2576">
                  <c:v>6.9794488982421804E-4</c:v>
                </c:pt>
                <c:pt idx="2577">
                  <c:v>7.3168986680864374E-4</c:v>
                </c:pt>
                <c:pt idx="2578">
                  <c:v>8.0843911324273365E-4</c:v>
                </c:pt>
                <c:pt idx="2579">
                  <c:v>8.555586237880598E-4</c:v>
                </c:pt>
                <c:pt idx="2580">
                  <c:v>7.8271885639484822E-4</c:v>
                </c:pt>
                <c:pt idx="2581">
                  <c:v>7.2345938461732039E-4</c:v>
                </c:pt>
                <c:pt idx="2582">
                  <c:v>7.1996142968600799E-4</c:v>
                </c:pt>
                <c:pt idx="2583">
                  <c:v>7.0514656174162601E-4</c:v>
                </c:pt>
                <c:pt idx="2584">
                  <c:v>7.0391198941292755E-4</c:v>
                </c:pt>
                <c:pt idx="2585">
                  <c:v>7.6975584694351413E-4</c:v>
                </c:pt>
                <c:pt idx="2586">
                  <c:v>8.8457107351247444E-4</c:v>
                </c:pt>
                <c:pt idx="2587">
                  <c:v>9.0967404419601053E-4</c:v>
                </c:pt>
                <c:pt idx="2588">
                  <c:v>8.1646383337927392E-4</c:v>
                </c:pt>
                <c:pt idx="2589">
                  <c:v>7.4424135215041178E-4</c:v>
                </c:pt>
                <c:pt idx="2590">
                  <c:v>7.0144284475553043E-4</c:v>
                </c:pt>
                <c:pt idx="2591">
                  <c:v>7.2263633639818798E-4</c:v>
                </c:pt>
                <c:pt idx="2592">
                  <c:v>7.164634747546956E-4</c:v>
                </c:pt>
                <c:pt idx="2593">
                  <c:v>7.2634005338428345E-4</c:v>
                </c:pt>
                <c:pt idx="2594">
                  <c:v>7.1440585420686474E-4</c:v>
                </c:pt>
                <c:pt idx="2595">
                  <c:v>6.8066087722243904E-4</c:v>
                </c:pt>
                <c:pt idx="2596">
                  <c:v>7.0987908900163686E-4</c:v>
                </c:pt>
                <c:pt idx="2597">
                  <c:v>6.9341812461899016E-4</c:v>
                </c:pt>
                <c:pt idx="2598">
                  <c:v>6.7963206694852366E-4</c:v>
                </c:pt>
                <c:pt idx="2599">
                  <c:v>6.8354154598940231E-4</c:v>
                </c:pt>
                <c:pt idx="2600">
                  <c:v>6.9300660050942411E-4</c:v>
                </c:pt>
                <c:pt idx="2601">
                  <c:v>7.0411775146771063E-4</c:v>
                </c:pt>
                <c:pt idx="2602">
                  <c:v>6.9732760365986881E-4</c:v>
                </c:pt>
                <c:pt idx="2603">
                  <c:v>7.2448819489123566E-4</c:v>
                </c:pt>
                <c:pt idx="2604">
                  <c:v>7.1625771269991242E-4</c:v>
                </c:pt>
                <c:pt idx="2605">
                  <c:v>6.9485845900247179E-4</c:v>
                </c:pt>
                <c:pt idx="2606">
                  <c:v>6.8971440763289469E-4</c:v>
                </c:pt>
                <c:pt idx="2607">
                  <c:v>6.8683373886593163E-4</c:v>
                </c:pt>
                <c:pt idx="2608">
                  <c:v>6.9382964872855642E-4</c:v>
                </c:pt>
                <c:pt idx="2609">
                  <c:v>6.8580492859201614E-4</c:v>
                </c:pt>
                <c:pt idx="2610">
                  <c:v>6.9321236256420708E-4</c:v>
                </c:pt>
                <c:pt idx="2611">
                  <c:v>6.8230697366070375E-4</c:v>
                </c:pt>
                <c:pt idx="2612">
                  <c:v>7.0864451667293851E-4</c:v>
                </c:pt>
                <c:pt idx="2613">
                  <c:v>6.7448801557894655E-4</c:v>
                </c:pt>
                <c:pt idx="2614">
                  <c:v>6.8847983530419623E-4</c:v>
                </c:pt>
                <c:pt idx="2615">
                  <c:v>6.8415883215375154E-4</c:v>
                </c:pt>
                <c:pt idx="2616">
                  <c:v>7.4156644543823169E-4</c:v>
                </c:pt>
                <c:pt idx="2617">
                  <c:v>8.0164896543489194E-4</c:v>
                </c:pt>
                <c:pt idx="2618">
                  <c:v>8.2860379461147582E-4</c:v>
                </c:pt>
                <c:pt idx="2619">
                  <c:v>7.9815101050357965E-4</c:v>
                </c:pt>
                <c:pt idx="2620">
                  <c:v>7.1625771269991242E-4</c:v>
                </c:pt>
                <c:pt idx="2621">
                  <c:v>6.991794621529166E-4</c:v>
                </c:pt>
                <c:pt idx="2622">
                  <c:v>6.8045511516765596E-4</c:v>
                </c:pt>
                <c:pt idx="2623">
                  <c:v>6.6234805434674466E-4</c:v>
                </c:pt>
                <c:pt idx="2624">
                  <c:v>6.6481719900414167E-4</c:v>
                </c:pt>
                <c:pt idx="2625">
                  <c:v>6.5946738557978149E-4</c:v>
                </c:pt>
                <c:pt idx="2626">
                  <c:v>6.7613411201721126E-4</c:v>
                </c:pt>
                <c:pt idx="2627">
                  <c:v>6.6481719900414167E-4</c:v>
                </c:pt>
                <c:pt idx="2628">
                  <c:v>6.6852091599023714E-4</c:v>
                </c:pt>
                <c:pt idx="2629">
                  <c:v>6.6790362982588802E-4</c:v>
                </c:pt>
                <c:pt idx="2630">
                  <c:v>6.7757444640069279E-4</c:v>
                </c:pt>
                <c:pt idx="2631">
                  <c:v>6.8786254913984701E-4</c:v>
                </c:pt>
                <c:pt idx="2632">
                  <c:v>6.7284191914068184E-4</c:v>
                </c:pt>
                <c:pt idx="2633">
                  <c:v>6.7119582270241723E-4</c:v>
                </c:pt>
                <c:pt idx="2634">
                  <c:v>6.7016701242850175E-4</c:v>
                </c:pt>
                <c:pt idx="2635">
                  <c:v>6.7140158475720042E-4</c:v>
                </c:pt>
                <c:pt idx="2636">
                  <c:v>6.6502296105892475E-4</c:v>
                </c:pt>
                <c:pt idx="2637">
                  <c:v>6.9547574516682113E-4</c:v>
                </c:pt>
                <c:pt idx="2638">
                  <c:v>7.1358280598773243E-4</c:v>
                </c:pt>
                <c:pt idx="2639">
                  <c:v>6.8930288352332854E-4</c:v>
                </c:pt>
                <c:pt idx="2640">
                  <c:v>7.4485863831476101E-4</c:v>
                </c:pt>
                <c:pt idx="2641">
                  <c:v>7.8909748009312389E-4</c:v>
                </c:pt>
                <c:pt idx="2642">
                  <c:v>7.8024971173745121E-4</c:v>
                </c:pt>
                <c:pt idx="2643">
                  <c:v>8.0699877885925212E-4</c:v>
                </c:pt>
                <c:pt idx="2644">
                  <c:v>7.4897387941042263E-4</c:v>
                </c:pt>
                <c:pt idx="2645">
                  <c:v>6.9732760365986881E-4</c:v>
                </c:pt>
                <c:pt idx="2646">
                  <c:v>6.6399415078500937E-4</c:v>
                </c:pt>
                <c:pt idx="2647">
                  <c:v>6.7407649146938029E-4</c:v>
                </c:pt>
                <c:pt idx="2648">
                  <c:v>6.6893244009980329E-4</c:v>
                </c:pt>
                <c:pt idx="2649">
                  <c:v>6.7119582270241723E-4</c:v>
                </c:pt>
                <c:pt idx="2650">
                  <c:v>6.7243039503111569E-4</c:v>
                </c:pt>
                <c:pt idx="2651">
                  <c:v>6.7695716023634357E-4</c:v>
                </c:pt>
                <c:pt idx="2652">
                  <c:v>6.905374558520271E-4</c:v>
                </c:pt>
                <c:pt idx="2653">
                  <c:v>6.9280083845464093E-4</c:v>
                </c:pt>
                <c:pt idx="2654">
                  <c:v>6.7757444640069279E-4</c:v>
                </c:pt>
                <c:pt idx="2655">
                  <c:v>6.7675139818156038E-4</c:v>
                </c:pt>
                <c:pt idx="2656">
                  <c:v>6.7448801557894655E-4</c:v>
                </c:pt>
                <c:pt idx="2657">
                  <c:v>6.6481719900414167E-4</c:v>
                </c:pt>
                <c:pt idx="2658">
                  <c:v>7.1358280598773243E-4</c:v>
                </c:pt>
                <c:pt idx="2659">
                  <c:v>7.164634747546956E-4</c:v>
                </c:pt>
                <c:pt idx="2660">
                  <c:v>7.4115492132866543E-4</c:v>
                </c:pt>
                <c:pt idx="2661">
                  <c:v>7.0514656174162601E-4</c:v>
                </c:pt>
                <c:pt idx="2662">
                  <c:v>7.0596960996075831E-4</c:v>
                </c:pt>
                <c:pt idx="2663">
                  <c:v>6.8559916653723296E-4</c:v>
                </c:pt>
                <c:pt idx="2664">
                  <c:v>6.8847983530419623E-4</c:v>
                </c:pt>
                <c:pt idx="2665">
                  <c:v>6.5185418955280737E-4</c:v>
                </c:pt>
                <c:pt idx="2666">
                  <c:v>6.7675139818156038E-4</c:v>
                </c:pt>
                <c:pt idx="2667">
                  <c:v>6.7366496735981425E-4</c:v>
                </c:pt>
                <c:pt idx="2668">
                  <c:v>7.0164860681031361E-4</c:v>
                </c:pt>
                <c:pt idx="2669">
                  <c:v>8.0638149269490289E-4</c:v>
                </c:pt>
                <c:pt idx="2670">
                  <c:v>7.7819209118962056E-4</c:v>
                </c:pt>
                <c:pt idx="2671">
                  <c:v>7.3827425256170237E-4</c:v>
                </c:pt>
                <c:pt idx="2672">
                  <c:v>7.3271867708255911E-4</c:v>
                </c:pt>
                <c:pt idx="2673">
                  <c:v>7.4815083119129033E-4</c:v>
                </c:pt>
                <c:pt idx="2674">
                  <c:v>7.2119600201470645E-4</c:v>
                </c:pt>
                <c:pt idx="2675">
                  <c:v>6.9115474201637622E-4</c:v>
                </c:pt>
                <c:pt idx="2676">
                  <c:v>6.7366496735981425E-4</c:v>
                </c:pt>
                <c:pt idx="2677">
                  <c:v>6.8374730804418528E-4</c:v>
                </c:pt>
                <c:pt idx="2678">
                  <c:v>7.1461161626164781E-4</c:v>
                </c:pt>
                <c:pt idx="2679">
                  <c:v>6.9444693489290564E-4</c:v>
                </c:pt>
                <c:pt idx="2680">
                  <c:v>6.6790362982588802E-4</c:v>
                </c:pt>
                <c:pt idx="2681">
                  <c:v>6.7099006064763416E-4</c:v>
                </c:pt>
                <c:pt idx="2682">
                  <c:v>6.6584600927805716E-4</c:v>
                </c:pt>
                <c:pt idx="2683">
                  <c:v>6.9444693489290564E-4</c:v>
                </c:pt>
                <c:pt idx="2684">
                  <c:v>7.1461161626164781E-4</c:v>
                </c:pt>
                <c:pt idx="2685">
                  <c:v>7.6358298530002154E-4</c:v>
                </c:pt>
                <c:pt idx="2686">
                  <c:v>8.2510583968016364E-4</c:v>
                </c:pt>
                <c:pt idx="2687">
                  <c:v>8.2243093296798333E-4</c:v>
                </c:pt>
                <c:pt idx="2688">
                  <c:v>7.6810975050524931E-4</c:v>
                </c:pt>
                <c:pt idx="2689">
                  <c:v>7.6522908173828636E-4</c:v>
                </c:pt>
                <c:pt idx="2690">
                  <c:v>7.4691625886259187E-4</c:v>
                </c:pt>
                <c:pt idx="2691">
                  <c:v>7.5041421379390427E-4</c:v>
                </c:pt>
                <c:pt idx="2692">
                  <c:v>7.2119600201470645E-4</c:v>
                </c:pt>
                <c:pt idx="2693">
                  <c:v>7.2407667078166961E-4</c:v>
                </c:pt>
                <c:pt idx="2694">
                  <c:v>7.2757462571298201E-4</c:v>
                </c:pt>
                <c:pt idx="2695">
                  <c:v>7.4773930708172418E-4</c:v>
                </c:pt>
                <c:pt idx="2696">
                  <c:v>7.3601086995908843E-4</c:v>
                </c:pt>
                <c:pt idx="2697">
                  <c:v>6.991794621529166E-4</c:v>
                </c:pt>
                <c:pt idx="2698">
                  <c:v>6.7325344325024799E-4</c:v>
                </c:pt>
                <c:pt idx="2699">
                  <c:v>6.8354154598940231E-4</c:v>
                </c:pt>
                <c:pt idx="2700">
                  <c:v>6.7263615708589887E-4</c:v>
                </c:pt>
                <c:pt idx="2701">
                  <c:v>6.6584600927805716E-4</c:v>
                </c:pt>
                <c:pt idx="2702">
                  <c:v>7.0679265817989061E-4</c:v>
                </c:pt>
                <c:pt idx="2703">
                  <c:v>6.9547574516682113E-4</c:v>
                </c:pt>
                <c:pt idx="2704">
                  <c:v>6.8662797681114844E-4</c:v>
                </c:pt>
                <c:pt idx="2705">
                  <c:v>7.2325362256253731E-4</c:v>
                </c:pt>
                <c:pt idx="2706">
                  <c:v>7.7140194338177874E-4</c:v>
                </c:pt>
                <c:pt idx="2707">
                  <c:v>8.045296342018551E-4</c:v>
                </c:pt>
                <c:pt idx="2708">
                  <c:v>8.1831569187232171E-4</c:v>
                </c:pt>
                <c:pt idx="2709">
                  <c:v>7.1749228502861109E-4</c:v>
                </c:pt>
                <c:pt idx="2710">
                  <c:v>6.9897370009813341E-4</c:v>
                </c:pt>
                <c:pt idx="2711">
                  <c:v>7.1893261941209251E-4</c:v>
                </c:pt>
                <c:pt idx="2712">
                  <c:v>7.5473521694434907E-4</c:v>
                </c:pt>
                <c:pt idx="2713">
                  <c:v>7.4341830393127948E-4</c:v>
                </c:pt>
                <c:pt idx="2714">
                  <c:v>7.5885045804001069E-4</c:v>
                </c:pt>
                <c:pt idx="2715">
                  <c:v>8.0658725474968597E-4</c:v>
                </c:pt>
                <c:pt idx="2716">
                  <c:v>7.9753372433923021E-4</c:v>
                </c:pt>
                <c:pt idx="2717">
                  <c:v>7.4671049680780869E-4</c:v>
                </c:pt>
                <c:pt idx="2718">
                  <c:v>7.3415901146604064E-4</c:v>
                </c:pt>
                <c:pt idx="2719">
                  <c:v>7.4794506913650725E-4</c:v>
                </c:pt>
                <c:pt idx="2720">
                  <c:v>7.2448819489123566E-4</c:v>
                </c:pt>
                <c:pt idx="2721">
                  <c:v>6.5267723777193978E-4</c:v>
                </c:pt>
                <c:pt idx="2722">
                  <c:v>6.4012575243017173E-4</c:v>
                </c:pt>
                <c:pt idx="2723">
                  <c:v>6.8601069064679933E-4</c:v>
                </c:pt>
                <c:pt idx="2724">
                  <c:v>6.6296534051109388E-4</c:v>
                </c:pt>
                <c:pt idx="2725">
                  <c:v>6.6522872311370782E-4</c:v>
                </c:pt>
                <c:pt idx="2726">
                  <c:v>6.8662797681114844E-4</c:v>
                </c:pt>
                <c:pt idx="2727">
                  <c:v>6.7448801557894655E-4</c:v>
                </c:pt>
                <c:pt idx="2728">
                  <c:v>6.5946738557978149E-4</c:v>
                </c:pt>
                <c:pt idx="2729">
                  <c:v>6.2140140544491109E-4</c:v>
                </c:pt>
                <c:pt idx="2730">
                  <c:v>6.4444675558061654E-4</c:v>
                </c:pt>
                <c:pt idx="2731">
                  <c:v>6.2860307736231906E-4</c:v>
                </c:pt>
                <c:pt idx="2732">
                  <c:v>6.7366496735981425E-4</c:v>
                </c:pt>
                <c:pt idx="2733">
                  <c:v>6.7222463297633272E-4</c:v>
                </c:pt>
                <c:pt idx="2734">
                  <c:v>6.5123690338845814E-4</c:v>
                </c:pt>
                <c:pt idx="2735">
                  <c:v>6.6852091599023714E-4</c:v>
                </c:pt>
                <c:pt idx="2736">
                  <c:v>6.9012593174246084E-4</c:v>
                </c:pt>
                <c:pt idx="2737">
                  <c:v>6.8868559735897931E-4</c:v>
                </c:pt>
                <c:pt idx="2738">
                  <c:v>6.8580492859201614E-4</c:v>
                </c:pt>
                <c:pt idx="2739">
                  <c:v>6.5885009941543226E-4</c:v>
                </c:pt>
                <c:pt idx="2740">
                  <c:v>6.5391181010063834E-4</c:v>
                </c:pt>
                <c:pt idx="2741">
                  <c:v>6.8847983530419623E-4</c:v>
                </c:pt>
                <c:pt idx="2742">
                  <c:v>7.3313020119212527E-4</c:v>
                </c:pt>
                <c:pt idx="2743">
                  <c:v>6.8601069064679933E-4</c:v>
                </c:pt>
                <c:pt idx="2744">
                  <c:v>6.4753318640236278E-4</c:v>
                </c:pt>
                <c:pt idx="2745">
                  <c:v>6.6173076818239543E-4</c:v>
                </c:pt>
                <c:pt idx="2746">
                  <c:v>6.3847965599190691E-4</c:v>
                </c:pt>
                <c:pt idx="2747">
                  <c:v>6.2037259517099561E-4</c:v>
                </c:pt>
                <c:pt idx="2748">
                  <c:v>6.4609285201888114E-4</c:v>
                </c:pt>
                <c:pt idx="2749">
                  <c:v>6.1111330270575699E-4</c:v>
                </c:pt>
                <c:pt idx="2750">
                  <c:v>6.6049619585369687E-4</c:v>
                </c:pt>
                <c:pt idx="2751">
                  <c:v>6.5020809311454276E-4</c:v>
                </c:pt>
                <c:pt idx="2752">
                  <c:v>6.403315144849547E-4</c:v>
                </c:pt>
                <c:pt idx="2753">
                  <c:v>6.489735207858442E-4</c:v>
                </c:pt>
                <c:pt idx="2754">
                  <c:v>6.3559898722494385E-4</c:v>
                </c:pt>
                <c:pt idx="2755">
                  <c:v>6.4136032475887019E-4</c:v>
                </c:pt>
                <c:pt idx="2756">
                  <c:v>6.6049619585369687E-4</c:v>
                </c:pt>
                <c:pt idx="2757">
                  <c:v>6.3107222201971608E-4</c:v>
                </c:pt>
                <c:pt idx="2758">
                  <c:v>6.524714757171567E-4</c:v>
                </c:pt>
                <c:pt idx="2759">
                  <c:v>6.5658671681281832E-4</c:v>
                </c:pt>
                <c:pt idx="2760">
                  <c:v>6.6275957845631081E-4</c:v>
                </c:pt>
                <c:pt idx="2761">
                  <c:v>7.1358280598773243E-4</c:v>
                </c:pt>
                <c:pt idx="2762">
                  <c:v>6.9424117283812246E-4</c:v>
                </c:pt>
                <c:pt idx="2763">
                  <c:v>6.8580492859201614E-4</c:v>
                </c:pt>
                <c:pt idx="2764">
                  <c:v>6.5967314763456456E-4</c:v>
                </c:pt>
                <c:pt idx="2765">
                  <c:v>6.2510512243100656E-4</c:v>
                </c:pt>
                <c:pt idx="2766">
                  <c:v>6.3601051133451E-4</c:v>
                </c:pt>
                <c:pt idx="2767">
                  <c:v>6.4362370736148413E-4</c:v>
                </c:pt>
                <c:pt idx="2768">
                  <c:v>6.3642203544407626E-4</c:v>
                </c:pt>
                <c:pt idx="2769">
                  <c:v>6.222244536640434E-4</c:v>
                </c:pt>
                <c:pt idx="2770">
                  <c:v>6.2798579119796973E-4</c:v>
                </c:pt>
                <c:pt idx="2771">
                  <c:v>6.2469359832144041E-4</c:v>
                </c:pt>
                <c:pt idx="2772">
                  <c:v>6.2695698092405435E-4</c:v>
                </c:pt>
                <c:pt idx="2773">
                  <c:v>6.2963188763623455E-4</c:v>
                </c:pt>
                <c:pt idx="2774">
                  <c:v>6.3374712873189606E-4</c:v>
                </c:pt>
                <c:pt idx="2775">
                  <c:v>6.1440549558228631E-4</c:v>
                </c:pt>
                <c:pt idx="2776">
                  <c:v>6.497965690049765E-4</c:v>
                </c:pt>
                <c:pt idx="2777">
                  <c:v>6.3230679434841453E-4</c:v>
                </c:pt>
                <c:pt idx="2778">
                  <c:v>6.4753318640236278E-4</c:v>
                </c:pt>
                <c:pt idx="2779">
                  <c:v>6.3601051133451E-4</c:v>
                </c:pt>
                <c:pt idx="2780">
                  <c:v>6.3889118010147328E-4</c:v>
                </c:pt>
                <c:pt idx="2781">
                  <c:v>6.1234787503445544E-4</c:v>
                </c:pt>
                <c:pt idx="2782">
                  <c:v>6.1934378489708023E-4</c:v>
                </c:pt>
                <c:pt idx="2783">
                  <c:v>6.3004341174580059E-4</c:v>
                </c:pt>
                <c:pt idx="2784">
                  <c:v>6.1831497462316485E-4</c:v>
                </c:pt>
                <c:pt idx="2785">
                  <c:v>6.524714757171567E-4</c:v>
                </c:pt>
                <c:pt idx="2786">
                  <c:v>6.446525176353995E-4</c:v>
                </c:pt>
                <c:pt idx="2787">
                  <c:v>6.7099006064763416E-4</c:v>
                </c:pt>
                <c:pt idx="2788">
                  <c:v>6.6646329544240628E-4</c:v>
                </c:pt>
                <c:pt idx="2789">
                  <c:v>6.5288299982672274E-4</c:v>
                </c:pt>
                <c:pt idx="2790">
                  <c:v>6.4732742434757949E-4</c:v>
                </c:pt>
                <c:pt idx="2791">
                  <c:v>6.4053727653973788E-4</c:v>
                </c:pt>
                <c:pt idx="2792">
                  <c:v>6.3045493585536685E-4</c:v>
                </c:pt>
                <c:pt idx="2793">
                  <c:v>6.179034505135987E-4</c:v>
                </c:pt>
                <c:pt idx="2794">
                  <c:v>6.4506404174496565E-4</c:v>
                </c:pt>
                <c:pt idx="2795">
                  <c:v>6.7469377763372963E-4</c:v>
                </c:pt>
                <c:pt idx="2796">
                  <c:v>7.181095711929602E-4</c:v>
                </c:pt>
                <c:pt idx="2797">
                  <c:v>7.8477647694267909E-4</c:v>
                </c:pt>
                <c:pt idx="2798">
                  <c:v>7.259285292747174E-4</c:v>
                </c:pt>
                <c:pt idx="2799">
                  <c:v>6.58438575305866E-4</c:v>
                </c:pt>
                <c:pt idx="2800">
                  <c:v>6.3745084571799164E-4</c:v>
                </c:pt>
                <c:pt idx="2801">
                  <c:v>6.3559898722494385E-4</c:v>
                </c:pt>
                <c:pt idx="2802">
                  <c:v>6.1852073667794793E-4</c:v>
                </c:pt>
                <c:pt idx="2803">
                  <c:v>6.222244536640434E-4</c:v>
                </c:pt>
                <c:pt idx="2804">
                  <c:v>6.3539322517016078E-4</c:v>
                </c:pt>
                <c:pt idx="2805">
                  <c:v>6.3991999037538866E-4</c:v>
                </c:pt>
                <c:pt idx="2806">
                  <c:v>6.2983764969101741E-4</c:v>
                </c:pt>
                <c:pt idx="2807">
                  <c:v>6.2078411928056187E-4</c:v>
                </c:pt>
                <c:pt idx="2808">
                  <c:v>6.2243021571882658E-4</c:v>
                </c:pt>
                <c:pt idx="2809">
                  <c:v>6.4053727653973788E-4</c:v>
                </c:pt>
                <c:pt idx="2810">
                  <c:v>6.3127798407449916E-4</c:v>
                </c:pt>
                <c:pt idx="2811">
                  <c:v>6.5308876188150604E-4</c:v>
                </c:pt>
                <c:pt idx="2812">
                  <c:v>6.3950846626582229E-4</c:v>
                </c:pt>
                <c:pt idx="2813">
                  <c:v>6.3642203544407626E-4</c:v>
                </c:pt>
                <c:pt idx="2814">
                  <c:v>6.4485827969018258E-4</c:v>
                </c:pt>
                <c:pt idx="2815">
                  <c:v>6.3765660777277461E-4</c:v>
                </c:pt>
                <c:pt idx="2816">
                  <c:v>6.2778002914318676E-4</c:v>
                </c:pt>
                <c:pt idx="2817">
                  <c:v>6.497965690049765E-4</c:v>
                </c:pt>
                <c:pt idx="2818">
                  <c:v>6.8230697366070375E-4</c:v>
                </c:pt>
                <c:pt idx="2819">
                  <c:v>6.6708058160675561E-4</c:v>
                </c:pt>
                <c:pt idx="2820">
                  <c:v>6.4732742434757949E-4</c:v>
                </c:pt>
                <c:pt idx="2821">
                  <c:v>6.2345902599274196E-4</c:v>
                </c:pt>
                <c:pt idx="2822">
                  <c:v>6.2181292955447735E-4</c:v>
                </c:pt>
                <c:pt idx="2823">
                  <c:v>6.4341794530670094E-4</c:v>
                </c:pt>
                <c:pt idx="2824">
                  <c:v>6.4588708996409796E-4</c:v>
                </c:pt>
                <c:pt idx="2825">
                  <c:v>6.3745084571799164E-4</c:v>
                </c:pt>
                <c:pt idx="2826">
                  <c:v>6.2366478804752492E-4</c:v>
                </c:pt>
                <c:pt idx="2827">
                  <c:v>6.4074303859452096E-4</c:v>
                </c:pt>
                <c:pt idx="2828">
                  <c:v>6.7099006064763416E-4</c:v>
                </c:pt>
                <c:pt idx="2829">
                  <c:v>7.0555808585119216E-4</c:v>
                </c:pt>
                <c:pt idx="2830">
                  <c:v>6.9609303133117036E-4</c:v>
                </c:pt>
                <c:pt idx="2831">
                  <c:v>6.5535214448411987E-4</c:v>
                </c:pt>
                <c:pt idx="2832">
                  <c:v>6.2695698092405435E-4</c:v>
                </c:pt>
                <c:pt idx="2833">
                  <c:v>6.2284173982839262E-4</c:v>
                </c:pt>
                <c:pt idx="2834">
                  <c:v>6.3601051133451E-4</c:v>
                </c:pt>
                <c:pt idx="2835">
                  <c:v>6.2592817065013897E-4</c:v>
                </c:pt>
                <c:pt idx="2836">
                  <c:v>6.0473467900748143E-4</c:v>
                </c:pt>
                <c:pt idx="2837">
                  <c:v>6.2592817065013897E-4</c:v>
                </c:pt>
                <c:pt idx="2838">
                  <c:v>6.1646311613011717E-4</c:v>
                </c:pt>
                <c:pt idx="2839">
                  <c:v>6.2304750188317581E-4</c:v>
                </c:pt>
                <c:pt idx="2840">
                  <c:v>6.0555772722661373E-4</c:v>
                </c:pt>
                <c:pt idx="2841">
                  <c:v>6.1975530900664649E-4</c:v>
                </c:pt>
                <c:pt idx="2842">
                  <c:v>5.9074285928223164E-4</c:v>
                </c:pt>
                <c:pt idx="2843">
                  <c:v>6.2942612558145137E-4</c:v>
                </c:pt>
                <c:pt idx="2844">
                  <c:v>6.3066069791014982E-4</c:v>
                </c:pt>
                <c:pt idx="2845">
                  <c:v>6.4156608681365326E-4</c:v>
                </c:pt>
                <c:pt idx="2846">
                  <c:v>6.3662779749885934E-4</c:v>
                </c:pt>
                <c:pt idx="2847">
                  <c:v>6.6728634366153858E-4</c:v>
                </c:pt>
                <c:pt idx="2848">
                  <c:v>6.7860325667460817E-4</c:v>
                </c:pt>
                <c:pt idx="2849">
                  <c:v>6.7181310886676646E-4</c:v>
                </c:pt>
                <c:pt idx="2850">
                  <c:v>6.3004341174580059E-4</c:v>
                </c:pt>
                <c:pt idx="2851">
                  <c:v>6.2119564339012802E-4</c:v>
                </c:pt>
                <c:pt idx="2852">
                  <c:v>6.2942612558145137E-4</c:v>
                </c:pt>
                <c:pt idx="2853">
                  <c:v>6.2243021571882658E-4</c:v>
                </c:pt>
                <c:pt idx="2854">
                  <c:v>6.41154562704087E-4</c:v>
                </c:pt>
                <c:pt idx="2855">
                  <c:v>6.3539322517016078E-4</c:v>
                </c:pt>
                <c:pt idx="2856">
                  <c:v>6.3210103229363146E-4</c:v>
                </c:pt>
                <c:pt idx="2857">
                  <c:v>6.7551682585286204E-4</c:v>
                </c:pt>
                <c:pt idx="2858">
                  <c:v>6.8148392544157134E-4</c:v>
                </c:pt>
                <c:pt idx="2859">
                  <c:v>6.5061961722410891E-4</c:v>
                </c:pt>
                <c:pt idx="2860">
                  <c:v>6.3642203544407626E-4</c:v>
                </c:pt>
                <c:pt idx="2861">
                  <c:v>6.489735207858442E-4</c:v>
                </c:pt>
                <c:pt idx="2862">
                  <c:v>6.3189527023884838E-4</c:v>
                </c:pt>
                <c:pt idx="2863">
                  <c:v>6.4403523147105028E-4</c:v>
                </c:pt>
                <c:pt idx="2864">
                  <c:v>6.0329434462399979E-4</c:v>
                </c:pt>
                <c:pt idx="2865">
                  <c:v>6.3765660777277461E-4</c:v>
                </c:pt>
                <c:pt idx="2866">
                  <c:v>6.1296516119880467E-4</c:v>
                </c:pt>
                <c:pt idx="2867">
                  <c:v>6.2592817065013897E-4</c:v>
                </c:pt>
                <c:pt idx="2868">
                  <c:v>6.1461125763706938E-4</c:v>
                </c:pt>
                <c:pt idx="2869">
                  <c:v>6.0123672407616892E-4</c:v>
                </c:pt>
                <c:pt idx="2870">
                  <c:v>6.1111330270575699E-4</c:v>
                </c:pt>
                <c:pt idx="2871">
                  <c:v>6.222244536640434E-4</c:v>
                </c:pt>
                <c:pt idx="2872">
                  <c:v>6.3991999037538866E-4</c:v>
                </c:pt>
                <c:pt idx="2873">
                  <c:v>6.5782128914151688E-4</c:v>
                </c:pt>
                <c:pt idx="2874">
                  <c:v>6.5000233105975969E-4</c:v>
                </c:pt>
                <c:pt idx="2875">
                  <c:v>6.2757426708840358E-4</c:v>
                </c:pt>
                <c:pt idx="2876">
                  <c:v>6.2757426708840358E-4</c:v>
                </c:pt>
                <c:pt idx="2877">
                  <c:v>6.100844924318415E-4</c:v>
                </c:pt>
                <c:pt idx="2878">
                  <c:v>6.2860307736231906E-4</c:v>
                </c:pt>
                <c:pt idx="2879">
                  <c:v>6.0370586873356594E-4</c:v>
                </c:pt>
                <c:pt idx="2880">
                  <c:v>6.3251255640319761E-4</c:v>
                </c:pt>
                <c:pt idx="2881">
                  <c:v>6.7222463297633272E-4</c:v>
                </c:pt>
                <c:pt idx="2882">
                  <c:v>7.7448837420352498E-4</c:v>
                </c:pt>
                <c:pt idx="2883">
                  <c:v>8.8559988378638993E-4</c:v>
                </c:pt>
                <c:pt idx="2884">
                  <c:v>8.7284263638983881E-4</c:v>
                </c:pt>
                <c:pt idx="2885">
                  <c:v>8.1790416776275556E-4</c:v>
                </c:pt>
                <c:pt idx="2886">
                  <c:v>8.0164896543489194E-4</c:v>
                </c:pt>
                <c:pt idx="2887">
                  <c:v>8.0411811009228884E-4</c:v>
                </c:pt>
                <c:pt idx="2888">
                  <c:v>7.0185436886509669E-4</c:v>
                </c:pt>
                <c:pt idx="2889">
                  <c:v>6.3374712873189606E-4</c:v>
                </c:pt>
                <c:pt idx="2890">
                  <c:v>5.8786219051526858E-4</c:v>
                </c:pt>
                <c:pt idx="2891">
                  <c:v>6.2263597777360965E-4</c:v>
                </c:pt>
                <c:pt idx="2892">
                  <c:v>5.9650419681615797E-4</c:v>
                </c:pt>
                <c:pt idx="2893">
                  <c:v>5.8559880791265475E-4</c:v>
                </c:pt>
                <c:pt idx="2894">
                  <c:v>5.9835605530920587E-4</c:v>
                </c:pt>
                <c:pt idx="2895">
                  <c:v>6.049404410622645E-4</c:v>
                </c:pt>
                <c:pt idx="2896">
                  <c:v>6.0823263393879371E-4</c:v>
                </c:pt>
                <c:pt idx="2897">
                  <c:v>6.1481701969185246E-4</c:v>
                </c:pt>
                <c:pt idx="2898">
                  <c:v>5.8703914229613617E-4</c:v>
                </c:pt>
                <c:pt idx="2899">
                  <c:v>6.1461125763706938E-4</c:v>
                </c:pt>
                <c:pt idx="2900">
                  <c:v>6.0123672407616892E-4</c:v>
                </c:pt>
                <c:pt idx="2901">
                  <c:v>6.1378820941793697E-4</c:v>
                </c:pt>
                <c:pt idx="2902">
                  <c:v>6.0308858256921671E-4</c:v>
                </c:pt>
                <c:pt idx="2903">
                  <c:v>6.1934378489708023E-4</c:v>
                </c:pt>
                <c:pt idx="2904">
                  <c:v>6.0350010667878286E-4</c:v>
                </c:pt>
                <c:pt idx="2905">
                  <c:v>6.0185401024051826E-4</c:v>
                </c:pt>
                <c:pt idx="2906">
                  <c:v>6.006194379118197E-4</c:v>
                </c:pt>
                <c:pt idx="2907">
                  <c:v>6.0411739284313209E-4</c:v>
                </c:pt>
                <c:pt idx="2908">
                  <c:v>6.1831497462316485E-4</c:v>
                </c:pt>
                <c:pt idx="2909">
                  <c:v>5.9238895572049635E-4</c:v>
                </c:pt>
                <c:pt idx="2910">
                  <c:v>5.9280047983006261E-4</c:v>
                </c:pt>
                <c:pt idx="2911">
                  <c:v>6.1070177859619073E-4</c:v>
                </c:pt>
                <c:pt idx="2912">
                  <c:v>6.1255363708923852E-4</c:v>
                </c:pt>
                <c:pt idx="2913">
                  <c:v>6.3395289078667914E-4</c:v>
                </c:pt>
                <c:pt idx="2914">
                  <c:v>6.3395289078667914E-4</c:v>
                </c:pt>
                <c:pt idx="2915">
                  <c:v>6.0288282051443364E-4</c:v>
                </c:pt>
                <c:pt idx="2916">
                  <c:v>5.8827371462483473E-4</c:v>
                </c:pt>
                <c:pt idx="2917">
                  <c:v>5.8971404900831637E-4</c:v>
                </c:pt>
                <c:pt idx="2918">
                  <c:v>5.7366460873523571E-4</c:v>
                </c:pt>
                <c:pt idx="2919">
                  <c:v>5.7942594626916215E-4</c:v>
                </c:pt>
                <c:pt idx="2920">
                  <c:v>5.9444657626832721E-4</c:v>
                </c:pt>
                <c:pt idx="2921">
                  <c:v>5.9053709722744867E-4</c:v>
                </c:pt>
                <c:pt idx="2922">
                  <c:v>5.9526962448745962E-4</c:v>
                </c:pt>
                <c:pt idx="2923">
                  <c:v>5.8127780476220983E-4</c:v>
                </c:pt>
                <c:pt idx="2924">
                  <c:v>5.8580456996743771E-4</c:v>
                </c:pt>
                <c:pt idx="2925">
                  <c:v>6.1564006791098476E-4</c:v>
                </c:pt>
                <c:pt idx="2926">
                  <c:v>6.1255363708923852E-4</c:v>
                </c:pt>
                <c:pt idx="2927">
                  <c:v>6.1996107106142956E-4</c:v>
                </c:pt>
                <c:pt idx="2928">
                  <c:v>5.8436423558395618E-4</c:v>
                </c:pt>
                <c:pt idx="2929">
                  <c:v>5.8580456996743771E-4</c:v>
                </c:pt>
                <c:pt idx="2930">
                  <c:v>5.6275921983173249E-4</c:v>
                </c:pt>
                <c:pt idx="2931">
                  <c:v>5.7181275024218803E-4</c:v>
                </c:pt>
                <c:pt idx="2932">
                  <c:v>5.9321200393962865E-4</c:v>
                </c:pt>
                <c:pt idx="2933">
                  <c:v>5.9506386243267644E-4</c:v>
                </c:pt>
                <c:pt idx="2934">
                  <c:v>5.9691572092572423E-4</c:v>
                </c:pt>
                <c:pt idx="2935">
                  <c:v>6.0535196517183065E-4</c:v>
                </c:pt>
                <c:pt idx="2936">
                  <c:v>5.9876757941877191E-4</c:v>
                </c:pt>
                <c:pt idx="2937">
                  <c:v>5.9238895572049635E-4</c:v>
                </c:pt>
                <c:pt idx="2938">
                  <c:v>5.7510494311871735E-4</c:v>
                </c:pt>
                <c:pt idx="2939">
                  <c:v>5.8210085298134213E-4</c:v>
                </c:pt>
                <c:pt idx="2940">
                  <c:v>5.8703914229613617E-4</c:v>
                </c:pt>
                <c:pt idx="2941">
                  <c:v>5.8991981106309933E-4</c:v>
                </c:pt>
                <c:pt idx="2942">
                  <c:v>5.6790327120130948E-4</c:v>
                </c:pt>
                <c:pt idx="2943">
                  <c:v>5.8601033202222079E-4</c:v>
                </c:pt>
                <c:pt idx="2944">
                  <c:v>5.9341776599441173E-4</c:v>
                </c:pt>
                <c:pt idx="2945">
                  <c:v>6.3251255640319761E-4</c:v>
                </c:pt>
                <c:pt idx="2946">
                  <c:v>6.1522854380141861E-4</c:v>
                </c:pt>
                <c:pt idx="2947">
                  <c:v>6.0144248613095211E-4</c:v>
                </c:pt>
                <c:pt idx="2948">
                  <c:v>5.9650419681615797E-4</c:v>
                </c:pt>
                <c:pt idx="2949">
                  <c:v>6.1831497462316485E-4</c:v>
                </c:pt>
                <c:pt idx="2950">
                  <c:v>6.1893226078751419E-4</c:v>
                </c:pt>
                <c:pt idx="2951">
                  <c:v>6.3066069791014982E-4</c:v>
                </c:pt>
                <c:pt idx="2952">
                  <c:v>6.1913802284229726E-4</c:v>
                </c:pt>
                <c:pt idx="2953">
                  <c:v>6.2592817065013897E-4</c:v>
                </c:pt>
                <c:pt idx="2954">
                  <c:v>6.0535196517183065E-4</c:v>
                </c:pt>
                <c:pt idx="2955">
                  <c:v>6.1934378489708023E-4</c:v>
                </c:pt>
                <c:pt idx="2956">
                  <c:v>6.1234787503445544E-4</c:v>
                </c:pt>
                <c:pt idx="2957">
                  <c:v>6.0185401024051826E-4</c:v>
                </c:pt>
                <c:pt idx="2958">
                  <c:v>6.5288299982672274E-4</c:v>
                </c:pt>
                <c:pt idx="2959">
                  <c:v>7.5247183434173513E-4</c:v>
                </c:pt>
                <c:pt idx="2960">
                  <c:v>7.3271867708255911E-4</c:v>
                </c:pt>
                <c:pt idx="2961">
                  <c:v>7.0061979653639802E-4</c:v>
                </c:pt>
                <c:pt idx="2962">
                  <c:v>6.5082537927889199E-4</c:v>
                </c:pt>
                <c:pt idx="2963">
                  <c:v>6.6399415078500937E-4</c:v>
                </c:pt>
                <c:pt idx="2964">
                  <c:v>7.1337704393294925E-4</c:v>
                </c:pt>
                <c:pt idx="2965">
                  <c:v>7.2263633639818798E-4</c:v>
                </c:pt>
                <c:pt idx="2966">
                  <c:v>7.0823299256337214E-4</c:v>
                </c:pt>
                <c:pt idx="2967">
                  <c:v>6.3107222201971608E-4</c:v>
                </c:pt>
                <c:pt idx="2968">
                  <c:v>5.8498152174830541E-4</c:v>
                </c:pt>
                <c:pt idx="2969">
                  <c:v>5.746934190091513E-4</c:v>
                </c:pt>
                <c:pt idx="2970">
                  <c:v>5.9238895572049635E-4</c:v>
                </c:pt>
                <c:pt idx="2971">
                  <c:v>5.8230661503612521E-4</c:v>
                </c:pt>
                <c:pt idx="2972">
                  <c:v>5.7181275024218803E-4</c:v>
                </c:pt>
                <c:pt idx="2973">
                  <c:v>5.8868523873440088E-4</c:v>
                </c:pt>
                <c:pt idx="2974">
                  <c:v>5.6913784353000794E-4</c:v>
                </c:pt>
                <c:pt idx="2975">
                  <c:v>5.8930252489875011E-4</c:v>
                </c:pt>
                <c:pt idx="2976">
                  <c:v>6.0329434462399979E-4</c:v>
                </c:pt>
                <c:pt idx="2977">
                  <c:v>5.9382929010397799E-4</c:v>
                </c:pt>
                <c:pt idx="2978">
                  <c:v>5.8230661503612521E-4</c:v>
                </c:pt>
                <c:pt idx="2979">
                  <c:v>5.8703914229613617E-4</c:v>
                </c:pt>
                <c:pt idx="2980">
                  <c:v>6.0329434462399979E-4</c:v>
                </c:pt>
                <c:pt idx="2981">
                  <c:v>5.9177166955614701E-4</c:v>
                </c:pt>
                <c:pt idx="2982">
                  <c:v>5.8950828695353318E-4</c:v>
                </c:pt>
                <c:pt idx="2983">
                  <c:v>6.2078411928056187E-4</c:v>
                </c:pt>
                <c:pt idx="2984">
                  <c:v>7.0123708270074735E-4</c:v>
                </c:pt>
                <c:pt idx="2985">
                  <c:v>9.5350136186480726E-4</c:v>
                </c:pt>
                <c:pt idx="2986">
                  <c:v>1.1594691787026737E-3</c:v>
                </c:pt>
                <c:pt idx="2987">
                  <c:v>1.0504152896676393E-3</c:v>
                </c:pt>
                <c:pt idx="2988">
                  <c:v>8.1131978200969681E-4</c:v>
                </c:pt>
                <c:pt idx="2989">
                  <c:v>7.2757462571298201E-4</c:v>
                </c:pt>
                <c:pt idx="2990">
                  <c:v>7.0329470324857822E-4</c:v>
                </c:pt>
                <c:pt idx="2991">
                  <c:v>6.5411757215542131E-4</c:v>
                </c:pt>
                <c:pt idx="2992">
                  <c:v>6.0535196517183065E-4</c:v>
                </c:pt>
                <c:pt idx="2993">
                  <c:v>6.1687464023968321E-4</c:v>
                </c:pt>
                <c:pt idx="2994">
                  <c:v>6.0864415804836008E-4</c:v>
                </c:pt>
                <c:pt idx="2995">
                  <c:v>6.0782110982922767E-4</c:v>
                </c:pt>
                <c:pt idx="2996">
                  <c:v>5.9588691065180885E-4</c:v>
                </c:pt>
                <c:pt idx="2997">
                  <c:v>5.9341776599441173E-4</c:v>
                </c:pt>
                <c:pt idx="2998">
                  <c:v>5.8436423558395618E-4</c:v>
                </c:pt>
                <c:pt idx="2999">
                  <c:v>6.3045493585536685E-4</c:v>
                </c:pt>
                <c:pt idx="3000">
                  <c:v>6.2695698092405435E-4</c:v>
                </c:pt>
                <c:pt idx="3001">
                  <c:v>6.6358262667544322E-4</c:v>
                </c:pt>
                <c:pt idx="3002">
                  <c:v>7.2284209845297105E-4</c:v>
                </c:pt>
                <c:pt idx="3003">
                  <c:v>8.4732814159673645E-4</c:v>
                </c:pt>
                <c:pt idx="3004">
                  <c:v>8.9321307981336405E-4</c:v>
                </c:pt>
                <c:pt idx="3005">
                  <c:v>7.7140194338177874E-4</c:v>
                </c:pt>
                <c:pt idx="3006">
                  <c:v>6.3703932160842538E-4</c:v>
                </c:pt>
                <c:pt idx="3007">
                  <c:v>5.9897334147355509E-4</c:v>
                </c:pt>
                <c:pt idx="3008">
                  <c:v>5.8045475654307753E-4</c:v>
                </c:pt>
                <c:pt idx="3009">
                  <c:v>5.7757408777611425E-4</c:v>
                </c:pt>
                <c:pt idx="3010">
                  <c:v>5.8971404900831637E-4</c:v>
                </c:pt>
                <c:pt idx="3011">
                  <c:v>5.8189509092655928E-4</c:v>
                </c:pt>
                <c:pt idx="3012">
                  <c:v>5.9074285928223164E-4</c:v>
                </c:pt>
                <c:pt idx="3013">
                  <c:v>6.1810921256838177E-4</c:v>
                </c:pt>
                <c:pt idx="3014">
                  <c:v>6.4156608681365326E-4</c:v>
                </c:pt>
                <c:pt idx="3015">
                  <c:v>6.6296534051109388E-4</c:v>
                </c:pt>
                <c:pt idx="3016">
                  <c:v>6.351874631153777E-4</c:v>
                </c:pt>
                <c:pt idx="3017">
                  <c:v>6.100844924318415E-4</c:v>
                </c:pt>
                <c:pt idx="3018">
                  <c:v>6.0329434462399979E-4</c:v>
                </c:pt>
                <c:pt idx="3019">
                  <c:v>5.9917910352833817E-4</c:v>
                </c:pt>
                <c:pt idx="3020">
                  <c:v>5.9218319366571338E-4</c:v>
                </c:pt>
                <c:pt idx="3021">
                  <c:v>6.0226553435008441E-4</c:v>
                </c:pt>
                <c:pt idx="3022">
                  <c:v>5.9156590750136405E-4</c:v>
                </c:pt>
                <c:pt idx="3023">
                  <c:v>6.0205977229530123E-4</c:v>
                </c:pt>
                <c:pt idx="3024">
                  <c:v>5.9362352804919491E-4</c:v>
                </c:pt>
                <c:pt idx="3025">
                  <c:v>5.833354253100408E-4</c:v>
                </c:pt>
                <c:pt idx="3026">
                  <c:v>6.1317092325358785E-4</c:v>
                </c:pt>
                <c:pt idx="3027">
                  <c:v>6.3271831845798068E-4</c:v>
                </c:pt>
                <c:pt idx="3028">
                  <c:v>6.3971422832060558E-4</c:v>
                </c:pt>
                <c:pt idx="3029">
                  <c:v>6.41154562704087E-4</c:v>
                </c:pt>
                <c:pt idx="3030">
                  <c:v>6.1687464023968321E-4</c:v>
                </c:pt>
                <c:pt idx="3031">
                  <c:v>6.1152482681532314E-4</c:v>
                </c:pt>
                <c:pt idx="3032">
                  <c:v>6.0884992010314305E-4</c:v>
                </c:pt>
                <c:pt idx="3033">
                  <c:v>5.91154383391798E-4</c:v>
                </c:pt>
                <c:pt idx="3034">
                  <c:v>5.8518728380308849E-4</c:v>
                </c:pt>
                <c:pt idx="3035">
                  <c:v>5.6152464750303392E-4</c:v>
                </c:pt>
                <c:pt idx="3036">
                  <c:v>5.971214829805073E-4</c:v>
                </c:pt>
                <c:pt idx="3037">
                  <c:v>5.9280047983006261E-4</c:v>
                </c:pt>
                <c:pt idx="3038">
                  <c:v>6.0535196517183065E-4</c:v>
                </c:pt>
                <c:pt idx="3039">
                  <c:v>6.3395289078667914E-4</c:v>
                </c:pt>
                <c:pt idx="3040">
                  <c:v>6.1481701969185246E-4</c:v>
                </c:pt>
                <c:pt idx="3041">
                  <c:v>5.8354118736482388E-4</c:v>
                </c:pt>
                <c:pt idx="3042">
                  <c:v>6.0391163078834902E-4</c:v>
                </c:pt>
                <c:pt idx="3043">
                  <c:v>6.0987873037705843E-4</c:v>
                </c:pt>
                <c:pt idx="3044">
                  <c:v>6.1111330270575699E-4</c:v>
                </c:pt>
                <c:pt idx="3045">
                  <c:v>6.3580474927972693E-4</c:v>
                </c:pt>
                <c:pt idx="3046">
                  <c:v>6.4321218325191787E-4</c:v>
                </c:pt>
                <c:pt idx="3047">
                  <c:v>6.4938504489541046E-4</c:v>
                </c:pt>
                <c:pt idx="3048">
                  <c:v>6.5720400297716766E-4</c:v>
                </c:pt>
                <c:pt idx="3049">
                  <c:v>6.3477593900581144E-4</c:v>
                </c:pt>
                <c:pt idx="3050">
                  <c:v>6.1131906476054006E-4</c:v>
                </c:pt>
                <c:pt idx="3051">
                  <c:v>5.8374694941960685E-4</c:v>
                </c:pt>
                <c:pt idx="3052">
                  <c:v>5.7613375339263283E-4</c:v>
                </c:pt>
                <c:pt idx="3053">
                  <c:v>5.9053709722744867E-4</c:v>
                </c:pt>
                <c:pt idx="3054">
                  <c:v>5.7695680161176514E-4</c:v>
                </c:pt>
                <c:pt idx="3055">
                  <c:v>5.8415847352917311E-4</c:v>
                </c:pt>
                <c:pt idx="3056">
                  <c:v>5.8642185613178705E-4</c:v>
                </c:pt>
                <c:pt idx="3057">
                  <c:v>6.3683355955364231E-4</c:v>
                </c:pt>
                <c:pt idx="3058">
                  <c:v>6.9362388667377334E-4</c:v>
                </c:pt>
                <c:pt idx="3059">
                  <c:v>7.691385607791648E-4</c:v>
                </c:pt>
                <c:pt idx="3060">
                  <c:v>7.0658689612510754E-4</c:v>
                </c:pt>
                <c:pt idx="3061">
                  <c:v>6.6440567489457552E-4</c:v>
                </c:pt>
                <c:pt idx="3062">
                  <c:v>6.1646311613011717E-4</c:v>
                </c:pt>
                <c:pt idx="3063">
                  <c:v>5.91154383391798E-4</c:v>
                </c:pt>
                <c:pt idx="3064">
                  <c:v>6.1996107106142956E-4</c:v>
                </c:pt>
                <c:pt idx="3065">
                  <c:v>6.0658653750052911E-4</c:v>
                </c:pt>
                <c:pt idx="3066">
                  <c:v>5.8909676284396703E-4</c:v>
                </c:pt>
                <c:pt idx="3067">
                  <c:v>5.7736832572133129E-4</c:v>
                </c:pt>
                <c:pt idx="3068">
                  <c:v>5.8024899448829445E-4</c:v>
                </c:pt>
                <c:pt idx="3069">
                  <c:v>5.8395271147438992E-4</c:v>
                </c:pt>
                <c:pt idx="3070">
                  <c:v>5.8045475654307753E-4</c:v>
                </c:pt>
                <c:pt idx="3071">
                  <c:v>5.8539304585787145E-4</c:v>
                </c:pt>
                <c:pt idx="3072">
                  <c:v>5.9670995887094115E-4</c:v>
                </c:pt>
                <c:pt idx="3073">
                  <c:v>5.8210085298134213E-4</c:v>
                </c:pt>
                <c:pt idx="3074">
                  <c:v>6.0946720626749238E-4</c:v>
                </c:pt>
                <c:pt idx="3075">
                  <c:v>5.971214829805073E-4</c:v>
                </c:pt>
                <c:pt idx="3076">
                  <c:v>6.0720382366487833E-4</c:v>
                </c:pt>
                <c:pt idx="3077">
                  <c:v>6.1419973352750323E-4</c:v>
                </c:pt>
                <c:pt idx="3078">
                  <c:v>6.4444675558061654E-4</c:v>
                </c:pt>
                <c:pt idx="3079">
                  <c:v>7.0185436886509669E-4</c:v>
                </c:pt>
                <c:pt idx="3080">
                  <c:v>7.6934432283394787E-4</c:v>
                </c:pt>
                <c:pt idx="3081">
                  <c:v>7.6008503036870915E-4</c:v>
                </c:pt>
                <c:pt idx="3082">
                  <c:v>6.8992016968767776E-4</c:v>
                </c:pt>
                <c:pt idx="3083">
                  <c:v>6.109075406509738E-4</c:v>
                </c:pt>
                <c:pt idx="3084">
                  <c:v>5.9650419681615797E-4</c:v>
                </c:pt>
                <c:pt idx="3085">
                  <c:v>5.9732724503529038E-4</c:v>
                </c:pt>
                <c:pt idx="3086">
                  <c:v>5.8950828695353318E-4</c:v>
                </c:pt>
                <c:pt idx="3087">
                  <c:v>5.9382929010397799E-4</c:v>
                </c:pt>
                <c:pt idx="3088">
                  <c:v>5.8024899448829445E-4</c:v>
                </c:pt>
                <c:pt idx="3089">
                  <c:v>5.7510494311871735E-4</c:v>
                </c:pt>
                <c:pt idx="3090">
                  <c:v>5.6872631942044179E-4</c:v>
                </c:pt>
                <c:pt idx="3091">
                  <c:v>5.9917910352833817E-4</c:v>
                </c:pt>
                <c:pt idx="3092">
                  <c:v>5.711954640778388E-4</c:v>
                </c:pt>
                <c:pt idx="3093">
                  <c:v>5.9856181736398883E-4</c:v>
                </c:pt>
                <c:pt idx="3094">
                  <c:v>5.8498152174830541E-4</c:v>
                </c:pt>
                <c:pt idx="3095">
                  <c:v>6.0411739284313209E-4</c:v>
                </c:pt>
                <c:pt idx="3096">
                  <c:v>6.3066069791014982E-4</c:v>
                </c:pt>
                <c:pt idx="3097">
                  <c:v>6.5103114133367506E-4</c:v>
                </c:pt>
                <c:pt idx="3098">
                  <c:v>6.6008467174413082E-4</c:v>
                </c:pt>
                <c:pt idx="3099">
                  <c:v>6.3868541804668999E-4</c:v>
                </c:pt>
                <c:pt idx="3100">
                  <c:v>6.057634892813968E-4</c:v>
                </c:pt>
                <c:pt idx="3101">
                  <c:v>5.9444657626832721E-4</c:v>
                </c:pt>
                <c:pt idx="3102">
                  <c:v>6.0267705845965056E-4</c:v>
                </c:pt>
                <c:pt idx="3103">
                  <c:v>5.9959062763790421E-4</c:v>
                </c:pt>
                <c:pt idx="3104">
                  <c:v>5.8456999763873915E-4</c:v>
                </c:pt>
                <c:pt idx="3105">
                  <c:v>6.006194379118197E-4</c:v>
                </c:pt>
                <c:pt idx="3106">
                  <c:v>5.8806795257005165E-4</c:v>
                </c:pt>
                <c:pt idx="3107">
                  <c:v>5.7284156051610341E-4</c:v>
                </c:pt>
                <c:pt idx="3108">
                  <c:v>5.7675103955698195E-4</c:v>
                </c:pt>
                <c:pt idx="3109">
                  <c:v>5.9938486558312114E-4</c:v>
                </c:pt>
                <c:pt idx="3110">
                  <c:v>5.6831479531087564E-4</c:v>
                </c:pt>
                <c:pt idx="3111">
                  <c:v>5.609073613386847E-4</c:v>
                </c:pt>
                <c:pt idx="3112">
                  <c:v>5.9794453119963961E-4</c:v>
                </c:pt>
                <c:pt idx="3113">
                  <c:v>6.0103096202138596E-4</c:v>
                </c:pt>
                <c:pt idx="3114">
                  <c:v>6.1255363708923852E-4</c:v>
                </c:pt>
                <c:pt idx="3115">
                  <c:v>6.3312984256754684E-4</c:v>
                </c:pt>
                <c:pt idx="3116">
                  <c:v>5.9876757941877191E-4</c:v>
                </c:pt>
                <c:pt idx="3117">
                  <c:v>6.0884992010314305E-4</c:v>
                </c:pt>
                <c:pt idx="3118">
                  <c:v>5.8642185613178705E-4</c:v>
                </c:pt>
                <c:pt idx="3119">
                  <c:v>5.8703914229613617E-4</c:v>
                </c:pt>
                <c:pt idx="3120">
                  <c:v>5.8271813914569158E-4</c:v>
                </c:pt>
                <c:pt idx="3121">
                  <c:v>6.0329434462399979E-4</c:v>
                </c:pt>
                <c:pt idx="3122">
                  <c:v>6.1193635092488929E-4</c:v>
                </c:pt>
                <c:pt idx="3123">
                  <c:v>6.3621627338929308E-4</c:v>
                </c:pt>
                <c:pt idx="3124">
                  <c:v>6.1625735407533409E-4</c:v>
                </c:pt>
                <c:pt idx="3125">
                  <c:v>5.8868523873440088E-4</c:v>
                </c:pt>
                <c:pt idx="3126">
                  <c:v>5.7448765695436812E-4</c:v>
                </c:pt>
                <c:pt idx="3127">
                  <c:v>5.5967278900998613E-4</c:v>
                </c:pt>
                <c:pt idx="3128">
                  <c:v>5.8045475654307753E-4</c:v>
                </c:pt>
                <c:pt idx="3129">
                  <c:v>5.5843821668128768E-4</c:v>
                </c:pt>
                <c:pt idx="3130">
                  <c:v>5.695493676395742E-4</c:v>
                </c:pt>
                <c:pt idx="3131">
                  <c:v>5.7572222928306668E-4</c:v>
                </c:pt>
                <c:pt idx="3132">
                  <c:v>5.7489918106393438E-4</c:v>
                </c:pt>
                <c:pt idx="3133">
                  <c:v>5.7489918106393438E-4</c:v>
                </c:pt>
                <c:pt idx="3134">
                  <c:v>5.6543412654391247E-4</c:v>
                </c:pt>
                <c:pt idx="3135">
                  <c:v>5.4629825544908568E-4</c:v>
                </c:pt>
                <c:pt idx="3136">
                  <c:v>5.7304732257088659E-4</c:v>
                </c:pt>
                <c:pt idx="3137">
                  <c:v>5.6337650599608171E-4</c:v>
                </c:pt>
                <c:pt idx="3138">
                  <c:v>5.876564284604855E-4</c:v>
                </c:pt>
                <c:pt idx="3139">
                  <c:v>5.7531070517350053E-4</c:v>
                </c:pt>
                <c:pt idx="3140">
                  <c:v>5.9012557311788241E-4</c:v>
                </c:pt>
                <c:pt idx="3141">
                  <c:v>5.798374703787283E-4</c:v>
                </c:pt>
                <c:pt idx="3142">
                  <c:v>5.7510494311871735E-4</c:v>
                </c:pt>
                <c:pt idx="3143">
                  <c:v>5.7880866010481292E-4</c:v>
                </c:pt>
                <c:pt idx="3144">
                  <c:v>5.9197743161093031E-4</c:v>
                </c:pt>
                <c:pt idx="3145">
                  <c:v>5.7160698818740495E-4</c:v>
                </c:pt>
                <c:pt idx="3146">
                  <c:v>5.9382929010397799E-4</c:v>
                </c:pt>
                <c:pt idx="3147">
                  <c:v>5.8045475654307753E-4</c:v>
                </c:pt>
                <c:pt idx="3148">
                  <c:v>5.7654527750219898E-4</c:v>
                </c:pt>
                <c:pt idx="3149">
                  <c:v>5.7592799133784965E-4</c:v>
                </c:pt>
                <c:pt idx="3150">
                  <c:v>5.7345884668045274E-4</c:v>
                </c:pt>
                <c:pt idx="3151">
                  <c:v>5.8724490435091935E-4</c:v>
                </c:pt>
                <c:pt idx="3152">
                  <c:v>5.9197743161093031E-4</c:v>
                </c:pt>
                <c:pt idx="3153">
                  <c:v>5.703724158587065E-4</c:v>
                </c:pt>
                <c:pt idx="3154">
                  <c:v>6.0473467900748143E-4</c:v>
                </c:pt>
                <c:pt idx="3155">
                  <c:v>5.8559880791265475E-4</c:v>
                </c:pt>
                <c:pt idx="3156">
                  <c:v>6.0452891695269824E-4</c:v>
                </c:pt>
                <c:pt idx="3157">
                  <c:v>5.8539304585787145E-4</c:v>
                </c:pt>
                <c:pt idx="3158">
                  <c:v>5.7572222928306668E-4</c:v>
                </c:pt>
                <c:pt idx="3159">
                  <c:v>5.7345884668045274E-4</c:v>
                </c:pt>
                <c:pt idx="3160">
                  <c:v>5.5864397873607076E-4</c:v>
                </c:pt>
                <c:pt idx="3161">
                  <c:v>5.6831479531087564E-4</c:v>
                </c:pt>
                <c:pt idx="3162">
                  <c:v>5.8066051859786061E-4</c:v>
                </c:pt>
                <c:pt idx="3163">
                  <c:v>5.7633951544741591E-4</c:v>
                </c:pt>
                <c:pt idx="3164">
                  <c:v>5.8415847352917311E-4</c:v>
                </c:pt>
                <c:pt idx="3165">
                  <c:v>5.7016665380392342E-4</c:v>
                </c:pt>
                <c:pt idx="3166">
                  <c:v>5.5452873764040903E-4</c:v>
                </c:pt>
                <c:pt idx="3167">
                  <c:v>5.7592799133784965E-4</c:v>
                </c:pt>
                <c:pt idx="3168">
                  <c:v>5.6255345777694941E-4</c:v>
                </c:pt>
                <c:pt idx="3169">
                  <c:v>5.5452873764040903E-4</c:v>
                </c:pt>
                <c:pt idx="3170">
                  <c:v>5.5905550284563691E-4</c:v>
                </c:pt>
                <c:pt idx="3171">
                  <c:v>5.609073613386847E-4</c:v>
                </c:pt>
                <c:pt idx="3172">
                  <c:v>5.8374694941960685E-4</c:v>
                </c:pt>
                <c:pt idx="3173">
                  <c:v>6.0761534777444459E-4</c:v>
                </c:pt>
                <c:pt idx="3174">
                  <c:v>6.0020791380225344E-4</c:v>
                </c:pt>
                <c:pt idx="3175">
                  <c:v>5.8909676284396703E-4</c:v>
                </c:pt>
                <c:pt idx="3176">
                  <c:v>5.8066051859786061E-4</c:v>
                </c:pt>
                <c:pt idx="3177">
                  <c:v>5.7160698818740495E-4</c:v>
                </c:pt>
                <c:pt idx="3178">
                  <c:v>5.7078393996827265E-4</c:v>
                </c:pt>
                <c:pt idx="3179">
                  <c:v>5.876564284604855E-4</c:v>
                </c:pt>
                <c:pt idx="3180">
                  <c:v>5.9547538654224259E-4</c:v>
                </c:pt>
                <c:pt idx="3181">
                  <c:v>6.4156608681365326E-4</c:v>
                </c:pt>
                <c:pt idx="3182">
                  <c:v>6.6893244009980329E-4</c:v>
                </c:pt>
                <c:pt idx="3183">
                  <c:v>6.6852091599023714E-4</c:v>
                </c:pt>
                <c:pt idx="3184">
                  <c:v>6.3457017695102847E-4</c:v>
                </c:pt>
                <c:pt idx="3185">
                  <c:v>5.7695680161176514E-4</c:v>
                </c:pt>
                <c:pt idx="3186">
                  <c:v>6.0144248613095211E-4</c:v>
                </c:pt>
                <c:pt idx="3187">
                  <c:v>6.5596943064846899E-4</c:v>
                </c:pt>
                <c:pt idx="3188">
                  <c:v>6.7222463297633272E-4</c:v>
                </c:pt>
                <c:pt idx="3189">
                  <c:v>6.2345902599274196E-4</c:v>
                </c:pt>
                <c:pt idx="3190">
                  <c:v>5.9321200393962865E-4</c:v>
                </c:pt>
                <c:pt idx="3191">
                  <c:v>5.8909676284396703E-4</c:v>
                </c:pt>
                <c:pt idx="3192">
                  <c:v>5.7489918106393438E-4</c:v>
                </c:pt>
                <c:pt idx="3193">
                  <c:v>5.5987855106476932E-4</c:v>
                </c:pt>
                <c:pt idx="3194">
                  <c:v>5.5946702695520306E-4</c:v>
                </c:pt>
                <c:pt idx="3195">
                  <c:v>5.781913739404637E-4</c:v>
                </c:pt>
                <c:pt idx="3196">
                  <c:v>5.6728598503696015E-4</c:v>
                </c:pt>
                <c:pt idx="3197">
                  <c:v>5.7243003640653726E-4</c:v>
                </c:pt>
                <c:pt idx="3198">
                  <c:v>5.73870370790019E-4</c:v>
                </c:pt>
                <c:pt idx="3199">
                  <c:v>5.9815029325442279E-4</c:v>
                </c:pt>
                <c:pt idx="3200">
                  <c:v>5.9300624188484568E-4</c:v>
                </c:pt>
                <c:pt idx="3201">
                  <c:v>5.9362352804919491E-4</c:v>
                </c:pt>
                <c:pt idx="3202">
                  <c:v>6.049404410622645E-4</c:v>
                </c:pt>
                <c:pt idx="3203">
                  <c:v>5.7572222928306668E-4</c:v>
                </c:pt>
                <c:pt idx="3204">
                  <c:v>5.7428189489958504E-4</c:v>
                </c:pt>
                <c:pt idx="3205">
                  <c:v>5.9650419681615797E-4</c:v>
                </c:pt>
                <c:pt idx="3206">
                  <c:v>5.8539304585787145E-4</c:v>
                </c:pt>
                <c:pt idx="3207">
                  <c:v>5.5946702695520306E-4</c:v>
                </c:pt>
                <c:pt idx="3208">
                  <c:v>5.61730409557817E-4</c:v>
                </c:pt>
                <c:pt idx="3209">
                  <c:v>5.79014422159596E-4</c:v>
                </c:pt>
                <c:pt idx="3210">
                  <c:v>5.8354118736482388E-4</c:v>
                </c:pt>
                <c:pt idx="3211">
                  <c:v>5.61730409557817E-4</c:v>
                </c:pt>
                <c:pt idx="3212">
                  <c:v>5.7489918106393438E-4</c:v>
                </c:pt>
                <c:pt idx="3213">
                  <c:v>5.7140122613262199E-4</c:v>
                </c:pt>
                <c:pt idx="3214">
                  <c:v>5.833354253100408E-4</c:v>
                </c:pt>
                <c:pt idx="3215">
                  <c:v>5.8745066640570243E-4</c:v>
                </c:pt>
                <c:pt idx="3216">
                  <c:v>5.7448765695436812E-4</c:v>
                </c:pt>
                <c:pt idx="3217">
                  <c:v>5.6317074394129853E-4</c:v>
                </c:pt>
                <c:pt idx="3218">
                  <c:v>5.6666869887261103E-4</c:v>
                </c:pt>
                <c:pt idx="3219">
                  <c:v>5.6666869887261103E-4</c:v>
                </c:pt>
                <c:pt idx="3220">
                  <c:v>5.7551646722828361E-4</c:v>
                </c:pt>
                <c:pt idx="3221">
                  <c:v>5.7736832572133129E-4</c:v>
                </c:pt>
                <c:pt idx="3222">
                  <c:v>5.7798561188568062E-4</c:v>
                </c:pt>
                <c:pt idx="3223">
                  <c:v>5.6563988859869554E-4</c:v>
                </c:pt>
                <c:pt idx="3224">
                  <c:v>5.781913739404637E-4</c:v>
                </c:pt>
                <c:pt idx="3225">
                  <c:v>5.8703914229613617E-4</c:v>
                </c:pt>
                <c:pt idx="3226">
                  <c:v>5.8004323243351149E-4</c:v>
                </c:pt>
                <c:pt idx="3227">
                  <c:v>5.5967278900998613E-4</c:v>
                </c:pt>
                <c:pt idx="3228">
                  <c:v>5.7489918106393438E-4</c:v>
                </c:pt>
                <c:pt idx="3229">
                  <c:v>5.8107204270742676E-4</c:v>
                </c:pt>
                <c:pt idx="3230">
                  <c:v>5.7551646722828361E-4</c:v>
                </c:pt>
                <c:pt idx="3231">
                  <c:v>5.9321200393962865E-4</c:v>
                </c:pt>
                <c:pt idx="3232">
                  <c:v>5.6625717476304488E-4</c:v>
                </c:pt>
                <c:pt idx="3233">
                  <c:v>5.5843821668128768E-4</c:v>
                </c:pt>
                <c:pt idx="3234">
                  <c:v>5.5699788229780615E-4</c:v>
                </c:pt>
                <c:pt idx="3235">
                  <c:v>5.7572222928306668E-4</c:v>
                </c:pt>
                <c:pt idx="3236">
                  <c:v>5.6563988859869554E-4</c:v>
                </c:pt>
                <c:pt idx="3237">
                  <c:v>5.5967278900998613E-4</c:v>
                </c:pt>
                <c:pt idx="3238">
                  <c:v>5.7757408777611425E-4</c:v>
                </c:pt>
                <c:pt idx="3239">
                  <c:v>5.7222427435175429E-4</c:v>
                </c:pt>
                <c:pt idx="3240">
                  <c:v>5.8415847352917311E-4</c:v>
                </c:pt>
                <c:pt idx="3241">
                  <c:v>5.9156590750136405E-4</c:v>
                </c:pt>
                <c:pt idx="3242">
                  <c:v>6.3559898722494385E-4</c:v>
                </c:pt>
                <c:pt idx="3243">
                  <c:v>6.6872667804502032E-4</c:v>
                </c:pt>
                <c:pt idx="3244">
                  <c:v>6.5946738557978149E-4</c:v>
                </c:pt>
                <c:pt idx="3245">
                  <c:v>5.8930252489875011E-4</c:v>
                </c:pt>
                <c:pt idx="3246">
                  <c:v>5.9794453119963961E-4</c:v>
                </c:pt>
                <c:pt idx="3247">
                  <c:v>5.6728598503696015E-4</c:v>
                </c:pt>
                <c:pt idx="3248">
                  <c:v>5.8045475654307753E-4</c:v>
                </c:pt>
                <c:pt idx="3249">
                  <c:v>5.5452873764040903E-4</c:v>
                </c:pt>
                <c:pt idx="3250">
                  <c:v>5.6810903325609256E-4</c:v>
                </c:pt>
                <c:pt idx="3251">
                  <c:v>5.6584565065347862E-4</c:v>
                </c:pt>
                <c:pt idx="3252">
                  <c:v>5.7551646722828361E-4</c:v>
                </c:pt>
                <c:pt idx="3253">
                  <c:v>5.5699788229780615E-4</c:v>
                </c:pt>
                <c:pt idx="3254">
                  <c:v>5.4691554161343501E-4</c:v>
                </c:pt>
                <c:pt idx="3255">
                  <c:v>5.2901424284730668E-4</c:v>
                </c:pt>
                <c:pt idx="3256">
                  <c:v>5.4485792106560415E-4</c:v>
                </c:pt>
                <c:pt idx="3257">
                  <c:v>5.8456999763873915E-4</c:v>
                </c:pt>
                <c:pt idx="3258">
                  <c:v>5.5761516846215527E-4</c:v>
                </c:pt>
                <c:pt idx="3259">
                  <c:v>5.5699788229780615E-4</c:v>
                </c:pt>
                <c:pt idx="3260">
                  <c:v>5.5638059613345682E-4</c:v>
                </c:pt>
                <c:pt idx="3261">
                  <c:v>5.3847929736732848E-4</c:v>
                </c:pt>
                <c:pt idx="3262">
                  <c:v>5.4609249339430271E-4</c:v>
                </c:pt>
                <c:pt idx="3263">
                  <c:v>5.2160680887511585E-4</c:v>
                </c:pt>
                <c:pt idx="3264">
                  <c:v>5.5494026174997529E-4</c:v>
                </c:pt>
                <c:pt idx="3265">
                  <c:v>5.5967278900998613E-4</c:v>
                </c:pt>
                <c:pt idx="3266">
                  <c:v>5.5432297558562595E-4</c:v>
                </c:pt>
                <c:pt idx="3267">
                  <c:v>5.2181257092989892E-4</c:v>
                </c:pt>
                <c:pt idx="3268">
                  <c:v>5.4280030051777328E-4</c:v>
                </c:pt>
                <c:pt idx="3269">
                  <c:v>5.4403487284647174E-4</c:v>
                </c:pt>
                <c:pt idx="3270">
                  <c:v>5.409484420247256E-4</c:v>
                </c:pt>
                <c:pt idx="3271">
                  <c:v>5.5987855106476932E-4</c:v>
                </c:pt>
                <c:pt idx="3272">
                  <c:v>5.2613357408034373E-4</c:v>
                </c:pt>
                <c:pt idx="3273">
                  <c:v>5.5452873764040903E-4</c:v>
                </c:pt>
                <c:pt idx="3274">
                  <c:v>5.4403487284647174E-4</c:v>
                </c:pt>
                <c:pt idx="3275">
                  <c:v>5.5802669257172153E-4</c:v>
                </c:pt>
                <c:pt idx="3276">
                  <c:v>5.5576330996910759E-4</c:v>
                </c:pt>
                <c:pt idx="3277">
                  <c:v>5.4135996613429176E-4</c:v>
                </c:pt>
                <c:pt idx="3278">
                  <c:v>5.3333524599775148E-4</c:v>
                </c:pt>
                <c:pt idx="3279">
                  <c:v>5.4835587599691665E-4</c:v>
                </c:pt>
                <c:pt idx="3280">
                  <c:v>5.2942576695687294E-4</c:v>
                </c:pt>
                <c:pt idx="3281">
                  <c:v>5.4732706572300116E-4</c:v>
                </c:pt>
                <c:pt idx="3282">
                  <c:v>5.6481684037956324E-4</c:v>
                </c:pt>
                <c:pt idx="3283">
                  <c:v>5.660514127082618E-4</c:v>
                </c:pt>
                <c:pt idx="3284">
                  <c:v>5.6193617161260007E-4</c:v>
                </c:pt>
                <c:pt idx="3285">
                  <c:v>5.8127780476220983E-4</c:v>
                </c:pt>
                <c:pt idx="3286">
                  <c:v>5.9485810037789336E-4</c:v>
                </c:pt>
                <c:pt idx="3287">
                  <c:v>5.6337650599608171E-4</c:v>
                </c:pt>
                <c:pt idx="3288">
                  <c:v>5.3868505942211166E-4</c:v>
                </c:pt>
                <c:pt idx="3289">
                  <c:v>5.436233487369058E-4</c:v>
                </c:pt>
                <c:pt idx="3290">
                  <c:v>5.6008431311955239E-4</c:v>
                </c:pt>
                <c:pt idx="3291">
                  <c:v>5.4259453846299032E-4</c:v>
                </c:pt>
                <c:pt idx="3292">
                  <c:v>5.3909658353167782E-4</c:v>
                </c:pt>
                <c:pt idx="3293">
                  <c:v>5.6111312339346766E-4</c:v>
                </c:pt>
                <c:pt idx="3294">
                  <c:v>5.3868505942211166E-4</c:v>
                </c:pt>
                <c:pt idx="3295">
                  <c:v>5.3415829421688389E-4</c:v>
                </c:pt>
                <c:pt idx="3296">
                  <c:v>5.2387019147772968E-4</c:v>
                </c:pt>
                <c:pt idx="3297">
                  <c:v>5.2633933613512669E-4</c:v>
                </c:pt>
                <c:pt idx="3298">
                  <c:v>5.5288264120214442E-4</c:v>
                </c:pt>
                <c:pt idx="3299">
                  <c:v>5.6214193366738315E-4</c:v>
                </c:pt>
                <c:pt idx="3300">
                  <c:v>5.4938468627083203E-4</c:v>
                </c:pt>
                <c:pt idx="3301">
                  <c:v>5.495904483256151E-4</c:v>
                </c:pt>
                <c:pt idx="3302">
                  <c:v>5.3559862860036553E-4</c:v>
                </c:pt>
                <c:pt idx="3303">
                  <c:v>5.2942576695687294E-4</c:v>
                </c:pt>
                <c:pt idx="3304">
                  <c:v>5.4177149024385802E-4</c:v>
                </c:pt>
                <c:pt idx="3305">
                  <c:v>5.4712130366821809E-4</c:v>
                </c:pt>
                <c:pt idx="3306">
                  <c:v>5.5494026174997529E-4</c:v>
                </c:pt>
                <c:pt idx="3307">
                  <c:v>5.3518710449079927E-4</c:v>
                </c:pt>
                <c:pt idx="3308">
                  <c:v>5.2819119462817437E-4</c:v>
                </c:pt>
                <c:pt idx="3309">
                  <c:v>5.2140104682033277E-4</c:v>
                </c:pt>
                <c:pt idx="3310">
                  <c:v>5.3847929736732848E-4</c:v>
                </c:pt>
                <c:pt idx="3311">
                  <c:v>5.3909658353167782E-4</c:v>
                </c:pt>
                <c:pt idx="3312">
                  <c:v>5.4053691791515945E-4</c:v>
                </c:pt>
                <c:pt idx="3313">
                  <c:v>5.4403487284647174E-4</c:v>
                </c:pt>
                <c:pt idx="3314">
                  <c:v>5.1296480257422635E-4</c:v>
                </c:pt>
                <c:pt idx="3315">
                  <c:v>5.2201833298468189E-4</c:v>
                </c:pt>
                <c:pt idx="3316">
                  <c:v>5.3683320092906388E-4</c:v>
                </c:pt>
                <c:pt idx="3317">
                  <c:v>5.5432297558562595E-4</c:v>
                </c:pt>
                <c:pt idx="3318">
                  <c:v>5.2592781202556043E-4</c:v>
                </c:pt>
                <c:pt idx="3319">
                  <c:v>5.3354100805253456E-4</c:v>
                </c:pt>
                <c:pt idx="3320">
                  <c:v>5.4526944517517041E-4</c:v>
                </c:pt>
                <c:pt idx="3321">
                  <c:v>5.3292372188818533E-4</c:v>
                </c:pt>
                <c:pt idx="3322">
                  <c:v>5.4856163805169973E-4</c:v>
                </c:pt>
                <c:pt idx="3323">
                  <c:v>5.2510476380642813E-4</c:v>
                </c:pt>
                <c:pt idx="3324">
                  <c:v>5.5185383092822894E-4</c:v>
                </c:pt>
                <c:pt idx="3325">
                  <c:v>5.3703896298384706E-4</c:v>
                </c:pt>
                <c:pt idx="3326">
                  <c:v>5.4424063490125492E-4</c:v>
                </c:pt>
                <c:pt idx="3327">
                  <c:v>5.3477558038123323E-4</c:v>
                </c:pt>
                <c:pt idx="3328">
                  <c:v>5.7160698818740495E-4</c:v>
                </c:pt>
                <c:pt idx="3329">
                  <c:v>5.9053709722744867E-4</c:v>
                </c:pt>
                <c:pt idx="3330">
                  <c:v>6.0535196517183065E-4</c:v>
                </c:pt>
                <c:pt idx="3331">
                  <c:v>5.8477575969352223E-4</c:v>
                </c:pt>
                <c:pt idx="3332">
                  <c:v>6.1193635092488929E-4</c:v>
                </c:pt>
                <c:pt idx="3333">
                  <c:v>5.7963170832394523E-4</c:v>
                </c:pt>
                <c:pt idx="3334">
                  <c:v>5.5658635818823989E-4</c:v>
                </c:pt>
                <c:pt idx="3335">
                  <c:v>5.720185122969711E-4</c:v>
                </c:pt>
                <c:pt idx="3336">
                  <c:v>5.8148356681699291E-4</c:v>
                </c:pt>
                <c:pt idx="3337">
                  <c:v>5.91154383391798E-4</c:v>
                </c:pt>
                <c:pt idx="3338">
                  <c:v>5.6666869887261103E-4</c:v>
                </c:pt>
                <c:pt idx="3339">
                  <c:v>5.6728598503696015E-4</c:v>
                </c:pt>
                <c:pt idx="3340">
                  <c:v>5.3580439065514861E-4</c:v>
                </c:pt>
                <c:pt idx="3341">
                  <c:v>5.4465215901082107E-4</c:v>
                </c:pt>
                <c:pt idx="3342">
                  <c:v>5.5802669257172153E-4</c:v>
                </c:pt>
                <c:pt idx="3343">
                  <c:v>6.0041367585703651E-4</c:v>
                </c:pt>
                <c:pt idx="3344">
                  <c:v>6.5350028599107208E-4</c:v>
                </c:pt>
                <c:pt idx="3345">
                  <c:v>7.1193670954946772E-4</c:v>
                </c:pt>
                <c:pt idx="3346">
                  <c:v>6.7345920530503117E-4</c:v>
                </c:pt>
                <c:pt idx="3347">
                  <c:v>6.3827389393712405E-4</c:v>
                </c:pt>
                <c:pt idx="3348">
                  <c:v>6.2345902599274196E-4</c:v>
                </c:pt>
                <c:pt idx="3349">
                  <c:v>6.8374730804418528E-4</c:v>
                </c:pt>
                <c:pt idx="3350">
                  <c:v>8.1831569187232171E-4</c:v>
                </c:pt>
                <c:pt idx="3351">
                  <c:v>8.1852145392710457E-4</c:v>
                </c:pt>
                <c:pt idx="3352">
                  <c:v>6.9815065187900111E-4</c:v>
                </c:pt>
                <c:pt idx="3353">
                  <c:v>5.7736832572133129E-4</c:v>
                </c:pt>
                <c:pt idx="3354">
                  <c:v>5.2757390846382515E-4</c:v>
                </c:pt>
                <c:pt idx="3355">
                  <c:v>5.3127762544992073E-4</c:v>
                </c:pt>
                <c:pt idx="3356">
                  <c:v>5.4300606257255636E-4</c:v>
                </c:pt>
                <c:pt idx="3357">
                  <c:v>5.3086610134035457E-4</c:v>
                </c:pt>
                <c:pt idx="3358">
                  <c:v>5.3580439065514861E-4</c:v>
                </c:pt>
                <c:pt idx="3359">
                  <c:v>5.4403487284647174E-4</c:v>
                </c:pt>
                <c:pt idx="3360">
                  <c:v>5.7304732257088659E-4</c:v>
                </c:pt>
                <c:pt idx="3361">
                  <c:v>5.4794435188735039E-4</c:v>
                </c:pt>
                <c:pt idx="3362">
                  <c:v>5.4588673133951964E-4</c:v>
                </c:pt>
                <c:pt idx="3363">
                  <c:v>5.5041349654474752E-4</c:v>
                </c:pt>
                <c:pt idx="3364">
                  <c:v>5.6275921983173249E-4</c:v>
                </c:pt>
                <c:pt idx="3365">
                  <c:v>5.4670977955865194E-4</c:v>
                </c:pt>
                <c:pt idx="3366">
                  <c:v>5.5494026174997529E-4</c:v>
                </c:pt>
                <c:pt idx="3367">
                  <c:v>5.6275921983173249E-4</c:v>
                </c:pt>
                <c:pt idx="3368">
                  <c:v>5.6810903325609256E-4</c:v>
                </c:pt>
                <c:pt idx="3369">
                  <c:v>6.0658653750052911E-4</c:v>
                </c:pt>
                <c:pt idx="3370">
                  <c:v>7.3827425256170237E-4</c:v>
                </c:pt>
                <c:pt idx="3371">
                  <c:v>9.9156734199967755E-4</c:v>
                </c:pt>
                <c:pt idx="3372">
                  <c:v>1.1347777321287038E-3</c:v>
                </c:pt>
                <c:pt idx="3373">
                  <c:v>9.7016808830223714E-4</c:v>
                </c:pt>
                <c:pt idx="3374">
                  <c:v>7.7922090146353594E-4</c:v>
                </c:pt>
                <c:pt idx="3375">
                  <c:v>6.1975530900664649E-4</c:v>
                </c:pt>
                <c:pt idx="3376">
                  <c:v>5.6810903325609256E-4</c:v>
                </c:pt>
                <c:pt idx="3377">
                  <c:v>5.7963170832394523E-4</c:v>
                </c:pt>
                <c:pt idx="3378">
                  <c:v>5.4465215901082107E-4</c:v>
                </c:pt>
                <c:pt idx="3379">
                  <c:v>5.7078393996827265E-4</c:v>
                </c:pt>
                <c:pt idx="3380">
                  <c:v>5.522653550377953E-4</c:v>
                </c:pt>
                <c:pt idx="3381">
                  <c:v>5.3765624914819618E-4</c:v>
                </c:pt>
                <c:pt idx="3382">
                  <c:v>5.3539286654558224E-4</c:v>
                </c:pt>
                <c:pt idx="3383">
                  <c:v>5.3724472503863013E-4</c:v>
                </c:pt>
                <c:pt idx="3384">
                  <c:v>5.5699788229780615E-4</c:v>
                </c:pt>
                <c:pt idx="3385">
                  <c:v>5.3004305312122227E-4</c:v>
                </c:pt>
                <c:pt idx="3386">
                  <c:v>5.4197725229864098E-4</c:v>
                </c:pt>
                <c:pt idx="3387">
                  <c:v>5.2448747764207912E-4</c:v>
                </c:pt>
                <c:pt idx="3388">
                  <c:v>5.6852055736565882E-4</c:v>
                </c:pt>
                <c:pt idx="3389">
                  <c:v>5.6214193366738315E-4</c:v>
                </c:pt>
                <c:pt idx="3390">
                  <c:v>6.5411757215542131E-4</c:v>
                </c:pt>
                <c:pt idx="3391">
                  <c:v>7.1317128187816606E-4</c:v>
                </c:pt>
                <c:pt idx="3392">
                  <c:v>7.9732796228444735E-4</c:v>
                </c:pt>
                <c:pt idx="3393">
                  <c:v>7.3004377037037902E-4</c:v>
                </c:pt>
                <c:pt idx="3394">
                  <c:v>6.4259489708756864E-4</c:v>
                </c:pt>
                <c:pt idx="3395">
                  <c:v>5.6749174709174333E-4</c:v>
                </c:pt>
                <c:pt idx="3396">
                  <c:v>5.4835587599691665E-4</c:v>
                </c:pt>
                <c:pt idx="3397">
                  <c:v>5.3642167681949783E-4</c:v>
                </c:pt>
                <c:pt idx="3398">
                  <c:v>5.4629825544908568E-4</c:v>
                </c:pt>
                <c:pt idx="3399">
                  <c:v>5.7922018421437908E-4</c:v>
                </c:pt>
                <c:pt idx="3400">
                  <c:v>6.1440549558228631E-4</c:v>
                </c:pt>
                <c:pt idx="3401">
                  <c:v>5.9794453119963961E-4</c:v>
                </c:pt>
                <c:pt idx="3402">
                  <c:v>5.7284156051610341E-4</c:v>
                </c:pt>
                <c:pt idx="3403">
                  <c:v>5.4485792106560415E-4</c:v>
                </c:pt>
                <c:pt idx="3404">
                  <c:v>5.1584547134118951E-4</c:v>
                </c:pt>
                <c:pt idx="3405">
                  <c:v>5.3271795983340225E-4</c:v>
                </c:pt>
                <c:pt idx="3406">
                  <c:v>5.072034650402999E-4</c:v>
                </c:pt>
                <c:pt idx="3407">
                  <c:v>5.3066033928557128E-4</c:v>
                </c:pt>
                <c:pt idx="3408">
                  <c:v>5.5596907202389067E-4</c:v>
                </c:pt>
                <c:pt idx="3409">
                  <c:v>5.6563988859869554E-4</c:v>
                </c:pt>
                <c:pt idx="3410">
                  <c:v>5.4876740010648269E-4</c:v>
                </c:pt>
                <c:pt idx="3411">
                  <c:v>5.7777984983089755E-4</c:v>
                </c:pt>
                <c:pt idx="3412">
                  <c:v>5.5864397873607076E-4</c:v>
                </c:pt>
                <c:pt idx="3413">
                  <c:v>6.1399397147272015E-4</c:v>
                </c:pt>
                <c:pt idx="3414">
                  <c:v>6.3580474927972693E-4</c:v>
                </c:pt>
                <c:pt idx="3415">
                  <c:v>6.5699824092238447E-4</c:v>
                </c:pt>
                <c:pt idx="3416">
                  <c:v>5.8580456996743771E-4</c:v>
                </c:pt>
                <c:pt idx="3417">
                  <c:v>5.4732706572300116E-4</c:v>
                </c:pt>
                <c:pt idx="3418">
                  <c:v>5.4197725229864098E-4</c:v>
                </c:pt>
                <c:pt idx="3419">
                  <c:v>5.401253938055933E-4</c:v>
                </c:pt>
                <c:pt idx="3420">
                  <c:v>5.4382911079168877E-4</c:v>
                </c:pt>
                <c:pt idx="3421">
                  <c:v>5.4568096928473656E-4</c:v>
                </c:pt>
                <c:pt idx="3422">
                  <c:v>5.323064357238361E-4</c:v>
                </c:pt>
                <c:pt idx="3423">
                  <c:v>5.3354100805253456E-4</c:v>
                </c:pt>
                <c:pt idx="3424">
                  <c:v>5.2387019147772968E-4</c:v>
                </c:pt>
                <c:pt idx="3425">
                  <c:v>5.3210067366905303E-4</c:v>
                </c:pt>
                <c:pt idx="3426">
                  <c:v>5.5041349654474752E-4</c:v>
                </c:pt>
                <c:pt idx="3427">
                  <c:v>5.5782093051693845E-4</c:v>
                </c:pt>
                <c:pt idx="3428">
                  <c:v>5.5720364435258912E-4</c:v>
                </c:pt>
                <c:pt idx="3429">
                  <c:v>5.5391145147605991E-4</c:v>
                </c:pt>
                <c:pt idx="3430">
                  <c:v>5.9917910352833817E-4</c:v>
                </c:pt>
                <c:pt idx="3431">
                  <c:v>6.1584582996576783E-4</c:v>
                </c:pt>
                <c:pt idx="3432">
                  <c:v>6.2448783626665744E-4</c:v>
                </c:pt>
                <c:pt idx="3433">
                  <c:v>5.9074285928223164E-4</c:v>
                </c:pt>
                <c:pt idx="3434">
                  <c:v>5.7243003640653726E-4</c:v>
                </c:pt>
                <c:pt idx="3435">
                  <c:v>5.4547520722995338E-4</c:v>
                </c:pt>
                <c:pt idx="3436">
                  <c:v>5.3930234558646089E-4</c:v>
                </c:pt>
                <c:pt idx="3437">
                  <c:v>5.3292372188818533E-4</c:v>
                </c:pt>
                <c:pt idx="3438">
                  <c:v>5.3333524599775148E-4</c:v>
                </c:pt>
                <c:pt idx="3439">
                  <c:v>5.3847929736732848E-4</c:v>
                </c:pt>
                <c:pt idx="3440">
                  <c:v>5.5658635818823989E-4</c:v>
                </c:pt>
                <c:pt idx="3441">
                  <c:v>5.660514127082618E-4</c:v>
                </c:pt>
                <c:pt idx="3442">
                  <c:v>6.0802687188401064E-4</c:v>
                </c:pt>
                <c:pt idx="3443">
                  <c:v>6.1522854380141861E-4</c:v>
                </c:pt>
                <c:pt idx="3444">
                  <c:v>5.9794453119963961E-4</c:v>
                </c:pt>
                <c:pt idx="3445">
                  <c:v>5.4835587599691665E-4</c:v>
                </c:pt>
                <c:pt idx="3446">
                  <c:v>5.5247111709257816E-4</c:v>
                </c:pt>
                <c:pt idx="3447">
                  <c:v>5.6029007517433536E-4</c:v>
                </c:pt>
                <c:pt idx="3448">
                  <c:v>5.4629825544908568E-4</c:v>
                </c:pt>
                <c:pt idx="3449">
                  <c:v>5.3024881517600535E-4</c:v>
                </c:pt>
                <c:pt idx="3450">
                  <c:v>5.4053691791515945E-4</c:v>
                </c:pt>
                <c:pt idx="3451">
                  <c:v>5.4712130366821809E-4</c:v>
                </c:pt>
                <c:pt idx="3452">
                  <c:v>5.3559862860036553E-4</c:v>
                </c:pt>
                <c:pt idx="3453">
                  <c:v>5.4156572818907483E-4</c:v>
                </c:pt>
                <c:pt idx="3454">
                  <c:v>5.4135996613429176E-4</c:v>
                </c:pt>
                <c:pt idx="3455">
                  <c:v>5.5452873764040903E-4</c:v>
                </c:pt>
                <c:pt idx="3456">
                  <c:v>5.7675103955698195E-4</c:v>
                </c:pt>
                <c:pt idx="3457">
                  <c:v>6.0535196517183065E-4</c:v>
                </c:pt>
                <c:pt idx="3458">
                  <c:v>6.0205977229530123E-4</c:v>
                </c:pt>
                <c:pt idx="3459">
                  <c:v>5.8621609407700386E-4</c:v>
                </c:pt>
                <c:pt idx="3460">
                  <c:v>5.8806795257005165E-4</c:v>
                </c:pt>
                <c:pt idx="3461">
                  <c:v>5.9218319366571338E-4</c:v>
                </c:pt>
                <c:pt idx="3462">
                  <c:v>5.8559880791265475E-4</c:v>
                </c:pt>
                <c:pt idx="3463">
                  <c:v>5.5144230681866289E-4</c:v>
                </c:pt>
                <c:pt idx="3464">
                  <c:v>5.5185383092822894E-4</c:v>
                </c:pt>
                <c:pt idx="3465">
                  <c:v>5.5164806887344586E-4</c:v>
                </c:pt>
                <c:pt idx="3466">
                  <c:v>5.4259453846299032E-4</c:v>
                </c:pt>
                <c:pt idx="3467">
                  <c:v>5.6584565065347862E-4</c:v>
                </c:pt>
                <c:pt idx="3468">
                  <c:v>5.4691554161343501E-4</c:v>
                </c:pt>
                <c:pt idx="3469">
                  <c:v>5.4588673133951964E-4</c:v>
                </c:pt>
                <c:pt idx="3470">
                  <c:v>5.5349992736649365E-4</c:v>
                </c:pt>
                <c:pt idx="3471">
                  <c:v>5.5082502065431356E-4</c:v>
                </c:pt>
                <c:pt idx="3472">
                  <c:v>5.3312948394296851E-4</c:v>
                </c:pt>
                <c:pt idx="3473">
                  <c:v>5.3086610134035457E-4</c:v>
                </c:pt>
                <c:pt idx="3474">
                  <c:v>5.3066033928557128E-4</c:v>
                </c:pt>
                <c:pt idx="3475">
                  <c:v>5.3601015270993157E-4</c:v>
                </c:pt>
                <c:pt idx="3476">
                  <c:v>5.4712130366821809E-4</c:v>
                </c:pt>
                <c:pt idx="3477">
                  <c:v>5.4238877640820713E-4</c:v>
                </c:pt>
                <c:pt idx="3478">
                  <c:v>5.5638059613345682E-4</c:v>
                </c:pt>
                <c:pt idx="3479">
                  <c:v>5.3086610134035457E-4</c:v>
                </c:pt>
                <c:pt idx="3480">
                  <c:v>5.5205959298301212E-4</c:v>
                </c:pt>
                <c:pt idx="3481">
                  <c:v>5.8889100078918395E-4</c:v>
                </c:pt>
                <c:pt idx="3482">
                  <c:v>6.3539322517016078E-4</c:v>
                </c:pt>
                <c:pt idx="3483">
                  <c:v>6.7778020845547587E-4</c:v>
                </c:pt>
                <c:pt idx="3484">
                  <c:v>7.0267741708422899E-4</c:v>
                </c:pt>
                <c:pt idx="3485">
                  <c:v>6.084383959935769E-4</c:v>
                </c:pt>
                <c:pt idx="3486">
                  <c:v>5.6543412654391247E-4</c:v>
                </c:pt>
                <c:pt idx="3487">
                  <c:v>5.4280030051777328E-4</c:v>
                </c:pt>
                <c:pt idx="3488">
                  <c:v>5.3456981832644994E-4</c:v>
                </c:pt>
                <c:pt idx="3489">
                  <c:v>5.0905532353334769E-4</c:v>
                </c:pt>
                <c:pt idx="3490">
                  <c:v>5.4053691791515945E-4</c:v>
                </c:pt>
                <c:pt idx="3491">
                  <c:v>5.1522818517684018E-4</c:v>
                </c:pt>
                <c:pt idx="3492">
                  <c:v>5.2160680887511585E-4</c:v>
                </c:pt>
                <c:pt idx="3493">
                  <c:v>5.4670977955865194E-4</c:v>
                </c:pt>
                <c:pt idx="3494">
                  <c:v>5.2407595353251275E-4</c:v>
                </c:pt>
                <c:pt idx="3495">
                  <c:v>5.3127762544992073E-4</c:v>
                </c:pt>
                <c:pt idx="3496">
                  <c:v>5.5082502065431356E-4</c:v>
                </c:pt>
                <c:pt idx="3497">
                  <c:v>5.5103078270909663E-4</c:v>
                </c:pt>
                <c:pt idx="3498">
                  <c:v>5.5370568942127673E-4</c:v>
                </c:pt>
                <c:pt idx="3499">
                  <c:v>5.4876740010648269E-4</c:v>
                </c:pt>
                <c:pt idx="3500">
                  <c:v>5.5452873764040903E-4</c:v>
                </c:pt>
                <c:pt idx="3501">
                  <c:v>5.9670995887094115E-4</c:v>
                </c:pt>
                <c:pt idx="3502">
                  <c:v>5.5349992736649365E-4</c:v>
                </c:pt>
                <c:pt idx="3503">
                  <c:v>5.3662743887428091E-4</c:v>
                </c:pt>
                <c:pt idx="3504">
                  <c:v>5.3374677010731763E-4</c:v>
                </c:pt>
                <c:pt idx="3505">
                  <c:v>5.0905532353334769E-4</c:v>
                </c:pt>
                <c:pt idx="3506">
                  <c:v>5.2633933613512669E-4</c:v>
                </c:pt>
                <c:pt idx="3507">
                  <c:v>5.3456981832644994E-4</c:v>
                </c:pt>
                <c:pt idx="3508">
                  <c:v>5.3210067366905303E-4</c:v>
                </c:pt>
                <c:pt idx="3509">
                  <c:v>5.3909658353167782E-4</c:v>
                </c:pt>
                <c:pt idx="3510">
                  <c:v>5.1317056462900942E-4</c:v>
                </c:pt>
                <c:pt idx="3511">
                  <c:v>5.3498134243601619E-4</c:v>
                </c:pt>
                <c:pt idx="3512">
                  <c:v>5.3395253216210093E-4</c:v>
                </c:pt>
                <c:pt idx="3513">
                  <c:v>5.2983729106643898E-4</c:v>
                </c:pt>
                <c:pt idx="3514">
                  <c:v>5.3354100805253456E-4</c:v>
                </c:pt>
                <c:pt idx="3515">
                  <c:v>5.1687428161510489E-4</c:v>
                </c:pt>
                <c:pt idx="3516">
                  <c:v>5.3189491161426995E-4</c:v>
                </c:pt>
                <c:pt idx="3517">
                  <c:v>5.4156572818907483E-4</c:v>
                </c:pt>
                <c:pt idx="3518">
                  <c:v>5.522653550377953E-4</c:v>
                </c:pt>
                <c:pt idx="3519">
                  <c:v>5.3127762544992073E-4</c:v>
                </c:pt>
                <c:pt idx="3520">
                  <c:v>5.4403487284647174E-4</c:v>
                </c:pt>
                <c:pt idx="3521">
                  <c:v>5.2551628791599439E-4</c:v>
                </c:pt>
                <c:pt idx="3522">
                  <c:v>5.3909658353167782E-4</c:v>
                </c:pt>
                <c:pt idx="3523">
                  <c:v>5.2819119462817437E-4</c:v>
                </c:pt>
                <c:pt idx="3524">
                  <c:v>5.4670977955865194E-4</c:v>
                </c:pt>
                <c:pt idx="3525">
                  <c:v>5.3168914955948688E-4</c:v>
                </c:pt>
                <c:pt idx="3526">
                  <c:v>5.2592781202556043E-4</c:v>
                </c:pt>
                <c:pt idx="3527">
                  <c:v>5.3991963175081023E-4</c:v>
                </c:pt>
                <c:pt idx="3528">
                  <c:v>5.2736814640904207E-4</c:v>
                </c:pt>
                <c:pt idx="3529">
                  <c:v>5.5617483407867374E-4</c:v>
                </c:pt>
                <c:pt idx="3530">
                  <c:v>5.7263579846132033E-4</c:v>
                </c:pt>
                <c:pt idx="3531">
                  <c:v>5.9238895572049635E-4</c:v>
                </c:pt>
                <c:pt idx="3532">
                  <c:v>6.1358244736315389E-4</c:v>
                </c:pt>
                <c:pt idx="3533">
                  <c:v>5.9238895572049635E-4</c:v>
                </c:pt>
                <c:pt idx="3534">
                  <c:v>5.8271813914569158E-4</c:v>
                </c:pt>
                <c:pt idx="3535">
                  <c:v>5.4938468627083203E-4</c:v>
                </c:pt>
                <c:pt idx="3536">
                  <c:v>5.6275921983173249E-4</c:v>
                </c:pt>
                <c:pt idx="3537">
                  <c:v>5.8292390120047455E-4</c:v>
                </c:pt>
                <c:pt idx="3538">
                  <c:v>5.9753300709007356E-4</c:v>
                </c:pt>
                <c:pt idx="3539">
                  <c:v>7.2716310160341586E-4</c:v>
                </c:pt>
                <c:pt idx="3540">
                  <c:v>1.0425963315858825E-3</c:v>
                </c:pt>
                <c:pt idx="3541">
                  <c:v>1.4417747178650637E-3</c:v>
                </c:pt>
                <c:pt idx="3542">
                  <c:v>1.4646143059459857E-3</c:v>
                </c:pt>
                <c:pt idx="3543">
                  <c:v>1.0388926145997869E-3</c:v>
                </c:pt>
                <c:pt idx="3544">
                  <c:v>7.1234823365903376E-4</c:v>
                </c:pt>
                <c:pt idx="3545">
                  <c:v>6.1234787503445544E-4</c:v>
                </c:pt>
                <c:pt idx="3546">
                  <c:v>5.7736832572133129E-4</c:v>
                </c:pt>
                <c:pt idx="3547">
                  <c:v>5.5946702695520306E-4</c:v>
                </c:pt>
                <c:pt idx="3548">
                  <c:v>5.746934190091513E-4</c:v>
                </c:pt>
                <c:pt idx="3549">
                  <c:v>5.6790327120130948E-4</c:v>
                </c:pt>
                <c:pt idx="3550">
                  <c:v>5.6070159928390162E-4</c:v>
                </c:pt>
                <c:pt idx="3551">
                  <c:v>5.5967278900998613E-4</c:v>
                </c:pt>
                <c:pt idx="3552">
                  <c:v>5.6193617161260007E-4</c:v>
                </c:pt>
                <c:pt idx="3553">
                  <c:v>5.7489918106393438E-4</c:v>
                </c:pt>
                <c:pt idx="3554">
                  <c:v>6.0740958571966141E-4</c:v>
                </c:pt>
                <c:pt idx="3555">
                  <c:v>6.4876775873106123E-4</c:v>
                </c:pt>
                <c:pt idx="3556">
                  <c:v>6.1275939914402159E-4</c:v>
                </c:pt>
                <c:pt idx="3557">
                  <c:v>5.9815029325442279E-4</c:v>
                </c:pt>
                <c:pt idx="3558">
                  <c:v>5.5576330996910759E-4</c:v>
                </c:pt>
                <c:pt idx="3559">
                  <c:v>5.5308840325692761E-4</c:v>
                </c:pt>
                <c:pt idx="3560">
                  <c:v>5.7448765695436812E-4</c:v>
                </c:pt>
                <c:pt idx="3561">
                  <c:v>5.7078393996827265E-4</c:v>
                </c:pt>
                <c:pt idx="3562">
                  <c:v>5.7366460873523571E-4</c:v>
                </c:pt>
                <c:pt idx="3563">
                  <c:v>5.6255345777694941E-4</c:v>
                </c:pt>
                <c:pt idx="3564">
                  <c:v>5.8045475654307753E-4</c:v>
                </c:pt>
                <c:pt idx="3565">
                  <c:v>5.8354118736482388E-4</c:v>
                </c:pt>
                <c:pt idx="3566">
                  <c:v>6.0864415804836008E-4</c:v>
                </c:pt>
                <c:pt idx="3567">
                  <c:v>6.5432333421020438E-4</c:v>
                </c:pt>
                <c:pt idx="3568">
                  <c:v>7.3518782173995602E-4</c:v>
                </c:pt>
                <c:pt idx="3569">
                  <c:v>7.405376351643162E-4</c:v>
                </c:pt>
                <c:pt idx="3570">
                  <c:v>6.5535214448411987E-4</c:v>
                </c:pt>
                <c:pt idx="3571">
                  <c:v>6.2098988133534505E-4</c:v>
                </c:pt>
                <c:pt idx="3572">
                  <c:v>6.4444675558061654E-4</c:v>
                </c:pt>
                <c:pt idx="3573">
                  <c:v>6.5699824092238447E-4</c:v>
                </c:pt>
                <c:pt idx="3574">
                  <c:v>6.4917928284062738E-4</c:v>
                </c:pt>
                <c:pt idx="3575">
                  <c:v>6.1605159202055091E-4</c:v>
                </c:pt>
                <c:pt idx="3576">
                  <c:v>5.9280047983006261E-4</c:v>
                </c:pt>
                <c:pt idx="3577">
                  <c:v>5.6440531626999709E-4</c:v>
                </c:pt>
                <c:pt idx="3578">
                  <c:v>5.6810903325609256E-4</c:v>
                </c:pt>
                <c:pt idx="3579">
                  <c:v>5.6563988859869554E-4</c:v>
                </c:pt>
                <c:pt idx="3580">
                  <c:v>5.4856163805169973E-4</c:v>
                </c:pt>
                <c:pt idx="3581">
                  <c:v>5.6255345777694941E-4</c:v>
                </c:pt>
                <c:pt idx="3582">
                  <c:v>5.5905550284563691E-4</c:v>
                </c:pt>
                <c:pt idx="3583">
                  <c:v>5.5061925859953048E-4</c:v>
                </c:pt>
                <c:pt idx="3584">
                  <c:v>5.6852055736565882E-4</c:v>
                </c:pt>
                <c:pt idx="3585">
                  <c:v>5.720185122969711E-4</c:v>
                </c:pt>
                <c:pt idx="3586">
                  <c:v>5.9156590750136405E-4</c:v>
                </c:pt>
                <c:pt idx="3587">
                  <c:v>5.9959062763790421E-4</c:v>
                </c:pt>
                <c:pt idx="3588">
                  <c:v>6.0288282051443364E-4</c:v>
                </c:pt>
                <c:pt idx="3589">
                  <c:v>5.8374694941960685E-4</c:v>
                </c:pt>
                <c:pt idx="3590">
                  <c:v>6.0226553435008441E-4</c:v>
                </c:pt>
                <c:pt idx="3591">
                  <c:v>5.7922018421437908E-4</c:v>
                </c:pt>
                <c:pt idx="3592">
                  <c:v>5.5802669257172153E-4</c:v>
                </c:pt>
                <c:pt idx="3593">
                  <c:v>5.6461107832478017E-4</c:v>
                </c:pt>
                <c:pt idx="3594">
                  <c:v>5.4444639695603811E-4</c:v>
                </c:pt>
                <c:pt idx="3595">
                  <c:v>5.4526944517517041E-4</c:v>
                </c:pt>
                <c:pt idx="3596">
                  <c:v>5.4712130366821809E-4</c:v>
                </c:pt>
                <c:pt idx="3597">
                  <c:v>5.4238877640820713E-4</c:v>
                </c:pt>
                <c:pt idx="3598">
                  <c:v>5.6275921983173249E-4</c:v>
                </c:pt>
                <c:pt idx="3599">
                  <c:v>5.4341758668212262E-4</c:v>
                </c:pt>
                <c:pt idx="3600">
                  <c:v>5.609073613386847E-4</c:v>
                </c:pt>
                <c:pt idx="3601">
                  <c:v>5.5761516846215527E-4</c:v>
                </c:pt>
                <c:pt idx="3602">
                  <c:v>5.6461107832478017E-4</c:v>
                </c:pt>
                <c:pt idx="3603">
                  <c:v>5.5082502065431356E-4</c:v>
                </c:pt>
                <c:pt idx="3604">
                  <c:v>5.3477558038123323E-4</c:v>
                </c:pt>
                <c:pt idx="3605">
                  <c:v>5.5823245462650461E-4</c:v>
                </c:pt>
                <c:pt idx="3606">
                  <c:v>5.5411721353084288E-4</c:v>
                </c:pt>
                <c:pt idx="3607">
                  <c:v>5.6255345777694941E-4</c:v>
                </c:pt>
                <c:pt idx="3608">
                  <c:v>5.4300606257255636E-4</c:v>
                </c:pt>
                <c:pt idx="3609">
                  <c:v>5.4238877640820713E-4</c:v>
                </c:pt>
                <c:pt idx="3610">
                  <c:v>5.2880848079252371E-4</c:v>
                </c:pt>
                <c:pt idx="3611">
                  <c:v>5.5164806887344586E-4</c:v>
                </c:pt>
                <c:pt idx="3612">
                  <c:v>5.3086610134035457E-4</c:v>
                </c:pt>
                <c:pt idx="3613">
                  <c:v>5.4917892421604895E-4</c:v>
                </c:pt>
                <c:pt idx="3614">
                  <c:v>5.495904483256151E-4</c:v>
                </c:pt>
                <c:pt idx="3615">
                  <c:v>5.3559862860036553E-4</c:v>
                </c:pt>
                <c:pt idx="3616">
                  <c:v>5.3621591476471465E-4</c:v>
                </c:pt>
                <c:pt idx="3617">
                  <c:v>5.4773858983256732E-4</c:v>
                </c:pt>
                <c:pt idx="3618">
                  <c:v>5.2407595353251275E-4</c:v>
                </c:pt>
                <c:pt idx="3619">
                  <c:v>5.5288264120214442E-4</c:v>
                </c:pt>
                <c:pt idx="3620">
                  <c:v>5.436233487369058E-4</c:v>
                </c:pt>
                <c:pt idx="3621">
                  <c:v>5.5205959298301212E-4</c:v>
                </c:pt>
                <c:pt idx="3622">
                  <c:v>5.5555754791432451E-4</c:v>
                </c:pt>
                <c:pt idx="3623">
                  <c:v>5.5699788229780615E-4</c:v>
                </c:pt>
                <c:pt idx="3624">
                  <c:v>5.6029007517433536E-4</c:v>
                </c:pt>
                <c:pt idx="3625">
                  <c:v>5.4053691791515945E-4</c:v>
                </c:pt>
                <c:pt idx="3626">
                  <c:v>5.5391145147605991E-4</c:v>
                </c:pt>
                <c:pt idx="3627">
                  <c:v>5.4115420407950868E-4</c:v>
                </c:pt>
                <c:pt idx="3628">
                  <c:v>5.401253938055933E-4</c:v>
                </c:pt>
                <c:pt idx="3629">
                  <c:v>5.4424063490125492E-4</c:v>
                </c:pt>
                <c:pt idx="3630">
                  <c:v>5.4876740010648269E-4</c:v>
                </c:pt>
                <c:pt idx="3631">
                  <c:v>5.4897316216126577E-4</c:v>
                </c:pt>
                <c:pt idx="3632">
                  <c:v>5.6563988859869554E-4</c:v>
                </c:pt>
                <c:pt idx="3633">
                  <c:v>5.7880866010481292E-4</c:v>
                </c:pt>
                <c:pt idx="3634">
                  <c:v>5.7592799133784965E-4</c:v>
                </c:pt>
                <c:pt idx="3635">
                  <c:v>5.5823245462650461E-4</c:v>
                </c:pt>
                <c:pt idx="3636">
                  <c:v>5.3909658353167782E-4</c:v>
                </c:pt>
                <c:pt idx="3637">
                  <c:v>5.7695680161176514E-4</c:v>
                </c:pt>
                <c:pt idx="3638">
                  <c:v>5.5617483407867374E-4</c:v>
                </c:pt>
                <c:pt idx="3639">
                  <c:v>5.5596907202389067E-4</c:v>
                </c:pt>
                <c:pt idx="3640">
                  <c:v>5.4259453846299032E-4</c:v>
                </c:pt>
                <c:pt idx="3641">
                  <c:v>5.6296498188651545E-4</c:v>
                </c:pt>
                <c:pt idx="3642">
                  <c:v>5.4115420407950868E-4</c:v>
                </c:pt>
                <c:pt idx="3643">
                  <c:v>5.6708022298217718E-4</c:v>
                </c:pt>
                <c:pt idx="3644">
                  <c:v>5.781913739404637E-4</c:v>
                </c:pt>
                <c:pt idx="3645">
                  <c:v>5.8395271147438992E-4</c:v>
                </c:pt>
                <c:pt idx="3646">
                  <c:v>5.5514602380475836E-4</c:v>
                </c:pt>
                <c:pt idx="3647">
                  <c:v>5.4650401750386886E-4</c:v>
                </c:pt>
                <c:pt idx="3648">
                  <c:v>5.4732706572300116E-4</c:v>
                </c:pt>
                <c:pt idx="3649">
                  <c:v>5.3559862860036553E-4</c:v>
                </c:pt>
                <c:pt idx="3650">
                  <c:v>5.6852055736565882E-4</c:v>
                </c:pt>
                <c:pt idx="3651">
                  <c:v>5.3024881517600535E-4</c:v>
                </c:pt>
                <c:pt idx="3652">
                  <c:v>5.401253938055933E-4</c:v>
                </c:pt>
                <c:pt idx="3653">
                  <c:v>5.3724472503863013E-4</c:v>
                </c:pt>
                <c:pt idx="3654">
                  <c:v>5.4485792106560415E-4</c:v>
                </c:pt>
                <c:pt idx="3655">
                  <c:v>5.3312948394296851E-4</c:v>
                </c:pt>
                <c:pt idx="3656">
                  <c:v>5.4238877640820713E-4</c:v>
                </c:pt>
                <c:pt idx="3657">
                  <c:v>5.2819119462817437E-4</c:v>
                </c:pt>
                <c:pt idx="3658">
                  <c:v>5.3354100805253456E-4</c:v>
                </c:pt>
                <c:pt idx="3659">
                  <c:v>5.4053691791515945E-4</c:v>
                </c:pt>
                <c:pt idx="3660">
                  <c:v>5.4280030051777328E-4</c:v>
                </c:pt>
                <c:pt idx="3661">
                  <c:v>5.4341758668212262E-4</c:v>
                </c:pt>
                <c:pt idx="3662">
                  <c:v>5.3539286654558224E-4</c:v>
                </c:pt>
                <c:pt idx="3663">
                  <c:v>5.3251219777861918E-4</c:v>
                </c:pt>
                <c:pt idx="3664">
                  <c:v>5.4506368312038733E-4</c:v>
                </c:pt>
                <c:pt idx="3665">
                  <c:v>5.4382911079168877E-4</c:v>
                </c:pt>
                <c:pt idx="3666">
                  <c:v>5.2901424284730668E-4</c:v>
                </c:pt>
                <c:pt idx="3667">
                  <c:v>5.6255345777694941E-4</c:v>
                </c:pt>
                <c:pt idx="3668">
                  <c:v>5.3539286654558224E-4</c:v>
                </c:pt>
                <c:pt idx="3669">
                  <c:v>5.4506368312038733E-4</c:v>
                </c:pt>
                <c:pt idx="3670">
                  <c:v>5.4732706572300116E-4</c:v>
                </c:pt>
                <c:pt idx="3671">
                  <c:v>5.2736814640904207E-4</c:v>
                </c:pt>
                <c:pt idx="3672">
                  <c:v>5.5061925859953048E-4</c:v>
                </c:pt>
                <c:pt idx="3673">
                  <c:v>5.4074267996994253E-4</c:v>
                </c:pt>
                <c:pt idx="3674">
                  <c:v>5.3724472503863013E-4</c:v>
                </c:pt>
                <c:pt idx="3675">
                  <c:v>5.4712130366821809E-4</c:v>
                </c:pt>
                <c:pt idx="3676">
                  <c:v>5.3189491161426995E-4</c:v>
                </c:pt>
                <c:pt idx="3677">
                  <c:v>5.3703896298384706E-4</c:v>
                </c:pt>
                <c:pt idx="3678">
                  <c:v>5.2798543257339141E-4</c:v>
                </c:pt>
                <c:pt idx="3679">
                  <c:v>5.2304714325859738E-4</c:v>
                </c:pt>
                <c:pt idx="3680">
                  <c:v>5.7633951544741591E-4</c:v>
                </c:pt>
                <c:pt idx="3681">
                  <c:v>5.9382929010397799E-4</c:v>
                </c:pt>
                <c:pt idx="3682">
                  <c:v>6.5926162352499852E-4</c:v>
                </c:pt>
                <c:pt idx="3683">
                  <c:v>7.3210139091820989E-4</c:v>
                </c:pt>
                <c:pt idx="3684">
                  <c:v>7.1378856804251551E-4</c:v>
                </c:pt>
                <c:pt idx="3685">
                  <c:v>6.1461125763706938E-4</c:v>
                </c:pt>
                <c:pt idx="3686">
                  <c:v>5.8745066640570243E-4</c:v>
                </c:pt>
                <c:pt idx="3687">
                  <c:v>5.833354253100408E-4</c:v>
                </c:pt>
                <c:pt idx="3688">
                  <c:v>5.4979621038039807E-4</c:v>
                </c:pt>
                <c:pt idx="3689">
                  <c:v>5.0679194093073375E-4</c:v>
                </c:pt>
                <c:pt idx="3690">
                  <c:v>5.4650401750386886E-4</c:v>
                </c:pt>
                <c:pt idx="3691">
                  <c:v>5.3189491161426995E-4</c:v>
                </c:pt>
                <c:pt idx="3692">
                  <c:v>5.5843821668128768E-4</c:v>
                </c:pt>
                <c:pt idx="3693">
                  <c:v>5.4135996613429176E-4</c:v>
                </c:pt>
                <c:pt idx="3694">
                  <c:v>5.1275904051944327E-4</c:v>
                </c:pt>
                <c:pt idx="3695">
                  <c:v>5.3703896298384706E-4</c:v>
                </c:pt>
                <c:pt idx="3696">
                  <c:v>5.4794435188735039E-4</c:v>
                </c:pt>
                <c:pt idx="3697">
                  <c:v>5.5596907202389067E-4</c:v>
                </c:pt>
                <c:pt idx="3698">
                  <c:v>5.5061925859953048E-4</c:v>
                </c:pt>
                <c:pt idx="3699">
                  <c:v>5.2201833298468189E-4</c:v>
                </c:pt>
                <c:pt idx="3700">
                  <c:v>5.5123654476387982E-4</c:v>
                </c:pt>
                <c:pt idx="3701">
                  <c:v>5.2613357408034373E-4</c:v>
                </c:pt>
                <c:pt idx="3702">
                  <c:v>5.4732706572300116E-4</c:v>
                </c:pt>
                <c:pt idx="3703">
                  <c:v>5.5473449969519221E-4</c:v>
                </c:pt>
                <c:pt idx="3704">
                  <c:v>5.3601015270993157E-4</c:v>
                </c:pt>
                <c:pt idx="3705">
                  <c:v>5.3086610134035457E-4</c:v>
                </c:pt>
                <c:pt idx="3706">
                  <c:v>5.3415829421688389E-4</c:v>
                </c:pt>
                <c:pt idx="3707">
                  <c:v>5.3477558038123323E-4</c:v>
                </c:pt>
                <c:pt idx="3708">
                  <c:v>5.1173023024552768E-4</c:v>
                </c:pt>
                <c:pt idx="3709">
                  <c:v>5.3127762544992073E-4</c:v>
                </c:pt>
                <c:pt idx="3710">
                  <c:v>5.2942576695687294E-4</c:v>
                </c:pt>
                <c:pt idx="3711">
                  <c:v>5.3292372188818533E-4</c:v>
                </c:pt>
                <c:pt idx="3712">
                  <c:v>5.2078376065598354E-4</c:v>
                </c:pt>
                <c:pt idx="3713">
                  <c:v>5.4444639695603811E-4</c:v>
                </c:pt>
                <c:pt idx="3714">
                  <c:v>5.4465215901082107E-4</c:v>
                </c:pt>
                <c:pt idx="3715">
                  <c:v>5.3045457723078842E-4</c:v>
                </c:pt>
                <c:pt idx="3716">
                  <c:v>5.5370568942127673E-4</c:v>
                </c:pt>
                <c:pt idx="3717">
                  <c:v>5.2448747764207912E-4</c:v>
                </c:pt>
                <c:pt idx="3718">
                  <c:v>5.3107186339513765E-4</c:v>
                </c:pt>
                <c:pt idx="3719">
                  <c:v>5.4547520722995338E-4</c:v>
                </c:pt>
                <c:pt idx="3720">
                  <c:v>5.5761516846215527E-4</c:v>
                </c:pt>
                <c:pt idx="3721">
                  <c:v>5.4609249339430271E-4</c:v>
                </c:pt>
                <c:pt idx="3722">
                  <c:v>5.9588691065180885E-4</c:v>
                </c:pt>
                <c:pt idx="3723">
                  <c:v>6.6728634366153858E-4</c:v>
                </c:pt>
                <c:pt idx="3724">
                  <c:v>6.2675121886927128E-4</c:v>
                </c:pt>
                <c:pt idx="3725">
                  <c:v>5.9485810037789336E-4</c:v>
                </c:pt>
                <c:pt idx="3726">
                  <c:v>5.5864397873607076E-4</c:v>
                </c:pt>
                <c:pt idx="3727">
                  <c:v>5.6255345777694941E-4</c:v>
                </c:pt>
                <c:pt idx="3728">
                  <c:v>5.6769750914652641E-4</c:v>
                </c:pt>
                <c:pt idx="3729">
                  <c:v>5.9341776599441173E-4</c:v>
                </c:pt>
                <c:pt idx="3730">
                  <c:v>7.0164860681031361E-4</c:v>
                </c:pt>
                <c:pt idx="3731">
                  <c:v>7.8230733228528218E-4</c:v>
                </c:pt>
                <c:pt idx="3732">
                  <c:v>7.6152536475219078E-4</c:v>
                </c:pt>
                <c:pt idx="3733">
                  <c:v>6.2263597777360965E-4</c:v>
                </c:pt>
                <c:pt idx="3734">
                  <c:v>5.4732706572300116E-4</c:v>
                </c:pt>
                <c:pt idx="3735">
                  <c:v>5.4135996613429176E-4</c:v>
                </c:pt>
                <c:pt idx="3736">
                  <c:v>5.8889100078918395E-4</c:v>
                </c:pt>
                <c:pt idx="3737">
                  <c:v>5.5946702695520306E-4</c:v>
                </c:pt>
                <c:pt idx="3738">
                  <c:v>5.4444639695603811E-4</c:v>
                </c:pt>
                <c:pt idx="3739">
                  <c:v>5.409484420247256E-4</c:v>
                </c:pt>
                <c:pt idx="3740">
                  <c:v>5.5000197243518126E-4</c:v>
                </c:pt>
                <c:pt idx="3741">
                  <c:v>5.2448747764207912E-4</c:v>
                </c:pt>
                <c:pt idx="3742">
                  <c:v>5.4424063490125492E-4</c:v>
                </c:pt>
                <c:pt idx="3743">
                  <c:v>5.2963152901165601E-4</c:v>
                </c:pt>
                <c:pt idx="3744">
                  <c:v>5.0185365161593983E-4</c:v>
                </c:pt>
                <c:pt idx="3745">
                  <c:v>5.3745048709341321E-4</c:v>
                </c:pt>
                <c:pt idx="3746">
                  <c:v>5.5185383092822894E-4</c:v>
                </c:pt>
                <c:pt idx="3747">
                  <c:v>5.2736814640904207E-4</c:v>
                </c:pt>
                <c:pt idx="3748">
                  <c:v>5.2860271873774063E-4</c:v>
                </c:pt>
                <c:pt idx="3749">
                  <c:v>5.4588673133951964E-4</c:v>
                </c:pt>
                <c:pt idx="3750">
                  <c:v>5.5946702695520306E-4</c:v>
                </c:pt>
                <c:pt idx="3751">
                  <c:v>5.4341758668212262E-4</c:v>
                </c:pt>
                <c:pt idx="3752">
                  <c:v>5.4650401750386886E-4</c:v>
                </c:pt>
                <c:pt idx="3753">
                  <c:v>5.522653550377953E-4</c:v>
                </c:pt>
                <c:pt idx="3754">
                  <c:v>5.7880866010481292E-4</c:v>
                </c:pt>
                <c:pt idx="3755">
                  <c:v>6.6954972626415263E-4</c:v>
                </c:pt>
                <c:pt idx="3756">
                  <c:v>8.5123762063761511E-4</c:v>
                </c:pt>
                <c:pt idx="3757">
                  <c:v>1.1858067217149081E-3</c:v>
                </c:pt>
                <c:pt idx="3758">
                  <c:v>1.3940379211553884E-3</c:v>
                </c:pt>
                <c:pt idx="3759">
                  <c:v>1.1411563558269792E-3</c:v>
                </c:pt>
                <c:pt idx="3760">
                  <c:v>7.794266635183189E-4</c:v>
                </c:pt>
                <c:pt idx="3761">
                  <c:v>5.8662761818657012E-4</c:v>
                </c:pt>
                <c:pt idx="3762">
                  <c:v>5.522653550377953E-4</c:v>
                </c:pt>
                <c:pt idx="3763">
                  <c:v>5.5082502065431356E-4</c:v>
                </c:pt>
                <c:pt idx="3764">
                  <c:v>5.6687446092739411E-4</c:v>
                </c:pt>
                <c:pt idx="3765">
                  <c:v>5.609073613386847E-4</c:v>
                </c:pt>
                <c:pt idx="3766">
                  <c:v>5.5494026174997529E-4</c:v>
                </c:pt>
                <c:pt idx="3767">
                  <c:v>5.4465215901082107E-4</c:v>
                </c:pt>
                <c:pt idx="3768">
                  <c:v>5.2654509818990977E-4</c:v>
                </c:pt>
                <c:pt idx="3769">
                  <c:v>5.4917892421604895E-4</c:v>
                </c:pt>
                <c:pt idx="3770">
                  <c:v>5.5596907202389067E-4</c:v>
                </c:pt>
                <c:pt idx="3771">
                  <c:v>5.5329416531171057E-4</c:v>
                </c:pt>
                <c:pt idx="3772">
                  <c:v>5.5720364435258912E-4</c:v>
                </c:pt>
                <c:pt idx="3773">
                  <c:v>5.3189491161426995E-4</c:v>
                </c:pt>
                <c:pt idx="3774">
                  <c:v>5.6049583722911844E-4</c:v>
                </c:pt>
                <c:pt idx="3775">
                  <c:v>5.8107204270742676E-4</c:v>
                </c:pt>
                <c:pt idx="3776">
                  <c:v>6.8601069064679933E-4</c:v>
                </c:pt>
                <c:pt idx="3777">
                  <c:v>7.5987926831392607E-4</c:v>
                </c:pt>
                <c:pt idx="3778">
                  <c:v>8.0123744132532578E-4</c:v>
                </c:pt>
                <c:pt idx="3779">
                  <c:v>7.4197796954779773E-4</c:v>
                </c:pt>
                <c:pt idx="3780">
                  <c:v>6.3045493585536685E-4</c:v>
                </c:pt>
                <c:pt idx="3781">
                  <c:v>5.5329416531171057E-4</c:v>
                </c:pt>
                <c:pt idx="3782">
                  <c:v>5.4259453846299032E-4</c:v>
                </c:pt>
                <c:pt idx="3783">
                  <c:v>5.3333524599775148E-4</c:v>
                </c:pt>
                <c:pt idx="3784">
                  <c:v>5.5061925859953048E-4</c:v>
                </c:pt>
                <c:pt idx="3785">
                  <c:v>5.7716256366654832E-4</c:v>
                </c:pt>
                <c:pt idx="3786">
                  <c:v>6.3539322517016078E-4</c:v>
                </c:pt>
                <c:pt idx="3787">
                  <c:v>5.9753300709007356E-4</c:v>
                </c:pt>
                <c:pt idx="3788">
                  <c:v>5.6769750914652641E-4</c:v>
                </c:pt>
                <c:pt idx="3789">
                  <c:v>5.4650401750386886E-4</c:v>
                </c:pt>
                <c:pt idx="3790">
                  <c:v>5.2839695668295745E-4</c:v>
                </c:pt>
                <c:pt idx="3791">
                  <c:v>5.1749156777945423E-4</c:v>
                </c:pt>
                <c:pt idx="3792">
                  <c:v>5.1996071243685113E-4</c:v>
                </c:pt>
                <c:pt idx="3793">
                  <c:v>5.2037223654641718E-4</c:v>
                </c:pt>
                <c:pt idx="3794">
                  <c:v>5.1049565791682933E-4</c:v>
                </c:pt>
                <c:pt idx="3795">
                  <c:v>5.2263561914903122E-4</c:v>
                </c:pt>
                <c:pt idx="3796">
                  <c:v>5.3271795983340225E-4</c:v>
                </c:pt>
                <c:pt idx="3797">
                  <c:v>5.2366442942294671E-4</c:v>
                </c:pt>
                <c:pt idx="3798">
                  <c:v>5.1646275750553863E-4</c:v>
                </c:pt>
                <c:pt idx="3799">
                  <c:v>5.27162384354259E-4</c:v>
                </c:pt>
                <c:pt idx="3800">
                  <c:v>5.323064357238361E-4</c:v>
                </c:pt>
                <c:pt idx="3801">
                  <c:v>5.2510476380642813E-4</c:v>
                </c:pt>
                <c:pt idx="3802">
                  <c:v>4.977384105202781E-4</c:v>
                </c:pt>
                <c:pt idx="3803">
                  <c:v>5.115244681907446E-4</c:v>
                </c:pt>
                <c:pt idx="3804">
                  <c:v>5.020594136707228E-4</c:v>
                </c:pt>
                <c:pt idx="3805">
                  <c:v>5.0946684764291384E-4</c:v>
                </c:pt>
                <c:pt idx="3806">
                  <c:v>5.185203780533695E-4</c:v>
                </c:pt>
                <c:pt idx="3807">
                  <c:v>5.3045457723078842E-4</c:v>
                </c:pt>
                <c:pt idx="3808">
                  <c:v>5.0740922709508309E-4</c:v>
                </c:pt>
                <c:pt idx="3809">
                  <c:v>5.0349974805420454E-4</c:v>
                </c:pt>
                <c:pt idx="3810">
                  <c:v>5.0946684764291384E-4</c:v>
                </c:pt>
                <c:pt idx="3811">
                  <c:v>5.2140104682033277E-4</c:v>
                </c:pt>
                <c:pt idx="3812">
                  <c:v>5.2963152901165601E-4</c:v>
                </c:pt>
                <c:pt idx="3813">
                  <c:v>5.4218301435342406E-4</c:v>
                </c:pt>
                <c:pt idx="3814">
                  <c:v>5.1399361284814172E-4</c:v>
                </c:pt>
                <c:pt idx="3815">
                  <c:v>5.3045457723078842E-4</c:v>
                </c:pt>
                <c:pt idx="3816">
                  <c:v>4.9979603106810897E-4</c:v>
                </c:pt>
                <c:pt idx="3817">
                  <c:v>5.1214175435509404E-4</c:v>
                </c:pt>
                <c:pt idx="3818">
                  <c:v>5.2551628791599439E-4</c:v>
                </c:pt>
                <c:pt idx="3819">
                  <c:v>5.3498134243601619E-4</c:v>
                </c:pt>
                <c:pt idx="3820">
                  <c:v>5.6131888544825085E-4</c:v>
                </c:pt>
                <c:pt idx="3821">
                  <c:v>5.9753300709007356E-4</c:v>
                </c:pt>
                <c:pt idx="3822">
                  <c:v>6.5514638242933668E-4</c:v>
                </c:pt>
                <c:pt idx="3823">
                  <c:v>6.41154562704087E-4</c:v>
                </c:pt>
                <c:pt idx="3824">
                  <c:v>5.7222427435175429E-4</c:v>
                </c:pt>
                <c:pt idx="3825">
                  <c:v>5.5576330996910759E-4</c:v>
                </c:pt>
                <c:pt idx="3826">
                  <c:v>5.5370568942127673E-4</c:v>
                </c:pt>
                <c:pt idx="3827">
                  <c:v>5.5061925859953048E-4</c:v>
                </c:pt>
                <c:pt idx="3828">
                  <c:v>5.8354118736482388E-4</c:v>
                </c:pt>
                <c:pt idx="3829">
                  <c:v>6.1152482681532314E-4</c:v>
                </c:pt>
                <c:pt idx="3830">
                  <c:v>5.9588691065180885E-4</c:v>
                </c:pt>
                <c:pt idx="3831">
                  <c:v>5.825123770909085E-4</c:v>
                </c:pt>
                <c:pt idx="3832">
                  <c:v>5.8148356681699291E-4</c:v>
                </c:pt>
                <c:pt idx="3833">
                  <c:v>5.7078393996827265E-4</c:v>
                </c:pt>
                <c:pt idx="3834">
                  <c:v>5.833354253100408E-4</c:v>
                </c:pt>
                <c:pt idx="3835">
                  <c:v>5.8024899448829445E-4</c:v>
                </c:pt>
                <c:pt idx="3836">
                  <c:v>6.0267705845965056E-4</c:v>
                </c:pt>
                <c:pt idx="3837">
                  <c:v>7.9568186584618263E-4</c:v>
                </c:pt>
                <c:pt idx="3838">
                  <c:v>1.3952724934840868E-3</c:v>
                </c:pt>
                <c:pt idx="3839">
                  <c:v>2.7121496440958189E-3</c:v>
                </c:pt>
                <c:pt idx="3840">
                  <c:v>3.95083721388998E-3</c:v>
                </c:pt>
                <c:pt idx="3841">
                  <c:v>3.648366993358848E-3</c:v>
                </c:pt>
                <c:pt idx="3842">
                  <c:v>2.2047404170007358E-3</c:v>
                </c:pt>
                <c:pt idx="3843">
                  <c:v>1.140744831717413E-3</c:v>
                </c:pt>
                <c:pt idx="3844">
                  <c:v>7.7407685009395872E-4</c:v>
                </c:pt>
                <c:pt idx="3845">
                  <c:v>6.6378838873022619E-4</c:v>
                </c:pt>
                <c:pt idx="3846">
                  <c:v>6.0514620311704747E-4</c:v>
                </c:pt>
                <c:pt idx="3847">
                  <c:v>5.9691572092572423E-4</c:v>
                </c:pt>
                <c:pt idx="3848">
                  <c:v>6.0411739284313209E-4</c:v>
                </c:pt>
                <c:pt idx="3849">
                  <c:v>6.0658653750052911E-4</c:v>
                </c:pt>
                <c:pt idx="3850">
                  <c:v>5.8477575969352223E-4</c:v>
                </c:pt>
                <c:pt idx="3851">
                  <c:v>5.9588691065180885E-4</c:v>
                </c:pt>
                <c:pt idx="3852">
                  <c:v>6.1296516119880467E-4</c:v>
                </c:pt>
                <c:pt idx="3853">
                  <c:v>6.5061961722410891E-4</c:v>
                </c:pt>
                <c:pt idx="3854">
                  <c:v>6.5370604804585516E-4</c:v>
                </c:pt>
                <c:pt idx="3855">
                  <c:v>6.3971422832060558E-4</c:v>
                </c:pt>
                <c:pt idx="3856">
                  <c:v>6.2901460147188511E-4</c:v>
                </c:pt>
                <c:pt idx="3857">
                  <c:v>6.0946720626749238E-4</c:v>
                </c:pt>
                <c:pt idx="3858">
                  <c:v>6.0638077544574603E-4</c:v>
                </c:pt>
                <c:pt idx="3859">
                  <c:v>5.8045475654307753E-4</c:v>
                </c:pt>
                <c:pt idx="3860">
                  <c:v>5.8477575969352223E-4</c:v>
                </c:pt>
                <c:pt idx="3861">
                  <c:v>6.0350010667878286E-4</c:v>
                </c:pt>
                <c:pt idx="3862">
                  <c:v>5.9959062763790421E-4</c:v>
                </c:pt>
                <c:pt idx="3863">
                  <c:v>5.5720364435258912E-4</c:v>
                </c:pt>
                <c:pt idx="3864">
                  <c:v>5.7243003640653726E-4</c:v>
                </c:pt>
                <c:pt idx="3865">
                  <c:v>5.8539304585787145E-4</c:v>
                </c:pt>
                <c:pt idx="3866">
                  <c:v>5.8539304585787145E-4</c:v>
                </c:pt>
                <c:pt idx="3867">
                  <c:v>5.9280047983006261E-4</c:v>
                </c:pt>
                <c:pt idx="3868">
                  <c:v>5.96298434761375E-4</c:v>
                </c:pt>
                <c:pt idx="3869">
                  <c:v>5.8374694941960685E-4</c:v>
                </c:pt>
                <c:pt idx="3870">
                  <c:v>5.884794766796178E-4</c:v>
                </c:pt>
                <c:pt idx="3871">
                  <c:v>5.8827371462483473E-4</c:v>
                </c:pt>
                <c:pt idx="3872">
                  <c:v>5.9444657626832721E-4</c:v>
                </c:pt>
                <c:pt idx="3873">
                  <c:v>5.8210085298134213E-4</c:v>
                </c:pt>
                <c:pt idx="3874">
                  <c:v>5.8436423558395618E-4</c:v>
                </c:pt>
                <c:pt idx="3875">
                  <c:v>5.884794766796178E-4</c:v>
                </c:pt>
                <c:pt idx="3876">
                  <c:v>5.6831479531087564E-4</c:v>
                </c:pt>
                <c:pt idx="3877">
                  <c:v>5.9280047983006261E-4</c:v>
                </c:pt>
                <c:pt idx="3878">
                  <c:v>5.884794766796178E-4</c:v>
                </c:pt>
                <c:pt idx="3879">
                  <c:v>5.8662761818657012E-4</c:v>
                </c:pt>
                <c:pt idx="3880">
                  <c:v>5.9856181736398883E-4</c:v>
                </c:pt>
                <c:pt idx="3881">
                  <c:v>5.8559880791265475E-4</c:v>
                </c:pt>
                <c:pt idx="3882">
                  <c:v>5.7160698818740495E-4</c:v>
                </c:pt>
                <c:pt idx="3883">
                  <c:v>5.9094862133701471E-4</c:v>
                </c:pt>
                <c:pt idx="3884">
                  <c:v>5.9238895572049635E-4</c:v>
                </c:pt>
                <c:pt idx="3885">
                  <c:v>6.100844924318415E-4</c:v>
                </c:pt>
                <c:pt idx="3886">
                  <c:v>6.4362370736148413E-4</c:v>
                </c:pt>
                <c:pt idx="3887">
                  <c:v>6.1913802284229726E-4</c:v>
                </c:pt>
                <c:pt idx="3888">
                  <c:v>6.0720382366487833E-4</c:v>
                </c:pt>
                <c:pt idx="3889">
                  <c:v>5.971214829805073E-4</c:v>
                </c:pt>
                <c:pt idx="3890">
                  <c:v>5.9444657626832721E-4</c:v>
                </c:pt>
                <c:pt idx="3891">
                  <c:v>6.057634892813968E-4</c:v>
                </c:pt>
                <c:pt idx="3892">
                  <c:v>5.8436423558395618E-4</c:v>
                </c:pt>
                <c:pt idx="3893">
                  <c:v>5.7078393996827265E-4</c:v>
                </c:pt>
                <c:pt idx="3894">
                  <c:v>5.8066051859786061E-4</c:v>
                </c:pt>
                <c:pt idx="3895">
                  <c:v>5.8868523873440088E-4</c:v>
                </c:pt>
                <c:pt idx="3896">
                  <c:v>5.8498152174830541E-4</c:v>
                </c:pt>
                <c:pt idx="3897">
                  <c:v>5.7510494311871735E-4</c:v>
                </c:pt>
                <c:pt idx="3898">
                  <c:v>5.8086628065264379E-4</c:v>
                </c:pt>
                <c:pt idx="3899">
                  <c:v>5.8518728380308849E-4</c:v>
                </c:pt>
                <c:pt idx="3900">
                  <c:v>5.8312966325525762E-4</c:v>
                </c:pt>
                <c:pt idx="3901">
                  <c:v>5.6419955421521401E-4</c:v>
                </c:pt>
                <c:pt idx="3902">
                  <c:v>5.7263579846132033E-4</c:v>
                </c:pt>
                <c:pt idx="3903">
                  <c:v>5.7592799133784965E-4</c:v>
                </c:pt>
                <c:pt idx="3904">
                  <c:v>5.7777984983089755E-4</c:v>
                </c:pt>
                <c:pt idx="3905">
                  <c:v>5.79014422159596E-4</c:v>
                </c:pt>
                <c:pt idx="3906">
                  <c:v>5.8889100078918395E-4</c:v>
                </c:pt>
                <c:pt idx="3907">
                  <c:v>5.7654527750219898E-4</c:v>
                </c:pt>
                <c:pt idx="3908">
                  <c:v>5.7942594626916215E-4</c:v>
                </c:pt>
                <c:pt idx="3909">
                  <c:v>5.9773876914485653E-4</c:v>
                </c:pt>
                <c:pt idx="3910">
                  <c:v>5.7880866010481292E-4</c:v>
                </c:pt>
                <c:pt idx="3911">
                  <c:v>5.7284156051610341E-4</c:v>
                </c:pt>
                <c:pt idx="3912">
                  <c:v>5.876564284604855E-4</c:v>
                </c:pt>
                <c:pt idx="3913">
                  <c:v>5.876564284604855E-4</c:v>
                </c:pt>
                <c:pt idx="3914">
                  <c:v>5.6810903325609256E-4</c:v>
                </c:pt>
                <c:pt idx="3915">
                  <c:v>5.903313351726657E-4</c:v>
                </c:pt>
                <c:pt idx="3916">
                  <c:v>6.2531088448578975E-4</c:v>
                </c:pt>
                <c:pt idx="3917">
                  <c:v>6.4588708996409796E-4</c:v>
                </c:pt>
                <c:pt idx="3918">
                  <c:v>6.489735207858442E-4</c:v>
                </c:pt>
                <c:pt idx="3919">
                  <c:v>6.316895081840652E-4</c:v>
                </c:pt>
                <c:pt idx="3920">
                  <c:v>6.0802687188401064E-4</c:v>
                </c:pt>
                <c:pt idx="3921">
                  <c:v>6.1728616434924947E-4</c:v>
                </c:pt>
                <c:pt idx="3922">
                  <c:v>6.2345902599274196E-4</c:v>
                </c:pt>
                <c:pt idx="3923">
                  <c:v>6.446525176353995E-4</c:v>
                </c:pt>
                <c:pt idx="3924">
                  <c:v>6.9485845900247179E-4</c:v>
                </c:pt>
                <c:pt idx="3925">
                  <c:v>8.6029115104807076E-4</c:v>
                </c:pt>
                <c:pt idx="3926">
                  <c:v>1.2397163800680761E-3</c:v>
                </c:pt>
                <c:pt idx="3927">
                  <c:v>1.5510343689548809E-3</c:v>
                </c:pt>
                <c:pt idx="3928">
                  <c:v>1.5380713595035465E-3</c:v>
                </c:pt>
                <c:pt idx="3929">
                  <c:v>1.1685227091131291E-3</c:v>
                </c:pt>
                <c:pt idx="3930">
                  <c:v>8.6502367830808161E-4</c:v>
                </c:pt>
                <c:pt idx="3931">
                  <c:v>6.6317110256587696E-4</c:v>
                </c:pt>
                <c:pt idx="3932">
                  <c:v>6.170804022944664E-4</c:v>
                </c:pt>
                <c:pt idx="3933">
                  <c:v>5.91154383391798E-4</c:v>
                </c:pt>
                <c:pt idx="3934">
                  <c:v>5.8724490435091935E-4</c:v>
                </c:pt>
                <c:pt idx="3935">
                  <c:v>5.876564284604855E-4</c:v>
                </c:pt>
                <c:pt idx="3936">
                  <c:v>6.0144248613095211E-4</c:v>
                </c:pt>
                <c:pt idx="3937">
                  <c:v>5.8045475654307753E-4</c:v>
                </c:pt>
                <c:pt idx="3938">
                  <c:v>6.0391163078834902E-4</c:v>
                </c:pt>
                <c:pt idx="3939">
                  <c:v>5.9362352804919491E-4</c:v>
                </c:pt>
                <c:pt idx="3940">
                  <c:v>6.3868541804668999E-4</c:v>
                </c:pt>
                <c:pt idx="3941">
                  <c:v>6.6666905749718946E-4</c:v>
                </c:pt>
                <c:pt idx="3942">
                  <c:v>6.9177202818072555E-4</c:v>
                </c:pt>
                <c:pt idx="3943">
                  <c:v>6.2016683311621253E-4</c:v>
                </c:pt>
                <c:pt idx="3944">
                  <c:v>6.0144248613095211E-4</c:v>
                </c:pt>
                <c:pt idx="3945">
                  <c:v>5.9218319366571338E-4</c:v>
                </c:pt>
                <c:pt idx="3946">
                  <c:v>5.8415847352917311E-4</c:v>
                </c:pt>
                <c:pt idx="3947">
                  <c:v>5.8415847352917311E-4</c:v>
                </c:pt>
                <c:pt idx="3948">
                  <c:v>6.2366478804752492E-4</c:v>
                </c:pt>
                <c:pt idx="3949">
                  <c:v>6.1481701969185246E-4</c:v>
                </c:pt>
                <c:pt idx="3950">
                  <c:v>6.2860307736231906E-4</c:v>
                </c:pt>
                <c:pt idx="3951">
                  <c:v>5.8642185613178705E-4</c:v>
                </c:pt>
                <c:pt idx="3952">
                  <c:v>6.0329434462399979E-4</c:v>
                </c:pt>
                <c:pt idx="3953">
                  <c:v>5.8292390120047455E-4</c:v>
                </c:pt>
                <c:pt idx="3954">
                  <c:v>5.8703914229613617E-4</c:v>
                </c:pt>
                <c:pt idx="3955">
                  <c:v>5.8724490435091935E-4</c:v>
                </c:pt>
                <c:pt idx="3956">
                  <c:v>5.9691572092572423E-4</c:v>
                </c:pt>
                <c:pt idx="3957">
                  <c:v>6.7222463297633272E-4</c:v>
                </c:pt>
                <c:pt idx="3958">
                  <c:v>7.4959116557477196E-4</c:v>
                </c:pt>
                <c:pt idx="3959">
                  <c:v>7.9959134488706118E-4</c:v>
                </c:pt>
                <c:pt idx="3960">
                  <c:v>7.9300695913400244E-4</c:v>
                </c:pt>
                <c:pt idx="3961">
                  <c:v>6.9691607955030266E-4</c:v>
                </c:pt>
                <c:pt idx="3962">
                  <c:v>6.2387055010230811E-4</c:v>
                </c:pt>
                <c:pt idx="3963">
                  <c:v>5.6893208147522486E-4</c:v>
                </c:pt>
                <c:pt idx="3964">
                  <c:v>6.0020791380225344E-4</c:v>
                </c:pt>
                <c:pt idx="3965">
                  <c:v>5.8415847352917311E-4</c:v>
                </c:pt>
                <c:pt idx="3966">
                  <c:v>5.868333802413532E-4</c:v>
                </c:pt>
                <c:pt idx="3967">
                  <c:v>6.0514620311704747E-4</c:v>
                </c:pt>
                <c:pt idx="3968">
                  <c:v>6.1111330270575699E-4</c:v>
                </c:pt>
                <c:pt idx="3969">
                  <c:v>6.1728616434924947E-4</c:v>
                </c:pt>
                <c:pt idx="3970">
                  <c:v>6.2304750188317581E-4</c:v>
                </c:pt>
                <c:pt idx="3971">
                  <c:v>6.524714757171567E-4</c:v>
                </c:pt>
                <c:pt idx="3972">
                  <c:v>6.273685050336205E-4</c:v>
                </c:pt>
                <c:pt idx="3973">
                  <c:v>6.6461143694935849E-4</c:v>
                </c:pt>
                <c:pt idx="3974">
                  <c:v>6.3004341174580059E-4</c:v>
                </c:pt>
                <c:pt idx="3975">
                  <c:v>6.2695698092405435E-4</c:v>
                </c:pt>
                <c:pt idx="3976">
                  <c:v>6.3950846626582229E-4</c:v>
                </c:pt>
                <c:pt idx="3977">
                  <c:v>6.0699806161009537E-4</c:v>
                </c:pt>
                <c:pt idx="3978">
                  <c:v>6.0699806161009537E-4</c:v>
                </c:pt>
                <c:pt idx="3979">
                  <c:v>6.1584582996576783E-4</c:v>
                </c:pt>
                <c:pt idx="3980">
                  <c:v>6.1275939914402159E-4</c:v>
                </c:pt>
                <c:pt idx="3981">
                  <c:v>5.8621609407700386E-4</c:v>
                </c:pt>
                <c:pt idx="3982">
                  <c:v>5.9424081421354414E-4</c:v>
                </c:pt>
                <c:pt idx="3983">
                  <c:v>5.8642185613178705E-4</c:v>
                </c:pt>
                <c:pt idx="3984">
                  <c:v>6.1440549558228631E-4</c:v>
                </c:pt>
                <c:pt idx="3985">
                  <c:v>5.7633951544741591E-4</c:v>
                </c:pt>
                <c:pt idx="3986">
                  <c:v>5.8806795257005165E-4</c:v>
                </c:pt>
                <c:pt idx="3987">
                  <c:v>5.8292390120047455E-4</c:v>
                </c:pt>
                <c:pt idx="3988">
                  <c:v>5.868333802413532E-4</c:v>
                </c:pt>
                <c:pt idx="3989">
                  <c:v>5.8786219051526858E-4</c:v>
                </c:pt>
                <c:pt idx="3990">
                  <c:v>5.8930252489875011E-4</c:v>
                </c:pt>
                <c:pt idx="3991">
                  <c:v>5.96298434761375E-4</c:v>
                </c:pt>
                <c:pt idx="3992">
                  <c:v>5.9321200393962865E-4</c:v>
                </c:pt>
                <c:pt idx="3993">
                  <c:v>5.8724490435091935E-4</c:v>
                </c:pt>
                <c:pt idx="3994">
                  <c:v>5.7263579846132033E-4</c:v>
                </c:pt>
                <c:pt idx="3995">
                  <c:v>6.0103096202138596E-4</c:v>
                </c:pt>
                <c:pt idx="3996">
                  <c:v>5.8559880791265475E-4</c:v>
                </c:pt>
                <c:pt idx="3997">
                  <c:v>5.9177166955614701E-4</c:v>
                </c:pt>
                <c:pt idx="3998">
                  <c:v>5.9403505215876106E-4</c:v>
                </c:pt>
                <c:pt idx="3999">
                  <c:v>5.9917910352833817E-4</c:v>
                </c:pt>
                <c:pt idx="4000">
                  <c:v>5.6666869887261103E-4</c:v>
                </c:pt>
                <c:pt idx="4001">
                  <c:v>5.8889100078918395E-4</c:v>
                </c:pt>
                <c:pt idx="4002">
                  <c:v>6.0164824818573518E-4</c:v>
                </c:pt>
                <c:pt idx="4003">
                  <c:v>5.825123770909085E-4</c:v>
                </c:pt>
                <c:pt idx="4004">
                  <c:v>5.9856181736398883E-4</c:v>
                </c:pt>
                <c:pt idx="4005">
                  <c:v>5.7098970202305573E-4</c:v>
                </c:pt>
                <c:pt idx="4006">
                  <c:v>5.9197743161093031E-4</c:v>
                </c:pt>
                <c:pt idx="4007">
                  <c:v>5.9238895572049635E-4</c:v>
                </c:pt>
                <c:pt idx="4008">
                  <c:v>5.9753300709007356E-4</c:v>
                </c:pt>
                <c:pt idx="4009">
                  <c:v>5.8642185613178705E-4</c:v>
                </c:pt>
                <c:pt idx="4010">
                  <c:v>5.9485810037789336E-4</c:v>
                </c:pt>
                <c:pt idx="4011">
                  <c:v>5.8292390120047455E-4</c:v>
                </c:pt>
                <c:pt idx="4012">
                  <c:v>6.0185401024051826E-4</c:v>
                </c:pt>
                <c:pt idx="4013">
                  <c:v>5.8991981106309933E-4</c:v>
                </c:pt>
                <c:pt idx="4014">
                  <c:v>6.006194379118197E-4</c:v>
                </c:pt>
                <c:pt idx="4015">
                  <c:v>6.1934378489708023E-4</c:v>
                </c:pt>
                <c:pt idx="4016">
                  <c:v>6.0267705845965056E-4</c:v>
                </c:pt>
                <c:pt idx="4017">
                  <c:v>6.0103096202138596E-4</c:v>
                </c:pt>
                <c:pt idx="4018">
                  <c:v>5.8456999763873915E-4</c:v>
                </c:pt>
                <c:pt idx="4019">
                  <c:v>5.9609267270659193E-4</c:v>
                </c:pt>
                <c:pt idx="4020">
                  <c:v>6.0350010667878286E-4</c:v>
                </c:pt>
                <c:pt idx="4021">
                  <c:v>5.997963896926874E-4</c:v>
                </c:pt>
                <c:pt idx="4022">
                  <c:v>5.8889100078918395E-4</c:v>
                </c:pt>
                <c:pt idx="4023">
                  <c:v>6.0411739284313209E-4</c:v>
                </c:pt>
                <c:pt idx="4024">
                  <c:v>5.7078393996827265E-4</c:v>
                </c:pt>
                <c:pt idx="4025">
                  <c:v>5.9815029325442279E-4</c:v>
                </c:pt>
                <c:pt idx="4026">
                  <c:v>5.9526962448745962E-4</c:v>
                </c:pt>
                <c:pt idx="4027">
                  <c:v>5.8086628065264379E-4</c:v>
                </c:pt>
                <c:pt idx="4028">
                  <c:v>5.8621609407700386E-4</c:v>
                </c:pt>
                <c:pt idx="4029">
                  <c:v>5.9547538654224259E-4</c:v>
                </c:pt>
                <c:pt idx="4030">
                  <c:v>5.7592799133784965E-4</c:v>
                </c:pt>
                <c:pt idx="4031">
                  <c:v>5.971214829805073E-4</c:v>
                </c:pt>
                <c:pt idx="4032">
                  <c:v>5.8827371462483473E-4</c:v>
                </c:pt>
                <c:pt idx="4033">
                  <c:v>6.18726498732731E-4</c:v>
                </c:pt>
                <c:pt idx="4034">
                  <c:v>5.9218319366571338E-4</c:v>
                </c:pt>
                <c:pt idx="4035">
                  <c:v>5.9403505215876106E-4</c:v>
                </c:pt>
                <c:pt idx="4036">
                  <c:v>6.0699806161009537E-4</c:v>
                </c:pt>
                <c:pt idx="4037">
                  <c:v>6.0000215174747058E-4</c:v>
                </c:pt>
                <c:pt idx="4038">
                  <c:v>6.1173058887010611E-4</c:v>
                </c:pt>
                <c:pt idx="4039">
                  <c:v>6.0247129640486749E-4</c:v>
                </c:pt>
                <c:pt idx="4040">
                  <c:v>5.9691572092572423E-4</c:v>
                </c:pt>
                <c:pt idx="4041">
                  <c:v>5.8745066640570243E-4</c:v>
                </c:pt>
                <c:pt idx="4042">
                  <c:v>6.3909694215625635E-4</c:v>
                </c:pt>
                <c:pt idx="4043">
                  <c:v>6.5350028599107208E-4</c:v>
                </c:pt>
                <c:pt idx="4044">
                  <c:v>6.1337668530837093E-4</c:v>
                </c:pt>
                <c:pt idx="4045">
                  <c:v>6.3189527023884838E-4</c:v>
                </c:pt>
                <c:pt idx="4046">
                  <c:v>6.0535196517183065E-4</c:v>
                </c:pt>
                <c:pt idx="4047">
                  <c:v>5.9238895572049635E-4</c:v>
                </c:pt>
                <c:pt idx="4048">
                  <c:v>6.0473467900748143E-4</c:v>
                </c:pt>
                <c:pt idx="4049">
                  <c:v>6.2983764969101741E-4</c:v>
                </c:pt>
                <c:pt idx="4050">
                  <c:v>6.1173058887010611E-4</c:v>
                </c:pt>
                <c:pt idx="4051">
                  <c:v>6.1522854380141861E-4</c:v>
                </c:pt>
                <c:pt idx="4052">
                  <c:v>6.2901460147188511E-4</c:v>
                </c:pt>
                <c:pt idx="4053">
                  <c:v>6.3271831845798068E-4</c:v>
                </c:pt>
                <c:pt idx="4054">
                  <c:v>6.6070195790847994E-4</c:v>
                </c:pt>
                <c:pt idx="4055">
                  <c:v>6.6893244009980329E-4</c:v>
                </c:pt>
                <c:pt idx="4056">
                  <c:v>6.6234805434674466E-4</c:v>
                </c:pt>
                <c:pt idx="4057">
                  <c:v>6.3292408051276376E-4</c:v>
                </c:pt>
                <c:pt idx="4058">
                  <c:v>6.257224085953559E-4</c:v>
                </c:pt>
                <c:pt idx="4059">
                  <c:v>6.0370586873356594E-4</c:v>
                </c:pt>
                <c:pt idx="4060">
                  <c:v>6.2613393270492205E-4</c:v>
                </c:pt>
                <c:pt idx="4061">
                  <c:v>6.2716274297883743E-4</c:v>
                </c:pt>
                <c:pt idx="4062">
                  <c:v>6.3580474927972693E-4</c:v>
                </c:pt>
                <c:pt idx="4063">
                  <c:v>6.1687464023968321E-4</c:v>
                </c:pt>
                <c:pt idx="4064">
                  <c:v>6.18726498732731E-4</c:v>
                </c:pt>
                <c:pt idx="4065">
                  <c:v>6.0884992010314305E-4</c:v>
                </c:pt>
                <c:pt idx="4066">
                  <c:v>6.3457017695102847E-4</c:v>
                </c:pt>
                <c:pt idx="4067">
                  <c:v>6.9280083845464093E-4</c:v>
                </c:pt>
                <c:pt idx="4068">
                  <c:v>7.6975584694351413E-4</c:v>
                </c:pt>
                <c:pt idx="4069">
                  <c:v>8.3086717721408965E-4</c:v>
                </c:pt>
                <c:pt idx="4070">
                  <c:v>8.1008520968099847E-4</c:v>
                </c:pt>
                <c:pt idx="4071">
                  <c:v>7.4300677982171322E-4</c:v>
                </c:pt>
                <c:pt idx="4072">
                  <c:v>6.6070195790847994E-4</c:v>
                </c:pt>
                <c:pt idx="4073">
                  <c:v>6.619365302371785E-4</c:v>
                </c:pt>
                <c:pt idx="4074">
                  <c:v>6.6708058160675561E-4</c:v>
                </c:pt>
                <c:pt idx="4075">
                  <c:v>6.6378838873022619E-4</c:v>
                </c:pt>
                <c:pt idx="4076">
                  <c:v>6.7037277448328493E-4</c:v>
                </c:pt>
                <c:pt idx="4077">
                  <c:v>6.6461143694935849E-4</c:v>
                </c:pt>
                <c:pt idx="4078">
                  <c:v>6.2531088448578975E-4</c:v>
                </c:pt>
                <c:pt idx="4079">
                  <c:v>6.5617519270325217E-4</c:v>
                </c:pt>
                <c:pt idx="4080">
                  <c:v>6.1893226078751419E-4</c:v>
                </c:pt>
                <c:pt idx="4081">
                  <c:v>6.273685050336205E-4</c:v>
                </c:pt>
                <c:pt idx="4082">
                  <c:v>6.5720400297716766E-4</c:v>
                </c:pt>
                <c:pt idx="4083">
                  <c:v>6.3333560462232991E-4</c:v>
                </c:pt>
                <c:pt idx="4084">
                  <c:v>6.281915532527528E-4</c:v>
                </c:pt>
                <c:pt idx="4085">
                  <c:v>6.265454568144882E-4</c:v>
                </c:pt>
                <c:pt idx="4086">
                  <c:v>6.3312984256754684E-4</c:v>
                </c:pt>
                <c:pt idx="4087">
                  <c:v>6.3374712873189606E-4</c:v>
                </c:pt>
                <c:pt idx="4088">
                  <c:v>6.273685050336205E-4</c:v>
                </c:pt>
                <c:pt idx="4089">
                  <c:v>6.2119564339012802E-4</c:v>
                </c:pt>
                <c:pt idx="4090">
                  <c:v>6.3847965599190691E-4</c:v>
                </c:pt>
                <c:pt idx="4091">
                  <c:v>6.3045493585536685E-4</c:v>
                </c:pt>
                <c:pt idx="4092">
                  <c:v>6.3415865284146221E-4</c:v>
                </c:pt>
                <c:pt idx="4093">
                  <c:v>6.4959080695019353E-4</c:v>
                </c:pt>
                <c:pt idx="4094">
                  <c:v>6.2325326393795888E-4</c:v>
                </c:pt>
                <c:pt idx="4095">
                  <c:v>6.2325326393795888E-4</c:v>
                </c:pt>
                <c:pt idx="4096">
                  <c:v>6.0473467900748143E-4</c:v>
                </c:pt>
                <c:pt idx="4097">
                  <c:v>6.2160716749969417E-4</c:v>
                </c:pt>
                <c:pt idx="4098">
                  <c:v>6.1440549558228631E-4</c:v>
                </c:pt>
                <c:pt idx="4099">
                  <c:v>5.8991981106309933E-4</c:v>
                </c:pt>
                <c:pt idx="4100">
                  <c:v>6.1255363708923852E-4</c:v>
                </c:pt>
                <c:pt idx="4101">
                  <c:v>6.0041367585703651E-4</c:v>
                </c:pt>
                <c:pt idx="4102">
                  <c:v>5.6666869887261103E-4</c:v>
                </c:pt>
                <c:pt idx="4103">
                  <c:v>5.8559880791265475E-4</c:v>
                </c:pt>
                <c:pt idx="4104">
                  <c:v>5.8786219051526858E-4</c:v>
                </c:pt>
                <c:pt idx="4105">
                  <c:v>5.7633951544741591E-4</c:v>
                </c:pt>
                <c:pt idx="4106">
                  <c:v>5.8148356681699291E-4</c:v>
                </c:pt>
                <c:pt idx="4107">
                  <c:v>5.9094862133701471E-4</c:v>
                </c:pt>
                <c:pt idx="4108">
                  <c:v>5.8621609407700386E-4</c:v>
                </c:pt>
                <c:pt idx="4109">
                  <c:v>5.9506386243267644E-4</c:v>
                </c:pt>
                <c:pt idx="4110">
                  <c:v>6.0205977229530123E-4</c:v>
                </c:pt>
                <c:pt idx="4111">
                  <c:v>5.8127780476220983E-4</c:v>
                </c:pt>
                <c:pt idx="4112">
                  <c:v>5.7325308462566967E-4</c:v>
                </c:pt>
                <c:pt idx="4113">
                  <c:v>5.9177166955614701E-4</c:v>
                </c:pt>
                <c:pt idx="4114">
                  <c:v>5.6769750914652641E-4</c:v>
                </c:pt>
                <c:pt idx="4115">
                  <c:v>6.0350010667878286E-4</c:v>
                </c:pt>
                <c:pt idx="4116">
                  <c:v>5.7963170832394523E-4</c:v>
                </c:pt>
                <c:pt idx="4117">
                  <c:v>5.6008431311955239E-4</c:v>
                </c:pt>
                <c:pt idx="4118">
                  <c:v>5.5864397873607076E-4</c:v>
                </c:pt>
                <c:pt idx="4119">
                  <c:v>5.4712130366821809E-4</c:v>
                </c:pt>
                <c:pt idx="4120">
                  <c:v>5.5596907202389067E-4</c:v>
                </c:pt>
                <c:pt idx="4121">
                  <c:v>5.7016665380392342E-4</c:v>
                </c:pt>
                <c:pt idx="4122">
                  <c:v>5.73870370790019E-4</c:v>
                </c:pt>
                <c:pt idx="4123">
                  <c:v>5.7448765695436812E-4</c:v>
                </c:pt>
                <c:pt idx="4124">
                  <c:v>6.0247129640486749E-4</c:v>
                </c:pt>
                <c:pt idx="4125">
                  <c:v>5.7407613284480208E-4</c:v>
                </c:pt>
                <c:pt idx="4126">
                  <c:v>5.8045475654307753E-4</c:v>
                </c:pt>
                <c:pt idx="4127">
                  <c:v>5.825123770909085E-4</c:v>
                </c:pt>
                <c:pt idx="4128">
                  <c:v>5.5103078270909663E-4</c:v>
                </c:pt>
                <c:pt idx="4129">
                  <c:v>5.5391145147605991E-4</c:v>
                </c:pt>
                <c:pt idx="4130">
                  <c:v>5.3312948394296851E-4</c:v>
                </c:pt>
                <c:pt idx="4131">
                  <c:v>5.6131888544825085E-4</c:v>
                </c:pt>
                <c:pt idx="4132">
                  <c:v>5.5329416531171057E-4</c:v>
                </c:pt>
                <c:pt idx="4133">
                  <c:v>5.3930234558646089E-4</c:v>
                </c:pt>
                <c:pt idx="4134">
                  <c:v>5.4135996613429176E-4</c:v>
                </c:pt>
                <c:pt idx="4135">
                  <c:v>5.1810885394380334E-4</c:v>
                </c:pt>
                <c:pt idx="4136">
                  <c:v>5.3642167681949783E-4</c:v>
                </c:pt>
                <c:pt idx="4137">
                  <c:v>5.3292372188818533E-4</c:v>
                </c:pt>
                <c:pt idx="4138">
                  <c:v>5.4135996613429176E-4</c:v>
                </c:pt>
                <c:pt idx="4139">
                  <c:v>5.2304714325859738E-4</c:v>
                </c:pt>
                <c:pt idx="4140">
                  <c:v>5.2160680887511585E-4</c:v>
                </c:pt>
                <c:pt idx="4141">
                  <c:v>5.1708004366988797E-4</c:v>
                </c:pt>
                <c:pt idx="4142">
                  <c:v>5.2736814640904207E-4</c:v>
                </c:pt>
                <c:pt idx="4143">
                  <c:v>5.2510476380642813E-4</c:v>
                </c:pt>
                <c:pt idx="4144">
                  <c:v>5.1728580572467093E-4</c:v>
                </c:pt>
                <c:pt idx="4145">
                  <c:v>5.2613357408034373E-4</c:v>
                </c:pt>
                <c:pt idx="4146">
                  <c:v>5.2304714325859738E-4</c:v>
                </c:pt>
                <c:pt idx="4147">
                  <c:v>5.1625699545075556E-4</c:v>
                </c:pt>
                <c:pt idx="4148">
                  <c:v>5.141993749029248E-4</c:v>
                </c:pt>
                <c:pt idx="4149">
                  <c:v>5.0185365161593983E-4</c:v>
                </c:pt>
                <c:pt idx="4150">
                  <c:v>5.1708004366988797E-4</c:v>
                </c:pt>
                <c:pt idx="4151">
                  <c:v>5.2057799860120047E-4</c:v>
                </c:pt>
                <c:pt idx="4152">
                  <c:v>5.1358208873857557E-4</c:v>
                </c:pt>
                <c:pt idx="4153">
                  <c:v>5.0864379942378154E-4</c:v>
                </c:pt>
                <c:pt idx="4154">
                  <c:v>5.0946684764291384E-4</c:v>
                </c:pt>
                <c:pt idx="4155">
                  <c:v>5.2469323969686198E-4</c:v>
                </c:pt>
                <c:pt idx="4156">
                  <c:v>5.0905532353334769E-4</c:v>
                </c:pt>
                <c:pt idx="4157">
                  <c:v>5.1193599230031086E-4</c:v>
                </c:pt>
                <c:pt idx="4158">
                  <c:v>5.2798543257339141E-4</c:v>
                </c:pt>
                <c:pt idx="4159">
                  <c:v>5.0884956147856473E-4</c:v>
                </c:pt>
                <c:pt idx="4160">
                  <c:v>5.2777967051860833E-4</c:v>
                </c:pt>
                <c:pt idx="4161">
                  <c:v>5.4053691791515945E-4</c:v>
                </c:pt>
                <c:pt idx="4162">
                  <c:v>6.1728616434924947E-4</c:v>
                </c:pt>
                <c:pt idx="4163">
                  <c:v>7.656406058478523E-4</c:v>
                </c:pt>
                <c:pt idx="4164">
                  <c:v>8.3662851474801609E-4</c:v>
                </c:pt>
                <c:pt idx="4165">
                  <c:v>7.5638131338261378E-4</c:v>
                </c:pt>
                <c:pt idx="4166">
                  <c:v>6.2243021571882658E-4</c:v>
                </c:pt>
                <c:pt idx="4167">
                  <c:v>5.4835587599691665E-4</c:v>
                </c:pt>
                <c:pt idx="4168">
                  <c:v>5.1769732983423719E-4</c:v>
                </c:pt>
                <c:pt idx="4169">
                  <c:v>5.1234751640987712E-4</c:v>
                </c:pt>
                <c:pt idx="4170">
                  <c:v>4.8189473230198074E-4</c:v>
                </c:pt>
                <c:pt idx="4171">
                  <c:v>4.7777949120631912E-4</c:v>
                </c:pt>
                <c:pt idx="4172">
                  <c:v>4.9526926586288109E-4</c:v>
                </c:pt>
                <c:pt idx="4173">
                  <c:v>5.0144212750637368E-4</c:v>
                </c:pt>
                <c:pt idx="4174">
                  <c:v>4.8806759394547328E-4</c:v>
                </c:pt>
                <c:pt idx="4175">
                  <c:v>4.7078358134369428E-4</c:v>
                </c:pt>
                <c:pt idx="4176">
                  <c:v>4.5391109285148143E-4</c:v>
                </c:pt>
                <c:pt idx="4177">
                  <c:v>4.709893433984773E-4</c:v>
                </c:pt>
                <c:pt idx="4178">
                  <c:v>4.9506350380809801E-4</c:v>
                </c:pt>
                <c:pt idx="4179">
                  <c:v>4.9424045558896571E-4</c:v>
                </c:pt>
                <c:pt idx="4180">
                  <c:v>4.934174073698333E-4</c:v>
                </c:pt>
                <c:pt idx="4181">
                  <c:v>4.87450307781124E-4</c:v>
                </c:pt>
                <c:pt idx="4182">
                  <c:v>4.8477540106894396E-4</c:v>
                </c:pt>
                <c:pt idx="4183">
                  <c:v>4.8662725956199158E-4</c:v>
                </c:pt>
                <c:pt idx="4184">
                  <c:v>4.843638769593777E-4</c:v>
                </c:pt>
                <c:pt idx="4185">
                  <c:v>4.7284120189152514E-4</c:v>
                </c:pt>
                <c:pt idx="4186">
                  <c:v>4.67902912576731E-4</c:v>
                </c:pt>
                <c:pt idx="4187">
                  <c:v>4.705778192889112E-4</c:v>
                </c:pt>
                <c:pt idx="4188">
                  <c:v>4.6481648175498476E-4</c:v>
                </c:pt>
                <c:pt idx="4189">
                  <c:v>4.6481648175498476E-4</c:v>
                </c:pt>
                <c:pt idx="4190">
                  <c:v>4.8333506668546238E-4</c:v>
                </c:pt>
                <c:pt idx="4191">
                  <c:v>4.6214157504280477E-4</c:v>
                </c:pt>
                <c:pt idx="4192">
                  <c:v>4.9074250065765321E-4</c:v>
                </c:pt>
                <c:pt idx="4193">
                  <c:v>4.804543979184991E-4</c:v>
                </c:pt>
                <c:pt idx="4194">
                  <c:v>4.8292354257589612E-4</c:v>
                </c:pt>
                <c:pt idx="4195">
                  <c:v>4.8559844928807626E-4</c:v>
                </c:pt>
                <c:pt idx="4196">
                  <c:v>4.8271778052111304E-4</c:v>
                </c:pt>
                <c:pt idx="4197">
                  <c:v>4.8786183189069009E-4</c:v>
                </c:pt>
                <c:pt idx="4198">
                  <c:v>4.765449188776205E-4</c:v>
                </c:pt>
                <c:pt idx="4199">
                  <c:v>4.6913748490542956E-4</c:v>
                </c:pt>
                <c:pt idx="4200">
                  <c:v>4.8662725956199158E-4</c:v>
                </c:pt>
                <c:pt idx="4201">
                  <c:v>4.5905514422105853E-4</c:v>
                </c:pt>
                <c:pt idx="4202">
                  <c:v>4.8210049435676381E-4</c:v>
                </c:pt>
                <c:pt idx="4203">
                  <c:v>4.7983711175414993E-4</c:v>
                </c:pt>
                <c:pt idx="4204">
                  <c:v>4.9280012120548418E-4</c:v>
                </c:pt>
                <c:pt idx="4205">
                  <c:v>5.2777967051860833E-4</c:v>
                </c:pt>
                <c:pt idx="4206">
                  <c:v>5.4300606257255636E-4</c:v>
                </c:pt>
                <c:pt idx="4207">
                  <c:v>5.8991981106309933E-4</c:v>
                </c:pt>
                <c:pt idx="4208">
                  <c:v>6.2119564339012802E-4</c:v>
                </c:pt>
                <c:pt idx="4209">
                  <c:v>6.0946720626749238E-4</c:v>
                </c:pt>
                <c:pt idx="4210">
                  <c:v>5.6008431311955239E-4</c:v>
                </c:pt>
                <c:pt idx="4211">
                  <c:v>5.2078376065598354E-4</c:v>
                </c:pt>
                <c:pt idx="4212">
                  <c:v>5.1214175435509404E-4</c:v>
                </c:pt>
                <c:pt idx="4213">
                  <c:v>5.5123654476387982E-4</c:v>
                </c:pt>
                <c:pt idx="4214">
                  <c:v>6.0247129640486749E-4</c:v>
                </c:pt>
                <c:pt idx="4215">
                  <c:v>5.9424081421354414E-4</c:v>
                </c:pt>
                <c:pt idx="4216">
                  <c:v>5.7366460873523571E-4</c:v>
                </c:pt>
                <c:pt idx="4217">
                  <c:v>5.2901424284730668E-4</c:v>
                </c:pt>
                <c:pt idx="4218">
                  <c:v>5.5432297558562595E-4</c:v>
                </c:pt>
                <c:pt idx="4219">
                  <c:v>5.3642167681949783E-4</c:v>
                </c:pt>
                <c:pt idx="4220">
                  <c:v>5.6893208147522486E-4</c:v>
                </c:pt>
                <c:pt idx="4221">
                  <c:v>6.8210121160592067E-4</c:v>
                </c:pt>
                <c:pt idx="4222">
                  <c:v>9.452708796734838E-4</c:v>
                </c:pt>
                <c:pt idx="4223">
                  <c:v>1.6965081416865208E-3</c:v>
                </c:pt>
                <c:pt idx="4224">
                  <c:v>3.0111219096956385E-3</c:v>
                </c:pt>
                <c:pt idx="4225">
                  <c:v>4.3666823266065909E-3</c:v>
                </c:pt>
                <c:pt idx="4226">
                  <c:v>5.0275900465698532E-3</c:v>
                </c:pt>
                <c:pt idx="4227">
                  <c:v>4.2845832667481407E-3</c:v>
                </c:pt>
                <c:pt idx="4228">
                  <c:v>2.8483641243622201E-3</c:v>
                </c:pt>
                <c:pt idx="4229">
                  <c:v>1.8084426994885176E-3</c:v>
                </c:pt>
                <c:pt idx="4230">
                  <c:v>1.5356022148461496E-3</c:v>
                </c:pt>
                <c:pt idx="4231">
                  <c:v>1.4619393992338059E-3</c:v>
                </c:pt>
                <c:pt idx="4232">
                  <c:v>1.1555596996617951E-3</c:v>
                </c:pt>
                <c:pt idx="4233">
                  <c:v>8.0391234803750588E-4</c:v>
                </c:pt>
                <c:pt idx="4234">
                  <c:v>6.3107222201971608E-4</c:v>
                </c:pt>
                <c:pt idx="4235">
                  <c:v>5.4629825544908568E-4</c:v>
                </c:pt>
                <c:pt idx="4236">
                  <c:v>5.3703896298384706E-4</c:v>
                </c:pt>
                <c:pt idx="4237">
                  <c:v>5.5596907202389067E-4</c:v>
                </c:pt>
                <c:pt idx="4238">
                  <c:v>5.8745066640570243E-4</c:v>
                </c:pt>
                <c:pt idx="4239">
                  <c:v>6.0247129640486749E-4</c:v>
                </c:pt>
                <c:pt idx="4240">
                  <c:v>5.9506386243267644E-4</c:v>
                </c:pt>
                <c:pt idx="4241">
                  <c:v>5.9053709722744867E-4</c:v>
                </c:pt>
                <c:pt idx="4242">
                  <c:v>5.8210085298134213E-4</c:v>
                </c:pt>
                <c:pt idx="4243">
                  <c:v>5.6029007517433536E-4</c:v>
                </c:pt>
                <c:pt idx="4244">
                  <c:v>5.3930234558646089E-4</c:v>
                </c:pt>
                <c:pt idx="4245">
                  <c:v>5.4444639695603811E-4</c:v>
                </c:pt>
                <c:pt idx="4246">
                  <c:v>5.2181257092989892E-4</c:v>
                </c:pt>
                <c:pt idx="4247">
                  <c:v>5.2325290531338045E-4</c:v>
                </c:pt>
                <c:pt idx="4248">
                  <c:v>5.2531052586121142E-4</c:v>
                </c:pt>
                <c:pt idx="4249">
                  <c:v>5.2839695668295745E-4</c:v>
                </c:pt>
                <c:pt idx="4250">
                  <c:v>5.3847929736732848E-4</c:v>
                </c:pt>
                <c:pt idx="4251">
                  <c:v>5.2407595353251275E-4</c:v>
                </c:pt>
                <c:pt idx="4252">
                  <c:v>5.3868505942211166E-4</c:v>
                </c:pt>
                <c:pt idx="4253">
                  <c:v>5.5514602380475836E-4</c:v>
                </c:pt>
                <c:pt idx="4254">
                  <c:v>5.3930234558646089E-4</c:v>
                </c:pt>
                <c:pt idx="4255">
                  <c:v>5.2839695668295745E-4</c:v>
                </c:pt>
                <c:pt idx="4256">
                  <c:v>5.1358208873857557E-4</c:v>
                </c:pt>
                <c:pt idx="4257">
                  <c:v>5.2119528476554948E-4</c:v>
                </c:pt>
                <c:pt idx="4258">
                  <c:v>5.2140104682033277E-4</c:v>
                </c:pt>
                <c:pt idx="4259">
                  <c:v>5.3004305312122227E-4</c:v>
                </c:pt>
                <c:pt idx="4260">
                  <c:v>5.1831461599858653E-4</c:v>
                </c:pt>
                <c:pt idx="4261">
                  <c:v>5.2078376065598354E-4</c:v>
                </c:pt>
                <c:pt idx="4262">
                  <c:v>5.1584547134118951E-4</c:v>
                </c:pt>
                <c:pt idx="4263">
                  <c:v>5.3374677010731763E-4</c:v>
                </c:pt>
                <c:pt idx="4264">
                  <c:v>5.3374677010731763E-4</c:v>
                </c:pt>
                <c:pt idx="4265">
                  <c:v>5.3703896298384706E-4</c:v>
                </c:pt>
                <c:pt idx="4266">
                  <c:v>5.3847929736732848E-4</c:v>
                </c:pt>
                <c:pt idx="4267">
                  <c:v>5.1008413380726307E-4</c:v>
                </c:pt>
                <c:pt idx="4268">
                  <c:v>5.107014199716123E-4</c:v>
                </c:pt>
                <c:pt idx="4269">
                  <c:v>5.1563970928640633E-4</c:v>
                </c:pt>
                <c:pt idx="4270">
                  <c:v>5.0061907928724138E-4</c:v>
                </c:pt>
                <c:pt idx="4271">
                  <c:v>5.2387019147772968E-4</c:v>
                </c:pt>
                <c:pt idx="4272">
                  <c:v>5.1769732983423719E-4</c:v>
                </c:pt>
                <c:pt idx="4273">
                  <c:v>5.3004305312122227E-4</c:v>
                </c:pt>
                <c:pt idx="4274">
                  <c:v>5.1666851956032192E-4</c:v>
                </c:pt>
                <c:pt idx="4275">
                  <c:v>5.1913766421771883E-4</c:v>
                </c:pt>
                <c:pt idx="4276">
                  <c:v>5.185203780533695E-4</c:v>
                </c:pt>
                <c:pt idx="4277">
                  <c:v>5.2531052586121142E-4</c:v>
                </c:pt>
                <c:pt idx="4278">
                  <c:v>5.0370551010898751E-4</c:v>
                </c:pt>
                <c:pt idx="4279">
                  <c:v>5.185203780533695E-4</c:v>
                </c:pt>
                <c:pt idx="4280">
                  <c:v>5.107014199716123E-4</c:v>
                </c:pt>
                <c:pt idx="4281">
                  <c:v>5.3395253216210093E-4</c:v>
                </c:pt>
                <c:pt idx="4282">
                  <c:v>5.3580439065514861E-4</c:v>
                </c:pt>
                <c:pt idx="4283">
                  <c:v>5.2757390846382515E-4</c:v>
                </c:pt>
                <c:pt idx="4284">
                  <c:v>5.2469323969686198E-4</c:v>
                </c:pt>
                <c:pt idx="4285">
                  <c:v>5.3024881517600535E-4</c:v>
                </c:pt>
                <c:pt idx="4286">
                  <c:v>5.1090718202639537E-4</c:v>
                </c:pt>
                <c:pt idx="4287">
                  <c:v>5.1708004366988797E-4</c:v>
                </c:pt>
                <c:pt idx="4288">
                  <c:v>5.0905532353334769E-4</c:v>
                </c:pt>
                <c:pt idx="4289">
                  <c:v>5.2942576695687294E-4</c:v>
                </c:pt>
                <c:pt idx="4290">
                  <c:v>5.1872614010815257E-4</c:v>
                </c:pt>
                <c:pt idx="4291">
                  <c:v>5.0514584449246915E-4</c:v>
                </c:pt>
                <c:pt idx="4292">
                  <c:v>5.2819119462817437E-4</c:v>
                </c:pt>
                <c:pt idx="4293">
                  <c:v>5.1543394723162325E-4</c:v>
                </c:pt>
                <c:pt idx="4294">
                  <c:v>5.1913766421771883E-4</c:v>
                </c:pt>
                <c:pt idx="4295">
                  <c:v>5.2489900175164506E-4</c:v>
                </c:pt>
                <c:pt idx="4296">
                  <c:v>5.1008413380726307E-4</c:v>
                </c:pt>
                <c:pt idx="4297">
                  <c:v>5.1913766421771883E-4</c:v>
                </c:pt>
                <c:pt idx="4298">
                  <c:v>5.2016647449163421E-4</c:v>
                </c:pt>
                <c:pt idx="4299">
                  <c:v>5.0782075120464924E-4</c:v>
                </c:pt>
                <c:pt idx="4300">
                  <c:v>5.2119528476554948E-4</c:v>
                </c:pt>
                <c:pt idx="4301">
                  <c:v>5.3950810764124407E-4</c:v>
                </c:pt>
                <c:pt idx="4302">
                  <c:v>5.6852055736565882E-4</c:v>
                </c:pt>
                <c:pt idx="4303">
                  <c:v>5.781913739404637E-4</c:v>
                </c:pt>
                <c:pt idx="4304">
                  <c:v>6.0267705845965056E-4</c:v>
                </c:pt>
                <c:pt idx="4305">
                  <c:v>5.7551646722828361E-4</c:v>
                </c:pt>
                <c:pt idx="4306">
                  <c:v>5.4629825544908568E-4</c:v>
                </c:pt>
                <c:pt idx="4307">
                  <c:v>5.7633951544741591E-4</c:v>
                </c:pt>
                <c:pt idx="4308">
                  <c:v>5.6481684037956324E-4</c:v>
                </c:pt>
                <c:pt idx="4309">
                  <c:v>5.825123770909085E-4</c:v>
                </c:pt>
                <c:pt idx="4310">
                  <c:v>6.3806813188234087E-4</c:v>
                </c:pt>
                <c:pt idx="4311">
                  <c:v>7.8539376310702842E-4</c:v>
                </c:pt>
                <c:pt idx="4312">
                  <c:v>1.1176994815817077E-3</c:v>
                </c:pt>
                <c:pt idx="4313">
                  <c:v>1.514614485258275E-3</c:v>
                </c:pt>
                <c:pt idx="4314">
                  <c:v>1.5742854811453691E-3</c:v>
                </c:pt>
                <c:pt idx="4315">
                  <c:v>1.1318970633617403E-3</c:v>
                </c:pt>
                <c:pt idx="4316">
                  <c:v>7.3066105653472825E-4</c:v>
                </c:pt>
                <c:pt idx="4317">
                  <c:v>5.7613375339263283E-4</c:v>
                </c:pt>
                <c:pt idx="4318">
                  <c:v>5.0761498914986606E-4</c:v>
                </c:pt>
                <c:pt idx="4319">
                  <c:v>5.0000179312289204E-4</c:v>
                </c:pt>
                <c:pt idx="4320">
                  <c:v>5.020594136707228E-4</c:v>
                </c:pt>
                <c:pt idx="4321">
                  <c:v>5.0761498914986606E-4</c:v>
                </c:pt>
                <c:pt idx="4322">
                  <c:v>5.1461089901249095E-4</c:v>
                </c:pt>
                <c:pt idx="4323">
                  <c:v>5.2777967051860833E-4</c:v>
                </c:pt>
                <c:pt idx="4324">
                  <c:v>5.1049565791682933E-4</c:v>
                </c:pt>
                <c:pt idx="4325">
                  <c:v>5.3415829421688389E-4</c:v>
                </c:pt>
                <c:pt idx="4326">
                  <c:v>5.574094064073723E-4</c:v>
                </c:pt>
                <c:pt idx="4327">
                  <c:v>5.6625717476304488E-4</c:v>
                </c:pt>
                <c:pt idx="4328">
                  <c:v>5.8415847352917311E-4</c:v>
                </c:pt>
                <c:pt idx="4329">
                  <c:v>5.4753282777778435E-4</c:v>
                </c:pt>
                <c:pt idx="4330">
                  <c:v>5.2263561914903122E-4</c:v>
                </c:pt>
                <c:pt idx="4331">
                  <c:v>5.3518710449079927E-4</c:v>
                </c:pt>
                <c:pt idx="4332">
                  <c:v>5.2592781202556043E-4</c:v>
                </c:pt>
                <c:pt idx="4333">
                  <c:v>5.2613357408034373E-4</c:v>
                </c:pt>
                <c:pt idx="4334">
                  <c:v>5.2181257092989892E-4</c:v>
                </c:pt>
                <c:pt idx="4335">
                  <c:v>5.0576313065681837E-4</c:v>
                </c:pt>
                <c:pt idx="4336">
                  <c:v>5.1173023024552768E-4</c:v>
                </c:pt>
                <c:pt idx="4337">
                  <c:v>5.2592781202556043E-4</c:v>
                </c:pt>
                <c:pt idx="4338">
                  <c:v>5.1913766421771883E-4</c:v>
                </c:pt>
                <c:pt idx="4339">
                  <c:v>5.1728580572467093E-4</c:v>
                </c:pt>
                <c:pt idx="4340">
                  <c:v>5.1646275750553863E-4</c:v>
                </c:pt>
                <c:pt idx="4341">
                  <c:v>5.0843803736899847E-4</c:v>
                </c:pt>
                <c:pt idx="4342">
                  <c:v>5.3292372188818533E-4</c:v>
                </c:pt>
                <c:pt idx="4343">
                  <c:v>5.5884974079085383E-4</c:v>
                </c:pt>
                <c:pt idx="4344">
                  <c:v>5.7613375339263283E-4</c:v>
                </c:pt>
                <c:pt idx="4345">
                  <c:v>5.9835605530920587E-4</c:v>
                </c:pt>
                <c:pt idx="4346">
                  <c:v>5.8086628065264379E-4</c:v>
                </c:pt>
                <c:pt idx="4347">
                  <c:v>5.4876740010648269E-4</c:v>
                </c:pt>
                <c:pt idx="4348">
                  <c:v>5.4259453846299032E-4</c:v>
                </c:pt>
                <c:pt idx="4349">
                  <c:v>5.2098952271076651E-4</c:v>
                </c:pt>
                <c:pt idx="4350">
                  <c:v>5.1831461599858653E-4</c:v>
                </c:pt>
                <c:pt idx="4351">
                  <c:v>5.3189491161426995E-4</c:v>
                </c:pt>
                <c:pt idx="4352">
                  <c:v>5.0432279627333685E-4</c:v>
                </c:pt>
                <c:pt idx="4353">
                  <c:v>5.3806777325776244E-4</c:v>
                </c:pt>
                <c:pt idx="4354">
                  <c:v>5.2263561914903122E-4</c:v>
                </c:pt>
                <c:pt idx="4355">
                  <c:v>5.436233487369058E-4</c:v>
                </c:pt>
                <c:pt idx="4356">
                  <c:v>5.2304714325859738E-4</c:v>
                </c:pt>
                <c:pt idx="4357">
                  <c:v>5.2839695668295745E-4</c:v>
                </c:pt>
                <c:pt idx="4358">
                  <c:v>5.3333524599775148E-4</c:v>
                </c:pt>
                <c:pt idx="4359">
                  <c:v>5.5103078270909663E-4</c:v>
                </c:pt>
                <c:pt idx="4360">
                  <c:v>5.3066033928557128E-4</c:v>
                </c:pt>
                <c:pt idx="4361">
                  <c:v>5.5288264120214442E-4</c:v>
                </c:pt>
                <c:pt idx="4362">
                  <c:v>5.3086610134035457E-4</c:v>
                </c:pt>
                <c:pt idx="4363">
                  <c:v>5.2407595353251275E-4</c:v>
                </c:pt>
                <c:pt idx="4364">
                  <c:v>5.185203780533695E-4</c:v>
                </c:pt>
                <c:pt idx="4365">
                  <c:v>5.401253938055933E-4</c:v>
                </c:pt>
                <c:pt idx="4366">
                  <c:v>5.0596889271160145E-4</c:v>
                </c:pt>
                <c:pt idx="4367">
                  <c:v>5.3066033928557128E-4</c:v>
                </c:pt>
                <c:pt idx="4368">
                  <c:v>5.0884956147856473E-4</c:v>
                </c:pt>
                <c:pt idx="4369">
                  <c:v>5.1255327846466009E-4</c:v>
                </c:pt>
                <c:pt idx="4370">
                  <c:v>5.2428171558729583E-4</c:v>
                </c:pt>
                <c:pt idx="4371">
                  <c:v>5.1234751640987712E-4</c:v>
                </c:pt>
                <c:pt idx="4372">
                  <c:v>5.2922000490208997E-4</c:v>
                </c:pt>
                <c:pt idx="4373">
                  <c:v>5.1646275750553863E-4</c:v>
                </c:pt>
                <c:pt idx="4374">
                  <c:v>5.3580439065514861E-4</c:v>
                </c:pt>
                <c:pt idx="4375">
                  <c:v>5.0905532353334769E-4</c:v>
                </c:pt>
                <c:pt idx="4376">
                  <c:v>5.2345866736816353E-4</c:v>
                </c:pt>
                <c:pt idx="4377">
                  <c:v>5.2387019147772968E-4</c:v>
                </c:pt>
                <c:pt idx="4378">
                  <c:v>5.2633933613512669E-4</c:v>
                </c:pt>
                <c:pt idx="4379">
                  <c:v>5.2078376065598354E-4</c:v>
                </c:pt>
                <c:pt idx="4380">
                  <c:v>5.0884956147856473E-4</c:v>
                </c:pt>
                <c:pt idx="4381">
                  <c:v>5.1996071243685113E-4</c:v>
                </c:pt>
                <c:pt idx="4382">
                  <c:v>5.0452855832811992E-4</c:v>
                </c:pt>
                <c:pt idx="4383">
                  <c:v>5.1275904051944327E-4</c:v>
                </c:pt>
                <c:pt idx="4384">
                  <c:v>5.3312948394296851E-4</c:v>
                </c:pt>
                <c:pt idx="4385">
                  <c:v>5.2880848079252371E-4</c:v>
                </c:pt>
                <c:pt idx="4386">
                  <c:v>5.2572204997077747E-4</c:v>
                </c:pt>
                <c:pt idx="4387">
                  <c:v>5.4526944517517041E-4</c:v>
                </c:pt>
                <c:pt idx="4388">
                  <c:v>5.2695662229947603E-4</c:v>
                </c:pt>
                <c:pt idx="4389">
                  <c:v>5.0308822394463828E-4</c:v>
                </c:pt>
                <c:pt idx="4390">
                  <c:v>5.5020773448996433E-4</c:v>
                </c:pt>
                <c:pt idx="4391">
                  <c:v>5.2489900175164506E-4</c:v>
                </c:pt>
                <c:pt idx="4392">
                  <c:v>5.2181257092989892E-4</c:v>
                </c:pt>
                <c:pt idx="4393">
                  <c:v>5.1378785079335865E-4</c:v>
                </c:pt>
                <c:pt idx="4394">
                  <c:v>5.4917892421604895E-4</c:v>
                </c:pt>
                <c:pt idx="4395">
                  <c:v>5.401253938055933E-4</c:v>
                </c:pt>
                <c:pt idx="4396">
                  <c:v>5.4382911079168877E-4</c:v>
                </c:pt>
                <c:pt idx="4397">
                  <c:v>5.3354100805253456E-4</c:v>
                </c:pt>
                <c:pt idx="4398">
                  <c:v>5.6893208147522486E-4</c:v>
                </c:pt>
                <c:pt idx="4399">
                  <c:v>5.2387019147772968E-4</c:v>
                </c:pt>
                <c:pt idx="4400">
                  <c:v>5.3683320092906388E-4</c:v>
                </c:pt>
                <c:pt idx="4401">
                  <c:v>5.3991963175081023E-4</c:v>
                </c:pt>
                <c:pt idx="4402">
                  <c:v>5.3045457723078842E-4</c:v>
                </c:pt>
                <c:pt idx="4403">
                  <c:v>5.3662743887428091E-4</c:v>
                </c:pt>
                <c:pt idx="4404">
                  <c:v>5.4074267996994253E-4</c:v>
                </c:pt>
                <c:pt idx="4405">
                  <c:v>5.4218301435342406E-4</c:v>
                </c:pt>
                <c:pt idx="4406">
                  <c:v>5.1522818517684018E-4</c:v>
                </c:pt>
                <c:pt idx="4407">
                  <c:v>5.3498134243601619E-4</c:v>
                </c:pt>
                <c:pt idx="4408">
                  <c:v>5.2654509818990977E-4</c:v>
                </c:pt>
                <c:pt idx="4409">
                  <c:v>5.2160680887511585E-4</c:v>
                </c:pt>
                <c:pt idx="4410">
                  <c:v>5.3374677010731763E-4</c:v>
                </c:pt>
                <c:pt idx="4411">
                  <c:v>5.2201833298468189E-4</c:v>
                </c:pt>
                <c:pt idx="4412">
                  <c:v>5.401253938055933E-4</c:v>
                </c:pt>
                <c:pt idx="4413">
                  <c:v>5.2489900175164506E-4</c:v>
                </c:pt>
                <c:pt idx="4414">
                  <c:v>5.3806777325776244E-4</c:v>
                </c:pt>
                <c:pt idx="4415">
                  <c:v>5.1296480257422635E-4</c:v>
                </c:pt>
                <c:pt idx="4416">
                  <c:v>5.2489900175164506E-4</c:v>
                </c:pt>
                <c:pt idx="4417">
                  <c:v>5.0349974805420454E-4</c:v>
                </c:pt>
                <c:pt idx="4418">
                  <c:v>5.3621591476471465E-4</c:v>
                </c:pt>
                <c:pt idx="4419">
                  <c:v>5.4547520722995338E-4</c:v>
                </c:pt>
                <c:pt idx="4420">
                  <c:v>5.3662743887428091E-4</c:v>
                </c:pt>
                <c:pt idx="4421">
                  <c:v>5.4053691791515945E-4</c:v>
                </c:pt>
                <c:pt idx="4422">
                  <c:v>5.2098952271076651E-4</c:v>
                </c:pt>
                <c:pt idx="4423">
                  <c:v>5.3024881517600535E-4</c:v>
                </c:pt>
                <c:pt idx="4424">
                  <c:v>5.3045457723078842E-4</c:v>
                </c:pt>
                <c:pt idx="4425">
                  <c:v>5.2201833298468189E-4</c:v>
                </c:pt>
                <c:pt idx="4426">
                  <c:v>5.1872614010815257E-4</c:v>
                </c:pt>
                <c:pt idx="4427">
                  <c:v>5.2325290531338045E-4</c:v>
                </c:pt>
                <c:pt idx="4428">
                  <c:v>5.3415829421688389E-4</c:v>
                </c:pt>
                <c:pt idx="4429">
                  <c:v>5.5658635818823989E-4</c:v>
                </c:pt>
                <c:pt idx="4430">
                  <c:v>5.4197725229864098E-4</c:v>
                </c:pt>
                <c:pt idx="4431">
                  <c:v>5.2201833298468189E-4</c:v>
                </c:pt>
                <c:pt idx="4432">
                  <c:v>5.1769732983423719E-4</c:v>
                </c:pt>
                <c:pt idx="4433">
                  <c:v>4.985614587394104E-4</c:v>
                </c:pt>
                <c:pt idx="4434">
                  <c:v>4.7037205723412802E-4</c:v>
                </c:pt>
                <c:pt idx="4435">
                  <c:v>4.7819101531588521E-4</c:v>
                </c:pt>
                <c:pt idx="4436">
                  <c:v>4.8333506668546238E-4</c:v>
                </c:pt>
                <c:pt idx="4437">
                  <c:v>4.7860253942545142E-4</c:v>
                </c:pt>
                <c:pt idx="4438">
                  <c:v>5.063804168211676E-4</c:v>
                </c:pt>
                <c:pt idx="4439">
                  <c:v>5.1399361284814172E-4</c:v>
                </c:pt>
                <c:pt idx="4440">
                  <c:v>5.3786201120297936E-4</c:v>
                </c:pt>
                <c:pt idx="4441">
                  <c:v>5.4033115586037638E-4</c:v>
                </c:pt>
                <c:pt idx="4442">
                  <c:v>5.3683320092906388E-4</c:v>
                </c:pt>
                <c:pt idx="4443">
                  <c:v>5.1131870613596163E-4</c:v>
                </c:pt>
                <c:pt idx="4444">
                  <c:v>5.0061907928724138E-4</c:v>
                </c:pt>
                <c:pt idx="4445">
                  <c:v>4.8621573545242549E-4</c:v>
                </c:pt>
                <c:pt idx="4446">
                  <c:v>4.8703878367155779E-4</c:v>
                </c:pt>
                <c:pt idx="4447">
                  <c:v>4.7901406353501752E-4</c:v>
                </c:pt>
                <c:pt idx="4448">
                  <c:v>4.792198255898007E-4</c:v>
                </c:pt>
                <c:pt idx="4449">
                  <c:v>4.7304696394630816E-4</c:v>
                </c:pt>
                <c:pt idx="4450">
                  <c:v>4.890964042193886E-4</c:v>
                </c:pt>
                <c:pt idx="4451">
                  <c:v>4.9444621764374878E-4</c:v>
                </c:pt>
                <c:pt idx="4452">
                  <c:v>5.0329398599942136E-4</c:v>
                </c:pt>
                <c:pt idx="4453">
                  <c:v>5.4629825544908568E-4</c:v>
                </c:pt>
                <c:pt idx="4454">
                  <c:v>6.3498170106059462E-4</c:v>
                </c:pt>
                <c:pt idx="4455">
                  <c:v>6.9671031749551947E-4</c:v>
                </c:pt>
                <c:pt idx="4456">
                  <c:v>6.7345920530503117E-4</c:v>
                </c:pt>
                <c:pt idx="4457">
                  <c:v>5.9053709722744867E-4</c:v>
                </c:pt>
                <c:pt idx="4458">
                  <c:v>5.1975495038206806E-4</c:v>
                </c:pt>
                <c:pt idx="4459">
                  <c:v>5.1769732983423719E-4</c:v>
                </c:pt>
                <c:pt idx="4460">
                  <c:v>5.2654509818990977E-4</c:v>
                </c:pt>
                <c:pt idx="4461">
                  <c:v>5.3395253216210093E-4</c:v>
                </c:pt>
                <c:pt idx="4462">
                  <c:v>5.3539286654558224E-4</c:v>
                </c:pt>
                <c:pt idx="4463">
                  <c:v>5.3292372188818533E-4</c:v>
                </c:pt>
                <c:pt idx="4464">
                  <c:v>5.0144212750637368E-4</c:v>
                </c:pt>
                <c:pt idx="4465">
                  <c:v>4.9917874490375974E-4</c:v>
                </c:pt>
                <c:pt idx="4466">
                  <c:v>4.753103465489221E-4</c:v>
                </c:pt>
                <c:pt idx="4467">
                  <c:v>4.796313496993668E-4</c:v>
                </c:pt>
                <c:pt idx="4468">
                  <c:v>4.8950792832895486E-4</c:v>
                </c:pt>
                <c:pt idx="4469">
                  <c:v>4.7983711175414993E-4</c:v>
                </c:pt>
                <c:pt idx="4470">
                  <c:v>4.831293046306793E-4</c:v>
                </c:pt>
                <c:pt idx="4471">
                  <c:v>4.8806759394547328E-4</c:v>
                </c:pt>
                <c:pt idx="4472">
                  <c:v>4.6728562641238183E-4</c:v>
                </c:pt>
                <c:pt idx="4473">
                  <c:v>4.7860253942545142E-4</c:v>
                </c:pt>
                <c:pt idx="4474">
                  <c:v>4.8621573545242549E-4</c:v>
                </c:pt>
                <c:pt idx="4475">
                  <c:v>4.9259435915070099E-4</c:v>
                </c:pt>
                <c:pt idx="4476">
                  <c:v>4.9259435915070099E-4</c:v>
                </c:pt>
                <c:pt idx="4477">
                  <c:v>4.6543376791933404E-4</c:v>
                </c:pt>
                <c:pt idx="4478">
                  <c:v>4.6749138846716496E-4</c:v>
                </c:pt>
                <c:pt idx="4479">
                  <c:v>4.6028971654975709E-4</c:v>
                </c:pt>
                <c:pt idx="4480">
                  <c:v>4.697547710697789E-4</c:v>
                </c:pt>
                <c:pt idx="4481">
                  <c:v>4.6275886120715406E-4</c:v>
                </c:pt>
                <c:pt idx="4482">
                  <c:v>4.4424027627667655E-4</c:v>
                </c:pt>
                <c:pt idx="4483">
                  <c:v>4.5658599956366152E-4</c:v>
                </c:pt>
                <c:pt idx="4484">
                  <c:v>4.5617447545409537E-4</c:v>
                </c:pt>
                <c:pt idx="4485">
                  <c:v>4.4177113161927948E-4</c:v>
                </c:pt>
                <c:pt idx="4486">
                  <c:v>4.4300570394797798E-4</c:v>
                </c:pt>
                <c:pt idx="4487">
                  <c:v>4.3539250792100392E-4</c:v>
                </c:pt>
                <c:pt idx="4488">
                  <c:v>4.4526908655059187E-4</c:v>
                </c:pt>
                <c:pt idx="4489">
                  <c:v>4.399192731262318E-4</c:v>
                </c:pt>
                <c:pt idx="4490">
                  <c:v>4.2325254668880202E-4</c:v>
                </c:pt>
                <c:pt idx="4491">
                  <c:v>4.3374641148273931E-4</c:v>
                </c:pt>
                <c:pt idx="4492">
                  <c:v>4.5905514422105853E-4</c:v>
                </c:pt>
                <c:pt idx="4493">
                  <c:v>5.4917892421604895E-4</c:v>
                </c:pt>
                <c:pt idx="4494">
                  <c:v>7.1749228502861109E-4</c:v>
                </c:pt>
                <c:pt idx="4495">
                  <c:v>8.4876847598021777E-4</c:v>
                </c:pt>
                <c:pt idx="4496">
                  <c:v>8.1625807132449074E-4</c:v>
                </c:pt>
                <c:pt idx="4497">
                  <c:v>6.3395289078667914E-4</c:v>
                </c:pt>
                <c:pt idx="4498">
                  <c:v>4.9444621764374878E-4</c:v>
                </c:pt>
                <c:pt idx="4499">
                  <c:v>4.3703860435926858E-4</c:v>
                </c:pt>
                <c:pt idx="4500">
                  <c:v>4.1687392299052646E-4</c:v>
                </c:pt>
                <c:pt idx="4501">
                  <c:v>4.2716202572968057E-4</c:v>
                </c:pt>
                <c:pt idx="4502">
                  <c:v>4.1810849531922502E-4</c:v>
                </c:pt>
                <c:pt idx="4503">
                  <c:v>4.1111258545660018E-4</c:v>
                </c:pt>
                <c:pt idx="4504">
                  <c:v>4.1563935066182806E-4</c:v>
                </c:pt>
                <c:pt idx="4505">
                  <c:v>4.1790273326444179E-4</c:v>
                </c:pt>
                <c:pt idx="4506">
                  <c:v>3.9979567244353059E-4</c:v>
                </c:pt>
                <c:pt idx="4507">
                  <c:v>4.0061872066266289E-4</c:v>
                </c:pt>
                <c:pt idx="4508">
                  <c:v>3.9382857285482107E-4</c:v>
                </c:pt>
                <c:pt idx="4509">
                  <c:v>3.8518656655393168E-4</c:v>
                </c:pt>
                <c:pt idx="4510">
                  <c:v>3.8847875943046094E-4</c:v>
                </c:pt>
                <c:pt idx="4511">
                  <c:v>4.1584511271661108E-4</c:v>
                </c:pt>
                <c:pt idx="4512">
                  <c:v>4.1625663682617713E-4</c:v>
                </c:pt>
                <c:pt idx="4513">
                  <c:v>3.7675032230782525E-4</c:v>
                </c:pt>
                <c:pt idx="4514">
                  <c:v>3.8642113888263019E-4</c:v>
                </c:pt>
                <c:pt idx="4515">
                  <c:v>3.8786147326611172E-4</c:v>
                </c:pt>
                <c:pt idx="4516">
                  <c:v>3.8477504244436553E-4</c:v>
                </c:pt>
                <c:pt idx="4517">
                  <c:v>3.9897262422439823E-4</c:v>
                </c:pt>
                <c:pt idx="4518">
                  <c:v>3.7386965354086209E-4</c:v>
                </c:pt>
                <c:pt idx="4519">
                  <c:v>3.8189437367740225E-4</c:v>
                </c:pt>
                <c:pt idx="4520">
                  <c:v>3.7942522902000535E-4</c:v>
                </c:pt>
                <c:pt idx="4521">
                  <c:v>3.6419883696605716E-4</c:v>
                </c:pt>
                <c:pt idx="4522">
                  <c:v>3.5637987888430001E-4</c:v>
                </c:pt>
                <c:pt idx="4523">
                  <c:v>3.6070088203474476E-4</c:v>
                </c:pt>
                <c:pt idx="4524">
                  <c:v>3.5082430340515681E-4</c:v>
                </c:pt>
                <c:pt idx="4525">
                  <c:v>3.6954865039041734E-4</c:v>
                </c:pt>
                <c:pt idx="4526">
                  <c:v>3.6049511997996163E-4</c:v>
                </c:pt>
                <c:pt idx="4527">
                  <c:v>3.6502188518518951E-4</c:v>
                </c:pt>
                <c:pt idx="4528">
                  <c:v>3.3909586628252106E-4</c:v>
                </c:pt>
                <c:pt idx="4529">
                  <c:v>3.3559791135120862E-4</c:v>
                </c:pt>
                <c:pt idx="4530">
                  <c:v>3.5329344806255377E-4</c:v>
                </c:pt>
                <c:pt idx="4531">
                  <c:v>3.3971315244687024E-4</c:v>
                </c:pt>
                <c:pt idx="4532">
                  <c:v>3.5576259271995073E-4</c:v>
                </c:pt>
                <c:pt idx="4533">
                  <c:v>3.4609177614514591E-4</c:v>
                </c:pt>
                <c:pt idx="4534">
                  <c:v>3.2819047737901768E-4</c:v>
                </c:pt>
                <c:pt idx="4535">
                  <c:v>3.4629753819992893E-4</c:v>
                </c:pt>
                <c:pt idx="4536">
                  <c:v>3.3518638724164246E-4</c:v>
                </c:pt>
                <c:pt idx="4537">
                  <c:v>3.2942504970771613E-4</c:v>
                </c:pt>
                <c:pt idx="4538">
                  <c:v>3.2510404655727138E-4</c:v>
                </c:pt>
                <c:pt idx="4539">
                  <c:v>3.3909586628252106E-4</c:v>
                </c:pt>
                <c:pt idx="4540">
                  <c:v>3.1605051614681573E-4</c:v>
                </c:pt>
                <c:pt idx="4541">
                  <c:v>3.29219287652933E-4</c:v>
                </c:pt>
                <c:pt idx="4542">
                  <c:v>3.3991891450165337E-4</c:v>
                </c:pt>
                <c:pt idx="4543">
                  <c:v>3.5185311367907213E-4</c:v>
                </c:pt>
                <c:pt idx="4544">
                  <c:v>3.2530980861205446E-4</c:v>
                </c:pt>
                <c:pt idx="4545">
                  <c:v>3.2201761573552514E-4</c:v>
                </c:pt>
                <c:pt idx="4546">
                  <c:v>3.2633861888596989E-4</c:v>
                </c:pt>
                <c:pt idx="4547">
                  <c:v>3.162562782015988E-4</c:v>
                </c:pt>
                <c:pt idx="4548">
                  <c:v>3.2654438094075302E-4</c:v>
                </c:pt>
                <c:pt idx="4549">
                  <c:v>3.2016575724247735E-4</c:v>
                </c:pt>
                <c:pt idx="4550">
                  <c:v>3.1790237463986346E-4</c:v>
                </c:pt>
                <c:pt idx="4551">
                  <c:v>3.2860200148858383E-4</c:v>
                </c:pt>
                <c:pt idx="4552">
                  <c:v>3.1810813669464654E-4</c:v>
                </c:pt>
                <c:pt idx="4553">
                  <c:v>3.2860200148858383E-4</c:v>
                </c:pt>
                <c:pt idx="4554">
                  <c:v>3.4712058641906123E-4</c:v>
                </c:pt>
                <c:pt idx="4555">
                  <c:v>3.3148267025554694E-4</c:v>
                </c:pt>
                <c:pt idx="4556">
                  <c:v>3.2592709477640368E-4</c:v>
                </c:pt>
                <c:pt idx="4557">
                  <c:v>3.1172951299637098E-4</c:v>
                </c:pt>
                <c:pt idx="4558">
                  <c:v>3.0247022053113225E-4</c:v>
                </c:pt>
                <c:pt idx="4559">
                  <c:v>3.0720274779114315E-4</c:v>
                </c:pt>
                <c:pt idx="4560">
                  <c:v>3.2901352559814998E-4</c:v>
                </c:pt>
                <c:pt idx="4561">
                  <c:v>3.1646204025638188E-4</c:v>
                </c:pt>
                <c:pt idx="4562">
                  <c:v>3.3045385998163156E-4</c:v>
                </c:pt>
                <c:pt idx="4563">
                  <c:v>3.1255256121550328E-4</c:v>
                </c:pt>
                <c:pt idx="4564">
                  <c:v>3.1275832327028636E-4</c:v>
                </c:pt>
                <c:pt idx="4565">
                  <c:v>3.0740850984592623E-4</c:v>
                </c:pt>
                <c:pt idx="4566">
                  <c:v>3.4218229710426731E-4</c:v>
                </c:pt>
                <c:pt idx="4567">
                  <c:v>3.0226445847634912E-4</c:v>
                </c:pt>
                <c:pt idx="4568">
                  <c:v>3.2366371217378974E-4</c:v>
                </c:pt>
                <c:pt idx="4569">
                  <c:v>3.0247022053113225E-4</c:v>
                </c:pt>
                <c:pt idx="4570">
                  <c:v>3.2798471532423449E-4</c:v>
                </c:pt>
                <c:pt idx="4571">
                  <c:v>2.9691464505198899E-4</c:v>
                </c:pt>
                <c:pt idx="4572">
                  <c:v>3.063796995720108E-4</c:v>
                </c:pt>
                <c:pt idx="4573">
                  <c:v>3.0555665135287849E-4</c:v>
                </c:pt>
                <c:pt idx="4574">
                  <c:v>2.7551539135454832E-4</c:v>
                </c:pt>
                <c:pt idx="4575">
                  <c:v>3.0452784107896301E-4</c:v>
                </c:pt>
                <c:pt idx="4576">
                  <c:v>3.0884884422940776E-4</c:v>
                </c:pt>
                <c:pt idx="4577">
                  <c:v>3.115237509415879E-4</c:v>
                </c:pt>
                <c:pt idx="4578">
                  <c:v>3.0144141025721682E-4</c:v>
                </c:pt>
                <c:pt idx="4579">
                  <c:v>2.950627865589412E-4</c:v>
                </c:pt>
                <c:pt idx="4580">
                  <c:v>3.2098880546160971E-4</c:v>
                </c:pt>
                <c:pt idx="4581">
                  <c:v>2.9444550039459198E-4</c:v>
                </c:pt>
                <c:pt idx="4582">
                  <c:v>2.9835497943547058E-4</c:v>
                </c:pt>
                <c:pt idx="4583">
                  <c:v>3.1399289559898486E-4</c:v>
                </c:pt>
                <c:pt idx="4584">
                  <c:v>3.0843732011984161E-4</c:v>
                </c:pt>
                <c:pt idx="4585">
                  <c:v>3.1131798888680483E-4</c:v>
                </c:pt>
                <c:pt idx="4586">
                  <c:v>3.0658546162679393E-4</c:v>
                </c:pt>
                <c:pt idx="4587">
                  <c:v>3.0617393751722772E-4</c:v>
                </c:pt>
                <c:pt idx="4588">
                  <c:v>3.0926036833897396E-4</c:v>
                </c:pt>
                <c:pt idx="4589">
                  <c:v>3.0782003395549238E-4</c:v>
                </c:pt>
                <c:pt idx="4590">
                  <c:v>3.1893118491377884E-4</c:v>
                </c:pt>
                <c:pt idx="4591">
                  <c:v>3.3209995641989622E-4</c:v>
                </c:pt>
                <c:pt idx="4592">
                  <c:v>3.5617411682951688E-4</c:v>
                </c:pt>
                <c:pt idx="4593">
                  <c:v>4.2078340203140506E-4</c:v>
                </c:pt>
                <c:pt idx="4594">
                  <c:v>4.670798643575987E-4</c:v>
                </c:pt>
                <c:pt idx="4595">
                  <c:v>4.6337614737150328E-4</c:v>
                </c:pt>
                <c:pt idx="4596">
                  <c:v>3.8827299737567798E-4</c:v>
                </c:pt>
                <c:pt idx="4597">
                  <c:v>3.5432225833646925E-4</c:v>
                </c:pt>
                <c:pt idx="4598">
                  <c:v>3.3868434217295491E-4</c:v>
                </c:pt>
                <c:pt idx="4599">
                  <c:v>3.3292300463902858E-4</c:v>
                </c:pt>
                <c:pt idx="4600">
                  <c:v>3.5576259271995073E-4</c:v>
                </c:pt>
                <c:pt idx="4601">
                  <c:v>3.582317373773478E-4</c:v>
                </c:pt>
                <c:pt idx="4602">
                  <c:v>3.6481612313040644E-4</c:v>
                </c:pt>
                <c:pt idx="4603">
                  <c:v>3.9177095230699032E-4</c:v>
                </c:pt>
                <c:pt idx="4604">
                  <c:v>3.9732652778613352E-4</c:v>
                </c:pt>
                <c:pt idx="4605">
                  <c:v>4.325118391540408E-4</c:v>
                </c:pt>
                <c:pt idx="4606">
                  <c:v>4.8621573545242549E-4</c:v>
                </c:pt>
                <c:pt idx="4607">
                  <c:v>6.3210103229363146E-4</c:v>
                </c:pt>
                <c:pt idx="4608">
                  <c:v>9.30661773783885E-4</c:v>
                </c:pt>
                <c:pt idx="4609">
                  <c:v>1.616055178266335E-3</c:v>
                </c:pt>
                <c:pt idx="4610">
                  <c:v>2.6580342236878682E-3</c:v>
                </c:pt>
                <c:pt idx="4611">
                  <c:v>4.010302447722291E-3</c:v>
                </c:pt>
                <c:pt idx="4612">
                  <c:v>4.9889067802706341E-3</c:v>
                </c:pt>
                <c:pt idx="4613">
                  <c:v>4.4086577857823401E-3</c:v>
                </c:pt>
                <c:pt idx="4614">
                  <c:v>2.7255241776567196E-3</c:v>
                </c:pt>
                <c:pt idx="4615">
                  <c:v>1.5148202473130583E-3</c:v>
                </c:pt>
                <c:pt idx="4616">
                  <c:v>1.2028849722619042E-3</c:v>
                </c:pt>
                <c:pt idx="4617">
                  <c:v>1.1833375770575112E-3</c:v>
                </c:pt>
                <c:pt idx="4618">
                  <c:v>1.0133781198066844E-3</c:v>
                </c:pt>
                <c:pt idx="4619">
                  <c:v>6.7963206694852366E-4</c:v>
                </c:pt>
                <c:pt idx="4620">
                  <c:v>4.7201815367239284E-4</c:v>
                </c:pt>
                <c:pt idx="4621">
                  <c:v>3.6440459902084023E-4</c:v>
                </c:pt>
                <c:pt idx="4622">
                  <c:v>3.3498062518685934E-4</c:v>
                </c:pt>
                <c:pt idx="4623">
                  <c:v>3.1831389874942967E-4</c:v>
                </c:pt>
                <c:pt idx="4624">
                  <c:v>3.2613285683118687E-4</c:v>
                </c:pt>
                <c:pt idx="4625">
                  <c:v>3.4835515874775974E-4</c:v>
                </c:pt>
                <c:pt idx="4626">
                  <c:v>3.7057746066433272E-4</c:v>
                </c:pt>
                <c:pt idx="4627">
                  <c:v>3.7098898477389887E-4</c:v>
                </c:pt>
                <c:pt idx="4628">
                  <c:v>3.6049511997996163E-4</c:v>
                </c:pt>
                <c:pt idx="4629">
                  <c:v>3.3744976984425635E-4</c:v>
                </c:pt>
                <c:pt idx="4630">
                  <c:v>3.1954847107812818E-4</c:v>
                </c:pt>
                <c:pt idx="4631">
                  <c:v>3.2345795011900672E-4</c:v>
                </c:pt>
                <c:pt idx="4632">
                  <c:v>3.1975423313291114E-4</c:v>
                </c:pt>
                <c:pt idx="4633">
                  <c:v>3.0596817546244464E-4</c:v>
                </c:pt>
                <c:pt idx="4634">
                  <c:v>3.0720274779114315E-4</c:v>
                </c:pt>
                <c:pt idx="4635">
                  <c:v>3.1851966080421269E-4</c:v>
                </c:pt>
                <c:pt idx="4636">
                  <c:v>3.0782003395549238E-4</c:v>
                </c:pt>
                <c:pt idx="4637">
                  <c:v>3.0823155806505858E-4</c:v>
                </c:pt>
                <c:pt idx="4638">
                  <c:v>3.1934270902334499E-4</c:v>
                </c:pt>
                <c:pt idx="4639">
                  <c:v>3.0535088929809536E-4</c:v>
                </c:pt>
                <c:pt idx="4640">
                  <c:v>2.8333434943630552E-4</c:v>
                </c:pt>
                <c:pt idx="4641">
                  <c:v>3.0884884422940776E-4</c:v>
                </c:pt>
                <c:pt idx="4642">
                  <c:v>3.1172951299637098E-4</c:v>
                </c:pt>
                <c:pt idx="4643">
                  <c:v>3.0123564820243374E-4</c:v>
                </c:pt>
                <c:pt idx="4644">
                  <c:v>2.9300516601111039E-4</c:v>
                </c:pt>
                <c:pt idx="4645">
                  <c:v>3.0082412409286759E-4</c:v>
                </c:pt>
                <c:pt idx="4646">
                  <c:v>3.037047928598307E-4</c:v>
                </c:pt>
                <c:pt idx="4647">
                  <c:v>2.9094754546327964E-4</c:v>
                </c:pt>
                <c:pt idx="4648">
                  <c:v>3.1995999518769433E-4</c:v>
                </c:pt>
                <c:pt idx="4649">
                  <c:v>2.950627865589412E-4</c:v>
                </c:pt>
                <c:pt idx="4650">
                  <c:v>3.2201761573552514E-4</c:v>
                </c:pt>
                <c:pt idx="4651">
                  <c:v>3.2160609162595893E-4</c:v>
                </c:pt>
                <c:pt idx="4652">
                  <c:v>3.1419865765376794E-4</c:v>
                </c:pt>
                <c:pt idx="4653">
                  <c:v>3.0987765450332324E-4</c:v>
                </c:pt>
                <c:pt idx="4654">
                  <c:v>2.9547431066850736E-4</c:v>
                </c:pt>
                <c:pt idx="4655">
                  <c:v>2.9609159683285669E-4</c:v>
                </c:pt>
                <c:pt idx="4656">
                  <c:v>3.0185293436678297E-4</c:v>
                </c:pt>
                <c:pt idx="4657">
                  <c:v>2.8847840080588257E-4</c:v>
                </c:pt>
                <c:pt idx="4658">
                  <c:v>3.2078304340682663E-4</c:v>
                </c:pt>
                <c:pt idx="4659">
                  <c:v>3.0041259998330144E-4</c:v>
                </c:pt>
                <c:pt idx="4660">
                  <c:v>2.9979531381895211E-4</c:v>
                </c:pt>
                <c:pt idx="4661">
                  <c:v>3.0679122368157695E-4</c:v>
                </c:pt>
                <c:pt idx="4662">
                  <c:v>3.1810813669464654E-4</c:v>
                </c:pt>
                <c:pt idx="4663">
                  <c:v>3.0391055491461383E-4</c:v>
                </c:pt>
                <c:pt idx="4664">
                  <c:v>3.0555665135287849E-4</c:v>
                </c:pt>
                <c:pt idx="4665">
                  <c:v>3.0432207902418004E-4</c:v>
                </c:pt>
                <c:pt idx="4666">
                  <c:v>3.1234679916072021E-4</c:v>
                </c:pt>
                <c:pt idx="4667">
                  <c:v>3.1893118491377884E-4</c:v>
                </c:pt>
                <c:pt idx="4668">
                  <c:v>3.1790237463986346E-4</c:v>
                </c:pt>
                <c:pt idx="4669">
                  <c:v>3.0802579601027546E-4</c:v>
                </c:pt>
                <c:pt idx="4670">
                  <c:v>3.115237509415879E-4</c:v>
                </c:pt>
                <c:pt idx="4671">
                  <c:v>3.063796995720108E-4</c:v>
                </c:pt>
                <c:pt idx="4672">
                  <c:v>3.0226445847634912E-4</c:v>
                </c:pt>
                <c:pt idx="4673">
                  <c:v>3.0596817546244464E-4</c:v>
                </c:pt>
                <c:pt idx="4674">
                  <c:v>3.0926036833897396E-4</c:v>
                </c:pt>
                <c:pt idx="4675">
                  <c:v>3.0061836203808446E-4</c:v>
                </c:pt>
                <c:pt idx="4676">
                  <c:v>3.0493936518852921E-4</c:v>
                </c:pt>
                <c:pt idx="4677">
                  <c:v>3.0843732011984161E-4</c:v>
                </c:pt>
                <c:pt idx="4678">
                  <c:v>3.0967189244854011E-4</c:v>
                </c:pt>
                <c:pt idx="4679">
                  <c:v>3.0555665135287849E-4</c:v>
                </c:pt>
                <c:pt idx="4680">
                  <c:v>2.9444550039459198E-4</c:v>
                </c:pt>
                <c:pt idx="4681">
                  <c:v>3.0082412409286759E-4</c:v>
                </c:pt>
                <c:pt idx="4682">
                  <c:v>3.1461018176333409E-4</c:v>
                </c:pt>
                <c:pt idx="4683">
                  <c:v>3.0555665135287849E-4</c:v>
                </c:pt>
                <c:pt idx="4684">
                  <c:v>2.9526854861372433E-4</c:v>
                </c:pt>
                <c:pt idx="4685">
                  <c:v>3.0144141025721682E-4</c:v>
                </c:pt>
                <c:pt idx="4686">
                  <c:v>3.1316984737985256E-4</c:v>
                </c:pt>
                <c:pt idx="4687">
                  <c:v>3.1193527505115405E-4</c:v>
                </c:pt>
                <c:pt idx="4688">
                  <c:v>3.1316984737985256E-4</c:v>
                </c:pt>
                <c:pt idx="4689">
                  <c:v>3.2037151929726048E-4</c:v>
                </c:pt>
                <c:pt idx="4690">
                  <c:v>3.0782003395549238E-4</c:v>
                </c:pt>
                <c:pt idx="4691">
                  <c:v>3.0123564820243374E-4</c:v>
                </c:pt>
                <c:pt idx="4692">
                  <c:v>3.0391055491461383E-4</c:v>
                </c:pt>
                <c:pt idx="4693">
                  <c:v>3.0658546162679393E-4</c:v>
                </c:pt>
                <c:pt idx="4694">
                  <c:v>3.1193527505115405E-4</c:v>
                </c:pt>
                <c:pt idx="4695">
                  <c:v>3.0226445847634912E-4</c:v>
                </c:pt>
                <c:pt idx="4696">
                  <c:v>3.0535088929809536E-4</c:v>
                </c:pt>
                <c:pt idx="4697">
                  <c:v>3.0884884422940776E-4</c:v>
                </c:pt>
                <c:pt idx="4698">
                  <c:v>3.0720274779114315E-4</c:v>
                </c:pt>
                <c:pt idx="4699">
                  <c:v>2.9732616916155514E-4</c:v>
                </c:pt>
                <c:pt idx="4700">
                  <c:v>2.9135906957284579E-4</c:v>
                </c:pt>
                <c:pt idx="4701">
                  <c:v>3.1131798888680483E-4</c:v>
                </c:pt>
                <c:pt idx="4702">
                  <c:v>3.063796995720108E-4</c:v>
                </c:pt>
                <c:pt idx="4703">
                  <c:v>2.9650312094242284E-4</c:v>
                </c:pt>
                <c:pt idx="4704">
                  <c:v>3.1707932642073111E-4</c:v>
                </c:pt>
                <c:pt idx="4705">
                  <c:v>3.0308750669548148E-4</c:v>
                </c:pt>
                <c:pt idx="4706">
                  <c:v>2.950627865589412E-4</c:v>
                </c:pt>
                <c:pt idx="4707">
                  <c:v>3.1358137148941871E-4</c:v>
                </c:pt>
                <c:pt idx="4708">
                  <c:v>3.0658546162679393E-4</c:v>
                </c:pt>
                <c:pt idx="4709">
                  <c:v>3.1646204025638188E-4</c:v>
                </c:pt>
                <c:pt idx="4710">
                  <c:v>3.0000107587373529E-4</c:v>
                </c:pt>
                <c:pt idx="4711">
                  <c:v>3.0782003395549238E-4</c:v>
                </c:pt>
                <c:pt idx="4712">
                  <c:v>3.1399289559898486E-4</c:v>
                </c:pt>
                <c:pt idx="4713">
                  <c:v>3.0555665135287849E-4</c:v>
                </c:pt>
                <c:pt idx="4714">
                  <c:v>3.0926036833897396E-4</c:v>
                </c:pt>
                <c:pt idx="4715">
                  <c:v>3.2325218806422359E-4</c:v>
                </c:pt>
                <c:pt idx="4716">
                  <c:v>3.2181185368074206E-4</c:v>
                </c:pt>
                <c:pt idx="4717">
                  <c:v>3.1646204025638188E-4</c:v>
                </c:pt>
                <c:pt idx="4718">
                  <c:v>3.2942504970771613E-4</c:v>
                </c:pt>
                <c:pt idx="4719">
                  <c:v>3.2407523628335589E-4</c:v>
                </c:pt>
                <c:pt idx="4720">
                  <c:v>3.288077635433668E-4</c:v>
                </c:pt>
                <c:pt idx="4721">
                  <c:v>3.1790237463986346E-4</c:v>
                </c:pt>
                <c:pt idx="4722">
                  <c:v>3.0905460628419089E-4</c:v>
                </c:pt>
                <c:pt idx="4723">
                  <c:v>3.1810813669464654E-4</c:v>
                </c:pt>
                <c:pt idx="4724">
                  <c:v>3.1605051614681573E-4</c:v>
                </c:pt>
                <c:pt idx="4725">
                  <c:v>3.1522746792768343E-4</c:v>
                </c:pt>
                <c:pt idx="4726">
                  <c:v>3.1008341655810627E-4</c:v>
                </c:pt>
                <c:pt idx="4727">
                  <c:v>3.1193527505115405E-4</c:v>
                </c:pt>
                <c:pt idx="4728">
                  <c:v>3.1666780231116496E-4</c:v>
                </c:pt>
                <c:pt idx="4729">
                  <c:v>3.3600943546077477E-4</c:v>
                </c:pt>
                <c:pt idx="4730">
                  <c:v>3.8374623217045004E-4</c:v>
                </c:pt>
                <c:pt idx="4731">
                  <c:v>3.8415775628001625E-4</c:v>
                </c:pt>
                <c:pt idx="4732">
                  <c:v>3.8600961477306398E-4</c:v>
                </c:pt>
                <c:pt idx="4733">
                  <c:v>3.3847858011817178E-4</c:v>
                </c:pt>
                <c:pt idx="4734">
                  <c:v>3.3065962203641458E-4</c:v>
                </c:pt>
                <c:pt idx="4735">
                  <c:v>3.1666780231116496E-4</c:v>
                </c:pt>
                <c:pt idx="4736">
                  <c:v>3.288077635433668E-4</c:v>
                </c:pt>
                <c:pt idx="4737">
                  <c:v>3.0247022053113225E-4</c:v>
                </c:pt>
                <c:pt idx="4738">
                  <c:v>3.0452784107896301E-4</c:v>
                </c:pt>
                <c:pt idx="4739">
                  <c:v>3.162562782015988E-4</c:v>
                </c:pt>
                <c:pt idx="4740">
                  <c:v>3.0164717231199989E-4</c:v>
                </c:pt>
                <c:pt idx="4741">
                  <c:v>3.0823155806505858E-4</c:v>
                </c:pt>
                <c:pt idx="4742">
                  <c:v>3.1707932642073111E-4</c:v>
                </c:pt>
                <c:pt idx="4743">
                  <c:v>3.0782003395549238E-4</c:v>
                </c:pt>
                <c:pt idx="4744">
                  <c:v>3.1399289559898486E-4</c:v>
                </c:pt>
                <c:pt idx="4745">
                  <c:v>3.2510404655727138E-4</c:v>
                </c:pt>
                <c:pt idx="4746">
                  <c:v>3.0617393751722772E-4</c:v>
                </c:pt>
                <c:pt idx="4747">
                  <c:v>3.0061836203808446E-4</c:v>
                </c:pt>
                <c:pt idx="4748">
                  <c:v>3.1070070272245555E-4</c:v>
                </c:pt>
                <c:pt idx="4749">
                  <c:v>3.1214103710593713E-4</c:v>
                </c:pt>
                <c:pt idx="4750">
                  <c:v>2.9856074149025365E-4</c:v>
                </c:pt>
                <c:pt idx="4751">
                  <c:v>3.1954847107812818E-4</c:v>
                </c:pt>
                <c:pt idx="4752">
                  <c:v>3.1172951299637098E-4</c:v>
                </c:pt>
                <c:pt idx="4753">
                  <c:v>3.1522746792768343E-4</c:v>
                </c:pt>
                <c:pt idx="4754">
                  <c:v>3.0782003395549238E-4</c:v>
                </c:pt>
                <c:pt idx="4755">
                  <c:v>2.9670888299720586E-4</c:v>
                </c:pt>
                <c:pt idx="4756">
                  <c:v>3.0679122368157695E-4</c:v>
                </c:pt>
                <c:pt idx="4757">
                  <c:v>2.8765535258675027E-4</c:v>
                </c:pt>
                <c:pt idx="4758">
                  <c:v>3.0267598258591533E-4</c:v>
                </c:pt>
                <c:pt idx="4759">
                  <c:v>3.0493936518852921E-4</c:v>
                </c:pt>
                <c:pt idx="4760">
                  <c:v>3.0267598258591533E-4</c:v>
                </c:pt>
                <c:pt idx="4761">
                  <c:v>2.8703806642240104E-4</c:v>
                </c:pt>
                <c:pt idx="4762">
                  <c:v>2.9279940395632737E-4</c:v>
                </c:pt>
                <c:pt idx="4763">
                  <c:v>3.0432207902418004E-4</c:v>
                </c:pt>
                <c:pt idx="4764">
                  <c:v>2.9238787984676111E-4</c:v>
                </c:pt>
                <c:pt idx="4765">
                  <c:v>3.037047928598307E-4</c:v>
                </c:pt>
                <c:pt idx="4766">
                  <c:v>2.9629735888763971E-4</c:v>
                </c:pt>
                <c:pt idx="4767">
                  <c:v>2.989722655998198E-4</c:v>
                </c:pt>
                <c:pt idx="4768">
                  <c:v>3.1070070272245555E-4</c:v>
                </c:pt>
                <c:pt idx="4769">
                  <c:v>2.9732616916155514E-4</c:v>
                </c:pt>
                <c:pt idx="4770">
                  <c:v>3.028817446406984E-4</c:v>
                </c:pt>
                <c:pt idx="4771">
                  <c:v>2.9177059368241194E-4</c:v>
                </c:pt>
                <c:pt idx="4772">
                  <c:v>2.89507211079798E-4</c:v>
                </c:pt>
                <c:pt idx="4773">
                  <c:v>3.0185293436678297E-4</c:v>
                </c:pt>
                <c:pt idx="4774">
                  <c:v>3.0926036833897396E-4</c:v>
                </c:pt>
                <c:pt idx="4775">
                  <c:v>3.0967189244854011E-4</c:v>
                </c:pt>
                <c:pt idx="4776">
                  <c:v>2.9650312094242284E-4</c:v>
                </c:pt>
                <c:pt idx="4777">
                  <c:v>3.0329326875026455E-4</c:v>
                </c:pt>
                <c:pt idx="4778">
                  <c:v>3.0061836203808446E-4</c:v>
                </c:pt>
                <c:pt idx="4779">
                  <c:v>2.9753193121633822E-4</c:v>
                </c:pt>
                <c:pt idx="4780">
                  <c:v>3.0349903080504768E-4</c:v>
                </c:pt>
                <c:pt idx="4781">
                  <c:v>2.8786111464153334E-4</c:v>
                </c:pt>
                <c:pt idx="4782">
                  <c:v>2.9238787984676111E-4</c:v>
                </c:pt>
                <c:pt idx="4783">
                  <c:v>2.9876650354503678E-4</c:v>
                </c:pt>
                <c:pt idx="4784">
                  <c:v>3.1831389874942967E-4</c:v>
                </c:pt>
                <c:pt idx="4785">
                  <c:v>3.0555665135287849E-4</c:v>
                </c:pt>
                <c:pt idx="4786">
                  <c:v>2.9938378970938595E-4</c:v>
                </c:pt>
                <c:pt idx="4787">
                  <c:v>3.0185293436678297E-4</c:v>
                </c:pt>
                <c:pt idx="4788">
                  <c:v>3.150217058729003E-4</c:v>
                </c:pt>
                <c:pt idx="4789">
                  <c:v>3.0432207902418004E-4</c:v>
                </c:pt>
                <c:pt idx="4790">
                  <c:v>3.1214103710593713E-4</c:v>
                </c:pt>
                <c:pt idx="4791">
                  <c:v>2.7921910834064384E-4</c:v>
                </c:pt>
                <c:pt idx="4792">
                  <c:v>2.8045368066934235E-4</c:v>
                </c:pt>
                <c:pt idx="4793">
                  <c:v>3.1070070272245555E-4</c:v>
                </c:pt>
                <c:pt idx="4794">
                  <c:v>2.9074178340849645E-4</c:v>
                </c:pt>
                <c:pt idx="4795">
                  <c:v>2.8333434943630552E-4</c:v>
                </c:pt>
                <c:pt idx="4796">
                  <c:v>3.0884884422940776E-4</c:v>
                </c:pt>
                <c:pt idx="4797">
                  <c:v>3.2222337779030827E-4</c:v>
                </c:pt>
                <c:pt idx="4798">
                  <c:v>3.2675014299553604E-4</c:v>
                </c:pt>
                <c:pt idx="4799">
                  <c:v>3.0535088929809536E-4</c:v>
                </c:pt>
                <c:pt idx="4800">
                  <c:v>2.9465126244937505E-4</c:v>
                </c:pt>
                <c:pt idx="4801">
                  <c:v>3.0020683792851826E-4</c:v>
                </c:pt>
                <c:pt idx="4802">
                  <c:v>2.9485702450415818E-4</c:v>
                </c:pt>
                <c:pt idx="4803">
                  <c:v>2.8930144902501492E-4</c:v>
                </c:pt>
                <c:pt idx="4804">
                  <c:v>3.0740850984592623E-4</c:v>
                </c:pt>
                <c:pt idx="4805">
                  <c:v>2.8374587354587167E-4</c:v>
                </c:pt>
                <c:pt idx="4806">
                  <c:v>3.037047928598307E-4</c:v>
                </c:pt>
                <c:pt idx="4807">
                  <c:v>2.8991873518936415E-4</c:v>
                </c:pt>
                <c:pt idx="4808">
                  <c:v>2.8600925614848555E-4</c:v>
                </c:pt>
                <c:pt idx="4809">
                  <c:v>3.0205869642156605E-4</c:v>
                </c:pt>
                <c:pt idx="4810">
                  <c:v>3.102891786128894E-4</c:v>
                </c:pt>
                <c:pt idx="4811">
                  <c:v>2.9238787984676111E-4</c:v>
                </c:pt>
                <c:pt idx="4812">
                  <c:v>2.9917802765460293E-4</c:v>
                </c:pt>
                <c:pt idx="4813">
                  <c:v>3.2592709477640368E-4</c:v>
                </c:pt>
                <c:pt idx="4814">
                  <c:v>3.4423991765209812E-4</c:v>
                </c:pt>
                <c:pt idx="4815">
                  <c:v>3.3477486313207631E-4</c:v>
                </c:pt>
                <c:pt idx="4816">
                  <c:v>3.3950739039208722E-4</c:v>
                </c:pt>
                <c:pt idx="4817">
                  <c:v>3.2181185368074206E-4</c:v>
                </c:pt>
                <c:pt idx="4818">
                  <c:v>3.2860200148858383E-4</c:v>
                </c:pt>
                <c:pt idx="4819">
                  <c:v>3.1522746792768343E-4</c:v>
                </c:pt>
                <c:pt idx="4820">
                  <c:v>3.2263490189987442E-4</c:v>
                </c:pt>
                <c:pt idx="4821">
                  <c:v>3.8477504244436553E-4</c:v>
                </c:pt>
                <c:pt idx="4822">
                  <c:v>5.9280047983006261E-4</c:v>
                </c:pt>
                <c:pt idx="4823">
                  <c:v>1.1024730895277596E-3</c:v>
                </c:pt>
                <c:pt idx="4824">
                  <c:v>1.7240802570274536E-3</c:v>
                </c:pt>
                <c:pt idx="4825">
                  <c:v>2.0633818853647581E-3</c:v>
                </c:pt>
                <c:pt idx="4826">
                  <c:v>1.6868373251117158E-3</c:v>
                </c:pt>
                <c:pt idx="4827">
                  <c:v>1.0253123189841035E-3</c:v>
                </c:pt>
                <c:pt idx="4828">
                  <c:v>5.6131888544825085E-4</c:v>
                </c:pt>
                <c:pt idx="4829">
                  <c:v>4.1399325422356319E-4</c:v>
                </c:pt>
                <c:pt idx="4830">
                  <c:v>3.4547448998079657E-4</c:v>
                </c:pt>
                <c:pt idx="4831">
                  <c:v>3.2613285683118687E-4</c:v>
                </c:pt>
                <c:pt idx="4832">
                  <c:v>3.1461018176333409E-4</c:v>
                </c:pt>
                <c:pt idx="4833">
                  <c:v>3.2181185368074206E-4</c:v>
                </c:pt>
                <c:pt idx="4834">
                  <c:v>3.0514512724331234E-4</c:v>
                </c:pt>
                <c:pt idx="4835">
                  <c:v>3.1461018176333409E-4</c:v>
                </c:pt>
                <c:pt idx="4836">
                  <c:v>3.1316984737985256E-4</c:v>
                </c:pt>
                <c:pt idx="4837">
                  <c:v>3.0843732011984161E-4</c:v>
                </c:pt>
                <c:pt idx="4838">
                  <c:v>3.2366371217378974E-4</c:v>
                </c:pt>
                <c:pt idx="4839">
                  <c:v>3.2510404655727138E-4</c:v>
                </c:pt>
                <c:pt idx="4840">
                  <c:v>2.9917802765460293E-4</c:v>
                </c:pt>
                <c:pt idx="4841">
                  <c:v>3.1831389874942967E-4</c:v>
                </c:pt>
                <c:pt idx="4842">
                  <c:v>3.0905460628419089E-4</c:v>
                </c:pt>
                <c:pt idx="4843">
                  <c:v>3.2098880546160971E-4</c:v>
                </c:pt>
                <c:pt idx="4844">
                  <c:v>3.2345795011900672E-4</c:v>
                </c:pt>
                <c:pt idx="4845">
                  <c:v>3.4094772477556874E-4</c:v>
                </c:pt>
                <c:pt idx="4846">
                  <c:v>3.4938396902167517E-4</c:v>
                </c:pt>
                <c:pt idx="4847">
                  <c:v>3.5164735162428911E-4</c:v>
                </c:pt>
                <c:pt idx="4848">
                  <c:v>3.7037169860954969E-4</c:v>
                </c:pt>
                <c:pt idx="4849">
                  <c:v>3.4300534532339966E-4</c:v>
                </c:pt>
                <c:pt idx="4850">
                  <c:v>3.3333452874859473E-4</c:v>
                </c:pt>
                <c:pt idx="4851">
                  <c:v>3.2716166710510219E-4</c:v>
                </c:pt>
                <c:pt idx="4852">
                  <c:v>3.0205869642156605E-4</c:v>
                </c:pt>
                <c:pt idx="4853">
                  <c:v>2.9917802765460293E-4</c:v>
                </c:pt>
                <c:pt idx="4854">
                  <c:v>3.1666780231116496E-4</c:v>
                </c:pt>
                <c:pt idx="4855">
                  <c:v>3.0164717231199989E-4</c:v>
                </c:pt>
                <c:pt idx="4856">
                  <c:v>3.1851966080421269E-4</c:v>
                </c:pt>
                <c:pt idx="4857">
                  <c:v>3.102891786128894E-4</c:v>
                </c:pt>
                <c:pt idx="4858">
                  <c:v>3.150217058729003E-4</c:v>
                </c:pt>
                <c:pt idx="4859">
                  <c:v>3.1090646477723868E-4</c:v>
                </c:pt>
                <c:pt idx="4860">
                  <c:v>3.2695590505031917E-4</c:v>
                </c:pt>
                <c:pt idx="4861">
                  <c:v>3.3580367340599169E-4</c:v>
                </c:pt>
                <c:pt idx="4862">
                  <c:v>3.162562782015988E-4</c:v>
                </c:pt>
                <c:pt idx="4863">
                  <c:v>3.2777895326945147E-4</c:v>
                </c:pt>
                <c:pt idx="4864">
                  <c:v>3.0329326875026455E-4</c:v>
                </c:pt>
                <c:pt idx="4865">
                  <c:v>2.9958955176416908E-4</c:v>
                </c:pt>
                <c:pt idx="4866">
                  <c:v>2.9629735888763971E-4</c:v>
                </c:pt>
                <c:pt idx="4867">
                  <c:v>3.0000107587373529E-4</c:v>
                </c:pt>
                <c:pt idx="4868">
                  <c:v>3.0535088929809536E-4</c:v>
                </c:pt>
                <c:pt idx="4869">
                  <c:v>3.0514512724331234E-4</c:v>
                </c:pt>
                <c:pt idx="4870">
                  <c:v>2.9012449724414723E-4</c:v>
                </c:pt>
                <c:pt idx="4871">
                  <c:v>3.0000107587373529E-4</c:v>
                </c:pt>
                <c:pt idx="4872">
                  <c:v>2.9609159683285669E-4</c:v>
                </c:pt>
                <c:pt idx="4873">
                  <c:v>3.0082412409286759E-4</c:v>
                </c:pt>
                <c:pt idx="4874">
                  <c:v>3.1049494066767252E-4</c:v>
                </c:pt>
                <c:pt idx="4875">
                  <c:v>3.1666780231116496E-4</c:v>
                </c:pt>
                <c:pt idx="4876">
                  <c:v>3.0144141025721682E-4</c:v>
                </c:pt>
                <c:pt idx="4877">
                  <c:v>3.2263490189987442E-4</c:v>
                </c:pt>
                <c:pt idx="4878">
                  <c:v>3.5164735162428911E-4</c:v>
                </c:pt>
                <c:pt idx="4879">
                  <c:v>4.3930198696188252E-4</c:v>
                </c:pt>
                <c:pt idx="4880">
                  <c:v>5.8601033202222079E-4</c:v>
                </c:pt>
                <c:pt idx="4881">
                  <c:v>7.0350046530336129E-4</c:v>
                </c:pt>
                <c:pt idx="4882">
                  <c:v>6.9403541078333949E-4</c:v>
                </c:pt>
                <c:pt idx="4883">
                  <c:v>5.6790327120130948E-4</c:v>
                </c:pt>
                <c:pt idx="4884">
                  <c:v>4.0061872066266289E-4</c:v>
                </c:pt>
                <c:pt idx="4885">
                  <c:v>3.3271724258424539E-4</c:v>
                </c:pt>
                <c:pt idx="4886">
                  <c:v>3.0020683792851826E-4</c:v>
                </c:pt>
                <c:pt idx="4887">
                  <c:v>2.8930144902501492E-4</c:v>
                </c:pt>
                <c:pt idx="4888">
                  <c:v>2.8065944272412542E-4</c:v>
                </c:pt>
                <c:pt idx="4889">
                  <c:v>2.9177059368241194E-4</c:v>
                </c:pt>
                <c:pt idx="4890">
                  <c:v>2.9382821423024275E-4</c:v>
                </c:pt>
                <c:pt idx="4891">
                  <c:v>2.8436315971022089E-4</c:v>
                </c:pt>
                <c:pt idx="4892">
                  <c:v>2.8374587354587167E-4</c:v>
                </c:pt>
                <c:pt idx="4893">
                  <c:v>2.8724382847718406E-4</c:v>
                </c:pt>
                <c:pt idx="4894">
                  <c:v>2.8456892176500397E-4</c:v>
                </c:pt>
                <c:pt idx="4895">
                  <c:v>2.8991873518936415E-4</c:v>
                </c:pt>
                <c:pt idx="4896">
                  <c:v>3.037047928598307E-4</c:v>
                </c:pt>
                <c:pt idx="4897">
                  <c:v>3.0102988614765061E-4</c:v>
                </c:pt>
                <c:pt idx="4898">
                  <c:v>2.9279940395632737E-4</c:v>
                </c:pt>
                <c:pt idx="4899">
                  <c:v>2.8251130121717316E-4</c:v>
                </c:pt>
                <c:pt idx="4900">
                  <c:v>2.8847840080588257E-4</c:v>
                </c:pt>
                <c:pt idx="4901">
                  <c:v>2.7201743642323587E-4</c:v>
                </c:pt>
                <c:pt idx="4902">
                  <c:v>2.855977320389194E-4</c:v>
                </c:pt>
                <c:pt idx="4903">
                  <c:v>2.7572115340933145E-4</c:v>
                </c:pt>
                <c:pt idx="4904">
                  <c:v>2.7037133998497126E-4</c:v>
                </c:pt>
                <c:pt idx="4905">
                  <c:v>2.7633843957368062E-4</c:v>
                </c:pt>
                <c:pt idx="4906">
                  <c:v>2.7201743642323587E-4</c:v>
                </c:pt>
                <c:pt idx="4907">
                  <c:v>2.5082394478057838E-4</c:v>
                </c:pt>
                <c:pt idx="4908">
                  <c:v>2.7222319847801905E-4</c:v>
                </c:pt>
                <c:pt idx="4909">
                  <c:v>2.7078286409453742E-4</c:v>
                </c:pt>
                <c:pt idx="4910">
                  <c:v>2.6584457477974344E-4</c:v>
                </c:pt>
                <c:pt idx="4911">
                  <c:v>2.600832372458171E-4</c:v>
                </c:pt>
                <c:pt idx="4912">
                  <c:v>2.5349885149275847E-4</c:v>
                </c:pt>
                <c:pt idx="4913">
                  <c:v>2.6152357162929869E-4</c:v>
                </c:pt>
                <c:pt idx="4914">
                  <c:v>2.5946595108146788E-4</c:v>
                </c:pt>
                <c:pt idx="4915">
                  <c:v>2.6296390601278022E-4</c:v>
                </c:pt>
                <c:pt idx="4916">
                  <c:v>2.5802561669798629E-4</c:v>
                </c:pt>
                <c:pt idx="4917">
                  <c:v>2.635811921771295E-4</c:v>
                </c:pt>
                <c:pt idx="4918">
                  <c:v>2.5720256847885394E-4</c:v>
                </c:pt>
                <c:pt idx="4919">
                  <c:v>2.6131780957451561E-4</c:v>
                </c:pt>
                <c:pt idx="4920">
                  <c:v>2.600832372458171E-4</c:v>
                </c:pt>
                <c:pt idx="4921">
                  <c:v>2.5658528231450471E-4</c:v>
                </c:pt>
                <c:pt idx="4922">
                  <c:v>2.5761409258842009E-4</c:v>
                </c:pt>
                <c:pt idx="4923">
                  <c:v>2.6337543012234642E-4</c:v>
                </c:pt>
                <c:pt idx="4924">
                  <c:v>2.4300498669882118E-4</c:v>
                </c:pt>
                <c:pt idx="4925">
                  <c:v>2.6152357162929869E-4</c:v>
                </c:pt>
                <c:pt idx="4926">
                  <c:v>2.4382803491795348E-4</c:v>
                </c:pt>
                <c:pt idx="4927">
                  <c:v>2.5617375820493856E-4</c:v>
                </c:pt>
                <c:pt idx="4928">
                  <c:v>2.6954829176583891E-4</c:v>
                </c:pt>
                <c:pt idx="4929">
                  <c:v>2.5514494793102313E-4</c:v>
                </c:pt>
                <c:pt idx="4930">
                  <c:v>2.4567989341100127E-4</c:v>
                </c:pt>
                <c:pt idx="4931">
                  <c:v>2.5658528231450471E-4</c:v>
                </c:pt>
                <c:pt idx="4932">
                  <c:v>2.4732598984926593E-4</c:v>
                </c:pt>
                <c:pt idx="4933">
                  <c:v>2.6028899930060023E-4</c:v>
                </c:pt>
                <c:pt idx="4934">
                  <c:v>2.5164699299971068E-4</c:v>
                </c:pt>
                <c:pt idx="4935">
                  <c:v>2.600832372458171E-4</c:v>
                </c:pt>
                <c:pt idx="4936">
                  <c:v>2.4876632423274757E-4</c:v>
                </c:pt>
                <c:pt idx="4937">
                  <c:v>2.4712022779448285E-4</c:v>
                </c:pt>
                <c:pt idx="4938">
                  <c:v>2.8127672888847471E-4</c:v>
                </c:pt>
                <c:pt idx="4939">
                  <c:v>2.8271706327195623E-4</c:v>
                </c:pt>
                <c:pt idx="4940">
                  <c:v>2.855977320389194E-4</c:v>
                </c:pt>
                <c:pt idx="4941">
                  <c:v>2.6440424039626185E-4</c:v>
                </c:pt>
                <c:pt idx="4942">
                  <c:v>2.6316966806756335E-4</c:v>
                </c:pt>
                <c:pt idx="4943">
                  <c:v>2.7489810519019904E-4</c:v>
                </c:pt>
                <c:pt idx="4944">
                  <c:v>2.6193509573886484E-4</c:v>
                </c:pt>
                <c:pt idx="4945">
                  <c:v>2.5288156532840919E-4</c:v>
                </c:pt>
                <c:pt idx="4946">
                  <c:v>2.5391037560232462E-4</c:v>
                </c:pt>
                <c:pt idx="4947">
                  <c:v>2.5864290286233547E-4</c:v>
                </c:pt>
                <c:pt idx="4948">
                  <c:v>2.6152357162929869E-4</c:v>
                </c:pt>
                <c:pt idx="4949">
                  <c:v>2.639927162866957E-4</c:v>
                </c:pt>
                <c:pt idx="4950">
                  <c:v>2.5823137875276932E-4</c:v>
                </c:pt>
                <c:pt idx="4951">
                  <c:v>2.5761409258842009E-4</c:v>
                </c:pt>
                <c:pt idx="4952">
                  <c:v>2.5802561669798629E-4</c:v>
                </c:pt>
                <c:pt idx="4953">
                  <c:v>2.5905442697190167E-4</c:v>
                </c:pt>
                <c:pt idx="4954">
                  <c:v>2.7242896053280207E-4</c:v>
                </c:pt>
                <c:pt idx="4955">
                  <c:v>2.6255238190321407E-4</c:v>
                </c:pt>
                <c:pt idx="4956">
                  <c:v>2.7098862614932049E-4</c:v>
                </c:pt>
                <c:pt idx="4957">
                  <c:v>2.627581439579972E-4</c:v>
                </c:pt>
                <c:pt idx="4958">
                  <c:v>2.6461000245104498E-4</c:v>
                </c:pt>
                <c:pt idx="4959">
                  <c:v>2.5802561669798629E-4</c:v>
                </c:pt>
                <c:pt idx="4960">
                  <c:v>2.588486649171186E-4</c:v>
                </c:pt>
                <c:pt idx="4961">
                  <c:v>2.7407505697106673E-4</c:v>
                </c:pt>
                <c:pt idx="4962">
                  <c:v>2.6851948149192353E-4</c:v>
                </c:pt>
                <c:pt idx="4963">
                  <c:v>2.5370461354754154E-4</c:v>
                </c:pt>
                <c:pt idx="4964">
                  <c:v>2.6193509573886484E-4</c:v>
                </c:pt>
                <c:pt idx="4965">
                  <c:v>2.5926018902668475E-4</c:v>
                </c:pt>
                <c:pt idx="4966">
                  <c:v>2.6296390601278022E-4</c:v>
                </c:pt>
                <c:pt idx="4967">
                  <c:v>2.5349885149275847E-4</c:v>
                </c:pt>
                <c:pt idx="4968">
                  <c:v>2.5637952025972164E-4</c:v>
                </c:pt>
                <c:pt idx="4969">
                  <c:v>2.378609353292441E-4</c:v>
                </c:pt>
                <c:pt idx="4970">
                  <c:v>2.5926018902668475E-4</c:v>
                </c:pt>
                <c:pt idx="4971">
                  <c:v>2.6152357162929869E-4</c:v>
                </c:pt>
                <c:pt idx="4972">
                  <c:v>2.5637952025972164E-4</c:v>
                </c:pt>
                <c:pt idx="4973">
                  <c:v>2.5370461354754154E-4</c:v>
                </c:pt>
                <c:pt idx="4974">
                  <c:v>2.5391037560232462E-4</c:v>
                </c:pt>
                <c:pt idx="4975">
                  <c:v>2.4300498669882118E-4</c:v>
                </c:pt>
                <c:pt idx="4976">
                  <c:v>2.4958937245187987E-4</c:v>
                </c:pt>
                <c:pt idx="4977">
                  <c:v>2.5205851710927683E-4</c:v>
                </c:pt>
                <c:pt idx="4978">
                  <c:v>2.674906712180081E-4</c:v>
                </c:pt>
                <c:pt idx="4979">
                  <c:v>2.5596799615015543E-4</c:v>
                </c:pt>
                <c:pt idx="4980">
                  <c:v>2.5802561669798629E-4</c:v>
                </c:pt>
                <c:pt idx="4981">
                  <c:v>2.5349885149275847E-4</c:v>
                </c:pt>
                <c:pt idx="4982">
                  <c:v>2.5267580327362611E-4</c:v>
                </c:pt>
                <c:pt idx="4983">
                  <c:v>2.6255238190321407E-4</c:v>
                </c:pt>
                <c:pt idx="4984">
                  <c:v>2.5144123094492755E-4</c:v>
                </c:pt>
                <c:pt idx="4985">
                  <c:v>2.7695572573802995E-4</c:v>
                </c:pt>
                <c:pt idx="4986">
                  <c:v>2.8271706327195623E-4</c:v>
                </c:pt>
                <c:pt idx="4987">
                  <c:v>3.0205869642156605E-4</c:v>
                </c:pt>
                <c:pt idx="4988">
                  <c:v>3.1337560943463564E-4</c:v>
                </c:pt>
                <c:pt idx="4989">
                  <c:v>3.3827281806338871E-4</c:v>
                </c:pt>
                <c:pt idx="4990">
                  <c:v>3.3148267025554694E-4</c:v>
                </c:pt>
                <c:pt idx="4991">
                  <c:v>3.3415757696772703E-4</c:v>
                </c:pt>
                <c:pt idx="4992">
                  <c:v>3.3436333902251016E-4</c:v>
                </c:pt>
                <c:pt idx="4993">
                  <c:v>3.8600961477306398E-4</c:v>
                </c:pt>
                <c:pt idx="4994">
                  <c:v>5.4074267996994253E-4</c:v>
                </c:pt>
                <c:pt idx="4995">
                  <c:v>8.8806902844378683E-4</c:v>
                </c:pt>
                <c:pt idx="4996">
                  <c:v>1.3796345773205727E-3</c:v>
                </c:pt>
                <c:pt idx="4997">
                  <c:v>1.5946559245688947E-3</c:v>
                </c:pt>
                <c:pt idx="4998">
                  <c:v>1.2685230677377077E-3</c:v>
                </c:pt>
                <c:pt idx="4999">
                  <c:v>8.0267777570880742E-4</c:v>
                </c:pt>
                <c:pt idx="5000">
                  <c:v>5.5617483407867374E-4</c:v>
                </c:pt>
                <c:pt idx="5001">
                  <c:v>6.0987873037705843E-4</c:v>
                </c:pt>
                <c:pt idx="5002">
                  <c:v>8.1337740255752768E-4</c:v>
                </c:pt>
                <c:pt idx="5003">
                  <c:v>1.0152299782997321E-3</c:v>
                </c:pt>
                <c:pt idx="5004">
                  <c:v>8.8436531145769136E-4</c:v>
                </c:pt>
                <c:pt idx="5005">
                  <c:v>5.7695680161176514E-4</c:v>
                </c:pt>
                <c:pt idx="5006">
                  <c:v>3.3930162833730409E-4</c:v>
                </c:pt>
                <c:pt idx="5007">
                  <c:v>2.7386929491628366E-4</c:v>
                </c:pt>
                <c:pt idx="5008">
                  <c:v>2.4691446573969978E-4</c:v>
                </c:pt>
                <c:pt idx="5009">
                  <c:v>2.5596799615015543E-4</c:v>
                </c:pt>
                <c:pt idx="5010">
                  <c:v>2.5905442697190167E-4</c:v>
                </c:pt>
                <c:pt idx="5011">
                  <c:v>2.6172933368408176E-4</c:v>
                </c:pt>
                <c:pt idx="5012">
                  <c:v>2.5781985464320316E-4</c:v>
                </c:pt>
                <c:pt idx="5013">
                  <c:v>2.7860182217629456E-4</c:v>
                </c:pt>
                <c:pt idx="5014">
                  <c:v>2.9177059368241194E-4</c:v>
                </c:pt>
                <c:pt idx="5015">
                  <c:v>2.7222319847801905E-4</c:v>
                </c:pt>
                <c:pt idx="5016">
                  <c:v>2.7983639450499307E-4</c:v>
                </c:pt>
                <c:pt idx="5017">
                  <c:v>2.5205851710927683E-4</c:v>
                </c:pt>
                <c:pt idx="5018">
                  <c:v>2.5267580327362611E-4</c:v>
                </c:pt>
                <c:pt idx="5019">
                  <c:v>2.5740833053363701E-4</c:v>
                </c:pt>
                <c:pt idx="5020">
                  <c:v>2.6440424039626185E-4</c:v>
                </c:pt>
                <c:pt idx="5021">
                  <c:v>2.5452766176667385E-4</c:v>
                </c:pt>
                <c:pt idx="5022">
                  <c:v>2.4938361039709679E-4</c:v>
                </c:pt>
                <c:pt idx="5023">
                  <c:v>2.5288156532840919E-4</c:v>
                </c:pt>
                <c:pt idx="5024">
                  <c:v>2.557622340953723E-4</c:v>
                </c:pt>
                <c:pt idx="5025">
                  <c:v>2.2695554642574071E-4</c:v>
                </c:pt>
                <c:pt idx="5026">
                  <c:v>2.5329308943797534E-4</c:v>
                </c:pt>
                <c:pt idx="5027">
                  <c:v>2.4506260724665204E-4</c:v>
                </c:pt>
                <c:pt idx="5028">
                  <c:v>2.4835480012318142E-4</c:v>
                </c:pt>
                <c:pt idx="5029">
                  <c:v>2.462971795753505E-4</c:v>
                </c:pt>
                <c:pt idx="5030">
                  <c:v>2.6193509573886484E-4</c:v>
                </c:pt>
                <c:pt idx="5031">
                  <c:v>2.5493918587624E-4</c:v>
                </c:pt>
                <c:pt idx="5032">
                  <c:v>2.596717131362509E-4</c:v>
                </c:pt>
                <c:pt idx="5033">
                  <c:v>2.5699680642407086E-4</c:v>
                </c:pt>
                <c:pt idx="5034">
                  <c:v>2.6111204751973254E-4</c:v>
                </c:pt>
                <c:pt idx="5035">
                  <c:v>2.588486649171186E-4</c:v>
                </c:pt>
                <c:pt idx="5036">
                  <c:v>2.5452766176667385E-4</c:v>
                </c:pt>
                <c:pt idx="5037">
                  <c:v>2.5864290286233547E-4</c:v>
                </c:pt>
                <c:pt idx="5038">
                  <c:v>2.4979513450666294E-4</c:v>
                </c:pt>
                <c:pt idx="5039">
                  <c:v>2.3847822149359341E-4</c:v>
                </c:pt>
                <c:pt idx="5040">
                  <c:v>2.32511121904884E-4</c:v>
                </c:pt>
                <c:pt idx="5041">
                  <c:v>2.5308732738319232E-4</c:v>
                </c:pt>
                <c:pt idx="5042">
                  <c:v>2.5432189971189077E-4</c:v>
                </c:pt>
                <c:pt idx="5043">
                  <c:v>2.3024773930227003E-4</c:v>
                </c:pt>
                <c:pt idx="5044">
                  <c:v>2.4567989341100127E-4</c:v>
                </c:pt>
                <c:pt idx="5045">
                  <c:v>2.4876632423274757E-4</c:v>
                </c:pt>
                <c:pt idx="5046">
                  <c:v>2.5185275505449376E-4</c:v>
                </c:pt>
                <c:pt idx="5047">
                  <c:v>2.718116743684529E-4</c:v>
                </c:pt>
                <c:pt idx="5048">
                  <c:v>2.4814903806839829E-4</c:v>
                </c:pt>
                <c:pt idx="5049">
                  <c:v>2.596717131362509E-4</c:v>
                </c:pt>
                <c:pt idx="5050">
                  <c:v>2.6255238190321407E-4</c:v>
                </c:pt>
                <c:pt idx="5051">
                  <c:v>2.5493918587624E-4</c:v>
                </c:pt>
                <c:pt idx="5052">
                  <c:v>2.5823137875276932E-4</c:v>
                </c:pt>
                <c:pt idx="5053">
                  <c:v>2.4712022779448285E-4</c:v>
                </c:pt>
                <c:pt idx="5054">
                  <c:v>2.4526836930143512E-4</c:v>
                </c:pt>
                <c:pt idx="5055">
                  <c:v>2.5535070998580615E-4</c:v>
                </c:pt>
                <c:pt idx="5056">
                  <c:v>2.5637952025972164E-4</c:v>
                </c:pt>
                <c:pt idx="5057">
                  <c:v>2.7448658108063288E-4</c:v>
                </c:pt>
                <c:pt idx="5058">
                  <c:v>2.6481576450582801E-4</c:v>
                </c:pt>
                <c:pt idx="5059">
                  <c:v>2.6152357162929869E-4</c:v>
                </c:pt>
                <c:pt idx="5060">
                  <c:v>2.7304624669715136E-4</c:v>
                </c:pt>
                <c:pt idx="5061">
                  <c:v>2.7469234313541601E-4</c:v>
                </c:pt>
                <c:pt idx="5062">
                  <c:v>2.4958937245187987E-4</c:v>
                </c:pt>
                <c:pt idx="5063">
                  <c:v>2.5452766176667385E-4</c:v>
                </c:pt>
                <c:pt idx="5064">
                  <c:v>2.5349885149275847E-4</c:v>
                </c:pt>
                <c:pt idx="5065">
                  <c:v>2.5699680642407086E-4</c:v>
                </c:pt>
                <c:pt idx="5066">
                  <c:v>2.6954829176583891E-4</c:v>
                </c:pt>
                <c:pt idx="5067">
                  <c:v>2.5247004121884304E-4</c:v>
                </c:pt>
                <c:pt idx="5068">
                  <c:v>2.5473342382145692E-4</c:v>
                </c:pt>
                <c:pt idx="5069">
                  <c:v>2.6378695423191257E-4</c:v>
                </c:pt>
                <c:pt idx="5070">
                  <c:v>2.7304624669715136E-4</c:v>
                </c:pt>
                <c:pt idx="5071">
                  <c:v>2.596717131362509E-4</c:v>
                </c:pt>
                <c:pt idx="5072">
                  <c:v>2.5555647204058928E-4</c:v>
                </c:pt>
                <c:pt idx="5073">
                  <c:v>2.6131780957451561E-4</c:v>
                </c:pt>
                <c:pt idx="5074">
                  <c:v>2.4794327601361521E-4</c:v>
                </c:pt>
                <c:pt idx="5075">
                  <c:v>2.541161376571077E-4</c:v>
                </c:pt>
                <c:pt idx="5076">
                  <c:v>2.6028899930060023E-4</c:v>
                </c:pt>
                <c:pt idx="5077">
                  <c:v>2.7242896053280207E-4</c:v>
                </c:pt>
                <c:pt idx="5078">
                  <c:v>2.5288156532840919E-4</c:v>
                </c:pt>
                <c:pt idx="5079">
                  <c:v>2.4794327601361521E-4</c:v>
                </c:pt>
                <c:pt idx="5080">
                  <c:v>2.5288156532840919E-4</c:v>
                </c:pt>
                <c:pt idx="5081">
                  <c:v>2.286016428640054E-4</c:v>
                </c:pt>
                <c:pt idx="5082">
                  <c:v>2.4444532108230282E-4</c:v>
                </c:pt>
                <c:pt idx="5083">
                  <c:v>2.5308732738319232E-4</c:v>
                </c:pt>
                <c:pt idx="5084">
                  <c:v>2.5617375820493856E-4</c:v>
                </c:pt>
                <c:pt idx="5085">
                  <c:v>2.3580331478141329E-4</c:v>
                </c:pt>
                <c:pt idx="5086">
                  <c:v>2.4547413135621819E-4</c:v>
                </c:pt>
                <c:pt idx="5087">
                  <c:v>2.1749049190571888E-4</c:v>
                </c:pt>
                <c:pt idx="5088">
                  <c:v>2.3971279382229189E-4</c:v>
                </c:pt>
                <c:pt idx="5089">
                  <c:v>2.3868398354837643E-4</c:v>
                </c:pt>
                <c:pt idx="5090">
                  <c:v>2.4588565546578435E-4</c:v>
                </c:pt>
                <c:pt idx="5091">
                  <c:v>2.2489792587790985E-4</c:v>
                </c:pt>
                <c:pt idx="5092">
                  <c:v>2.115233923170095E-4</c:v>
                </c:pt>
                <c:pt idx="5093">
                  <c:v>2.286016428640054E-4</c:v>
                </c:pt>
                <c:pt idx="5094">
                  <c:v>2.2119420889181438E-4</c:v>
                </c:pt>
                <c:pt idx="5095">
                  <c:v>2.3909550765794261E-4</c:v>
                </c:pt>
                <c:pt idx="5096">
                  <c:v>2.372436491648949E-4</c:v>
                </c:pt>
                <c:pt idx="5097">
                  <c:v>2.3662636300054562E-4</c:v>
                </c:pt>
                <c:pt idx="5098">
                  <c:v>2.2119420889181438E-4</c:v>
                </c:pt>
                <c:pt idx="5099">
                  <c:v>2.257209740970422E-4</c:v>
                </c:pt>
                <c:pt idx="5100">
                  <c:v>2.2798435669965612E-4</c:v>
                </c:pt>
                <c:pt idx="5101">
                  <c:v>2.5432189971189077E-4</c:v>
                </c:pt>
                <c:pt idx="5102">
                  <c:v>2.3662636300054562E-4</c:v>
                </c:pt>
                <c:pt idx="5103">
                  <c:v>2.5205851710927683E-4</c:v>
                </c:pt>
                <c:pt idx="5104">
                  <c:v>2.5926018902668475E-4</c:v>
                </c:pt>
                <c:pt idx="5105">
                  <c:v>2.8786111464153334E-4</c:v>
                </c:pt>
                <c:pt idx="5106">
                  <c:v>4.0205905504614442E-4</c:v>
                </c:pt>
                <c:pt idx="5107">
                  <c:v>6.8148392544157134E-4</c:v>
                </c:pt>
                <c:pt idx="5108">
                  <c:v>1.2590580132176858E-3</c:v>
                </c:pt>
                <c:pt idx="5109">
                  <c:v>1.6372486699089929E-3</c:v>
                </c:pt>
                <c:pt idx="5110">
                  <c:v>1.5244910638878631E-3</c:v>
                </c:pt>
                <c:pt idx="5111">
                  <c:v>1.0088513546014566E-3</c:v>
                </c:pt>
                <c:pt idx="5112">
                  <c:v>5.5576330996910759E-4</c:v>
                </c:pt>
                <c:pt idx="5113">
                  <c:v>3.4177077299470116E-4</c:v>
                </c:pt>
                <c:pt idx="5114">
                  <c:v>2.6563881272496036E-4</c:v>
                </c:pt>
                <c:pt idx="5115">
                  <c:v>2.6646186094409267E-4</c:v>
                </c:pt>
                <c:pt idx="5116">
                  <c:v>2.462971795753505E-4</c:v>
                </c:pt>
                <c:pt idx="5117">
                  <c:v>2.6172933368408176E-4</c:v>
                </c:pt>
                <c:pt idx="5118">
                  <c:v>2.3642060094576257E-4</c:v>
                </c:pt>
                <c:pt idx="5119">
                  <c:v>2.5473342382145692E-4</c:v>
                </c:pt>
                <c:pt idx="5120">
                  <c:v>2.4567989341100127E-4</c:v>
                </c:pt>
                <c:pt idx="5121">
                  <c:v>2.5926018902668475E-4</c:v>
                </c:pt>
                <c:pt idx="5122">
                  <c:v>2.4526836930143512E-4</c:v>
                </c:pt>
                <c:pt idx="5123">
                  <c:v>2.3703788711011177E-4</c:v>
                </c:pt>
                <c:pt idx="5124">
                  <c:v>2.4691446573969978E-4</c:v>
                </c:pt>
                <c:pt idx="5125">
                  <c:v>2.3539179067184714E-4</c:v>
                </c:pt>
                <c:pt idx="5126">
                  <c:v>2.331284080692332E-4</c:v>
                </c:pt>
                <c:pt idx="5127">
                  <c:v>2.4238770053447198E-4</c:v>
                </c:pt>
                <c:pt idx="5128">
                  <c:v>2.4094736615099037E-4</c:v>
                </c:pt>
                <c:pt idx="5129">
                  <c:v>2.4794327601361521E-4</c:v>
                </c:pt>
                <c:pt idx="5130">
                  <c:v>2.4033007998664111E-4</c:v>
                </c:pt>
                <c:pt idx="5131">
                  <c:v>2.3456874245271478E-4</c:v>
                </c:pt>
                <c:pt idx="5132">
                  <c:v>2.4403379697273664E-4</c:v>
                </c:pt>
                <c:pt idx="5133">
                  <c:v>2.4238770053447198E-4</c:v>
                </c:pt>
                <c:pt idx="5134">
                  <c:v>2.3148231163096854E-4</c:v>
                </c:pt>
                <c:pt idx="5135">
                  <c:v>2.3806669738402723E-4</c:v>
                </c:pt>
                <c:pt idx="5136">
                  <c:v>2.2716130848052382E-4</c:v>
                </c:pt>
                <c:pt idx="5137">
                  <c:v>2.2983621519270388E-4</c:v>
                </c:pt>
                <c:pt idx="5138">
                  <c:v>2.3621483889097947E-4</c:v>
                </c:pt>
                <c:pt idx="5139">
                  <c:v>2.3477450450749786E-4</c:v>
                </c:pt>
                <c:pt idx="5140">
                  <c:v>2.3456874245271478E-4</c:v>
                </c:pt>
                <c:pt idx="5141">
                  <c:v>2.3004197724748693E-4</c:v>
                </c:pt>
                <c:pt idx="5142">
                  <c:v>2.2901316697357155E-4</c:v>
                </c:pt>
                <c:pt idx="5143">
                  <c:v>2.2695554642574071E-4</c:v>
                </c:pt>
                <c:pt idx="5144">
                  <c:v>2.2510368793269298E-4</c:v>
                </c:pt>
                <c:pt idx="5145">
                  <c:v>2.1810777807006811E-4</c:v>
                </c:pt>
                <c:pt idx="5146">
                  <c:v>2.1687320574136966E-4</c:v>
                </c:pt>
                <c:pt idx="5147">
                  <c:v>2.2078268478224823E-4</c:v>
                </c:pt>
                <c:pt idx="5148">
                  <c:v>2.1337525081005721E-4</c:v>
                </c:pt>
                <c:pt idx="5149">
                  <c:v>2.1172915437179258E-4</c:v>
                </c:pt>
                <c:pt idx="5150">
                  <c:v>2.2057692272746515E-4</c:v>
                </c:pt>
                <c:pt idx="5151">
                  <c:v>2.2469216382312683E-4</c:v>
                </c:pt>
                <c:pt idx="5152">
                  <c:v>2.1275796464570798E-4</c:v>
                </c:pt>
                <c:pt idx="5153">
                  <c:v>2.2901316697357155E-4</c:v>
                </c:pt>
                <c:pt idx="5154">
                  <c:v>2.2530944998747605E-4</c:v>
                </c:pt>
                <c:pt idx="5155">
                  <c:v>2.2963045313792075E-4</c:v>
                </c:pt>
                <c:pt idx="5156">
                  <c:v>2.1214067848135873E-4</c:v>
                </c:pt>
                <c:pt idx="5157">
                  <c:v>2.1851930217963429E-4</c:v>
                </c:pt>
                <c:pt idx="5158">
                  <c:v>2.2284030533007904E-4</c:v>
                </c:pt>
                <c:pt idx="5159">
                  <c:v>2.1563863341267117E-4</c:v>
                </c:pt>
                <c:pt idx="5160">
                  <c:v>2.1419829902918956E-4</c:v>
                </c:pt>
                <c:pt idx="5161">
                  <c:v>2.2654402231617453E-4</c:v>
                </c:pt>
                <c:pt idx="5162">
                  <c:v>2.1831354012485121E-4</c:v>
                </c:pt>
                <c:pt idx="5163">
                  <c:v>2.3168807368575164E-4</c:v>
                </c:pt>
                <c:pt idx="5164">
                  <c:v>2.1460982313875574E-4</c:v>
                </c:pt>
                <c:pt idx="5165">
                  <c:v>2.2284030533007904E-4</c:v>
                </c:pt>
                <c:pt idx="5166">
                  <c:v>2.2613249820660838E-4</c:v>
                </c:pt>
                <c:pt idx="5167">
                  <c:v>2.1399253697440646E-4</c:v>
                </c:pt>
                <c:pt idx="5168">
                  <c:v>2.1358101286484028E-4</c:v>
                </c:pt>
                <c:pt idx="5169">
                  <c:v>2.1172915437179258E-4</c:v>
                </c:pt>
                <c:pt idx="5170">
                  <c:v>2.1810777807006811E-4</c:v>
                </c:pt>
                <c:pt idx="5171">
                  <c:v>2.1378677491962341E-4</c:v>
                </c:pt>
                <c:pt idx="5172">
                  <c:v>2.0370443423525233E-4</c:v>
                </c:pt>
                <c:pt idx="5173">
                  <c:v>2.076139132761309E-4</c:v>
                </c:pt>
                <c:pt idx="5174">
                  <c:v>1.9732581053697674E-4</c:v>
                </c:pt>
                <c:pt idx="5175">
                  <c:v>2.1049458204309404E-4</c:v>
                </c:pt>
                <c:pt idx="5176">
                  <c:v>2.1193491642657565E-4</c:v>
                </c:pt>
                <c:pt idx="5177">
                  <c:v>2.1316948875527413E-4</c:v>
                </c:pt>
                <c:pt idx="5178">
                  <c:v>2.0617357889264929E-4</c:v>
                </c:pt>
                <c:pt idx="5179">
                  <c:v>2.2078268478224823E-4</c:v>
                </c:pt>
                <c:pt idx="5180">
                  <c:v>2.1790201601528503E-4</c:v>
                </c:pt>
                <c:pt idx="5181">
                  <c:v>2.2160573300138056E-4</c:v>
                </c:pt>
                <c:pt idx="5182">
                  <c:v>2.3909550765794261E-4</c:v>
                </c:pt>
                <c:pt idx="5183">
                  <c:v>2.1790201601528503E-4</c:v>
                </c:pt>
                <c:pt idx="5184">
                  <c:v>2.2633826026139146E-4</c:v>
                </c:pt>
                <c:pt idx="5185">
                  <c:v>2.1481558519353876E-4</c:v>
                </c:pt>
                <c:pt idx="5186">
                  <c:v>2.0637934094743239E-4</c:v>
                </c:pt>
                <c:pt idx="5187">
                  <c:v>2.2139997094659748E-4</c:v>
                </c:pt>
                <c:pt idx="5188">
                  <c:v>1.989719069752414E-4</c:v>
                </c:pt>
                <c:pt idx="5189">
                  <c:v>2.0329291012568612E-4</c:v>
                </c:pt>
                <c:pt idx="5190">
                  <c:v>2.0802543738569708E-4</c:v>
                </c:pt>
                <c:pt idx="5191">
                  <c:v>2.1975387450833282E-4</c:v>
                </c:pt>
                <c:pt idx="5192">
                  <c:v>2.1111186820744332E-4</c:v>
                </c:pt>
                <c:pt idx="5193">
                  <c:v>2.0884848560482938E-4</c:v>
                </c:pt>
                <c:pt idx="5194">
                  <c:v>2.1131763026222637E-4</c:v>
                </c:pt>
                <c:pt idx="5195">
                  <c:v>2.244864017683437E-4</c:v>
                </c:pt>
                <c:pt idx="5196">
                  <c:v>2.2407487765877755E-4</c:v>
                </c:pt>
                <c:pt idx="5197">
                  <c:v>2.1481558519353876E-4</c:v>
                </c:pt>
                <c:pt idx="5198">
                  <c:v>2.1193491642657565E-4</c:v>
                </c:pt>
                <c:pt idx="5199">
                  <c:v>2.1769625396050196E-4</c:v>
                </c:pt>
                <c:pt idx="5200">
                  <c:v>2.4033007998664111E-4</c:v>
                </c:pt>
                <c:pt idx="5201">
                  <c:v>2.2983621519270388E-4</c:v>
                </c:pt>
                <c:pt idx="5202">
                  <c:v>2.3642060094576257E-4</c:v>
                </c:pt>
                <c:pt idx="5203">
                  <c:v>2.4012431793185804E-4</c:v>
                </c:pt>
                <c:pt idx="5204">
                  <c:v>2.5987747519103403E-4</c:v>
                </c:pt>
                <c:pt idx="5205">
                  <c:v>2.596717131362509E-4</c:v>
                </c:pt>
                <c:pt idx="5206">
                  <c:v>3.0493936518852921E-4</c:v>
                </c:pt>
                <c:pt idx="5207">
                  <c:v>3.8127708751305308E-4</c:v>
                </c:pt>
                <c:pt idx="5208">
                  <c:v>6.4238913503278556E-4</c:v>
                </c:pt>
                <c:pt idx="5209">
                  <c:v>1.1804569082905479E-3</c:v>
                </c:pt>
                <c:pt idx="5210">
                  <c:v>1.7956854520919669E-3</c:v>
                </c:pt>
                <c:pt idx="5211">
                  <c:v>2.1349870804292705E-3</c:v>
                </c:pt>
                <c:pt idx="5212">
                  <c:v>1.8458913934590391E-3</c:v>
                </c:pt>
                <c:pt idx="5213">
                  <c:v>1.1950660141801471E-3</c:v>
                </c:pt>
                <c:pt idx="5214">
                  <c:v>6.5679247886760129E-4</c:v>
                </c:pt>
                <c:pt idx="5215">
                  <c:v>3.6522764723997259E-4</c:v>
                </c:pt>
                <c:pt idx="5216">
                  <c:v>2.8209977710760701E-4</c:v>
                </c:pt>
                <c:pt idx="5217">
                  <c:v>2.3600907683619642E-4</c:v>
                </c:pt>
                <c:pt idx="5218">
                  <c:v>2.3353993217879935E-4</c:v>
                </c:pt>
                <c:pt idx="5219">
                  <c:v>2.3888974560315956E-4</c:v>
                </c:pt>
                <c:pt idx="5220">
                  <c:v>2.3045350135705308E-4</c:v>
                </c:pt>
                <c:pt idx="5221">
                  <c:v>2.1913658834398354E-4</c:v>
                </c:pt>
                <c:pt idx="5222">
                  <c:v>2.3271688395966702E-4</c:v>
                </c:pt>
                <c:pt idx="5223">
                  <c:v>2.2695554642574071E-4</c:v>
                </c:pt>
                <c:pt idx="5224">
                  <c:v>2.257209740970422E-4</c:v>
                </c:pt>
                <c:pt idx="5225">
                  <c:v>2.3024773930227003E-4</c:v>
                </c:pt>
                <c:pt idx="5226">
                  <c:v>2.1481558519353876E-4</c:v>
                </c:pt>
                <c:pt idx="5227">
                  <c:v>2.1913658834398354E-4</c:v>
                </c:pt>
                <c:pt idx="5228">
                  <c:v>2.1460982313875574E-4</c:v>
                </c:pt>
                <c:pt idx="5229">
                  <c:v>2.1193491642657565E-4</c:v>
                </c:pt>
                <c:pt idx="5230">
                  <c:v>2.0535053067351696E-4</c:v>
                </c:pt>
                <c:pt idx="5231">
                  <c:v>2.2510368793269298E-4</c:v>
                </c:pt>
                <c:pt idx="5232">
                  <c:v>2.2345759149442829E-4</c:v>
                </c:pt>
                <c:pt idx="5233">
                  <c:v>2.2078268478224823E-4</c:v>
                </c:pt>
                <c:pt idx="5234">
                  <c:v>2.2263454327529594E-4</c:v>
                </c:pt>
                <c:pt idx="5235">
                  <c:v>2.244864017683437E-4</c:v>
                </c:pt>
                <c:pt idx="5236">
                  <c:v>2.1893082628920044E-4</c:v>
                </c:pt>
                <c:pt idx="5237">
                  <c:v>2.2654402231617453E-4</c:v>
                </c:pt>
                <c:pt idx="5238">
                  <c:v>2.32511121904884E-4</c:v>
                </c:pt>
                <c:pt idx="5239">
                  <c:v>2.3518602861706401E-4</c:v>
                </c:pt>
                <c:pt idx="5240">
                  <c:v>2.2613249820660838E-4</c:v>
                </c:pt>
                <c:pt idx="5241">
                  <c:v>2.3292264601445015E-4</c:v>
                </c:pt>
                <c:pt idx="5242">
                  <c:v>2.5288156532840919E-4</c:v>
                </c:pt>
                <c:pt idx="5243">
                  <c:v>2.3477450450749786E-4</c:v>
                </c:pt>
                <c:pt idx="5244">
                  <c:v>2.3703788711011177E-4</c:v>
                </c:pt>
                <c:pt idx="5245">
                  <c:v>2.2901316697357155E-4</c:v>
                </c:pt>
                <c:pt idx="5246">
                  <c:v>2.3168807368575164E-4</c:v>
                </c:pt>
                <c:pt idx="5247">
                  <c:v>2.4814903806839829E-4</c:v>
                </c:pt>
                <c:pt idx="5248">
                  <c:v>2.4917784834231372E-4</c:v>
                </c:pt>
                <c:pt idx="5249">
                  <c:v>2.3271688395966702E-4</c:v>
                </c:pt>
                <c:pt idx="5250">
                  <c:v>2.3271688395966702E-4</c:v>
                </c:pt>
                <c:pt idx="5251">
                  <c:v>2.1913658834398354E-4</c:v>
                </c:pt>
                <c:pt idx="5252">
                  <c:v>2.4485684519186897E-4</c:v>
                </c:pt>
                <c:pt idx="5253">
                  <c:v>2.2654402231617453E-4</c:v>
                </c:pt>
                <c:pt idx="5254">
                  <c:v>2.0720238916656472E-4</c:v>
                </c:pt>
                <c:pt idx="5255">
                  <c:v>2.3107078752140239E-4</c:v>
                </c:pt>
                <c:pt idx="5256">
                  <c:v>2.3004197724748693E-4</c:v>
                </c:pt>
                <c:pt idx="5257">
                  <c:v>2.257209740970422E-4</c:v>
                </c:pt>
                <c:pt idx="5258">
                  <c:v>2.3415721834314863E-4</c:v>
                </c:pt>
                <c:pt idx="5259">
                  <c:v>2.1193491642657565E-4</c:v>
                </c:pt>
                <c:pt idx="5260">
                  <c:v>2.1851930217963429E-4</c:v>
                </c:pt>
                <c:pt idx="5261">
                  <c:v>2.2942469108313773E-4</c:v>
                </c:pt>
                <c:pt idx="5262">
                  <c:v>2.2489792587790985E-4</c:v>
                </c:pt>
                <c:pt idx="5263">
                  <c:v>2.2839588080922227E-4</c:v>
                </c:pt>
                <c:pt idx="5264">
                  <c:v>2.5926018902668475E-4</c:v>
                </c:pt>
                <c:pt idx="5265">
                  <c:v>3.0699698573636008E-4</c:v>
                </c:pt>
                <c:pt idx="5266">
                  <c:v>4.2016611586705573E-4</c:v>
                </c:pt>
                <c:pt idx="5267">
                  <c:v>5.4609249339430271E-4</c:v>
                </c:pt>
                <c:pt idx="5268">
                  <c:v>5.6893208147522486E-4</c:v>
                </c:pt>
                <c:pt idx="5269">
                  <c:v>4.4959008970103662E-4</c:v>
                </c:pt>
                <c:pt idx="5270">
                  <c:v>3.1810813669464654E-4</c:v>
                </c:pt>
                <c:pt idx="5271">
                  <c:v>2.510297068353614E-4</c:v>
                </c:pt>
                <c:pt idx="5272">
                  <c:v>2.2201725711094671E-4</c:v>
                </c:pt>
                <c:pt idx="5273">
                  <c:v>2.1275796464570798E-4</c:v>
                </c:pt>
                <c:pt idx="5274">
                  <c:v>2.2263454327529594E-4</c:v>
                </c:pt>
                <c:pt idx="5275">
                  <c:v>2.1707896779615273E-4</c:v>
                </c:pt>
                <c:pt idx="5276">
                  <c:v>2.0884848560482938E-4</c:v>
                </c:pt>
                <c:pt idx="5277">
                  <c:v>2.0946577176917866E-4</c:v>
                </c:pt>
                <c:pt idx="5278">
                  <c:v>2.1666744368658655E-4</c:v>
                </c:pt>
                <c:pt idx="5279">
                  <c:v>2.2201725711094671E-4</c:v>
                </c:pt>
                <c:pt idx="5280">
                  <c:v>2.1975387450833282E-4</c:v>
                </c:pt>
                <c:pt idx="5281">
                  <c:v>2.1769625396050196E-4</c:v>
                </c:pt>
                <c:pt idx="5282">
                  <c:v>2.1049458204309404E-4</c:v>
                </c:pt>
                <c:pt idx="5283">
                  <c:v>2.1584439546745425E-4</c:v>
                </c:pt>
                <c:pt idx="5284">
                  <c:v>2.0576205478308311E-4</c:v>
                </c:pt>
                <c:pt idx="5285">
                  <c:v>2.0061800341350606E-4</c:v>
                </c:pt>
                <c:pt idx="5286">
                  <c:v>2.257209740970422E-4</c:v>
                </c:pt>
                <c:pt idx="5287">
                  <c:v>2.199596365631159E-4</c:v>
                </c:pt>
                <c:pt idx="5288">
                  <c:v>2.1131763026222637E-4</c:v>
                </c:pt>
                <c:pt idx="5289">
                  <c:v>2.1707896779615273E-4</c:v>
                </c:pt>
                <c:pt idx="5290">
                  <c:v>2.074081512213478E-4</c:v>
                </c:pt>
                <c:pt idx="5291">
                  <c:v>2.1728472985093581E-4</c:v>
                </c:pt>
                <c:pt idx="5292">
                  <c:v>2.1193491642657565E-4</c:v>
                </c:pt>
                <c:pt idx="5293">
                  <c:v>2.1522710930310497E-4</c:v>
                </c:pt>
                <c:pt idx="5294">
                  <c:v>2.2181149505616363E-4</c:v>
                </c:pt>
                <c:pt idx="5295">
                  <c:v>2.1872506423441736E-4</c:v>
                </c:pt>
                <c:pt idx="5296">
                  <c:v>2.2284030533007904E-4</c:v>
                </c:pt>
                <c:pt idx="5297">
                  <c:v>2.1090610615266019E-4</c:v>
                </c:pt>
                <c:pt idx="5298">
                  <c:v>2.1337525081005721E-4</c:v>
                </c:pt>
                <c:pt idx="5299">
                  <c:v>2.277785946448731E-4</c:v>
                </c:pt>
                <c:pt idx="5300">
                  <c:v>2.0144105163263842E-4</c:v>
                </c:pt>
                <c:pt idx="5301">
                  <c:v>2.2345759149442829E-4</c:v>
                </c:pt>
                <c:pt idx="5302">
                  <c:v>2.0823119944048018E-4</c:v>
                </c:pt>
                <c:pt idx="5303">
                  <c:v>2.0843696149526323E-4</c:v>
                </c:pt>
                <c:pt idx="5304">
                  <c:v>2.0864272355004636E-4</c:v>
                </c:pt>
                <c:pt idx="5305">
                  <c:v>2.1954811245354972E-4</c:v>
                </c:pt>
                <c:pt idx="5306">
                  <c:v>2.1831354012485121E-4</c:v>
                </c:pt>
                <c:pt idx="5307">
                  <c:v>2.0987729587874484E-4</c:v>
                </c:pt>
                <c:pt idx="5308">
                  <c:v>2.1934235039876667E-4</c:v>
                </c:pt>
                <c:pt idx="5309">
                  <c:v>2.2119420889181438E-4</c:v>
                </c:pt>
                <c:pt idx="5310">
                  <c:v>2.1337525081005721E-4</c:v>
                </c:pt>
                <c:pt idx="5311">
                  <c:v>2.0802543738569708E-4</c:v>
                </c:pt>
                <c:pt idx="5312">
                  <c:v>2.074081512213478E-4</c:v>
                </c:pt>
                <c:pt idx="5313">
                  <c:v>2.0658510300221544E-4</c:v>
                </c:pt>
                <c:pt idx="5314">
                  <c:v>2.20165398617899E-4</c:v>
                </c:pt>
                <c:pt idx="5315">
                  <c:v>2.1687320574136966E-4</c:v>
                </c:pt>
                <c:pt idx="5316">
                  <c:v>2.2160573300138056E-4</c:v>
                </c:pt>
                <c:pt idx="5317">
                  <c:v>2.162559195770204E-4</c:v>
                </c:pt>
                <c:pt idx="5318">
                  <c:v>2.115233923170095E-4</c:v>
                </c:pt>
                <c:pt idx="5319">
                  <c:v>2.199596365631159E-4</c:v>
                </c:pt>
                <c:pt idx="5320">
                  <c:v>2.32511121904884E-4</c:v>
                </c:pt>
                <c:pt idx="5321">
                  <c:v>2.3065926341183621E-4</c:v>
                </c:pt>
                <c:pt idx="5322">
                  <c:v>2.0637934094743239E-4</c:v>
                </c:pt>
                <c:pt idx="5323">
                  <c:v>2.1954811245354972E-4</c:v>
                </c:pt>
                <c:pt idx="5324">
                  <c:v>2.1563863341267117E-4</c:v>
                </c:pt>
                <c:pt idx="5325">
                  <c:v>2.1131763026222637E-4</c:v>
                </c:pt>
                <c:pt idx="5326">
                  <c:v>2.1460982313875574E-4</c:v>
                </c:pt>
                <c:pt idx="5327">
                  <c:v>2.2304606738486214E-4</c:v>
                </c:pt>
                <c:pt idx="5328">
                  <c:v>2.257209740970422E-4</c:v>
                </c:pt>
                <c:pt idx="5329">
                  <c:v>2.2078268478224823E-4</c:v>
                </c:pt>
                <c:pt idx="5330">
                  <c:v>2.2880740491878845E-4</c:v>
                </c:pt>
                <c:pt idx="5331">
                  <c:v>2.2242878122051286E-4</c:v>
                </c:pt>
                <c:pt idx="5332">
                  <c:v>2.1810777807006811E-4</c:v>
                </c:pt>
                <c:pt idx="5333">
                  <c:v>2.2263454327529594E-4</c:v>
                </c:pt>
                <c:pt idx="5334">
                  <c:v>2.1481558519353876E-4</c:v>
                </c:pt>
                <c:pt idx="5335">
                  <c:v>2.1893082628920044E-4</c:v>
                </c:pt>
                <c:pt idx="5336">
                  <c:v>2.1749049190571888E-4</c:v>
                </c:pt>
                <c:pt idx="5337">
                  <c:v>2.209884468370313E-4</c:v>
                </c:pt>
                <c:pt idx="5338">
                  <c:v>2.3621483889097947E-4</c:v>
                </c:pt>
                <c:pt idx="5339">
                  <c:v>2.238691156039945E-4</c:v>
                </c:pt>
                <c:pt idx="5340">
                  <c:v>2.1790201601528503E-4</c:v>
                </c:pt>
                <c:pt idx="5341">
                  <c:v>2.2119420889181438E-4</c:v>
                </c:pt>
                <c:pt idx="5342">
                  <c:v>2.2798435669965612E-4</c:v>
                </c:pt>
                <c:pt idx="5343">
                  <c:v>2.3827245943881025E-4</c:v>
                </c:pt>
                <c:pt idx="5344">
                  <c:v>2.1810777807006811E-4</c:v>
                </c:pt>
                <c:pt idx="5345">
                  <c:v>2.3230535985010087E-4</c:v>
                </c:pt>
                <c:pt idx="5346">
                  <c:v>2.2963045313792075E-4</c:v>
                </c:pt>
                <c:pt idx="5347">
                  <c:v>2.4177041437012267E-4</c:v>
                </c:pt>
                <c:pt idx="5348">
                  <c:v>2.3991855587707496E-4</c:v>
                </c:pt>
                <c:pt idx="5349">
                  <c:v>2.3045350135705308E-4</c:v>
                </c:pt>
                <c:pt idx="5350">
                  <c:v>2.3765517327446105E-4</c:v>
                </c:pt>
                <c:pt idx="5351">
                  <c:v>2.2201725711094671E-4</c:v>
                </c:pt>
                <c:pt idx="5352">
                  <c:v>2.1934235039876667E-4</c:v>
                </c:pt>
                <c:pt idx="5353">
                  <c:v>2.2304606738486214E-4</c:v>
                </c:pt>
                <c:pt idx="5354">
                  <c:v>2.20165398617899E-4</c:v>
                </c:pt>
                <c:pt idx="5355">
                  <c:v>2.1831354012485121E-4</c:v>
                </c:pt>
                <c:pt idx="5356">
                  <c:v>2.3374569423358248E-4</c:v>
                </c:pt>
                <c:pt idx="5357">
                  <c:v>2.1440406108397261E-4</c:v>
                </c:pt>
                <c:pt idx="5358">
                  <c:v>2.1008305793352786E-4</c:v>
                </c:pt>
                <c:pt idx="5359">
                  <c:v>2.0781967533091403E-4</c:v>
                </c:pt>
                <c:pt idx="5360">
                  <c:v>2.3559755272663019E-4</c:v>
                </c:pt>
                <c:pt idx="5361">
                  <c:v>2.2078268478224823E-4</c:v>
                </c:pt>
                <c:pt idx="5362">
                  <c:v>2.1769625396050196E-4</c:v>
                </c:pt>
                <c:pt idx="5363">
                  <c:v>2.3621483889097947E-4</c:v>
                </c:pt>
                <c:pt idx="5364">
                  <c:v>2.1646168163180348E-4</c:v>
                </c:pt>
                <c:pt idx="5365">
                  <c:v>2.2222301916572978E-4</c:v>
                </c:pt>
                <c:pt idx="5366">
                  <c:v>2.0637934094743239E-4</c:v>
                </c:pt>
                <c:pt idx="5367">
                  <c:v>2.3168807368575164E-4</c:v>
                </c:pt>
                <c:pt idx="5368">
                  <c:v>2.1975387450833282E-4</c:v>
                </c:pt>
                <c:pt idx="5369">
                  <c:v>2.076139132761309E-4</c:v>
                </c:pt>
                <c:pt idx="5370">
                  <c:v>2.1214067848135873E-4</c:v>
                </c:pt>
                <c:pt idx="5371">
                  <c:v>2.1399253697440646E-4</c:v>
                </c:pt>
                <c:pt idx="5372">
                  <c:v>2.1316948875527413E-4</c:v>
                </c:pt>
                <c:pt idx="5373">
                  <c:v>2.2983621519270388E-4</c:v>
                </c:pt>
                <c:pt idx="5374">
                  <c:v>2.372436491648949E-4</c:v>
                </c:pt>
                <c:pt idx="5375">
                  <c:v>2.3930126971272571E-4</c:v>
                </c:pt>
                <c:pt idx="5376">
                  <c:v>2.2819011875443925E-4</c:v>
                </c:pt>
                <c:pt idx="5377">
                  <c:v>2.2304606738486214E-4</c:v>
                </c:pt>
                <c:pt idx="5378">
                  <c:v>2.1810777807006811E-4</c:v>
                </c:pt>
                <c:pt idx="5379">
                  <c:v>2.0637934094743239E-4</c:v>
                </c:pt>
                <c:pt idx="5380">
                  <c:v>2.1584439546745425E-4</c:v>
                </c:pt>
                <c:pt idx="5381">
                  <c:v>2.0843696149526323E-4</c:v>
                </c:pt>
                <c:pt idx="5382">
                  <c:v>2.0391019629003546E-4</c:v>
                </c:pt>
                <c:pt idx="5383">
                  <c:v>2.0637934094743239E-4</c:v>
                </c:pt>
                <c:pt idx="5384">
                  <c:v>2.1522710930310497E-4</c:v>
                </c:pt>
                <c:pt idx="5385">
                  <c:v>2.20165398617899E-4</c:v>
                </c:pt>
                <c:pt idx="5386">
                  <c:v>2.3950703176750876E-4</c:v>
                </c:pt>
                <c:pt idx="5387">
                  <c:v>2.1851930217963429E-4</c:v>
                </c:pt>
                <c:pt idx="5388">
                  <c:v>2.2489792587790985E-4</c:v>
                </c:pt>
                <c:pt idx="5389">
                  <c:v>2.074081512213478E-4</c:v>
                </c:pt>
                <c:pt idx="5390">
                  <c:v>1.9773733464654292E-4</c:v>
                </c:pt>
                <c:pt idx="5391">
                  <c:v>1.9341633149609817E-4</c:v>
                </c:pt>
                <c:pt idx="5392">
                  <c:v>1.9958919313959063E-4</c:v>
                </c:pt>
                <c:pt idx="5393">
                  <c:v>1.9382785560566432E-4</c:v>
                </c:pt>
                <c:pt idx="5394">
                  <c:v>1.9567971409871206E-4</c:v>
                </c:pt>
                <c:pt idx="5395">
                  <c:v>1.9218175916739969E-4</c:v>
                </c:pt>
                <c:pt idx="5396">
                  <c:v>1.9032990067435193E-4</c:v>
                </c:pt>
                <c:pt idx="5397">
                  <c:v>2.0000071724915681E-4</c:v>
                </c:pt>
                <c:pt idx="5398">
                  <c:v>2.0802543738569708E-4</c:v>
                </c:pt>
                <c:pt idx="5399">
                  <c:v>1.8847804218130417E-4</c:v>
                </c:pt>
                <c:pt idx="5400">
                  <c:v>1.9650276231784438E-4</c:v>
                </c:pt>
                <c:pt idx="5401">
                  <c:v>1.8683194574303948E-4</c:v>
                </c:pt>
                <c:pt idx="5402">
                  <c:v>1.9753157259175984E-4</c:v>
                </c:pt>
                <c:pt idx="5403">
                  <c:v>1.7983603588041466E-4</c:v>
                </c:pt>
                <c:pt idx="5404">
                  <c:v>1.8004179793519774E-4</c:v>
                </c:pt>
                <c:pt idx="5405">
                  <c:v>1.8395127697607631E-4</c:v>
                </c:pt>
                <c:pt idx="5406">
                  <c:v>1.8621465957869025E-4</c:v>
                </c:pt>
                <c:pt idx="5407">
                  <c:v>1.8806651807173799E-4</c:v>
                </c:pt>
                <c:pt idx="5408">
                  <c:v>1.7983603588041466E-4</c:v>
                </c:pt>
                <c:pt idx="5409">
                  <c:v>1.7613231889431914E-4</c:v>
                </c:pt>
                <c:pt idx="5410">
                  <c:v>1.8683194574303948E-4</c:v>
                </c:pt>
                <c:pt idx="5411">
                  <c:v>1.8765499396217181E-4</c:v>
                </c:pt>
                <c:pt idx="5412">
                  <c:v>1.7880722560649926E-4</c:v>
                </c:pt>
                <c:pt idx="5413">
                  <c:v>1.7860146355171618E-4</c:v>
                </c:pt>
                <c:pt idx="5414">
                  <c:v>1.6419811971690032E-4</c:v>
                </c:pt>
                <c:pt idx="5415">
                  <c:v>1.7716112916823463E-4</c:v>
                </c:pt>
                <c:pt idx="5416">
                  <c:v>1.7304588807257295E-4</c:v>
                </c:pt>
                <c:pt idx="5417">
                  <c:v>1.68313360812562E-4</c:v>
                </c:pt>
                <c:pt idx="5418">
                  <c:v>1.6728455053864659E-4</c:v>
                </c:pt>
                <c:pt idx="5419">
                  <c:v>1.596713545116725E-4</c:v>
                </c:pt>
                <c:pt idx="5420">
                  <c:v>1.6625574026473119E-4</c:v>
                </c:pt>
                <c:pt idx="5421">
                  <c:v>1.6193473711428646E-4</c:v>
                </c:pt>
                <c:pt idx="5422">
                  <c:v>1.4876596560816911E-4</c:v>
                </c:pt>
                <c:pt idx="5423">
                  <c:v>1.6152321300472029E-4</c:v>
                </c:pt>
                <c:pt idx="5424">
                  <c:v>1.6790183670299585E-4</c:v>
                </c:pt>
                <c:pt idx="5425">
                  <c:v>1.5267544464904768E-4</c:v>
                </c:pt>
                <c:pt idx="5426">
                  <c:v>1.6111168889515413E-4</c:v>
                </c:pt>
                <c:pt idx="5427">
                  <c:v>1.5370425492296311E-4</c:v>
                </c:pt>
                <c:pt idx="5428">
                  <c:v>1.6769607464821277E-4</c:v>
                </c:pt>
                <c:pt idx="5429">
                  <c:v>1.4938325177251839E-4</c:v>
                </c:pt>
                <c:pt idx="5430">
                  <c:v>1.6131745094993721E-4</c:v>
                </c:pt>
                <c:pt idx="5431">
                  <c:v>1.6481540588124963E-4</c:v>
                </c:pt>
                <c:pt idx="5432">
                  <c:v>1.6008287862123867E-4</c:v>
                </c:pt>
                <c:pt idx="5433">
                  <c:v>1.6749031259342967E-4</c:v>
                </c:pt>
                <c:pt idx="5434">
                  <c:v>1.5432154108731237E-4</c:v>
                </c:pt>
                <c:pt idx="5435">
                  <c:v>1.5452730314209544E-4</c:v>
                </c:pt>
                <c:pt idx="5436">
                  <c:v>1.6851912286734507E-4</c:v>
                </c:pt>
                <c:pt idx="5437">
                  <c:v>1.3971243519771346E-4</c:v>
                </c:pt>
                <c:pt idx="5438">
                  <c:v>1.5061782410121687E-4</c:v>
                </c:pt>
                <c:pt idx="5439">
                  <c:v>1.4197581780032737E-4</c:v>
                </c:pt>
                <c:pt idx="5440">
                  <c:v>1.5596763752557703E-4</c:v>
                </c:pt>
                <c:pt idx="5441">
                  <c:v>1.5308696875861386E-4</c:v>
                </c:pt>
                <c:pt idx="5442">
                  <c:v>1.5123511026556613E-4</c:v>
                </c:pt>
                <c:pt idx="5443">
                  <c:v>1.5473306519687855E-4</c:v>
                </c:pt>
                <c:pt idx="5444">
                  <c:v>1.5802525807340786E-4</c:v>
                </c:pt>
                <c:pt idx="5445">
                  <c:v>1.6666726437429737E-4</c:v>
                </c:pt>
                <c:pt idx="5446">
                  <c:v>1.5699644779949243E-4</c:v>
                </c:pt>
                <c:pt idx="5447">
                  <c:v>1.5329273081339696E-4</c:v>
                </c:pt>
                <c:pt idx="5448">
                  <c:v>1.5884830629254019E-4</c:v>
                </c:pt>
                <c:pt idx="5449">
                  <c:v>1.5720220985427553E-4</c:v>
                </c:pt>
                <c:pt idx="5450">
                  <c:v>1.4506224862207361E-4</c:v>
                </c:pt>
                <c:pt idx="5451">
                  <c:v>1.4444496245772439E-4</c:v>
                </c:pt>
                <c:pt idx="5452">
                  <c:v>1.4012395930727961E-4</c:v>
                </c:pt>
                <c:pt idx="5453">
                  <c:v>1.4897172766295221E-4</c:v>
                </c:pt>
                <c:pt idx="5454">
                  <c:v>1.3847786286901498E-4</c:v>
                </c:pt>
                <c:pt idx="5455">
                  <c:v>1.5349849286818004E-4</c:v>
                </c:pt>
                <c:pt idx="5456">
                  <c:v>1.522639205394815E-4</c:v>
                </c:pt>
                <c:pt idx="5457">
                  <c:v>1.4423920040294128E-4</c:v>
                </c:pt>
                <c:pt idx="5458">
                  <c:v>1.514408723203492E-4</c:v>
                </c:pt>
                <c:pt idx="5459">
                  <c:v>1.4094700752641197E-4</c:v>
                </c:pt>
                <c:pt idx="5460">
                  <c:v>1.4588529684120597E-4</c:v>
                </c:pt>
                <c:pt idx="5461">
                  <c:v>1.3744905259509952E-4</c:v>
                </c:pt>
                <c:pt idx="5462">
                  <c:v>1.427988660194597E-4</c:v>
                </c:pt>
                <c:pt idx="5463">
                  <c:v>1.5596763752557703E-4</c:v>
                </c:pt>
                <c:pt idx="5464">
                  <c:v>1.4341615218380893E-4</c:v>
                </c:pt>
                <c:pt idx="5465">
                  <c:v>1.4341615218380893E-4</c:v>
                </c:pt>
                <c:pt idx="5466">
                  <c:v>1.4012395930727961E-4</c:v>
                </c:pt>
                <c:pt idx="5467">
                  <c:v>1.3683176643075029E-4</c:v>
                </c:pt>
                <c:pt idx="5468">
                  <c:v>1.3724329054031644E-4</c:v>
                </c:pt>
                <c:pt idx="5469">
                  <c:v>1.3786057670466572E-4</c:v>
                </c:pt>
                <c:pt idx="5470">
                  <c:v>1.2983585656812545E-4</c:v>
                </c:pt>
                <c:pt idx="5471">
                  <c:v>1.2818976012986082E-4</c:v>
                </c:pt>
                <c:pt idx="5472">
                  <c:v>1.4259310396467662E-4</c:v>
                </c:pt>
                <c:pt idx="5473">
                  <c:v>1.3930091108814728E-4</c:v>
                </c:pt>
                <c:pt idx="5474">
                  <c:v>1.2798399807507771E-4</c:v>
                </c:pt>
                <c:pt idx="5475">
                  <c:v>1.3148195300639011E-4</c:v>
                </c:pt>
                <c:pt idx="5476">
                  <c:v>1.3168771506117321E-4</c:v>
                </c:pt>
                <c:pt idx="5477">
                  <c:v>1.3703752848553337E-4</c:v>
                </c:pt>
                <c:pt idx="5478">
                  <c:v>1.3353957355422097E-4</c:v>
                </c:pt>
                <c:pt idx="5479">
                  <c:v>1.2633790163681306E-4</c:v>
                </c:pt>
                <c:pt idx="5480">
                  <c:v>1.3888938697858113E-4</c:v>
                </c:pt>
                <c:pt idx="5481">
                  <c:v>1.3744905259509952E-4</c:v>
                </c:pt>
                <c:pt idx="5482">
                  <c:v>1.3065890478725781E-4</c:v>
                </c:pt>
                <c:pt idx="5483">
                  <c:v>1.4300462807424278E-4</c:v>
                </c:pt>
                <c:pt idx="5484">
                  <c:v>1.4341615218380893E-4</c:v>
                </c:pt>
                <c:pt idx="5485">
                  <c:v>1.4423920040294128E-4</c:v>
                </c:pt>
                <c:pt idx="5486">
                  <c:v>1.4032972136206271E-4</c:v>
                </c:pt>
                <c:pt idx="5487">
                  <c:v>1.3703752848553337E-4</c:v>
                </c:pt>
                <c:pt idx="5488">
                  <c:v>1.5781949601862479E-4</c:v>
                </c:pt>
                <c:pt idx="5489">
                  <c:v>1.7284012601778988E-4</c:v>
                </c:pt>
                <c:pt idx="5490">
                  <c:v>1.7777841533258385E-4</c:v>
                </c:pt>
                <c:pt idx="5491">
                  <c:v>2.2674978437095761E-4</c:v>
                </c:pt>
                <c:pt idx="5492">
                  <c:v>3.7592727408869295E-4</c:v>
                </c:pt>
                <c:pt idx="5493">
                  <c:v>6.8518764242766692E-4</c:v>
                </c:pt>
                <c:pt idx="5494">
                  <c:v>1.1664650885652983E-3</c:v>
                </c:pt>
                <c:pt idx="5495">
                  <c:v>1.6049440273080485E-3</c:v>
                </c:pt>
                <c:pt idx="5496">
                  <c:v>1.6592652097707824E-3</c:v>
                </c:pt>
                <c:pt idx="5497">
                  <c:v>1.2263418465071757E-3</c:v>
                </c:pt>
                <c:pt idx="5498">
                  <c:v>7.2263633639818798E-4</c:v>
                </c:pt>
                <c:pt idx="5499">
                  <c:v>3.5720292710343237E-4</c:v>
                </c:pt>
                <c:pt idx="5500">
                  <c:v>2.0205833779698767E-4</c:v>
                </c:pt>
                <c:pt idx="5501">
                  <c:v>1.4773715533425368E-4</c:v>
                </c:pt>
                <c:pt idx="5502">
                  <c:v>1.2777823602029464E-4</c:v>
                </c:pt>
                <c:pt idx="5503">
                  <c:v>1.3312804944465479E-4</c:v>
                </c:pt>
                <c:pt idx="5504">
                  <c:v>1.2489756725333147E-4</c:v>
                </c:pt>
                <c:pt idx="5505">
                  <c:v>1.3024738067769163E-4</c:v>
                </c:pt>
                <c:pt idx="5506">
                  <c:v>1.3045314273247473E-4</c:v>
                </c:pt>
                <c:pt idx="5507">
                  <c:v>1.2222266054115141E-4</c:v>
                </c:pt>
                <c:pt idx="5508">
                  <c:v>1.2963009451334237E-4</c:v>
                </c:pt>
                <c:pt idx="5509">
                  <c:v>1.2530909136289762E-4</c:v>
                </c:pt>
                <c:pt idx="5510">
                  <c:v>1.2777823602029464E-4</c:v>
                </c:pt>
                <c:pt idx="5511">
                  <c:v>1.1440370245939422E-4</c:v>
                </c:pt>
                <c:pt idx="5512">
                  <c:v>1.1172879574721415E-4</c:v>
                </c:pt>
                <c:pt idx="5513">
                  <c:v>1.1975351588375438E-4</c:v>
                </c:pt>
                <c:pt idx="5514">
                  <c:v>1.1563827478809273E-4</c:v>
                </c:pt>
                <c:pt idx="5515">
                  <c:v>1.2263418465071756E-4</c:v>
                </c:pt>
                <c:pt idx="5516">
                  <c:v>1.1728437122635739E-4</c:v>
                </c:pt>
                <c:pt idx="5517">
                  <c:v>1.1358065424026191E-4</c:v>
                </c:pt>
                <c:pt idx="5518">
                  <c:v>1.1152303369243107E-4</c:v>
                </c:pt>
                <c:pt idx="5519">
                  <c:v>1.1749013328114049E-4</c:v>
                </c:pt>
                <c:pt idx="5520">
                  <c:v>1.16255560952442E-4</c:v>
                </c:pt>
                <c:pt idx="5521">
                  <c:v>1.2448604314376529E-4</c:v>
                </c:pt>
                <c:pt idx="5522">
                  <c:v>1.1913622971940513E-4</c:v>
                </c:pt>
                <c:pt idx="5523">
                  <c:v>1.1111150958286489E-4</c:v>
                </c:pt>
                <c:pt idx="5524">
                  <c:v>1.1604979889765891E-4</c:v>
                </c:pt>
                <c:pt idx="5525">
                  <c:v>1.1131727163764797E-4</c:v>
                </c:pt>
                <c:pt idx="5526">
                  <c:v>9.5679355474133666E-5</c:v>
                </c:pt>
                <c:pt idx="5527">
                  <c:v>1.0823084081590174E-4</c:v>
                </c:pt>
                <c:pt idx="5528">
                  <c:v>1.1028846136373258E-4</c:v>
                </c:pt>
                <c:pt idx="5529">
                  <c:v>1.1316913013069573E-4</c:v>
                </c:pt>
                <c:pt idx="5530">
                  <c:v>1.0329255150110772E-4</c:v>
                </c:pt>
                <c:pt idx="5531">
                  <c:v>1.1049422341851565E-4</c:v>
                </c:pt>
                <c:pt idx="5532">
                  <c:v>1.0473288588458933E-4</c:v>
                </c:pt>
                <c:pt idx="5533">
                  <c:v>1.1358065424026191E-4</c:v>
                </c:pt>
                <c:pt idx="5534">
                  <c:v>9.8560024241096833E-5</c:v>
                </c:pt>
                <c:pt idx="5535">
                  <c:v>9.6090879583699844E-5</c:v>
                </c:pt>
                <c:pt idx="5536">
                  <c:v>1.0185221711762616E-4</c:v>
                </c:pt>
                <c:pt idx="5537">
                  <c:v>1.037040756106739E-4</c:v>
                </c:pt>
                <c:pt idx="5538">
                  <c:v>1.0925965108981714E-4</c:v>
                </c:pt>
                <c:pt idx="5539">
                  <c:v>1.051444099941555E-4</c:v>
                </c:pt>
                <c:pt idx="5540">
                  <c:v>1.0390983766545702E-4</c:v>
                </c:pt>
                <c:pt idx="5541">
                  <c:v>1.0493864793937242E-4</c:v>
                </c:pt>
                <c:pt idx="5542">
                  <c:v>1.0493864793937242E-4</c:v>
                </c:pt>
                <c:pt idx="5543">
                  <c:v>9.9588834515012238E-5</c:v>
                </c:pt>
                <c:pt idx="5544">
                  <c:v>1.1049422341851565E-4</c:v>
                </c:pt>
                <c:pt idx="5545">
                  <c:v>1.0905388903503405E-4</c:v>
                </c:pt>
                <c:pt idx="5546">
                  <c:v>1.0987693725416641E-4</c:v>
                </c:pt>
                <c:pt idx="5547">
                  <c:v>1.037040756106739E-4</c:v>
                </c:pt>
                <c:pt idx="5548">
                  <c:v>1.1275760602112956E-4</c:v>
                </c:pt>
                <c:pt idx="5549">
                  <c:v>1.0102916889849384E-4</c:v>
                </c:pt>
                <c:pt idx="5550">
                  <c:v>9.6708165748049085E-5</c:v>
                </c:pt>
                <c:pt idx="5551">
                  <c:v>1.0658474437763707E-4</c:v>
                </c:pt>
                <c:pt idx="5552">
                  <c:v>9.6502403693265996E-5</c:v>
                </c:pt>
                <c:pt idx="5553">
                  <c:v>1.0720203054198631E-4</c:v>
                </c:pt>
                <c:pt idx="5554">
                  <c:v>1.0308678944632465E-4</c:v>
                </c:pt>
                <c:pt idx="5555">
                  <c:v>1.0781931670633559E-4</c:v>
                </c:pt>
                <c:pt idx="5556">
                  <c:v>1.0535017204893857E-4</c:v>
                </c:pt>
                <c:pt idx="5557">
                  <c:v>1.0946541314460022E-4</c:v>
                </c:pt>
                <c:pt idx="5558">
                  <c:v>9.6708165748049085E-5</c:v>
                </c:pt>
                <c:pt idx="5559">
                  <c:v>1.034983135558908E-4</c:v>
                </c:pt>
                <c:pt idx="5560">
                  <c:v>1.0535017204893857E-4</c:v>
                </c:pt>
                <c:pt idx="5561">
                  <c:v>1.0288102739154156E-4</c:v>
                </c:pt>
                <c:pt idx="5562">
                  <c:v>1.0288102739154156E-4</c:v>
                </c:pt>
                <c:pt idx="5563">
                  <c:v>1.0411559972024009E-4</c:v>
                </c:pt>
                <c:pt idx="5564">
                  <c:v>1.0390983766545702E-4</c:v>
                </c:pt>
                <c:pt idx="5565">
                  <c:v>9.5473593419350563E-5</c:v>
                </c:pt>
                <c:pt idx="5566">
                  <c:v>1.0617322026807091E-4</c:v>
                </c:pt>
                <c:pt idx="5567">
                  <c:v>1.0720203054198631E-4</c:v>
                </c:pt>
                <c:pt idx="5568">
                  <c:v>1.0267526533675848E-4</c:v>
                </c:pt>
                <c:pt idx="5569">
                  <c:v>1.0473288588458933E-4</c:v>
                </c:pt>
                <c:pt idx="5570">
                  <c:v>1.0226374122719232E-4</c:v>
                </c:pt>
                <c:pt idx="5571">
                  <c:v>1.0658474437763707E-4</c:v>
                </c:pt>
                <c:pt idx="5572">
                  <c:v>1.0761355465155248E-4</c:v>
                </c:pt>
                <c:pt idx="5573">
                  <c:v>1.0658474437763707E-4</c:v>
                </c:pt>
                <c:pt idx="5574">
                  <c:v>1.0493864793937242E-4</c:v>
                </c:pt>
                <c:pt idx="5575">
                  <c:v>1.0740779259676938E-4</c:v>
                </c:pt>
                <c:pt idx="5576">
                  <c:v>9.9794596569795314E-5</c:v>
                </c:pt>
                <c:pt idx="5577">
                  <c:v>1.0226374122719232E-4</c:v>
                </c:pt>
                <c:pt idx="5578">
                  <c:v>1.0390983766545702E-4</c:v>
                </c:pt>
                <c:pt idx="5579">
                  <c:v>1.0535017204893857E-4</c:v>
                </c:pt>
                <c:pt idx="5580">
                  <c:v>1.1193455780199725E-4</c:v>
                </c:pt>
                <c:pt idx="5581">
                  <c:v>1.0555593410372166E-4</c:v>
                </c:pt>
                <c:pt idx="5582">
                  <c:v>1.0699626848720323E-4</c:v>
                </c:pt>
                <c:pt idx="5583">
                  <c:v>1.0802507876111866E-4</c:v>
                </c:pt>
                <c:pt idx="5584">
                  <c:v>1.0288102739154156E-4</c:v>
                </c:pt>
                <c:pt idx="5585">
                  <c:v>1.1563827478809273E-4</c:v>
                </c:pt>
                <c:pt idx="5586">
                  <c:v>1.1728437122635739E-4</c:v>
                </c:pt>
                <c:pt idx="5587">
                  <c:v>1.2818976012986082E-4</c:v>
                </c:pt>
                <c:pt idx="5588">
                  <c:v>1.3086466684204088E-4</c:v>
                </c:pt>
                <c:pt idx="5589">
                  <c:v>1.3683176643075029E-4</c:v>
                </c:pt>
                <c:pt idx="5590">
                  <c:v>1.3395109766378715E-4</c:v>
                </c:pt>
                <c:pt idx="5591">
                  <c:v>1.6646150231951429E-4</c:v>
                </c:pt>
                <c:pt idx="5592">
                  <c:v>1.7551503272996991E-4</c:v>
                </c:pt>
                <c:pt idx="5593">
                  <c:v>2.3004197724748693E-4</c:v>
                </c:pt>
                <c:pt idx="5594">
                  <c:v>3.3107114614598079E-4</c:v>
                </c:pt>
                <c:pt idx="5595">
                  <c:v>6.3251255640319761E-4</c:v>
                </c:pt>
                <c:pt idx="5596">
                  <c:v>1.142802452265244E-3</c:v>
                </c:pt>
                <c:pt idx="5597">
                  <c:v>1.4872481319721249E-3</c:v>
                </c:pt>
                <c:pt idx="5598">
                  <c:v>1.3792230532110065E-3</c:v>
                </c:pt>
                <c:pt idx="5599">
                  <c:v>8.7222535022548936E-4</c:v>
                </c:pt>
                <c:pt idx="5600">
                  <c:v>3.8991909381394258E-4</c:v>
                </c:pt>
                <c:pt idx="5601">
                  <c:v>1.6995945725082668E-4</c:v>
                </c:pt>
                <c:pt idx="5602">
                  <c:v>1.034983135558908E-4</c:v>
                </c:pt>
                <c:pt idx="5603">
                  <c:v>9.2387162597604334E-5</c:v>
                </c:pt>
                <c:pt idx="5604">
                  <c:v>9.691392780283216E-5</c:v>
                </c:pt>
                <c:pt idx="5605">
                  <c:v>9.5062069309784426E-5</c:v>
                </c:pt>
                <c:pt idx="5606">
                  <c:v>9.2592924652387424E-5</c:v>
                </c:pt>
                <c:pt idx="5607">
                  <c:v>9.4856307255001337E-5</c:v>
                </c:pt>
                <c:pt idx="5608">
                  <c:v>9.7736976021964476E-5</c:v>
                </c:pt>
                <c:pt idx="5609">
                  <c:v>9.341597287151974E-5</c:v>
                </c:pt>
                <c:pt idx="5610">
                  <c:v>9.0741066159339675E-5</c:v>
                </c:pt>
                <c:pt idx="5611">
                  <c:v>9.9588834515012238E-5</c:v>
                </c:pt>
                <c:pt idx="5612">
                  <c:v>8.9094969721075003E-5</c:v>
                </c:pt>
                <c:pt idx="5613">
                  <c:v>9.7119689857615236E-5</c:v>
                </c:pt>
                <c:pt idx="5614">
                  <c:v>8.8271921501942673E-5</c:v>
                </c:pt>
                <c:pt idx="5615">
                  <c:v>9.7119689857615236E-5</c:v>
                </c:pt>
                <c:pt idx="5616">
                  <c:v>9.8148500131530655E-5</c:v>
                </c:pt>
                <c:pt idx="5617">
                  <c:v>9.6708165748049085E-5</c:v>
                </c:pt>
                <c:pt idx="5618">
                  <c:v>9.5679355474133666E-5</c:v>
                </c:pt>
                <c:pt idx="5619">
                  <c:v>9.5062069309784426E-5</c:v>
                </c:pt>
                <c:pt idx="5620">
                  <c:v>9.2798686707170499E-5</c:v>
                </c:pt>
                <c:pt idx="5621">
                  <c:v>9.2592924652387424E-5</c:v>
                </c:pt>
                <c:pt idx="5622">
                  <c:v>9.835426218631373E-5</c:v>
                </c:pt>
                <c:pt idx="5623">
                  <c:v>9.1975638488038156E-5</c:v>
                </c:pt>
                <c:pt idx="5624">
                  <c:v>1.0720203054198631E-4</c:v>
                </c:pt>
                <c:pt idx="5625">
                  <c:v>9.8971548350662998E-5</c:v>
                </c:pt>
                <c:pt idx="5626">
                  <c:v>9.8765786295879922E-5</c:v>
                </c:pt>
                <c:pt idx="5627">
                  <c:v>9.835426218631373E-5</c:v>
                </c:pt>
                <c:pt idx="5628">
                  <c:v>9.3827496981085904E-5</c:v>
                </c:pt>
                <c:pt idx="5629">
                  <c:v>9.4856307255001337E-5</c:v>
                </c:pt>
                <c:pt idx="5630">
                  <c:v>1.0205797917240924E-4</c:v>
                </c:pt>
                <c:pt idx="5631">
                  <c:v>8.5802776844545671E-5</c:v>
                </c:pt>
                <c:pt idx="5632">
                  <c:v>9.8765786295879922E-5</c:v>
                </c:pt>
                <c:pt idx="5633">
                  <c:v>1.0308678944632465E-4</c:v>
                </c:pt>
                <c:pt idx="5634">
                  <c:v>9.9177310405446073E-5</c:v>
                </c:pt>
                <c:pt idx="5635">
                  <c:v>8.9506493830641168E-5</c:v>
                </c:pt>
                <c:pt idx="5636">
                  <c:v>9.5267831364567501E-5</c:v>
                </c:pt>
                <c:pt idx="5637">
                  <c:v>9.4650545200218261E-5</c:v>
                </c:pt>
                <c:pt idx="5638">
                  <c:v>8.8477683556725776E-5</c:v>
                </c:pt>
                <c:pt idx="5639">
                  <c:v>9.835426218631373E-5</c:v>
                </c:pt>
                <c:pt idx="5640">
                  <c:v>8.8683445611508852E-5</c:v>
                </c:pt>
                <c:pt idx="5641">
                  <c:v>8.6214300954111836E-5</c:v>
                </c:pt>
                <c:pt idx="5642">
                  <c:v>1.024695032819754E-4</c:v>
                </c:pt>
                <c:pt idx="5643">
                  <c:v>8.0452963420185516E-5</c:v>
                </c:pt>
                <c:pt idx="5644">
                  <c:v>9.0741066159339675E-5</c:v>
                </c:pt>
                <c:pt idx="5645">
                  <c:v>8.9506493830641168E-5</c:v>
                </c:pt>
                <c:pt idx="5646">
                  <c:v>9.5885117528916755E-5</c:v>
                </c:pt>
                <c:pt idx="5647">
                  <c:v>9.5267831364567501E-5</c:v>
                </c:pt>
                <c:pt idx="5648">
                  <c:v>8.7037349173244179E-5</c:v>
                </c:pt>
                <c:pt idx="5649">
                  <c:v>9.835426218631373E-5</c:v>
                </c:pt>
                <c:pt idx="5650">
                  <c:v>9.3827496981085904E-5</c:v>
                </c:pt>
                <c:pt idx="5651">
                  <c:v>8.7860397392376495E-5</c:v>
                </c:pt>
                <c:pt idx="5652">
                  <c:v>8.683158711846109E-5</c:v>
                </c:pt>
                <c:pt idx="5653">
                  <c:v>9.4239021090652083E-5</c:v>
                </c:pt>
                <c:pt idx="5654">
                  <c:v>9.691392780283216E-5</c:v>
                </c:pt>
                <c:pt idx="5655">
                  <c:v>8.9300731775858092E-5</c:v>
                </c:pt>
                <c:pt idx="5656">
                  <c:v>9.2592924652387424E-5</c:v>
                </c:pt>
                <c:pt idx="5657">
                  <c:v>8.9094969721075003E-5</c:v>
                </c:pt>
                <c:pt idx="5658">
                  <c:v>8.6625825063678014E-5</c:v>
                </c:pt>
                <c:pt idx="5659">
                  <c:v>8.6625825063678014E-5</c:v>
                </c:pt>
                <c:pt idx="5660">
                  <c:v>9.5885117528916755E-5</c:v>
                </c:pt>
                <c:pt idx="5661">
                  <c:v>1.0205797917240924E-4</c:v>
                </c:pt>
                <c:pt idx="5662">
                  <c:v>9.1564114378472005E-5</c:v>
                </c:pt>
                <c:pt idx="5663">
                  <c:v>9.4856307255001337E-5</c:v>
                </c:pt>
                <c:pt idx="5664">
                  <c:v>8.9300731775858092E-5</c:v>
                </c:pt>
                <c:pt idx="5665">
                  <c:v>8.9712255885424243E-5</c:v>
                </c:pt>
                <c:pt idx="5666">
                  <c:v>9.6090879583699844E-5</c:v>
                </c:pt>
                <c:pt idx="5667">
                  <c:v>9.2387162597604334E-5</c:v>
                </c:pt>
                <c:pt idx="5668">
                  <c:v>8.4362442461064088E-5</c:v>
                </c:pt>
                <c:pt idx="5669">
                  <c:v>9.3827496981085904E-5</c:v>
                </c:pt>
                <c:pt idx="5670">
                  <c:v>9.5062069309784426E-5</c:v>
                </c:pt>
                <c:pt idx="5671">
                  <c:v>9.8560024241096833E-5</c:v>
                </c:pt>
                <c:pt idx="5672">
                  <c:v>8.1481773694100921E-5</c:v>
                </c:pt>
                <c:pt idx="5673">
                  <c:v>8.7860397392376495E-5</c:v>
                </c:pt>
                <c:pt idx="5674">
                  <c:v>9.2387162597604334E-5</c:v>
                </c:pt>
                <c:pt idx="5675">
                  <c:v>9.4650545200218261E-5</c:v>
                </c:pt>
                <c:pt idx="5676">
                  <c:v>9.2181400542821259E-5</c:v>
                </c:pt>
                <c:pt idx="5677">
                  <c:v>9.2387162597604334E-5</c:v>
                </c:pt>
                <c:pt idx="5678">
                  <c:v>8.3745156296714834E-5</c:v>
                </c:pt>
                <c:pt idx="5679">
                  <c:v>9.176987643325508E-5</c:v>
                </c:pt>
                <c:pt idx="5680">
                  <c:v>9.2592924652387424E-5</c:v>
                </c:pt>
                <c:pt idx="5681">
                  <c:v>8.9712255885424243E-5</c:v>
                </c:pt>
                <c:pt idx="5682">
                  <c:v>9.3827496981085904E-5</c:v>
                </c:pt>
                <c:pt idx="5683">
                  <c:v>8.0658725474968605E-5</c:v>
                </c:pt>
                <c:pt idx="5684">
                  <c:v>8.9506493830641168E-5</c:v>
                </c:pt>
                <c:pt idx="5685">
                  <c:v>9.1564114378472005E-5</c:v>
                </c:pt>
                <c:pt idx="5686">
                  <c:v>8.8889207666291927E-5</c:v>
                </c:pt>
                <c:pt idx="5687">
                  <c:v>8.8889207666291927E-5</c:v>
                </c:pt>
                <c:pt idx="5688">
                  <c:v>9.0741066159339675E-5</c:v>
                </c:pt>
                <c:pt idx="5689">
                  <c:v>9.1152590268905827E-5</c:v>
                </c:pt>
                <c:pt idx="5690">
                  <c:v>9.6090879583699844E-5</c:v>
                </c:pt>
                <c:pt idx="5691">
                  <c:v>9.629664163848292E-5</c:v>
                </c:pt>
                <c:pt idx="5692">
                  <c:v>9.176987643325508E-5</c:v>
                </c:pt>
                <c:pt idx="5693">
                  <c:v>8.3333632187148683E-5</c:v>
                </c:pt>
                <c:pt idx="5694">
                  <c:v>9.6502403693265996E-5</c:v>
                </c:pt>
                <c:pt idx="5695">
                  <c:v>8.7037349173244179E-5</c:v>
                </c:pt>
                <c:pt idx="5696">
                  <c:v>8.8889207666291927E-5</c:v>
                </c:pt>
                <c:pt idx="5697">
                  <c:v>9.0535304104556586E-5</c:v>
                </c:pt>
                <c:pt idx="5698">
                  <c:v>8.7037349173244179E-5</c:v>
                </c:pt>
                <c:pt idx="5699">
                  <c:v>8.7243111228027255E-5</c:v>
                </c:pt>
                <c:pt idx="5700">
                  <c:v>8.9918017940207332E-5</c:v>
                </c:pt>
                <c:pt idx="5701">
                  <c:v>1.16255560952442E-4</c:v>
                </c:pt>
                <c:pt idx="5702">
                  <c:v>1.522639205394815E-4</c:v>
                </c:pt>
                <c:pt idx="5703">
                  <c:v>2.6605033683452651E-4</c:v>
                </c:pt>
                <c:pt idx="5704">
                  <c:v>4.2263526052445274E-4</c:v>
                </c:pt>
                <c:pt idx="5705">
                  <c:v>5.115244681907446E-4</c:v>
                </c:pt>
                <c:pt idx="5706">
                  <c:v>4.7242967778195893E-4</c:v>
                </c:pt>
                <c:pt idx="5707">
                  <c:v>3.1172951299637098E-4</c:v>
                </c:pt>
                <c:pt idx="5708">
                  <c:v>1.7181131574387442E-4</c:v>
                </c:pt>
                <c:pt idx="5709">
                  <c:v>1.0987693725416641E-4</c:v>
                </c:pt>
                <c:pt idx="5710">
                  <c:v>9.5885117528916755E-5</c:v>
                </c:pt>
                <c:pt idx="5711">
                  <c:v>9.5062069309784426E-5</c:v>
                </c:pt>
                <c:pt idx="5712">
                  <c:v>8.8271921501942673E-5</c:v>
                </c:pt>
                <c:pt idx="5713">
                  <c:v>8.4156680406280999E-5</c:v>
                </c:pt>
                <c:pt idx="5714">
                  <c:v>8.8683445611508852E-5</c:v>
                </c:pt>
                <c:pt idx="5715">
                  <c:v>9.3004448761953588E-5</c:v>
                </c:pt>
                <c:pt idx="5716">
                  <c:v>8.8271921501942673E-5</c:v>
                </c:pt>
                <c:pt idx="5717">
                  <c:v>8.2922108077582518E-5</c:v>
                </c:pt>
                <c:pt idx="5718">
                  <c:v>9.1152590268905827E-5</c:v>
                </c:pt>
                <c:pt idx="5719">
                  <c:v>9.0123779994990408E-5</c:v>
                </c:pt>
                <c:pt idx="5720">
                  <c:v>7.5926198214957676E-5</c:v>
                </c:pt>
                <c:pt idx="5721">
                  <c:v>9.0946828214122751E-5</c:v>
                </c:pt>
                <c:pt idx="5722">
                  <c:v>8.6214300954111836E-5</c:v>
                </c:pt>
                <c:pt idx="5723">
                  <c:v>8.683158711846109E-5</c:v>
                </c:pt>
                <c:pt idx="5724">
                  <c:v>8.6008538899328747E-5</c:v>
                </c:pt>
                <c:pt idx="5725">
                  <c:v>8.9712255885424243E-5</c:v>
                </c:pt>
                <c:pt idx="5726">
                  <c:v>8.6008538899328747E-5</c:v>
                </c:pt>
                <c:pt idx="5727">
                  <c:v>8.6625825063678014E-5</c:v>
                </c:pt>
                <c:pt idx="5728">
                  <c:v>7.7778056708005424E-5</c:v>
                </c:pt>
                <c:pt idx="5729">
                  <c:v>9.1358352323688929E-5</c:v>
                </c:pt>
                <c:pt idx="5730">
                  <c:v>8.7860397392376495E-5</c:v>
                </c:pt>
                <c:pt idx="5731">
                  <c:v>8.7860397392376495E-5</c:v>
                </c:pt>
                <c:pt idx="5732">
                  <c:v>8.9918017940207332E-5</c:v>
                </c:pt>
                <c:pt idx="5733">
                  <c:v>8.3539394241931758E-5</c:v>
                </c:pt>
                <c:pt idx="5734">
                  <c:v>8.9918017940207332E-5</c:v>
                </c:pt>
                <c:pt idx="5735">
                  <c:v>8.0041439310619337E-5</c:v>
                </c:pt>
                <c:pt idx="5736">
                  <c:v>8.107024958453477E-5</c:v>
                </c:pt>
                <c:pt idx="5737">
                  <c:v>9.176987643325508E-5</c:v>
                </c:pt>
                <c:pt idx="5738">
                  <c:v>7.5926198214957676E-5</c:v>
                </c:pt>
                <c:pt idx="5739">
                  <c:v>7.9835677255836248E-5</c:v>
                </c:pt>
                <c:pt idx="5740">
                  <c:v>8.2922108077582518E-5</c:v>
                </c:pt>
                <c:pt idx="5741">
                  <c:v>7.8806866981920857E-5</c:v>
                </c:pt>
                <c:pt idx="5742">
                  <c:v>9.1975638488038156E-5</c:v>
                </c:pt>
                <c:pt idx="5743">
                  <c:v>7.7366532598439273E-5</c:v>
                </c:pt>
                <c:pt idx="5744">
                  <c:v>8.9300731775858092E-5</c:v>
                </c:pt>
                <c:pt idx="5745">
                  <c:v>7.6131960269740752E-5</c:v>
                </c:pt>
                <c:pt idx="5746">
                  <c:v>8.5597014789762582E-5</c:v>
                </c:pt>
                <c:pt idx="5747">
                  <c:v>8.3950918351497923E-5</c:v>
                </c:pt>
                <c:pt idx="5748">
                  <c:v>8.2922108077582518E-5</c:v>
                </c:pt>
                <c:pt idx="5749">
                  <c:v>7.0987908900163686E-5</c:v>
                </c:pt>
                <c:pt idx="5750">
                  <c:v>8.4979728625413342E-5</c:v>
                </c:pt>
                <c:pt idx="5751">
                  <c:v>7.2222481228862193E-5</c:v>
                </c:pt>
                <c:pt idx="5752">
                  <c:v>7.5308912050608436E-5</c:v>
                </c:pt>
                <c:pt idx="5753">
                  <c:v>6.8724526297549759E-5</c:v>
                </c:pt>
                <c:pt idx="5754">
                  <c:v>7.7572294653222349E-5</c:v>
                </c:pt>
                <c:pt idx="5755">
                  <c:v>7.3662815612343763E-5</c:v>
                </c:pt>
                <c:pt idx="5756">
                  <c:v>7.7572294653222349E-5</c:v>
                </c:pt>
                <c:pt idx="5757">
                  <c:v>8.5185490680196417E-5</c:v>
                </c:pt>
                <c:pt idx="5758">
                  <c:v>8.0452963420185516E-5</c:v>
                </c:pt>
                <c:pt idx="5759">
                  <c:v>8.3333632187148683E-5</c:v>
                </c:pt>
                <c:pt idx="5760">
                  <c:v>8.9300731775858092E-5</c:v>
                </c:pt>
                <c:pt idx="5761">
                  <c:v>9.8765786295879922E-5</c:v>
                </c:pt>
                <c:pt idx="5762">
                  <c:v>9.4650545200218261E-5</c:v>
                </c:pt>
                <c:pt idx="5763">
                  <c:v>9.2592924652387424E-5</c:v>
                </c:pt>
                <c:pt idx="5764">
                  <c:v>6.8313002187983608E-5</c:v>
                </c:pt>
                <c:pt idx="5765">
                  <c:v>7.3868577667126839E-5</c:v>
                </c:pt>
                <c:pt idx="5766">
                  <c:v>6.8724526297549759E-5</c:v>
                </c:pt>
                <c:pt idx="5767">
                  <c:v>6.3580474927972693E-5</c:v>
                </c:pt>
                <c:pt idx="5768">
                  <c:v>6.8313002187983608E-5</c:v>
                </c:pt>
                <c:pt idx="5769">
                  <c:v>7.6749246434090019E-5</c:v>
                </c:pt>
                <c:pt idx="5770">
                  <c:v>7.6955008488873095E-5</c:v>
                </c:pt>
                <c:pt idx="5771">
                  <c:v>8.3539394241931758E-5</c:v>
                </c:pt>
                <c:pt idx="5772">
                  <c:v>9.2387162597604334E-5</c:v>
                </c:pt>
                <c:pt idx="5773">
                  <c:v>8.0041439310619337E-5</c:v>
                </c:pt>
                <c:pt idx="5774">
                  <c:v>8.4979728625413342E-5</c:v>
                </c:pt>
                <c:pt idx="5775">
                  <c:v>6.8518764242766683E-5</c:v>
                </c:pt>
                <c:pt idx="5776">
                  <c:v>6.4815047256671187E-5</c:v>
                </c:pt>
                <c:pt idx="5777">
                  <c:v>7.0576384790597521E-5</c:v>
                </c:pt>
                <c:pt idx="5778">
                  <c:v>5.9465233832311025E-5</c:v>
                </c:pt>
                <c:pt idx="5779">
                  <c:v>5.5555754791432446E-5</c:v>
                </c:pt>
                <c:pt idx="5780">
                  <c:v>6.6666905749718935E-5</c:v>
                </c:pt>
                <c:pt idx="5781">
                  <c:v>6.6049619585369681E-5</c:v>
                </c:pt>
                <c:pt idx="5782">
                  <c:v>6.4197761092321947E-5</c:v>
                </c:pt>
                <c:pt idx="5783">
                  <c:v>6.3786236982755782E-5</c:v>
                </c:pt>
                <c:pt idx="5784">
                  <c:v>6.1728616434924945E-5</c:v>
                </c:pt>
                <c:pt idx="5785">
                  <c:v>6.3580474927972693E-5</c:v>
                </c:pt>
                <c:pt idx="5786">
                  <c:v>6.0082519996660279E-5</c:v>
                </c:pt>
                <c:pt idx="5787">
                  <c:v>6.5432333421020441E-5</c:v>
                </c:pt>
                <c:pt idx="5788">
                  <c:v>5.2675086024469286E-5</c:v>
                </c:pt>
                <c:pt idx="5789">
                  <c:v>6.0699806161009533E-5</c:v>
                </c:pt>
                <c:pt idx="5790">
                  <c:v>5.6996089174914029E-5</c:v>
                </c:pt>
                <c:pt idx="5791">
                  <c:v>5.5144230681866288E-5</c:v>
                </c:pt>
                <c:pt idx="5792">
                  <c:v>5.6173040955781707E-5</c:v>
                </c:pt>
                <c:pt idx="5793">
                  <c:v>5.843642355839562E-5</c:v>
                </c:pt>
                <c:pt idx="5794">
                  <c:v>5.2880848079252375E-5</c:v>
                </c:pt>
                <c:pt idx="5795">
                  <c:v>5.4526944517517027E-5</c:v>
                </c:pt>
                <c:pt idx="5796">
                  <c:v>5.534999273664937E-5</c:v>
                </c:pt>
                <c:pt idx="5797">
                  <c:v>5.843642355839562E-5</c:v>
                </c:pt>
                <c:pt idx="5798">
                  <c:v>5.1234751640987702E-5</c:v>
                </c:pt>
                <c:pt idx="5799">
                  <c:v>5.4938468627083206E-5</c:v>
                </c:pt>
                <c:pt idx="5800">
                  <c:v>5.246932396968621E-5</c:v>
                </c:pt>
                <c:pt idx="5801">
                  <c:v>5.5144230681866288E-5</c:v>
                </c:pt>
                <c:pt idx="5802">
                  <c:v>4.9794417257506119E-5</c:v>
                </c:pt>
                <c:pt idx="5803">
                  <c:v>5.473270657230011E-5</c:v>
                </c:pt>
                <c:pt idx="5804">
                  <c:v>4.382731766879671E-5</c:v>
                </c:pt>
                <c:pt idx="5805">
                  <c:v>4.814832081924146E-5</c:v>
                </c:pt>
                <c:pt idx="5806">
                  <c:v>4.9177131093156865E-5</c:v>
                </c:pt>
                <c:pt idx="5807">
                  <c:v>5.0411703421855373E-5</c:v>
                </c:pt>
                <c:pt idx="5808">
                  <c:v>5.0205941367072284E-5</c:v>
                </c:pt>
                <c:pt idx="5809">
                  <c:v>4.1769697120965879E-5</c:v>
                </c:pt>
                <c:pt idx="5810">
                  <c:v>5.3292372188818533E-5</c:v>
                </c:pt>
                <c:pt idx="5811">
                  <c:v>5.0617465476638455E-5</c:v>
                </c:pt>
                <c:pt idx="5812">
                  <c:v>4.7119510545326041E-5</c:v>
                </c:pt>
                <c:pt idx="5813">
                  <c:v>4.6502224380976794E-5</c:v>
                </c:pt>
                <c:pt idx="5814">
                  <c:v>4.732527260010913E-5</c:v>
                </c:pt>
                <c:pt idx="5815">
                  <c:v>4.670798643575987E-5</c:v>
                </c:pt>
                <c:pt idx="5816">
                  <c:v>4.7531034654892213E-5</c:v>
                </c:pt>
                <c:pt idx="5817">
                  <c:v>4.1152410956616625E-5</c:v>
                </c:pt>
                <c:pt idx="5818">
                  <c:v>4.5267652052278293E-5</c:v>
                </c:pt>
                <c:pt idx="5819">
                  <c:v>4.87656069835907E-5</c:v>
                </c:pt>
                <c:pt idx="5820">
                  <c:v>4.4650365887929046E-5</c:v>
                </c:pt>
                <c:pt idx="5821">
                  <c:v>4.6090700271410629E-5</c:v>
                </c:pt>
                <c:pt idx="5822">
                  <c:v>4.2386983285315133E-5</c:v>
                </c:pt>
                <c:pt idx="5823">
                  <c:v>4.6913748490542952E-5</c:v>
                </c:pt>
                <c:pt idx="5824">
                  <c:v>4.1975459175748961E-5</c:v>
                </c:pt>
                <c:pt idx="5825">
                  <c:v>3.8271742189653465E-5</c:v>
                </c:pt>
                <c:pt idx="5826">
                  <c:v>5.2263561914903128E-5</c:v>
                </c:pt>
                <c:pt idx="5827">
                  <c:v>4.4444603833145964E-5</c:v>
                </c:pt>
                <c:pt idx="5828">
                  <c:v>4.3004269449664373E-5</c:v>
                </c:pt>
                <c:pt idx="5829">
                  <c:v>4.670798643575987E-5</c:v>
                </c:pt>
                <c:pt idx="5830">
                  <c:v>4.588493821662754E-5</c:v>
                </c:pt>
                <c:pt idx="5831">
                  <c:v>5.4321182462733952E-5</c:v>
                </c:pt>
                <c:pt idx="5832">
                  <c:v>5.6996089174914029E-5</c:v>
                </c:pt>
                <c:pt idx="5833">
                  <c:v>4.4238841778362888E-5</c:v>
                </c:pt>
                <c:pt idx="5834">
                  <c:v>5.1234751640987702E-5</c:v>
                </c:pt>
                <c:pt idx="5835">
                  <c:v>4.7119510545326041E-5</c:v>
                </c:pt>
                <c:pt idx="5836">
                  <c:v>5.102898958620462E-5</c:v>
                </c:pt>
                <c:pt idx="5837">
                  <c:v>4.9382893147939961E-5</c:v>
                </c:pt>
                <c:pt idx="5838">
                  <c:v>4.5473414107061375E-5</c:v>
                </c:pt>
                <c:pt idx="5839">
                  <c:v>4.6913748490542952E-5</c:v>
                </c:pt>
                <c:pt idx="5840">
                  <c:v>4.732527260010913E-5</c:v>
                </c:pt>
                <c:pt idx="5841">
                  <c:v>4.7119510545326041E-5</c:v>
                </c:pt>
                <c:pt idx="5842">
                  <c:v>4.7736796709675282E-5</c:v>
                </c:pt>
                <c:pt idx="5843">
                  <c:v>4.6090700271410629E-5</c:v>
                </c:pt>
                <c:pt idx="5844">
                  <c:v>4.074088684705046E-5</c:v>
                </c:pt>
                <c:pt idx="5845">
                  <c:v>4.3210031504447469E-5</c:v>
                </c:pt>
                <c:pt idx="5846">
                  <c:v>4.5267652052278293E-5</c:v>
                </c:pt>
                <c:pt idx="5847">
                  <c:v>4.6502224380976794E-5</c:v>
                </c:pt>
                <c:pt idx="5848">
                  <c:v>4.3621555614013627E-5</c:v>
                </c:pt>
                <c:pt idx="5849">
                  <c:v>4.732527260010913E-5</c:v>
                </c:pt>
                <c:pt idx="5850">
                  <c:v>4.1358173011399714E-5</c:v>
                </c:pt>
                <c:pt idx="5851">
                  <c:v>4.0535124792267385E-5</c:v>
                </c:pt>
                <c:pt idx="5852">
                  <c:v>4.8971369038373789E-5</c:v>
                </c:pt>
                <c:pt idx="5853">
                  <c:v>4.4856127942712122E-5</c:v>
                </c:pt>
                <c:pt idx="5854">
                  <c:v>4.6296462326193712E-5</c:v>
                </c:pt>
                <c:pt idx="5855">
                  <c:v>4.7531034654892213E-5</c:v>
                </c:pt>
                <c:pt idx="5856">
                  <c:v>4.2386983285315133E-5</c:v>
                </c:pt>
                <c:pt idx="5857">
                  <c:v>4.2798507394881291E-5</c:v>
                </c:pt>
                <c:pt idx="5858">
                  <c:v>4.1769697120965879E-5</c:v>
                </c:pt>
                <c:pt idx="5859">
                  <c:v>4.0123600682701213E-5</c:v>
                </c:pt>
                <c:pt idx="5860">
                  <c:v>4.1152410956616625E-5</c:v>
                </c:pt>
                <c:pt idx="5861">
                  <c:v>4.4238841778362888E-5</c:v>
                </c:pt>
                <c:pt idx="5862">
                  <c:v>4.670798643575987E-5</c:v>
                </c:pt>
                <c:pt idx="5863">
                  <c:v>4.670798643575987E-5</c:v>
                </c:pt>
                <c:pt idx="5864">
                  <c:v>4.6296462326193712E-5</c:v>
                </c:pt>
                <c:pt idx="5865">
                  <c:v>4.9177131093156865E-5</c:v>
                </c:pt>
                <c:pt idx="5866">
                  <c:v>5.3703896298384691E-5</c:v>
                </c:pt>
                <c:pt idx="5867">
                  <c:v>4.9177131093156865E-5</c:v>
                </c:pt>
                <c:pt idx="5868">
                  <c:v>5.3498134243601615E-5</c:v>
                </c:pt>
                <c:pt idx="5869">
                  <c:v>5.102898958620462E-5</c:v>
                </c:pt>
                <c:pt idx="5870">
                  <c:v>5.3703896298384691E-5</c:v>
                </c:pt>
                <c:pt idx="5871">
                  <c:v>5.7407613284480187E-5</c:v>
                </c:pt>
                <c:pt idx="5872">
                  <c:v>6.8107240133200519E-5</c:v>
                </c:pt>
                <c:pt idx="5873">
                  <c:v>7.1193670954946775E-5</c:v>
                </c:pt>
                <c:pt idx="5874">
                  <c:v>7.2016719174079104E-5</c:v>
                </c:pt>
                <c:pt idx="5875">
                  <c:v>8.6214300954111836E-5</c:v>
                </c:pt>
                <c:pt idx="5876">
                  <c:v>9.1564114378472005E-5</c:v>
                </c:pt>
                <c:pt idx="5877">
                  <c:v>1.1995927793853748E-4</c:v>
                </c:pt>
                <c:pt idx="5878">
                  <c:v>1.7407469834648836E-4</c:v>
                </c:pt>
                <c:pt idx="5879">
                  <c:v>3.1605051614681573E-4</c:v>
                </c:pt>
                <c:pt idx="5880">
                  <c:v>6.1769768845881552E-4</c:v>
                </c:pt>
                <c:pt idx="5881">
                  <c:v>1.002472730903181E-3</c:v>
                </c:pt>
                <c:pt idx="5882">
                  <c:v>1.1288106325399942E-3</c:v>
                </c:pt>
                <c:pt idx="5883">
                  <c:v>8.5658743406197497E-4</c:v>
                </c:pt>
                <c:pt idx="5884">
                  <c:v>4.3354064942795613E-4</c:v>
                </c:pt>
                <c:pt idx="5885">
                  <c:v>1.7942451177084849E-4</c:v>
                </c:pt>
                <c:pt idx="5886">
                  <c:v>6.7901478078417429E-5</c:v>
                </c:pt>
                <c:pt idx="5887">
                  <c:v>4.3004269449664373E-5</c:v>
                </c:pt>
                <c:pt idx="5888">
                  <c:v>4.0329362737484302E-5</c:v>
                </c:pt>
                <c:pt idx="5889">
                  <c:v>3.9300552463568884E-5</c:v>
                </c:pt>
                <c:pt idx="5890">
                  <c:v>3.9300552463568884E-5</c:v>
                </c:pt>
                <c:pt idx="5891">
                  <c:v>3.4568025203557975E-5</c:v>
                </c:pt>
                <c:pt idx="5892">
                  <c:v>3.8065980134870376E-5</c:v>
                </c:pt>
                <c:pt idx="5893">
                  <c:v>4.1358173011399714E-5</c:v>
                </c:pt>
                <c:pt idx="5894">
                  <c:v>3.7242931915738053E-5</c:v>
                </c:pt>
                <c:pt idx="5895">
                  <c:v>3.8683266299219637E-5</c:v>
                </c:pt>
                <c:pt idx="5896">
                  <c:v>3.6831407806171882E-5</c:v>
                </c:pt>
                <c:pt idx="5897">
                  <c:v>4.1563935066182797E-5</c:v>
                </c:pt>
                <c:pt idx="5898">
                  <c:v>3.8889028354002712E-5</c:v>
                </c:pt>
                <c:pt idx="5899">
                  <c:v>3.8271742189653465E-5</c:v>
                </c:pt>
                <c:pt idx="5900">
                  <c:v>3.7654456025304218E-5</c:v>
                </c:pt>
                <c:pt idx="5901">
                  <c:v>4.0535124792267385E-5</c:v>
                </c:pt>
                <c:pt idx="5902">
                  <c:v>3.8271742189653465E-5</c:v>
                </c:pt>
                <c:pt idx="5903">
                  <c:v>3.8065980134870376E-5</c:v>
                </c:pt>
                <c:pt idx="5904">
                  <c:v>4.3004269449664373E-5</c:v>
                </c:pt>
                <c:pt idx="5905">
                  <c:v>3.2304642600944056E-5</c:v>
                </c:pt>
                <c:pt idx="5906">
                  <c:v>3.5802597532256463E-5</c:v>
                </c:pt>
                <c:pt idx="5907">
                  <c:v>3.9300552463568884E-5</c:v>
                </c:pt>
                <c:pt idx="5908">
                  <c:v>3.8683266299219637E-5</c:v>
                </c:pt>
                <c:pt idx="5909">
                  <c:v>3.9506314518351966E-5</c:v>
                </c:pt>
                <c:pt idx="5910">
                  <c:v>4.3415793559230545E-5</c:v>
                </c:pt>
                <c:pt idx="5911">
                  <c:v>4.3415793559230545E-5</c:v>
                </c:pt>
                <c:pt idx="5912">
                  <c:v>3.7448693970521136E-5</c:v>
                </c:pt>
                <c:pt idx="5913">
                  <c:v>3.5185311367907216E-5</c:v>
                </c:pt>
                <c:pt idx="5914">
                  <c:v>4.0946648901833543E-5</c:v>
                </c:pt>
                <c:pt idx="5915">
                  <c:v>4.2386983285315133E-5</c:v>
                </c:pt>
                <c:pt idx="5916">
                  <c:v>4.2181221230532044E-5</c:v>
                </c:pt>
                <c:pt idx="5917">
                  <c:v>3.9506314518351966E-5</c:v>
                </c:pt>
                <c:pt idx="5918">
                  <c:v>3.9712076573135048E-5</c:v>
                </c:pt>
                <c:pt idx="5919">
                  <c:v>4.0946648901833543E-5</c:v>
                </c:pt>
                <c:pt idx="5920">
                  <c:v>4.1358173011399714E-5</c:v>
                </c:pt>
                <c:pt idx="5921">
                  <c:v>4.0535124792267385E-5</c:v>
                </c:pt>
                <c:pt idx="5922">
                  <c:v>3.9506314518351966E-5</c:v>
                </c:pt>
                <c:pt idx="5923">
                  <c:v>3.9712076573135048E-5</c:v>
                </c:pt>
                <c:pt idx="5924">
                  <c:v>3.8889028354002712E-5</c:v>
                </c:pt>
                <c:pt idx="5925">
                  <c:v>3.9506314518351966E-5</c:v>
                </c:pt>
                <c:pt idx="5926">
                  <c:v>4.1358173011399714E-5</c:v>
                </c:pt>
                <c:pt idx="5927">
                  <c:v>4.0329362737484302E-5</c:v>
                </c:pt>
                <c:pt idx="5928">
                  <c:v>3.8271742189653465E-5</c:v>
                </c:pt>
                <c:pt idx="5929">
                  <c:v>4.0946648901833543E-5</c:v>
                </c:pt>
                <c:pt idx="5930">
                  <c:v>4.1152410956616625E-5</c:v>
                </c:pt>
                <c:pt idx="5931">
                  <c:v>4.5679176161844465E-5</c:v>
                </c:pt>
                <c:pt idx="5932">
                  <c:v>4.074088684705046E-5</c:v>
                </c:pt>
                <c:pt idx="5933">
                  <c:v>4.3210031504447469E-5</c:v>
                </c:pt>
                <c:pt idx="5934">
                  <c:v>3.8889028354002712E-5</c:v>
                </c:pt>
                <c:pt idx="5935">
                  <c:v>4.5473414107061375E-5</c:v>
                </c:pt>
                <c:pt idx="5936">
                  <c:v>3.6625645751388799E-5</c:v>
                </c:pt>
                <c:pt idx="5937">
                  <c:v>4.1975459175748961E-5</c:v>
                </c:pt>
                <c:pt idx="5938">
                  <c:v>4.0123600682701213E-5</c:v>
                </c:pt>
                <c:pt idx="5939">
                  <c:v>3.9300552463568884E-5</c:v>
                </c:pt>
                <c:pt idx="5940">
                  <c:v>4.0946648901833543E-5</c:v>
                </c:pt>
                <c:pt idx="5941">
                  <c:v>4.0329362737484302E-5</c:v>
                </c:pt>
                <c:pt idx="5942">
                  <c:v>3.9094790408785795E-5</c:v>
                </c:pt>
                <c:pt idx="5943">
                  <c:v>4.1975459175748961E-5</c:v>
                </c:pt>
                <c:pt idx="5944">
                  <c:v>4.8354082874024542E-5</c:v>
                </c:pt>
                <c:pt idx="5945">
                  <c:v>4.4238841778362888E-5</c:v>
                </c:pt>
                <c:pt idx="5946">
                  <c:v>4.3621555614013627E-5</c:v>
                </c:pt>
                <c:pt idx="5947">
                  <c:v>3.9712076573135048E-5</c:v>
                </c:pt>
                <c:pt idx="5948">
                  <c:v>4.0123600682701213E-5</c:v>
                </c:pt>
                <c:pt idx="5949">
                  <c:v>4.0535124792267385E-5</c:v>
                </c:pt>
                <c:pt idx="5950">
                  <c:v>4.0329362737484302E-5</c:v>
                </c:pt>
                <c:pt idx="5951">
                  <c:v>4.0123600682701213E-5</c:v>
                </c:pt>
                <c:pt idx="5952">
                  <c:v>4.2798507394881291E-5</c:v>
                </c:pt>
                <c:pt idx="5953">
                  <c:v>3.6625645751388799E-5</c:v>
                </c:pt>
                <c:pt idx="5954">
                  <c:v>4.5473414107061375E-5</c:v>
                </c:pt>
                <c:pt idx="5955">
                  <c:v>4.3210031504447469E-5</c:v>
                </c:pt>
                <c:pt idx="5956">
                  <c:v>4.1975459175748961E-5</c:v>
                </c:pt>
                <c:pt idx="5957">
                  <c:v>3.7448693970521136E-5</c:v>
                </c:pt>
                <c:pt idx="5958">
                  <c:v>4.0535124792267385E-5</c:v>
                </c:pt>
                <c:pt idx="5959">
                  <c:v>3.6419883696605724E-5</c:v>
                </c:pt>
                <c:pt idx="5960">
                  <c:v>4.5061889997495204E-5</c:v>
                </c:pt>
                <c:pt idx="5961">
                  <c:v>3.7448693970521136E-5</c:v>
                </c:pt>
                <c:pt idx="5962">
                  <c:v>3.8683266299219637E-5</c:v>
                </c:pt>
                <c:pt idx="5963">
                  <c:v>4.0946648901833543E-5</c:v>
                </c:pt>
                <c:pt idx="5964">
                  <c:v>3.9300552463568884E-5</c:v>
                </c:pt>
                <c:pt idx="5965">
                  <c:v>4.1975459175748961E-5</c:v>
                </c:pt>
                <c:pt idx="5966">
                  <c:v>3.4979549313124133E-5</c:v>
                </c:pt>
                <c:pt idx="5967">
                  <c:v>3.9712076573135048E-5</c:v>
                </c:pt>
                <c:pt idx="5968">
                  <c:v>3.3333452874859468E-5</c:v>
                </c:pt>
                <c:pt idx="5969">
                  <c:v>3.6419883696605724E-5</c:v>
                </c:pt>
                <c:pt idx="5970">
                  <c:v>3.7654456025304218E-5</c:v>
                </c:pt>
                <c:pt idx="5971">
                  <c:v>3.2921928765293303E-5</c:v>
                </c:pt>
                <c:pt idx="5972">
                  <c:v>3.3744976984425639E-5</c:v>
                </c:pt>
                <c:pt idx="5973">
                  <c:v>3.6625645751388799E-5</c:v>
                </c:pt>
                <c:pt idx="5974">
                  <c:v>3.1893118491377891E-5</c:v>
                </c:pt>
                <c:pt idx="5975">
                  <c:v>3.5802597532256463E-5</c:v>
                </c:pt>
                <c:pt idx="5976">
                  <c:v>3.6008359587039552E-5</c:v>
                </c:pt>
                <c:pt idx="5977">
                  <c:v>3.2098880546160973E-5</c:v>
                </c:pt>
                <c:pt idx="5978">
                  <c:v>2.8600925614848556E-5</c:v>
                </c:pt>
                <c:pt idx="5979">
                  <c:v>3.8065980134870376E-5</c:v>
                </c:pt>
                <c:pt idx="5980">
                  <c:v>3.3539214929642557E-5</c:v>
                </c:pt>
                <c:pt idx="5981">
                  <c:v>3.1070070272245555E-5</c:v>
                </c:pt>
                <c:pt idx="5982">
                  <c:v>3.6008359587039552E-5</c:v>
                </c:pt>
                <c:pt idx="5983">
                  <c:v>2.7983639450499312E-5</c:v>
                </c:pt>
                <c:pt idx="5984">
                  <c:v>2.8806687669631635E-5</c:v>
                </c:pt>
                <c:pt idx="5985">
                  <c:v>3.2510404655727138E-5</c:v>
                </c:pt>
                <c:pt idx="5986">
                  <c:v>3.1275832327028637E-5</c:v>
                </c:pt>
                <c:pt idx="5987">
                  <c:v>2.8806687669631635E-5</c:v>
                </c:pt>
                <c:pt idx="5988">
                  <c:v>3.5185311367907216E-5</c:v>
                </c:pt>
                <c:pt idx="5989">
                  <c:v>3.3539214929642557E-5</c:v>
                </c:pt>
                <c:pt idx="5990">
                  <c:v>3.3127690820076392E-5</c:v>
                </c:pt>
                <c:pt idx="5991">
                  <c:v>3.2098880546160973E-5</c:v>
                </c:pt>
                <c:pt idx="5992">
                  <c:v>3.1275832327028637E-5</c:v>
                </c:pt>
                <c:pt idx="5993">
                  <c:v>2.9423973833980892E-5</c:v>
                </c:pt>
                <c:pt idx="5994">
                  <c:v>3.1893118491377891E-5</c:v>
                </c:pt>
                <c:pt idx="5995">
                  <c:v>2.7777877395716223E-5</c:v>
                </c:pt>
                <c:pt idx="5996">
                  <c:v>3.2921928765293303E-5</c:v>
                </c:pt>
                <c:pt idx="5997">
                  <c:v>2.9835497943547054E-5</c:v>
                </c:pt>
                <c:pt idx="5998">
                  <c:v>2.8395163560065477E-5</c:v>
                </c:pt>
                <c:pt idx="5999">
                  <c:v>2.8806687669631635E-5</c:v>
                </c:pt>
                <c:pt idx="6000">
                  <c:v>2.921821177919781E-5</c:v>
                </c:pt>
                <c:pt idx="6001">
                  <c:v>3.3127690820076392E-5</c:v>
                </c:pt>
                <c:pt idx="6002">
                  <c:v>2.8189401505282391E-5</c:v>
                </c:pt>
                <c:pt idx="6003">
                  <c:v>3.0864308217462472E-5</c:v>
                </c:pt>
                <c:pt idx="6004">
                  <c:v>2.8189401505282391E-5</c:v>
                </c:pt>
                <c:pt idx="6005">
                  <c:v>2.9012449724414727E-5</c:v>
                </c:pt>
                <c:pt idx="6006">
                  <c:v>2.2633826026139147E-5</c:v>
                </c:pt>
                <c:pt idx="6007">
                  <c:v>2.8395163560065477E-5</c:v>
                </c:pt>
                <c:pt idx="6008">
                  <c:v>2.8189401505282391E-5</c:v>
                </c:pt>
                <c:pt idx="6009">
                  <c:v>3.0041259998330139E-5</c:v>
                </c:pt>
                <c:pt idx="6010">
                  <c:v>3.0041259998330139E-5</c:v>
                </c:pt>
                <c:pt idx="6011">
                  <c:v>2.6543305067017729E-5</c:v>
                </c:pt>
                <c:pt idx="6012">
                  <c:v>3.1893118491377891E-5</c:v>
                </c:pt>
                <c:pt idx="6013">
                  <c:v>2.489720862875306E-5</c:v>
                </c:pt>
                <c:pt idx="6014">
                  <c:v>2.2839588080922232E-5</c:v>
                </c:pt>
                <c:pt idx="6015">
                  <c:v>2.5926018902668475E-5</c:v>
                </c:pt>
                <c:pt idx="6016">
                  <c:v>2.5102970683536142E-5</c:v>
                </c:pt>
                <c:pt idx="6017">
                  <c:v>2.8395163560065477E-5</c:v>
                </c:pt>
                <c:pt idx="6018">
                  <c:v>2.6131780957451564E-5</c:v>
                </c:pt>
                <c:pt idx="6019">
                  <c:v>3.4156501093991804E-5</c:v>
                </c:pt>
                <c:pt idx="6020">
                  <c:v>2.6749067121800808E-5</c:v>
                </c:pt>
                <c:pt idx="6021">
                  <c:v>3.0864308217462472E-5</c:v>
                </c:pt>
                <c:pt idx="6022">
                  <c:v>2.7983639450499312E-5</c:v>
                </c:pt>
                <c:pt idx="6023">
                  <c:v>2.9423973833980892E-5</c:v>
                </c:pt>
                <c:pt idx="6024">
                  <c:v>2.3868398354837641E-5</c:v>
                </c:pt>
                <c:pt idx="6025">
                  <c:v>2.7777877395716223E-5</c:v>
                </c:pt>
                <c:pt idx="6026">
                  <c:v>2.1193491642657566E-5</c:v>
                </c:pt>
                <c:pt idx="6027">
                  <c:v>2.3045350135705315E-5</c:v>
                </c:pt>
                <c:pt idx="6028">
                  <c:v>2.5926018902668475E-5</c:v>
                </c:pt>
                <c:pt idx="6029">
                  <c:v>2.4691446573969981E-5</c:v>
                </c:pt>
                <c:pt idx="6030">
                  <c:v>2.1193491642657566E-5</c:v>
                </c:pt>
                <c:pt idx="6031">
                  <c:v>2.3662636300054565E-5</c:v>
                </c:pt>
                <c:pt idx="6032">
                  <c:v>2.3662636300054565E-5</c:v>
                </c:pt>
                <c:pt idx="6033">
                  <c:v>2.5308732738319228E-5</c:v>
                </c:pt>
                <c:pt idx="6034">
                  <c:v>2.3251112190488397E-5</c:v>
                </c:pt>
                <c:pt idx="6035">
                  <c:v>2.6131780957451564E-5</c:v>
                </c:pt>
                <c:pt idx="6036">
                  <c:v>2.1810777807006814E-5</c:v>
                </c:pt>
                <c:pt idx="6037">
                  <c:v>2.1605015752223735E-5</c:v>
                </c:pt>
                <c:pt idx="6038">
                  <c:v>2.4485684519186895E-5</c:v>
                </c:pt>
                <c:pt idx="6039">
                  <c:v>2.2839588080922232E-5</c:v>
                </c:pt>
                <c:pt idx="6040">
                  <c:v>2.1193491642657566E-5</c:v>
                </c:pt>
                <c:pt idx="6041">
                  <c:v>2.1810777807006814E-5</c:v>
                </c:pt>
                <c:pt idx="6042">
                  <c:v>2.5102970683536142E-5</c:v>
                </c:pt>
                <c:pt idx="6043">
                  <c:v>2.8806687669631635E-5</c:v>
                </c:pt>
                <c:pt idx="6044">
                  <c:v>2.037044342352523E-5</c:v>
                </c:pt>
                <c:pt idx="6045">
                  <c:v>2.1399253697440645E-5</c:v>
                </c:pt>
                <c:pt idx="6046">
                  <c:v>2.0164681368742151E-5</c:v>
                </c:pt>
                <c:pt idx="6047">
                  <c:v>1.9958919313959062E-5</c:v>
                </c:pt>
                <c:pt idx="6048">
                  <c:v>2.2839588080922232E-5</c:v>
                </c:pt>
                <c:pt idx="6049">
                  <c:v>2.0164681368742151E-5</c:v>
                </c:pt>
                <c:pt idx="6050">
                  <c:v>2.5102970683536142E-5</c:v>
                </c:pt>
                <c:pt idx="6051">
                  <c:v>1.8107060820911317E-5</c:v>
                </c:pt>
                <c:pt idx="6052">
                  <c:v>2.0781967533091398E-5</c:v>
                </c:pt>
                <c:pt idx="6053">
                  <c:v>2.2428063971356061E-5</c:v>
                </c:pt>
                <c:pt idx="6054">
                  <c:v>2.407416040962073E-5</c:v>
                </c:pt>
                <c:pt idx="6055">
                  <c:v>2.2428063971356061E-5</c:v>
                </c:pt>
                <c:pt idx="6056">
                  <c:v>2.3045350135705315E-5</c:v>
                </c:pt>
                <c:pt idx="6057">
                  <c:v>2.0781967533091398E-5</c:v>
                </c:pt>
                <c:pt idx="6058">
                  <c:v>2.551449479310231E-5</c:v>
                </c:pt>
                <c:pt idx="6059">
                  <c:v>2.2016539861789893E-5</c:v>
                </c:pt>
                <c:pt idx="6060">
                  <c:v>2.3868398354837641E-5</c:v>
                </c:pt>
                <c:pt idx="6061">
                  <c:v>1.9341633149609818E-5</c:v>
                </c:pt>
                <c:pt idx="6062">
                  <c:v>2.489720862875306E-5</c:v>
                </c:pt>
                <c:pt idx="6063">
                  <c:v>2.5102970683536142E-5</c:v>
                </c:pt>
                <c:pt idx="6064">
                  <c:v>2.1605015752223735E-5</c:v>
                </c:pt>
                <c:pt idx="6065">
                  <c:v>2.1810777807006814E-5</c:v>
                </c:pt>
                <c:pt idx="6066">
                  <c:v>2.2428063971356061E-5</c:v>
                </c:pt>
                <c:pt idx="6067">
                  <c:v>2.0987729587874481E-5</c:v>
                </c:pt>
                <c:pt idx="6068">
                  <c:v>2.2633826026139147E-5</c:v>
                </c:pt>
                <c:pt idx="6069">
                  <c:v>1.8724346985260568E-5</c:v>
                </c:pt>
                <c:pt idx="6070">
                  <c:v>2.6337543012234643E-5</c:v>
                </c:pt>
                <c:pt idx="6071">
                  <c:v>2.0576205478308313E-5</c:v>
                </c:pt>
                <c:pt idx="6072">
                  <c:v>2.551449479310231E-5</c:v>
                </c:pt>
                <c:pt idx="6073">
                  <c:v>2.2633826026139147E-5</c:v>
                </c:pt>
                <c:pt idx="6074">
                  <c:v>2.407416040962073E-5</c:v>
                </c:pt>
                <c:pt idx="6075">
                  <c:v>2.3662636300054565E-5</c:v>
                </c:pt>
                <c:pt idx="6076">
                  <c:v>2.407416040962073E-5</c:v>
                </c:pt>
                <c:pt idx="6077">
                  <c:v>2.2222301916572982E-5</c:v>
                </c:pt>
                <c:pt idx="6078">
                  <c:v>2.5308732738319228E-5</c:v>
                </c:pt>
                <c:pt idx="6079">
                  <c:v>2.4485684519186895E-5</c:v>
                </c:pt>
                <c:pt idx="6080">
                  <c:v>2.5926018902668475E-5</c:v>
                </c:pt>
                <c:pt idx="6081">
                  <c:v>2.8189401505282391E-5</c:v>
                </c:pt>
                <c:pt idx="6082">
                  <c:v>2.6337543012234643E-5</c:v>
                </c:pt>
                <c:pt idx="6083">
                  <c:v>2.9012449724414727E-5</c:v>
                </c:pt>
                <c:pt idx="6084">
                  <c:v>3.2098880546160973E-5</c:v>
                </c:pt>
                <c:pt idx="6085">
                  <c:v>3.5391073422690305E-5</c:v>
                </c:pt>
                <c:pt idx="6086">
                  <c:v>4.5267652052278293E-5</c:v>
                </c:pt>
                <c:pt idx="6087">
                  <c:v>7.0987908900163686E-5</c:v>
                </c:pt>
                <c:pt idx="6088">
                  <c:v>1.2613213958202998E-4</c:v>
                </c:pt>
                <c:pt idx="6089">
                  <c:v>2.1934235039876667E-4</c:v>
                </c:pt>
                <c:pt idx="6090">
                  <c:v>3.8168861162261929E-4</c:v>
                </c:pt>
                <c:pt idx="6091">
                  <c:v>5.0617465476638463E-4</c:v>
                </c:pt>
                <c:pt idx="6092">
                  <c:v>4.831293046306793E-4</c:v>
                </c:pt>
                <c:pt idx="6093">
                  <c:v>3.4938396902167517E-4</c:v>
                </c:pt>
                <c:pt idx="6094">
                  <c:v>1.8498008724999174E-4</c:v>
                </c:pt>
                <c:pt idx="6095">
                  <c:v>9.2592924652387424E-5</c:v>
                </c:pt>
                <c:pt idx="6096">
                  <c:v>4.670798643575987E-5</c:v>
                </c:pt>
                <c:pt idx="6097">
                  <c:v>2.9835497943547054E-5</c:v>
                </c:pt>
                <c:pt idx="6098">
                  <c:v>2.8600925614848556E-5</c:v>
                </c:pt>
                <c:pt idx="6099">
                  <c:v>2.7572115340933144E-5</c:v>
                </c:pt>
                <c:pt idx="6100">
                  <c:v>2.037044342352523E-5</c:v>
                </c:pt>
                <c:pt idx="6101">
                  <c:v>2.5720256847885389E-5</c:v>
                </c:pt>
                <c:pt idx="6102">
                  <c:v>2.8395163560065477E-5</c:v>
                </c:pt>
                <c:pt idx="6103">
                  <c:v>2.3045350135705315E-5</c:v>
                </c:pt>
                <c:pt idx="6104">
                  <c:v>2.6337543012234643E-5</c:v>
                </c:pt>
                <c:pt idx="6105">
                  <c:v>2.7160591231366976E-5</c:v>
                </c:pt>
                <c:pt idx="6106">
                  <c:v>3.1893118491377891E-5</c:v>
                </c:pt>
                <c:pt idx="6107">
                  <c:v>2.7983639450499312E-5</c:v>
                </c:pt>
                <c:pt idx="6108">
                  <c:v>2.5102970683536142E-5</c:v>
                </c:pt>
                <c:pt idx="6109">
                  <c:v>2.7983639450499312E-5</c:v>
                </c:pt>
                <c:pt idx="6110">
                  <c:v>2.3662636300054565E-5</c:v>
                </c:pt>
                <c:pt idx="6111">
                  <c:v>2.4279922464403809E-5</c:v>
                </c:pt>
                <c:pt idx="6112">
                  <c:v>2.3868398354837641E-5</c:v>
                </c:pt>
                <c:pt idx="6113">
                  <c:v>2.7160591231366976E-5</c:v>
                </c:pt>
                <c:pt idx="6114">
                  <c:v>2.4279922464403809E-5</c:v>
                </c:pt>
                <c:pt idx="6115">
                  <c:v>2.551449479310231E-5</c:v>
                </c:pt>
                <c:pt idx="6116">
                  <c:v>2.3045350135705315E-5</c:v>
                </c:pt>
                <c:pt idx="6117">
                  <c:v>2.4485684519186895E-5</c:v>
                </c:pt>
                <c:pt idx="6118">
                  <c:v>2.5102970683536142E-5</c:v>
                </c:pt>
                <c:pt idx="6119">
                  <c:v>2.6954829176583897E-5</c:v>
                </c:pt>
                <c:pt idx="6120">
                  <c:v>2.551449479310231E-5</c:v>
                </c:pt>
                <c:pt idx="6121">
                  <c:v>2.407416040962073E-5</c:v>
                </c:pt>
                <c:pt idx="6122">
                  <c:v>2.4691446573969981E-5</c:v>
                </c:pt>
                <c:pt idx="6123">
                  <c:v>2.3251112190488397E-5</c:v>
                </c:pt>
                <c:pt idx="6124">
                  <c:v>2.2633826026139147E-5</c:v>
                </c:pt>
                <c:pt idx="6125">
                  <c:v>2.407416040962073E-5</c:v>
                </c:pt>
                <c:pt idx="6126">
                  <c:v>2.4485684519186895E-5</c:v>
                </c:pt>
                <c:pt idx="6127">
                  <c:v>2.3456874245271476E-5</c:v>
                </c:pt>
                <c:pt idx="6128">
                  <c:v>2.3045350135705315E-5</c:v>
                </c:pt>
                <c:pt idx="6129">
                  <c:v>2.6954829176583897E-5</c:v>
                </c:pt>
                <c:pt idx="6130">
                  <c:v>2.1399253697440645E-5</c:v>
                </c:pt>
                <c:pt idx="6131">
                  <c:v>2.4485684519186895E-5</c:v>
                </c:pt>
                <c:pt idx="6132">
                  <c:v>2.407416040962073E-5</c:v>
                </c:pt>
                <c:pt idx="6133">
                  <c:v>2.7572115340933144E-5</c:v>
                </c:pt>
                <c:pt idx="6134">
                  <c:v>2.3251112190488397E-5</c:v>
                </c:pt>
                <c:pt idx="6135">
                  <c:v>2.0164681368742151E-5</c:v>
                </c:pt>
                <c:pt idx="6136">
                  <c:v>2.2633826026139147E-5</c:v>
                </c:pt>
                <c:pt idx="6137">
                  <c:v>2.0164681368742151E-5</c:v>
                </c:pt>
                <c:pt idx="6138">
                  <c:v>2.407416040962073E-5</c:v>
                </c:pt>
                <c:pt idx="6139">
                  <c:v>2.3251112190488397E-5</c:v>
                </c:pt>
                <c:pt idx="6140">
                  <c:v>2.3868398354837641E-5</c:v>
                </c:pt>
                <c:pt idx="6141">
                  <c:v>2.1399253697440645E-5</c:v>
                </c:pt>
                <c:pt idx="6142">
                  <c:v>2.5720256847885389E-5</c:v>
                </c:pt>
                <c:pt idx="6143">
                  <c:v>2.3045350135705315E-5</c:v>
                </c:pt>
                <c:pt idx="6144">
                  <c:v>2.0576205478308313E-5</c:v>
                </c:pt>
                <c:pt idx="6145">
                  <c:v>2.1810777807006814E-5</c:v>
                </c:pt>
                <c:pt idx="6146">
                  <c:v>2.2016539861789893E-5</c:v>
                </c:pt>
                <c:pt idx="6147">
                  <c:v>2.0987729587874481E-5</c:v>
                </c:pt>
                <c:pt idx="6148">
                  <c:v>2.2839588080922232E-5</c:v>
                </c:pt>
                <c:pt idx="6149">
                  <c:v>2.0781967533091398E-5</c:v>
                </c:pt>
                <c:pt idx="6150">
                  <c:v>2.5102970683536142E-5</c:v>
                </c:pt>
                <c:pt idx="6151">
                  <c:v>2.2222301916572982E-5</c:v>
                </c:pt>
                <c:pt idx="6152">
                  <c:v>2.2633826026139147E-5</c:v>
                </c:pt>
                <c:pt idx="6153">
                  <c:v>2.1605015752223735E-5</c:v>
                </c:pt>
                <c:pt idx="6154">
                  <c:v>2.407416040962073E-5</c:v>
                </c:pt>
                <c:pt idx="6155">
                  <c:v>1.9135871094826733E-5</c:v>
                </c:pt>
                <c:pt idx="6156">
                  <c:v>2.1399253697440645E-5</c:v>
                </c:pt>
                <c:pt idx="6157">
                  <c:v>1.9341633149609818E-5</c:v>
                </c:pt>
                <c:pt idx="6158">
                  <c:v>2.3868398354837641E-5</c:v>
                </c:pt>
                <c:pt idx="6159">
                  <c:v>1.9341633149609818E-5</c:v>
                </c:pt>
                <c:pt idx="6160">
                  <c:v>2.3456874245271476E-5</c:v>
                </c:pt>
                <c:pt idx="6161">
                  <c:v>1.9547395204392897E-5</c:v>
                </c:pt>
                <c:pt idx="6162">
                  <c:v>2.2222301916572982E-5</c:v>
                </c:pt>
                <c:pt idx="6163">
                  <c:v>2.2016539861789893E-5</c:v>
                </c:pt>
                <c:pt idx="6164">
                  <c:v>1.9958919313959062E-5</c:v>
                </c:pt>
                <c:pt idx="6165">
                  <c:v>2.3662636300054565E-5</c:v>
                </c:pt>
                <c:pt idx="6166">
                  <c:v>2.2633826026139147E-5</c:v>
                </c:pt>
                <c:pt idx="6167">
                  <c:v>2.6131780957451564E-5</c:v>
                </c:pt>
                <c:pt idx="6168">
                  <c:v>2.4485684519186895E-5</c:v>
                </c:pt>
                <c:pt idx="6169">
                  <c:v>2.2016539861789893E-5</c:v>
                </c:pt>
                <c:pt idx="6170">
                  <c:v>2.1810777807006814E-5</c:v>
                </c:pt>
                <c:pt idx="6171">
                  <c:v>2.1605015752223735E-5</c:v>
                </c:pt>
                <c:pt idx="6172">
                  <c:v>2.0987729587874481E-5</c:v>
                </c:pt>
                <c:pt idx="6173">
                  <c:v>2.037044342352523E-5</c:v>
                </c:pt>
                <c:pt idx="6174">
                  <c:v>2.407416040962073E-5</c:v>
                </c:pt>
                <c:pt idx="6175">
                  <c:v>2.407416040962073E-5</c:v>
                </c:pt>
                <c:pt idx="6176">
                  <c:v>2.1605015752223735E-5</c:v>
                </c:pt>
                <c:pt idx="6177">
                  <c:v>2.2222301916572982E-5</c:v>
                </c:pt>
                <c:pt idx="6178">
                  <c:v>2.5720256847885389E-5</c:v>
                </c:pt>
                <c:pt idx="6179">
                  <c:v>2.4691446573969981E-5</c:v>
                </c:pt>
                <c:pt idx="6180">
                  <c:v>1.8724346985260568E-5</c:v>
                </c:pt>
                <c:pt idx="6181">
                  <c:v>2.1399253697440645E-5</c:v>
                </c:pt>
                <c:pt idx="6182">
                  <c:v>2.3456874245271476E-5</c:v>
                </c:pt>
                <c:pt idx="6183">
                  <c:v>2.2633826026139147E-5</c:v>
                </c:pt>
                <c:pt idx="6184">
                  <c:v>1.83128228756944E-5</c:v>
                </c:pt>
                <c:pt idx="6185">
                  <c:v>2.3045350135705315E-5</c:v>
                </c:pt>
                <c:pt idx="6186">
                  <c:v>2.0576205478308313E-5</c:v>
                </c:pt>
                <c:pt idx="6187">
                  <c:v>2.3868398354837641E-5</c:v>
                </c:pt>
                <c:pt idx="6188">
                  <c:v>2.0576205478308313E-5</c:v>
                </c:pt>
                <c:pt idx="6189">
                  <c:v>2.5308732738319228E-5</c:v>
                </c:pt>
                <c:pt idx="6190">
                  <c:v>2.3045350135705315E-5</c:v>
                </c:pt>
                <c:pt idx="6191">
                  <c:v>2.1605015752223735E-5</c:v>
                </c:pt>
                <c:pt idx="6192">
                  <c:v>2.1605015752223735E-5</c:v>
                </c:pt>
                <c:pt idx="6193">
                  <c:v>1.9341633149609818E-5</c:v>
                </c:pt>
                <c:pt idx="6194">
                  <c:v>1.9547395204392897E-5</c:v>
                </c:pt>
                <c:pt idx="6195">
                  <c:v>2.0576205478308313E-5</c:v>
                </c:pt>
                <c:pt idx="6196">
                  <c:v>2.1193491642657566E-5</c:v>
                </c:pt>
                <c:pt idx="6197">
                  <c:v>2.5102970683536142E-5</c:v>
                </c:pt>
                <c:pt idx="6198">
                  <c:v>2.2016539861789893E-5</c:v>
                </c:pt>
                <c:pt idx="6199">
                  <c:v>2.1399253697440645E-5</c:v>
                </c:pt>
                <c:pt idx="6200">
                  <c:v>2.3662636300054565E-5</c:v>
                </c:pt>
                <c:pt idx="6201">
                  <c:v>2.2839588080922232E-5</c:v>
                </c:pt>
                <c:pt idx="6202">
                  <c:v>2.1193491642657566E-5</c:v>
                </c:pt>
                <c:pt idx="6203">
                  <c:v>2.2016539861789893E-5</c:v>
                </c:pt>
                <c:pt idx="6204">
                  <c:v>2.1399253697440645E-5</c:v>
                </c:pt>
                <c:pt idx="6205">
                  <c:v>2.2839588080922232E-5</c:v>
                </c:pt>
                <c:pt idx="6206">
                  <c:v>1.9547395204392897E-5</c:v>
                </c:pt>
                <c:pt idx="6207">
                  <c:v>2.3868398354837641E-5</c:v>
                </c:pt>
                <c:pt idx="6208">
                  <c:v>2.2016539861789893E-5</c:v>
                </c:pt>
                <c:pt idx="6209">
                  <c:v>2.2016539861789893E-5</c:v>
                </c:pt>
                <c:pt idx="6210">
                  <c:v>2.3456874245271476E-5</c:v>
                </c:pt>
                <c:pt idx="6211">
                  <c:v>2.407416040962073E-5</c:v>
                </c:pt>
                <c:pt idx="6212">
                  <c:v>2.8600925614848556E-5</c:v>
                </c:pt>
                <c:pt idx="6213">
                  <c:v>2.2428063971356061E-5</c:v>
                </c:pt>
                <c:pt idx="6214">
                  <c:v>2.1193491642657566E-5</c:v>
                </c:pt>
                <c:pt idx="6215">
                  <c:v>2.5102970683536142E-5</c:v>
                </c:pt>
                <c:pt idx="6216">
                  <c:v>1.9547395204392897E-5</c:v>
                </c:pt>
                <c:pt idx="6217">
                  <c:v>2.0164681368742151E-5</c:v>
                </c:pt>
                <c:pt idx="6218">
                  <c:v>2.5308732738319228E-5</c:v>
                </c:pt>
                <c:pt idx="6219">
                  <c:v>2.3251112190488397E-5</c:v>
                </c:pt>
                <c:pt idx="6220">
                  <c:v>2.3868398354837641E-5</c:v>
                </c:pt>
                <c:pt idx="6221">
                  <c:v>2.6337543012234643E-5</c:v>
                </c:pt>
                <c:pt idx="6222">
                  <c:v>2.6954829176583897E-5</c:v>
                </c:pt>
                <c:pt idx="6223">
                  <c:v>2.2633826026139147E-5</c:v>
                </c:pt>
                <c:pt idx="6224">
                  <c:v>2.2016539861789893E-5</c:v>
                </c:pt>
                <c:pt idx="6225">
                  <c:v>2.3251112190488397E-5</c:v>
                </c:pt>
                <c:pt idx="6226">
                  <c:v>2.3045350135705315E-5</c:v>
                </c:pt>
                <c:pt idx="6227">
                  <c:v>2.5308732738319228E-5</c:v>
                </c:pt>
                <c:pt idx="6228">
                  <c:v>2.4279922464403809E-5</c:v>
                </c:pt>
                <c:pt idx="6229">
                  <c:v>2.6749067121800808E-5</c:v>
                </c:pt>
                <c:pt idx="6230">
                  <c:v>2.5102970683536142E-5</c:v>
                </c:pt>
                <c:pt idx="6231">
                  <c:v>2.2633826026139147E-5</c:v>
                </c:pt>
                <c:pt idx="6232">
                  <c:v>2.3868398354837641E-5</c:v>
                </c:pt>
                <c:pt idx="6233">
                  <c:v>2.2428063971356061E-5</c:v>
                </c:pt>
                <c:pt idx="6234">
                  <c:v>2.037044342352523E-5</c:v>
                </c:pt>
                <c:pt idx="6235">
                  <c:v>2.4691446573969981E-5</c:v>
                </c:pt>
                <c:pt idx="6236">
                  <c:v>2.037044342352523E-5</c:v>
                </c:pt>
                <c:pt idx="6237">
                  <c:v>2.1193491642657566E-5</c:v>
                </c:pt>
                <c:pt idx="6238">
                  <c:v>2.2428063971356061E-5</c:v>
                </c:pt>
                <c:pt idx="6239">
                  <c:v>2.1193491642657566E-5</c:v>
                </c:pt>
                <c:pt idx="6240">
                  <c:v>2.2839588080922232E-5</c:v>
                </c:pt>
                <c:pt idx="6241">
                  <c:v>2.037044342352523E-5</c:v>
                </c:pt>
                <c:pt idx="6242">
                  <c:v>2.5720256847885389E-5</c:v>
                </c:pt>
                <c:pt idx="6243">
                  <c:v>2.551449479310231E-5</c:v>
                </c:pt>
                <c:pt idx="6244">
                  <c:v>2.1810777807006814E-5</c:v>
                </c:pt>
                <c:pt idx="6245">
                  <c:v>2.1810777807006814E-5</c:v>
                </c:pt>
                <c:pt idx="6246">
                  <c:v>1.7901298766128231E-5</c:v>
                </c:pt>
                <c:pt idx="6247">
                  <c:v>2.8189401505282391E-5</c:v>
                </c:pt>
                <c:pt idx="6248">
                  <c:v>2.551449479310231E-5</c:v>
                </c:pt>
                <c:pt idx="6249">
                  <c:v>2.7572115340933144E-5</c:v>
                </c:pt>
                <c:pt idx="6250">
                  <c:v>2.3045350135705315E-5</c:v>
                </c:pt>
                <c:pt idx="6251">
                  <c:v>2.1193491642657566E-5</c:v>
                </c:pt>
                <c:pt idx="6252">
                  <c:v>2.1399253697440645E-5</c:v>
                </c:pt>
                <c:pt idx="6253">
                  <c:v>2.0987729587874481E-5</c:v>
                </c:pt>
                <c:pt idx="6254">
                  <c:v>2.1399253697440645E-5</c:v>
                </c:pt>
                <c:pt idx="6255">
                  <c:v>1.9341633149609818E-5</c:v>
                </c:pt>
                <c:pt idx="6256">
                  <c:v>2.1399253697440645E-5</c:v>
                </c:pt>
                <c:pt idx="6257">
                  <c:v>2.3868398354837641E-5</c:v>
                </c:pt>
                <c:pt idx="6258">
                  <c:v>2.1810777807006814E-5</c:v>
                </c:pt>
                <c:pt idx="6259">
                  <c:v>2.0781967533091398E-5</c:v>
                </c:pt>
                <c:pt idx="6260">
                  <c:v>1.7695536711345152E-5</c:v>
                </c:pt>
                <c:pt idx="6261">
                  <c:v>2.2839588080922232E-5</c:v>
                </c:pt>
                <c:pt idx="6262">
                  <c:v>2.0781967533091398E-5</c:v>
                </c:pt>
                <c:pt idx="6263">
                  <c:v>1.9753157259175983E-5</c:v>
                </c:pt>
                <c:pt idx="6264">
                  <c:v>2.0576205478308313E-5</c:v>
                </c:pt>
                <c:pt idx="6265">
                  <c:v>2.3251112190488397E-5</c:v>
                </c:pt>
                <c:pt idx="6266">
                  <c:v>2.1193491642657566E-5</c:v>
                </c:pt>
                <c:pt idx="6267">
                  <c:v>1.7901298766128231E-5</c:v>
                </c:pt>
                <c:pt idx="6268">
                  <c:v>1.7901298766128231E-5</c:v>
                </c:pt>
                <c:pt idx="6269">
                  <c:v>2.1810777807006814E-5</c:v>
                </c:pt>
                <c:pt idx="6270">
                  <c:v>2.3662636300054565E-5</c:v>
                </c:pt>
                <c:pt idx="6271">
                  <c:v>2.0987729587874481E-5</c:v>
                </c:pt>
                <c:pt idx="6272">
                  <c:v>1.9547395204392897E-5</c:v>
                </c:pt>
                <c:pt idx="6273">
                  <c:v>2.0987729587874481E-5</c:v>
                </c:pt>
                <c:pt idx="6274">
                  <c:v>1.9135871094826733E-5</c:v>
                </c:pt>
                <c:pt idx="6275">
                  <c:v>2.0781967533091398E-5</c:v>
                </c:pt>
                <c:pt idx="6276">
                  <c:v>1.9341633149609818E-5</c:v>
                </c:pt>
                <c:pt idx="6277">
                  <c:v>1.9341633149609818E-5</c:v>
                </c:pt>
                <c:pt idx="6278">
                  <c:v>1.8724346985260568E-5</c:v>
                </c:pt>
                <c:pt idx="6279">
                  <c:v>2.4485684519186895E-5</c:v>
                </c:pt>
                <c:pt idx="6280">
                  <c:v>2.2016539861789893E-5</c:v>
                </c:pt>
                <c:pt idx="6281">
                  <c:v>2.3456874245271476E-5</c:v>
                </c:pt>
                <c:pt idx="6282">
                  <c:v>2.4485684519186895E-5</c:v>
                </c:pt>
                <c:pt idx="6283">
                  <c:v>1.8518584930477482E-5</c:v>
                </c:pt>
                <c:pt idx="6284">
                  <c:v>1.9958919313959062E-5</c:v>
                </c:pt>
                <c:pt idx="6285">
                  <c:v>1.893010904004365E-5</c:v>
                </c:pt>
                <c:pt idx="6286">
                  <c:v>2.6131780957451564E-5</c:v>
                </c:pt>
                <c:pt idx="6287">
                  <c:v>2.1193491642657566E-5</c:v>
                </c:pt>
                <c:pt idx="6288">
                  <c:v>1.83128228756944E-5</c:v>
                </c:pt>
                <c:pt idx="6289">
                  <c:v>2.2839588080922232E-5</c:v>
                </c:pt>
                <c:pt idx="6290">
                  <c:v>1.83128228756944E-5</c:v>
                </c:pt>
                <c:pt idx="6291">
                  <c:v>1.83128228756944E-5</c:v>
                </c:pt>
                <c:pt idx="6292">
                  <c:v>2.2016539861789893E-5</c:v>
                </c:pt>
                <c:pt idx="6293">
                  <c:v>1.893010904004365E-5</c:v>
                </c:pt>
                <c:pt idx="6294">
                  <c:v>1.7901298766128231E-5</c:v>
                </c:pt>
                <c:pt idx="6295">
                  <c:v>1.6666726437429734E-5</c:v>
                </c:pt>
                <c:pt idx="6296">
                  <c:v>2.2633826026139147E-5</c:v>
                </c:pt>
                <c:pt idx="6297">
                  <c:v>1.7078250546995902E-5</c:v>
                </c:pt>
                <c:pt idx="6298">
                  <c:v>1.687248849221282E-5</c:v>
                </c:pt>
                <c:pt idx="6299">
                  <c:v>1.9135871094826733E-5</c:v>
                </c:pt>
                <c:pt idx="6300">
                  <c:v>1.5843678218297404E-5</c:v>
                </c:pt>
                <c:pt idx="6301">
                  <c:v>2.037044342352523E-5</c:v>
                </c:pt>
                <c:pt idx="6302">
                  <c:v>1.5843678218297404E-5</c:v>
                </c:pt>
                <c:pt idx="6303">
                  <c:v>1.8518584930477482E-5</c:v>
                </c:pt>
                <c:pt idx="6304">
                  <c:v>1.3580295615683488E-5</c:v>
                </c:pt>
                <c:pt idx="6305">
                  <c:v>1.7901298766128231E-5</c:v>
                </c:pt>
                <c:pt idx="6306">
                  <c:v>2.1605015752223735E-5</c:v>
                </c:pt>
                <c:pt idx="6307">
                  <c:v>1.3991819725249656E-5</c:v>
                </c:pt>
                <c:pt idx="6308">
                  <c:v>1.7489774656562067E-5</c:v>
                </c:pt>
                <c:pt idx="6309">
                  <c:v>1.5226392053948155E-5</c:v>
                </c:pt>
                <c:pt idx="6310">
                  <c:v>2.0987729587874481E-5</c:v>
                </c:pt>
                <c:pt idx="6311">
                  <c:v>1.7078250546995902E-5</c:v>
                </c:pt>
                <c:pt idx="6312">
                  <c:v>1.83128228756944E-5</c:v>
                </c:pt>
                <c:pt idx="6313">
                  <c:v>2.037044342352523E-5</c:v>
                </c:pt>
                <c:pt idx="6314">
                  <c:v>1.6255202327863569E-5</c:v>
                </c:pt>
                <c:pt idx="6315">
                  <c:v>1.6460964382646651E-5</c:v>
                </c:pt>
                <c:pt idx="6316">
                  <c:v>1.6049440273080487E-5</c:v>
                </c:pt>
                <c:pt idx="6317">
                  <c:v>1.502062999916507E-5</c:v>
                </c:pt>
                <c:pt idx="6318">
                  <c:v>1.6666726437429734E-5</c:v>
                </c:pt>
                <c:pt idx="6319">
                  <c:v>1.502062999916507E-5</c:v>
                </c:pt>
                <c:pt idx="6320">
                  <c:v>1.8518584930477482E-5</c:v>
                </c:pt>
                <c:pt idx="6321">
                  <c:v>1.7078250546995902E-5</c:v>
                </c:pt>
                <c:pt idx="6322">
                  <c:v>1.9547395204392897E-5</c:v>
                </c:pt>
                <c:pt idx="6323">
                  <c:v>1.9341633149609818E-5</c:v>
                </c:pt>
                <c:pt idx="6324">
                  <c:v>1.7695536711345152E-5</c:v>
                </c:pt>
                <c:pt idx="6325">
                  <c:v>1.7284012601778988E-5</c:v>
                </c:pt>
                <c:pt idx="6326">
                  <c:v>1.9135871094826733E-5</c:v>
                </c:pt>
                <c:pt idx="6327">
                  <c:v>1.7078250546995902E-5</c:v>
                </c:pt>
                <c:pt idx="6328">
                  <c:v>1.7284012601778988E-5</c:v>
                </c:pt>
                <c:pt idx="6329">
                  <c:v>1.7695536711345152E-5</c:v>
                </c:pt>
                <c:pt idx="6330">
                  <c:v>1.4609105889598905E-5</c:v>
                </c:pt>
                <c:pt idx="6331">
                  <c:v>1.83128228756944E-5</c:v>
                </c:pt>
                <c:pt idx="6332">
                  <c:v>1.687248849221282E-5</c:v>
                </c:pt>
                <c:pt idx="6333">
                  <c:v>1.3580295615683488E-5</c:v>
                </c:pt>
                <c:pt idx="6334">
                  <c:v>1.6255202327863569E-5</c:v>
                </c:pt>
                <c:pt idx="6335">
                  <c:v>1.83128228756944E-5</c:v>
                </c:pt>
                <c:pt idx="6336">
                  <c:v>1.3991819725249656E-5</c:v>
                </c:pt>
                <c:pt idx="6337">
                  <c:v>1.7284012601778988E-5</c:v>
                </c:pt>
                <c:pt idx="6338">
                  <c:v>1.3786057670466572E-5</c:v>
                </c:pt>
                <c:pt idx="6339">
                  <c:v>1.2757247396551155E-5</c:v>
                </c:pt>
                <c:pt idx="6340">
                  <c:v>1.4609105889598905E-5</c:v>
                </c:pt>
                <c:pt idx="6341">
                  <c:v>1.4403343834815817E-5</c:v>
                </c:pt>
                <c:pt idx="6342">
                  <c:v>1.193419917741882E-5</c:v>
                </c:pt>
                <c:pt idx="6343">
                  <c:v>1.6666726437429734E-5</c:v>
                </c:pt>
                <c:pt idx="6344">
                  <c:v>1.7489774656562067E-5</c:v>
                </c:pt>
                <c:pt idx="6345">
                  <c:v>1.687248849221282E-5</c:v>
                </c:pt>
                <c:pt idx="6346">
                  <c:v>1.3991819725249656E-5</c:v>
                </c:pt>
                <c:pt idx="6347">
                  <c:v>1.4609105889598905E-5</c:v>
                </c:pt>
                <c:pt idx="6348">
                  <c:v>1.5432154108731236E-5</c:v>
                </c:pt>
                <c:pt idx="6349">
                  <c:v>1.4403343834815817E-5</c:v>
                </c:pt>
                <c:pt idx="6350">
                  <c:v>1.3786057670466572E-5</c:v>
                </c:pt>
                <c:pt idx="6351">
                  <c:v>1.6666726437429734E-5</c:v>
                </c:pt>
                <c:pt idx="6352">
                  <c:v>1.2963009451334237E-5</c:v>
                </c:pt>
                <c:pt idx="6353">
                  <c:v>1.4197581780032738E-5</c:v>
                </c:pt>
                <c:pt idx="6354">
                  <c:v>1.1728437122635738E-5</c:v>
                </c:pt>
                <c:pt idx="6355">
                  <c:v>1.3786057670466572E-5</c:v>
                </c:pt>
                <c:pt idx="6356">
                  <c:v>1.5226392053948155E-5</c:v>
                </c:pt>
                <c:pt idx="6357">
                  <c:v>1.3786057670466572E-5</c:v>
                </c:pt>
                <c:pt idx="6358">
                  <c:v>1.1522675067852657E-5</c:v>
                </c:pt>
                <c:pt idx="6359">
                  <c:v>1.049386479393724E-5</c:v>
                </c:pt>
                <c:pt idx="6360">
                  <c:v>1.2551485341768071E-5</c:v>
                </c:pt>
                <c:pt idx="6361">
                  <c:v>1.2139961232201904E-5</c:v>
                </c:pt>
                <c:pt idx="6362">
                  <c:v>1.1316913013069573E-5</c:v>
                </c:pt>
                <c:pt idx="6363">
                  <c:v>1.0905388903503407E-5</c:v>
                </c:pt>
                <c:pt idx="6364">
                  <c:v>1.2757247396551155E-5</c:v>
                </c:pt>
                <c:pt idx="6365">
                  <c:v>9.8765786295879915E-6</c:v>
                </c:pt>
                <c:pt idx="6366">
                  <c:v>1.0082340684371076E-5</c:v>
                </c:pt>
                <c:pt idx="6367">
                  <c:v>1.2139961232201904E-5</c:v>
                </c:pt>
                <c:pt idx="6368">
                  <c:v>1.1316913013069573E-5</c:v>
                </c:pt>
                <c:pt idx="6369">
                  <c:v>1.2963009451334237E-5</c:v>
                </c:pt>
                <c:pt idx="6370">
                  <c:v>1.0082340684371076E-5</c:v>
                </c:pt>
                <c:pt idx="6371">
                  <c:v>1.0082340684371076E-5</c:v>
                </c:pt>
                <c:pt idx="6372">
                  <c:v>1.193419917741882E-5</c:v>
                </c:pt>
                <c:pt idx="6373">
                  <c:v>1.0082340684371076E-5</c:v>
                </c:pt>
                <c:pt idx="6374">
                  <c:v>9.6708165748049091E-6</c:v>
                </c:pt>
                <c:pt idx="6375">
                  <c:v>8.2304821913233257E-6</c:v>
                </c:pt>
                <c:pt idx="6376">
                  <c:v>1.4403343834815817E-5</c:v>
                </c:pt>
                <c:pt idx="6377">
                  <c:v>1.1728437122635738E-5</c:v>
                </c:pt>
                <c:pt idx="6378">
                  <c:v>9.259292465238741E-6</c:v>
                </c:pt>
                <c:pt idx="6379">
                  <c:v>8.6420063008894939E-6</c:v>
                </c:pt>
                <c:pt idx="6380">
                  <c:v>9.8765786295879915E-6</c:v>
                </c:pt>
                <c:pt idx="6381">
                  <c:v>1.0288102739154156E-5</c:v>
                </c:pt>
                <c:pt idx="6382">
                  <c:v>9.259292465238741E-6</c:v>
                </c:pt>
                <c:pt idx="6383">
                  <c:v>7.2016719174079087E-6</c:v>
                </c:pt>
                <c:pt idx="6384">
                  <c:v>9.259292465238741E-6</c:v>
                </c:pt>
                <c:pt idx="6385">
                  <c:v>9.0535304104556586E-6</c:v>
                </c:pt>
                <c:pt idx="6386">
                  <c:v>6.995909862624828E-6</c:v>
                </c:pt>
                <c:pt idx="6387">
                  <c:v>1.0288102739154156E-5</c:v>
                </c:pt>
                <c:pt idx="6388">
                  <c:v>7.2016719174079087E-6</c:v>
                </c:pt>
                <c:pt idx="6389">
                  <c:v>6.790147807841744E-6</c:v>
                </c:pt>
                <c:pt idx="6390">
                  <c:v>7.6131960269740777E-6</c:v>
                </c:pt>
                <c:pt idx="6391">
                  <c:v>6.5843857530586607E-6</c:v>
                </c:pt>
                <c:pt idx="6392">
                  <c:v>8.8477683556725762E-6</c:v>
                </c:pt>
                <c:pt idx="6393">
                  <c:v>6.3786236982755775E-6</c:v>
                </c:pt>
                <c:pt idx="6394">
                  <c:v>7.4074339721909928E-6</c:v>
                </c:pt>
                <c:pt idx="6395">
                  <c:v>5.7613375339263287E-6</c:v>
                </c:pt>
                <c:pt idx="6396">
                  <c:v>5.7613375339263287E-6</c:v>
                </c:pt>
                <c:pt idx="6397">
                  <c:v>7.8189580817571593E-6</c:v>
                </c:pt>
                <c:pt idx="6398">
                  <c:v>5.9670995887094102E-6</c:v>
                </c:pt>
                <c:pt idx="6399">
                  <c:v>4.7325272600109125E-6</c:v>
                </c:pt>
                <c:pt idx="6400">
                  <c:v>6.3786236982755775E-6</c:v>
                </c:pt>
                <c:pt idx="6401">
                  <c:v>5.1440513695770781E-6</c:v>
                </c:pt>
                <c:pt idx="6402">
                  <c:v>5.9670995887094102E-6</c:v>
                </c:pt>
                <c:pt idx="6403">
                  <c:v>9.0535304104556586E-6</c:v>
                </c:pt>
                <c:pt idx="6404">
                  <c:v>6.1728616434924951E-6</c:v>
                </c:pt>
                <c:pt idx="6405">
                  <c:v>6.3786236982755775E-6</c:v>
                </c:pt>
                <c:pt idx="6406">
                  <c:v>8.8477683556725762E-6</c:v>
                </c:pt>
                <c:pt idx="6407">
                  <c:v>6.3786236982755775E-6</c:v>
                </c:pt>
                <c:pt idx="6408">
                  <c:v>7.4074339721909928E-6</c:v>
                </c:pt>
                <c:pt idx="6409">
                  <c:v>6.995909862624828E-6</c:v>
                </c:pt>
                <c:pt idx="6410">
                  <c:v>5.7613375339263287E-6</c:v>
                </c:pt>
                <c:pt idx="6411">
                  <c:v>6.5843857530586607E-6</c:v>
                </c:pt>
                <c:pt idx="6412">
                  <c:v>6.1728616434924951E-6</c:v>
                </c:pt>
                <c:pt idx="6413">
                  <c:v>4.1152410956616629E-6</c:v>
                </c:pt>
                <c:pt idx="6414">
                  <c:v>5.1440513695770781E-6</c:v>
                </c:pt>
                <c:pt idx="6415">
                  <c:v>3.7037169860954964E-6</c:v>
                </c:pt>
                <c:pt idx="6416">
                  <c:v>4.7325272600109125E-6</c:v>
                </c:pt>
                <c:pt idx="6417">
                  <c:v>3.2921928765293304E-6</c:v>
                </c:pt>
                <c:pt idx="6418">
                  <c:v>5.1440513695770781E-6</c:v>
                </c:pt>
                <c:pt idx="6419">
                  <c:v>2.6749067121800807E-6</c:v>
                </c:pt>
                <c:pt idx="6420">
                  <c:v>3.0864308217462476E-6</c:v>
                </c:pt>
                <c:pt idx="6421">
                  <c:v>4.9382893147939958E-6</c:v>
                </c:pt>
                <c:pt idx="6422">
                  <c:v>4.5267652052278293E-6</c:v>
                </c:pt>
                <c:pt idx="6423">
                  <c:v>4.1152410956616629E-6</c:v>
                </c:pt>
                <c:pt idx="6424">
                  <c:v>3.9094790408785796E-6</c:v>
                </c:pt>
                <c:pt idx="6425">
                  <c:v>4.9382893147939958E-6</c:v>
                </c:pt>
                <c:pt idx="6426">
                  <c:v>4.7325272600109125E-6</c:v>
                </c:pt>
                <c:pt idx="6427">
                  <c:v>3.7037169860954964E-6</c:v>
                </c:pt>
                <c:pt idx="6428">
                  <c:v>4.7325272600109125E-6</c:v>
                </c:pt>
                <c:pt idx="6429">
                  <c:v>3.0864308217462476E-6</c:v>
                </c:pt>
                <c:pt idx="6430">
                  <c:v>4.3210031504447469E-6</c:v>
                </c:pt>
                <c:pt idx="6431">
                  <c:v>4.5267652052278293E-6</c:v>
                </c:pt>
                <c:pt idx="6432">
                  <c:v>4.9382893147939958E-6</c:v>
                </c:pt>
                <c:pt idx="6433">
                  <c:v>4.3210031504447469E-6</c:v>
                </c:pt>
                <c:pt idx="6434">
                  <c:v>4.9382893147939958E-6</c:v>
                </c:pt>
                <c:pt idx="6435">
                  <c:v>2.8806687669631643E-6</c:v>
                </c:pt>
                <c:pt idx="6436">
                  <c:v>3.9094790408785796E-6</c:v>
                </c:pt>
                <c:pt idx="6437">
                  <c:v>3.7037169860954964E-6</c:v>
                </c:pt>
                <c:pt idx="6438">
                  <c:v>3.9094790408785796E-6</c:v>
                </c:pt>
                <c:pt idx="6439">
                  <c:v>3.0864308217462476E-6</c:v>
                </c:pt>
                <c:pt idx="6440">
                  <c:v>4.3210031504447469E-6</c:v>
                </c:pt>
                <c:pt idx="6441">
                  <c:v>4.9382893147939958E-6</c:v>
                </c:pt>
                <c:pt idx="6442">
                  <c:v>7.4074339721909928E-6</c:v>
                </c:pt>
                <c:pt idx="6443">
                  <c:v>4.7325272600109125E-6</c:v>
                </c:pt>
                <c:pt idx="6444">
                  <c:v>3.497954931312414E-6</c:v>
                </c:pt>
                <c:pt idx="6445">
                  <c:v>6.3786236982755775E-6</c:v>
                </c:pt>
                <c:pt idx="6446">
                  <c:v>3.7037169860954964E-6</c:v>
                </c:pt>
                <c:pt idx="6447">
                  <c:v>3.497954931312414E-6</c:v>
                </c:pt>
                <c:pt idx="6448">
                  <c:v>4.5267652052278293E-6</c:v>
                </c:pt>
                <c:pt idx="6449">
                  <c:v>4.5267652052278293E-6</c:v>
                </c:pt>
                <c:pt idx="6450">
                  <c:v>2.8806687669631643E-6</c:v>
                </c:pt>
                <c:pt idx="6451">
                  <c:v>4.9382893147939958E-6</c:v>
                </c:pt>
                <c:pt idx="6452">
                  <c:v>3.497954931312414E-6</c:v>
                </c:pt>
                <c:pt idx="6453">
                  <c:v>4.9382893147939958E-6</c:v>
                </c:pt>
                <c:pt idx="6454">
                  <c:v>3.497954931312414E-6</c:v>
                </c:pt>
                <c:pt idx="6455">
                  <c:v>4.1152410956616629E-6</c:v>
                </c:pt>
                <c:pt idx="6456">
                  <c:v>5.3498134243601614E-6</c:v>
                </c:pt>
                <c:pt idx="6457">
                  <c:v>5.9670995887094102E-6</c:v>
                </c:pt>
                <c:pt idx="6458">
                  <c:v>4.9382893147939958E-6</c:v>
                </c:pt>
                <c:pt idx="6459">
                  <c:v>5.1440513695770781E-6</c:v>
                </c:pt>
                <c:pt idx="6460">
                  <c:v>4.7325272600109125E-6</c:v>
                </c:pt>
                <c:pt idx="6461">
                  <c:v>4.1152410956616629E-6</c:v>
                </c:pt>
                <c:pt idx="6462">
                  <c:v>8.2304821913233257E-6</c:v>
                </c:pt>
                <c:pt idx="6463">
                  <c:v>6.5843857530586607E-6</c:v>
                </c:pt>
                <c:pt idx="6464">
                  <c:v>6.995909862624828E-6</c:v>
                </c:pt>
                <c:pt idx="6465">
                  <c:v>7.2016719174079087E-6</c:v>
                </c:pt>
                <c:pt idx="6466">
                  <c:v>9.4650545200218251E-6</c:v>
                </c:pt>
                <c:pt idx="6467">
                  <c:v>9.259292465238741E-6</c:v>
                </c:pt>
                <c:pt idx="6468">
                  <c:v>9.6708165748049091E-6</c:v>
                </c:pt>
                <c:pt idx="6469">
                  <c:v>1.3374533560900404E-5</c:v>
                </c:pt>
                <c:pt idx="6470">
                  <c:v>1.193419917741882E-5</c:v>
                </c:pt>
                <c:pt idx="6471">
                  <c:v>2.2016539861789893E-5</c:v>
                </c:pt>
                <c:pt idx="6472">
                  <c:v>1.893010904004365E-5</c:v>
                </c:pt>
                <c:pt idx="6473">
                  <c:v>2.9629735888763971E-5</c:v>
                </c:pt>
                <c:pt idx="6474">
                  <c:v>4.4650365887929046E-5</c:v>
                </c:pt>
                <c:pt idx="6475">
                  <c:v>9.2387162597604334E-5</c:v>
                </c:pt>
                <c:pt idx="6476">
                  <c:v>1.9197599711261661E-4</c:v>
                </c:pt>
                <c:pt idx="6477">
                  <c:v>2.7633843957368062E-4</c:v>
                </c:pt>
                <c:pt idx="6478">
                  <c:v>2.9712040710677207E-4</c:v>
                </c:pt>
                <c:pt idx="6479">
                  <c:v>2.1419829902918956E-4</c:v>
                </c:pt>
                <c:pt idx="6480">
                  <c:v>1.0658474437763707E-4</c:v>
                </c:pt>
                <c:pt idx="6481">
                  <c:v>4.1563935066182797E-5</c:v>
                </c:pt>
                <c:pt idx="6482">
                  <c:v>1.234572328698499E-5</c:v>
                </c:pt>
                <c:pt idx="6483">
                  <c:v>3.7037169860954964E-6</c:v>
                </c:pt>
                <c:pt idx="6484">
                  <c:v>3.7037169860954964E-6</c:v>
                </c:pt>
                <c:pt idx="6485">
                  <c:v>1.8518584930477482E-6</c:v>
                </c:pt>
                <c:pt idx="6486">
                  <c:v>2.0576205478308314E-6</c:v>
                </c:pt>
                <c:pt idx="6487">
                  <c:v>2.2633826026139147E-6</c:v>
                </c:pt>
                <c:pt idx="6488">
                  <c:v>3.2921928765293304E-6</c:v>
                </c:pt>
                <c:pt idx="6489">
                  <c:v>1.8518584930477482E-6</c:v>
                </c:pt>
                <c:pt idx="6490">
                  <c:v>2.2633826026139147E-6</c:v>
                </c:pt>
                <c:pt idx="6491">
                  <c:v>2.0576205478308314E-6</c:v>
                </c:pt>
                <c:pt idx="6492">
                  <c:v>3.0864308217462476E-6</c:v>
                </c:pt>
                <c:pt idx="6493">
                  <c:v>2.6749067121800807E-6</c:v>
                </c:pt>
                <c:pt idx="6494">
                  <c:v>1.4403343834815822E-6</c:v>
                </c:pt>
                <c:pt idx="6495">
                  <c:v>2.8806687669631643E-6</c:v>
                </c:pt>
                <c:pt idx="6496">
                  <c:v>2.4691446573969979E-6</c:v>
                </c:pt>
                <c:pt idx="6497">
                  <c:v>2.4691446573969979E-6</c:v>
                </c:pt>
                <c:pt idx="6498">
                  <c:v>2.6749067121800807E-6</c:v>
                </c:pt>
                <c:pt idx="6499">
                  <c:v>2.4691446573969979E-6</c:v>
                </c:pt>
                <c:pt idx="6500">
                  <c:v>2.0576205478308314E-6</c:v>
                </c:pt>
                <c:pt idx="6501">
                  <c:v>3.7037169860954964E-6</c:v>
                </c:pt>
                <c:pt idx="6502">
                  <c:v>2.6749067121800807E-6</c:v>
                </c:pt>
                <c:pt idx="6503">
                  <c:v>1.8518584930477482E-6</c:v>
                </c:pt>
                <c:pt idx="6504">
                  <c:v>3.497954931312414E-6</c:v>
                </c:pt>
                <c:pt idx="6505">
                  <c:v>1.6460964382646652E-6</c:v>
                </c:pt>
                <c:pt idx="6506">
                  <c:v>1.0288102739154157E-6</c:v>
                </c:pt>
                <c:pt idx="6507">
                  <c:v>2.2633826026139147E-6</c:v>
                </c:pt>
                <c:pt idx="6508">
                  <c:v>2.6749067121800807E-6</c:v>
                </c:pt>
                <c:pt idx="6509">
                  <c:v>2.2633826026139147E-6</c:v>
                </c:pt>
                <c:pt idx="6510">
                  <c:v>1.4403343834815822E-6</c:v>
                </c:pt>
                <c:pt idx="6511">
                  <c:v>2.4691446573969979E-6</c:v>
                </c:pt>
                <c:pt idx="6512">
                  <c:v>2.0576205478308314E-6</c:v>
                </c:pt>
                <c:pt idx="6513">
                  <c:v>3.0864308217462476E-6</c:v>
                </c:pt>
                <c:pt idx="6514">
                  <c:v>2.6749067121800807E-6</c:v>
                </c:pt>
                <c:pt idx="6515">
                  <c:v>2.2633826026139147E-6</c:v>
                </c:pt>
                <c:pt idx="6516">
                  <c:v>3.9094790408785796E-6</c:v>
                </c:pt>
                <c:pt idx="6517">
                  <c:v>1.6460964382646652E-6</c:v>
                </c:pt>
                <c:pt idx="6518">
                  <c:v>2.2633826026139147E-6</c:v>
                </c:pt>
                <c:pt idx="6519">
                  <c:v>3.0864308217462476E-6</c:v>
                </c:pt>
                <c:pt idx="6520">
                  <c:v>1.2345723286984989E-6</c:v>
                </c:pt>
                <c:pt idx="6521">
                  <c:v>1.8518584930477482E-6</c:v>
                </c:pt>
                <c:pt idx="6522">
                  <c:v>2.0576205478308314E-6</c:v>
                </c:pt>
                <c:pt idx="6523">
                  <c:v>2.0576205478308314E-6</c:v>
                </c:pt>
                <c:pt idx="6524">
                  <c:v>3.497954931312414E-6</c:v>
                </c:pt>
                <c:pt idx="6525">
                  <c:v>2.2633826026139147E-6</c:v>
                </c:pt>
                <c:pt idx="6526">
                  <c:v>1.8518584930477482E-6</c:v>
                </c:pt>
                <c:pt idx="6527">
                  <c:v>3.0864308217462476E-6</c:v>
                </c:pt>
                <c:pt idx="6528">
                  <c:v>3.497954931312414E-6</c:v>
                </c:pt>
                <c:pt idx="6529">
                  <c:v>3.0864308217462476E-6</c:v>
                </c:pt>
                <c:pt idx="6530">
                  <c:v>3.2921928765293304E-6</c:v>
                </c:pt>
                <c:pt idx="6531">
                  <c:v>2.2633826026139147E-6</c:v>
                </c:pt>
                <c:pt idx="6532">
                  <c:v>2.8806687669631643E-6</c:v>
                </c:pt>
                <c:pt idx="6533">
                  <c:v>3.497954931312414E-6</c:v>
                </c:pt>
                <c:pt idx="6534">
                  <c:v>3.9094790408785796E-6</c:v>
                </c:pt>
                <c:pt idx="6535">
                  <c:v>2.4691446573969979E-6</c:v>
                </c:pt>
                <c:pt idx="6536">
                  <c:v>2.2633826026139147E-6</c:v>
                </c:pt>
                <c:pt idx="6537">
                  <c:v>2.4691446573969979E-6</c:v>
                </c:pt>
                <c:pt idx="6538">
                  <c:v>2.2633826026139147E-6</c:v>
                </c:pt>
                <c:pt idx="6539">
                  <c:v>2.4691446573969979E-6</c:v>
                </c:pt>
                <c:pt idx="6540">
                  <c:v>2.0576205478308314E-6</c:v>
                </c:pt>
                <c:pt idx="6541">
                  <c:v>2.6749067121800807E-6</c:v>
                </c:pt>
                <c:pt idx="6542">
                  <c:v>2.4691446573969979E-6</c:v>
                </c:pt>
                <c:pt idx="6543">
                  <c:v>2.6749067121800807E-6</c:v>
                </c:pt>
                <c:pt idx="6544">
                  <c:v>1.6460964382646652E-6</c:v>
                </c:pt>
                <c:pt idx="6545">
                  <c:v>1.8518584930477482E-6</c:v>
                </c:pt>
                <c:pt idx="6546">
                  <c:v>3.2921928765293304E-6</c:v>
                </c:pt>
                <c:pt idx="6547">
                  <c:v>3.0864308217462476E-6</c:v>
                </c:pt>
                <c:pt idx="6548">
                  <c:v>1.8518584930477482E-6</c:v>
                </c:pt>
                <c:pt idx="6549">
                  <c:v>2.4691446573969979E-6</c:v>
                </c:pt>
                <c:pt idx="6550">
                  <c:v>1.4403343834815822E-6</c:v>
                </c:pt>
                <c:pt idx="6551">
                  <c:v>2.2633826026139147E-6</c:v>
                </c:pt>
                <c:pt idx="6552">
                  <c:v>3.2921928765293304E-6</c:v>
                </c:pt>
                <c:pt idx="6553">
                  <c:v>3.0864308217462476E-6</c:v>
                </c:pt>
                <c:pt idx="6554">
                  <c:v>2.2633826026139147E-6</c:v>
                </c:pt>
                <c:pt idx="6555">
                  <c:v>2.6749067121800807E-6</c:v>
                </c:pt>
                <c:pt idx="6556">
                  <c:v>2.2633826026139147E-6</c:v>
                </c:pt>
                <c:pt idx="6557">
                  <c:v>1.8518584930477482E-6</c:v>
                </c:pt>
                <c:pt idx="6558">
                  <c:v>2.4691446573969979E-6</c:v>
                </c:pt>
                <c:pt idx="6559">
                  <c:v>2.4691446573969979E-6</c:v>
                </c:pt>
                <c:pt idx="6560">
                  <c:v>2.8806687669631643E-6</c:v>
                </c:pt>
                <c:pt idx="6561">
                  <c:v>2.8806687669631643E-6</c:v>
                </c:pt>
                <c:pt idx="6562">
                  <c:v>3.497954931312414E-6</c:v>
                </c:pt>
                <c:pt idx="6563">
                  <c:v>3.2921928765293304E-6</c:v>
                </c:pt>
                <c:pt idx="6564">
                  <c:v>8.2304821913233259E-7</c:v>
                </c:pt>
                <c:pt idx="6565">
                  <c:v>3.0864308217462476E-6</c:v>
                </c:pt>
                <c:pt idx="6566">
                  <c:v>2.6749067121800807E-6</c:v>
                </c:pt>
                <c:pt idx="6567">
                  <c:v>8.2304821913233259E-7</c:v>
                </c:pt>
                <c:pt idx="6568">
                  <c:v>2.4691446573969979E-6</c:v>
                </c:pt>
                <c:pt idx="6569">
                  <c:v>2.4691446573969979E-6</c:v>
                </c:pt>
                <c:pt idx="6570">
                  <c:v>2.8806687669631643E-6</c:v>
                </c:pt>
                <c:pt idx="6571">
                  <c:v>1.8518584930477482E-6</c:v>
                </c:pt>
                <c:pt idx="6572">
                  <c:v>2.8806687669631643E-6</c:v>
                </c:pt>
                <c:pt idx="6573">
                  <c:v>1.0288102739154157E-6</c:v>
                </c:pt>
                <c:pt idx="6574">
                  <c:v>8.2304821913233259E-7</c:v>
                </c:pt>
                <c:pt idx="6575">
                  <c:v>2.2633826026139147E-6</c:v>
                </c:pt>
                <c:pt idx="6576">
                  <c:v>2.4691446573969979E-6</c:v>
                </c:pt>
                <c:pt idx="6577">
                  <c:v>1.8518584930477482E-6</c:v>
                </c:pt>
                <c:pt idx="6578">
                  <c:v>1.8518584930477482E-6</c:v>
                </c:pt>
                <c:pt idx="6579">
                  <c:v>2.8806687669631643E-6</c:v>
                </c:pt>
                <c:pt idx="6580">
                  <c:v>1.8518584930477482E-6</c:v>
                </c:pt>
                <c:pt idx="6581">
                  <c:v>2.0576205478308314E-6</c:v>
                </c:pt>
                <c:pt idx="6582">
                  <c:v>1.6460964382646652E-6</c:v>
                </c:pt>
                <c:pt idx="6583">
                  <c:v>2.0576205478308314E-6</c:v>
                </c:pt>
                <c:pt idx="6584">
                  <c:v>1.6460964382646652E-6</c:v>
                </c:pt>
                <c:pt idx="6585">
                  <c:v>3.0864308217462476E-6</c:v>
                </c:pt>
                <c:pt idx="6586">
                  <c:v>2.2633826026139147E-6</c:v>
                </c:pt>
                <c:pt idx="6587">
                  <c:v>2.0576205478308314E-6</c:v>
                </c:pt>
                <c:pt idx="6588">
                  <c:v>4.7325272600109125E-6</c:v>
                </c:pt>
                <c:pt idx="6589">
                  <c:v>1.4403343834815822E-6</c:v>
                </c:pt>
                <c:pt idx="6590">
                  <c:v>1.0288102739154157E-6</c:v>
                </c:pt>
                <c:pt idx="6591">
                  <c:v>1.6460964382646652E-6</c:v>
                </c:pt>
                <c:pt idx="6592">
                  <c:v>2.2633826026139147E-6</c:v>
                </c:pt>
                <c:pt idx="6593">
                  <c:v>1.0288102739154157E-6</c:v>
                </c:pt>
                <c:pt idx="6594">
                  <c:v>1.2345723286984989E-6</c:v>
                </c:pt>
                <c:pt idx="6595">
                  <c:v>2.8806687669631643E-6</c:v>
                </c:pt>
                <c:pt idx="6596">
                  <c:v>1.4403343834815822E-6</c:v>
                </c:pt>
                <c:pt idx="6597">
                  <c:v>3.0864308217462476E-6</c:v>
                </c:pt>
                <c:pt idx="6598">
                  <c:v>2.8806687669631643E-6</c:v>
                </c:pt>
                <c:pt idx="6599">
                  <c:v>2.0576205478308314E-6</c:v>
                </c:pt>
                <c:pt idx="6600">
                  <c:v>2.8806687669631643E-6</c:v>
                </c:pt>
                <c:pt idx="6601">
                  <c:v>2.8806687669631643E-6</c:v>
                </c:pt>
                <c:pt idx="6602">
                  <c:v>2.6749067121800807E-6</c:v>
                </c:pt>
                <c:pt idx="6603">
                  <c:v>3.0864308217462476E-6</c:v>
                </c:pt>
                <c:pt idx="6604">
                  <c:v>4.3210031504447469E-6</c:v>
                </c:pt>
                <c:pt idx="6605">
                  <c:v>2.8806687669631643E-6</c:v>
                </c:pt>
                <c:pt idx="6606">
                  <c:v>2.0576205478308314E-6</c:v>
                </c:pt>
                <c:pt idx="6607">
                  <c:v>2.6749067121800807E-6</c:v>
                </c:pt>
                <c:pt idx="6608">
                  <c:v>2.0576205478308314E-6</c:v>
                </c:pt>
                <c:pt idx="6609">
                  <c:v>2.8806687669631643E-6</c:v>
                </c:pt>
                <c:pt idx="6610">
                  <c:v>2.6749067121800807E-6</c:v>
                </c:pt>
                <c:pt idx="6611">
                  <c:v>2.2633826026139147E-6</c:v>
                </c:pt>
                <c:pt idx="6612">
                  <c:v>2.4691446573969979E-6</c:v>
                </c:pt>
                <c:pt idx="6613">
                  <c:v>1.6460964382646652E-6</c:v>
                </c:pt>
                <c:pt idx="6614">
                  <c:v>2.2633826026139147E-6</c:v>
                </c:pt>
                <c:pt idx="6615">
                  <c:v>1.4403343834815822E-6</c:v>
                </c:pt>
                <c:pt idx="6616">
                  <c:v>3.2921928765293304E-6</c:v>
                </c:pt>
                <c:pt idx="6617">
                  <c:v>8.2304821913233259E-7</c:v>
                </c:pt>
                <c:pt idx="6618">
                  <c:v>2.2633826026139147E-6</c:v>
                </c:pt>
                <c:pt idx="6619">
                  <c:v>1.4403343834815822E-6</c:v>
                </c:pt>
                <c:pt idx="6620">
                  <c:v>2.6749067121800807E-6</c:v>
                </c:pt>
                <c:pt idx="6621">
                  <c:v>2.6749067121800807E-6</c:v>
                </c:pt>
                <c:pt idx="6622">
                  <c:v>8.2304821913233259E-7</c:v>
                </c:pt>
                <c:pt idx="6623">
                  <c:v>2.0576205478308314E-6</c:v>
                </c:pt>
                <c:pt idx="6624">
                  <c:v>2.2633826026139147E-6</c:v>
                </c:pt>
                <c:pt idx="6625">
                  <c:v>2.8806687669631643E-6</c:v>
                </c:pt>
                <c:pt idx="6626">
                  <c:v>2.2633826026139147E-6</c:v>
                </c:pt>
                <c:pt idx="6627">
                  <c:v>2.2633826026139147E-6</c:v>
                </c:pt>
                <c:pt idx="6628">
                  <c:v>1.6460964382646652E-6</c:v>
                </c:pt>
                <c:pt idx="6629">
                  <c:v>1.6460964382646652E-6</c:v>
                </c:pt>
                <c:pt idx="6630">
                  <c:v>2.6749067121800807E-6</c:v>
                </c:pt>
                <c:pt idx="6631">
                  <c:v>3.497954931312414E-6</c:v>
                </c:pt>
                <c:pt idx="6632">
                  <c:v>4.5267652052278293E-6</c:v>
                </c:pt>
                <c:pt idx="6633">
                  <c:v>5.3498134243601614E-6</c:v>
                </c:pt>
                <c:pt idx="6634">
                  <c:v>5.3498134243601614E-6</c:v>
                </c:pt>
                <c:pt idx="6635">
                  <c:v>5.7613375339263287E-6</c:v>
                </c:pt>
                <c:pt idx="6636">
                  <c:v>4.5267652052278293E-6</c:v>
                </c:pt>
                <c:pt idx="6637">
                  <c:v>4.1152410956616629E-6</c:v>
                </c:pt>
                <c:pt idx="6638">
                  <c:v>3.0864308217462476E-6</c:v>
                </c:pt>
                <c:pt idx="6639">
                  <c:v>2.4691446573969979E-6</c:v>
                </c:pt>
                <c:pt idx="6640">
                  <c:v>1.8518584930477482E-6</c:v>
                </c:pt>
                <c:pt idx="6641">
                  <c:v>1.4403343834815822E-6</c:v>
                </c:pt>
                <c:pt idx="6642">
                  <c:v>2.0576205478308314E-6</c:v>
                </c:pt>
                <c:pt idx="6643">
                  <c:v>1.6460964382646652E-6</c:v>
                </c:pt>
                <c:pt idx="6644">
                  <c:v>2.4691446573969979E-6</c:v>
                </c:pt>
                <c:pt idx="6645">
                  <c:v>2.2633826026139147E-6</c:v>
                </c:pt>
                <c:pt idx="6646">
                  <c:v>3.0864308217462476E-6</c:v>
                </c:pt>
                <c:pt idx="6647">
                  <c:v>2.6749067121800807E-6</c:v>
                </c:pt>
                <c:pt idx="6648">
                  <c:v>1.8518584930477482E-6</c:v>
                </c:pt>
                <c:pt idx="6649">
                  <c:v>1.8518584930477482E-6</c:v>
                </c:pt>
                <c:pt idx="6650">
                  <c:v>2.2633826026139147E-6</c:v>
                </c:pt>
                <c:pt idx="6651">
                  <c:v>2.6749067121800807E-6</c:v>
                </c:pt>
                <c:pt idx="6652">
                  <c:v>2.4691446573969979E-6</c:v>
                </c:pt>
                <c:pt idx="6653">
                  <c:v>2.0576205478308314E-6</c:v>
                </c:pt>
                <c:pt idx="6654">
                  <c:v>2.0576205478308314E-6</c:v>
                </c:pt>
                <c:pt idx="6655">
                  <c:v>1.2345723286984989E-6</c:v>
                </c:pt>
                <c:pt idx="6656">
                  <c:v>2.6749067121800807E-6</c:v>
                </c:pt>
                <c:pt idx="6657">
                  <c:v>1.4403343834815822E-6</c:v>
                </c:pt>
                <c:pt idx="6658">
                  <c:v>2.0576205478308314E-6</c:v>
                </c:pt>
                <c:pt idx="6659">
                  <c:v>1.4403343834815822E-6</c:v>
                </c:pt>
                <c:pt idx="6660">
                  <c:v>2.0576205478308314E-6</c:v>
                </c:pt>
                <c:pt idx="6661">
                  <c:v>2.6749067121800807E-6</c:v>
                </c:pt>
                <c:pt idx="6662">
                  <c:v>1.4403343834815822E-6</c:v>
                </c:pt>
                <c:pt idx="6663">
                  <c:v>2.0576205478308314E-6</c:v>
                </c:pt>
                <c:pt idx="6664">
                  <c:v>2.8806687669631643E-6</c:v>
                </c:pt>
                <c:pt idx="6665">
                  <c:v>1.6460964382646652E-6</c:v>
                </c:pt>
                <c:pt idx="6666">
                  <c:v>2.6749067121800807E-6</c:v>
                </c:pt>
                <c:pt idx="6667">
                  <c:v>1.2345723286984989E-6</c:v>
                </c:pt>
                <c:pt idx="6668">
                  <c:v>2.6749067121800807E-6</c:v>
                </c:pt>
                <c:pt idx="6669">
                  <c:v>2.8806687669631643E-6</c:v>
                </c:pt>
                <c:pt idx="6670">
                  <c:v>2.0576205478308314E-6</c:v>
                </c:pt>
                <c:pt idx="6671">
                  <c:v>2.6749067121800807E-6</c:v>
                </c:pt>
                <c:pt idx="6672">
                  <c:v>2.0576205478308314E-6</c:v>
                </c:pt>
                <c:pt idx="6673">
                  <c:v>1.2345723286984989E-6</c:v>
                </c:pt>
                <c:pt idx="6674">
                  <c:v>2.6749067121800807E-6</c:v>
                </c:pt>
                <c:pt idx="6675">
                  <c:v>2.6749067121800807E-6</c:v>
                </c:pt>
                <c:pt idx="6676">
                  <c:v>2.4691446573969979E-6</c:v>
                </c:pt>
                <c:pt idx="6677">
                  <c:v>1.4403343834815822E-6</c:v>
                </c:pt>
                <c:pt idx="6678">
                  <c:v>1.4403343834815822E-6</c:v>
                </c:pt>
                <c:pt idx="6679">
                  <c:v>1.8518584930477482E-6</c:v>
                </c:pt>
                <c:pt idx="6680">
                  <c:v>1.8518584930477482E-6</c:v>
                </c:pt>
                <c:pt idx="6681">
                  <c:v>2.0576205478308314E-6</c:v>
                </c:pt>
                <c:pt idx="6682">
                  <c:v>1.8518584930477482E-6</c:v>
                </c:pt>
                <c:pt idx="6683">
                  <c:v>1.8518584930477482E-6</c:v>
                </c:pt>
                <c:pt idx="6684">
                  <c:v>1.2345723286984989E-6</c:v>
                </c:pt>
                <c:pt idx="6685">
                  <c:v>1.8518584930477482E-6</c:v>
                </c:pt>
                <c:pt idx="6686">
                  <c:v>1.0288102739154157E-6</c:v>
                </c:pt>
                <c:pt idx="6687">
                  <c:v>2.4691446573969979E-6</c:v>
                </c:pt>
                <c:pt idx="6688">
                  <c:v>1.4403343834815822E-6</c:v>
                </c:pt>
                <c:pt idx="6689">
                  <c:v>2.4691446573969979E-6</c:v>
                </c:pt>
                <c:pt idx="6690">
                  <c:v>3.497954931312414E-6</c:v>
                </c:pt>
                <c:pt idx="6691">
                  <c:v>2.4691446573969979E-6</c:v>
                </c:pt>
                <c:pt idx="6692">
                  <c:v>1.0288102739154157E-6</c:v>
                </c:pt>
                <c:pt idx="6693">
                  <c:v>2.6749067121800807E-6</c:v>
                </c:pt>
                <c:pt idx="6694">
                  <c:v>2.4691446573969979E-6</c:v>
                </c:pt>
                <c:pt idx="6695">
                  <c:v>2.6749067121800807E-6</c:v>
                </c:pt>
                <c:pt idx="6696">
                  <c:v>2.2633826026139147E-6</c:v>
                </c:pt>
                <c:pt idx="6697">
                  <c:v>2.0576205478308314E-6</c:v>
                </c:pt>
                <c:pt idx="6698">
                  <c:v>1.6460964382646652E-6</c:v>
                </c:pt>
                <c:pt idx="6699">
                  <c:v>2.6749067121800807E-6</c:v>
                </c:pt>
                <c:pt idx="6700">
                  <c:v>1.8518584930477482E-6</c:v>
                </c:pt>
                <c:pt idx="6701">
                  <c:v>1.8518584930477482E-6</c:v>
                </c:pt>
                <c:pt idx="6702">
                  <c:v>2.6749067121800807E-6</c:v>
                </c:pt>
                <c:pt idx="6703">
                  <c:v>3.2921928765293304E-6</c:v>
                </c:pt>
                <c:pt idx="6704">
                  <c:v>1.8518584930477482E-6</c:v>
                </c:pt>
                <c:pt idx="6705">
                  <c:v>2.6749067121800807E-6</c:v>
                </c:pt>
                <c:pt idx="6706">
                  <c:v>1.4403343834815822E-6</c:v>
                </c:pt>
                <c:pt idx="6707">
                  <c:v>2.2633826026139147E-6</c:v>
                </c:pt>
                <c:pt idx="6708">
                  <c:v>2.2633826026139147E-6</c:v>
                </c:pt>
                <c:pt idx="6709">
                  <c:v>3.497954931312414E-6</c:v>
                </c:pt>
                <c:pt idx="6710">
                  <c:v>2.6749067121800807E-6</c:v>
                </c:pt>
                <c:pt idx="6711">
                  <c:v>1.4403343834815822E-6</c:v>
                </c:pt>
                <c:pt idx="6712">
                  <c:v>2.0576205478308314E-6</c:v>
                </c:pt>
                <c:pt idx="6713">
                  <c:v>1.2345723286984989E-6</c:v>
                </c:pt>
                <c:pt idx="6714">
                  <c:v>1.4403343834815822E-6</c:v>
                </c:pt>
                <c:pt idx="6715">
                  <c:v>2.8806687669631643E-6</c:v>
                </c:pt>
                <c:pt idx="6716">
                  <c:v>1.6460964382646652E-6</c:v>
                </c:pt>
                <c:pt idx="6717">
                  <c:v>1.4403343834815822E-6</c:v>
                </c:pt>
                <c:pt idx="6718">
                  <c:v>1.8518584930477482E-6</c:v>
                </c:pt>
                <c:pt idx="6719">
                  <c:v>2.2633826026139147E-6</c:v>
                </c:pt>
                <c:pt idx="6720">
                  <c:v>2.4691446573969979E-6</c:v>
                </c:pt>
                <c:pt idx="6721">
                  <c:v>2.8806687669631643E-6</c:v>
                </c:pt>
                <c:pt idx="6722">
                  <c:v>1.6460964382646652E-6</c:v>
                </c:pt>
                <c:pt idx="6723">
                  <c:v>3.0864308217462476E-6</c:v>
                </c:pt>
                <c:pt idx="6724">
                  <c:v>2.2633826026139147E-6</c:v>
                </c:pt>
                <c:pt idx="6725">
                  <c:v>1.8518584930477482E-6</c:v>
                </c:pt>
                <c:pt idx="6726">
                  <c:v>2.4691446573969979E-6</c:v>
                </c:pt>
                <c:pt idx="6727">
                  <c:v>2.0576205478308314E-6</c:v>
                </c:pt>
                <c:pt idx="6728">
                  <c:v>2.0576205478308314E-6</c:v>
                </c:pt>
                <c:pt idx="6729">
                  <c:v>2.0576205478308314E-6</c:v>
                </c:pt>
                <c:pt idx="6730">
                  <c:v>2.4691446573969979E-6</c:v>
                </c:pt>
                <c:pt idx="6731">
                  <c:v>1.8518584930477482E-6</c:v>
                </c:pt>
                <c:pt idx="6732">
                  <c:v>1.8518584930477482E-6</c:v>
                </c:pt>
                <c:pt idx="6733">
                  <c:v>1.6460964382646652E-6</c:v>
                </c:pt>
                <c:pt idx="6734">
                  <c:v>2.8806687669631643E-6</c:v>
                </c:pt>
                <c:pt idx="6735">
                  <c:v>1.6460964382646652E-6</c:v>
                </c:pt>
                <c:pt idx="6736">
                  <c:v>2.0576205478308314E-6</c:v>
                </c:pt>
                <c:pt idx="6737">
                  <c:v>2.0576205478308314E-6</c:v>
                </c:pt>
                <c:pt idx="6738">
                  <c:v>2.4691446573969979E-6</c:v>
                </c:pt>
                <c:pt idx="6739">
                  <c:v>2.2633826026139147E-6</c:v>
                </c:pt>
                <c:pt idx="6740">
                  <c:v>1.4403343834815822E-6</c:v>
                </c:pt>
                <c:pt idx="6741">
                  <c:v>2.8806687669631643E-6</c:v>
                </c:pt>
                <c:pt idx="6742">
                  <c:v>2.6749067121800807E-6</c:v>
                </c:pt>
                <c:pt idx="6743">
                  <c:v>2.6749067121800807E-6</c:v>
                </c:pt>
                <c:pt idx="6744">
                  <c:v>3.0864308217462476E-6</c:v>
                </c:pt>
                <c:pt idx="6745">
                  <c:v>1.6460964382646652E-6</c:v>
                </c:pt>
                <c:pt idx="6746">
                  <c:v>3.2921928765293304E-6</c:v>
                </c:pt>
                <c:pt idx="6747">
                  <c:v>1.4403343834815822E-6</c:v>
                </c:pt>
                <c:pt idx="6748">
                  <c:v>1.6460964382646652E-6</c:v>
                </c:pt>
                <c:pt idx="6749">
                  <c:v>1.0288102739154157E-6</c:v>
                </c:pt>
                <c:pt idx="6750">
                  <c:v>2.0576205478308314E-6</c:v>
                </c:pt>
                <c:pt idx="6751">
                  <c:v>2.2633826026139147E-6</c:v>
                </c:pt>
                <c:pt idx="6752">
                  <c:v>1.6460964382646652E-6</c:v>
                </c:pt>
                <c:pt idx="6753">
                  <c:v>1.2345723286984989E-6</c:v>
                </c:pt>
                <c:pt idx="6754">
                  <c:v>2.0576205478308314E-6</c:v>
                </c:pt>
                <c:pt idx="6755">
                  <c:v>2.8806687669631643E-6</c:v>
                </c:pt>
                <c:pt idx="6756">
                  <c:v>1.2345723286984989E-6</c:v>
                </c:pt>
                <c:pt idx="6757">
                  <c:v>2.4691446573969979E-6</c:v>
                </c:pt>
                <c:pt idx="6758">
                  <c:v>2.2633826026139147E-6</c:v>
                </c:pt>
                <c:pt idx="6759">
                  <c:v>2.0576205478308314E-6</c:v>
                </c:pt>
                <c:pt idx="6760">
                  <c:v>2.0576205478308314E-6</c:v>
                </c:pt>
                <c:pt idx="6761">
                  <c:v>2.4691446573969979E-6</c:v>
                </c:pt>
                <c:pt idx="6762">
                  <c:v>1.6460964382646652E-6</c:v>
                </c:pt>
                <c:pt idx="6763">
                  <c:v>1.2345723286984989E-6</c:v>
                </c:pt>
                <c:pt idx="6764">
                  <c:v>2.6749067121800807E-6</c:v>
                </c:pt>
                <c:pt idx="6765">
                  <c:v>2.4691446573969979E-6</c:v>
                </c:pt>
                <c:pt idx="6766">
                  <c:v>2.2633826026139147E-6</c:v>
                </c:pt>
                <c:pt idx="6767">
                  <c:v>1.6460964382646652E-6</c:v>
                </c:pt>
                <c:pt idx="6768">
                  <c:v>2.8806687669631643E-6</c:v>
                </c:pt>
                <c:pt idx="6769">
                  <c:v>2.2633826026139147E-6</c:v>
                </c:pt>
                <c:pt idx="6770">
                  <c:v>3.0864308217462476E-6</c:v>
                </c:pt>
                <c:pt idx="6771">
                  <c:v>1.6460964382646652E-6</c:v>
                </c:pt>
                <c:pt idx="6772">
                  <c:v>1.6460964382646652E-6</c:v>
                </c:pt>
                <c:pt idx="6773">
                  <c:v>2.6749067121800807E-6</c:v>
                </c:pt>
                <c:pt idx="6774">
                  <c:v>1.2345723286984989E-6</c:v>
                </c:pt>
                <c:pt idx="6775">
                  <c:v>2.4691446573969979E-6</c:v>
                </c:pt>
                <c:pt idx="6776">
                  <c:v>3.2921928765293304E-6</c:v>
                </c:pt>
                <c:pt idx="6777">
                  <c:v>3.2921928765293304E-6</c:v>
                </c:pt>
                <c:pt idx="6778">
                  <c:v>1.8518584930477482E-6</c:v>
                </c:pt>
                <c:pt idx="6779">
                  <c:v>2.0576205478308314E-6</c:v>
                </c:pt>
                <c:pt idx="6780">
                  <c:v>2.2633826026139147E-6</c:v>
                </c:pt>
                <c:pt idx="6781">
                  <c:v>1.2345723286984989E-6</c:v>
                </c:pt>
                <c:pt idx="6782">
                  <c:v>1.0288102739154157E-6</c:v>
                </c:pt>
                <c:pt idx="6783">
                  <c:v>2.4691446573969979E-6</c:v>
                </c:pt>
                <c:pt idx="6784">
                  <c:v>1.4403343834815822E-6</c:v>
                </c:pt>
                <c:pt idx="6785">
                  <c:v>2.8806687669631643E-6</c:v>
                </c:pt>
                <c:pt idx="6786">
                  <c:v>1.0288102739154157E-6</c:v>
                </c:pt>
                <c:pt idx="6787">
                  <c:v>2.0576205478308314E-6</c:v>
                </c:pt>
                <c:pt idx="6788">
                  <c:v>1.8518584930477482E-6</c:v>
                </c:pt>
                <c:pt idx="6789">
                  <c:v>1.6460964382646652E-6</c:v>
                </c:pt>
                <c:pt idx="6790">
                  <c:v>1.6460964382646652E-6</c:v>
                </c:pt>
                <c:pt idx="6791">
                  <c:v>2.0576205478308314E-6</c:v>
                </c:pt>
                <c:pt idx="6792">
                  <c:v>1.2345723286984989E-6</c:v>
                </c:pt>
                <c:pt idx="6793">
                  <c:v>2.8806687669631643E-6</c:v>
                </c:pt>
                <c:pt idx="6794">
                  <c:v>8.2304821913233259E-7</c:v>
                </c:pt>
                <c:pt idx="6795">
                  <c:v>3.2921928765293304E-6</c:v>
                </c:pt>
                <c:pt idx="6796">
                  <c:v>2.8806687669631643E-6</c:v>
                </c:pt>
                <c:pt idx="6797">
                  <c:v>3.2921928765293304E-6</c:v>
                </c:pt>
                <c:pt idx="6798">
                  <c:v>1.2345723286984989E-6</c:v>
                </c:pt>
                <c:pt idx="6799">
                  <c:v>3.7037169860954964E-6</c:v>
                </c:pt>
                <c:pt idx="6800">
                  <c:v>2.6749067121800807E-6</c:v>
                </c:pt>
                <c:pt idx="6801">
                  <c:v>2.4691446573969979E-6</c:v>
                </c:pt>
                <c:pt idx="6802">
                  <c:v>2.0576205478308314E-6</c:v>
                </c:pt>
                <c:pt idx="6803">
                  <c:v>1.8518584930477482E-6</c:v>
                </c:pt>
                <c:pt idx="6804">
                  <c:v>1.8518584930477482E-6</c:v>
                </c:pt>
                <c:pt idx="6805">
                  <c:v>2.8806687669631643E-6</c:v>
                </c:pt>
                <c:pt idx="6806">
                  <c:v>6.1728616434924947E-7</c:v>
                </c:pt>
                <c:pt idx="6807">
                  <c:v>1.8518584930477482E-6</c:v>
                </c:pt>
                <c:pt idx="6808">
                  <c:v>2.6749067121800807E-6</c:v>
                </c:pt>
                <c:pt idx="6809">
                  <c:v>2.4691446573969979E-6</c:v>
                </c:pt>
                <c:pt idx="6810">
                  <c:v>2.0576205478308314E-6</c:v>
                </c:pt>
                <c:pt idx="6811">
                  <c:v>1.8518584930477482E-6</c:v>
                </c:pt>
                <c:pt idx="6812">
                  <c:v>2.2633826026139147E-6</c:v>
                </c:pt>
                <c:pt idx="6813">
                  <c:v>1.8518584930477482E-6</c:v>
                </c:pt>
                <c:pt idx="6814">
                  <c:v>2.4691446573969979E-6</c:v>
                </c:pt>
                <c:pt idx="6815">
                  <c:v>2.2633826026139147E-6</c:v>
                </c:pt>
                <c:pt idx="6816">
                  <c:v>2.6749067121800807E-6</c:v>
                </c:pt>
                <c:pt idx="6817">
                  <c:v>8.2304821913233259E-7</c:v>
                </c:pt>
                <c:pt idx="6818">
                  <c:v>2.2633826026139147E-6</c:v>
                </c:pt>
                <c:pt idx="6819">
                  <c:v>2.4691446573969979E-6</c:v>
                </c:pt>
                <c:pt idx="6820">
                  <c:v>2.2633826026139147E-6</c:v>
                </c:pt>
                <c:pt idx="6821">
                  <c:v>2.4691446573969979E-6</c:v>
                </c:pt>
                <c:pt idx="6822">
                  <c:v>2.2633826026139147E-6</c:v>
                </c:pt>
                <c:pt idx="6823">
                  <c:v>2.2633826026139147E-6</c:v>
                </c:pt>
                <c:pt idx="6824">
                  <c:v>6.1728616434924947E-7</c:v>
                </c:pt>
                <c:pt idx="6825">
                  <c:v>1.6460964382646652E-6</c:v>
                </c:pt>
                <c:pt idx="6826">
                  <c:v>1.6460964382646652E-6</c:v>
                </c:pt>
                <c:pt idx="6827">
                  <c:v>3.7037169860954964E-6</c:v>
                </c:pt>
                <c:pt idx="6828">
                  <c:v>2.4691446573969979E-6</c:v>
                </c:pt>
                <c:pt idx="6829">
                  <c:v>4.5267652052278293E-6</c:v>
                </c:pt>
                <c:pt idx="6830">
                  <c:v>3.0864308217462476E-6</c:v>
                </c:pt>
                <c:pt idx="6831">
                  <c:v>2.0576205478308314E-6</c:v>
                </c:pt>
                <c:pt idx="6832">
                  <c:v>2.0576205478308314E-6</c:v>
                </c:pt>
                <c:pt idx="6833">
                  <c:v>3.0864308217462476E-6</c:v>
                </c:pt>
                <c:pt idx="6834">
                  <c:v>2.4691446573969979E-6</c:v>
                </c:pt>
                <c:pt idx="6835">
                  <c:v>1.6460964382646652E-6</c:v>
                </c:pt>
                <c:pt idx="6836">
                  <c:v>8.2304821913233259E-7</c:v>
                </c:pt>
                <c:pt idx="6837">
                  <c:v>3.2921928765293304E-6</c:v>
                </c:pt>
                <c:pt idx="6838">
                  <c:v>2.2633826026139147E-6</c:v>
                </c:pt>
                <c:pt idx="6839">
                  <c:v>2.0576205478308314E-6</c:v>
                </c:pt>
                <c:pt idx="6840">
                  <c:v>1.8518584930477482E-6</c:v>
                </c:pt>
                <c:pt idx="6841">
                  <c:v>1.2345723286984989E-6</c:v>
                </c:pt>
                <c:pt idx="6842">
                  <c:v>2.6749067121800807E-6</c:v>
                </c:pt>
                <c:pt idx="6843">
                  <c:v>3.2921928765293304E-6</c:v>
                </c:pt>
                <c:pt idx="6844">
                  <c:v>2.2633826026139147E-6</c:v>
                </c:pt>
                <c:pt idx="6845">
                  <c:v>2.0576205478308314E-6</c:v>
                </c:pt>
                <c:pt idx="6846">
                  <c:v>2.4691446573969979E-6</c:v>
                </c:pt>
                <c:pt idx="6847">
                  <c:v>2.2633826026139147E-6</c:v>
                </c:pt>
                <c:pt idx="6848">
                  <c:v>1.2345723286984989E-6</c:v>
                </c:pt>
                <c:pt idx="6849">
                  <c:v>1.4403343834815822E-6</c:v>
                </c:pt>
                <c:pt idx="6850">
                  <c:v>2.0576205478308314E-6</c:v>
                </c:pt>
                <c:pt idx="6851">
                  <c:v>1.4403343834815822E-6</c:v>
                </c:pt>
                <c:pt idx="6852">
                  <c:v>2.0576205478308314E-6</c:v>
                </c:pt>
                <c:pt idx="6853">
                  <c:v>2.4691446573969979E-6</c:v>
                </c:pt>
                <c:pt idx="6854">
                  <c:v>1.6460964382646652E-6</c:v>
                </c:pt>
                <c:pt idx="6855">
                  <c:v>2.2633826026139147E-6</c:v>
                </c:pt>
                <c:pt idx="6856">
                  <c:v>1.0288102739154157E-6</c:v>
                </c:pt>
                <c:pt idx="6857">
                  <c:v>2.2633826026139147E-6</c:v>
                </c:pt>
                <c:pt idx="6858">
                  <c:v>2.6749067121800807E-6</c:v>
                </c:pt>
                <c:pt idx="6859">
                  <c:v>1.8518584930477482E-6</c:v>
                </c:pt>
                <c:pt idx="6860">
                  <c:v>2.2633826026139147E-6</c:v>
                </c:pt>
                <c:pt idx="6861">
                  <c:v>2.8806687669631643E-6</c:v>
                </c:pt>
                <c:pt idx="6862">
                  <c:v>2.2633826026139147E-6</c:v>
                </c:pt>
                <c:pt idx="6863">
                  <c:v>1.2345723286984989E-6</c:v>
                </c:pt>
                <c:pt idx="6864">
                  <c:v>1.6460964382646652E-6</c:v>
                </c:pt>
                <c:pt idx="6865">
                  <c:v>1.6460964382646652E-6</c:v>
                </c:pt>
                <c:pt idx="6866">
                  <c:v>1.2345723286984989E-6</c:v>
                </c:pt>
                <c:pt idx="6867">
                  <c:v>2.0576205478308314E-6</c:v>
                </c:pt>
                <c:pt idx="6868">
                  <c:v>1.0288102739154157E-6</c:v>
                </c:pt>
                <c:pt idx="6869">
                  <c:v>1.4403343834815822E-6</c:v>
                </c:pt>
                <c:pt idx="6870">
                  <c:v>2.0576205478308314E-6</c:v>
                </c:pt>
                <c:pt idx="6871">
                  <c:v>3.0864308217462476E-6</c:v>
                </c:pt>
                <c:pt idx="6872">
                  <c:v>1.8518584930477482E-6</c:v>
                </c:pt>
                <c:pt idx="6873">
                  <c:v>2.4691446573969979E-6</c:v>
                </c:pt>
                <c:pt idx="6874">
                  <c:v>2.4691446573969979E-6</c:v>
                </c:pt>
                <c:pt idx="6875">
                  <c:v>2.2633826026139147E-6</c:v>
                </c:pt>
                <c:pt idx="6876">
                  <c:v>1.6460964382646652E-6</c:v>
                </c:pt>
                <c:pt idx="6877">
                  <c:v>2.4691446573969979E-6</c:v>
                </c:pt>
                <c:pt idx="6878">
                  <c:v>1.6460964382646652E-6</c:v>
                </c:pt>
                <c:pt idx="6879">
                  <c:v>1.2345723286984989E-6</c:v>
                </c:pt>
                <c:pt idx="6880">
                  <c:v>1.8518584930477482E-6</c:v>
                </c:pt>
                <c:pt idx="6881">
                  <c:v>2.8806687669631643E-6</c:v>
                </c:pt>
                <c:pt idx="6882">
                  <c:v>1.4403343834815822E-6</c:v>
                </c:pt>
                <c:pt idx="6883">
                  <c:v>1.2345723286984989E-6</c:v>
                </c:pt>
                <c:pt idx="6884">
                  <c:v>1.0288102739154157E-6</c:v>
                </c:pt>
                <c:pt idx="6885">
                  <c:v>1.4403343834815822E-6</c:v>
                </c:pt>
                <c:pt idx="6886">
                  <c:v>2.0576205478308314E-6</c:v>
                </c:pt>
                <c:pt idx="6887">
                  <c:v>2.2633826026139147E-6</c:v>
                </c:pt>
                <c:pt idx="6888">
                  <c:v>4.115241095661663E-7</c:v>
                </c:pt>
                <c:pt idx="6889">
                  <c:v>1.8518584930477482E-6</c:v>
                </c:pt>
                <c:pt idx="6890">
                  <c:v>1.8518584930477482E-6</c:v>
                </c:pt>
                <c:pt idx="6891">
                  <c:v>2.8806687669631643E-6</c:v>
                </c:pt>
                <c:pt idx="6892">
                  <c:v>1.6460964382646652E-6</c:v>
                </c:pt>
                <c:pt idx="6893">
                  <c:v>2.8806687669631643E-6</c:v>
                </c:pt>
                <c:pt idx="6894">
                  <c:v>1.8518584930477482E-6</c:v>
                </c:pt>
                <c:pt idx="6895">
                  <c:v>2.4691446573969979E-6</c:v>
                </c:pt>
                <c:pt idx="6896">
                  <c:v>3.0864308217462476E-6</c:v>
                </c:pt>
                <c:pt idx="6897">
                  <c:v>1.0288102739154157E-6</c:v>
                </c:pt>
                <c:pt idx="6898">
                  <c:v>2.2633826026139147E-6</c:v>
                </c:pt>
                <c:pt idx="6899">
                  <c:v>1.4403343834815822E-6</c:v>
                </c:pt>
                <c:pt idx="6900">
                  <c:v>2.0576205478308314E-6</c:v>
                </c:pt>
                <c:pt idx="6901">
                  <c:v>2.0576205478308314E-6</c:v>
                </c:pt>
                <c:pt idx="6902">
                  <c:v>1.6460964382646652E-6</c:v>
                </c:pt>
                <c:pt idx="6903">
                  <c:v>2.8806687669631643E-6</c:v>
                </c:pt>
                <c:pt idx="6904">
                  <c:v>2.8806687669631643E-6</c:v>
                </c:pt>
                <c:pt idx="6905">
                  <c:v>1.4403343834815822E-6</c:v>
                </c:pt>
                <c:pt idx="6906">
                  <c:v>1.0288102739154157E-6</c:v>
                </c:pt>
                <c:pt idx="6907">
                  <c:v>1.6460964382646652E-6</c:v>
                </c:pt>
                <c:pt idx="6908">
                  <c:v>1.8518584930477482E-6</c:v>
                </c:pt>
                <c:pt idx="6909">
                  <c:v>2.0576205478308314E-6</c:v>
                </c:pt>
                <c:pt idx="6910">
                  <c:v>2.4691446573969979E-6</c:v>
                </c:pt>
                <c:pt idx="6911">
                  <c:v>2.8806687669631643E-6</c:v>
                </c:pt>
                <c:pt idx="6912">
                  <c:v>1.0288102739154157E-6</c:v>
                </c:pt>
                <c:pt idx="6913">
                  <c:v>2.8806687669631643E-6</c:v>
                </c:pt>
                <c:pt idx="6914">
                  <c:v>1.6460964382646652E-6</c:v>
                </c:pt>
                <c:pt idx="6915">
                  <c:v>1.6460964382646652E-6</c:v>
                </c:pt>
                <c:pt idx="6916">
                  <c:v>1.8518584930477482E-6</c:v>
                </c:pt>
                <c:pt idx="6917">
                  <c:v>1.4403343834815822E-6</c:v>
                </c:pt>
                <c:pt idx="6918">
                  <c:v>2.0576205478308314E-6</c:v>
                </c:pt>
                <c:pt idx="6919">
                  <c:v>1.8518584930477482E-6</c:v>
                </c:pt>
                <c:pt idx="6920">
                  <c:v>2.2633826026139147E-6</c:v>
                </c:pt>
                <c:pt idx="6921">
                  <c:v>1.4403343834815822E-6</c:v>
                </c:pt>
                <c:pt idx="6922">
                  <c:v>2.6749067121800807E-6</c:v>
                </c:pt>
                <c:pt idx="6923">
                  <c:v>1.0288102739154157E-6</c:v>
                </c:pt>
                <c:pt idx="6924">
                  <c:v>2.4691446573969979E-6</c:v>
                </c:pt>
                <c:pt idx="6925">
                  <c:v>2.6749067121800807E-6</c:v>
                </c:pt>
                <c:pt idx="6926">
                  <c:v>1.4403343834815822E-6</c:v>
                </c:pt>
                <c:pt idx="6927">
                  <c:v>2.4691446573969979E-6</c:v>
                </c:pt>
                <c:pt idx="6928">
                  <c:v>2.8806687669631643E-6</c:v>
                </c:pt>
                <c:pt idx="6929">
                  <c:v>1.4403343834815822E-6</c:v>
                </c:pt>
                <c:pt idx="6930">
                  <c:v>1.6460964382646652E-6</c:v>
                </c:pt>
                <c:pt idx="6931">
                  <c:v>1.4403343834815822E-6</c:v>
                </c:pt>
                <c:pt idx="6932">
                  <c:v>1.8518584930477482E-6</c:v>
                </c:pt>
                <c:pt idx="6933">
                  <c:v>3.497954931312414E-6</c:v>
                </c:pt>
                <c:pt idx="6934">
                  <c:v>1.8518584930477482E-6</c:v>
                </c:pt>
                <c:pt idx="6935">
                  <c:v>1.4403343834815822E-6</c:v>
                </c:pt>
                <c:pt idx="6936">
                  <c:v>1.8518584930477482E-6</c:v>
                </c:pt>
                <c:pt idx="6937">
                  <c:v>2.0576205478308314E-6</c:v>
                </c:pt>
                <c:pt idx="6938">
                  <c:v>1.8518584930477482E-6</c:v>
                </c:pt>
                <c:pt idx="6939">
                  <c:v>1.8518584930477482E-6</c:v>
                </c:pt>
                <c:pt idx="6940">
                  <c:v>8.2304821913233259E-7</c:v>
                </c:pt>
                <c:pt idx="6941">
                  <c:v>1.0288102739154157E-6</c:v>
                </c:pt>
                <c:pt idx="6942">
                  <c:v>2.2633826026139147E-6</c:v>
                </c:pt>
                <c:pt idx="6943">
                  <c:v>1.2345723286984989E-6</c:v>
                </c:pt>
                <c:pt idx="6944">
                  <c:v>2.0576205478308314E-6</c:v>
                </c:pt>
                <c:pt idx="6945">
                  <c:v>8.2304821913233259E-7</c:v>
                </c:pt>
                <c:pt idx="6946">
                  <c:v>1.2345723286984989E-6</c:v>
                </c:pt>
                <c:pt idx="6947">
                  <c:v>2.2633826026139147E-6</c:v>
                </c:pt>
                <c:pt idx="6948">
                  <c:v>1.0288102739154157E-6</c:v>
                </c:pt>
                <c:pt idx="6949">
                  <c:v>2.4691446573969979E-6</c:v>
                </c:pt>
                <c:pt idx="6950">
                  <c:v>2.8806687669631643E-6</c:v>
                </c:pt>
                <c:pt idx="6951">
                  <c:v>1.6460964382646652E-6</c:v>
                </c:pt>
                <c:pt idx="6952">
                  <c:v>2.4691446573969979E-6</c:v>
                </c:pt>
                <c:pt idx="6953">
                  <c:v>1.8518584930477482E-6</c:v>
                </c:pt>
                <c:pt idx="6954">
                  <c:v>2.0576205478308314E-6</c:v>
                </c:pt>
                <c:pt idx="6955">
                  <c:v>2.0576205478308314E-6</c:v>
                </c:pt>
                <c:pt idx="6956">
                  <c:v>1.6460964382646652E-6</c:v>
                </c:pt>
                <c:pt idx="6957">
                  <c:v>2.0576205478308314E-6</c:v>
                </c:pt>
                <c:pt idx="6958">
                  <c:v>6.1728616434924947E-7</c:v>
                </c:pt>
                <c:pt idx="6959">
                  <c:v>2.4691446573969979E-6</c:v>
                </c:pt>
                <c:pt idx="6960">
                  <c:v>2.4691446573969979E-6</c:v>
                </c:pt>
                <c:pt idx="6961">
                  <c:v>1.4403343834815822E-6</c:v>
                </c:pt>
                <c:pt idx="6962">
                  <c:v>1.4403343834815822E-6</c:v>
                </c:pt>
                <c:pt idx="6963">
                  <c:v>1.6460964382646652E-6</c:v>
                </c:pt>
                <c:pt idx="6964">
                  <c:v>2.8806687669631643E-6</c:v>
                </c:pt>
                <c:pt idx="6965">
                  <c:v>1.8518584930477482E-6</c:v>
                </c:pt>
                <c:pt idx="6966">
                  <c:v>6.1728616434924947E-7</c:v>
                </c:pt>
                <c:pt idx="6967">
                  <c:v>2.2633826026139147E-6</c:v>
                </c:pt>
                <c:pt idx="6968">
                  <c:v>1.0288102739154157E-6</c:v>
                </c:pt>
                <c:pt idx="6969">
                  <c:v>2.4691446573969979E-6</c:v>
                </c:pt>
                <c:pt idx="6970">
                  <c:v>2.4691446573969979E-6</c:v>
                </c:pt>
                <c:pt idx="6971">
                  <c:v>1.6460964382646652E-6</c:v>
                </c:pt>
                <c:pt idx="6972">
                  <c:v>2.2633826026139147E-6</c:v>
                </c:pt>
                <c:pt idx="6973">
                  <c:v>2.6749067121800807E-6</c:v>
                </c:pt>
                <c:pt idx="6974">
                  <c:v>1.4403343834815822E-6</c:v>
                </c:pt>
                <c:pt idx="6975">
                  <c:v>1.4403343834815822E-6</c:v>
                </c:pt>
                <c:pt idx="6976">
                  <c:v>1.6460964382646652E-6</c:v>
                </c:pt>
                <c:pt idx="6977">
                  <c:v>1.0288102739154157E-6</c:v>
                </c:pt>
                <c:pt idx="6978">
                  <c:v>1.4403343834815822E-6</c:v>
                </c:pt>
                <c:pt idx="6979">
                  <c:v>1.6460964382646652E-6</c:v>
                </c:pt>
                <c:pt idx="6980">
                  <c:v>1.2345723286984989E-6</c:v>
                </c:pt>
                <c:pt idx="6981">
                  <c:v>2.2633826026139147E-6</c:v>
                </c:pt>
                <c:pt idx="6982">
                  <c:v>2.0576205478308314E-6</c:v>
                </c:pt>
                <c:pt idx="6983">
                  <c:v>1.2345723286984989E-6</c:v>
                </c:pt>
                <c:pt idx="6984">
                  <c:v>6.1728616434924947E-7</c:v>
                </c:pt>
                <c:pt idx="6985">
                  <c:v>1.6460964382646652E-6</c:v>
                </c:pt>
                <c:pt idx="6986">
                  <c:v>1.0288102739154157E-6</c:v>
                </c:pt>
                <c:pt idx="6987">
                  <c:v>1.8518584930477482E-6</c:v>
                </c:pt>
                <c:pt idx="6988">
                  <c:v>1.6460964382646652E-6</c:v>
                </c:pt>
                <c:pt idx="6989">
                  <c:v>1.6460964382646652E-6</c:v>
                </c:pt>
                <c:pt idx="6990">
                  <c:v>2.2633826026139147E-6</c:v>
                </c:pt>
                <c:pt idx="6991">
                  <c:v>2.6749067121800807E-6</c:v>
                </c:pt>
                <c:pt idx="6992">
                  <c:v>1.8518584930477482E-6</c:v>
                </c:pt>
                <c:pt idx="6993">
                  <c:v>1.8518584930477482E-6</c:v>
                </c:pt>
                <c:pt idx="6994">
                  <c:v>1.6460964382646652E-6</c:v>
                </c:pt>
                <c:pt idx="6995">
                  <c:v>2.2633826026139147E-6</c:v>
                </c:pt>
                <c:pt idx="6996">
                  <c:v>2.0576205478308314E-6</c:v>
                </c:pt>
                <c:pt idx="6997">
                  <c:v>1.4403343834815822E-6</c:v>
                </c:pt>
                <c:pt idx="6998">
                  <c:v>1.6460964382646652E-6</c:v>
                </c:pt>
                <c:pt idx="6999">
                  <c:v>2.0576205478308314E-6</c:v>
                </c:pt>
                <c:pt idx="7000">
                  <c:v>1.6460964382646652E-6</c:v>
                </c:pt>
                <c:pt idx="7001">
                  <c:v>2.4691446573969979E-6</c:v>
                </c:pt>
                <c:pt idx="7002">
                  <c:v>1.6460964382646652E-6</c:v>
                </c:pt>
                <c:pt idx="7003">
                  <c:v>1.4403343834815822E-6</c:v>
                </c:pt>
                <c:pt idx="7004">
                  <c:v>1.4403343834815822E-6</c:v>
                </c:pt>
                <c:pt idx="7005">
                  <c:v>1.4403343834815822E-6</c:v>
                </c:pt>
                <c:pt idx="7006">
                  <c:v>2.0576205478308314E-6</c:v>
                </c:pt>
                <c:pt idx="7007">
                  <c:v>1.6460964382646652E-6</c:v>
                </c:pt>
                <c:pt idx="7008">
                  <c:v>1.8518584930477482E-6</c:v>
                </c:pt>
                <c:pt idx="7009">
                  <c:v>4.115241095661663E-7</c:v>
                </c:pt>
                <c:pt idx="7010">
                  <c:v>3.497954931312414E-6</c:v>
                </c:pt>
                <c:pt idx="7011">
                  <c:v>2.0576205478308314E-6</c:v>
                </c:pt>
                <c:pt idx="7012">
                  <c:v>3.0864308217462476E-6</c:v>
                </c:pt>
                <c:pt idx="7013">
                  <c:v>2.0576205478308314E-6</c:v>
                </c:pt>
                <c:pt idx="7014">
                  <c:v>2.0576205478308314E-6</c:v>
                </c:pt>
                <c:pt idx="7015">
                  <c:v>1.4403343834815822E-6</c:v>
                </c:pt>
                <c:pt idx="7016">
                  <c:v>1.8518584930477482E-6</c:v>
                </c:pt>
                <c:pt idx="7017">
                  <c:v>2.0576205478308314E-6</c:v>
                </c:pt>
                <c:pt idx="7018">
                  <c:v>2.6749067121800807E-6</c:v>
                </c:pt>
                <c:pt idx="7019">
                  <c:v>2.2633826026139147E-6</c:v>
                </c:pt>
                <c:pt idx="7020">
                  <c:v>2.6749067121800807E-6</c:v>
                </c:pt>
                <c:pt idx="7021">
                  <c:v>3.9094790408785796E-6</c:v>
                </c:pt>
                <c:pt idx="7022">
                  <c:v>3.2921928765293304E-6</c:v>
                </c:pt>
                <c:pt idx="7023">
                  <c:v>3.0864308217462476E-6</c:v>
                </c:pt>
                <c:pt idx="7024">
                  <c:v>2.2633826026139147E-6</c:v>
                </c:pt>
                <c:pt idx="7025">
                  <c:v>1.4403343834815822E-6</c:v>
                </c:pt>
                <c:pt idx="7026">
                  <c:v>1.6460964382646652E-6</c:v>
                </c:pt>
                <c:pt idx="7027">
                  <c:v>1.8518584930477482E-6</c:v>
                </c:pt>
                <c:pt idx="7028">
                  <c:v>2.4691446573969979E-6</c:v>
                </c:pt>
                <c:pt idx="7029">
                  <c:v>1.4403343834815822E-6</c:v>
                </c:pt>
                <c:pt idx="7030">
                  <c:v>1.4403343834815822E-6</c:v>
                </c:pt>
                <c:pt idx="7031">
                  <c:v>2.4691446573969979E-6</c:v>
                </c:pt>
                <c:pt idx="7032">
                  <c:v>2.8806687669631643E-6</c:v>
                </c:pt>
                <c:pt idx="7033">
                  <c:v>2.0576205478308314E-6</c:v>
                </c:pt>
                <c:pt idx="7034">
                  <c:v>1.2345723286984989E-6</c:v>
                </c:pt>
                <c:pt idx="7035">
                  <c:v>1.4403343834815822E-6</c:v>
                </c:pt>
                <c:pt idx="7036">
                  <c:v>6.1728616434924947E-7</c:v>
                </c:pt>
                <c:pt idx="7037">
                  <c:v>2.2633826026139147E-6</c:v>
                </c:pt>
                <c:pt idx="7038">
                  <c:v>1.2345723286984989E-6</c:v>
                </c:pt>
                <c:pt idx="7039">
                  <c:v>1.6460964382646652E-6</c:v>
                </c:pt>
                <c:pt idx="7040">
                  <c:v>2.0576205478308314E-6</c:v>
                </c:pt>
                <c:pt idx="7041">
                  <c:v>1.0288102739154157E-6</c:v>
                </c:pt>
                <c:pt idx="7042">
                  <c:v>2.6749067121800807E-6</c:v>
                </c:pt>
                <c:pt idx="7043">
                  <c:v>2.0576205478308314E-6</c:v>
                </c:pt>
                <c:pt idx="7044">
                  <c:v>1.8518584930477482E-6</c:v>
                </c:pt>
                <c:pt idx="7045">
                  <c:v>2.6749067121800807E-6</c:v>
                </c:pt>
                <c:pt idx="7046">
                  <c:v>1.2345723286984989E-6</c:v>
                </c:pt>
                <c:pt idx="7047">
                  <c:v>1.8518584930477482E-6</c:v>
                </c:pt>
                <c:pt idx="7048">
                  <c:v>1.6460964382646652E-6</c:v>
                </c:pt>
                <c:pt idx="7049">
                  <c:v>1.4403343834815822E-6</c:v>
                </c:pt>
                <c:pt idx="7050">
                  <c:v>1.4403343834815822E-6</c:v>
                </c:pt>
                <c:pt idx="7051">
                  <c:v>1.6460964382646652E-6</c:v>
                </c:pt>
                <c:pt idx="7052">
                  <c:v>1.8518584930477482E-6</c:v>
                </c:pt>
                <c:pt idx="7053">
                  <c:v>1.8518584930477482E-6</c:v>
                </c:pt>
                <c:pt idx="7054">
                  <c:v>1.0288102739154157E-6</c:v>
                </c:pt>
                <c:pt idx="7055">
                  <c:v>1.2345723286984989E-6</c:v>
                </c:pt>
                <c:pt idx="7056">
                  <c:v>2.2633826026139147E-6</c:v>
                </c:pt>
                <c:pt idx="7057">
                  <c:v>1.6460964382646652E-6</c:v>
                </c:pt>
                <c:pt idx="7058">
                  <c:v>2.6749067121800807E-6</c:v>
                </c:pt>
                <c:pt idx="7059">
                  <c:v>2.2633826026139147E-6</c:v>
                </c:pt>
                <c:pt idx="7060">
                  <c:v>1.4403343834815822E-6</c:v>
                </c:pt>
                <c:pt idx="7061">
                  <c:v>8.2304821913233259E-7</c:v>
                </c:pt>
                <c:pt idx="7062">
                  <c:v>1.8518584930477482E-6</c:v>
                </c:pt>
                <c:pt idx="7063">
                  <c:v>2.4691446573969979E-6</c:v>
                </c:pt>
                <c:pt idx="7064">
                  <c:v>1.6460964382646652E-6</c:v>
                </c:pt>
                <c:pt idx="7065">
                  <c:v>1.6460964382646652E-6</c:v>
                </c:pt>
                <c:pt idx="7066">
                  <c:v>1.8518584930477482E-6</c:v>
                </c:pt>
                <c:pt idx="7067">
                  <c:v>1.6460964382646652E-6</c:v>
                </c:pt>
                <c:pt idx="7068">
                  <c:v>1.0288102739154157E-6</c:v>
                </c:pt>
                <c:pt idx="7069">
                  <c:v>8.2304821913233259E-7</c:v>
                </c:pt>
                <c:pt idx="7070">
                  <c:v>2.2633826026139147E-6</c:v>
                </c:pt>
                <c:pt idx="7071">
                  <c:v>1.8518584930477482E-6</c:v>
                </c:pt>
                <c:pt idx="7072">
                  <c:v>2.0576205478308314E-6</c:v>
                </c:pt>
                <c:pt idx="7073">
                  <c:v>1.4403343834815822E-6</c:v>
                </c:pt>
                <c:pt idx="7074">
                  <c:v>1.6460964382646652E-6</c:v>
                </c:pt>
                <c:pt idx="7075">
                  <c:v>2.0576205478308314E-6</c:v>
                </c:pt>
                <c:pt idx="7076">
                  <c:v>1.6460964382646652E-6</c:v>
                </c:pt>
                <c:pt idx="7077">
                  <c:v>1.8518584930477482E-6</c:v>
                </c:pt>
                <c:pt idx="7078">
                  <c:v>1.0288102739154157E-6</c:v>
                </c:pt>
                <c:pt idx="7079">
                  <c:v>1.2345723286984989E-6</c:v>
                </c:pt>
                <c:pt idx="7080">
                  <c:v>2.0576205478308314E-6</c:v>
                </c:pt>
                <c:pt idx="7081">
                  <c:v>1.6460964382646652E-6</c:v>
                </c:pt>
                <c:pt idx="7082">
                  <c:v>4.115241095661663E-7</c:v>
                </c:pt>
                <c:pt idx="7083">
                  <c:v>8.2304821913233259E-7</c:v>
                </c:pt>
                <c:pt idx="7084">
                  <c:v>3.0864308217462476E-6</c:v>
                </c:pt>
                <c:pt idx="7085">
                  <c:v>2.0576205478308314E-6</c:v>
                </c:pt>
                <c:pt idx="7086">
                  <c:v>2.2633826026139147E-6</c:v>
                </c:pt>
                <c:pt idx="7087">
                  <c:v>1.2345723286984989E-6</c:v>
                </c:pt>
                <c:pt idx="7088">
                  <c:v>1.4403343834815822E-6</c:v>
                </c:pt>
                <c:pt idx="7089">
                  <c:v>1.2345723286984989E-6</c:v>
                </c:pt>
                <c:pt idx="7090">
                  <c:v>8.2304821913233259E-7</c:v>
                </c:pt>
                <c:pt idx="7091">
                  <c:v>1.8518584930477482E-6</c:v>
                </c:pt>
                <c:pt idx="7092">
                  <c:v>2.0576205478308314E-6</c:v>
                </c:pt>
                <c:pt idx="7093">
                  <c:v>2.4691446573969979E-6</c:v>
                </c:pt>
                <c:pt idx="7094">
                  <c:v>1.8518584930477482E-6</c:v>
                </c:pt>
                <c:pt idx="7095">
                  <c:v>2.8806687669631643E-6</c:v>
                </c:pt>
                <c:pt idx="7096">
                  <c:v>8.2304821913233259E-7</c:v>
                </c:pt>
                <c:pt idx="7097">
                  <c:v>1.0288102739154157E-6</c:v>
                </c:pt>
                <c:pt idx="7098">
                  <c:v>1.4403343834815822E-6</c:v>
                </c:pt>
                <c:pt idx="7099">
                  <c:v>2.0576205478308314E-6</c:v>
                </c:pt>
                <c:pt idx="7100">
                  <c:v>1.4403343834815822E-6</c:v>
                </c:pt>
                <c:pt idx="7101">
                  <c:v>2.4691446573969979E-6</c:v>
                </c:pt>
                <c:pt idx="7102">
                  <c:v>1.6460964382646652E-6</c:v>
                </c:pt>
                <c:pt idx="7103">
                  <c:v>2.8806687669631643E-6</c:v>
                </c:pt>
                <c:pt idx="7104">
                  <c:v>1.4403343834815822E-6</c:v>
                </c:pt>
                <c:pt idx="7105">
                  <c:v>2.8806687669631643E-6</c:v>
                </c:pt>
                <c:pt idx="7106">
                  <c:v>1.6460964382646652E-6</c:v>
                </c:pt>
                <c:pt idx="7107">
                  <c:v>1.8518584930477482E-6</c:v>
                </c:pt>
                <c:pt idx="7108">
                  <c:v>1.4403343834815822E-6</c:v>
                </c:pt>
                <c:pt idx="7109">
                  <c:v>8.2304821913233259E-7</c:v>
                </c:pt>
                <c:pt idx="7110">
                  <c:v>2.0576205478308314E-6</c:v>
                </c:pt>
                <c:pt idx="7111">
                  <c:v>1.4403343834815822E-6</c:v>
                </c:pt>
                <c:pt idx="7112">
                  <c:v>2.0576205478308314E-6</c:v>
                </c:pt>
                <c:pt idx="7113">
                  <c:v>1.8518584930477482E-6</c:v>
                </c:pt>
                <c:pt idx="7114">
                  <c:v>1.0288102739154157E-6</c:v>
                </c:pt>
                <c:pt idx="7115">
                  <c:v>2.2633826026139147E-6</c:v>
                </c:pt>
                <c:pt idx="7116">
                  <c:v>1.6460964382646652E-6</c:v>
                </c:pt>
                <c:pt idx="7117">
                  <c:v>1.6460964382646652E-6</c:v>
                </c:pt>
                <c:pt idx="7118">
                  <c:v>1.8518584930477482E-6</c:v>
                </c:pt>
                <c:pt idx="7119">
                  <c:v>1.6460964382646652E-6</c:v>
                </c:pt>
                <c:pt idx="7120">
                  <c:v>1.6460964382646652E-6</c:v>
                </c:pt>
                <c:pt idx="7121">
                  <c:v>1.8518584930477482E-6</c:v>
                </c:pt>
                <c:pt idx="7122">
                  <c:v>1.4403343834815822E-6</c:v>
                </c:pt>
                <c:pt idx="7123">
                  <c:v>1.2345723286984989E-6</c:v>
                </c:pt>
                <c:pt idx="7124">
                  <c:v>1.6460964382646652E-6</c:v>
                </c:pt>
                <c:pt idx="7125">
                  <c:v>1.6460964382646652E-6</c:v>
                </c:pt>
                <c:pt idx="7126">
                  <c:v>1.6460964382646652E-6</c:v>
                </c:pt>
                <c:pt idx="7127">
                  <c:v>1.0288102739154157E-6</c:v>
                </c:pt>
                <c:pt idx="7128">
                  <c:v>2.8806687669631643E-6</c:v>
                </c:pt>
                <c:pt idx="7129">
                  <c:v>1.2345723286984989E-6</c:v>
                </c:pt>
                <c:pt idx="7130">
                  <c:v>1.4403343834815822E-6</c:v>
                </c:pt>
                <c:pt idx="7131">
                  <c:v>2.2633826026139147E-6</c:v>
                </c:pt>
                <c:pt idx="7132">
                  <c:v>1.8518584930477482E-6</c:v>
                </c:pt>
                <c:pt idx="7133">
                  <c:v>1.4403343834815822E-6</c:v>
                </c:pt>
                <c:pt idx="7134">
                  <c:v>1.4403343834815822E-6</c:v>
                </c:pt>
                <c:pt idx="7135">
                  <c:v>2.6749067121800807E-6</c:v>
                </c:pt>
                <c:pt idx="7136">
                  <c:v>1.0288102739154157E-6</c:v>
                </c:pt>
                <c:pt idx="7137">
                  <c:v>8.2304821913233259E-7</c:v>
                </c:pt>
                <c:pt idx="7138">
                  <c:v>1.8518584930477482E-6</c:v>
                </c:pt>
                <c:pt idx="7139">
                  <c:v>4.115241095661663E-7</c:v>
                </c:pt>
                <c:pt idx="7140">
                  <c:v>1.8518584930477482E-6</c:v>
                </c:pt>
                <c:pt idx="7141">
                  <c:v>1.8518584930477482E-6</c:v>
                </c:pt>
                <c:pt idx="7142">
                  <c:v>1.6460964382646652E-6</c:v>
                </c:pt>
                <c:pt idx="7143">
                  <c:v>1.2345723286984989E-6</c:v>
                </c:pt>
                <c:pt idx="7144">
                  <c:v>1.2345723286984989E-6</c:v>
                </c:pt>
                <c:pt idx="7145">
                  <c:v>1.6460964382646652E-6</c:v>
                </c:pt>
                <c:pt idx="7146">
                  <c:v>2.4691446573969979E-6</c:v>
                </c:pt>
                <c:pt idx="7147">
                  <c:v>8.2304821913233259E-7</c:v>
                </c:pt>
                <c:pt idx="7148">
                  <c:v>1.6460964382646652E-6</c:v>
                </c:pt>
                <c:pt idx="7149">
                  <c:v>6.1728616434924947E-7</c:v>
                </c:pt>
                <c:pt idx="7150">
                  <c:v>2.0576205478308314E-6</c:v>
                </c:pt>
                <c:pt idx="7151">
                  <c:v>1.8518584930477482E-6</c:v>
                </c:pt>
                <c:pt idx="7152">
                  <c:v>2.6749067121800807E-6</c:v>
                </c:pt>
                <c:pt idx="7153">
                  <c:v>2.2633826026139147E-6</c:v>
                </c:pt>
                <c:pt idx="7154">
                  <c:v>4.115241095661663E-7</c:v>
                </c:pt>
                <c:pt idx="7155">
                  <c:v>1.8518584930477482E-6</c:v>
                </c:pt>
                <c:pt idx="7156">
                  <c:v>2.4691446573969979E-6</c:v>
                </c:pt>
                <c:pt idx="7157">
                  <c:v>2.8806687669631643E-6</c:v>
                </c:pt>
                <c:pt idx="7158">
                  <c:v>1.8518584930477482E-6</c:v>
                </c:pt>
                <c:pt idx="7159">
                  <c:v>2.2633826026139147E-6</c:v>
                </c:pt>
                <c:pt idx="7160">
                  <c:v>2.2633826026139147E-6</c:v>
                </c:pt>
                <c:pt idx="7161">
                  <c:v>2.0576205478308314E-6</c:v>
                </c:pt>
                <c:pt idx="7162">
                  <c:v>2.0576205478308314E-6</c:v>
                </c:pt>
                <c:pt idx="7163">
                  <c:v>2.0576205478308314E-6</c:v>
                </c:pt>
                <c:pt idx="7164">
                  <c:v>6.1728616434924947E-7</c:v>
                </c:pt>
                <c:pt idx="7165">
                  <c:v>1.8518584930477482E-6</c:v>
                </c:pt>
                <c:pt idx="7166">
                  <c:v>1.4403343834815822E-6</c:v>
                </c:pt>
                <c:pt idx="7167">
                  <c:v>2.0576205478308314E-6</c:v>
                </c:pt>
                <c:pt idx="7168">
                  <c:v>1.0288102739154157E-6</c:v>
                </c:pt>
                <c:pt idx="7169">
                  <c:v>1.2345723286984989E-6</c:v>
                </c:pt>
                <c:pt idx="7170">
                  <c:v>1.0288102739154157E-6</c:v>
                </c:pt>
                <c:pt idx="7171">
                  <c:v>1.6460964382646652E-6</c:v>
                </c:pt>
                <c:pt idx="7172">
                  <c:v>2.0576205478308314E-6</c:v>
                </c:pt>
                <c:pt idx="7173">
                  <c:v>1.8518584930477482E-6</c:v>
                </c:pt>
                <c:pt idx="7174">
                  <c:v>1.2345723286984989E-6</c:v>
                </c:pt>
                <c:pt idx="7175">
                  <c:v>2.0576205478308314E-6</c:v>
                </c:pt>
                <c:pt idx="7176">
                  <c:v>2.6749067121800807E-6</c:v>
                </c:pt>
                <c:pt idx="7177">
                  <c:v>1.6460964382646652E-6</c:v>
                </c:pt>
                <c:pt idx="7178">
                  <c:v>2.8806687669631643E-6</c:v>
                </c:pt>
                <c:pt idx="7179">
                  <c:v>2.2633826026139147E-6</c:v>
                </c:pt>
                <c:pt idx="7180">
                  <c:v>2.0576205478308314E-6</c:v>
                </c:pt>
                <c:pt idx="7181">
                  <c:v>1.0288102739154157E-6</c:v>
                </c:pt>
                <c:pt idx="7182">
                  <c:v>2.2633826026139147E-6</c:v>
                </c:pt>
                <c:pt idx="7183">
                  <c:v>2.2633826026139147E-6</c:v>
                </c:pt>
                <c:pt idx="7184">
                  <c:v>1.0288102739154157E-6</c:v>
                </c:pt>
                <c:pt idx="7185">
                  <c:v>2.8806687669631643E-6</c:v>
                </c:pt>
                <c:pt idx="7186">
                  <c:v>1.4403343834815822E-6</c:v>
                </c:pt>
                <c:pt idx="7187">
                  <c:v>6.1728616434924947E-7</c:v>
                </c:pt>
                <c:pt idx="7188">
                  <c:v>1.6460964382646652E-6</c:v>
                </c:pt>
                <c:pt idx="7189">
                  <c:v>1.6460964382646652E-6</c:v>
                </c:pt>
                <c:pt idx="7190">
                  <c:v>1.6460964382646652E-6</c:v>
                </c:pt>
                <c:pt idx="7191">
                  <c:v>1.2345723286984989E-6</c:v>
                </c:pt>
                <c:pt idx="7192">
                  <c:v>2.6749067121800807E-6</c:v>
                </c:pt>
                <c:pt idx="7193">
                  <c:v>1.0288102739154157E-6</c:v>
                </c:pt>
                <c:pt idx="7194">
                  <c:v>8.2304821913233259E-7</c:v>
                </c:pt>
                <c:pt idx="7195">
                  <c:v>2.2633826026139147E-6</c:v>
                </c:pt>
                <c:pt idx="7196">
                  <c:v>1.8518584930477482E-6</c:v>
                </c:pt>
                <c:pt idx="7197">
                  <c:v>1.4403343834815822E-6</c:v>
                </c:pt>
                <c:pt idx="7198">
                  <c:v>2.6749067121800807E-6</c:v>
                </c:pt>
                <c:pt idx="7199">
                  <c:v>2.0576205478308314E-6</c:v>
                </c:pt>
                <c:pt idx="7200">
                  <c:v>1.2345723286984989E-6</c:v>
                </c:pt>
                <c:pt idx="7201">
                  <c:v>1.4403343834815822E-6</c:v>
                </c:pt>
                <c:pt idx="7202">
                  <c:v>1.8518584930477482E-6</c:v>
                </c:pt>
                <c:pt idx="7203">
                  <c:v>1.8518584930477482E-6</c:v>
                </c:pt>
                <c:pt idx="7204">
                  <c:v>8.2304821913233259E-7</c:v>
                </c:pt>
                <c:pt idx="7205">
                  <c:v>2.8806687669631643E-6</c:v>
                </c:pt>
                <c:pt idx="7206">
                  <c:v>2.4691446573969979E-6</c:v>
                </c:pt>
                <c:pt idx="7207">
                  <c:v>8.2304821913233259E-7</c:v>
                </c:pt>
                <c:pt idx="7208">
                  <c:v>2.2633826026139147E-6</c:v>
                </c:pt>
                <c:pt idx="7209">
                  <c:v>1.4403343834815822E-6</c:v>
                </c:pt>
                <c:pt idx="7210">
                  <c:v>1.6460964382646652E-6</c:v>
                </c:pt>
                <c:pt idx="7211">
                  <c:v>2.0576205478308314E-6</c:v>
                </c:pt>
                <c:pt idx="7212">
                  <c:v>1.8518584930477482E-6</c:v>
                </c:pt>
                <c:pt idx="7213">
                  <c:v>2.0576205478308314E-6</c:v>
                </c:pt>
                <c:pt idx="7214">
                  <c:v>2.2633826026139147E-6</c:v>
                </c:pt>
                <c:pt idx="7215">
                  <c:v>1.8518584930477482E-6</c:v>
                </c:pt>
                <c:pt idx="7216">
                  <c:v>1.6460964382646652E-6</c:v>
                </c:pt>
                <c:pt idx="7217">
                  <c:v>2.0576205478308314E-6</c:v>
                </c:pt>
                <c:pt idx="7218">
                  <c:v>2.2633826026139147E-6</c:v>
                </c:pt>
                <c:pt idx="7219">
                  <c:v>1.6460964382646652E-6</c:v>
                </c:pt>
                <c:pt idx="7220">
                  <c:v>2.4691446573969979E-6</c:v>
                </c:pt>
                <c:pt idx="7221">
                  <c:v>1.2345723286984989E-6</c:v>
                </c:pt>
                <c:pt idx="7222">
                  <c:v>2.0576205478308314E-6</c:v>
                </c:pt>
                <c:pt idx="7223">
                  <c:v>1.2345723286984989E-6</c:v>
                </c:pt>
                <c:pt idx="7224">
                  <c:v>1.2345723286984989E-6</c:v>
                </c:pt>
                <c:pt idx="7225">
                  <c:v>2.2633826026139147E-6</c:v>
                </c:pt>
                <c:pt idx="7226">
                  <c:v>1.4403343834815822E-6</c:v>
                </c:pt>
                <c:pt idx="7227">
                  <c:v>2.8806687669631643E-6</c:v>
                </c:pt>
                <c:pt idx="7228">
                  <c:v>2.2633826026139147E-6</c:v>
                </c:pt>
                <c:pt idx="7229">
                  <c:v>1.2345723286984989E-6</c:v>
                </c:pt>
                <c:pt idx="7230">
                  <c:v>1.2345723286984989E-6</c:v>
                </c:pt>
                <c:pt idx="7231">
                  <c:v>1.6460964382646652E-6</c:v>
                </c:pt>
                <c:pt idx="7232">
                  <c:v>1.4403343834815822E-6</c:v>
                </c:pt>
                <c:pt idx="7233">
                  <c:v>1.0288102739154157E-6</c:v>
                </c:pt>
                <c:pt idx="7234">
                  <c:v>2.8806687669631643E-6</c:v>
                </c:pt>
                <c:pt idx="7235">
                  <c:v>1.6460964382646652E-6</c:v>
                </c:pt>
                <c:pt idx="7236">
                  <c:v>4.115241095661663E-7</c:v>
                </c:pt>
                <c:pt idx="7237">
                  <c:v>1.4403343834815822E-6</c:v>
                </c:pt>
                <c:pt idx="7238">
                  <c:v>1.0288102739154157E-6</c:v>
                </c:pt>
                <c:pt idx="7239">
                  <c:v>1.4403343834815822E-6</c:v>
                </c:pt>
                <c:pt idx="7240">
                  <c:v>1.8518584930477482E-6</c:v>
                </c:pt>
                <c:pt idx="7241">
                  <c:v>2.4691446573969979E-6</c:v>
                </c:pt>
                <c:pt idx="7242">
                  <c:v>2.2633826026139147E-6</c:v>
                </c:pt>
                <c:pt idx="7243">
                  <c:v>2.0576205478308314E-6</c:v>
                </c:pt>
                <c:pt idx="7244">
                  <c:v>1.2345723286984989E-6</c:v>
                </c:pt>
                <c:pt idx="7245">
                  <c:v>2.2633826026139147E-6</c:v>
                </c:pt>
                <c:pt idx="7246">
                  <c:v>2.0576205478308314E-6</c:v>
                </c:pt>
                <c:pt idx="7247">
                  <c:v>1.4403343834815822E-6</c:v>
                </c:pt>
                <c:pt idx="7248">
                  <c:v>2.4691446573969979E-6</c:v>
                </c:pt>
                <c:pt idx="7249">
                  <c:v>2.2633826026139147E-6</c:v>
                </c:pt>
                <c:pt idx="7250">
                  <c:v>1.8518584930477482E-6</c:v>
                </c:pt>
                <c:pt idx="7251">
                  <c:v>3.0864308217462476E-6</c:v>
                </c:pt>
                <c:pt idx="7252">
                  <c:v>2.0576205478308314E-6</c:v>
                </c:pt>
                <c:pt idx="7253">
                  <c:v>1.8518584930477482E-6</c:v>
                </c:pt>
                <c:pt idx="7254">
                  <c:v>2.4691446573969979E-6</c:v>
                </c:pt>
                <c:pt idx="7255">
                  <c:v>1.0288102739154157E-6</c:v>
                </c:pt>
                <c:pt idx="7256">
                  <c:v>1.6460964382646652E-6</c:v>
                </c:pt>
                <c:pt idx="7257">
                  <c:v>1.2345723286984989E-6</c:v>
                </c:pt>
                <c:pt idx="7258">
                  <c:v>1.6460964382646652E-6</c:v>
                </c:pt>
                <c:pt idx="7259">
                  <c:v>1.0288102739154157E-6</c:v>
                </c:pt>
                <c:pt idx="7260">
                  <c:v>1.8518584930477482E-6</c:v>
                </c:pt>
                <c:pt idx="7261">
                  <c:v>1.6460964382646652E-6</c:v>
                </c:pt>
                <c:pt idx="7262">
                  <c:v>2.2633826026139147E-6</c:v>
                </c:pt>
                <c:pt idx="7263">
                  <c:v>2.0576205478308315E-7</c:v>
                </c:pt>
                <c:pt idx="7264">
                  <c:v>2.0576205478308314E-6</c:v>
                </c:pt>
                <c:pt idx="7265">
                  <c:v>1.4403343834815822E-6</c:v>
                </c:pt>
                <c:pt idx="7266">
                  <c:v>1.2345723286984989E-6</c:v>
                </c:pt>
                <c:pt idx="7267">
                  <c:v>2.0576205478308314E-6</c:v>
                </c:pt>
                <c:pt idx="7268">
                  <c:v>6.1728616434924947E-7</c:v>
                </c:pt>
                <c:pt idx="7269">
                  <c:v>2.0576205478308314E-6</c:v>
                </c:pt>
                <c:pt idx="7270">
                  <c:v>2.2633826026139147E-6</c:v>
                </c:pt>
                <c:pt idx="7271">
                  <c:v>1.6460964382646652E-6</c:v>
                </c:pt>
                <c:pt idx="7272">
                  <c:v>1.2345723286984989E-6</c:v>
                </c:pt>
                <c:pt idx="7273">
                  <c:v>2.2633826026139147E-6</c:v>
                </c:pt>
                <c:pt idx="7274">
                  <c:v>2.6749067121800807E-6</c:v>
                </c:pt>
                <c:pt idx="7275">
                  <c:v>8.2304821913233259E-7</c:v>
                </c:pt>
                <c:pt idx="7276">
                  <c:v>1.6460964382646652E-6</c:v>
                </c:pt>
                <c:pt idx="7277">
                  <c:v>1.8518584930477482E-6</c:v>
                </c:pt>
                <c:pt idx="7278">
                  <c:v>1.2345723286984989E-6</c:v>
                </c:pt>
                <c:pt idx="7279">
                  <c:v>1.6460964382646652E-6</c:v>
                </c:pt>
                <c:pt idx="7280">
                  <c:v>1.4403343834815822E-6</c:v>
                </c:pt>
                <c:pt idx="7281">
                  <c:v>2.0576205478308314E-6</c:v>
                </c:pt>
                <c:pt idx="7282">
                  <c:v>1.4403343834815822E-6</c:v>
                </c:pt>
                <c:pt idx="7283">
                  <c:v>2.0576205478308314E-6</c:v>
                </c:pt>
                <c:pt idx="7284">
                  <c:v>1.6460964382646652E-6</c:v>
                </c:pt>
                <c:pt idx="7285">
                  <c:v>1.6460964382646652E-6</c:v>
                </c:pt>
                <c:pt idx="7286">
                  <c:v>1.8518584930477482E-6</c:v>
                </c:pt>
                <c:pt idx="7287">
                  <c:v>1.8518584930477482E-6</c:v>
                </c:pt>
                <c:pt idx="7288">
                  <c:v>1.8518584930477482E-6</c:v>
                </c:pt>
                <c:pt idx="7289">
                  <c:v>1.6460964382646652E-6</c:v>
                </c:pt>
                <c:pt idx="7290">
                  <c:v>8.2304821913233259E-7</c:v>
                </c:pt>
                <c:pt idx="7291">
                  <c:v>1.0288102739154157E-6</c:v>
                </c:pt>
                <c:pt idx="7292">
                  <c:v>8.2304821913233259E-7</c:v>
                </c:pt>
                <c:pt idx="7293">
                  <c:v>1.6460964382646652E-6</c:v>
                </c:pt>
                <c:pt idx="7294">
                  <c:v>8.2304821913233259E-7</c:v>
                </c:pt>
                <c:pt idx="7295">
                  <c:v>2.6749067121800807E-6</c:v>
                </c:pt>
                <c:pt idx="7296">
                  <c:v>2.0576205478308314E-6</c:v>
                </c:pt>
                <c:pt idx="7297">
                  <c:v>2.2633826026139147E-6</c:v>
                </c:pt>
                <c:pt idx="7298">
                  <c:v>8.2304821913233259E-7</c:v>
                </c:pt>
                <c:pt idx="7299">
                  <c:v>1.8518584930477482E-6</c:v>
                </c:pt>
                <c:pt idx="7300">
                  <c:v>1.6460964382646652E-6</c:v>
                </c:pt>
                <c:pt idx="7301">
                  <c:v>1.4403343834815822E-6</c:v>
                </c:pt>
                <c:pt idx="7302">
                  <c:v>6.1728616434924947E-7</c:v>
                </c:pt>
                <c:pt idx="7303">
                  <c:v>1.8518584930477482E-6</c:v>
                </c:pt>
                <c:pt idx="7304">
                  <c:v>1.6460964382646652E-6</c:v>
                </c:pt>
                <c:pt idx="7305">
                  <c:v>1.6460964382646652E-6</c:v>
                </c:pt>
                <c:pt idx="7306">
                  <c:v>3.0864308217462476E-6</c:v>
                </c:pt>
                <c:pt idx="7307">
                  <c:v>2.2633826026139147E-6</c:v>
                </c:pt>
                <c:pt idx="7308">
                  <c:v>1.8518584930477482E-6</c:v>
                </c:pt>
                <c:pt idx="7309">
                  <c:v>1.8518584930477482E-6</c:v>
                </c:pt>
                <c:pt idx="7310">
                  <c:v>1.2345723286984989E-6</c:v>
                </c:pt>
                <c:pt idx="7311">
                  <c:v>2.2633826026139147E-6</c:v>
                </c:pt>
                <c:pt idx="7312">
                  <c:v>2.4691446573969979E-6</c:v>
                </c:pt>
                <c:pt idx="7313">
                  <c:v>1.6460964382646652E-6</c:v>
                </c:pt>
                <c:pt idx="7314">
                  <c:v>2.2633826026139147E-6</c:v>
                </c:pt>
                <c:pt idx="7315">
                  <c:v>6.1728616434924947E-7</c:v>
                </c:pt>
                <c:pt idx="7316">
                  <c:v>1.2345723286984989E-6</c:v>
                </c:pt>
                <c:pt idx="7317">
                  <c:v>1.0288102739154157E-6</c:v>
                </c:pt>
                <c:pt idx="7318">
                  <c:v>2.2633826026139147E-6</c:v>
                </c:pt>
                <c:pt idx="7319">
                  <c:v>1.0288102739154157E-6</c:v>
                </c:pt>
                <c:pt idx="7320">
                  <c:v>1.8518584930477482E-6</c:v>
                </c:pt>
                <c:pt idx="7321">
                  <c:v>1.4403343834815822E-6</c:v>
                </c:pt>
                <c:pt idx="7322">
                  <c:v>1.2345723286984989E-6</c:v>
                </c:pt>
                <c:pt idx="7323">
                  <c:v>1.2345723286984989E-6</c:v>
                </c:pt>
                <c:pt idx="7324">
                  <c:v>4.115241095661663E-7</c:v>
                </c:pt>
                <c:pt idx="7325">
                  <c:v>1.0288102739154157E-6</c:v>
                </c:pt>
                <c:pt idx="7326">
                  <c:v>1.4403343834815822E-6</c:v>
                </c:pt>
                <c:pt idx="7327">
                  <c:v>1.6460964382646652E-6</c:v>
                </c:pt>
                <c:pt idx="7328">
                  <c:v>1.6460964382646652E-6</c:v>
                </c:pt>
                <c:pt idx="7329">
                  <c:v>2.0576205478308314E-6</c:v>
                </c:pt>
                <c:pt idx="7330">
                  <c:v>1.8518584930477482E-6</c:v>
                </c:pt>
                <c:pt idx="7331">
                  <c:v>2.0576205478308314E-6</c:v>
                </c:pt>
                <c:pt idx="7332">
                  <c:v>1.6460964382646652E-6</c:v>
                </c:pt>
                <c:pt idx="7333">
                  <c:v>2.2633826026139147E-6</c:v>
                </c:pt>
                <c:pt idx="7334">
                  <c:v>2.0576205478308314E-6</c:v>
                </c:pt>
                <c:pt idx="7335">
                  <c:v>2.0576205478308314E-6</c:v>
                </c:pt>
                <c:pt idx="7336">
                  <c:v>2.4691446573969979E-6</c:v>
                </c:pt>
                <c:pt idx="7337">
                  <c:v>1.2345723286984989E-6</c:v>
                </c:pt>
                <c:pt idx="7338">
                  <c:v>1.6460964382646652E-6</c:v>
                </c:pt>
                <c:pt idx="7339">
                  <c:v>1.6460964382646652E-6</c:v>
                </c:pt>
                <c:pt idx="7340">
                  <c:v>2.2633826026139147E-6</c:v>
                </c:pt>
                <c:pt idx="7341">
                  <c:v>2.2633826026139147E-6</c:v>
                </c:pt>
                <c:pt idx="7342">
                  <c:v>1.2345723286984989E-6</c:v>
                </c:pt>
                <c:pt idx="7343">
                  <c:v>2.2633826026139147E-6</c:v>
                </c:pt>
                <c:pt idx="7344">
                  <c:v>2.0576205478308314E-6</c:v>
                </c:pt>
                <c:pt idx="7345">
                  <c:v>1.6460964382646652E-6</c:v>
                </c:pt>
                <c:pt idx="7346">
                  <c:v>1.8518584930477482E-6</c:v>
                </c:pt>
                <c:pt idx="7347">
                  <c:v>2.4691446573969979E-6</c:v>
                </c:pt>
                <c:pt idx="7348">
                  <c:v>1.0288102739154157E-6</c:v>
                </c:pt>
                <c:pt idx="7349">
                  <c:v>1.2345723286984989E-6</c:v>
                </c:pt>
                <c:pt idx="7350">
                  <c:v>1.8518584930477482E-6</c:v>
                </c:pt>
                <c:pt idx="7351">
                  <c:v>1.0288102739154157E-6</c:v>
                </c:pt>
                <c:pt idx="7352">
                  <c:v>1.6460964382646652E-6</c:v>
                </c:pt>
                <c:pt idx="7353">
                  <c:v>1.6460964382646652E-6</c:v>
                </c:pt>
                <c:pt idx="7354">
                  <c:v>1.2345723286984989E-6</c:v>
                </c:pt>
                <c:pt idx="7355">
                  <c:v>6.1728616434924947E-7</c:v>
                </c:pt>
                <c:pt idx="7356">
                  <c:v>1.2345723286984989E-6</c:v>
                </c:pt>
                <c:pt idx="7357">
                  <c:v>1.4403343834815822E-6</c:v>
                </c:pt>
                <c:pt idx="7358">
                  <c:v>2.2633826026139147E-6</c:v>
                </c:pt>
                <c:pt idx="7359">
                  <c:v>1.2345723286984989E-6</c:v>
                </c:pt>
                <c:pt idx="7360">
                  <c:v>1.2345723286984989E-6</c:v>
                </c:pt>
                <c:pt idx="7361">
                  <c:v>1.6460964382646652E-6</c:v>
                </c:pt>
                <c:pt idx="7362">
                  <c:v>1.4403343834815822E-6</c:v>
                </c:pt>
                <c:pt idx="7363">
                  <c:v>2.2633826026139147E-6</c:v>
                </c:pt>
                <c:pt idx="7364">
                  <c:v>2.2633826026139147E-6</c:v>
                </c:pt>
                <c:pt idx="7365">
                  <c:v>1.6460964382646652E-6</c:v>
                </c:pt>
                <c:pt idx="7366">
                  <c:v>6.1728616434924947E-7</c:v>
                </c:pt>
                <c:pt idx="7367">
                  <c:v>1.6460964382646652E-6</c:v>
                </c:pt>
                <c:pt idx="7368">
                  <c:v>1.2345723286984989E-6</c:v>
                </c:pt>
                <c:pt idx="7369">
                  <c:v>8.2304821913233259E-7</c:v>
                </c:pt>
                <c:pt idx="7370">
                  <c:v>1.6460964382646652E-6</c:v>
                </c:pt>
                <c:pt idx="7371">
                  <c:v>1.6460964382646652E-6</c:v>
                </c:pt>
                <c:pt idx="7372">
                  <c:v>1.0288102739154157E-6</c:v>
                </c:pt>
                <c:pt idx="7373">
                  <c:v>1.6460964382646652E-6</c:v>
                </c:pt>
                <c:pt idx="7374">
                  <c:v>1.0288102739154157E-6</c:v>
                </c:pt>
                <c:pt idx="7375">
                  <c:v>1.0288102739154157E-6</c:v>
                </c:pt>
                <c:pt idx="7376">
                  <c:v>1.6460964382646652E-6</c:v>
                </c:pt>
                <c:pt idx="7377">
                  <c:v>1.2345723286984989E-6</c:v>
                </c:pt>
                <c:pt idx="7378">
                  <c:v>2.4691446573969979E-6</c:v>
                </c:pt>
                <c:pt idx="7379">
                  <c:v>1.8518584930477482E-6</c:v>
                </c:pt>
                <c:pt idx="7380">
                  <c:v>1.2345723286984989E-6</c:v>
                </c:pt>
                <c:pt idx="7381">
                  <c:v>1.6460964382646652E-6</c:v>
                </c:pt>
                <c:pt idx="7382">
                  <c:v>1.6460964382646652E-6</c:v>
                </c:pt>
                <c:pt idx="7383">
                  <c:v>1.0288102739154157E-6</c:v>
                </c:pt>
                <c:pt idx="7384">
                  <c:v>1.8518584930477482E-6</c:v>
                </c:pt>
                <c:pt idx="7385">
                  <c:v>2.0576205478308314E-6</c:v>
                </c:pt>
                <c:pt idx="7386">
                  <c:v>1.4403343834815822E-6</c:v>
                </c:pt>
                <c:pt idx="7387">
                  <c:v>1.4403343834815822E-6</c:v>
                </c:pt>
                <c:pt idx="7388">
                  <c:v>2.0576205478308314E-6</c:v>
                </c:pt>
                <c:pt idx="7389">
                  <c:v>8.2304821913233259E-7</c:v>
                </c:pt>
                <c:pt idx="7390">
                  <c:v>1.2345723286984989E-6</c:v>
                </c:pt>
                <c:pt idx="7391">
                  <c:v>1.6460964382646652E-6</c:v>
                </c:pt>
                <c:pt idx="7392">
                  <c:v>2.2633826026139147E-6</c:v>
                </c:pt>
                <c:pt idx="7393">
                  <c:v>2.2633826026139147E-6</c:v>
                </c:pt>
                <c:pt idx="7394">
                  <c:v>1.0288102739154157E-6</c:v>
                </c:pt>
                <c:pt idx="7395">
                  <c:v>1.6460964382646652E-6</c:v>
                </c:pt>
                <c:pt idx="7396">
                  <c:v>1.6460964382646652E-6</c:v>
                </c:pt>
                <c:pt idx="7397">
                  <c:v>1.8518584930477482E-6</c:v>
                </c:pt>
                <c:pt idx="7398">
                  <c:v>1.8518584930477482E-6</c:v>
                </c:pt>
                <c:pt idx="7399">
                  <c:v>2.0576205478308315E-7</c:v>
                </c:pt>
                <c:pt idx="7400">
                  <c:v>1.4403343834815822E-6</c:v>
                </c:pt>
                <c:pt idx="7401">
                  <c:v>1.8518584930477482E-6</c:v>
                </c:pt>
                <c:pt idx="7402">
                  <c:v>1.4403343834815822E-6</c:v>
                </c:pt>
                <c:pt idx="7403">
                  <c:v>2.6749067121800807E-6</c:v>
                </c:pt>
                <c:pt idx="7404">
                  <c:v>1.6460964382646652E-6</c:v>
                </c:pt>
                <c:pt idx="7405">
                  <c:v>1.8518584930477482E-6</c:v>
                </c:pt>
                <c:pt idx="7406">
                  <c:v>1.6460964382646652E-6</c:v>
                </c:pt>
                <c:pt idx="7407">
                  <c:v>1.0288102739154157E-6</c:v>
                </c:pt>
                <c:pt idx="7408">
                  <c:v>1.8518584930477482E-6</c:v>
                </c:pt>
                <c:pt idx="7409">
                  <c:v>1.6460964382646652E-6</c:v>
                </c:pt>
                <c:pt idx="7410">
                  <c:v>1.4403343834815822E-6</c:v>
                </c:pt>
                <c:pt idx="7411">
                  <c:v>1.4403343834815822E-6</c:v>
                </c:pt>
                <c:pt idx="7412">
                  <c:v>2.0576205478308314E-6</c:v>
                </c:pt>
                <c:pt idx="7413">
                  <c:v>1.0288102739154157E-6</c:v>
                </c:pt>
                <c:pt idx="7414">
                  <c:v>1.8518584930477482E-6</c:v>
                </c:pt>
                <c:pt idx="7415">
                  <c:v>2.4691446573969979E-6</c:v>
                </c:pt>
                <c:pt idx="7416">
                  <c:v>1.6460964382646652E-6</c:v>
                </c:pt>
                <c:pt idx="7417">
                  <c:v>1.4403343834815822E-6</c:v>
                </c:pt>
                <c:pt idx="7418">
                  <c:v>1.2345723286984989E-6</c:v>
                </c:pt>
                <c:pt idx="7419">
                  <c:v>2.0576205478308314E-6</c:v>
                </c:pt>
                <c:pt idx="7420">
                  <c:v>1.8518584930477482E-6</c:v>
                </c:pt>
                <c:pt idx="7421">
                  <c:v>1.8518584930477482E-6</c:v>
                </c:pt>
                <c:pt idx="7422">
                  <c:v>1.2345723286984989E-6</c:v>
                </c:pt>
                <c:pt idx="7423">
                  <c:v>2.2633826026139147E-6</c:v>
                </c:pt>
                <c:pt idx="7424">
                  <c:v>3.0864308217462476E-6</c:v>
                </c:pt>
                <c:pt idx="7425">
                  <c:v>1.8518584930477482E-6</c:v>
                </c:pt>
                <c:pt idx="7426">
                  <c:v>2.0576205478308314E-6</c:v>
                </c:pt>
                <c:pt idx="7427">
                  <c:v>3.2921928765293304E-6</c:v>
                </c:pt>
                <c:pt idx="7428">
                  <c:v>1.8518584930477482E-6</c:v>
                </c:pt>
                <c:pt idx="7429">
                  <c:v>4.115241095661663E-7</c:v>
                </c:pt>
                <c:pt idx="7430">
                  <c:v>3.0864308217462476E-6</c:v>
                </c:pt>
                <c:pt idx="7431">
                  <c:v>1.2345723286984989E-6</c:v>
                </c:pt>
                <c:pt idx="7432">
                  <c:v>1.6460964382646652E-6</c:v>
                </c:pt>
                <c:pt idx="7433">
                  <c:v>1.4403343834815822E-6</c:v>
                </c:pt>
                <c:pt idx="7434">
                  <c:v>1.8518584930477482E-6</c:v>
                </c:pt>
                <c:pt idx="7435">
                  <c:v>2.0576205478308314E-6</c:v>
                </c:pt>
                <c:pt idx="7436">
                  <c:v>1.6460964382646652E-6</c:v>
                </c:pt>
                <c:pt idx="7437">
                  <c:v>2.6749067121800807E-6</c:v>
                </c:pt>
                <c:pt idx="7438">
                  <c:v>1.0288102739154157E-6</c:v>
                </c:pt>
                <c:pt idx="7439">
                  <c:v>2.2633826026139147E-6</c:v>
                </c:pt>
                <c:pt idx="7440">
                  <c:v>1.6460964382646652E-6</c:v>
                </c:pt>
                <c:pt idx="7441">
                  <c:v>1.4403343834815822E-6</c:v>
                </c:pt>
                <c:pt idx="7442">
                  <c:v>1.8518584930477482E-6</c:v>
                </c:pt>
                <c:pt idx="7443">
                  <c:v>1.4403343834815822E-6</c:v>
                </c:pt>
                <c:pt idx="7444">
                  <c:v>1.8518584930477482E-6</c:v>
                </c:pt>
                <c:pt idx="7445">
                  <c:v>1.2345723286984989E-6</c:v>
                </c:pt>
                <c:pt idx="7446">
                  <c:v>1.2345723286984989E-6</c:v>
                </c:pt>
                <c:pt idx="7447">
                  <c:v>1.0288102739154157E-6</c:v>
                </c:pt>
                <c:pt idx="7448">
                  <c:v>2.0576205478308314E-6</c:v>
                </c:pt>
                <c:pt idx="7449">
                  <c:v>2.0576205478308314E-6</c:v>
                </c:pt>
                <c:pt idx="7450">
                  <c:v>1.4403343834815822E-6</c:v>
                </c:pt>
                <c:pt idx="7451">
                  <c:v>1.8518584930477482E-6</c:v>
                </c:pt>
                <c:pt idx="7452">
                  <c:v>1.8518584930477482E-6</c:v>
                </c:pt>
                <c:pt idx="7453">
                  <c:v>1.0288102739154157E-6</c:v>
                </c:pt>
                <c:pt idx="7454">
                  <c:v>1.8518584930477482E-6</c:v>
                </c:pt>
                <c:pt idx="7455">
                  <c:v>2.0576205478308314E-6</c:v>
                </c:pt>
                <c:pt idx="7456">
                  <c:v>1.2345723286984989E-6</c:v>
                </c:pt>
                <c:pt idx="7457">
                  <c:v>1.6460964382646652E-6</c:v>
                </c:pt>
                <c:pt idx="7458">
                  <c:v>1.6460964382646652E-6</c:v>
                </c:pt>
                <c:pt idx="7459">
                  <c:v>1.2345723286984989E-6</c:v>
                </c:pt>
                <c:pt idx="7460">
                  <c:v>1.2345723286984989E-6</c:v>
                </c:pt>
                <c:pt idx="7461">
                  <c:v>1.8518584930477482E-6</c:v>
                </c:pt>
                <c:pt idx="7462">
                  <c:v>2.4691446573969979E-6</c:v>
                </c:pt>
                <c:pt idx="7463">
                  <c:v>1.2345723286984989E-6</c:v>
                </c:pt>
                <c:pt idx="7464">
                  <c:v>2.0576205478308314E-6</c:v>
                </c:pt>
                <c:pt idx="7465">
                  <c:v>1.6460964382646652E-6</c:v>
                </c:pt>
                <c:pt idx="7466">
                  <c:v>2.0576205478308314E-6</c:v>
                </c:pt>
                <c:pt idx="7467">
                  <c:v>1.6460964382646652E-6</c:v>
                </c:pt>
                <c:pt idx="7468">
                  <c:v>1.6460964382646652E-6</c:v>
                </c:pt>
                <c:pt idx="7469">
                  <c:v>1.8518584930477482E-6</c:v>
                </c:pt>
                <c:pt idx="7470">
                  <c:v>1.2345723286984989E-6</c:v>
                </c:pt>
                <c:pt idx="7471">
                  <c:v>2.0576205478308314E-6</c:v>
                </c:pt>
                <c:pt idx="7472">
                  <c:v>1.6460964382646652E-6</c:v>
                </c:pt>
                <c:pt idx="7473">
                  <c:v>2.4691446573969979E-6</c:v>
                </c:pt>
                <c:pt idx="7474">
                  <c:v>2.2633826026139147E-6</c:v>
                </c:pt>
                <c:pt idx="7475">
                  <c:v>1.2345723286984989E-6</c:v>
                </c:pt>
                <c:pt idx="7476">
                  <c:v>1.2345723286984989E-6</c:v>
                </c:pt>
                <c:pt idx="7477">
                  <c:v>1.2345723286984989E-6</c:v>
                </c:pt>
                <c:pt idx="7478">
                  <c:v>1.0288102739154157E-6</c:v>
                </c:pt>
                <c:pt idx="7479">
                  <c:v>8.2304821913233259E-7</c:v>
                </c:pt>
                <c:pt idx="7480">
                  <c:v>1.2345723286984989E-6</c:v>
                </c:pt>
                <c:pt idx="7481">
                  <c:v>2.6749067121800807E-6</c:v>
                </c:pt>
                <c:pt idx="7482">
                  <c:v>1.4403343834815822E-6</c:v>
                </c:pt>
                <c:pt idx="7483">
                  <c:v>2.8806687669631643E-6</c:v>
                </c:pt>
                <c:pt idx="7484">
                  <c:v>1.4403343834815822E-6</c:v>
                </c:pt>
                <c:pt idx="7485">
                  <c:v>2.2633826026139147E-6</c:v>
                </c:pt>
                <c:pt idx="7486">
                  <c:v>1.4403343834815822E-6</c:v>
                </c:pt>
                <c:pt idx="7487">
                  <c:v>2.2633826026139147E-6</c:v>
                </c:pt>
                <c:pt idx="7488">
                  <c:v>2.4691446573969979E-6</c:v>
                </c:pt>
                <c:pt idx="7489">
                  <c:v>1.2345723286984989E-6</c:v>
                </c:pt>
                <c:pt idx="7490">
                  <c:v>2.2633826026139147E-6</c:v>
                </c:pt>
                <c:pt idx="7491">
                  <c:v>1.0288102739154157E-6</c:v>
                </c:pt>
                <c:pt idx="7492">
                  <c:v>2.0576205478308314E-6</c:v>
                </c:pt>
                <c:pt idx="7493">
                  <c:v>1.8518584930477482E-6</c:v>
                </c:pt>
                <c:pt idx="7494">
                  <c:v>1.6460964382646652E-6</c:v>
                </c:pt>
                <c:pt idx="7495">
                  <c:v>1.2345723286984989E-6</c:v>
                </c:pt>
                <c:pt idx="7496">
                  <c:v>1.0288102739154157E-6</c:v>
                </c:pt>
                <c:pt idx="7497">
                  <c:v>1.4403343834815822E-6</c:v>
                </c:pt>
                <c:pt idx="7498">
                  <c:v>2.2633826026139147E-6</c:v>
                </c:pt>
                <c:pt idx="7499">
                  <c:v>1.4403343834815822E-6</c:v>
                </c:pt>
                <c:pt idx="7500">
                  <c:v>1.8518584930477482E-6</c:v>
                </c:pt>
                <c:pt idx="7501">
                  <c:v>1.4403343834815822E-6</c:v>
                </c:pt>
                <c:pt idx="7502">
                  <c:v>1.6460964382646652E-6</c:v>
                </c:pt>
                <c:pt idx="7503">
                  <c:v>1.2345723286984989E-6</c:v>
                </c:pt>
                <c:pt idx="7504">
                  <c:v>1.4403343834815822E-6</c:v>
                </c:pt>
                <c:pt idx="7505">
                  <c:v>1.6460964382646652E-6</c:v>
                </c:pt>
                <c:pt idx="7506">
                  <c:v>1.4403343834815822E-6</c:v>
                </c:pt>
                <c:pt idx="7507">
                  <c:v>1.4403343834815822E-6</c:v>
                </c:pt>
                <c:pt idx="7508">
                  <c:v>2.8806687669631643E-6</c:v>
                </c:pt>
                <c:pt idx="7509">
                  <c:v>2.2633826026139147E-6</c:v>
                </c:pt>
                <c:pt idx="7510">
                  <c:v>2.4691446573969979E-6</c:v>
                </c:pt>
                <c:pt idx="7511">
                  <c:v>1.2345723286984989E-6</c:v>
                </c:pt>
                <c:pt idx="7512">
                  <c:v>2.2633826026139147E-6</c:v>
                </c:pt>
                <c:pt idx="7513">
                  <c:v>1.4403343834815822E-6</c:v>
                </c:pt>
                <c:pt idx="7514">
                  <c:v>1.8518584930477482E-6</c:v>
                </c:pt>
                <c:pt idx="7515">
                  <c:v>1.6460964382646652E-6</c:v>
                </c:pt>
                <c:pt idx="7516">
                  <c:v>8.2304821913233259E-7</c:v>
                </c:pt>
                <c:pt idx="7517">
                  <c:v>1.8518584930477482E-6</c:v>
                </c:pt>
                <c:pt idx="7518">
                  <c:v>1.8518584930477482E-6</c:v>
                </c:pt>
                <c:pt idx="7519">
                  <c:v>1.4403343834815822E-6</c:v>
                </c:pt>
                <c:pt idx="7520">
                  <c:v>1.8518584930477482E-6</c:v>
                </c:pt>
                <c:pt idx="7521">
                  <c:v>8.2304821913233259E-7</c:v>
                </c:pt>
                <c:pt idx="7522">
                  <c:v>1.0288102739154157E-6</c:v>
                </c:pt>
                <c:pt idx="7523">
                  <c:v>1.2345723286984989E-6</c:v>
                </c:pt>
                <c:pt idx="7524">
                  <c:v>1.2345723286984989E-6</c:v>
                </c:pt>
                <c:pt idx="7525">
                  <c:v>1.0288102739154157E-6</c:v>
                </c:pt>
                <c:pt idx="7526">
                  <c:v>1.4403343834815822E-6</c:v>
                </c:pt>
                <c:pt idx="7527">
                  <c:v>8.2304821913233259E-7</c:v>
                </c:pt>
                <c:pt idx="7528">
                  <c:v>2.2633826026139147E-6</c:v>
                </c:pt>
                <c:pt idx="7529">
                  <c:v>2.8806687669631643E-6</c:v>
                </c:pt>
                <c:pt idx="7530">
                  <c:v>1.6460964382646652E-6</c:v>
                </c:pt>
                <c:pt idx="7531">
                  <c:v>8.2304821913233259E-7</c:v>
                </c:pt>
                <c:pt idx="7532">
                  <c:v>1.8518584930477482E-6</c:v>
                </c:pt>
                <c:pt idx="7533">
                  <c:v>1.6460964382646652E-6</c:v>
                </c:pt>
                <c:pt idx="7534">
                  <c:v>1.6460964382646652E-6</c:v>
                </c:pt>
                <c:pt idx="7535">
                  <c:v>1.8518584930477482E-6</c:v>
                </c:pt>
                <c:pt idx="7536">
                  <c:v>2.8806687669631643E-6</c:v>
                </c:pt>
                <c:pt idx="7537">
                  <c:v>2.0576205478308314E-6</c:v>
                </c:pt>
                <c:pt idx="7538">
                  <c:v>2.0576205478308314E-6</c:v>
                </c:pt>
                <c:pt idx="7539">
                  <c:v>1.2345723286984989E-6</c:v>
                </c:pt>
                <c:pt idx="7540">
                  <c:v>1.2345723286984989E-6</c:v>
                </c:pt>
                <c:pt idx="7541">
                  <c:v>4.115241095661663E-7</c:v>
                </c:pt>
                <c:pt idx="7542">
                  <c:v>1.2345723286984989E-6</c:v>
                </c:pt>
                <c:pt idx="7543">
                  <c:v>8.2304821913233259E-7</c:v>
                </c:pt>
                <c:pt idx="7544">
                  <c:v>2.6749067121800807E-6</c:v>
                </c:pt>
                <c:pt idx="7545">
                  <c:v>2.2633826026139147E-6</c:v>
                </c:pt>
                <c:pt idx="7546">
                  <c:v>1.2345723286984989E-6</c:v>
                </c:pt>
                <c:pt idx="7547">
                  <c:v>1.2345723286984989E-6</c:v>
                </c:pt>
                <c:pt idx="7548">
                  <c:v>1.0288102739154157E-6</c:v>
                </c:pt>
                <c:pt idx="7549">
                  <c:v>8.2304821913233259E-7</c:v>
                </c:pt>
                <c:pt idx="7550">
                  <c:v>1.4403343834815822E-6</c:v>
                </c:pt>
                <c:pt idx="7551">
                  <c:v>1.8518584930477482E-6</c:v>
                </c:pt>
                <c:pt idx="7552">
                  <c:v>2.0576205478308314E-6</c:v>
                </c:pt>
                <c:pt idx="7553">
                  <c:v>1.8518584930477482E-6</c:v>
                </c:pt>
                <c:pt idx="7554">
                  <c:v>1.6460964382646652E-6</c:v>
                </c:pt>
                <c:pt idx="7555">
                  <c:v>1.8518584930477482E-6</c:v>
                </c:pt>
                <c:pt idx="7556">
                  <c:v>1.8518584930477482E-6</c:v>
                </c:pt>
                <c:pt idx="7557">
                  <c:v>1.2345723286984989E-6</c:v>
                </c:pt>
                <c:pt idx="7558">
                  <c:v>1.6460964382646652E-6</c:v>
                </c:pt>
                <c:pt idx="7559">
                  <c:v>1.0288102739154157E-6</c:v>
                </c:pt>
                <c:pt idx="7560">
                  <c:v>2.0576205478308314E-6</c:v>
                </c:pt>
                <c:pt idx="7561">
                  <c:v>1.6460964382646652E-6</c:v>
                </c:pt>
                <c:pt idx="7562">
                  <c:v>1.4403343834815822E-6</c:v>
                </c:pt>
                <c:pt idx="7563">
                  <c:v>8.2304821913233259E-7</c:v>
                </c:pt>
                <c:pt idx="7564">
                  <c:v>1.4403343834815822E-6</c:v>
                </c:pt>
                <c:pt idx="7565">
                  <c:v>1.2345723286984989E-6</c:v>
                </c:pt>
                <c:pt idx="7566">
                  <c:v>1.6460964382646652E-6</c:v>
                </c:pt>
                <c:pt idx="7567">
                  <c:v>1.8518584930477482E-6</c:v>
                </c:pt>
                <c:pt idx="7568">
                  <c:v>1.4403343834815822E-6</c:v>
                </c:pt>
                <c:pt idx="7569">
                  <c:v>2.0576205478308314E-6</c:v>
                </c:pt>
                <c:pt idx="7570">
                  <c:v>1.6460964382646652E-6</c:v>
                </c:pt>
                <c:pt idx="7571">
                  <c:v>4.115241095661663E-7</c:v>
                </c:pt>
                <c:pt idx="7572">
                  <c:v>2.6749067121800807E-6</c:v>
                </c:pt>
                <c:pt idx="7573">
                  <c:v>2.2633826026139147E-6</c:v>
                </c:pt>
                <c:pt idx="7574">
                  <c:v>2.8806687669631643E-6</c:v>
                </c:pt>
                <c:pt idx="7575">
                  <c:v>1.0288102739154157E-6</c:v>
                </c:pt>
                <c:pt idx="7576">
                  <c:v>8.2304821913233259E-7</c:v>
                </c:pt>
                <c:pt idx="7577">
                  <c:v>1.0288102739154157E-6</c:v>
                </c:pt>
                <c:pt idx="7578">
                  <c:v>1.0288102739154157E-6</c:v>
                </c:pt>
                <c:pt idx="7579">
                  <c:v>1.0288102739154157E-6</c:v>
                </c:pt>
                <c:pt idx="7580">
                  <c:v>1.4403343834815822E-6</c:v>
                </c:pt>
                <c:pt idx="7581">
                  <c:v>1.2345723286984989E-6</c:v>
                </c:pt>
                <c:pt idx="7582">
                  <c:v>4.115241095661663E-7</c:v>
                </c:pt>
                <c:pt idx="7583">
                  <c:v>1.4403343834815822E-6</c:v>
                </c:pt>
                <c:pt idx="7584">
                  <c:v>2.2633826026139147E-6</c:v>
                </c:pt>
                <c:pt idx="7585">
                  <c:v>1.8518584930477482E-6</c:v>
                </c:pt>
                <c:pt idx="7586">
                  <c:v>1.8518584930477482E-6</c:v>
                </c:pt>
                <c:pt idx="7587">
                  <c:v>1.4403343834815822E-6</c:v>
                </c:pt>
                <c:pt idx="7588">
                  <c:v>2.2633826026139147E-6</c:v>
                </c:pt>
                <c:pt idx="7589">
                  <c:v>1.2345723286984989E-6</c:v>
                </c:pt>
                <c:pt idx="7590">
                  <c:v>2.0576205478308314E-6</c:v>
                </c:pt>
                <c:pt idx="7591">
                  <c:v>1.0288102739154157E-6</c:v>
                </c:pt>
                <c:pt idx="7592">
                  <c:v>2.2633826026139147E-6</c:v>
                </c:pt>
                <c:pt idx="7593">
                  <c:v>8.2304821913233259E-7</c:v>
                </c:pt>
                <c:pt idx="7594">
                  <c:v>8.2304821913233259E-7</c:v>
                </c:pt>
                <c:pt idx="7595">
                  <c:v>1.8518584930477482E-6</c:v>
                </c:pt>
                <c:pt idx="7596">
                  <c:v>1.4403343834815822E-6</c:v>
                </c:pt>
                <c:pt idx="7597">
                  <c:v>1.0288102739154157E-6</c:v>
                </c:pt>
                <c:pt idx="7598">
                  <c:v>1.0288102739154157E-6</c:v>
                </c:pt>
                <c:pt idx="7599">
                  <c:v>1.2345723286984989E-6</c:v>
                </c:pt>
                <c:pt idx="7600">
                  <c:v>1.6460964382646652E-6</c:v>
                </c:pt>
                <c:pt idx="7601">
                  <c:v>8.2304821913233259E-7</c:v>
                </c:pt>
                <c:pt idx="7602">
                  <c:v>1.8518584930477482E-6</c:v>
                </c:pt>
                <c:pt idx="7603">
                  <c:v>2.4691446573969979E-6</c:v>
                </c:pt>
                <c:pt idx="7604">
                  <c:v>2.0576205478308314E-6</c:v>
                </c:pt>
                <c:pt idx="7605">
                  <c:v>2.0576205478308314E-6</c:v>
                </c:pt>
                <c:pt idx="7606">
                  <c:v>2.4691446573969979E-6</c:v>
                </c:pt>
                <c:pt idx="7607">
                  <c:v>8.2304821913233259E-7</c:v>
                </c:pt>
                <c:pt idx="7608">
                  <c:v>6.1728616434924947E-7</c:v>
                </c:pt>
                <c:pt idx="7609">
                  <c:v>2.6749067121800807E-6</c:v>
                </c:pt>
                <c:pt idx="7610">
                  <c:v>1.0288102739154157E-6</c:v>
                </c:pt>
                <c:pt idx="7611">
                  <c:v>1.8518584930477482E-6</c:v>
                </c:pt>
                <c:pt idx="7612">
                  <c:v>1.6460964382646652E-6</c:v>
                </c:pt>
                <c:pt idx="7613">
                  <c:v>3.2921928765293304E-6</c:v>
                </c:pt>
                <c:pt idx="7614">
                  <c:v>3.497954931312414E-6</c:v>
                </c:pt>
                <c:pt idx="7615">
                  <c:v>1.2345723286984989E-6</c:v>
                </c:pt>
                <c:pt idx="7616">
                  <c:v>1.6460964382646652E-6</c:v>
                </c:pt>
                <c:pt idx="7617">
                  <c:v>2.0576205478308314E-6</c:v>
                </c:pt>
                <c:pt idx="7618">
                  <c:v>2.0576205478308314E-6</c:v>
                </c:pt>
                <c:pt idx="7619">
                  <c:v>8.2304821913233259E-7</c:v>
                </c:pt>
                <c:pt idx="7620">
                  <c:v>1.6460964382646652E-6</c:v>
                </c:pt>
                <c:pt idx="7621">
                  <c:v>1.6460964382646652E-6</c:v>
                </c:pt>
                <c:pt idx="7622">
                  <c:v>2.0576205478308314E-6</c:v>
                </c:pt>
                <c:pt idx="7623">
                  <c:v>8.2304821913233259E-7</c:v>
                </c:pt>
                <c:pt idx="7624">
                  <c:v>2.0576205478308314E-6</c:v>
                </c:pt>
                <c:pt idx="7625">
                  <c:v>2.2633826026139147E-6</c:v>
                </c:pt>
                <c:pt idx="7626">
                  <c:v>2.6749067121800807E-6</c:v>
                </c:pt>
                <c:pt idx="7627">
                  <c:v>2.2633826026139147E-6</c:v>
                </c:pt>
                <c:pt idx="7628">
                  <c:v>8.2304821913233259E-7</c:v>
                </c:pt>
                <c:pt idx="7629">
                  <c:v>1.2345723286984989E-6</c:v>
                </c:pt>
                <c:pt idx="7630">
                  <c:v>2.0576205478308314E-6</c:v>
                </c:pt>
                <c:pt idx="7631">
                  <c:v>2.0576205478308314E-6</c:v>
                </c:pt>
                <c:pt idx="7632">
                  <c:v>1.4403343834815822E-6</c:v>
                </c:pt>
                <c:pt idx="7633">
                  <c:v>1.8518584930477482E-6</c:v>
                </c:pt>
                <c:pt idx="7634">
                  <c:v>1.6460964382646652E-6</c:v>
                </c:pt>
                <c:pt idx="7635">
                  <c:v>3.497954931312414E-6</c:v>
                </c:pt>
                <c:pt idx="7636">
                  <c:v>1.0288102739154157E-6</c:v>
                </c:pt>
                <c:pt idx="7637">
                  <c:v>2.8806687669631643E-6</c:v>
                </c:pt>
                <c:pt idx="7638">
                  <c:v>1.2345723286984989E-6</c:v>
                </c:pt>
                <c:pt idx="7639">
                  <c:v>1.4403343834815822E-6</c:v>
                </c:pt>
                <c:pt idx="7640">
                  <c:v>1.4403343834815822E-6</c:v>
                </c:pt>
                <c:pt idx="7641">
                  <c:v>1.4403343834815822E-6</c:v>
                </c:pt>
                <c:pt idx="7642">
                  <c:v>3.0864308217462476E-6</c:v>
                </c:pt>
                <c:pt idx="7643">
                  <c:v>1.4403343834815822E-6</c:v>
                </c:pt>
                <c:pt idx="7644">
                  <c:v>1.8518584930477482E-6</c:v>
                </c:pt>
                <c:pt idx="7645">
                  <c:v>8.2304821913233259E-7</c:v>
                </c:pt>
                <c:pt idx="7646">
                  <c:v>1.8518584930477482E-6</c:v>
                </c:pt>
                <c:pt idx="7647">
                  <c:v>1.0288102739154157E-6</c:v>
                </c:pt>
                <c:pt idx="7648">
                  <c:v>1.2345723286984989E-6</c:v>
                </c:pt>
                <c:pt idx="7649">
                  <c:v>2.0576205478308314E-6</c:v>
                </c:pt>
                <c:pt idx="7650">
                  <c:v>1.2345723286984989E-6</c:v>
                </c:pt>
                <c:pt idx="7651">
                  <c:v>1.4403343834815822E-6</c:v>
                </c:pt>
                <c:pt idx="7652">
                  <c:v>1.0288102739154157E-6</c:v>
                </c:pt>
                <c:pt idx="7653">
                  <c:v>1.4403343834815822E-6</c:v>
                </c:pt>
                <c:pt idx="7654">
                  <c:v>8.2304821913233259E-7</c:v>
                </c:pt>
                <c:pt idx="7655">
                  <c:v>1.4403343834815822E-6</c:v>
                </c:pt>
                <c:pt idx="7656">
                  <c:v>1.0288102739154157E-6</c:v>
                </c:pt>
                <c:pt idx="7657">
                  <c:v>1.0288102739154157E-6</c:v>
                </c:pt>
                <c:pt idx="7658">
                  <c:v>1.2345723286984989E-6</c:v>
                </c:pt>
                <c:pt idx="7659">
                  <c:v>1.4403343834815822E-6</c:v>
                </c:pt>
                <c:pt idx="7660">
                  <c:v>2.2633826026139147E-6</c:v>
                </c:pt>
                <c:pt idx="7661">
                  <c:v>2.2633826026139147E-6</c:v>
                </c:pt>
                <c:pt idx="7662">
                  <c:v>1.2345723286984989E-6</c:v>
                </c:pt>
                <c:pt idx="7663">
                  <c:v>1.6460964382646652E-6</c:v>
                </c:pt>
                <c:pt idx="7664">
                  <c:v>1.4403343834815822E-6</c:v>
                </c:pt>
                <c:pt idx="7665">
                  <c:v>2.0576205478308314E-6</c:v>
                </c:pt>
                <c:pt idx="7666">
                  <c:v>2.4691446573969979E-6</c:v>
                </c:pt>
                <c:pt idx="7667">
                  <c:v>2.0576205478308314E-6</c:v>
                </c:pt>
                <c:pt idx="7668">
                  <c:v>2.0576205478308314E-6</c:v>
                </c:pt>
                <c:pt idx="7669">
                  <c:v>2.4691446573969979E-6</c:v>
                </c:pt>
                <c:pt idx="7670">
                  <c:v>1.8518584930477482E-6</c:v>
                </c:pt>
                <c:pt idx="7671">
                  <c:v>3.0864308217462476E-6</c:v>
                </c:pt>
                <c:pt idx="7672">
                  <c:v>1.2345723286984989E-6</c:v>
                </c:pt>
                <c:pt idx="7673">
                  <c:v>1.4403343834815822E-6</c:v>
                </c:pt>
                <c:pt idx="7674">
                  <c:v>3.2921928765293304E-6</c:v>
                </c:pt>
                <c:pt idx="7675">
                  <c:v>1.2345723286984989E-6</c:v>
                </c:pt>
                <c:pt idx="7676">
                  <c:v>1.8518584930477482E-6</c:v>
                </c:pt>
                <c:pt idx="7677">
                  <c:v>1.8518584930477482E-6</c:v>
                </c:pt>
                <c:pt idx="7678">
                  <c:v>2.2633826026139147E-6</c:v>
                </c:pt>
                <c:pt idx="7679">
                  <c:v>2.2633826026139147E-6</c:v>
                </c:pt>
                <c:pt idx="7680">
                  <c:v>1.8518584930477482E-6</c:v>
                </c:pt>
                <c:pt idx="7681">
                  <c:v>2.4691446573969979E-6</c:v>
                </c:pt>
                <c:pt idx="7682">
                  <c:v>1.8518584930477482E-6</c:v>
                </c:pt>
                <c:pt idx="7683">
                  <c:v>1.8518584930477482E-6</c:v>
                </c:pt>
                <c:pt idx="7684">
                  <c:v>1.8518584930477482E-6</c:v>
                </c:pt>
                <c:pt idx="7685">
                  <c:v>2.2633826026139147E-6</c:v>
                </c:pt>
                <c:pt idx="7686">
                  <c:v>2.2633826026139147E-6</c:v>
                </c:pt>
                <c:pt idx="7687">
                  <c:v>8.2304821913233259E-7</c:v>
                </c:pt>
                <c:pt idx="7688">
                  <c:v>2.0576205478308314E-6</c:v>
                </c:pt>
                <c:pt idx="7689">
                  <c:v>2.2633826026139147E-6</c:v>
                </c:pt>
                <c:pt idx="7690">
                  <c:v>1.6460964382646652E-6</c:v>
                </c:pt>
                <c:pt idx="7691">
                  <c:v>1.4403343834815822E-6</c:v>
                </c:pt>
                <c:pt idx="7692">
                  <c:v>4.115241095661663E-7</c:v>
                </c:pt>
                <c:pt idx="7693">
                  <c:v>1.4403343834815822E-6</c:v>
                </c:pt>
                <c:pt idx="7694">
                  <c:v>2.6749067121800807E-6</c:v>
                </c:pt>
                <c:pt idx="7695">
                  <c:v>2.2633826026139147E-6</c:v>
                </c:pt>
                <c:pt idx="7696">
                  <c:v>1.4403343834815822E-6</c:v>
                </c:pt>
                <c:pt idx="7697">
                  <c:v>1.2345723286984989E-6</c:v>
                </c:pt>
                <c:pt idx="7698">
                  <c:v>1.2345723286984989E-6</c:v>
                </c:pt>
                <c:pt idx="7699">
                  <c:v>2.2633826026139147E-6</c:v>
                </c:pt>
                <c:pt idx="7700">
                  <c:v>8.2304821913233259E-7</c:v>
                </c:pt>
                <c:pt idx="7701">
                  <c:v>2.2633826026139147E-6</c:v>
                </c:pt>
                <c:pt idx="7702">
                  <c:v>2.0576205478308314E-6</c:v>
                </c:pt>
                <c:pt idx="7703">
                  <c:v>1.0288102739154157E-6</c:v>
                </c:pt>
                <c:pt idx="7704">
                  <c:v>1.4403343834815822E-6</c:v>
                </c:pt>
                <c:pt idx="7705">
                  <c:v>1.6460964382646652E-6</c:v>
                </c:pt>
                <c:pt idx="7706">
                  <c:v>1.4403343834815822E-6</c:v>
                </c:pt>
                <c:pt idx="7707">
                  <c:v>1.4403343834815822E-6</c:v>
                </c:pt>
                <c:pt idx="7708">
                  <c:v>1.6460964382646652E-6</c:v>
                </c:pt>
                <c:pt idx="7709">
                  <c:v>1.0288102739154157E-6</c:v>
                </c:pt>
                <c:pt idx="7710">
                  <c:v>1.8518584930477482E-6</c:v>
                </c:pt>
                <c:pt idx="7711">
                  <c:v>2.0576205478308314E-6</c:v>
                </c:pt>
                <c:pt idx="7712">
                  <c:v>1.8518584930477482E-6</c:v>
                </c:pt>
                <c:pt idx="7713">
                  <c:v>6.1728616434924947E-7</c:v>
                </c:pt>
                <c:pt idx="7714">
                  <c:v>2.0576205478308314E-6</c:v>
                </c:pt>
                <c:pt idx="7715">
                  <c:v>1.4403343834815822E-6</c:v>
                </c:pt>
                <c:pt idx="7716">
                  <c:v>1.0288102739154157E-6</c:v>
                </c:pt>
                <c:pt idx="7717">
                  <c:v>1.6460964382646652E-6</c:v>
                </c:pt>
                <c:pt idx="7718">
                  <c:v>1.4403343834815822E-6</c:v>
                </c:pt>
                <c:pt idx="7719">
                  <c:v>1.8518584930477482E-6</c:v>
                </c:pt>
                <c:pt idx="7720">
                  <c:v>1.6460964382646652E-6</c:v>
                </c:pt>
                <c:pt idx="7721">
                  <c:v>2.2633826026139147E-6</c:v>
                </c:pt>
                <c:pt idx="7722">
                  <c:v>1.6460964382646652E-6</c:v>
                </c:pt>
                <c:pt idx="7723">
                  <c:v>2.0576205478308314E-6</c:v>
                </c:pt>
                <c:pt idx="7724">
                  <c:v>1.8518584930477482E-6</c:v>
                </c:pt>
                <c:pt idx="7725">
                  <c:v>2.0576205478308314E-6</c:v>
                </c:pt>
                <c:pt idx="7726">
                  <c:v>2.2633826026139147E-6</c:v>
                </c:pt>
                <c:pt idx="7727">
                  <c:v>2.0576205478308314E-6</c:v>
                </c:pt>
                <c:pt idx="7728">
                  <c:v>1.4403343834815822E-6</c:v>
                </c:pt>
                <c:pt idx="7729">
                  <c:v>2.0576205478308314E-6</c:v>
                </c:pt>
                <c:pt idx="7730">
                  <c:v>6.1728616434924947E-7</c:v>
                </c:pt>
                <c:pt idx="7731">
                  <c:v>2.0576205478308314E-6</c:v>
                </c:pt>
                <c:pt idx="7732">
                  <c:v>2.0576205478308314E-6</c:v>
                </c:pt>
                <c:pt idx="7733">
                  <c:v>1.2345723286984989E-6</c:v>
                </c:pt>
                <c:pt idx="7734">
                  <c:v>1.4403343834815822E-6</c:v>
                </c:pt>
                <c:pt idx="7735">
                  <c:v>4.115241095661663E-7</c:v>
                </c:pt>
                <c:pt idx="7736">
                  <c:v>8.2304821913233259E-7</c:v>
                </c:pt>
                <c:pt idx="7737">
                  <c:v>1.6460964382646652E-6</c:v>
                </c:pt>
                <c:pt idx="7738">
                  <c:v>2.2633826026139147E-6</c:v>
                </c:pt>
                <c:pt idx="7739">
                  <c:v>1.0288102739154157E-6</c:v>
                </c:pt>
                <c:pt idx="7740">
                  <c:v>1.2345723286984989E-6</c:v>
                </c:pt>
                <c:pt idx="7741">
                  <c:v>1.6460964382646652E-6</c:v>
                </c:pt>
                <c:pt idx="7742">
                  <c:v>8.2304821913233259E-7</c:v>
                </c:pt>
                <c:pt idx="7743">
                  <c:v>2.4691446573969979E-6</c:v>
                </c:pt>
                <c:pt idx="7744">
                  <c:v>1.2345723286984989E-6</c:v>
                </c:pt>
                <c:pt idx="7745">
                  <c:v>1.6460964382646652E-6</c:v>
                </c:pt>
                <c:pt idx="7746">
                  <c:v>1.2345723286984989E-6</c:v>
                </c:pt>
                <c:pt idx="7747">
                  <c:v>1.4403343834815822E-6</c:v>
                </c:pt>
                <c:pt idx="7748">
                  <c:v>2.4691446573969979E-6</c:v>
                </c:pt>
                <c:pt idx="7749">
                  <c:v>1.4403343834815822E-6</c:v>
                </c:pt>
                <c:pt idx="7750">
                  <c:v>1.4403343834815822E-6</c:v>
                </c:pt>
                <c:pt idx="7751">
                  <c:v>1.2345723286984989E-6</c:v>
                </c:pt>
                <c:pt idx="7752">
                  <c:v>1.6460964382646652E-6</c:v>
                </c:pt>
                <c:pt idx="7753">
                  <c:v>1.6460964382646652E-6</c:v>
                </c:pt>
                <c:pt idx="7754">
                  <c:v>1.8518584930477482E-6</c:v>
                </c:pt>
                <c:pt idx="7755">
                  <c:v>1.2345723286984989E-6</c:v>
                </c:pt>
                <c:pt idx="7756">
                  <c:v>1.2345723286984989E-6</c:v>
                </c:pt>
                <c:pt idx="7757">
                  <c:v>2.4691446573969979E-6</c:v>
                </c:pt>
                <c:pt idx="7758">
                  <c:v>2.2633826026139147E-6</c:v>
                </c:pt>
                <c:pt idx="7759">
                  <c:v>2.0576205478308314E-6</c:v>
                </c:pt>
                <c:pt idx="7760">
                  <c:v>2.2633826026139147E-6</c:v>
                </c:pt>
                <c:pt idx="7761">
                  <c:v>1.8518584930477482E-6</c:v>
                </c:pt>
                <c:pt idx="7762">
                  <c:v>1.0288102739154157E-6</c:v>
                </c:pt>
                <c:pt idx="7763">
                  <c:v>2.0576205478308314E-6</c:v>
                </c:pt>
                <c:pt idx="7764">
                  <c:v>1.0288102739154157E-6</c:v>
                </c:pt>
                <c:pt idx="7765">
                  <c:v>8.2304821913233259E-7</c:v>
                </c:pt>
                <c:pt idx="7766">
                  <c:v>1.4403343834815822E-6</c:v>
                </c:pt>
                <c:pt idx="7767">
                  <c:v>1.0288102739154157E-6</c:v>
                </c:pt>
                <c:pt idx="7768">
                  <c:v>1.4403343834815822E-6</c:v>
                </c:pt>
                <c:pt idx="7769">
                  <c:v>1.6460964382646652E-6</c:v>
                </c:pt>
                <c:pt idx="7770">
                  <c:v>1.6460964382646652E-6</c:v>
                </c:pt>
                <c:pt idx="7771">
                  <c:v>8.2304821913233259E-7</c:v>
                </c:pt>
                <c:pt idx="7772">
                  <c:v>1.4403343834815822E-6</c:v>
                </c:pt>
                <c:pt idx="7773">
                  <c:v>1.8518584930477482E-6</c:v>
                </c:pt>
                <c:pt idx="7774">
                  <c:v>1.8518584930477482E-6</c:v>
                </c:pt>
                <c:pt idx="7775">
                  <c:v>8.2304821913233259E-7</c:v>
                </c:pt>
                <c:pt idx="7776">
                  <c:v>1.2345723286984989E-6</c:v>
                </c:pt>
                <c:pt idx="7777">
                  <c:v>1.4403343834815822E-6</c:v>
                </c:pt>
                <c:pt idx="7778">
                  <c:v>1.4403343834815822E-6</c:v>
                </c:pt>
                <c:pt idx="7779">
                  <c:v>1.2345723286984989E-6</c:v>
                </c:pt>
                <c:pt idx="7780">
                  <c:v>1.2345723286984989E-6</c:v>
                </c:pt>
                <c:pt idx="7781">
                  <c:v>2.4691446573969979E-6</c:v>
                </c:pt>
                <c:pt idx="7782">
                  <c:v>1.8518584930477482E-6</c:v>
                </c:pt>
                <c:pt idx="7783">
                  <c:v>1.4403343834815822E-6</c:v>
                </c:pt>
                <c:pt idx="7784">
                  <c:v>1.2345723286984989E-6</c:v>
                </c:pt>
                <c:pt idx="7785">
                  <c:v>1.6460964382646652E-6</c:v>
                </c:pt>
                <c:pt idx="7786">
                  <c:v>2.4691446573969979E-6</c:v>
                </c:pt>
                <c:pt idx="7787">
                  <c:v>1.4403343834815822E-6</c:v>
                </c:pt>
                <c:pt idx="7788">
                  <c:v>1.2345723286984989E-6</c:v>
                </c:pt>
                <c:pt idx="7789">
                  <c:v>8.2304821913233259E-7</c:v>
                </c:pt>
                <c:pt idx="7790">
                  <c:v>1.2345723286984989E-6</c:v>
                </c:pt>
                <c:pt idx="7791">
                  <c:v>2.6749067121800807E-6</c:v>
                </c:pt>
                <c:pt idx="7792">
                  <c:v>3.2921928765293304E-6</c:v>
                </c:pt>
                <c:pt idx="7793">
                  <c:v>3.0864308217462476E-6</c:v>
                </c:pt>
                <c:pt idx="7794">
                  <c:v>2.0576205478308314E-6</c:v>
                </c:pt>
                <c:pt idx="7795">
                  <c:v>1.6460964382646652E-6</c:v>
                </c:pt>
                <c:pt idx="7796">
                  <c:v>1.2345723286984989E-6</c:v>
                </c:pt>
                <c:pt idx="7797">
                  <c:v>1.4403343834815822E-6</c:v>
                </c:pt>
                <c:pt idx="7798">
                  <c:v>2.0576205478308314E-6</c:v>
                </c:pt>
                <c:pt idx="7799">
                  <c:v>3.0864308217462476E-6</c:v>
                </c:pt>
                <c:pt idx="7800">
                  <c:v>2.2633826026139147E-6</c:v>
                </c:pt>
                <c:pt idx="7801">
                  <c:v>6.1728616434924947E-7</c:v>
                </c:pt>
                <c:pt idx="7802">
                  <c:v>1.6460964382646652E-6</c:v>
                </c:pt>
                <c:pt idx="7803">
                  <c:v>1.4403343834815822E-6</c:v>
                </c:pt>
                <c:pt idx="7804">
                  <c:v>2.4691446573969979E-6</c:v>
                </c:pt>
                <c:pt idx="7805">
                  <c:v>1.6460964382646652E-6</c:v>
                </c:pt>
                <c:pt idx="7806">
                  <c:v>1.6460964382646652E-6</c:v>
                </c:pt>
                <c:pt idx="7807">
                  <c:v>2.2633826026139147E-6</c:v>
                </c:pt>
                <c:pt idx="7808">
                  <c:v>1.2345723286984989E-6</c:v>
                </c:pt>
                <c:pt idx="7809">
                  <c:v>6.1728616434924947E-7</c:v>
                </c:pt>
                <c:pt idx="7810">
                  <c:v>1.2345723286984989E-6</c:v>
                </c:pt>
                <c:pt idx="7811">
                  <c:v>1.2345723286984989E-6</c:v>
                </c:pt>
                <c:pt idx="7812">
                  <c:v>1.4403343834815822E-6</c:v>
                </c:pt>
                <c:pt idx="7813">
                  <c:v>2.6749067121800807E-6</c:v>
                </c:pt>
                <c:pt idx="7814">
                  <c:v>2.0576205478308314E-6</c:v>
                </c:pt>
                <c:pt idx="7815">
                  <c:v>2.0576205478308314E-6</c:v>
                </c:pt>
                <c:pt idx="7816">
                  <c:v>1.8518584930477482E-6</c:v>
                </c:pt>
                <c:pt idx="7817">
                  <c:v>1.0288102739154157E-6</c:v>
                </c:pt>
                <c:pt idx="7818">
                  <c:v>1.2345723286984989E-6</c:v>
                </c:pt>
                <c:pt idx="7819">
                  <c:v>3.7037169860954964E-6</c:v>
                </c:pt>
                <c:pt idx="7820">
                  <c:v>1.6460964382646652E-6</c:v>
                </c:pt>
                <c:pt idx="7821">
                  <c:v>2.4691446573969979E-6</c:v>
                </c:pt>
                <c:pt idx="7822">
                  <c:v>1.2345723286984989E-6</c:v>
                </c:pt>
                <c:pt idx="7823">
                  <c:v>2.0576205478308314E-6</c:v>
                </c:pt>
                <c:pt idx="7824">
                  <c:v>2.2633826026139147E-6</c:v>
                </c:pt>
                <c:pt idx="7825">
                  <c:v>1.0288102739154157E-6</c:v>
                </c:pt>
                <c:pt idx="7826">
                  <c:v>2.0576205478308314E-6</c:v>
                </c:pt>
                <c:pt idx="7827">
                  <c:v>1.2345723286984989E-6</c:v>
                </c:pt>
                <c:pt idx="7828">
                  <c:v>1.6460964382646652E-6</c:v>
                </c:pt>
                <c:pt idx="7829">
                  <c:v>2.2633826026139147E-6</c:v>
                </c:pt>
                <c:pt idx="7830">
                  <c:v>6.1728616434924947E-7</c:v>
                </c:pt>
                <c:pt idx="7831">
                  <c:v>1.2345723286984989E-6</c:v>
                </c:pt>
                <c:pt idx="7832">
                  <c:v>8.2304821913233259E-7</c:v>
                </c:pt>
                <c:pt idx="7833">
                  <c:v>2.4691446573969979E-6</c:v>
                </c:pt>
                <c:pt idx="7834">
                  <c:v>2.2633826026139147E-6</c:v>
                </c:pt>
                <c:pt idx="7835">
                  <c:v>1.8518584930477482E-6</c:v>
                </c:pt>
                <c:pt idx="7836">
                  <c:v>2.0576205478308314E-6</c:v>
                </c:pt>
                <c:pt idx="7837">
                  <c:v>1.2345723286984989E-6</c:v>
                </c:pt>
                <c:pt idx="7838">
                  <c:v>1.6460964382646652E-6</c:v>
                </c:pt>
                <c:pt idx="7839">
                  <c:v>1.2345723286984989E-6</c:v>
                </c:pt>
                <c:pt idx="7840">
                  <c:v>1.4403343834815822E-6</c:v>
                </c:pt>
                <c:pt idx="7841">
                  <c:v>2.0576205478308314E-6</c:v>
                </c:pt>
                <c:pt idx="7842">
                  <c:v>2.6749067121800807E-6</c:v>
                </c:pt>
                <c:pt idx="7843">
                  <c:v>1.2345723286984989E-6</c:v>
                </c:pt>
                <c:pt idx="7844">
                  <c:v>1.4403343834815822E-6</c:v>
                </c:pt>
                <c:pt idx="7845">
                  <c:v>1.2345723286984989E-6</c:v>
                </c:pt>
                <c:pt idx="7846">
                  <c:v>1.2345723286984989E-6</c:v>
                </c:pt>
                <c:pt idx="7847">
                  <c:v>3.0864308217462476E-6</c:v>
                </c:pt>
                <c:pt idx="7848">
                  <c:v>2.0576205478308314E-6</c:v>
                </c:pt>
                <c:pt idx="7849">
                  <c:v>2.0576205478308314E-6</c:v>
                </c:pt>
                <c:pt idx="7850">
                  <c:v>1.2345723286984989E-6</c:v>
                </c:pt>
                <c:pt idx="7851">
                  <c:v>1.6460964382646652E-6</c:v>
                </c:pt>
                <c:pt idx="7852">
                  <c:v>8.2304821913233259E-7</c:v>
                </c:pt>
                <c:pt idx="7853">
                  <c:v>1.6460964382646652E-6</c:v>
                </c:pt>
                <c:pt idx="7854">
                  <c:v>1.2345723286984989E-6</c:v>
                </c:pt>
                <c:pt idx="7855">
                  <c:v>1.4403343834815822E-6</c:v>
                </c:pt>
                <c:pt idx="7856">
                  <c:v>1.8518584930477482E-6</c:v>
                </c:pt>
                <c:pt idx="7857">
                  <c:v>2.2633826026139147E-6</c:v>
                </c:pt>
                <c:pt idx="7858">
                  <c:v>1.4403343834815822E-6</c:v>
                </c:pt>
                <c:pt idx="7859">
                  <c:v>1.0288102739154157E-6</c:v>
                </c:pt>
                <c:pt idx="7860">
                  <c:v>2.0576205478308314E-6</c:v>
                </c:pt>
                <c:pt idx="7861">
                  <c:v>2.0576205478308314E-6</c:v>
                </c:pt>
                <c:pt idx="7862">
                  <c:v>2.4691446573969979E-6</c:v>
                </c:pt>
                <c:pt idx="7863">
                  <c:v>1.4403343834815822E-6</c:v>
                </c:pt>
                <c:pt idx="7864">
                  <c:v>1.8518584930477482E-6</c:v>
                </c:pt>
                <c:pt idx="7865">
                  <c:v>2.0576205478308315E-7</c:v>
                </c:pt>
                <c:pt idx="7866">
                  <c:v>2.2633826026139147E-6</c:v>
                </c:pt>
                <c:pt idx="7867">
                  <c:v>2.2633826026139147E-6</c:v>
                </c:pt>
                <c:pt idx="7868">
                  <c:v>1.2345723286984989E-6</c:v>
                </c:pt>
                <c:pt idx="7869">
                  <c:v>1.4403343834815822E-6</c:v>
                </c:pt>
                <c:pt idx="7870">
                  <c:v>2.4691446573969979E-6</c:v>
                </c:pt>
                <c:pt idx="7871">
                  <c:v>1.0288102739154157E-6</c:v>
                </c:pt>
                <c:pt idx="7872">
                  <c:v>1.2345723286984989E-6</c:v>
                </c:pt>
                <c:pt idx="7873">
                  <c:v>3.0864308217462476E-6</c:v>
                </c:pt>
                <c:pt idx="7874">
                  <c:v>2.0576205478308314E-6</c:v>
                </c:pt>
                <c:pt idx="7875">
                  <c:v>2.6749067121800807E-6</c:v>
                </c:pt>
                <c:pt idx="7876">
                  <c:v>2.0576205478308314E-6</c:v>
                </c:pt>
                <c:pt idx="7877">
                  <c:v>1.2345723286984989E-6</c:v>
                </c:pt>
                <c:pt idx="7878">
                  <c:v>1.2345723286984989E-6</c:v>
                </c:pt>
                <c:pt idx="7879">
                  <c:v>1.8518584930477482E-6</c:v>
                </c:pt>
                <c:pt idx="7880">
                  <c:v>2.0576205478308314E-6</c:v>
                </c:pt>
                <c:pt idx="7881">
                  <c:v>8.2304821913233259E-7</c:v>
                </c:pt>
                <c:pt idx="7882">
                  <c:v>4.115241095661663E-7</c:v>
                </c:pt>
                <c:pt idx="7883">
                  <c:v>2.0576205478308314E-6</c:v>
                </c:pt>
                <c:pt idx="7884">
                  <c:v>3.497954931312414E-6</c:v>
                </c:pt>
                <c:pt idx="7885">
                  <c:v>2.4691446573969979E-6</c:v>
                </c:pt>
                <c:pt idx="7886">
                  <c:v>1.8518584930477482E-6</c:v>
                </c:pt>
                <c:pt idx="7887">
                  <c:v>1.6460964382646652E-6</c:v>
                </c:pt>
                <c:pt idx="7888">
                  <c:v>2.0576205478308314E-6</c:v>
                </c:pt>
                <c:pt idx="7889">
                  <c:v>1.6460964382646652E-6</c:v>
                </c:pt>
                <c:pt idx="7890">
                  <c:v>1.8518584930477482E-6</c:v>
                </c:pt>
                <c:pt idx="7891">
                  <c:v>1.2345723286984989E-6</c:v>
                </c:pt>
                <c:pt idx="7892">
                  <c:v>1.6460964382646652E-6</c:v>
                </c:pt>
                <c:pt idx="7893">
                  <c:v>8.2304821913233259E-7</c:v>
                </c:pt>
                <c:pt idx="7894">
                  <c:v>1.6460964382646652E-6</c:v>
                </c:pt>
                <c:pt idx="7895">
                  <c:v>1.6460964382646652E-6</c:v>
                </c:pt>
                <c:pt idx="7896">
                  <c:v>1.0288102739154157E-6</c:v>
                </c:pt>
                <c:pt idx="7897">
                  <c:v>2.0576205478308314E-6</c:v>
                </c:pt>
                <c:pt idx="7898">
                  <c:v>2.8806687669631643E-6</c:v>
                </c:pt>
                <c:pt idx="7899">
                  <c:v>1.8518584930477482E-6</c:v>
                </c:pt>
                <c:pt idx="7900">
                  <c:v>2.4691446573969979E-6</c:v>
                </c:pt>
                <c:pt idx="7901">
                  <c:v>1.8518584930477482E-6</c:v>
                </c:pt>
                <c:pt idx="7902">
                  <c:v>1.2345723286984989E-6</c:v>
                </c:pt>
                <c:pt idx="7903">
                  <c:v>1.2345723286984989E-6</c:v>
                </c:pt>
                <c:pt idx="7904">
                  <c:v>1.2345723286984989E-6</c:v>
                </c:pt>
                <c:pt idx="7905">
                  <c:v>2.0576205478308314E-6</c:v>
                </c:pt>
                <c:pt idx="7906">
                  <c:v>8.2304821913233259E-7</c:v>
                </c:pt>
                <c:pt idx="7907">
                  <c:v>1.6460964382646652E-6</c:v>
                </c:pt>
                <c:pt idx="7908">
                  <c:v>1.2345723286984989E-6</c:v>
                </c:pt>
                <c:pt idx="7909">
                  <c:v>6.1728616434924947E-7</c:v>
                </c:pt>
                <c:pt idx="7910">
                  <c:v>1.4403343834815822E-6</c:v>
                </c:pt>
                <c:pt idx="7911">
                  <c:v>1.0288102739154157E-6</c:v>
                </c:pt>
                <c:pt idx="7912">
                  <c:v>2.8806687669631643E-6</c:v>
                </c:pt>
                <c:pt idx="7913">
                  <c:v>2.0576205478308314E-6</c:v>
                </c:pt>
                <c:pt idx="7914">
                  <c:v>1.6460964382646652E-6</c:v>
                </c:pt>
                <c:pt idx="7915">
                  <c:v>2.2633826026139147E-6</c:v>
                </c:pt>
                <c:pt idx="7916">
                  <c:v>1.6460964382646652E-6</c:v>
                </c:pt>
                <c:pt idx="7917">
                  <c:v>1.8518584930477482E-6</c:v>
                </c:pt>
                <c:pt idx="7918">
                  <c:v>1.4403343834815822E-6</c:v>
                </c:pt>
                <c:pt idx="7919">
                  <c:v>1.2345723286984989E-6</c:v>
                </c:pt>
                <c:pt idx="7920">
                  <c:v>1.4403343834815822E-6</c:v>
                </c:pt>
                <c:pt idx="7921">
                  <c:v>1.4403343834815822E-6</c:v>
                </c:pt>
                <c:pt idx="7922">
                  <c:v>1.4403343834815822E-6</c:v>
                </c:pt>
                <c:pt idx="7923">
                  <c:v>2.0576205478308314E-6</c:v>
                </c:pt>
                <c:pt idx="7924">
                  <c:v>2.6749067121800807E-6</c:v>
                </c:pt>
                <c:pt idx="7925">
                  <c:v>1.6460964382646652E-6</c:v>
                </c:pt>
                <c:pt idx="7926">
                  <c:v>1.8518584930477482E-6</c:v>
                </c:pt>
                <c:pt idx="7927">
                  <c:v>1.6460964382646652E-6</c:v>
                </c:pt>
                <c:pt idx="7928">
                  <c:v>1.2345723286984989E-6</c:v>
                </c:pt>
                <c:pt idx="7929">
                  <c:v>1.4403343834815822E-6</c:v>
                </c:pt>
                <c:pt idx="7930">
                  <c:v>1.4403343834815822E-6</c:v>
                </c:pt>
                <c:pt idx="7931">
                  <c:v>1.6460964382646652E-6</c:v>
                </c:pt>
                <c:pt idx="7932">
                  <c:v>1.2345723286984989E-6</c:v>
                </c:pt>
                <c:pt idx="7933">
                  <c:v>1.6460964382646652E-6</c:v>
                </c:pt>
                <c:pt idx="7934">
                  <c:v>1.6460964382646652E-6</c:v>
                </c:pt>
                <c:pt idx="7935">
                  <c:v>8.2304821913233259E-7</c:v>
                </c:pt>
                <c:pt idx="7936">
                  <c:v>1.4403343834815822E-6</c:v>
                </c:pt>
                <c:pt idx="7937">
                  <c:v>1.6460964382646652E-6</c:v>
                </c:pt>
                <c:pt idx="7938">
                  <c:v>1.6460964382646652E-6</c:v>
                </c:pt>
                <c:pt idx="7939">
                  <c:v>1.6460964382646652E-6</c:v>
                </c:pt>
                <c:pt idx="7940">
                  <c:v>1.8518584930477482E-6</c:v>
                </c:pt>
                <c:pt idx="7941">
                  <c:v>1.0288102739154157E-6</c:v>
                </c:pt>
                <c:pt idx="7942">
                  <c:v>2.4691446573969979E-6</c:v>
                </c:pt>
                <c:pt idx="7943">
                  <c:v>1.0288102739154157E-6</c:v>
                </c:pt>
                <c:pt idx="7944">
                  <c:v>2.2633826026139147E-6</c:v>
                </c:pt>
                <c:pt idx="7945">
                  <c:v>1.6460964382646652E-6</c:v>
                </c:pt>
                <c:pt idx="7946">
                  <c:v>1.6460964382646652E-6</c:v>
                </c:pt>
                <c:pt idx="7947">
                  <c:v>2.6749067121800807E-6</c:v>
                </c:pt>
                <c:pt idx="7948">
                  <c:v>1.0288102739154157E-6</c:v>
                </c:pt>
                <c:pt idx="7949">
                  <c:v>1.6460964382646652E-6</c:v>
                </c:pt>
                <c:pt idx="7950">
                  <c:v>2.0576205478308314E-6</c:v>
                </c:pt>
                <c:pt idx="7951">
                  <c:v>8.2304821913233259E-7</c:v>
                </c:pt>
                <c:pt idx="7952">
                  <c:v>1.0288102739154157E-6</c:v>
                </c:pt>
                <c:pt idx="7953">
                  <c:v>2.4691446573969979E-6</c:v>
                </c:pt>
                <c:pt idx="7954">
                  <c:v>1.8518584930477482E-6</c:v>
                </c:pt>
                <c:pt idx="7955">
                  <c:v>2.6749067121800807E-6</c:v>
                </c:pt>
                <c:pt idx="7956">
                  <c:v>1.4403343834815822E-6</c:v>
                </c:pt>
                <c:pt idx="7957">
                  <c:v>1.2345723286984989E-6</c:v>
                </c:pt>
                <c:pt idx="7958">
                  <c:v>1.6460964382646652E-6</c:v>
                </c:pt>
                <c:pt idx="7959">
                  <c:v>1.6460964382646652E-6</c:v>
                </c:pt>
                <c:pt idx="7960">
                  <c:v>1.2345723286984989E-6</c:v>
                </c:pt>
                <c:pt idx="7961">
                  <c:v>1.4403343834815822E-6</c:v>
                </c:pt>
                <c:pt idx="7962">
                  <c:v>2.2633826026139147E-6</c:v>
                </c:pt>
                <c:pt idx="7963">
                  <c:v>2.4691446573969979E-6</c:v>
                </c:pt>
                <c:pt idx="7964">
                  <c:v>1.8518584930477482E-6</c:v>
                </c:pt>
                <c:pt idx="7965">
                  <c:v>1.4403343834815822E-6</c:v>
                </c:pt>
                <c:pt idx="7966">
                  <c:v>1.4403343834815822E-6</c:v>
                </c:pt>
                <c:pt idx="7967">
                  <c:v>1.0288102739154157E-6</c:v>
                </c:pt>
                <c:pt idx="7968">
                  <c:v>1.2345723286984989E-6</c:v>
                </c:pt>
                <c:pt idx="7969">
                  <c:v>1.6460964382646652E-6</c:v>
                </c:pt>
                <c:pt idx="7970">
                  <c:v>1.8518584930477482E-6</c:v>
                </c:pt>
                <c:pt idx="7971">
                  <c:v>1.8518584930477482E-6</c:v>
                </c:pt>
                <c:pt idx="7972">
                  <c:v>1.2345723286984989E-6</c:v>
                </c:pt>
                <c:pt idx="7973">
                  <c:v>2.0576205478308314E-6</c:v>
                </c:pt>
                <c:pt idx="7974">
                  <c:v>2.0576205478308314E-6</c:v>
                </c:pt>
                <c:pt idx="7975">
                  <c:v>2.2633826026139147E-6</c:v>
                </c:pt>
                <c:pt idx="7976">
                  <c:v>1.6460964382646652E-6</c:v>
                </c:pt>
                <c:pt idx="7977">
                  <c:v>2.2633826026139147E-6</c:v>
                </c:pt>
                <c:pt idx="7978">
                  <c:v>2.2633826026139147E-6</c:v>
                </c:pt>
                <c:pt idx="7979">
                  <c:v>1.2345723286984989E-6</c:v>
                </c:pt>
                <c:pt idx="7980">
                  <c:v>1.2345723286984989E-6</c:v>
                </c:pt>
                <c:pt idx="7981">
                  <c:v>1.8518584930477482E-6</c:v>
                </c:pt>
                <c:pt idx="7982">
                  <c:v>2.6749067121800807E-6</c:v>
                </c:pt>
                <c:pt idx="7983">
                  <c:v>6.1728616434924947E-7</c:v>
                </c:pt>
                <c:pt idx="7984">
                  <c:v>1.2345723286984989E-6</c:v>
                </c:pt>
                <c:pt idx="7985">
                  <c:v>1.0288102739154157E-6</c:v>
                </c:pt>
                <c:pt idx="7986">
                  <c:v>1.2345723286984989E-6</c:v>
                </c:pt>
                <c:pt idx="7987">
                  <c:v>1.8518584930477482E-6</c:v>
                </c:pt>
                <c:pt idx="7988">
                  <c:v>1.0288102739154157E-6</c:v>
                </c:pt>
                <c:pt idx="7989">
                  <c:v>1.8518584930477482E-6</c:v>
                </c:pt>
                <c:pt idx="7990">
                  <c:v>2.0576205478308314E-6</c:v>
                </c:pt>
                <c:pt idx="7991">
                  <c:v>1.8518584930477482E-6</c:v>
                </c:pt>
                <c:pt idx="7992">
                  <c:v>8.2304821913233259E-7</c:v>
                </c:pt>
                <c:pt idx="7993">
                  <c:v>2.6749067121800807E-6</c:v>
                </c:pt>
                <c:pt idx="7994">
                  <c:v>2.2633826026139147E-6</c:v>
                </c:pt>
                <c:pt idx="7995">
                  <c:v>1.4403343834815822E-6</c:v>
                </c:pt>
                <c:pt idx="7996">
                  <c:v>1.0288102739154157E-6</c:v>
                </c:pt>
                <c:pt idx="7997">
                  <c:v>2.0576205478308314E-6</c:v>
                </c:pt>
                <c:pt idx="7998">
                  <c:v>1.2345723286984989E-6</c:v>
                </c:pt>
                <c:pt idx="7999">
                  <c:v>1.4403343834815822E-6</c:v>
                </c:pt>
                <c:pt idx="8000">
                  <c:v>2.0576205478308314E-6</c:v>
                </c:pt>
                <c:pt idx="8001">
                  <c:v>1.2345723286984989E-6</c:v>
                </c:pt>
                <c:pt idx="8002">
                  <c:v>1.4403343834815822E-6</c:v>
                </c:pt>
                <c:pt idx="8003">
                  <c:v>2.0576205478308314E-6</c:v>
                </c:pt>
                <c:pt idx="8004">
                  <c:v>2.4691446573969979E-6</c:v>
                </c:pt>
                <c:pt idx="8005">
                  <c:v>1.6460964382646652E-6</c:v>
                </c:pt>
                <c:pt idx="8006">
                  <c:v>1.0288102739154157E-6</c:v>
                </c:pt>
                <c:pt idx="8007">
                  <c:v>1.8518584930477482E-6</c:v>
                </c:pt>
                <c:pt idx="8008">
                  <c:v>2.0576205478308314E-6</c:v>
                </c:pt>
                <c:pt idx="8009">
                  <c:v>1.0288102739154157E-6</c:v>
                </c:pt>
                <c:pt idx="8010">
                  <c:v>1.0288102739154157E-6</c:v>
                </c:pt>
                <c:pt idx="8011">
                  <c:v>6.1728616434924947E-7</c:v>
                </c:pt>
                <c:pt idx="8012">
                  <c:v>1.4403343834815822E-6</c:v>
                </c:pt>
                <c:pt idx="8013">
                  <c:v>1.4403343834815822E-6</c:v>
                </c:pt>
                <c:pt idx="8014">
                  <c:v>1.6460964382646652E-6</c:v>
                </c:pt>
                <c:pt idx="8015">
                  <c:v>1.0288102739154157E-6</c:v>
                </c:pt>
                <c:pt idx="8016">
                  <c:v>4.115241095661663E-7</c:v>
                </c:pt>
                <c:pt idx="8017">
                  <c:v>8.2304821913233259E-7</c:v>
                </c:pt>
                <c:pt idx="8018">
                  <c:v>1.0288102739154157E-6</c:v>
                </c:pt>
                <c:pt idx="8019">
                  <c:v>2.2633826026139147E-6</c:v>
                </c:pt>
                <c:pt idx="8020">
                  <c:v>1.2345723286984989E-6</c:v>
                </c:pt>
                <c:pt idx="8021">
                  <c:v>1.4403343834815822E-6</c:v>
                </c:pt>
                <c:pt idx="8022">
                  <c:v>2.0576205478308314E-6</c:v>
                </c:pt>
                <c:pt idx="8023">
                  <c:v>1.0288102739154157E-6</c:v>
                </c:pt>
                <c:pt idx="8024">
                  <c:v>1.6460964382646652E-6</c:v>
                </c:pt>
                <c:pt idx="8025">
                  <c:v>1.4403343834815822E-6</c:v>
                </c:pt>
                <c:pt idx="8026">
                  <c:v>2.0576205478308314E-6</c:v>
                </c:pt>
                <c:pt idx="8027">
                  <c:v>2.8806687669631643E-6</c:v>
                </c:pt>
                <c:pt idx="8028">
                  <c:v>2.2633826026139147E-6</c:v>
                </c:pt>
                <c:pt idx="8029">
                  <c:v>1.6460964382646652E-6</c:v>
                </c:pt>
                <c:pt idx="8030">
                  <c:v>1.0288102739154157E-6</c:v>
                </c:pt>
                <c:pt idx="8031">
                  <c:v>1.8518584930477482E-6</c:v>
                </c:pt>
                <c:pt idx="8032">
                  <c:v>1.8518584930477482E-6</c:v>
                </c:pt>
                <c:pt idx="8033">
                  <c:v>8.2304821913233259E-7</c:v>
                </c:pt>
                <c:pt idx="8034">
                  <c:v>1.6460964382646652E-6</c:v>
                </c:pt>
                <c:pt idx="8035">
                  <c:v>3.0864308217462476E-6</c:v>
                </c:pt>
                <c:pt idx="8036">
                  <c:v>1.6460964382646652E-6</c:v>
                </c:pt>
                <c:pt idx="8037">
                  <c:v>2.4691446573969979E-6</c:v>
                </c:pt>
                <c:pt idx="8038">
                  <c:v>1.6460964382646652E-6</c:v>
                </c:pt>
                <c:pt idx="8039">
                  <c:v>1.8518584930477482E-6</c:v>
                </c:pt>
                <c:pt idx="8040">
                  <c:v>8.2304821913233259E-7</c:v>
                </c:pt>
                <c:pt idx="8041">
                  <c:v>2.4691446573969979E-6</c:v>
                </c:pt>
                <c:pt idx="8042">
                  <c:v>1.2345723286984989E-6</c:v>
                </c:pt>
                <c:pt idx="8043">
                  <c:v>2.2633826026139147E-6</c:v>
                </c:pt>
                <c:pt idx="8044">
                  <c:v>3.2921928765293304E-6</c:v>
                </c:pt>
                <c:pt idx="8045">
                  <c:v>1.8518584930477482E-6</c:v>
                </c:pt>
                <c:pt idx="8046">
                  <c:v>1.8518584930477482E-6</c:v>
                </c:pt>
                <c:pt idx="8047">
                  <c:v>1.0288102739154157E-6</c:v>
                </c:pt>
                <c:pt idx="8048">
                  <c:v>1.8518584930477482E-6</c:v>
                </c:pt>
                <c:pt idx="8049">
                  <c:v>6.1728616434924947E-7</c:v>
                </c:pt>
                <c:pt idx="8050">
                  <c:v>1.6460964382646652E-6</c:v>
                </c:pt>
                <c:pt idx="8051">
                  <c:v>1.2345723286984989E-6</c:v>
                </c:pt>
                <c:pt idx="8052">
                  <c:v>1.6460964382646652E-6</c:v>
                </c:pt>
                <c:pt idx="8053">
                  <c:v>2.0576205478308314E-6</c:v>
                </c:pt>
                <c:pt idx="8054">
                  <c:v>2.4691446573969979E-6</c:v>
                </c:pt>
                <c:pt idx="8055">
                  <c:v>2.8806687669631643E-6</c:v>
                </c:pt>
                <c:pt idx="8056">
                  <c:v>1.4403343834815822E-6</c:v>
                </c:pt>
                <c:pt idx="8057">
                  <c:v>1.6460964382646652E-6</c:v>
                </c:pt>
                <c:pt idx="8058">
                  <c:v>1.8518584930477482E-6</c:v>
                </c:pt>
                <c:pt idx="8059">
                  <c:v>1.0288102739154157E-6</c:v>
                </c:pt>
                <c:pt idx="8060">
                  <c:v>1.6460964382646652E-6</c:v>
                </c:pt>
                <c:pt idx="8061">
                  <c:v>1.6460964382646652E-6</c:v>
                </c:pt>
                <c:pt idx="8062">
                  <c:v>1.8518584930477482E-6</c:v>
                </c:pt>
                <c:pt idx="8063">
                  <c:v>2.6749067121800807E-6</c:v>
                </c:pt>
                <c:pt idx="8064">
                  <c:v>1.6460964382646652E-6</c:v>
                </c:pt>
                <c:pt idx="8065">
                  <c:v>1.2345723286984989E-6</c:v>
                </c:pt>
                <c:pt idx="8066">
                  <c:v>2.0576205478308314E-6</c:v>
                </c:pt>
                <c:pt idx="8067">
                  <c:v>1.2345723286984989E-6</c:v>
                </c:pt>
                <c:pt idx="8068">
                  <c:v>1.2345723286984989E-6</c:v>
                </c:pt>
                <c:pt idx="8069">
                  <c:v>1.2345723286984989E-6</c:v>
                </c:pt>
                <c:pt idx="8070">
                  <c:v>1.6460964382646652E-6</c:v>
                </c:pt>
                <c:pt idx="8071">
                  <c:v>1.8518584930477482E-6</c:v>
                </c:pt>
                <c:pt idx="8072">
                  <c:v>1.8518584930477482E-6</c:v>
                </c:pt>
                <c:pt idx="8073">
                  <c:v>1.6460964382646652E-6</c:v>
                </c:pt>
                <c:pt idx="8074">
                  <c:v>2.0576205478308314E-6</c:v>
                </c:pt>
                <c:pt idx="8075">
                  <c:v>1.6460964382646652E-6</c:v>
                </c:pt>
                <c:pt idx="8076">
                  <c:v>1.0288102739154157E-6</c:v>
                </c:pt>
                <c:pt idx="8077">
                  <c:v>1.0288102739154157E-6</c:v>
                </c:pt>
                <c:pt idx="8078">
                  <c:v>1.2345723286984989E-6</c:v>
                </c:pt>
                <c:pt idx="8079">
                  <c:v>6.1728616434924947E-7</c:v>
                </c:pt>
                <c:pt idx="8080">
                  <c:v>1.4403343834815822E-6</c:v>
                </c:pt>
                <c:pt idx="8081">
                  <c:v>1.4403343834815822E-6</c:v>
                </c:pt>
                <c:pt idx="8082">
                  <c:v>2.0576205478308314E-6</c:v>
                </c:pt>
                <c:pt idx="8083">
                  <c:v>2.0576205478308315E-7</c:v>
                </c:pt>
                <c:pt idx="8084">
                  <c:v>2.2633826026139147E-6</c:v>
                </c:pt>
                <c:pt idx="8085">
                  <c:v>1.2345723286984989E-6</c:v>
                </c:pt>
                <c:pt idx="8086">
                  <c:v>1.0288102739154157E-6</c:v>
                </c:pt>
                <c:pt idx="8087">
                  <c:v>1.0288102739154157E-6</c:v>
                </c:pt>
                <c:pt idx="8088">
                  <c:v>1.6460964382646652E-6</c:v>
                </c:pt>
                <c:pt idx="8089">
                  <c:v>1.6460964382646652E-6</c:v>
                </c:pt>
                <c:pt idx="8090">
                  <c:v>1.0288102739154157E-6</c:v>
                </c:pt>
                <c:pt idx="8091">
                  <c:v>1.6460964382646652E-6</c:v>
                </c:pt>
                <c:pt idx="8092">
                  <c:v>2.0576205478308314E-6</c:v>
                </c:pt>
                <c:pt idx="8093">
                  <c:v>8.2304821913233259E-7</c:v>
                </c:pt>
                <c:pt idx="8094">
                  <c:v>2.8806687669631643E-6</c:v>
                </c:pt>
                <c:pt idx="8095">
                  <c:v>4.115241095661663E-7</c:v>
                </c:pt>
                <c:pt idx="8096">
                  <c:v>2.2633826026139147E-6</c:v>
                </c:pt>
                <c:pt idx="8097">
                  <c:v>8.2304821913233259E-7</c:v>
                </c:pt>
                <c:pt idx="8098">
                  <c:v>2.6749067121800807E-6</c:v>
                </c:pt>
                <c:pt idx="8099">
                  <c:v>1.6460964382646652E-6</c:v>
                </c:pt>
                <c:pt idx="8100">
                  <c:v>6.1728616434924947E-7</c:v>
                </c:pt>
                <c:pt idx="8101">
                  <c:v>2.0576205478308314E-6</c:v>
                </c:pt>
                <c:pt idx="8102">
                  <c:v>1.4403343834815822E-6</c:v>
                </c:pt>
                <c:pt idx="8103">
                  <c:v>1.2345723286984989E-6</c:v>
                </c:pt>
                <c:pt idx="8104">
                  <c:v>8.2304821913233259E-7</c:v>
                </c:pt>
                <c:pt idx="8105">
                  <c:v>1.4403343834815822E-6</c:v>
                </c:pt>
                <c:pt idx="8106">
                  <c:v>1.2345723286984989E-6</c:v>
                </c:pt>
                <c:pt idx="8107">
                  <c:v>2.2633826026139147E-6</c:v>
                </c:pt>
                <c:pt idx="8108">
                  <c:v>1.6460964382646652E-6</c:v>
                </c:pt>
                <c:pt idx="8109">
                  <c:v>1.4403343834815822E-6</c:v>
                </c:pt>
                <c:pt idx="8110">
                  <c:v>1.4403343834815822E-6</c:v>
                </c:pt>
                <c:pt idx="8111">
                  <c:v>1.0288102739154157E-6</c:v>
                </c:pt>
                <c:pt idx="8112">
                  <c:v>8.2304821913233259E-7</c:v>
                </c:pt>
                <c:pt idx="8113">
                  <c:v>8.2304821913233259E-7</c:v>
                </c:pt>
                <c:pt idx="8114">
                  <c:v>2.0576205478308314E-6</c:v>
                </c:pt>
                <c:pt idx="8115">
                  <c:v>2.4691446573969979E-6</c:v>
                </c:pt>
                <c:pt idx="8116">
                  <c:v>1.6460964382646652E-6</c:v>
                </c:pt>
                <c:pt idx="8117">
                  <c:v>1.2345723286984989E-6</c:v>
                </c:pt>
                <c:pt idx="8118">
                  <c:v>2.0576205478308314E-6</c:v>
                </c:pt>
                <c:pt idx="8119">
                  <c:v>1.4403343834815822E-6</c:v>
                </c:pt>
                <c:pt idx="8120">
                  <c:v>1.6460964382646652E-6</c:v>
                </c:pt>
                <c:pt idx="8121">
                  <c:v>1.8518584930477482E-6</c:v>
                </c:pt>
                <c:pt idx="8122">
                  <c:v>1.8518584930477482E-6</c:v>
                </c:pt>
                <c:pt idx="8123">
                  <c:v>2.2633826026139147E-6</c:v>
                </c:pt>
                <c:pt idx="8124">
                  <c:v>2.8806687669631643E-6</c:v>
                </c:pt>
                <c:pt idx="8125">
                  <c:v>2.0576205478308314E-6</c:v>
                </c:pt>
                <c:pt idx="8126">
                  <c:v>8.2304821913233259E-7</c:v>
                </c:pt>
                <c:pt idx="8127">
                  <c:v>4.115241095661663E-7</c:v>
                </c:pt>
                <c:pt idx="8128">
                  <c:v>8.2304821913233259E-7</c:v>
                </c:pt>
                <c:pt idx="8129">
                  <c:v>1.6460964382646652E-6</c:v>
                </c:pt>
                <c:pt idx="8130">
                  <c:v>2.8806687669631643E-6</c:v>
                </c:pt>
                <c:pt idx="8131">
                  <c:v>1.2345723286984989E-6</c:v>
                </c:pt>
                <c:pt idx="8132">
                  <c:v>1.4403343834815822E-6</c:v>
                </c:pt>
                <c:pt idx="8133">
                  <c:v>1.8518584930477482E-6</c:v>
                </c:pt>
                <c:pt idx="8134">
                  <c:v>1.6460964382646652E-6</c:v>
                </c:pt>
                <c:pt idx="8135">
                  <c:v>1.8518584930477482E-6</c:v>
                </c:pt>
                <c:pt idx="8136">
                  <c:v>1.6460964382646652E-6</c:v>
                </c:pt>
                <c:pt idx="8137">
                  <c:v>2.2633826026139147E-6</c:v>
                </c:pt>
                <c:pt idx="8138">
                  <c:v>1.6460964382646652E-6</c:v>
                </c:pt>
                <c:pt idx="8139">
                  <c:v>1.8518584930477482E-6</c:v>
                </c:pt>
                <c:pt idx="8140">
                  <c:v>1.8518584930477482E-6</c:v>
                </c:pt>
                <c:pt idx="8141">
                  <c:v>1.4403343834815822E-6</c:v>
                </c:pt>
                <c:pt idx="8142">
                  <c:v>8.2304821913233259E-7</c:v>
                </c:pt>
                <c:pt idx="8143">
                  <c:v>1.2345723286984989E-6</c:v>
                </c:pt>
                <c:pt idx="8144">
                  <c:v>1.6460964382646652E-6</c:v>
                </c:pt>
                <c:pt idx="8145">
                  <c:v>1.4403343834815822E-6</c:v>
                </c:pt>
                <c:pt idx="8146">
                  <c:v>2.2633826026139147E-6</c:v>
                </c:pt>
                <c:pt idx="8147">
                  <c:v>1.2345723286984989E-6</c:v>
                </c:pt>
                <c:pt idx="8148">
                  <c:v>1.2345723286984989E-6</c:v>
                </c:pt>
                <c:pt idx="8149">
                  <c:v>3.497954931312414E-6</c:v>
                </c:pt>
                <c:pt idx="8150">
                  <c:v>1.0288102739154157E-6</c:v>
                </c:pt>
                <c:pt idx="8151">
                  <c:v>1.4403343834815822E-6</c:v>
                </c:pt>
                <c:pt idx="8152">
                  <c:v>1.2345723286984989E-6</c:v>
                </c:pt>
                <c:pt idx="8153">
                  <c:v>4.115241095661663E-7</c:v>
                </c:pt>
                <c:pt idx="8154">
                  <c:v>1.8518584930477482E-6</c:v>
                </c:pt>
                <c:pt idx="8155">
                  <c:v>1.2345723286984989E-6</c:v>
                </c:pt>
                <c:pt idx="8156">
                  <c:v>2.2633826026139147E-6</c:v>
                </c:pt>
                <c:pt idx="8157">
                  <c:v>1.8518584930477482E-6</c:v>
                </c:pt>
                <c:pt idx="8158">
                  <c:v>1.8518584930477482E-6</c:v>
                </c:pt>
                <c:pt idx="8159">
                  <c:v>1.2345723286984989E-6</c:v>
                </c:pt>
                <c:pt idx="8160">
                  <c:v>2.6749067121800807E-6</c:v>
                </c:pt>
                <c:pt idx="8161">
                  <c:v>1.2345723286984989E-6</c:v>
                </c:pt>
                <c:pt idx="8162">
                  <c:v>1.4403343834815822E-6</c:v>
                </c:pt>
                <c:pt idx="8163">
                  <c:v>1.0288102739154157E-6</c:v>
                </c:pt>
                <c:pt idx="8164">
                  <c:v>1.2345723286984989E-6</c:v>
                </c:pt>
                <c:pt idx="8165">
                  <c:v>1.0288102739154157E-6</c:v>
                </c:pt>
                <c:pt idx="8166">
                  <c:v>1.6460964382646652E-6</c:v>
                </c:pt>
                <c:pt idx="8167">
                  <c:v>1.2345723286984989E-6</c:v>
                </c:pt>
                <c:pt idx="8168">
                  <c:v>1.6460964382646652E-6</c:v>
                </c:pt>
                <c:pt idx="8169">
                  <c:v>1.6460964382646652E-6</c:v>
                </c:pt>
                <c:pt idx="8170">
                  <c:v>8.2304821913233259E-7</c:v>
                </c:pt>
                <c:pt idx="8171">
                  <c:v>1.8518584930477482E-6</c:v>
                </c:pt>
                <c:pt idx="8172">
                  <c:v>1.8518584930477482E-6</c:v>
                </c:pt>
                <c:pt idx="8173">
                  <c:v>1.4403343834815822E-6</c:v>
                </c:pt>
                <c:pt idx="8174">
                  <c:v>1.0288102739154157E-6</c:v>
                </c:pt>
                <c:pt idx="8175">
                  <c:v>2.0576205478308314E-6</c:v>
                </c:pt>
                <c:pt idx="8176">
                  <c:v>2.0576205478308314E-6</c:v>
                </c:pt>
                <c:pt idx="8177">
                  <c:v>3.2921928765293304E-6</c:v>
                </c:pt>
                <c:pt idx="8178">
                  <c:v>2.4691446573969979E-6</c:v>
                </c:pt>
                <c:pt idx="8179">
                  <c:v>2.8806687669631643E-6</c:v>
                </c:pt>
                <c:pt idx="8180">
                  <c:v>1.4403343834815822E-6</c:v>
                </c:pt>
                <c:pt idx="8181">
                  <c:v>2.4691446573969979E-6</c:v>
                </c:pt>
                <c:pt idx="8182">
                  <c:v>1.0288102739154157E-6</c:v>
                </c:pt>
                <c:pt idx="8183">
                  <c:v>1.2345723286984989E-6</c:v>
                </c:pt>
                <c:pt idx="8184">
                  <c:v>1.8518584930477482E-6</c:v>
                </c:pt>
                <c:pt idx="8185">
                  <c:v>1.6460964382646652E-6</c:v>
                </c:pt>
                <c:pt idx="8186">
                  <c:v>1.8518584930477482E-6</c:v>
                </c:pt>
                <c:pt idx="8187">
                  <c:v>1.2345723286984989E-6</c:v>
                </c:pt>
                <c:pt idx="8188">
                  <c:v>1.0288102739154157E-6</c:v>
                </c:pt>
                <c:pt idx="8189">
                  <c:v>2.0576205478308314E-6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4D4-4515-A013-B712B0045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1237968"/>
        <c:axId val="681236984"/>
      </c:scatterChart>
      <c:valAx>
        <c:axId val="681237968"/>
        <c:scaling>
          <c:orientation val="minMax"/>
          <c:max val="1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>
                    <a:solidFill>
                      <a:sysClr val="windowText" lastClr="000000"/>
                    </a:solidFill>
                  </a:rPr>
                  <a:t>E [keV]</a:t>
                </a:r>
                <a:endParaRPr lang="en-US" sz="16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5752516583729053"/>
              <c:y val="0.908093924426600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1236984"/>
        <c:crossesAt val="1.0000000000000005E-7"/>
        <c:crossBetween val="midCat"/>
      </c:valAx>
      <c:valAx>
        <c:axId val="68123698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>
                    <a:solidFill>
                      <a:sysClr val="windowText" lastClr="000000"/>
                    </a:solidFill>
                  </a:rPr>
                  <a:t>CPS</a:t>
                </a:r>
                <a:endParaRPr lang="en-US" sz="180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1237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35230351069693"/>
          <c:y val="2.2777241033899696E-2"/>
          <c:w val="0.36294860296025822"/>
          <c:h val="0.2336107730385528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07946918608417"/>
          <c:y val="4.3519135802469133E-2"/>
          <c:w val="0.79419391472032586"/>
          <c:h val="0.77189307945229879"/>
        </c:manualLayout>
      </c:layout>
      <c:scatterChart>
        <c:scatterStyle val="lineMarker"/>
        <c:varyColors val="0"/>
        <c:ser>
          <c:idx val="0"/>
          <c:order val="0"/>
          <c:tx>
            <c:strRef>
              <c:f>Distribuce_spektra!$F$2</c:f>
              <c:strCache>
                <c:ptCount val="1"/>
                <c:pt idx="0">
                  <c:v>NaCl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Distribuce_spektra!$E$5:$E$1284</c:f>
              <c:numCache>
                <c:formatCode>0.00E+00</c:formatCode>
                <c:ptCount val="1280"/>
                <c:pt idx="0">
                  <c:v>1E-10</c:v>
                </c:pt>
                <c:pt idx="1">
                  <c:v>1.05E-10</c:v>
                </c:pt>
                <c:pt idx="2">
                  <c:v>1.05E-10</c:v>
                </c:pt>
                <c:pt idx="3">
                  <c:v>1.0999999999999999E-10</c:v>
                </c:pt>
                <c:pt idx="4">
                  <c:v>1.0999999999999999E-10</c:v>
                </c:pt>
                <c:pt idx="5">
                  <c:v>1.15E-10</c:v>
                </c:pt>
                <c:pt idx="6">
                  <c:v>1.15E-10</c:v>
                </c:pt>
                <c:pt idx="7">
                  <c:v>1.2E-10</c:v>
                </c:pt>
                <c:pt idx="8">
                  <c:v>1.2E-10</c:v>
                </c:pt>
                <c:pt idx="9">
                  <c:v>1.275E-10</c:v>
                </c:pt>
                <c:pt idx="10">
                  <c:v>1.275E-10</c:v>
                </c:pt>
                <c:pt idx="11">
                  <c:v>1.35E-10</c:v>
                </c:pt>
                <c:pt idx="12">
                  <c:v>1.35E-10</c:v>
                </c:pt>
                <c:pt idx="13">
                  <c:v>1.425E-10</c:v>
                </c:pt>
                <c:pt idx="14">
                  <c:v>1.425E-10</c:v>
                </c:pt>
                <c:pt idx="15">
                  <c:v>1.5E-10</c:v>
                </c:pt>
                <c:pt idx="16">
                  <c:v>1.5E-10</c:v>
                </c:pt>
                <c:pt idx="17">
                  <c:v>1.5999999999999999E-10</c:v>
                </c:pt>
                <c:pt idx="18">
                  <c:v>1.5999999999999999E-10</c:v>
                </c:pt>
                <c:pt idx="19">
                  <c:v>1.7000000000000001E-10</c:v>
                </c:pt>
                <c:pt idx="20">
                  <c:v>1.7000000000000001E-10</c:v>
                </c:pt>
                <c:pt idx="21">
                  <c:v>1.8E-10</c:v>
                </c:pt>
                <c:pt idx="22">
                  <c:v>1.8E-10</c:v>
                </c:pt>
                <c:pt idx="23">
                  <c:v>1.8999999999999999E-10</c:v>
                </c:pt>
                <c:pt idx="24">
                  <c:v>1.8999999999999999E-10</c:v>
                </c:pt>
                <c:pt idx="25">
                  <c:v>2.0000000000000001E-10</c:v>
                </c:pt>
                <c:pt idx="26">
                  <c:v>2.0000000000000001E-10</c:v>
                </c:pt>
                <c:pt idx="27">
                  <c:v>2.1E-10</c:v>
                </c:pt>
                <c:pt idx="28">
                  <c:v>2.1E-10</c:v>
                </c:pt>
                <c:pt idx="29">
                  <c:v>2.1999999999999999E-10</c:v>
                </c:pt>
                <c:pt idx="30">
                  <c:v>2.1999999999999999E-10</c:v>
                </c:pt>
                <c:pt idx="31">
                  <c:v>2.3000000000000001E-10</c:v>
                </c:pt>
                <c:pt idx="32">
                  <c:v>2.3000000000000001E-10</c:v>
                </c:pt>
                <c:pt idx="33">
                  <c:v>2.4E-10</c:v>
                </c:pt>
                <c:pt idx="34">
                  <c:v>2.4E-10</c:v>
                </c:pt>
                <c:pt idx="35">
                  <c:v>2.55E-10</c:v>
                </c:pt>
                <c:pt idx="36">
                  <c:v>2.55E-10</c:v>
                </c:pt>
                <c:pt idx="37">
                  <c:v>2.7E-10</c:v>
                </c:pt>
                <c:pt idx="38">
                  <c:v>2.7E-10</c:v>
                </c:pt>
                <c:pt idx="39">
                  <c:v>2.8000000000000002E-10</c:v>
                </c:pt>
                <c:pt idx="40">
                  <c:v>2.8000000000000002E-10</c:v>
                </c:pt>
                <c:pt idx="41">
                  <c:v>3E-10</c:v>
                </c:pt>
                <c:pt idx="42">
                  <c:v>3E-10</c:v>
                </c:pt>
                <c:pt idx="43">
                  <c:v>3.1999999999999998E-10</c:v>
                </c:pt>
                <c:pt idx="44">
                  <c:v>3.1999999999999998E-10</c:v>
                </c:pt>
                <c:pt idx="45">
                  <c:v>3.4000000000000001E-10</c:v>
                </c:pt>
                <c:pt idx="46">
                  <c:v>3.4000000000000001E-10</c:v>
                </c:pt>
                <c:pt idx="47">
                  <c:v>3.6E-10</c:v>
                </c:pt>
                <c:pt idx="48">
                  <c:v>3.6E-10</c:v>
                </c:pt>
                <c:pt idx="49">
                  <c:v>3.7999999999999998E-10</c:v>
                </c:pt>
                <c:pt idx="50">
                  <c:v>3.7999999999999998E-10</c:v>
                </c:pt>
                <c:pt idx="51">
                  <c:v>4.0000000000000001E-10</c:v>
                </c:pt>
                <c:pt idx="52">
                  <c:v>4.0000000000000001E-10</c:v>
                </c:pt>
                <c:pt idx="53">
                  <c:v>4.2499999999999998E-10</c:v>
                </c:pt>
                <c:pt idx="54">
                  <c:v>4.2499999999999998E-10</c:v>
                </c:pt>
                <c:pt idx="55">
                  <c:v>4.5E-10</c:v>
                </c:pt>
                <c:pt idx="56">
                  <c:v>4.5E-10</c:v>
                </c:pt>
                <c:pt idx="57">
                  <c:v>4.7500000000000001E-10</c:v>
                </c:pt>
                <c:pt idx="58">
                  <c:v>4.7500000000000001E-10</c:v>
                </c:pt>
                <c:pt idx="59">
                  <c:v>5.0000000000000003E-10</c:v>
                </c:pt>
                <c:pt idx="60">
                  <c:v>5.0000000000000003E-10</c:v>
                </c:pt>
                <c:pt idx="61">
                  <c:v>5.2500000000000005E-10</c:v>
                </c:pt>
                <c:pt idx="62">
                  <c:v>5.2500000000000005E-10</c:v>
                </c:pt>
                <c:pt idx="63">
                  <c:v>5.4999999999999996E-10</c:v>
                </c:pt>
                <c:pt idx="64">
                  <c:v>5.4999999999999996E-10</c:v>
                </c:pt>
                <c:pt idx="65">
                  <c:v>5.7499999999999998E-10</c:v>
                </c:pt>
                <c:pt idx="66">
                  <c:v>5.7499999999999998E-10</c:v>
                </c:pt>
                <c:pt idx="67">
                  <c:v>6E-10</c:v>
                </c:pt>
                <c:pt idx="68">
                  <c:v>6E-10</c:v>
                </c:pt>
                <c:pt idx="69">
                  <c:v>6.3E-10</c:v>
                </c:pt>
                <c:pt idx="70">
                  <c:v>6.3E-10</c:v>
                </c:pt>
                <c:pt idx="71">
                  <c:v>6.6E-10</c:v>
                </c:pt>
                <c:pt idx="72">
                  <c:v>6.6E-10</c:v>
                </c:pt>
                <c:pt idx="73">
                  <c:v>6.9E-10</c:v>
                </c:pt>
                <c:pt idx="74">
                  <c:v>6.9E-10</c:v>
                </c:pt>
                <c:pt idx="75">
                  <c:v>7.2E-10</c:v>
                </c:pt>
                <c:pt idx="76">
                  <c:v>7.2E-10</c:v>
                </c:pt>
                <c:pt idx="77">
                  <c:v>7.5999999999999996E-10</c:v>
                </c:pt>
                <c:pt idx="78">
                  <c:v>7.5999999999999996E-10</c:v>
                </c:pt>
                <c:pt idx="79">
                  <c:v>8.0000000000000003E-10</c:v>
                </c:pt>
                <c:pt idx="80">
                  <c:v>8.0000000000000003E-10</c:v>
                </c:pt>
                <c:pt idx="81">
                  <c:v>8.3999999999999999E-10</c:v>
                </c:pt>
                <c:pt idx="82">
                  <c:v>8.3999999999999999E-10</c:v>
                </c:pt>
                <c:pt idx="83">
                  <c:v>8.7999999999999996E-10</c:v>
                </c:pt>
                <c:pt idx="84">
                  <c:v>8.7999999999999996E-10</c:v>
                </c:pt>
                <c:pt idx="85">
                  <c:v>9.2000000000000003E-10</c:v>
                </c:pt>
                <c:pt idx="86">
                  <c:v>9.2000000000000003E-10</c:v>
                </c:pt>
                <c:pt idx="87">
                  <c:v>9.5999999999999999E-10</c:v>
                </c:pt>
                <c:pt idx="88">
                  <c:v>9.5999999999999999E-10</c:v>
                </c:pt>
                <c:pt idx="89">
                  <c:v>1.0000000000000001E-9</c:v>
                </c:pt>
                <c:pt idx="90">
                  <c:v>1.0000000000000001E-9</c:v>
                </c:pt>
                <c:pt idx="91">
                  <c:v>1.0500000000000001E-9</c:v>
                </c:pt>
                <c:pt idx="92">
                  <c:v>1.0500000000000001E-9</c:v>
                </c:pt>
                <c:pt idx="93">
                  <c:v>1.0999999999999999E-9</c:v>
                </c:pt>
                <c:pt idx="94">
                  <c:v>1.0999999999999999E-9</c:v>
                </c:pt>
                <c:pt idx="95">
                  <c:v>1.15E-9</c:v>
                </c:pt>
                <c:pt idx="96">
                  <c:v>1.15E-9</c:v>
                </c:pt>
                <c:pt idx="97">
                  <c:v>1.2E-9</c:v>
                </c:pt>
                <c:pt idx="98">
                  <c:v>1.2E-9</c:v>
                </c:pt>
                <c:pt idx="99">
                  <c:v>1.275E-9</c:v>
                </c:pt>
                <c:pt idx="100">
                  <c:v>1.275E-9</c:v>
                </c:pt>
                <c:pt idx="101">
                  <c:v>1.3500000000000001E-9</c:v>
                </c:pt>
                <c:pt idx="102">
                  <c:v>1.3500000000000001E-9</c:v>
                </c:pt>
                <c:pt idx="103">
                  <c:v>1.4249999999999999E-9</c:v>
                </c:pt>
                <c:pt idx="104">
                  <c:v>1.4249999999999999E-9</c:v>
                </c:pt>
                <c:pt idx="105">
                  <c:v>1.5E-9</c:v>
                </c:pt>
                <c:pt idx="106">
                  <c:v>1.5E-9</c:v>
                </c:pt>
                <c:pt idx="107">
                  <c:v>1.6000000000000001E-9</c:v>
                </c:pt>
                <c:pt idx="108">
                  <c:v>1.6000000000000001E-9</c:v>
                </c:pt>
                <c:pt idx="109">
                  <c:v>1.6999999999999999E-9</c:v>
                </c:pt>
                <c:pt idx="110">
                  <c:v>1.6999999999999999E-9</c:v>
                </c:pt>
                <c:pt idx="111">
                  <c:v>1.8E-9</c:v>
                </c:pt>
                <c:pt idx="112">
                  <c:v>1.8E-9</c:v>
                </c:pt>
                <c:pt idx="113">
                  <c:v>1.9000000000000001E-9</c:v>
                </c:pt>
                <c:pt idx="114">
                  <c:v>1.9000000000000001E-9</c:v>
                </c:pt>
                <c:pt idx="115">
                  <c:v>2.0000000000000001E-9</c:v>
                </c:pt>
                <c:pt idx="116">
                  <c:v>2.0000000000000001E-9</c:v>
                </c:pt>
                <c:pt idx="117">
                  <c:v>2.1000000000000002E-9</c:v>
                </c:pt>
                <c:pt idx="118">
                  <c:v>2.1000000000000002E-9</c:v>
                </c:pt>
                <c:pt idx="119">
                  <c:v>2.1999999999999998E-9</c:v>
                </c:pt>
                <c:pt idx="120">
                  <c:v>2.1999999999999998E-9</c:v>
                </c:pt>
                <c:pt idx="121">
                  <c:v>2.2999999999999999E-9</c:v>
                </c:pt>
                <c:pt idx="122">
                  <c:v>2.2999999999999999E-9</c:v>
                </c:pt>
                <c:pt idx="123">
                  <c:v>2.4E-9</c:v>
                </c:pt>
                <c:pt idx="124">
                  <c:v>2.4E-9</c:v>
                </c:pt>
                <c:pt idx="125">
                  <c:v>2.5500000000000001E-9</c:v>
                </c:pt>
                <c:pt idx="126">
                  <c:v>2.5500000000000001E-9</c:v>
                </c:pt>
                <c:pt idx="127">
                  <c:v>2.7000000000000002E-9</c:v>
                </c:pt>
                <c:pt idx="128">
                  <c:v>2.7000000000000002E-9</c:v>
                </c:pt>
                <c:pt idx="129">
                  <c:v>2.7999999999999998E-9</c:v>
                </c:pt>
                <c:pt idx="130">
                  <c:v>2.7999999999999998E-9</c:v>
                </c:pt>
                <c:pt idx="131">
                  <c:v>3E-9</c:v>
                </c:pt>
                <c:pt idx="132">
                  <c:v>3E-9</c:v>
                </c:pt>
                <c:pt idx="133">
                  <c:v>3.2000000000000001E-9</c:v>
                </c:pt>
                <c:pt idx="134">
                  <c:v>3.2000000000000001E-9</c:v>
                </c:pt>
                <c:pt idx="135">
                  <c:v>3.3999999999999998E-9</c:v>
                </c:pt>
                <c:pt idx="136">
                  <c:v>3.3999999999999998E-9</c:v>
                </c:pt>
                <c:pt idx="137">
                  <c:v>3.6E-9</c:v>
                </c:pt>
                <c:pt idx="138">
                  <c:v>3.6E-9</c:v>
                </c:pt>
                <c:pt idx="139">
                  <c:v>3.8000000000000001E-9</c:v>
                </c:pt>
                <c:pt idx="140">
                  <c:v>3.8000000000000001E-9</c:v>
                </c:pt>
                <c:pt idx="141">
                  <c:v>4.0000000000000002E-9</c:v>
                </c:pt>
                <c:pt idx="142">
                  <c:v>4.0000000000000002E-9</c:v>
                </c:pt>
                <c:pt idx="143">
                  <c:v>4.25E-9</c:v>
                </c:pt>
                <c:pt idx="144">
                  <c:v>4.25E-9</c:v>
                </c:pt>
                <c:pt idx="145">
                  <c:v>4.4999999999999998E-9</c:v>
                </c:pt>
                <c:pt idx="146">
                  <c:v>4.4999999999999998E-9</c:v>
                </c:pt>
                <c:pt idx="147">
                  <c:v>4.7500000000000003E-9</c:v>
                </c:pt>
                <c:pt idx="148">
                  <c:v>4.7500000000000003E-9</c:v>
                </c:pt>
                <c:pt idx="149">
                  <c:v>5.0000000000000001E-9</c:v>
                </c:pt>
                <c:pt idx="150">
                  <c:v>5.0000000000000001E-9</c:v>
                </c:pt>
                <c:pt idx="151">
                  <c:v>5.2499999999999999E-9</c:v>
                </c:pt>
                <c:pt idx="152">
                  <c:v>5.2499999999999999E-9</c:v>
                </c:pt>
                <c:pt idx="153">
                  <c:v>5.4999999999999996E-9</c:v>
                </c:pt>
                <c:pt idx="154">
                  <c:v>5.4999999999999996E-9</c:v>
                </c:pt>
                <c:pt idx="155">
                  <c:v>5.7500000000000002E-9</c:v>
                </c:pt>
                <c:pt idx="156">
                  <c:v>5.7500000000000002E-9</c:v>
                </c:pt>
                <c:pt idx="157">
                  <c:v>6E-9</c:v>
                </c:pt>
                <c:pt idx="158">
                  <c:v>6E-9</c:v>
                </c:pt>
                <c:pt idx="159">
                  <c:v>6.3000000000000002E-9</c:v>
                </c:pt>
                <c:pt idx="160">
                  <c:v>6.3000000000000002E-9</c:v>
                </c:pt>
                <c:pt idx="161">
                  <c:v>6.6000000000000004E-9</c:v>
                </c:pt>
                <c:pt idx="162">
                  <c:v>6.6000000000000004E-9</c:v>
                </c:pt>
                <c:pt idx="163">
                  <c:v>6.8999999999999997E-9</c:v>
                </c:pt>
                <c:pt idx="164">
                  <c:v>6.8999999999999997E-9</c:v>
                </c:pt>
                <c:pt idx="165">
                  <c:v>7.2E-9</c:v>
                </c:pt>
                <c:pt idx="166">
                  <c:v>7.2E-9</c:v>
                </c:pt>
                <c:pt idx="167">
                  <c:v>7.6000000000000002E-9</c:v>
                </c:pt>
                <c:pt idx="168">
                  <c:v>7.6000000000000002E-9</c:v>
                </c:pt>
                <c:pt idx="169">
                  <c:v>8.0000000000000005E-9</c:v>
                </c:pt>
                <c:pt idx="170">
                  <c:v>8.0000000000000005E-9</c:v>
                </c:pt>
                <c:pt idx="171">
                  <c:v>8.4000000000000008E-9</c:v>
                </c:pt>
                <c:pt idx="172">
                  <c:v>8.4000000000000008E-9</c:v>
                </c:pt>
                <c:pt idx="173">
                  <c:v>8.7999999999999994E-9</c:v>
                </c:pt>
                <c:pt idx="174">
                  <c:v>8.7999999999999994E-9</c:v>
                </c:pt>
                <c:pt idx="175">
                  <c:v>9.1999999999999997E-9</c:v>
                </c:pt>
                <c:pt idx="176">
                  <c:v>9.1999999999999997E-9</c:v>
                </c:pt>
                <c:pt idx="177">
                  <c:v>9.5999999999999999E-9</c:v>
                </c:pt>
                <c:pt idx="178">
                  <c:v>9.5999999999999999E-9</c:v>
                </c:pt>
                <c:pt idx="179">
                  <c:v>1E-8</c:v>
                </c:pt>
                <c:pt idx="180">
                  <c:v>1E-8</c:v>
                </c:pt>
                <c:pt idx="181">
                  <c:v>1.05E-8</c:v>
                </c:pt>
                <c:pt idx="182">
                  <c:v>1.05E-8</c:v>
                </c:pt>
                <c:pt idx="183">
                  <c:v>1.0999999999999999E-8</c:v>
                </c:pt>
                <c:pt idx="184">
                  <c:v>1.0999999999999999E-8</c:v>
                </c:pt>
                <c:pt idx="185">
                  <c:v>1.15E-8</c:v>
                </c:pt>
                <c:pt idx="186">
                  <c:v>1.15E-8</c:v>
                </c:pt>
                <c:pt idx="187">
                  <c:v>1.2E-8</c:v>
                </c:pt>
                <c:pt idx="188">
                  <c:v>1.2E-8</c:v>
                </c:pt>
                <c:pt idx="189">
                  <c:v>1.275E-8</c:v>
                </c:pt>
                <c:pt idx="190">
                  <c:v>1.275E-8</c:v>
                </c:pt>
                <c:pt idx="191">
                  <c:v>1.35E-8</c:v>
                </c:pt>
                <c:pt idx="192">
                  <c:v>1.35E-8</c:v>
                </c:pt>
                <c:pt idx="193">
                  <c:v>1.425E-8</c:v>
                </c:pt>
                <c:pt idx="194">
                  <c:v>1.425E-8</c:v>
                </c:pt>
                <c:pt idx="195">
                  <c:v>1.4999999999999999E-8</c:v>
                </c:pt>
                <c:pt idx="196">
                  <c:v>1.4999999999999999E-8</c:v>
                </c:pt>
                <c:pt idx="197">
                  <c:v>1.6000000000000001E-8</c:v>
                </c:pt>
                <c:pt idx="198">
                  <c:v>1.6000000000000001E-8</c:v>
                </c:pt>
                <c:pt idx="199">
                  <c:v>1.7E-8</c:v>
                </c:pt>
                <c:pt idx="200">
                  <c:v>1.7E-8</c:v>
                </c:pt>
                <c:pt idx="201">
                  <c:v>1.7999999999999999E-8</c:v>
                </c:pt>
                <c:pt idx="202">
                  <c:v>1.7999999999999999E-8</c:v>
                </c:pt>
                <c:pt idx="203">
                  <c:v>1.9000000000000001E-8</c:v>
                </c:pt>
                <c:pt idx="204">
                  <c:v>1.9000000000000001E-8</c:v>
                </c:pt>
                <c:pt idx="205">
                  <c:v>2E-8</c:v>
                </c:pt>
                <c:pt idx="206">
                  <c:v>2E-8</c:v>
                </c:pt>
                <c:pt idx="207">
                  <c:v>2.0999999999999999E-8</c:v>
                </c:pt>
                <c:pt idx="208">
                  <c:v>2.0999999999999999E-8</c:v>
                </c:pt>
                <c:pt idx="209">
                  <c:v>2.1999999999999998E-8</c:v>
                </c:pt>
                <c:pt idx="210">
                  <c:v>2.1999999999999998E-8</c:v>
                </c:pt>
                <c:pt idx="211">
                  <c:v>2.3000000000000001E-8</c:v>
                </c:pt>
                <c:pt idx="212">
                  <c:v>2.3000000000000001E-8</c:v>
                </c:pt>
                <c:pt idx="213">
                  <c:v>2.4E-8</c:v>
                </c:pt>
                <c:pt idx="214">
                  <c:v>2.4E-8</c:v>
                </c:pt>
                <c:pt idx="215">
                  <c:v>2.55E-8</c:v>
                </c:pt>
                <c:pt idx="216">
                  <c:v>2.55E-8</c:v>
                </c:pt>
                <c:pt idx="217">
                  <c:v>2.7E-8</c:v>
                </c:pt>
                <c:pt idx="218">
                  <c:v>2.7E-8</c:v>
                </c:pt>
                <c:pt idx="219">
                  <c:v>2.7999999999999999E-8</c:v>
                </c:pt>
                <c:pt idx="220">
                  <c:v>2.7999999999999999E-8</c:v>
                </c:pt>
                <c:pt idx="221">
                  <c:v>2.9999999999999997E-8</c:v>
                </c:pt>
                <c:pt idx="222">
                  <c:v>2.9999999999999997E-8</c:v>
                </c:pt>
                <c:pt idx="223">
                  <c:v>3.2000000000000002E-8</c:v>
                </c:pt>
                <c:pt idx="224">
                  <c:v>3.2000000000000002E-8</c:v>
                </c:pt>
                <c:pt idx="225">
                  <c:v>3.4E-8</c:v>
                </c:pt>
                <c:pt idx="226">
                  <c:v>3.4E-8</c:v>
                </c:pt>
                <c:pt idx="227">
                  <c:v>3.5999999999999998E-8</c:v>
                </c:pt>
                <c:pt idx="228">
                  <c:v>3.5999999999999998E-8</c:v>
                </c:pt>
                <c:pt idx="229">
                  <c:v>3.8000000000000003E-8</c:v>
                </c:pt>
                <c:pt idx="230">
                  <c:v>3.8000000000000003E-8</c:v>
                </c:pt>
                <c:pt idx="231">
                  <c:v>4.0000000000000001E-8</c:v>
                </c:pt>
                <c:pt idx="232">
                  <c:v>4.0000000000000001E-8</c:v>
                </c:pt>
                <c:pt idx="233">
                  <c:v>4.2499999999999997E-8</c:v>
                </c:pt>
                <c:pt idx="234">
                  <c:v>4.2499999999999997E-8</c:v>
                </c:pt>
                <c:pt idx="235">
                  <c:v>4.4999999999999999E-8</c:v>
                </c:pt>
                <c:pt idx="236">
                  <c:v>4.4999999999999999E-8</c:v>
                </c:pt>
                <c:pt idx="237">
                  <c:v>4.7500000000000002E-8</c:v>
                </c:pt>
                <c:pt idx="238">
                  <c:v>4.7500000000000002E-8</c:v>
                </c:pt>
                <c:pt idx="239">
                  <c:v>4.9999999999999998E-8</c:v>
                </c:pt>
                <c:pt idx="240">
                  <c:v>4.9999999999999998E-8</c:v>
                </c:pt>
                <c:pt idx="241">
                  <c:v>5.25E-8</c:v>
                </c:pt>
                <c:pt idx="242">
                  <c:v>5.25E-8</c:v>
                </c:pt>
                <c:pt idx="243">
                  <c:v>5.5000000000000003E-8</c:v>
                </c:pt>
                <c:pt idx="244">
                  <c:v>5.5000000000000003E-8</c:v>
                </c:pt>
                <c:pt idx="245">
                  <c:v>5.7499999999999999E-8</c:v>
                </c:pt>
                <c:pt idx="246">
                  <c:v>5.7499999999999999E-8</c:v>
                </c:pt>
                <c:pt idx="247">
                  <c:v>5.9999999999999995E-8</c:v>
                </c:pt>
                <c:pt idx="248">
                  <c:v>5.9999999999999995E-8</c:v>
                </c:pt>
                <c:pt idx="249">
                  <c:v>6.2999999999999995E-8</c:v>
                </c:pt>
                <c:pt idx="250">
                  <c:v>6.2999999999999995E-8</c:v>
                </c:pt>
                <c:pt idx="251">
                  <c:v>6.5999999999999995E-8</c:v>
                </c:pt>
                <c:pt idx="252">
                  <c:v>6.5999999999999995E-8</c:v>
                </c:pt>
                <c:pt idx="253">
                  <c:v>6.8999999999999996E-8</c:v>
                </c:pt>
                <c:pt idx="254">
                  <c:v>6.8999999999999996E-8</c:v>
                </c:pt>
                <c:pt idx="255">
                  <c:v>7.1999999999999996E-8</c:v>
                </c:pt>
                <c:pt idx="256">
                  <c:v>7.1999999999999996E-8</c:v>
                </c:pt>
                <c:pt idx="257">
                  <c:v>7.6000000000000006E-8</c:v>
                </c:pt>
                <c:pt idx="258">
                  <c:v>7.6000000000000006E-8</c:v>
                </c:pt>
                <c:pt idx="259">
                  <c:v>8.0000000000000002E-8</c:v>
                </c:pt>
                <c:pt idx="260">
                  <c:v>8.0000000000000002E-8</c:v>
                </c:pt>
                <c:pt idx="261">
                  <c:v>8.3999999999999998E-8</c:v>
                </c:pt>
                <c:pt idx="262">
                  <c:v>8.3999999999999998E-8</c:v>
                </c:pt>
                <c:pt idx="263">
                  <c:v>8.7999999999999994E-8</c:v>
                </c:pt>
                <c:pt idx="264">
                  <c:v>8.7999999999999994E-8</c:v>
                </c:pt>
                <c:pt idx="265">
                  <c:v>9.2000000000000003E-8</c:v>
                </c:pt>
                <c:pt idx="266">
                  <c:v>9.2000000000000003E-8</c:v>
                </c:pt>
                <c:pt idx="267">
                  <c:v>9.5999999999999999E-8</c:v>
                </c:pt>
                <c:pt idx="268">
                  <c:v>9.5999999999999999E-8</c:v>
                </c:pt>
                <c:pt idx="269">
                  <c:v>9.9999999999999995E-8</c:v>
                </c:pt>
                <c:pt idx="270">
                  <c:v>9.9999999999999995E-8</c:v>
                </c:pt>
                <c:pt idx="271">
                  <c:v>1.05E-7</c:v>
                </c:pt>
                <c:pt idx="272">
                  <c:v>1.05E-7</c:v>
                </c:pt>
                <c:pt idx="273">
                  <c:v>1.1000000000000001E-7</c:v>
                </c:pt>
                <c:pt idx="274">
                  <c:v>1.1000000000000001E-7</c:v>
                </c:pt>
                <c:pt idx="275">
                  <c:v>1.15E-7</c:v>
                </c:pt>
                <c:pt idx="276">
                  <c:v>1.15E-7</c:v>
                </c:pt>
                <c:pt idx="277">
                  <c:v>1.1999999999999999E-7</c:v>
                </c:pt>
                <c:pt idx="278">
                  <c:v>1.1999999999999999E-7</c:v>
                </c:pt>
                <c:pt idx="279">
                  <c:v>1.275E-7</c:v>
                </c:pt>
                <c:pt idx="280">
                  <c:v>1.275E-7</c:v>
                </c:pt>
                <c:pt idx="281">
                  <c:v>1.35E-7</c:v>
                </c:pt>
                <c:pt idx="282">
                  <c:v>1.35E-7</c:v>
                </c:pt>
                <c:pt idx="283">
                  <c:v>1.4250000000000001E-7</c:v>
                </c:pt>
                <c:pt idx="284">
                  <c:v>1.4250000000000001E-7</c:v>
                </c:pt>
                <c:pt idx="285">
                  <c:v>1.4999999999999999E-7</c:v>
                </c:pt>
                <c:pt idx="286">
                  <c:v>1.4999999999999999E-7</c:v>
                </c:pt>
                <c:pt idx="287">
                  <c:v>1.6E-7</c:v>
                </c:pt>
                <c:pt idx="288">
                  <c:v>1.6E-7</c:v>
                </c:pt>
                <c:pt idx="289">
                  <c:v>1.6999999999999999E-7</c:v>
                </c:pt>
                <c:pt idx="290">
                  <c:v>1.6999999999999999E-7</c:v>
                </c:pt>
                <c:pt idx="291">
                  <c:v>1.8E-7</c:v>
                </c:pt>
                <c:pt idx="292">
                  <c:v>1.8E-7</c:v>
                </c:pt>
                <c:pt idx="293">
                  <c:v>1.9000000000000001E-7</c:v>
                </c:pt>
                <c:pt idx="294">
                  <c:v>1.9000000000000001E-7</c:v>
                </c:pt>
                <c:pt idx="295">
                  <c:v>1.9999999999999999E-7</c:v>
                </c:pt>
                <c:pt idx="296">
                  <c:v>1.9999999999999999E-7</c:v>
                </c:pt>
                <c:pt idx="297">
                  <c:v>2.1E-7</c:v>
                </c:pt>
                <c:pt idx="298">
                  <c:v>2.1E-7</c:v>
                </c:pt>
                <c:pt idx="299">
                  <c:v>2.2000000000000001E-7</c:v>
                </c:pt>
                <c:pt idx="300">
                  <c:v>2.2000000000000001E-7</c:v>
                </c:pt>
                <c:pt idx="301">
                  <c:v>2.2999999999999999E-7</c:v>
                </c:pt>
                <c:pt idx="302">
                  <c:v>2.2999999999999999E-7</c:v>
                </c:pt>
                <c:pt idx="303">
                  <c:v>2.3999999999999998E-7</c:v>
                </c:pt>
                <c:pt idx="304">
                  <c:v>2.3999999999999998E-7</c:v>
                </c:pt>
                <c:pt idx="305">
                  <c:v>2.5499999999999999E-7</c:v>
                </c:pt>
                <c:pt idx="306">
                  <c:v>2.5499999999999999E-7</c:v>
                </c:pt>
                <c:pt idx="307">
                  <c:v>2.7000000000000001E-7</c:v>
                </c:pt>
                <c:pt idx="308">
                  <c:v>2.7000000000000001E-7</c:v>
                </c:pt>
                <c:pt idx="309">
                  <c:v>2.8000000000000002E-7</c:v>
                </c:pt>
                <c:pt idx="310">
                  <c:v>2.8000000000000002E-7</c:v>
                </c:pt>
                <c:pt idx="311">
                  <c:v>2.9999999999999999E-7</c:v>
                </c:pt>
                <c:pt idx="312">
                  <c:v>2.9999999999999999E-7</c:v>
                </c:pt>
                <c:pt idx="313">
                  <c:v>3.2000000000000001E-7</c:v>
                </c:pt>
                <c:pt idx="314">
                  <c:v>3.2000000000000001E-7</c:v>
                </c:pt>
                <c:pt idx="315">
                  <c:v>3.3999999999999997E-7</c:v>
                </c:pt>
                <c:pt idx="316">
                  <c:v>3.3999999999999997E-7</c:v>
                </c:pt>
                <c:pt idx="317">
                  <c:v>3.5999999999999999E-7</c:v>
                </c:pt>
                <c:pt idx="318">
                  <c:v>3.5999999999999999E-7</c:v>
                </c:pt>
                <c:pt idx="319">
                  <c:v>3.8000000000000001E-7</c:v>
                </c:pt>
                <c:pt idx="320">
                  <c:v>3.8000000000000001E-7</c:v>
                </c:pt>
                <c:pt idx="321">
                  <c:v>3.9999999999999998E-7</c:v>
                </c:pt>
                <c:pt idx="322">
                  <c:v>3.9999999999999998E-7</c:v>
                </c:pt>
                <c:pt idx="323">
                  <c:v>4.2500000000000001E-7</c:v>
                </c:pt>
                <c:pt idx="324">
                  <c:v>4.2500000000000001E-7</c:v>
                </c:pt>
                <c:pt idx="325">
                  <c:v>4.4999999999999998E-7</c:v>
                </c:pt>
                <c:pt idx="326">
                  <c:v>4.4999999999999998E-7</c:v>
                </c:pt>
                <c:pt idx="327">
                  <c:v>4.75E-7</c:v>
                </c:pt>
                <c:pt idx="328">
                  <c:v>4.75E-7</c:v>
                </c:pt>
                <c:pt idx="329">
                  <c:v>4.9999999999999998E-7</c:v>
                </c:pt>
                <c:pt idx="330">
                  <c:v>4.9999999999999998E-7</c:v>
                </c:pt>
                <c:pt idx="331">
                  <c:v>5.2499999999999995E-7</c:v>
                </c:pt>
                <c:pt idx="332">
                  <c:v>5.2499999999999995E-7</c:v>
                </c:pt>
                <c:pt idx="333">
                  <c:v>5.5000000000000003E-7</c:v>
                </c:pt>
                <c:pt idx="334">
                  <c:v>5.5000000000000003E-7</c:v>
                </c:pt>
                <c:pt idx="335">
                  <c:v>5.75E-7</c:v>
                </c:pt>
                <c:pt idx="336">
                  <c:v>5.75E-7</c:v>
                </c:pt>
                <c:pt idx="337">
                  <c:v>5.9999999999999997E-7</c:v>
                </c:pt>
                <c:pt idx="338">
                  <c:v>5.9999999999999997E-7</c:v>
                </c:pt>
                <c:pt idx="339">
                  <c:v>6.3E-7</c:v>
                </c:pt>
                <c:pt idx="340">
                  <c:v>6.3E-7</c:v>
                </c:pt>
                <c:pt idx="341">
                  <c:v>6.6000000000000003E-7</c:v>
                </c:pt>
                <c:pt idx="342">
                  <c:v>6.6000000000000003E-7</c:v>
                </c:pt>
                <c:pt idx="343">
                  <c:v>6.8999999999999996E-7</c:v>
                </c:pt>
                <c:pt idx="344">
                  <c:v>6.8999999999999996E-7</c:v>
                </c:pt>
                <c:pt idx="345">
                  <c:v>7.1999999999999999E-7</c:v>
                </c:pt>
                <c:pt idx="346">
                  <c:v>7.1999999999999999E-7</c:v>
                </c:pt>
                <c:pt idx="347">
                  <c:v>7.6000000000000003E-7</c:v>
                </c:pt>
                <c:pt idx="348">
                  <c:v>7.6000000000000003E-7</c:v>
                </c:pt>
                <c:pt idx="349">
                  <c:v>7.9999999999999996E-7</c:v>
                </c:pt>
                <c:pt idx="350">
                  <c:v>7.9999999999999996E-7</c:v>
                </c:pt>
                <c:pt idx="351">
                  <c:v>8.4E-7</c:v>
                </c:pt>
                <c:pt idx="352">
                  <c:v>8.4E-7</c:v>
                </c:pt>
                <c:pt idx="353">
                  <c:v>8.8000000000000004E-7</c:v>
                </c:pt>
                <c:pt idx="354">
                  <c:v>8.8000000000000004E-7</c:v>
                </c:pt>
                <c:pt idx="355">
                  <c:v>9.1999999999999998E-7</c:v>
                </c:pt>
                <c:pt idx="356">
                  <c:v>9.1999999999999998E-7</c:v>
                </c:pt>
                <c:pt idx="357">
                  <c:v>9.5999999999999991E-7</c:v>
                </c:pt>
                <c:pt idx="358">
                  <c:v>9.5999999999999991E-7</c:v>
                </c:pt>
                <c:pt idx="359">
                  <c:v>9.9999999999999995E-7</c:v>
                </c:pt>
                <c:pt idx="360">
                  <c:v>9.9999999999999995E-7</c:v>
                </c:pt>
                <c:pt idx="361">
                  <c:v>1.0499999999999999E-6</c:v>
                </c:pt>
                <c:pt idx="362">
                  <c:v>1.0499999999999999E-6</c:v>
                </c:pt>
                <c:pt idx="363">
                  <c:v>1.1000000000000001E-6</c:v>
                </c:pt>
                <c:pt idx="364">
                  <c:v>1.1000000000000001E-6</c:v>
                </c:pt>
                <c:pt idx="365">
                  <c:v>1.15E-6</c:v>
                </c:pt>
                <c:pt idx="366">
                  <c:v>1.15E-6</c:v>
                </c:pt>
                <c:pt idx="367">
                  <c:v>1.1999999999999999E-6</c:v>
                </c:pt>
                <c:pt idx="368">
                  <c:v>1.1999999999999999E-6</c:v>
                </c:pt>
                <c:pt idx="369">
                  <c:v>1.2750000000000001E-6</c:v>
                </c:pt>
                <c:pt idx="370">
                  <c:v>1.2750000000000001E-6</c:v>
                </c:pt>
                <c:pt idx="371">
                  <c:v>1.35E-6</c:v>
                </c:pt>
                <c:pt idx="372">
                  <c:v>1.35E-6</c:v>
                </c:pt>
                <c:pt idx="373">
                  <c:v>1.4249999999999999E-6</c:v>
                </c:pt>
                <c:pt idx="374">
                  <c:v>1.4249999999999999E-6</c:v>
                </c:pt>
                <c:pt idx="375">
                  <c:v>1.5E-6</c:v>
                </c:pt>
                <c:pt idx="376">
                  <c:v>1.5E-6</c:v>
                </c:pt>
                <c:pt idx="377">
                  <c:v>1.5999999999999999E-6</c:v>
                </c:pt>
                <c:pt idx="378">
                  <c:v>1.5999999999999999E-6</c:v>
                </c:pt>
                <c:pt idx="379">
                  <c:v>1.7E-6</c:v>
                </c:pt>
                <c:pt idx="380">
                  <c:v>1.7E-6</c:v>
                </c:pt>
                <c:pt idx="381">
                  <c:v>1.7999999999999999E-6</c:v>
                </c:pt>
                <c:pt idx="382">
                  <c:v>1.7999999999999999E-6</c:v>
                </c:pt>
                <c:pt idx="383">
                  <c:v>1.9E-6</c:v>
                </c:pt>
                <c:pt idx="384">
                  <c:v>1.9E-6</c:v>
                </c:pt>
                <c:pt idx="385">
                  <c:v>1.9999999999999999E-6</c:v>
                </c:pt>
                <c:pt idx="386">
                  <c:v>1.9999999999999999E-6</c:v>
                </c:pt>
                <c:pt idx="387">
                  <c:v>2.0999999999999998E-6</c:v>
                </c:pt>
                <c:pt idx="388">
                  <c:v>2.0999999999999998E-6</c:v>
                </c:pt>
                <c:pt idx="389">
                  <c:v>2.2000000000000001E-6</c:v>
                </c:pt>
                <c:pt idx="390">
                  <c:v>2.2000000000000001E-6</c:v>
                </c:pt>
                <c:pt idx="391">
                  <c:v>2.3E-6</c:v>
                </c:pt>
                <c:pt idx="392">
                  <c:v>2.3E-6</c:v>
                </c:pt>
                <c:pt idx="393">
                  <c:v>2.3999999999999999E-6</c:v>
                </c:pt>
                <c:pt idx="394">
                  <c:v>2.3999999999999999E-6</c:v>
                </c:pt>
                <c:pt idx="395">
                  <c:v>2.5500000000000001E-6</c:v>
                </c:pt>
                <c:pt idx="396">
                  <c:v>2.5500000000000001E-6</c:v>
                </c:pt>
                <c:pt idx="397">
                  <c:v>2.7E-6</c:v>
                </c:pt>
                <c:pt idx="398">
                  <c:v>2.7E-6</c:v>
                </c:pt>
                <c:pt idx="399">
                  <c:v>2.7999999999999999E-6</c:v>
                </c:pt>
                <c:pt idx="400">
                  <c:v>2.7999999999999999E-6</c:v>
                </c:pt>
                <c:pt idx="401">
                  <c:v>3.0000000000000001E-6</c:v>
                </c:pt>
                <c:pt idx="402">
                  <c:v>3.0000000000000001E-6</c:v>
                </c:pt>
                <c:pt idx="403">
                  <c:v>3.1999999999999999E-6</c:v>
                </c:pt>
                <c:pt idx="404">
                  <c:v>3.1999999999999999E-6</c:v>
                </c:pt>
                <c:pt idx="405">
                  <c:v>3.4000000000000001E-6</c:v>
                </c:pt>
                <c:pt idx="406">
                  <c:v>3.4000000000000001E-6</c:v>
                </c:pt>
                <c:pt idx="407">
                  <c:v>3.5999999999999998E-6</c:v>
                </c:pt>
                <c:pt idx="408">
                  <c:v>3.5999999999999998E-6</c:v>
                </c:pt>
                <c:pt idx="409">
                  <c:v>3.8E-6</c:v>
                </c:pt>
                <c:pt idx="410">
                  <c:v>3.8E-6</c:v>
                </c:pt>
                <c:pt idx="411">
                  <c:v>3.9999999999999998E-6</c:v>
                </c:pt>
                <c:pt idx="412">
                  <c:v>3.9999999999999998E-6</c:v>
                </c:pt>
                <c:pt idx="413">
                  <c:v>4.25E-6</c:v>
                </c:pt>
                <c:pt idx="414">
                  <c:v>4.25E-6</c:v>
                </c:pt>
                <c:pt idx="415">
                  <c:v>4.5000000000000001E-6</c:v>
                </c:pt>
                <c:pt idx="416">
                  <c:v>4.5000000000000001E-6</c:v>
                </c:pt>
                <c:pt idx="417">
                  <c:v>4.7500000000000003E-6</c:v>
                </c:pt>
                <c:pt idx="418">
                  <c:v>4.7500000000000003E-6</c:v>
                </c:pt>
                <c:pt idx="419">
                  <c:v>5.0000000000000004E-6</c:v>
                </c:pt>
                <c:pt idx="420">
                  <c:v>5.0000000000000004E-6</c:v>
                </c:pt>
                <c:pt idx="421">
                  <c:v>5.2499999999999997E-6</c:v>
                </c:pt>
                <c:pt idx="422">
                  <c:v>5.2499999999999997E-6</c:v>
                </c:pt>
                <c:pt idx="423">
                  <c:v>5.4999999999999999E-6</c:v>
                </c:pt>
                <c:pt idx="424">
                  <c:v>5.4999999999999999E-6</c:v>
                </c:pt>
                <c:pt idx="425">
                  <c:v>5.75E-6</c:v>
                </c:pt>
                <c:pt idx="426">
                  <c:v>5.75E-6</c:v>
                </c:pt>
                <c:pt idx="427">
                  <c:v>6.0000000000000002E-6</c:v>
                </c:pt>
                <c:pt idx="428">
                  <c:v>6.0000000000000002E-6</c:v>
                </c:pt>
                <c:pt idx="429">
                  <c:v>6.2999999999999998E-6</c:v>
                </c:pt>
                <c:pt idx="430">
                  <c:v>6.2999999999999998E-6</c:v>
                </c:pt>
                <c:pt idx="431">
                  <c:v>6.6000000000000003E-6</c:v>
                </c:pt>
                <c:pt idx="432">
                  <c:v>6.6000000000000003E-6</c:v>
                </c:pt>
                <c:pt idx="433">
                  <c:v>6.9E-6</c:v>
                </c:pt>
                <c:pt idx="434">
                  <c:v>6.9E-6</c:v>
                </c:pt>
                <c:pt idx="435">
                  <c:v>7.1999999999999997E-6</c:v>
                </c:pt>
                <c:pt idx="436">
                  <c:v>7.1999999999999997E-6</c:v>
                </c:pt>
                <c:pt idx="437">
                  <c:v>7.6000000000000001E-6</c:v>
                </c:pt>
                <c:pt idx="438">
                  <c:v>7.6000000000000001E-6</c:v>
                </c:pt>
                <c:pt idx="439">
                  <c:v>7.9999999999999996E-6</c:v>
                </c:pt>
                <c:pt idx="440">
                  <c:v>7.9999999999999996E-6</c:v>
                </c:pt>
                <c:pt idx="441">
                  <c:v>8.3999999999999992E-6</c:v>
                </c:pt>
                <c:pt idx="442">
                  <c:v>8.3999999999999992E-6</c:v>
                </c:pt>
                <c:pt idx="443">
                  <c:v>8.8000000000000004E-6</c:v>
                </c:pt>
                <c:pt idx="444">
                  <c:v>8.8000000000000004E-6</c:v>
                </c:pt>
                <c:pt idx="445">
                  <c:v>9.2E-6</c:v>
                </c:pt>
                <c:pt idx="446">
                  <c:v>9.2E-6</c:v>
                </c:pt>
                <c:pt idx="447">
                  <c:v>9.5999999999999996E-6</c:v>
                </c:pt>
                <c:pt idx="448">
                  <c:v>9.5999999999999996E-6</c:v>
                </c:pt>
                <c:pt idx="449">
                  <c:v>1.0000000000000001E-5</c:v>
                </c:pt>
                <c:pt idx="450">
                  <c:v>1.0000000000000001E-5</c:v>
                </c:pt>
                <c:pt idx="451">
                  <c:v>1.0499999999999999E-5</c:v>
                </c:pt>
                <c:pt idx="452">
                  <c:v>1.0499999999999999E-5</c:v>
                </c:pt>
                <c:pt idx="453">
                  <c:v>1.1E-5</c:v>
                </c:pt>
                <c:pt idx="454">
                  <c:v>1.1E-5</c:v>
                </c:pt>
                <c:pt idx="455">
                  <c:v>1.15E-5</c:v>
                </c:pt>
                <c:pt idx="456">
                  <c:v>1.15E-5</c:v>
                </c:pt>
                <c:pt idx="457">
                  <c:v>1.2E-5</c:v>
                </c:pt>
                <c:pt idx="458">
                  <c:v>1.2E-5</c:v>
                </c:pt>
                <c:pt idx="459">
                  <c:v>1.275E-5</c:v>
                </c:pt>
                <c:pt idx="460">
                  <c:v>1.275E-5</c:v>
                </c:pt>
                <c:pt idx="461">
                  <c:v>1.3499999999999999E-5</c:v>
                </c:pt>
                <c:pt idx="462">
                  <c:v>1.3499999999999999E-5</c:v>
                </c:pt>
                <c:pt idx="463">
                  <c:v>1.4250000000000001E-5</c:v>
                </c:pt>
                <c:pt idx="464">
                  <c:v>1.4250000000000001E-5</c:v>
                </c:pt>
                <c:pt idx="465">
                  <c:v>1.5E-5</c:v>
                </c:pt>
                <c:pt idx="466">
                  <c:v>1.5E-5</c:v>
                </c:pt>
                <c:pt idx="467">
                  <c:v>1.5999999999999999E-5</c:v>
                </c:pt>
                <c:pt idx="468">
                  <c:v>1.5999999999999999E-5</c:v>
                </c:pt>
                <c:pt idx="469">
                  <c:v>1.7E-5</c:v>
                </c:pt>
                <c:pt idx="470">
                  <c:v>1.7E-5</c:v>
                </c:pt>
                <c:pt idx="471">
                  <c:v>1.8E-5</c:v>
                </c:pt>
                <c:pt idx="472">
                  <c:v>1.8E-5</c:v>
                </c:pt>
                <c:pt idx="473">
                  <c:v>1.9000000000000001E-5</c:v>
                </c:pt>
                <c:pt idx="474">
                  <c:v>1.9000000000000001E-5</c:v>
                </c:pt>
                <c:pt idx="475">
                  <c:v>2.0000000000000002E-5</c:v>
                </c:pt>
                <c:pt idx="476">
                  <c:v>2.0000000000000002E-5</c:v>
                </c:pt>
                <c:pt idx="477">
                  <c:v>2.0999999999999999E-5</c:v>
                </c:pt>
                <c:pt idx="478">
                  <c:v>2.0999999999999999E-5</c:v>
                </c:pt>
                <c:pt idx="479">
                  <c:v>2.1999999999999999E-5</c:v>
                </c:pt>
                <c:pt idx="480">
                  <c:v>2.1999999999999999E-5</c:v>
                </c:pt>
                <c:pt idx="481">
                  <c:v>2.3E-5</c:v>
                </c:pt>
                <c:pt idx="482">
                  <c:v>2.3E-5</c:v>
                </c:pt>
                <c:pt idx="483">
                  <c:v>2.4000000000000001E-5</c:v>
                </c:pt>
                <c:pt idx="484">
                  <c:v>2.4000000000000001E-5</c:v>
                </c:pt>
                <c:pt idx="485">
                  <c:v>2.55E-5</c:v>
                </c:pt>
                <c:pt idx="486">
                  <c:v>2.55E-5</c:v>
                </c:pt>
                <c:pt idx="487">
                  <c:v>2.6999999999999999E-5</c:v>
                </c:pt>
                <c:pt idx="488">
                  <c:v>2.6999999999999999E-5</c:v>
                </c:pt>
                <c:pt idx="489">
                  <c:v>2.8E-5</c:v>
                </c:pt>
                <c:pt idx="490">
                  <c:v>2.8E-5</c:v>
                </c:pt>
                <c:pt idx="491">
                  <c:v>3.0000000000000001E-5</c:v>
                </c:pt>
                <c:pt idx="492">
                  <c:v>3.0000000000000001E-5</c:v>
                </c:pt>
                <c:pt idx="493">
                  <c:v>3.1999999999999999E-5</c:v>
                </c:pt>
                <c:pt idx="494">
                  <c:v>3.1999999999999999E-5</c:v>
                </c:pt>
                <c:pt idx="495">
                  <c:v>3.4E-5</c:v>
                </c:pt>
                <c:pt idx="496">
                  <c:v>3.4E-5</c:v>
                </c:pt>
                <c:pt idx="497">
                  <c:v>3.6000000000000001E-5</c:v>
                </c:pt>
                <c:pt idx="498">
                  <c:v>3.6000000000000001E-5</c:v>
                </c:pt>
                <c:pt idx="499">
                  <c:v>3.8000000000000002E-5</c:v>
                </c:pt>
                <c:pt idx="500">
                  <c:v>3.8000000000000002E-5</c:v>
                </c:pt>
                <c:pt idx="501">
                  <c:v>4.0000000000000003E-5</c:v>
                </c:pt>
                <c:pt idx="502">
                  <c:v>4.0000000000000003E-5</c:v>
                </c:pt>
                <c:pt idx="503">
                  <c:v>4.2500000000000003E-5</c:v>
                </c:pt>
                <c:pt idx="504">
                  <c:v>4.2500000000000003E-5</c:v>
                </c:pt>
                <c:pt idx="505">
                  <c:v>4.5000000000000003E-5</c:v>
                </c:pt>
                <c:pt idx="506">
                  <c:v>4.5000000000000003E-5</c:v>
                </c:pt>
                <c:pt idx="507">
                  <c:v>4.7500000000000003E-5</c:v>
                </c:pt>
                <c:pt idx="508">
                  <c:v>4.7500000000000003E-5</c:v>
                </c:pt>
                <c:pt idx="509">
                  <c:v>5.0000000000000002E-5</c:v>
                </c:pt>
                <c:pt idx="510">
                  <c:v>5.0000000000000002E-5</c:v>
                </c:pt>
                <c:pt idx="511">
                  <c:v>5.2500000000000002E-5</c:v>
                </c:pt>
                <c:pt idx="512">
                  <c:v>5.2500000000000002E-5</c:v>
                </c:pt>
                <c:pt idx="513">
                  <c:v>5.5000000000000002E-5</c:v>
                </c:pt>
                <c:pt idx="514">
                  <c:v>5.5000000000000002E-5</c:v>
                </c:pt>
                <c:pt idx="515">
                  <c:v>5.7500000000000002E-5</c:v>
                </c:pt>
                <c:pt idx="516">
                  <c:v>5.7500000000000002E-5</c:v>
                </c:pt>
                <c:pt idx="517">
                  <c:v>6.0000000000000002E-5</c:v>
                </c:pt>
                <c:pt idx="518">
                  <c:v>6.0000000000000002E-5</c:v>
                </c:pt>
                <c:pt idx="519">
                  <c:v>6.3E-5</c:v>
                </c:pt>
                <c:pt idx="520">
                  <c:v>6.3E-5</c:v>
                </c:pt>
                <c:pt idx="521">
                  <c:v>6.6000000000000005E-5</c:v>
                </c:pt>
                <c:pt idx="522">
                  <c:v>6.6000000000000005E-5</c:v>
                </c:pt>
                <c:pt idx="523">
                  <c:v>6.8999999999999997E-5</c:v>
                </c:pt>
                <c:pt idx="524">
                  <c:v>6.8999999999999997E-5</c:v>
                </c:pt>
                <c:pt idx="525">
                  <c:v>7.2000000000000002E-5</c:v>
                </c:pt>
                <c:pt idx="526">
                  <c:v>7.2000000000000002E-5</c:v>
                </c:pt>
                <c:pt idx="527">
                  <c:v>7.6000000000000004E-5</c:v>
                </c:pt>
                <c:pt idx="528">
                  <c:v>7.6000000000000004E-5</c:v>
                </c:pt>
                <c:pt idx="529">
                  <c:v>8.0000000000000007E-5</c:v>
                </c:pt>
                <c:pt idx="530">
                  <c:v>8.0000000000000007E-5</c:v>
                </c:pt>
                <c:pt idx="531">
                  <c:v>8.3999999999999995E-5</c:v>
                </c:pt>
                <c:pt idx="532">
                  <c:v>8.3999999999999995E-5</c:v>
                </c:pt>
                <c:pt idx="533">
                  <c:v>8.7999999999999998E-5</c:v>
                </c:pt>
                <c:pt idx="534">
                  <c:v>8.7999999999999998E-5</c:v>
                </c:pt>
                <c:pt idx="535">
                  <c:v>9.2E-5</c:v>
                </c:pt>
                <c:pt idx="536">
                  <c:v>9.2E-5</c:v>
                </c:pt>
                <c:pt idx="537">
                  <c:v>9.6000000000000002E-5</c:v>
                </c:pt>
                <c:pt idx="538">
                  <c:v>9.6000000000000002E-5</c:v>
                </c:pt>
                <c:pt idx="539">
                  <c:v>1E-4</c:v>
                </c:pt>
                <c:pt idx="540">
                  <c:v>1E-4</c:v>
                </c:pt>
                <c:pt idx="541">
                  <c:v>1.05E-4</c:v>
                </c:pt>
                <c:pt idx="542">
                  <c:v>1.05E-4</c:v>
                </c:pt>
                <c:pt idx="543">
                  <c:v>1.1E-4</c:v>
                </c:pt>
                <c:pt idx="544">
                  <c:v>1.1E-4</c:v>
                </c:pt>
                <c:pt idx="545">
                  <c:v>1.15E-4</c:v>
                </c:pt>
                <c:pt idx="546">
                  <c:v>1.15E-4</c:v>
                </c:pt>
                <c:pt idx="547">
                  <c:v>1.2E-4</c:v>
                </c:pt>
                <c:pt idx="548">
                  <c:v>1.2E-4</c:v>
                </c:pt>
                <c:pt idx="549">
                  <c:v>1.2750000000000001E-4</c:v>
                </c:pt>
                <c:pt idx="550">
                  <c:v>1.2750000000000001E-4</c:v>
                </c:pt>
                <c:pt idx="551">
                  <c:v>1.35E-4</c:v>
                </c:pt>
                <c:pt idx="552">
                  <c:v>1.35E-4</c:v>
                </c:pt>
                <c:pt idx="553">
                  <c:v>1.4249999999999999E-4</c:v>
                </c:pt>
                <c:pt idx="554">
                  <c:v>1.4249999999999999E-4</c:v>
                </c:pt>
                <c:pt idx="555">
                  <c:v>1.4999999999999999E-4</c:v>
                </c:pt>
                <c:pt idx="556">
                  <c:v>1.4999999999999999E-4</c:v>
                </c:pt>
                <c:pt idx="557">
                  <c:v>1.6000000000000001E-4</c:v>
                </c:pt>
                <c:pt idx="558">
                  <c:v>1.6000000000000001E-4</c:v>
                </c:pt>
                <c:pt idx="559">
                  <c:v>1.7000000000000001E-4</c:v>
                </c:pt>
                <c:pt idx="560">
                  <c:v>1.7000000000000001E-4</c:v>
                </c:pt>
                <c:pt idx="561">
                  <c:v>1.8000000000000001E-4</c:v>
                </c:pt>
                <c:pt idx="562">
                  <c:v>1.8000000000000001E-4</c:v>
                </c:pt>
                <c:pt idx="563">
                  <c:v>1.9000000000000001E-4</c:v>
                </c:pt>
                <c:pt idx="564">
                  <c:v>1.9000000000000001E-4</c:v>
                </c:pt>
                <c:pt idx="565">
                  <c:v>2.0000000000000001E-4</c:v>
                </c:pt>
                <c:pt idx="566">
                  <c:v>2.0000000000000001E-4</c:v>
                </c:pt>
                <c:pt idx="567">
                  <c:v>2.1000000000000001E-4</c:v>
                </c:pt>
                <c:pt idx="568">
                  <c:v>2.1000000000000001E-4</c:v>
                </c:pt>
                <c:pt idx="569">
                  <c:v>2.2000000000000001E-4</c:v>
                </c:pt>
                <c:pt idx="570">
                  <c:v>2.2000000000000001E-4</c:v>
                </c:pt>
                <c:pt idx="571">
                  <c:v>2.3000000000000001E-4</c:v>
                </c:pt>
                <c:pt idx="572">
                  <c:v>2.3000000000000001E-4</c:v>
                </c:pt>
                <c:pt idx="573">
                  <c:v>2.4000000000000001E-4</c:v>
                </c:pt>
                <c:pt idx="574">
                  <c:v>2.4000000000000001E-4</c:v>
                </c:pt>
                <c:pt idx="575">
                  <c:v>2.5500000000000002E-4</c:v>
                </c:pt>
                <c:pt idx="576">
                  <c:v>2.5500000000000002E-4</c:v>
                </c:pt>
                <c:pt idx="577">
                  <c:v>2.7E-4</c:v>
                </c:pt>
                <c:pt idx="578">
                  <c:v>2.7E-4</c:v>
                </c:pt>
                <c:pt idx="579">
                  <c:v>2.7999999999999998E-4</c:v>
                </c:pt>
                <c:pt idx="580">
                  <c:v>2.7999999999999998E-4</c:v>
                </c:pt>
                <c:pt idx="581">
                  <c:v>2.9999999999999997E-4</c:v>
                </c:pt>
                <c:pt idx="582">
                  <c:v>2.9999999999999997E-4</c:v>
                </c:pt>
                <c:pt idx="583">
                  <c:v>3.2000000000000003E-4</c:v>
                </c:pt>
                <c:pt idx="584">
                  <c:v>3.2000000000000003E-4</c:v>
                </c:pt>
                <c:pt idx="585">
                  <c:v>3.4000000000000002E-4</c:v>
                </c:pt>
                <c:pt idx="586">
                  <c:v>3.4000000000000002E-4</c:v>
                </c:pt>
                <c:pt idx="587">
                  <c:v>3.6000000000000002E-4</c:v>
                </c:pt>
                <c:pt idx="588">
                  <c:v>3.6000000000000002E-4</c:v>
                </c:pt>
                <c:pt idx="589">
                  <c:v>3.8000000000000002E-4</c:v>
                </c:pt>
                <c:pt idx="590">
                  <c:v>3.8000000000000002E-4</c:v>
                </c:pt>
                <c:pt idx="591">
                  <c:v>4.0000000000000002E-4</c:v>
                </c:pt>
                <c:pt idx="592">
                  <c:v>4.0000000000000002E-4</c:v>
                </c:pt>
                <c:pt idx="593">
                  <c:v>4.2499999999999998E-4</c:v>
                </c:pt>
                <c:pt idx="594">
                  <c:v>4.2499999999999998E-4</c:v>
                </c:pt>
                <c:pt idx="595">
                  <c:v>4.4999999999999999E-4</c:v>
                </c:pt>
                <c:pt idx="596">
                  <c:v>4.4999999999999999E-4</c:v>
                </c:pt>
                <c:pt idx="597">
                  <c:v>4.75E-4</c:v>
                </c:pt>
                <c:pt idx="598">
                  <c:v>4.75E-4</c:v>
                </c:pt>
                <c:pt idx="599">
                  <c:v>5.0000000000000001E-4</c:v>
                </c:pt>
                <c:pt idx="600">
                  <c:v>5.0000000000000001E-4</c:v>
                </c:pt>
                <c:pt idx="601">
                  <c:v>5.2499999999999997E-4</c:v>
                </c:pt>
                <c:pt idx="602">
                  <c:v>5.2499999999999997E-4</c:v>
                </c:pt>
                <c:pt idx="603">
                  <c:v>5.5000000000000003E-4</c:v>
                </c:pt>
                <c:pt idx="604">
                  <c:v>5.5000000000000003E-4</c:v>
                </c:pt>
                <c:pt idx="605">
                  <c:v>5.7499999999999999E-4</c:v>
                </c:pt>
                <c:pt idx="606">
                  <c:v>5.7499999999999999E-4</c:v>
                </c:pt>
                <c:pt idx="607">
                  <c:v>5.9999999999999995E-4</c:v>
                </c:pt>
                <c:pt idx="608">
                  <c:v>5.9999999999999995E-4</c:v>
                </c:pt>
                <c:pt idx="609">
                  <c:v>6.3000000000000003E-4</c:v>
                </c:pt>
                <c:pt idx="610">
                  <c:v>6.3000000000000003E-4</c:v>
                </c:pt>
                <c:pt idx="611">
                  <c:v>6.6E-4</c:v>
                </c:pt>
                <c:pt idx="612">
                  <c:v>6.6E-4</c:v>
                </c:pt>
                <c:pt idx="613">
                  <c:v>6.8999999999999997E-4</c:v>
                </c:pt>
                <c:pt idx="614">
                  <c:v>6.8999999999999997E-4</c:v>
                </c:pt>
                <c:pt idx="615">
                  <c:v>7.2000000000000005E-4</c:v>
                </c:pt>
                <c:pt idx="616">
                  <c:v>7.2000000000000005E-4</c:v>
                </c:pt>
                <c:pt idx="617">
                  <c:v>7.6000000000000004E-4</c:v>
                </c:pt>
                <c:pt idx="618">
                  <c:v>7.6000000000000004E-4</c:v>
                </c:pt>
                <c:pt idx="619">
                  <c:v>8.0000000000000004E-4</c:v>
                </c:pt>
                <c:pt idx="620">
                  <c:v>8.0000000000000004E-4</c:v>
                </c:pt>
                <c:pt idx="621">
                  <c:v>8.4000000000000003E-4</c:v>
                </c:pt>
                <c:pt idx="622">
                  <c:v>8.4000000000000003E-4</c:v>
                </c:pt>
                <c:pt idx="623">
                  <c:v>8.8000000000000003E-4</c:v>
                </c:pt>
                <c:pt idx="624">
                  <c:v>8.8000000000000003E-4</c:v>
                </c:pt>
                <c:pt idx="625">
                  <c:v>9.2000000000000003E-4</c:v>
                </c:pt>
                <c:pt idx="626">
                  <c:v>9.2000000000000003E-4</c:v>
                </c:pt>
                <c:pt idx="627">
                  <c:v>9.6000000000000002E-4</c:v>
                </c:pt>
                <c:pt idx="628">
                  <c:v>9.6000000000000002E-4</c:v>
                </c:pt>
                <c:pt idx="629">
                  <c:v>1E-3</c:v>
                </c:pt>
                <c:pt idx="630">
                  <c:v>1E-3</c:v>
                </c:pt>
                <c:pt idx="631">
                  <c:v>1.0499999999999999E-3</c:v>
                </c:pt>
                <c:pt idx="632">
                  <c:v>1.0499999999999999E-3</c:v>
                </c:pt>
                <c:pt idx="633">
                  <c:v>1.1000000000000001E-3</c:v>
                </c:pt>
                <c:pt idx="634">
                  <c:v>1.1000000000000001E-3</c:v>
                </c:pt>
                <c:pt idx="635">
                  <c:v>1.15E-3</c:v>
                </c:pt>
                <c:pt idx="636">
                  <c:v>1.15E-3</c:v>
                </c:pt>
                <c:pt idx="637">
                  <c:v>1.1999999999999999E-3</c:v>
                </c:pt>
                <c:pt idx="638">
                  <c:v>1.1999999999999999E-3</c:v>
                </c:pt>
                <c:pt idx="639">
                  <c:v>1.2750000000000001E-3</c:v>
                </c:pt>
                <c:pt idx="640">
                  <c:v>1.2750000000000001E-3</c:v>
                </c:pt>
                <c:pt idx="641">
                  <c:v>1.3500000000000001E-3</c:v>
                </c:pt>
                <c:pt idx="642">
                  <c:v>1.3500000000000001E-3</c:v>
                </c:pt>
                <c:pt idx="643">
                  <c:v>1.4250000000000001E-3</c:v>
                </c:pt>
                <c:pt idx="644">
                  <c:v>1.4250000000000001E-3</c:v>
                </c:pt>
                <c:pt idx="645">
                  <c:v>1.5E-3</c:v>
                </c:pt>
                <c:pt idx="646">
                  <c:v>1.5E-3</c:v>
                </c:pt>
                <c:pt idx="647">
                  <c:v>1.6000000000000001E-3</c:v>
                </c:pt>
                <c:pt idx="648">
                  <c:v>1.6000000000000001E-3</c:v>
                </c:pt>
                <c:pt idx="649">
                  <c:v>1.6999999999999999E-3</c:v>
                </c:pt>
                <c:pt idx="650">
                  <c:v>1.6999999999999999E-3</c:v>
                </c:pt>
                <c:pt idx="651">
                  <c:v>1.8E-3</c:v>
                </c:pt>
                <c:pt idx="652">
                  <c:v>1.8E-3</c:v>
                </c:pt>
                <c:pt idx="653">
                  <c:v>1.9E-3</c:v>
                </c:pt>
                <c:pt idx="654">
                  <c:v>1.9E-3</c:v>
                </c:pt>
                <c:pt idx="655">
                  <c:v>2E-3</c:v>
                </c:pt>
                <c:pt idx="656">
                  <c:v>2E-3</c:v>
                </c:pt>
                <c:pt idx="657">
                  <c:v>2.0999999999999999E-3</c:v>
                </c:pt>
                <c:pt idx="658">
                  <c:v>2.0999999999999999E-3</c:v>
                </c:pt>
                <c:pt idx="659">
                  <c:v>2.2000000000000001E-3</c:v>
                </c:pt>
                <c:pt idx="660">
                  <c:v>2.2000000000000001E-3</c:v>
                </c:pt>
                <c:pt idx="661">
                  <c:v>2.3E-3</c:v>
                </c:pt>
                <c:pt idx="662">
                  <c:v>2.3E-3</c:v>
                </c:pt>
                <c:pt idx="663">
                  <c:v>2.3999999999999998E-3</c:v>
                </c:pt>
                <c:pt idx="664">
                  <c:v>2.3999999999999998E-3</c:v>
                </c:pt>
                <c:pt idx="665">
                  <c:v>2.5500000000000002E-3</c:v>
                </c:pt>
                <c:pt idx="666">
                  <c:v>2.5500000000000002E-3</c:v>
                </c:pt>
                <c:pt idx="667">
                  <c:v>2.7000000000000001E-3</c:v>
                </c:pt>
                <c:pt idx="668">
                  <c:v>2.7000000000000001E-3</c:v>
                </c:pt>
                <c:pt idx="669">
                  <c:v>2.8E-3</c:v>
                </c:pt>
                <c:pt idx="670">
                  <c:v>2.8E-3</c:v>
                </c:pt>
                <c:pt idx="671">
                  <c:v>3.0000000000000001E-3</c:v>
                </c:pt>
                <c:pt idx="672">
                  <c:v>3.0000000000000001E-3</c:v>
                </c:pt>
                <c:pt idx="673">
                  <c:v>3.2000000000000002E-3</c:v>
                </c:pt>
                <c:pt idx="674">
                  <c:v>3.2000000000000002E-3</c:v>
                </c:pt>
                <c:pt idx="675">
                  <c:v>3.3999999999999998E-3</c:v>
                </c:pt>
                <c:pt idx="676">
                  <c:v>3.3999999999999998E-3</c:v>
                </c:pt>
                <c:pt idx="677">
                  <c:v>3.5999999999999999E-3</c:v>
                </c:pt>
                <c:pt idx="678">
                  <c:v>3.5999999999999999E-3</c:v>
                </c:pt>
                <c:pt idx="679">
                  <c:v>3.8E-3</c:v>
                </c:pt>
                <c:pt idx="680">
                  <c:v>3.8E-3</c:v>
                </c:pt>
                <c:pt idx="681">
                  <c:v>4.0000000000000001E-3</c:v>
                </c:pt>
                <c:pt idx="682">
                  <c:v>4.0000000000000001E-3</c:v>
                </c:pt>
                <c:pt idx="683">
                  <c:v>4.2500000000000003E-3</c:v>
                </c:pt>
                <c:pt idx="684">
                  <c:v>4.2500000000000003E-3</c:v>
                </c:pt>
                <c:pt idx="685">
                  <c:v>4.4999999999999997E-3</c:v>
                </c:pt>
                <c:pt idx="686">
                  <c:v>4.4999999999999997E-3</c:v>
                </c:pt>
                <c:pt idx="687">
                  <c:v>4.7499999999999999E-3</c:v>
                </c:pt>
                <c:pt idx="688">
                  <c:v>4.7499999999999999E-3</c:v>
                </c:pt>
                <c:pt idx="689">
                  <c:v>5.0000000000000001E-3</c:v>
                </c:pt>
                <c:pt idx="690">
                  <c:v>5.0000000000000001E-3</c:v>
                </c:pt>
                <c:pt idx="691">
                  <c:v>5.2500000000000003E-3</c:v>
                </c:pt>
                <c:pt idx="692">
                  <c:v>5.2500000000000003E-3</c:v>
                </c:pt>
                <c:pt idx="693">
                  <c:v>5.4999999999999997E-3</c:v>
                </c:pt>
                <c:pt idx="694">
                  <c:v>5.4999999999999997E-3</c:v>
                </c:pt>
                <c:pt idx="695">
                  <c:v>5.7499999999999999E-3</c:v>
                </c:pt>
                <c:pt idx="696">
                  <c:v>5.7499999999999999E-3</c:v>
                </c:pt>
                <c:pt idx="697">
                  <c:v>6.0000000000000001E-3</c:v>
                </c:pt>
                <c:pt idx="698">
                  <c:v>6.0000000000000001E-3</c:v>
                </c:pt>
                <c:pt idx="699">
                  <c:v>6.3E-3</c:v>
                </c:pt>
                <c:pt idx="700">
                  <c:v>6.3E-3</c:v>
                </c:pt>
                <c:pt idx="701">
                  <c:v>6.6E-3</c:v>
                </c:pt>
                <c:pt idx="702">
                  <c:v>6.6E-3</c:v>
                </c:pt>
                <c:pt idx="703">
                  <c:v>6.8999999999999999E-3</c:v>
                </c:pt>
                <c:pt idx="704">
                  <c:v>6.8999999999999999E-3</c:v>
                </c:pt>
                <c:pt idx="705">
                  <c:v>7.1999999999999998E-3</c:v>
                </c:pt>
                <c:pt idx="706">
                  <c:v>7.1999999999999998E-3</c:v>
                </c:pt>
                <c:pt idx="707">
                  <c:v>7.6E-3</c:v>
                </c:pt>
                <c:pt idx="708">
                  <c:v>7.6E-3</c:v>
                </c:pt>
                <c:pt idx="709">
                  <c:v>8.0000000000000002E-3</c:v>
                </c:pt>
                <c:pt idx="710">
                  <c:v>8.0000000000000002E-3</c:v>
                </c:pt>
                <c:pt idx="711">
                  <c:v>8.3999999999999995E-3</c:v>
                </c:pt>
                <c:pt idx="712">
                  <c:v>8.3999999999999995E-3</c:v>
                </c:pt>
                <c:pt idx="713">
                  <c:v>8.8000000000000005E-3</c:v>
                </c:pt>
                <c:pt idx="714">
                  <c:v>8.8000000000000005E-3</c:v>
                </c:pt>
                <c:pt idx="715">
                  <c:v>9.1999999999999998E-3</c:v>
                </c:pt>
                <c:pt idx="716">
                  <c:v>9.1999999999999998E-3</c:v>
                </c:pt>
                <c:pt idx="717">
                  <c:v>9.5999999999999992E-3</c:v>
                </c:pt>
                <c:pt idx="718">
                  <c:v>9.5999999999999992E-3</c:v>
                </c:pt>
                <c:pt idx="719">
                  <c:v>0.01</c:v>
                </c:pt>
                <c:pt idx="720">
                  <c:v>0.01</c:v>
                </c:pt>
                <c:pt idx="721">
                  <c:v>1.0500000000000001E-2</c:v>
                </c:pt>
                <c:pt idx="722">
                  <c:v>1.0500000000000001E-2</c:v>
                </c:pt>
                <c:pt idx="723">
                  <c:v>1.0999999999999999E-2</c:v>
                </c:pt>
                <c:pt idx="724">
                  <c:v>1.0999999999999999E-2</c:v>
                </c:pt>
                <c:pt idx="725">
                  <c:v>1.15E-2</c:v>
                </c:pt>
                <c:pt idx="726">
                  <c:v>1.15E-2</c:v>
                </c:pt>
                <c:pt idx="727">
                  <c:v>1.2E-2</c:v>
                </c:pt>
                <c:pt idx="728">
                  <c:v>1.2E-2</c:v>
                </c:pt>
                <c:pt idx="729">
                  <c:v>1.2749999999999999E-2</c:v>
                </c:pt>
                <c:pt idx="730">
                  <c:v>1.2749999999999999E-2</c:v>
                </c:pt>
                <c:pt idx="731">
                  <c:v>1.35E-2</c:v>
                </c:pt>
                <c:pt idx="732">
                  <c:v>1.35E-2</c:v>
                </c:pt>
                <c:pt idx="733">
                  <c:v>1.4250000000000001E-2</c:v>
                </c:pt>
                <c:pt idx="734">
                  <c:v>1.4250000000000001E-2</c:v>
                </c:pt>
                <c:pt idx="735">
                  <c:v>1.4999999999999999E-2</c:v>
                </c:pt>
                <c:pt idx="736">
                  <c:v>1.4999999999999999E-2</c:v>
                </c:pt>
                <c:pt idx="737">
                  <c:v>1.6E-2</c:v>
                </c:pt>
                <c:pt idx="738">
                  <c:v>1.6E-2</c:v>
                </c:pt>
                <c:pt idx="739">
                  <c:v>1.7000000000000001E-2</c:v>
                </c:pt>
                <c:pt idx="740">
                  <c:v>1.7000000000000001E-2</c:v>
                </c:pt>
                <c:pt idx="741">
                  <c:v>1.7999999999999999E-2</c:v>
                </c:pt>
                <c:pt idx="742">
                  <c:v>1.7999999999999999E-2</c:v>
                </c:pt>
                <c:pt idx="743">
                  <c:v>1.9E-2</c:v>
                </c:pt>
                <c:pt idx="744">
                  <c:v>1.9E-2</c:v>
                </c:pt>
                <c:pt idx="745">
                  <c:v>0.02</c:v>
                </c:pt>
                <c:pt idx="746">
                  <c:v>0.02</c:v>
                </c:pt>
                <c:pt idx="747">
                  <c:v>2.1000000000000001E-2</c:v>
                </c:pt>
                <c:pt idx="748">
                  <c:v>2.1000000000000001E-2</c:v>
                </c:pt>
                <c:pt idx="749">
                  <c:v>2.1999999999999999E-2</c:v>
                </c:pt>
                <c:pt idx="750">
                  <c:v>2.1999999999999999E-2</c:v>
                </c:pt>
                <c:pt idx="751">
                  <c:v>2.3E-2</c:v>
                </c:pt>
                <c:pt idx="752">
                  <c:v>2.3E-2</c:v>
                </c:pt>
                <c:pt idx="753">
                  <c:v>2.4E-2</c:v>
                </c:pt>
                <c:pt idx="754">
                  <c:v>2.4E-2</c:v>
                </c:pt>
                <c:pt idx="755">
                  <c:v>2.5499999999999998E-2</c:v>
                </c:pt>
                <c:pt idx="756">
                  <c:v>2.5499999999999998E-2</c:v>
                </c:pt>
                <c:pt idx="757">
                  <c:v>2.7E-2</c:v>
                </c:pt>
                <c:pt idx="758">
                  <c:v>2.7E-2</c:v>
                </c:pt>
                <c:pt idx="759">
                  <c:v>2.8000000000000001E-2</c:v>
                </c:pt>
                <c:pt idx="760">
                  <c:v>2.8000000000000001E-2</c:v>
                </c:pt>
                <c:pt idx="761">
                  <c:v>0.03</c:v>
                </c:pt>
                <c:pt idx="762">
                  <c:v>0.03</c:v>
                </c:pt>
                <c:pt idx="763">
                  <c:v>3.2000000000000001E-2</c:v>
                </c:pt>
                <c:pt idx="764">
                  <c:v>3.2000000000000001E-2</c:v>
                </c:pt>
                <c:pt idx="765">
                  <c:v>3.4000000000000002E-2</c:v>
                </c:pt>
                <c:pt idx="766">
                  <c:v>3.4000000000000002E-2</c:v>
                </c:pt>
                <c:pt idx="767">
                  <c:v>3.5999999999999997E-2</c:v>
                </c:pt>
                <c:pt idx="768">
                  <c:v>3.5999999999999997E-2</c:v>
                </c:pt>
                <c:pt idx="769">
                  <c:v>3.7999999999999999E-2</c:v>
                </c:pt>
                <c:pt idx="770">
                  <c:v>3.7999999999999999E-2</c:v>
                </c:pt>
                <c:pt idx="771">
                  <c:v>0.04</c:v>
                </c:pt>
                <c:pt idx="772">
                  <c:v>0.04</c:v>
                </c:pt>
                <c:pt idx="773">
                  <c:v>4.2500000000000003E-2</c:v>
                </c:pt>
                <c:pt idx="774">
                  <c:v>4.2500000000000003E-2</c:v>
                </c:pt>
                <c:pt idx="775">
                  <c:v>4.4999999999999998E-2</c:v>
                </c:pt>
                <c:pt idx="776">
                  <c:v>4.4999999999999998E-2</c:v>
                </c:pt>
                <c:pt idx="777">
                  <c:v>4.7500000000000001E-2</c:v>
                </c:pt>
                <c:pt idx="778">
                  <c:v>4.7500000000000001E-2</c:v>
                </c:pt>
                <c:pt idx="779">
                  <c:v>0.05</c:v>
                </c:pt>
                <c:pt idx="780">
                  <c:v>0.05</c:v>
                </c:pt>
                <c:pt idx="781">
                  <c:v>5.2499999999999998E-2</c:v>
                </c:pt>
                <c:pt idx="782">
                  <c:v>5.2499999999999998E-2</c:v>
                </c:pt>
                <c:pt idx="783">
                  <c:v>5.5E-2</c:v>
                </c:pt>
                <c:pt idx="784">
                  <c:v>5.5E-2</c:v>
                </c:pt>
                <c:pt idx="785">
                  <c:v>5.7500000000000002E-2</c:v>
                </c:pt>
                <c:pt idx="786">
                  <c:v>5.7500000000000002E-2</c:v>
                </c:pt>
                <c:pt idx="787">
                  <c:v>0.06</c:v>
                </c:pt>
                <c:pt idx="788">
                  <c:v>0.06</c:v>
                </c:pt>
                <c:pt idx="789">
                  <c:v>6.3E-2</c:v>
                </c:pt>
                <c:pt idx="790">
                  <c:v>6.3E-2</c:v>
                </c:pt>
                <c:pt idx="791">
                  <c:v>6.6000000000000003E-2</c:v>
                </c:pt>
                <c:pt idx="792">
                  <c:v>6.6000000000000003E-2</c:v>
                </c:pt>
                <c:pt idx="793">
                  <c:v>6.9000000000000006E-2</c:v>
                </c:pt>
                <c:pt idx="794">
                  <c:v>6.9000000000000006E-2</c:v>
                </c:pt>
                <c:pt idx="795">
                  <c:v>7.1999999999999995E-2</c:v>
                </c:pt>
                <c:pt idx="796">
                  <c:v>7.1999999999999995E-2</c:v>
                </c:pt>
                <c:pt idx="797">
                  <c:v>7.5999999999999998E-2</c:v>
                </c:pt>
                <c:pt idx="798">
                  <c:v>7.5999999999999998E-2</c:v>
                </c:pt>
                <c:pt idx="799">
                  <c:v>0.08</c:v>
                </c:pt>
                <c:pt idx="800">
                  <c:v>0.08</c:v>
                </c:pt>
                <c:pt idx="801">
                  <c:v>8.4000000000000005E-2</c:v>
                </c:pt>
                <c:pt idx="802">
                  <c:v>8.4000000000000005E-2</c:v>
                </c:pt>
                <c:pt idx="803">
                  <c:v>8.7999999999999995E-2</c:v>
                </c:pt>
                <c:pt idx="804">
                  <c:v>8.7999999999999995E-2</c:v>
                </c:pt>
                <c:pt idx="805">
                  <c:v>9.1999999999999998E-2</c:v>
                </c:pt>
                <c:pt idx="806">
                  <c:v>9.1999999999999998E-2</c:v>
                </c:pt>
                <c:pt idx="807">
                  <c:v>9.6000000000000002E-2</c:v>
                </c:pt>
                <c:pt idx="808">
                  <c:v>9.6000000000000002E-2</c:v>
                </c:pt>
                <c:pt idx="809">
                  <c:v>0.1</c:v>
                </c:pt>
                <c:pt idx="810">
                  <c:v>0.1</c:v>
                </c:pt>
                <c:pt idx="811">
                  <c:v>0.105</c:v>
                </c:pt>
                <c:pt idx="812">
                  <c:v>0.105</c:v>
                </c:pt>
                <c:pt idx="813">
                  <c:v>0.11</c:v>
                </c:pt>
                <c:pt idx="814">
                  <c:v>0.11</c:v>
                </c:pt>
                <c:pt idx="815">
                  <c:v>0.115</c:v>
                </c:pt>
                <c:pt idx="816">
                  <c:v>0.115</c:v>
                </c:pt>
                <c:pt idx="817">
                  <c:v>0.12</c:v>
                </c:pt>
                <c:pt idx="818">
                  <c:v>0.12</c:v>
                </c:pt>
                <c:pt idx="819">
                  <c:v>0.1275</c:v>
                </c:pt>
                <c:pt idx="820">
                  <c:v>0.1275</c:v>
                </c:pt>
                <c:pt idx="821">
                  <c:v>0.13500000000000001</c:v>
                </c:pt>
                <c:pt idx="822">
                  <c:v>0.13500000000000001</c:v>
                </c:pt>
                <c:pt idx="823">
                  <c:v>0.14249999999999999</c:v>
                </c:pt>
                <c:pt idx="824">
                  <c:v>0.14249999999999999</c:v>
                </c:pt>
                <c:pt idx="825">
                  <c:v>0.15</c:v>
                </c:pt>
                <c:pt idx="826">
                  <c:v>0.15</c:v>
                </c:pt>
                <c:pt idx="827">
                  <c:v>0.16</c:v>
                </c:pt>
                <c:pt idx="828">
                  <c:v>0.16</c:v>
                </c:pt>
                <c:pt idx="829">
                  <c:v>0.17</c:v>
                </c:pt>
                <c:pt idx="830">
                  <c:v>0.17</c:v>
                </c:pt>
                <c:pt idx="831">
                  <c:v>0.18</c:v>
                </c:pt>
                <c:pt idx="832">
                  <c:v>0.18</c:v>
                </c:pt>
                <c:pt idx="833">
                  <c:v>0.19</c:v>
                </c:pt>
                <c:pt idx="834">
                  <c:v>0.19</c:v>
                </c:pt>
                <c:pt idx="835">
                  <c:v>0.2</c:v>
                </c:pt>
                <c:pt idx="836">
                  <c:v>0.2</c:v>
                </c:pt>
                <c:pt idx="837">
                  <c:v>0.21</c:v>
                </c:pt>
                <c:pt idx="838">
                  <c:v>0.21</c:v>
                </c:pt>
                <c:pt idx="839">
                  <c:v>0.22</c:v>
                </c:pt>
                <c:pt idx="840">
                  <c:v>0.22</c:v>
                </c:pt>
                <c:pt idx="841">
                  <c:v>0.23</c:v>
                </c:pt>
                <c:pt idx="842">
                  <c:v>0.23</c:v>
                </c:pt>
                <c:pt idx="843">
                  <c:v>0.24</c:v>
                </c:pt>
                <c:pt idx="844">
                  <c:v>0.24</c:v>
                </c:pt>
                <c:pt idx="845">
                  <c:v>0.255</c:v>
                </c:pt>
                <c:pt idx="846">
                  <c:v>0.255</c:v>
                </c:pt>
                <c:pt idx="847">
                  <c:v>0.27</c:v>
                </c:pt>
                <c:pt idx="848">
                  <c:v>0.27</c:v>
                </c:pt>
                <c:pt idx="849">
                  <c:v>0.28000000000000003</c:v>
                </c:pt>
                <c:pt idx="850">
                  <c:v>0.28000000000000003</c:v>
                </c:pt>
                <c:pt idx="851">
                  <c:v>0.3</c:v>
                </c:pt>
                <c:pt idx="852">
                  <c:v>0.3</c:v>
                </c:pt>
                <c:pt idx="853">
                  <c:v>0.32</c:v>
                </c:pt>
                <c:pt idx="854">
                  <c:v>0.32</c:v>
                </c:pt>
                <c:pt idx="855">
                  <c:v>0.34</c:v>
                </c:pt>
                <c:pt idx="856">
                  <c:v>0.34</c:v>
                </c:pt>
                <c:pt idx="857">
                  <c:v>0.36</c:v>
                </c:pt>
                <c:pt idx="858">
                  <c:v>0.36</c:v>
                </c:pt>
                <c:pt idx="859">
                  <c:v>0.38</c:v>
                </c:pt>
                <c:pt idx="860">
                  <c:v>0.38</c:v>
                </c:pt>
                <c:pt idx="861">
                  <c:v>0.4</c:v>
                </c:pt>
                <c:pt idx="862">
                  <c:v>0.4</c:v>
                </c:pt>
                <c:pt idx="863">
                  <c:v>0.42499999999999999</c:v>
                </c:pt>
                <c:pt idx="864">
                  <c:v>0.42499999999999999</c:v>
                </c:pt>
                <c:pt idx="865">
                  <c:v>0.45</c:v>
                </c:pt>
                <c:pt idx="866">
                  <c:v>0.45</c:v>
                </c:pt>
                <c:pt idx="867">
                  <c:v>0.47499999999999998</c:v>
                </c:pt>
                <c:pt idx="868">
                  <c:v>0.47499999999999998</c:v>
                </c:pt>
                <c:pt idx="869">
                  <c:v>0.5</c:v>
                </c:pt>
                <c:pt idx="870">
                  <c:v>0.5</c:v>
                </c:pt>
                <c:pt idx="871">
                  <c:v>0.52500000000000002</c:v>
                </c:pt>
                <c:pt idx="872">
                  <c:v>0.52500000000000002</c:v>
                </c:pt>
                <c:pt idx="873">
                  <c:v>0.55000000000000004</c:v>
                </c:pt>
                <c:pt idx="874">
                  <c:v>0.55000000000000004</c:v>
                </c:pt>
                <c:pt idx="875">
                  <c:v>0.57499999999999996</c:v>
                </c:pt>
                <c:pt idx="876">
                  <c:v>0.57499999999999996</c:v>
                </c:pt>
                <c:pt idx="877">
                  <c:v>0.6</c:v>
                </c:pt>
                <c:pt idx="878">
                  <c:v>0.6</c:v>
                </c:pt>
                <c:pt idx="879">
                  <c:v>0.63</c:v>
                </c:pt>
                <c:pt idx="880">
                  <c:v>0.63</c:v>
                </c:pt>
                <c:pt idx="881">
                  <c:v>0.66</c:v>
                </c:pt>
                <c:pt idx="882">
                  <c:v>0.66</c:v>
                </c:pt>
                <c:pt idx="883">
                  <c:v>0.69</c:v>
                </c:pt>
                <c:pt idx="884">
                  <c:v>0.69</c:v>
                </c:pt>
                <c:pt idx="885">
                  <c:v>0.72</c:v>
                </c:pt>
                <c:pt idx="886">
                  <c:v>0.72</c:v>
                </c:pt>
                <c:pt idx="887">
                  <c:v>0.76</c:v>
                </c:pt>
                <c:pt idx="888">
                  <c:v>0.76</c:v>
                </c:pt>
                <c:pt idx="889">
                  <c:v>0.8</c:v>
                </c:pt>
                <c:pt idx="890">
                  <c:v>0.8</c:v>
                </c:pt>
                <c:pt idx="891">
                  <c:v>0.84</c:v>
                </c:pt>
                <c:pt idx="892">
                  <c:v>0.84</c:v>
                </c:pt>
                <c:pt idx="893">
                  <c:v>0.88</c:v>
                </c:pt>
                <c:pt idx="894">
                  <c:v>0.88</c:v>
                </c:pt>
                <c:pt idx="895">
                  <c:v>0.92</c:v>
                </c:pt>
                <c:pt idx="896">
                  <c:v>0.92</c:v>
                </c:pt>
                <c:pt idx="897">
                  <c:v>0.96</c:v>
                </c:pt>
                <c:pt idx="898">
                  <c:v>0.96</c:v>
                </c:pt>
                <c:pt idx="899">
                  <c:v>1</c:v>
                </c:pt>
                <c:pt idx="900">
                  <c:v>1</c:v>
                </c:pt>
                <c:pt idx="901">
                  <c:v>1.1000000000000001</c:v>
                </c:pt>
                <c:pt idx="902">
                  <c:v>1.1000000000000001</c:v>
                </c:pt>
                <c:pt idx="903">
                  <c:v>1.2</c:v>
                </c:pt>
                <c:pt idx="904">
                  <c:v>1.2</c:v>
                </c:pt>
                <c:pt idx="905">
                  <c:v>1.3</c:v>
                </c:pt>
                <c:pt idx="906">
                  <c:v>1.3</c:v>
                </c:pt>
                <c:pt idx="907">
                  <c:v>1.4</c:v>
                </c:pt>
                <c:pt idx="908">
                  <c:v>1.4</c:v>
                </c:pt>
                <c:pt idx="909">
                  <c:v>1.5</c:v>
                </c:pt>
                <c:pt idx="910">
                  <c:v>1.5</c:v>
                </c:pt>
                <c:pt idx="911">
                  <c:v>1.6</c:v>
                </c:pt>
                <c:pt idx="912">
                  <c:v>1.6</c:v>
                </c:pt>
                <c:pt idx="913">
                  <c:v>1.7</c:v>
                </c:pt>
                <c:pt idx="914">
                  <c:v>1.7</c:v>
                </c:pt>
                <c:pt idx="915">
                  <c:v>1.8</c:v>
                </c:pt>
                <c:pt idx="916">
                  <c:v>1.8</c:v>
                </c:pt>
                <c:pt idx="917">
                  <c:v>1.9</c:v>
                </c:pt>
                <c:pt idx="918">
                  <c:v>1.9</c:v>
                </c:pt>
                <c:pt idx="919">
                  <c:v>2</c:v>
                </c:pt>
                <c:pt idx="920">
                  <c:v>2</c:v>
                </c:pt>
                <c:pt idx="921">
                  <c:v>2.1</c:v>
                </c:pt>
                <c:pt idx="922">
                  <c:v>2.1</c:v>
                </c:pt>
                <c:pt idx="923">
                  <c:v>2.2000000000000002</c:v>
                </c:pt>
                <c:pt idx="924">
                  <c:v>2.2000000000000002</c:v>
                </c:pt>
                <c:pt idx="925">
                  <c:v>2.2999999999999998</c:v>
                </c:pt>
                <c:pt idx="926">
                  <c:v>2.2999999999999998</c:v>
                </c:pt>
                <c:pt idx="927">
                  <c:v>2.4</c:v>
                </c:pt>
                <c:pt idx="928">
                  <c:v>2.4</c:v>
                </c:pt>
                <c:pt idx="929">
                  <c:v>2.5</c:v>
                </c:pt>
                <c:pt idx="930">
                  <c:v>2.5</c:v>
                </c:pt>
                <c:pt idx="931">
                  <c:v>2.6</c:v>
                </c:pt>
                <c:pt idx="932">
                  <c:v>2.6</c:v>
                </c:pt>
                <c:pt idx="933">
                  <c:v>2.7</c:v>
                </c:pt>
                <c:pt idx="934">
                  <c:v>2.7</c:v>
                </c:pt>
                <c:pt idx="935">
                  <c:v>2.8</c:v>
                </c:pt>
                <c:pt idx="936">
                  <c:v>2.8</c:v>
                </c:pt>
                <c:pt idx="937">
                  <c:v>2.9</c:v>
                </c:pt>
                <c:pt idx="938">
                  <c:v>2.9</c:v>
                </c:pt>
                <c:pt idx="939">
                  <c:v>3</c:v>
                </c:pt>
                <c:pt idx="940">
                  <c:v>3</c:v>
                </c:pt>
                <c:pt idx="941">
                  <c:v>3.1</c:v>
                </c:pt>
                <c:pt idx="942">
                  <c:v>3.1</c:v>
                </c:pt>
                <c:pt idx="943">
                  <c:v>3.2</c:v>
                </c:pt>
                <c:pt idx="944">
                  <c:v>3.2</c:v>
                </c:pt>
                <c:pt idx="945">
                  <c:v>3.3</c:v>
                </c:pt>
                <c:pt idx="946">
                  <c:v>3.3</c:v>
                </c:pt>
                <c:pt idx="947">
                  <c:v>3.4</c:v>
                </c:pt>
                <c:pt idx="948">
                  <c:v>3.4</c:v>
                </c:pt>
                <c:pt idx="949">
                  <c:v>3.5</c:v>
                </c:pt>
                <c:pt idx="950">
                  <c:v>3.5</c:v>
                </c:pt>
                <c:pt idx="951">
                  <c:v>3.6</c:v>
                </c:pt>
                <c:pt idx="952">
                  <c:v>3.6</c:v>
                </c:pt>
                <c:pt idx="953">
                  <c:v>3.7</c:v>
                </c:pt>
                <c:pt idx="954">
                  <c:v>3.7</c:v>
                </c:pt>
                <c:pt idx="955">
                  <c:v>3.8</c:v>
                </c:pt>
                <c:pt idx="956">
                  <c:v>3.8</c:v>
                </c:pt>
                <c:pt idx="957">
                  <c:v>3.9</c:v>
                </c:pt>
                <c:pt idx="958">
                  <c:v>3.9</c:v>
                </c:pt>
                <c:pt idx="959">
                  <c:v>4</c:v>
                </c:pt>
                <c:pt idx="960">
                  <c:v>4</c:v>
                </c:pt>
                <c:pt idx="961">
                  <c:v>4.0999999999999996</c:v>
                </c:pt>
                <c:pt idx="962">
                  <c:v>4.0999999999999996</c:v>
                </c:pt>
                <c:pt idx="963">
                  <c:v>4.2</c:v>
                </c:pt>
                <c:pt idx="964">
                  <c:v>4.2</c:v>
                </c:pt>
                <c:pt idx="965">
                  <c:v>4.3</c:v>
                </c:pt>
                <c:pt idx="966">
                  <c:v>4.3</c:v>
                </c:pt>
                <c:pt idx="967">
                  <c:v>4.4000000000000004</c:v>
                </c:pt>
                <c:pt idx="968">
                  <c:v>4.4000000000000004</c:v>
                </c:pt>
                <c:pt idx="969">
                  <c:v>4.5</c:v>
                </c:pt>
                <c:pt idx="970">
                  <c:v>4.5</c:v>
                </c:pt>
                <c:pt idx="971">
                  <c:v>4.5999999999999996</c:v>
                </c:pt>
                <c:pt idx="972">
                  <c:v>4.5999999999999996</c:v>
                </c:pt>
                <c:pt idx="973">
                  <c:v>4.7</c:v>
                </c:pt>
                <c:pt idx="974">
                  <c:v>4.7</c:v>
                </c:pt>
                <c:pt idx="975">
                  <c:v>4.8</c:v>
                </c:pt>
                <c:pt idx="976">
                  <c:v>4.8</c:v>
                </c:pt>
                <c:pt idx="977">
                  <c:v>4.9000000000000004</c:v>
                </c:pt>
                <c:pt idx="978">
                  <c:v>4.9000000000000004</c:v>
                </c:pt>
                <c:pt idx="979">
                  <c:v>5</c:v>
                </c:pt>
                <c:pt idx="980">
                  <c:v>5</c:v>
                </c:pt>
                <c:pt idx="981">
                  <c:v>5.0999999999999996</c:v>
                </c:pt>
                <c:pt idx="982">
                  <c:v>5.0999999999999996</c:v>
                </c:pt>
                <c:pt idx="983">
                  <c:v>5.2</c:v>
                </c:pt>
                <c:pt idx="984">
                  <c:v>5.2</c:v>
                </c:pt>
                <c:pt idx="985">
                  <c:v>5.3</c:v>
                </c:pt>
                <c:pt idx="986">
                  <c:v>5.3</c:v>
                </c:pt>
                <c:pt idx="987">
                  <c:v>5.4</c:v>
                </c:pt>
                <c:pt idx="988">
                  <c:v>5.4</c:v>
                </c:pt>
                <c:pt idx="989">
                  <c:v>5.5</c:v>
                </c:pt>
                <c:pt idx="990">
                  <c:v>5.5</c:v>
                </c:pt>
                <c:pt idx="991">
                  <c:v>5.6</c:v>
                </c:pt>
                <c:pt idx="992">
                  <c:v>5.6</c:v>
                </c:pt>
                <c:pt idx="993">
                  <c:v>5.7</c:v>
                </c:pt>
                <c:pt idx="994">
                  <c:v>5.7</c:v>
                </c:pt>
                <c:pt idx="995">
                  <c:v>5.8</c:v>
                </c:pt>
                <c:pt idx="996">
                  <c:v>5.8</c:v>
                </c:pt>
                <c:pt idx="997">
                  <c:v>5.9</c:v>
                </c:pt>
                <c:pt idx="998">
                  <c:v>5.9</c:v>
                </c:pt>
                <c:pt idx="999">
                  <c:v>6</c:v>
                </c:pt>
                <c:pt idx="1000">
                  <c:v>6</c:v>
                </c:pt>
                <c:pt idx="1001">
                  <c:v>6.1</c:v>
                </c:pt>
                <c:pt idx="1002">
                  <c:v>6.1</c:v>
                </c:pt>
                <c:pt idx="1003">
                  <c:v>6.2</c:v>
                </c:pt>
                <c:pt idx="1004">
                  <c:v>6.2</c:v>
                </c:pt>
                <c:pt idx="1005">
                  <c:v>6.3</c:v>
                </c:pt>
                <c:pt idx="1006">
                  <c:v>6.3</c:v>
                </c:pt>
                <c:pt idx="1007">
                  <c:v>6.4</c:v>
                </c:pt>
                <c:pt idx="1008">
                  <c:v>6.4</c:v>
                </c:pt>
                <c:pt idx="1009">
                  <c:v>6.5</c:v>
                </c:pt>
                <c:pt idx="1010">
                  <c:v>6.5</c:v>
                </c:pt>
                <c:pt idx="1011">
                  <c:v>6.6</c:v>
                </c:pt>
                <c:pt idx="1012">
                  <c:v>6.6</c:v>
                </c:pt>
                <c:pt idx="1013">
                  <c:v>6.7</c:v>
                </c:pt>
                <c:pt idx="1014">
                  <c:v>6.7</c:v>
                </c:pt>
                <c:pt idx="1015">
                  <c:v>6.8</c:v>
                </c:pt>
                <c:pt idx="1016">
                  <c:v>6.8</c:v>
                </c:pt>
                <c:pt idx="1017">
                  <c:v>6.9</c:v>
                </c:pt>
                <c:pt idx="1018">
                  <c:v>6.9</c:v>
                </c:pt>
                <c:pt idx="1019">
                  <c:v>7</c:v>
                </c:pt>
                <c:pt idx="1020">
                  <c:v>7</c:v>
                </c:pt>
                <c:pt idx="1021">
                  <c:v>7.1</c:v>
                </c:pt>
                <c:pt idx="1022">
                  <c:v>7.1</c:v>
                </c:pt>
                <c:pt idx="1023">
                  <c:v>7.2</c:v>
                </c:pt>
                <c:pt idx="1024">
                  <c:v>7.2</c:v>
                </c:pt>
                <c:pt idx="1025">
                  <c:v>7.3</c:v>
                </c:pt>
                <c:pt idx="1026">
                  <c:v>7.3</c:v>
                </c:pt>
                <c:pt idx="1027">
                  <c:v>7.4</c:v>
                </c:pt>
                <c:pt idx="1028">
                  <c:v>7.4</c:v>
                </c:pt>
                <c:pt idx="1029">
                  <c:v>7.5</c:v>
                </c:pt>
                <c:pt idx="1030">
                  <c:v>7.5</c:v>
                </c:pt>
                <c:pt idx="1031">
                  <c:v>7.6</c:v>
                </c:pt>
                <c:pt idx="1032">
                  <c:v>7.6</c:v>
                </c:pt>
                <c:pt idx="1033">
                  <c:v>7.7</c:v>
                </c:pt>
                <c:pt idx="1034">
                  <c:v>7.7</c:v>
                </c:pt>
                <c:pt idx="1035">
                  <c:v>7.8</c:v>
                </c:pt>
                <c:pt idx="1036">
                  <c:v>7.8</c:v>
                </c:pt>
                <c:pt idx="1037">
                  <c:v>7.9</c:v>
                </c:pt>
                <c:pt idx="1038">
                  <c:v>7.9</c:v>
                </c:pt>
                <c:pt idx="1039">
                  <c:v>8</c:v>
                </c:pt>
                <c:pt idx="1040">
                  <c:v>8</c:v>
                </c:pt>
                <c:pt idx="1041">
                  <c:v>8.1</c:v>
                </c:pt>
                <c:pt idx="1042">
                  <c:v>8.1</c:v>
                </c:pt>
                <c:pt idx="1043">
                  <c:v>8.1999999999999993</c:v>
                </c:pt>
                <c:pt idx="1044">
                  <c:v>8.1999999999999993</c:v>
                </c:pt>
                <c:pt idx="1045">
                  <c:v>8.3000000000000007</c:v>
                </c:pt>
                <c:pt idx="1046">
                  <c:v>8.3000000000000007</c:v>
                </c:pt>
                <c:pt idx="1047">
                  <c:v>8.4</c:v>
                </c:pt>
                <c:pt idx="1048">
                  <c:v>8.4</c:v>
                </c:pt>
                <c:pt idx="1049">
                  <c:v>8.5</c:v>
                </c:pt>
                <c:pt idx="1050">
                  <c:v>8.5</c:v>
                </c:pt>
                <c:pt idx="1051">
                  <c:v>8.6</c:v>
                </c:pt>
                <c:pt idx="1052">
                  <c:v>8.6</c:v>
                </c:pt>
                <c:pt idx="1053">
                  <c:v>8.6999999999999993</c:v>
                </c:pt>
                <c:pt idx="1054">
                  <c:v>8.6999999999999993</c:v>
                </c:pt>
                <c:pt idx="1055">
                  <c:v>8.8000000000000007</c:v>
                </c:pt>
                <c:pt idx="1056">
                  <c:v>8.8000000000000007</c:v>
                </c:pt>
                <c:pt idx="1057">
                  <c:v>8.9</c:v>
                </c:pt>
                <c:pt idx="1058">
                  <c:v>8.9</c:v>
                </c:pt>
                <c:pt idx="1059">
                  <c:v>9</c:v>
                </c:pt>
                <c:pt idx="1060">
                  <c:v>9</c:v>
                </c:pt>
                <c:pt idx="1061">
                  <c:v>9.1</c:v>
                </c:pt>
                <c:pt idx="1062">
                  <c:v>9.1</c:v>
                </c:pt>
                <c:pt idx="1063">
                  <c:v>9.1999999999999993</c:v>
                </c:pt>
                <c:pt idx="1064">
                  <c:v>9.1999999999999993</c:v>
                </c:pt>
                <c:pt idx="1065">
                  <c:v>9.3000000000000007</c:v>
                </c:pt>
                <c:pt idx="1066">
                  <c:v>9.3000000000000007</c:v>
                </c:pt>
                <c:pt idx="1067">
                  <c:v>9.4</c:v>
                </c:pt>
                <c:pt idx="1068">
                  <c:v>9.4</c:v>
                </c:pt>
                <c:pt idx="1069">
                  <c:v>9.5</c:v>
                </c:pt>
                <c:pt idx="1070">
                  <c:v>9.5</c:v>
                </c:pt>
                <c:pt idx="1071">
                  <c:v>9.6</c:v>
                </c:pt>
                <c:pt idx="1072">
                  <c:v>9.6</c:v>
                </c:pt>
                <c:pt idx="1073">
                  <c:v>9.6999999999999993</c:v>
                </c:pt>
                <c:pt idx="1074">
                  <c:v>9.6999999999999993</c:v>
                </c:pt>
                <c:pt idx="1075">
                  <c:v>9.8000000000000007</c:v>
                </c:pt>
                <c:pt idx="1076">
                  <c:v>9.8000000000000007</c:v>
                </c:pt>
                <c:pt idx="1077">
                  <c:v>9.9</c:v>
                </c:pt>
                <c:pt idx="1078">
                  <c:v>9.9</c:v>
                </c:pt>
                <c:pt idx="1079">
                  <c:v>10</c:v>
                </c:pt>
                <c:pt idx="1080">
                  <c:v>10</c:v>
                </c:pt>
                <c:pt idx="1081">
                  <c:v>10.1</c:v>
                </c:pt>
                <c:pt idx="1082">
                  <c:v>10.1</c:v>
                </c:pt>
                <c:pt idx="1083">
                  <c:v>10.199999999999999</c:v>
                </c:pt>
                <c:pt idx="1084">
                  <c:v>10.199999999999999</c:v>
                </c:pt>
                <c:pt idx="1085">
                  <c:v>10.3</c:v>
                </c:pt>
                <c:pt idx="1086">
                  <c:v>10.3</c:v>
                </c:pt>
                <c:pt idx="1087">
                  <c:v>10.4</c:v>
                </c:pt>
                <c:pt idx="1088">
                  <c:v>10.4</c:v>
                </c:pt>
                <c:pt idx="1089">
                  <c:v>10.5</c:v>
                </c:pt>
                <c:pt idx="1090">
                  <c:v>10.5</c:v>
                </c:pt>
                <c:pt idx="1091">
                  <c:v>10.6</c:v>
                </c:pt>
                <c:pt idx="1092">
                  <c:v>10.6</c:v>
                </c:pt>
                <c:pt idx="1093">
                  <c:v>10.7</c:v>
                </c:pt>
                <c:pt idx="1094">
                  <c:v>10.7</c:v>
                </c:pt>
                <c:pt idx="1095">
                  <c:v>10.8</c:v>
                </c:pt>
                <c:pt idx="1096">
                  <c:v>10.8</c:v>
                </c:pt>
                <c:pt idx="1097">
                  <c:v>10.9</c:v>
                </c:pt>
                <c:pt idx="1098">
                  <c:v>10.9</c:v>
                </c:pt>
                <c:pt idx="1099">
                  <c:v>11</c:v>
                </c:pt>
                <c:pt idx="1100">
                  <c:v>11</c:v>
                </c:pt>
                <c:pt idx="1101">
                  <c:v>11.1</c:v>
                </c:pt>
                <c:pt idx="1102">
                  <c:v>11.1</c:v>
                </c:pt>
                <c:pt idx="1103">
                  <c:v>11.2</c:v>
                </c:pt>
                <c:pt idx="1104">
                  <c:v>11.2</c:v>
                </c:pt>
                <c:pt idx="1105">
                  <c:v>11.3</c:v>
                </c:pt>
                <c:pt idx="1106">
                  <c:v>11.3</c:v>
                </c:pt>
                <c:pt idx="1107">
                  <c:v>11.4</c:v>
                </c:pt>
                <c:pt idx="1108">
                  <c:v>11.4</c:v>
                </c:pt>
                <c:pt idx="1109">
                  <c:v>11.5</c:v>
                </c:pt>
                <c:pt idx="1110">
                  <c:v>11.5</c:v>
                </c:pt>
                <c:pt idx="1111">
                  <c:v>11.6</c:v>
                </c:pt>
                <c:pt idx="1112">
                  <c:v>11.6</c:v>
                </c:pt>
                <c:pt idx="1113">
                  <c:v>11.7</c:v>
                </c:pt>
                <c:pt idx="1114">
                  <c:v>11.7</c:v>
                </c:pt>
                <c:pt idx="1115">
                  <c:v>11.8</c:v>
                </c:pt>
                <c:pt idx="1116">
                  <c:v>11.8</c:v>
                </c:pt>
                <c:pt idx="1117">
                  <c:v>11.9</c:v>
                </c:pt>
                <c:pt idx="1118">
                  <c:v>11.9</c:v>
                </c:pt>
                <c:pt idx="1119">
                  <c:v>12</c:v>
                </c:pt>
                <c:pt idx="1120">
                  <c:v>12</c:v>
                </c:pt>
                <c:pt idx="1121">
                  <c:v>12.1</c:v>
                </c:pt>
                <c:pt idx="1122">
                  <c:v>12.1</c:v>
                </c:pt>
                <c:pt idx="1123">
                  <c:v>12.2</c:v>
                </c:pt>
                <c:pt idx="1124">
                  <c:v>12.2</c:v>
                </c:pt>
                <c:pt idx="1125">
                  <c:v>12.3</c:v>
                </c:pt>
                <c:pt idx="1126">
                  <c:v>12.3</c:v>
                </c:pt>
                <c:pt idx="1127">
                  <c:v>12.4</c:v>
                </c:pt>
                <c:pt idx="1128">
                  <c:v>12.4</c:v>
                </c:pt>
                <c:pt idx="1129">
                  <c:v>12.5</c:v>
                </c:pt>
                <c:pt idx="1130">
                  <c:v>12.5</c:v>
                </c:pt>
                <c:pt idx="1131">
                  <c:v>12.6</c:v>
                </c:pt>
                <c:pt idx="1132">
                  <c:v>12.6</c:v>
                </c:pt>
                <c:pt idx="1133">
                  <c:v>12.7</c:v>
                </c:pt>
                <c:pt idx="1134">
                  <c:v>12.7</c:v>
                </c:pt>
                <c:pt idx="1135">
                  <c:v>12.8</c:v>
                </c:pt>
                <c:pt idx="1136">
                  <c:v>12.8</c:v>
                </c:pt>
                <c:pt idx="1137">
                  <c:v>12.9</c:v>
                </c:pt>
                <c:pt idx="1138">
                  <c:v>12.9</c:v>
                </c:pt>
                <c:pt idx="1139">
                  <c:v>13</c:v>
                </c:pt>
                <c:pt idx="1140">
                  <c:v>13</c:v>
                </c:pt>
                <c:pt idx="1141">
                  <c:v>13.1</c:v>
                </c:pt>
                <c:pt idx="1142">
                  <c:v>13.1</c:v>
                </c:pt>
                <c:pt idx="1143">
                  <c:v>13.2</c:v>
                </c:pt>
                <c:pt idx="1144">
                  <c:v>13.2</c:v>
                </c:pt>
                <c:pt idx="1145">
                  <c:v>13.3</c:v>
                </c:pt>
                <c:pt idx="1146">
                  <c:v>13.3</c:v>
                </c:pt>
                <c:pt idx="1147">
                  <c:v>13.4</c:v>
                </c:pt>
                <c:pt idx="1148">
                  <c:v>13.4</c:v>
                </c:pt>
                <c:pt idx="1149">
                  <c:v>13.5</c:v>
                </c:pt>
                <c:pt idx="1150">
                  <c:v>13.5</c:v>
                </c:pt>
                <c:pt idx="1151">
                  <c:v>13.6</c:v>
                </c:pt>
                <c:pt idx="1152">
                  <c:v>13.6</c:v>
                </c:pt>
                <c:pt idx="1153">
                  <c:v>13.7</c:v>
                </c:pt>
                <c:pt idx="1154">
                  <c:v>13.7</c:v>
                </c:pt>
                <c:pt idx="1155">
                  <c:v>13.8</c:v>
                </c:pt>
                <c:pt idx="1156">
                  <c:v>13.8</c:v>
                </c:pt>
                <c:pt idx="1157">
                  <c:v>13.9</c:v>
                </c:pt>
                <c:pt idx="1158">
                  <c:v>13.9</c:v>
                </c:pt>
                <c:pt idx="1159">
                  <c:v>14</c:v>
                </c:pt>
                <c:pt idx="1160">
                  <c:v>14</c:v>
                </c:pt>
                <c:pt idx="1161">
                  <c:v>14.1</c:v>
                </c:pt>
                <c:pt idx="1162">
                  <c:v>14.1</c:v>
                </c:pt>
                <c:pt idx="1163">
                  <c:v>14.2</c:v>
                </c:pt>
                <c:pt idx="1164">
                  <c:v>14.2</c:v>
                </c:pt>
                <c:pt idx="1165">
                  <c:v>14.3</c:v>
                </c:pt>
                <c:pt idx="1166">
                  <c:v>14.3</c:v>
                </c:pt>
                <c:pt idx="1167">
                  <c:v>14.4</c:v>
                </c:pt>
                <c:pt idx="1168">
                  <c:v>14.4</c:v>
                </c:pt>
                <c:pt idx="1169">
                  <c:v>14.5</c:v>
                </c:pt>
                <c:pt idx="1170">
                  <c:v>14.5</c:v>
                </c:pt>
                <c:pt idx="1171">
                  <c:v>14.6</c:v>
                </c:pt>
                <c:pt idx="1172">
                  <c:v>14.6</c:v>
                </c:pt>
                <c:pt idx="1173">
                  <c:v>14.7</c:v>
                </c:pt>
                <c:pt idx="1174">
                  <c:v>14.7</c:v>
                </c:pt>
                <c:pt idx="1175">
                  <c:v>14.8</c:v>
                </c:pt>
                <c:pt idx="1176">
                  <c:v>14.8</c:v>
                </c:pt>
                <c:pt idx="1177">
                  <c:v>14.9</c:v>
                </c:pt>
                <c:pt idx="1178">
                  <c:v>14.9</c:v>
                </c:pt>
                <c:pt idx="1179">
                  <c:v>15</c:v>
                </c:pt>
                <c:pt idx="1180">
                  <c:v>15</c:v>
                </c:pt>
                <c:pt idx="1181">
                  <c:v>15.1</c:v>
                </c:pt>
                <c:pt idx="1182">
                  <c:v>15.1</c:v>
                </c:pt>
                <c:pt idx="1183">
                  <c:v>15.2</c:v>
                </c:pt>
                <c:pt idx="1184">
                  <c:v>15.2</c:v>
                </c:pt>
                <c:pt idx="1185">
                  <c:v>15.3</c:v>
                </c:pt>
                <c:pt idx="1186">
                  <c:v>15.3</c:v>
                </c:pt>
                <c:pt idx="1187">
                  <c:v>15.4</c:v>
                </c:pt>
                <c:pt idx="1188">
                  <c:v>15.4</c:v>
                </c:pt>
                <c:pt idx="1189">
                  <c:v>15.5</c:v>
                </c:pt>
                <c:pt idx="1190">
                  <c:v>15.5</c:v>
                </c:pt>
                <c:pt idx="1191">
                  <c:v>15.6</c:v>
                </c:pt>
                <c:pt idx="1192">
                  <c:v>15.6</c:v>
                </c:pt>
                <c:pt idx="1193">
                  <c:v>15.7</c:v>
                </c:pt>
                <c:pt idx="1194">
                  <c:v>15.7</c:v>
                </c:pt>
                <c:pt idx="1195">
                  <c:v>15.8</c:v>
                </c:pt>
                <c:pt idx="1196">
                  <c:v>15.8</c:v>
                </c:pt>
                <c:pt idx="1197">
                  <c:v>15.9</c:v>
                </c:pt>
                <c:pt idx="1198">
                  <c:v>15.9</c:v>
                </c:pt>
                <c:pt idx="1199">
                  <c:v>16</c:v>
                </c:pt>
                <c:pt idx="1200">
                  <c:v>16</c:v>
                </c:pt>
                <c:pt idx="1201">
                  <c:v>16.100000000000001</c:v>
                </c:pt>
                <c:pt idx="1202">
                  <c:v>16.100000000000001</c:v>
                </c:pt>
                <c:pt idx="1203">
                  <c:v>16.2</c:v>
                </c:pt>
                <c:pt idx="1204">
                  <c:v>16.2</c:v>
                </c:pt>
                <c:pt idx="1205">
                  <c:v>16.3</c:v>
                </c:pt>
                <c:pt idx="1206">
                  <c:v>16.3</c:v>
                </c:pt>
                <c:pt idx="1207">
                  <c:v>16.399999999999999</c:v>
                </c:pt>
                <c:pt idx="1208">
                  <c:v>16.399999999999999</c:v>
                </c:pt>
                <c:pt idx="1209">
                  <c:v>16.5</c:v>
                </c:pt>
                <c:pt idx="1210">
                  <c:v>16.5</c:v>
                </c:pt>
                <c:pt idx="1211">
                  <c:v>16.600000000000001</c:v>
                </c:pt>
                <c:pt idx="1212">
                  <c:v>16.600000000000001</c:v>
                </c:pt>
                <c:pt idx="1213">
                  <c:v>16.7</c:v>
                </c:pt>
                <c:pt idx="1214">
                  <c:v>16.7</c:v>
                </c:pt>
                <c:pt idx="1215">
                  <c:v>16.8</c:v>
                </c:pt>
                <c:pt idx="1216">
                  <c:v>16.8</c:v>
                </c:pt>
                <c:pt idx="1217">
                  <c:v>16.899999999999999</c:v>
                </c:pt>
                <c:pt idx="1218">
                  <c:v>16.899999999999999</c:v>
                </c:pt>
                <c:pt idx="1219">
                  <c:v>17</c:v>
                </c:pt>
                <c:pt idx="1220">
                  <c:v>17</c:v>
                </c:pt>
                <c:pt idx="1221">
                  <c:v>17.100000000000001</c:v>
                </c:pt>
                <c:pt idx="1222">
                  <c:v>17.100000000000001</c:v>
                </c:pt>
                <c:pt idx="1223">
                  <c:v>17.2</c:v>
                </c:pt>
                <c:pt idx="1224">
                  <c:v>17.2</c:v>
                </c:pt>
                <c:pt idx="1225">
                  <c:v>17.3</c:v>
                </c:pt>
                <c:pt idx="1226">
                  <c:v>17.3</c:v>
                </c:pt>
                <c:pt idx="1227">
                  <c:v>17.399999999999999</c:v>
                </c:pt>
                <c:pt idx="1228">
                  <c:v>17.399999999999999</c:v>
                </c:pt>
                <c:pt idx="1229">
                  <c:v>17.5</c:v>
                </c:pt>
                <c:pt idx="1230">
                  <c:v>17.5</c:v>
                </c:pt>
                <c:pt idx="1231">
                  <c:v>17.600000000000001</c:v>
                </c:pt>
                <c:pt idx="1232">
                  <c:v>17.600000000000001</c:v>
                </c:pt>
                <c:pt idx="1233">
                  <c:v>17.7</c:v>
                </c:pt>
                <c:pt idx="1234">
                  <c:v>17.7</c:v>
                </c:pt>
                <c:pt idx="1235">
                  <c:v>17.8</c:v>
                </c:pt>
                <c:pt idx="1236">
                  <c:v>17.8</c:v>
                </c:pt>
                <c:pt idx="1237">
                  <c:v>17.899999999999999</c:v>
                </c:pt>
                <c:pt idx="1238">
                  <c:v>17.899999999999999</c:v>
                </c:pt>
                <c:pt idx="1239">
                  <c:v>18</c:v>
                </c:pt>
                <c:pt idx="1240">
                  <c:v>18</c:v>
                </c:pt>
                <c:pt idx="1241">
                  <c:v>18.100000000000001</c:v>
                </c:pt>
                <c:pt idx="1242">
                  <c:v>18.100000000000001</c:v>
                </c:pt>
                <c:pt idx="1243">
                  <c:v>18.2</c:v>
                </c:pt>
                <c:pt idx="1244">
                  <c:v>18.2</c:v>
                </c:pt>
                <c:pt idx="1245">
                  <c:v>18.3</c:v>
                </c:pt>
                <c:pt idx="1246">
                  <c:v>18.3</c:v>
                </c:pt>
                <c:pt idx="1247">
                  <c:v>18.399999999999999</c:v>
                </c:pt>
                <c:pt idx="1248">
                  <c:v>18.399999999999999</c:v>
                </c:pt>
                <c:pt idx="1249">
                  <c:v>18.5</c:v>
                </c:pt>
                <c:pt idx="1250">
                  <c:v>18.5</c:v>
                </c:pt>
                <c:pt idx="1251">
                  <c:v>18.600000000000001</c:v>
                </c:pt>
                <c:pt idx="1252">
                  <c:v>18.600000000000001</c:v>
                </c:pt>
                <c:pt idx="1253">
                  <c:v>18.7</c:v>
                </c:pt>
                <c:pt idx="1254">
                  <c:v>18.7</c:v>
                </c:pt>
                <c:pt idx="1255">
                  <c:v>18.8</c:v>
                </c:pt>
                <c:pt idx="1256">
                  <c:v>18.8</c:v>
                </c:pt>
                <c:pt idx="1257">
                  <c:v>18.899999999999999</c:v>
                </c:pt>
                <c:pt idx="1258">
                  <c:v>18.899999999999999</c:v>
                </c:pt>
                <c:pt idx="1259">
                  <c:v>19</c:v>
                </c:pt>
                <c:pt idx="1260">
                  <c:v>19</c:v>
                </c:pt>
                <c:pt idx="1261">
                  <c:v>19.100000000000001</c:v>
                </c:pt>
                <c:pt idx="1262">
                  <c:v>19.100000000000001</c:v>
                </c:pt>
                <c:pt idx="1263">
                  <c:v>19.2</c:v>
                </c:pt>
                <c:pt idx="1264">
                  <c:v>19.2</c:v>
                </c:pt>
                <c:pt idx="1265">
                  <c:v>19.3</c:v>
                </c:pt>
                <c:pt idx="1266">
                  <c:v>19.3</c:v>
                </c:pt>
                <c:pt idx="1267">
                  <c:v>19.399999999999999</c:v>
                </c:pt>
                <c:pt idx="1268">
                  <c:v>19.399999999999999</c:v>
                </c:pt>
                <c:pt idx="1269">
                  <c:v>19.5</c:v>
                </c:pt>
                <c:pt idx="1270">
                  <c:v>19.5</c:v>
                </c:pt>
                <c:pt idx="1271">
                  <c:v>19.600000000000001</c:v>
                </c:pt>
                <c:pt idx="1272">
                  <c:v>19.600000000000001</c:v>
                </c:pt>
                <c:pt idx="1273">
                  <c:v>19.7</c:v>
                </c:pt>
                <c:pt idx="1274">
                  <c:v>19.7</c:v>
                </c:pt>
                <c:pt idx="1275">
                  <c:v>19.8</c:v>
                </c:pt>
                <c:pt idx="1276">
                  <c:v>19.8</c:v>
                </c:pt>
                <c:pt idx="1277">
                  <c:v>19.899999999999999</c:v>
                </c:pt>
                <c:pt idx="1278">
                  <c:v>19.899999999999999</c:v>
                </c:pt>
                <c:pt idx="1279">
                  <c:v>20</c:v>
                </c:pt>
              </c:numCache>
            </c:numRef>
          </c:xVal>
          <c:yVal>
            <c:numRef>
              <c:f>Distribuce_spektra!$F$5:$F$1284</c:f>
              <c:numCache>
                <c:formatCode>0.00%</c:formatCode>
                <c:ptCount val="1280"/>
                <c:pt idx="0">
                  <c:v>1.0742569707505108E-5</c:v>
                </c:pt>
                <c:pt idx="1">
                  <c:v>1.0742569707505108E-5</c:v>
                </c:pt>
                <c:pt idx="2">
                  <c:v>1.0914542541670077E-5</c:v>
                </c:pt>
                <c:pt idx="3">
                  <c:v>1.0914542541670077E-5</c:v>
                </c:pt>
                <c:pt idx="4">
                  <c:v>1.1202284940049214E-5</c:v>
                </c:pt>
                <c:pt idx="5">
                  <c:v>1.1202284940049214E-5</c:v>
                </c:pt>
                <c:pt idx="6">
                  <c:v>1.1495581424035456E-5</c:v>
                </c:pt>
                <c:pt idx="7">
                  <c:v>1.1495581424035456E-5</c:v>
                </c:pt>
                <c:pt idx="8">
                  <c:v>1.7665915758960742E-5</c:v>
                </c:pt>
                <c:pt idx="9">
                  <c:v>1.7665915758960742E-5</c:v>
                </c:pt>
                <c:pt idx="10">
                  <c:v>1.818794885111485E-5</c:v>
                </c:pt>
                <c:pt idx="11">
                  <c:v>1.818794885111485E-5</c:v>
                </c:pt>
                <c:pt idx="12">
                  <c:v>1.876715335658247E-5</c:v>
                </c:pt>
                <c:pt idx="13">
                  <c:v>1.876715335658247E-5</c:v>
                </c:pt>
                <c:pt idx="14">
                  <c:v>1.9109315602928475E-5</c:v>
                </c:pt>
                <c:pt idx="15">
                  <c:v>1.9109315602928475E-5</c:v>
                </c:pt>
                <c:pt idx="16">
                  <c:v>2.6280710174892278E-5</c:v>
                </c:pt>
                <c:pt idx="17">
                  <c:v>2.6280710174892278E-5</c:v>
                </c:pt>
                <c:pt idx="18">
                  <c:v>2.7215019474817873E-5</c:v>
                </c:pt>
                <c:pt idx="19">
                  <c:v>2.7215019474817873E-5</c:v>
                </c:pt>
                <c:pt idx="20">
                  <c:v>2.7973534322041498E-5</c:v>
                </c:pt>
                <c:pt idx="21">
                  <c:v>2.7973534322041498E-5</c:v>
                </c:pt>
                <c:pt idx="22">
                  <c:v>2.8652355684040234E-5</c:v>
                </c:pt>
                <c:pt idx="23">
                  <c:v>2.8652355684040234E-5</c:v>
                </c:pt>
                <c:pt idx="24">
                  <c:v>2.9328985984744423E-5</c:v>
                </c:pt>
                <c:pt idx="25">
                  <c:v>2.9328985984744423E-5</c:v>
                </c:pt>
                <c:pt idx="26">
                  <c:v>3.0436745811335963E-5</c:v>
                </c:pt>
                <c:pt idx="27">
                  <c:v>3.0436745811335963E-5</c:v>
                </c:pt>
                <c:pt idx="28">
                  <c:v>3.1075618520894594E-5</c:v>
                </c:pt>
                <c:pt idx="29">
                  <c:v>3.1075618520894594E-5</c:v>
                </c:pt>
                <c:pt idx="30">
                  <c:v>3.1682134860173301E-5</c:v>
                </c:pt>
                <c:pt idx="31">
                  <c:v>3.1682134860173301E-5</c:v>
                </c:pt>
                <c:pt idx="32">
                  <c:v>3.2051099391192124E-5</c:v>
                </c:pt>
                <c:pt idx="33">
                  <c:v>3.2051099391192124E-5</c:v>
                </c:pt>
                <c:pt idx="34">
                  <c:v>4.9637219755100326E-5</c:v>
                </c:pt>
                <c:pt idx="35">
                  <c:v>4.9637219755100326E-5</c:v>
                </c:pt>
                <c:pt idx="36">
                  <c:v>5.1224465320800713E-5</c:v>
                </c:pt>
                <c:pt idx="37">
                  <c:v>5.1224465320800713E-5</c:v>
                </c:pt>
                <c:pt idx="38">
                  <c:v>3.5060751376363661E-5</c:v>
                </c:pt>
                <c:pt idx="39">
                  <c:v>3.5060751376363661E-5</c:v>
                </c:pt>
                <c:pt idx="40">
                  <c:v>7.1709869326531904E-5</c:v>
                </c:pt>
                <c:pt idx="41">
                  <c:v>7.1709869326531904E-5</c:v>
                </c:pt>
                <c:pt idx="42">
                  <c:v>7.4189335433337076E-5</c:v>
                </c:pt>
                <c:pt idx="43">
                  <c:v>7.4189335433337076E-5</c:v>
                </c:pt>
                <c:pt idx="44">
                  <c:v>7.6594407365955319E-5</c:v>
                </c:pt>
                <c:pt idx="45">
                  <c:v>7.6594407365955319E-5</c:v>
                </c:pt>
                <c:pt idx="46">
                  <c:v>7.900865118306236E-5</c:v>
                </c:pt>
                <c:pt idx="47">
                  <c:v>7.900865118306236E-5</c:v>
                </c:pt>
                <c:pt idx="48">
                  <c:v>8.1330157057004875E-5</c:v>
                </c:pt>
                <c:pt idx="49">
                  <c:v>8.1330157057004875E-5</c:v>
                </c:pt>
                <c:pt idx="50">
                  <c:v>8.2920969466673131E-5</c:v>
                </c:pt>
                <c:pt idx="51">
                  <c:v>8.2920969466673131E-5</c:v>
                </c:pt>
                <c:pt idx="52">
                  <c:v>1.0664455824608841E-4</c:v>
                </c:pt>
                <c:pt idx="53">
                  <c:v>1.0664455824608841E-4</c:v>
                </c:pt>
                <c:pt idx="54">
                  <c:v>1.1020834491912486E-4</c:v>
                </c:pt>
                <c:pt idx="55">
                  <c:v>1.1020834491912486E-4</c:v>
                </c:pt>
                <c:pt idx="56">
                  <c:v>1.129471715373077E-4</c:v>
                </c:pt>
                <c:pt idx="57">
                  <c:v>1.129471715373077E-4</c:v>
                </c:pt>
                <c:pt idx="58">
                  <c:v>1.1566765438651297E-4</c:v>
                </c:pt>
                <c:pt idx="59">
                  <c:v>1.1566765438651297E-4</c:v>
                </c:pt>
                <c:pt idx="60">
                  <c:v>1.1895985136885332E-4</c:v>
                </c:pt>
                <c:pt idx="61">
                  <c:v>1.1895985136885332E-4</c:v>
                </c:pt>
                <c:pt idx="62">
                  <c:v>1.2194784751564851E-4</c:v>
                </c:pt>
                <c:pt idx="63">
                  <c:v>1.2194784751564851E-4</c:v>
                </c:pt>
                <c:pt idx="64">
                  <c:v>1.2403801808081805E-4</c:v>
                </c:pt>
                <c:pt idx="65">
                  <c:v>1.2403801808081805E-4</c:v>
                </c:pt>
                <c:pt idx="66">
                  <c:v>1.2656079586437585E-4</c:v>
                </c:pt>
                <c:pt idx="67">
                  <c:v>1.2656079586437585E-4</c:v>
                </c:pt>
                <c:pt idx="68">
                  <c:v>1.562445809140953E-4</c:v>
                </c:pt>
                <c:pt idx="69">
                  <c:v>1.562445809140953E-4</c:v>
                </c:pt>
                <c:pt idx="70">
                  <c:v>1.5951435773435191E-4</c:v>
                </c:pt>
                <c:pt idx="71">
                  <c:v>1.5951435773435191E-4</c:v>
                </c:pt>
                <c:pt idx="72">
                  <c:v>1.6306591522806992E-4</c:v>
                </c:pt>
                <c:pt idx="73">
                  <c:v>1.6306591522806992E-4</c:v>
                </c:pt>
                <c:pt idx="74">
                  <c:v>1.6576143016950015E-4</c:v>
                </c:pt>
                <c:pt idx="75">
                  <c:v>1.6576143016950015E-4</c:v>
                </c:pt>
                <c:pt idx="76">
                  <c:v>2.2673153230878742E-4</c:v>
                </c:pt>
                <c:pt idx="77">
                  <c:v>2.2673153230878742E-4</c:v>
                </c:pt>
                <c:pt idx="78">
                  <c:v>2.3326548090877973E-4</c:v>
                </c:pt>
                <c:pt idx="79">
                  <c:v>2.3326548090877973E-4</c:v>
                </c:pt>
                <c:pt idx="80">
                  <c:v>2.3812301284387499E-4</c:v>
                </c:pt>
                <c:pt idx="81">
                  <c:v>2.3812301284387499E-4</c:v>
                </c:pt>
                <c:pt idx="82">
                  <c:v>2.4406129850123369E-4</c:v>
                </c:pt>
                <c:pt idx="83">
                  <c:v>2.4406129850123369E-4</c:v>
                </c:pt>
                <c:pt idx="84">
                  <c:v>2.4974684778601215E-4</c:v>
                </c:pt>
                <c:pt idx="85">
                  <c:v>2.4974684778601215E-4</c:v>
                </c:pt>
                <c:pt idx="86">
                  <c:v>2.545350810383032E-4</c:v>
                </c:pt>
                <c:pt idx="87">
                  <c:v>2.545350810383032E-4</c:v>
                </c:pt>
                <c:pt idx="88">
                  <c:v>2.5895491026362743E-4</c:v>
                </c:pt>
                <c:pt idx="89">
                  <c:v>2.5895491026362743E-4</c:v>
                </c:pt>
                <c:pt idx="90">
                  <c:v>3.3180718875815303E-4</c:v>
                </c:pt>
                <c:pt idx="91">
                  <c:v>3.3180718875815303E-4</c:v>
                </c:pt>
                <c:pt idx="92">
                  <c:v>3.402392078981883E-4</c:v>
                </c:pt>
                <c:pt idx="93">
                  <c:v>3.402392078981883E-4</c:v>
                </c:pt>
                <c:pt idx="94">
                  <c:v>3.4605520176236306E-4</c:v>
                </c:pt>
                <c:pt idx="95">
                  <c:v>3.4605520176236306E-4</c:v>
                </c:pt>
                <c:pt idx="96">
                  <c:v>3.5264774851325603E-4</c:v>
                </c:pt>
                <c:pt idx="97">
                  <c:v>3.5264774851325603E-4</c:v>
                </c:pt>
                <c:pt idx="98">
                  <c:v>5.4419338417732146E-4</c:v>
                </c:pt>
                <c:pt idx="99">
                  <c:v>5.4419338417732146E-4</c:v>
                </c:pt>
                <c:pt idx="100">
                  <c:v>5.610900336022412E-4</c:v>
                </c:pt>
                <c:pt idx="101">
                  <c:v>5.610900336022412E-4</c:v>
                </c:pt>
                <c:pt idx="102">
                  <c:v>5.7091923647940347E-4</c:v>
                </c:pt>
                <c:pt idx="103">
                  <c:v>5.7091923647940347E-4</c:v>
                </c:pt>
                <c:pt idx="104">
                  <c:v>5.8612927825666078E-4</c:v>
                </c:pt>
                <c:pt idx="105">
                  <c:v>5.8612927825666078E-4</c:v>
                </c:pt>
                <c:pt idx="106">
                  <c:v>8.0636660679824065E-4</c:v>
                </c:pt>
                <c:pt idx="107">
                  <c:v>8.0636660679824065E-4</c:v>
                </c:pt>
                <c:pt idx="108">
                  <c:v>8.2666194897539839E-4</c:v>
                </c:pt>
                <c:pt idx="109">
                  <c:v>8.2666194897539839E-4</c:v>
                </c:pt>
                <c:pt idx="110">
                  <c:v>8.4770123289442539E-4</c:v>
                </c:pt>
                <c:pt idx="111">
                  <c:v>8.4770123289442539E-4</c:v>
                </c:pt>
                <c:pt idx="112">
                  <c:v>8.7168571083263318E-4</c:v>
                </c:pt>
                <c:pt idx="113">
                  <c:v>8.7168571083263318E-4</c:v>
                </c:pt>
                <c:pt idx="114">
                  <c:v>8.9061036582785381E-4</c:v>
                </c:pt>
                <c:pt idx="115">
                  <c:v>8.9061036582785381E-4</c:v>
                </c:pt>
                <c:pt idx="116">
                  <c:v>9.1168531818655943E-4</c:v>
                </c:pt>
                <c:pt idx="117">
                  <c:v>9.1168531818655943E-4</c:v>
                </c:pt>
                <c:pt idx="118">
                  <c:v>9.3097684856133201E-4</c:v>
                </c:pt>
                <c:pt idx="119">
                  <c:v>9.3097684856133201E-4</c:v>
                </c:pt>
                <c:pt idx="120">
                  <c:v>9.4945819580626077E-4</c:v>
                </c:pt>
                <c:pt idx="121">
                  <c:v>9.4945819580626077E-4</c:v>
                </c:pt>
                <c:pt idx="122">
                  <c:v>9.6931023023312654E-4</c:v>
                </c:pt>
                <c:pt idx="123">
                  <c:v>9.6931023023312654E-4</c:v>
                </c:pt>
                <c:pt idx="124">
                  <c:v>1.4838478545633332E-3</c:v>
                </c:pt>
                <c:pt idx="125">
                  <c:v>1.4838478545633332E-3</c:v>
                </c:pt>
                <c:pt idx="126">
                  <c:v>1.5228997005200839E-3</c:v>
                </c:pt>
                <c:pt idx="127">
                  <c:v>1.5228997005200839E-3</c:v>
                </c:pt>
                <c:pt idx="128">
                  <c:v>1.0357401513889403E-3</c:v>
                </c:pt>
                <c:pt idx="129">
                  <c:v>1.0357401513889403E-3</c:v>
                </c:pt>
                <c:pt idx="130">
                  <c:v>2.1100378860705125E-3</c:v>
                </c:pt>
                <c:pt idx="131">
                  <c:v>2.1100378860705125E-3</c:v>
                </c:pt>
                <c:pt idx="132">
                  <c:v>2.1779658816928299E-3</c:v>
                </c:pt>
                <c:pt idx="133">
                  <c:v>2.1779658816928299E-3</c:v>
                </c:pt>
                <c:pt idx="134">
                  <c:v>2.2238609725765001E-3</c:v>
                </c:pt>
                <c:pt idx="135">
                  <c:v>2.2238609725765001E-3</c:v>
                </c:pt>
                <c:pt idx="136">
                  <c:v>2.2799164732772064E-3</c:v>
                </c:pt>
                <c:pt idx="137">
                  <c:v>2.2799164732772064E-3</c:v>
                </c:pt>
                <c:pt idx="138">
                  <c:v>2.3327923873551295E-3</c:v>
                </c:pt>
                <c:pt idx="139">
                  <c:v>2.3327923873551295E-3</c:v>
                </c:pt>
                <c:pt idx="140">
                  <c:v>2.3696633630000984E-3</c:v>
                </c:pt>
                <c:pt idx="141">
                  <c:v>2.3696633630000984E-3</c:v>
                </c:pt>
                <c:pt idx="142">
                  <c:v>3.0358224289129079E-3</c:v>
                </c:pt>
                <c:pt idx="143">
                  <c:v>3.0358224289129079E-3</c:v>
                </c:pt>
                <c:pt idx="144">
                  <c:v>3.094868983055239E-3</c:v>
                </c:pt>
                <c:pt idx="145">
                  <c:v>3.094868983055239E-3</c:v>
                </c:pt>
                <c:pt idx="146">
                  <c:v>3.1634390105917723E-3</c:v>
                </c:pt>
                <c:pt idx="147">
                  <c:v>3.1634390105917723E-3</c:v>
                </c:pt>
                <c:pt idx="148">
                  <c:v>3.2143837334356645E-3</c:v>
                </c:pt>
                <c:pt idx="149">
                  <c:v>3.2143837334356645E-3</c:v>
                </c:pt>
                <c:pt idx="150">
                  <c:v>3.2788926543402134E-3</c:v>
                </c:pt>
                <c:pt idx="151">
                  <c:v>3.2788926543402134E-3</c:v>
                </c:pt>
                <c:pt idx="152">
                  <c:v>3.3225813974551897E-3</c:v>
                </c:pt>
                <c:pt idx="153">
                  <c:v>3.3225813974551897E-3</c:v>
                </c:pt>
                <c:pt idx="154">
                  <c:v>3.377240733517045E-3</c:v>
                </c:pt>
                <c:pt idx="155">
                  <c:v>3.377240733517045E-3</c:v>
                </c:pt>
                <c:pt idx="156">
                  <c:v>3.4257956709024674E-3</c:v>
                </c:pt>
                <c:pt idx="157">
                  <c:v>3.4257956709024674E-3</c:v>
                </c:pt>
                <c:pt idx="158">
                  <c:v>4.155103161520653E-3</c:v>
                </c:pt>
                <c:pt idx="159">
                  <c:v>4.155103161520653E-3</c:v>
                </c:pt>
                <c:pt idx="160">
                  <c:v>4.2254718975152684E-3</c:v>
                </c:pt>
                <c:pt idx="161">
                  <c:v>4.2254718975152684E-3</c:v>
                </c:pt>
                <c:pt idx="162">
                  <c:v>4.2734510443744479E-3</c:v>
                </c:pt>
                <c:pt idx="163">
                  <c:v>4.2734510443744479E-3</c:v>
                </c:pt>
                <c:pt idx="164">
                  <c:v>4.3175729042569519E-3</c:v>
                </c:pt>
                <c:pt idx="165">
                  <c:v>4.3175729042569519E-3</c:v>
                </c:pt>
                <c:pt idx="166">
                  <c:v>5.8457515338494774E-3</c:v>
                </c:pt>
                <c:pt idx="167">
                  <c:v>5.8457515338494774E-3</c:v>
                </c:pt>
                <c:pt idx="168">
                  <c:v>5.9044006396639604E-3</c:v>
                </c:pt>
                <c:pt idx="169">
                  <c:v>5.9044006396639604E-3</c:v>
                </c:pt>
                <c:pt idx="170">
                  <c:v>5.9827183422155334E-3</c:v>
                </c:pt>
                <c:pt idx="171">
                  <c:v>5.9827183422155334E-3</c:v>
                </c:pt>
                <c:pt idx="172">
                  <c:v>6.0370362803547498E-3</c:v>
                </c:pt>
                <c:pt idx="173">
                  <c:v>6.0370362803547498E-3</c:v>
                </c:pt>
                <c:pt idx="174">
                  <c:v>6.0890612473717678E-3</c:v>
                </c:pt>
                <c:pt idx="175">
                  <c:v>6.0890612473717678E-3</c:v>
                </c:pt>
                <c:pt idx="176">
                  <c:v>6.1487294514627833E-3</c:v>
                </c:pt>
                <c:pt idx="177">
                  <c:v>6.1487294514627833E-3</c:v>
                </c:pt>
                <c:pt idx="178">
                  <c:v>6.1799648136385251E-3</c:v>
                </c:pt>
                <c:pt idx="179">
                  <c:v>6.1799648136385251E-3</c:v>
                </c:pt>
                <c:pt idx="180">
                  <c:v>7.790853459354481E-3</c:v>
                </c:pt>
                <c:pt idx="181">
                  <c:v>7.790853459354481E-3</c:v>
                </c:pt>
                <c:pt idx="182">
                  <c:v>7.842674606716192E-3</c:v>
                </c:pt>
                <c:pt idx="183">
                  <c:v>7.842674606716192E-3</c:v>
                </c:pt>
                <c:pt idx="184">
                  <c:v>7.878750685705465E-3</c:v>
                </c:pt>
                <c:pt idx="185">
                  <c:v>7.878750685705465E-3</c:v>
                </c:pt>
                <c:pt idx="186">
                  <c:v>7.9187502930593914E-3</c:v>
                </c:pt>
                <c:pt idx="187">
                  <c:v>7.9187502930593914E-3</c:v>
                </c:pt>
                <c:pt idx="188">
                  <c:v>1.1923755564920861E-2</c:v>
                </c:pt>
                <c:pt idx="189">
                  <c:v>1.1923755564920861E-2</c:v>
                </c:pt>
                <c:pt idx="190">
                  <c:v>1.1962532254342946E-2</c:v>
                </c:pt>
                <c:pt idx="191">
                  <c:v>1.1962532254342946E-2</c:v>
                </c:pt>
                <c:pt idx="192">
                  <c:v>1.1984544777116064E-2</c:v>
                </c:pt>
                <c:pt idx="193">
                  <c:v>1.1984544777116064E-2</c:v>
                </c:pt>
                <c:pt idx="194">
                  <c:v>1.1988060666170102E-2</c:v>
                </c:pt>
                <c:pt idx="195">
                  <c:v>1.1988060666170102E-2</c:v>
                </c:pt>
                <c:pt idx="196">
                  <c:v>1.5961422936545216E-2</c:v>
                </c:pt>
                <c:pt idx="197">
                  <c:v>1.5961422936545216E-2</c:v>
                </c:pt>
                <c:pt idx="198">
                  <c:v>1.5911487120995091E-2</c:v>
                </c:pt>
                <c:pt idx="199">
                  <c:v>1.5911487120995091E-2</c:v>
                </c:pt>
                <c:pt idx="200">
                  <c:v>1.5783896016773141E-2</c:v>
                </c:pt>
                <c:pt idx="201">
                  <c:v>1.5783896016773141E-2</c:v>
                </c:pt>
                <c:pt idx="202">
                  <c:v>1.5691514758005409E-2</c:v>
                </c:pt>
                <c:pt idx="203">
                  <c:v>1.5691514758005409E-2</c:v>
                </c:pt>
                <c:pt idx="204">
                  <c:v>1.5530038636088732E-2</c:v>
                </c:pt>
                <c:pt idx="205">
                  <c:v>1.5530038636088732E-2</c:v>
                </c:pt>
                <c:pt idx="206">
                  <c:v>1.5386091004528424E-2</c:v>
                </c:pt>
                <c:pt idx="207">
                  <c:v>1.5386091004528424E-2</c:v>
                </c:pt>
                <c:pt idx="208">
                  <c:v>1.5208818859325481E-2</c:v>
                </c:pt>
                <c:pt idx="209">
                  <c:v>1.5208818859325481E-2</c:v>
                </c:pt>
                <c:pt idx="210">
                  <c:v>1.5018145571786129E-2</c:v>
                </c:pt>
                <c:pt idx="211">
                  <c:v>1.5018145571786129E-2</c:v>
                </c:pt>
                <c:pt idx="212">
                  <c:v>1.4827879923557387E-2</c:v>
                </c:pt>
                <c:pt idx="213">
                  <c:v>1.4827879923557387E-2</c:v>
                </c:pt>
                <c:pt idx="214">
                  <c:v>2.1787607783485256E-2</c:v>
                </c:pt>
                <c:pt idx="215">
                  <c:v>2.1787607783485256E-2</c:v>
                </c:pt>
                <c:pt idx="216">
                  <c:v>2.1291714562124225E-2</c:v>
                </c:pt>
                <c:pt idx="217">
                  <c:v>2.1291714562124225E-2</c:v>
                </c:pt>
                <c:pt idx="218">
                  <c:v>1.3874921125171236E-2</c:v>
                </c:pt>
                <c:pt idx="219">
                  <c:v>1.3874921125171236E-2</c:v>
                </c:pt>
                <c:pt idx="220">
                  <c:v>2.7042740911169944E-2</c:v>
                </c:pt>
                <c:pt idx="221">
                  <c:v>2.7042740911169944E-2</c:v>
                </c:pt>
                <c:pt idx="222">
                  <c:v>2.6050088234912824E-2</c:v>
                </c:pt>
                <c:pt idx="223">
                  <c:v>2.6050088234912824E-2</c:v>
                </c:pt>
                <c:pt idx="224">
                  <c:v>2.498604772438456E-2</c:v>
                </c:pt>
                <c:pt idx="225">
                  <c:v>2.498604772438456E-2</c:v>
                </c:pt>
                <c:pt idx="226">
                  <c:v>2.3979993905791031E-2</c:v>
                </c:pt>
                <c:pt idx="227">
                  <c:v>2.3979993905791031E-2</c:v>
                </c:pt>
                <c:pt idx="228">
                  <c:v>2.2961710907879102E-2</c:v>
                </c:pt>
                <c:pt idx="229">
                  <c:v>2.2961710907879102E-2</c:v>
                </c:pt>
                <c:pt idx="230">
                  <c:v>2.1930943956079644E-2</c:v>
                </c:pt>
                <c:pt idx="231">
                  <c:v>2.1930943956079644E-2</c:v>
                </c:pt>
                <c:pt idx="232">
                  <c:v>2.6020840114376324E-2</c:v>
                </c:pt>
                <c:pt idx="233">
                  <c:v>2.6020840114376324E-2</c:v>
                </c:pt>
                <c:pt idx="234">
                  <c:v>2.4519912172698295E-2</c:v>
                </c:pt>
                <c:pt idx="235">
                  <c:v>2.4519912172698295E-2</c:v>
                </c:pt>
                <c:pt idx="236">
                  <c:v>2.3044359778105941E-2</c:v>
                </c:pt>
                <c:pt idx="237">
                  <c:v>2.3044359778105941E-2</c:v>
                </c:pt>
                <c:pt idx="238">
                  <c:v>2.1641316225888923E-2</c:v>
                </c:pt>
                <c:pt idx="239">
                  <c:v>2.1641316225888923E-2</c:v>
                </c:pt>
                <c:pt idx="240">
                  <c:v>2.0310475786564277E-2</c:v>
                </c:pt>
                <c:pt idx="241">
                  <c:v>2.0310475786564277E-2</c:v>
                </c:pt>
                <c:pt idx="242">
                  <c:v>1.8970310598009351E-2</c:v>
                </c:pt>
                <c:pt idx="243">
                  <c:v>1.8970310598009351E-2</c:v>
                </c:pt>
                <c:pt idx="244">
                  <c:v>1.7751316194534218E-2</c:v>
                </c:pt>
                <c:pt idx="245">
                  <c:v>1.7751316194534218E-2</c:v>
                </c:pt>
                <c:pt idx="246">
                  <c:v>1.6619352783875021E-2</c:v>
                </c:pt>
                <c:pt idx="247">
                  <c:v>1.6619352783875021E-2</c:v>
                </c:pt>
                <c:pt idx="248">
                  <c:v>1.8466366500263707E-2</c:v>
                </c:pt>
                <c:pt idx="249">
                  <c:v>1.8466366500263707E-2</c:v>
                </c:pt>
                <c:pt idx="250">
                  <c:v>1.7025412492159653E-2</c:v>
                </c:pt>
                <c:pt idx="251">
                  <c:v>1.7025412492159653E-2</c:v>
                </c:pt>
                <c:pt idx="252">
                  <c:v>1.5617986817353543E-2</c:v>
                </c:pt>
                <c:pt idx="253">
                  <c:v>1.5617986817353543E-2</c:v>
                </c:pt>
                <c:pt idx="254">
                  <c:v>1.4384928857662254E-2</c:v>
                </c:pt>
                <c:pt idx="255">
                  <c:v>1.4384928857662254E-2</c:v>
                </c:pt>
                <c:pt idx="256">
                  <c:v>1.7349434789183368E-2</c:v>
                </c:pt>
                <c:pt idx="257">
                  <c:v>1.7349434789183368E-2</c:v>
                </c:pt>
                <c:pt idx="258">
                  <c:v>1.5488765155889138E-2</c:v>
                </c:pt>
                <c:pt idx="259">
                  <c:v>1.5488765155889138E-2</c:v>
                </c:pt>
                <c:pt idx="260">
                  <c:v>1.3812093716422967E-2</c:v>
                </c:pt>
                <c:pt idx="261">
                  <c:v>1.3812093716422967E-2</c:v>
                </c:pt>
                <c:pt idx="262">
                  <c:v>1.2314172114660711E-2</c:v>
                </c:pt>
                <c:pt idx="263">
                  <c:v>1.2314172114660711E-2</c:v>
                </c:pt>
                <c:pt idx="264">
                  <c:v>1.0983943134301984E-2</c:v>
                </c:pt>
                <c:pt idx="265">
                  <c:v>1.0983943134301984E-2</c:v>
                </c:pt>
                <c:pt idx="266">
                  <c:v>9.8025025023171005E-3</c:v>
                </c:pt>
                <c:pt idx="267">
                  <c:v>9.8025025023171005E-3</c:v>
                </c:pt>
                <c:pt idx="268">
                  <c:v>8.7602706949066449E-3</c:v>
                </c:pt>
                <c:pt idx="269">
                  <c:v>8.7602706949066449E-3</c:v>
                </c:pt>
                <c:pt idx="270">
                  <c:v>9.6420454786769558E-3</c:v>
                </c:pt>
                <c:pt idx="271">
                  <c:v>9.6420454786769558E-3</c:v>
                </c:pt>
                <c:pt idx="272">
                  <c:v>8.3949239627695085E-3</c:v>
                </c:pt>
                <c:pt idx="273">
                  <c:v>8.3949239627695085E-3</c:v>
                </c:pt>
                <c:pt idx="274">
                  <c:v>7.3228835307704576E-3</c:v>
                </c:pt>
                <c:pt idx="275">
                  <c:v>7.3228835307704576E-3</c:v>
                </c:pt>
                <c:pt idx="276">
                  <c:v>6.3958098286082468E-3</c:v>
                </c:pt>
                <c:pt idx="277">
                  <c:v>6.3958098286082468E-3</c:v>
                </c:pt>
                <c:pt idx="278">
                  <c:v>8.1475888110549115E-3</c:v>
                </c:pt>
                <c:pt idx="279">
                  <c:v>8.1475888110549115E-3</c:v>
                </c:pt>
                <c:pt idx="280">
                  <c:v>6.7263033996879489E-3</c:v>
                </c:pt>
                <c:pt idx="281">
                  <c:v>6.7263033996879489E-3</c:v>
                </c:pt>
                <c:pt idx="282">
                  <c:v>5.5940852144596145E-3</c:v>
                </c:pt>
                <c:pt idx="283">
                  <c:v>5.5940852144596145E-3</c:v>
                </c:pt>
                <c:pt idx="284">
                  <c:v>4.6907259291923313E-3</c:v>
                </c:pt>
                <c:pt idx="285">
                  <c:v>4.6907259291923313E-3</c:v>
                </c:pt>
                <c:pt idx="286">
                  <c:v>5.152204201754839E-3</c:v>
                </c:pt>
                <c:pt idx="287">
                  <c:v>5.152204201754839E-3</c:v>
                </c:pt>
                <c:pt idx="288">
                  <c:v>4.1918722273379698E-3</c:v>
                </c:pt>
                <c:pt idx="289">
                  <c:v>4.1918722273379698E-3</c:v>
                </c:pt>
                <c:pt idx="290">
                  <c:v>3.4718283400534695E-3</c:v>
                </c:pt>
                <c:pt idx="291">
                  <c:v>3.4718283400534695E-3</c:v>
                </c:pt>
                <c:pt idx="292">
                  <c:v>2.9230439181403664E-3</c:v>
                </c:pt>
                <c:pt idx="293">
                  <c:v>2.9230439181403664E-3</c:v>
                </c:pt>
                <c:pt idx="294">
                  <c:v>2.50188117339751E-3</c:v>
                </c:pt>
                <c:pt idx="295">
                  <c:v>2.50188117339751E-3</c:v>
                </c:pt>
                <c:pt idx="296">
                  <c:v>2.1800856061080188E-3</c:v>
                </c:pt>
                <c:pt idx="297">
                  <c:v>2.1800856061080188E-3</c:v>
                </c:pt>
                <c:pt idx="298">
                  <c:v>1.9139684731569163E-3</c:v>
                </c:pt>
                <c:pt idx="299">
                  <c:v>1.9139684731569163E-3</c:v>
                </c:pt>
                <c:pt idx="300">
                  <c:v>1.7074023479950286E-3</c:v>
                </c:pt>
                <c:pt idx="301">
                  <c:v>1.7074023479950286E-3</c:v>
                </c:pt>
                <c:pt idx="302">
                  <c:v>1.5423033317052751E-3</c:v>
                </c:pt>
                <c:pt idx="303">
                  <c:v>1.5423033317052751E-3</c:v>
                </c:pt>
                <c:pt idx="304">
                  <c:v>2.0604332774602609E-3</c:v>
                </c:pt>
                <c:pt idx="305">
                  <c:v>2.0604332774602609E-3</c:v>
                </c:pt>
                <c:pt idx="306">
                  <c:v>1.8241196736063707E-3</c:v>
                </c:pt>
                <c:pt idx="307">
                  <c:v>1.8241196736063707E-3</c:v>
                </c:pt>
                <c:pt idx="308">
                  <c:v>1.1105521558692391E-3</c:v>
                </c:pt>
                <c:pt idx="309">
                  <c:v>1.1105521558692391E-3</c:v>
                </c:pt>
                <c:pt idx="310">
                  <c:v>2.0113331224968938E-3</c:v>
                </c:pt>
                <c:pt idx="311">
                  <c:v>2.0113331224968938E-3</c:v>
                </c:pt>
                <c:pt idx="312">
                  <c:v>1.7866372389954814E-3</c:v>
                </c:pt>
                <c:pt idx="313">
                  <c:v>1.7866372389954814E-3</c:v>
                </c:pt>
                <c:pt idx="314">
                  <c:v>1.6073574701877689E-3</c:v>
                </c:pt>
                <c:pt idx="315">
                  <c:v>1.6073574701877689E-3</c:v>
                </c:pt>
                <c:pt idx="316">
                  <c:v>1.4542430496300451E-3</c:v>
                </c:pt>
                <c:pt idx="317">
                  <c:v>1.4542430496300451E-3</c:v>
                </c:pt>
                <c:pt idx="318">
                  <c:v>1.3301168795483069E-3</c:v>
                </c:pt>
                <c:pt idx="319">
                  <c:v>1.3301168795483069E-3</c:v>
                </c:pt>
                <c:pt idx="320">
                  <c:v>1.2220822712530274E-3</c:v>
                </c:pt>
                <c:pt idx="321">
                  <c:v>1.2220822712530274E-3</c:v>
                </c:pt>
                <c:pt idx="322">
                  <c:v>1.3970920182820659E-3</c:v>
                </c:pt>
                <c:pt idx="323">
                  <c:v>1.3970920182820659E-3</c:v>
                </c:pt>
                <c:pt idx="324">
                  <c:v>1.2705607762677096E-3</c:v>
                </c:pt>
                <c:pt idx="325">
                  <c:v>1.2705607762677096E-3</c:v>
                </c:pt>
                <c:pt idx="326">
                  <c:v>1.1647783751635682E-3</c:v>
                </c:pt>
                <c:pt idx="327">
                  <c:v>1.1647783751635682E-3</c:v>
                </c:pt>
                <c:pt idx="328">
                  <c:v>1.0668073623490535E-3</c:v>
                </c:pt>
                <c:pt idx="329">
                  <c:v>1.0668073623490535E-3</c:v>
                </c:pt>
                <c:pt idx="330">
                  <c:v>9.8621197514942895E-4</c:v>
                </c:pt>
                <c:pt idx="331">
                  <c:v>9.8621197514942895E-4</c:v>
                </c:pt>
                <c:pt idx="332">
                  <c:v>9.1020762568558636E-4</c:v>
                </c:pt>
                <c:pt idx="333">
                  <c:v>9.1020762568558636E-4</c:v>
                </c:pt>
                <c:pt idx="334">
                  <c:v>8.4614201253132963E-4</c:v>
                </c:pt>
                <c:pt idx="335">
                  <c:v>8.4614201253132963E-4</c:v>
                </c:pt>
                <c:pt idx="336">
                  <c:v>7.8831837632083841E-4</c:v>
                </c:pt>
                <c:pt idx="337">
                  <c:v>7.8831837632083841E-4</c:v>
                </c:pt>
                <c:pt idx="338">
                  <c:v>8.7608311989587366E-4</c:v>
                </c:pt>
                <c:pt idx="339">
                  <c:v>8.7608311989587366E-4</c:v>
                </c:pt>
                <c:pt idx="340">
                  <c:v>8.137754512686367E-4</c:v>
                </c:pt>
                <c:pt idx="341">
                  <c:v>8.137754512686367E-4</c:v>
                </c:pt>
                <c:pt idx="342">
                  <c:v>7.5184484900371693E-4</c:v>
                </c:pt>
                <c:pt idx="343">
                  <c:v>7.5184484900371693E-4</c:v>
                </c:pt>
                <c:pt idx="344">
                  <c:v>7.0214852154857775E-4</c:v>
                </c:pt>
                <c:pt idx="345">
                  <c:v>7.0214852154857775E-4</c:v>
                </c:pt>
                <c:pt idx="346">
                  <c:v>8.648017019746517E-4</c:v>
                </c:pt>
                <c:pt idx="347">
                  <c:v>8.648017019746517E-4</c:v>
                </c:pt>
                <c:pt idx="348">
                  <c:v>7.9423424181611346E-4</c:v>
                </c:pt>
                <c:pt idx="349">
                  <c:v>7.9423424181611346E-4</c:v>
                </c:pt>
                <c:pt idx="350">
                  <c:v>7.325838915772404E-4</c:v>
                </c:pt>
                <c:pt idx="351">
                  <c:v>7.325838915772404E-4</c:v>
                </c:pt>
                <c:pt idx="352">
                  <c:v>6.7866340176587115E-4</c:v>
                </c:pt>
                <c:pt idx="353">
                  <c:v>6.7866340176587115E-4</c:v>
                </c:pt>
                <c:pt idx="354">
                  <c:v>6.3145876959685542E-4</c:v>
                </c:pt>
                <c:pt idx="355">
                  <c:v>6.3145876959685542E-4</c:v>
                </c:pt>
                <c:pt idx="356">
                  <c:v>5.887891247584123E-4</c:v>
                </c:pt>
                <c:pt idx="357">
                  <c:v>5.887891247584123E-4</c:v>
                </c:pt>
                <c:pt idx="358">
                  <c:v>5.5161751512186553E-4</c:v>
                </c:pt>
                <c:pt idx="359">
                  <c:v>5.5161751512186553E-4</c:v>
                </c:pt>
                <c:pt idx="360">
                  <c:v>6.4102810241350181E-4</c:v>
                </c:pt>
                <c:pt idx="361">
                  <c:v>6.4102810241350181E-4</c:v>
                </c:pt>
                <c:pt idx="362">
                  <c:v>5.9523492135748449E-4</c:v>
                </c:pt>
                <c:pt idx="363">
                  <c:v>5.9523492135748449E-4</c:v>
                </c:pt>
                <c:pt idx="364">
                  <c:v>5.5296782033827194E-4</c:v>
                </c:pt>
                <c:pt idx="365">
                  <c:v>5.5296782033827194E-4</c:v>
                </c:pt>
                <c:pt idx="366">
                  <c:v>5.1719747083195833E-4</c:v>
                </c:pt>
                <c:pt idx="367">
                  <c:v>5.1719747083195833E-4</c:v>
                </c:pt>
                <c:pt idx="368">
                  <c:v>7.143878918497409E-4</c:v>
                </c:pt>
                <c:pt idx="369">
                  <c:v>7.143878918497409E-4</c:v>
                </c:pt>
                <c:pt idx="370">
                  <c:v>6.5187130807581458E-4</c:v>
                </c:pt>
                <c:pt idx="371">
                  <c:v>6.5187130807581458E-4</c:v>
                </c:pt>
                <c:pt idx="372">
                  <c:v>5.9633045200475757E-4</c:v>
                </c:pt>
                <c:pt idx="373">
                  <c:v>5.9633045200475757E-4</c:v>
                </c:pt>
                <c:pt idx="374">
                  <c:v>5.4981880666378448E-4</c:v>
                </c:pt>
                <c:pt idx="375">
                  <c:v>5.4981880666378448E-4</c:v>
                </c:pt>
                <c:pt idx="376">
                  <c:v>6.689666816646581E-4</c:v>
                </c:pt>
                <c:pt idx="377">
                  <c:v>6.689666816646581E-4</c:v>
                </c:pt>
                <c:pt idx="378">
                  <c:v>6.0628194667510394E-4</c:v>
                </c:pt>
                <c:pt idx="379">
                  <c:v>6.0628194667510394E-4</c:v>
                </c:pt>
                <c:pt idx="380">
                  <c:v>5.5295253386412402E-4</c:v>
                </c:pt>
                <c:pt idx="381">
                  <c:v>5.5295253386412402E-4</c:v>
                </c:pt>
                <c:pt idx="382">
                  <c:v>5.0716546739776585E-4</c:v>
                </c:pt>
                <c:pt idx="383">
                  <c:v>5.0716546739776585E-4</c:v>
                </c:pt>
                <c:pt idx="384">
                  <c:v>4.6673631012028089E-4</c:v>
                </c:pt>
                <c:pt idx="385">
                  <c:v>4.6673631012028089E-4</c:v>
                </c:pt>
                <c:pt idx="386">
                  <c:v>4.3226989685879133E-4</c:v>
                </c:pt>
                <c:pt idx="387">
                  <c:v>4.3226989685879133E-4</c:v>
                </c:pt>
                <c:pt idx="388">
                  <c:v>4.0096727419679896E-4</c:v>
                </c:pt>
                <c:pt idx="389">
                  <c:v>4.0096727419679896E-4</c:v>
                </c:pt>
                <c:pt idx="390">
                  <c:v>3.7377569398234139E-4</c:v>
                </c:pt>
                <c:pt idx="391">
                  <c:v>3.7377569398234139E-4</c:v>
                </c:pt>
                <c:pt idx="392">
                  <c:v>3.4915529871957693E-4</c:v>
                </c:pt>
                <c:pt idx="393">
                  <c:v>3.4915529871957693E-4</c:v>
                </c:pt>
                <c:pt idx="394">
                  <c:v>4.8333283510276152E-4</c:v>
                </c:pt>
                <c:pt idx="395">
                  <c:v>4.8333283510276152E-4</c:v>
                </c:pt>
                <c:pt idx="396">
                  <c:v>4.4125630546126067E-4</c:v>
                </c:pt>
                <c:pt idx="397">
                  <c:v>4.4125630546126067E-4</c:v>
                </c:pt>
                <c:pt idx="398">
                  <c:v>2.7311324261950257E-4</c:v>
                </c:pt>
                <c:pt idx="399">
                  <c:v>2.7311324261950257E-4</c:v>
                </c:pt>
                <c:pt idx="400">
                  <c:v>5.0379938579037684E-4</c:v>
                </c:pt>
                <c:pt idx="401">
                  <c:v>5.0379938579037684E-4</c:v>
                </c:pt>
                <c:pt idx="402">
                  <c:v>4.5398025699291538E-4</c:v>
                </c:pt>
                <c:pt idx="403">
                  <c:v>4.5398025699291538E-4</c:v>
                </c:pt>
                <c:pt idx="404">
                  <c:v>4.1176716818235905E-4</c:v>
                </c:pt>
                <c:pt idx="405">
                  <c:v>4.1176716818235905E-4</c:v>
                </c:pt>
                <c:pt idx="406">
                  <c:v>3.7583427250093834E-4</c:v>
                </c:pt>
                <c:pt idx="407">
                  <c:v>3.7583427250093834E-4</c:v>
                </c:pt>
                <c:pt idx="408">
                  <c:v>3.4426566518877083E-4</c:v>
                </c:pt>
                <c:pt idx="409">
                  <c:v>3.4426566518877083E-4</c:v>
                </c:pt>
                <c:pt idx="410">
                  <c:v>3.1734312691931798E-4</c:v>
                </c:pt>
                <c:pt idx="411">
                  <c:v>3.1734312691931798E-4</c:v>
                </c:pt>
                <c:pt idx="412">
                  <c:v>3.6364687621187836E-4</c:v>
                </c:pt>
                <c:pt idx="413">
                  <c:v>3.6364687621187836E-4</c:v>
                </c:pt>
                <c:pt idx="414">
                  <c:v>3.315284653795212E-4</c:v>
                </c:pt>
                <c:pt idx="415">
                  <c:v>3.315284653795212E-4</c:v>
                </c:pt>
                <c:pt idx="416">
                  <c:v>3.037906484888418E-4</c:v>
                </c:pt>
                <c:pt idx="417">
                  <c:v>3.037906484888418E-4</c:v>
                </c:pt>
                <c:pt idx="418">
                  <c:v>2.7989585119896895E-4</c:v>
                </c:pt>
                <c:pt idx="419">
                  <c:v>2.7989585119896895E-4</c:v>
                </c:pt>
                <c:pt idx="420">
                  <c:v>2.5876586753333054E-4</c:v>
                </c:pt>
                <c:pt idx="421">
                  <c:v>2.5876586753333054E-4</c:v>
                </c:pt>
                <c:pt idx="422">
                  <c:v>2.40321207826357E-4</c:v>
                </c:pt>
                <c:pt idx="423">
                  <c:v>2.40321207826357E-4</c:v>
                </c:pt>
                <c:pt idx="424">
                  <c:v>2.2361360113173421E-4</c:v>
                </c:pt>
                <c:pt idx="425">
                  <c:v>2.2361360113173421E-4</c:v>
                </c:pt>
                <c:pt idx="426">
                  <c:v>2.0898036897899465E-4</c:v>
                </c:pt>
                <c:pt idx="427">
                  <c:v>2.0898036897899465E-4</c:v>
                </c:pt>
                <c:pt idx="428">
                  <c:v>2.3319669177511372E-4</c:v>
                </c:pt>
                <c:pt idx="429">
                  <c:v>2.3319669177511372E-4</c:v>
                </c:pt>
                <c:pt idx="430">
                  <c:v>2.1652679171672265E-4</c:v>
                </c:pt>
                <c:pt idx="431">
                  <c:v>2.1652679171672265E-4</c:v>
                </c:pt>
                <c:pt idx="432">
                  <c:v>2.0124948945321415E-4</c:v>
                </c:pt>
                <c:pt idx="433">
                  <c:v>2.0124948945321415E-4</c:v>
                </c:pt>
                <c:pt idx="434">
                  <c:v>1.8803993759279142E-4</c:v>
                </c:pt>
                <c:pt idx="435">
                  <c:v>1.8803993759279142E-4</c:v>
                </c:pt>
                <c:pt idx="436">
                  <c:v>2.3209861338214927E-4</c:v>
                </c:pt>
                <c:pt idx="437">
                  <c:v>2.3209861338214927E-4</c:v>
                </c:pt>
                <c:pt idx="438">
                  <c:v>2.1317141064123725E-4</c:v>
                </c:pt>
                <c:pt idx="439">
                  <c:v>2.1317141064123725E-4</c:v>
                </c:pt>
                <c:pt idx="440">
                  <c:v>1.9709972127117116E-4</c:v>
                </c:pt>
                <c:pt idx="441">
                  <c:v>1.9709972127117116E-4</c:v>
                </c:pt>
                <c:pt idx="442">
                  <c:v>1.8291030641786178E-4</c:v>
                </c:pt>
                <c:pt idx="443">
                  <c:v>1.8291030641786178E-4</c:v>
                </c:pt>
                <c:pt idx="444">
                  <c:v>1.7001973231799394E-4</c:v>
                </c:pt>
                <c:pt idx="445">
                  <c:v>1.7001973231799394E-4</c:v>
                </c:pt>
                <c:pt idx="446">
                  <c:v>1.5875716771488778E-4</c:v>
                </c:pt>
                <c:pt idx="447">
                  <c:v>1.5875716771488778E-4</c:v>
                </c:pt>
                <c:pt idx="448">
                  <c:v>1.4840414832358747E-4</c:v>
                </c:pt>
                <c:pt idx="449">
                  <c:v>1.4840414832358747E-4</c:v>
                </c:pt>
                <c:pt idx="450">
                  <c:v>1.7195499994513037E-4</c:v>
                </c:pt>
                <c:pt idx="451">
                  <c:v>1.7195499994513037E-4</c:v>
                </c:pt>
                <c:pt idx="452">
                  <c:v>1.5915512559187397E-4</c:v>
                </c:pt>
                <c:pt idx="453">
                  <c:v>1.5915512559187397E-4</c:v>
                </c:pt>
                <c:pt idx="454">
                  <c:v>1.4798224163710272E-4</c:v>
                </c:pt>
                <c:pt idx="455">
                  <c:v>1.4798224163710272E-4</c:v>
                </c:pt>
                <c:pt idx="456">
                  <c:v>1.3796756287361142E-4</c:v>
                </c:pt>
                <c:pt idx="457">
                  <c:v>1.3796756287361142E-4</c:v>
                </c:pt>
                <c:pt idx="458">
                  <c:v>1.9026310048304851E-4</c:v>
                </c:pt>
                <c:pt idx="459">
                  <c:v>1.9026310048304851E-4</c:v>
                </c:pt>
                <c:pt idx="460">
                  <c:v>1.7286199741124489E-4</c:v>
                </c:pt>
                <c:pt idx="461">
                  <c:v>1.7286199741124489E-4</c:v>
                </c:pt>
                <c:pt idx="462">
                  <c:v>1.5786596627205955E-4</c:v>
                </c:pt>
                <c:pt idx="463">
                  <c:v>1.5786596627205955E-4</c:v>
                </c:pt>
                <c:pt idx="464">
                  <c:v>1.4476392927981104E-4</c:v>
                </c:pt>
                <c:pt idx="465">
                  <c:v>1.4476392927981104E-4</c:v>
                </c:pt>
                <c:pt idx="466">
                  <c:v>1.7545305477933043E-4</c:v>
                </c:pt>
                <c:pt idx="467">
                  <c:v>1.7545305477933043E-4</c:v>
                </c:pt>
                <c:pt idx="468">
                  <c:v>1.581895299748588E-4</c:v>
                </c:pt>
                <c:pt idx="469">
                  <c:v>1.581895299748588E-4</c:v>
                </c:pt>
                <c:pt idx="470">
                  <c:v>1.4335043997025954E-4</c:v>
                </c:pt>
                <c:pt idx="471">
                  <c:v>1.4335043997025954E-4</c:v>
                </c:pt>
                <c:pt idx="472">
                  <c:v>1.3057043803339554E-4</c:v>
                </c:pt>
                <c:pt idx="473">
                  <c:v>1.3057043803339554E-4</c:v>
                </c:pt>
                <c:pt idx="474">
                  <c:v>1.1952545091232921E-4</c:v>
                </c:pt>
                <c:pt idx="475">
                  <c:v>1.1952545091232921E-4</c:v>
                </c:pt>
                <c:pt idx="476">
                  <c:v>1.0977471860246E-4</c:v>
                </c:pt>
                <c:pt idx="477">
                  <c:v>1.0977471860246E-4</c:v>
                </c:pt>
                <c:pt idx="478">
                  <c:v>1.0119543976146564E-4</c:v>
                </c:pt>
                <c:pt idx="479">
                  <c:v>1.0119543976146564E-4</c:v>
                </c:pt>
                <c:pt idx="480">
                  <c:v>9.3700481486702573E-5</c:v>
                </c:pt>
                <c:pt idx="481">
                  <c:v>9.3700481486702573E-5</c:v>
                </c:pt>
                <c:pt idx="482">
                  <c:v>8.6886280860663619E-5</c:v>
                </c:pt>
                <c:pt idx="483">
                  <c:v>8.6886280860663619E-5</c:v>
                </c:pt>
                <c:pt idx="484">
                  <c:v>1.1924316068972953E-4</c:v>
                </c:pt>
                <c:pt idx="485">
                  <c:v>1.1924316068972953E-4</c:v>
                </c:pt>
                <c:pt idx="486">
                  <c:v>1.0755461300703253E-4</c:v>
                </c:pt>
                <c:pt idx="487">
                  <c:v>1.0755461300703253E-4</c:v>
                </c:pt>
                <c:pt idx="488">
                  <c:v>6.6071708111612232E-5</c:v>
                </c:pt>
                <c:pt idx="489">
                  <c:v>6.6071708111612232E-5</c:v>
                </c:pt>
                <c:pt idx="490">
                  <c:v>1.2043142928016719E-4</c:v>
                </c:pt>
                <c:pt idx="491">
                  <c:v>1.2043142928016719E-4</c:v>
                </c:pt>
                <c:pt idx="492">
                  <c:v>1.0699563760235409E-4</c:v>
                </c:pt>
                <c:pt idx="493">
                  <c:v>1.0699563760235409E-4</c:v>
                </c:pt>
                <c:pt idx="494">
                  <c:v>9.5548106662057171E-5</c:v>
                </c:pt>
                <c:pt idx="495">
                  <c:v>9.5548106662057171E-5</c:v>
                </c:pt>
                <c:pt idx="496">
                  <c:v>8.5891131393629004E-5</c:v>
                </c:pt>
                <c:pt idx="497">
                  <c:v>8.5891131393629004E-5</c:v>
                </c:pt>
                <c:pt idx="498">
                  <c:v>7.7558983884693951E-5</c:v>
                </c:pt>
                <c:pt idx="499">
                  <c:v>7.7558983884693951E-5</c:v>
                </c:pt>
                <c:pt idx="500">
                  <c:v>7.039828984463374E-5</c:v>
                </c:pt>
                <c:pt idx="501">
                  <c:v>7.039828984463374E-5</c:v>
                </c:pt>
                <c:pt idx="502">
                  <c:v>7.9321514353958021E-5</c:v>
                </c:pt>
                <c:pt idx="503">
                  <c:v>7.9321514353958021E-5</c:v>
                </c:pt>
                <c:pt idx="504">
                  <c:v>7.1042869504540947E-5</c:v>
                </c:pt>
                <c:pt idx="505">
                  <c:v>7.1042869504540947E-5</c:v>
                </c:pt>
                <c:pt idx="506">
                  <c:v>6.3945869106764067E-5</c:v>
                </c:pt>
                <c:pt idx="507">
                  <c:v>6.3945869106764067E-5</c:v>
                </c:pt>
                <c:pt idx="508">
                  <c:v>5.7836374938947809E-5</c:v>
                </c:pt>
                <c:pt idx="509">
                  <c:v>5.7836374938947809E-5</c:v>
                </c:pt>
                <c:pt idx="510">
                  <c:v>5.2522796525103954E-5</c:v>
                </c:pt>
                <c:pt idx="511">
                  <c:v>5.2522796525103954E-5</c:v>
                </c:pt>
                <c:pt idx="512">
                  <c:v>4.7882791117134672E-5</c:v>
                </c:pt>
                <c:pt idx="513">
                  <c:v>4.7882791117134672E-5</c:v>
                </c:pt>
                <c:pt idx="514">
                  <c:v>4.3802219708068272E-5</c:v>
                </c:pt>
                <c:pt idx="515">
                  <c:v>4.3802219708068272E-5</c:v>
                </c:pt>
                <c:pt idx="516">
                  <c:v>4.0194357034571777E-5</c:v>
                </c:pt>
                <c:pt idx="517">
                  <c:v>4.0194357034571777E-5</c:v>
                </c:pt>
                <c:pt idx="518">
                  <c:v>4.404221735219183E-5</c:v>
                </c:pt>
                <c:pt idx="519">
                  <c:v>4.404221735219183E-5</c:v>
                </c:pt>
                <c:pt idx="520">
                  <c:v>4.0012651811865911E-5</c:v>
                </c:pt>
                <c:pt idx="521">
                  <c:v>4.0012651811865911E-5</c:v>
                </c:pt>
                <c:pt idx="522">
                  <c:v>3.6506291326712122E-5</c:v>
                </c:pt>
                <c:pt idx="523">
                  <c:v>3.6506291326712122E-5</c:v>
                </c:pt>
                <c:pt idx="524">
                  <c:v>3.3394627604059616E-5</c:v>
                </c:pt>
                <c:pt idx="525">
                  <c:v>3.3394627604059616E-5</c:v>
                </c:pt>
                <c:pt idx="526">
                  <c:v>4.0294534395154983E-5</c:v>
                </c:pt>
                <c:pt idx="527">
                  <c:v>4.0294534395154983E-5</c:v>
                </c:pt>
                <c:pt idx="528">
                  <c:v>3.6112206023176745E-5</c:v>
                </c:pt>
                <c:pt idx="529">
                  <c:v>3.6112206023176745E-5</c:v>
                </c:pt>
                <c:pt idx="530">
                  <c:v>3.2515349611066805E-5</c:v>
                </c:pt>
                <c:pt idx="531">
                  <c:v>3.2515349611066805E-5</c:v>
                </c:pt>
                <c:pt idx="532">
                  <c:v>2.9382182914779451E-5</c:v>
                </c:pt>
                <c:pt idx="533">
                  <c:v>2.9382182914779451E-5</c:v>
                </c:pt>
                <c:pt idx="534">
                  <c:v>2.6649725660824932E-5</c:v>
                </c:pt>
                <c:pt idx="535">
                  <c:v>2.6649725660824932E-5</c:v>
                </c:pt>
                <c:pt idx="536">
                  <c:v>2.427043691460298E-5</c:v>
                </c:pt>
                <c:pt idx="537">
                  <c:v>2.427043691460298E-5</c:v>
                </c:pt>
                <c:pt idx="538">
                  <c:v>2.2153158335277699E-5</c:v>
                </c:pt>
                <c:pt idx="539">
                  <c:v>2.2153158335277699E-5</c:v>
                </c:pt>
                <c:pt idx="540">
                  <c:v>2.5097791850406419E-5</c:v>
                </c:pt>
                <c:pt idx="541">
                  <c:v>2.5097791850406419E-5</c:v>
                </c:pt>
                <c:pt idx="542">
                  <c:v>2.2592593512118792E-5</c:v>
                </c:pt>
                <c:pt idx="543">
                  <c:v>2.2592593512118792E-5</c:v>
                </c:pt>
                <c:pt idx="544">
                  <c:v>2.0401226488089554E-5</c:v>
                </c:pt>
                <c:pt idx="545">
                  <c:v>2.0401226488089554E-5</c:v>
                </c:pt>
                <c:pt idx="546">
                  <c:v>1.8496990403473528E-5</c:v>
                </c:pt>
                <c:pt idx="547">
                  <c:v>1.8496990403473528E-5</c:v>
                </c:pt>
                <c:pt idx="548">
                  <c:v>2.4651783489681683E-5</c:v>
                </c:pt>
                <c:pt idx="549">
                  <c:v>2.4651783489681683E-5</c:v>
                </c:pt>
                <c:pt idx="550">
                  <c:v>2.1535126185474165E-5</c:v>
                </c:pt>
                <c:pt idx="551">
                  <c:v>2.1535126185474165E-5</c:v>
                </c:pt>
                <c:pt idx="552">
                  <c:v>1.8909623295641802E-5</c:v>
                </c:pt>
                <c:pt idx="553">
                  <c:v>1.8909623295641802E-5</c:v>
                </c:pt>
                <c:pt idx="554">
                  <c:v>1.6700371096859408E-5</c:v>
                </c:pt>
                <c:pt idx="555">
                  <c:v>1.6700371096859408E-5</c:v>
                </c:pt>
                <c:pt idx="556">
                  <c:v>1.9401032484586093E-5</c:v>
                </c:pt>
                <c:pt idx="557">
                  <c:v>1.9401032484586093E-5</c:v>
                </c:pt>
                <c:pt idx="558">
                  <c:v>1.6687428548747434E-5</c:v>
                </c:pt>
                <c:pt idx="559">
                  <c:v>1.6687428548747434E-5</c:v>
                </c:pt>
                <c:pt idx="560">
                  <c:v>1.4464163748662706E-5</c:v>
                </c:pt>
                <c:pt idx="561">
                  <c:v>1.4464163748662706E-5</c:v>
                </c:pt>
                <c:pt idx="562">
                  <c:v>1.2614143692358246E-5</c:v>
                </c:pt>
                <c:pt idx="563">
                  <c:v>1.2614143692358246E-5</c:v>
                </c:pt>
                <c:pt idx="564">
                  <c:v>1.1065521951338465E-5</c:v>
                </c:pt>
                <c:pt idx="565">
                  <c:v>1.1065521951338465E-5</c:v>
                </c:pt>
                <c:pt idx="566">
                  <c:v>9.7700951771233454E-6</c:v>
                </c:pt>
                <c:pt idx="567">
                  <c:v>9.7700951771233454E-6</c:v>
                </c:pt>
                <c:pt idx="568">
                  <c:v>8.6726282431247924E-6</c:v>
                </c:pt>
                <c:pt idx="569">
                  <c:v>8.6726282431247924E-6</c:v>
                </c:pt>
                <c:pt idx="570">
                  <c:v>7.7333253616441839E-6</c:v>
                </c:pt>
                <c:pt idx="571">
                  <c:v>7.7333253616441839E-6</c:v>
                </c:pt>
                <c:pt idx="572">
                  <c:v>6.9248237439566073E-6</c:v>
                </c:pt>
                <c:pt idx="573">
                  <c:v>6.9248237439566073E-6</c:v>
                </c:pt>
                <c:pt idx="574">
                  <c:v>9.1127258338456354E-6</c:v>
                </c:pt>
                <c:pt idx="575">
                  <c:v>9.1127258338456354E-6</c:v>
                </c:pt>
                <c:pt idx="576">
                  <c:v>7.8557190646558158E-6</c:v>
                </c:pt>
                <c:pt idx="577">
                  <c:v>7.8557190646558158E-6</c:v>
                </c:pt>
                <c:pt idx="578">
                  <c:v>4.6617937291215547E-6</c:v>
                </c:pt>
                <c:pt idx="579">
                  <c:v>4.6617937291215547E-6</c:v>
                </c:pt>
                <c:pt idx="580">
                  <c:v>8.2129130105806861E-6</c:v>
                </c:pt>
                <c:pt idx="581">
                  <c:v>8.2129130105806861E-6</c:v>
                </c:pt>
                <c:pt idx="582">
                  <c:v>7.0697904737934481E-6</c:v>
                </c:pt>
                <c:pt idx="583">
                  <c:v>7.0697904737934481E-6</c:v>
                </c:pt>
                <c:pt idx="584">
                  <c:v>6.3632496386730128E-6</c:v>
                </c:pt>
                <c:pt idx="585">
                  <c:v>6.3632496386730128E-6</c:v>
                </c:pt>
                <c:pt idx="586">
                  <c:v>6.3460778327134289E-6</c:v>
                </c:pt>
                <c:pt idx="587">
                  <c:v>6.3460778327134289E-6</c:v>
                </c:pt>
                <c:pt idx="588">
                  <c:v>9.1881900612229152E-6</c:v>
                </c:pt>
                <c:pt idx="589">
                  <c:v>9.1881900612229152E-6</c:v>
                </c:pt>
                <c:pt idx="590">
                  <c:v>8.390490885266589E-4</c:v>
                </c:pt>
                <c:pt idx="591">
                  <c:v>8.390490885266589E-4</c:v>
                </c:pt>
                <c:pt idx="592">
                  <c:v>8.3944144136312418E-5</c:v>
                </c:pt>
                <c:pt idx="593">
                  <c:v>8.3944144136312418E-5</c:v>
                </c:pt>
                <c:pt idx="594">
                  <c:v>5.9990239146400636E-6</c:v>
                </c:pt>
                <c:pt idx="595">
                  <c:v>5.9990239146400636E-6</c:v>
                </c:pt>
                <c:pt idx="596">
                  <c:v>3.679714197483468E-6</c:v>
                </c:pt>
                <c:pt idx="597">
                  <c:v>3.679714197483468E-6</c:v>
                </c:pt>
                <c:pt idx="598">
                  <c:v>2.8184232890714727E-6</c:v>
                </c:pt>
                <c:pt idx="599">
                  <c:v>2.8184232890714727E-6</c:v>
                </c:pt>
                <c:pt idx="600">
                  <c:v>2.3125530955831804E-6</c:v>
                </c:pt>
                <c:pt idx="601">
                  <c:v>2.3125530955831804E-6</c:v>
                </c:pt>
                <c:pt idx="602">
                  <c:v>1.9572852454009579E-6</c:v>
                </c:pt>
                <c:pt idx="603">
                  <c:v>1.9572852454009579E-6</c:v>
                </c:pt>
                <c:pt idx="604">
                  <c:v>1.6856293133168978E-6</c:v>
                </c:pt>
                <c:pt idx="605">
                  <c:v>1.6856293133168978E-6</c:v>
                </c:pt>
                <c:pt idx="606">
                  <c:v>1.4683626562514119E-6</c:v>
                </c:pt>
                <c:pt idx="607">
                  <c:v>1.4683626562514119E-6</c:v>
                </c:pt>
                <c:pt idx="608">
                  <c:v>1.5316231817672075E-6</c:v>
                </c:pt>
                <c:pt idx="609">
                  <c:v>1.5316231817672075E-6</c:v>
                </c:pt>
                <c:pt idx="610">
                  <c:v>1.3249704332518147E-6</c:v>
                </c:pt>
                <c:pt idx="611">
                  <c:v>1.3249704332518147E-6</c:v>
                </c:pt>
                <c:pt idx="612">
                  <c:v>1.1563045729941951E-6</c:v>
                </c:pt>
                <c:pt idx="613">
                  <c:v>1.1563045729941951E-6</c:v>
                </c:pt>
                <c:pt idx="614">
                  <c:v>1.0156129604274106E-6</c:v>
                </c:pt>
                <c:pt idx="615">
                  <c:v>1.0156129604274106E-6</c:v>
                </c:pt>
                <c:pt idx="616">
                  <c:v>1.1743324215060665E-6</c:v>
                </c:pt>
                <c:pt idx="617">
                  <c:v>1.1743324215060665E-6</c:v>
                </c:pt>
                <c:pt idx="618">
                  <c:v>1.0054780280672884E-6</c:v>
                </c:pt>
                <c:pt idx="619">
                  <c:v>1.0054780280672884E-6</c:v>
                </c:pt>
                <c:pt idx="620">
                  <c:v>8.6874051681345227E-7</c:v>
                </c:pt>
                <c:pt idx="621">
                  <c:v>8.6874051681345227E-7</c:v>
                </c:pt>
                <c:pt idx="622">
                  <c:v>7.5652760558438683E-7</c:v>
                </c:pt>
                <c:pt idx="623">
                  <c:v>7.5652760558438683E-7</c:v>
                </c:pt>
                <c:pt idx="624">
                  <c:v>6.6312724854012327E-7</c:v>
                </c:pt>
                <c:pt idx="625">
                  <c:v>6.6312724854012327E-7</c:v>
                </c:pt>
                <c:pt idx="626">
                  <c:v>5.8506941604906622E-7</c:v>
                </c:pt>
                <c:pt idx="627">
                  <c:v>5.8506941604906622E-7</c:v>
                </c:pt>
                <c:pt idx="628">
                  <c:v>5.1909299362630995E-7</c:v>
                </c:pt>
                <c:pt idx="629">
                  <c:v>5.1909299362630995E-7</c:v>
                </c:pt>
                <c:pt idx="630">
                  <c:v>5.710160508156741E-7</c:v>
                </c:pt>
                <c:pt idx="631">
                  <c:v>5.710160508156741E-7</c:v>
                </c:pt>
                <c:pt idx="632">
                  <c:v>4.9867994559821255E-7</c:v>
                </c:pt>
                <c:pt idx="633">
                  <c:v>4.9867994559821255E-7</c:v>
                </c:pt>
                <c:pt idx="634">
                  <c:v>4.3900868421236683E-7</c:v>
                </c:pt>
                <c:pt idx="635">
                  <c:v>4.3900868421236683E-7</c:v>
                </c:pt>
                <c:pt idx="636">
                  <c:v>3.8874573811547514E-7</c:v>
                </c:pt>
                <c:pt idx="637">
                  <c:v>3.8874573811547514E-7</c:v>
                </c:pt>
                <c:pt idx="638">
                  <c:v>5.0509313105243569E-7</c:v>
                </c:pt>
                <c:pt idx="639">
                  <c:v>5.0509313105243569E-7</c:v>
                </c:pt>
                <c:pt idx="640">
                  <c:v>4.2968903047347115E-7</c:v>
                </c:pt>
                <c:pt idx="641">
                  <c:v>4.2968903047347115E-7</c:v>
                </c:pt>
                <c:pt idx="642">
                  <c:v>3.6941242471136466E-7</c:v>
                </c:pt>
                <c:pt idx="643">
                  <c:v>3.6941242471136466E-7</c:v>
                </c:pt>
                <c:pt idx="644">
                  <c:v>3.2055430558867392E-7</c:v>
                </c:pt>
                <c:pt idx="645">
                  <c:v>3.2055430558867392E-7</c:v>
                </c:pt>
                <c:pt idx="646">
                  <c:v>3.6698238487097141E-7</c:v>
                </c:pt>
                <c:pt idx="647">
                  <c:v>3.6698238487097141E-7</c:v>
                </c:pt>
                <c:pt idx="648">
                  <c:v>3.1214266841416928E-7</c:v>
                </c:pt>
                <c:pt idx="649">
                  <c:v>3.1214266841416928E-7</c:v>
                </c:pt>
                <c:pt idx="650">
                  <c:v>2.6925187924971843E-7</c:v>
                </c:pt>
                <c:pt idx="651">
                  <c:v>2.6925187924971843E-7</c:v>
                </c:pt>
                <c:pt idx="652">
                  <c:v>2.35026482730629E-7</c:v>
                </c:pt>
                <c:pt idx="653">
                  <c:v>2.35026482730629E-7</c:v>
                </c:pt>
                <c:pt idx="654">
                  <c:v>2.0804126991716937E-7</c:v>
                </c:pt>
                <c:pt idx="655">
                  <c:v>2.0804126991716937E-7</c:v>
                </c:pt>
                <c:pt idx="656">
                  <c:v>1.8670186155570338E-7</c:v>
                </c:pt>
                <c:pt idx="657">
                  <c:v>1.8670186155570338E-7</c:v>
                </c:pt>
                <c:pt idx="658">
                  <c:v>1.7034227692251668E-7</c:v>
                </c:pt>
                <c:pt idx="659">
                  <c:v>1.7034227692251668E-7</c:v>
                </c:pt>
                <c:pt idx="660">
                  <c:v>1.5879487435111949E-7</c:v>
                </c:pt>
                <c:pt idx="661">
                  <c:v>1.5879487435111949E-7</c:v>
                </c:pt>
                <c:pt idx="662">
                  <c:v>1.4991037557630346E-7</c:v>
                </c:pt>
                <c:pt idx="663">
                  <c:v>1.4991037557630346E-7</c:v>
                </c:pt>
                <c:pt idx="664">
                  <c:v>2.0084032149518609E-7</c:v>
                </c:pt>
                <c:pt idx="665">
                  <c:v>2.0084032149518609E-7</c:v>
                </c:pt>
                <c:pt idx="666">
                  <c:v>1.53338622178561E-7</c:v>
                </c:pt>
                <c:pt idx="667">
                  <c:v>1.53338622178561E-7</c:v>
                </c:pt>
                <c:pt idx="668">
                  <c:v>7.3423483078522403E-8</c:v>
                </c:pt>
                <c:pt idx="669">
                  <c:v>7.3423483078522403E-8</c:v>
                </c:pt>
                <c:pt idx="670">
                  <c:v>1.2428718760943038E-7</c:v>
                </c:pt>
                <c:pt idx="671">
                  <c:v>1.2428718760943038E-7</c:v>
                </c:pt>
                <c:pt idx="672">
                  <c:v>1.2535571215237539E-7</c:v>
                </c:pt>
                <c:pt idx="673">
                  <c:v>1.2535571215237539E-7</c:v>
                </c:pt>
                <c:pt idx="674">
                  <c:v>1.1898685747318143E-7</c:v>
                </c:pt>
                <c:pt idx="675">
                  <c:v>1.1898685747318143E-7</c:v>
                </c:pt>
                <c:pt idx="676">
                  <c:v>1.0979102417488454E-7</c:v>
                </c:pt>
                <c:pt idx="677">
                  <c:v>1.0979102417488454E-7</c:v>
                </c:pt>
                <c:pt idx="678">
                  <c:v>1.0250854789077862E-7</c:v>
                </c:pt>
                <c:pt idx="679">
                  <c:v>1.0250854789077862E-7</c:v>
                </c:pt>
                <c:pt idx="680">
                  <c:v>1.0250447149767248E-7</c:v>
                </c:pt>
                <c:pt idx="681">
                  <c:v>1.0250447149767248E-7</c:v>
                </c:pt>
                <c:pt idx="682">
                  <c:v>1.4730505083234646E-5</c:v>
                </c:pt>
                <c:pt idx="683">
                  <c:v>1.4730505083234646E-5</c:v>
                </c:pt>
                <c:pt idx="684">
                  <c:v>2.1805645822979891E-5</c:v>
                </c:pt>
                <c:pt idx="685">
                  <c:v>2.1805645822979891E-5</c:v>
                </c:pt>
                <c:pt idx="686">
                  <c:v>9.6766438651652564E-8</c:v>
                </c:pt>
                <c:pt idx="687">
                  <c:v>9.6766438651652564E-8</c:v>
                </c:pt>
                <c:pt idx="688">
                  <c:v>7.9481003234235467E-8</c:v>
                </c:pt>
                <c:pt idx="689">
                  <c:v>7.9481003234235467E-8</c:v>
                </c:pt>
                <c:pt idx="690">
                  <c:v>7.1157008511512671E-8</c:v>
                </c:pt>
                <c:pt idx="691">
                  <c:v>7.1157008511512671E-8</c:v>
                </c:pt>
                <c:pt idx="692">
                  <c:v>4.4765420444133579E-7</c:v>
                </c:pt>
                <c:pt idx="693">
                  <c:v>4.4765420444133579E-7</c:v>
                </c:pt>
                <c:pt idx="694">
                  <c:v>6.8264807602711585E-8</c:v>
                </c:pt>
                <c:pt idx="695">
                  <c:v>6.8264807602711585E-8</c:v>
                </c:pt>
                <c:pt idx="696">
                  <c:v>5.6814728916723326E-8</c:v>
                </c:pt>
                <c:pt idx="697">
                  <c:v>5.6814728916723326E-8</c:v>
                </c:pt>
                <c:pt idx="698">
                  <c:v>6.4169561178463099E-8</c:v>
                </c:pt>
                <c:pt idx="699">
                  <c:v>6.4169561178463099E-8</c:v>
                </c:pt>
                <c:pt idx="700">
                  <c:v>6.1201437448060289E-8</c:v>
                </c:pt>
                <c:pt idx="701">
                  <c:v>6.1201437448060289E-8</c:v>
                </c:pt>
                <c:pt idx="702">
                  <c:v>5.9699286588450414E-8</c:v>
                </c:pt>
                <c:pt idx="703">
                  <c:v>5.9699286588450414E-8</c:v>
                </c:pt>
                <c:pt idx="704">
                  <c:v>6.0614436840777195E-8</c:v>
                </c:pt>
                <c:pt idx="705">
                  <c:v>6.0614436840777195E-8</c:v>
                </c:pt>
                <c:pt idx="706">
                  <c:v>9.2047504082165788E-8</c:v>
                </c:pt>
                <c:pt idx="707">
                  <c:v>9.2047504082165788E-8</c:v>
                </c:pt>
                <c:pt idx="708">
                  <c:v>1.6438921434014825E-7</c:v>
                </c:pt>
                <c:pt idx="709">
                  <c:v>1.6438921434014825E-7</c:v>
                </c:pt>
                <c:pt idx="710">
                  <c:v>3.7110616604696279E-6</c:v>
                </c:pt>
                <c:pt idx="711">
                  <c:v>3.7110616604696279E-6</c:v>
                </c:pt>
                <c:pt idx="712">
                  <c:v>5.9344640388216881E-7</c:v>
                </c:pt>
                <c:pt idx="713">
                  <c:v>5.9344640388216881E-7</c:v>
                </c:pt>
                <c:pt idx="714">
                  <c:v>9.2753739187803262E-8</c:v>
                </c:pt>
                <c:pt idx="715">
                  <c:v>9.2753739187803262E-8</c:v>
                </c:pt>
                <c:pt idx="716">
                  <c:v>5.7846056372574878E-8</c:v>
                </c:pt>
                <c:pt idx="717">
                  <c:v>5.7846056372574878E-8</c:v>
                </c:pt>
                <c:pt idx="718">
                  <c:v>4.6678115044444834E-8</c:v>
                </c:pt>
                <c:pt idx="719">
                  <c:v>4.6678115044444834E-8</c:v>
                </c:pt>
                <c:pt idx="720">
                  <c:v>5.0766584465154364E-8</c:v>
                </c:pt>
                <c:pt idx="721">
                  <c:v>5.0766584465154364E-8</c:v>
                </c:pt>
                <c:pt idx="722">
                  <c:v>4.5854632682092218E-8</c:v>
                </c:pt>
                <c:pt idx="723">
                  <c:v>4.5854632682092218E-8</c:v>
                </c:pt>
                <c:pt idx="724">
                  <c:v>4.2627403214880851E-8</c:v>
                </c:pt>
                <c:pt idx="725">
                  <c:v>4.2627403214880851E-8</c:v>
                </c:pt>
                <c:pt idx="726">
                  <c:v>4.0565461671971325E-8</c:v>
                </c:pt>
                <c:pt idx="727">
                  <c:v>4.0565461671971325E-8</c:v>
                </c:pt>
                <c:pt idx="728">
                  <c:v>5.9345659486493421E-8</c:v>
                </c:pt>
                <c:pt idx="729">
                  <c:v>5.9345659486493421E-8</c:v>
                </c:pt>
                <c:pt idx="730">
                  <c:v>6.3254920475274588E-8</c:v>
                </c:pt>
                <c:pt idx="731">
                  <c:v>6.3254920475274588E-8</c:v>
                </c:pt>
                <c:pt idx="732">
                  <c:v>9.720108406659394E-8</c:v>
                </c:pt>
                <c:pt idx="733">
                  <c:v>9.720108406659394E-8</c:v>
                </c:pt>
                <c:pt idx="734">
                  <c:v>7.632281767525923E-6</c:v>
                </c:pt>
                <c:pt idx="735">
                  <c:v>7.632281767525923E-6</c:v>
                </c:pt>
                <c:pt idx="736">
                  <c:v>2.6934461719288292E-7</c:v>
                </c:pt>
                <c:pt idx="737">
                  <c:v>2.6934461719288292E-7</c:v>
                </c:pt>
                <c:pt idx="738">
                  <c:v>9.8728202833978875E-6</c:v>
                </c:pt>
                <c:pt idx="739">
                  <c:v>9.8728202833978875E-6</c:v>
                </c:pt>
                <c:pt idx="740">
                  <c:v>1.7994778772797993E-5</c:v>
                </c:pt>
                <c:pt idx="741">
                  <c:v>1.7994778772797993E-5</c:v>
                </c:pt>
                <c:pt idx="742">
                  <c:v>7.1816874645567888E-8</c:v>
                </c:pt>
                <c:pt idx="743">
                  <c:v>7.1816874645567888E-8</c:v>
                </c:pt>
                <c:pt idx="744">
                  <c:v>4.7995961980743682E-8</c:v>
                </c:pt>
                <c:pt idx="745">
                  <c:v>4.7995961980743682E-8</c:v>
                </c:pt>
                <c:pt idx="746">
                  <c:v>4.206542147028664E-8</c:v>
                </c:pt>
                <c:pt idx="747">
                  <c:v>4.206542147028664E-8</c:v>
                </c:pt>
                <c:pt idx="748">
                  <c:v>4.1708940893155348E-8</c:v>
                </c:pt>
                <c:pt idx="749">
                  <c:v>4.1708940893155348E-8</c:v>
                </c:pt>
                <c:pt idx="750">
                  <c:v>1.4373616866792733E-6</c:v>
                </c:pt>
                <c:pt idx="751">
                  <c:v>1.4373616866792733E-6</c:v>
                </c:pt>
                <c:pt idx="752">
                  <c:v>5.6972689149585966E-8</c:v>
                </c:pt>
                <c:pt idx="753">
                  <c:v>5.6972689149585966E-8</c:v>
                </c:pt>
                <c:pt idx="754">
                  <c:v>3.792798437738969E-7</c:v>
                </c:pt>
                <c:pt idx="755">
                  <c:v>3.792798437738969E-7</c:v>
                </c:pt>
                <c:pt idx="756">
                  <c:v>2.688320107597868E-6</c:v>
                </c:pt>
                <c:pt idx="757">
                  <c:v>2.688320107597868E-6</c:v>
                </c:pt>
                <c:pt idx="758">
                  <c:v>3.4381471420140492E-6</c:v>
                </c:pt>
                <c:pt idx="759">
                  <c:v>3.4381471420140492E-6</c:v>
                </c:pt>
                <c:pt idx="760">
                  <c:v>7.4462453771447946E-8</c:v>
                </c:pt>
                <c:pt idx="761">
                  <c:v>7.4462453771447946E-8</c:v>
                </c:pt>
                <c:pt idx="762">
                  <c:v>4.5016933898781962E-8</c:v>
                </c:pt>
                <c:pt idx="763">
                  <c:v>4.5016933898781962E-8</c:v>
                </c:pt>
                <c:pt idx="764">
                  <c:v>1.2466985901226859E-7</c:v>
                </c:pt>
                <c:pt idx="765">
                  <c:v>1.2466985901226859E-7</c:v>
                </c:pt>
                <c:pt idx="766">
                  <c:v>3.218495794981476E-8</c:v>
                </c:pt>
                <c:pt idx="767">
                  <c:v>3.218495794981476E-8</c:v>
                </c:pt>
                <c:pt idx="768">
                  <c:v>3.7066336784580909E-7</c:v>
                </c:pt>
                <c:pt idx="769">
                  <c:v>3.7066336784580909E-7</c:v>
                </c:pt>
                <c:pt idx="770">
                  <c:v>2.8197532123223486E-8</c:v>
                </c:pt>
                <c:pt idx="771">
                  <c:v>2.8197532123223486E-8</c:v>
                </c:pt>
                <c:pt idx="772">
                  <c:v>8.5091139246550486E-7</c:v>
                </c:pt>
                <c:pt idx="773">
                  <c:v>8.5091139246550486E-7</c:v>
                </c:pt>
                <c:pt idx="774">
                  <c:v>1.9506305336551966E-6</c:v>
                </c:pt>
                <c:pt idx="775">
                  <c:v>1.9506305336551966E-6</c:v>
                </c:pt>
                <c:pt idx="776">
                  <c:v>2.5658907361465573E-7</c:v>
                </c:pt>
                <c:pt idx="777">
                  <c:v>2.5658907361465573E-7</c:v>
                </c:pt>
                <c:pt idx="778">
                  <c:v>3.9456835611844731E-8</c:v>
                </c:pt>
                <c:pt idx="779">
                  <c:v>3.9456835611844731E-8</c:v>
                </c:pt>
                <c:pt idx="780">
                  <c:v>2.5640003088435883E-7</c:v>
                </c:pt>
                <c:pt idx="781">
                  <c:v>2.5640003088435883E-7</c:v>
                </c:pt>
                <c:pt idx="782">
                  <c:v>1.1905462750857088E-6</c:v>
                </c:pt>
                <c:pt idx="783">
                  <c:v>1.1905462750857088E-6</c:v>
                </c:pt>
                <c:pt idx="784">
                  <c:v>2.4836749826872451E-7</c:v>
                </c:pt>
                <c:pt idx="785">
                  <c:v>2.4836749826872451E-7</c:v>
                </c:pt>
                <c:pt idx="786">
                  <c:v>9.9760549388106981E-7</c:v>
                </c:pt>
                <c:pt idx="787">
                  <c:v>9.9760549388106981E-7</c:v>
                </c:pt>
                <c:pt idx="788">
                  <c:v>5.993062189722344E-7</c:v>
                </c:pt>
                <c:pt idx="789">
                  <c:v>5.993062189722344E-7</c:v>
                </c:pt>
                <c:pt idx="790">
                  <c:v>8.2699825140665431E-8</c:v>
                </c:pt>
                <c:pt idx="791">
                  <c:v>8.2699825140665431E-8</c:v>
                </c:pt>
                <c:pt idx="792">
                  <c:v>4.7964675663654115E-7</c:v>
                </c:pt>
                <c:pt idx="793">
                  <c:v>4.7964675663654115E-7</c:v>
                </c:pt>
                <c:pt idx="794">
                  <c:v>3.1803152780511611E-8</c:v>
                </c:pt>
                <c:pt idx="795">
                  <c:v>3.1803152780511611E-8</c:v>
                </c:pt>
                <c:pt idx="796">
                  <c:v>1.173563002307284E-7</c:v>
                </c:pt>
                <c:pt idx="797">
                  <c:v>1.173563002307284E-7</c:v>
                </c:pt>
                <c:pt idx="798">
                  <c:v>2.2387703803621804E-8</c:v>
                </c:pt>
                <c:pt idx="799">
                  <c:v>2.2387703803621804E-8</c:v>
                </c:pt>
                <c:pt idx="800">
                  <c:v>2.1013449777716845E-8</c:v>
                </c:pt>
                <c:pt idx="801">
                  <c:v>2.1013449777716845E-8</c:v>
                </c:pt>
                <c:pt idx="802">
                  <c:v>6.0446285625149225E-8</c:v>
                </c:pt>
                <c:pt idx="803">
                  <c:v>6.0446285625149225E-8</c:v>
                </c:pt>
                <c:pt idx="804">
                  <c:v>7.7099880111115762E-7</c:v>
                </c:pt>
                <c:pt idx="805">
                  <c:v>7.7099880111115762E-7</c:v>
                </c:pt>
                <c:pt idx="806">
                  <c:v>2.119816134033848E-7</c:v>
                </c:pt>
                <c:pt idx="807">
                  <c:v>2.119816134033848E-7</c:v>
                </c:pt>
                <c:pt idx="808">
                  <c:v>4.9820555535048633E-7</c:v>
                </c:pt>
                <c:pt idx="809">
                  <c:v>4.9820555535048633E-7</c:v>
                </c:pt>
                <c:pt idx="810">
                  <c:v>1.7578375217006546E-7</c:v>
                </c:pt>
                <c:pt idx="811">
                  <c:v>1.7578375217006546E-7</c:v>
                </c:pt>
                <c:pt idx="812">
                  <c:v>2.0768305687296793E-8</c:v>
                </c:pt>
                <c:pt idx="813">
                  <c:v>2.0768305687296793E-8</c:v>
                </c:pt>
                <c:pt idx="814">
                  <c:v>5.4142143686515136E-7</c:v>
                </c:pt>
                <c:pt idx="815">
                  <c:v>5.4142143686515136E-7</c:v>
                </c:pt>
                <c:pt idx="816">
                  <c:v>2.598522262961149E-7</c:v>
                </c:pt>
                <c:pt idx="817">
                  <c:v>2.598522262961149E-7</c:v>
                </c:pt>
                <c:pt idx="818">
                  <c:v>3.5654121347875093E-8</c:v>
                </c:pt>
                <c:pt idx="819">
                  <c:v>3.5654121347875093E-8</c:v>
                </c:pt>
                <c:pt idx="820">
                  <c:v>9.0595289038106041E-7</c:v>
                </c:pt>
                <c:pt idx="821">
                  <c:v>9.0595289038106041E-7</c:v>
                </c:pt>
                <c:pt idx="822">
                  <c:v>8.4722735219583743E-7</c:v>
                </c:pt>
                <c:pt idx="823">
                  <c:v>8.4722735219583743E-7</c:v>
                </c:pt>
                <c:pt idx="824">
                  <c:v>5.3503169067128847E-7</c:v>
                </c:pt>
                <c:pt idx="825">
                  <c:v>5.3503169067128847E-7</c:v>
                </c:pt>
                <c:pt idx="826">
                  <c:v>2.5217230168416105E-7</c:v>
                </c:pt>
                <c:pt idx="827">
                  <c:v>2.5217230168416105E-7</c:v>
                </c:pt>
                <c:pt idx="828">
                  <c:v>4.7930688736131726E-7</c:v>
                </c:pt>
                <c:pt idx="829">
                  <c:v>4.7930688736131726E-7</c:v>
                </c:pt>
                <c:pt idx="830">
                  <c:v>9.5150148785070974E-8</c:v>
                </c:pt>
                <c:pt idx="831">
                  <c:v>9.5150148785070974E-8</c:v>
                </c:pt>
                <c:pt idx="832">
                  <c:v>6.8486461477857539E-7</c:v>
                </c:pt>
                <c:pt idx="833">
                  <c:v>6.8486461477857539E-7</c:v>
                </c:pt>
                <c:pt idx="834">
                  <c:v>5.9751260600553609E-7</c:v>
                </c:pt>
                <c:pt idx="835">
                  <c:v>5.9751260600553609E-7</c:v>
                </c:pt>
                <c:pt idx="836">
                  <c:v>2.3338675360368716E-7</c:v>
                </c:pt>
                <c:pt idx="837">
                  <c:v>2.3338675360368716E-7</c:v>
                </c:pt>
                <c:pt idx="838">
                  <c:v>6.0763225189151034E-7</c:v>
                </c:pt>
                <c:pt idx="839">
                  <c:v>6.0763225189151034E-7</c:v>
                </c:pt>
                <c:pt idx="840">
                  <c:v>6.2678620399895096E-7</c:v>
                </c:pt>
                <c:pt idx="841">
                  <c:v>6.2678620399895096E-7</c:v>
                </c:pt>
                <c:pt idx="842">
                  <c:v>9.5428362614564519E-8</c:v>
                </c:pt>
                <c:pt idx="843">
                  <c:v>9.5428362614564519E-8</c:v>
                </c:pt>
                <c:pt idx="844">
                  <c:v>5.3575015495624434E-7</c:v>
                </c:pt>
                <c:pt idx="845">
                  <c:v>5.3575015495624434E-7</c:v>
                </c:pt>
                <c:pt idx="846">
                  <c:v>3.7520803661000868E-7</c:v>
                </c:pt>
                <c:pt idx="847">
                  <c:v>3.7520803661000868E-7</c:v>
                </c:pt>
                <c:pt idx="848">
                  <c:v>5.2221652984388403E-8</c:v>
                </c:pt>
                <c:pt idx="849">
                  <c:v>5.2221652984388403E-8</c:v>
                </c:pt>
                <c:pt idx="850">
                  <c:v>1.2393814644971777E-6</c:v>
                </c:pt>
                <c:pt idx="851">
                  <c:v>1.2393814644971777E-6</c:v>
                </c:pt>
                <c:pt idx="852">
                  <c:v>5.2332734696530513E-7</c:v>
                </c:pt>
                <c:pt idx="853">
                  <c:v>5.2332734696530513E-7</c:v>
                </c:pt>
                <c:pt idx="854">
                  <c:v>4.9505195573375449E-7</c:v>
                </c:pt>
                <c:pt idx="855">
                  <c:v>4.9505195573375449E-7</c:v>
                </c:pt>
                <c:pt idx="856">
                  <c:v>1.7146226592842661E-7</c:v>
                </c:pt>
                <c:pt idx="857">
                  <c:v>1.7146226592842661E-7</c:v>
                </c:pt>
                <c:pt idx="858">
                  <c:v>1.9154869295889507E-7</c:v>
                </c:pt>
                <c:pt idx="859">
                  <c:v>1.9154869295889507E-7</c:v>
                </c:pt>
                <c:pt idx="860">
                  <c:v>4.1222321466110766E-7</c:v>
                </c:pt>
                <c:pt idx="861">
                  <c:v>4.1222321466110766E-7</c:v>
                </c:pt>
                <c:pt idx="862">
                  <c:v>3.2945205264108489E-7</c:v>
                </c:pt>
                <c:pt idx="863">
                  <c:v>3.2945205264108489E-7</c:v>
                </c:pt>
                <c:pt idx="864">
                  <c:v>1.3804093794952181E-7</c:v>
                </c:pt>
                <c:pt idx="865">
                  <c:v>1.3804093794952181E-7</c:v>
                </c:pt>
                <c:pt idx="866">
                  <c:v>3.6972223058743079E-7</c:v>
                </c:pt>
                <c:pt idx="867">
                  <c:v>3.6972223058743079E-7</c:v>
                </c:pt>
                <c:pt idx="868">
                  <c:v>3.5361996826906865E-7</c:v>
                </c:pt>
                <c:pt idx="869">
                  <c:v>3.5361996826906865E-7</c:v>
                </c:pt>
                <c:pt idx="870">
                  <c:v>2.1977211017834249E-7</c:v>
                </c:pt>
                <c:pt idx="871">
                  <c:v>2.1977211017834249E-7</c:v>
                </c:pt>
                <c:pt idx="872">
                  <c:v>2.9628498968217519E-7</c:v>
                </c:pt>
                <c:pt idx="873">
                  <c:v>2.9628498968217519E-7</c:v>
                </c:pt>
                <c:pt idx="874">
                  <c:v>2.3778721996175735E-7</c:v>
                </c:pt>
                <c:pt idx="875">
                  <c:v>2.3778721996175735E-7</c:v>
                </c:pt>
                <c:pt idx="876">
                  <c:v>2.2809814309761835E-7</c:v>
                </c:pt>
                <c:pt idx="877">
                  <c:v>2.2809814309761835E-7</c:v>
                </c:pt>
                <c:pt idx="878">
                  <c:v>2.6592707112252905E-7</c:v>
                </c:pt>
                <c:pt idx="879">
                  <c:v>2.6592707112252905E-7</c:v>
                </c:pt>
                <c:pt idx="880">
                  <c:v>3.0662323214846576E-7</c:v>
                </c:pt>
                <c:pt idx="881">
                  <c:v>3.0662323214846576E-7</c:v>
                </c:pt>
                <c:pt idx="882">
                  <c:v>3.1635205384538947E-7</c:v>
                </c:pt>
                <c:pt idx="883">
                  <c:v>3.1635205384538947E-7</c:v>
                </c:pt>
                <c:pt idx="884">
                  <c:v>2.4806788337542382E-7</c:v>
                </c:pt>
                <c:pt idx="885">
                  <c:v>2.4806788337542382E-7</c:v>
                </c:pt>
                <c:pt idx="886">
                  <c:v>3.1057529526486132E-7</c:v>
                </c:pt>
                <c:pt idx="887">
                  <c:v>3.1057529526486132E-7</c:v>
                </c:pt>
                <c:pt idx="888">
                  <c:v>2.6929926731957727E-7</c:v>
                </c:pt>
                <c:pt idx="889">
                  <c:v>2.6929926731957727E-7</c:v>
                </c:pt>
                <c:pt idx="890">
                  <c:v>3.0230174590682689E-7</c:v>
                </c:pt>
                <c:pt idx="891">
                  <c:v>3.0230174590682689E-7</c:v>
                </c:pt>
                <c:pt idx="892">
                  <c:v>2.1213804498883263E-7</c:v>
                </c:pt>
                <c:pt idx="893">
                  <c:v>2.1213804498883263E-7</c:v>
                </c:pt>
                <c:pt idx="894">
                  <c:v>2.0566524228543233E-7</c:v>
                </c:pt>
                <c:pt idx="895">
                  <c:v>2.0566524228543233E-7</c:v>
                </c:pt>
                <c:pt idx="896">
                  <c:v>2.0668892650420986E-7</c:v>
                </c:pt>
                <c:pt idx="897">
                  <c:v>2.0668892650420986E-7</c:v>
                </c:pt>
                <c:pt idx="898">
                  <c:v>1.3194723980499182E-7</c:v>
                </c:pt>
                <c:pt idx="899">
                  <c:v>1.3194723980499182E-7</c:v>
                </c:pt>
                <c:pt idx="900">
                  <c:v>3.3529658125700253E-7</c:v>
                </c:pt>
                <c:pt idx="901">
                  <c:v>3.3529658125700253E-7</c:v>
                </c:pt>
                <c:pt idx="902">
                  <c:v>3.0560158612624123E-7</c:v>
                </c:pt>
                <c:pt idx="903">
                  <c:v>3.0560158612624123E-7</c:v>
                </c:pt>
                <c:pt idx="904">
                  <c:v>4.2782968566793636E-7</c:v>
                </c:pt>
                <c:pt idx="905">
                  <c:v>4.2782968566793636E-7</c:v>
                </c:pt>
                <c:pt idx="906">
                  <c:v>3.6150218388891431E-7</c:v>
                </c:pt>
                <c:pt idx="907">
                  <c:v>3.6150218388891431E-7</c:v>
                </c:pt>
                <c:pt idx="908">
                  <c:v>3.7706381457157559E-7</c:v>
                </c:pt>
                <c:pt idx="909">
                  <c:v>3.7706381457157559E-7</c:v>
                </c:pt>
                <c:pt idx="910">
                  <c:v>3.4940854464129538E-7</c:v>
                </c:pt>
                <c:pt idx="911">
                  <c:v>3.4940854464129538E-7</c:v>
                </c:pt>
                <c:pt idx="912">
                  <c:v>3.227504623746029E-7</c:v>
                </c:pt>
                <c:pt idx="913">
                  <c:v>3.227504623746029E-7</c:v>
                </c:pt>
                <c:pt idx="914">
                  <c:v>3.2489362605015215E-7</c:v>
                </c:pt>
                <c:pt idx="915">
                  <c:v>3.2489362605015215E-7</c:v>
                </c:pt>
                <c:pt idx="916">
                  <c:v>2.8028463719146635E-7</c:v>
                </c:pt>
                <c:pt idx="917">
                  <c:v>2.8028463719146635E-7</c:v>
                </c:pt>
                <c:pt idx="918">
                  <c:v>2.4246029510880009E-7</c:v>
                </c:pt>
                <c:pt idx="919">
                  <c:v>2.4246029510880009E-7</c:v>
                </c:pt>
                <c:pt idx="920">
                  <c:v>2.3576889582508343E-7</c:v>
                </c:pt>
                <c:pt idx="921">
                  <c:v>2.3576889582508343E-7</c:v>
                </c:pt>
                <c:pt idx="922">
                  <c:v>2.286051444901936E-7</c:v>
                </c:pt>
                <c:pt idx="923">
                  <c:v>2.286051444901936E-7</c:v>
                </c:pt>
                <c:pt idx="924">
                  <c:v>2.2852973121773016E-7</c:v>
                </c:pt>
                <c:pt idx="925">
                  <c:v>2.2852973121773016E-7</c:v>
                </c:pt>
                <c:pt idx="926">
                  <c:v>2.4347480744308888E-7</c:v>
                </c:pt>
                <c:pt idx="927">
                  <c:v>2.4347480744308888E-7</c:v>
                </c:pt>
                <c:pt idx="928">
                  <c:v>2.1767276772868418E-7</c:v>
                </c:pt>
                <c:pt idx="929">
                  <c:v>2.1767276772868418E-7</c:v>
                </c:pt>
                <c:pt idx="930">
                  <c:v>2.1141499476163235E-7</c:v>
                </c:pt>
                <c:pt idx="931">
                  <c:v>2.1141499476163235E-7</c:v>
                </c:pt>
                <c:pt idx="932">
                  <c:v>2.087801161676559E-7</c:v>
                </c:pt>
                <c:pt idx="933">
                  <c:v>2.087801161676559E-7</c:v>
                </c:pt>
                <c:pt idx="934">
                  <c:v>1.8942998764198266E-7</c:v>
                </c:pt>
                <c:pt idx="935">
                  <c:v>1.8942998764198266E-7</c:v>
                </c:pt>
                <c:pt idx="936">
                  <c:v>1.6708523883071669E-7</c:v>
                </c:pt>
                <c:pt idx="937">
                  <c:v>1.6708523883071669E-7</c:v>
                </c:pt>
                <c:pt idx="938">
                  <c:v>1.5760507711326702E-7</c:v>
                </c:pt>
                <c:pt idx="939">
                  <c:v>1.5760507711326702E-7</c:v>
                </c:pt>
                <c:pt idx="940">
                  <c:v>1.5512459190818534E-7</c:v>
                </c:pt>
                <c:pt idx="941">
                  <c:v>1.5512459190818534E-7</c:v>
                </c:pt>
                <c:pt idx="942">
                  <c:v>1.4331477153058088E-7</c:v>
                </c:pt>
                <c:pt idx="943">
                  <c:v>1.4331477153058088E-7</c:v>
                </c:pt>
                <c:pt idx="944">
                  <c:v>1.1509644980251613E-7</c:v>
                </c:pt>
                <c:pt idx="945">
                  <c:v>1.1509644980251613E-7</c:v>
                </c:pt>
                <c:pt idx="946">
                  <c:v>9.875113254520088E-8</c:v>
                </c:pt>
                <c:pt idx="947">
                  <c:v>9.875113254520088E-8</c:v>
                </c:pt>
                <c:pt idx="948">
                  <c:v>8.8366011558189774E-8</c:v>
                </c:pt>
                <c:pt idx="949">
                  <c:v>8.8366011558189774E-8</c:v>
                </c:pt>
                <c:pt idx="950">
                  <c:v>8.1226718581936767E-8</c:v>
                </c:pt>
                <c:pt idx="951">
                  <c:v>8.1226718581936767E-8</c:v>
                </c:pt>
                <c:pt idx="952">
                  <c:v>7.5526392372148561E-8</c:v>
                </c:pt>
                <c:pt idx="953">
                  <c:v>7.5526392372148561E-8</c:v>
                </c:pt>
                <c:pt idx="954">
                  <c:v>6.8226591417341582E-8</c:v>
                </c:pt>
                <c:pt idx="955">
                  <c:v>6.8226591417341582E-8</c:v>
                </c:pt>
                <c:pt idx="956">
                  <c:v>6.9338427637039248E-8</c:v>
                </c:pt>
                <c:pt idx="957">
                  <c:v>6.9338427637039248E-8</c:v>
                </c:pt>
                <c:pt idx="958">
                  <c:v>6.6059478932293837E-8</c:v>
                </c:pt>
                <c:pt idx="959">
                  <c:v>6.6059478932293837E-8</c:v>
                </c:pt>
                <c:pt idx="960">
                  <c:v>6.7080105856241783E-8</c:v>
                </c:pt>
                <c:pt idx="961">
                  <c:v>6.7080105856241783E-8</c:v>
                </c:pt>
                <c:pt idx="962">
                  <c:v>6.1497485497393162E-8</c:v>
                </c:pt>
                <c:pt idx="963">
                  <c:v>6.1497485497393162E-8</c:v>
                </c:pt>
                <c:pt idx="964">
                  <c:v>5.6120722990404253E-8</c:v>
                </c:pt>
                <c:pt idx="965">
                  <c:v>5.6120722990404253E-8</c:v>
                </c:pt>
                <c:pt idx="966">
                  <c:v>4.3886601045365222E-8</c:v>
                </c:pt>
                <c:pt idx="967">
                  <c:v>4.3886601045365222E-8</c:v>
                </c:pt>
                <c:pt idx="968">
                  <c:v>4.3480643246908231E-8</c:v>
                </c:pt>
                <c:pt idx="969">
                  <c:v>4.3480643246908231E-8</c:v>
                </c:pt>
                <c:pt idx="970">
                  <c:v>4.0006842951689676E-8</c:v>
                </c:pt>
                <c:pt idx="971">
                  <c:v>4.0006842951689676E-8</c:v>
                </c:pt>
                <c:pt idx="972">
                  <c:v>3.9083336093495326E-8</c:v>
                </c:pt>
                <c:pt idx="973">
                  <c:v>3.9083336093495326E-8</c:v>
                </c:pt>
                <c:pt idx="974">
                  <c:v>3.8299292834444547E-8</c:v>
                </c:pt>
                <c:pt idx="975">
                  <c:v>3.8299292834444547E-8</c:v>
                </c:pt>
                <c:pt idx="976">
                  <c:v>3.1663281542057441E-8</c:v>
                </c:pt>
                <c:pt idx="977">
                  <c:v>3.1663281542057441E-8</c:v>
                </c:pt>
                <c:pt idx="978">
                  <c:v>3.1911992476445351E-8</c:v>
                </c:pt>
                <c:pt idx="979">
                  <c:v>3.1911992476445351E-8</c:v>
                </c:pt>
                <c:pt idx="980">
                  <c:v>2.8560483974410772E-8</c:v>
                </c:pt>
                <c:pt idx="981">
                  <c:v>2.8560483974410772E-8</c:v>
                </c:pt>
                <c:pt idx="982">
                  <c:v>2.3697041269311601E-8</c:v>
                </c:pt>
                <c:pt idx="983">
                  <c:v>2.3697041269311601E-8</c:v>
                </c:pt>
                <c:pt idx="984">
                  <c:v>2.4453619829809812E-8</c:v>
                </c:pt>
                <c:pt idx="985">
                  <c:v>2.4453619829809812E-8</c:v>
                </c:pt>
                <c:pt idx="986">
                  <c:v>2.2292316204938302E-8</c:v>
                </c:pt>
                <c:pt idx="987">
                  <c:v>2.2292316204938302E-8</c:v>
                </c:pt>
                <c:pt idx="988">
                  <c:v>2.0887591140565002E-8</c:v>
                </c:pt>
                <c:pt idx="989">
                  <c:v>2.0887591140565002E-8</c:v>
                </c:pt>
                <c:pt idx="990">
                  <c:v>1.8963380729728927E-8</c:v>
                </c:pt>
                <c:pt idx="991">
                  <c:v>1.8963380729728927E-8</c:v>
                </c:pt>
                <c:pt idx="992">
                  <c:v>1.5805704719890947E-8</c:v>
                </c:pt>
                <c:pt idx="993">
                  <c:v>1.5805704719890947E-8</c:v>
                </c:pt>
                <c:pt idx="994">
                  <c:v>1.5578038164913445E-8</c:v>
                </c:pt>
                <c:pt idx="995">
                  <c:v>1.5578038164913445E-8</c:v>
                </c:pt>
                <c:pt idx="996">
                  <c:v>1.4931471263366983E-8</c:v>
                </c:pt>
                <c:pt idx="997">
                  <c:v>1.4931471263366983E-8</c:v>
                </c:pt>
                <c:pt idx="998">
                  <c:v>1.3275385609086781E-8</c:v>
                </c:pt>
                <c:pt idx="999">
                  <c:v>1.3275385609086781E-8</c:v>
                </c:pt>
                <c:pt idx="1000">
                  <c:v>1.2659289746008663E-8</c:v>
                </c:pt>
                <c:pt idx="1001">
                  <c:v>1.2659289746008663E-8</c:v>
                </c:pt>
                <c:pt idx="1002">
                  <c:v>1.230245248448058E-8</c:v>
                </c:pt>
                <c:pt idx="1003">
                  <c:v>1.230245248448058E-8</c:v>
                </c:pt>
                <c:pt idx="1004">
                  <c:v>1.1661796352938012E-8</c:v>
                </c:pt>
                <c:pt idx="1005">
                  <c:v>1.1661796352938012E-8</c:v>
                </c:pt>
                <c:pt idx="1006">
                  <c:v>1.0504661214848443E-8</c:v>
                </c:pt>
                <c:pt idx="1007">
                  <c:v>1.0504661214848443E-8</c:v>
                </c:pt>
                <c:pt idx="1008">
                  <c:v>1.0295797023072974E-8</c:v>
                </c:pt>
                <c:pt idx="1009">
                  <c:v>1.0295797023072974E-8</c:v>
                </c:pt>
                <c:pt idx="1010">
                  <c:v>9.8413301466530126E-9</c:v>
                </c:pt>
                <c:pt idx="1011">
                  <c:v>9.8413301466530126E-9</c:v>
                </c:pt>
                <c:pt idx="1012">
                  <c:v>8.8287031441758442E-9</c:v>
                </c:pt>
                <c:pt idx="1013">
                  <c:v>8.8287031441758442E-9</c:v>
                </c:pt>
                <c:pt idx="1014">
                  <c:v>8.3410646188547309E-9</c:v>
                </c:pt>
                <c:pt idx="1015">
                  <c:v>8.3410646188547309E-9</c:v>
                </c:pt>
                <c:pt idx="1016">
                  <c:v>7.7170197892196548E-9</c:v>
                </c:pt>
                <c:pt idx="1017">
                  <c:v>7.7170197892196548E-9</c:v>
                </c:pt>
                <c:pt idx="1018">
                  <c:v>7.6657081909962088E-9</c:v>
                </c:pt>
                <c:pt idx="1019">
                  <c:v>7.6657081909962088E-9</c:v>
                </c:pt>
                <c:pt idx="1020">
                  <c:v>6.9339956284454059E-9</c:v>
                </c:pt>
                <c:pt idx="1021">
                  <c:v>6.9339956284454059E-9</c:v>
                </c:pt>
                <c:pt idx="1022">
                  <c:v>6.3290079365814993E-9</c:v>
                </c:pt>
                <c:pt idx="1023">
                  <c:v>6.3290079365814993E-9</c:v>
                </c:pt>
                <c:pt idx="1024">
                  <c:v>5.5829770432454032E-9</c:v>
                </c:pt>
                <c:pt idx="1025">
                  <c:v>5.5829770432454032E-9</c:v>
                </c:pt>
                <c:pt idx="1026">
                  <c:v>5.3601002501676027E-9</c:v>
                </c:pt>
                <c:pt idx="1027">
                  <c:v>5.3601002501676027E-9</c:v>
                </c:pt>
                <c:pt idx="1028">
                  <c:v>5.1562296399471454E-9</c:v>
                </c:pt>
                <c:pt idx="1029">
                  <c:v>5.1562296399471454E-9</c:v>
                </c:pt>
                <c:pt idx="1030">
                  <c:v>4.962239187517676E-9</c:v>
                </c:pt>
                <c:pt idx="1031">
                  <c:v>4.962239187517676E-9</c:v>
                </c:pt>
                <c:pt idx="1032">
                  <c:v>4.629381308436418E-9</c:v>
                </c:pt>
                <c:pt idx="1033">
                  <c:v>4.629381308436418E-9</c:v>
                </c:pt>
                <c:pt idx="1034">
                  <c:v>4.1854875766354893E-9</c:v>
                </c:pt>
                <c:pt idx="1035">
                  <c:v>4.1854875766354893E-9</c:v>
                </c:pt>
                <c:pt idx="1036">
                  <c:v>3.8477635032837844E-9</c:v>
                </c:pt>
                <c:pt idx="1037">
                  <c:v>3.8477635032837844E-9</c:v>
                </c:pt>
                <c:pt idx="1038">
                  <c:v>3.906647001701871E-9</c:v>
                </c:pt>
                <c:pt idx="1039">
                  <c:v>3.906647001701871E-9</c:v>
                </c:pt>
                <c:pt idx="1040">
                  <c:v>3.8141434511409564E-9</c:v>
                </c:pt>
                <c:pt idx="1041">
                  <c:v>3.8141434511409564E-9</c:v>
                </c:pt>
                <c:pt idx="1042">
                  <c:v>3.3600281636264004E-9</c:v>
                </c:pt>
                <c:pt idx="1043">
                  <c:v>3.3600281636264004E-9</c:v>
                </c:pt>
                <c:pt idx="1044">
                  <c:v>3.0181105008667618E-9</c:v>
                </c:pt>
                <c:pt idx="1045">
                  <c:v>3.0181105008667618E-9</c:v>
                </c:pt>
                <c:pt idx="1046">
                  <c:v>2.8377402969031589E-9</c:v>
                </c:pt>
                <c:pt idx="1047">
                  <c:v>2.8377402969031589E-9</c:v>
                </c:pt>
                <c:pt idx="1048">
                  <c:v>2.7423425072368901E-9</c:v>
                </c:pt>
                <c:pt idx="1049">
                  <c:v>2.7423425072368901E-9</c:v>
                </c:pt>
                <c:pt idx="1050">
                  <c:v>2.6428173695506625E-9</c:v>
                </c:pt>
                <c:pt idx="1051">
                  <c:v>2.6428173695506625E-9</c:v>
                </c:pt>
                <c:pt idx="1052">
                  <c:v>2.4474664209220225E-9</c:v>
                </c:pt>
                <c:pt idx="1053">
                  <c:v>2.4474664209220225E-9</c:v>
                </c:pt>
                <c:pt idx="1054">
                  <c:v>2.2371653005766406E-9</c:v>
                </c:pt>
                <c:pt idx="1055">
                  <c:v>2.2371653005766406E-9</c:v>
                </c:pt>
                <c:pt idx="1056">
                  <c:v>2.1748933003890821E-9</c:v>
                </c:pt>
                <c:pt idx="1057">
                  <c:v>2.1748933003890821E-9</c:v>
                </c:pt>
                <c:pt idx="1058">
                  <c:v>2.1064914240681772E-9</c:v>
                </c:pt>
                <c:pt idx="1059">
                  <c:v>2.1064914240681772E-9</c:v>
                </c:pt>
                <c:pt idx="1060">
                  <c:v>1.9105697804046781E-9</c:v>
                </c:pt>
                <c:pt idx="1061">
                  <c:v>1.9105697804046781E-9</c:v>
                </c:pt>
                <c:pt idx="1062">
                  <c:v>1.8452557718616685E-9</c:v>
                </c:pt>
                <c:pt idx="1063">
                  <c:v>1.8452557718616685E-9</c:v>
                </c:pt>
                <c:pt idx="1064">
                  <c:v>1.7736539269524488E-9</c:v>
                </c:pt>
                <c:pt idx="1065">
                  <c:v>1.7736539269524488E-9</c:v>
                </c:pt>
                <c:pt idx="1066">
                  <c:v>1.6350514658525573E-9</c:v>
                </c:pt>
                <c:pt idx="1067">
                  <c:v>1.6350514658525573E-9</c:v>
                </c:pt>
                <c:pt idx="1068">
                  <c:v>1.5198525966732496E-9</c:v>
                </c:pt>
                <c:pt idx="1069">
                  <c:v>1.5198525966732496E-9</c:v>
                </c:pt>
                <c:pt idx="1070">
                  <c:v>1.4186153738824463E-9</c:v>
                </c:pt>
                <c:pt idx="1071">
                  <c:v>1.4186153738824463E-9</c:v>
                </c:pt>
                <c:pt idx="1072">
                  <c:v>1.320725888930054E-9</c:v>
                </c:pt>
                <c:pt idx="1073">
                  <c:v>1.320725888930054E-9</c:v>
                </c:pt>
                <c:pt idx="1074">
                  <c:v>1.2257815979968427E-9</c:v>
                </c:pt>
                <c:pt idx="1075">
                  <c:v>1.2257815979968427E-9</c:v>
                </c:pt>
                <c:pt idx="1076">
                  <c:v>1.1564319602787615E-9</c:v>
                </c:pt>
                <c:pt idx="1077">
                  <c:v>1.1564319602787615E-9</c:v>
                </c:pt>
                <c:pt idx="1078">
                  <c:v>1.0903485325369695E-9</c:v>
                </c:pt>
                <c:pt idx="1079">
                  <c:v>1.0903485325369695E-9</c:v>
                </c:pt>
                <c:pt idx="1080">
                  <c:v>1.0245606432953715E-9</c:v>
                </c:pt>
                <c:pt idx="1081">
                  <c:v>1.0245606432953715E-9</c:v>
                </c:pt>
                <c:pt idx="1082">
                  <c:v>9.5454859169754388E-10</c:v>
                </c:pt>
                <c:pt idx="1083">
                  <c:v>9.5454859169754388E-10</c:v>
                </c:pt>
                <c:pt idx="1084">
                  <c:v>8.8720148209285036E-10</c:v>
                </c:pt>
                <c:pt idx="1085">
                  <c:v>8.8720148209285036E-10</c:v>
                </c:pt>
                <c:pt idx="1086">
                  <c:v>8.537699631311803E-10</c:v>
                </c:pt>
                <c:pt idx="1087">
                  <c:v>8.537699631311803E-10</c:v>
                </c:pt>
                <c:pt idx="1088">
                  <c:v>8.2099066706649139E-10</c:v>
                </c:pt>
                <c:pt idx="1089">
                  <c:v>8.2099066706649139E-10</c:v>
                </c:pt>
                <c:pt idx="1090">
                  <c:v>7.8722284567356537E-10</c:v>
                </c:pt>
                <c:pt idx="1091">
                  <c:v>7.8722284567356537E-10</c:v>
                </c:pt>
                <c:pt idx="1092">
                  <c:v>7.5631359494631477E-10</c:v>
                </c:pt>
                <c:pt idx="1093">
                  <c:v>7.5631359494631477E-10</c:v>
                </c:pt>
                <c:pt idx="1094">
                  <c:v>7.2968455698050348E-10</c:v>
                </c:pt>
                <c:pt idx="1095">
                  <c:v>7.2968455698050348E-10</c:v>
                </c:pt>
                <c:pt idx="1096">
                  <c:v>6.8156273636260796E-10</c:v>
                </c:pt>
                <c:pt idx="1097">
                  <c:v>6.8156273636260796E-10</c:v>
                </c:pt>
                <c:pt idx="1098">
                  <c:v>6.3331862395152853E-10</c:v>
                </c:pt>
                <c:pt idx="1099">
                  <c:v>6.3331862395152853E-10</c:v>
                </c:pt>
                <c:pt idx="1100">
                  <c:v>5.7271284944610183E-10</c:v>
                </c:pt>
                <c:pt idx="1101">
                  <c:v>5.7271284944610183E-10</c:v>
                </c:pt>
                <c:pt idx="1102">
                  <c:v>5.2773494701131106E-10</c:v>
                </c:pt>
                <c:pt idx="1103">
                  <c:v>5.2773494701131106E-10</c:v>
                </c:pt>
                <c:pt idx="1104">
                  <c:v>4.943956564436671E-10</c:v>
                </c:pt>
                <c:pt idx="1105">
                  <c:v>4.943956564436671E-10</c:v>
                </c:pt>
                <c:pt idx="1106">
                  <c:v>4.7458744324269233E-10</c:v>
                </c:pt>
                <c:pt idx="1107">
                  <c:v>4.7458744324269233E-10</c:v>
                </c:pt>
                <c:pt idx="1108">
                  <c:v>4.4729752004454922E-10</c:v>
                </c:pt>
                <c:pt idx="1109">
                  <c:v>4.4729752004454922E-10</c:v>
                </c:pt>
                <c:pt idx="1110">
                  <c:v>4.1656304467172409E-10</c:v>
                </c:pt>
                <c:pt idx="1111">
                  <c:v>4.1656304467172409E-10</c:v>
                </c:pt>
                <c:pt idx="1112">
                  <c:v>4.0063250041295784E-10</c:v>
                </c:pt>
                <c:pt idx="1113">
                  <c:v>4.0063250041295784E-10</c:v>
                </c:pt>
                <c:pt idx="1114">
                  <c:v>3.868532726159531E-10</c:v>
                </c:pt>
                <c:pt idx="1115">
                  <c:v>3.868532726159531E-10</c:v>
                </c:pt>
                <c:pt idx="1116">
                  <c:v>3.5542275312025581E-10</c:v>
                </c:pt>
                <c:pt idx="1117">
                  <c:v>3.5542275312025581E-10</c:v>
                </c:pt>
                <c:pt idx="1118">
                  <c:v>3.3992124923590999E-10</c:v>
                </c:pt>
                <c:pt idx="1119">
                  <c:v>3.3992124923590999E-10</c:v>
                </c:pt>
                <c:pt idx="1120">
                  <c:v>3.3021994319245261E-10</c:v>
                </c:pt>
                <c:pt idx="1121">
                  <c:v>3.3021994319245261E-10</c:v>
                </c:pt>
                <c:pt idx="1122">
                  <c:v>3.2217110500439377E-10</c:v>
                </c:pt>
                <c:pt idx="1123">
                  <c:v>3.2217110500439377E-10</c:v>
                </c:pt>
                <c:pt idx="1124">
                  <c:v>3.0562859223056938E-10</c:v>
                </c:pt>
                <c:pt idx="1125">
                  <c:v>3.0562859223056938E-10</c:v>
                </c:pt>
                <c:pt idx="1126">
                  <c:v>2.8741272008667753E-10</c:v>
                </c:pt>
                <c:pt idx="1127">
                  <c:v>2.8741272008667753E-10</c:v>
                </c:pt>
                <c:pt idx="1128">
                  <c:v>2.7320547101352881E-10</c:v>
                </c:pt>
                <c:pt idx="1129">
                  <c:v>2.7320547101352881E-10</c:v>
                </c:pt>
                <c:pt idx="1130">
                  <c:v>2.6042648817494135E-10</c:v>
                </c:pt>
                <c:pt idx="1131">
                  <c:v>2.6042648817494135E-10</c:v>
                </c:pt>
                <c:pt idx="1132">
                  <c:v>2.4860953410940119E-10</c:v>
                </c:pt>
                <c:pt idx="1133">
                  <c:v>2.4860953410940119E-10</c:v>
                </c:pt>
                <c:pt idx="1134">
                  <c:v>2.3609144042960614E-10</c:v>
                </c:pt>
                <c:pt idx="1135">
                  <c:v>2.3609144042960614E-10</c:v>
                </c:pt>
                <c:pt idx="1136">
                  <c:v>2.2091502889547442E-10</c:v>
                </c:pt>
                <c:pt idx="1137">
                  <c:v>2.2091502889547442E-10</c:v>
                </c:pt>
                <c:pt idx="1138">
                  <c:v>2.1055946175848278E-10</c:v>
                </c:pt>
                <c:pt idx="1139">
                  <c:v>2.1055946175848278E-10</c:v>
                </c:pt>
                <c:pt idx="1140">
                  <c:v>2.0359902052976134E-10</c:v>
                </c:pt>
                <c:pt idx="1141">
                  <c:v>2.0359902052976134E-10</c:v>
                </c:pt>
                <c:pt idx="1142">
                  <c:v>1.9023252753475248E-10</c:v>
                </c:pt>
                <c:pt idx="1143">
                  <c:v>1.9023252753475248E-10</c:v>
                </c:pt>
                <c:pt idx="1144">
                  <c:v>1.8641702358741237E-10</c:v>
                </c:pt>
                <c:pt idx="1145">
                  <c:v>1.8641702358741237E-10</c:v>
                </c:pt>
                <c:pt idx="1146">
                  <c:v>1.7802220153447052E-10</c:v>
                </c:pt>
                <c:pt idx="1147">
                  <c:v>1.7802220153447052E-10</c:v>
                </c:pt>
                <c:pt idx="1148">
                  <c:v>1.6701441150049764E-10</c:v>
                </c:pt>
                <c:pt idx="1149">
                  <c:v>1.6701441150049764E-10</c:v>
                </c:pt>
                <c:pt idx="1150">
                  <c:v>1.6405036416320097E-10</c:v>
                </c:pt>
                <c:pt idx="1151">
                  <c:v>1.6405036416320097E-10</c:v>
                </c:pt>
                <c:pt idx="1152">
                  <c:v>1.5895640142795E-10</c:v>
                </c:pt>
                <c:pt idx="1153">
                  <c:v>1.5895640142795E-10</c:v>
                </c:pt>
                <c:pt idx="1154">
                  <c:v>1.4693409905968839E-10</c:v>
                </c:pt>
                <c:pt idx="1155">
                  <c:v>1.4693409905968839E-10</c:v>
                </c:pt>
                <c:pt idx="1156">
                  <c:v>1.4180905382700315E-10</c:v>
                </c:pt>
                <c:pt idx="1157">
                  <c:v>1.4180905382700315E-10</c:v>
                </c:pt>
                <c:pt idx="1158">
                  <c:v>1.3347996361289769E-10</c:v>
                </c:pt>
                <c:pt idx="1159">
                  <c:v>1.3347996361289769E-10</c:v>
                </c:pt>
                <c:pt idx="1160">
                  <c:v>1.2588105731392824E-10</c:v>
                </c:pt>
                <c:pt idx="1161">
                  <c:v>1.2588105731392824E-10</c:v>
                </c:pt>
                <c:pt idx="1162">
                  <c:v>1.2137001879285421E-10</c:v>
                </c:pt>
                <c:pt idx="1163">
                  <c:v>1.2137001879285421E-10</c:v>
                </c:pt>
                <c:pt idx="1164">
                  <c:v>1.1640599108786122E-10</c:v>
                </c:pt>
                <c:pt idx="1165">
                  <c:v>1.1640599108786122E-10</c:v>
                </c:pt>
                <c:pt idx="1166">
                  <c:v>1.1053955185899813E-10</c:v>
                </c:pt>
                <c:pt idx="1167">
                  <c:v>1.1053955185899813E-10</c:v>
                </c:pt>
                <c:pt idx="1168">
                  <c:v>1.0459005612059757E-10</c:v>
                </c:pt>
                <c:pt idx="1169">
                  <c:v>1.0459005612059757E-10</c:v>
                </c:pt>
                <c:pt idx="1170">
                  <c:v>1.024234531846881E-10</c:v>
                </c:pt>
                <c:pt idx="1171">
                  <c:v>1.024234531846881E-10</c:v>
                </c:pt>
                <c:pt idx="1172">
                  <c:v>9.5617914893999693E-11</c:v>
                </c:pt>
                <c:pt idx="1173">
                  <c:v>9.5617914893999693E-11</c:v>
                </c:pt>
                <c:pt idx="1174">
                  <c:v>8.882766307745928E-11</c:v>
                </c:pt>
                <c:pt idx="1175">
                  <c:v>8.882766307745928E-11</c:v>
                </c:pt>
                <c:pt idx="1176">
                  <c:v>8.6983095196934284E-11</c:v>
                </c:pt>
                <c:pt idx="1177">
                  <c:v>8.6983095196934284E-11</c:v>
                </c:pt>
                <c:pt idx="1178">
                  <c:v>8.0902645329999216E-11</c:v>
                </c:pt>
                <c:pt idx="1179">
                  <c:v>8.0902645329999216E-11</c:v>
                </c:pt>
                <c:pt idx="1180">
                  <c:v>7.7709810429620849E-11</c:v>
                </c:pt>
                <c:pt idx="1181">
                  <c:v>7.7709810429620849E-11</c:v>
                </c:pt>
                <c:pt idx="1182">
                  <c:v>7.6292244726963228E-11</c:v>
                </c:pt>
                <c:pt idx="1183">
                  <c:v>7.6292244726963228E-11</c:v>
                </c:pt>
                <c:pt idx="1184">
                  <c:v>7.1230893136561316E-11</c:v>
                </c:pt>
                <c:pt idx="1185">
                  <c:v>7.1230893136561316E-11</c:v>
                </c:pt>
                <c:pt idx="1186">
                  <c:v>7.0682108714648219E-11</c:v>
                </c:pt>
                <c:pt idx="1187">
                  <c:v>7.0682108714648219E-11</c:v>
                </c:pt>
                <c:pt idx="1188">
                  <c:v>6.6182789823754352E-11</c:v>
                </c:pt>
                <c:pt idx="1189">
                  <c:v>6.6182789823754352E-11</c:v>
                </c:pt>
                <c:pt idx="1190">
                  <c:v>6.6004447625361035E-11</c:v>
                </c:pt>
                <c:pt idx="1191">
                  <c:v>6.6004447625361035E-11</c:v>
                </c:pt>
                <c:pt idx="1192">
                  <c:v>6.0329598872486174E-11</c:v>
                </c:pt>
                <c:pt idx="1193">
                  <c:v>6.0329598872486174E-11</c:v>
                </c:pt>
                <c:pt idx="1194">
                  <c:v>5.4937040342210995E-11</c:v>
                </c:pt>
                <c:pt idx="1195">
                  <c:v>5.4937040342210995E-11</c:v>
                </c:pt>
                <c:pt idx="1196">
                  <c:v>5.1548029023599985E-11</c:v>
                </c:pt>
                <c:pt idx="1197">
                  <c:v>5.1548029023599985E-11</c:v>
                </c:pt>
                <c:pt idx="1198">
                  <c:v>5.0170208153727165E-11</c:v>
                </c:pt>
                <c:pt idx="1199">
                  <c:v>5.0170208153727165E-11</c:v>
                </c:pt>
                <c:pt idx="1200">
                  <c:v>4.7482845998509241E-11</c:v>
                </c:pt>
                <c:pt idx="1201">
                  <c:v>4.7482845998509241E-11</c:v>
                </c:pt>
                <c:pt idx="1202">
                  <c:v>4.5938555425164726E-11</c:v>
                </c:pt>
                <c:pt idx="1203">
                  <c:v>4.5938555425164726E-11</c:v>
                </c:pt>
                <c:pt idx="1204">
                  <c:v>4.220906337236399E-11</c:v>
                </c:pt>
                <c:pt idx="1205">
                  <c:v>4.220906337236399E-11</c:v>
                </c:pt>
                <c:pt idx="1206">
                  <c:v>4.134446039455326E-11</c:v>
                </c:pt>
                <c:pt idx="1207">
                  <c:v>4.134446039455326E-11</c:v>
                </c:pt>
                <c:pt idx="1208">
                  <c:v>3.9100609809282565E-11</c:v>
                </c:pt>
                <c:pt idx="1209">
                  <c:v>3.9100609809282565E-11</c:v>
                </c:pt>
                <c:pt idx="1210">
                  <c:v>3.6877803603422284E-11</c:v>
                </c:pt>
                <c:pt idx="1211">
                  <c:v>3.6877803603422284E-11</c:v>
                </c:pt>
                <c:pt idx="1212">
                  <c:v>3.4942790750854951E-11</c:v>
                </c:pt>
                <c:pt idx="1213">
                  <c:v>3.4942790750854951E-11</c:v>
                </c:pt>
                <c:pt idx="1214">
                  <c:v>3.3217100684287536E-11</c:v>
                </c:pt>
                <c:pt idx="1215">
                  <c:v>3.3217100684287536E-11</c:v>
                </c:pt>
                <c:pt idx="1216">
                  <c:v>3.3143980382946281E-11</c:v>
                </c:pt>
                <c:pt idx="1217">
                  <c:v>3.3143980382946281E-11</c:v>
                </c:pt>
                <c:pt idx="1218">
                  <c:v>2.846779698616008E-11</c:v>
                </c:pt>
                <c:pt idx="1219">
                  <c:v>2.846779698616008E-11</c:v>
                </c:pt>
                <c:pt idx="1220">
                  <c:v>2.7349489492406421E-11</c:v>
                </c:pt>
                <c:pt idx="1221">
                  <c:v>2.7349489492406421E-11</c:v>
                </c:pt>
                <c:pt idx="1222">
                  <c:v>2.3254243068157945E-11</c:v>
                </c:pt>
                <c:pt idx="1223">
                  <c:v>2.3254243068157945E-11</c:v>
                </c:pt>
                <c:pt idx="1224">
                  <c:v>2.2238507815937351E-11</c:v>
                </c:pt>
                <c:pt idx="1225">
                  <c:v>2.2238507815937351E-11</c:v>
                </c:pt>
                <c:pt idx="1226">
                  <c:v>2.1754181360014971E-11</c:v>
                </c:pt>
                <c:pt idx="1227">
                  <c:v>2.1754181360014971E-11</c:v>
                </c:pt>
                <c:pt idx="1228">
                  <c:v>2.1764423297694126E-11</c:v>
                </c:pt>
                <c:pt idx="1229">
                  <c:v>2.1764423297694126E-11</c:v>
                </c:pt>
                <c:pt idx="1230">
                  <c:v>1.996056839331662E-11</c:v>
                </c:pt>
                <c:pt idx="1231">
                  <c:v>1.996056839331662E-11</c:v>
                </c:pt>
                <c:pt idx="1232">
                  <c:v>1.9041698432280498E-11</c:v>
                </c:pt>
                <c:pt idx="1233">
                  <c:v>1.9041698432280498E-11</c:v>
                </c:pt>
                <c:pt idx="1234">
                  <c:v>1.7469892205469591E-11</c:v>
                </c:pt>
                <c:pt idx="1235">
                  <c:v>1.7469892205469591E-11</c:v>
                </c:pt>
                <c:pt idx="1236">
                  <c:v>1.5081584439500318E-11</c:v>
                </c:pt>
                <c:pt idx="1237">
                  <c:v>1.5081584439500318E-11</c:v>
                </c:pt>
                <c:pt idx="1238">
                  <c:v>1.3692706353327109E-11</c:v>
                </c:pt>
                <c:pt idx="1239">
                  <c:v>1.3692706353327109E-11</c:v>
                </c:pt>
                <c:pt idx="1240">
                  <c:v>1.5911385211167437E-11</c:v>
                </c:pt>
                <c:pt idx="1241">
                  <c:v>1.5911385211167437E-11</c:v>
                </c:pt>
                <c:pt idx="1242">
                  <c:v>1.4240369767136026E-11</c:v>
                </c:pt>
                <c:pt idx="1243">
                  <c:v>1.4240369767136026E-11</c:v>
                </c:pt>
                <c:pt idx="1244">
                  <c:v>1.2556157000423508E-11</c:v>
                </c:pt>
                <c:pt idx="1245">
                  <c:v>1.2556157000423508E-11</c:v>
                </c:pt>
                <c:pt idx="1246">
                  <c:v>1.1635146933006671E-11</c:v>
                </c:pt>
                <c:pt idx="1247">
                  <c:v>1.1635146933006671E-11</c:v>
                </c:pt>
                <c:pt idx="1248">
                  <c:v>1.0104868960964486E-11</c:v>
                </c:pt>
                <c:pt idx="1249">
                  <c:v>1.0104868960964486E-11</c:v>
                </c:pt>
                <c:pt idx="1250">
                  <c:v>8.9536955477926358E-12</c:v>
                </c:pt>
                <c:pt idx="1251">
                  <c:v>8.9536955477926358E-12</c:v>
                </c:pt>
                <c:pt idx="1252">
                  <c:v>8.4469489297865253E-12</c:v>
                </c:pt>
                <c:pt idx="1253">
                  <c:v>8.4469489297865253E-12</c:v>
                </c:pt>
                <c:pt idx="1254">
                  <c:v>8.621469509642829E-12</c:v>
                </c:pt>
                <c:pt idx="1255">
                  <c:v>8.621469509642829E-12</c:v>
                </c:pt>
                <c:pt idx="1256">
                  <c:v>7.1170256789107596E-12</c:v>
                </c:pt>
                <c:pt idx="1257">
                  <c:v>7.1170256789107596E-12</c:v>
                </c:pt>
                <c:pt idx="1258">
                  <c:v>7.4300926694617445E-12</c:v>
                </c:pt>
                <c:pt idx="1259">
                  <c:v>7.4300926694617445E-12</c:v>
                </c:pt>
                <c:pt idx="1260">
                  <c:v>5.8228218226274807E-12</c:v>
                </c:pt>
                <c:pt idx="1261">
                  <c:v>5.8228218226274807E-12</c:v>
                </c:pt>
                <c:pt idx="1262">
                  <c:v>7.0259182929886966E-12</c:v>
                </c:pt>
                <c:pt idx="1263">
                  <c:v>7.0259182929886966E-12</c:v>
                </c:pt>
                <c:pt idx="1264">
                  <c:v>5.6432057513885124E-12</c:v>
                </c:pt>
                <c:pt idx="1265">
                  <c:v>5.6432057513885124E-12</c:v>
                </c:pt>
                <c:pt idx="1266">
                  <c:v>5.6725557817526673E-12</c:v>
                </c:pt>
                <c:pt idx="1267">
                  <c:v>5.6725557817526673E-12</c:v>
                </c:pt>
                <c:pt idx="1268">
                  <c:v>4.9858771720418633E-12</c:v>
                </c:pt>
                <c:pt idx="1269">
                  <c:v>4.9858771720418633E-12</c:v>
                </c:pt>
                <c:pt idx="1270">
                  <c:v>3.9945900874752996E-12</c:v>
                </c:pt>
                <c:pt idx="1271">
                  <c:v>3.9945900874752996E-12</c:v>
                </c:pt>
                <c:pt idx="1272">
                  <c:v>3.9307181029935833E-12</c:v>
                </c:pt>
                <c:pt idx="1273">
                  <c:v>3.9307181029935833E-12</c:v>
                </c:pt>
                <c:pt idx="1274">
                  <c:v>3.9126851589903296E-12</c:v>
                </c:pt>
                <c:pt idx="1275">
                  <c:v>3.9126851589903296E-12</c:v>
                </c:pt>
                <c:pt idx="1276">
                  <c:v>3.1217426046074181E-12</c:v>
                </c:pt>
                <c:pt idx="1277">
                  <c:v>3.1217426046074181E-12</c:v>
                </c:pt>
                <c:pt idx="1278">
                  <c:v>4.0562659151710859E-12</c:v>
                </c:pt>
                <c:pt idx="1279">
                  <c:v>4.0562659151710859E-12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CC-4583-B72C-693B5EE6F801}"/>
            </c:ext>
          </c:extLst>
        </c:ser>
        <c:ser>
          <c:idx val="1"/>
          <c:order val="1"/>
          <c:tx>
            <c:strRef>
              <c:f>Distribuce_spektra!$G$2</c:f>
              <c:strCache>
                <c:ptCount val="1"/>
                <c:pt idx="0">
                  <c:v>FeSO4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Distribuce_spektra!$E$5:$E$1284</c:f>
              <c:numCache>
                <c:formatCode>0.00E+00</c:formatCode>
                <c:ptCount val="1280"/>
                <c:pt idx="0">
                  <c:v>1E-10</c:v>
                </c:pt>
                <c:pt idx="1">
                  <c:v>1.05E-10</c:v>
                </c:pt>
                <c:pt idx="2">
                  <c:v>1.05E-10</c:v>
                </c:pt>
                <c:pt idx="3">
                  <c:v>1.0999999999999999E-10</c:v>
                </c:pt>
                <c:pt idx="4">
                  <c:v>1.0999999999999999E-10</c:v>
                </c:pt>
                <c:pt idx="5">
                  <c:v>1.15E-10</c:v>
                </c:pt>
                <c:pt idx="6">
                  <c:v>1.15E-10</c:v>
                </c:pt>
                <c:pt idx="7">
                  <c:v>1.2E-10</c:v>
                </c:pt>
                <c:pt idx="8">
                  <c:v>1.2E-10</c:v>
                </c:pt>
                <c:pt idx="9">
                  <c:v>1.275E-10</c:v>
                </c:pt>
                <c:pt idx="10">
                  <c:v>1.275E-10</c:v>
                </c:pt>
                <c:pt idx="11">
                  <c:v>1.35E-10</c:v>
                </c:pt>
                <c:pt idx="12">
                  <c:v>1.35E-10</c:v>
                </c:pt>
                <c:pt idx="13">
                  <c:v>1.425E-10</c:v>
                </c:pt>
                <c:pt idx="14">
                  <c:v>1.425E-10</c:v>
                </c:pt>
                <c:pt idx="15">
                  <c:v>1.5E-10</c:v>
                </c:pt>
                <c:pt idx="16">
                  <c:v>1.5E-10</c:v>
                </c:pt>
                <c:pt idx="17">
                  <c:v>1.5999999999999999E-10</c:v>
                </c:pt>
                <c:pt idx="18">
                  <c:v>1.5999999999999999E-10</c:v>
                </c:pt>
                <c:pt idx="19">
                  <c:v>1.7000000000000001E-10</c:v>
                </c:pt>
                <c:pt idx="20">
                  <c:v>1.7000000000000001E-10</c:v>
                </c:pt>
                <c:pt idx="21">
                  <c:v>1.8E-10</c:v>
                </c:pt>
                <c:pt idx="22">
                  <c:v>1.8E-10</c:v>
                </c:pt>
                <c:pt idx="23">
                  <c:v>1.8999999999999999E-10</c:v>
                </c:pt>
                <c:pt idx="24">
                  <c:v>1.8999999999999999E-10</c:v>
                </c:pt>
                <c:pt idx="25">
                  <c:v>2.0000000000000001E-10</c:v>
                </c:pt>
                <c:pt idx="26">
                  <c:v>2.0000000000000001E-10</c:v>
                </c:pt>
                <c:pt idx="27">
                  <c:v>2.1E-10</c:v>
                </c:pt>
                <c:pt idx="28">
                  <c:v>2.1E-10</c:v>
                </c:pt>
                <c:pt idx="29">
                  <c:v>2.1999999999999999E-10</c:v>
                </c:pt>
                <c:pt idx="30">
                  <c:v>2.1999999999999999E-10</c:v>
                </c:pt>
                <c:pt idx="31">
                  <c:v>2.3000000000000001E-10</c:v>
                </c:pt>
                <c:pt idx="32">
                  <c:v>2.3000000000000001E-10</c:v>
                </c:pt>
                <c:pt idx="33">
                  <c:v>2.4E-10</c:v>
                </c:pt>
                <c:pt idx="34">
                  <c:v>2.4E-10</c:v>
                </c:pt>
                <c:pt idx="35">
                  <c:v>2.55E-10</c:v>
                </c:pt>
                <c:pt idx="36">
                  <c:v>2.55E-10</c:v>
                </c:pt>
                <c:pt idx="37">
                  <c:v>2.7E-10</c:v>
                </c:pt>
                <c:pt idx="38">
                  <c:v>2.7E-10</c:v>
                </c:pt>
                <c:pt idx="39">
                  <c:v>2.8000000000000002E-10</c:v>
                </c:pt>
                <c:pt idx="40">
                  <c:v>2.8000000000000002E-10</c:v>
                </c:pt>
                <c:pt idx="41">
                  <c:v>3E-10</c:v>
                </c:pt>
                <c:pt idx="42">
                  <c:v>3E-10</c:v>
                </c:pt>
                <c:pt idx="43">
                  <c:v>3.1999999999999998E-10</c:v>
                </c:pt>
                <c:pt idx="44">
                  <c:v>3.1999999999999998E-10</c:v>
                </c:pt>
                <c:pt idx="45">
                  <c:v>3.4000000000000001E-10</c:v>
                </c:pt>
                <c:pt idx="46">
                  <c:v>3.4000000000000001E-10</c:v>
                </c:pt>
                <c:pt idx="47">
                  <c:v>3.6E-10</c:v>
                </c:pt>
                <c:pt idx="48">
                  <c:v>3.6E-10</c:v>
                </c:pt>
                <c:pt idx="49">
                  <c:v>3.7999999999999998E-10</c:v>
                </c:pt>
                <c:pt idx="50">
                  <c:v>3.7999999999999998E-10</c:v>
                </c:pt>
                <c:pt idx="51">
                  <c:v>4.0000000000000001E-10</c:v>
                </c:pt>
                <c:pt idx="52">
                  <c:v>4.0000000000000001E-10</c:v>
                </c:pt>
                <c:pt idx="53">
                  <c:v>4.2499999999999998E-10</c:v>
                </c:pt>
                <c:pt idx="54">
                  <c:v>4.2499999999999998E-10</c:v>
                </c:pt>
                <c:pt idx="55">
                  <c:v>4.5E-10</c:v>
                </c:pt>
                <c:pt idx="56">
                  <c:v>4.5E-10</c:v>
                </c:pt>
                <c:pt idx="57">
                  <c:v>4.7500000000000001E-10</c:v>
                </c:pt>
                <c:pt idx="58">
                  <c:v>4.7500000000000001E-10</c:v>
                </c:pt>
                <c:pt idx="59">
                  <c:v>5.0000000000000003E-10</c:v>
                </c:pt>
                <c:pt idx="60">
                  <c:v>5.0000000000000003E-10</c:v>
                </c:pt>
                <c:pt idx="61">
                  <c:v>5.2500000000000005E-10</c:v>
                </c:pt>
                <c:pt idx="62">
                  <c:v>5.2500000000000005E-10</c:v>
                </c:pt>
                <c:pt idx="63">
                  <c:v>5.4999999999999996E-10</c:v>
                </c:pt>
                <c:pt idx="64">
                  <c:v>5.4999999999999996E-10</c:v>
                </c:pt>
                <c:pt idx="65">
                  <c:v>5.7499999999999998E-10</c:v>
                </c:pt>
                <c:pt idx="66">
                  <c:v>5.7499999999999998E-10</c:v>
                </c:pt>
                <c:pt idx="67">
                  <c:v>6E-10</c:v>
                </c:pt>
                <c:pt idx="68">
                  <c:v>6E-10</c:v>
                </c:pt>
                <c:pt idx="69">
                  <c:v>6.3E-10</c:v>
                </c:pt>
                <c:pt idx="70">
                  <c:v>6.3E-10</c:v>
                </c:pt>
                <c:pt idx="71">
                  <c:v>6.6E-10</c:v>
                </c:pt>
                <c:pt idx="72">
                  <c:v>6.6E-10</c:v>
                </c:pt>
                <c:pt idx="73">
                  <c:v>6.9E-10</c:v>
                </c:pt>
                <c:pt idx="74">
                  <c:v>6.9E-10</c:v>
                </c:pt>
                <c:pt idx="75">
                  <c:v>7.2E-10</c:v>
                </c:pt>
                <c:pt idx="76">
                  <c:v>7.2E-10</c:v>
                </c:pt>
                <c:pt idx="77">
                  <c:v>7.5999999999999996E-10</c:v>
                </c:pt>
                <c:pt idx="78">
                  <c:v>7.5999999999999996E-10</c:v>
                </c:pt>
                <c:pt idx="79">
                  <c:v>8.0000000000000003E-10</c:v>
                </c:pt>
                <c:pt idx="80">
                  <c:v>8.0000000000000003E-10</c:v>
                </c:pt>
                <c:pt idx="81">
                  <c:v>8.3999999999999999E-10</c:v>
                </c:pt>
                <c:pt idx="82">
                  <c:v>8.3999999999999999E-10</c:v>
                </c:pt>
                <c:pt idx="83">
                  <c:v>8.7999999999999996E-10</c:v>
                </c:pt>
                <c:pt idx="84">
                  <c:v>8.7999999999999996E-10</c:v>
                </c:pt>
                <c:pt idx="85">
                  <c:v>9.2000000000000003E-10</c:v>
                </c:pt>
                <c:pt idx="86">
                  <c:v>9.2000000000000003E-10</c:v>
                </c:pt>
                <c:pt idx="87">
                  <c:v>9.5999999999999999E-10</c:v>
                </c:pt>
                <c:pt idx="88">
                  <c:v>9.5999999999999999E-10</c:v>
                </c:pt>
                <c:pt idx="89">
                  <c:v>1.0000000000000001E-9</c:v>
                </c:pt>
                <c:pt idx="90">
                  <c:v>1.0000000000000001E-9</c:v>
                </c:pt>
                <c:pt idx="91">
                  <c:v>1.0500000000000001E-9</c:v>
                </c:pt>
                <c:pt idx="92">
                  <c:v>1.0500000000000001E-9</c:v>
                </c:pt>
                <c:pt idx="93">
                  <c:v>1.0999999999999999E-9</c:v>
                </c:pt>
                <c:pt idx="94">
                  <c:v>1.0999999999999999E-9</c:v>
                </c:pt>
                <c:pt idx="95">
                  <c:v>1.15E-9</c:v>
                </c:pt>
                <c:pt idx="96">
                  <c:v>1.15E-9</c:v>
                </c:pt>
                <c:pt idx="97">
                  <c:v>1.2E-9</c:v>
                </c:pt>
                <c:pt idx="98">
                  <c:v>1.2E-9</c:v>
                </c:pt>
                <c:pt idx="99">
                  <c:v>1.275E-9</c:v>
                </c:pt>
                <c:pt idx="100">
                  <c:v>1.275E-9</c:v>
                </c:pt>
                <c:pt idx="101">
                  <c:v>1.3500000000000001E-9</c:v>
                </c:pt>
                <c:pt idx="102">
                  <c:v>1.3500000000000001E-9</c:v>
                </c:pt>
                <c:pt idx="103">
                  <c:v>1.4249999999999999E-9</c:v>
                </c:pt>
                <c:pt idx="104">
                  <c:v>1.4249999999999999E-9</c:v>
                </c:pt>
                <c:pt idx="105">
                  <c:v>1.5E-9</c:v>
                </c:pt>
                <c:pt idx="106">
                  <c:v>1.5E-9</c:v>
                </c:pt>
                <c:pt idx="107">
                  <c:v>1.6000000000000001E-9</c:v>
                </c:pt>
                <c:pt idx="108">
                  <c:v>1.6000000000000001E-9</c:v>
                </c:pt>
                <c:pt idx="109">
                  <c:v>1.6999999999999999E-9</c:v>
                </c:pt>
                <c:pt idx="110">
                  <c:v>1.6999999999999999E-9</c:v>
                </c:pt>
                <c:pt idx="111">
                  <c:v>1.8E-9</c:v>
                </c:pt>
                <c:pt idx="112">
                  <c:v>1.8E-9</c:v>
                </c:pt>
                <c:pt idx="113">
                  <c:v>1.9000000000000001E-9</c:v>
                </c:pt>
                <c:pt idx="114">
                  <c:v>1.9000000000000001E-9</c:v>
                </c:pt>
                <c:pt idx="115">
                  <c:v>2.0000000000000001E-9</c:v>
                </c:pt>
                <c:pt idx="116">
                  <c:v>2.0000000000000001E-9</c:v>
                </c:pt>
                <c:pt idx="117">
                  <c:v>2.1000000000000002E-9</c:v>
                </c:pt>
                <c:pt idx="118">
                  <c:v>2.1000000000000002E-9</c:v>
                </c:pt>
                <c:pt idx="119">
                  <c:v>2.1999999999999998E-9</c:v>
                </c:pt>
                <c:pt idx="120">
                  <c:v>2.1999999999999998E-9</c:v>
                </c:pt>
                <c:pt idx="121">
                  <c:v>2.2999999999999999E-9</c:v>
                </c:pt>
                <c:pt idx="122">
                  <c:v>2.2999999999999999E-9</c:v>
                </c:pt>
                <c:pt idx="123">
                  <c:v>2.4E-9</c:v>
                </c:pt>
                <c:pt idx="124">
                  <c:v>2.4E-9</c:v>
                </c:pt>
                <c:pt idx="125">
                  <c:v>2.5500000000000001E-9</c:v>
                </c:pt>
                <c:pt idx="126">
                  <c:v>2.5500000000000001E-9</c:v>
                </c:pt>
                <c:pt idx="127">
                  <c:v>2.7000000000000002E-9</c:v>
                </c:pt>
                <c:pt idx="128">
                  <c:v>2.7000000000000002E-9</c:v>
                </c:pt>
                <c:pt idx="129">
                  <c:v>2.7999999999999998E-9</c:v>
                </c:pt>
                <c:pt idx="130">
                  <c:v>2.7999999999999998E-9</c:v>
                </c:pt>
                <c:pt idx="131">
                  <c:v>3E-9</c:v>
                </c:pt>
                <c:pt idx="132">
                  <c:v>3E-9</c:v>
                </c:pt>
                <c:pt idx="133">
                  <c:v>3.2000000000000001E-9</c:v>
                </c:pt>
                <c:pt idx="134">
                  <c:v>3.2000000000000001E-9</c:v>
                </c:pt>
                <c:pt idx="135">
                  <c:v>3.3999999999999998E-9</c:v>
                </c:pt>
                <c:pt idx="136">
                  <c:v>3.3999999999999998E-9</c:v>
                </c:pt>
                <c:pt idx="137">
                  <c:v>3.6E-9</c:v>
                </c:pt>
                <c:pt idx="138">
                  <c:v>3.6E-9</c:v>
                </c:pt>
                <c:pt idx="139">
                  <c:v>3.8000000000000001E-9</c:v>
                </c:pt>
                <c:pt idx="140">
                  <c:v>3.8000000000000001E-9</c:v>
                </c:pt>
                <c:pt idx="141">
                  <c:v>4.0000000000000002E-9</c:v>
                </c:pt>
                <c:pt idx="142">
                  <c:v>4.0000000000000002E-9</c:v>
                </c:pt>
                <c:pt idx="143">
                  <c:v>4.25E-9</c:v>
                </c:pt>
                <c:pt idx="144">
                  <c:v>4.25E-9</c:v>
                </c:pt>
                <c:pt idx="145">
                  <c:v>4.4999999999999998E-9</c:v>
                </c:pt>
                <c:pt idx="146">
                  <c:v>4.4999999999999998E-9</c:v>
                </c:pt>
                <c:pt idx="147">
                  <c:v>4.7500000000000003E-9</c:v>
                </c:pt>
                <c:pt idx="148">
                  <c:v>4.7500000000000003E-9</c:v>
                </c:pt>
                <c:pt idx="149">
                  <c:v>5.0000000000000001E-9</c:v>
                </c:pt>
                <c:pt idx="150">
                  <c:v>5.0000000000000001E-9</c:v>
                </c:pt>
                <c:pt idx="151">
                  <c:v>5.2499999999999999E-9</c:v>
                </c:pt>
                <c:pt idx="152">
                  <c:v>5.2499999999999999E-9</c:v>
                </c:pt>
                <c:pt idx="153">
                  <c:v>5.4999999999999996E-9</c:v>
                </c:pt>
                <c:pt idx="154">
                  <c:v>5.4999999999999996E-9</c:v>
                </c:pt>
                <c:pt idx="155">
                  <c:v>5.7500000000000002E-9</c:v>
                </c:pt>
                <c:pt idx="156">
                  <c:v>5.7500000000000002E-9</c:v>
                </c:pt>
                <c:pt idx="157">
                  <c:v>6E-9</c:v>
                </c:pt>
                <c:pt idx="158">
                  <c:v>6E-9</c:v>
                </c:pt>
                <c:pt idx="159">
                  <c:v>6.3000000000000002E-9</c:v>
                </c:pt>
                <c:pt idx="160">
                  <c:v>6.3000000000000002E-9</c:v>
                </c:pt>
                <c:pt idx="161">
                  <c:v>6.6000000000000004E-9</c:v>
                </c:pt>
                <c:pt idx="162">
                  <c:v>6.6000000000000004E-9</c:v>
                </c:pt>
                <c:pt idx="163">
                  <c:v>6.8999999999999997E-9</c:v>
                </c:pt>
                <c:pt idx="164">
                  <c:v>6.8999999999999997E-9</c:v>
                </c:pt>
                <c:pt idx="165">
                  <c:v>7.2E-9</c:v>
                </c:pt>
                <c:pt idx="166">
                  <c:v>7.2E-9</c:v>
                </c:pt>
                <c:pt idx="167">
                  <c:v>7.6000000000000002E-9</c:v>
                </c:pt>
                <c:pt idx="168">
                  <c:v>7.6000000000000002E-9</c:v>
                </c:pt>
                <c:pt idx="169">
                  <c:v>8.0000000000000005E-9</c:v>
                </c:pt>
                <c:pt idx="170">
                  <c:v>8.0000000000000005E-9</c:v>
                </c:pt>
                <c:pt idx="171">
                  <c:v>8.4000000000000008E-9</c:v>
                </c:pt>
                <c:pt idx="172">
                  <c:v>8.4000000000000008E-9</c:v>
                </c:pt>
                <c:pt idx="173">
                  <c:v>8.7999999999999994E-9</c:v>
                </c:pt>
                <c:pt idx="174">
                  <c:v>8.7999999999999994E-9</c:v>
                </c:pt>
                <c:pt idx="175">
                  <c:v>9.1999999999999997E-9</c:v>
                </c:pt>
                <c:pt idx="176">
                  <c:v>9.1999999999999997E-9</c:v>
                </c:pt>
                <c:pt idx="177">
                  <c:v>9.5999999999999999E-9</c:v>
                </c:pt>
                <c:pt idx="178">
                  <c:v>9.5999999999999999E-9</c:v>
                </c:pt>
                <c:pt idx="179">
                  <c:v>1E-8</c:v>
                </c:pt>
                <c:pt idx="180">
                  <c:v>1E-8</c:v>
                </c:pt>
                <c:pt idx="181">
                  <c:v>1.05E-8</c:v>
                </c:pt>
                <c:pt idx="182">
                  <c:v>1.05E-8</c:v>
                </c:pt>
                <c:pt idx="183">
                  <c:v>1.0999999999999999E-8</c:v>
                </c:pt>
                <c:pt idx="184">
                  <c:v>1.0999999999999999E-8</c:v>
                </c:pt>
                <c:pt idx="185">
                  <c:v>1.15E-8</c:v>
                </c:pt>
                <c:pt idx="186">
                  <c:v>1.15E-8</c:v>
                </c:pt>
                <c:pt idx="187">
                  <c:v>1.2E-8</c:v>
                </c:pt>
                <c:pt idx="188">
                  <c:v>1.2E-8</c:v>
                </c:pt>
                <c:pt idx="189">
                  <c:v>1.275E-8</c:v>
                </c:pt>
                <c:pt idx="190">
                  <c:v>1.275E-8</c:v>
                </c:pt>
                <c:pt idx="191">
                  <c:v>1.35E-8</c:v>
                </c:pt>
                <c:pt idx="192">
                  <c:v>1.35E-8</c:v>
                </c:pt>
                <c:pt idx="193">
                  <c:v>1.425E-8</c:v>
                </c:pt>
                <c:pt idx="194">
                  <c:v>1.425E-8</c:v>
                </c:pt>
                <c:pt idx="195">
                  <c:v>1.4999999999999999E-8</c:v>
                </c:pt>
                <c:pt idx="196">
                  <c:v>1.4999999999999999E-8</c:v>
                </c:pt>
                <c:pt idx="197">
                  <c:v>1.6000000000000001E-8</c:v>
                </c:pt>
                <c:pt idx="198">
                  <c:v>1.6000000000000001E-8</c:v>
                </c:pt>
                <c:pt idx="199">
                  <c:v>1.7E-8</c:v>
                </c:pt>
                <c:pt idx="200">
                  <c:v>1.7E-8</c:v>
                </c:pt>
                <c:pt idx="201">
                  <c:v>1.7999999999999999E-8</c:v>
                </c:pt>
                <c:pt idx="202">
                  <c:v>1.7999999999999999E-8</c:v>
                </c:pt>
                <c:pt idx="203">
                  <c:v>1.9000000000000001E-8</c:v>
                </c:pt>
                <c:pt idx="204">
                  <c:v>1.9000000000000001E-8</c:v>
                </c:pt>
                <c:pt idx="205">
                  <c:v>2E-8</c:v>
                </c:pt>
                <c:pt idx="206">
                  <c:v>2E-8</c:v>
                </c:pt>
                <c:pt idx="207">
                  <c:v>2.0999999999999999E-8</c:v>
                </c:pt>
                <c:pt idx="208">
                  <c:v>2.0999999999999999E-8</c:v>
                </c:pt>
                <c:pt idx="209">
                  <c:v>2.1999999999999998E-8</c:v>
                </c:pt>
                <c:pt idx="210">
                  <c:v>2.1999999999999998E-8</c:v>
                </c:pt>
                <c:pt idx="211">
                  <c:v>2.3000000000000001E-8</c:v>
                </c:pt>
                <c:pt idx="212">
                  <c:v>2.3000000000000001E-8</c:v>
                </c:pt>
                <c:pt idx="213">
                  <c:v>2.4E-8</c:v>
                </c:pt>
                <c:pt idx="214">
                  <c:v>2.4E-8</c:v>
                </c:pt>
                <c:pt idx="215">
                  <c:v>2.55E-8</c:v>
                </c:pt>
                <c:pt idx="216">
                  <c:v>2.55E-8</c:v>
                </c:pt>
                <c:pt idx="217">
                  <c:v>2.7E-8</c:v>
                </c:pt>
                <c:pt idx="218">
                  <c:v>2.7E-8</c:v>
                </c:pt>
                <c:pt idx="219">
                  <c:v>2.7999999999999999E-8</c:v>
                </c:pt>
                <c:pt idx="220">
                  <c:v>2.7999999999999999E-8</c:v>
                </c:pt>
                <c:pt idx="221">
                  <c:v>2.9999999999999997E-8</c:v>
                </c:pt>
                <c:pt idx="222">
                  <c:v>2.9999999999999997E-8</c:v>
                </c:pt>
                <c:pt idx="223">
                  <c:v>3.2000000000000002E-8</c:v>
                </c:pt>
                <c:pt idx="224">
                  <c:v>3.2000000000000002E-8</c:v>
                </c:pt>
                <c:pt idx="225">
                  <c:v>3.4E-8</c:v>
                </c:pt>
                <c:pt idx="226">
                  <c:v>3.4E-8</c:v>
                </c:pt>
                <c:pt idx="227">
                  <c:v>3.5999999999999998E-8</c:v>
                </c:pt>
                <c:pt idx="228">
                  <c:v>3.5999999999999998E-8</c:v>
                </c:pt>
                <c:pt idx="229">
                  <c:v>3.8000000000000003E-8</c:v>
                </c:pt>
                <c:pt idx="230">
                  <c:v>3.8000000000000003E-8</c:v>
                </c:pt>
                <c:pt idx="231">
                  <c:v>4.0000000000000001E-8</c:v>
                </c:pt>
                <c:pt idx="232">
                  <c:v>4.0000000000000001E-8</c:v>
                </c:pt>
                <c:pt idx="233">
                  <c:v>4.2499999999999997E-8</c:v>
                </c:pt>
                <c:pt idx="234">
                  <c:v>4.2499999999999997E-8</c:v>
                </c:pt>
                <c:pt idx="235">
                  <c:v>4.4999999999999999E-8</c:v>
                </c:pt>
                <c:pt idx="236">
                  <c:v>4.4999999999999999E-8</c:v>
                </c:pt>
                <c:pt idx="237">
                  <c:v>4.7500000000000002E-8</c:v>
                </c:pt>
                <c:pt idx="238">
                  <c:v>4.7500000000000002E-8</c:v>
                </c:pt>
                <c:pt idx="239">
                  <c:v>4.9999999999999998E-8</c:v>
                </c:pt>
                <c:pt idx="240">
                  <c:v>4.9999999999999998E-8</c:v>
                </c:pt>
                <c:pt idx="241">
                  <c:v>5.25E-8</c:v>
                </c:pt>
                <c:pt idx="242">
                  <c:v>5.25E-8</c:v>
                </c:pt>
                <c:pt idx="243">
                  <c:v>5.5000000000000003E-8</c:v>
                </c:pt>
                <c:pt idx="244">
                  <c:v>5.5000000000000003E-8</c:v>
                </c:pt>
                <c:pt idx="245">
                  <c:v>5.7499999999999999E-8</c:v>
                </c:pt>
                <c:pt idx="246">
                  <c:v>5.7499999999999999E-8</c:v>
                </c:pt>
                <c:pt idx="247">
                  <c:v>5.9999999999999995E-8</c:v>
                </c:pt>
                <c:pt idx="248">
                  <c:v>5.9999999999999995E-8</c:v>
                </c:pt>
                <c:pt idx="249">
                  <c:v>6.2999999999999995E-8</c:v>
                </c:pt>
                <c:pt idx="250">
                  <c:v>6.2999999999999995E-8</c:v>
                </c:pt>
                <c:pt idx="251">
                  <c:v>6.5999999999999995E-8</c:v>
                </c:pt>
                <c:pt idx="252">
                  <c:v>6.5999999999999995E-8</c:v>
                </c:pt>
                <c:pt idx="253">
                  <c:v>6.8999999999999996E-8</c:v>
                </c:pt>
                <c:pt idx="254">
                  <c:v>6.8999999999999996E-8</c:v>
                </c:pt>
                <c:pt idx="255">
                  <c:v>7.1999999999999996E-8</c:v>
                </c:pt>
                <c:pt idx="256">
                  <c:v>7.1999999999999996E-8</c:v>
                </c:pt>
                <c:pt idx="257">
                  <c:v>7.6000000000000006E-8</c:v>
                </c:pt>
                <c:pt idx="258">
                  <c:v>7.6000000000000006E-8</c:v>
                </c:pt>
                <c:pt idx="259">
                  <c:v>8.0000000000000002E-8</c:v>
                </c:pt>
                <c:pt idx="260">
                  <c:v>8.0000000000000002E-8</c:v>
                </c:pt>
                <c:pt idx="261">
                  <c:v>8.3999999999999998E-8</c:v>
                </c:pt>
                <c:pt idx="262">
                  <c:v>8.3999999999999998E-8</c:v>
                </c:pt>
                <c:pt idx="263">
                  <c:v>8.7999999999999994E-8</c:v>
                </c:pt>
                <c:pt idx="264">
                  <c:v>8.7999999999999994E-8</c:v>
                </c:pt>
                <c:pt idx="265">
                  <c:v>9.2000000000000003E-8</c:v>
                </c:pt>
                <c:pt idx="266">
                  <c:v>9.2000000000000003E-8</c:v>
                </c:pt>
                <c:pt idx="267">
                  <c:v>9.5999999999999999E-8</c:v>
                </c:pt>
                <c:pt idx="268">
                  <c:v>9.5999999999999999E-8</c:v>
                </c:pt>
                <c:pt idx="269">
                  <c:v>9.9999999999999995E-8</c:v>
                </c:pt>
                <c:pt idx="270">
                  <c:v>9.9999999999999995E-8</c:v>
                </c:pt>
                <c:pt idx="271">
                  <c:v>1.05E-7</c:v>
                </c:pt>
                <c:pt idx="272">
                  <c:v>1.05E-7</c:v>
                </c:pt>
                <c:pt idx="273">
                  <c:v>1.1000000000000001E-7</c:v>
                </c:pt>
                <c:pt idx="274">
                  <c:v>1.1000000000000001E-7</c:v>
                </c:pt>
                <c:pt idx="275">
                  <c:v>1.15E-7</c:v>
                </c:pt>
                <c:pt idx="276">
                  <c:v>1.15E-7</c:v>
                </c:pt>
                <c:pt idx="277">
                  <c:v>1.1999999999999999E-7</c:v>
                </c:pt>
                <c:pt idx="278">
                  <c:v>1.1999999999999999E-7</c:v>
                </c:pt>
                <c:pt idx="279">
                  <c:v>1.275E-7</c:v>
                </c:pt>
                <c:pt idx="280">
                  <c:v>1.275E-7</c:v>
                </c:pt>
                <c:pt idx="281">
                  <c:v>1.35E-7</c:v>
                </c:pt>
                <c:pt idx="282">
                  <c:v>1.35E-7</c:v>
                </c:pt>
                <c:pt idx="283">
                  <c:v>1.4250000000000001E-7</c:v>
                </c:pt>
                <c:pt idx="284">
                  <c:v>1.4250000000000001E-7</c:v>
                </c:pt>
                <c:pt idx="285">
                  <c:v>1.4999999999999999E-7</c:v>
                </c:pt>
                <c:pt idx="286">
                  <c:v>1.4999999999999999E-7</c:v>
                </c:pt>
                <c:pt idx="287">
                  <c:v>1.6E-7</c:v>
                </c:pt>
                <c:pt idx="288">
                  <c:v>1.6E-7</c:v>
                </c:pt>
                <c:pt idx="289">
                  <c:v>1.6999999999999999E-7</c:v>
                </c:pt>
                <c:pt idx="290">
                  <c:v>1.6999999999999999E-7</c:v>
                </c:pt>
                <c:pt idx="291">
                  <c:v>1.8E-7</c:v>
                </c:pt>
                <c:pt idx="292">
                  <c:v>1.8E-7</c:v>
                </c:pt>
                <c:pt idx="293">
                  <c:v>1.9000000000000001E-7</c:v>
                </c:pt>
                <c:pt idx="294">
                  <c:v>1.9000000000000001E-7</c:v>
                </c:pt>
                <c:pt idx="295">
                  <c:v>1.9999999999999999E-7</c:v>
                </c:pt>
                <c:pt idx="296">
                  <c:v>1.9999999999999999E-7</c:v>
                </c:pt>
                <c:pt idx="297">
                  <c:v>2.1E-7</c:v>
                </c:pt>
                <c:pt idx="298">
                  <c:v>2.1E-7</c:v>
                </c:pt>
                <c:pt idx="299">
                  <c:v>2.2000000000000001E-7</c:v>
                </c:pt>
                <c:pt idx="300">
                  <c:v>2.2000000000000001E-7</c:v>
                </c:pt>
                <c:pt idx="301">
                  <c:v>2.2999999999999999E-7</c:v>
                </c:pt>
                <c:pt idx="302">
                  <c:v>2.2999999999999999E-7</c:v>
                </c:pt>
                <c:pt idx="303">
                  <c:v>2.3999999999999998E-7</c:v>
                </c:pt>
                <c:pt idx="304">
                  <c:v>2.3999999999999998E-7</c:v>
                </c:pt>
                <c:pt idx="305">
                  <c:v>2.5499999999999999E-7</c:v>
                </c:pt>
                <c:pt idx="306">
                  <c:v>2.5499999999999999E-7</c:v>
                </c:pt>
                <c:pt idx="307">
                  <c:v>2.7000000000000001E-7</c:v>
                </c:pt>
                <c:pt idx="308">
                  <c:v>2.7000000000000001E-7</c:v>
                </c:pt>
                <c:pt idx="309">
                  <c:v>2.8000000000000002E-7</c:v>
                </c:pt>
                <c:pt idx="310">
                  <c:v>2.8000000000000002E-7</c:v>
                </c:pt>
                <c:pt idx="311">
                  <c:v>2.9999999999999999E-7</c:v>
                </c:pt>
                <c:pt idx="312">
                  <c:v>2.9999999999999999E-7</c:v>
                </c:pt>
                <c:pt idx="313">
                  <c:v>3.2000000000000001E-7</c:v>
                </c:pt>
                <c:pt idx="314">
                  <c:v>3.2000000000000001E-7</c:v>
                </c:pt>
                <c:pt idx="315">
                  <c:v>3.3999999999999997E-7</c:v>
                </c:pt>
                <c:pt idx="316">
                  <c:v>3.3999999999999997E-7</c:v>
                </c:pt>
                <c:pt idx="317">
                  <c:v>3.5999999999999999E-7</c:v>
                </c:pt>
                <c:pt idx="318">
                  <c:v>3.5999999999999999E-7</c:v>
                </c:pt>
                <c:pt idx="319">
                  <c:v>3.8000000000000001E-7</c:v>
                </c:pt>
                <c:pt idx="320">
                  <c:v>3.8000000000000001E-7</c:v>
                </c:pt>
                <c:pt idx="321">
                  <c:v>3.9999999999999998E-7</c:v>
                </c:pt>
                <c:pt idx="322">
                  <c:v>3.9999999999999998E-7</c:v>
                </c:pt>
                <c:pt idx="323">
                  <c:v>4.2500000000000001E-7</c:v>
                </c:pt>
                <c:pt idx="324">
                  <c:v>4.2500000000000001E-7</c:v>
                </c:pt>
                <c:pt idx="325">
                  <c:v>4.4999999999999998E-7</c:v>
                </c:pt>
                <c:pt idx="326">
                  <c:v>4.4999999999999998E-7</c:v>
                </c:pt>
                <c:pt idx="327">
                  <c:v>4.75E-7</c:v>
                </c:pt>
                <c:pt idx="328">
                  <c:v>4.75E-7</c:v>
                </c:pt>
                <c:pt idx="329">
                  <c:v>4.9999999999999998E-7</c:v>
                </c:pt>
                <c:pt idx="330">
                  <c:v>4.9999999999999998E-7</c:v>
                </c:pt>
                <c:pt idx="331">
                  <c:v>5.2499999999999995E-7</c:v>
                </c:pt>
                <c:pt idx="332">
                  <c:v>5.2499999999999995E-7</c:v>
                </c:pt>
                <c:pt idx="333">
                  <c:v>5.5000000000000003E-7</c:v>
                </c:pt>
                <c:pt idx="334">
                  <c:v>5.5000000000000003E-7</c:v>
                </c:pt>
                <c:pt idx="335">
                  <c:v>5.75E-7</c:v>
                </c:pt>
                <c:pt idx="336">
                  <c:v>5.75E-7</c:v>
                </c:pt>
                <c:pt idx="337">
                  <c:v>5.9999999999999997E-7</c:v>
                </c:pt>
                <c:pt idx="338">
                  <c:v>5.9999999999999997E-7</c:v>
                </c:pt>
                <c:pt idx="339">
                  <c:v>6.3E-7</c:v>
                </c:pt>
                <c:pt idx="340">
                  <c:v>6.3E-7</c:v>
                </c:pt>
                <c:pt idx="341">
                  <c:v>6.6000000000000003E-7</c:v>
                </c:pt>
                <c:pt idx="342">
                  <c:v>6.6000000000000003E-7</c:v>
                </c:pt>
                <c:pt idx="343">
                  <c:v>6.8999999999999996E-7</c:v>
                </c:pt>
                <c:pt idx="344">
                  <c:v>6.8999999999999996E-7</c:v>
                </c:pt>
                <c:pt idx="345">
                  <c:v>7.1999999999999999E-7</c:v>
                </c:pt>
                <c:pt idx="346">
                  <c:v>7.1999999999999999E-7</c:v>
                </c:pt>
                <c:pt idx="347">
                  <c:v>7.6000000000000003E-7</c:v>
                </c:pt>
                <c:pt idx="348">
                  <c:v>7.6000000000000003E-7</c:v>
                </c:pt>
                <c:pt idx="349">
                  <c:v>7.9999999999999996E-7</c:v>
                </c:pt>
                <c:pt idx="350">
                  <c:v>7.9999999999999996E-7</c:v>
                </c:pt>
                <c:pt idx="351">
                  <c:v>8.4E-7</c:v>
                </c:pt>
                <c:pt idx="352">
                  <c:v>8.4E-7</c:v>
                </c:pt>
                <c:pt idx="353">
                  <c:v>8.8000000000000004E-7</c:v>
                </c:pt>
                <c:pt idx="354">
                  <c:v>8.8000000000000004E-7</c:v>
                </c:pt>
                <c:pt idx="355">
                  <c:v>9.1999999999999998E-7</c:v>
                </c:pt>
                <c:pt idx="356">
                  <c:v>9.1999999999999998E-7</c:v>
                </c:pt>
                <c:pt idx="357">
                  <c:v>9.5999999999999991E-7</c:v>
                </c:pt>
                <c:pt idx="358">
                  <c:v>9.5999999999999991E-7</c:v>
                </c:pt>
                <c:pt idx="359">
                  <c:v>9.9999999999999995E-7</c:v>
                </c:pt>
                <c:pt idx="360">
                  <c:v>9.9999999999999995E-7</c:v>
                </c:pt>
                <c:pt idx="361">
                  <c:v>1.0499999999999999E-6</c:v>
                </c:pt>
                <c:pt idx="362">
                  <c:v>1.0499999999999999E-6</c:v>
                </c:pt>
                <c:pt idx="363">
                  <c:v>1.1000000000000001E-6</c:v>
                </c:pt>
                <c:pt idx="364">
                  <c:v>1.1000000000000001E-6</c:v>
                </c:pt>
                <c:pt idx="365">
                  <c:v>1.15E-6</c:v>
                </c:pt>
                <c:pt idx="366">
                  <c:v>1.15E-6</c:v>
                </c:pt>
                <c:pt idx="367">
                  <c:v>1.1999999999999999E-6</c:v>
                </c:pt>
                <c:pt idx="368">
                  <c:v>1.1999999999999999E-6</c:v>
                </c:pt>
                <c:pt idx="369">
                  <c:v>1.2750000000000001E-6</c:v>
                </c:pt>
                <c:pt idx="370">
                  <c:v>1.2750000000000001E-6</c:v>
                </c:pt>
                <c:pt idx="371">
                  <c:v>1.35E-6</c:v>
                </c:pt>
                <c:pt idx="372">
                  <c:v>1.35E-6</c:v>
                </c:pt>
                <c:pt idx="373">
                  <c:v>1.4249999999999999E-6</c:v>
                </c:pt>
                <c:pt idx="374">
                  <c:v>1.4249999999999999E-6</c:v>
                </c:pt>
                <c:pt idx="375">
                  <c:v>1.5E-6</c:v>
                </c:pt>
                <c:pt idx="376">
                  <c:v>1.5E-6</c:v>
                </c:pt>
                <c:pt idx="377">
                  <c:v>1.5999999999999999E-6</c:v>
                </c:pt>
                <c:pt idx="378">
                  <c:v>1.5999999999999999E-6</c:v>
                </c:pt>
                <c:pt idx="379">
                  <c:v>1.7E-6</c:v>
                </c:pt>
                <c:pt idx="380">
                  <c:v>1.7E-6</c:v>
                </c:pt>
                <c:pt idx="381">
                  <c:v>1.7999999999999999E-6</c:v>
                </c:pt>
                <c:pt idx="382">
                  <c:v>1.7999999999999999E-6</c:v>
                </c:pt>
                <c:pt idx="383">
                  <c:v>1.9E-6</c:v>
                </c:pt>
                <c:pt idx="384">
                  <c:v>1.9E-6</c:v>
                </c:pt>
                <c:pt idx="385">
                  <c:v>1.9999999999999999E-6</c:v>
                </c:pt>
                <c:pt idx="386">
                  <c:v>1.9999999999999999E-6</c:v>
                </c:pt>
                <c:pt idx="387">
                  <c:v>2.0999999999999998E-6</c:v>
                </c:pt>
                <c:pt idx="388">
                  <c:v>2.0999999999999998E-6</c:v>
                </c:pt>
                <c:pt idx="389">
                  <c:v>2.2000000000000001E-6</c:v>
                </c:pt>
                <c:pt idx="390">
                  <c:v>2.2000000000000001E-6</c:v>
                </c:pt>
                <c:pt idx="391">
                  <c:v>2.3E-6</c:v>
                </c:pt>
                <c:pt idx="392">
                  <c:v>2.3E-6</c:v>
                </c:pt>
                <c:pt idx="393">
                  <c:v>2.3999999999999999E-6</c:v>
                </c:pt>
                <c:pt idx="394">
                  <c:v>2.3999999999999999E-6</c:v>
                </c:pt>
                <c:pt idx="395">
                  <c:v>2.5500000000000001E-6</c:v>
                </c:pt>
                <c:pt idx="396">
                  <c:v>2.5500000000000001E-6</c:v>
                </c:pt>
                <c:pt idx="397">
                  <c:v>2.7E-6</c:v>
                </c:pt>
                <c:pt idx="398">
                  <c:v>2.7E-6</c:v>
                </c:pt>
                <c:pt idx="399">
                  <c:v>2.7999999999999999E-6</c:v>
                </c:pt>
                <c:pt idx="400">
                  <c:v>2.7999999999999999E-6</c:v>
                </c:pt>
                <c:pt idx="401">
                  <c:v>3.0000000000000001E-6</c:v>
                </c:pt>
                <c:pt idx="402">
                  <c:v>3.0000000000000001E-6</c:v>
                </c:pt>
                <c:pt idx="403">
                  <c:v>3.1999999999999999E-6</c:v>
                </c:pt>
                <c:pt idx="404">
                  <c:v>3.1999999999999999E-6</c:v>
                </c:pt>
                <c:pt idx="405">
                  <c:v>3.4000000000000001E-6</c:v>
                </c:pt>
                <c:pt idx="406">
                  <c:v>3.4000000000000001E-6</c:v>
                </c:pt>
                <c:pt idx="407">
                  <c:v>3.5999999999999998E-6</c:v>
                </c:pt>
                <c:pt idx="408">
                  <c:v>3.5999999999999998E-6</c:v>
                </c:pt>
                <c:pt idx="409">
                  <c:v>3.8E-6</c:v>
                </c:pt>
                <c:pt idx="410">
                  <c:v>3.8E-6</c:v>
                </c:pt>
                <c:pt idx="411">
                  <c:v>3.9999999999999998E-6</c:v>
                </c:pt>
                <c:pt idx="412">
                  <c:v>3.9999999999999998E-6</c:v>
                </c:pt>
                <c:pt idx="413">
                  <c:v>4.25E-6</c:v>
                </c:pt>
                <c:pt idx="414">
                  <c:v>4.25E-6</c:v>
                </c:pt>
                <c:pt idx="415">
                  <c:v>4.5000000000000001E-6</c:v>
                </c:pt>
                <c:pt idx="416">
                  <c:v>4.5000000000000001E-6</c:v>
                </c:pt>
                <c:pt idx="417">
                  <c:v>4.7500000000000003E-6</c:v>
                </c:pt>
                <c:pt idx="418">
                  <c:v>4.7500000000000003E-6</c:v>
                </c:pt>
                <c:pt idx="419">
                  <c:v>5.0000000000000004E-6</c:v>
                </c:pt>
                <c:pt idx="420">
                  <c:v>5.0000000000000004E-6</c:v>
                </c:pt>
                <c:pt idx="421">
                  <c:v>5.2499999999999997E-6</c:v>
                </c:pt>
                <c:pt idx="422">
                  <c:v>5.2499999999999997E-6</c:v>
                </c:pt>
                <c:pt idx="423">
                  <c:v>5.4999999999999999E-6</c:v>
                </c:pt>
                <c:pt idx="424">
                  <c:v>5.4999999999999999E-6</c:v>
                </c:pt>
                <c:pt idx="425">
                  <c:v>5.75E-6</c:v>
                </c:pt>
                <c:pt idx="426">
                  <c:v>5.75E-6</c:v>
                </c:pt>
                <c:pt idx="427">
                  <c:v>6.0000000000000002E-6</c:v>
                </c:pt>
                <c:pt idx="428">
                  <c:v>6.0000000000000002E-6</c:v>
                </c:pt>
                <c:pt idx="429">
                  <c:v>6.2999999999999998E-6</c:v>
                </c:pt>
                <c:pt idx="430">
                  <c:v>6.2999999999999998E-6</c:v>
                </c:pt>
                <c:pt idx="431">
                  <c:v>6.6000000000000003E-6</c:v>
                </c:pt>
                <c:pt idx="432">
                  <c:v>6.6000000000000003E-6</c:v>
                </c:pt>
                <c:pt idx="433">
                  <c:v>6.9E-6</c:v>
                </c:pt>
                <c:pt idx="434">
                  <c:v>6.9E-6</c:v>
                </c:pt>
                <c:pt idx="435">
                  <c:v>7.1999999999999997E-6</c:v>
                </c:pt>
                <c:pt idx="436">
                  <c:v>7.1999999999999997E-6</c:v>
                </c:pt>
                <c:pt idx="437">
                  <c:v>7.6000000000000001E-6</c:v>
                </c:pt>
                <c:pt idx="438">
                  <c:v>7.6000000000000001E-6</c:v>
                </c:pt>
                <c:pt idx="439">
                  <c:v>7.9999999999999996E-6</c:v>
                </c:pt>
                <c:pt idx="440">
                  <c:v>7.9999999999999996E-6</c:v>
                </c:pt>
                <c:pt idx="441">
                  <c:v>8.3999999999999992E-6</c:v>
                </c:pt>
                <c:pt idx="442">
                  <c:v>8.3999999999999992E-6</c:v>
                </c:pt>
                <c:pt idx="443">
                  <c:v>8.8000000000000004E-6</c:v>
                </c:pt>
                <c:pt idx="444">
                  <c:v>8.8000000000000004E-6</c:v>
                </c:pt>
                <c:pt idx="445">
                  <c:v>9.2E-6</c:v>
                </c:pt>
                <c:pt idx="446">
                  <c:v>9.2E-6</c:v>
                </c:pt>
                <c:pt idx="447">
                  <c:v>9.5999999999999996E-6</c:v>
                </c:pt>
                <c:pt idx="448">
                  <c:v>9.5999999999999996E-6</c:v>
                </c:pt>
                <c:pt idx="449">
                  <c:v>1.0000000000000001E-5</c:v>
                </c:pt>
                <c:pt idx="450">
                  <c:v>1.0000000000000001E-5</c:v>
                </c:pt>
                <c:pt idx="451">
                  <c:v>1.0499999999999999E-5</c:v>
                </c:pt>
                <c:pt idx="452">
                  <c:v>1.0499999999999999E-5</c:v>
                </c:pt>
                <c:pt idx="453">
                  <c:v>1.1E-5</c:v>
                </c:pt>
                <c:pt idx="454">
                  <c:v>1.1E-5</c:v>
                </c:pt>
                <c:pt idx="455">
                  <c:v>1.15E-5</c:v>
                </c:pt>
                <c:pt idx="456">
                  <c:v>1.15E-5</c:v>
                </c:pt>
                <c:pt idx="457">
                  <c:v>1.2E-5</c:v>
                </c:pt>
                <c:pt idx="458">
                  <c:v>1.2E-5</c:v>
                </c:pt>
                <c:pt idx="459">
                  <c:v>1.275E-5</c:v>
                </c:pt>
                <c:pt idx="460">
                  <c:v>1.275E-5</c:v>
                </c:pt>
                <c:pt idx="461">
                  <c:v>1.3499999999999999E-5</c:v>
                </c:pt>
                <c:pt idx="462">
                  <c:v>1.3499999999999999E-5</c:v>
                </c:pt>
                <c:pt idx="463">
                  <c:v>1.4250000000000001E-5</c:v>
                </c:pt>
                <c:pt idx="464">
                  <c:v>1.4250000000000001E-5</c:v>
                </c:pt>
                <c:pt idx="465">
                  <c:v>1.5E-5</c:v>
                </c:pt>
                <c:pt idx="466">
                  <c:v>1.5E-5</c:v>
                </c:pt>
                <c:pt idx="467">
                  <c:v>1.5999999999999999E-5</c:v>
                </c:pt>
                <c:pt idx="468">
                  <c:v>1.5999999999999999E-5</c:v>
                </c:pt>
                <c:pt idx="469">
                  <c:v>1.7E-5</c:v>
                </c:pt>
                <c:pt idx="470">
                  <c:v>1.7E-5</c:v>
                </c:pt>
                <c:pt idx="471">
                  <c:v>1.8E-5</c:v>
                </c:pt>
                <c:pt idx="472">
                  <c:v>1.8E-5</c:v>
                </c:pt>
                <c:pt idx="473">
                  <c:v>1.9000000000000001E-5</c:v>
                </c:pt>
                <c:pt idx="474">
                  <c:v>1.9000000000000001E-5</c:v>
                </c:pt>
                <c:pt idx="475">
                  <c:v>2.0000000000000002E-5</c:v>
                </c:pt>
                <c:pt idx="476">
                  <c:v>2.0000000000000002E-5</c:v>
                </c:pt>
                <c:pt idx="477">
                  <c:v>2.0999999999999999E-5</c:v>
                </c:pt>
                <c:pt idx="478">
                  <c:v>2.0999999999999999E-5</c:v>
                </c:pt>
                <c:pt idx="479">
                  <c:v>2.1999999999999999E-5</c:v>
                </c:pt>
                <c:pt idx="480">
                  <c:v>2.1999999999999999E-5</c:v>
                </c:pt>
                <c:pt idx="481">
                  <c:v>2.3E-5</c:v>
                </c:pt>
                <c:pt idx="482">
                  <c:v>2.3E-5</c:v>
                </c:pt>
                <c:pt idx="483">
                  <c:v>2.4000000000000001E-5</c:v>
                </c:pt>
                <c:pt idx="484">
                  <c:v>2.4000000000000001E-5</c:v>
                </c:pt>
                <c:pt idx="485">
                  <c:v>2.55E-5</c:v>
                </c:pt>
                <c:pt idx="486">
                  <c:v>2.55E-5</c:v>
                </c:pt>
                <c:pt idx="487">
                  <c:v>2.6999999999999999E-5</c:v>
                </c:pt>
                <c:pt idx="488">
                  <c:v>2.6999999999999999E-5</c:v>
                </c:pt>
                <c:pt idx="489">
                  <c:v>2.8E-5</c:v>
                </c:pt>
                <c:pt idx="490">
                  <c:v>2.8E-5</c:v>
                </c:pt>
                <c:pt idx="491">
                  <c:v>3.0000000000000001E-5</c:v>
                </c:pt>
                <c:pt idx="492">
                  <c:v>3.0000000000000001E-5</c:v>
                </c:pt>
                <c:pt idx="493">
                  <c:v>3.1999999999999999E-5</c:v>
                </c:pt>
                <c:pt idx="494">
                  <c:v>3.1999999999999999E-5</c:v>
                </c:pt>
                <c:pt idx="495">
                  <c:v>3.4E-5</c:v>
                </c:pt>
                <c:pt idx="496">
                  <c:v>3.4E-5</c:v>
                </c:pt>
                <c:pt idx="497">
                  <c:v>3.6000000000000001E-5</c:v>
                </c:pt>
                <c:pt idx="498">
                  <c:v>3.6000000000000001E-5</c:v>
                </c:pt>
                <c:pt idx="499">
                  <c:v>3.8000000000000002E-5</c:v>
                </c:pt>
                <c:pt idx="500">
                  <c:v>3.8000000000000002E-5</c:v>
                </c:pt>
                <c:pt idx="501">
                  <c:v>4.0000000000000003E-5</c:v>
                </c:pt>
                <c:pt idx="502">
                  <c:v>4.0000000000000003E-5</c:v>
                </c:pt>
                <c:pt idx="503">
                  <c:v>4.2500000000000003E-5</c:v>
                </c:pt>
                <c:pt idx="504">
                  <c:v>4.2500000000000003E-5</c:v>
                </c:pt>
                <c:pt idx="505">
                  <c:v>4.5000000000000003E-5</c:v>
                </c:pt>
                <c:pt idx="506">
                  <c:v>4.5000000000000003E-5</c:v>
                </c:pt>
                <c:pt idx="507">
                  <c:v>4.7500000000000003E-5</c:v>
                </c:pt>
                <c:pt idx="508">
                  <c:v>4.7500000000000003E-5</c:v>
                </c:pt>
                <c:pt idx="509">
                  <c:v>5.0000000000000002E-5</c:v>
                </c:pt>
                <c:pt idx="510">
                  <c:v>5.0000000000000002E-5</c:v>
                </c:pt>
                <c:pt idx="511">
                  <c:v>5.2500000000000002E-5</c:v>
                </c:pt>
                <c:pt idx="512">
                  <c:v>5.2500000000000002E-5</c:v>
                </c:pt>
                <c:pt idx="513">
                  <c:v>5.5000000000000002E-5</c:v>
                </c:pt>
                <c:pt idx="514">
                  <c:v>5.5000000000000002E-5</c:v>
                </c:pt>
                <c:pt idx="515">
                  <c:v>5.7500000000000002E-5</c:v>
                </c:pt>
                <c:pt idx="516">
                  <c:v>5.7500000000000002E-5</c:v>
                </c:pt>
                <c:pt idx="517">
                  <c:v>6.0000000000000002E-5</c:v>
                </c:pt>
                <c:pt idx="518">
                  <c:v>6.0000000000000002E-5</c:v>
                </c:pt>
                <c:pt idx="519">
                  <c:v>6.3E-5</c:v>
                </c:pt>
                <c:pt idx="520">
                  <c:v>6.3E-5</c:v>
                </c:pt>
                <c:pt idx="521">
                  <c:v>6.6000000000000005E-5</c:v>
                </c:pt>
                <c:pt idx="522">
                  <c:v>6.6000000000000005E-5</c:v>
                </c:pt>
                <c:pt idx="523">
                  <c:v>6.8999999999999997E-5</c:v>
                </c:pt>
                <c:pt idx="524">
                  <c:v>6.8999999999999997E-5</c:v>
                </c:pt>
                <c:pt idx="525">
                  <c:v>7.2000000000000002E-5</c:v>
                </c:pt>
                <c:pt idx="526">
                  <c:v>7.2000000000000002E-5</c:v>
                </c:pt>
                <c:pt idx="527">
                  <c:v>7.6000000000000004E-5</c:v>
                </c:pt>
                <c:pt idx="528">
                  <c:v>7.6000000000000004E-5</c:v>
                </c:pt>
                <c:pt idx="529">
                  <c:v>8.0000000000000007E-5</c:v>
                </c:pt>
                <c:pt idx="530">
                  <c:v>8.0000000000000007E-5</c:v>
                </c:pt>
                <c:pt idx="531">
                  <c:v>8.3999999999999995E-5</c:v>
                </c:pt>
                <c:pt idx="532">
                  <c:v>8.3999999999999995E-5</c:v>
                </c:pt>
                <c:pt idx="533">
                  <c:v>8.7999999999999998E-5</c:v>
                </c:pt>
                <c:pt idx="534">
                  <c:v>8.7999999999999998E-5</c:v>
                </c:pt>
                <c:pt idx="535">
                  <c:v>9.2E-5</c:v>
                </c:pt>
                <c:pt idx="536">
                  <c:v>9.2E-5</c:v>
                </c:pt>
                <c:pt idx="537">
                  <c:v>9.6000000000000002E-5</c:v>
                </c:pt>
                <c:pt idx="538">
                  <c:v>9.6000000000000002E-5</c:v>
                </c:pt>
                <c:pt idx="539">
                  <c:v>1E-4</c:v>
                </c:pt>
                <c:pt idx="540">
                  <c:v>1E-4</c:v>
                </c:pt>
                <c:pt idx="541">
                  <c:v>1.05E-4</c:v>
                </c:pt>
                <c:pt idx="542">
                  <c:v>1.05E-4</c:v>
                </c:pt>
                <c:pt idx="543">
                  <c:v>1.1E-4</c:v>
                </c:pt>
                <c:pt idx="544">
                  <c:v>1.1E-4</c:v>
                </c:pt>
                <c:pt idx="545">
                  <c:v>1.15E-4</c:v>
                </c:pt>
                <c:pt idx="546">
                  <c:v>1.15E-4</c:v>
                </c:pt>
                <c:pt idx="547">
                  <c:v>1.2E-4</c:v>
                </c:pt>
                <c:pt idx="548">
                  <c:v>1.2E-4</c:v>
                </c:pt>
                <c:pt idx="549">
                  <c:v>1.2750000000000001E-4</c:v>
                </c:pt>
                <c:pt idx="550">
                  <c:v>1.2750000000000001E-4</c:v>
                </c:pt>
                <c:pt idx="551">
                  <c:v>1.35E-4</c:v>
                </c:pt>
                <c:pt idx="552">
                  <c:v>1.35E-4</c:v>
                </c:pt>
                <c:pt idx="553">
                  <c:v>1.4249999999999999E-4</c:v>
                </c:pt>
                <c:pt idx="554">
                  <c:v>1.4249999999999999E-4</c:v>
                </c:pt>
                <c:pt idx="555">
                  <c:v>1.4999999999999999E-4</c:v>
                </c:pt>
                <c:pt idx="556">
                  <c:v>1.4999999999999999E-4</c:v>
                </c:pt>
                <c:pt idx="557">
                  <c:v>1.6000000000000001E-4</c:v>
                </c:pt>
                <c:pt idx="558">
                  <c:v>1.6000000000000001E-4</c:v>
                </c:pt>
                <c:pt idx="559">
                  <c:v>1.7000000000000001E-4</c:v>
                </c:pt>
                <c:pt idx="560">
                  <c:v>1.7000000000000001E-4</c:v>
                </c:pt>
                <c:pt idx="561">
                  <c:v>1.8000000000000001E-4</c:v>
                </c:pt>
                <c:pt idx="562">
                  <c:v>1.8000000000000001E-4</c:v>
                </c:pt>
                <c:pt idx="563">
                  <c:v>1.9000000000000001E-4</c:v>
                </c:pt>
                <c:pt idx="564">
                  <c:v>1.9000000000000001E-4</c:v>
                </c:pt>
                <c:pt idx="565">
                  <c:v>2.0000000000000001E-4</c:v>
                </c:pt>
                <c:pt idx="566">
                  <c:v>2.0000000000000001E-4</c:v>
                </c:pt>
                <c:pt idx="567">
                  <c:v>2.1000000000000001E-4</c:v>
                </c:pt>
                <c:pt idx="568">
                  <c:v>2.1000000000000001E-4</c:v>
                </c:pt>
                <c:pt idx="569">
                  <c:v>2.2000000000000001E-4</c:v>
                </c:pt>
                <c:pt idx="570">
                  <c:v>2.2000000000000001E-4</c:v>
                </c:pt>
                <c:pt idx="571">
                  <c:v>2.3000000000000001E-4</c:v>
                </c:pt>
                <c:pt idx="572">
                  <c:v>2.3000000000000001E-4</c:v>
                </c:pt>
                <c:pt idx="573">
                  <c:v>2.4000000000000001E-4</c:v>
                </c:pt>
                <c:pt idx="574">
                  <c:v>2.4000000000000001E-4</c:v>
                </c:pt>
                <c:pt idx="575">
                  <c:v>2.5500000000000002E-4</c:v>
                </c:pt>
                <c:pt idx="576">
                  <c:v>2.5500000000000002E-4</c:v>
                </c:pt>
                <c:pt idx="577">
                  <c:v>2.7E-4</c:v>
                </c:pt>
                <c:pt idx="578">
                  <c:v>2.7E-4</c:v>
                </c:pt>
                <c:pt idx="579">
                  <c:v>2.7999999999999998E-4</c:v>
                </c:pt>
                <c:pt idx="580">
                  <c:v>2.7999999999999998E-4</c:v>
                </c:pt>
                <c:pt idx="581">
                  <c:v>2.9999999999999997E-4</c:v>
                </c:pt>
                <c:pt idx="582">
                  <c:v>2.9999999999999997E-4</c:v>
                </c:pt>
                <c:pt idx="583">
                  <c:v>3.2000000000000003E-4</c:v>
                </c:pt>
                <c:pt idx="584">
                  <c:v>3.2000000000000003E-4</c:v>
                </c:pt>
                <c:pt idx="585">
                  <c:v>3.4000000000000002E-4</c:v>
                </c:pt>
                <c:pt idx="586">
                  <c:v>3.4000000000000002E-4</c:v>
                </c:pt>
                <c:pt idx="587">
                  <c:v>3.6000000000000002E-4</c:v>
                </c:pt>
                <c:pt idx="588">
                  <c:v>3.6000000000000002E-4</c:v>
                </c:pt>
                <c:pt idx="589">
                  <c:v>3.8000000000000002E-4</c:v>
                </c:pt>
                <c:pt idx="590">
                  <c:v>3.8000000000000002E-4</c:v>
                </c:pt>
                <c:pt idx="591">
                  <c:v>4.0000000000000002E-4</c:v>
                </c:pt>
                <c:pt idx="592">
                  <c:v>4.0000000000000002E-4</c:v>
                </c:pt>
                <c:pt idx="593">
                  <c:v>4.2499999999999998E-4</c:v>
                </c:pt>
                <c:pt idx="594">
                  <c:v>4.2499999999999998E-4</c:v>
                </c:pt>
                <c:pt idx="595">
                  <c:v>4.4999999999999999E-4</c:v>
                </c:pt>
                <c:pt idx="596">
                  <c:v>4.4999999999999999E-4</c:v>
                </c:pt>
                <c:pt idx="597">
                  <c:v>4.75E-4</c:v>
                </c:pt>
                <c:pt idx="598">
                  <c:v>4.75E-4</c:v>
                </c:pt>
                <c:pt idx="599">
                  <c:v>5.0000000000000001E-4</c:v>
                </c:pt>
                <c:pt idx="600">
                  <c:v>5.0000000000000001E-4</c:v>
                </c:pt>
                <c:pt idx="601">
                  <c:v>5.2499999999999997E-4</c:v>
                </c:pt>
                <c:pt idx="602">
                  <c:v>5.2499999999999997E-4</c:v>
                </c:pt>
                <c:pt idx="603">
                  <c:v>5.5000000000000003E-4</c:v>
                </c:pt>
                <c:pt idx="604">
                  <c:v>5.5000000000000003E-4</c:v>
                </c:pt>
                <c:pt idx="605">
                  <c:v>5.7499999999999999E-4</c:v>
                </c:pt>
                <c:pt idx="606">
                  <c:v>5.7499999999999999E-4</c:v>
                </c:pt>
                <c:pt idx="607">
                  <c:v>5.9999999999999995E-4</c:v>
                </c:pt>
                <c:pt idx="608">
                  <c:v>5.9999999999999995E-4</c:v>
                </c:pt>
                <c:pt idx="609">
                  <c:v>6.3000000000000003E-4</c:v>
                </c:pt>
                <c:pt idx="610">
                  <c:v>6.3000000000000003E-4</c:v>
                </c:pt>
                <c:pt idx="611">
                  <c:v>6.6E-4</c:v>
                </c:pt>
                <c:pt idx="612">
                  <c:v>6.6E-4</c:v>
                </c:pt>
                <c:pt idx="613">
                  <c:v>6.8999999999999997E-4</c:v>
                </c:pt>
                <c:pt idx="614">
                  <c:v>6.8999999999999997E-4</c:v>
                </c:pt>
                <c:pt idx="615">
                  <c:v>7.2000000000000005E-4</c:v>
                </c:pt>
                <c:pt idx="616">
                  <c:v>7.2000000000000005E-4</c:v>
                </c:pt>
                <c:pt idx="617">
                  <c:v>7.6000000000000004E-4</c:v>
                </c:pt>
                <c:pt idx="618">
                  <c:v>7.6000000000000004E-4</c:v>
                </c:pt>
                <c:pt idx="619">
                  <c:v>8.0000000000000004E-4</c:v>
                </c:pt>
                <c:pt idx="620">
                  <c:v>8.0000000000000004E-4</c:v>
                </c:pt>
                <c:pt idx="621">
                  <c:v>8.4000000000000003E-4</c:v>
                </c:pt>
                <c:pt idx="622">
                  <c:v>8.4000000000000003E-4</c:v>
                </c:pt>
                <c:pt idx="623">
                  <c:v>8.8000000000000003E-4</c:v>
                </c:pt>
                <c:pt idx="624">
                  <c:v>8.8000000000000003E-4</c:v>
                </c:pt>
                <c:pt idx="625">
                  <c:v>9.2000000000000003E-4</c:v>
                </c:pt>
                <c:pt idx="626">
                  <c:v>9.2000000000000003E-4</c:v>
                </c:pt>
                <c:pt idx="627">
                  <c:v>9.6000000000000002E-4</c:v>
                </c:pt>
                <c:pt idx="628">
                  <c:v>9.6000000000000002E-4</c:v>
                </c:pt>
                <c:pt idx="629">
                  <c:v>1E-3</c:v>
                </c:pt>
                <c:pt idx="630">
                  <c:v>1E-3</c:v>
                </c:pt>
                <c:pt idx="631">
                  <c:v>1.0499999999999999E-3</c:v>
                </c:pt>
                <c:pt idx="632">
                  <c:v>1.0499999999999999E-3</c:v>
                </c:pt>
                <c:pt idx="633">
                  <c:v>1.1000000000000001E-3</c:v>
                </c:pt>
                <c:pt idx="634">
                  <c:v>1.1000000000000001E-3</c:v>
                </c:pt>
                <c:pt idx="635">
                  <c:v>1.15E-3</c:v>
                </c:pt>
                <c:pt idx="636">
                  <c:v>1.15E-3</c:v>
                </c:pt>
                <c:pt idx="637">
                  <c:v>1.1999999999999999E-3</c:v>
                </c:pt>
                <c:pt idx="638">
                  <c:v>1.1999999999999999E-3</c:v>
                </c:pt>
                <c:pt idx="639">
                  <c:v>1.2750000000000001E-3</c:v>
                </c:pt>
                <c:pt idx="640">
                  <c:v>1.2750000000000001E-3</c:v>
                </c:pt>
                <c:pt idx="641">
                  <c:v>1.3500000000000001E-3</c:v>
                </c:pt>
                <c:pt idx="642">
                  <c:v>1.3500000000000001E-3</c:v>
                </c:pt>
                <c:pt idx="643">
                  <c:v>1.4250000000000001E-3</c:v>
                </c:pt>
                <c:pt idx="644">
                  <c:v>1.4250000000000001E-3</c:v>
                </c:pt>
                <c:pt idx="645">
                  <c:v>1.5E-3</c:v>
                </c:pt>
                <c:pt idx="646">
                  <c:v>1.5E-3</c:v>
                </c:pt>
                <c:pt idx="647">
                  <c:v>1.6000000000000001E-3</c:v>
                </c:pt>
                <c:pt idx="648">
                  <c:v>1.6000000000000001E-3</c:v>
                </c:pt>
                <c:pt idx="649">
                  <c:v>1.6999999999999999E-3</c:v>
                </c:pt>
                <c:pt idx="650">
                  <c:v>1.6999999999999999E-3</c:v>
                </c:pt>
                <c:pt idx="651">
                  <c:v>1.8E-3</c:v>
                </c:pt>
                <c:pt idx="652">
                  <c:v>1.8E-3</c:v>
                </c:pt>
                <c:pt idx="653">
                  <c:v>1.9E-3</c:v>
                </c:pt>
                <c:pt idx="654">
                  <c:v>1.9E-3</c:v>
                </c:pt>
                <c:pt idx="655">
                  <c:v>2E-3</c:v>
                </c:pt>
                <c:pt idx="656">
                  <c:v>2E-3</c:v>
                </c:pt>
                <c:pt idx="657">
                  <c:v>2.0999999999999999E-3</c:v>
                </c:pt>
                <c:pt idx="658">
                  <c:v>2.0999999999999999E-3</c:v>
                </c:pt>
                <c:pt idx="659">
                  <c:v>2.2000000000000001E-3</c:v>
                </c:pt>
                <c:pt idx="660">
                  <c:v>2.2000000000000001E-3</c:v>
                </c:pt>
                <c:pt idx="661">
                  <c:v>2.3E-3</c:v>
                </c:pt>
                <c:pt idx="662">
                  <c:v>2.3E-3</c:v>
                </c:pt>
                <c:pt idx="663">
                  <c:v>2.3999999999999998E-3</c:v>
                </c:pt>
                <c:pt idx="664">
                  <c:v>2.3999999999999998E-3</c:v>
                </c:pt>
                <c:pt idx="665">
                  <c:v>2.5500000000000002E-3</c:v>
                </c:pt>
                <c:pt idx="666">
                  <c:v>2.5500000000000002E-3</c:v>
                </c:pt>
                <c:pt idx="667">
                  <c:v>2.7000000000000001E-3</c:v>
                </c:pt>
                <c:pt idx="668">
                  <c:v>2.7000000000000001E-3</c:v>
                </c:pt>
                <c:pt idx="669">
                  <c:v>2.8E-3</c:v>
                </c:pt>
                <c:pt idx="670">
                  <c:v>2.8E-3</c:v>
                </c:pt>
                <c:pt idx="671">
                  <c:v>3.0000000000000001E-3</c:v>
                </c:pt>
                <c:pt idx="672">
                  <c:v>3.0000000000000001E-3</c:v>
                </c:pt>
                <c:pt idx="673">
                  <c:v>3.2000000000000002E-3</c:v>
                </c:pt>
                <c:pt idx="674">
                  <c:v>3.2000000000000002E-3</c:v>
                </c:pt>
                <c:pt idx="675">
                  <c:v>3.3999999999999998E-3</c:v>
                </c:pt>
                <c:pt idx="676">
                  <c:v>3.3999999999999998E-3</c:v>
                </c:pt>
                <c:pt idx="677">
                  <c:v>3.5999999999999999E-3</c:v>
                </c:pt>
                <c:pt idx="678">
                  <c:v>3.5999999999999999E-3</c:v>
                </c:pt>
                <c:pt idx="679">
                  <c:v>3.8E-3</c:v>
                </c:pt>
                <c:pt idx="680">
                  <c:v>3.8E-3</c:v>
                </c:pt>
                <c:pt idx="681">
                  <c:v>4.0000000000000001E-3</c:v>
                </c:pt>
                <c:pt idx="682">
                  <c:v>4.0000000000000001E-3</c:v>
                </c:pt>
                <c:pt idx="683">
                  <c:v>4.2500000000000003E-3</c:v>
                </c:pt>
                <c:pt idx="684">
                  <c:v>4.2500000000000003E-3</c:v>
                </c:pt>
                <c:pt idx="685">
                  <c:v>4.4999999999999997E-3</c:v>
                </c:pt>
                <c:pt idx="686">
                  <c:v>4.4999999999999997E-3</c:v>
                </c:pt>
                <c:pt idx="687">
                  <c:v>4.7499999999999999E-3</c:v>
                </c:pt>
                <c:pt idx="688">
                  <c:v>4.7499999999999999E-3</c:v>
                </c:pt>
                <c:pt idx="689">
                  <c:v>5.0000000000000001E-3</c:v>
                </c:pt>
                <c:pt idx="690">
                  <c:v>5.0000000000000001E-3</c:v>
                </c:pt>
                <c:pt idx="691">
                  <c:v>5.2500000000000003E-3</c:v>
                </c:pt>
                <c:pt idx="692">
                  <c:v>5.2500000000000003E-3</c:v>
                </c:pt>
                <c:pt idx="693">
                  <c:v>5.4999999999999997E-3</c:v>
                </c:pt>
                <c:pt idx="694">
                  <c:v>5.4999999999999997E-3</c:v>
                </c:pt>
                <c:pt idx="695">
                  <c:v>5.7499999999999999E-3</c:v>
                </c:pt>
                <c:pt idx="696">
                  <c:v>5.7499999999999999E-3</c:v>
                </c:pt>
                <c:pt idx="697">
                  <c:v>6.0000000000000001E-3</c:v>
                </c:pt>
                <c:pt idx="698">
                  <c:v>6.0000000000000001E-3</c:v>
                </c:pt>
                <c:pt idx="699">
                  <c:v>6.3E-3</c:v>
                </c:pt>
                <c:pt idx="700">
                  <c:v>6.3E-3</c:v>
                </c:pt>
                <c:pt idx="701">
                  <c:v>6.6E-3</c:v>
                </c:pt>
                <c:pt idx="702">
                  <c:v>6.6E-3</c:v>
                </c:pt>
                <c:pt idx="703">
                  <c:v>6.8999999999999999E-3</c:v>
                </c:pt>
                <c:pt idx="704">
                  <c:v>6.8999999999999999E-3</c:v>
                </c:pt>
                <c:pt idx="705">
                  <c:v>7.1999999999999998E-3</c:v>
                </c:pt>
                <c:pt idx="706">
                  <c:v>7.1999999999999998E-3</c:v>
                </c:pt>
                <c:pt idx="707">
                  <c:v>7.6E-3</c:v>
                </c:pt>
                <c:pt idx="708">
                  <c:v>7.6E-3</c:v>
                </c:pt>
                <c:pt idx="709">
                  <c:v>8.0000000000000002E-3</c:v>
                </c:pt>
                <c:pt idx="710">
                  <c:v>8.0000000000000002E-3</c:v>
                </c:pt>
                <c:pt idx="711">
                  <c:v>8.3999999999999995E-3</c:v>
                </c:pt>
                <c:pt idx="712">
                  <c:v>8.3999999999999995E-3</c:v>
                </c:pt>
                <c:pt idx="713">
                  <c:v>8.8000000000000005E-3</c:v>
                </c:pt>
                <c:pt idx="714">
                  <c:v>8.8000000000000005E-3</c:v>
                </c:pt>
                <c:pt idx="715">
                  <c:v>9.1999999999999998E-3</c:v>
                </c:pt>
                <c:pt idx="716">
                  <c:v>9.1999999999999998E-3</c:v>
                </c:pt>
                <c:pt idx="717">
                  <c:v>9.5999999999999992E-3</c:v>
                </c:pt>
                <c:pt idx="718">
                  <c:v>9.5999999999999992E-3</c:v>
                </c:pt>
                <c:pt idx="719">
                  <c:v>0.01</c:v>
                </c:pt>
                <c:pt idx="720">
                  <c:v>0.01</c:v>
                </c:pt>
                <c:pt idx="721">
                  <c:v>1.0500000000000001E-2</c:v>
                </c:pt>
                <c:pt idx="722">
                  <c:v>1.0500000000000001E-2</c:v>
                </c:pt>
                <c:pt idx="723">
                  <c:v>1.0999999999999999E-2</c:v>
                </c:pt>
                <c:pt idx="724">
                  <c:v>1.0999999999999999E-2</c:v>
                </c:pt>
                <c:pt idx="725">
                  <c:v>1.15E-2</c:v>
                </c:pt>
                <c:pt idx="726">
                  <c:v>1.15E-2</c:v>
                </c:pt>
                <c:pt idx="727">
                  <c:v>1.2E-2</c:v>
                </c:pt>
                <c:pt idx="728">
                  <c:v>1.2E-2</c:v>
                </c:pt>
                <c:pt idx="729">
                  <c:v>1.2749999999999999E-2</c:v>
                </c:pt>
                <c:pt idx="730">
                  <c:v>1.2749999999999999E-2</c:v>
                </c:pt>
                <c:pt idx="731">
                  <c:v>1.35E-2</c:v>
                </c:pt>
                <c:pt idx="732">
                  <c:v>1.35E-2</c:v>
                </c:pt>
                <c:pt idx="733">
                  <c:v>1.4250000000000001E-2</c:v>
                </c:pt>
                <c:pt idx="734">
                  <c:v>1.4250000000000001E-2</c:v>
                </c:pt>
                <c:pt idx="735">
                  <c:v>1.4999999999999999E-2</c:v>
                </c:pt>
                <c:pt idx="736">
                  <c:v>1.4999999999999999E-2</c:v>
                </c:pt>
                <c:pt idx="737">
                  <c:v>1.6E-2</c:v>
                </c:pt>
                <c:pt idx="738">
                  <c:v>1.6E-2</c:v>
                </c:pt>
                <c:pt idx="739">
                  <c:v>1.7000000000000001E-2</c:v>
                </c:pt>
                <c:pt idx="740">
                  <c:v>1.7000000000000001E-2</c:v>
                </c:pt>
                <c:pt idx="741">
                  <c:v>1.7999999999999999E-2</c:v>
                </c:pt>
                <c:pt idx="742">
                  <c:v>1.7999999999999999E-2</c:v>
                </c:pt>
                <c:pt idx="743">
                  <c:v>1.9E-2</c:v>
                </c:pt>
                <c:pt idx="744">
                  <c:v>1.9E-2</c:v>
                </c:pt>
                <c:pt idx="745">
                  <c:v>0.02</c:v>
                </c:pt>
                <c:pt idx="746">
                  <c:v>0.02</c:v>
                </c:pt>
                <c:pt idx="747">
                  <c:v>2.1000000000000001E-2</c:v>
                </c:pt>
                <c:pt idx="748">
                  <c:v>2.1000000000000001E-2</c:v>
                </c:pt>
                <c:pt idx="749">
                  <c:v>2.1999999999999999E-2</c:v>
                </c:pt>
                <c:pt idx="750">
                  <c:v>2.1999999999999999E-2</c:v>
                </c:pt>
                <c:pt idx="751">
                  <c:v>2.3E-2</c:v>
                </c:pt>
                <c:pt idx="752">
                  <c:v>2.3E-2</c:v>
                </c:pt>
                <c:pt idx="753">
                  <c:v>2.4E-2</c:v>
                </c:pt>
                <c:pt idx="754">
                  <c:v>2.4E-2</c:v>
                </c:pt>
                <c:pt idx="755">
                  <c:v>2.5499999999999998E-2</c:v>
                </c:pt>
                <c:pt idx="756">
                  <c:v>2.5499999999999998E-2</c:v>
                </c:pt>
                <c:pt idx="757">
                  <c:v>2.7E-2</c:v>
                </c:pt>
                <c:pt idx="758">
                  <c:v>2.7E-2</c:v>
                </c:pt>
                <c:pt idx="759">
                  <c:v>2.8000000000000001E-2</c:v>
                </c:pt>
                <c:pt idx="760">
                  <c:v>2.8000000000000001E-2</c:v>
                </c:pt>
                <c:pt idx="761">
                  <c:v>0.03</c:v>
                </c:pt>
                <c:pt idx="762">
                  <c:v>0.03</c:v>
                </c:pt>
                <c:pt idx="763">
                  <c:v>3.2000000000000001E-2</c:v>
                </c:pt>
                <c:pt idx="764">
                  <c:v>3.2000000000000001E-2</c:v>
                </c:pt>
                <c:pt idx="765">
                  <c:v>3.4000000000000002E-2</c:v>
                </c:pt>
                <c:pt idx="766">
                  <c:v>3.4000000000000002E-2</c:v>
                </c:pt>
                <c:pt idx="767">
                  <c:v>3.5999999999999997E-2</c:v>
                </c:pt>
                <c:pt idx="768">
                  <c:v>3.5999999999999997E-2</c:v>
                </c:pt>
                <c:pt idx="769">
                  <c:v>3.7999999999999999E-2</c:v>
                </c:pt>
                <c:pt idx="770">
                  <c:v>3.7999999999999999E-2</c:v>
                </c:pt>
                <c:pt idx="771">
                  <c:v>0.04</c:v>
                </c:pt>
                <c:pt idx="772">
                  <c:v>0.04</c:v>
                </c:pt>
                <c:pt idx="773">
                  <c:v>4.2500000000000003E-2</c:v>
                </c:pt>
                <c:pt idx="774">
                  <c:v>4.2500000000000003E-2</c:v>
                </c:pt>
                <c:pt idx="775">
                  <c:v>4.4999999999999998E-2</c:v>
                </c:pt>
                <c:pt idx="776">
                  <c:v>4.4999999999999998E-2</c:v>
                </c:pt>
                <c:pt idx="777">
                  <c:v>4.7500000000000001E-2</c:v>
                </c:pt>
                <c:pt idx="778">
                  <c:v>4.7500000000000001E-2</c:v>
                </c:pt>
                <c:pt idx="779">
                  <c:v>0.05</c:v>
                </c:pt>
                <c:pt idx="780">
                  <c:v>0.05</c:v>
                </c:pt>
                <c:pt idx="781">
                  <c:v>5.2499999999999998E-2</c:v>
                </c:pt>
                <c:pt idx="782">
                  <c:v>5.2499999999999998E-2</c:v>
                </c:pt>
                <c:pt idx="783">
                  <c:v>5.5E-2</c:v>
                </c:pt>
                <c:pt idx="784">
                  <c:v>5.5E-2</c:v>
                </c:pt>
                <c:pt idx="785">
                  <c:v>5.7500000000000002E-2</c:v>
                </c:pt>
                <c:pt idx="786">
                  <c:v>5.7500000000000002E-2</c:v>
                </c:pt>
                <c:pt idx="787">
                  <c:v>0.06</c:v>
                </c:pt>
                <c:pt idx="788">
                  <c:v>0.06</c:v>
                </c:pt>
                <c:pt idx="789">
                  <c:v>6.3E-2</c:v>
                </c:pt>
                <c:pt idx="790">
                  <c:v>6.3E-2</c:v>
                </c:pt>
                <c:pt idx="791">
                  <c:v>6.6000000000000003E-2</c:v>
                </c:pt>
                <c:pt idx="792">
                  <c:v>6.6000000000000003E-2</c:v>
                </c:pt>
                <c:pt idx="793">
                  <c:v>6.9000000000000006E-2</c:v>
                </c:pt>
                <c:pt idx="794">
                  <c:v>6.9000000000000006E-2</c:v>
                </c:pt>
                <c:pt idx="795">
                  <c:v>7.1999999999999995E-2</c:v>
                </c:pt>
                <c:pt idx="796">
                  <c:v>7.1999999999999995E-2</c:v>
                </c:pt>
                <c:pt idx="797">
                  <c:v>7.5999999999999998E-2</c:v>
                </c:pt>
                <c:pt idx="798">
                  <c:v>7.5999999999999998E-2</c:v>
                </c:pt>
                <c:pt idx="799">
                  <c:v>0.08</c:v>
                </c:pt>
                <c:pt idx="800">
                  <c:v>0.08</c:v>
                </c:pt>
                <c:pt idx="801">
                  <c:v>8.4000000000000005E-2</c:v>
                </c:pt>
                <c:pt idx="802">
                  <c:v>8.4000000000000005E-2</c:v>
                </c:pt>
                <c:pt idx="803">
                  <c:v>8.7999999999999995E-2</c:v>
                </c:pt>
                <c:pt idx="804">
                  <c:v>8.7999999999999995E-2</c:v>
                </c:pt>
                <c:pt idx="805">
                  <c:v>9.1999999999999998E-2</c:v>
                </c:pt>
                <c:pt idx="806">
                  <c:v>9.1999999999999998E-2</c:v>
                </c:pt>
                <c:pt idx="807">
                  <c:v>9.6000000000000002E-2</c:v>
                </c:pt>
                <c:pt idx="808">
                  <c:v>9.6000000000000002E-2</c:v>
                </c:pt>
                <c:pt idx="809">
                  <c:v>0.1</c:v>
                </c:pt>
                <c:pt idx="810">
                  <c:v>0.1</c:v>
                </c:pt>
                <c:pt idx="811">
                  <c:v>0.105</c:v>
                </c:pt>
                <c:pt idx="812">
                  <c:v>0.105</c:v>
                </c:pt>
                <c:pt idx="813">
                  <c:v>0.11</c:v>
                </c:pt>
                <c:pt idx="814">
                  <c:v>0.11</c:v>
                </c:pt>
                <c:pt idx="815">
                  <c:v>0.115</c:v>
                </c:pt>
                <c:pt idx="816">
                  <c:v>0.115</c:v>
                </c:pt>
                <c:pt idx="817">
                  <c:v>0.12</c:v>
                </c:pt>
                <c:pt idx="818">
                  <c:v>0.12</c:v>
                </c:pt>
                <c:pt idx="819">
                  <c:v>0.1275</c:v>
                </c:pt>
                <c:pt idx="820">
                  <c:v>0.1275</c:v>
                </c:pt>
                <c:pt idx="821">
                  <c:v>0.13500000000000001</c:v>
                </c:pt>
                <c:pt idx="822">
                  <c:v>0.13500000000000001</c:v>
                </c:pt>
                <c:pt idx="823">
                  <c:v>0.14249999999999999</c:v>
                </c:pt>
                <c:pt idx="824">
                  <c:v>0.14249999999999999</c:v>
                </c:pt>
                <c:pt idx="825">
                  <c:v>0.15</c:v>
                </c:pt>
                <c:pt idx="826">
                  <c:v>0.15</c:v>
                </c:pt>
                <c:pt idx="827">
                  <c:v>0.16</c:v>
                </c:pt>
                <c:pt idx="828">
                  <c:v>0.16</c:v>
                </c:pt>
                <c:pt idx="829">
                  <c:v>0.17</c:v>
                </c:pt>
                <c:pt idx="830">
                  <c:v>0.17</c:v>
                </c:pt>
                <c:pt idx="831">
                  <c:v>0.18</c:v>
                </c:pt>
                <c:pt idx="832">
                  <c:v>0.18</c:v>
                </c:pt>
                <c:pt idx="833">
                  <c:v>0.19</c:v>
                </c:pt>
                <c:pt idx="834">
                  <c:v>0.19</c:v>
                </c:pt>
                <c:pt idx="835">
                  <c:v>0.2</c:v>
                </c:pt>
                <c:pt idx="836">
                  <c:v>0.2</c:v>
                </c:pt>
                <c:pt idx="837">
                  <c:v>0.21</c:v>
                </c:pt>
                <c:pt idx="838">
                  <c:v>0.21</c:v>
                </c:pt>
                <c:pt idx="839">
                  <c:v>0.22</c:v>
                </c:pt>
                <c:pt idx="840">
                  <c:v>0.22</c:v>
                </c:pt>
                <c:pt idx="841">
                  <c:v>0.23</c:v>
                </c:pt>
                <c:pt idx="842">
                  <c:v>0.23</c:v>
                </c:pt>
                <c:pt idx="843">
                  <c:v>0.24</c:v>
                </c:pt>
                <c:pt idx="844">
                  <c:v>0.24</c:v>
                </c:pt>
                <c:pt idx="845">
                  <c:v>0.255</c:v>
                </c:pt>
                <c:pt idx="846">
                  <c:v>0.255</c:v>
                </c:pt>
                <c:pt idx="847">
                  <c:v>0.27</c:v>
                </c:pt>
                <c:pt idx="848">
                  <c:v>0.27</c:v>
                </c:pt>
                <c:pt idx="849">
                  <c:v>0.28000000000000003</c:v>
                </c:pt>
                <c:pt idx="850">
                  <c:v>0.28000000000000003</c:v>
                </c:pt>
                <c:pt idx="851">
                  <c:v>0.3</c:v>
                </c:pt>
                <c:pt idx="852">
                  <c:v>0.3</c:v>
                </c:pt>
                <c:pt idx="853">
                  <c:v>0.32</c:v>
                </c:pt>
                <c:pt idx="854">
                  <c:v>0.32</c:v>
                </c:pt>
                <c:pt idx="855">
                  <c:v>0.34</c:v>
                </c:pt>
                <c:pt idx="856">
                  <c:v>0.34</c:v>
                </c:pt>
                <c:pt idx="857">
                  <c:v>0.36</c:v>
                </c:pt>
                <c:pt idx="858">
                  <c:v>0.36</c:v>
                </c:pt>
                <c:pt idx="859">
                  <c:v>0.38</c:v>
                </c:pt>
                <c:pt idx="860">
                  <c:v>0.38</c:v>
                </c:pt>
                <c:pt idx="861">
                  <c:v>0.4</c:v>
                </c:pt>
                <c:pt idx="862">
                  <c:v>0.4</c:v>
                </c:pt>
                <c:pt idx="863">
                  <c:v>0.42499999999999999</c:v>
                </c:pt>
                <c:pt idx="864">
                  <c:v>0.42499999999999999</c:v>
                </c:pt>
                <c:pt idx="865">
                  <c:v>0.45</c:v>
                </c:pt>
                <c:pt idx="866">
                  <c:v>0.45</c:v>
                </c:pt>
                <c:pt idx="867">
                  <c:v>0.47499999999999998</c:v>
                </c:pt>
                <c:pt idx="868">
                  <c:v>0.47499999999999998</c:v>
                </c:pt>
                <c:pt idx="869">
                  <c:v>0.5</c:v>
                </c:pt>
                <c:pt idx="870">
                  <c:v>0.5</c:v>
                </c:pt>
                <c:pt idx="871">
                  <c:v>0.52500000000000002</c:v>
                </c:pt>
                <c:pt idx="872">
                  <c:v>0.52500000000000002</c:v>
                </c:pt>
                <c:pt idx="873">
                  <c:v>0.55000000000000004</c:v>
                </c:pt>
                <c:pt idx="874">
                  <c:v>0.55000000000000004</c:v>
                </c:pt>
                <c:pt idx="875">
                  <c:v>0.57499999999999996</c:v>
                </c:pt>
                <c:pt idx="876">
                  <c:v>0.57499999999999996</c:v>
                </c:pt>
                <c:pt idx="877">
                  <c:v>0.6</c:v>
                </c:pt>
                <c:pt idx="878">
                  <c:v>0.6</c:v>
                </c:pt>
                <c:pt idx="879">
                  <c:v>0.63</c:v>
                </c:pt>
                <c:pt idx="880">
                  <c:v>0.63</c:v>
                </c:pt>
                <c:pt idx="881">
                  <c:v>0.66</c:v>
                </c:pt>
                <c:pt idx="882">
                  <c:v>0.66</c:v>
                </c:pt>
                <c:pt idx="883">
                  <c:v>0.69</c:v>
                </c:pt>
                <c:pt idx="884">
                  <c:v>0.69</c:v>
                </c:pt>
                <c:pt idx="885">
                  <c:v>0.72</c:v>
                </c:pt>
                <c:pt idx="886">
                  <c:v>0.72</c:v>
                </c:pt>
                <c:pt idx="887">
                  <c:v>0.76</c:v>
                </c:pt>
                <c:pt idx="888">
                  <c:v>0.76</c:v>
                </c:pt>
                <c:pt idx="889">
                  <c:v>0.8</c:v>
                </c:pt>
                <c:pt idx="890">
                  <c:v>0.8</c:v>
                </c:pt>
                <c:pt idx="891">
                  <c:v>0.84</c:v>
                </c:pt>
                <c:pt idx="892">
                  <c:v>0.84</c:v>
                </c:pt>
                <c:pt idx="893">
                  <c:v>0.88</c:v>
                </c:pt>
                <c:pt idx="894">
                  <c:v>0.88</c:v>
                </c:pt>
                <c:pt idx="895">
                  <c:v>0.92</c:v>
                </c:pt>
                <c:pt idx="896">
                  <c:v>0.92</c:v>
                </c:pt>
                <c:pt idx="897">
                  <c:v>0.96</c:v>
                </c:pt>
                <c:pt idx="898">
                  <c:v>0.96</c:v>
                </c:pt>
                <c:pt idx="899">
                  <c:v>1</c:v>
                </c:pt>
                <c:pt idx="900">
                  <c:v>1</c:v>
                </c:pt>
                <c:pt idx="901">
                  <c:v>1.1000000000000001</c:v>
                </c:pt>
                <c:pt idx="902">
                  <c:v>1.1000000000000001</c:v>
                </c:pt>
                <c:pt idx="903">
                  <c:v>1.2</c:v>
                </c:pt>
                <c:pt idx="904">
                  <c:v>1.2</c:v>
                </c:pt>
                <c:pt idx="905">
                  <c:v>1.3</c:v>
                </c:pt>
                <c:pt idx="906">
                  <c:v>1.3</c:v>
                </c:pt>
                <c:pt idx="907">
                  <c:v>1.4</c:v>
                </c:pt>
                <c:pt idx="908">
                  <c:v>1.4</c:v>
                </c:pt>
                <c:pt idx="909">
                  <c:v>1.5</c:v>
                </c:pt>
                <c:pt idx="910">
                  <c:v>1.5</c:v>
                </c:pt>
                <c:pt idx="911">
                  <c:v>1.6</c:v>
                </c:pt>
                <c:pt idx="912">
                  <c:v>1.6</c:v>
                </c:pt>
                <c:pt idx="913">
                  <c:v>1.7</c:v>
                </c:pt>
                <c:pt idx="914">
                  <c:v>1.7</c:v>
                </c:pt>
                <c:pt idx="915">
                  <c:v>1.8</c:v>
                </c:pt>
                <c:pt idx="916">
                  <c:v>1.8</c:v>
                </c:pt>
                <c:pt idx="917">
                  <c:v>1.9</c:v>
                </c:pt>
                <c:pt idx="918">
                  <c:v>1.9</c:v>
                </c:pt>
                <c:pt idx="919">
                  <c:v>2</c:v>
                </c:pt>
                <c:pt idx="920">
                  <c:v>2</c:v>
                </c:pt>
                <c:pt idx="921">
                  <c:v>2.1</c:v>
                </c:pt>
                <c:pt idx="922">
                  <c:v>2.1</c:v>
                </c:pt>
                <c:pt idx="923">
                  <c:v>2.2000000000000002</c:v>
                </c:pt>
                <c:pt idx="924">
                  <c:v>2.2000000000000002</c:v>
                </c:pt>
                <c:pt idx="925">
                  <c:v>2.2999999999999998</c:v>
                </c:pt>
                <c:pt idx="926">
                  <c:v>2.2999999999999998</c:v>
                </c:pt>
                <c:pt idx="927">
                  <c:v>2.4</c:v>
                </c:pt>
                <c:pt idx="928">
                  <c:v>2.4</c:v>
                </c:pt>
                <c:pt idx="929">
                  <c:v>2.5</c:v>
                </c:pt>
                <c:pt idx="930">
                  <c:v>2.5</c:v>
                </c:pt>
                <c:pt idx="931">
                  <c:v>2.6</c:v>
                </c:pt>
                <c:pt idx="932">
                  <c:v>2.6</c:v>
                </c:pt>
                <c:pt idx="933">
                  <c:v>2.7</c:v>
                </c:pt>
                <c:pt idx="934">
                  <c:v>2.7</c:v>
                </c:pt>
                <c:pt idx="935">
                  <c:v>2.8</c:v>
                </c:pt>
                <c:pt idx="936">
                  <c:v>2.8</c:v>
                </c:pt>
                <c:pt idx="937">
                  <c:v>2.9</c:v>
                </c:pt>
                <c:pt idx="938">
                  <c:v>2.9</c:v>
                </c:pt>
                <c:pt idx="939">
                  <c:v>3</c:v>
                </c:pt>
                <c:pt idx="940">
                  <c:v>3</c:v>
                </c:pt>
                <c:pt idx="941">
                  <c:v>3.1</c:v>
                </c:pt>
                <c:pt idx="942">
                  <c:v>3.1</c:v>
                </c:pt>
                <c:pt idx="943">
                  <c:v>3.2</c:v>
                </c:pt>
                <c:pt idx="944">
                  <c:v>3.2</c:v>
                </c:pt>
                <c:pt idx="945">
                  <c:v>3.3</c:v>
                </c:pt>
                <c:pt idx="946">
                  <c:v>3.3</c:v>
                </c:pt>
                <c:pt idx="947">
                  <c:v>3.4</c:v>
                </c:pt>
                <c:pt idx="948">
                  <c:v>3.4</c:v>
                </c:pt>
                <c:pt idx="949">
                  <c:v>3.5</c:v>
                </c:pt>
                <c:pt idx="950">
                  <c:v>3.5</c:v>
                </c:pt>
                <c:pt idx="951">
                  <c:v>3.6</c:v>
                </c:pt>
                <c:pt idx="952">
                  <c:v>3.6</c:v>
                </c:pt>
                <c:pt idx="953">
                  <c:v>3.7</c:v>
                </c:pt>
                <c:pt idx="954">
                  <c:v>3.7</c:v>
                </c:pt>
                <c:pt idx="955">
                  <c:v>3.8</c:v>
                </c:pt>
                <c:pt idx="956">
                  <c:v>3.8</c:v>
                </c:pt>
                <c:pt idx="957">
                  <c:v>3.9</c:v>
                </c:pt>
                <c:pt idx="958">
                  <c:v>3.9</c:v>
                </c:pt>
                <c:pt idx="959">
                  <c:v>4</c:v>
                </c:pt>
                <c:pt idx="960">
                  <c:v>4</c:v>
                </c:pt>
                <c:pt idx="961">
                  <c:v>4.0999999999999996</c:v>
                </c:pt>
                <c:pt idx="962">
                  <c:v>4.0999999999999996</c:v>
                </c:pt>
                <c:pt idx="963">
                  <c:v>4.2</c:v>
                </c:pt>
                <c:pt idx="964">
                  <c:v>4.2</c:v>
                </c:pt>
                <c:pt idx="965">
                  <c:v>4.3</c:v>
                </c:pt>
                <c:pt idx="966">
                  <c:v>4.3</c:v>
                </c:pt>
                <c:pt idx="967">
                  <c:v>4.4000000000000004</c:v>
                </c:pt>
                <c:pt idx="968">
                  <c:v>4.4000000000000004</c:v>
                </c:pt>
                <c:pt idx="969">
                  <c:v>4.5</c:v>
                </c:pt>
                <c:pt idx="970">
                  <c:v>4.5</c:v>
                </c:pt>
                <c:pt idx="971">
                  <c:v>4.5999999999999996</c:v>
                </c:pt>
                <c:pt idx="972">
                  <c:v>4.5999999999999996</c:v>
                </c:pt>
                <c:pt idx="973">
                  <c:v>4.7</c:v>
                </c:pt>
                <c:pt idx="974">
                  <c:v>4.7</c:v>
                </c:pt>
                <c:pt idx="975">
                  <c:v>4.8</c:v>
                </c:pt>
                <c:pt idx="976">
                  <c:v>4.8</c:v>
                </c:pt>
                <c:pt idx="977">
                  <c:v>4.9000000000000004</c:v>
                </c:pt>
                <c:pt idx="978">
                  <c:v>4.9000000000000004</c:v>
                </c:pt>
                <c:pt idx="979">
                  <c:v>5</c:v>
                </c:pt>
                <c:pt idx="980">
                  <c:v>5</c:v>
                </c:pt>
                <c:pt idx="981">
                  <c:v>5.0999999999999996</c:v>
                </c:pt>
                <c:pt idx="982">
                  <c:v>5.0999999999999996</c:v>
                </c:pt>
                <c:pt idx="983">
                  <c:v>5.2</c:v>
                </c:pt>
                <c:pt idx="984">
                  <c:v>5.2</c:v>
                </c:pt>
                <c:pt idx="985">
                  <c:v>5.3</c:v>
                </c:pt>
                <c:pt idx="986">
                  <c:v>5.3</c:v>
                </c:pt>
                <c:pt idx="987">
                  <c:v>5.4</c:v>
                </c:pt>
                <c:pt idx="988">
                  <c:v>5.4</c:v>
                </c:pt>
                <c:pt idx="989">
                  <c:v>5.5</c:v>
                </c:pt>
                <c:pt idx="990">
                  <c:v>5.5</c:v>
                </c:pt>
                <c:pt idx="991">
                  <c:v>5.6</c:v>
                </c:pt>
                <c:pt idx="992">
                  <c:v>5.6</c:v>
                </c:pt>
                <c:pt idx="993">
                  <c:v>5.7</c:v>
                </c:pt>
                <c:pt idx="994">
                  <c:v>5.7</c:v>
                </c:pt>
                <c:pt idx="995">
                  <c:v>5.8</c:v>
                </c:pt>
                <c:pt idx="996">
                  <c:v>5.8</c:v>
                </c:pt>
                <c:pt idx="997">
                  <c:v>5.9</c:v>
                </c:pt>
                <c:pt idx="998">
                  <c:v>5.9</c:v>
                </c:pt>
                <c:pt idx="999">
                  <c:v>6</c:v>
                </c:pt>
                <c:pt idx="1000">
                  <c:v>6</c:v>
                </c:pt>
                <c:pt idx="1001">
                  <c:v>6.1</c:v>
                </c:pt>
                <c:pt idx="1002">
                  <c:v>6.1</c:v>
                </c:pt>
                <c:pt idx="1003">
                  <c:v>6.2</c:v>
                </c:pt>
                <c:pt idx="1004">
                  <c:v>6.2</c:v>
                </c:pt>
                <c:pt idx="1005">
                  <c:v>6.3</c:v>
                </c:pt>
                <c:pt idx="1006">
                  <c:v>6.3</c:v>
                </c:pt>
                <c:pt idx="1007">
                  <c:v>6.4</c:v>
                </c:pt>
                <c:pt idx="1008">
                  <c:v>6.4</c:v>
                </c:pt>
                <c:pt idx="1009">
                  <c:v>6.5</c:v>
                </c:pt>
                <c:pt idx="1010">
                  <c:v>6.5</c:v>
                </c:pt>
                <c:pt idx="1011">
                  <c:v>6.6</c:v>
                </c:pt>
                <c:pt idx="1012">
                  <c:v>6.6</c:v>
                </c:pt>
                <c:pt idx="1013">
                  <c:v>6.7</c:v>
                </c:pt>
                <c:pt idx="1014">
                  <c:v>6.7</c:v>
                </c:pt>
                <c:pt idx="1015">
                  <c:v>6.8</c:v>
                </c:pt>
                <c:pt idx="1016">
                  <c:v>6.8</c:v>
                </c:pt>
                <c:pt idx="1017">
                  <c:v>6.9</c:v>
                </c:pt>
                <c:pt idx="1018">
                  <c:v>6.9</c:v>
                </c:pt>
                <c:pt idx="1019">
                  <c:v>7</c:v>
                </c:pt>
                <c:pt idx="1020">
                  <c:v>7</c:v>
                </c:pt>
                <c:pt idx="1021">
                  <c:v>7.1</c:v>
                </c:pt>
                <c:pt idx="1022">
                  <c:v>7.1</c:v>
                </c:pt>
                <c:pt idx="1023">
                  <c:v>7.2</c:v>
                </c:pt>
                <c:pt idx="1024">
                  <c:v>7.2</c:v>
                </c:pt>
                <c:pt idx="1025">
                  <c:v>7.3</c:v>
                </c:pt>
                <c:pt idx="1026">
                  <c:v>7.3</c:v>
                </c:pt>
                <c:pt idx="1027">
                  <c:v>7.4</c:v>
                </c:pt>
                <c:pt idx="1028">
                  <c:v>7.4</c:v>
                </c:pt>
                <c:pt idx="1029">
                  <c:v>7.5</c:v>
                </c:pt>
                <c:pt idx="1030">
                  <c:v>7.5</c:v>
                </c:pt>
                <c:pt idx="1031">
                  <c:v>7.6</c:v>
                </c:pt>
                <c:pt idx="1032">
                  <c:v>7.6</c:v>
                </c:pt>
                <c:pt idx="1033">
                  <c:v>7.7</c:v>
                </c:pt>
                <c:pt idx="1034">
                  <c:v>7.7</c:v>
                </c:pt>
                <c:pt idx="1035">
                  <c:v>7.8</c:v>
                </c:pt>
                <c:pt idx="1036">
                  <c:v>7.8</c:v>
                </c:pt>
                <c:pt idx="1037">
                  <c:v>7.9</c:v>
                </c:pt>
                <c:pt idx="1038">
                  <c:v>7.9</c:v>
                </c:pt>
                <c:pt idx="1039">
                  <c:v>8</c:v>
                </c:pt>
                <c:pt idx="1040">
                  <c:v>8</c:v>
                </c:pt>
                <c:pt idx="1041">
                  <c:v>8.1</c:v>
                </c:pt>
                <c:pt idx="1042">
                  <c:v>8.1</c:v>
                </c:pt>
                <c:pt idx="1043">
                  <c:v>8.1999999999999993</c:v>
                </c:pt>
                <c:pt idx="1044">
                  <c:v>8.1999999999999993</c:v>
                </c:pt>
                <c:pt idx="1045">
                  <c:v>8.3000000000000007</c:v>
                </c:pt>
                <c:pt idx="1046">
                  <c:v>8.3000000000000007</c:v>
                </c:pt>
                <c:pt idx="1047">
                  <c:v>8.4</c:v>
                </c:pt>
                <c:pt idx="1048">
                  <c:v>8.4</c:v>
                </c:pt>
                <c:pt idx="1049">
                  <c:v>8.5</c:v>
                </c:pt>
                <c:pt idx="1050">
                  <c:v>8.5</c:v>
                </c:pt>
                <c:pt idx="1051">
                  <c:v>8.6</c:v>
                </c:pt>
                <c:pt idx="1052">
                  <c:v>8.6</c:v>
                </c:pt>
                <c:pt idx="1053">
                  <c:v>8.6999999999999993</c:v>
                </c:pt>
                <c:pt idx="1054">
                  <c:v>8.6999999999999993</c:v>
                </c:pt>
                <c:pt idx="1055">
                  <c:v>8.8000000000000007</c:v>
                </c:pt>
                <c:pt idx="1056">
                  <c:v>8.8000000000000007</c:v>
                </c:pt>
                <c:pt idx="1057">
                  <c:v>8.9</c:v>
                </c:pt>
                <c:pt idx="1058">
                  <c:v>8.9</c:v>
                </c:pt>
                <c:pt idx="1059">
                  <c:v>9</c:v>
                </c:pt>
                <c:pt idx="1060">
                  <c:v>9</c:v>
                </c:pt>
                <c:pt idx="1061">
                  <c:v>9.1</c:v>
                </c:pt>
                <c:pt idx="1062">
                  <c:v>9.1</c:v>
                </c:pt>
                <c:pt idx="1063">
                  <c:v>9.1999999999999993</c:v>
                </c:pt>
                <c:pt idx="1064">
                  <c:v>9.1999999999999993</c:v>
                </c:pt>
                <c:pt idx="1065">
                  <c:v>9.3000000000000007</c:v>
                </c:pt>
                <c:pt idx="1066">
                  <c:v>9.3000000000000007</c:v>
                </c:pt>
                <c:pt idx="1067">
                  <c:v>9.4</c:v>
                </c:pt>
                <c:pt idx="1068">
                  <c:v>9.4</c:v>
                </c:pt>
                <c:pt idx="1069">
                  <c:v>9.5</c:v>
                </c:pt>
                <c:pt idx="1070">
                  <c:v>9.5</c:v>
                </c:pt>
                <c:pt idx="1071">
                  <c:v>9.6</c:v>
                </c:pt>
                <c:pt idx="1072">
                  <c:v>9.6</c:v>
                </c:pt>
                <c:pt idx="1073">
                  <c:v>9.6999999999999993</c:v>
                </c:pt>
                <c:pt idx="1074">
                  <c:v>9.6999999999999993</c:v>
                </c:pt>
                <c:pt idx="1075">
                  <c:v>9.8000000000000007</c:v>
                </c:pt>
                <c:pt idx="1076">
                  <c:v>9.8000000000000007</c:v>
                </c:pt>
                <c:pt idx="1077">
                  <c:v>9.9</c:v>
                </c:pt>
                <c:pt idx="1078">
                  <c:v>9.9</c:v>
                </c:pt>
                <c:pt idx="1079">
                  <c:v>10</c:v>
                </c:pt>
                <c:pt idx="1080">
                  <c:v>10</c:v>
                </c:pt>
                <c:pt idx="1081">
                  <c:v>10.1</c:v>
                </c:pt>
                <c:pt idx="1082">
                  <c:v>10.1</c:v>
                </c:pt>
                <c:pt idx="1083">
                  <c:v>10.199999999999999</c:v>
                </c:pt>
                <c:pt idx="1084">
                  <c:v>10.199999999999999</c:v>
                </c:pt>
                <c:pt idx="1085">
                  <c:v>10.3</c:v>
                </c:pt>
                <c:pt idx="1086">
                  <c:v>10.3</c:v>
                </c:pt>
                <c:pt idx="1087">
                  <c:v>10.4</c:v>
                </c:pt>
                <c:pt idx="1088">
                  <c:v>10.4</c:v>
                </c:pt>
                <c:pt idx="1089">
                  <c:v>10.5</c:v>
                </c:pt>
                <c:pt idx="1090">
                  <c:v>10.5</c:v>
                </c:pt>
                <c:pt idx="1091">
                  <c:v>10.6</c:v>
                </c:pt>
                <c:pt idx="1092">
                  <c:v>10.6</c:v>
                </c:pt>
                <c:pt idx="1093">
                  <c:v>10.7</c:v>
                </c:pt>
                <c:pt idx="1094">
                  <c:v>10.7</c:v>
                </c:pt>
                <c:pt idx="1095">
                  <c:v>10.8</c:v>
                </c:pt>
                <c:pt idx="1096">
                  <c:v>10.8</c:v>
                </c:pt>
                <c:pt idx="1097">
                  <c:v>10.9</c:v>
                </c:pt>
                <c:pt idx="1098">
                  <c:v>10.9</c:v>
                </c:pt>
                <c:pt idx="1099">
                  <c:v>11</c:v>
                </c:pt>
                <c:pt idx="1100">
                  <c:v>11</c:v>
                </c:pt>
                <c:pt idx="1101">
                  <c:v>11.1</c:v>
                </c:pt>
                <c:pt idx="1102">
                  <c:v>11.1</c:v>
                </c:pt>
                <c:pt idx="1103">
                  <c:v>11.2</c:v>
                </c:pt>
                <c:pt idx="1104">
                  <c:v>11.2</c:v>
                </c:pt>
                <c:pt idx="1105">
                  <c:v>11.3</c:v>
                </c:pt>
                <c:pt idx="1106">
                  <c:v>11.3</c:v>
                </c:pt>
                <c:pt idx="1107">
                  <c:v>11.4</c:v>
                </c:pt>
                <c:pt idx="1108">
                  <c:v>11.4</c:v>
                </c:pt>
                <c:pt idx="1109">
                  <c:v>11.5</c:v>
                </c:pt>
                <c:pt idx="1110">
                  <c:v>11.5</c:v>
                </c:pt>
                <c:pt idx="1111">
                  <c:v>11.6</c:v>
                </c:pt>
                <c:pt idx="1112">
                  <c:v>11.6</c:v>
                </c:pt>
                <c:pt idx="1113">
                  <c:v>11.7</c:v>
                </c:pt>
                <c:pt idx="1114">
                  <c:v>11.7</c:v>
                </c:pt>
                <c:pt idx="1115">
                  <c:v>11.8</c:v>
                </c:pt>
                <c:pt idx="1116">
                  <c:v>11.8</c:v>
                </c:pt>
                <c:pt idx="1117">
                  <c:v>11.9</c:v>
                </c:pt>
                <c:pt idx="1118">
                  <c:v>11.9</c:v>
                </c:pt>
                <c:pt idx="1119">
                  <c:v>12</c:v>
                </c:pt>
                <c:pt idx="1120">
                  <c:v>12</c:v>
                </c:pt>
                <c:pt idx="1121">
                  <c:v>12.1</c:v>
                </c:pt>
                <c:pt idx="1122">
                  <c:v>12.1</c:v>
                </c:pt>
                <c:pt idx="1123">
                  <c:v>12.2</c:v>
                </c:pt>
                <c:pt idx="1124">
                  <c:v>12.2</c:v>
                </c:pt>
                <c:pt idx="1125">
                  <c:v>12.3</c:v>
                </c:pt>
                <c:pt idx="1126">
                  <c:v>12.3</c:v>
                </c:pt>
                <c:pt idx="1127">
                  <c:v>12.4</c:v>
                </c:pt>
                <c:pt idx="1128">
                  <c:v>12.4</c:v>
                </c:pt>
                <c:pt idx="1129">
                  <c:v>12.5</c:v>
                </c:pt>
                <c:pt idx="1130">
                  <c:v>12.5</c:v>
                </c:pt>
                <c:pt idx="1131">
                  <c:v>12.6</c:v>
                </c:pt>
                <c:pt idx="1132">
                  <c:v>12.6</c:v>
                </c:pt>
                <c:pt idx="1133">
                  <c:v>12.7</c:v>
                </c:pt>
                <c:pt idx="1134">
                  <c:v>12.7</c:v>
                </c:pt>
                <c:pt idx="1135">
                  <c:v>12.8</c:v>
                </c:pt>
                <c:pt idx="1136">
                  <c:v>12.8</c:v>
                </c:pt>
                <c:pt idx="1137">
                  <c:v>12.9</c:v>
                </c:pt>
                <c:pt idx="1138">
                  <c:v>12.9</c:v>
                </c:pt>
                <c:pt idx="1139">
                  <c:v>13</c:v>
                </c:pt>
                <c:pt idx="1140">
                  <c:v>13</c:v>
                </c:pt>
                <c:pt idx="1141">
                  <c:v>13.1</c:v>
                </c:pt>
                <c:pt idx="1142">
                  <c:v>13.1</c:v>
                </c:pt>
                <c:pt idx="1143">
                  <c:v>13.2</c:v>
                </c:pt>
                <c:pt idx="1144">
                  <c:v>13.2</c:v>
                </c:pt>
                <c:pt idx="1145">
                  <c:v>13.3</c:v>
                </c:pt>
                <c:pt idx="1146">
                  <c:v>13.3</c:v>
                </c:pt>
                <c:pt idx="1147">
                  <c:v>13.4</c:v>
                </c:pt>
                <c:pt idx="1148">
                  <c:v>13.4</c:v>
                </c:pt>
                <c:pt idx="1149">
                  <c:v>13.5</c:v>
                </c:pt>
                <c:pt idx="1150">
                  <c:v>13.5</c:v>
                </c:pt>
                <c:pt idx="1151">
                  <c:v>13.6</c:v>
                </c:pt>
                <c:pt idx="1152">
                  <c:v>13.6</c:v>
                </c:pt>
                <c:pt idx="1153">
                  <c:v>13.7</c:v>
                </c:pt>
                <c:pt idx="1154">
                  <c:v>13.7</c:v>
                </c:pt>
                <c:pt idx="1155">
                  <c:v>13.8</c:v>
                </c:pt>
                <c:pt idx="1156">
                  <c:v>13.8</c:v>
                </c:pt>
                <c:pt idx="1157">
                  <c:v>13.9</c:v>
                </c:pt>
                <c:pt idx="1158">
                  <c:v>13.9</c:v>
                </c:pt>
                <c:pt idx="1159">
                  <c:v>14</c:v>
                </c:pt>
                <c:pt idx="1160">
                  <c:v>14</c:v>
                </c:pt>
                <c:pt idx="1161">
                  <c:v>14.1</c:v>
                </c:pt>
                <c:pt idx="1162">
                  <c:v>14.1</c:v>
                </c:pt>
                <c:pt idx="1163">
                  <c:v>14.2</c:v>
                </c:pt>
                <c:pt idx="1164">
                  <c:v>14.2</c:v>
                </c:pt>
                <c:pt idx="1165">
                  <c:v>14.3</c:v>
                </c:pt>
                <c:pt idx="1166">
                  <c:v>14.3</c:v>
                </c:pt>
                <c:pt idx="1167">
                  <c:v>14.4</c:v>
                </c:pt>
                <c:pt idx="1168">
                  <c:v>14.4</c:v>
                </c:pt>
                <c:pt idx="1169">
                  <c:v>14.5</c:v>
                </c:pt>
                <c:pt idx="1170">
                  <c:v>14.5</c:v>
                </c:pt>
                <c:pt idx="1171">
                  <c:v>14.6</c:v>
                </c:pt>
                <c:pt idx="1172">
                  <c:v>14.6</c:v>
                </c:pt>
                <c:pt idx="1173">
                  <c:v>14.7</c:v>
                </c:pt>
                <c:pt idx="1174">
                  <c:v>14.7</c:v>
                </c:pt>
                <c:pt idx="1175">
                  <c:v>14.8</c:v>
                </c:pt>
                <c:pt idx="1176">
                  <c:v>14.8</c:v>
                </c:pt>
                <c:pt idx="1177">
                  <c:v>14.9</c:v>
                </c:pt>
                <c:pt idx="1178">
                  <c:v>14.9</c:v>
                </c:pt>
                <c:pt idx="1179">
                  <c:v>15</c:v>
                </c:pt>
                <c:pt idx="1180">
                  <c:v>15</c:v>
                </c:pt>
                <c:pt idx="1181">
                  <c:v>15.1</c:v>
                </c:pt>
                <c:pt idx="1182">
                  <c:v>15.1</c:v>
                </c:pt>
                <c:pt idx="1183">
                  <c:v>15.2</c:v>
                </c:pt>
                <c:pt idx="1184">
                  <c:v>15.2</c:v>
                </c:pt>
                <c:pt idx="1185">
                  <c:v>15.3</c:v>
                </c:pt>
                <c:pt idx="1186">
                  <c:v>15.3</c:v>
                </c:pt>
                <c:pt idx="1187">
                  <c:v>15.4</c:v>
                </c:pt>
                <c:pt idx="1188">
                  <c:v>15.4</c:v>
                </c:pt>
                <c:pt idx="1189">
                  <c:v>15.5</c:v>
                </c:pt>
                <c:pt idx="1190">
                  <c:v>15.5</c:v>
                </c:pt>
                <c:pt idx="1191">
                  <c:v>15.6</c:v>
                </c:pt>
                <c:pt idx="1192">
                  <c:v>15.6</c:v>
                </c:pt>
                <c:pt idx="1193">
                  <c:v>15.7</c:v>
                </c:pt>
                <c:pt idx="1194">
                  <c:v>15.7</c:v>
                </c:pt>
                <c:pt idx="1195">
                  <c:v>15.8</c:v>
                </c:pt>
                <c:pt idx="1196">
                  <c:v>15.8</c:v>
                </c:pt>
                <c:pt idx="1197">
                  <c:v>15.9</c:v>
                </c:pt>
                <c:pt idx="1198">
                  <c:v>15.9</c:v>
                </c:pt>
                <c:pt idx="1199">
                  <c:v>16</c:v>
                </c:pt>
                <c:pt idx="1200">
                  <c:v>16</c:v>
                </c:pt>
                <c:pt idx="1201">
                  <c:v>16.100000000000001</c:v>
                </c:pt>
                <c:pt idx="1202">
                  <c:v>16.100000000000001</c:v>
                </c:pt>
                <c:pt idx="1203">
                  <c:v>16.2</c:v>
                </c:pt>
                <c:pt idx="1204">
                  <c:v>16.2</c:v>
                </c:pt>
                <c:pt idx="1205">
                  <c:v>16.3</c:v>
                </c:pt>
                <c:pt idx="1206">
                  <c:v>16.3</c:v>
                </c:pt>
                <c:pt idx="1207">
                  <c:v>16.399999999999999</c:v>
                </c:pt>
                <c:pt idx="1208">
                  <c:v>16.399999999999999</c:v>
                </c:pt>
                <c:pt idx="1209">
                  <c:v>16.5</c:v>
                </c:pt>
                <c:pt idx="1210">
                  <c:v>16.5</c:v>
                </c:pt>
                <c:pt idx="1211">
                  <c:v>16.600000000000001</c:v>
                </c:pt>
                <c:pt idx="1212">
                  <c:v>16.600000000000001</c:v>
                </c:pt>
                <c:pt idx="1213">
                  <c:v>16.7</c:v>
                </c:pt>
                <c:pt idx="1214">
                  <c:v>16.7</c:v>
                </c:pt>
                <c:pt idx="1215">
                  <c:v>16.8</c:v>
                </c:pt>
                <c:pt idx="1216">
                  <c:v>16.8</c:v>
                </c:pt>
                <c:pt idx="1217">
                  <c:v>16.899999999999999</c:v>
                </c:pt>
                <c:pt idx="1218">
                  <c:v>16.899999999999999</c:v>
                </c:pt>
                <c:pt idx="1219">
                  <c:v>17</c:v>
                </c:pt>
                <c:pt idx="1220">
                  <c:v>17</c:v>
                </c:pt>
                <c:pt idx="1221">
                  <c:v>17.100000000000001</c:v>
                </c:pt>
                <c:pt idx="1222">
                  <c:v>17.100000000000001</c:v>
                </c:pt>
                <c:pt idx="1223">
                  <c:v>17.2</c:v>
                </c:pt>
                <c:pt idx="1224">
                  <c:v>17.2</c:v>
                </c:pt>
                <c:pt idx="1225">
                  <c:v>17.3</c:v>
                </c:pt>
                <c:pt idx="1226">
                  <c:v>17.3</c:v>
                </c:pt>
                <c:pt idx="1227">
                  <c:v>17.399999999999999</c:v>
                </c:pt>
                <c:pt idx="1228">
                  <c:v>17.399999999999999</c:v>
                </c:pt>
                <c:pt idx="1229">
                  <c:v>17.5</c:v>
                </c:pt>
                <c:pt idx="1230">
                  <c:v>17.5</c:v>
                </c:pt>
                <c:pt idx="1231">
                  <c:v>17.600000000000001</c:v>
                </c:pt>
                <c:pt idx="1232">
                  <c:v>17.600000000000001</c:v>
                </c:pt>
                <c:pt idx="1233">
                  <c:v>17.7</c:v>
                </c:pt>
                <c:pt idx="1234">
                  <c:v>17.7</c:v>
                </c:pt>
                <c:pt idx="1235">
                  <c:v>17.8</c:v>
                </c:pt>
                <c:pt idx="1236">
                  <c:v>17.8</c:v>
                </c:pt>
                <c:pt idx="1237">
                  <c:v>17.899999999999999</c:v>
                </c:pt>
                <c:pt idx="1238">
                  <c:v>17.899999999999999</c:v>
                </c:pt>
                <c:pt idx="1239">
                  <c:v>18</c:v>
                </c:pt>
                <c:pt idx="1240">
                  <c:v>18</c:v>
                </c:pt>
                <c:pt idx="1241">
                  <c:v>18.100000000000001</c:v>
                </c:pt>
                <c:pt idx="1242">
                  <c:v>18.100000000000001</c:v>
                </c:pt>
                <c:pt idx="1243">
                  <c:v>18.2</c:v>
                </c:pt>
                <c:pt idx="1244">
                  <c:v>18.2</c:v>
                </c:pt>
                <c:pt idx="1245">
                  <c:v>18.3</c:v>
                </c:pt>
                <c:pt idx="1246">
                  <c:v>18.3</c:v>
                </c:pt>
                <c:pt idx="1247">
                  <c:v>18.399999999999999</c:v>
                </c:pt>
                <c:pt idx="1248">
                  <c:v>18.399999999999999</c:v>
                </c:pt>
                <c:pt idx="1249">
                  <c:v>18.5</c:v>
                </c:pt>
                <c:pt idx="1250">
                  <c:v>18.5</c:v>
                </c:pt>
                <c:pt idx="1251">
                  <c:v>18.600000000000001</c:v>
                </c:pt>
                <c:pt idx="1252">
                  <c:v>18.600000000000001</c:v>
                </c:pt>
                <c:pt idx="1253">
                  <c:v>18.7</c:v>
                </c:pt>
                <c:pt idx="1254">
                  <c:v>18.7</c:v>
                </c:pt>
                <c:pt idx="1255">
                  <c:v>18.8</c:v>
                </c:pt>
                <c:pt idx="1256">
                  <c:v>18.8</c:v>
                </c:pt>
                <c:pt idx="1257">
                  <c:v>18.899999999999999</c:v>
                </c:pt>
                <c:pt idx="1258">
                  <c:v>18.899999999999999</c:v>
                </c:pt>
                <c:pt idx="1259">
                  <c:v>19</c:v>
                </c:pt>
                <c:pt idx="1260">
                  <c:v>19</c:v>
                </c:pt>
                <c:pt idx="1261">
                  <c:v>19.100000000000001</c:v>
                </c:pt>
                <c:pt idx="1262">
                  <c:v>19.100000000000001</c:v>
                </c:pt>
                <c:pt idx="1263">
                  <c:v>19.2</c:v>
                </c:pt>
                <c:pt idx="1264">
                  <c:v>19.2</c:v>
                </c:pt>
                <c:pt idx="1265">
                  <c:v>19.3</c:v>
                </c:pt>
                <c:pt idx="1266">
                  <c:v>19.3</c:v>
                </c:pt>
                <c:pt idx="1267">
                  <c:v>19.399999999999999</c:v>
                </c:pt>
                <c:pt idx="1268">
                  <c:v>19.399999999999999</c:v>
                </c:pt>
                <c:pt idx="1269">
                  <c:v>19.5</c:v>
                </c:pt>
                <c:pt idx="1270">
                  <c:v>19.5</c:v>
                </c:pt>
                <c:pt idx="1271">
                  <c:v>19.600000000000001</c:v>
                </c:pt>
                <c:pt idx="1272">
                  <c:v>19.600000000000001</c:v>
                </c:pt>
                <c:pt idx="1273">
                  <c:v>19.7</c:v>
                </c:pt>
                <c:pt idx="1274">
                  <c:v>19.7</c:v>
                </c:pt>
                <c:pt idx="1275">
                  <c:v>19.8</c:v>
                </c:pt>
                <c:pt idx="1276">
                  <c:v>19.8</c:v>
                </c:pt>
                <c:pt idx="1277">
                  <c:v>19.899999999999999</c:v>
                </c:pt>
                <c:pt idx="1278">
                  <c:v>19.899999999999999</c:v>
                </c:pt>
                <c:pt idx="1279">
                  <c:v>20</c:v>
                </c:pt>
              </c:numCache>
            </c:numRef>
          </c:xVal>
          <c:yVal>
            <c:numRef>
              <c:f>Distribuce_spektra!$G$5:$G$1284</c:f>
              <c:numCache>
                <c:formatCode>0.00%</c:formatCode>
                <c:ptCount val="1280"/>
                <c:pt idx="0">
                  <c:v>1.325731149085347E-5</c:v>
                </c:pt>
                <c:pt idx="1">
                  <c:v>1.325731149085347E-5</c:v>
                </c:pt>
                <c:pt idx="2">
                  <c:v>1.3572071253919236E-5</c:v>
                </c:pt>
                <c:pt idx="3">
                  <c:v>1.3572071253919236E-5</c:v>
                </c:pt>
                <c:pt idx="4">
                  <c:v>1.3826107235390052E-5</c:v>
                </c:pt>
                <c:pt idx="5">
                  <c:v>1.3826107235390052E-5</c:v>
                </c:pt>
                <c:pt idx="6">
                  <c:v>1.4127216390294857E-5</c:v>
                </c:pt>
                <c:pt idx="7">
                  <c:v>1.4127216390294857E-5</c:v>
                </c:pt>
                <c:pt idx="8">
                  <c:v>2.1833566225308207E-5</c:v>
                </c:pt>
                <c:pt idx="9">
                  <c:v>2.1833566225308207E-5</c:v>
                </c:pt>
                <c:pt idx="10">
                  <c:v>2.2492651866873574E-5</c:v>
                </c:pt>
                <c:pt idx="11">
                  <c:v>2.2492651866873574E-5</c:v>
                </c:pt>
                <c:pt idx="12">
                  <c:v>2.3019455157605583E-5</c:v>
                </c:pt>
                <c:pt idx="13">
                  <c:v>2.3019455157605583E-5</c:v>
                </c:pt>
                <c:pt idx="14">
                  <c:v>2.3623632299079547E-5</c:v>
                </c:pt>
                <c:pt idx="15">
                  <c:v>2.3623632299079547E-5</c:v>
                </c:pt>
                <c:pt idx="16">
                  <c:v>3.2386465749563934E-5</c:v>
                </c:pt>
                <c:pt idx="17">
                  <c:v>3.2386465749563934E-5</c:v>
                </c:pt>
                <c:pt idx="18">
                  <c:v>3.3532259846231578E-5</c:v>
                </c:pt>
                <c:pt idx="19">
                  <c:v>3.3532259846231578E-5</c:v>
                </c:pt>
                <c:pt idx="20">
                  <c:v>3.4594313889248125E-5</c:v>
                </c:pt>
                <c:pt idx="21">
                  <c:v>3.4594313889248125E-5</c:v>
                </c:pt>
                <c:pt idx="22">
                  <c:v>3.5356789114597632E-5</c:v>
                </c:pt>
                <c:pt idx="23">
                  <c:v>3.5356789114597632E-5</c:v>
                </c:pt>
                <c:pt idx="24">
                  <c:v>3.633014481131268E-5</c:v>
                </c:pt>
                <c:pt idx="25">
                  <c:v>3.633014481131268E-5</c:v>
                </c:pt>
                <c:pt idx="26">
                  <c:v>3.7384792022098385E-5</c:v>
                </c:pt>
                <c:pt idx="27">
                  <c:v>3.7384792022098385E-5</c:v>
                </c:pt>
                <c:pt idx="28">
                  <c:v>3.8401976577303332E-5</c:v>
                </c:pt>
                <c:pt idx="29">
                  <c:v>3.8401976577303332E-5</c:v>
                </c:pt>
                <c:pt idx="30">
                  <c:v>3.9035781047700645E-5</c:v>
                </c:pt>
                <c:pt idx="31">
                  <c:v>3.9035781047700645E-5</c:v>
                </c:pt>
                <c:pt idx="32">
                  <c:v>3.9636530233761986E-5</c:v>
                </c:pt>
                <c:pt idx="33">
                  <c:v>3.9636530233761986E-5</c:v>
                </c:pt>
                <c:pt idx="34">
                  <c:v>6.1361014020761519E-5</c:v>
                </c:pt>
                <c:pt idx="35">
                  <c:v>6.1361014020761519E-5</c:v>
                </c:pt>
                <c:pt idx="36">
                  <c:v>6.3261692870079307E-5</c:v>
                </c:pt>
                <c:pt idx="37">
                  <c:v>6.3261692870079307E-5</c:v>
                </c:pt>
                <c:pt idx="38">
                  <c:v>4.3134758732338897E-5</c:v>
                </c:pt>
                <c:pt idx="39">
                  <c:v>4.3134758732338897E-5</c:v>
                </c:pt>
                <c:pt idx="40">
                  <c:v>8.8468795715830446E-5</c:v>
                </c:pt>
                <c:pt idx="41">
                  <c:v>8.8468795715830446E-5</c:v>
                </c:pt>
                <c:pt idx="42">
                  <c:v>9.1602926378795676E-5</c:v>
                </c:pt>
                <c:pt idx="43">
                  <c:v>9.1602926378795676E-5</c:v>
                </c:pt>
                <c:pt idx="44">
                  <c:v>9.4088194052943905E-5</c:v>
                </c:pt>
                <c:pt idx="45">
                  <c:v>9.4088194052943905E-5</c:v>
                </c:pt>
                <c:pt idx="46">
                  <c:v>9.7161723361293214E-5</c:v>
                </c:pt>
                <c:pt idx="47">
                  <c:v>9.7161723361293214E-5</c:v>
                </c:pt>
                <c:pt idx="48">
                  <c:v>9.9978768148591268E-5</c:v>
                </c:pt>
                <c:pt idx="49">
                  <c:v>9.9978768148591268E-5</c:v>
                </c:pt>
                <c:pt idx="50">
                  <c:v>1.0203615353105732E-4</c:v>
                </c:pt>
                <c:pt idx="51">
                  <c:v>1.0203615353105732E-4</c:v>
                </c:pt>
                <c:pt idx="52">
                  <c:v>1.3130415927097084E-4</c:v>
                </c:pt>
                <c:pt idx="53">
                  <c:v>1.3130415927097084E-4</c:v>
                </c:pt>
                <c:pt idx="54">
                  <c:v>1.3550768959569396E-4</c:v>
                </c:pt>
                <c:pt idx="55">
                  <c:v>1.3550768959569396E-4</c:v>
                </c:pt>
                <c:pt idx="56">
                  <c:v>1.3876424723768127E-4</c:v>
                </c:pt>
                <c:pt idx="57">
                  <c:v>1.3876424723768127E-4</c:v>
                </c:pt>
                <c:pt idx="58">
                  <c:v>1.4223015501379634E-4</c:v>
                </c:pt>
                <c:pt idx="59">
                  <c:v>1.4223015501379634E-4</c:v>
                </c:pt>
                <c:pt idx="60">
                  <c:v>1.4609150193215276E-4</c:v>
                </c:pt>
                <c:pt idx="61">
                  <c:v>1.4609150193215276E-4</c:v>
                </c:pt>
                <c:pt idx="62">
                  <c:v>1.4988122906778125E-4</c:v>
                </c:pt>
                <c:pt idx="63">
                  <c:v>1.4988122906778125E-4</c:v>
                </c:pt>
                <c:pt idx="64">
                  <c:v>1.5251279698186084E-4</c:v>
                </c:pt>
                <c:pt idx="65">
                  <c:v>1.5251279698186084E-4</c:v>
                </c:pt>
                <c:pt idx="66">
                  <c:v>1.553892188539846E-4</c:v>
                </c:pt>
                <c:pt idx="67">
                  <c:v>1.553892188539846E-4</c:v>
                </c:pt>
                <c:pt idx="68">
                  <c:v>1.9135214394172054E-4</c:v>
                </c:pt>
                <c:pt idx="69">
                  <c:v>1.9135214394172054E-4</c:v>
                </c:pt>
                <c:pt idx="70">
                  <c:v>1.9624187748386242E-4</c:v>
                </c:pt>
                <c:pt idx="71">
                  <c:v>1.9624187748386242E-4</c:v>
                </c:pt>
                <c:pt idx="72">
                  <c:v>1.9999977360494515E-4</c:v>
                </c:pt>
                <c:pt idx="73">
                  <c:v>1.9999977360494515E-4</c:v>
                </c:pt>
                <c:pt idx="74">
                  <c:v>2.0306106021539228E-4</c:v>
                </c:pt>
                <c:pt idx="75">
                  <c:v>2.0306106021539228E-4</c:v>
                </c:pt>
                <c:pt idx="76">
                  <c:v>2.7782782843907154E-4</c:v>
                </c:pt>
                <c:pt idx="77">
                  <c:v>2.7782782843907154E-4</c:v>
                </c:pt>
                <c:pt idx="78">
                  <c:v>2.8581006747131115E-4</c:v>
                </c:pt>
                <c:pt idx="79">
                  <c:v>2.8581006747131115E-4</c:v>
                </c:pt>
                <c:pt idx="80">
                  <c:v>2.9163942807744746E-4</c:v>
                </c:pt>
                <c:pt idx="81">
                  <c:v>2.9163942807744746E-4</c:v>
                </c:pt>
                <c:pt idx="82">
                  <c:v>2.9868020364100722E-4</c:v>
                </c:pt>
                <c:pt idx="83">
                  <c:v>2.9868020364100722E-4</c:v>
                </c:pt>
                <c:pt idx="84">
                  <c:v>3.0575954370295902E-4</c:v>
                </c:pt>
                <c:pt idx="85">
                  <c:v>3.0575954370295902E-4</c:v>
                </c:pt>
                <c:pt idx="86">
                  <c:v>3.1150381755867503E-4</c:v>
                </c:pt>
                <c:pt idx="87">
                  <c:v>3.1150381755867503E-4</c:v>
                </c:pt>
                <c:pt idx="88">
                  <c:v>3.1717279882229239E-4</c:v>
                </c:pt>
                <c:pt idx="89">
                  <c:v>3.1717279882229239E-4</c:v>
                </c:pt>
                <c:pt idx="90">
                  <c:v>4.0630147595505187E-4</c:v>
                </c:pt>
                <c:pt idx="91">
                  <c:v>4.0630147595505187E-4</c:v>
                </c:pt>
                <c:pt idx="92">
                  <c:v>4.1614399293353195E-4</c:v>
                </c:pt>
                <c:pt idx="93">
                  <c:v>4.1614399293353195E-4</c:v>
                </c:pt>
                <c:pt idx="94">
                  <c:v>4.2298704892597112E-4</c:v>
                </c:pt>
                <c:pt idx="95">
                  <c:v>4.2298704892597112E-4</c:v>
                </c:pt>
                <c:pt idx="96">
                  <c:v>4.3004618853638421E-4</c:v>
                </c:pt>
                <c:pt idx="97">
                  <c:v>4.3004618853638421E-4</c:v>
                </c:pt>
                <c:pt idx="98">
                  <c:v>6.6383580835142344E-4</c:v>
                </c:pt>
                <c:pt idx="99">
                  <c:v>6.6383580835142344E-4</c:v>
                </c:pt>
                <c:pt idx="100">
                  <c:v>6.8363225085929383E-4</c:v>
                </c:pt>
                <c:pt idx="101">
                  <c:v>6.8363225085929383E-4</c:v>
                </c:pt>
                <c:pt idx="102">
                  <c:v>6.962299870006658E-4</c:v>
                </c:pt>
                <c:pt idx="103">
                  <c:v>6.962299870006658E-4</c:v>
                </c:pt>
                <c:pt idx="104">
                  <c:v>7.1327182248053932E-4</c:v>
                </c:pt>
                <c:pt idx="105">
                  <c:v>7.1327182248053932E-4</c:v>
                </c:pt>
                <c:pt idx="106">
                  <c:v>9.8046870419622842E-4</c:v>
                </c:pt>
                <c:pt idx="107">
                  <c:v>9.8046870419622842E-4</c:v>
                </c:pt>
                <c:pt idx="108">
                  <c:v>1.0049785853964489E-3</c:v>
                </c:pt>
                <c:pt idx="109">
                  <c:v>1.0049785853964489E-3</c:v>
                </c:pt>
                <c:pt idx="110">
                  <c:v>1.0285274148113459E-3</c:v>
                </c:pt>
                <c:pt idx="111">
                  <c:v>1.0285274148113459E-3</c:v>
                </c:pt>
                <c:pt idx="112">
                  <c:v>1.0578303122402808E-3</c:v>
                </c:pt>
                <c:pt idx="113">
                  <c:v>1.0578303122402808E-3</c:v>
                </c:pt>
                <c:pt idx="114">
                  <c:v>1.0792795189649492E-3</c:v>
                </c:pt>
                <c:pt idx="115">
                  <c:v>1.0792795189649492E-3</c:v>
                </c:pt>
                <c:pt idx="116">
                  <c:v>1.1048545148826616E-3</c:v>
                </c:pt>
                <c:pt idx="117">
                  <c:v>1.1048545148826616E-3</c:v>
                </c:pt>
                <c:pt idx="118">
                  <c:v>1.1271056183199248E-3</c:v>
                </c:pt>
                <c:pt idx="119">
                  <c:v>1.1271056183199248E-3</c:v>
                </c:pt>
                <c:pt idx="120">
                  <c:v>1.148493611555082E-3</c:v>
                </c:pt>
                <c:pt idx="121">
                  <c:v>1.148493611555082E-3</c:v>
                </c:pt>
                <c:pt idx="122">
                  <c:v>1.1720424409699789E-3</c:v>
                </c:pt>
                <c:pt idx="123">
                  <c:v>1.1720424409699789E-3</c:v>
                </c:pt>
                <c:pt idx="124">
                  <c:v>1.7904578401042109E-3</c:v>
                </c:pt>
                <c:pt idx="125">
                  <c:v>1.7904578401042109E-3</c:v>
                </c:pt>
                <c:pt idx="126">
                  <c:v>1.8370841550647699E-3</c:v>
                </c:pt>
                <c:pt idx="127">
                  <c:v>1.8370841550647699E-3</c:v>
                </c:pt>
                <c:pt idx="128">
                  <c:v>1.2496121748783689E-3</c:v>
                </c:pt>
                <c:pt idx="129">
                  <c:v>1.2496121748783689E-3</c:v>
                </c:pt>
                <c:pt idx="130">
                  <c:v>2.5414861429151597E-3</c:v>
                </c:pt>
                <c:pt idx="131">
                  <c:v>2.5414861429151597E-3</c:v>
                </c:pt>
                <c:pt idx="132">
                  <c:v>2.6187559307249454E-3</c:v>
                </c:pt>
                <c:pt idx="133">
                  <c:v>2.6187559307249454E-3</c:v>
                </c:pt>
                <c:pt idx="134">
                  <c:v>2.6699426506540769E-3</c:v>
                </c:pt>
                <c:pt idx="135">
                  <c:v>2.6699426506540769E-3</c:v>
                </c:pt>
                <c:pt idx="136">
                  <c:v>2.73405765956794E-3</c:v>
                </c:pt>
                <c:pt idx="137">
                  <c:v>2.73405765956794E-3</c:v>
                </c:pt>
                <c:pt idx="138">
                  <c:v>2.7950507805167401E-3</c:v>
                </c:pt>
                <c:pt idx="139">
                  <c:v>2.7950507805167401E-3</c:v>
                </c:pt>
                <c:pt idx="140">
                  <c:v>2.8349374902821339E-3</c:v>
                </c:pt>
                <c:pt idx="141">
                  <c:v>2.8349374902821339E-3</c:v>
                </c:pt>
                <c:pt idx="142">
                  <c:v>3.6253995230360941E-3</c:v>
                </c:pt>
                <c:pt idx="143">
                  <c:v>3.6253995230360941E-3</c:v>
                </c:pt>
                <c:pt idx="144">
                  <c:v>3.6931934626695715E-3</c:v>
                </c:pt>
                <c:pt idx="145">
                  <c:v>3.6931934626695715E-3</c:v>
                </c:pt>
                <c:pt idx="146">
                  <c:v>3.7697592953499798E-3</c:v>
                </c:pt>
                <c:pt idx="147">
                  <c:v>3.7697592953499798E-3</c:v>
                </c:pt>
                <c:pt idx="148">
                  <c:v>3.8253656292218086E-3</c:v>
                </c:pt>
                <c:pt idx="149">
                  <c:v>3.8253656292218086E-3</c:v>
                </c:pt>
                <c:pt idx="150">
                  <c:v>3.8961651511902774E-3</c:v>
                </c:pt>
                <c:pt idx="151">
                  <c:v>3.8961651511902774E-3</c:v>
                </c:pt>
                <c:pt idx="152">
                  <c:v>3.9427731021039834E-3</c:v>
                </c:pt>
                <c:pt idx="153">
                  <c:v>3.9427731021039834E-3</c:v>
                </c:pt>
                <c:pt idx="154">
                  <c:v>4.0011462857017111E-3</c:v>
                </c:pt>
                <c:pt idx="155">
                  <c:v>4.0011462857017111E-3</c:v>
                </c:pt>
                <c:pt idx="156">
                  <c:v>4.0547754238623324E-3</c:v>
                </c:pt>
                <c:pt idx="157">
                  <c:v>4.0547754238623324E-3</c:v>
                </c:pt>
                <c:pt idx="158">
                  <c:v>4.9115745151994067E-3</c:v>
                </c:pt>
                <c:pt idx="159">
                  <c:v>4.9115745151994067E-3</c:v>
                </c:pt>
                <c:pt idx="160">
                  <c:v>4.9879628287602335E-3</c:v>
                </c:pt>
                <c:pt idx="161">
                  <c:v>4.9879628287602335E-3</c:v>
                </c:pt>
                <c:pt idx="162">
                  <c:v>5.0382252249977491E-3</c:v>
                </c:pt>
                <c:pt idx="163">
                  <c:v>5.0382252249977491E-3</c:v>
                </c:pt>
                <c:pt idx="164">
                  <c:v>5.081441948592543E-3</c:v>
                </c:pt>
                <c:pt idx="165">
                  <c:v>5.081441948592543E-3</c:v>
                </c:pt>
                <c:pt idx="166">
                  <c:v>6.8699287143344986E-3</c:v>
                </c:pt>
                <c:pt idx="167">
                  <c:v>6.8699287143344986E-3</c:v>
                </c:pt>
                <c:pt idx="168">
                  <c:v>6.9266124056217215E-3</c:v>
                </c:pt>
                <c:pt idx="169">
                  <c:v>6.9266124056217215E-3</c:v>
                </c:pt>
                <c:pt idx="170">
                  <c:v>7.0086996950560259E-3</c:v>
                </c:pt>
                <c:pt idx="171">
                  <c:v>7.0086996950560259E-3</c:v>
                </c:pt>
                <c:pt idx="172">
                  <c:v>7.0596905318187223E-3</c:v>
                </c:pt>
                <c:pt idx="173">
                  <c:v>7.0596905318187223E-3</c:v>
                </c:pt>
                <c:pt idx="174">
                  <c:v>7.1065188512946676E-3</c:v>
                </c:pt>
                <c:pt idx="175">
                  <c:v>7.1065188512946676E-3</c:v>
                </c:pt>
                <c:pt idx="176">
                  <c:v>7.1651001607567332E-3</c:v>
                </c:pt>
                <c:pt idx="177">
                  <c:v>7.1651001607567332E-3</c:v>
                </c:pt>
                <c:pt idx="178">
                  <c:v>7.1914831747359916E-3</c:v>
                </c:pt>
                <c:pt idx="179">
                  <c:v>7.1914831747359916E-3</c:v>
                </c:pt>
                <c:pt idx="180">
                  <c:v>9.0471701092631664E-3</c:v>
                </c:pt>
                <c:pt idx="181">
                  <c:v>9.0471701092631664E-3</c:v>
                </c:pt>
                <c:pt idx="182">
                  <c:v>9.0944881366552006E-3</c:v>
                </c:pt>
                <c:pt idx="183">
                  <c:v>9.0944881366552006E-3</c:v>
                </c:pt>
                <c:pt idx="184">
                  <c:v>9.1166474198581971E-3</c:v>
                </c:pt>
                <c:pt idx="185">
                  <c:v>9.1166474198581971E-3</c:v>
                </c:pt>
                <c:pt idx="186">
                  <c:v>9.1469480971661608E-3</c:v>
                </c:pt>
                <c:pt idx="187">
                  <c:v>9.1469480971661608E-3</c:v>
                </c:pt>
                <c:pt idx="188">
                  <c:v>1.3740408350074597E-2</c:v>
                </c:pt>
                <c:pt idx="189">
                  <c:v>1.3740408350074597E-2</c:v>
                </c:pt>
                <c:pt idx="190">
                  <c:v>1.3747141833920812E-2</c:v>
                </c:pt>
                <c:pt idx="191">
                  <c:v>1.3747141833920812E-2</c:v>
                </c:pt>
                <c:pt idx="192">
                  <c:v>1.3736184619298335E-2</c:v>
                </c:pt>
                <c:pt idx="193">
                  <c:v>1.3736184619298335E-2</c:v>
                </c:pt>
                <c:pt idx="194">
                  <c:v>1.3704231177773571E-2</c:v>
                </c:pt>
                <c:pt idx="195">
                  <c:v>1.3704231177773571E-2</c:v>
                </c:pt>
                <c:pt idx="196">
                  <c:v>1.8191669666848886E-2</c:v>
                </c:pt>
                <c:pt idx="197">
                  <c:v>1.8191669666848886E-2</c:v>
                </c:pt>
                <c:pt idx="198">
                  <c:v>1.8078118643805909E-2</c:v>
                </c:pt>
                <c:pt idx="199">
                  <c:v>1.8078118643805909E-2</c:v>
                </c:pt>
                <c:pt idx="200">
                  <c:v>1.7870910981811036E-2</c:v>
                </c:pt>
                <c:pt idx="201">
                  <c:v>1.7870910981811036E-2</c:v>
                </c:pt>
                <c:pt idx="202">
                  <c:v>1.7708817661585805E-2</c:v>
                </c:pt>
                <c:pt idx="203">
                  <c:v>1.7708817661585805E-2</c:v>
                </c:pt>
                <c:pt idx="204">
                  <c:v>1.7468126220828394E-2</c:v>
                </c:pt>
                <c:pt idx="205">
                  <c:v>1.7468126220828394E-2</c:v>
                </c:pt>
                <c:pt idx="206">
                  <c:v>1.7251981389364911E-2</c:v>
                </c:pt>
                <c:pt idx="207">
                  <c:v>1.7251981389364911E-2</c:v>
                </c:pt>
                <c:pt idx="208">
                  <c:v>1.700290370054449E-2</c:v>
                </c:pt>
                <c:pt idx="209">
                  <c:v>1.700290370054449E-2</c:v>
                </c:pt>
                <c:pt idx="210">
                  <c:v>1.6733870414143471E-2</c:v>
                </c:pt>
                <c:pt idx="211">
                  <c:v>1.6733870414143471E-2</c:v>
                </c:pt>
                <c:pt idx="212">
                  <c:v>1.6474447645595684E-2</c:v>
                </c:pt>
                <c:pt idx="213">
                  <c:v>1.6474447645595684E-2</c:v>
                </c:pt>
                <c:pt idx="214">
                  <c:v>2.4113891136573466E-2</c:v>
                </c:pt>
                <c:pt idx="215">
                  <c:v>2.4113891136573466E-2</c:v>
                </c:pt>
                <c:pt idx="216">
                  <c:v>2.3463865091455732E-2</c:v>
                </c:pt>
                <c:pt idx="217">
                  <c:v>2.3463865091455732E-2</c:v>
                </c:pt>
                <c:pt idx="218">
                  <c:v>1.5232670797374727E-2</c:v>
                </c:pt>
                <c:pt idx="219">
                  <c:v>1.5232670797374727E-2</c:v>
                </c:pt>
                <c:pt idx="220">
                  <c:v>2.9560300152328731E-2</c:v>
                </c:pt>
                <c:pt idx="221">
                  <c:v>2.9560300152328731E-2</c:v>
                </c:pt>
                <c:pt idx="222">
                  <c:v>2.8302791437303437E-2</c:v>
                </c:pt>
                <c:pt idx="223">
                  <c:v>2.8302791437303437E-2</c:v>
                </c:pt>
                <c:pt idx="224">
                  <c:v>2.6994047031557403E-2</c:v>
                </c:pt>
                <c:pt idx="225">
                  <c:v>2.6994047031557403E-2</c:v>
                </c:pt>
                <c:pt idx="226">
                  <c:v>2.5757473329944887E-2</c:v>
                </c:pt>
                <c:pt idx="227">
                  <c:v>2.5757473329944887E-2</c:v>
                </c:pt>
                <c:pt idx="228">
                  <c:v>2.4527633112178582E-2</c:v>
                </c:pt>
                <c:pt idx="229">
                  <c:v>2.4527633112178582E-2</c:v>
                </c:pt>
                <c:pt idx="230">
                  <c:v>2.3290018781244377E-2</c:v>
                </c:pt>
                <c:pt idx="231">
                  <c:v>2.3290018781244377E-2</c:v>
                </c:pt>
                <c:pt idx="232">
                  <c:v>2.7460187754183973E-2</c:v>
                </c:pt>
                <c:pt idx="233">
                  <c:v>2.7460187754183973E-2</c:v>
                </c:pt>
                <c:pt idx="234">
                  <c:v>2.5694117368300962E-2</c:v>
                </c:pt>
                <c:pt idx="235">
                  <c:v>2.5694117368300962E-2</c:v>
                </c:pt>
                <c:pt idx="236">
                  <c:v>2.3975915931215581E-2</c:v>
                </c:pt>
                <c:pt idx="237">
                  <c:v>2.3975915931215581E-2</c:v>
                </c:pt>
                <c:pt idx="238">
                  <c:v>2.2357431268543684E-2</c:v>
                </c:pt>
                <c:pt idx="239">
                  <c:v>2.2357431268543684E-2</c:v>
                </c:pt>
                <c:pt idx="240">
                  <c:v>2.0839030661222339E-2</c:v>
                </c:pt>
                <c:pt idx="241">
                  <c:v>2.0839030661222339E-2</c:v>
                </c:pt>
                <c:pt idx="242">
                  <c:v>1.9323017379991925E-2</c:v>
                </c:pt>
                <c:pt idx="243">
                  <c:v>1.9323017379991925E-2</c:v>
                </c:pt>
                <c:pt idx="244">
                  <c:v>1.7952202495881697E-2</c:v>
                </c:pt>
                <c:pt idx="245">
                  <c:v>1.7952202495881697E-2</c:v>
                </c:pt>
                <c:pt idx="246">
                  <c:v>1.6688572431905302E-2</c:v>
                </c:pt>
                <c:pt idx="247">
                  <c:v>1.6688572431905302E-2</c:v>
                </c:pt>
                <c:pt idx="248">
                  <c:v>1.840144829540322E-2</c:v>
                </c:pt>
                <c:pt idx="249">
                  <c:v>1.840144829540322E-2</c:v>
                </c:pt>
                <c:pt idx="250">
                  <c:v>1.6816080130556795E-2</c:v>
                </c:pt>
                <c:pt idx="251">
                  <c:v>1.6816080130556795E-2</c:v>
                </c:pt>
                <c:pt idx="252">
                  <c:v>1.5290578758452172E-2</c:v>
                </c:pt>
                <c:pt idx="253">
                  <c:v>1.5290578758452172E-2</c:v>
                </c:pt>
                <c:pt idx="254">
                  <c:v>1.3954043428468125E-2</c:v>
                </c:pt>
                <c:pt idx="255">
                  <c:v>1.3954043428468125E-2</c:v>
                </c:pt>
                <c:pt idx="256">
                  <c:v>1.6644621146436375E-2</c:v>
                </c:pt>
                <c:pt idx="257">
                  <c:v>1.6644621146436375E-2</c:v>
                </c:pt>
                <c:pt idx="258">
                  <c:v>1.4667364221740274E-2</c:v>
                </c:pt>
                <c:pt idx="259">
                  <c:v>1.4667364221740274E-2</c:v>
                </c:pt>
                <c:pt idx="260">
                  <c:v>1.289884529627682E-2</c:v>
                </c:pt>
                <c:pt idx="261">
                  <c:v>1.289884529627682E-2</c:v>
                </c:pt>
                <c:pt idx="262">
                  <c:v>1.1334595785311707E-2</c:v>
                </c:pt>
                <c:pt idx="263">
                  <c:v>1.1334595785311707E-2</c:v>
                </c:pt>
                <c:pt idx="264">
                  <c:v>9.9527624730894916E-3</c:v>
                </c:pt>
                <c:pt idx="265">
                  <c:v>9.9527624730894916E-3</c:v>
                </c:pt>
                <c:pt idx="266">
                  <c:v>8.7368177174421933E-3</c:v>
                </c:pt>
                <c:pt idx="267">
                  <c:v>8.7368177174421933E-3</c:v>
                </c:pt>
                <c:pt idx="268">
                  <c:v>7.6732333371878755E-3</c:v>
                </c:pt>
                <c:pt idx="269">
                  <c:v>7.6732333371878755E-3</c:v>
                </c:pt>
                <c:pt idx="270">
                  <c:v>8.2716564106478027E-3</c:v>
                </c:pt>
                <c:pt idx="271">
                  <c:v>8.2716564106478027E-3</c:v>
                </c:pt>
                <c:pt idx="272">
                  <c:v>7.0227787976435644E-3</c:v>
                </c:pt>
                <c:pt idx="273">
                  <c:v>7.0227787976435644E-3</c:v>
                </c:pt>
                <c:pt idx="274">
                  <c:v>5.9627876492235445E-3</c:v>
                </c:pt>
                <c:pt idx="275">
                  <c:v>5.9627876492235445E-3</c:v>
                </c:pt>
                <c:pt idx="276">
                  <c:v>5.0579971821098149E-3</c:v>
                </c:pt>
                <c:pt idx="277">
                  <c:v>5.0579971821098149E-3</c:v>
                </c:pt>
                <c:pt idx="278">
                  <c:v>6.199334936741057E-3</c:v>
                </c:pt>
                <c:pt idx="279">
                  <c:v>6.199334936741057E-3</c:v>
                </c:pt>
                <c:pt idx="280">
                  <c:v>4.8620344381381225E-3</c:v>
                </c:pt>
                <c:pt idx="281">
                  <c:v>4.8620344381381225E-3</c:v>
                </c:pt>
                <c:pt idx="282">
                  <c:v>3.8242637864106099E-3</c:v>
                </c:pt>
                <c:pt idx="283">
                  <c:v>3.8242637864106099E-3</c:v>
                </c:pt>
                <c:pt idx="284">
                  <c:v>3.0175006013998589E-3</c:v>
                </c:pt>
                <c:pt idx="285">
                  <c:v>3.0175006013998589E-3</c:v>
                </c:pt>
                <c:pt idx="286">
                  <c:v>3.0732660903444167E-3</c:v>
                </c:pt>
                <c:pt idx="287">
                  <c:v>3.0732660903444167E-3</c:v>
                </c:pt>
                <c:pt idx="288">
                  <c:v>2.2779681919190839E-3</c:v>
                </c:pt>
                <c:pt idx="289">
                  <c:v>2.2779681919190839E-3</c:v>
                </c:pt>
                <c:pt idx="290">
                  <c:v>1.7111618857916097E-3</c:v>
                </c:pt>
                <c:pt idx="291">
                  <c:v>1.7111618857916097E-3</c:v>
                </c:pt>
                <c:pt idx="292">
                  <c:v>1.3052736008907573E-3</c:v>
                </c:pt>
                <c:pt idx="293">
                  <c:v>1.3052736008907573E-3</c:v>
                </c:pt>
                <c:pt idx="294">
                  <c:v>1.0133648334594615E-3</c:v>
                </c:pt>
                <c:pt idx="295">
                  <c:v>1.0133648334594615E-3</c:v>
                </c:pt>
                <c:pt idx="296">
                  <c:v>8.0474313985688618E-4</c:v>
                </c:pt>
                <c:pt idx="297">
                  <c:v>8.0474313985688618E-4</c:v>
                </c:pt>
                <c:pt idx="298">
                  <c:v>6.4913844951982279E-4</c:v>
                </c:pt>
                <c:pt idx="299">
                  <c:v>6.4913844951982279E-4</c:v>
                </c:pt>
                <c:pt idx="300">
                  <c:v>5.3625526564740915E-4</c:v>
                </c:pt>
                <c:pt idx="301">
                  <c:v>5.3625526564740915E-4</c:v>
                </c:pt>
                <c:pt idx="302">
                  <c:v>4.5374009392142245E-4</c:v>
                </c:pt>
                <c:pt idx="303">
                  <c:v>4.5374009392142245E-4</c:v>
                </c:pt>
                <c:pt idx="304">
                  <c:v>5.666422539755845E-4</c:v>
                </c:pt>
                <c:pt idx="305">
                  <c:v>5.666422539755845E-4</c:v>
                </c:pt>
                <c:pt idx="306">
                  <c:v>4.7174910253557041E-4</c:v>
                </c:pt>
                <c:pt idx="307">
                  <c:v>4.7174910253557041E-4</c:v>
                </c:pt>
                <c:pt idx="308">
                  <c:v>2.7644011863185627E-4</c:v>
                </c:pt>
                <c:pt idx="309">
                  <c:v>2.7644011863185627E-4</c:v>
                </c:pt>
                <c:pt idx="310">
                  <c:v>4.8527299877324447E-4</c:v>
                </c:pt>
                <c:pt idx="311">
                  <c:v>4.8527299877324447E-4</c:v>
                </c:pt>
                <c:pt idx="312">
                  <c:v>4.1978007421048777E-4</c:v>
                </c:pt>
                <c:pt idx="313">
                  <c:v>4.1978007421048777E-4</c:v>
                </c:pt>
                <c:pt idx="314">
                  <c:v>3.716619865105446E-4</c:v>
                </c:pt>
                <c:pt idx="315">
                  <c:v>3.716619865105446E-4</c:v>
                </c:pt>
                <c:pt idx="316">
                  <c:v>3.3331663241103901E-4</c:v>
                </c:pt>
                <c:pt idx="317">
                  <c:v>3.3331663241103901E-4</c:v>
                </c:pt>
                <c:pt idx="318">
                  <c:v>3.0333059243916097E-4</c:v>
                </c:pt>
                <c:pt idx="319">
                  <c:v>3.0333059243916097E-4</c:v>
                </c:pt>
                <c:pt idx="320">
                  <c:v>2.7765581853354555E-4</c:v>
                </c:pt>
                <c:pt idx="321">
                  <c:v>2.7765581853354555E-4</c:v>
                </c:pt>
                <c:pt idx="322">
                  <c:v>3.1665309629634375E-4</c:v>
                </c:pt>
                <c:pt idx="323">
                  <c:v>3.1665309629634375E-4</c:v>
                </c:pt>
                <c:pt idx="324">
                  <c:v>2.8764769642643256E-4</c:v>
                </c:pt>
                <c:pt idx="325">
                  <c:v>2.8764769642643256E-4</c:v>
                </c:pt>
                <c:pt idx="326">
                  <c:v>2.6316903410586277E-4</c:v>
                </c:pt>
                <c:pt idx="327">
                  <c:v>2.6316903410586277E-4</c:v>
                </c:pt>
                <c:pt idx="328">
                  <c:v>2.4072327177195469E-4</c:v>
                </c:pt>
                <c:pt idx="329">
                  <c:v>2.4072327177195469E-4</c:v>
                </c:pt>
                <c:pt idx="330">
                  <c:v>2.2237514042591558E-4</c:v>
                </c:pt>
                <c:pt idx="331">
                  <c:v>2.2237514042591558E-4</c:v>
                </c:pt>
                <c:pt idx="332">
                  <c:v>2.0504682581513041E-4</c:v>
                </c:pt>
                <c:pt idx="333">
                  <c:v>2.0504682581513041E-4</c:v>
                </c:pt>
                <c:pt idx="334">
                  <c:v>1.9057840543430099E-4</c:v>
                </c:pt>
                <c:pt idx="335">
                  <c:v>1.9057840543430099E-4</c:v>
                </c:pt>
                <c:pt idx="336">
                  <c:v>1.7741015957068609E-4</c:v>
                </c:pt>
                <c:pt idx="337">
                  <c:v>1.7741015957068609E-4</c:v>
                </c:pt>
                <c:pt idx="338">
                  <c:v>1.9700459756316998E-4</c:v>
                </c:pt>
                <c:pt idx="339">
                  <c:v>1.9700459756316998E-4</c:v>
                </c:pt>
                <c:pt idx="340">
                  <c:v>1.8278225541017496E-4</c:v>
                </c:pt>
                <c:pt idx="341">
                  <c:v>1.8278225541017496E-4</c:v>
                </c:pt>
                <c:pt idx="342">
                  <c:v>1.6880231867564364E-4</c:v>
                </c:pt>
                <c:pt idx="343">
                  <c:v>1.6880231867564364E-4</c:v>
                </c:pt>
                <c:pt idx="344">
                  <c:v>1.5746007120414309E-4</c:v>
                </c:pt>
                <c:pt idx="345">
                  <c:v>1.5746007120414309E-4</c:v>
                </c:pt>
                <c:pt idx="346">
                  <c:v>1.9390841926370157E-4</c:v>
                </c:pt>
                <c:pt idx="347">
                  <c:v>1.9390841926370157E-4</c:v>
                </c:pt>
                <c:pt idx="348">
                  <c:v>1.7802351873558674E-4</c:v>
                </c:pt>
                <c:pt idx="349">
                  <c:v>1.7802351873558674E-4</c:v>
                </c:pt>
                <c:pt idx="350">
                  <c:v>1.6409500133224471E-4</c:v>
                </c:pt>
                <c:pt idx="351">
                  <c:v>1.6409500133224471E-4</c:v>
                </c:pt>
                <c:pt idx="352">
                  <c:v>1.5195636636220549E-4</c:v>
                </c:pt>
                <c:pt idx="353">
                  <c:v>1.5195636636220549E-4</c:v>
                </c:pt>
                <c:pt idx="354">
                  <c:v>1.4127644884721435E-4</c:v>
                </c:pt>
                <c:pt idx="355">
                  <c:v>1.4127644884721435E-4</c:v>
                </c:pt>
                <c:pt idx="356">
                  <c:v>1.316842950408344E-4</c:v>
                </c:pt>
                <c:pt idx="357">
                  <c:v>1.316842950408344E-4</c:v>
                </c:pt>
                <c:pt idx="358">
                  <c:v>1.2335681192775252E-4</c:v>
                </c:pt>
                <c:pt idx="359">
                  <c:v>1.2335681192775252E-4</c:v>
                </c:pt>
                <c:pt idx="360">
                  <c:v>1.4330628815940042E-4</c:v>
                </c:pt>
                <c:pt idx="361">
                  <c:v>1.4330628815940042E-4</c:v>
                </c:pt>
                <c:pt idx="362">
                  <c:v>1.330554772058817E-4</c:v>
                </c:pt>
                <c:pt idx="363">
                  <c:v>1.330554772058817E-4</c:v>
                </c:pt>
                <c:pt idx="364">
                  <c:v>1.2353004610306877E-4</c:v>
                </c:pt>
                <c:pt idx="365">
                  <c:v>1.2353004610306877E-4</c:v>
                </c:pt>
                <c:pt idx="366">
                  <c:v>1.1557474100621402E-4</c:v>
                </c:pt>
                <c:pt idx="367">
                  <c:v>1.1557474100621402E-4</c:v>
                </c:pt>
                <c:pt idx="368">
                  <c:v>1.5961356176514145E-4</c:v>
                </c:pt>
                <c:pt idx="369">
                  <c:v>1.5961356176514145E-4</c:v>
                </c:pt>
                <c:pt idx="370">
                  <c:v>1.4563240076081993E-4</c:v>
                </c:pt>
                <c:pt idx="371">
                  <c:v>1.4563240076081993E-4</c:v>
                </c:pt>
                <c:pt idx="372">
                  <c:v>1.3315709159847001E-4</c:v>
                </c:pt>
                <c:pt idx="373">
                  <c:v>1.3315709159847001E-4</c:v>
                </c:pt>
                <c:pt idx="374">
                  <c:v>1.2279732063362161E-4</c:v>
                </c:pt>
                <c:pt idx="375">
                  <c:v>1.2279732063362161E-4</c:v>
                </c:pt>
                <c:pt idx="376">
                  <c:v>1.4944232834798707E-4</c:v>
                </c:pt>
                <c:pt idx="377">
                  <c:v>1.4944232834798707E-4</c:v>
                </c:pt>
                <c:pt idx="378">
                  <c:v>1.3545504599471445E-4</c:v>
                </c:pt>
                <c:pt idx="379">
                  <c:v>1.3545504599471445E-4</c:v>
                </c:pt>
                <c:pt idx="380">
                  <c:v>1.2361880566285979E-4</c:v>
                </c:pt>
                <c:pt idx="381">
                  <c:v>1.2361880566285979E-4</c:v>
                </c:pt>
                <c:pt idx="382">
                  <c:v>1.1340717134262811E-4</c:v>
                </c:pt>
                <c:pt idx="383">
                  <c:v>1.1340717134262811E-4</c:v>
                </c:pt>
                <c:pt idx="384">
                  <c:v>1.0451407558646422E-4</c:v>
                </c:pt>
                <c:pt idx="385">
                  <c:v>1.0451407558646422E-4</c:v>
                </c:pt>
                <c:pt idx="386">
                  <c:v>9.6745471632618156E-5</c:v>
                </c:pt>
                <c:pt idx="387">
                  <c:v>9.6745471632618156E-5</c:v>
                </c:pt>
                <c:pt idx="388">
                  <c:v>8.9792231359059118E-5</c:v>
                </c:pt>
                <c:pt idx="389">
                  <c:v>8.9792231359059118E-5</c:v>
                </c:pt>
                <c:pt idx="390">
                  <c:v>8.3711895445927529E-5</c:v>
                </c:pt>
                <c:pt idx="391">
                  <c:v>8.3711895445927529E-5</c:v>
                </c:pt>
                <c:pt idx="392">
                  <c:v>7.8280422521612955E-5</c:v>
                </c:pt>
                <c:pt idx="393">
                  <c:v>7.8280422521612955E-5</c:v>
                </c:pt>
                <c:pt idx="394">
                  <c:v>1.0848621892083561E-4</c:v>
                </c:pt>
                <c:pt idx="395">
                  <c:v>1.0848621892083561E-4</c:v>
                </c:pt>
                <c:pt idx="396">
                  <c:v>9.9091784685576299E-5</c:v>
                </c:pt>
                <c:pt idx="397">
                  <c:v>9.9091784685576299E-5</c:v>
                </c:pt>
                <c:pt idx="398">
                  <c:v>6.1378765932719722E-5</c:v>
                </c:pt>
                <c:pt idx="399">
                  <c:v>6.1378765932719722E-5</c:v>
                </c:pt>
                <c:pt idx="400">
                  <c:v>1.1338758302598456E-4</c:v>
                </c:pt>
                <c:pt idx="401">
                  <c:v>1.1338758302598456E-4</c:v>
                </c:pt>
                <c:pt idx="402">
                  <c:v>1.0229631086147924E-4</c:v>
                </c:pt>
                <c:pt idx="403">
                  <c:v>1.0229631086147924E-4</c:v>
                </c:pt>
                <c:pt idx="404">
                  <c:v>9.2912282919436828E-5</c:v>
                </c:pt>
                <c:pt idx="405">
                  <c:v>9.2912282919436828E-5</c:v>
                </c:pt>
                <c:pt idx="406">
                  <c:v>8.4997378725659367E-5</c:v>
                </c:pt>
                <c:pt idx="407">
                  <c:v>8.4997378725659367E-5</c:v>
                </c:pt>
                <c:pt idx="408">
                  <c:v>7.8045362721890557E-5</c:v>
                </c:pt>
                <c:pt idx="409">
                  <c:v>7.8045362721890557E-5</c:v>
                </c:pt>
                <c:pt idx="410">
                  <c:v>7.1983390855612272E-5</c:v>
                </c:pt>
                <c:pt idx="411">
                  <c:v>7.1983390855612272E-5</c:v>
                </c:pt>
                <c:pt idx="412">
                  <c:v>8.2605155555567924E-5</c:v>
                </c:pt>
                <c:pt idx="413">
                  <c:v>8.2605155555567924E-5</c:v>
                </c:pt>
                <c:pt idx="414">
                  <c:v>7.5522754819140609E-5</c:v>
                </c:pt>
                <c:pt idx="415">
                  <c:v>7.5522754819140609E-5</c:v>
                </c:pt>
                <c:pt idx="416">
                  <c:v>6.9359168560273999E-5</c:v>
                </c:pt>
                <c:pt idx="417">
                  <c:v>6.9359168560273999E-5</c:v>
                </c:pt>
                <c:pt idx="418">
                  <c:v>6.4045837670715738E-5</c:v>
                </c:pt>
                <c:pt idx="419">
                  <c:v>6.4045837670715738E-5</c:v>
                </c:pt>
                <c:pt idx="420">
                  <c:v>5.9312994302190655E-5</c:v>
                </c:pt>
                <c:pt idx="421">
                  <c:v>5.9312994302190655E-5</c:v>
                </c:pt>
                <c:pt idx="422">
                  <c:v>5.5185246277482221E-5</c:v>
                </c:pt>
                <c:pt idx="423">
                  <c:v>5.5185246277482221E-5</c:v>
                </c:pt>
                <c:pt idx="424">
                  <c:v>5.1475096678218088E-5</c:v>
                </c:pt>
                <c:pt idx="425">
                  <c:v>5.1475096678218088E-5</c:v>
                </c:pt>
                <c:pt idx="426">
                  <c:v>4.8227476205699376E-5</c:v>
                </c:pt>
                <c:pt idx="427">
                  <c:v>4.8227476205699376E-5</c:v>
                </c:pt>
                <c:pt idx="428">
                  <c:v>5.3941388170617886E-5</c:v>
                </c:pt>
                <c:pt idx="429">
                  <c:v>5.3941388170617886E-5</c:v>
                </c:pt>
                <c:pt idx="430">
                  <c:v>5.0221872907458568E-5</c:v>
                </c:pt>
                <c:pt idx="431">
                  <c:v>5.0221872907458568E-5</c:v>
                </c:pt>
                <c:pt idx="432">
                  <c:v>4.6835297813749791E-5</c:v>
                </c:pt>
                <c:pt idx="433">
                  <c:v>4.6835297813749791E-5</c:v>
                </c:pt>
                <c:pt idx="434">
                  <c:v>4.3874462539590302E-5</c:v>
                </c:pt>
                <c:pt idx="435">
                  <c:v>4.3874462539590302E-5</c:v>
                </c:pt>
                <c:pt idx="436">
                  <c:v>5.431442317569816E-5</c:v>
                </c:pt>
                <c:pt idx="437">
                  <c:v>5.431442317569816E-5</c:v>
                </c:pt>
                <c:pt idx="438">
                  <c:v>5.0064737879883721E-5</c:v>
                </c:pt>
                <c:pt idx="439">
                  <c:v>5.0064737879883721E-5</c:v>
                </c:pt>
                <c:pt idx="440">
                  <c:v>4.648191233880256E-5</c:v>
                </c:pt>
                <c:pt idx="441">
                  <c:v>4.648191233880256E-5</c:v>
                </c:pt>
                <c:pt idx="442">
                  <c:v>4.3304136457815944E-5</c:v>
                </c:pt>
                <c:pt idx="443">
                  <c:v>4.3304136457815944E-5</c:v>
                </c:pt>
                <c:pt idx="444">
                  <c:v>4.0427775799181689E-5</c:v>
                </c:pt>
                <c:pt idx="445">
                  <c:v>4.0427775799181689E-5</c:v>
                </c:pt>
                <c:pt idx="446">
                  <c:v>3.7841934361766831E-5</c:v>
                </c:pt>
                <c:pt idx="447">
                  <c:v>3.7841934361766831E-5</c:v>
                </c:pt>
                <c:pt idx="448">
                  <c:v>3.5518331513417271E-5</c:v>
                </c:pt>
                <c:pt idx="449">
                  <c:v>3.5518331513417271E-5</c:v>
                </c:pt>
                <c:pt idx="450">
                  <c:v>4.1309250048140668E-5</c:v>
                </c:pt>
                <c:pt idx="451">
                  <c:v>4.1309250048140668E-5</c:v>
                </c:pt>
                <c:pt idx="452">
                  <c:v>3.8440296221737241E-5</c:v>
                </c:pt>
                <c:pt idx="453">
                  <c:v>3.8440296221737241E-5</c:v>
                </c:pt>
                <c:pt idx="454">
                  <c:v>3.5883837259287686E-5</c:v>
                </c:pt>
                <c:pt idx="455">
                  <c:v>3.5883837259287686E-5</c:v>
                </c:pt>
                <c:pt idx="456">
                  <c:v>3.361544897847708E-5</c:v>
                </c:pt>
                <c:pt idx="457">
                  <c:v>3.361544897847708E-5</c:v>
                </c:pt>
                <c:pt idx="458">
                  <c:v>4.6641251051999796E-5</c:v>
                </c:pt>
                <c:pt idx="459">
                  <c:v>4.6641251051999796E-5</c:v>
                </c:pt>
                <c:pt idx="460">
                  <c:v>4.2700999945663666E-5</c:v>
                </c:pt>
                <c:pt idx="461">
                  <c:v>4.2700999945663666E-5</c:v>
                </c:pt>
                <c:pt idx="462">
                  <c:v>3.9255170194108213E-5</c:v>
                </c:pt>
                <c:pt idx="463">
                  <c:v>3.9255170194108213E-5</c:v>
                </c:pt>
                <c:pt idx="464">
                  <c:v>3.6277623637312207E-5</c:v>
                </c:pt>
                <c:pt idx="465">
                  <c:v>3.6277623637312207E-5</c:v>
                </c:pt>
                <c:pt idx="466">
                  <c:v>4.4288449369153467E-5</c:v>
                </c:pt>
                <c:pt idx="467">
                  <c:v>4.4288449369153467E-5</c:v>
                </c:pt>
                <c:pt idx="468">
                  <c:v>4.0313061719838006E-5</c:v>
                </c:pt>
                <c:pt idx="469">
                  <c:v>4.0313061719838006E-5</c:v>
                </c:pt>
                <c:pt idx="470">
                  <c:v>3.6889268824506518E-5</c:v>
                </c:pt>
                <c:pt idx="471">
                  <c:v>3.6889268824506518E-5</c:v>
                </c:pt>
                <c:pt idx="472">
                  <c:v>3.3915027796144106E-5</c:v>
                </c:pt>
                <c:pt idx="473">
                  <c:v>3.3915027796144106E-5</c:v>
                </c:pt>
                <c:pt idx="474">
                  <c:v>3.130421125500875E-5</c:v>
                </c:pt>
                <c:pt idx="475">
                  <c:v>3.130421125500875E-5</c:v>
                </c:pt>
                <c:pt idx="476">
                  <c:v>2.9050942706107368E-5</c:v>
                </c:pt>
                <c:pt idx="477">
                  <c:v>2.9050942706107368E-5</c:v>
                </c:pt>
                <c:pt idx="478">
                  <c:v>2.7043813598529882E-5</c:v>
                </c:pt>
                <c:pt idx="479">
                  <c:v>2.7043813598529882E-5</c:v>
                </c:pt>
                <c:pt idx="480">
                  <c:v>2.522491597119884E-5</c:v>
                </c:pt>
                <c:pt idx="481">
                  <c:v>2.522491597119884E-5</c:v>
                </c:pt>
                <c:pt idx="482">
                  <c:v>2.361151202815636E-5</c:v>
                </c:pt>
                <c:pt idx="483">
                  <c:v>2.361151202815636E-5</c:v>
                </c:pt>
                <c:pt idx="484">
                  <c:v>3.2769417339944996E-5</c:v>
                </c:pt>
                <c:pt idx="485">
                  <c:v>3.2769417339944996E-5</c:v>
                </c:pt>
                <c:pt idx="486">
                  <c:v>2.9967920778982743E-5</c:v>
                </c:pt>
                <c:pt idx="487">
                  <c:v>2.9967920778982743E-5</c:v>
                </c:pt>
                <c:pt idx="488">
                  <c:v>1.8613246969111417E-5</c:v>
                </c:pt>
                <c:pt idx="489">
                  <c:v>1.8613246969111417E-5</c:v>
                </c:pt>
                <c:pt idx="490">
                  <c:v>3.4388575351001512E-5</c:v>
                </c:pt>
                <c:pt idx="491">
                  <c:v>3.4388575351001512E-5</c:v>
                </c:pt>
                <c:pt idx="492">
                  <c:v>3.1082557209489275E-5</c:v>
                </c:pt>
                <c:pt idx="493">
                  <c:v>3.1082557209489275E-5</c:v>
                </c:pt>
                <c:pt idx="494">
                  <c:v>2.8256207971785537E-5</c:v>
                </c:pt>
                <c:pt idx="495">
                  <c:v>2.8256207971785537E-5</c:v>
                </c:pt>
                <c:pt idx="496">
                  <c:v>2.5853150014050642E-5</c:v>
                </c:pt>
                <c:pt idx="497">
                  <c:v>2.5853150014050642E-5</c:v>
                </c:pt>
                <c:pt idx="498">
                  <c:v>2.3774156269787193E-5</c:v>
                </c:pt>
                <c:pt idx="499">
                  <c:v>2.3774156269787193E-5</c:v>
                </c:pt>
                <c:pt idx="500">
                  <c:v>2.1934568483001423E-5</c:v>
                </c:pt>
                <c:pt idx="501">
                  <c:v>2.1934568483001423E-5</c:v>
                </c:pt>
                <c:pt idx="502">
                  <c:v>2.5196023204149628E-5</c:v>
                </c:pt>
                <c:pt idx="503">
                  <c:v>2.5196023204149628E-5</c:v>
                </c:pt>
                <c:pt idx="504">
                  <c:v>2.3019944865521671E-5</c:v>
                </c:pt>
                <c:pt idx="505">
                  <c:v>2.3019944865521671E-5</c:v>
                </c:pt>
                <c:pt idx="506">
                  <c:v>2.1160034200218233E-5</c:v>
                </c:pt>
                <c:pt idx="507">
                  <c:v>2.1160034200218233E-5</c:v>
                </c:pt>
                <c:pt idx="508">
                  <c:v>1.9529123199175598E-5</c:v>
                </c:pt>
                <c:pt idx="509">
                  <c:v>1.9529123199175598E-5</c:v>
                </c:pt>
                <c:pt idx="510">
                  <c:v>1.8089626779833983E-5</c:v>
                </c:pt>
                <c:pt idx="511">
                  <c:v>1.8089626779833983E-5</c:v>
                </c:pt>
                <c:pt idx="512">
                  <c:v>1.6825629434920518E-5</c:v>
                </c:pt>
                <c:pt idx="513">
                  <c:v>1.6825629434920518E-5</c:v>
                </c:pt>
                <c:pt idx="514">
                  <c:v>1.5696607834378899E-5</c:v>
                </c:pt>
                <c:pt idx="515">
                  <c:v>1.5696607834378899E-5</c:v>
                </c:pt>
                <c:pt idx="516">
                  <c:v>1.4689339864474738E-5</c:v>
                </c:pt>
                <c:pt idx="517">
                  <c:v>1.4689339864474738E-5</c:v>
                </c:pt>
                <c:pt idx="518">
                  <c:v>1.6426395056329516E-5</c:v>
                </c:pt>
                <c:pt idx="519">
                  <c:v>1.6426395056329516E-5</c:v>
                </c:pt>
                <c:pt idx="520">
                  <c:v>1.5288191432361242E-5</c:v>
                </c:pt>
                <c:pt idx="521">
                  <c:v>1.5288191432361242E-5</c:v>
                </c:pt>
                <c:pt idx="522">
                  <c:v>1.4257723549932396E-5</c:v>
                </c:pt>
                <c:pt idx="523">
                  <c:v>1.4257723549932396E-5</c:v>
                </c:pt>
                <c:pt idx="524">
                  <c:v>1.3341663679399682E-5</c:v>
                </c:pt>
                <c:pt idx="525">
                  <c:v>1.3341663679399682E-5</c:v>
                </c:pt>
                <c:pt idx="526">
                  <c:v>1.6509339334616976E-5</c:v>
                </c:pt>
                <c:pt idx="527">
                  <c:v>1.6509339334616976E-5</c:v>
                </c:pt>
                <c:pt idx="528">
                  <c:v>1.5232976864822283E-5</c:v>
                </c:pt>
                <c:pt idx="529">
                  <c:v>1.5232976864822283E-5</c:v>
                </c:pt>
                <c:pt idx="530">
                  <c:v>1.4098262409756135E-5</c:v>
                </c:pt>
                <c:pt idx="531">
                  <c:v>1.4098262409756135E-5</c:v>
                </c:pt>
                <c:pt idx="532">
                  <c:v>1.3104461407544403E-5</c:v>
                </c:pt>
                <c:pt idx="533">
                  <c:v>1.3104461407544403E-5</c:v>
                </c:pt>
                <c:pt idx="534">
                  <c:v>1.2226170260040002E-5</c:v>
                </c:pt>
                <c:pt idx="535">
                  <c:v>1.2226170260040002E-5</c:v>
                </c:pt>
                <c:pt idx="536">
                  <c:v>1.1424885682340489E-5</c:v>
                </c:pt>
                <c:pt idx="537">
                  <c:v>1.1424885682340489E-5</c:v>
                </c:pt>
                <c:pt idx="538">
                  <c:v>1.0714258282606827E-5</c:v>
                </c:pt>
                <c:pt idx="539">
                  <c:v>1.0714258282606827E-5</c:v>
                </c:pt>
                <c:pt idx="540">
                  <c:v>1.250212067075577E-5</c:v>
                </c:pt>
                <c:pt idx="541">
                  <c:v>1.250212067075577E-5</c:v>
                </c:pt>
                <c:pt idx="542">
                  <c:v>1.1610668623006497E-5</c:v>
                </c:pt>
                <c:pt idx="543">
                  <c:v>1.1610668623006497E-5</c:v>
                </c:pt>
                <c:pt idx="544">
                  <c:v>1.0818504855244129E-5</c:v>
                </c:pt>
                <c:pt idx="545">
                  <c:v>1.0818504855244129E-5</c:v>
                </c:pt>
                <c:pt idx="546">
                  <c:v>1.0115467928209833E-5</c:v>
                </c:pt>
                <c:pt idx="547">
                  <c:v>1.0115467928209833E-5</c:v>
                </c:pt>
                <c:pt idx="548">
                  <c:v>1.4003687568461579E-5</c:v>
                </c:pt>
                <c:pt idx="549">
                  <c:v>1.4003687568461579E-5</c:v>
                </c:pt>
                <c:pt idx="550">
                  <c:v>1.2785171846254819E-5</c:v>
                </c:pt>
                <c:pt idx="551">
                  <c:v>1.2785171846254819E-5</c:v>
                </c:pt>
                <c:pt idx="552">
                  <c:v>1.1716874027308149E-5</c:v>
                </c:pt>
                <c:pt idx="553">
                  <c:v>1.1716874027308149E-5</c:v>
                </c:pt>
                <c:pt idx="554">
                  <c:v>1.0798365617194995E-5</c:v>
                </c:pt>
                <c:pt idx="555">
                  <c:v>1.0798365617194995E-5</c:v>
                </c:pt>
                <c:pt idx="556">
                  <c:v>1.3146576288327997E-5</c:v>
                </c:pt>
                <c:pt idx="557">
                  <c:v>1.3146576288327997E-5</c:v>
                </c:pt>
                <c:pt idx="558">
                  <c:v>1.1924938678156174E-5</c:v>
                </c:pt>
                <c:pt idx="559">
                  <c:v>1.1924938678156174E-5</c:v>
                </c:pt>
                <c:pt idx="560">
                  <c:v>1.0872066658566289E-5</c:v>
                </c:pt>
                <c:pt idx="561">
                  <c:v>1.0872066658566289E-5</c:v>
                </c:pt>
                <c:pt idx="562">
                  <c:v>9.9622505639637022E-6</c:v>
                </c:pt>
                <c:pt idx="563">
                  <c:v>9.9622505639637022E-6</c:v>
                </c:pt>
                <c:pt idx="564">
                  <c:v>9.1698419422432913E-6</c:v>
                </c:pt>
                <c:pt idx="565">
                  <c:v>9.1698419422432913E-6</c:v>
                </c:pt>
                <c:pt idx="566">
                  <c:v>8.475864611656631E-6</c:v>
                </c:pt>
                <c:pt idx="567">
                  <c:v>8.475864611656631E-6</c:v>
                </c:pt>
                <c:pt idx="568">
                  <c:v>7.8599344801965477E-6</c:v>
                </c:pt>
                <c:pt idx="569">
                  <c:v>7.8599344801965477E-6</c:v>
                </c:pt>
                <c:pt idx="570">
                  <c:v>7.3162974798490019E-6</c:v>
                </c:pt>
                <c:pt idx="571">
                  <c:v>7.3162974798490019E-6</c:v>
                </c:pt>
                <c:pt idx="572">
                  <c:v>6.8276914065718805E-6</c:v>
                </c:pt>
                <c:pt idx="573">
                  <c:v>6.8276914065718805E-6</c:v>
                </c:pt>
                <c:pt idx="574">
                  <c:v>9.4331823741197844E-6</c:v>
                </c:pt>
                <c:pt idx="575">
                  <c:v>9.4331823741197844E-6</c:v>
                </c:pt>
                <c:pt idx="576">
                  <c:v>8.589905342615697E-6</c:v>
                </c:pt>
                <c:pt idx="577">
                  <c:v>8.589905342615697E-6</c:v>
                </c:pt>
                <c:pt idx="578">
                  <c:v>5.3156631235086348E-6</c:v>
                </c:pt>
                <c:pt idx="579">
                  <c:v>5.3156631235086348E-6</c:v>
                </c:pt>
                <c:pt idx="580">
                  <c:v>9.7744475781438317E-6</c:v>
                </c:pt>
                <c:pt idx="581">
                  <c:v>9.7744475781438317E-6</c:v>
                </c:pt>
                <c:pt idx="582">
                  <c:v>8.7805853624425869E-6</c:v>
                </c:pt>
                <c:pt idx="583">
                  <c:v>8.7805853624425869E-6</c:v>
                </c:pt>
                <c:pt idx="584">
                  <c:v>7.944653949679827E-6</c:v>
                </c:pt>
                <c:pt idx="585">
                  <c:v>7.944653949679827E-6</c:v>
                </c:pt>
                <c:pt idx="586">
                  <c:v>7.2232529757922207E-6</c:v>
                </c:pt>
                <c:pt idx="587">
                  <c:v>7.2232529757922207E-6</c:v>
                </c:pt>
                <c:pt idx="588">
                  <c:v>6.604874304751696E-6</c:v>
                </c:pt>
                <c:pt idx="589">
                  <c:v>6.604874304751696E-6</c:v>
                </c:pt>
                <c:pt idx="590">
                  <c:v>6.0660670487265715E-6</c:v>
                </c:pt>
                <c:pt idx="591">
                  <c:v>6.0660670487265715E-6</c:v>
                </c:pt>
                <c:pt idx="592">
                  <c:v>6.9236741581251914E-6</c:v>
                </c:pt>
                <c:pt idx="593">
                  <c:v>6.9236741581251914E-6</c:v>
                </c:pt>
                <c:pt idx="594">
                  <c:v>6.2963583176160545E-6</c:v>
                </c:pt>
                <c:pt idx="595">
                  <c:v>6.2963583176160545E-6</c:v>
                </c:pt>
                <c:pt idx="596">
                  <c:v>5.7545209938601339E-6</c:v>
                </c:pt>
                <c:pt idx="597">
                  <c:v>5.7545209938601339E-6</c:v>
                </c:pt>
                <c:pt idx="598">
                  <c:v>5.2793145534369794E-6</c:v>
                </c:pt>
                <c:pt idx="599">
                  <c:v>5.2793145534369794E-6</c:v>
                </c:pt>
                <c:pt idx="600">
                  <c:v>4.8649237148430435E-6</c:v>
                </c:pt>
                <c:pt idx="601">
                  <c:v>4.8649237148430435E-6</c:v>
                </c:pt>
                <c:pt idx="602">
                  <c:v>4.4986038295621273E-6</c:v>
                </c:pt>
                <c:pt idx="603">
                  <c:v>4.4986038295621273E-6</c:v>
                </c:pt>
                <c:pt idx="604">
                  <c:v>4.1774288927956039E-6</c:v>
                </c:pt>
                <c:pt idx="605">
                  <c:v>4.1774288927956039E-6</c:v>
                </c:pt>
                <c:pt idx="606">
                  <c:v>3.8902519281035108E-6</c:v>
                </c:pt>
                <c:pt idx="607">
                  <c:v>3.8902519281035108E-6</c:v>
                </c:pt>
                <c:pt idx="608">
                  <c:v>4.3316930077123752E-6</c:v>
                </c:pt>
                <c:pt idx="609">
                  <c:v>4.3316930077123752E-6</c:v>
                </c:pt>
                <c:pt idx="610">
                  <c:v>4.0078920122458272E-6</c:v>
                </c:pt>
                <c:pt idx="611">
                  <c:v>4.0078920122458272E-6</c:v>
                </c:pt>
                <c:pt idx="612">
                  <c:v>3.7204089801061798E-6</c:v>
                </c:pt>
                <c:pt idx="613">
                  <c:v>3.7204089801061798E-6</c:v>
                </c:pt>
                <c:pt idx="614">
                  <c:v>3.4649161175850012E-6</c:v>
                </c:pt>
                <c:pt idx="615">
                  <c:v>3.4649161175850012E-6</c:v>
                </c:pt>
                <c:pt idx="616">
                  <c:v>4.26756575610061E-6</c:v>
                </c:pt>
                <c:pt idx="617">
                  <c:v>4.26756575610061E-6</c:v>
                </c:pt>
                <c:pt idx="618">
                  <c:v>3.9168063398533998E-6</c:v>
                </c:pt>
                <c:pt idx="619">
                  <c:v>3.9168063398533998E-6</c:v>
                </c:pt>
                <c:pt idx="620">
                  <c:v>3.6080087706660079E-6</c:v>
                </c:pt>
                <c:pt idx="621">
                  <c:v>3.6080087706660079E-6</c:v>
                </c:pt>
                <c:pt idx="622">
                  <c:v>3.3383817134167306E-6</c:v>
                </c:pt>
                <c:pt idx="623">
                  <c:v>3.3383817134167306E-6</c:v>
                </c:pt>
                <c:pt idx="624">
                  <c:v>3.1008060392754335E-6</c:v>
                </c:pt>
                <c:pt idx="625">
                  <c:v>3.1008060392754335E-6</c:v>
                </c:pt>
                <c:pt idx="626">
                  <c:v>2.8894358599938127E-6</c:v>
                </c:pt>
                <c:pt idx="627">
                  <c:v>2.8894358599938127E-6</c:v>
                </c:pt>
                <c:pt idx="628">
                  <c:v>2.7001515077277753E-6</c:v>
                </c:pt>
                <c:pt idx="629">
                  <c:v>2.7001515077277753E-6</c:v>
                </c:pt>
                <c:pt idx="630">
                  <c:v>3.1381279038303144E-6</c:v>
                </c:pt>
                <c:pt idx="631">
                  <c:v>3.1381279038303144E-6</c:v>
                </c:pt>
                <c:pt idx="632">
                  <c:v>2.9051371200533947E-6</c:v>
                </c:pt>
                <c:pt idx="633">
                  <c:v>2.9051371200533947E-6</c:v>
                </c:pt>
                <c:pt idx="634">
                  <c:v>2.7022327663711506E-6</c:v>
                </c:pt>
                <c:pt idx="635">
                  <c:v>2.7022327663711506E-6</c:v>
                </c:pt>
                <c:pt idx="636">
                  <c:v>2.5200246934925892E-6</c:v>
                </c:pt>
                <c:pt idx="637">
                  <c:v>2.5200246934925892E-6</c:v>
                </c:pt>
                <c:pt idx="638">
                  <c:v>3.4870998861838022E-6</c:v>
                </c:pt>
                <c:pt idx="639">
                  <c:v>3.4870998861838022E-6</c:v>
                </c:pt>
                <c:pt idx="640">
                  <c:v>3.1798448969320884E-6</c:v>
                </c:pt>
                <c:pt idx="641">
                  <c:v>3.1798448969320884E-6</c:v>
                </c:pt>
                <c:pt idx="642">
                  <c:v>2.9163697953786703E-6</c:v>
                </c:pt>
                <c:pt idx="643">
                  <c:v>2.9163697953786703E-6</c:v>
                </c:pt>
                <c:pt idx="644">
                  <c:v>2.6914285854724517E-6</c:v>
                </c:pt>
                <c:pt idx="645">
                  <c:v>2.6914285854724517E-6</c:v>
                </c:pt>
                <c:pt idx="646">
                  <c:v>3.2919941310652643E-6</c:v>
                </c:pt>
                <c:pt idx="647">
                  <c:v>3.2919941310652643E-6</c:v>
                </c:pt>
                <c:pt idx="648">
                  <c:v>3.0033786493696624E-6</c:v>
                </c:pt>
                <c:pt idx="649">
                  <c:v>3.0033786493696624E-6</c:v>
                </c:pt>
                <c:pt idx="650">
                  <c:v>2.7670150023206841E-6</c:v>
                </c:pt>
                <c:pt idx="651">
                  <c:v>2.7670150023206841E-6</c:v>
                </c:pt>
                <c:pt idx="652">
                  <c:v>2.5674896332594491E-6</c:v>
                </c:pt>
                <c:pt idx="653">
                  <c:v>2.5674896332594491E-6</c:v>
                </c:pt>
                <c:pt idx="654">
                  <c:v>2.4035231802551777E-6</c:v>
                </c:pt>
                <c:pt idx="655">
                  <c:v>2.4035231802551777E-6</c:v>
                </c:pt>
                <c:pt idx="656">
                  <c:v>2.2677883886133979E-6</c:v>
                </c:pt>
                <c:pt idx="657">
                  <c:v>2.2677883886133979E-6</c:v>
                </c:pt>
                <c:pt idx="658">
                  <c:v>2.1631990204348351E-6</c:v>
                </c:pt>
                <c:pt idx="659">
                  <c:v>2.1631990204348351E-6</c:v>
                </c:pt>
                <c:pt idx="660">
                  <c:v>2.0881696463411535E-6</c:v>
                </c:pt>
                <c:pt idx="661">
                  <c:v>2.0881696463411535E-6</c:v>
                </c:pt>
                <c:pt idx="662">
                  <c:v>2.0453385677302792E-6</c:v>
                </c:pt>
                <c:pt idx="663">
                  <c:v>2.0453385677302792E-6</c:v>
                </c:pt>
                <c:pt idx="664">
                  <c:v>3.0934542991851576E-6</c:v>
                </c:pt>
                <c:pt idx="665">
                  <c:v>3.0934542991851576E-6</c:v>
                </c:pt>
                <c:pt idx="666">
                  <c:v>3.3868199476668161E-6</c:v>
                </c:pt>
                <c:pt idx="667">
                  <c:v>3.3868199476668161E-6</c:v>
                </c:pt>
                <c:pt idx="668">
                  <c:v>2.7801330531228996E-6</c:v>
                </c:pt>
                <c:pt idx="669">
                  <c:v>2.7801330531228996E-6</c:v>
                </c:pt>
                <c:pt idx="670">
                  <c:v>1.2896825251122955E-5</c:v>
                </c:pt>
                <c:pt idx="671">
                  <c:v>1.2896825251122955E-5</c:v>
                </c:pt>
                <c:pt idx="672">
                  <c:v>4.5299757429365357E-5</c:v>
                </c:pt>
                <c:pt idx="673">
                  <c:v>4.5299757429365357E-5</c:v>
                </c:pt>
                <c:pt idx="674">
                  <c:v>7.8017816651610585E-6</c:v>
                </c:pt>
                <c:pt idx="675">
                  <c:v>7.8017816651610585E-6</c:v>
                </c:pt>
                <c:pt idx="676">
                  <c:v>4.0823092514443989E-6</c:v>
                </c:pt>
                <c:pt idx="677">
                  <c:v>4.0823092514443989E-6</c:v>
                </c:pt>
                <c:pt idx="678">
                  <c:v>5.5306081705777009E-6</c:v>
                </c:pt>
                <c:pt idx="679">
                  <c:v>5.5306081705777009E-6</c:v>
                </c:pt>
                <c:pt idx="680">
                  <c:v>6.255712560580724E-6</c:v>
                </c:pt>
                <c:pt idx="681">
                  <c:v>6.255712560580724E-6</c:v>
                </c:pt>
                <c:pt idx="682">
                  <c:v>1.406490105797262E-5</c:v>
                </c:pt>
                <c:pt idx="683">
                  <c:v>1.406490105797262E-5</c:v>
                </c:pt>
                <c:pt idx="684">
                  <c:v>2.3250842147957312E-6</c:v>
                </c:pt>
                <c:pt idx="685">
                  <c:v>2.3250842147957312E-6</c:v>
                </c:pt>
                <c:pt idx="686">
                  <c:v>1.9665812921253747E-6</c:v>
                </c:pt>
                <c:pt idx="687">
                  <c:v>1.9665812921253747E-6</c:v>
                </c:pt>
                <c:pt idx="688">
                  <c:v>2.0569446453415722E-6</c:v>
                </c:pt>
                <c:pt idx="689">
                  <c:v>2.0569446453415722E-6</c:v>
                </c:pt>
                <c:pt idx="690">
                  <c:v>1.6730687312688896E-6</c:v>
                </c:pt>
                <c:pt idx="691">
                  <c:v>1.6730687312688896E-6</c:v>
                </c:pt>
                <c:pt idx="692">
                  <c:v>1.5871066279485363E-6</c:v>
                </c:pt>
                <c:pt idx="693">
                  <c:v>1.5871066279485363E-6</c:v>
                </c:pt>
                <c:pt idx="694">
                  <c:v>1.5188597084926779E-6</c:v>
                </c:pt>
                <c:pt idx="695">
                  <c:v>1.5188597084926779E-6</c:v>
                </c:pt>
                <c:pt idx="696">
                  <c:v>1.4648694107439407E-6</c:v>
                </c:pt>
                <c:pt idx="697">
                  <c:v>1.4648694107439407E-6</c:v>
                </c:pt>
                <c:pt idx="698">
                  <c:v>1.6985090575096778E-6</c:v>
                </c:pt>
                <c:pt idx="699">
                  <c:v>1.6985090575096778E-6</c:v>
                </c:pt>
                <c:pt idx="700">
                  <c:v>1.6566880014757354E-6</c:v>
                </c:pt>
                <c:pt idx="701">
                  <c:v>1.6566880014757354E-6</c:v>
                </c:pt>
                <c:pt idx="702">
                  <c:v>6.4738162237085598E-6</c:v>
                </c:pt>
                <c:pt idx="703">
                  <c:v>6.4738162237085598E-6</c:v>
                </c:pt>
                <c:pt idx="704">
                  <c:v>1.6080049132676053E-6</c:v>
                </c:pt>
                <c:pt idx="705">
                  <c:v>1.6080049132676053E-6</c:v>
                </c:pt>
                <c:pt idx="706">
                  <c:v>2.1767578083615305E-6</c:v>
                </c:pt>
                <c:pt idx="707">
                  <c:v>2.1767578083615305E-6</c:v>
                </c:pt>
                <c:pt idx="708">
                  <c:v>3.2396382334864722E-6</c:v>
                </c:pt>
                <c:pt idx="709">
                  <c:v>3.2396382334864722E-6</c:v>
                </c:pt>
                <c:pt idx="710">
                  <c:v>1.1728871871252314E-5</c:v>
                </c:pt>
                <c:pt idx="711">
                  <c:v>1.1728871871252314E-5</c:v>
                </c:pt>
                <c:pt idx="712">
                  <c:v>4.5191042271993745E-6</c:v>
                </c:pt>
                <c:pt idx="713">
                  <c:v>4.5191042271993745E-6</c:v>
                </c:pt>
                <c:pt idx="714">
                  <c:v>2.2231086626192897E-6</c:v>
                </c:pt>
                <c:pt idx="715">
                  <c:v>2.2231086626192897E-6</c:v>
                </c:pt>
                <c:pt idx="716">
                  <c:v>2.0782285756445606E-6</c:v>
                </c:pt>
                <c:pt idx="717">
                  <c:v>2.0782285756445606E-6</c:v>
                </c:pt>
                <c:pt idx="718">
                  <c:v>2.0951112560517057E-6</c:v>
                </c:pt>
                <c:pt idx="719">
                  <c:v>2.0951112560517057E-6</c:v>
                </c:pt>
                <c:pt idx="720">
                  <c:v>3.6903286713604549E-6</c:v>
                </c:pt>
                <c:pt idx="721">
                  <c:v>3.6903286713604549E-6</c:v>
                </c:pt>
                <c:pt idx="722">
                  <c:v>7.7127160379224971E-6</c:v>
                </c:pt>
                <c:pt idx="723">
                  <c:v>7.7127160379224971E-6</c:v>
                </c:pt>
                <c:pt idx="724">
                  <c:v>4.3985197742115772E-5</c:v>
                </c:pt>
                <c:pt idx="725">
                  <c:v>4.3985197742115772E-5</c:v>
                </c:pt>
                <c:pt idx="726">
                  <c:v>3.8465883460352861E-6</c:v>
                </c:pt>
                <c:pt idx="727">
                  <c:v>3.8465883460352861E-6</c:v>
                </c:pt>
                <c:pt idx="728">
                  <c:v>1.3497819291142346E-5</c:v>
                </c:pt>
                <c:pt idx="729">
                  <c:v>1.3497819291142346E-5</c:v>
                </c:pt>
                <c:pt idx="730">
                  <c:v>1.9379945925237192E-5</c:v>
                </c:pt>
                <c:pt idx="731">
                  <c:v>1.9379945925237192E-5</c:v>
                </c:pt>
                <c:pt idx="732">
                  <c:v>7.3259692111917454E-6</c:v>
                </c:pt>
                <c:pt idx="733">
                  <c:v>7.3259692111917454E-6</c:v>
                </c:pt>
                <c:pt idx="734">
                  <c:v>6.1862352499856935E-6</c:v>
                </c:pt>
                <c:pt idx="735">
                  <c:v>6.1862352499856935E-6</c:v>
                </c:pt>
                <c:pt idx="736">
                  <c:v>8.4080400652783975E-6</c:v>
                </c:pt>
                <c:pt idx="737">
                  <c:v>8.4080400652783975E-6</c:v>
                </c:pt>
                <c:pt idx="738">
                  <c:v>1.0868026568258561E-5</c:v>
                </c:pt>
                <c:pt idx="739">
                  <c:v>1.0868026568258561E-5</c:v>
                </c:pt>
                <c:pt idx="740">
                  <c:v>1.102816105681944E-5</c:v>
                </c:pt>
                <c:pt idx="741">
                  <c:v>1.102816105681944E-5</c:v>
                </c:pt>
                <c:pt idx="742">
                  <c:v>8.6145131653991351E-6</c:v>
                </c:pt>
                <c:pt idx="743">
                  <c:v>8.6145131653991351E-6</c:v>
                </c:pt>
                <c:pt idx="744">
                  <c:v>1.0532454218759039E-5</c:v>
                </c:pt>
                <c:pt idx="745">
                  <c:v>1.0532454218759039E-5</c:v>
                </c:pt>
                <c:pt idx="746">
                  <c:v>6.699449146046253E-6</c:v>
                </c:pt>
                <c:pt idx="747">
                  <c:v>6.699449146046253E-6</c:v>
                </c:pt>
                <c:pt idx="748">
                  <c:v>1.7199766282811997E-5</c:v>
                </c:pt>
                <c:pt idx="749">
                  <c:v>1.7199766282811997E-5</c:v>
                </c:pt>
                <c:pt idx="750">
                  <c:v>5.3459454367697463E-6</c:v>
                </c:pt>
                <c:pt idx="751">
                  <c:v>5.3459454367697463E-6</c:v>
                </c:pt>
                <c:pt idx="752">
                  <c:v>1.0115345501230814E-5</c:v>
                </c:pt>
                <c:pt idx="753">
                  <c:v>1.0115345501230814E-5</c:v>
                </c:pt>
                <c:pt idx="754">
                  <c:v>3.1577407058696517E-6</c:v>
                </c:pt>
                <c:pt idx="755">
                  <c:v>3.1577407058696517E-6</c:v>
                </c:pt>
                <c:pt idx="756">
                  <c:v>2.205050683213533E-6</c:v>
                </c:pt>
                <c:pt idx="757">
                  <c:v>2.205050683213533E-6</c:v>
                </c:pt>
                <c:pt idx="758">
                  <c:v>2.2159711697423024E-6</c:v>
                </c:pt>
                <c:pt idx="759">
                  <c:v>2.2159711697423024E-6</c:v>
                </c:pt>
                <c:pt idx="760">
                  <c:v>2.0258237072741594E-6</c:v>
                </c:pt>
                <c:pt idx="761">
                  <c:v>2.0258237072741594E-6</c:v>
                </c:pt>
                <c:pt idx="762">
                  <c:v>2.8561173576529534E-6</c:v>
                </c:pt>
                <c:pt idx="763">
                  <c:v>2.8561173576529534E-6</c:v>
                </c:pt>
                <c:pt idx="764">
                  <c:v>2.452561306702472E-6</c:v>
                </c:pt>
                <c:pt idx="765">
                  <c:v>2.452561306702472E-6</c:v>
                </c:pt>
                <c:pt idx="766">
                  <c:v>6.3758746404908951E-6</c:v>
                </c:pt>
                <c:pt idx="767">
                  <c:v>6.3758746404908951E-6</c:v>
                </c:pt>
                <c:pt idx="768">
                  <c:v>1.4818377900364011E-5</c:v>
                </c:pt>
                <c:pt idx="769">
                  <c:v>1.4818377900364011E-5</c:v>
                </c:pt>
                <c:pt idx="770">
                  <c:v>6.4492084009251218E-6</c:v>
                </c:pt>
                <c:pt idx="771">
                  <c:v>6.4492084009251218E-6</c:v>
                </c:pt>
                <c:pt idx="772">
                  <c:v>5.4835962106332223E-6</c:v>
                </c:pt>
                <c:pt idx="773">
                  <c:v>5.4835962106332223E-6</c:v>
                </c:pt>
                <c:pt idx="774">
                  <c:v>1.9574359967924254E-6</c:v>
                </c:pt>
                <c:pt idx="775">
                  <c:v>1.9574359967924254E-6</c:v>
                </c:pt>
                <c:pt idx="776">
                  <c:v>1.2439805338433531E-6</c:v>
                </c:pt>
                <c:pt idx="777">
                  <c:v>1.2439805338433531E-6</c:v>
                </c:pt>
                <c:pt idx="778">
                  <c:v>2.5076718113092611E-6</c:v>
                </c:pt>
                <c:pt idx="779">
                  <c:v>2.5076718113092611E-6</c:v>
                </c:pt>
                <c:pt idx="780">
                  <c:v>3.8221886491161852E-6</c:v>
                </c:pt>
                <c:pt idx="781">
                  <c:v>3.8221886491161852E-6</c:v>
                </c:pt>
                <c:pt idx="782">
                  <c:v>1.8084301206246522E-6</c:v>
                </c:pt>
                <c:pt idx="783">
                  <c:v>1.8084301206246522E-6</c:v>
                </c:pt>
                <c:pt idx="784">
                  <c:v>2.2707511215057324E-6</c:v>
                </c:pt>
                <c:pt idx="785">
                  <c:v>2.2707511215057324E-6</c:v>
                </c:pt>
                <c:pt idx="786">
                  <c:v>6.5307447689538264E-7</c:v>
                </c:pt>
                <c:pt idx="787">
                  <c:v>6.5307447689538264E-7</c:v>
                </c:pt>
                <c:pt idx="788">
                  <c:v>9.1116279137182912E-7</c:v>
                </c:pt>
                <c:pt idx="789">
                  <c:v>9.1116279137182912E-7</c:v>
                </c:pt>
                <c:pt idx="790">
                  <c:v>7.2734480371912738E-7</c:v>
                </c:pt>
                <c:pt idx="791">
                  <c:v>7.2734480371912738E-7</c:v>
                </c:pt>
                <c:pt idx="792">
                  <c:v>6.4881401802541423E-7</c:v>
                </c:pt>
                <c:pt idx="793">
                  <c:v>6.4881401802541423E-7</c:v>
                </c:pt>
                <c:pt idx="794">
                  <c:v>9.9956119157472188E-7</c:v>
                </c:pt>
                <c:pt idx="795">
                  <c:v>9.9956119157472188E-7</c:v>
                </c:pt>
                <c:pt idx="796">
                  <c:v>1.8141107324512766E-6</c:v>
                </c:pt>
                <c:pt idx="797">
                  <c:v>1.8141107324512766E-6</c:v>
                </c:pt>
                <c:pt idx="798">
                  <c:v>4.2888007156119894E-6</c:v>
                </c:pt>
                <c:pt idx="799">
                  <c:v>4.2888007156119894E-6</c:v>
                </c:pt>
                <c:pt idx="800">
                  <c:v>3.0688648404485729E-6</c:v>
                </c:pt>
                <c:pt idx="801">
                  <c:v>3.0688648404485729E-6</c:v>
                </c:pt>
                <c:pt idx="802">
                  <c:v>3.6054561681533975E-6</c:v>
                </c:pt>
                <c:pt idx="803">
                  <c:v>3.6054561681533975E-6</c:v>
                </c:pt>
                <c:pt idx="804">
                  <c:v>9.7082145824928857E-7</c:v>
                </c:pt>
                <c:pt idx="805">
                  <c:v>9.7082145824928857E-7</c:v>
                </c:pt>
                <c:pt idx="806">
                  <c:v>8.7328388406239758E-7</c:v>
                </c:pt>
                <c:pt idx="807">
                  <c:v>8.7328388406239758E-7</c:v>
                </c:pt>
                <c:pt idx="808">
                  <c:v>2.7138878147740522E-6</c:v>
                </c:pt>
                <c:pt idx="809">
                  <c:v>2.7138878147740522E-6</c:v>
                </c:pt>
                <c:pt idx="810">
                  <c:v>9.1190959594386372E-7</c:v>
                </c:pt>
                <c:pt idx="811">
                  <c:v>9.1190959594386372E-7</c:v>
                </c:pt>
                <c:pt idx="812">
                  <c:v>2.065122767540247E-6</c:v>
                </c:pt>
                <c:pt idx="813">
                  <c:v>2.065122767540247E-6</c:v>
                </c:pt>
                <c:pt idx="814">
                  <c:v>2.6332329209943066E-6</c:v>
                </c:pt>
                <c:pt idx="815">
                  <c:v>2.6332329209943066E-6</c:v>
                </c:pt>
                <c:pt idx="816">
                  <c:v>1.177808751681919E-6</c:v>
                </c:pt>
                <c:pt idx="817">
                  <c:v>1.177808751681919E-6</c:v>
                </c:pt>
                <c:pt idx="818">
                  <c:v>2.0083656200656107E-6</c:v>
                </c:pt>
                <c:pt idx="819">
                  <c:v>2.0083656200656107E-6</c:v>
                </c:pt>
                <c:pt idx="820">
                  <c:v>1.4547936703704235E-6</c:v>
                </c:pt>
                <c:pt idx="821">
                  <c:v>1.4547936703704235E-6</c:v>
                </c:pt>
                <c:pt idx="822">
                  <c:v>2.2459719009516634E-6</c:v>
                </c:pt>
                <c:pt idx="823">
                  <c:v>2.2459719009516634E-6</c:v>
                </c:pt>
                <c:pt idx="824">
                  <c:v>7.9725060874073503E-7</c:v>
                </c:pt>
                <c:pt idx="825">
                  <c:v>7.9725060874073503E-7</c:v>
                </c:pt>
                <c:pt idx="826">
                  <c:v>3.159870935304636E-6</c:v>
                </c:pt>
                <c:pt idx="827">
                  <c:v>3.159870935304636E-6</c:v>
                </c:pt>
                <c:pt idx="828">
                  <c:v>1.7386161358373111E-6</c:v>
                </c:pt>
                <c:pt idx="829">
                  <c:v>1.7386161358373111E-6</c:v>
                </c:pt>
                <c:pt idx="830">
                  <c:v>9.929501347075296E-7</c:v>
                </c:pt>
                <c:pt idx="831">
                  <c:v>9.929501347075296E-7</c:v>
                </c:pt>
                <c:pt idx="832">
                  <c:v>1.9749308120946808E-6</c:v>
                </c:pt>
                <c:pt idx="833">
                  <c:v>1.9749308120946808E-6</c:v>
                </c:pt>
                <c:pt idx="834">
                  <c:v>1.2654419832659238E-6</c:v>
                </c:pt>
                <c:pt idx="835">
                  <c:v>1.2654419832659238E-6</c:v>
                </c:pt>
                <c:pt idx="836">
                  <c:v>2.2214742624493449E-6</c:v>
                </c:pt>
                <c:pt idx="837">
                  <c:v>2.2214742624493449E-6</c:v>
                </c:pt>
                <c:pt idx="838">
                  <c:v>1.2679150082421699E-6</c:v>
                </c:pt>
                <c:pt idx="839">
                  <c:v>1.2679150082421699E-6</c:v>
                </c:pt>
                <c:pt idx="840">
                  <c:v>1.2026308216786456E-6</c:v>
                </c:pt>
                <c:pt idx="841">
                  <c:v>1.2026308216786456E-6</c:v>
                </c:pt>
                <c:pt idx="842">
                  <c:v>1.1019040246882295E-6</c:v>
                </c:pt>
                <c:pt idx="843">
                  <c:v>1.1019040246882295E-6</c:v>
                </c:pt>
                <c:pt idx="844">
                  <c:v>2.2002148175421608E-6</c:v>
                </c:pt>
                <c:pt idx="845">
                  <c:v>2.2002148175421608E-6</c:v>
                </c:pt>
                <c:pt idx="846">
                  <c:v>1.8325176287472464E-6</c:v>
                </c:pt>
                <c:pt idx="847">
                  <c:v>1.8325176287472464E-6</c:v>
                </c:pt>
                <c:pt idx="848">
                  <c:v>1.2284261861585979E-6</c:v>
                </c:pt>
                <c:pt idx="849">
                  <c:v>1.2284261861585979E-6</c:v>
                </c:pt>
                <c:pt idx="850">
                  <c:v>2.5411555900718E-6</c:v>
                </c:pt>
                <c:pt idx="851">
                  <c:v>2.5411555900718E-6</c:v>
                </c:pt>
                <c:pt idx="852">
                  <c:v>1.8664543873321668E-6</c:v>
                </c:pt>
                <c:pt idx="853">
                  <c:v>1.8664543873321668E-6</c:v>
                </c:pt>
                <c:pt idx="854">
                  <c:v>2.0042888016641754E-6</c:v>
                </c:pt>
                <c:pt idx="855">
                  <c:v>2.0042888016641754E-6</c:v>
                </c:pt>
                <c:pt idx="856">
                  <c:v>2.3161960161187285E-6</c:v>
                </c:pt>
                <c:pt idx="857">
                  <c:v>2.3161960161187285E-6</c:v>
                </c:pt>
                <c:pt idx="858">
                  <c:v>1.4505209688025529E-6</c:v>
                </c:pt>
                <c:pt idx="859">
                  <c:v>1.4505209688025529E-6</c:v>
                </c:pt>
                <c:pt idx="860">
                  <c:v>1.5230344684773308E-6</c:v>
                </c:pt>
                <c:pt idx="861">
                  <c:v>1.5230344684773308E-6</c:v>
                </c:pt>
                <c:pt idx="862">
                  <c:v>2.0404782166631022E-6</c:v>
                </c:pt>
                <c:pt idx="863">
                  <c:v>2.0404782166631022E-6</c:v>
                </c:pt>
                <c:pt idx="864">
                  <c:v>1.6152342263788593E-6</c:v>
                </c:pt>
                <c:pt idx="865">
                  <c:v>1.6152342263788593E-6</c:v>
                </c:pt>
                <c:pt idx="866">
                  <c:v>1.8310117769052748E-6</c:v>
                </c:pt>
                <c:pt idx="867">
                  <c:v>1.8310117769052748E-6</c:v>
                </c:pt>
                <c:pt idx="868">
                  <c:v>1.9242093146858331E-6</c:v>
                </c:pt>
                <c:pt idx="869">
                  <c:v>1.9242093146858331E-6</c:v>
                </c:pt>
                <c:pt idx="870">
                  <c:v>1.8959898960212437E-6</c:v>
                </c:pt>
                <c:pt idx="871">
                  <c:v>1.8959898960212437E-6</c:v>
                </c:pt>
                <c:pt idx="872">
                  <c:v>1.8361353459773488E-6</c:v>
                </c:pt>
                <c:pt idx="873">
                  <c:v>1.8361353459773488E-6</c:v>
                </c:pt>
                <c:pt idx="874">
                  <c:v>1.7721978561830675E-6</c:v>
                </c:pt>
                <c:pt idx="875">
                  <c:v>1.7721978561830675E-6</c:v>
                </c:pt>
                <c:pt idx="876">
                  <c:v>1.7185748393713967E-6</c:v>
                </c:pt>
                <c:pt idx="877">
                  <c:v>1.7185748393713967E-6</c:v>
                </c:pt>
                <c:pt idx="878">
                  <c:v>2.0057518040634894E-6</c:v>
                </c:pt>
                <c:pt idx="879">
                  <c:v>2.0057518040634894E-6</c:v>
                </c:pt>
                <c:pt idx="880">
                  <c:v>1.9373212441390981E-6</c:v>
                </c:pt>
                <c:pt idx="881">
                  <c:v>1.9373212441390981E-6</c:v>
                </c:pt>
                <c:pt idx="882">
                  <c:v>1.8774054806056921E-6</c:v>
                </c:pt>
                <c:pt idx="883">
                  <c:v>1.8774054806056921E-6</c:v>
                </c:pt>
                <c:pt idx="884">
                  <c:v>1.8412283083046674E-6</c:v>
                </c:pt>
                <c:pt idx="885">
                  <c:v>1.8412283083046674E-6</c:v>
                </c:pt>
                <c:pt idx="886">
                  <c:v>2.4247826251623618E-6</c:v>
                </c:pt>
                <c:pt idx="887">
                  <c:v>2.4247826251623618E-6</c:v>
                </c:pt>
                <c:pt idx="888">
                  <c:v>2.5039500311469901E-6</c:v>
                </c:pt>
                <c:pt idx="889">
                  <c:v>2.5039500311469901E-6</c:v>
                </c:pt>
                <c:pt idx="890">
                  <c:v>2.3973283751166606E-6</c:v>
                </c:pt>
                <c:pt idx="891">
                  <c:v>2.3973283751166606E-6</c:v>
                </c:pt>
                <c:pt idx="892">
                  <c:v>2.0977495574496313E-6</c:v>
                </c:pt>
                <c:pt idx="893">
                  <c:v>2.0977495574496313E-6</c:v>
                </c:pt>
                <c:pt idx="894">
                  <c:v>1.851212228443918E-6</c:v>
                </c:pt>
                <c:pt idx="895">
                  <c:v>1.851212228443918E-6</c:v>
                </c:pt>
                <c:pt idx="896">
                  <c:v>1.6159443028571872E-6</c:v>
                </c:pt>
                <c:pt idx="897">
                  <c:v>1.6159443028571872E-6</c:v>
                </c:pt>
                <c:pt idx="898">
                  <c:v>1.347345632231695E-6</c:v>
                </c:pt>
                <c:pt idx="899">
                  <c:v>1.347345632231695E-6</c:v>
                </c:pt>
                <c:pt idx="900">
                  <c:v>2.7534378503471353E-6</c:v>
                </c:pt>
                <c:pt idx="901">
                  <c:v>2.7534378503471353E-6</c:v>
                </c:pt>
                <c:pt idx="902">
                  <c:v>2.481123520908323E-6</c:v>
                </c:pt>
                <c:pt idx="903">
                  <c:v>2.481123520908323E-6</c:v>
                </c:pt>
                <c:pt idx="904">
                  <c:v>2.2990439963577349E-6</c:v>
                </c:pt>
                <c:pt idx="905">
                  <c:v>2.2990439963577349E-6</c:v>
                </c:pt>
                <c:pt idx="906">
                  <c:v>1.8595801124600772E-6</c:v>
                </c:pt>
                <c:pt idx="907">
                  <c:v>1.8595801124600772E-6</c:v>
                </c:pt>
                <c:pt idx="908">
                  <c:v>1.8812129596532788E-6</c:v>
                </c:pt>
                <c:pt idx="909">
                  <c:v>1.8812129596532788E-6</c:v>
                </c:pt>
                <c:pt idx="910">
                  <c:v>1.6698795084653646E-6</c:v>
                </c:pt>
                <c:pt idx="911">
                  <c:v>1.6698795084653646E-6</c:v>
                </c:pt>
                <c:pt idx="912">
                  <c:v>1.4806380056419844E-6</c:v>
                </c:pt>
                <c:pt idx="913">
                  <c:v>1.4806380056419844E-6</c:v>
                </c:pt>
                <c:pt idx="914">
                  <c:v>1.4345197626443671E-6</c:v>
                </c:pt>
                <c:pt idx="915">
                  <c:v>1.4345197626443671E-6</c:v>
                </c:pt>
                <c:pt idx="916">
                  <c:v>1.2280956333152384E-6</c:v>
                </c:pt>
                <c:pt idx="917">
                  <c:v>1.2280956333152384E-6</c:v>
                </c:pt>
                <c:pt idx="918">
                  <c:v>1.0918711337573701E-6</c:v>
                </c:pt>
                <c:pt idx="919">
                  <c:v>1.0918711337573701E-6</c:v>
                </c:pt>
                <c:pt idx="920">
                  <c:v>1.0794019459439712E-6</c:v>
                </c:pt>
                <c:pt idx="921">
                  <c:v>1.0794019459439712E-6</c:v>
                </c:pt>
                <c:pt idx="922">
                  <c:v>1.0437940590953994E-6</c:v>
                </c:pt>
                <c:pt idx="923">
                  <c:v>1.0437940590953994E-6</c:v>
                </c:pt>
                <c:pt idx="924">
                  <c:v>1.0339019591904153E-6</c:v>
                </c:pt>
                <c:pt idx="925">
                  <c:v>1.0339019591904153E-6</c:v>
                </c:pt>
                <c:pt idx="926">
                  <c:v>1.0930525541049332E-6</c:v>
                </c:pt>
                <c:pt idx="927">
                  <c:v>1.0930525541049332E-6</c:v>
                </c:pt>
                <c:pt idx="928">
                  <c:v>9.5769728609812163E-7</c:v>
                </c:pt>
                <c:pt idx="929">
                  <c:v>9.5769728609812163E-7</c:v>
                </c:pt>
                <c:pt idx="930">
                  <c:v>8.997036261353625E-7</c:v>
                </c:pt>
                <c:pt idx="931">
                  <c:v>8.997036261353625E-7</c:v>
                </c:pt>
                <c:pt idx="932">
                  <c:v>8.5196322566570242E-7</c:v>
                </c:pt>
                <c:pt idx="933">
                  <c:v>8.5196322566570242E-7</c:v>
                </c:pt>
                <c:pt idx="934">
                  <c:v>7.5969001157676081E-7</c:v>
                </c:pt>
                <c:pt idx="935">
                  <c:v>7.5969001157676081E-7</c:v>
                </c:pt>
                <c:pt idx="936">
                  <c:v>6.6703727385285082E-7</c:v>
                </c:pt>
                <c:pt idx="937">
                  <c:v>6.6703727385285082E-7</c:v>
                </c:pt>
                <c:pt idx="938">
                  <c:v>6.2018446898110089E-7</c:v>
                </c:pt>
                <c:pt idx="939">
                  <c:v>6.2018446898110089E-7</c:v>
                </c:pt>
                <c:pt idx="940">
                  <c:v>5.891437205849476E-7</c:v>
                </c:pt>
                <c:pt idx="941">
                  <c:v>5.891437205849476E-7</c:v>
                </c:pt>
                <c:pt idx="942">
                  <c:v>5.2913001546832417E-7</c:v>
                </c:pt>
                <c:pt idx="943">
                  <c:v>5.2913001546832417E-7</c:v>
                </c:pt>
                <c:pt idx="944">
                  <c:v>4.2220718906960053E-7</c:v>
                </c:pt>
                <c:pt idx="945">
                  <c:v>4.2220718906960053E-7</c:v>
                </c:pt>
                <c:pt idx="946">
                  <c:v>3.6369688725536809E-7</c:v>
                </c:pt>
                <c:pt idx="947">
                  <c:v>3.6369688725536809E-7</c:v>
                </c:pt>
                <c:pt idx="948">
                  <c:v>3.2080826796435308E-7</c:v>
                </c:pt>
                <c:pt idx="949">
                  <c:v>3.2080826796435308E-7</c:v>
                </c:pt>
                <c:pt idx="950">
                  <c:v>2.8506448716906662E-7</c:v>
                </c:pt>
                <c:pt idx="951">
                  <c:v>2.8506448716906662E-7</c:v>
                </c:pt>
                <c:pt idx="952">
                  <c:v>2.5089266878442375E-7</c:v>
                </c:pt>
                <c:pt idx="953">
                  <c:v>2.5089266878442375E-7</c:v>
                </c:pt>
                <c:pt idx="954">
                  <c:v>2.1466407715220987E-7</c:v>
                </c:pt>
                <c:pt idx="955">
                  <c:v>2.1466407715220987E-7</c:v>
                </c:pt>
                <c:pt idx="956">
                  <c:v>2.0811056096515796E-7</c:v>
                </c:pt>
                <c:pt idx="957">
                  <c:v>2.0811056096515796E-7</c:v>
                </c:pt>
                <c:pt idx="958">
                  <c:v>1.9042231103604787E-7</c:v>
                </c:pt>
                <c:pt idx="959">
                  <c:v>1.9042231103604787E-7</c:v>
                </c:pt>
                <c:pt idx="960">
                  <c:v>1.8969019770149583E-7</c:v>
                </c:pt>
                <c:pt idx="961">
                  <c:v>1.8969019770149583E-7</c:v>
                </c:pt>
                <c:pt idx="962">
                  <c:v>1.7139287355175088E-7</c:v>
                </c:pt>
                <c:pt idx="963">
                  <c:v>1.7139287355175088E-7</c:v>
                </c:pt>
                <c:pt idx="964">
                  <c:v>1.5510457612775825E-7</c:v>
                </c:pt>
                <c:pt idx="965">
                  <c:v>1.5510457612775825E-7</c:v>
                </c:pt>
                <c:pt idx="966">
                  <c:v>1.1871805369260591E-7</c:v>
                </c:pt>
                <c:pt idx="967">
                  <c:v>1.1871805369260591E-7</c:v>
                </c:pt>
                <c:pt idx="968">
                  <c:v>1.1704631329405942E-7</c:v>
                </c:pt>
                <c:pt idx="969">
                  <c:v>1.1704631329405942E-7</c:v>
                </c:pt>
                <c:pt idx="970">
                  <c:v>1.0688915897949256E-7</c:v>
                </c:pt>
                <c:pt idx="971">
                  <c:v>1.0688915897949256E-7</c:v>
                </c:pt>
                <c:pt idx="972">
                  <c:v>1.0481463381996342E-7</c:v>
                </c:pt>
                <c:pt idx="973">
                  <c:v>1.0481463381996342E-7</c:v>
                </c:pt>
                <c:pt idx="974">
                  <c:v>1.0296353789714958E-7</c:v>
                </c:pt>
                <c:pt idx="975">
                  <c:v>1.0296353789714958E-7</c:v>
                </c:pt>
                <c:pt idx="976">
                  <c:v>8.4133044253763491E-8</c:v>
                </c:pt>
                <c:pt idx="977">
                  <c:v>8.4133044253763491E-8</c:v>
                </c:pt>
                <c:pt idx="978">
                  <c:v>8.5253863246710624E-8</c:v>
                </c:pt>
                <c:pt idx="979">
                  <c:v>8.5253863246710624E-8</c:v>
                </c:pt>
                <c:pt idx="980">
                  <c:v>7.635464614159565E-8</c:v>
                </c:pt>
                <c:pt idx="981">
                  <c:v>7.635464614159565E-8</c:v>
                </c:pt>
                <c:pt idx="982">
                  <c:v>6.3253735116442873E-8</c:v>
                </c:pt>
                <c:pt idx="983">
                  <c:v>6.3253735116442873E-8</c:v>
                </c:pt>
                <c:pt idx="984">
                  <c:v>6.6528044670388394E-8</c:v>
                </c:pt>
                <c:pt idx="985">
                  <c:v>6.6528044670388394E-8</c:v>
                </c:pt>
                <c:pt idx="986">
                  <c:v>6.1049804640087391E-8</c:v>
                </c:pt>
                <c:pt idx="987">
                  <c:v>6.1049804640087391E-8</c:v>
                </c:pt>
                <c:pt idx="988">
                  <c:v>5.777800483921182E-8</c:v>
                </c:pt>
                <c:pt idx="989">
                  <c:v>5.777800483921182E-8</c:v>
                </c:pt>
                <c:pt idx="990">
                  <c:v>5.2733278741628004E-8</c:v>
                </c:pt>
                <c:pt idx="991">
                  <c:v>5.2733278741628004E-8</c:v>
                </c:pt>
                <c:pt idx="992">
                  <c:v>4.3717327512015457E-8</c:v>
                </c:pt>
                <c:pt idx="993">
                  <c:v>4.3717327512015457E-8</c:v>
                </c:pt>
                <c:pt idx="994">
                  <c:v>4.3542134505034868E-8</c:v>
                </c:pt>
                <c:pt idx="995">
                  <c:v>4.3542134505034868E-8</c:v>
                </c:pt>
                <c:pt idx="996">
                  <c:v>4.2166544968742784E-8</c:v>
                </c:pt>
                <c:pt idx="997">
                  <c:v>4.2166544968742784E-8</c:v>
                </c:pt>
                <c:pt idx="998">
                  <c:v>3.7591632403156189E-8</c:v>
                </c:pt>
                <c:pt idx="999">
                  <c:v>3.7591632403156189E-8</c:v>
                </c:pt>
                <c:pt idx="1000">
                  <c:v>3.6110327170478535E-8</c:v>
                </c:pt>
                <c:pt idx="1001">
                  <c:v>3.6110327170478535E-8</c:v>
                </c:pt>
                <c:pt idx="1002">
                  <c:v>3.5526717761480281E-8</c:v>
                </c:pt>
                <c:pt idx="1003">
                  <c:v>3.5526717761480281E-8</c:v>
                </c:pt>
                <c:pt idx="1004">
                  <c:v>3.4007398951816272E-8</c:v>
                </c:pt>
                <c:pt idx="1005">
                  <c:v>3.4007398951816272E-8</c:v>
                </c:pt>
                <c:pt idx="1006">
                  <c:v>3.0720601846010495E-8</c:v>
                </c:pt>
                <c:pt idx="1007">
                  <c:v>3.0720601846010495E-8</c:v>
                </c:pt>
                <c:pt idx="1008">
                  <c:v>3.0391824193846695E-8</c:v>
                </c:pt>
                <c:pt idx="1009">
                  <c:v>3.0391824193846695E-8</c:v>
                </c:pt>
                <c:pt idx="1010">
                  <c:v>2.9415469036145609E-8</c:v>
                </c:pt>
                <c:pt idx="1011">
                  <c:v>2.9415469036145609E-8</c:v>
                </c:pt>
                <c:pt idx="1012">
                  <c:v>2.6372668899530839E-8</c:v>
                </c:pt>
                <c:pt idx="1013">
                  <c:v>2.6372668899530839E-8</c:v>
                </c:pt>
                <c:pt idx="1014">
                  <c:v>2.5063863280295294E-8</c:v>
                </c:pt>
                <c:pt idx="1015">
                  <c:v>2.5063863280295294E-8</c:v>
                </c:pt>
                <c:pt idx="1016">
                  <c:v>2.3299384445139566E-8</c:v>
                </c:pt>
                <c:pt idx="1017">
                  <c:v>2.3299384445139566E-8</c:v>
                </c:pt>
                <c:pt idx="1018">
                  <c:v>2.3406446838294378E-8</c:v>
                </c:pt>
                <c:pt idx="1019">
                  <c:v>2.3406446838294378E-8</c:v>
                </c:pt>
                <c:pt idx="1020">
                  <c:v>2.1267769941757662E-8</c:v>
                </c:pt>
                <c:pt idx="1021">
                  <c:v>2.1267769941757662E-8</c:v>
                </c:pt>
                <c:pt idx="1022">
                  <c:v>1.9448505033489557E-8</c:v>
                </c:pt>
                <c:pt idx="1023">
                  <c:v>1.9448505033489557E-8</c:v>
                </c:pt>
                <c:pt idx="1024">
                  <c:v>1.7154529514063335E-8</c:v>
                </c:pt>
                <c:pt idx="1025">
                  <c:v>1.7154529514063335E-8</c:v>
                </c:pt>
                <c:pt idx="1026">
                  <c:v>1.6580469409428804E-8</c:v>
                </c:pt>
                <c:pt idx="1027">
                  <c:v>1.6580469409428804E-8</c:v>
                </c:pt>
                <c:pt idx="1028">
                  <c:v>1.6073988997214461E-8</c:v>
                </c:pt>
                <c:pt idx="1029">
                  <c:v>1.6073988997214461E-8</c:v>
                </c:pt>
                <c:pt idx="1030">
                  <c:v>1.5605277308028427E-8</c:v>
                </c:pt>
                <c:pt idx="1031">
                  <c:v>1.5605277308028427E-8</c:v>
                </c:pt>
                <c:pt idx="1032">
                  <c:v>1.4627575453558099E-8</c:v>
                </c:pt>
                <c:pt idx="1033">
                  <c:v>1.4627575453558099E-8</c:v>
                </c:pt>
                <c:pt idx="1034">
                  <c:v>1.3221440386000001E-8</c:v>
                </c:pt>
                <c:pt idx="1035">
                  <c:v>1.3221440386000001E-8</c:v>
                </c:pt>
                <c:pt idx="1036">
                  <c:v>1.2164467062612873E-8</c:v>
                </c:pt>
                <c:pt idx="1037">
                  <c:v>1.2164467062612873E-8</c:v>
                </c:pt>
                <c:pt idx="1038">
                  <c:v>1.2520668358077615E-8</c:v>
                </c:pt>
                <c:pt idx="1039">
                  <c:v>1.2520668358077615E-8</c:v>
                </c:pt>
                <c:pt idx="1040">
                  <c:v>1.2349086946978169E-8</c:v>
                </c:pt>
                <c:pt idx="1041">
                  <c:v>1.2349086946978169E-8</c:v>
                </c:pt>
                <c:pt idx="1042">
                  <c:v>1.0845377577139474E-8</c:v>
                </c:pt>
                <c:pt idx="1043">
                  <c:v>1.0845377577139474E-8</c:v>
                </c:pt>
                <c:pt idx="1044">
                  <c:v>9.7174578194090542E-9</c:v>
                </c:pt>
                <c:pt idx="1045">
                  <c:v>9.7174578194090542E-9</c:v>
                </c:pt>
                <c:pt idx="1046">
                  <c:v>9.1756572237468388E-9</c:v>
                </c:pt>
                <c:pt idx="1047">
                  <c:v>9.1756572237468388E-9</c:v>
                </c:pt>
                <c:pt idx="1048">
                  <c:v>8.9200296915487364E-9</c:v>
                </c:pt>
                <c:pt idx="1049">
                  <c:v>8.9200296915487364E-9</c:v>
                </c:pt>
                <c:pt idx="1050">
                  <c:v>8.6605457095114385E-9</c:v>
                </c:pt>
                <c:pt idx="1051">
                  <c:v>8.6605457095114385E-9</c:v>
                </c:pt>
                <c:pt idx="1052">
                  <c:v>8.0307813294218605E-9</c:v>
                </c:pt>
                <c:pt idx="1053">
                  <c:v>8.0307813294218605E-9</c:v>
                </c:pt>
                <c:pt idx="1054">
                  <c:v>7.3440884040870137E-9</c:v>
                </c:pt>
                <c:pt idx="1055">
                  <c:v>7.3440884040870137E-9</c:v>
                </c:pt>
                <c:pt idx="1056">
                  <c:v>7.1941153547849662E-9</c:v>
                </c:pt>
                <c:pt idx="1057">
                  <c:v>7.1941153547849662E-9</c:v>
                </c:pt>
                <c:pt idx="1058">
                  <c:v>7.0124337179161988E-9</c:v>
                </c:pt>
                <c:pt idx="1059">
                  <c:v>7.0124337179161988E-9</c:v>
                </c:pt>
                <c:pt idx="1060">
                  <c:v>6.3554905484837189E-9</c:v>
                </c:pt>
                <c:pt idx="1061">
                  <c:v>6.3554905484837189E-9</c:v>
                </c:pt>
                <c:pt idx="1062">
                  <c:v>6.1956621273703943E-9</c:v>
                </c:pt>
                <c:pt idx="1063">
                  <c:v>6.1956621273703943E-9</c:v>
                </c:pt>
                <c:pt idx="1064">
                  <c:v>5.9980282551350505E-9</c:v>
                </c:pt>
                <c:pt idx="1065">
                  <c:v>5.9980282551350505E-9</c:v>
                </c:pt>
                <c:pt idx="1066">
                  <c:v>5.5489599747331108E-9</c:v>
                </c:pt>
                <c:pt idx="1067">
                  <c:v>5.5489599747331108E-9</c:v>
                </c:pt>
                <c:pt idx="1068">
                  <c:v>5.1764330416157745E-9</c:v>
                </c:pt>
                <c:pt idx="1069">
                  <c:v>5.1764330416157745E-9</c:v>
                </c:pt>
                <c:pt idx="1070">
                  <c:v>4.8519342123688018E-9</c:v>
                </c:pt>
                <c:pt idx="1071">
                  <c:v>4.8519342123688018E-9</c:v>
                </c:pt>
                <c:pt idx="1072">
                  <c:v>4.5209100251399501E-9</c:v>
                </c:pt>
                <c:pt idx="1073">
                  <c:v>4.5209100251399501E-9</c:v>
                </c:pt>
                <c:pt idx="1074">
                  <c:v>4.196698899293679E-9</c:v>
                </c:pt>
                <c:pt idx="1075">
                  <c:v>4.196698899293679E-9</c:v>
                </c:pt>
                <c:pt idx="1076">
                  <c:v>3.9733063906720897E-9</c:v>
                </c:pt>
                <c:pt idx="1077">
                  <c:v>3.9733063906720897E-9</c:v>
                </c:pt>
                <c:pt idx="1078">
                  <c:v>3.7601916269394049E-9</c:v>
                </c:pt>
                <c:pt idx="1079">
                  <c:v>3.7601916269394049E-9</c:v>
                </c:pt>
                <c:pt idx="1080">
                  <c:v>3.5369460306926415E-9</c:v>
                </c:pt>
                <c:pt idx="1081">
                  <c:v>3.5369460306926415E-9</c:v>
                </c:pt>
                <c:pt idx="1082">
                  <c:v>3.317348758420737E-9</c:v>
                </c:pt>
                <c:pt idx="1083">
                  <c:v>3.317348758420737E-9</c:v>
                </c:pt>
                <c:pt idx="1084">
                  <c:v>3.0932951441124288E-9</c:v>
                </c:pt>
                <c:pt idx="1085">
                  <c:v>3.0932951441124288E-9</c:v>
                </c:pt>
                <c:pt idx="1086">
                  <c:v>2.9878916365233694E-9</c:v>
                </c:pt>
                <c:pt idx="1087">
                  <c:v>2.9878916365233694E-9</c:v>
                </c:pt>
                <c:pt idx="1088">
                  <c:v>2.9000747644708314E-9</c:v>
                </c:pt>
                <c:pt idx="1089">
                  <c:v>2.9000747644708314E-9</c:v>
                </c:pt>
                <c:pt idx="1090">
                  <c:v>2.7851464379138541E-9</c:v>
                </c:pt>
                <c:pt idx="1091">
                  <c:v>2.7851464379138541E-9</c:v>
                </c:pt>
                <c:pt idx="1092">
                  <c:v>2.6991047570571362E-9</c:v>
                </c:pt>
                <c:pt idx="1093">
                  <c:v>2.6991047570571362E-9</c:v>
                </c:pt>
                <c:pt idx="1094">
                  <c:v>2.6094392376213648E-9</c:v>
                </c:pt>
                <c:pt idx="1095">
                  <c:v>2.6094392376213648E-9</c:v>
                </c:pt>
                <c:pt idx="1096">
                  <c:v>2.4363091252372908E-9</c:v>
                </c:pt>
                <c:pt idx="1097">
                  <c:v>2.4363091252372908E-9</c:v>
                </c:pt>
                <c:pt idx="1098">
                  <c:v>2.2661845951882084E-9</c:v>
                </c:pt>
                <c:pt idx="1099">
                  <c:v>2.2661845951882084E-9</c:v>
                </c:pt>
                <c:pt idx="1100">
                  <c:v>2.0433430079722189E-9</c:v>
                </c:pt>
                <c:pt idx="1101">
                  <c:v>2.0433430079722189E-9</c:v>
                </c:pt>
                <c:pt idx="1102">
                  <c:v>1.881880186688949E-9</c:v>
                </c:pt>
                <c:pt idx="1103">
                  <c:v>1.881880186688949E-9</c:v>
                </c:pt>
                <c:pt idx="1104">
                  <c:v>1.7600469785151264E-9</c:v>
                </c:pt>
                <c:pt idx="1105">
                  <c:v>1.7600469785151264E-9</c:v>
                </c:pt>
                <c:pt idx="1106">
                  <c:v>1.7009882038348749E-9</c:v>
                </c:pt>
                <c:pt idx="1107">
                  <c:v>1.7009882038348749E-9</c:v>
                </c:pt>
                <c:pt idx="1108">
                  <c:v>1.5973170379989778E-9</c:v>
                </c:pt>
                <c:pt idx="1109">
                  <c:v>1.5973170379989778E-9</c:v>
                </c:pt>
                <c:pt idx="1110">
                  <c:v>1.4926480922840506E-9</c:v>
                </c:pt>
                <c:pt idx="1111">
                  <c:v>1.4926480922840506E-9</c:v>
                </c:pt>
                <c:pt idx="1112">
                  <c:v>1.4381558439213229E-9</c:v>
                </c:pt>
                <c:pt idx="1113">
                  <c:v>1.4381558439213229E-9</c:v>
                </c:pt>
                <c:pt idx="1114">
                  <c:v>1.3850286563746913E-9</c:v>
                </c:pt>
                <c:pt idx="1115">
                  <c:v>1.3850286563746913E-9</c:v>
                </c:pt>
                <c:pt idx="1116">
                  <c:v>1.2729161503352216E-9</c:v>
                </c:pt>
                <c:pt idx="1117">
                  <c:v>1.2729161503352216E-9</c:v>
                </c:pt>
                <c:pt idx="1118">
                  <c:v>1.2248023475795445E-9</c:v>
                </c:pt>
                <c:pt idx="1119">
                  <c:v>1.2248023475795445E-9</c:v>
                </c:pt>
                <c:pt idx="1120">
                  <c:v>1.1855645008029678E-9</c:v>
                </c:pt>
                <c:pt idx="1121">
                  <c:v>1.1855645008029678E-9</c:v>
                </c:pt>
                <c:pt idx="1122">
                  <c:v>1.1545415043187727E-9</c:v>
                </c:pt>
                <c:pt idx="1123">
                  <c:v>1.1545415043187727E-9</c:v>
                </c:pt>
                <c:pt idx="1124">
                  <c:v>1.0921649585070232E-9</c:v>
                </c:pt>
                <c:pt idx="1125">
                  <c:v>1.0921649585070232E-9</c:v>
                </c:pt>
                <c:pt idx="1126">
                  <c:v>1.0256258954085227E-9</c:v>
                </c:pt>
                <c:pt idx="1127">
                  <c:v>1.0256258954085227E-9</c:v>
                </c:pt>
                <c:pt idx="1128">
                  <c:v>9.6983592106816092E-10</c:v>
                </c:pt>
                <c:pt idx="1129">
                  <c:v>9.6983592106816092E-10</c:v>
                </c:pt>
                <c:pt idx="1130">
                  <c:v>9.1970819450757033E-10</c:v>
                </c:pt>
                <c:pt idx="1131">
                  <c:v>9.1970819450757033E-10</c:v>
                </c:pt>
                <c:pt idx="1132">
                  <c:v>8.7538350675262628E-10</c:v>
                </c:pt>
                <c:pt idx="1133">
                  <c:v>8.7538350675262628E-10</c:v>
                </c:pt>
                <c:pt idx="1134">
                  <c:v>8.2384174858433069E-10</c:v>
                </c:pt>
                <c:pt idx="1135">
                  <c:v>8.2384174858433069E-10</c:v>
                </c:pt>
                <c:pt idx="1136">
                  <c:v>7.6850475406635066E-10</c:v>
                </c:pt>
                <c:pt idx="1137">
                  <c:v>7.6850475406635066E-10</c:v>
                </c:pt>
                <c:pt idx="1138">
                  <c:v>7.2498196302400126E-10</c:v>
                </c:pt>
                <c:pt idx="1139">
                  <c:v>7.2498196302400126E-10</c:v>
                </c:pt>
                <c:pt idx="1140">
                  <c:v>7.0133519202588656E-10</c:v>
                </c:pt>
                <c:pt idx="1141">
                  <c:v>7.0133519202588656E-10</c:v>
                </c:pt>
                <c:pt idx="1142">
                  <c:v>6.465797256582612E-10</c:v>
                </c:pt>
                <c:pt idx="1143">
                  <c:v>6.465797256582612E-10</c:v>
                </c:pt>
                <c:pt idx="1144">
                  <c:v>6.2778718437837205E-10</c:v>
                </c:pt>
                <c:pt idx="1145">
                  <c:v>6.2778718437837205E-10</c:v>
                </c:pt>
                <c:pt idx="1146">
                  <c:v>5.9600514062424018E-10</c:v>
                </c:pt>
                <c:pt idx="1147">
                  <c:v>5.9600514062424018E-10</c:v>
                </c:pt>
                <c:pt idx="1148">
                  <c:v>5.5230115765293803E-10</c:v>
                </c:pt>
                <c:pt idx="1149">
                  <c:v>5.5230115765293803E-10</c:v>
                </c:pt>
                <c:pt idx="1150">
                  <c:v>5.3801943841511735E-10</c:v>
                </c:pt>
                <c:pt idx="1151">
                  <c:v>5.3801943841511735E-10</c:v>
                </c:pt>
                <c:pt idx="1152">
                  <c:v>5.1869005483221627E-10</c:v>
                </c:pt>
                <c:pt idx="1153">
                  <c:v>5.1869005483221627E-10</c:v>
                </c:pt>
                <c:pt idx="1154">
                  <c:v>4.7404705693181481E-10</c:v>
                </c:pt>
                <c:pt idx="1155">
                  <c:v>4.7404705693181481E-10</c:v>
                </c:pt>
                <c:pt idx="1156">
                  <c:v>4.5319039678561335E-10</c:v>
                </c:pt>
                <c:pt idx="1157">
                  <c:v>4.5319039678561335E-10</c:v>
                </c:pt>
                <c:pt idx="1158">
                  <c:v>4.200237038987417E-10</c:v>
                </c:pt>
                <c:pt idx="1159">
                  <c:v>4.200237038987417E-10</c:v>
                </c:pt>
                <c:pt idx="1160">
                  <c:v>3.932177047069622E-10</c:v>
                </c:pt>
                <c:pt idx="1161">
                  <c:v>3.932177047069622E-10</c:v>
                </c:pt>
                <c:pt idx="1162">
                  <c:v>3.7624320406555081E-10</c:v>
                </c:pt>
                <c:pt idx="1163">
                  <c:v>3.7624320406555081E-10</c:v>
                </c:pt>
                <c:pt idx="1164">
                  <c:v>3.546097447374542E-10</c:v>
                </c:pt>
                <c:pt idx="1165">
                  <c:v>3.546097447374542E-10</c:v>
                </c:pt>
                <c:pt idx="1166">
                  <c:v>3.2984582755576301E-10</c:v>
                </c:pt>
                <c:pt idx="1167">
                  <c:v>3.2984582755576301E-10</c:v>
                </c:pt>
                <c:pt idx="1168">
                  <c:v>3.0937420025858595E-10</c:v>
                </c:pt>
                <c:pt idx="1169">
                  <c:v>3.0937420025858595E-10</c:v>
                </c:pt>
                <c:pt idx="1170">
                  <c:v>3.0067147845480142E-10</c:v>
                </c:pt>
                <c:pt idx="1171">
                  <c:v>3.0067147845480142E-10</c:v>
                </c:pt>
                <c:pt idx="1172">
                  <c:v>2.7500037735855657E-10</c:v>
                </c:pt>
                <c:pt idx="1173">
                  <c:v>2.7500037735855657E-10</c:v>
                </c:pt>
                <c:pt idx="1174">
                  <c:v>2.5456119321082038E-10</c:v>
                </c:pt>
                <c:pt idx="1175">
                  <c:v>2.5456119321082038E-10</c:v>
                </c:pt>
                <c:pt idx="1176">
                  <c:v>2.4496597872996484E-10</c:v>
                </c:pt>
                <c:pt idx="1177">
                  <c:v>2.4496597872996484E-10</c:v>
                </c:pt>
                <c:pt idx="1178">
                  <c:v>2.2868563905960869E-10</c:v>
                </c:pt>
                <c:pt idx="1179">
                  <c:v>2.2868563905960869E-10</c:v>
                </c:pt>
                <c:pt idx="1180">
                  <c:v>2.1496892032997486E-10</c:v>
                </c:pt>
                <c:pt idx="1181">
                  <c:v>2.1496892032997486E-10</c:v>
                </c:pt>
                <c:pt idx="1182">
                  <c:v>2.1023099624182035E-10</c:v>
                </c:pt>
                <c:pt idx="1183">
                  <c:v>2.1023099624182035E-10</c:v>
                </c:pt>
                <c:pt idx="1184">
                  <c:v>1.9452300269839242E-10</c:v>
                </c:pt>
                <c:pt idx="1185">
                  <c:v>1.9452300269839242E-10</c:v>
                </c:pt>
                <c:pt idx="1186">
                  <c:v>1.8793704336189964E-10</c:v>
                </c:pt>
                <c:pt idx="1187">
                  <c:v>1.8793704336189964E-10</c:v>
                </c:pt>
                <c:pt idx="1188">
                  <c:v>1.7398404056275318E-10</c:v>
                </c:pt>
                <c:pt idx="1189">
                  <c:v>1.7398404056275318E-10</c:v>
                </c:pt>
                <c:pt idx="1190">
                  <c:v>1.7081501821076667E-10</c:v>
                </c:pt>
                <c:pt idx="1191">
                  <c:v>1.7081501821076667E-10</c:v>
                </c:pt>
                <c:pt idx="1192">
                  <c:v>1.5580179777328901E-10</c:v>
                </c:pt>
                <c:pt idx="1193">
                  <c:v>1.5580179777328901E-10</c:v>
                </c:pt>
                <c:pt idx="1194">
                  <c:v>1.4020827345524669E-10</c:v>
                </c:pt>
                <c:pt idx="1195">
                  <c:v>1.4020827345524669E-10</c:v>
                </c:pt>
                <c:pt idx="1196">
                  <c:v>1.3164328200286201E-10</c:v>
                </c:pt>
                <c:pt idx="1197">
                  <c:v>1.3164328200286201E-10</c:v>
                </c:pt>
                <c:pt idx="1198">
                  <c:v>1.25433173491967E-10</c:v>
                </c:pt>
                <c:pt idx="1199">
                  <c:v>1.25433173491967E-10</c:v>
                </c:pt>
                <c:pt idx="1200">
                  <c:v>1.1635092805321401E-10</c:v>
                </c:pt>
                <c:pt idx="1201">
                  <c:v>1.1635092805321401E-10</c:v>
                </c:pt>
                <c:pt idx="1202">
                  <c:v>1.1414112108186547E-10</c:v>
                </c:pt>
                <c:pt idx="1203">
                  <c:v>1.1414112108186547E-10</c:v>
                </c:pt>
                <c:pt idx="1204">
                  <c:v>1.0403783463806832E-10</c:v>
                </c:pt>
                <c:pt idx="1205">
                  <c:v>1.0403783463806832E-10</c:v>
                </c:pt>
                <c:pt idx="1206">
                  <c:v>9.7689383640878381E-11</c:v>
                </c:pt>
                <c:pt idx="1207">
                  <c:v>9.7689383640878381E-11</c:v>
                </c:pt>
                <c:pt idx="1208">
                  <c:v>9.2636210081742039E-11</c:v>
                </c:pt>
                <c:pt idx="1209">
                  <c:v>9.2636210081742039E-11</c:v>
                </c:pt>
                <c:pt idx="1210">
                  <c:v>8.8432679757018921E-11</c:v>
                </c:pt>
                <c:pt idx="1211">
                  <c:v>8.8432679757018921E-11</c:v>
                </c:pt>
                <c:pt idx="1212">
                  <c:v>8.368863431991334E-11</c:v>
                </c:pt>
                <c:pt idx="1213">
                  <c:v>8.368863431991334E-11</c:v>
                </c:pt>
                <c:pt idx="1214">
                  <c:v>7.8700347059658693E-11</c:v>
                </c:pt>
                <c:pt idx="1215">
                  <c:v>7.8700347059658693E-11</c:v>
                </c:pt>
                <c:pt idx="1216">
                  <c:v>7.6734169776564086E-11</c:v>
                </c:pt>
                <c:pt idx="1217">
                  <c:v>7.6734169776564086E-11</c:v>
                </c:pt>
                <c:pt idx="1218">
                  <c:v>6.4287018819389233E-11</c:v>
                </c:pt>
                <c:pt idx="1219">
                  <c:v>6.4287018819389233E-11</c:v>
                </c:pt>
                <c:pt idx="1220">
                  <c:v>6.4302322191766997E-11</c:v>
                </c:pt>
                <c:pt idx="1221">
                  <c:v>6.4302322191766997E-11</c:v>
                </c:pt>
                <c:pt idx="1222">
                  <c:v>5.2995700971161832E-11</c:v>
                </c:pt>
                <c:pt idx="1223">
                  <c:v>5.2995700971161832E-11</c:v>
                </c:pt>
                <c:pt idx="1224">
                  <c:v>5.0558547099769284E-11</c:v>
                </c:pt>
                <c:pt idx="1225">
                  <c:v>5.0558547099769284E-11</c:v>
                </c:pt>
                <c:pt idx="1226">
                  <c:v>5.1003385528046015E-11</c:v>
                </c:pt>
                <c:pt idx="1227">
                  <c:v>5.1003385528046015E-11</c:v>
                </c:pt>
                <c:pt idx="1228">
                  <c:v>4.9047430897699754E-11</c:v>
                </c:pt>
                <c:pt idx="1229">
                  <c:v>4.9047430897699754E-11</c:v>
                </c:pt>
                <c:pt idx="1230">
                  <c:v>4.406814202040324E-11</c:v>
                </c:pt>
                <c:pt idx="1231">
                  <c:v>4.406814202040324E-11</c:v>
                </c:pt>
                <c:pt idx="1232">
                  <c:v>4.3261042161200171E-11</c:v>
                </c:pt>
                <c:pt idx="1233">
                  <c:v>4.3261042161200171E-11</c:v>
                </c:pt>
                <c:pt idx="1234">
                  <c:v>4.0191797797116632E-11</c:v>
                </c:pt>
                <c:pt idx="1235">
                  <c:v>4.0191797797116632E-11</c:v>
                </c:pt>
                <c:pt idx="1236">
                  <c:v>3.4420161511589209E-11</c:v>
                </c:pt>
                <c:pt idx="1237">
                  <c:v>3.4420161511589209E-11</c:v>
                </c:pt>
                <c:pt idx="1238">
                  <c:v>3.0685342876052135E-11</c:v>
                </c:pt>
                <c:pt idx="1239">
                  <c:v>3.0685342876052135E-11</c:v>
                </c:pt>
                <c:pt idx="1240">
                  <c:v>3.6977599889870946E-11</c:v>
                </c:pt>
                <c:pt idx="1241">
                  <c:v>3.6977599889870946E-11</c:v>
                </c:pt>
                <c:pt idx="1242">
                  <c:v>3.2493222075271181E-11</c:v>
                </c:pt>
                <c:pt idx="1243">
                  <c:v>3.2493222075271181E-11</c:v>
                </c:pt>
                <c:pt idx="1244">
                  <c:v>2.8881993475056894E-11</c:v>
                </c:pt>
                <c:pt idx="1245">
                  <c:v>2.8881993475056894E-11</c:v>
                </c:pt>
                <c:pt idx="1246">
                  <c:v>2.5906222109456714E-11</c:v>
                </c:pt>
                <c:pt idx="1247">
                  <c:v>2.5906222109456714E-11</c:v>
                </c:pt>
                <c:pt idx="1248">
                  <c:v>2.3099767255844066E-11</c:v>
                </c:pt>
                <c:pt idx="1249">
                  <c:v>2.3099767255844066E-11</c:v>
                </c:pt>
                <c:pt idx="1250">
                  <c:v>2.06896697468154E-11</c:v>
                </c:pt>
                <c:pt idx="1251">
                  <c:v>2.06896697468154E-11</c:v>
                </c:pt>
                <c:pt idx="1252">
                  <c:v>1.9440608493342636E-11</c:v>
                </c:pt>
                <c:pt idx="1253">
                  <c:v>1.9440608493342636E-11</c:v>
                </c:pt>
                <c:pt idx="1254">
                  <c:v>1.8861406455589175E-11</c:v>
                </c:pt>
                <c:pt idx="1255">
                  <c:v>1.8861406455589175E-11</c:v>
                </c:pt>
                <c:pt idx="1256">
                  <c:v>1.5830665376408077E-11</c:v>
                </c:pt>
                <c:pt idx="1257">
                  <c:v>1.5830665376408077E-11</c:v>
                </c:pt>
                <c:pt idx="1258">
                  <c:v>1.7535644699759069E-11</c:v>
                </c:pt>
                <c:pt idx="1259">
                  <c:v>1.7535644699759069E-11</c:v>
                </c:pt>
                <c:pt idx="1260">
                  <c:v>1.2750218943744014E-11</c:v>
                </c:pt>
                <c:pt idx="1261">
                  <c:v>1.2750218943744014E-11</c:v>
                </c:pt>
                <c:pt idx="1262">
                  <c:v>1.5641515693818964E-11</c:v>
                </c:pt>
                <c:pt idx="1263">
                  <c:v>1.5641515693818964E-11</c:v>
                </c:pt>
                <c:pt idx="1264">
                  <c:v>1.2450517699097964E-11</c:v>
                </c:pt>
                <c:pt idx="1265">
                  <c:v>1.2450517699097964E-11</c:v>
                </c:pt>
                <c:pt idx="1266">
                  <c:v>1.3283449650874683E-11</c:v>
                </c:pt>
                <c:pt idx="1267">
                  <c:v>1.3283449650874683E-11</c:v>
                </c:pt>
                <c:pt idx="1268">
                  <c:v>1.1336309763018014E-11</c:v>
                </c:pt>
                <c:pt idx="1269">
                  <c:v>1.1336309763018014E-11</c:v>
                </c:pt>
                <c:pt idx="1270">
                  <c:v>9.3488913990630824E-12</c:v>
                </c:pt>
                <c:pt idx="1271">
                  <c:v>9.3488913990630824E-12</c:v>
                </c:pt>
                <c:pt idx="1272">
                  <c:v>8.5089811094821036E-12</c:v>
                </c:pt>
                <c:pt idx="1273">
                  <c:v>8.5089811094821036E-12</c:v>
                </c:pt>
                <c:pt idx="1274">
                  <c:v>8.5549524401048937E-12</c:v>
                </c:pt>
                <c:pt idx="1275">
                  <c:v>8.5549524401048937E-12</c:v>
                </c:pt>
                <c:pt idx="1276">
                  <c:v>6.69400114547977E-12</c:v>
                </c:pt>
                <c:pt idx="1277">
                  <c:v>6.69400114547977E-12</c:v>
                </c:pt>
                <c:pt idx="1278">
                  <c:v>9.11689227381624E-12</c:v>
                </c:pt>
                <c:pt idx="1279">
                  <c:v>9.11689227381624E-12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CC-4583-B72C-693B5EE6F8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6909704"/>
        <c:axId val="866906752"/>
      </c:scatterChart>
      <c:valAx>
        <c:axId val="866909704"/>
        <c:scaling>
          <c:logBase val="10"/>
          <c:orientation val="minMax"/>
          <c:max val="1.0000000000000002E-3"/>
          <c:min val="1.0000000000000006E-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50">
                    <a:solidFill>
                      <a:schemeClr val="tx1"/>
                    </a:solidFill>
                  </a:rPr>
                  <a:t>E [MeV]</a:t>
                </a:r>
                <a:endParaRPr lang="en-US" sz="105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66906752"/>
        <c:crosses val="autoZero"/>
        <c:crossBetween val="midCat"/>
      </c:valAx>
      <c:valAx>
        <c:axId val="866906752"/>
        <c:scaling>
          <c:orientation val="minMax"/>
          <c:max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 b="0" i="0" baseline="0">
                    <a:solidFill>
                      <a:schemeClr val="tx1"/>
                    </a:solidFill>
                    <a:effectLst/>
                  </a:rPr>
                  <a:t>(n,</a:t>
                </a:r>
                <a:r>
                  <a:rPr lang="el-GR" sz="1100" b="0" i="0" baseline="0">
                    <a:solidFill>
                      <a:schemeClr val="tx1"/>
                    </a:solidFill>
                    <a:effectLst/>
                  </a:rPr>
                  <a:t>γ</a:t>
                </a:r>
                <a:r>
                  <a:rPr lang="cs-CZ" sz="1100" b="0" i="0" baseline="0">
                    <a:solidFill>
                      <a:schemeClr val="tx1"/>
                    </a:solidFill>
                    <a:effectLst/>
                  </a:rPr>
                  <a:t>) share per group</a:t>
                </a:r>
                <a:endParaRPr lang="en-US" sz="1100">
                  <a:solidFill>
                    <a:schemeClr val="tx1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181632291762364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66909704"/>
        <c:crossesAt val="1.0000000000000006E-11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792018361553865"/>
          <c:y val="4.9148312771740239E-3"/>
          <c:w val="0.3020798163844613"/>
          <c:h val="0.2664406330570802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76102136218403"/>
          <c:y val="5.0925925925925923E-2"/>
          <c:w val="0.78810392868479817"/>
          <c:h val="0.76373223576163185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List1!$W$38</c:f>
              <c:strCache>
                <c:ptCount val="1"/>
                <c:pt idx="0">
                  <c:v>Am-241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List1!$Z$38</c:f>
                <c:numCache>
                  <c:formatCode>General</c:formatCode>
                  <c:ptCount val="1"/>
                  <c:pt idx="0">
                    <c:v>5.0000000000000001E-3</c:v>
                  </c:pt>
                </c:numCache>
              </c:numRef>
            </c:plus>
            <c:minus>
              <c:numRef>
                <c:f>List1!$Z$38</c:f>
                <c:numCache>
                  <c:formatCode>General</c:formatCode>
                  <c:ptCount val="1"/>
                  <c:pt idx="0">
                    <c:v>5.0000000000000001E-3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List1!$X$38</c:f>
              <c:numCache>
                <c:formatCode>0.000</c:formatCode>
                <c:ptCount val="1"/>
                <c:pt idx="0">
                  <c:v>5.9499999999999997E-2</c:v>
                </c:pt>
              </c:numCache>
            </c:numRef>
          </c:xVal>
          <c:yVal>
            <c:numRef>
              <c:f>List1!$Y$38</c:f>
              <c:numCache>
                <c:formatCode>0.0%</c:formatCode>
                <c:ptCount val="1"/>
                <c:pt idx="0">
                  <c:v>-1.0777877695132942E-2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61-4B1E-821D-D57B03020AC6}"/>
            </c:ext>
          </c:extLst>
        </c:ser>
        <c:ser>
          <c:idx val="1"/>
          <c:order val="1"/>
          <c:tx>
            <c:strRef>
              <c:f>List1!$W$39</c:f>
              <c:strCache>
                <c:ptCount val="1"/>
                <c:pt idx="0">
                  <c:v>Co-57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List1!$Z$39:$Z$40</c:f>
                <c:numCache>
                  <c:formatCode>General</c:formatCode>
                  <c:ptCount val="2"/>
                  <c:pt idx="0">
                    <c:v>1.6E-2</c:v>
                  </c:pt>
                  <c:pt idx="1">
                    <c:v>1.6E-2</c:v>
                  </c:pt>
                </c:numCache>
              </c:numRef>
            </c:plus>
            <c:minus>
              <c:numRef>
                <c:f>List1!$Z$39:$Z$40</c:f>
                <c:numCache>
                  <c:formatCode>General</c:formatCode>
                  <c:ptCount val="2"/>
                  <c:pt idx="0">
                    <c:v>1.6E-2</c:v>
                  </c:pt>
                  <c:pt idx="1">
                    <c:v>1.6E-2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List1!$X$39:$X$40</c:f>
              <c:numCache>
                <c:formatCode>0.000</c:formatCode>
                <c:ptCount val="2"/>
                <c:pt idx="0">
                  <c:v>0.12206055</c:v>
                </c:pt>
                <c:pt idx="1">
                  <c:v>0.13647355999999999</c:v>
                </c:pt>
              </c:numCache>
            </c:numRef>
          </c:xVal>
          <c:yVal>
            <c:numRef>
              <c:f>List1!$Y$39:$Y$40</c:f>
              <c:numCache>
                <c:formatCode>0.0%</c:formatCode>
                <c:ptCount val="2"/>
                <c:pt idx="0">
                  <c:v>1.7983115071291689E-3</c:v>
                </c:pt>
                <c:pt idx="1">
                  <c:v>8.5654086912814176E-3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61-4B1E-821D-D57B03020AC6}"/>
            </c:ext>
          </c:extLst>
        </c:ser>
        <c:ser>
          <c:idx val="2"/>
          <c:order val="2"/>
          <c:tx>
            <c:strRef>
              <c:f>List1!$W$41</c:f>
              <c:strCache>
                <c:ptCount val="1"/>
                <c:pt idx="0">
                  <c:v>Sn-113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noFill/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List1!$Z$41</c:f>
                <c:numCache>
                  <c:formatCode>General</c:formatCode>
                  <c:ptCount val="1"/>
                  <c:pt idx="0">
                    <c:v>0.02</c:v>
                  </c:pt>
                </c:numCache>
              </c:numRef>
            </c:plus>
            <c:minus>
              <c:numRef>
                <c:f>List1!$Z$41</c:f>
                <c:numCache>
                  <c:formatCode>General</c:formatCode>
                  <c:ptCount val="1"/>
                  <c:pt idx="0">
                    <c:v>0.02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List1!$X$41</c:f>
              <c:numCache>
                <c:formatCode>0.000</c:formatCode>
                <c:ptCount val="1"/>
                <c:pt idx="0">
                  <c:v>0.39169799999999999</c:v>
                </c:pt>
              </c:numCache>
            </c:numRef>
          </c:xVal>
          <c:yVal>
            <c:numRef>
              <c:f>List1!$Y$41</c:f>
              <c:numCache>
                <c:formatCode>0.0%</c:formatCode>
                <c:ptCount val="1"/>
                <c:pt idx="0">
                  <c:v>3.6665040465021059E-2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961-4B1E-821D-D57B03020AC6}"/>
            </c:ext>
          </c:extLst>
        </c:ser>
        <c:ser>
          <c:idx val="3"/>
          <c:order val="3"/>
          <c:tx>
            <c:strRef>
              <c:f>List1!$W$42</c:f>
              <c:strCache>
                <c:ptCount val="1"/>
                <c:pt idx="0">
                  <c:v>Sr-85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7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List1!$Z$42</c:f>
                <c:numCache>
                  <c:formatCode>General</c:formatCode>
                  <c:ptCount val="1"/>
                  <c:pt idx="0">
                    <c:v>0.02</c:v>
                  </c:pt>
                </c:numCache>
              </c:numRef>
            </c:plus>
            <c:minus>
              <c:numRef>
                <c:f>List1!$Z$42</c:f>
                <c:numCache>
                  <c:formatCode>General</c:formatCode>
                  <c:ptCount val="1"/>
                  <c:pt idx="0">
                    <c:v>0.02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List1!$X$42</c:f>
              <c:numCache>
                <c:formatCode>0.000</c:formatCode>
                <c:ptCount val="1"/>
                <c:pt idx="0">
                  <c:v>0.51359999999999995</c:v>
                </c:pt>
              </c:numCache>
            </c:numRef>
          </c:xVal>
          <c:yVal>
            <c:numRef>
              <c:f>List1!$Y$42</c:f>
              <c:numCache>
                <c:formatCode>0.0%</c:formatCode>
                <c:ptCount val="1"/>
                <c:pt idx="0">
                  <c:v>-2.2369415137844628E-2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961-4B1E-821D-D57B03020AC6}"/>
            </c:ext>
          </c:extLst>
        </c:ser>
        <c:ser>
          <c:idx val="6"/>
          <c:order val="4"/>
          <c:tx>
            <c:strRef>
              <c:f>List1!$W$43</c:f>
              <c:strCache>
                <c:ptCount val="1"/>
                <c:pt idx="0">
                  <c:v>Cs-137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List1!$Z$43</c:f>
                <c:numCache>
                  <c:formatCode>General</c:formatCode>
                  <c:ptCount val="1"/>
                  <c:pt idx="0">
                    <c:v>8.0000000000000002E-3</c:v>
                  </c:pt>
                </c:numCache>
              </c:numRef>
            </c:plus>
            <c:minus>
              <c:numRef>
                <c:f>List1!$Z$43</c:f>
                <c:numCache>
                  <c:formatCode>General</c:formatCode>
                  <c:ptCount val="1"/>
                  <c:pt idx="0">
                    <c:v>8.0000000000000002E-3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List1!$X$43</c:f>
              <c:numCache>
                <c:formatCode>0.000</c:formatCode>
                <c:ptCount val="1"/>
                <c:pt idx="0">
                  <c:v>0.66165700000000005</c:v>
                </c:pt>
              </c:numCache>
            </c:numRef>
          </c:xVal>
          <c:yVal>
            <c:numRef>
              <c:f>List1!$Y$43</c:f>
              <c:numCache>
                <c:formatCode>0.0%</c:formatCode>
                <c:ptCount val="1"/>
                <c:pt idx="0">
                  <c:v>9.9754935628384445E-3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961-4B1E-821D-D57B03020AC6}"/>
            </c:ext>
          </c:extLst>
        </c:ser>
        <c:ser>
          <c:idx val="5"/>
          <c:order val="5"/>
          <c:tx>
            <c:strRef>
              <c:f>List1!$W$44</c:f>
              <c:strCache>
                <c:ptCount val="1"/>
                <c:pt idx="0">
                  <c:v>Y-88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List1!$Z$44:$Z$45</c:f>
                <c:numCache>
                  <c:formatCode>General</c:formatCode>
                  <c:ptCount val="2"/>
                  <c:pt idx="0">
                    <c:v>1.2E-2</c:v>
                  </c:pt>
                  <c:pt idx="1">
                    <c:v>1.2E-2</c:v>
                  </c:pt>
                </c:numCache>
              </c:numRef>
            </c:plus>
            <c:minus>
              <c:numRef>
                <c:f>List1!$Z$44:$Z$45</c:f>
                <c:numCache>
                  <c:formatCode>General</c:formatCode>
                  <c:ptCount val="2"/>
                  <c:pt idx="0">
                    <c:v>1.2E-2</c:v>
                  </c:pt>
                  <c:pt idx="1">
                    <c:v>1.2E-2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List1!$X$44:$X$45</c:f>
              <c:numCache>
                <c:formatCode>0.000</c:formatCode>
                <c:ptCount val="2"/>
                <c:pt idx="0">
                  <c:v>0.89804200000000001</c:v>
                </c:pt>
                <c:pt idx="1">
                  <c:v>1.836036</c:v>
                </c:pt>
              </c:numCache>
            </c:numRef>
          </c:xVal>
          <c:yVal>
            <c:numRef>
              <c:f>List1!$Y$44:$Y$45</c:f>
              <c:numCache>
                <c:formatCode>0.0%</c:formatCode>
                <c:ptCount val="2"/>
                <c:pt idx="0">
                  <c:v>8.1456106478086099E-3</c:v>
                </c:pt>
                <c:pt idx="1">
                  <c:v>-2.0488280207369036E-2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961-4B1E-821D-D57B03020AC6}"/>
            </c:ext>
          </c:extLst>
        </c:ser>
        <c:ser>
          <c:idx val="4"/>
          <c:order val="6"/>
          <c:tx>
            <c:strRef>
              <c:f>List1!$W$46</c:f>
              <c:strCache>
                <c:ptCount val="1"/>
                <c:pt idx="0">
                  <c:v>Co-60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chemeClr val="accent5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List1!$Z$46:$Z$47</c:f>
                <c:numCache>
                  <c:formatCode>General</c:formatCode>
                  <c:ptCount val="2"/>
                  <c:pt idx="0">
                    <c:v>6.0000000000000001E-3</c:v>
                  </c:pt>
                  <c:pt idx="1">
                    <c:v>6.0000000000000001E-3</c:v>
                  </c:pt>
                </c:numCache>
              </c:numRef>
            </c:plus>
            <c:minus>
              <c:numRef>
                <c:f>List1!$Z$46:$Z$47</c:f>
                <c:numCache>
                  <c:formatCode>General</c:formatCode>
                  <c:ptCount val="2"/>
                  <c:pt idx="0">
                    <c:v>6.0000000000000001E-3</c:v>
                  </c:pt>
                  <c:pt idx="1">
                    <c:v>6.0000000000000001E-3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List1!$X$46:$X$47</c:f>
              <c:numCache>
                <c:formatCode>0.000</c:formatCode>
                <c:ptCount val="2"/>
                <c:pt idx="0">
                  <c:v>1.1732280000000002</c:v>
                </c:pt>
                <c:pt idx="1">
                  <c:v>1.332492</c:v>
                </c:pt>
              </c:numCache>
            </c:numRef>
          </c:xVal>
          <c:yVal>
            <c:numRef>
              <c:f>List1!$Y$46:$Y$47</c:f>
              <c:numCache>
                <c:formatCode>0.0%</c:formatCode>
                <c:ptCount val="2"/>
                <c:pt idx="0">
                  <c:v>2.2685222663578752E-2</c:v>
                </c:pt>
                <c:pt idx="1">
                  <c:v>2.2186009530730466E-2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961-4B1E-821D-D57B03020AC6}"/>
            </c:ext>
          </c:extLst>
        </c:ser>
        <c:ser>
          <c:idx val="7"/>
          <c:order val="7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7-7961-4B1E-821D-D57B03020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212848"/>
        <c:axId val="277213328"/>
      </c:scatterChart>
      <c:valAx>
        <c:axId val="277212848"/>
        <c:scaling>
          <c:orientation val="minMax"/>
          <c:max val="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213328"/>
        <c:crossesAt val="-5.000000000000001E-2"/>
        <c:crossBetween val="midCat"/>
      </c:valAx>
      <c:valAx>
        <c:axId val="277213328"/>
        <c:scaling>
          <c:orientation val="minMax"/>
          <c:max val="5.000000000000001E-2"/>
          <c:min val="-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212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.7436933580166748"/>
          <c:y val="4.1575610404745791E-2"/>
          <c:w val="0.22867941711380352"/>
          <c:h val="0.2813851316290171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3966204268098"/>
          <c:y val="1.8696884686796398E-2"/>
          <c:w val="0.80711704681308927"/>
          <c:h val="0.81778987350251287"/>
        </c:manualLayout>
      </c:layout>
      <c:scatterChart>
        <c:scatterStyle val="lineMarker"/>
        <c:varyColors val="0"/>
        <c:ser>
          <c:idx val="2"/>
          <c:order val="0"/>
          <c:tx>
            <c:v>Gamma with background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gamma_nad_hladinou!$K$25:$K$202</c:f>
              <c:numCache>
                <c:formatCode>General</c:formatCode>
                <c:ptCount val="178"/>
                <c:pt idx="0">
                  <c:v>0.15</c:v>
                </c:pt>
                <c:pt idx="1">
                  <c:v>0.25</c:v>
                </c:pt>
                <c:pt idx="2">
                  <c:v>0.35</c:v>
                </c:pt>
                <c:pt idx="3">
                  <c:v>0.45</c:v>
                </c:pt>
                <c:pt idx="4">
                  <c:v>0.55000000000000004</c:v>
                </c:pt>
                <c:pt idx="5">
                  <c:v>0.65</c:v>
                </c:pt>
                <c:pt idx="6">
                  <c:v>0.75</c:v>
                </c:pt>
                <c:pt idx="7">
                  <c:v>0.85</c:v>
                </c:pt>
                <c:pt idx="8">
                  <c:v>0.95</c:v>
                </c:pt>
                <c:pt idx="9">
                  <c:v>1.05</c:v>
                </c:pt>
                <c:pt idx="10">
                  <c:v>1.1499999999999999</c:v>
                </c:pt>
                <c:pt idx="11">
                  <c:v>1.25</c:v>
                </c:pt>
                <c:pt idx="12">
                  <c:v>1.35</c:v>
                </c:pt>
                <c:pt idx="13">
                  <c:v>1.45</c:v>
                </c:pt>
                <c:pt idx="14">
                  <c:v>1.55</c:v>
                </c:pt>
                <c:pt idx="15">
                  <c:v>1.65</c:v>
                </c:pt>
                <c:pt idx="16">
                  <c:v>1.75</c:v>
                </c:pt>
                <c:pt idx="17">
                  <c:v>1.85</c:v>
                </c:pt>
                <c:pt idx="18">
                  <c:v>1.95</c:v>
                </c:pt>
                <c:pt idx="19">
                  <c:v>2.0499999999999998</c:v>
                </c:pt>
                <c:pt idx="20">
                  <c:v>2.15</c:v>
                </c:pt>
                <c:pt idx="21">
                  <c:v>2.25</c:v>
                </c:pt>
                <c:pt idx="22">
                  <c:v>2.35</c:v>
                </c:pt>
                <c:pt idx="23">
                  <c:v>2.4500000000000002</c:v>
                </c:pt>
                <c:pt idx="24">
                  <c:v>2.5499999999999998</c:v>
                </c:pt>
                <c:pt idx="25">
                  <c:v>2.65</c:v>
                </c:pt>
                <c:pt idx="26">
                  <c:v>2.75</c:v>
                </c:pt>
                <c:pt idx="27">
                  <c:v>2.85</c:v>
                </c:pt>
                <c:pt idx="28">
                  <c:v>2.95</c:v>
                </c:pt>
                <c:pt idx="29">
                  <c:v>3.05</c:v>
                </c:pt>
                <c:pt idx="30">
                  <c:v>3.15</c:v>
                </c:pt>
                <c:pt idx="31">
                  <c:v>3.25</c:v>
                </c:pt>
                <c:pt idx="32">
                  <c:v>3.35</c:v>
                </c:pt>
                <c:pt idx="33">
                  <c:v>3.45</c:v>
                </c:pt>
                <c:pt idx="34">
                  <c:v>3.55</c:v>
                </c:pt>
                <c:pt idx="35">
                  <c:v>3.65</c:v>
                </c:pt>
                <c:pt idx="36">
                  <c:v>3.75</c:v>
                </c:pt>
                <c:pt idx="37">
                  <c:v>3.85</c:v>
                </c:pt>
                <c:pt idx="38">
                  <c:v>3.95</c:v>
                </c:pt>
                <c:pt idx="39">
                  <c:v>4.05</c:v>
                </c:pt>
                <c:pt idx="40">
                  <c:v>4.1500000000000004</c:v>
                </c:pt>
                <c:pt idx="41">
                  <c:v>4.25</c:v>
                </c:pt>
                <c:pt idx="42">
                  <c:v>4.3499999999999996</c:v>
                </c:pt>
                <c:pt idx="43">
                  <c:v>4.45</c:v>
                </c:pt>
                <c:pt idx="44">
                  <c:v>4.55</c:v>
                </c:pt>
                <c:pt idx="45">
                  <c:v>4.6500000000000004</c:v>
                </c:pt>
                <c:pt idx="46">
                  <c:v>4.75</c:v>
                </c:pt>
                <c:pt idx="47">
                  <c:v>4.8499999999999996</c:v>
                </c:pt>
                <c:pt idx="48">
                  <c:v>4.95</c:v>
                </c:pt>
                <c:pt idx="49">
                  <c:v>5.05</c:v>
                </c:pt>
                <c:pt idx="50">
                  <c:v>5.15</c:v>
                </c:pt>
                <c:pt idx="51">
                  <c:v>5.25</c:v>
                </c:pt>
                <c:pt idx="52">
                  <c:v>5.35</c:v>
                </c:pt>
                <c:pt idx="53">
                  <c:v>5.45</c:v>
                </c:pt>
                <c:pt idx="54">
                  <c:v>5.55</c:v>
                </c:pt>
                <c:pt idx="55">
                  <c:v>5.65</c:v>
                </c:pt>
                <c:pt idx="56">
                  <c:v>5.75</c:v>
                </c:pt>
                <c:pt idx="57">
                  <c:v>5.85</c:v>
                </c:pt>
                <c:pt idx="58">
                  <c:v>5.95</c:v>
                </c:pt>
                <c:pt idx="59">
                  <c:v>6.05</c:v>
                </c:pt>
                <c:pt idx="60">
                  <c:v>6.15</c:v>
                </c:pt>
                <c:pt idx="61">
                  <c:v>6.25</c:v>
                </c:pt>
                <c:pt idx="62">
                  <c:v>6.35</c:v>
                </c:pt>
                <c:pt idx="63">
                  <c:v>6.45</c:v>
                </c:pt>
                <c:pt idx="64">
                  <c:v>6.55</c:v>
                </c:pt>
                <c:pt idx="65">
                  <c:v>6.65</c:v>
                </c:pt>
                <c:pt idx="66">
                  <c:v>6.75</c:v>
                </c:pt>
                <c:pt idx="67">
                  <c:v>6.85</c:v>
                </c:pt>
                <c:pt idx="68">
                  <c:v>6.95</c:v>
                </c:pt>
                <c:pt idx="69">
                  <c:v>7.05</c:v>
                </c:pt>
                <c:pt idx="70">
                  <c:v>7.15</c:v>
                </c:pt>
                <c:pt idx="71">
                  <c:v>7.25</c:v>
                </c:pt>
                <c:pt idx="72">
                  <c:v>7.35</c:v>
                </c:pt>
                <c:pt idx="73">
                  <c:v>7.45</c:v>
                </c:pt>
                <c:pt idx="74">
                  <c:v>7.55</c:v>
                </c:pt>
                <c:pt idx="75">
                  <c:v>7.65</c:v>
                </c:pt>
                <c:pt idx="76">
                  <c:v>7.75</c:v>
                </c:pt>
                <c:pt idx="77">
                  <c:v>7.85</c:v>
                </c:pt>
                <c:pt idx="78">
                  <c:v>7.95</c:v>
                </c:pt>
                <c:pt idx="79">
                  <c:v>8.0500000000000007</c:v>
                </c:pt>
                <c:pt idx="80">
                  <c:v>8.15</c:v>
                </c:pt>
                <c:pt idx="81">
                  <c:v>8.25</c:v>
                </c:pt>
                <c:pt idx="82">
                  <c:v>8.35</c:v>
                </c:pt>
                <c:pt idx="83">
                  <c:v>8.4499999999999993</c:v>
                </c:pt>
                <c:pt idx="84">
                  <c:v>8.5500000000000007</c:v>
                </c:pt>
                <c:pt idx="85">
                  <c:v>8.65</c:v>
                </c:pt>
                <c:pt idx="86">
                  <c:v>8.75</c:v>
                </c:pt>
                <c:pt idx="87">
                  <c:v>8.85</c:v>
                </c:pt>
                <c:pt idx="88">
                  <c:v>8.9499999999999993</c:v>
                </c:pt>
                <c:pt idx="89">
                  <c:v>9.0500000000000007</c:v>
                </c:pt>
                <c:pt idx="90">
                  <c:v>9.15</c:v>
                </c:pt>
                <c:pt idx="91">
                  <c:v>9.25</c:v>
                </c:pt>
                <c:pt idx="92">
                  <c:v>9.35</c:v>
                </c:pt>
                <c:pt idx="93">
                  <c:v>9.4499999999999993</c:v>
                </c:pt>
                <c:pt idx="94">
                  <c:v>9.5500000000000007</c:v>
                </c:pt>
                <c:pt idx="95">
                  <c:v>9.65</c:v>
                </c:pt>
                <c:pt idx="96">
                  <c:v>9.75</c:v>
                </c:pt>
                <c:pt idx="97">
                  <c:v>9.85</c:v>
                </c:pt>
                <c:pt idx="98">
                  <c:v>9.9499999999999993</c:v>
                </c:pt>
                <c:pt idx="99">
                  <c:v>10.050000000000001</c:v>
                </c:pt>
                <c:pt idx="100">
                  <c:v>10.15</c:v>
                </c:pt>
                <c:pt idx="101">
                  <c:v>10.25</c:v>
                </c:pt>
                <c:pt idx="102">
                  <c:v>10.35</c:v>
                </c:pt>
                <c:pt idx="103">
                  <c:v>10.45</c:v>
                </c:pt>
                <c:pt idx="104">
                  <c:v>10.55</c:v>
                </c:pt>
                <c:pt idx="105">
                  <c:v>10.65</c:v>
                </c:pt>
                <c:pt idx="106">
                  <c:v>10.75</c:v>
                </c:pt>
                <c:pt idx="107">
                  <c:v>10.85</c:v>
                </c:pt>
                <c:pt idx="108">
                  <c:v>10.95</c:v>
                </c:pt>
                <c:pt idx="109">
                  <c:v>11.05</c:v>
                </c:pt>
                <c:pt idx="110">
                  <c:v>11.15</c:v>
                </c:pt>
                <c:pt idx="111">
                  <c:v>11.25</c:v>
                </c:pt>
                <c:pt idx="112">
                  <c:v>11.35</c:v>
                </c:pt>
                <c:pt idx="113">
                  <c:v>11.45</c:v>
                </c:pt>
                <c:pt idx="114">
                  <c:v>11.55</c:v>
                </c:pt>
                <c:pt idx="115">
                  <c:v>11.65</c:v>
                </c:pt>
                <c:pt idx="116">
                  <c:v>11.75</c:v>
                </c:pt>
                <c:pt idx="117">
                  <c:v>11.85</c:v>
                </c:pt>
                <c:pt idx="118">
                  <c:v>11.95</c:v>
                </c:pt>
                <c:pt idx="119">
                  <c:v>12.05</c:v>
                </c:pt>
                <c:pt idx="120">
                  <c:v>12.15</c:v>
                </c:pt>
                <c:pt idx="121">
                  <c:v>12.25</c:v>
                </c:pt>
                <c:pt idx="122">
                  <c:v>12.35</c:v>
                </c:pt>
                <c:pt idx="123">
                  <c:v>12.45</c:v>
                </c:pt>
                <c:pt idx="124">
                  <c:v>12.55</c:v>
                </c:pt>
                <c:pt idx="125">
                  <c:v>12.65</c:v>
                </c:pt>
                <c:pt idx="126">
                  <c:v>12.75</c:v>
                </c:pt>
                <c:pt idx="127">
                  <c:v>12.85</c:v>
                </c:pt>
                <c:pt idx="128">
                  <c:v>12.95</c:v>
                </c:pt>
                <c:pt idx="129">
                  <c:v>13.05</c:v>
                </c:pt>
                <c:pt idx="130">
                  <c:v>13.15</c:v>
                </c:pt>
                <c:pt idx="131">
                  <c:v>13.25</c:v>
                </c:pt>
                <c:pt idx="132">
                  <c:v>13.35</c:v>
                </c:pt>
                <c:pt idx="133">
                  <c:v>13.45</c:v>
                </c:pt>
                <c:pt idx="134">
                  <c:v>13.55</c:v>
                </c:pt>
                <c:pt idx="135">
                  <c:v>13.65</c:v>
                </c:pt>
                <c:pt idx="136">
                  <c:v>13.75</c:v>
                </c:pt>
                <c:pt idx="137">
                  <c:v>13.85</c:v>
                </c:pt>
                <c:pt idx="138">
                  <c:v>13.95</c:v>
                </c:pt>
                <c:pt idx="139">
                  <c:v>14.05</c:v>
                </c:pt>
                <c:pt idx="140">
                  <c:v>14.15</c:v>
                </c:pt>
                <c:pt idx="141">
                  <c:v>14.25</c:v>
                </c:pt>
                <c:pt idx="142">
                  <c:v>14.35</c:v>
                </c:pt>
                <c:pt idx="143">
                  <c:v>14.45</c:v>
                </c:pt>
                <c:pt idx="144">
                  <c:v>14.55</c:v>
                </c:pt>
                <c:pt idx="145">
                  <c:v>14.65</c:v>
                </c:pt>
                <c:pt idx="146">
                  <c:v>14.75</c:v>
                </c:pt>
                <c:pt idx="147">
                  <c:v>14.85</c:v>
                </c:pt>
                <c:pt idx="148">
                  <c:v>14.95</c:v>
                </c:pt>
                <c:pt idx="149">
                  <c:v>15.05</c:v>
                </c:pt>
                <c:pt idx="150">
                  <c:v>15.15</c:v>
                </c:pt>
                <c:pt idx="151">
                  <c:v>15.25</c:v>
                </c:pt>
                <c:pt idx="152">
                  <c:v>15.35</c:v>
                </c:pt>
                <c:pt idx="153">
                  <c:v>15.45</c:v>
                </c:pt>
                <c:pt idx="154">
                  <c:v>15.55</c:v>
                </c:pt>
                <c:pt idx="155">
                  <c:v>15.65</c:v>
                </c:pt>
                <c:pt idx="156">
                  <c:v>15.75</c:v>
                </c:pt>
                <c:pt idx="157">
                  <c:v>15.85</c:v>
                </c:pt>
                <c:pt idx="158">
                  <c:v>15.95</c:v>
                </c:pt>
                <c:pt idx="159">
                  <c:v>16.05</c:v>
                </c:pt>
                <c:pt idx="160">
                  <c:v>16.149999999999999</c:v>
                </c:pt>
                <c:pt idx="161">
                  <c:v>16.25</c:v>
                </c:pt>
                <c:pt idx="162">
                  <c:v>16.350000000000001</c:v>
                </c:pt>
                <c:pt idx="163">
                  <c:v>16.45</c:v>
                </c:pt>
                <c:pt idx="164">
                  <c:v>16.55</c:v>
                </c:pt>
                <c:pt idx="165">
                  <c:v>16.649999999999999</c:v>
                </c:pt>
                <c:pt idx="166">
                  <c:v>16.75</c:v>
                </c:pt>
                <c:pt idx="167">
                  <c:v>16.850000000000001</c:v>
                </c:pt>
                <c:pt idx="168">
                  <c:v>16.95</c:v>
                </c:pt>
                <c:pt idx="169">
                  <c:v>17.05</c:v>
                </c:pt>
                <c:pt idx="170">
                  <c:v>17.149999999999999</c:v>
                </c:pt>
                <c:pt idx="171">
                  <c:v>17.25</c:v>
                </c:pt>
                <c:pt idx="172">
                  <c:v>17.350000000000001</c:v>
                </c:pt>
                <c:pt idx="173">
                  <c:v>17.45</c:v>
                </c:pt>
                <c:pt idx="174">
                  <c:v>17.55</c:v>
                </c:pt>
                <c:pt idx="175">
                  <c:v>17.649999999999999</c:v>
                </c:pt>
                <c:pt idx="176">
                  <c:v>17.75</c:v>
                </c:pt>
                <c:pt idx="177">
                  <c:v>17.850000000000001</c:v>
                </c:pt>
              </c:numCache>
            </c:numRef>
          </c:xVal>
          <c:yVal>
            <c:numRef>
              <c:f>gamma_nad_hladinou!$L$25:$L$202</c:f>
              <c:numCache>
                <c:formatCode>0.00E+00</c:formatCode>
                <c:ptCount val="178"/>
                <c:pt idx="0">
                  <c:v>10323.053727044316</c:v>
                </c:pt>
                <c:pt idx="1">
                  <c:v>325.9087593943654</c:v>
                </c:pt>
                <c:pt idx="2">
                  <c:v>178.44044615059957</c:v>
                </c:pt>
                <c:pt idx="3">
                  <c:v>379.74849592606233</c:v>
                </c:pt>
                <c:pt idx="4">
                  <c:v>211.25045734297134</c:v>
                </c:pt>
                <c:pt idx="5">
                  <c:v>130.22108138128533</c:v>
                </c:pt>
                <c:pt idx="6">
                  <c:v>121.08623952727609</c:v>
                </c:pt>
                <c:pt idx="7">
                  <c:v>117.67446623232837</c:v>
                </c:pt>
                <c:pt idx="8">
                  <c:v>106.67419472424295</c:v>
                </c:pt>
                <c:pt idx="9">
                  <c:v>102.17505949611058</c:v>
                </c:pt>
                <c:pt idx="10">
                  <c:v>111.52535128050989</c:v>
                </c:pt>
                <c:pt idx="11">
                  <c:v>136.68307314281489</c:v>
                </c:pt>
                <c:pt idx="12">
                  <c:v>139.94753856298067</c:v>
                </c:pt>
                <c:pt idx="13">
                  <c:v>109.53833060344864</c:v>
                </c:pt>
                <c:pt idx="14">
                  <c:v>88.819329843730969</c:v>
                </c:pt>
                <c:pt idx="15">
                  <c:v>77.252969409184246</c:v>
                </c:pt>
                <c:pt idx="16">
                  <c:v>69.385902098055979</c:v>
                </c:pt>
                <c:pt idx="17">
                  <c:v>69.267444300377349</c:v>
                </c:pt>
                <c:pt idx="18">
                  <c:v>71.795611804741654</c:v>
                </c:pt>
                <c:pt idx="19">
                  <c:v>74.544961768505615</c:v>
                </c:pt>
                <c:pt idx="20">
                  <c:v>74.710456821569409</c:v>
                </c:pt>
                <c:pt idx="21">
                  <c:v>73.110483631586149</c:v>
                </c:pt>
                <c:pt idx="22">
                  <c:v>71.787266581406698</c:v>
                </c:pt>
                <c:pt idx="23">
                  <c:v>72.638225151913019</c:v>
                </c:pt>
                <c:pt idx="24">
                  <c:v>73.854562947594545</c:v>
                </c:pt>
                <c:pt idx="25">
                  <c:v>74.128479312232315</c:v>
                </c:pt>
                <c:pt idx="26">
                  <c:v>74.232559658190169</c:v>
                </c:pt>
                <c:pt idx="27">
                  <c:v>74.152317094820333</c:v>
                </c:pt>
                <c:pt idx="28">
                  <c:v>74.388672201017485</c:v>
                </c:pt>
                <c:pt idx="29">
                  <c:v>73.535183388426077</c:v>
                </c:pt>
                <c:pt idx="30">
                  <c:v>72.432742572969616</c:v>
                </c:pt>
                <c:pt idx="31">
                  <c:v>71.612140271359351</c:v>
                </c:pt>
                <c:pt idx="32">
                  <c:v>71.354059140483329</c:v>
                </c:pt>
                <c:pt idx="33">
                  <c:v>71.622759479030023</c:v>
                </c:pt>
                <c:pt idx="34">
                  <c:v>71.731623974991095</c:v>
                </c:pt>
                <c:pt idx="35">
                  <c:v>71.708583107533983</c:v>
                </c:pt>
                <c:pt idx="36">
                  <c:v>71.595138680782057</c:v>
                </c:pt>
                <c:pt idx="37">
                  <c:v>71.007846842501891</c:v>
                </c:pt>
                <c:pt idx="38">
                  <c:v>70.457818517896683</c:v>
                </c:pt>
                <c:pt idx="39">
                  <c:v>70.470679126377178</c:v>
                </c:pt>
                <c:pt idx="40">
                  <c:v>70.793294150593709</c:v>
                </c:pt>
                <c:pt idx="41">
                  <c:v>70.853346889211537</c:v>
                </c:pt>
                <c:pt idx="42">
                  <c:v>70.668360071087648</c:v>
                </c:pt>
                <c:pt idx="43">
                  <c:v>70.430545309446558</c:v>
                </c:pt>
                <c:pt idx="44">
                  <c:v>70.161071330469696</c:v>
                </c:pt>
                <c:pt idx="45">
                  <c:v>69.745184021702158</c:v>
                </c:pt>
                <c:pt idx="46">
                  <c:v>69.054326613489465</c:v>
                </c:pt>
                <c:pt idx="47">
                  <c:v>68.009958404155853</c:v>
                </c:pt>
                <c:pt idx="48">
                  <c:v>66.778131222415269</c:v>
                </c:pt>
                <c:pt idx="49">
                  <c:v>65.745263442611957</c:v>
                </c:pt>
                <c:pt idx="50">
                  <c:v>65.165272966269015</c:v>
                </c:pt>
                <c:pt idx="51">
                  <c:v>65.541429858922072</c:v>
                </c:pt>
                <c:pt idx="52">
                  <c:v>66.949760756502798</c:v>
                </c:pt>
                <c:pt idx="53">
                  <c:v>68.86879368351218</c:v>
                </c:pt>
                <c:pt idx="54">
                  <c:v>70.313229550063795</c:v>
                </c:pt>
                <c:pt idx="55">
                  <c:v>70.945438415176369</c:v>
                </c:pt>
                <c:pt idx="56">
                  <c:v>71.215881223609003</c:v>
                </c:pt>
                <c:pt idx="57">
                  <c:v>72.033140417113046</c:v>
                </c:pt>
                <c:pt idx="58">
                  <c:v>73.554445906379271</c:v>
                </c:pt>
                <c:pt idx="59">
                  <c:v>75.37388976528247</c:v>
                </c:pt>
                <c:pt idx="60">
                  <c:v>76.033741306009745</c:v>
                </c:pt>
                <c:pt idx="61">
                  <c:v>74.111995927119963</c:v>
                </c:pt>
                <c:pt idx="62">
                  <c:v>69.751193743459822</c:v>
                </c:pt>
                <c:pt idx="63">
                  <c:v>65.107633532195237</c:v>
                </c:pt>
                <c:pt idx="64">
                  <c:v>62.044466223558082</c:v>
                </c:pt>
                <c:pt idx="65">
                  <c:v>61.50610690516659</c:v>
                </c:pt>
                <c:pt idx="66">
                  <c:v>63.74365560071427</c:v>
                </c:pt>
                <c:pt idx="67">
                  <c:v>67.77985911052842</c:v>
                </c:pt>
                <c:pt idx="68">
                  <c:v>71.621765630941638</c:v>
                </c:pt>
                <c:pt idx="69">
                  <c:v>73.55073396029178</c:v>
                </c:pt>
                <c:pt idx="70">
                  <c:v>74.010756607074143</c:v>
                </c:pt>
                <c:pt idx="71">
                  <c:v>74.754831706460379</c:v>
                </c:pt>
                <c:pt idx="72">
                  <c:v>77.028785145075631</c:v>
                </c:pt>
                <c:pt idx="73">
                  <c:v>81.074096334824574</c:v>
                </c:pt>
                <c:pt idx="74">
                  <c:v>85.051957819542054</c:v>
                </c:pt>
                <c:pt idx="75">
                  <c:v>85.32878024696906</c:v>
                </c:pt>
                <c:pt idx="76">
                  <c:v>78.893115138576889</c:v>
                </c:pt>
                <c:pt idx="77">
                  <c:v>68.361859506074865</c:v>
                </c:pt>
                <c:pt idx="78">
                  <c:v>58.425764342107023</c:v>
                </c:pt>
                <c:pt idx="79">
                  <c:v>51.460378631551933</c:v>
                </c:pt>
                <c:pt idx="80">
                  <c:v>46.542497724736428</c:v>
                </c:pt>
                <c:pt idx="81">
                  <c:v>42.126144161623792</c:v>
                </c:pt>
                <c:pt idx="82">
                  <c:v>37.081231197210172</c:v>
                </c:pt>
                <c:pt idx="83">
                  <c:v>31.963665441550962</c:v>
                </c:pt>
                <c:pt idx="84">
                  <c:v>27.970577110430291</c:v>
                </c:pt>
                <c:pt idx="85">
                  <c:v>25.490685734999698</c:v>
                </c:pt>
                <c:pt idx="86">
                  <c:v>24.090823061315994</c:v>
                </c:pt>
                <c:pt idx="87">
                  <c:v>22.637602800059199</c:v>
                </c:pt>
                <c:pt idx="88">
                  <c:v>20.459731693228353</c:v>
                </c:pt>
                <c:pt idx="89">
                  <c:v>17.607198581111081</c:v>
                </c:pt>
                <c:pt idx="90">
                  <c:v>14.362929504114144</c:v>
                </c:pt>
                <c:pt idx="91">
                  <c:v>11.125078279390614</c:v>
                </c:pt>
                <c:pt idx="92">
                  <c:v>8.1589956982959091</c:v>
                </c:pt>
                <c:pt idx="93">
                  <c:v>5.5563525275547416</c:v>
                </c:pt>
                <c:pt idx="94">
                  <c:v>3.571666904217377</c:v>
                </c:pt>
                <c:pt idx="95">
                  <c:v>2.2205144616134969</c:v>
                </c:pt>
                <c:pt idx="96">
                  <c:v>1.3881240855056671</c:v>
                </c:pt>
                <c:pt idx="97">
                  <c:v>0.90034759060585989</c:v>
                </c:pt>
                <c:pt idx="98">
                  <c:v>0.6001053727141592</c:v>
                </c:pt>
                <c:pt idx="99">
                  <c:v>0.41224149105344121</c:v>
                </c:pt>
                <c:pt idx="100">
                  <c:v>0.29008709740516764</c:v>
                </c:pt>
                <c:pt idx="101">
                  <c:v>0.21427792346967853</c:v>
                </c:pt>
                <c:pt idx="102">
                  <c:v>0.16536066256499019</c:v>
                </c:pt>
                <c:pt idx="103">
                  <c:v>0.13671490155265212</c:v>
                </c:pt>
                <c:pt idx="104">
                  <c:v>0.11911675542778642</c:v>
                </c:pt>
                <c:pt idx="105">
                  <c:v>0.10798904668210497</c:v>
                </c:pt>
                <c:pt idx="106">
                  <c:v>9.8395633939100349E-2</c:v>
                </c:pt>
                <c:pt idx="107">
                  <c:v>9.0327523746865507E-2</c:v>
                </c:pt>
                <c:pt idx="108">
                  <c:v>8.1978159135415937E-2</c:v>
                </c:pt>
                <c:pt idx="109">
                  <c:v>7.344780460168715E-2</c:v>
                </c:pt>
                <c:pt idx="110">
                  <c:v>6.4902215235226351E-2</c:v>
                </c:pt>
                <c:pt idx="111">
                  <c:v>5.7230942422445377E-2</c:v>
                </c:pt>
                <c:pt idx="112">
                  <c:v>5.0930494379914065E-2</c:v>
                </c:pt>
                <c:pt idx="113">
                  <c:v>4.5535922958493728E-2</c:v>
                </c:pt>
                <c:pt idx="114">
                  <c:v>4.1046112041770381E-2</c:v>
                </c:pt>
                <c:pt idx="115">
                  <c:v>3.7396053007150987E-2</c:v>
                </c:pt>
                <c:pt idx="116">
                  <c:v>3.4204689173252263E-2</c:v>
                </c:pt>
                <c:pt idx="117">
                  <c:v>3.1864626720639506E-2</c:v>
                </c:pt>
                <c:pt idx="118">
                  <c:v>2.9417321972279427E-2</c:v>
                </c:pt>
                <c:pt idx="119">
                  <c:v>2.713930441548788E-2</c:v>
                </c:pt>
                <c:pt idx="120">
                  <c:v>2.5369366380924369E-2</c:v>
                </c:pt>
                <c:pt idx="121">
                  <c:v>2.355095372225843E-2</c:v>
                </c:pt>
                <c:pt idx="122">
                  <c:v>2.1960931191606865E-2</c:v>
                </c:pt>
                <c:pt idx="123">
                  <c:v>2.0373795361625868E-2</c:v>
                </c:pt>
                <c:pt idx="124">
                  <c:v>1.8888293694129296E-2</c:v>
                </c:pt>
                <c:pt idx="125">
                  <c:v>1.7643757222563422E-2</c:v>
                </c:pt>
                <c:pt idx="126">
                  <c:v>1.6482588589767307E-2</c:v>
                </c:pt>
                <c:pt idx="127">
                  <c:v>1.5276417447540779E-2</c:v>
                </c:pt>
                <c:pt idx="128">
                  <c:v>1.4363388771207287E-2</c:v>
                </c:pt>
                <c:pt idx="129">
                  <c:v>1.3367938102237355E-2</c:v>
                </c:pt>
                <c:pt idx="130">
                  <c:v>1.2300875981645204E-2</c:v>
                </c:pt>
                <c:pt idx="131">
                  <c:v>1.1419754322376048E-2</c:v>
                </c:pt>
                <c:pt idx="132">
                  <c:v>1.0426365381475173E-2</c:v>
                </c:pt>
                <c:pt idx="133">
                  <c:v>9.7157341779337408E-3</c:v>
                </c:pt>
                <c:pt idx="134">
                  <c:v>8.9465468021183107E-3</c:v>
                </c:pt>
                <c:pt idx="135">
                  <c:v>8.3391907960912639E-3</c:v>
                </c:pt>
                <c:pt idx="136">
                  <c:v>7.8599986801756293E-3</c:v>
                </c:pt>
                <c:pt idx="137">
                  <c:v>7.3791042522504376E-3</c:v>
                </c:pt>
                <c:pt idx="138">
                  <c:v>6.9982620012160332E-3</c:v>
                </c:pt>
                <c:pt idx="139">
                  <c:v>6.6248824890698032E-3</c:v>
                </c:pt>
                <c:pt idx="140">
                  <c:v>6.3741699155367235E-3</c:v>
                </c:pt>
                <c:pt idx="141">
                  <c:v>6.0794383515434883E-3</c:v>
                </c:pt>
                <c:pt idx="142">
                  <c:v>5.8437770533615709E-3</c:v>
                </c:pt>
                <c:pt idx="143">
                  <c:v>5.6850221162181884E-3</c:v>
                </c:pt>
                <c:pt idx="144">
                  <c:v>5.5073897269118993E-3</c:v>
                </c:pt>
                <c:pt idx="145">
                  <c:v>5.2830811225107023E-3</c:v>
                </c:pt>
                <c:pt idx="146">
                  <c:v>5.049644436614E-3</c:v>
                </c:pt>
                <c:pt idx="147">
                  <c:v>4.816524999773625E-3</c:v>
                </c:pt>
                <c:pt idx="148">
                  <c:v>4.551427108165665E-3</c:v>
                </c:pt>
                <c:pt idx="149">
                  <c:v>4.3181984435459808E-3</c:v>
                </c:pt>
                <c:pt idx="150">
                  <c:v>4.0773429052713599E-3</c:v>
                </c:pt>
                <c:pt idx="151">
                  <c:v>3.7989393506364546E-3</c:v>
                </c:pt>
                <c:pt idx="152">
                  <c:v>3.5682572760027836E-3</c:v>
                </c:pt>
                <c:pt idx="153">
                  <c:v>3.3495846686951176E-3</c:v>
                </c:pt>
                <c:pt idx="154">
                  <c:v>3.1318231656618039E-3</c:v>
                </c:pt>
                <c:pt idx="155">
                  <c:v>2.9627463792323769E-3</c:v>
                </c:pt>
                <c:pt idx="156">
                  <c:v>2.8267746764255282E-3</c:v>
                </c:pt>
                <c:pt idx="157">
                  <c:v>2.6723262447649076E-3</c:v>
                </c:pt>
                <c:pt idx="158">
                  <c:v>2.5677500838254003E-3</c:v>
                </c:pt>
                <c:pt idx="159">
                  <c:v>2.4874534410199911E-3</c:v>
                </c:pt>
                <c:pt idx="160">
                  <c:v>2.3968627345997673E-3</c:v>
                </c:pt>
                <c:pt idx="161">
                  <c:v>2.3316455826935204E-3</c:v>
                </c:pt>
                <c:pt idx="162">
                  <c:v>2.2637897690130481E-3</c:v>
                </c:pt>
                <c:pt idx="163">
                  <c:v>2.2251334131003536E-3</c:v>
                </c:pt>
                <c:pt idx="164">
                  <c:v>2.2166070809235623E-3</c:v>
                </c:pt>
                <c:pt idx="165">
                  <c:v>2.2067748612786503E-3</c:v>
                </c:pt>
                <c:pt idx="166">
                  <c:v>2.2057020842590376E-3</c:v>
                </c:pt>
                <c:pt idx="167">
                  <c:v>2.1987585192700118E-3</c:v>
                </c:pt>
                <c:pt idx="168">
                  <c:v>2.2167274854988941E-3</c:v>
                </c:pt>
                <c:pt idx="169">
                  <c:v>2.2487020322958413E-3</c:v>
                </c:pt>
                <c:pt idx="170">
                  <c:v>2.2841136001884831E-3</c:v>
                </c:pt>
                <c:pt idx="171">
                  <c:v>2.3145931137384702E-3</c:v>
                </c:pt>
                <c:pt idx="172">
                  <c:v>2.3196318165998142E-3</c:v>
                </c:pt>
                <c:pt idx="173">
                  <c:v>2.3005245366837339E-3</c:v>
                </c:pt>
                <c:pt idx="174">
                  <c:v>2.2756617539320366E-3</c:v>
                </c:pt>
                <c:pt idx="175">
                  <c:v>2.2356745776985565E-3</c:v>
                </c:pt>
                <c:pt idx="176">
                  <c:v>2.210247992023033E-3</c:v>
                </c:pt>
                <c:pt idx="177">
                  <c:v>2.152228227798697E-3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885-4338-8FCF-5B3BB1E8FD3E}"/>
            </c:ext>
          </c:extLst>
        </c:ser>
        <c:ser>
          <c:idx val="0"/>
          <c:order val="1"/>
          <c:tx>
            <c:v>Pure gamma</c:v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gamma_nad_hladinou!$K$25:$K$202</c:f>
              <c:numCache>
                <c:formatCode>General</c:formatCode>
                <c:ptCount val="178"/>
                <c:pt idx="0">
                  <c:v>0.15</c:v>
                </c:pt>
                <c:pt idx="1">
                  <c:v>0.25</c:v>
                </c:pt>
                <c:pt idx="2">
                  <c:v>0.35</c:v>
                </c:pt>
                <c:pt idx="3">
                  <c:v>0.45</c:v>
                </c:pt>
                <c:pt idx="4">
                  <c:v>0.55000000000000004</c:v>
                </c:pt>
                <c:pt idx="5">
                  <c:v>0.65</c:v>
                </c:pt>
                <c:pt idx="6">
                  <c:v>0.75</c:v>
                </c:pt>
                <c:pt idx="7">
                  <c:v>0.85</c:v>
                </c:pt>
                <c:pt idx="8">
                  <c:v>0.95</c:v>
                </c:pt>
                <c:pt idx="9">
                  <c:v>1.05</c:v>
                </c:pt>
                <c:pt idx="10">
                  <c:v>1.1499999999999999</c:v>
                </c:pt>
                <c:pt idx="11">
                  <c:v>1.25</c:v>
                </c:pt>
                <c:pt idx="12">
                  <c:v>1.35</c:v>
                </c:pt>
                <c:pt idx="13">
                  <c:v>1.45</c:v>
                </c:pt>
                <c:pt idx="14">
                  <c:v>1.55</c:v>
                </c:pt>
                <c:pt idx="15">
                  <c:v>1.65</c:v>
                </c:pt>
                <c:pt idx="16">
                  <c:v>1.75</c:v>
                </c:pt>
                <c:pt idx="17">
                  <c:v>1.85</c:v>
                </c:pt>
                <c:pt idx="18">
                  <c:v>1.95</c:v>
                </c:pt>
                <c:pt idx="19">
                  <c:v>2.0499999999999998</c:v>
                </c:pt>
                <c:pt idx="20">
                  <c:v>2.15</c:v>
                </c:pt>
                <c:pt idx="21">
                  <c:v>2.25</c:v>
                </c:pt>
                <c:pt idx="22">
                  <c:v>2.35</c:v>
                </c:pt>
                <c:pt idx="23">
                  <c:v>2.4500000000000002</c:v>
                </c:pt>
                <c:pt idx="24">
                  <c:v>2.5499999999999998</c:v>
                </c:pt>
                <c:pt idx="25">
                  <c:v>2.65</c:v>
                </c:pt>
                <c:pt idx="26">
                  <c:v>2.75</c:v>
                </c:pt>
                <c:pt idx="27">
                  <c:v>2.85</c:v>
                </c:pt>
                <c:pt idx="28">
                  <c:v>2.95</c:v>
                </c:pt>
                <c:pt idx="29">
                  <c:v>3.05</c:v>
                </c:pt>
                <c:pt idx="30">
                  <c:v>3.15</c:v>
                </c:pt>
                <c:pt idx="31">
                  <c:v>3.25</c:v>
                </c:pt>
                <c:pt idx="32">
                  <c:v>3.35</c:v>
                </c:pt>
                <c:pt idx="33">
                  <c:v>3.45</c:v>
                </c:pt>
                <c:pt idx="34">
                  <c:v>3.55</c:v>
                </c:pt>
                <c:pt idx="35">
                  <c:v>3.65</c:v>
                </c:pt>
                <c:pt idx="36">
                  <c:v>3.75</c:v>
                </c:pt>
                <c:pt idx="37">
                  <c:v>3.85</c:v>
                </c:pt>
                <c:pt idx="38">
                  <c:v>3.95</c:v>
                </c:pt>
                <c:pt idx="39">
                  <c:v>4.05</c:v>
                </c:pt>
                <c:pt idx="40">
                  <c:v>4.1500000000000004</c:v>
                </c:pt>
                <c:pt idx="41">
                  <c:v>4.25</c:v>
                </c:pt>
                <c:pt idx="42">
                  <c:v>4.3499999999999996</c:v>
                </c:pt>
                <c:pt idx="43">
                  <c:v>4.45</c:v>
                </c:pt>
                <c:pt idx="44">
                  <c:v>4.55</c:v>
                </c:pt>
                <c:pt idx="45">
                  <c:v>4.6500000000000004</c:v>
                </c:pt>
                <c:pt idx="46">
                  <c:v>4.75</c:v>
                </c:pt>
                <c:pt idx="47">
                  <c:v>4.8499999999999996</c:v>
                </c:pt>
                <c:pt idx="48">
                  <c:v>4.95</c:v>
                </c:pt>
                <c:pt idx="49">
                  <c:v>5.05</c:v>
                </c:pt>
                <c:pt idx="50">
                  <c:v>5.15</c:v>
                </c:pt>
                <c:pt idx="51">
                  <c:v>5.25</c:v>
                </c:pt>
                <c:pt idx="52">
                  <c:v>5.35</c:v>
                </c:pt>
                <c:pt idx="53">
                  <c:v>5.45</c:v>
                </c:pt>
                <c:pt idx="54">
                  <c:v>5.55</c:v>
                </c:pt>
                <c:pt idx="55">
                  <c:v>5.65</c:v>
                </c:pt>
                <c:pt idx="56">
                  <c:v>5.75</c:v>
                </c:pt>
                <c:pt idx="57">
                  <c:v>5.85</c:v>
                </c:pt>
                <c:pt idx="58">
                  <c:v>5.95</c:v>
                </c:pt>
                <c:pt idx="59">
                  <c:v>6.05</c:v>
                </c:pt>
                <c:pt idx="60">
                  <c:v>6.15</c:v>
                </c:pt>
                <c:pt idx="61">
                  <c:v>6.25</c:v>
                </c:pt>
                <c:pt idx="62">
                  <c:v>6.35</c:v>
                </c:pt>
                <c:pt idx="63">
                  <c:v>6.45</c:v>
                </c:pt>
                <c:pt idx="64">
                  <c:v>6.55</c:v>
                </c:pt>
                <c:pt idx="65">
                  <c:v>6.65</c:v>
                </c:pt>
                <c:pt idx="66">
                  <c:v>6.75</c:v>
                </c:pt>
                <c:pt idx="67">
                  <c:v>6.85</c:v>
                </c:pt>
                <c:pt idx="68">
                  <c:v>6.95</c:v>
                </c:pt>
                <c:pt idx="69">
                  <c:v>7.05</c:v>
                </c:pt>
                <c:pt idx="70">
                  <c:v>7.15</c:v>
                </c:pt>
                <c:pt idx="71">
                  <c:v>7.25</c:v>
                </c:pt>
                <c:pt idx="72">
                  <c:v>7.35</c:v>
                </c:pt>
                <c:pt idx="73">
                  <c:v>7.45</c:v>
                </c:pt>
                <c:pt idx="74">
                  <c:v>7.55</c:v>
                </c:pt>
                <c:pt idx="75">
                  <c:v>7.65</c:v>
                </c:pt>
                <c:pt idx="76">
                  <c:v>7.75</c:v>
                </c:pt>
                <c:pt idx="77">
                  <c:v>7.85</c:v>
                </c:pt>
                <c:pt idx="78">
                  <c:v>7.95</c:v>
                </c:pt>
                <c:pt idx="79">
                  <c:v>8.0500000000000007</c:v>
                </c:pt>
                <c:pt idx="80">
                  <c:v>8.15</c:v>
                </c:pt>
                <c:pt idx="81">
                  <c:v>8.25</c:v>
                </c:pt>
                <c:pt idx="82">
                  <c:v>8.35</c:v>
                </c:pt>
                <c:pt idx="83">
                  <c:v>8.4499999999999993</c:v>
                </c:pt>
                <c:pt idx="84">
                  <c:v>8.5500000000000007</c:v>
                </c:pt>
                <c:pt idx="85">
                  <c:v>8.65</c:v>
                </c:pt>
                <c:pt idx="86">
                  <c:v>8.75</c:v>
                </c:pt>
                <c:pt idx="87">
                  <c:v>8.85</c:v>
                </c:pt>
                <c:pt idx="88">
                  <c:v>8.9499999999999993</c:v>
                </c:pt>
                <c:pt idx="89">
                  <c:v>9.0500000000000007</c:v>
                </c:pt>
                <c:pt idx="90">
                  <c:v>9.15</c:v>
                </c:pt>
                <c:pt idx="91">
                  <c:v>9.25</c:v>
                </c:pt>
                <c:pt idx="92">
                  <c:v>9.35</c:v>
                </c:pt>
                <c:pt idx="93">
                  <c:v>9.4499999999999993</c:v>
                </c:pt>
                <c:pt idx="94">
                  <c:v>9.5500000000000007</c:v>
                </c:pt>
                <c:pt idx="95">
                  <c:v>9.65</c:v>
                </c:pt>
                <c:pt idx="96">
                  <c:v>9.75</c:v>
                </c:pt>
                <c:pt idx="97">
                  <c:v>9.85</c:v>
                </c:pt>
                <c:pt idx="98">
                  <c:v>9.9499999999999993</c:v>
                </c:pt>
                <c:pt idx="99">
                  <c:v>10.050000000000001</c:v>
                </c:pt>
                <c:pt idx="100">
                  <c:v>10.15</c:v>
                </c:pt>
                <c:pt idx="101">
                  <c:v>10.25</c:v>
                </c:pt>
                <c:pt idx="102">
                  <c:v>10.35</c:v>
                </c:pt>
                <c:pt idx="103">
                  <c:v>10.45</c:v>
                </c:pt>
                <c:pt idx="104">
                  <c:v>10.55</c:v>
                </c:pt>
                <c:pt idx="105">
                  <c:v>10.65</c:v>
                </c:pt>
                <c:pt idx="106">
                  <c:v>10.75</c:v>
                </c:pt>
                <c:pt idx="107">
                  <c:v>10.85</c:v>
                </c:pt>
                <c:pt idx="108">
                  <c:v>10.95</c:v>
                </c:pt>
                <c:pt idx="109">
                  <c:v>11.05</c:v>
                </c:pt>
                <c:pt idx="110">
                  <c:v>11.15</c:v>
                </c:pt>
                <c:pt idx="111">
                  <c:v>11.25</c:v>
                </c:pt>
                <c:pt idx="112">
                  <c:v>11.35</c:v>
                </c:pt>
                <c:pt idx="113">
                  <c:v>11.45</c:v>
                </c:pt>
                <c:pt idx="114">
                  <c:v>11.55</c:v>
                </c:pt>
                <c:pt idx="115">
                  <c:v>11.65</c:v>
                </c:pt>
                <c:pt idx="116">
                  <c:v>11.75</c:v>
                </c:pt>
                <c:pt idx="117">
                  <c:v>11.85</c:v>
                </c:pt>
                <c:pt idx="118">
                  <c:v>11.95</c:v>
                </c:pt>
                <c:pt idx="119">
                  <c:v>12.05</c:v>
                </c:pt>
                <c:pt idx="120">
                  <c:v>12.15</c:v>
                </c:pt>
                <c:pt idx="121">
                  <c:v>12.25</c:v>
                </c:pt>
                <c:pt idx="122">
                  <c:v>12.35</c:v>
                </c:pt>
                <c:pt idx="123">
                  <c:v>12.45</c:v>
                </c:pt>
                <c:pt idx="124">
                  <c:v>12.55</c:v>
                </c:pt>
                <c:pt idx="125">
                  <c:v>12.65</c:v>
                </c:pt>
                <c:pt idx="126">
                  <c:v>12.75</c:v>
                </c:pt>
                <c:pt idx="127">
                  <c:v>12.85</c:v>
                </c:pt>
                <c:pt idx="128">
                  <c:v>12.95</c:v>
                </c:pt>
                <c:pt idx="129">
                  <c:v>13.05</c:v>
                </c:pt>
                <c:pt idx="130">
                  <c:v>13.15</c:v>
                </c:pt>
                <c:pt idx="131">
                  <c:v>13.25</c:v>
                </c:pt>
                <c:pt idx="132">
                  <c:v>13.35</c:v>
                </c:pt>
                <c:pt idx="133">
                  <c:v>13.45</c:v>
                </c:pt>
                <c:pt idx="134">
                  <c:v>13.55</c:v>
                </c:pt>
                <c:pt idx="135">
                  <c:v>13.65</c:v>
                </c:pt>
                <c:pt idx="136">
                  <c:v>13.75</c:v>
                </c:pt>
                <c:pt idx="137">
                  <c:v>13.85</c:v>
                </c:pt>
                <c:pt idx="138">
                  <c:v>13.95</c:v>
                </c:pt>
                <c:pt idx="139">
                  <c:v>14.05</c:v>
                </c:pt>
                <c:pt idx="140">
                  <c:v>14.15</c:v>
                </c:pt>
                <c:pt idx="141">
                  <c:v>14.25</c:v>
                </c:pt>
                <c:pt idx="142">
                  <c:v>14.35</c:v>
                </c:pt>
                <c:pt idx="143">
                  <c:v>14.45</c:v>
                </c:pt>
                <c:pt idx="144">
                  <c:v>14.55</c:v>
                </c:pt>
                <c:pt idx="145">
                  <c:v>14.65</c:v>
                </c:pt>
                <c:pt idx="146">
                  <c:v>14.75</c:v>
                </c:pt>
                <c:pt idx="147">
                  <c:v>14.85</c:v>
                </c:pt>
                <c:pt idx="148">
                  <c:v>14.95</c:v>
                </c:pt>
                <c:pt idx="149">
                  <c:v>15.05</c:v>
                </c:pt>
                <c:pt idx="150">
                  <c:v>15.15</c:v>
                </c:pt>
                <c:pt idx="151">
                  <c:v>15.25</c:v>
                </c:pt>
                <c:pt idx="152">
                  <c:v>15.35</c:v>
                </c:pt>
                <c:pt idx="153">
                  <c:v>15.45</c:v>
                </c:pt>
                <c:pt idx="154">
                  <c:v>15.55</c:v>
                </c:pt>
                <c:pt idx="155">
                  <c:v>15.65</c:v>
                </c:pt>
                <c:pt idx="156">
                  <c:v>15.75</c:v>
                </c:pt>
                <c:pt idx="157">
                  <c:v>15.85</c:v>
                </c:pt>
                <c:pt idx="158">
                  <c:v>15.95</c:v>
                </c:pt>
                <c:pt idx="159">
                  <c:v>16.05</c:v>
                </c:pt>
                <c:pt idx="160">
                  <c:v>16.149999999999999</c:v>
                </c:pt>
                <c:pt idx="161">
                  <c:v>16.25</c:v>
                </c:pt>
                <c:pt idx="162">
                  <c:v>16.350000000000001</c:v>
                </c:pt>
                <c:pt idx="163">
                  <c:v>16.45</c:v>
                </c:pt>
                <c:pt idx="164">
                  <c:v>16.55</c:v>
                </c:pt>
                <c:pt idx="165">
                  <c:v>16.649999999999999</c:v>
                </c:pt>
                <c:pt idx="166">
                  <c:v>16.75</c:v>
                </c:pt>
                <c:pt idx="167">
                  <c:v>16.850000000000001</c:v>
                </c:pt>
                <c:pt idx="168">
                  <c:v>16.95</c:v>
                </c:pt>
                <c:pt idx="169">
                  <c:v>17.05</c:v>
                </c:pt>
                <c:pt idx="170">
                  <c:v>17.149999999999999</c:v>
                </c:pt>
                <c:pt idx="171">
                  <c:v>17.25</c:v>
                </c:pt>
                <c:pt idx="172">
                  <c:v>17.350000000000001</c:v>
                </c:pt>
                <c:pt idx="173">
                  <c:v>17.45</c:v>
                </c:pt>
                <c:pt idx="174">
                  <c:v>17.55</c:v>
                </c:pt>
                <c:pt idx="175">
                  <c:v>17.649999999999999</c:v>
                </c:pt>
                <c:pt idx="176">
                  <c:v>17.75</c:v>
                </c:pt>
                <c:pt idx="177">
                  <c:v>17.850000000000001</c:v>
                </c:pt>
              </c:numCache>
            </c:numRef>
          </c:xVal>
          <c:yVal>
            <c:numRef>
              <c:f>gamma_nad_hladinou!$M$25:$M$202</c:f>
              <c:numCache>
                <c:formatCode>0.00E+00</c:formatCode>
                <c:ptCount val="178"/>
                <c:pt idx="0">
                  <c:v>9239.0465390939007</c:v>
                </c:pt>
                <c:pt idx="1">
                  <c:v>291.83651386645295</c:v>
                </c:pt>
                <c:pt idx="2">
                  <c:v>160.76695829854768</c:v>
                </c:pt>
                <c:pt idx="3">
                  <c:v>347.62742942963956</c:v>
                </c:pt>
                <c:pt idx="4">
                  <c:v>194.31465314551858</c:v>
                </c:pt>
                <c:pt idx="5">
                  <c:v>118.80206253874873</c:v>
                </c:pt>
                <c:pt idx="6">
                  <c:v>109.25033136757195</c:v>
                </c:pt>
                <c:pt idx="7">
                  <c:v>106.7635787032995</c:v>
                </c:pt>
                <c:pt idx="8">
                  <c:v>99.499537259497544</c:v>
                </c:pt>
                <c:pt idx="9">
                  <c:v>96.538384077240366</c:v>
                </c:pt>
                <c:pt idx="10">
                  <c:v>96.579843791972863</c:v>
                </c:pt>
                <c:pt idx="11">
                  <c:v>94.380387680365189</c:v>
                </c:pt>
                <c:pt idx="12">
                  <c:v>91.991741034274966</c:v>
                </c:pt>
                <c:pt idx="13">
                  <c:v>90.432145530704801</c:v>
                </c:pt>
                <c:pt idx="14">
                  <c:v>87.357967822510986</c:v>
                </c:pt>
                <c:pt idx="15">
                  <c:v>78.710863242187557</c:v>
                </c:pt>
                <c:pt idx="16">
                  <c:v>70.156986947824279</c:v>
                </c:pt>
                <c:pt idx="17">
                  <c:v>69.484114457395009</c:v>
                </c:pt>
                <c:pt idx="18">
                  <c:v>71.707267908739624</c:v>
                </c:pt>
                <c:pt idx="19">
                  <c:v>73.733363553797375</c:v>
                </c:pt>
                <c:pt idx="20">
                  <c:v>74.284624297429602</c:v>
                </c:pt>
                <c:pt idx="21">
                  <c:v>73.339182321003648</c:v>
                </c:pt>
                <c:pt idx="22">
                  <c:v>71.859827230286129</c:v>
                </c:pt>
                <c:pt idx="23">
                  <c:v>72.404211206425487</c:v>
                </c:pt>
                <c:pt idx="24">
                  <c:v>73.441264927143891</c:v>
                </c:pt>
                <c:pt idx="25">
                  <c:v>73.547135558454386</c:v>
                </c:pt>
                <c:pt idx="26">
                  <c:v>73.385873901770125</c:v>
                </c:pt>
                <c:pt idx="27">
                  <c:v>73.162722349619017</c:v>
                </c:pt>
                <c:pt idx="28">
                  <c:v>73.453754515627665</c:v>
                </c:pt>
                <c:pt idx="29">
                  <c:v>72.884648565686405</c:v>
                </c:pt>
                <c:pt idx="30">
                  <c:v>72.086338899790235</c:v>
                </c:pt>
                <c:pt idx="31">
                  <c:v>71.450310475076265</c:v>
                </c:pt>
                <c:pt idx="32">
                  <c:v>71.277978968558486</c:v>
                </c:pt>
                <c:pt idx="33">
                  <c:v>71.572066154346786</c:v>
                </c:pt>
                <c:pt idx="34">
                  <c:v>71.668179963505949</c:v>
                </c:pt>
                <c:pt idx="35">
                  <c:v>71.675060696103984</c:v>
                </c:pt>
                <c:pt idx="36">
                  <c:v>71.611642697751833</c:v>
                </c:pt>
                <c:pt idx="37">
                  <c:v>71.065543083305812</c:v>
                </c:pt>
                <c:pt idx="38">
                  <c:v>70.514190553401704</c:v>
                </c:pt>
                <c:pt idx="39">
                  <c:v>70.506865126376709</c:v>
                </c:pt>
                <c:pt idx="40">
                  <c:v>70.813316544557409</c:v>
                </c:pt>
                <c:pt idx="41">
                  <c:v>70.857453122258704</c:v>
                </c:pt>
                <c:pt idx="42">
                  <c:v>70.662660880545729</c:v>
                </c:pt>
                <c:pt idx="43">
                  <c:v>70.428177958963701</c:v>
                </c:pt>
                <c:pt idx="44">
                  <c:v>70.161960718112141</c:v>
                </c:pt>
                <c:pt idx="45">
                  <c:v>69.738398138130748</c:v>
                </c:pt>
                <c:pt idx="46">
                  <c:v>69.048974354682201</c:v>
                </c:pt>
                <c:pt idx="47">
                  <c:v>68.01309701632627</c:v>
                </c:pt>
                <c:pt idx="48">
                  <c:v>66.771407267555702</c:v>
                </c:pt>
                <c:pt idx="49">
                  <c:v>65.737819807212972</c:v>
                </c:pt>
                <c:pt idx="50">
                  <c:v>65.169681073907981</c:v>
                </c:pt>
                <c:pt idx="51">
                  <c:v>65.545656581542929</c:v>
                </c:pt>
                <c:pt idx="52">
                  <c:v>66.955235465160897</c:v>
                </c:pt>
                <c:pt idx="53">
                  <c:v>68.858445238844595</c:v>
                </c:pt>
                <c:pt idx="54">
                  <c:v>70.316086179056626</c:v>
                </c:pt>
                <c:pt idx="55">
                  <c:v>70.940526838365386</c:v>
                </c:pt>
                <c:pt idx="56">
                  <c:v>71.213438611786259</c:v>
                </c:pt>
                <c:pt idx="57">
                  <c:v>72.021853667093225</c:v>
                </c:pt>
                <c:pt idx="58">
                  <c:v>73.551970741473767</c:v>
                </c:pt>
                <c:pt idx="59">
                  <c:v>75.378554651212525</c:v>
                </c:pt>
                <c:pt idx="60">
                  <c:v>76.041524470665408</c:v>
                </c:pt>
                <c:pt idx="61">
                  <c:v>74.122421823974847</c:v>
                </c:pt>
                <c:pt idx="62">
                  <c:v>69.747268387589969</c:v>
                </c:pt>
                <c:pt idx="63">
                  <c:v>65.103312332938273</c:v>
                </c:pt>
                <c:pt idx="64">
                  <c:v>62.043356865666674</c:v>
                </c:pt>
                <c:pt idx="65">
                  <c:v>61.500624156015213</c:v>
                </c:pt>
                <c:pt idx="66">
                  <c:v>63.745112958193303</c:v>
                </c:pt>
                <c:pt idx="67">
                  <c:v>67.774187624762746</c:v>
                </c:pt>
                <c:pt idx="68">
                  <c:v>71.619743615904682</c:v>
                </c:pt>
                <c:pt idx="69">
                  <c:v>73.556157358350561</c:v>
                </c:pt>
                <c:pt idx="70">
                  <c:v>74.016135891217886</c:v>
                </c:pt>
                <c:pt idx="71">
                  <c:v>74.763571235474188</c:v>
                </c:pt>
                <c:pt idx="72">
                  <c:v>77.030283104493748</c:v>
                </c:pt>
                <c:pt idx="73">
                  <c:v>81.081959189488771</c:v>
                </c:pt>
                <c:pt idx="74">
                  <c:v>85.066874200148945</c:v>
                </c:pt>
                <c:pt idx="75">
                  <c:v>85.33746780306069</c:v>
                </c:pt>
                <c:pt idx="76">
                  <c:v>78.896653275755398</c:v>
                </c:pt>
                <c:pt idx="77">
                  <c:v>68.353830377850656</c:v>
                </c:pt>
                <c:pt idx="78">
                  <c:v>58.423820749020273</c:v>
                </c:pt>
                <c:pt idx="79">
                  <c:v>51.457607286632189</c:v>
                </c:pt>
                <c:pt idx="80">
                  <c:v>46.545081926712285</c:v>
                </c:pt>
                <c:pt idx="81">
                  <c:v>42.136240420725542</c:v>
                </c:pt>
                <c:pt idx="82">
                  <c:v>37.096953332660341</c:v>
                </c:pt>
                <c:pt idx="83">
                  <c:v>31.987395566308727</c:v>
                </c:pt>
                <c:pt idx="84">
                  <c:v>28.001523499501456</c:v>
                </c:pt>
                <c:pt idx="85">
                  <c:v>25.525702957664837</c:v>
                </c:pt>
                <c:pt idx="86">
                  <c:v>24.132867078818489</c:v>
                </c:pt>
                <c:pt idx="87">
                  <c:v>22.684365620277589</c:v>
                </c:pt>
                <c:pt idx="88">
                  <c:v>20.505454944094986</c:v>
                </c:pt>
                <c:pt idx="89">
                  <c:v>17.64518396773607</c:v>
                </c:pt>
                <c:pt idx="90">
                  <c:v>14.386910401589109</c:v>
                </c:pt>
                <c:pt idx="91">
                  <c:v>11.128232592223856</c:v>
                </c:pt>
                <c:pt idx="92">
                  <c:v>8.1424407862613482</c:v>
                </c:pt>
                <c:pt idx="93">
                  <c:v>5.5261133685802726</c:v>
                </c:pt>
                <c:pt idx="94">
                  <c:v>3.5348075174595062</c:v>
                </c:pt>
                <c:pt idx="95">
                  <c:v>2.185053486225081</c:v>
                </c:pt>
                <c:pt idx="96">
                  <c:v>1.3560127500837311</c:v>
                </c:pt>
                <c:pt idx="97">
                  <c:v>0.87232142555898318</c:v>
                </c:pt>
                <c:pt idx="98">
                  <c:v>0.57607134063366461</c:v>
                </c:pt>
                <c:pt idx="99">
                  <c:v>0.39148167545784607</c:v>
                </c:pt>
                <c:pt idx="100">
                  <c:v>0.27220560812894107</c:v>
                </c:pt>
                <c:pt idx="101">
                  <c:v>0.19854733621233522</c:v>
                </c:pt>
                <c:pt idx="102">
                  <c:v>0.15119986889265008</c:v>
                </c:pt>
                <c:pt idx="103">
                  <c:v>0.12350245480219933</c:v>
                </c:pt>
                <c:pt idx="104">
                  <c:v>0.10639206593157448</c:v>
                </c:pt>
                <c:pt idx="105">
                  <c:v>9.5452956669517294E-2</c:v>
                </c:pt>
                <c:pt idx="106">
                  <c:v>8.6053271253808461E-2</c:v>
                </c:pt>
                <c:pt idx="107">
                  <c:v>7.8127173705391434E-2</c:v>
                </c:pt>
                <c:pt idx="108">
                  <c:v>7.0072696273325866E-2</c:v>
                </c:pt>
                <c:pt idx="109">
                  <c:v>6.1964789574744938E-2</c:v>
                </c:pt>
                <c:pt idx="110">
                  <c:v>5.397665924521565E-2</c:v>
                </c:pt>
                <c:pt idx="111">
                  <c:v>4.6852411383163435E-2</c:v>
                </c:pt>
                <c:pt idx="112">
                  <c:v>4.0916946890502022E-2</c:v>
                </c:pt>
                <c:pt idx="113">
                  <c:v>3.5874003841936661E-2</c:v>
                </c:pt>
                <c:pt idx="114">
                  <c:v>3.1625801373110891E-2</c:v>
                </c:pt>
                <c:pt idx="115">
                  <c:v>2.8216085776293826E-2</c:v>
                </c:pt>
                <c:pt idx="116">
                  <c:v>2.5395753545782516E-2</c:v>
                </c:pt>
                <c:pt idx="117">
                  <c:v>2.3369658626552148E-2</c:v>
                </c:pt>
                <c:pt idx="118">
                  <c:v>2.1456798094447085E-2</c:v>
                </c:pt>
                <c:pt idx="119">
                  <c:v>1.9721101737686271E-2</c:v>
                </c:pt>
                <c:pt idx="120">
                  <c:v>1.8378456014991301E-2</c:v>
                </c:pt>
                <c:pt idx="121">
                  <c:v>1.6962771727956825E-2</c:v>
                </c:pt>
                <c:pt idx="122">
                  <c:v>1.573922098055321E-2</c:v>
                </c:pt>
                <c:pt idx="123">
                  <c:v>1.4489747022565495E-2</c:v>
                </c:pt>
                <c:pt idx="124">
                  <c:v>1.3294468058859799E-2</c:v>
                </c:pt>
                <c:pt idx="125">
                  <c:v>1.2246713267200648E-2</c:v>
                </c:pt>
                <c:pt idx="126">
                  <c:v>1.1157769051221192E-2</c:v>
                </c:pt>
                <c:pt idx="127">
                  <c:v>1.0023345748792118E-2</c:v>
                </c:pt>
                <c:pt idx="128">
                  <c:v>9.1431374994999908E-3</c:v>
                </c:pt>
                <c:pt idx="129">
                  <c:v>8.218989357073405E-3</c:v>
                </c:pt>
                <c:pt idx="130">
                  <c:v>7.2820060712845925E-3</c:v>
                </c:pt>
                <c:pt idx="131">
                  <c:v>6.5050747390139347E-3</c:v>
                </c:pt>
                <c:pt idx="132">
                  <c:v>5.7172820230310638E-3</c:v>
                </c:pt>
                <c:pt idx="133">
                  <c:v>5.1528895036747763E-3</c:v>
                </c:pt>
                <c:pt idx="134">
                  <c:v>4.5977317924920953E-3</c:v>
                </c:pt>
                <c:pt idx="135">
                  <c:v>4.1710229406396885E-3</c:v>
                </c:pt>
                <c:pt idx="136">
                  <c:v>3.8539976937916401E-3</c:v>
                </c:pt>
                <c:pt idx="137">
                  <c:v>3.5532275335698324E-3</c:v>
                </c:pt>
                <c:pt idx="138">
                  <c:v>3.3256471370714798E-3</c:v>
                </c:pt>
                <c:pt idx="139">
                  <c:v>3.1205536725759492E-3</c:v>
                </c:pt>
                <c:pt idx="140">
                  <c:v>2.9893147176092592E-3</c:v>
                </c:pt>
                <c:pt idx="141">
                  <c:v>2.8497234133185458E-3</c:v>
                </c:pt>
                <c:pt idx="142">
                  <c:v>2.7372193868256257E-3</c:v>
                </c:pt>
                <c:pt idx="143">
                  <c:v>2.6593211437596674E-3</c:v>
                </c:pt>
                <c:pt idx="144">
                  <c:v>2.5577135945552836E-3</c:v>
                </c:pt>
                <c:pt idx="145">
                  <c:v>2.4191060827927738E-3</c:v>
                </c:pt>
                <c:pt idx="146">
                  <c:v>2.2648300707966661E-3</c:v>
                </c:pt>
                <c:pt idx="147">
                  <c:v>2.1025654243037365E-3</c:v>
                </c:pt>
                <c:pt idx="148">
                  <c:v>1.9205850659462238E-3</c:v>
                </c:pt>
                <c:pt idx="149">
                  <c:v>1.7558572646403853E-3</c:v>
                </c:pt>
                <c:pt idx="150">
                  <c:v>1.6059047968790172E-3</c:v>
                </c:pt>
                <c:pt idx="151">
                  <c:v>1.4505966507579228E-3</c:v>
                </c:pt>
                <c:pt idx="152">
                  <c:v>1.3265786876157926E-3</c:v>
                </c:pt>
                <c:pt idx="153">
                  <c:v>1.2203375748660204E-3</c:v>
                </c:pt>
                <c:pt idx="154">
                  <c:v>1.1245356677605275E-3</c:v>
                </c:pt>
                <c:pt idx="155">
                  <c:v>1.0510441305444684E-3</c:v>
                </c:pt>
                <c:pt idx="156">
                  <c:v>9.980170332873706E-4</c:v>
                </c:pt>
                <c:pt idx="157">
                  <c:v>9.3903203939535668E-4</c:v>
                </c:pt>
                <c:pt idx="158">
                  <c:v>9.0442895246813451E-4</c:v>
                </c:pt>
                <c:pt idx="159">
                  <c:v>8.801537721814446E-4</c:v>
                </c:pt>
                <c:pt idx="160">
                  <c:v>8.4995086479315747E-4</c:v>
                </c:pt>
                <c:pt idx="161">
                  <c:v>8.3093925199827516E-4</c:v>
                </c:pt>
                <c:pt idx="162">
                  <c:v>8.0768401296818298E-4</c:v>
                </c:pt>
                <c:pt idx="163">
                  <c:v>7.9659983584994367E-4</c:v>
                </c:pt>
                <c:pt idx="164">
                  <c:v>7.9151540973214428E-4</c:v>
                </c:pt>
                <c:pt idx="165">
                  <c:v>7.8223601161356824E-4</c:v>
                </c:pt>
                <c:pt idx="166">
                  <c:v>7.6832691884053529E-4</c:v>
                </c:pt>
                <c:pt idx="167">
                  <c:v>7.5091585449981715E-4</c:v>
                </c:pt>
                <c:pt idx="168">
                  <c:v>7.3755207994949661E-4</c:v>
                </c:pt>
                <c:pt idx="169">
                  <c:v>7.2796039589730348E-4</c:v>
                </c:pt>
                <c:pt idx="170">
                  <c:v>7.2003776702454423E-4</c:v>
                </c:pt>
                <c:pt idx="171">
                  <c:v>7.1322265703036253E-4</c:v>
                </c:pt>
                <c:pt idx="172">
                  <c:v>7.0018093834025219E-4</c:v>
                </c:pt>
                <c:pt idx="173">
                  <c:v>6.8821633451716208E-4</c:v>
                </c:pt>
                <c:pt idx="174">
                  <c:v>6.7508062913322739E-4</c:v>
                </c:pt>
                <c:pt idx="175">
                  <c:v>6.6917631077574732E-4</c:v>
                </c:pt>
                <c:pt idx="176">
                  <c:v>6.7638253047129829E-4</c:v>
                </c:pt>
                <c:pt idx="177">
                  <c:v>6.7490813130930219E-4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885-4338-8FCF-5B3BB1E8FD3E}"/>
            </c:ext>
          </c:extLst>
        </c:ser>
        <c:ser>
          <c:idx val="1"/>
          <c:order val="2"/>
          <c:tx>
            <c:v>235U PFGS (ENDF/B-VIII)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gamma_nad_hladinou!$T$25:$T$611</c:f>
              <c:numCache>
                <c:formatCode>0.00E+00</c:formatCode>
                <c:ptCount val="587"/>
                <c:pt idx="0">
                  <c:v>0.01</c:v>
                </c:pt>
                <c:pt idx="1">
                  <c:v>0.01</c:v>
                </c:pt>
                <c:pt idx="2">
                  <c:v>0.03</c:v>
                </c:pt>
                <c:pt idx="3">
                  <c:v>0.03</c:v>
                </c:pt>
                <c:pt idx="4">
                  <c:v>0.05</c:v>
                </c:pt>
                <c:pt idx="5">
                  <c:v>0.05</c:v>
                </c:pt>
                <c:pt idx="6">
                  <c:v>7.0000000000000007E-2</c:v>
                </c:pt>
                <c:pt idx="7">
                  <c:v>7.0000000000000007E-2</c:v>
                </c:pt>
                <c:pt idx="8">
                  <c:v>0.09</c:v>
                </c:pt>
                <c:pt idx="9">
                  <c:v>0.09</c:v>
                </c:pt>
                <c:pt idx="10">
                  <c:v>0.11</c:v>
                </c:pt>
                <c:pt idx="11">
                  <c:v>0.11</c:v>
                </c:pt>
                <c:pt idx="12">
                  <c:v>0.13</c:v>
                </c:pt>
                <c:pt idx="13">
                  <c:v>0.13</c:v>
                </c:pt>
                <c:pt idx="14">
                  <c:v>0.15</c:v>
                </c:pt>
                <c:pt idx="15">
                  <c:v>0.15</c:v>
                </c:pt>
                <c:pt idx="16">
                  <c:v>0.17</c:v>
                </c:pt>
                <c:pt idx="17">
                  <c:v>0.17</c:v>
                </c:pt>
                <c:pt idx="18">
                  <c:v>0.19</c:v>
                </c:pt>
                <c:pt idx="19">
                  <c:v>0.19</c:v>
                </c:pt>
                <c:pt idx="20">
                  <c:v>0.21</c:v>
                </c:pt>
                <c:pt idx="21">
                  <c:v>0.21</c:v>
                </c:pt>
                <c:pt idx="22">
                  <c:v>0.23</c:v>
                </c:pt>
                <c:pt idx="23">
                  <c:v>0.23</c:v>
                </c:pt>
                <c:pt idx="24">
                  <c:v>0.25</c:v>
                </c:pt>
                <c:pt idx="25">
                  <c:v>0.25</c:v>
                </c:pt>
                <c:pt idx="26">
                  <c:v>0.27</c:v>
                </c:pt>
                <c:pt idx="27">
                  <c:v>0.27</c:v>
                </c:pt>
                <c:pt idx="28">
                  <c:v>0.28999999999999998</c:v>
                </c:pt>
                <c:pt idx="29">
                  <c:v>0.28999999999999998</c:v>
                </c:pt>
                <c:pt idx="30">
                  <c:v>0.31</c:v>
                </c:pt>
                <c:pt idx="31">
                  <c:v>0.31</c:v>
                </c:pt>
                <c:pt idx="32">
                  <c:v>0.33</c:v>
                </c:pt>
                <c:pt idx="33">
                  <c:v>0.33</c:v>
                </c:pt>
                <c:pt idx="34">
                  <c:v>0.35</c:v>
                </c:pt>
                <c:pt idx="35">
                  <c:v>0.35</c:v>
                </c:pt>
                <c:pt idx="36">
                  <c:v>0.37</c:v>
                </c:pt>
                <c:pt idx="37">
                  <c:v>0.37</c:v>
                </c:pt>
                <c:pt idx="38">
                  <c:v>0.39</c:v>
                </c:pt>
                <c:pt idx="39">
                  <c:v>0.39</c:v>
                </c:pt>
                <c:pt idx="40">
                  <c:v>0.41</c:v>
                </c:pt>
                <c:pt idx="41">
                  <c:v>0.41</c:v>
                </c:pt>
                <c:pt idx="42">
                  <c:v>0.43</c:v>
                </c:pt>
                <c:pt idx="43">
                  <c:v>0.43</c:v>
                </c:pt>
                <c:pt idx="44">
                  <c:v>0.45</c:v>
                </c:pt>
                <c:pt idx="45">
                  <c:v>0.45</c:v>
                </c:pt>
                <c:pt idx="46">
                  <c:v>0.47</c:v>
                </c:pt>
                <c:pt idx="47">
                  <c:v>0.47</c:v>
                </c:pt>
                <c:pt idx="48">
                  <c:v>0.49</c:v>
                </c:pt>
                <c:pt idx="49">
                  <c:v>0.49</c:v>
                </c:pt>
                <c:pt idx="50">
                  <c:v>0.51</c:v>
                </c:pt>
                <c:pt idx="51">
                  <c:v>0.51</c:v>
                </c:pt>
                <c:pt idx="52">
                  <c:v>0.53</c:v>
                </c:pt>
                <c:pt idx="53">
                  <c:v>0.53</c:v>
                </c:pt>
                <c:pt idx="54">
                  <c:v>0.55000000000000004</c:v>
                </c:pt>
                <c:pt idx="55">
                  <c:v>0.55000000000000004</c:v>
                </c:pt>
                <c:pt idx="56">
                  <c:v>0.56999999999999995</c:v>
                </c:pt>
                <c:pt idx="57">
                  <c:v>0.56999999999999995</c:v>
                </c:pt>
                <c:pt idx="58">
                  <c:v>0.59</c:v>
                </c:pt>
                <c:pt idx="59">
                  <c:v>0.59</c:v>
                </c:pt>
                <c:pt idx="60">
                  <c:v>0.61</c:v>
                </c:pt>
                <c:pt idx="61">
                  <c:v>0.61</c:v>
                </c:pt>
                <c:pt idx="62">
                  <c:v>0.63</c:v>
                </c:pt>
                <c:pt idx="63">
                  <c:v>0.63</c:v>
                </c:pt>
                <c:pt idx="64">
                  <c:v>0.65</c:v>
                </c:pt>
                <c:pt idx="65">
                  <c:v>0.65</c:v>
                </c:pt>
                <c:pt idx="66">
                  <c:v>0.67</c:v>
                </c:pt>
                <c:pt idx="67">
                  <c:v>0.67</c:v>
                </c:pt>
                <c:pt idx="68">
                  <c:v>0.69</c:v>
                </c:pt>
                <c:pt idx="69">
                  <c:v>0.69</c:v>
                </c:pt>
                <c:pt idx="70">
                  <c:v>0.71</c:v>
                </c:pt>
                <c:pt idx="71">
                  <c:v>0.71</c:v>
                </c:pt>
                <c:pt idx="72">
                  <c:v>0.73</c:v>
                </c:pt>
                <c:pt idx="73">
                  <c:v>0.73</c:v>
                </c:pt>
                <c:pt idx="74">
                  <c:v>0.75</c:v>
                </c:pt>
                <c:pt idx="75">
                  <c:v>0.75</c:v>
                </c:pt>
                <c:pt idx="76">
                  <c:v>0.77</c:v>
                </c:pt>
                <c:pt idx="77">
                  <c:v>0.77</c:v>
                </c:pt>
                <c:pt idx="78">
                  <c:v>0.79</c:v>
                </c:pt>
                <c:pt idx="79">
                  <c:v>0.79</c:v>
                </c:pt>
                <c:pt idx="80">
                  <c:v>0.81</c:v>
                </c:pt>
                <c:pt idx="81">
                  <c:v>0.81</c:v>
                </c:pt>
                <c:pt idx="82">
                  <c:v>0.83</c:v>
                </c:pt>
                <c:pt idx="83">
                  <c:v>0.83</c:v>
                </c:pt>
                <c:pt idx="84">
                  <c:v>0.85</c:v>
                </c:pt>
                <c:pt idx="85">
                  <c:v>0.85</c:v>
                </c:pt>
                <c:pt idx="86">
                  <c:v>0.87</c:v>
                </c:pt>
                <c:pt idx="87">
                  <c:v>0.87</c:v>
                </c:pt>
                <c:pt idx="88">
                  <c:v>0.89</c:v>
                </c:pt>
                <c:pt idx="89">
                  <c:v>0.89</c:v>
                </c:pt>
                <c:pt idx="90">
                  <c:v>0.91</c:v>
                </c:pt>
                <c:pt idx="91">
                  <c:v>0.91</c:v>
                </c:pt>
                <c:pt idx="92">
                  <c:v>0.93</c:v>
                </c:pt>
                <c:pt idx="93">
                  <c:v>0.93</c:v>
                </c:pt>
                <c:pt idx="94">
                  <c:v>0.95</c:v>
                </c:pt>
                <c:pt idx="95">
                  <c:v>0.95</c:v>
                </c:pt>
                <c:pt idx="96">
                  <c:v>0.97</c:v>
                </c:pt>
                <c:pt idx="97">
                  <c:v>0.97</c:v>
                </c:pt>
                <c:pt idx="98">
                  <c:v>0.99</c:v>
                </c:pt>
                <c:pt idx="99">
                  <c:v>0.99</c:v>
                </c:pt>
                <c:pt idx="100">
                  <c:v>1.01</c:v>
                </c:pt>
                <c:pt idx="101">
                  <c:v>1.01</c:v>
                </c:pt>
                <c:pt idx="102">
                  <c:v>1.03</c:v>
                </c:pt>
                <c:pt idx="103">
                  <c:v>1.03</c:v>
                </c:pt>
                <c:pt idx="104">
                  <c:v>1.05</c:v>
                </c:pt>
                <c:pt idx="105">
                  <c:v>1.05</c:v>
                </c:pt>
                <c:pt idx="106">
                  <c:v>1.07</c:v>
                </c:pt>
                <c:pt idx="107">
                  <c:v>1.07</c:v>
                </c:pt>
                <c:pt idx="108">
                  <c:v>1.0900000000000001</c:v>
                </c:pt>
                <c:pt idx="109">
                  <c:v>1.0900000000000001</c:v>
                </c:pt>
                <c:pt idx="110">
                  <c:v>1.1100000000000001</c:v>
                </c:pt>
                <c:pt idx="111">
                  <c:v>1.1100000000000001</c:v>
                </c:pt>
                <c:pt idx="112">
                  <c:v>1.1299999999999999</c:v>
                </c:pt>
                <c:pt idx="113">
                  <c:v>1.1299999999999999</c:v>
                </c:pt>
                <c:pt idx="114">
                  <c:v>1.1499999999999999</c:v>
                </c:pt>
                <c:pt idx="115">
                  <c:v>1.1499999999999999</c:v>
                </c:pt>
                <c:pt idx="116">
                  <c:v>1.17</c:v>
                </c:pt>
                <c:pt idx="117">
                  <c:v>1.17</c:v>
                </c:pt>
                <c:pt idx="118">
                  <c:v>1.19</c:v>
                </c:pt>
                <c:pt idx="119">
                  <c:v>1.19</c:v>
                </c:pt>
                <c:pt idx="120">
                  <c:v>1.21</c:v>
                </c:pt>
                <c:pt idx="121">
                  <c:v>1.21</c:v>
                </c:pt>
                <c:pt idx="122">
                  <c:v>1.23</c:v>
                </c:pt>
                <c:pt idx="123">
                  <c:v>1.23</c:v>
                </c:pt>
                <c:pt idx="124">
                  <c:v>1.25</c:v>
                </c:pt>
                <c:pt idx="125">
                  <c:v>1.25</c:v>
                </c:pt>
                <c:pt idx="126">
                  <c:v>1.27</c:v>
                </c:pt>
                <c:pt idx="127">
                  <c:v>1.27</c:v>
                </c:pt>
                <c:pt idx="128">
                  <c:v>1.29</c:v>
                </c:pt>
                <c:pt idx="129">
                  <c:v>1.29</c:v>
                </c:pt>
                <c:pt idx="130">
                  <c:v>1.31</c:v>
                </c:pt>
                <c:pt idx="131">
                  <c:v>1.31</c:v>
                </c:pt>
                <c:pt idx="132">
                  <c:v>1.33</c:v>
                </c:pt>
                <c:pt idx="133">
                  <c:v>1.33</c:v>
                </c:pt>
                <c:pt idx="134">
                  <c:v>1.35</c:v>
                </c:pt>
                <c:pt idx="135">
                  <c:v>1.35</c:v>
                </c:pt>
                <c:pt idx="136">
                  <c:v>1.37</c:v>
                </c:pt>
                <c:pt idx="137">
                  <c:v>1.37</c:v>
                </c:pt>
                <c:pt idx="138">
                  <c:v>1.39</c:v>
                </c:pt>
                <c:pt idx="139">
                  <c:v>1.39</c:v>
                </c:pt>
                <c:pt idx="140">
                  <c:v>1.41</c:v>
                </c:pt>
                <c:pt idx="141">
                  <c:v>1.41</c:v>
                </c:pt>
                <c:pt idx="142">
                  <c:v>1.43</c:v>
                </c:pt>
                <c:pt idx="143">
                  <c:v>1.43</c:v>
                </c:pt>
                <c:pt idx="144">
                  <c:v>1.45</c:v>
                </c:pt>
                <c:pt idx="145">
                  <c:v>1.45</c:v>
                </c:pt>
                <c:pt idx="146">
                  <c:v>1.47</c:v>
                </c:pt>
                <c:pt idx="147">
                  <c:v>1.47</c:v>
                </c:pt>
                <c:pt idx="148">
                  <c:v>1.49</c:v>
                </c:pt>
                <c:pt idx="149">
                  <c:v>1.49</c:v>
                </c:pt>
                <c:pt idx="150">
                  <c:v>1.51</c:v>
                </c:pt>
                <c:pt idx="151">
                  <c:v>1.51</c:v>
                </c:pt>
                <c:pt idx="152">
                  <c:v>1.53</c:v>
                </c:pt>
                <c:pt idx="153">
                  <c:v>1.53</c:v>
                </c:pt>
                <c:pt idx="154">
                  <c:v>1.55</c:v>
                </c:pt>
                <c:pt idx="155">
                  <c:v>1.55</c:v>
                </c:pt>
                <c:pt idx="156">
                  <c:v>1.57</c:v>
                </c:pt>
                <c:pt idx="157">
                  <c:v>1.57</c:v>
                </c:pt>
                <c:pt idx="158">
                  <c:v>1.59</c:v>
                </c:pt>
                <c:pt idx="159">
                  <c:v>1.59</c:v>
                </c:pt>
                <c:pt idx="160">
                  <c:v>1.61</c:v>
                </c:pt>
                <c:pt idx="161">
                  <c:v>1.61</c:v>
                </c:pt>
                <c:pt idx="162">
                  <c:v>1.63</c:v>
                </c:pt>
                <c:pt idx="163">
                  <c:v>1.63</c:v>
                </c:pt>
                <c:pt idx="164">
                  <c:v>1.65</c:v>
                </c:pt>
                <c:pt idx="165">
                  <c:v>1.65</c:v>
                </c:pt>
                <c:pt idx="166">
                  <c:v>1.67</c:v>
                </c:pt>
                <c:pt idx="167">
                  <c:v>1.67</c:v>
                </c:pt>
                <c:pt idx="168">
                  <c:v>1.69</c:v>
                </c:pt>
                <c:pt idx="169">
                  <c:v>1.69</c:v>
                </c:pt>
                <c:pt idx="170">
                  <c:v>1.71</c:v>
                </c:pt>
                <c:pt idx="171">
                  <c:v>1.71</c:v>
                </c:pt>
                <c:pt idx="172">
                  <c:v>1.73</c:v>
                </c:pt>
                <c:pt idx="173">
                  <c:v>1.73</c:v>
                </c:pt>
                <c:pt idx="174">
                  <c:v>1.75</c:v>
                </c:pt>
                <c:pt idx="175">
                  <c:v>1.75</c:v>
                </c:pt>
                <c:pt idx="176">
                  <c:v>1.77</c:v>
                </c:pt>
                <c:pt idx="177">
                  <c:v>1.77</c:v>
                </c:pt>
                <c:pt idx="178">
                  <c:v>1.79</c:v>
                </c:pt>
                <c:pt idx="179">
                  <c:v>1.79</c:v>
                </c:pt>
                <c:pt idx="180">
                  <c:v>1.81</c:v>
                </c:pt>
                <c:pt idx="181">
                  <c:v>1.81</c:v>
                </c:pt>
                <c:pt idx="182">
                  <c:v>1.83</c:v>
                </c:pt>
                <c:pt idx="183">
                  <c:v>1.83</c:v>
                </c:pt>
                <c:pt idx="184">
                  <c:v>1.85</c:v>
                </c:pt>
                <c:pt idx="185">
                  <c:v>1.85</c:v>
                </c:pt>
                <c:pt idx="186">
                  <c:v>1.87</c:v>
                </c:pt>
                <c:pt idx="187">
                  <c:v>1.87</c:v>
                </c:pt>
                <c:pt idx="188">
                  <c:v>1.89</c:v>
                </c:pt>
                <c:pt idx="189">
                  <c:v>1.89</c:v>
                </c:pt>
                <c:pt idx="190">
                  <c:v>1.91</c:v>
                </c:pt>
                <c:pt idx="191">
                  <c:v>1.91</c:v>
                </c:pt>
                <c:pt idx="192">
                  <c:v>1.93</c:v>
                </c:pt>
                <c:pt idx="193">
                  <c:v>1.93</c:v>
                </c:pt>
                <c:pt idx="194">
                  <c:v>1.95</c:v>
                </c:pt>
                <c:pt idx="195">
                  <c:v>1.95</c:v>
                </c:pt>
                <c:pt idx="196">
                  <c:v>1.97</c:v>
                </c:pt>
                <c:pt idx="197">
                  <c:v>1.97</c:v>
                </c:pt>
                <c:pt idx="198">
                  <c:v>1.99</c:v>
                </c:pt>
                <c:pt idx="199">
                  <c:v>1.99</c:v>
                </c:pt>
                <c:pt idx="200">
                  <c:v>2.0499999999999998</c:v>
                </c:pt>
                <c:pt idx="201">
                  <c:v>2.0499999999999998</c:v>
                </c:pt>
                <c:pt idx="202">
                  <c:v>2.15</c:v>
                </c:pt>
                <c:pt idx="203">
                  <c:v>2.15</c:v>
                </c:pt>
                <c:pt idx="204">
                  <c:v>2.25</c:v>
                </c:pt>
                <c:pt idx="205">
                  <c:v>2.25</c:v>
                </c:pt>
                <c:pt idx="206">
                  <c:v>2.35</c:v>
                </c:pt>
                <c:pt idx="207">
                  <c:v>2.35</c:v>
                </c:pt>
                <c:pt idx="208">
                  <c:v>2.4500000000000002</c:v>
                </c:pt>
                <c:pt idx="209">
                  <c:v>2.4500000000000002</c:v>
                </c:pt>
                <c:pt idx="210">
                  <c:v>2.5499999999999998</c:v>
                </c:pt>
                <c:pt idx="211">
                  <c:v>2.5499999999999998</c:v>
                </c:pt>
                <c:pt idx="212">
                  <c:v>2.65</c:v>
                </c:pt>
                <c:pt idx="213">
                  <c:v>2.65</c:v>
                </c:pt>
                <c:pt idx="214">
                  <c:v>2.75</c:v>
                </c:pt>
                <c:pt idx="215">
                  <c:v>2.75</c:v>
                </c:pt>
                <c:pt idx="216">
                  <c:v>2.85</c:v>
                </c:pt>
                <c:pt idx="217">
                  <c:v>2.85</c:v>
                </c:pt>
                <c:pt idx="218">
                  <c:v>2.95</c:v>
                </c:pt>
                <c:pt idx="219">
                  <c:v>2.95</c:v>
                </c:pt>
                <c:pt idx="220">
                  <c:v>3.05</c:v>
                </c:pt>
                <c:pt idx="221">
                  <c:v>3.05</c:v>
                </c:pt>
                <c:pt idx="222">
                  <c:v>3.15</c:v>
                </c:pt>
                <c:pt idx="223">
                  <c:v>3.15</c:v>
                </c:pt>
                <c:pt idx="224">
                  <c:v>3.25</c:v>
                </c:pt>
                <c:pt idx="225">
                  <c:v>3.25</c:v>
                </c:pt>
                <c:pt idx="226">
                  <c:v>3.35</c:v>
                </c:pt>
                <c:pt idx="227">
                  <c:v>3.35</c:v>
                </c:pt>
                <c:pt idx="228">
                  <c:v>3.45</c:v>
                </c:pt>
                <c:pt idx="229">
                  <c:v>3.45</c:v>
                </c:pt>
                <c:pt idx="230">
                  <c:v>3.55</c:v>
                </c:pt>
                <c:pt idx="231">
                  <c:v>3.55</c:v>
                </c:pt>
                <c:pt idx="232">
                  <c:v>3.65</c:v>
                </c:pt>
                <c:pt idx="233">
                  <c:v>3.65</c:v>
                </c:pt>
                <c:pt idx="234">
                  <c:v>3.75</c:v>
                </c:pt>
                <c:pt idx="235">
                  <c:v>3.75</c:v>
                </c:pt>
                <c:pt idx="236">
                  <c:v>3.85</c:v>
                </c:pt>
                <c:pt idx="237">
                  <c:v>3.85</c:v>
                </c:pt>
                <c:pt idx="238">
                  <c:v>3.95</c:v>
                </c:pt>
                <c:pt idx="239">
                  <c:v>3.95</c:v>
                </c:pt>
                <c:pt idx="240">
                  <c:v>4.05</c:v>
                </c:pt>
                <c:pt idx="241">
                  <c:v>4.05</c:v>
                </c:pt>
                <c:pt idx="242">
                  <c:v>4.1500000000000004</c:v>
                </c:pt>
                <c:pt idx="243">
                  <c:v>4.1500000000000004</c:v>
                </c:pt>
                <c:pt idx="244">
                  <c:v>4.25</c:v>
                </c:pt>
                <c:pt idx="245">
                  <c:v>4.25</c:v>
                </c:pt>
                <c:pt idx="246">
                  <c:v>4.3499999999999996</c:v>
                </c:pt>
                <c:pt idx="247">
                  <c:v>4.3499999999999996</c:v>
                </c:pt>
                <c:pt idx="248">
                  <c:v>4.45</c:v>
                </c:pt>
                <c:pt idx="249">
                  <c:v>4.45</c:v>
                </c:pt>
                <c:pt idx="250">
                  <c:v>4.55</c:v>
                </c:pt>
                <c:pt idx="251">
                  <c:v>4.55</c:v>
                </c:pt>
                <c:pt idx="252">
                  <c:v>4.6500000000000004</c:v>
                </c:pt>
                <c:pt idx="253">
                  <c:v>4.6500000000000004</c:v>
                </c:pt>
                <c:pt idx="254">
                  <c:v>4.75</c:v>
                </c:pt>
                <c:pt idx="255">
                  <c:v>4.75</c:v>
                </c:pt>
                <c:pt idx="256">
                  <c:v>4.8499999999999996</c:v>
                </c:pt>
                <c:pt idx="257">
                  <c:v>4.8499999999999996</c:v>
                </c:pt>
                <c:pt idx="258">
                  <c:v>4.95</c:v>
                </c:pt>
                <c:pt idx="259">
                  <c:v>4.95</c:v>
                </c:pt>
                <c:pt idx="260">
                  <c:v>5.05</c:v>
                </c:pt>
                <c:pt idx="261">
                  <c:v>5.05</c:v>
                </c:pt>
                <c:pt idx="262">
                  <c:v>5.15</c:v>
                </c:pt>
                <c:pt idx="263">
                  <c:v>5.15</c:v>
                </c:pt>
                <c:pt idx="264">
                  <c:v>5.25</c:v>
                </c:pt>
                <c:pt idx="265">
                  <c:v>5.25</c:v>
                </c:pt>
                <c:pt idx="266">
                  <c:v>5.35</c:v>
                </c:pt>
                <c:pt idx="267">
                  <c:v>5.35</c:v>
                </c:pt>
                <c:pt idx="268">
                  <c:v>5.45</c:v>
                </c:pt>
                <c:pt idx="269">
                  <c:v>5.45</c:v>
                </c:pt>
                <c:pt idx="270">
                  <c:v>5.55</c:v>
                </c:pt>
                <c:pt idx="271">
                  <c:v>5.55</c:v>
                </c:pt>
                <c:pt idx="272">
                  <c:v>5.65</c:v>
                </c:pt>
                <c:pt idx="273">
                  <c:v>5.65</c:v>
                </c:pt>
                <c:pt idx="274">
                  <c:v>5.75</c:v>
                </c:pt>
                <c:pt idx="275">
                  <c:v>5.75</c:v>
                </c:pt>
                <c:pt idx="276">
                  <c:v>5.85</c:v>
                </c:pt>
                <c:pt idx="277">
                  <c:v>5.85</c:v>
                </c:pt>
                <c:pt idx="278">
                  <c:v>5.95</c:v>
                </c:pt>
                <c:pt idx="279">
                  <c:v>5.95</c:v>
                </c:pt>
                <c:pt idx="280">
                  <c:v>6.05</c:v>
                </c:pt>
                <c:pt idx="281">
                  <c:v>6.05</c:v>
                </c:pt>
                <c:pt idx="282">
                  <c:v>6.15</c:v>
                </c:pt>
                <c:pt idx="283">
                  <c:v>6.15</c:v>
                </c:pt>
                <c:pt idx="284">
                  <c:v>6.25</c:v>
                </c:pt>
                <c:pt idx="285">
                  <c:v>6.25</c:v>
                </c:pt>
                <c:pt idx="286">
                  <c:v>6.35</c:v>
                </c:pt>
                <c:pt idx="287">
                  <c:v>6.35</c:v>
                </c:pt>
                <c:pt idx="288">
                  <c:v>6.45</c:v>
                </c:pt>
                <c:pt idx="289">
                  <c:v>6.45</c:v>
                </c:pt>
                <c:pt idx="290">
                  <c:v>6.55</c:v>
                </c:pt>
                <c:pt idx="291">
                  <c:v>6.55</c:v>
                </c:pt>
                <c:pt idx="292">
                  <c:v>6.65</c:v>
                </c:pt>
                <c:pt idx="293">
                  <c:v>6.65</c:v>
                </c:pt>
                <c:pt idx="294">
                  <c:v>6.75</c:v>
                </c:pt>
                <c:pt idx="295">
                  <c:v>6.75</c:v>
                </c:pt>
                <c:pt idx="296">
                  <c:v>6.85</c:v>
                </c:pt>
                <c:pt idx="297">
                  <c:v>6.85</c:v>
                </c:pt>
                <c:pt idx="298">
                  <c:v>6.95</c:v>
                </c:pt>
                <c:pt idx="299">
                  <c:v>6.95</c:v>
                </c:pt>
                <c:pt idx="300">
                  <c:v>7.05</c:v>
                </c:pt>
                <c:pt idx="301">
                  <c:v>7.05</c:v>
                </c:pt>
                <c:pt idx="302">
                  <c:v>7.15</c:v>
                </c:pt>
                <c:pt idx="303">
                  <c:v>7.15</c:v>
                </c:pt>
                <c:pt idx="304">
                  <c:v>7.25</c:v>
                </c:pt>
                <c:pt idx="305">
                  <c:v>7.25</c:v>
                </c:pt>
                <c:pt idx="306">
                  <c:v>7.35</c:v>
                </c:pt>
                <c:pt idx="307">
                  <c:v>7.35</c:v>
                </c:pt>
                <c:pt idx="308">
                  <c:v>7.45</c:v>
                </c:pt>
                <c:pt idx="309">
                  <c:v>7.45</c:v>
                </c:pt>
                <c:pt idx="310">
                  <c:v>7.55</c:v>
                </c:pt>
                <c:pt idx="311">
                  <c:v>7.55</c:v>
                </c:pt>
                <c:pt idx="312">
                  <c:v>7.65</c:v>
                </c:pt>
                <c:pt idx="313">
                  <c:v>7.65</c:v>
                </c:pt>
                <c:pt idx="314">
                  <c:v>7.75</c:v>
                </c:pt>
                <c:pt idx="315">
                  <c:v>7.75</c:v>
                </c:pt>
                <c:pt idx="316">
                  <c:v>7.85</c:v>
                </c:pt>
                <c:pt idx="317">
                  <c:v>7.85</c:v>
                </c:pt>
                <c:pt idx="318">
                  <c:v>7.95</c:v>
                </c:pt>
                <c:pt idx="319">
                  <c:v>7.95</c:v>
                </c:pt>
                <c:pt idx="320">
                  <c:v>8.0500000000000007</c:v>
                </c:pt>
                <c:pt idx="321">
                  <c:v>8.0500000000000007</c:v>
                </c:pt>
                <c:pt idx="322">
                  <c:v>8.15</c:v>
                </c:pt>
                <c:pt idx="323">
                  <c:v>8.15</c:v>
                </c:pt>
                <c:pt idx="324">
                  <c:v>8.25</c:v>
                </c:pt>
                <c:pt idx="325">
                  <c:v>8.25</c:v>
                </c:pt>
                <c:pt idx="326">
                  <c:v>8.35</c:v>
                </c:pt>
                <c:pt idx="327">
                  <c:v>8.35</c:v>
                </c:pt>
                <c:pt idx="328">
                  <c:v>8.4499999999999993</c:v>
                </c:pt>
                <c:pt idx="329">
                  <c:v>8.4499999999999993</c:v>
                </c:pt>
                <c:pt idx="330">
                  <c:v>8.5500000000000007</c:v>
                </c:pt>
                <c:pt idx="331">
                  <c:v>8.5500000000000007</c:v>
                </c:pt>
                <c:pt idx="332">
                  <c:v>8.65</c:v>
                </c:pt>
                <c:pt idx="333">
                  <c:v>8.65</c:v>
                </c:pt>
                <c:pt idx="334">
                  <c:v>8.75</c:v>
                </c:pt>
                <c:pt idx="335">
                  <c:v>8.75</c:v>
                </c:pt>
                <c:pt idx="336">
                  <c:v>8.85</c:v>
                </c:pt>
                <c:pt idx="337">
                  <c:v>8.85</c:v>
                </c:pt>
                <c:pt idx="338">
                  <c:v>8.9499999999999993</c:v>
                </c:pt>
                <c:pt idx="339">
                  <c:v>8.9499999999999993</c:v>
                </c:pt>
                <c:pt idx="340">
                  <c:v>9.0500000000000007</c:v>
                </c:pt>
                <c:pt idx="341">
                  <c:v>9.0500000000000007</c:v>
                </c:pt>
                <c:pt idx="342">
                  <c:v>9.15</c:v>
                </c:pt>
                <c:pt idx="343">
                  <c:v>9.15</c:v>
                </c:pt>
                <c:pt idx="344">
                  <c:v>9.25</c:v>
                </c:pt>
                <c:pt idx="345">
                  <c:v>9.25</c:v>
                </c:pt>
                <c:pt idx="346">
                  <c:v>9.35</c:v>
                </c:pt>
                <c:pt idx="347">
                  <c:v>9.35</c:v>
                </c:pt>
                <c:pt idx="348">
                  <c:v>9.4499999999999993</c:v>
                </c:pt>
                <c:pt idx="349">
                  <c:v>9.4499999999999993</c:v>
                </c:pt>
                <c:pt idx="350">
                  <c:v>9.5500000000000007</c:v>
                </c:pt>
                <c:pt idx="351">
                  <c:v>9.5500000000000007</c:v>
                </c:pt>
                <c:pt idx="352">
                  <c:v>9.65</c:v>
                </c:pt>
                <c:pt idx="353">
                  <c:v>9.65</c:v>
                </c:pt>
                <c:pt idx="354">
                  <c:v>9.75</c:v>
                </c:pt>
                <c:pt idx="355">
                  <c:v>9.75</c:v>
                </c:pt>
                <c:pt idx="356">
                  <c:v>9.85</c:v>
                </c:pt>
                <c:pt idx="357">
                  <c:v>9.85</c:v>
                </c:pt>
                <c:pt idx="358">
                  <c:v>9.9499999999999993</c:v>
                </c:pt>
                <c:pt idx="359">
                  <c:v>9.9499999999999993</c:v>
                </c:pt>
                <c:pt idx="360">
                  <c:v>10.050000000000001</c:v>
                </c:pt>
                <c:pt idx="361">
                  <c:v>10.050000000000001</c:v>
                </c:pt>
                <c:pt idx="362">
                  <c:v>10.15</c:v>
                </c:pt>
                <c:pt idx="363">
                  <c:v>10.15</c:v>
                </c:pt>
                <c:pt idx="364">
                  <c:v>10.25</c:v>
                </c:pt>
                <c:pt idx="365">
                  <c:v>10.25</c:v>
                </c:pt>
                <c:pt idx="366">
                  <c:v>10.35</c:v>
                </c:pt>
                <c:pt idx="367">
                  <c:v>10.35</c:v>
                </c:pt>
                <c:pt idx="368">
                  <c:v>10.45</c:v>
                </c:pt>
                <c:pt idx="369">
                  <c:v>10.45</c:v>
                </c:pt>
                <c:pt idx="370">
                  <c:v>10.55</c:v>
                </c:pt>
                <c:pt idx="371">
                  <c:v>10.55</c:v>
                </c:pt>
                <c:pt idx="372">
                  <c:v>10.65</c:v>
                </c:pt>
                <c:pt idx="373">
                  <c:v>10.65</c:v>
                </c:pt>
                <c:pt idx="374">
                  <c:v>10.75</c:v>
                </c:pt>
                <c:pt idx="375">
                  <c:v>10.75</c:v>
                </c:pt>
                <c:pt idx="376">
                  <c:v>10.85</c:v>
                </c:pt>
                <c:pt idx="377">
                  <c:v>10.85</c:v>
                </c:pt>
                <c:pt idx="378">
                  <c:v>10.95</c:v>
                </c:pt>
                <c:pt idx="379">
                  <c:v>10.95</c:v>
                </c:pt>
                <c:pt idx="380">
                  <c:v>11.05</c:v>
                </c:pt>
                <c:pt idx="381">
                  <c:v>11.05</c:v>
                </c:pt>
                <c:pt idx="382">
                  <c:v>11.15</c:v>
                </c:pt>
                <c:pt idx="383">
                  <c:v>11.15</c:v>
                </c:pt>
                <c:pt idx="384">
                  <c:v>11.25</c:v>
                </c:pt>
                <c:pt idx="385">
                  <c:v>11.25</c:v>
                </c:pt>
                <c:pt idx="386">
                  <c:v>11.35</c:v>
                </c:pt>
                <c:pt idx="387">
                  <c:v>11.35</c:v>
                </c:pt>
                <c:pt idx="388">
                  <c:v>11.45</c:v>
                </c:pt>
                <c:pt idx="389">
                  <c:v>11.45</c:v>
                </c:pt>
                <c:pt idx="390">
                  <c:v>11.55</c:v>
                </c:pt>
                <c:pt idx="391">
                  <c:v>11.55</c:v>
                </c:pt>
                <c:pt idx="392">
                  <c:v>11.65</c:v>
                </c:pt>
                <c:pt idx="393">
                  <c:v>11.65</c:v>
                </c:pt>
                <c:pt idx="394">
                  <c:v>11.75</c:v>
                </c:pt>
                <c:pt idx="395">
                  <c:v>11.75</c:v>
                </c:pt>
                <c:pt idx="396">
                  <c:v>11.85</c:v>
                </c:pt>
                <c:pt idx="397">
                  <c:v>11.85</c:v>
                </c:pt>
                <c:pt idx="398">
                  <c:v>11.95</c:v>
                </c:pt>
                <c:pt idx="399">
                  <c:v>11.95</c:v>
                </c:pt>
                <c:pt idx="400">
                  <c:v>12.05</c:v>
                </c:pt>
                <c:pt idx="401">
                  <c:v>12.05</c:v>
                </c:pt>
                <c:pt idx="402">
                  <c:v>12.15</c:v>
                </c:pt>
                <c:pt idx="403">
                  <c:v>12.15</c:v>
                </c:pt>
                <c:pt idx="404">
                  <c:v>12.25</c:v>
                </c:pt>
                <c:pt idx="405">
                  <c:v>12.25</c:v>
                </c:pt>
                <c:pt idx="406">
                  <c:v>12.35</c:v>
                </c:pt>
                <c:pt idx="407">
                  <c:v>12.35</c:v>
                </c:pt>
                <c:pt idx="408">
                  <c:v>12.45</c:v>
                </c:pt>
                <c:pt idx="409">
                  <c:v>12.45</c:v>
                </c:pt>
                <c:pt idx="410">
                  <c:v>12.55</c:v>
                </c:pt>
                <c:pt idx="411">
                  <c:v>12.55</c:v>
                </c:pt>
                <c:pt idx="412">
                  <c:v>12.65</c:v>
                </c:pt>
                <c:pt idx="413">
                  <c:v>12.65</c:v>
                </c:pt>
                <c:pt idx="414">
                  <c:v>12.75</c:v>
                </c:pt>
                <c:pt idx="415">
                  <c:v>12.75</c:v>
                </c:pt>
                <c:pt idx="416">
                  <c:v>12.85</c:v>
                </c:pt>
                <c:pt idx="417">
                  <c:v>12.85</c:v>
                </c:pt>
                <c:pt idx="418">
                  <c:v>12.95</c:v>
                </c:pt>
                <c:pt idx="419">
                  <c:v>12.95</c:v>
                </c:pt>
                <c:pt idx="420">
                  <c:v>13.05</c:v>
                </c:pt>
                <c:pt idx="421">
                  <c:v>13.05</c:v>
                </c:pt>
                <c:pt idx="422">
                  <c:v>13.15</c:v>
                </c:pt>
                <c:pt idx="423">
                  <c:v>13.15</c:v>
                </c:pt>
                <c:pt idx="424">
                  <c:v>13.25</c:v>
                </c:pt>
                <c:pt idx="425">
                  <c:v>13.25</c:v>
                </c:pt>
                <c:pt idx="426">
                  <c:v>13.35</c:v>
                </c:pt>
                <c:pt idx="427">
                  <c:v>13.35</c:v>
                </c:pt>
                <c:pt idx="428">
                  <c:v>13.45</c:v>
                </c:pt>
                <c:pt idx="429">
                  <c:v>13.45</c:v>
                </c:pt>
                <c:pt idx="430">
                  <c:v>13.55</c:v>
                </c:pt>
                <c:pt idx="431">
                  <c:v>13.55</c:v>
                </c:pt>
                <c:pt idx="432">
                  <c:v>13.65</c:v>
                </c:pt>
                <c:pt idx="433">
                  <c:v>13.65</c:v>
                </c:pt>
                <c:pt idx="434">
                  <c:v>13.75</c:v>
                </c:pt>
                <c:pt idx="435">
                  <c:v>13.75</c:v>
                </c:pt>
                <c:pt idx="436">
                  <c:v>13.85</c:v>
                </c:pt>
                <c:pt idx="437">
                  <c:v>13.85</c:v>
                </c:pt>
                <c:pt idx="438">
                  <c:v>13.95</c:v>
                </c:pt>
                <c:pt idx="439">
                  <c:v>13.95</c:v>
                </c:pt>
                <c:pt idx="440">
                  <c:v>14.05</c:v>
                </c:pt>
                <c:pt idx="441">
                  <c:v>14.05</c:v>
                </c:pt>
                <c:pt idx="442">
                  <c:v>14.15</c:v>
                </c:pt>
                <c:pt idx="443">
                  <c:v>14.15</c:v>
                </c:pt>
                <c:pt idx="444">
                  <c:v>14.25</c:v>
                </c:pt>
                <c:pt idx="445">
                  <c:v>14.25</c:v>
                </c:pt>
                <c:pt idx="446">
                  <c:v>14.35</c:v>
                </c:pt>
                <c:pt idx="447">
                  <c:v>14.35</c:v>
                </c:pt>
                <c:pt idx="448">
                  <c:v>14.45</c:v>
                </c:pt>
                <c:pt idx="449">
                  <c:v>14.45</c:v>
                </c:pt>
                <c:pt idx="450">
                  <c:v>14.55</c:v>
                </c:pt>
                <c:pt idx="451">
                  <c:v>14.55</c:v>
                </c:pt>
                <c:pt idx="452">
                  <c:v>14.65</c:v>
                </c:pt>
                <c:pt idx="453">
                  <c:v>14.65</c:v>
                </c:pt>
                <c:pt idx="454">
                  <c:v>14.75</c:v>
                </c:pt>
                <c:pt idx="455">
                  <c:v>14.75</c:v>
                </c:pt>
                <c:pt idx="456">
                  <c:v>14.85</c:v>
                </c:pt>
                <c:pt idx="457">
                  <c:v>14.85</c:v>
                </c:pt>
                <c:pt idx="458">
                  <c:v>14.95</c:v>
                </c:pt>
                <c:pt idx="459">
                  <c:v>14.95</c:v>
                </c:pt>
                <c:pt idx="460">
                  <c:v>15.05</c:v>
                </c:pt>
                <c:pt idx="461">
                  <c:v>15.05</c:v>
                </c:pt>
                <c:pt idx="462">
                  <c:v>15.15</c:v>
                </c:pt>
                <c:pt idx="463">
                  <c:v>15.15</c:v>
                </c:pt>
                <c:pt idx="464">
                  <c:v>15.25</c:v>
                </c:pt>
                <c:pt idx="465">
                  <c:v>15.25</c:v>
                </c:pt>
                <c:pt idx="466">
                  <c:v>15.35</c:v>
                </c:pt>
                <c:pt idx="467">
                  <c:v>15.35</c:v>
                </c:pt>
                <c:pt idx="468">
                  <c:v>15.45</c:v>
                </c:pt>
                <c:pt idx="469">
                  <c:v>15.45</c:v>
                </c:pt>
                <c:pt idx="470">
                  <c:v>15.55</c:v>
                </c:pt>
                <c:pt idx="471">
                  <c:v>15.55</c:v>
                </c:pt>
                <c:pt idx="472">
                  <c:v>15.65</c:v>
                </c:pt>
                <c:pt idx="473">
                  <c:v>15.65</c:v>
                </c:pt>
                <c:pt idx="474">
                  <c:v>15.75</c:v>
                </c:pt>
                <c:pt idx="475">
                  <c:v>15.75</c:v>
                </c:pt>
                <c:pt idx="476">
                  <c:v>15.85</c:v>
                </c:pt>
                <c:pt idx="477">
                  <c:v>15.85</c:v>
                </c:pt>
                <c:pt idx="478">
                  <c:v>15.95</c:v>
                </c:pt>
                <c:pt idx="479">
                  <c:v>15.95</c:v>
                </c:pt>
                <c:pt idx="480">
                  <c:v>16.05</c:v>
                </c:pt>
                <c:pt idx="481">
                  <c:v>16.05</c:v>
                </c:pt>
                <c:pt idx="482">
                  <c:v>16.149999999999999</c:v>
                </c:pt>
                <c:pt idx="483">
                  <c:v>16.149999999999999</c:v>
                </c:pt>
                <c:pt idx="484">
                  <c:v>16.25</c:v>
                </c:pt>
                <c:pt idx="485">
                  <c:v>16.25</c:v>
                </c:pt>
                <c:pt idx="486">
                  <c:v>16.350000000000001</c:v>
                </c:pt>
                <c:pt idx="487">
                  <c:v>16.350000000000001</c:v>
                </c:pt>
                <c:pt idx="488">
                  <c:v>16.45</c:v>
                </c:pt>
                <c:pt idx="489">
                  <c:v>16.45</c:v>
                </c:pt>
                <c:pt idx="490">
                  <c:v>16.55</c:v>
                </c:pt>
                <c:pt idx="491">
                  <c:v>16.55</c:v>
                </c:pt>
                <c:pt idx="492">
                  <c:v>16.649999999999999</c:v>
                </c:pt>
                <c:pt idx="493">
                  <c:v>16.649999999999999</c:v>
                </c:pt>
                <c:pt idx="494">
                  <c:v>16.75</c:v>
                </c:pt>
                <c:pt idx="495">
                  <c:v>16.75</c:v>
                </c:pt>
                <c:pt idx="496">
                  <c:v>16.850000000000001</c:v>
                </c:pt>
                <c:pt idx="497">
                  <c:v>16.850000000000001</c:v>
                </c:pt>
                <c:pt idx="498">
                  <c:v>16.95</c:v>
                </c:pt>
                <c:pt idx="499">
                  <c:v>16.95</c:v>
                </c:pt>
                <c:pt idx="500">
                  <c:v>17.05</c:v>
                </c:pt>
                <c:pt idx="501">
                  <c:v>17.05</c:v>
                </c:pt>
                <c:pt idx="502">
                  <c:v>17.149999999999999</c:v>
                </c:pt>
                <c:pt idx="503">
                  <c:v>17.149999999999999</c:v>
                </c:pt>
                <c:pt idx="504">
                  <c:v>17.25</c:v>
                </c:pt>
                <c:pt idx="505">
                  <c:v>17.25</c:v>
                </c:pt>
                <c:pt idx="506">
                  <c:v>17.350000000000001</c:v>
                </c:pt>
                <c:pt idx="507">
                  <c:v>17.350000000000001</c:v>
                </c:pt>
                <c:pt idx="508">
                  <c:v>17.45</c:v>
                </c:pt>
                <c:pt idx="509">
                  <c:v>17.45</c:v>
                </c:pt>
                <c:pt idx="510">
                  <c:v>17.55</c:v>
                </c:pt>
                <c:pt idx="511">
                  <c:v>17.55</c:v>
                </c:pt>
                <c:pt idx="512">
                  <c:v>17.649999999999999</c:v>
                </c:pt>
                <c:pt idx="513">
                  <c:v>17.649999999999999</c:v>
                </c:pt>
                <c:pt idx="514">
                  <c:v>17.75</c:v>
                </c:pt>
                <c:pt idx="515">
                  <c:v>17.75</c:v>
                </c:pt>
                <c:pt idx="516">
                  <c:v>17.850000000000001</c:v>
                </c:pt>
                <c:pt idx="517">
                  <c:v>17.850000000000001</c:v>
                </c:pt>
                <c:pt idx="518">
                  <c:v>17.95</c:v>
                </c:pt>
                <c:pt idx="519">
                  <c:v>17.95</c:v>
                </c:pt>
                <c:pt idx="520">
                  <c:v>18.05</c:v>
                </c:pt>
                <c:pt idx="521">
                  <c:v>18.05</c:v>
                </c:pt>
                <c:pt idx="522">
                  <c:v>18.149999999999999</c:v>
                </c:pt>
                <c:pt idx="523">
                  <c:v>18.149999999999999</c:v>
                </c:pt>
                <c:pt idx="524">
                  <c:v>18.25</c:v>
                </c:pt>
                <c:pt idx="525">
                  <c:v>18.25</c:v>
                </c:pt>
                <c:pt idx="526">
                  <c:v>18.350000000000001</c:v>
                </c:pt>
                <c:pt idx="527">
                  <c:v>18.350000000000001</c:v>
                </c:pt>
                <c:pt idx="528">
                  <c:v>18.45</c:v>
                </c:pt>
                <c:pt idx="529">
                  <c:v>18.45</c:v>
                </c:pt>
                <c:pt idx="530">
                  <c:v>18.55</c:v>
                </c:pt>
                <c:pt idx="531">
                  <c:v>18.55</c:v>
                </c:pt>
                <c:pt idx="532">
                  <c:v>18.649999999999999</c:v>
                </c:pt>
                <c:pt idx="533">
                  <c:v>18.649999999999999</c:v>
                </c:pt>
                <c:pt idx="534">
                  <c:v>18.75</c:v>
                </c:pt>
                <c:pt idx="535">
                  <c:v>18.75</c:v>
                </c:pt>
                <c:pt idx="536">
                  <c:v>18.850000000000001</c:v>
                </c:pt>
                <c:pt idx="537">
                  <c:v>18.850000000000001</c:v>
                </c:pt>
                <c:pt idx="538">
                  <c:v>18.95</c:v>
                </c:pt>
                <c:pt idx="539">
                  <c:v>18.95</c:v>
                </c:pt>
                <c:pt idx="540">
                  <c:v>19.05</c:v>
                </c:pt>
                <c:pt idx="541">
                  <c:v>19.05</c:v>
                </c:pt>
                <c:pt idx="542">
                  <c:v>19.149999999999999</c:v>
                </c:pt>
                <c:pt idx="543">
                  <c:v>19.149999999999999</c:v>
                </c:pt>
                <c:pt idx="544">
                  <c:v>19.25</c:v>
                </c:pt>
                <c:pt idx="545">
                  <c:v>19.25</c:v>
                </c:pt>
                <c:pt idx="546">
                  <c:v>19.350000000000001</c:v>
                </c:pt>
                <c:pt idx="547">
                  <c:v>19.350000000000001</c:v>
                </c:pt>
                <c:pt idx="548">
                  <c:v>19.45</c:v>
                </c:pt>
                <c:pt idx="549">
                  <c:v>19.45</c:v>
                </c:pt>
                <c:pt idx="550">
                  <c:v>19.55</c:v>
                </c:pt>
                <c:pt idx="551">
                  <c:v>19.55</c:v>
                </c:pt>
                <c:pt idx="552">
                  <c:v>19.649999999999999</c:v>
                </c:pt>
                <c:pt idx="553">
                  <c:v>19.649999999999999</c:v>
                </c:pt>
                <c:pt idx="554">
                  <c:v>19.75</c:v>
                </c:pt>
                <c:pt idx="555">
                  <c:v>19.75</c:v>
                </c:pt>
                <c:pt idx="556">
                  <c:v>19.850000000000001</c:v>
                </c:pt>
                <c:pt idx="557">
                  <c:v>19.850000000000001</c:v>
                </c:pt>
                <c:pt idx="558">
                  <c:v>19.95</c:v>
                </c:pt>
                <c:pt idx="559">
                  <c:v>19.95</c:v>
                </c:pt>
                <c:pt idx="560">
                  <c:v>20.05</c:v>
                </c:pt>
                <c:pt idx="561">
                  <c:v>20.05</c:v>
                </c:pt>
                <c:pt idx="562">
                  <c:v>20.149999999999999</c:v>
                </c:pt>
                <c:pt idx="563">
                  <c:v>20.149999999999999</c:v>
                </c:pt>
                <c:pt idx="564">
                  <c:v>20.25</c:v>
                </c:pt>
                <c:pt idx="565">
                  <c:v>20.25</c:v>
                </c:pt>
                <c:pt idx="566">
                  <c:v>20.350000000000001</c:v>
                </c:pt>
                <c:pt idx="567">
                  <c:v>20.350000000000001</c:v>
                </c:pt>
                <c:pt idx="568">
                  <c:v>20.45</c:v>
                </c:pt>
                <c:pt idx="569">
                  <c:v>20.45</c:v>
                </c:pt>
                <c:pt idx="570">
                  <c:v>20.55</c:v>
                </c:pt>
                <c:pt idx="571">
                  <c:v>20.55</c:v>
                </c:pt>
                <c:pt idx="572">
                  <c:v>20.65</c:v>
                </c:pt>
                <c:pt idx="573">
                  <c:v>20.65</c:v>
                </c:pt>
                <c:pt idx="574">
                  <c:v>20.75</c:v>
                </c:pt>
                <c:pt idx="575">
                  <c:v>20.75</c:v>
                </c:pt>
                <c:pt idx="576">
                  <c:v>20.85</c:v>
                </c:pt>
                <c:pt idx="577">
                  <c:v>20.85</c:v>
                </c:pt>
                <c:pt idx="578">
                  <c:v>20.95</c:v>
                </c:pt>
                <c:pt idx="579">
                  <c:v>20.95</c:v>
                </c:pt>
                <c:pt idx="580">
                  <c:v>21.05</c:v>
                </c:pt>
                <c:pt idx="581">
                  <c:v>21.05</c:v>
                </c:pt>
                <c:pt idx="582">
                  <c:v>21.15</c:v>
                </c:pt>
                <c:pt idx="583">
                  <c:v>21.15</c:v>
                </c:pt>
                <c:pt idx="584">
                  <c:v>21.25</c:v>
                </c:pt>
                <c:pt idx="585">
                  <c:v>21.25</c:v>
                </c:pt>
                <c:pt idx="586">
                  <c:v>21.35</c:v>
                </c:pt>
              </c:numCache>
            </c:numRef>
          </c:xVal>
          <c:yVal>
            <c:numRef>
              <c:f>gamma_nad_hladinou!$V$25:$V$611</c:f>
              <c:numCache>
                <c:formatCode>0.00E+00</c:formatCode>
                <c:ptCount val="587"/>
                <c:pt idx="0">
                  <c:v>0</c:v>
                </c:pt>
                <c:pt idx="1">
                  <c:v>3187.2680026843973</c:v>
                </c:pt>
                <c:pt idx="2">
                  <c:v>3187.2680026843973</c:v>
                </c:pt>
                <c:pt idx="3">
                  <c:v>9561.801129087833</c:v>
                </c:pt>
                <c:pt idx="4">
                  <c:v>9561.801129087833</c:v>
                </c:pt>
                <c:pt idx="5">
                  <c:v>15936.337134456626</c:v>
                </c:pt>
                <c:pt idx="6">
                  <c:v>15936.337134456626</c:v>
                </c:pt>
                <c:pt idx="7">
                  <c:v>22310.899050513661</c:v>
                </c:pt>
                <c:pt idx="8">
                  <c:v>22310.899050513661</c:v>
                </c:pt>
                <c:pt idx="9">
                  <c:v>28685.463845536058</c:v>
                </c:pt>
                <c:pt idx="10">
                  <c:v>28685.463845536058</c:v>
                </c:pt>
                <c:pt idx="11">
                  <c:v>35059.896208151891</c:v>
                </c:pt>
                <c:pt idx="12">
                  <c:v>35059.896208151891</c:v>
                </c:pt>
                <c:pt idx="13">
                  <c:v>37160.792390098497</c:v>
                </c:pt>
                <c:pt idx="14">
                  <c:v>37160.792390098497</c:v>
                </c:pt>
                <c:pt idx="15">
                  <c:v>40273.443368577442</c:v>
                </c:pt>
                <c:pt idx="16">
                  <c:v>40273.443368577442</c:v>
                </c:pt>
                <c:pt idx="17">
                  <c:v>30218.570479145576</c:v>
                </c:pt>
                <c:pt idx="18">
                  <c:v>30218.570479145576</c:v>
                </c:pt>
                <c:pt idx="19">
                  <c:v>33115.270265956504</c:v>
                </c:pt>
                <c:pt idx="20">
                  <c:v>33115.270265956504</c:v>
                </c:pt>
                <c:pt idx="21">
                  <c:v>42417.927086077361</c:v>
                </c:pt>
                <c:pt idx="22">
                  <c:v>42417.927086077361</c:v>
                </c:pt>
                <c:pt idx="23">
                  <c:v>23605.828879874487</c:v>
                </c:pt>
                <c:pt idx="24">
                  <c:v>23605.828879874487</c:v>
                </c:pt>
                <c:pt idx="25">
                  <c:v>24845.900024296847</c:v>
                </c:pt>
                <c:pt idx="26">
                  <c:v>24845.900024296847</c:v>
                </c:pt>
                <c:pt idx="27">
                  <c:v>21048.835489704794</c:v>
                </c:pt>
                <c:pt idx="28">
                  <c:v>21048.835489704794</c:v>
                </c:pt>
                <c:pt idx="29">
                  <c:v>29352.779226374994</c:v>
                </c:pt>
                <c:pt idx="30">
                  <c:v>29352.779226374994</c:v>
                </c:pt>
                <c:pt idx="31">
                  <c:v>21765.081765805553</c:v>
                </c:pt>
                <c:pt idx="32">
                  <c:v>21765.081765805553</c:v>
                </c:pt>
                <c:pt idx="33">
                  <c:v>24999.953460720728</c:v>
                </c:pt>
                <c:pt idx="34">
                  <c:v>24999.953460720728</c:v>
                </c:pt>
                <c:pt idx="35">
                  <c:v>28727.620535305352</c:v>
                </c:pt>
                <c:pt idx="36">
                  <c:v>28727.620535305352</c:v>
                </c:pt>
                <c:pt idx="37">
                  <c:v>36003.937739412489</c:v>
                </c:pt>
                <c:pt idx="38">
                  <c:v>36003.937739412489</c:v>
                </c:pt>
                <c:pt idx="39">
                  <c:v>25449.932867553402</c:v>
                </c:pt>
                <c:pt idx="40">
                  <c:v>25449.932867553402</c:v>
                </c:pt>
                <c:pt idx="41">
                  <c:v>19757.691499792621</c:v>
                </c:pt>
                <c:pt idx="42">
                  <c:v>19757.691499792621</c:v>
                </c:pt>
                <c:pt idx="43">
                  <c:v>21485.047684185029</c:v>
                </c:pt>
                <c:pt idx="44">
                  <c:v>21485.047684185029</c:v>
                </c:pt>
                <c:pt idx="45">
                  <c:v>19426.552904063323</c:v>
                </c:pt>
                <c:pt idx="46">
                  <c:v>19426.552904063323</c:v>
                </c:pt>
                <c:pt idx="47">
                  <c:v>31002.599115686702</c:v>
                </c:pt>
                <c:pt idx="48">
                  <c:v>31002.599115686702</c:v>
                </c:pt>
                <c:pt idx="49">
                  <c:v>33726.388242964487</c:v>
                </c:pt>
                <c:pt idx="50">
                  <c:v>33726.388242964487</c:v>
                </c:pt>
                <c:pt idx="51">
                  <c:v>17090.2869090942</c:v>
                </c:pt>
                <c:pt idx="52">
                  <c:v>17090.2869090942</c:v>
                </c:pt>
                <c:pt idx="53">
                  <c:v>14534.813612634689</c:v>
                </c:pt>
                <c:pt idx="54">
                  <c:v>14534.813612634689</c:v>
                </c:pt>
                <c:pt idx="55">
                  <c:v>14402.896540865326</c:v>
                </c:pt>
                <c:pt idx="56">
                  <c:v>14402.896540865326</c:v>
                </c:pt>
                <c:pt idx="57">
                  <c:v>20802.753046577011</c:v>
                </c:pt>
                <c:pt idx="58">
                  <c:v>20802.753046577011</c:v>
                </c:pt>
                <c:pt idx="59">
                  <c:v>24669.275499449061</c:v>
                </c:pt>
                <c:pt idx="60">
                  <c:v>24669.275499449061</c:v>
                </c:pt>
                <c:pt idx="61">
                  <c:v>17336.225403953973</c:v>
                </c:pt>
                <c:pt idx="62">
                  <c:v>17336.225403953973</c:v>
                </c:pt>
                <c:pt idx="63">
                  <c:v>13659.233877639454</c:v>
                </c:pt>
                <c:pt idx="64">
                  <c:v>13659.233877639454</c:v>
                </c:pt>
                <c:pt idx="65">
                  <c:v>14978.280799822605</c:v>
                </c:pt>
                <c:pt idx="66">
                  <c:v>14978.280799822605</c:v>
                </c:pt>
                <c:pt idx="67">
                  <c:v>15715.149104798425</c:v>
                </c:pt>
                <c:pt idx="68">
                  <c:v>15715.149104798425</c:v>
                </c:pt>
                <c:pt idx="69">
                  <c:v>18982.625082417773</c:v>
                </c:pt>
                <c:pt idx="70">
                  <c:v>18982.625082417773</c:v>
                </c:pt>
                <c:pt idx="71">
                  <c:v>19037.342698053588</c:v>
                </c:pt>
                <c:pt idx="72">
                  <c:v>19037.342698053588</c:v>
                </c:pt>
                <c:pt idx="73">
                  <c:v>17783.939065048173</c:v>
                </c:pt>
                <c:pt idx="74">
                  <c:v>17783.939065048173</c:v>
                </c:pt>
                <c:pt idx="75">
                  <c:v>14558.300212043137</c:v>
                </c:pt>
                <c:pt idx="76">
                  <c:v>14558.300212043137</c:v>
                </c:pt>
                <c:pt idx="77">
                  <c:v>13212.582554763165</c:v>
                </c:pt>
                <c:pt idx="78">
                  <c:v>13212.582554763165</c:v>
                </c:pt>
                <c:pt idx="79">
                  <c:v>13595.398578707913</c:v>
                </c:pt>
                <c:pt idx="80">
                  <c:v>13595.398578707913</c:v>
                </c:pt>
                <c:pt idx="81">
                  <c:v>15575.058650371473</c:v>
                </c:pt>
                <c:pt idx="82">
                  <c:v>15575.058650371473</c:v>
                </c:pt>
                <c:pt idx="83">
                  <c:v>14766.642298264163</c:v>
                </c:pt>
                <c:pt idx="84">
                  <c:v>14766.642298264163</c:v>
                </c:pt>
                <c:pt idx="85">
                  <c:v>13785.214522836101</c:v>
                </c:pt>
                <c:pt idx="86">
                  <c:v>13785.214522836101</c:v>
                </c:pt>
                <c:pt idx="87">
                  <c:v>11599.075055539559</c:v>
                </c:pt>
                <c:pt idx="88">
                  <c:v>11599.075055539559</c:v>
                </c:pt>
                <c:pt idx="89">
                  <c:v>9208.0943238999862</c:v>
                </c:pt>
                <c:pt idx="90">
                  <c:v>9208.0943238999862</c:v>
                </c:pt>
                <c:pt idx="91">
                  <c:v>9437.6284741373838</c:v>
                </c:pt>
                <c:pt idx="92">
                  <c:v>9437.6284741373838</c:v>
                </c:pt>
                <c:pt idx="93">
                  <c:v>9695.5261911033958</c:v>
                </c:pt>
                <c:pt idx="94">
                  <c:v>9695.5261911033958</c:v>
                </c:pt>
                <c:pt idx="95">
                  <c:v>10781.854827360778</c:v>
                </c:pt>
                <c:pt idx="96">
                  <c:v>10781.854827360778</c:v>
                </c:pt>
                <c:pt idx="97">
                  <c:v>10535.343418394326</c:v>
                </c:pt>
                <c:pt idx="98">
                  <c:v>10535.343418394326</c:v>
                </c:pt>
                <c:pt idx="99">
                  <c:v>10662.988105569164</c:v>
                </c:pt>
                <c:pt idx="100">
                  <c:v>10662.988105569164</c:v>
                </c:pt>
                <c:pt idx="101">
                  <c:v>9580.1545332590558</c:v>
                </c:pt>
                <c:pt idx="102">
                  <c:v>9580.1545332590558</c:v>
                </c:pt>
                <c:pt idx="103">
                  <c:v>8774.778368572106</c:v>
                </c:pt>
                <c:pt idx="104">
                  <c:v>8774.778368572106</c:v>
                </c:pt>
                <c:pt idx="105">
                  <c:v>8553.561549260301</c:v>
                </c:pt>
                <c:pt idx="106">
                  <c:v>8553.561549260301</c:v>
                </c:pt>
                <c:pt idx="107">
                  <c:v>8823.9021545130654</c:v>
                </c:pt>
                <c:pt idx="108">
                  <c:v>8823.9021545130654</c:v>
                </c:pt>
                <c:pt idx="109">
                  <c:v>8912.4303393389728</c:v>
                </c:pt>
                <c:pt idx="110">
                  <c:v>8912.4303393389728</c:v>
                </c:pt>
                <c:pt idx="111">
                  <c:v>9787.2644223059197</c:v>
                </c:pt>
                <c:pt idx="112">
                  <c:v>9787.2644223059197</c:v>
                </c:pt>
                <c:pt idx="113">
                  <c:v>9916.8869586832097</c:v>
                </c:pt>
                <c:pt idx="114">
                  <c:v>9916.8869586832097</c:v>
                </c:pt>
                <c:pt idx="115">
                  <c:v>8929.724284257647</c:v>
                </c:pt>
                <c:pt idx="116">
                  <c:v>8929.724284257647</c:v>
                </c:pt>
                <c:pt idx="117">
                  <c:v>8785.2462866217647</c:v>
                </c:pt>
                <c:pt idx="118">
                  <c:v>8785.2462866217647</c:v>
                </c:pt>
                <c:pt idx="119">
                  <c:v>8691.0695717591607</c:v>
                </c:pt>
                <c:pt idx="120">
                  <c:v>8691.0695717591607</c:v>
                </c:pt>
                <c:pt idx="121">
                  <c:v>8385.2831449917121</c:v>
                </c:pt>
                <c:pt idx="122">
                  <c:v>8385.2831449917121</c:v>
                </c:pt>
                <c:pt idx="123">
                  <c:v>8072.7829710042943</c:v>
                </c:pt>
                <c:pt idx="124">
                  <c:v>8072.7829710042943</c:v>
                </c:pt>
                <c:pt idx="125">
                  <c:v>8709.5669241983942</c:v>
                </c:pt>
                <c:pt idx="126">
                  <c:v>8709.5669241983942</c:v>
                </c:pt>
                <c:pt idx="127">
                  <c:v>8277.3104281230662</c:v>
                </c:pt>
                <c:pt idx="128">
                  <c:v>8277.3104281230662</c:v>
                </c:pt>
                <c:pt idx="129">
                  <c:v>7574.4283092243149</c:v>
                </c:pt>
                <c:pt idx="130">
                  <c:v>7574.4283092243149</c:v>
                </c:pt>
                <c:pt idx="131">
                  <c:v>7299.0955780369786</c:v>
                </c:pt>
                <c:pt idx="132">
                  <c:v>7299.0955780369786</c:v>
                </c:pt>
                <c:pt idx="133">
                  <c:v>6665.4957605312538</c:v>
                </c:pt>
                <c:pt idx="134">
                  <c:v>6665.4957605312538</c:v>
                </c:pt>
                <c:pt idx="135">
                  <c:v>6662.4555731108903</c:v>
                </c:pt>
                <c:pt idx="136">
                  <c:v>6662.4555731108903</c:v>
                </c:pt>
                <c:pt idx="137">
                  <c:v>6090.2554498419813</c:v>
                </c:pt>
                <c:pt idx="138">
                  <c:v>6090.2554498419813</c:v>
                </c:pt>
                <c:pt idx="139">
                  <c:v>5725.1623366545764</c:v>
                </c:pt>
                <c:pt idx="140">
                  <c:v>5725.1623366545764</c:v>
                </c:pt>
                <c:pt idx="141">
                  <c:v>5597.8055460157557</c:v>
                </c:pt>
                <c:pt idx="142">
                  <c:v>5597.8055460157557</c:v>
                </c:pt>
                <c:pt idx="143">
                  <c:v>5499.7307120554506</c:v>
                </c:pt>
                <c:pt idx="144">
                  <c:v>5499.7307120554506</c:v>
                </c:pt>
                <c:pt idx="145">
                  <c:v>5271.8289351772801</c:v>
                </c:pt>
                <c:pt idx="146">
                  <c:v>5271.8289351772801</c:v>
                </c:pt>
                <c:pt idx="147">
                  <c:v>5209.6864678775328</c:v>
                </c:pt>
                <c:pt idx="148">
                  <c:v>5209.6864678775328</c:v>
                </c:pt>
                <c:pt idx="149">
                  <c:v>4926.8972164073002</c:v>
                </c:pt>
                <c:pt idx="150">
                  <c:v>4926.8972164073002</c:v>
                </c:pt>
                <c:pt idx="151">
                  <c:v>4844.5933546901269</c:v>
                </c:pt>
                <c:pt idx="152">
                  <c:v>4844.5933546901269</c:v>
                </c:pt>
                <c:pt idx="153">
                  <c:v>4634.3022089202523</c:v>
                </c:pt>
                <c:pt idx="154">
                  <c:v>4634.3022089202523</c:v>
                </c:pt>
                <c:pt idx="155">
                  <c:v>4489.1937178704875</c:v>
                </c:pt>
                <c:pt idx="156">
                  <c:v>4489.1937178704875</c:v>
                </c:pt>
                <c:pt idx="157">
                  <c:v>4316.671718660974</c:v>
                </c:pt>
                <c:pt idx="158">
                  <c:v>4316.671718660974</c:v>
                </c:pt>
                <c:pt idx="159">
                  <c:v>4170.1870821690363</c:v>
                </c:pt>
                <c:pt idx="160">
                  <c:v>4170.1870821690363</c:v>
                </c:pt>
                <c:pt idx="161">
                  <c:v>4071.9366313217602</c:v>
                </c:pt>
                <c:pt idx="162">
                  <c:v>4071.9366313217602</c:v>
                </c:pt>
                <c:pt idx="163">
                  <c:v>3978.2493405703872</c:v>
                </c:pt>
                <c:pt idx="164">
                  <c:v>3978.2493405703872</c:v>
                </c:pt>
                <c:pt idx="165">
                  <c:v>3890.322859504759</c:v>
                </c:pt>
                <c:pt idx="166">
                  <c:v>3890.322859504759</c:v>
                </c:pt>
                <c:pt idx="167">
                  <c:v>3805.4106551712521</c:v>
                </c:pt>
                <c:pt idx="168">
                  <c:v>3805.4106551712521</c:v>
                </c:pt>
                <c:pt idx="169">
                  <c:v>3764.0284070838497</c:v>
                </c:pt>
                <c:pt idx="170">
                  <c:v>3764.0284070838497</c:v>
                </c:pt>
                <c:pt idx="171">
                  <c:v>3733.8597290743969</c:v>
                </c:pt>
                <c:pt idx="172">
                  <c:v>3733.8597290743969</c:v>
                </c:pt>
                <c:pt idx="173">
                  <c:v>3632.571969772117</c:v>
                </c:pt>
                <c:pt idx="174">
                  <c:v>3632.571969772117</c:v>
                </c:pt>
                <c:pt idx="175">
                  <c:v>3570.2538855853982</c:v>
                </c:pt>
                <c:pt idx="176">
                  <c:v>3570.2538855853982</c:v>
                </c:pt>
                <c:pt idx="177">
                  <c:v>3483.8215875417095</c:v>
                </c:pt>
                <c:pt idx="178">
                  <c:v>3483.8215875417095</c:v>
                </c:pt>
                <c:pt idx="179">
                  <c:v>3437.450092485095</c:v>
                </c:pt>
                <c:pt idx="180">
                  <c:v>3437.450092485095</c:v>
                </c:pt>
                <c:pt idx="181">
                  <c:v>3404.9868790835676</c:v>
                </c:pt>
                <c:pt idx="182">
                  <c:v>3404.9868790835676</c:v>
                </c:pt>
                <c:pt idx="183">
                  <c:v>3370.2579199435704</c:v>
                </c:pt>
                <c:pt idx="184">
                  <c:v>3370.2579199435704</c:v>
                </c:pt>
                <c:pt idx="185">
                  <c:v>3281.2719796253909</c:v>
                </c:pt>
                <c:pt idx="186">
                  <c:v>3281.2719796253909</c:v>
                </c:pt>
                <c:pt idx="187">
                  <c:v>3166.1882183170706</c:v>
                </c:pt>
                <c:pt idx="188">
                  <c:v>3166.1882183170706</c:v>
                </c:pt>
                <c:pt idx="189">
                  <c:v>3112.8208374351889</c:v>
                </c:pt>
                <c:pt idx="190">
                  <c:v>3112.8208374351889</c:v>
                </c:pt>
                <c:pt idx="191">
                  <c:v>3018.5289639581756</c:v>
                </c:pt>
                <c:pt idx="192">
                  <c:v>3018.5289639581756</c:v>
                </c:pt>
                <c:pt idx="193">
                  <c:v>2914.9754589174245</c:v>
                </c:pt>
                <c:pt idx="194">
                  <c:v>2914.9754589174245</c:v>
                </c:pt>
                <c:pt idx="195">
                  <c:v>2931.4920831888471</c:v>
                </c:pt>
                <c:pt idx="196">
                  <c:v>2931.4920831888471</c:v>
                </c:pt>
                <c:pt idx="197">
                  <c:v>2861.296861880106</c:v>
                </c:pt>
                <c:pt idx="198">
                  <c:v>2861.296861880106</c:v>
                </c:pt>
                <c:pt idx="199">
                  <c:v>2805.6539467775287</c:v>
                </c:pt>
                <c:pt idx="200">
                  <c:v>2805.6539467775287</c:v>
                </c:pt>
                <c:pt idx="201">
                  <c:v>2616.8300941124626</c:v>
                </c:pt>
                <c:pt idx="202">
                  <c:v>2616.8300941124626</c:v>
                </c:pt>
                <c:pt idx="203">
                  <c:v>2345.619177631314</c:v>
                </c:pt>
                <c:pt idx="204">
                  <c:v>2345.619177631314</c:v>
                </c:pt>
                <c:pt idx="205">
                  <c:v>2168.8342944129636</c:v>
                </c:pt>
                <c:pt idx="206">
                  <c:v>2168.8342944129636</c:v>
                </c:pt>
                <c:pt idx="207">
                  <c:v>1977.6790555992138</c:v>
                </c:pt>
                <c:pt idx="208">
                  <c:v>1977.6790555992138</c:v>
                </c:pt>
                <c:pt idx="209">
                  <c:v>1773.2088898911115</c:v>
                </c:pt>
                <c:pt idx="210">
                  <c:v>1773.2088898911115</c:v>
                </c:pt>
                <c:pt idx="211">
                  <c:v>1545.7251387832414</c:v>
                </c:pt>
                <c:pt idx="212">
                  <c:v>1545.7251387832414</c:v>
                </c:pt>
                <c:pt idx="213">
                  <c:v>1368.5760664468264</c:v>
                </c:pt>
                <c:pt idx="214">
                  <c:v>1368.5760664468264</c:v>
                </c:pt>
                <c:pt idx="215">
                  <c:v>1311.5394442133797</c:v>
                </c:pt>
                <c:pt idx="216">
                  <c:v>1311.5394442133797</c:v>
                </c:pt>
                <c:pt idx="217">
                  <c:v>1165.6832858595733</c:v>
                </c:pt>
                <c:pt idx="218">
                  <c:v>1165.6832858595733</c:v>
                </c:pt>
                <c:pt idx="219">
                  <c:v>995.29920632653796</c:v>
                </c:pt>
                <c:pt idx="220">
                  <c:v>995.29920632653796</c:v>
                </c:pt>
                <c:pt idx="221">
                  <c:v>876.37087467621677</c:v>
                </c:pt>
                <c:pt idx="222">
                  <c:v>876.37087467621677</c:v>
                </c:pt>
                <c:pt idx="223">
                  <c:v>788.09891776736549</c:v>
                </c:pt>
                <c:pt idx="224">
                  <c:v>788.09891776736549</c:v>
                </c:pt>
                <c:pt idx="225">
                  <c:v>703.70982143980541</c:v>
                </c:pt>
                <c:pt idx="226">
                  <c:v>703.70982143980541</c:v>
                </c:pt>
                <c:pt idx="227">
                  <c:v>623.26375606956447</c:v>
                </c:pt>
                <c:pt idx="228">
                  <c:v>623.26375606956447</c:v>
                </c:pt>
                <c:pt idx="229">
                  <c:v>564.43497789939818</c:v>
                </c:pt>
                <c:pt idx="230">
                  <c:v>564.43497789939818</c:v>
                </c:pt>
                <c:pt idx="231">
                  <c:v>505.33644067498199</c:v>
                </c:pt>
                <c:pt idx="232">
                  <c:v>505.33644067498199</c:v>
                </c:pt>
                <c:pt idx="233">
                  <c:v>450.48236208109705</c:v>
                </c:pt>
                <c:pt idx="234">
                  <c:v>450.48236208109705</c:v>
                </c:pt>
                <c:pt idx="235">
                  <c:v>417.73269162623137</c:v>
                </c:pt>
                <c:pt idx="236">
                  <c:v>417.73269162623137</c:v>
                </c:pt>
                <c:pt idx="237">
                  <c:v>376.88737057850534</c:v>
                </c:pt>
                <c:pt idx="238">
                  <c:v>376.88737057850534</c:v>
                </c:pt>
                <c:pt idx="239">
                  <c:v>358.57110506042693</c:v>
                </c:pt>
                <c:pt idx="240">
                  <c:v>358.57110506042693</c:v>
                </c:pt>
                <c:pt idx="241">
                  <c:v>294.9474100828607</c:v>
                </c:pt>
                <c:pt idx="242">
                  <c:v>294.9474100828607</c:v>
                </c:pt>
                <c:pt idx="243">
                  <c:v>242.61225344122229</c:v>
                </c:pt>
                <c:pt idx="244">
                  <c:v>242.61225344122229</c:v>
                </c:pt>
                <c:pt idx="245">
                  <c:v>216.30844247955878</c:v>
                </c:pt>
                <c:pt idx="246">
                  <c:v>216.30844247955878</c:v>
                </c:pt>
                <c:pt idx="247">
                  <c:v>192.75364038172833</c:v>
                </c:pt>
                <c:pt idx="248">
                  <c:v>192.75364038172833</c:v>
                </c:pt>
                <c:pt idx="249">
                  <c:v>171.66599643896816</c:v>
                </c:pt>
                <c:pt idx="250">
                  <c:v>171.66599643896816</c:v>
                </c:pt>
                <c:pt idx="251">
                  <c:v>152.79452245117665</c:v>
                </c:pt>
                <c:pt idx="252">
                  <c:v>152.79452245117665</c:v>
                </c:pt>
                <c:pt idx="253">
                  <c:v>135.91296053069638</c:v>
                </c:pt>
                <c:pt idx="254">
                  <c:v>135.91296053069638</c:v>
                </c:pt>
                <c:pt idx="255">
                  <c:v>120.81889062305223</c:v>
                </c:pt>
                <c:pt idx="256">
                  <c:v>120.81889062305223</c:v>
                </c:pt>
                <c:pt idx="257">
                  <c:v>107.33016058990478</c:v>
                </c:pt>
                <c:pt idx="258">
                  <c:v>107.33016058990478</c:v>
                </c:pt>
                <c:pt idx="259">
                  <c:v>95.282784564337547</c:v>
                </c:pt>
                <c:pt idx="260">
                  <c:v>95.282784564337547</c:v>
                </c:pt>
                <c:pt idx="261">
                  <c:v>84.529618626791077</c:v>
                </c:pt>
                <c:pt idx="262">
                  <c:v>84.529618626791077</c:v>
                </c:pt>
                <c:pt idx="263">
                  <c:v>74.937856105199742</c:v>
                </c:pt>
                <c:pt idx="264">
                  <c:v>74.937856105199742</c:v>
                </c:pt>
                <c:pt idx="265">
                  <c:v>66.38796235780832</c:v>
                </c:pt>
                <c:pt idx="266">
                  <c:v>66.38796235780832</c:v>
                </c:pt>
                <c:pt idx="267">
                  <c:v>58.772120131877628</c:v>
                </c:pt>
                <c:pt idx="268">
                  <c:v>58.772120131877628</c:v>
                </c:pt>
                <c:pt idx="269">
                  <c:v>51.993624980958835</c:v>
                </c:pt>
                <c:pt idx="270">
                  <c:v>51.993624980958835</c:v>
                </c:pt>
                <c:pt idx="271">
                  <c:v>45.965042727062894</c:v>
                </c:pt>
                <c:pt idx="272">
                  <c:v>45.965042727062894</c:v>
                </c:pt>
                <c:pt idx="273">
                  <c:v>40.607259402091714</c:v>
                </c:pt>
                <c:pt idx="274">
                  <c:v>40.607259402091714</c:v>
                </c:pt>
                <c:pt idx="275">
                  <c:v>35.849366089223778</c:v>
                </c:pt>
                <c:pt idx="276">
                  <c:v>35.849366089223778</c:v>
                </c:pt>
                <c:pt idx="277">
                  <c:v>31.628054340188445</c:v>
                </c:pt>
                <c:pt idx="278">
                  <c:v>31.628054340188445</c:v>
                </c:pt>
                <c:pt idx="279">
                  <c:v>27.885658478821078</c:v>
                </c:pt>
                <c:pt idx="280">
                  <c:v>27.885658478821078</c:v>
                </c:pt>
                <c:pt idx="281">
                  <c:v>24.570385918291823</c:v>
                </c:pt>
                <c:pt idx="282">
                  <c:v>24.570385918291823</c:v>
                </c:pt>
                <c:pt idx="283">
                  <c:v>21.635942895608775</c:v>
                </c:pt>
                <c:pt idx="284">
                  <c:v>21.635942895608775</c:v>
                </c:pt>
                <c:pt idx="285">
                  <c:v>19.040670782009968</c:v>
                </c:pt>
                <c:pt idx="286">
                  <c:v>19.040670782009968</c:v>
                </c:pt>
                <c:pt idx="287">
                  <c:v>16.747200607120106</c:v>
                </c:pt>
                <c:pt idx="288">
                  <c:v>16.747200607120106</c:v>
                </c:pt>
                <c:pt idx="289">
                  <c:v>14.721963634839339</c:v>
                </c:pt>
                <c:pt idx="290">
                  <c:v>14.721963634839339</c:v>
                </c:pt>
                <c:pt idx="291">
                  <c:v>12.935047415075282</c:v>
                </c:pt>
                <c:pt idx="292">
                  <c:v>12.935047415075282</c:v>
                </c:pt>
                <c:pt idx="293">
                  <c:v>11.359533621710133</c:v>
                </c:pt>
                <c:pt idx="294">
                  <c:v>11.359533621710133</c:v>
                </c:pt>
                <c:pt idx="295">
                  <c:v>9.9714404732934909</c:v>
                </c:pt>
                <c:pt idx="296">
                  <c:v>9.9714404732934909</c:v>
                </c:pt>
                <c:pt idx="297">
                  <c:v>8.7493484675455289</c:v>
                </c:pt>
                <c:pt idx="298">
                  <c:v>8.7493484675455289</c:v>
                </c:pt>
                <c:pt idx="299">
                  <c:v>7.6741124848209674</c:v>
                </c:pt>
                <c:pt idx="300">
                  <c:v>7.6741124848209674</c:v>
                </c:pt>
                <c:pt idx="301">
                  <c:v>6.7287466294946752</c:v>
                </c:pt>
                <c:pt idx="302">
                  <c:v>6.7287466294946752</c:v>
                </c:pt>
                <c:pt idx="303">
                  <c:v>5.8980499644648345</c:v>
                </c:pt>
                <c:pt idx="304">
                  <c:v>5.8980499644648345</c:v>
                </c:pt>
                <c:pt idx="305">
                  <c:v>5.1686065111529516</c:v>
                </c:pt>
                <c:pt idx="306">
                  <c:v>5.1686065111529516</c:v>
                </c:pt>
                <c:pt idx="307">
                  <c:v>4.5283821943534228</c:v>
                </c:pt>
                <c:pt idx="308">
                  <c:v>4.5283821943534228</c:v>
                </c:pt>
                <c:pt idx="309">
                  <c:v>3.9667824215407421</c:v>
                </c:pt>
                <c:pt idx="310">
                  <c:v>3.9667824215407421</c:v>
                </c:pt>
                <c:pt idx="311">
                  <c:v>3.4743929759870804</c:v>
                </c:pt>
                <c:pt idx="312">
                  <c:v>3.4743929759870804</c:v>
                </c:pt>
                <c:pt idx="313">
                  <c:v>3.0428648581478801</c:v>
                </c:pt>
                <c:pt idx="314">
                  <c:v>3.0428648581478801</c:v>
                </c:pt>
                <c:pt idx="315">
                  <c:v>2.6648768591121734</c:v>
                </c:pt>
                <c:pt idx="316">
                  <c:v>2.6648768591121734</c:v>
                </c:pt>
                <c:pt idx="317">
                  <c:v>2.3338706957894417</c:v>
                </c:pt>
                <c:pt idx="318">
                  <c:v>2.3338706957894417</c:v>
                </c:pt>
                <c:pt idx="319">
                  <c:v>2.0441114691821838</c:v>
                </c:pt>
                <c:pt idx="320">
                  <c:v>2.0441114691821838</c:v>
                </c:pt>
                <c:pt idx="321">
                  <c:v>1.7905379581871801</c:v>
                </c:pt>
                <c:pt idx="322">
                  <c:v>1.7905379581871801</c:v>
                </c:pt>
                <c:pt idx="323">
                  <c:v>1.5686848875307735</c:v>
                </c:pt>
                <c:pt idx="324">
                  <c:v>1.5686848875307735</c:v>
                </c:pt>
                <c:pt idx="325">
                  <c:v>1.3746224694963021</c:v>
                </c:pt>
                <c:pt idx="326">
                  <c:v>1.3746224694963021</c:v>
                </c:pt>
                <c:pt idx="327">
                  <c:v>1.2048959456515345</c:v>
                </c:pt>
                <c:pt idx="328">
                  <c:v>1.2048959456515345</c:v>
                </c:pt>
                <c:pt idx="329">
                  <c:v>1.0564708865068284</c:v>
                </c:pt>
                <c:pt idx="330">
                  <c:v>1.0564708865068284</c:v>
                </c:pt>
                <c:pt idx="331">
                  <c:v>0.92667849117328616</c:v>
                </c:pt>
                <c:pt idx="332">
                  <c:v>0.92667849117328616</c:v>
                </c:pt>
                <c:pt idx="333">
                  <c:v>0.81318967667451203</c:v>
                </c:pt>
                <c:pt idx="334">
                  <c:v>0.81318967667451203</c:v>
                </c:pt>
                <c:pt idx="335">
                  <c:v>0.71394598277796861</c:v>
                </c:pt>
                <c:pt idx="336">
                  <c:v>0.71394598277796861</c:v>
                </c:pt>
                <c:pt idx="337">
                  <c:v>0.62715381406425608</c:v>
                </c:pt>
                <c:pt idx="338">
                  <c:v>0.62715381406425608</c:v>
                </c:pt>
                <c:pt idx="339">
                  <c:v>0.55124125544670965</c:v>
                </c:pt>
                <c:pt idx="340">
                  <c:v>0.55124125544670965</c:v>
                </c:pt>
                <c:pt idx="341">
                  <c:v>0.48483216148315761</c:v>
                </c:pt>
                <c:pt idx="342">
                  <c:v>0.48483216148315761</c:v>
                </c:pt>
                <c:pt idx="343">
                  <c:v>0.42672600361839957</c:v>
                </c:pt>
                <c:pt idx="344">
                  <c:v>0.42672600361839957</c:v>
                </c:pt>
                <c:pt idx="345">
                  <c:v>0.37586908053060542</c:v>
                </c:pt>
                <c:pt idx="346">
                  <c:v>0.37586908053060542</c:v>
                </c:pt>
                <c:pt idx="347">
                  <c:v>0.3313458812352339</c:v>
                </c:pt>
                <c:pt idx="348">
                  <c:v>0.3313458812352339</c:v>
                </c:pt>
                <c:pt idx="349">
                  <c:v>0.29234741646607115</c:v>
                </c:pt>
                <c:pt idx="350">
                  <c:v>0.29234741646607115</c:v>
                </c:pt>
                <c:pt idx="351">
                  <c:v>0.25817668870941463</c:v>
                </c:pt>
                <c:pt idx="352">
                  <c:v>0.25817668870941463</c:v>
                </c:pt>
                <c:pt idx="353">
                  <c:v>0.22822335730890356</c:v>
                </c:pt>
                <c:pt idx="354">
                  <c:v>0.22822335730890356</c:v>
                </c:pt>
                <c:pt idx="355">
                  <c:v>0.20195251050061425</c:v>
                </c:pt>
                <c:pt idx="356">
                  <c:v>0.20195251050061425</c:v>
                </c:pt>
                <c:pt idx="357">
                  <c:v>0.17889890748233966</c:v>
                </c:pt>
                <c:pt idx="358">
                  <c:v>0.17889890748233966</c:v>
                </c:pt>
                <c:pt idx="359">
                  <c:v>0.15865661413829268</c:v>
                </c:pt>
                <c:pt idx="360">
                  <c:v>0.15865661413829268</c:v>
                </c:pt>
                <c:pt idx="361">
                  <c:v>0.14087036614302564</c:v>
                </c:pt>
                <c:pt idx="362">
                  <c:v>0.14087036614302564</c:v>
                </c:pt>
                <c:pt idx="363">
                  <c:v>0.12523268999606998</c:v>
                </c:pt>
                <c:pt idx="364">
                  <c:v>0.12523268999606998</c:v>
                </c:pt>
                <c:pt idx="365">
                  <c:v>0.11147325085010371</c:v>
                </c:pt>
                <c:pt idx="366">
                  <c:v>0.11147325085010371</c:v>
                </c:pt>
                <c:pt idx="367">
                  <c:v>9.9357700924807099E-2</c:v>
                </c:pt>
                <c:pt idx="368">
                  <c:v>9.9357700924807099E-2</c:v>
                </c:pt>
                <c:pt idx="369">
                  <c:v>8.8680194196926493E-2</c:v>
                </c:pt>
                <c:pt idx="370">
                  <c:v>8.8680194196926493E-2</c:v>
                </c:pt>
                <c:pt idx="371">
                  <c:v>7.9262810607201986E-2</c:v>
                </c:pt>
                <c:pt idx="372">
                  <c:v>7.9262810607201986E-2</c:v>
                </c:pt>
                <c:pt idx="373">
                  <c:v>7.0949222336575121E-2</c:v>
                </c:pt>
                <c:pt idx="374">
                  <c:v>7.0949222336575121E-2</c:v>
                </c:pt>
                <c:pt idx="375">
                  <c:v>6.3602966426972843E-2</c:v>
                </c:pt>
                <c:pt idx="376">
                  <c:v>6.3602966426972843E-2</c:v>
                </c:pt>
                <c:pt idx="377">
                  <c:v>5.7106005298627242E-2</c:v>
                </c:pt>
                <c:pt idx="378">
                  <c:v>5.7106005298627242E-2</c:v>
                </c:pt>
                <c:pt idx="379">
                  <c:v>5.1353832508963346E-2</c:v>
                </c:pt>
                <c:pt idx="380">
                  <c:v>5.1353832508963346E-2</c:v>
                </c:pt>
                <c:pt idx="381">
                  <c:v>4.625604854567112E-2</c:v>
                </c:pt>
                <c:pt idx="382">
                  <c:v>4.625604854567112E-2</c:v>
                </c:pt>
                <c:pt idx="383">
                  <c:v>4.1733769757881296E-2</c:v>
                </c:pt>
                <c:pt idx="384">
                  <c:v>4.1733769757881296E-2</c:v>
                </c:pt>
                <c:pt idx="385">
                  <c:v>3.7717325183877243E-2</c:v>
                </c:pt>
                <c:pt idx="386">
                  <c:v>3.7717325183877243E-2</c:v>
                </c:pt>
                <c:pt idx="387">
                  <c:v>3.4146544447630933E-2</c:v>
                </c:pt>
                <c:pt idx="388">
                  <c:v>3.4146544447630933E-2</c:v>
                </c:pt>
                <c:pt idx="389">
                  <c:v>3.0968166689978805E-2</c:v>
                </c:pt>
                <c:pt idx="390">
                  <c:v>3.0968166689978805E-2</c:v>
                </c:pt>
                <c:pt idx="391">
                  <c:v>2.8135696620353767E-2</c:v>
                </c:pt>
                <c:pt idx="392">
                  <c:v>2.8135696620353767E-2</c:v>
                </c:pt>
                <c:pt idx="393">
                  <c:v>2.5608771144405924E-2</c:v>
                </c:pt>
                <c:pt idx="394">
                  <c:v>2.5608771144405924E-2</c:v>
                </c:pt>
                <c:pt idx="395">
                  <c:v>2.3351662302015283E-2</c:v>
                </c:pt>
                <c:pt idx="396">
                  <c:v>2.3351662302015283E-2</c:v>
                </c:pt>
                <c:pt idx="397">
                  <c:v>2.1333104529370164E-2</c:v>
                </c:pt>
                <c:pt idx="398">
                  <c:v>2.1333104529370164E-2</c:v>
                </c:pt>
                <c:pt idx="399">
                  <c:v>1.9525718865895141E-2</c:v>
                </c:pt>
                <c:pt idx="400">
                  <c:v>1.9525718865895141E-2</c:v>
                </c:pt>
                <c:pt idx="401">
                  <c:v>1.7905350792218198E-2</c:v>
                </c:pt>
                <c:pt idx="402">
                  <c:v>1.7905350792218198E-2</c:v>
                </c:pt>
                <c:pt idx="403">
                  <c:v>1.6450897492249129E-2</c:v>
                </c:pt>
                <c:pt idx="404">
                  <c:v>1.6450897492249129E-2</c:v>
                </c:pt>
                <c:pt idx="405">
                  <c:v>1.5143674480800284E-2</c:v>
                </c:pt>
                <c:pt idx="406">
                  <c:v>1.5143674480800284E-2</c:v>
                </c:pt>
                <c:pt idx="407">
                  <c:v>1.3967271655318574E-2</c:v>
                </c:pt>
                <c:pt idx="408">
                  <c:v>1.3967271655318574E-2</c:v>
                </c:pt>
                <c:pt idx="409">
                  <c:v>1.2907265399349428E-2</c:v>
                </c:pt>
                <c:pt idx="410">
                  <c:v>1.2907265399349428E-2</c:v>
                </c:pt>
                <c:pt idx="411">
                  <c:v>1.1950901896347199E-2</c:v>
                </c:pt>
                <c:pt idx="412">
                  <c:v>1.1950901896347199E-2</c:v>
                </c:pt>
                <c:pt idx="413">
                  <c:v>1.1086924391753539E-2</c:v>
                </c:pt>
                <c:pt idx="414">
                  <c:v>1.1086924391753539E-2</c:v>
                </c:pt>
                <c:pt idx="415">
                  <c:v>1.030540045507578E-2</c:v>
                </c:pt>
                <c:pt idx="416">
                  <c:v>1.030540045507578E-2</c:v>
                </c:pt>
                <c:pt idx="417">
                  <c:v>9.5975204523117367E-3</c:v>
                </c:pt>
                <c:pt idx="418">
                  <c:v>9.5975204523117367E-3</c:v>
                </c:pt>
                <c:pt idx="419">
                  <c:v>8.9555399666424902E-3</c:v>
                </c:pt>
                <c:pt idx="420">
                  <c:v>8.9555399666424902E-3</c:v>
                </c:pt>
                <c:pt idx="421">
                  <c:v>8.372491901896378E-3</c:v>
                </c:pt>
                <c:pt idx="422">
                  <c:v>8.372491901896378E-3</c:v>
                </c:pt>
                <c:pt idx="423">
                  <c:v>7.8423016411633927E-3</c:v>
                </c:pt>
                <c:pt idx="424">
                  <c:v>7.8423016411633927E-3</c:v>
                </c:pt>
                <c:pt idx="425">
                  <c:v>7.3595567295663741E-3</c:v>
                </c:pt>
                <c:pt idx="426">
                  <c:v>7.3595567295663741E-3</c:v>
                </c:pt>
                <c:pt idx="427">
                  <c:v>6.9193629259929968E-3</c:v>
                </c:pt>
                <c:pt idx="428">
                  <c:v>6.9193629259929968E-3</c:v>
                </c:pt>
                <c:pt idx="429">
                  <c:v>6.5174017824029696E-3</c:v>
                </c:pt>
                <c:pt idx="430">
                  <c:v>6.5174017824029696E-3</c:v>
                </c:pt>
                <c:pt idx="431">
                  <c:v>6.1499306438280443E-3</c:v>
                </c:pt>
                <c:pt idx="432">
                  <c:v>6.1499306438280443E-3</c:v>
                </c:pt>
                <c:pt idx="433">
                  <c:v>5.8134659621823896E-3</c:v>
                </c:pt>
                <c:pt idx="434">
                  <c:v>5.8134659621823896E-3</c:v>
                </c:pt>
                <c:pt idx="435">
                  <c:v>5.5049272445305969E-3</c:v>
                </c:pt>
                <c:pt idx="436">
                  <c:v>5.5049272445305969E-3</c:v>
                </c:pt>
                <c:pt idx="437">
                  <c:v>5.2216082634340888E-3</c:v>
                </c:pt>
                <c:pt idx="438">
                  <c:v>5.2216082634340888E-3</c:v>
                </c:pt>
                <c:pt idx="439">
                  <c:v>4.9610618983366994E-3</c:v>
                </c:pt>
                <c:pt idx="440">
                  <c:v>4.9610618983366994E-3</c:v>
                </c:pt>
                <c:pt idx="441">
                  <c:v>4.7210137666038789E-3</c:v>
                </c:pt>
                <c:pt idx="442">
                  <c:v>4.7210137666038789E-3</c:v>
                </c:pt>
                <c:pt idx="443">
                  <c:v>4.4995637510978998E-3</c:v>
                </c:pt>
                <c:pt idx="444">
                  <c:v>4.4995637510978998E-3</c:v>
                </c:pt>
                <c:pt idx="445">
                  <c:v>4.29489810364184E-3</c:v>
                </c:pt>
                <c:pt idx="446">
                  <c:v>4.29489810364184E-3</c:v>
                </c:pt>
                <c:pt idx="447">
                  <c:v>4.1053758139803914E-3</c:v>
                </c:pt>
                <c:pt idx="448">
                  <c:v>4.1053758139803914E-3</c:v>
                </c:pt>
                <c:pt idx="449">
                  <c:v>3.929586189087059E-3</c:v>
                </c:pt>
                <c:pt idx="450">
                  <c:v>3.929586189087059E-3</c:v>
                </c:pt>
                <c:pt idx="451">
                  <c:v>3.7661473255889517E-3</c:v>
                </c:pt>
                <c:pt idx="452">
                  <c:v>3.7661473255889517E-3</c:v>
                </c:pt>
                <c:pt idx="453">
                  <c:v>3.6139076373419912E-3</c:v>
                </c:pt>
                <c:pt idx="454">
                  <c:v>3.6139076373419912E-3</c:v>
                </c:pt>
                <c:pt idx="455">
                  <c:v>3.4717443278557032E-3</c:v>
                </c:pt>
                <c:pt idx="456">
                  <c:v>3.4717443278557032E-3</c:v>
                </c:pt>
                <c:pt idx="457">
                  <c:v>3.338707338561224E-3</c:v>
                </c:pt>
                <c:pt idx="458">
                  <c:v>3.338707338561224E-3</c:v>
                </c:pt>
                <c:pt idx="459">
                  <c:v>3.213817821236089E-3</c:v>
                </c:pt>
                <c:pt idx="460">
                  <c:v>3.213817821236089E-3</c:v>
                </c:pt>
                <c:pt idx="461">
                  <c:v>3.0962984552330461E-3</c:v>
                </c:pt>
                <c:pt idx="462">
                  <c:v>3.0962984552330461E-3</c:v>
                </c:pt>
                <c:pt idx="463">
                  <c:v>2.9853431302512409E-3</c:v>
                </c:pt>
                <c:pt idx="464">
                  <c:v>2.9853431302512409E-3</c:v>
                </c:pt>
                <c:pt idx="465">
                  <c:v>2.8802896842578299E-3</c:v>
                </c:pt>
                <c:pt idx="466">
                  <c:v>2.8802896842578299E-3</c:v>
                </c:pt>
                <c:pt idx="467">
                  <c:v>2.7804356497049252E-3</c:v>
                </c:pt>
                <c:pt idx="468">
                  <c:v>2.7804356497049252E-3</c:v>
                </c:pt>
                <c:pt idx="469">
                  <c:v>2.6852225073126508E-3</c:v>
                </c:pt>
                <c:pt idx="470">
                  <c:v>2.6852225073126508E-3</c:v>
                </c:pt>
                <c:pt idx="471">
                  <c:v>2.5940859798704087E-3</c:v>
                </c:pt>
                <c:pt idx="472">
                  <c:v>2.5940859798704087E-3</c:v>
                </c:pt>
                <c:pt idx="473">
                  <c:v>2.5065164905094441E-3</c:v>
                </c:pt>
                <c:pt idx="474">
                  <c:v>2.5065164905094441E-3</c:v>
                </c:pt>
                <c:pt idx="475">
                  <c:v>2.4220447678760465E-3</c:v>
                </c:pt>
                <c:pt idx="476">
                  <c:v>2.4220447678760465E-3</c:v>
                </c:pt>
                <c:pt idx="477">
                  <c:v>2.3402303302701064E-3</c:v>
                </c:pt>
                <c:pt idx="478">
                  <c:v>2.3402303302701064E-3</c:v>
                </c:pt>
                <c:pt idx="479">
                  <c:v>2.2606787594372773E-3</c:v>
                </c:pt>
                <c:pt idx="480">
                  <c:v>2.2606787594372773E-3</c:v>
                </c:pt>
                <c:pt idx="481">
                  <c:v>2.183021547811454E-3</c:v>
                </c:pt>
                <c:pt idx="482">
                  <c:v>2.183021547811454E-3</c:v>
                </c:pt>
                <c:pt idx="483">
                  <c:v>2.1069247354108555E-3</c:v>
                </c:pt>
                <c:pt idx="484">
                  <c:v>2.1069247354108555E-3</c:v>
                </c:pt>
                <c:pt idx="485">
                  <c:v>2.0320889098380209E-3</c:v>
                </c:pt>
                <c:pt idx="486">
                  <c:v>2.0320889098380209E-3</c:v>
                </c:pt>
                <c:pt idx="487">
                  <c:v>1.9582405693837324E-3</c:v>
                </c:pt>
                <c:pt idx="488">
                  <c:v>1.9582405693837324E-3</c:v>
                </c:pt>
                <c:pt idx="489">
                  <c:v>1.8851465178538142E-3</c:v>
                </c:pt>
                <c:pt idx="490">
                  <c:v>1.8851465178538142E-3</c:v>
                </c:pt>
                <c:pt idx="491">
                  <c:v>1.8125994697423323E-3</c:v>
                </c:pt>
                <c:pt idx="492">
                  <c:v>1.8125994697423323E-3</c:v>
                </c:pt>
                <c:pt idx="493">
                  <c:v>1.7404266871276757E-3</c:v>
                </c:pt>
                <c:pt idx="494">
                  <c:v>1.7404266871276757E-3</c:v>
                </c:pt>
                <c:pt idx="495">
                  <c:v>1.6684928586379148E-3</c:v>
                </c:pt>
                <c:pt idx="496">
                  <c:v>1.6684928586379148E-3</c:v>
                </c:pt>
                <c:pt idx="497">
                  <c:v>1.5966972204854431E-3</c:v>
                </c:pt>
                <c:pt idx="498">
                  <c:v>1.5966972204854431E-3</c:v>
                </c:pt>
                <c:pt idx="499">
                  <c:v>1.5249649195708957E-3</c:v>
                </c:pt>
                <c:pt idx="500">
                  <c:v>1.5249649195708957E-3</c:v>
                </c:pt>
                <c:pt idx="501">
                  <c:v>1.4532729241713911E-3</c:v>
                </c:pt>
                <c:pt idx="502">
                  <c:v>1.4532729241713911E-3</c:v>
                </c:pt>
                <c:pt idx="503">
                  <c:v>1.3816154763562087E-3</c:v>
                </c:pt>
                <c:pt idx="504">
                  <c:v>1.3816154763562087E-3</c:v>
                </c:pt>
                <c:pt idx="505">
                  <c:v>1.3100415185364719E-3</c:v>
                </c:pt>
                <c:pt idx="506">
                  <c:v>1.3100415185364719E-3</c:v>
                </c:pt>
                <c:pt idx="507">
                  <c:v>1.2386230248461853E-3</c:v>
                </c:pt>
                <c:pt idx="508">
                  <c:v>1.2386230248461853E-3</c:v>
                </c:pt>
                <c:pt idx="509">
                  <c:v>1.1674751538997569E-3</c:v>
                </c:pt>
                <c:pt idx="510">
                  <c:v>1.1674751538997569E-3</c:v>
                </c:pt>
                <c:pt idx="511">
                  <c:v>1.096738974999836E-3</c:v>
                </c:pt>
                <c:pt idx="512">
                  <c:v>1.096738974999836E-3</c:v>
                </c:pt>
                <c:pt idx="513">
                  <c:v>1.0265929839987544E-3</c:v>
                </c:pt>
                <c:pt idx="514">
                  <c:v>1.0265929839987544E-3</c:v>
                </c:pt>
                <c:pt idx="515">
                  <c:v>9.5723007157564536E-4</c:v>
                </c:pt>
                <c:pt idx="516">
                  <c:v>9.5723007157564536E-4</c:v>
                </c:pt>
                <c:pt idx="517">
                  <c:v>8.8888343392468387E-4</c:v>
                </c:pt>
                <c:pt idx="518">
                  <c:v>8.8888343392468387E-4</c:v>
                </c:pt>
                <c:pt idx="519">
                  <c:v>8.2179778310148652E-4</c:v>
                </c:pt>
                <c:pt idx="520">
                  <c:v>8.2179778310148652E-4</c:v>
                </c:pt>
                <c:pt idx="521">
                  <c:v>7.5622934702311052E-4</c:v>
                </c:pt>
                <c:pt idx="522">
                  <c:v>7.5622934702311052E-4</c:v>
                </c:pt>
                <c:pt idx="523">
                  <c:v>6.9244586946805363E-4</c:v>
                </c:pt>
                <c:pt idx="524">
                  <c:v>6.9244586946805363E-4</c:v>
                </c:pt>
                <c:pt idx="525">
                  <c:v>6.3071509421481369E-4</c:v>
                </c:pt>
                <c:pt idx="526">
                  <c:v>6.3071509421481369E-4</c:v>
                </c:pt>
                <c:pt idx="527">
                  <c:v>5.7129900711116826E-4</c:v>
                </c:pt>
                <c:pt idx="528">
                  <c:v>5.7129900711116826E-4</c:v>
                </c:pt>
                <c:pt idx="529">
                  <c:v>5.1445095710881436E-4</c:v>
                </c:pt>
                <c:pt idx="530">
                  <c:v>5.1445095710881436E-4</c:v>
                </c:pt>
                <c:pt idx="531">
                  <c:v>4.6039550350584666E-4</c:v>
                </c:pt>
                <c:pt idx="532">
                  <c:v>4.6039550350584666E-4</c:v>
                </c:pt>
                <c:pt idx="533">
                  <c:v>4.0934281077355939E-4</c:v>
                </c:pt>
                <c:pt idx="534">
                  <c:v>4.0934281077355939E-4</c:v>
                </c:pt>
                <c:pt idx="535">
                  <c:v>3.6146273786820393E-4</c:v>
                </c:pt>
                <c:pt idx="536">
                  <c:v>3.6146273786820393E-4</c:v>
                </c:pt>
                <c:pt idx="537">
                  <c:v>3.1689347512706936E-4</c:v>
                </c:pt>
                <c:pt idx="538">
                  <c:v>3.1689347512706936E-4</c:v>
                </c:pt>
                <c:pt idx="539">
                  <c:v>2.7572858892436201E-4</c:v>
                </c:pt>
                <c:pt idx="540">
                  <c:v>2.7572858892436201E-4</c:v>
                </c:pt>
                <c:pt idx="541">
                  <c:v>2.3802105222270949E-4</c:v>
                </c:pt>
                <c:pt idx="542">
                  <c:v>2.3802105222270949E-4</c:v>
                </c:pt>
                <c:pt idx="543">
                  <c:v>2.0377575926322394E-4</c:v>
                </c:pt>
                <c:pt idx="544">
                  <c:v>2.0377575926322394E-4</c:v>
                </c:pt>
                <c:pt idx="545">
                  <c:v>1.7295384401354289E-4</c:v>
                </c:pt>
                <c:pt idx="546">
                  <c:v>1.7295384401354289E-4</c:v>
                </c:pt>
                <c:pt idx="547">
                  <c:v>1.454726801678288E-4</c:v>
                </c:pt>
                <c:pt idx="548">
                  <c:v>1.454726801678288E-4</c:v>
                </c:pt>
                <c:pt idx="549">
                  <c:v>1.2120904800866545E-4</c:v>
                </c:pt>
                <c:pt idx="550">
                  <c:v>1.2120904800866545E-4</c:v>
                </c:pt>
                <c:pt idx="551">
                  <c:v>1.0000402864817025E-4</c:v>
                </c:pt>
                <c:pt idx="552">
                  <c:v>1.0000402864817025E-4</c:v>
                </c:pt>
                <c:pt idx="553">
                  <c:v>8.1667322476034458E-5</c:v>
                </c:pt>
                <c:pt idx="554">
                  <c:v>8.1667322476034458E-5</c:v>
                </c:pt>
                <c:pt idx="555">
                  <c:v>6.5985022365995828E-5</c:v>
                </c:pt>
                <c:pt idx="556">
                  <c:v>6.5985022365995828E-5</c:v>
                </c:pt>
                <c:pt idx="557">
                  <c:v>5.2725947399630915E-5</c:v>
                </c:pt>
                <c:pt idx="558">
                  <c:v>5.2725947399630915E-5</c:v>
                </c:pt>
                <c:pt idx="559">
                  <c:v>4.164826448668359E-5</c:v>
                </c:pt>
                <c:pt idx="560">
                  <c:v>4.164826448668359E-5</c:v>
                </c:pt>
                <c:pt idx="561">
                  <c:v>3.250610998539345E-5</c:v>
                </c:pt>
                <c:pt idx="562">
                  <c:v>3.250610998539345E-5</c:v>
                </c:pt>
                <c:pt idx="563">
                  <c:v>2.505719017104671E-5</c:v>
                </c:pt>
                <c:pt idx="564">
                  <c:v>2.505719017104671E-5</c:v>
                </c:pt>
                <c:pt idx="565">
                  <c:v>1.9067646687434968E-5</c:v>
                </c:pt>
                <c:pt idx="566">
                  <c:v>1.9067646687434968E-5</c:v>
                </c:pt>
                <c:pt idx="567">
                  <c:v>1.4317037156928315E-5</c:v>
                </c:pt>
                <c:pt idx="568">
                  <c:v>1.4317037156928315E-5</c:v>
                </c:pt>
                <c:pt idx="569">
                  <c:v>1.060207783544358E-5</c:v>
                </c:pt>
                <c:pt idx="570">
                  <c:v>1.060207783544358E-5</c:v>
                </c:pt>
                <c:pt idx="571">
                  <c:v>7.7392058916149127E-6</c:v>
                </c:pt>
                <c:pt idx="572">
                  <c:v>7.7392058916149127E-6</c:v>
                </c:pt>
                <c:pt idx="573">
                  <c:v>5.5660764687810784E-6</c:v>
                </c:pt>
                <c:pt idx="574">
                  <c:v>5.5660764687810784E-6</c:v>
                </c:pt>
                <c:pt idx="575">
                  <c:v>3.9421096884038953E-6</c:v>
                </c:pt>
                <c:pt idx="576">
                  <c:v>3.9421096884038953E-6</c:v>
                </c:pt>
                <c:pt idx="577">
                  <c:v>2.7479551625112377E-6</c:v>
                </c:pt>
                <c:pt idx="578">
                  <c:v>2.7479551625112377E-6</c:v>
                </c:pt>
                <c:pt idx="579">
                  <c:v>1.8843346496222401E-6</c:v>
                </c:pt>
                <c:pt idx="580">
                  <c:v>1.8843346496222401E-6</c:v>
                </c:pt>
                <c:pt idx="581">
                  <c:v>1.270398165526626E-6</c:v>
                </c:pt>
                <c:pt idx="582">
                  <c:v>1.270398165526626E-6</c:v>
                </c:pt>
                <c:pt idx="583">
                  <c:v>8.4161945960640951E-7</c:v>
                </c:pt>
                <c:pt idx="584">
                  <c:v>8.4161945960640951E-7</c:v>
                </c:pt>
                <c:pt idx="585">
                  <c:v>5.4757057461246469E-7</c:v>
                </c:pt>
                <c:pt idx="586">
                  <c:v>5.4757057461246469E-7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885-4338-8FCF-5B3BB1E8FD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151103"/>
        <c:axId val="56152543"/>
      </c:scatterChart>
      <c:valAx>
        <c:axId val="56151103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/>
                  <a:t>Energy</a:t>
                </a:r>
                <a:r>
                  <a:rPr lang="cs-CZ" sz="1400" baseline="0"/>
                  <a:t> </a:t>
                </a:r>
                <a:r>
                  <a:rPr lang="en-US" sz="1400" baseline="0"/>
                  <a:t>[MeV]</a:t>
                </a:r>
                <a:endParaRPr lang="cs-CZ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152543"/>
        <c:crossesAt val="1.0000000000000003E-4"/>
        <c:crossBetween val="midCat"/>
      </c:valAx>
      <c:valAx>
        <c:axId val="56152543"/>
        <c:scaling>
          <c:logBase val="10"/>
          <c:orientation val="minMax"/>
          <c:min val="1.0000000000000003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Flux [cm</a:t>
                </a:r>
                <a:r>
                  <a:rPr lang="en-US" sz="1400" baseline="30000"/>
                  <a:t>-2</a:t>
                </a:r>
                <a:r>
                  <a:rPr lang="en-US" sz="1400"/>
                  <a:t>.s</a:t>
                </a:r>
                <a:r>
                  <a:rPr lang="en-US" sz="1400" baseline="30000"/>
                  <a:t>-1</a:t>
                </a:r>
                <a:r>
                  <a:rPr lang="en-US" sz="1400"/>
                  <a:t>]</a:t>
                </a:r>
                <a:endParaRPr lang="cs-CZ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1511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782751073497789"/>
          <c:y val="4.8508846490546457E-3"/>
          <c:w val="0.37107771664953504"/>
          <c:h val="0.17103460422629896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10185439351208E-2"/>
          <c:y val="5.2209961817152796E-2"/>
          <c:w val="0.88157023273446933"/>
          <c:h val="0.8295070190040873"/>
        </c:manualLayout>
      </c:layout>
      <c:scatterChart>
        <c:scatterStyle val="lineMarker"/>
        <c:varyColors val="0"/>
        <c:ser>
          <c:idx val="0"/>
          <c:order val="0"/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gamma!$V$127:$V$324</c:f>
              <c:numCache>
                <c:formatCode>General</c:formatCode>
                <c:ptCount val="198"/>
                <c:pt idx="0">
                  <c:v>0.1</c:v>
                </c:pt>
                <c:pt idx="1">
                  <c:v>0.2</c:v>
                </c:pt>
                <c:pt idx="2">
                  <c:v>0.2</c:v>
                </c:pt>
                <c:pt idx="3">
                  <c:v>0.30000000000000004</c:v>
                </c:pt>
                <c:pt idx="4">
                  <c:v>0.30000000000000004</c:v>
                </c:pt>
                <c:pt idx="5">
                  <c:v>0.4</c:v>
                </c:pt>
                <c:pt idx="6">
                  <c:v>0.4</c:v>
                </c:pt>
                <c:pt idx="7">
                  <c:v>0.5</c:v>
                </c:pt>
                <c:pt idx="8">
                  <c:v>0.5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0.7</c:v>
                </c:pt>
                <c:pt idx="13">
                  <c:v>0.79999999999999993</c:v>
                </c:pt>
                <c:pt idx="14">
                  <c:v>0.79999999999999993</c:v>
                </c:pt>
                <c:pt idx="15">
                  <c:v>0.89999999999999991</c:v>
                </c:pt>
                <c:pt idx="16">
                  <c:v>0.89999999999999991</c:v>
                </c:pt>
                <c:pt idx="17">
                  <c:v>0.99999999999999989</c:v>
                </c:pt>
                <c:pt idx="18">
                  <c:v>0.99999999999999989</c:v>
                </c:pt>
                <c:pt idx="19">
                  <c:v>1.0999999999999999</c:v>
                </c:pt>
                <c:pt idx="20">
                  <c:v>1.0999999999999999</c:v>
                </c:pt>
                <c:pt idx="21">
                  <c:v>1.2</c:v>
                </c:pt>
                <c:pt idx="22">
                  <c:v>1.2</c:v>
                </c:pt>
                <c:pt idx="23">
                  <c:v>1.3</c:v>
                </c:pt>
                <c:pt idx="24">
                  <c:v>1.3</c:v>
                </c:pt>
                <c:pt idx="25">
                  <c:v>1.4000000000000001</c:v>
                </c:pt>
                <c:pt idx="26">
                  <c:v>1.4000000000000001</c:v>
                </c:pt>
                <c:pt idx="27">
                  <c:v>1.5000000000000002</c:v>
                </c:pt>
                <c:pt idx="28">
                  <c:v>1.5000000000000002</c:v>
                </c:pt>
                <c:pt idx="29">
                  <c:v>1.6000000000000003</c:v>
                </c:pt>
                <c:pt idx="30">
                  <c:v>1.6000000000000003</c:v>
                </c:pt>
                <c:pt idx="31">
                  <c:v>1.7000000000000004</c:v>
                </c:pt>
                <c:pt idx="32">
                  <c:v>1.7000000000000004</c:v>
                </c:pt>
                <c:pt idx="33">
                  <c:v>1.8000000000000005</c:v>
                </c:pt>
                <c:pt idx="34">
                  <c:v>1.8000000000000005</c:v>
                </c:pt>
                <c:pt idx="35">
                  <c:v>1.9000000000000006</c:v>
                </c:pt>
                <c:pt idx="36">
                  <c:v>1.9000000000000006</c:v>
                </c:pt>
                <c:pt idx="37">
                  <c:v>2.0000000000000004</c:v>
                </c:pt>
                <c:pt idx="38">
                  <c:v>2.0000000000000004</c:v>
                </c:pt>
                <c:pt idx="39">
                  <c:v>2.1000000000000005</c:v>
                </c:pt>
                <c:pt idx="40">
                  <c:v>2.1000000000000005</c:v>
                </c:pt>
                <c:pt idx="41">
                  <c:v>2.2000000000000006</c:v>
                </c:pt>
                <c:pt idx="42">
                  <c:v>2.2000000000000006</c:v>
                </c:pt>
                <c:pt idx="43">
                  <c:v>2.3000000000000007</c:v>
                </c:pt>
                <c:pt idx="44">
                  <c:v>2.3000000000000007</c:v>
                </c:pt>
                <c:pt idx="45">
                  <c:v>2.4000000000000008</c:v>
                </c:pt>
                <c:pt idx="46">
                  <c:v>2.4000000000000008</c:v>
                </c:pt>
                <c:pt idx="47">
                  <c:v>2.5000000000000009</c:v>
                </c:pt>
                <c:pt idx="48">
                  <c:v>2.5000000000000009</c:v>
                </c:pt>
                <c:pt idx="49">
                  <c:v>2.600000000000001</c:v>
                </c:pt>
                <c:pt idx="50">
                  <c:v>2.600000000000001</c:v>
                </c:pt>
                <c:pt idx="51">
                  <c:v>2.7000000000000011</c:v>
                </c:pt>
                <c:pt idx="52">
                  <c:v>2.7000000000000011</c:v>
                </c:pt>
                <c:pt idx="53">
                  <c:v>2.8000000000000012</c:v>
                </c:pt>
                <c:pt idx="54">
                  <c:v>2.8000000000000012</c:v>
                </c:pt>
                <c:pt idx="55">
                  <c:v>2.9000000000000012</c:v>
                </c:pt>
                <c:pt idx="56">
                  <c:v>2.9000000000000012</c:v>
                </c:pt>
                <c:pt idx="57">
                  <c:v>3.0000000000000013</c:v>
                </c:pt>
                <c:pt idx="58">
                  <c:v>3.0000000000000013</c:v>
                </c:pt>
                <c:pt idx="59">
                  <c:v>3.1000000000000014</c:v>
                </c:pt>
                <c:pt idx="60">
                  <c:v>3.1000000000000014</c:v>
                </c:pt>
                <c:pt idx="61">
                  <c:v>3.2000000000000015</c:v>
                </c:pt>
                <c:pt idx="62">
                  <c:v>3.2000000000000015</c:v>
                </c:pt>
                <c:pt idx="63">
                  <c:v>3.3000000000000016</c:v>
                </c:pt>
                <c:pt idx="64">
                  <c:v>3.3000000000000016</c:v>
                </c:pt>
                <c:pt idx="65">
                  <c:v>3.4000000000000017</c:v>
                </c:pt>
                <c:pt idx="66">
                  <c:v>3.4000000000000017</c:v>
                </c:pt>
                <c:pt idx="67">
                  <c:v>3.5000000000000018</c:v>
                </c:pt>
                <c:pt idx="68">
                  <c:v>3.5000000000000018</c:v>
                </c:pt>
                <c:pt idx="69">
                  <c:v>3.6000000000000019</c:v>
                </c:pt>
                <c:pt idx="70">
                  <c:v>3.6000000000000019</c:v>
                </c:pt>
                <c:pt idx="71">
                  <c:v>3.700000000000002</c:v>
                </c:pt>
                <c:pt idx="72">
                  <c:v>3.700000000000002</c:v>
                </c:pt>
                <c:pt idx="73">
                  <c:v>3.800000000000002</c:v>
                </c:pt>
                <c:pt idx="74">
                  <c:v>3.800000000000002</c:v>
                </c:pt>
                <c:pt idx="75">
                  <c:v>3.9000000000000021</c:v>
                </c:pt>
                <c:pt idx="76">
                  <c:v>3.9000000000000021</c:v>
                </c:pt>
                <c:pt idx="77">
                  <c:v>4.0000000000000018</c:v>
                </c:pt>
                <c:pt idx="78">
                  <c:v>4.0000000000000018</c:v>
                </c:pt>
                <c:pt idx="79">
                  <c:v>4.1000000000000014</c:v>
                </c:pt>
                <c:pt idx="80">
                  <c:v>4.1000000000000014</c:v>
                </c:pt>
                <c:pt idx="81">
                  <c:v>4.2000000000000011</c:v>
                </c:pt>
                <c:pt idx="82">
                  <c:v>4.2000000000000011</c:v>
                </c:pt>
                <c:pt idx="83">
                  <c:v>4.3000000000000007</c:v>
                </c:pt>
                <c:pt idx="84">
                  <c:v>4.3000000000000007</c:v>
                </c:pt>
                <c:pt idx="85">
                  <c:v>4.4000000000000004</c:v>
                </c:pt>
                <c:pt idx="86">
                  <c:v>4.4000000000000004</c:v>
                </c:pt>
                <c:pt idx="87">
                  <c:v>4.5</c:v>
                </c:pt>
                <c:pt idx="88">
                  <c:v>4.5</c:v>
                </c:pt>
                <c:pt idx="89">
                  <c:v>4.5999999999999996</c:v>
                </c:pt>
                <c:pt idx="90">
                  <c:v>4.5999999999999996</c:v>
                </c:pt>
                <c:pt idx="91">
                  <c:v>4.6999999999999993</c:v>
                </c:pt>
                <c:pt idx="92">
                  <c:v>4.6999999999999993</c:v>
                </c:pt>
                <c:pt idx="93">
                  <c:v>4.7999999999999989</c:v>
                </c:pt>
                <c:pt idx="94">
                  <c:v>4.7999999999999989</c:v>
                </c:pt>
                <c:pt idx="95">
                  <c:v>4.8999999999999986</c:v>
                </c:pt>
                <c:pt idx="96">
                  <c:v>4.8999999999999986</c:v>
                </c:pt>
                <c:pt idx="97">
                  <c:v>4.9999999999999982</c:v>
                </c:pt>
                <c:pt idx="98">
                  <c:v>4.9999999999999982</c:v>
                </c:pt>
                <c:pt idx="99">
                  <c:v>5.0999999999999979</c:v>
                </c:pt>
                <c:pt idx="100">
                  <c:v>5.0999999999999979</c:v>
                </c:pt>
                <c:pt idx="101">
                  <c:v>5.1999999999999975</c:v>
                </c:pt>
                <c:pt idx="102">
                  <c:v>5.1999999999999975</c:v>
                </c:pt>
                <c:pt idx="103">
                  <c:v>5.2999999999999972</c:v>
                </c:pt>
                <c:pt idx="104">
                  <c:v>5.2999999999999972</c:v>
                </c:pt>
                <c:pt idx="105">
                  <c:v>5.3999999999999968</c:v>
                </c:pt>
                <c:pt idx="106">
                  <c:v>5.3999999999999968</c:v>
                </c:pt>
                <c:pt idx="107">
                  <c:v>5.4999999999999964</c:v>
                </c:pt>
                <c:pt idx="108">
                  <c:v>5.4999999999999964</c:v>
                </c:pt>
                <c:pt idx="109">
                  <c:v>5.5999999999999961</c:v>
                </c:pt>
                <c:pt idx="110">
                  <c:v>5.5999999999999961</c:v>
                </c:pt>
                <c:pt idx="111">
                  <c:v>5.6999999999999957</c:v>
                </c:pt>
                <c:pt idx="112">
                  <c:v>5.6999999999999957</c:v>
                </c:pt>
                <c:pt idx="113">
                  <c:v>5.7999999999999954</c:v>
                </c:pt>
                <c:pt idx="114">
                  <c:v>5.7999999999999954</c:v>
                </c:pt>
                <c:pt idx="115">
                  <c:v>5.899999999999995</c:v>
                </c:pt>
                <c:pt idx="116">
                  <c:v>5.899999999999995</c:v>
                </c:pt>
                <c:pt idx="117">
                  <c:v>5.9999999999999947</c:v>
                </c:pt>
                <c:pt idx="118">
                  <c:v>5.9999999999999947</c:v>
                </c:pt>
                <c:pt idx="119">
                  <c:v>6.0999999999999943</c:v>
                </c:pt>
                <c:pt idx="120">
                  <c:v>6.0999999999999943</c:v>
                </c:pt>
                <c:pt idx="121">
                  <c:v>6.199999999999994</c:v>
                </c:pt>
                <c:pt idx="122">
                  <c:v>6.199999999999994</c:v>
                </c:pt>
                <c:pt idx="123">
                  <c:v>6.2999999999999936</c:v>
                </c:pt>
                <c:pt idx="124">
                  <c:v>6.2999999999999936</c:v>
                </c:pt>
                <c:pt idx="125">
                  <c:v>6.3999999999999932</c:v>
                </c:pt>
                <c:pt idx="126">
                  <c:v>6.3999999999999932</c:v>
                </c:pt>
                <c:pt idx="127">
                  <c:v>6.4999999999999929</c:v>
                </c:pt>
                <c:pt idx="128">
                  <c:v>6.4999999999999929</c:v>
                </c:pt>
                <c:pt idx="129">
                  <c:v>6.5999999999999925</c:v>
                </c:pt>
                <c:pt idx="130">
                  <c:v>6.5999999999999925</c:v>
                </c:pt>
                <c:pt idx="131">
                  <c:v>6.6999999999999922</c:v>
                </c:pt>
                <c:pt idx="132">
                  <c:v>6.6999999999999922</c:v>
                </c:pt>
                <c:pt idx="133">
                  <c:v>6.7999999999999918</c:v>
                </c:pt>
                <c:pt idx="134">
                  <c:v>6.7999999999999918</c:v>
                </c:pt>
                <c:pt idx="135">
                  <c:v>6.8999999999999915</c:v>
                </c:pt>
                <c:pt idx="136">
                  <c:v>6.8999999999999915</c:v>
                </c:pt>
                <c:pt idx="137">
                  <c:v>6.9999999999999911</c:v>
                </c:pt>
                <c:pt idx="138">
                  <c:v>6.9999999999999911</c:v>
                </c:pt>
                <c:pt idx="139">
                  <c:v>7.0999999999999908</c:v>
                </c:pt>
                <c:pt idx="140">
                  <c:v>7.0999999999999908</c:v>
                </c:pt>
                <c:pt idx="141">
                  <c:v>7.1999999999999904</c:v>
                </c:pt>
                <c:pt idx="142">
                  <c:v>7.1999999999999904</c:v>
                </c:pt>
                <c:pt idx="143">
                  <c:v>7.2999999999999901</c:v>
                </c:pt>
                <c:pt idx="144">
                  <c:v>7.2999999999999901</c:v>
                </c:pt>
                <c:pt idx="145">
                  <c:v>7.3999999999999897</c:v>
                </c:pt>
                <c:pt idx="146">
                  <c:v>7.3999999999999897</c:v>
                </c:pt>
                <c:pt idx="147">
                  <c:v>7.4999999999999893</c:v>
                </c:pt>
                <c:pt idx="148">
                  <c:v>7.4999999999999893</c:v>
                </c:pt>
                <c:pt idx="149">
                  <c:v>7.599999999999989</c:v>
                </c:pt>
                <c:pt idx="150">
                  <c:v>7.599999999999989</c:v>
                </c:pt>
                <c:pt idx="151">
                  <c:v>7.6999999999999886</c:v>
                </c:pt>
                <c:pt idx="152">
                  <c:v>7.6999999999999886</c:v>
                </c:pt>
                <c:pt idx="153">
                  <c:v>7.7999999999999883</c:v>
                </c:pt>
                <c:pt idx="154">
                  <c:v>7.7999999999999883</c:v>
                </c:pt>
                <c:pt idx="155">
                  <c:v>7.8999999999999879</c:v>
                </c:pt>
                <c:pt idx="156">
                  <c:v>7.8999999999999879</c:v>
                </c:pt>
                <c:pt idx="157">
                  <c:v>7.9999999999999876</c:v>
                </c:pt>
                <c:pt idx="158">
                  <c:v>7.9999999999999876</c:v>
                </c:pt>
                <c:pt idx="159">
                  <c:v>8.0999999999999872</c:v>
                </c:pt>
                <c:pt idx="160">
                  <c:v>8.0999999999999872</c:v>
                </c:pt>
                <c:pt idx="161">
                  <c:v>8.1999999999999869</c:v>
                </c:pt>
                <c:pt idx="162">
                  <c:v>8.1999999999999869</c:v>
                </c:pt>
                <c:pt idx="163">
                  <c:v>8.2999999999999865</c:v>
                </c:pt>
                <c:pt idx="164">
                  <c:v>8.2999999999999865</c:v>
                </c:pt>
                <c:pt idx="165">
                  <c:v>8.3999999999999861</c:v>
                </c:pt>
                <c:pt idx="166">
                  <c:v>8.3999999999999861</c:v>
                </c:pt>
                <c:pt idx="167">
                  <c:v>8.4999999999999858</c:v>
                </c:pt>
                <c:pt idx="168">
                  <c:v>8.4999999999999858</c:v>
                </c:pt>
                <c:pt idx="169">
                  <c:v>8.5999999999999854</c:v>
                </c:pt>
                <c:pt idx="170">
                  <c:v>8.5999999999999854</c:v>
                </c:pt>
                <c:pt idx="171">
                  <c:v>8.6999999999999851</c:v>
                </c:pt>
                <c:pt idx="172">
                  <c:v>8.6999999999999851</c:v>
                </c:pt>
                <c:pt idx="173">
                  <c:v>8.7999999999999847</c:v>
                </c:pt>
                <c:pt idx="174">
                  <c:v>8.7999999999999847</c:v>
                </c:pt>
                <c:pt idx="175">
                  <c:v>8.8999999999999844</c:v>
                </c:pt>
                <c:pt idx="176">
                  <c:v>8.8999999999999844</c:v>
                </c:pt>
                <c:pt idx="177">
                  <c:v>8.999999999999984</c:v>
                </c:pt>
                <c:pt idx="178">
                  <c:v>8.999999999999984</c:v>
                </c:pt>
                <c:pt idx="179">
                  <c:v>9.0999999999999837</c:v>
                </c:pt>
                <c:pt idx="180">
                  <c:v>9.0999999999999837</c:v>
                </c:pt>
                <c:pt idx="181">
                  <c:v>9.1999999999999833</c:v>
                </c:pt>
                <c:pt idx="182">
                  <c:v>9.1999999999999833</c:v>
                </c:pt>
                <c:pt idx="183">
                  <c:v>9.2999999999999829</c:v>
                </c:pt>
                <c:pt idx="184">
                  <c:v>9.2999999999999829</c:v>
                </c:pt>
                <c:pt idx="185">
                  <c:v>9.3999999999999826</c:v>
                </c:pt>
                <c:pt idx="186">
                  <c:v>9.3999999999999826</c:v>
                </c:pt>
                <c:pt idx="187">
                  <c:v>9.4999999999999822</c:v>
                </c:pt>
                <c:pt idx="188">
                  <c:v>9.4999999999999822</c:v>
                </c:pt>
                <c:pt idx="189">
                  <c:v>9.5999999999999819</c:v>
                </c:pt>
                <c:pt idx="190">
                  <c:v>9.5999999999999819</c:v>
                </c:pt>
                <c:pt idx="191">
                  <c:v>9.6999999999999815</c:v>
                </c:pt>
                <c:pt idx="192">
                  <c:v>9.6999999999999815</c:v>
                </c:pt>
                <c:pt idx="193">
                  <c:v>9.7999999999999812</c:v>
                </c:pt>
                <c:pt idx="194">
                  <c:v>9.7999999999999812</c:v>
                </c:pt>
                <c:pt idx="195">
                  <c:v>9.8999999999999808</c:v>
                </c:pt>
                <c:pt idx="196">
                  <c:v>9.8999999999999808</c:v>
                </c:pt>
                <c:pt idx="197">
                  <c:v>9.9999999999999805</c:v>
                </c:pt>
              </c:numCache>
            </c:numRef>
          </c:xVal>
          <c:yVal>
            <c:numRef>
              <c:f>gamma!$W$127:$W$324</c:f>
              <c:numCache>
                <c:formatCode>General</c:formatCode>
                <c:ptCount val="198"/>
                <c:pt idx="0">
                  <c:v>7442.209754641266</c:v>
                </c:pt>
                <c:pt idx="1">
                  <c:v>7442.209754641266</c:v>
                </c:pt>
                <c:pt idx="2">
                  <c:v>236.33526390805775</c:v>
                </c:pt>
                <c:pt idx="3">
                  <c:v>236.33526390805775</c:v>
                </c:pt>
                <c:pt idx="4">
                  <c:v>138.27776497080924</c:v>
                </c:pt>
                <c:pt idx="5">
                  <c:v>138.27776497080924</c:v>
                </c:pt>
                <c:pt idx="6">
                  <c:v>344.78800317459809</c:v>
                </c:pt>
                <c:pt idx="7">
                  <c:v>344.78800317459809</c:v>
                </c:pt>
                <c:pt idx="8">
                  <c:v>184.61564908626951</c:v>
                </c:pt>
                <c:pt idx="9">
                  <c:v>184.61564908626951</c:v>
                </c:pt>
                <c:pt idx="10">
                  <c:v>67.212202146760234</c:v>
                </c:pt>
                <c:pt idx="11">
                  <c:v>67.212202146760234</c:v>
                </c:pt>
                <c:pt idx="12">
                  <c:v>60.228027117158213</c:v>
                </c:pt>
                <c:pt idx="13">
                  <c:v>60.228027117158213</c:v>
                </c:pt>
                <c:pt idx="14">
                  <c:v>59.161842348788682</c:v>
                </c:pt>
                <c:pt idx="15">
                  <c:v>59.161842348788682</c:v>
                </c:pt>
                <c:pt idx="16">
                  <c:v>49.789016946265178</c:v>
                </c:pt>
                <c:pt idx="17">
                  <c:v>49.789016946265178</c:v>
                </c:pt>
                <c:pt idx="18">
                  <c:v>42.489187822529288</c:v>
                </c:pt>
                <c:pt idx="19">
                  <c:v>42.489187822529288</c:v>
                </c:pt>
                <c:pt idx="20">
                  <c:v>48.587287630542903</c:v>
                </c:pt>
                <c:pt idx="21">
                  <c:v>48.587287630542903</c:v>
                </c:pt>
                <c:pt idx="22">
                  <c:v>77.414047993992526</c:v>
                </c:pt>
                <c:pt idx="23">
                  <c:v>77.414047993992526</c:v>
                </c:pt>
                <c:pt idx="24">
                  <c:v>88.554399014172276</c:v>
                </c:pt>
                <c:pt idx="25">
                  <c:v>88.554399014172276</c:v>
                </c:pt>
                <c:pt idx="26">
                  <c:v>56.727290296001478</c:v>
                </c:pt>
                <c:pt idx="27">
                  <c:v>56.727290296001478</c:v>
                </c:pt>
                <c:pt idx="28">
                  <c:v>43.479195861198619</c:v>
                </c:pt>
                <c:pt idx="29">
                  <c:v>43.479195861198619</c:v>
                </c:pt>
                <c:pt idx="30">
                  <c:v>78.560463973279752</c:v>
                </c:pt>
                <c:pt idx="31">
                  <c:v>78.560463973279752</c:v>
                </c:pt>
                <c:pt idx="32">
                  <c:v>253.30980372811143</c:v>
                </c:pt>
                <c:pt idx="33">
                  <c:v>253.30980372811143</c:v>
                </c:pt>
                <c:pt idx="34">
                  <c:v>300.83415799231608</c:v>
                </c:pt>
                <c:pt idx="35">
                  <c:v>300.83415799231608</c:v>
                </c:pt>
                <c:pt idx="36">
                  <c:v>77.211040895943285</c:v>
                </c:pt>
                <c:pt idx="37">
                  <c:v>77.211040895943285</c:v>
                </c:pt>
                <c:pt idx="38">
                  <c:v>22.763839627532303</c:v>
                </c:pt>
                <c:pt idx="39">
                  <c:v>22.763839627532303</c:v>
                </c:pt>
                <c:pt idx="40">
                  <c:v>13.771041348673192</c:v>
                </c:pt>
                <c:pt idx="41">
                  <c:v>13.771041348673192</c:v>
                </c:pt>
                <c:pt idx="42">
                  <c:v>11.839265879808677</c:v>
                </c:pt>
                <c:pt idx="43">
                  <c:v>11.839265879808677</c:v>
                </c:pt>
                <c:pt idx="44">
                  <c:v>11.452356931548554</c:v>
                </c:pt>
                <c:pt idx="45">
                  <c:v>11.452356931548554</c:v>
                </c:pt>
                <c:pt idx="46">
                  <c:v>12.408263383989018</c:v>
                </c:pt>
                <c:pt idx="47">
                  <c:v>12.408263383989018</c:v>
                </c:pt>
                <c:pt idx="48">
                  <c:v>14.426322124567724</c:v>
                </c:pt>
                <c:pt idx="49">
                  <c:v>14.426322124567724</c:v>
                </c:pt>
                <c:pt idx="50">
                  <c:v>14.553897120581158</c:v>
                </c:pt>
                <c:pt idx="51">
                  <c:v>14.553897120581158</c:v>
                </c:pt>
                <c:pt idx="52">
                  <c:v>14.324695840963315</c:v>
                </c:pt>
                <c:pt idx="53">
                  <c:v>14.324695840963315</c:v>
                </c:pt>
                <c:pt idx="54">
                  <c:v>14.664871902749027</c:v>
                </c:pt>
                <c:pt idx="55">
                  <c:v>14.664871902749027</c:v>
                </c:pt>
                <c:pt idx="56">
                  <c:v>14.317014629954576</c:v>
                </c:pt>
                <c:pt idx="57">
                  <c:v>14.317014629954576</c:v>
                </c:pt>
                <c:pt idx="58">
                  <c:v>13.410051316542118</c:v>
                </c:pt>
                <c:pt idx="59">
                  <c:v>13.410051316542118</c:v>
                </c:pt>
                <c:pt idx="60">
                  <c:v>12.57586415378027</c:v>
                </c:pt>
                <c:pt idx="61">
                  <c:v>12.57586415378027</c:v>
                </c:pt>
                <c:pt idx="62">
                  <c:v>12.092796375082898</c:v>
                </c:pt>
                <c:pt idx="63">
                  <c:v>12.092796375082898</c:v>
                </c:pt>
                <c:pt idx="64">
                  <c:v>11.846546489562257</c:v>
                </c:pt>
                <c:pt idx="65">
                  <c:v>11.846546489562257</c:v>
                </c:pt>
                <c:pt idx="66">
                  <c:v>11.788576500039351</c:v>
                </c:pt>
                <c:pt idx="67">
                  <c:v>11.788576500039351</c:v>
                </c:pt>
                <c:pt idx="68">
                  <c:v>11.631235730872584</c:v>
                </c:pt>
                <c:pt idx="69">
                  <c:v>11.631235730872584</c:v>
                </c:pt>
                <c:pt idx="70">
                  <c:v>11.180189947398461</c:v>
                </c:pt>
                <c:pt idx="71">
                  <c:v>11.180189947398461</c:v>
                </c:pt>
                <c:pt idx="72">
                  <c:v>10.729348592173293</c:v>
                </c:pt>
                <c:pt idx="73">
                  <c:v>10.729348592173293</c:v>
                </c:pt>
                <c:pt idx="74">
                  <c:v>10.345442339893882</c:v>
                </c:pt>
                <c:pt idx="75">
                  <c:v>10.345442339893882</c:v>
                </c:pt>
                <c:pt idx="76">
                  <c:v>10.11006312574799</c:v>
                </c:pt>
                <c:pt idx="77">
                  <c:v>10.11006312574799</c:v>
                </c:pt>
                <c:pt idx="78">
                  <c:v>9.9220678393056652</c:v>
                </c:pt>
                <c:pt idx="79">
                  <c:v>9.9220678393056652</c:v>
                </c:pt>
                <c:pt idx="80">
                  <c:v>9.6711469802374683</c:v>
                </c:pt>
                <c:pt idx="81">
                  <c:v>9.6711469802374683</c:v>
                </c:pt>
                <c:pt idx="82">
                  <c:v>9.4401052586820082</c:v>
                </c:pt>
                <c:pt idx="83">
                  <c:v>9.4401052586820082</c:v>
                </c:pt>
                <c:pt idx="84">
                  <c:v>9.2880009100310978</c:v>
                </c:pt>
                <c:pt idx="85">
                  <c:v>9.2880009100310978</c:v>
                </c:pt>
                <c:pt idx="86">
                  <c:v>9.1321166424973175</c:v>
                </c:pt>
                <c:pt idx="87">
                  <c:v>9.1321166424973175</c:v>
                </c:pt>
                <c:pt idx="88">
                  <c:v>8.9373689456760985</c:v>
                </c:pt>
                <c:pt idx="89">
                  <c:v>8.9373689456760985</c:v>
                </c:pt>
                <c:pt idx="90">
                  <c:v>8.6207011489588723</c:v>
                </c:pt>
                <c:pt idx="91">
                  <c:v>8.6207011489588723</c:v>
                </c:pt>
                <c:pt idx="92">
                  <c:v>8.1892628496999134</c:v>
                </c:pt>
                <c:pt idx="93">
                  <c:v>8.1892628496999134</c:v>
                </c:pt>
                <c:pt idx="94">
                  <c:v>7.6734416723491172</c:v>
                </c:pt>
                <c:pt idx="95">
                  <c:v>7.6734416723491172</c:v>
                </c:pt>
                <c:pt idx="96">
                  <c:v>7.2737963235391412</c:v>
                </c:pt>
                <c:pt idx="97">
                  <c:v>7.2737963235391412</c:v>
                </c:pt>
                <c:pt idx="98">
                  <c:v>7.2939849399643037</c:v>
                </c:pt>
                <c:pt idx="99">
                  <c:v>7.2939849399643037</c:v>
                </c:pt>
                <c:pt idx="100">
                  <c:v>8.3218664311325696</c:v>
                </c:pt>
                <c:pt idx="101">
                  <c:v>8.3218664311325696</c:v>
                </c:pt>
                <c:pt idx="102">
                  <c:v>11.538728053517238</c:v>
                </c:pt>
                <c:pt idx="103">
                  <c:v>11.538728053517238</c:v>
                </c:pt>
                <c:pt idx="104">
                  <c:v>18.232347040206065</c:v>
                </c:pt>
                <c:pt idx="105">
                  <c:v>18.232347040206065</c:v>
                </c:pt>
                <c:pt idx="106">
                  <c:v>27.753985544446216</c:v>
                </c:pt>
                <c:pt idx="107">
                  <c:v>27.753985544446216</c:v>
                </c:pt>
                <c:pt idx="108">
                  <c:v>36.806027750896504</c:v>
                </c:pt>
                <c:pt idx="109">
                  <c:v>36.806027750896504</c:v>
                </c:pt>
                <c:pt idx="110">
                  <c:v>45.946799647184285</c:v>
                </c:pt>
                <c:pt idx="111">
                  <c:v>45.946799647184285</c:v>
                </c:pt>
                <c:pt idx="112">
                  <c:v>61.553924711769135</c:v>
                </c:pt>
                <c:pt idx="113">
                  <c:v>61.553924711769135</c:v>
                </c:pt>
                <c:pt idx="114">
                  <c:v>96.463377599222071</c:v>
                </c:pt>
                <c:pt idx="115">
                  <c:v>96.463377599222071</c:v>
                </c:pt>
                <c:pt idx="116">
                  <c:v>169.33401779291228</c:v>
                </c:pt>
                <c:pt idx="117">
                  <c:v>169.33401779291228</c:v>
                </c:pt>
                <c:pt idx="118">
                  <c:v>274.13592972701809</c:v>
                </c:pt>
                <c:pt idx="119">
                  <c:v>274.13592972701809</c:v>
                </c:pt>
                <c:pt idx="120">
                  <c:v>300.24028549996871</c:v>
                </c:pt>
                <c:pt idx="121">
                  <c:v>300.24028549996871</c:v>
                </c:pt>
                <c:pt idx="122">
                  <c:v>202.45845563960378</c:v>
                </c:pt>
                <c:pt idx="123">
                  <c:v>202.45845563960378</c:v>
                </c:pt>
                <c:pt idx="124">
                  <c:v>105.65174701342163</c:v>
                </c:pt>
                <c:pt idx="125">
                  <c:v>105.65174701342163</c:v>
                </c:pt>
                <c:pt idx="126">
                  <c:v>57.985749771760482</c:v>
                </c:pt>
                <c:pt idx="127">
                  <c:v>57.985749771760482</c:v>
                </c:pt>
                <c:pt idx="128">
                  <c:v>39.964365932062947</c:v>
                </c:pt>
                <c:pt idx="129">
                  <c:v>39.964365932062947</c:v>
                </c:pt>
                <c:pt idx="130">
                  <c:v>33.562109511061102</c:v>
                </c:pt>
                <c:pt idx="131">
                  <c:v>33.562109511061102</c:v>
                </c:pt>
                <c:pt idx="132">
                  <c:v>29.984196363891325</c:v>
                </c:pt>
                <c:pt idx="133">
                  <c:v>29.984196363891325</c:v>
                </c:pt>
                <c:pt idx="134">
                  <c:v>23.431879865369638</c:v>
                </c:pt>
                <c:pt idx="135">
                  <c:v>23.431879865369638</c:v>
                </c:pt>
                <c:pt idx="136">
                  <c:v>14.530550536832948</c:v>
                </c:pt>
                <c:pt idx="137">
                  <c:v>14.530550536832948</c:v>
                </c:pt>
                <c:pt idx="138">
                  <c:v>7.7009826658530729</c:v>
                </c:pt>
                <c:pt idx="139">
                  <c:v>7.7009826658530729</c:v>
                </c:pt>
                <c:pt idx="140">
                  <c:v>4.0058582702548797</c:v>
                </c:pt>
                <c:pt idx="141">
                  <c:v>4.0058582702548797</c:v>
                </c:pt>
                <c:pt idx="142">
                  <c:v>2.3139509766164954</c:v>
                </c:pt>
                <c:pt idx="143">
                  <c:v>2.3139509766164954</c:v>
                </c:pt>
                <c:pt idx="144">
                  <c:v>1.5404877303452404</c:v>
                </c:pt>
                <c:pt idx="145">
                  <c:v>1.5404877303452404</c:v>
                </c:pt>
                <c:pt idx="146">
                  <c:v>1.2184906747951512</c:v>
                </c:pt>
                <c:pt idx="147">
                  <c:v>1.2184906747951512</c:v>
                </c:pt>
                <c:pt idx="148">
                  <c:v>1.0717705148042962</c:v>
                </c:pt>
                <c:pt idx="149">
                  <c:v>1.0717705148042962</c:v>
                </c:pt>
                <c:pt idx="150">
                  <c:v>0.92675482629810524</c:v>
                </c:pt>
                <c:pt idx="151">
                  <c:v>0.92675482629810524</c:v>
                </c:pt>
                <c:pt idx="152">
                  <c:v>0.67130880409860716</c:v>
                </c:pt>
                <c:pt idx="153">
                  <c:v>0.67130880409860716</c:v>
                </c:pt>
                <c:pt idx="154">
                  <c:v>0.38780471670067396</c:v>
                </c:pt>
                <c:pt idx="155">
                  <c:v>0.38780471670067396</c:v>
                </c:pt>
                <c:pt idx="156">
                  <c:v>0.20437283884818205</c:v>
                </c:pt>
                <c:pt idx="157">
                  <c:v>0.20437283884818205</c:v>
                </c:pt>
                <c:pt idx="158">
                  <c:v>0.11873504270007783</c:v>
                </c:pt>
                <c:pt idx="159">
                  <c:v>0.11873504270007783</c:v>
                </c:pt>
                <c:pt idx="160">
                  <c:v>8.1946231500404643E-2</c:v>
                </c:pt>
                <c:pt idx="161">
                  <c:v>8.1946231500404643E-2</c:v>
                </c:pt>
                <c:pt idx="162">
                  <c:v>6.9536078508877219E-2</c:v>
                </c:pt>
                <c:pt idx="163">
                  <c:v>6.9536078508877219E-2</c:v>
                </c:pt>
                <c:pt idx="164">
                  <c:v>6.6630156634170851E-2</c:v>
                </c:pt>
                <c:pt idx="165">
                  <c:v>6.6630156634170851E-2</c:v>
                </c:pt>
                <c:pt idx="166">
                  <c:v>6.7312109098882106E-2</c:v>
                </c:pt>
                <c:pt idx="167">
                  <c:v>6.7312109098882106E-2</c:v>
                </c:pt>
                <c:pt idx="168">
                  <c:v>7.0075732295815943E-2</c:v>
                </c:pt>
                <c:pt idx="169">
                  <c:v>7.0075732295815943E-2</c:v>
                </c:pt>
                <c:pt idx="170">
                  <c:v>7.2441589093843406E-2</c:v>
                </c:pt>
                <c:pt idx="171">
                  <c:v>7.2441589093843406E-2</c:v>
                </c:pt>
                <c:pt idx="172">
                  <c:v>7.0627271697172714E-2</c:v>
                </c:pt>
                <c:pt idx="173">
                  <c:v>7.0627271697172714E-2</c:v>
                </c:pt>
                <c:pt idx="174">
                  <c:v>6.6965783645908036E-2</c:v>
                </c:pt>
                <c:pt idx="175">
                  <c:v>6.6965783645908036E-2</c:v>
                </c:pt>
                <c:pt idx="176">
                  <c:v>6.1660195498156371E-2</c:v>
                </c:pt>
                <c:pt idx="177">
                  <c:v>6.1660195498156371E-2</c:v>
                </c:pt>
                <c:pt idx="178">
                  <c:v>5.5768507130549733E-2</c:v>
                </c:pt>
                <c:pt idx="179">
                  <c:v>5.5768507130549733E-2</c:v>
                </c:pt>
                <c:pt idx="180">
                  <c:v>4.8229911154731527E-2</c:v>
                </c:pt>
                <c:pt idx="181">
                  <c:v>4.8229911154731527E-2</c:v>
                </c:pt>
                <c:pt idx="182">
                  <c:v>4.0083304139694811E-2</c:v>
                </c:pt>
                <c:pt idx="183">
                  <c:v>4.0083304139694811E-2</c:v>
                </c:pt>
                <c:pt idx="184">
                  <c:v>3.2891732234472761E-2</c:v>
                </c:pt>
                <c:pt idx="185">
                  <c:v>3.2891732234472761E-2</c:v>
                </c:pt>
                <c:pt idx="186">
                  <c:v>2.6834642008100047E-2</c:v>
                </c:pt>
                <c:pt idx="187">
                  <c:v>2.6834642008100047E-2</c:v>
                </c:pt>
                <c:pt idx="188">
                  <c:v>2.285316156435899E-2</c:v>
                </c:pt>
                <c:pt idx="189">
                  <c:v>2.285316156435899E-2</c:v>
                </c:pt>
                <c:pt idx="190">
                  <c:v>2.0389563505419993E-2</c:v>
                </c:pt>
                <c:pt idx="191">
                  <c:v>2.0389563505419993E-2</c:v>
                </c:pt>
                <c:pt idx="192">
                  <c:v>1.8902535002777311E-2</c:v>
                </c:pt>
                <c:pt idx="193">
                  <c:v>1.8902535002777311E-2</c:v>
                </c:pt>
                <c:pt idx="194">
                  <c:v>1.854151432023541E-2</c:v>
                </c:pt>
                <c:pt idx="195">
                  <c:v>1.854151432023541E-2</c:v>
                </c:pt>
                <c:pt idx="196">
                  <c:v>1.830810395708719E-2</c:v>
                </c:pt>
                <c:pt idx="197">
                  <c:v>1.830810395708719E-2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A4-4608-8514-39AB98B1B825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gamma!$T$25:$T$123</c:f>
                <c:numCache>
                  <c:formatCode>General</c:formatCode>
                  <c:ptCount val="99"/>
                  <c:pt idx="0">
                    <c:v>396.1602255842771</c:v>
                  </c:pt>
                  <c:pt idx="1">
                    <c:v>12.569439009681769</c:v>
                  </c:pt>
                  <c:pt idx="2">
                    <c:v>7.2873226145819636</c:v>
                  </c:pt>
                  <c:pt idx="3">
                    <c:v>17.405456208553037</c:v>
                  </c:pt>
                  <c:pt idx="4">
                    <c:v>10.339481581399196</c:v>
                  </c:pt>
                  <c:pt idx="5">
                    <c:v>5.8223069443704691</c:v>
                  </c:pt>
                  <c:pt idx="6">
                    <c:v>3.3496266705755544</c:v>
                  </c:pt>
                  <c:pt idx="7">
                    <c:v>4.3150820886663608</c:v>
                  </c:pt>
                  <c:pt idx="8">
                    <c:v>2.5133380619824104</c:v>
                  </c:pt>
                  <c:pt idx="9">
                    <c:v>3.7451441253158935</c:v>
                  </c:pt>
                  <c:pt idx="10">
                    <c:v>4.3664170476940463</c:v>
                  </c:pt>
                  <c:pt idx="11">
                    <c:v>6.6654286433364112</c:v>
                  </c:pt>
                  <c:pt idx="12">
                    <c:v>11.450494804420108</c:v>
                  </c:pt>
                  <c:pt idx="13">
                    <c:v>5.0715287304988763</c:v>
                  </c:pt>
                  <c:pt idx="14">
                    <c:v>10.644638896977526</c:v>
                  </c:pt>
                  <c:pt idx="15">
                    <c:v>17.869812630460522</c:v>
                  </c:pt>
                  <c:pt idx="16">
                    <c:v>21.338305645285008</c:v>
                  </c:pt>
                  <c:pt idx="17">
                    <c:v>38.913438627184597</c:v>
                  </c:pt>
                  <c:pt idx="18">
                    <c:v>17.262562258488423</c:v>
                  </c:pt>
                  <c:pt idx="19">
                    <c:v>7.2885096547967034</c:v>
                  </c:pt>
                  <c:pt idx="20">
                    <c:v>3.5088895747691735</c:v>
                  </c:pt>
                  <c:pt idx="21">
                    <c:v>2.0001177348104844</c:v>
                  </c:pt>
                  <c:pt idx="22">
                    <c:v>1.3800202663659817</c:v>
                  </c:pt>
                  <c:pt idx="23">
                    <c:v>0.97380555337240782</c:v>
                  </c:pt>
                  <c:pt idx="24">
                    <c:v>0.93610816536726504</c:v>
                  </c:pt>
                  <c:pt idx="25">
                    <c:v>1.3256685796090806</c:v>
                  </c:pt>
                  <c:pt idx="26">
                    <c:v>1.741290044751866</c:v>
                  </c:pt>
                  <c:pt idx="27">
                    <c:v>2.3097241305591703</c:v>
                  </c:pt>
                  <c:pt idx="28">
                    <c:v>2.1771080333329667</c:v>
                  </c:pt>
                  <c:pt idx="29">
                    <c:v>1.6123453158808232</c:v>
                  </c:pt>
                  <c:pt idx="30">
                    <c:v>1.1627790058359779</c:v>
                  </c:pt>
                  <c:pt idx="31">
                    <c:v>0.94052464469576413</c:v>
                  </c:pt>
                  <c:pt idx="32">
                    <c:v>0.86153256167659253</c:v>
                  </c:pt>
                  <c:pt idx="33">
                    <c:v>0.86197740250669586</c:v>
                  </c:pt>
                  <c:pt idx="34">
                    <c:v>0.80173221995707478</c:v>
                  </c:pt>
                  <c:pt idx="35">
                    <c:v>0.64213406445293253</c:v>
                  </c:pt>
                  <c:pt idx="36">
                    <c:v>0.61181364865766352</c:v>
                  </c:pt>
                  <c:pt idx="37">
                    <c:v>0.67275270535970744</c:v>
                  </c:pt>
                  <c:pt idx="38">
                    <c:v>0.74446143392538999</c:v>
                  </c:pt>
                  <c:pt idx="39">
                    <c:v>0.82250504664472668</c:v>
                  </c:pt>
                  <c:pt idx="40">
                    <c:v>0.91385543016920368</c:v>
                  </c:pt>
                  <c:pt idx="41">
                    <c:v>1.0150365449389285</c:v>
                  </c:pt>
                  <c:pt idx="42">
                    <c:v>1.1181617903934009</c:v>
                  </c:pt>
                  <c:pt idx="43">
                    <c:v>1.2228668294863339</c:v>
                  </c:pt>
                  <c:pt idx="44">
                    <c:v>1.3496918823749082</c:v>
                  </c:pt>
                  <c:pt idx="45">
                    <c:v>1.5161884591748225</c:v>
                  </c:pt>
                  <c:pt idx="46">
                    <c:v>1.7553342241473959</c:v>
                  </c:pt>
                  <c:pt idx="47">
                    <c:v>2.014311072967633</c:v>
                  </c:pt>
                  <c:pt idx="48">
                    <c:v>2.2923488945245869</c:v>
                  </c:pt>
                  <c:pt idx="49">
                    <c:v>2.6448989726688006</c:v>
                  </c:pt>
                  <c:pt idx="50">
                    <c:v>3.2277646342113764</c:v>
                  </c:pt>
                  <c:pt idx="51">
                    <c:v>4.337690500028061</c:v>
                  </c:pt>
                  <c:pt idx="52">
                    <c:v>5.9680355125920386</c:v>
                  </c:pt>
                  <c:pt idx="53">
                    <c:v>7.5780715891959263</c:v>
                  </c:pt>
                  <c:pt idx="54">
                    <c:v>9.1560171816326434</c:v>
                  </c:pt>
                  <c:pt idx="55">
                    <c:v>11.213020899400286</c:v>
                  </c:pt>
                  <c:pt idx="56">
                    <c:v>13.795886810745733</c:v>
                  </c:pt>
                  <c:pt idx="57">
                    <c:v>16.414996634240172</c:v>
                  </c:pt>
                  <c:pt idx="58">
                    <c:v>22.82318733727676</c:v>
                  </c:pt>
                  <c:pt idx="59">
                    <c:v>59.248756134962761</c:v>
                  </c:pt>
                  <c:pt idx="60">
                    <c:v>68.407347347719735</c:v>
                  </c:pt>
                  <c:pt idx="61">
                    <c:v>28.273343132179551</c:v>
                  </c:pt>
                  <c:pt idx="62">
                    <c:v>25.059526981193411</c:v>
                  </c:pt>
                  <c:pt idx="63">
                    <c:v>19.993492233310924</c:v>
                  </c:pt>
                  <c:pt idx="64">
                    <c:v>14.509120846118066</c:v>
                  </c:pt>
                  <c:pt idx="65">
                    <c:v>9.9759728520759268</c:v>
                  </c:pt>
                  <c:pt idx="66">
                    <c:v>4.737896465272871</c:v>
                  </c:pt>
                  <c:pt idx="67">
                    <c:v>2.4119337711518809</c:v>
                  </c:pt>
                  <c:pt idx="68">
                    <c:v>2.8231819663688404</c:v>
                  </c:pt>
                  <c:pt idx="69">
                    <c:v>1.5786716674322663</c:v>
                  </c:pt>
                  <c:pt idx="70">
                    <c:v>0.75849521778130702</c:v>
                  </c:pt>
                  <c:pt idx="71">
                    <c:v>0.50272090539252845</c:v>
                  </c:pt>
                  <c:pt idx="72">
                    <c:v>0.35112900021060389</c:v>
                  </c:pt>
                  <c:pt idx="73">
                    <c:v>0.23100608191122954</c:v>
                  </c:pt>
                  <c:pt idx="74">
                    <c:v>0.1277356138963035</c:v>
                  </c:pt>
                  <c:pt idx="75">
                    <c:v>0.22525886764887756</c:v>
                  </c:pt>
                  <c:pt idx="76">
                    <c:v>0.16065918093977627</c:v>
                  </c:pt>
                  <c:pt idx="77">
                    <c:v>8.2688818868938224E-2</c:v>
                  </c:pt>
                  <c:pt idx="78">
                    <c:v>6.7994075553306763E-2</c:v>
                  </c:pt>
                  <c:pt idx="79">
                    <c:v>5.2094088647442985E-2</c:v>
                  </c:pt>
                  <c:pt idx="80">
                    <c:v>3.902307463438448E-2</c:v>
                  </c:pt>
                  <c:pt idx="81">
                    <c:v>2.9783119189448138E-2</c:v>
                  </c:pt>
                  <c:pt idx="82">
                    <c:v>2.2726674653178635E-2</c:v>
                  </c:pt>
                  <c:pt idx="83">
                    <c:v>1.4160645035771942E-2</c:v>
                  </c:pt>
                  <c:pt idx="84">
                    <c:v>4.8543918805792202E-3</c:v>
                  </c:pt>
                  <c:pt idx="85">
                    <c:v>1.0887501434018171E-2</c:v>
                  </c:pt>
                  <c:pt idx="86">
                    <c:v>1.9314190928946744E-2</c:v>
                  </c:pt>
                  <c:pt idx="87">
                    <c:v>2.2808945052694349E-2</c:v>
                  </c:pt>
                  <c:pt idx="88">
                    <c:v>2.2631621921329382E-2</c:v>
                  </c:pt>
                  <c:pt idx="89">
                    <c:v>1.9270707498380946E-2</c:v>
                  </c:pt>
                  <c:pt idx="90">
                    <c:v>1.3807393988067893E-2</c:v>
                  </c:pt>
                  <c:pt idx="91">
                    <c:v>7.8023850570970357E-3</c:v>
                  </c:pt>
                  <c:pt idx="92">
                    <c:v>4.9442827698056779E-3</c:v>
                  </c:pt>
                  <c:pt idx="93">
                    <c:v>3.3118122962267969E-3</c:v>
                  </c:pt>
                  <c:pt idx="94">
                    <c:v>2.509083407746711E-3</c:v>
                  </c:pt>
                  <c:pt idx="95">
                    <c:v>2.5416827575285629E-3</c:v>
                  </c:pt>
                  <c:pt idx="96">
                    <c:v>2.4009848692632518E-3</c:v>
                  </c:pt>
                  <c:pt idx="97">
                    <c:v>2.8457083443849396E-3</c:v>
                  </c:pt>
                  <c:pt idx="98">
                    <c:v>3.2011157262887852E-3</c:v>
                  </c:pt>
                </c:numCache>
              </c:numRef>
            </c:plus>
            <c:minus>
              <c:numRef>
                <c:f>gamma!$T$25:$T$123</c:f>
                <c:numCache>
                  <c:formatCode>General</c:formatCode>
                  <c:ptCount val="99"/>
                  <c:pt idx="0">
                    <c:v>396.1602255842771</c:v>
                  </c:pt>
                  <c:pt idx="1">
                    <c:v>12.569439009681769</c:v>
                  </c:pt>
                  <c:pt idx="2">
                    <c:v>7.2873226145819636</c:v>
                  </c:pt>
                  <c:pt idx="3">
                    <c:v>17.405456208553037</c:v>
                  </c:pt>
                  <c:pt idx="4">
                    <c:v>10.339481581399196</c:v>
                  </c:pt>
                  <c:pt idx="5">
                    <c:v>5.8223069443704691</c:v>
                  </c:pt>
                  <c:pt idx="6">
                    <c:v>3.3496266705755544</c:v>
                  </c:pt>
                  <c:pt idx="7">
                    <c:v>4.3150820886663608</c:v>
                  </c:pt>
                  <c:pt idx="8">
                    <c:v>2.5133380619824104</c:v>
                  </c:pt>
                  <c:pt idx="9">
                    <c:v>3.7451441253158935</c:v>
                  </c:pt>
                  <c:pt idx="10">
                    <c:v>4.3664170476940463</c:v>
                  </c:pt>
                  <c:pt idx="11">
                    <c:v>6.6654286433364112</c:v>
                  </c:pt>
                  <c:pt idx="12">
                    <c:v>11.450494804420108</c:v>
                  </c:pt>
                  <c:pt idx="13">
                    <c:v>5.0715287304988763</c:v>
                  </c:pt>
                  <c:pt idx="14">
                    <c:v>10.644638896977526</c:v>
                  </c:pt>
                  <c:pt idx="15">
                    <c:v>17.869812630460522</c:v>
                  </c:pt>
                  <c:pt idx="16">
                    <c:v>21.338305645285008</c:v>
                  </c:pt>
                  <c:pt idx="17">
                    <c:v>38.913438627184597</c:v>
                  </c:pt>
                  <c:pt idx="18">
                    <c:v>17.262562258488423</c:v>
                  </c:pt>
                  <c:pt idx="19">
                    <c:v>7.2885096547967034</c:v>
                  </c:pt>
                  <c:pt idx="20">
                    <c:v>3.5088895747691735</c:v>
                  </c:pt>
                  <c:pt idx="21">
                    <c:v>2.0001177348104844</c:v>
                  </c:pt>
                  <c:pt idx="22">
                    <c:v>1.3800202663659817</c:v>
                  </c:pt>
                  <c:pt idx="23">
                    <c:v>0.97380555337240782</c:v>
                  </c:pt>
                  <c:pt idx="24">
                    <c:v>0.93610816536726504</c:v>
                  </c:pt>
                  <c:pt idx="25">
                    <c:v>1.3256685796090806</c:v>
                  </c:pt>
                  <c:pt idx="26">
                    <c:v>1.741290044751866</c:v>
                  </c:pt>
                  <c:pt idx="27">
                    <c:v>2.3097241305591703</c:v>
                  </c:pt>
                  <c:pt idx="28">
                    <c:v>2.1771080333329667</c:v>
                  </c:pt>
                  <c:pt idx="29">
                    <c:v>1.6123453158808232</c:v>
                  </c:pt>
                  <c:pt idx="30">
                    <c:v>1.1627790058359779</c:v>
                  </c:pt>
                  <c:pt idx="31">
                    <c:v>0.94052464469576413</c:v>
                  </c:pt>
                  <c:pt idx="32">
                    <c:v>0.86153256167659253</c:v>
                  </c:pt>
                  <c:pt idx="33">
                    <c:v>0.86197740250669586</c:v>
                  </c:pt>
                  <c:pt idx="34">
                    <c:v>0.80173221995707478</c:v>
                  </c:pt>
                  <c:pt idx="35">
                    <c:v>0.64213406445293253</c:v>
                  </c:pt>
                  <c:pt idx="36">
                    <c:v>0.61181364865766352</c:v>
                  </c:pt>
                  <c:pt idx="37">
                    <c:v>0.67275270535970744</c:v>
                  </c:pt>
                  <c:pt idx="38">
                    <c:v>0.74446143392538999</c:v>
                  </c:pt>
                  <c:pt idx="39">
                    <c:v>0.82250504664472668</c:v>
                  </c:pt>
                  <c:pt idx="40">
                    <c:v>0.91385543016920368</c:v>
                  </c:pt>
                  <c:pt idx="41">
                    <c:v>1.0150365449389285</c:v>
                  </c:pt>
                  <c:pt idx="42">
                    <c:v>1.1181617903934009</c:v>
                  </c:pt>
                  <c:pt idx="43">
                    <c:v>1.2228668294863339</c:v>
                  </c:pt>
                  <c:pt idx="44">
                    <c:v>1.3496918823749082</c:v>
                  </c:pt>
                  <c:pt idx="45">
                    <c:v>1.5161884591748225</c:v>
                  </c:pt>
                  <c:pt idx="46">
                    <c:v>1.7553342241473959</c:v>
                  </c:pt>
                  <c:pt idx="47">
                    <c:v>2.014311072967633</c:v>
                  </c:pt>
                  <c:pt idx="48">
                    <c:v>2.2923488945245869</c:v>
                  </c:pt>
                  <c:pt idx="49">
                    <c:v>2.6448989726688006</c:v>
                  </c:pt>
                  <c:pt idx="50">
                    <c:v>3.2277646342113764</c:v>
                  </c:pt>
                  <c:pt idx="51">
                    <c:v>4.337690500028061</c:v>
                  </c:pt>
                  <c:pt idx="52">
                    <c:v>5.9680355125920386</c:v>
                  </c:pt>
                  <c:pt idx="53">
                    <c:v>7.5780715891959263</c:v>
                  </c:pt>
                  <c:pt idx="54">
                    <c:v>9.1560171816326434</c:v>
                  </c:pt>
                  <c:pt idx="55">
                    <c:v>11.213020899400286</c:v>
                  </c:pt>
                  <c:pt idx="56">
                    <c:v>13.795886810745733</c:v>
                  </c:pt>
                  <c:pt idx="57">
                    <c:v>16.414996634240172</c:v>
                  </c:pt>
                  <c:pt idx="58">
                    <c:v>22.82318733727676</c:v>
                  </c:pt>
                  <c:pt idx="59">
                    <c:v>59.248756134962761</c:v>
                  </c:pt>
                  <c:pt idx="60">
                    <c:v>68.407347347719735</c:v>
                  </c:pt>
                  <c:pt idx="61">
                    <c:v>28.273343132179551</c:v>
                  </c:pt>
                  <c:pt idx="62">
                    <c:v>25.059526981193411</c:v>
                  </c:pt>
                  <c:pt idx="63">
                    <c:v>19.993492233310924</c:v>
                  </c:pt>
                  <c:pt idx="64">
                    <c:v>14.509120846118066</c:v>
                  </c:pt>
                  <c:pt idx="65">
                    <c:v>9.9759728520759268</c:v>
                  </c:pt>
                  <c:pt idx="66">
                    <c:v>4.737896465272871</c:v>
                  </c:pt>
                  <c:pt idx="67">
                    <c:v>2.4119337711518809</c:v>
                  </c:pt>
                  <c:pt idx="68">
                    <c:v>2.8231819663688404</c:v>
                  </c:pt>
                  <c:pt idx="69">
                    <c:v>1.5786716674322663</c:v>
                  </c:pt>
                  <c:pt idx="70">
                    <c:v>0.75849521778130702</c:v>
                  </c:pt>
                  <c:pt idx="71">
                    <c:v>0.50272090539252845</c:v>
                  </c:pt>
                  <c:pt idx="72">
                    <c:v>0.35112900021060389</c:v>
                  </c:pt>
                  <c:pt idx="73">
                    <c:v>0.23100608191122954</c:v>
                  </c:pt>
                  <c:pt idx="74">
                    <c:v>0.1277356138963035</c:v>
                  </c:pt>
                  <c:pt idx="75">
                    <c:v>0.22525886764887756</c:v>
                  </c:pt>
                  <c:pt idx="76">
                    <c:v>0.16065918093977627</c:v>
                  </c:pt>
                  <c:pt idx="77">
                    <c:v>8.2688818868938224E-2</c:v>
                  </c:pt>
                  <c:pt idx="78">
                    <c:v>6.7994075553306763E-2</c:v>
                  </c:pt>
                  <c:pt idx="79">
                    <c:v>5.2094088647442985E-2</c:v>
                  </c:pt>
                  <c:pt idx="80">
                    <c:v>3.902307463438448E-2</c:v>
                  </c:pt>
                  <c:pt idx="81">
                    <c:v>2.9783119189448138E-2</c:v>
                  </c:pt>
                  <c:pt idx="82">
                    <c:v>2.2726674653178635E-2</c:v>
                  </c:pt>
                  <c:pt idx="83">
                    <c:v>1.4160645035771942E-2</c:v>
                  </c:pt>
                  <c:pt idx="84">
                    <c:v>4.8543918805792202E-3</c:v>
                  </c:pt>
                  <c:pt idx="85">
                    <c:v>1.0887501434018171E-2</c:v>
                  </c:pt>
                  <c:pt idx="86">
                    <c:v>1.9314190928946744E-2</c:v>
                  </c:pt>
                  <c:pt idx="87">
                    <c:v>2.2808945052694349E-2</c:v>
                  </c:pt>
                  <c:pt idx="88">
                    <c:v>2.2631621921329382E-2</c:v>
                  </c:pt>
                  <c:pt idx="89">
                    <c:v>1.9270707498380946E-2</c:v>
                  </c:pt>
                  <c:pt idx="90">
                    <c:v>1.3807393988067893E-2</c:v>
                  </c:pt>
                  <c:pt idx="91">
                    <c:v>7.8023850570970357E-3</c:v>
                  </c:pt>
                  <c:pt idx="92">
                    <c:v>4.9442827698056779E-3</c:v>
                  </c:pt>
                  <c:pt idx="93">
                    <c:v>3.3118122962267969E-3</c:v>
                  </c:pt>
                  <c:pt idx="94">
                    <c:v>2.509083407746711E-3</c:v>
                  </c:pt>
                  <c:pt idx="95">
                    <c:v>2.5416827575285629E-3</c:v>
                  </c:pt>
                  <c:pt idx="96">
                    <c:v>2.4009848692632518E-3</c:v>
                  </c:pt>
                  <c:pt idx="97">
                    <c:v>2.8457083443849396E-3</c:v>
                  </c:pt>
                  <c:pt idx="98">
                    <c:v>3.2011157262887852E-3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>
                    <a:lumMod val="75000"/>
                  </a:schemeClr>
                </a:solidFill>
                <a:round/>
              </a:ln>
              <a:effectLst/>
            </c:spPr>
          </c:errBars>
          <c:xVal>
            <c:numRef>
              <c:f>gamma!$K$25:$K$123</c:f>
              <c:numCache>
                <c:formatCode>General</c:formatCode>
                <c:ptCount val="99"/>
                <c:pt idx="0">
                  <c:v>0.15</c:v>
                </c:pt>
                <c:pt idx="1">
                  <c:v>0.25</c:v>
                </c:pt>
                <c:pt idx="2">
                  <c:v>0.35</c:v>
                </c:pt>
                <c:pt idx="3">
                  <c:v>0.45</c:v>
                </c:pt>
                <c:pt idx="4">
                  <c:v>0.55000000000000004</c:v>
                </c:pt>
                <c:pt idx="5">
                  <c:v>0.65</c:v>
                </c:pt>
                <c:pt idx="6">
                  <c:v>0.75</c:v>
                </c:pt>
                <c:pt idx="7">
                  <c:v>0.85</c:v>
                </c:pt>
                <c:pt idx="8">
                  <c:v>0.95</c:v>
                </c:pt>
                <c:pt idx="9">
                  <c:v>1.05</c:v>
                </c:pt>
                <c:pt idx="10">
                  <c:v>1.1499999999999999</c:v>
                </c:pt>
                <c:pt idx="11">
                  <c:v>1.25</c:v>
                </c:pt>
                <c:pt idx="12">
                  <c:v>1.35</c:v>
                </c:pt>
                <c:pt idx="13">
                  <c:v>1.45</c:v>
                </c:pt>
                <c:pt idx="14">
                  <c:v>1.55</c:v>
                </c:pt>
                <c:pt idx="15">
                  <c:v>1.65</c:v>
                </c:pt>
                <c:pt idx="16">
                  <c:v>1.75</c:v>
                </c:pt>
                <c:pt idx="17">
                  <c:v>1.85</c:v>
                </c:pt>
                <c:pt idx="18">
                  <c:v>1.95</c:v>
                </c:pt>
                <c:pt idx="19">
                  <c:v>2.0499999999999998</c:v>
                </c:pt>
                <c:pt idx="20">
                  <c:v>2.15</c:v>
                </c:pt>
                <c:pt idx="21">
                  <c:v>2.25</c:v>
                </c:pt>
                <c:pt idx="22">
                  <c:v>2.35</c:v>
                </c:pt>
                <c:pt idx="23">
                  <c:v>2.4500000000000002</c:v>
                </c:pt>
                <c:pt idx="24">
                  <c:v>2.5499999999999998</c:v>
                </c:pt>
                <c:pt idx="25">
                  <c:v>2.65</c:v>
                </c:pt>
                <c:pt idx="26">
                  <c:v>2.75</c:v>
                </c:pt>
                <c:pt idx="27">
                  <c:v>2.85</c:v>
                </c:pt>
                <c:pt idx="28">
                  <c:v>2.95</c:v>
                </c:pt>
                <c:pt idx="29">
                  <c:v>3.05</c:v>
                </c:pt>
                <c:pt idx="30">
                  <c:v>3.15</c:v>
                </c:pt>
                <c:pt idx="31">
                  <c:v>3.25</c:v>
                </c:pt>
                <c:pt idx="32">
                  <c:v>3.35</c:v>
                </c:pt>
                <c:pt idx="33">
                  <c:v>3.45</c:v>
                </c:pt>
                <c:pt idx="34">
                  <c:v>3.55</c:v>
                </c:pt>
                <c:pt idx="35">
                  <c:v>3.65</c:v>
                </c:pt>
                <c:pt idx="36">
                  <c:v>3.75</c:v>
                </c:pt>
                <c:pt idx="37">
                  <c:v>3.85</c:v>
                </c:pt>
                <c:pt idx="38">
                  <c:v>3.95</c:v>
                </c:pt>
                <c:pt idx="39">
                  <c:v>4.05</c:v>
                </c:pt>
                <c:pt idx="40">
                  <c:v>4.1500000000000004</c:v>
                </c:pt>
                <c:pt idx="41">
                  <c:v>4.25</c:v>
                </c:pt>
                <c:pt idx="42">
                  <c:v>4.3499999999999996</c:v>
                </c:pt>
                <c:pt idx="43">
                  <c:v>4.45</c:v>
                </c:pt>
                <c:pt idx="44">
                  <c:v>4.55</c:v>
                </c:pt>
                <c:pt idx="45">
                  <c:v>4.6500000000000004</c:v>
                </c:pt>
                <c:pt idx="46">
                  <c:v>4.75</c:v>
                </c:pt>
                <c:pt idx="47">
                  <c:v>4.8499999999999996</c:v>
                </c:pt>
                <c:pt idx="48">
                  <c:v>4.95</c:v>
                </c:pt>
                <c:pt idx="49">
                  <c:v>5.05</c:v>
                </c:pt>
                <c:pt idx="50">
                  <c:v>5.15</c:v>
                </c:pt>
                <c:pt idx="51">
                  <c:v>5.25</c:v>
                </c:pt>
                <c:pt idx="52">
                  <c:v>5.35</c:v>
                </c:pt>
                <c:pt idx="53">
                  <c:v>5.45</c:v>
                </c:pt>
                <c:pt idx="54">
                  <c:v>5.55</c:v>
                </c:pt>
                <c:pt idx="55">
                  <c:v>5.65</c:v>
                </c:pt>
                <c:pt idx="56">
                  <c:v>5.75</c:v>
                </c:pt>
                <c:pt idx="57">
                  <c:v>5.85</c:v>
                </c:pt>
                <c:pt idx="58">
                  <c:v>5.95</c:v>
                </c:pt>
                <c:pt idx="59">
                  <c:v>6.05</c:v>
                </c:pt>
                <c:pt idx="60">
                  <c:v>6.15</c:v>
                </c:pt>
                <c:pt idx="61">
                  <c:v>6.25</c:v>
                </c:pt>
                <c:pt idx="62">
                  <c:v>6.35</c:v>
                </c:pt>
                <c:pt idx="63">
                  <c:v>6.45</c:v>
                </c:pt>
                <c:pt idx="64">
                  <c:v>6.55</c:v>
                </c:pt>
                <c:pt idx="65">
                  <c:v>6.65</c:v>
                </c:pt>
                <c:pt idx="66">
                  <c:v>6.75</c:v>
                </c:pt>
                <c:pt idx="67">
                  <c:v>6.85</c:v>
                </c:pt>
                <c:pt idx="68">
                  <c:v>6.95</c:v>
                </c:pt>
                <c:pt idx="69">
                  <c:v>7.05</c:v>
                </c:pt>
                <c:pt idx="70">
                  <c:v>7.15</c:v>
                </c:pt>
                <c:pt idx="71">
                  <c:v>7.25</c:v>
                </c:pt>
                <c:pt idx="72">
                  <c:v>7.35</c:v>
                </c:pt>
                <c:pt idx="73">
                  <c:v>7.45</c:v>
                </c:pt>
                <c:pt idx="74">
                  <c:v>7.55</c:v>
                </c:pt>
                <c:pt idx="75">
                  <c:v>7.65</c:v>
                </c:pt>
                <c:pt idx="76">
                  <c:v>7.75</c:v>
                </c:pt>
                <c:pt idx="77">
                  <c:v>7.85</c:v>
                </c:pt>
                <c:pt idx="78">
                  <c:v>7.95</c:v>
                </c:pt>
                <c:pt idx="79">
                  <c:v>8.0500000000000007</c:v>
                </c:pt>
                <c:pt idx="80">
                  <c:v>8.15</c:v>
                </c:pt>
                <c:pt idx="81">
                  <c:v>8.25</c:v>
                </c:pt>
                <c:pt idx="82">
                  <c:v>8.35</c:v>
                </c:pt>
                <c:pt idx="83">
                  <c:v>8.4499999999999993</c:v>
                </c:pt>
                <c:pt idx="84">
                  <c:v>8.5500000000000007</c:v>
                </c:pt>
                <c:pt idx="85">
                  <c:v>8.65</c:v>
                </c:pt>
                <c:pt idx="86">
                  <c:v>8.75</c:v>
                </c:pt>
                <c:pt idx="87">
                  <c:v>8.85</c:v>
                </c:pt>
                <c:pt idx="88">
                  <c:v>8.9499999999999993</c:v>
                </c:pt>
                <c:pt idx="89">
                  <c:v>9.0500000000000007</c:v>
                </c:pt>
                <c:pt idx="90">
                  <c:v>9.15</c:v>
                </c:pt>
                <c:pt idx="91">
                  <c:v>9.25</c:v>
                </c:pt>
                <c:pt idx="92">
                  <c:v>9.35</c:v>
                </c:pt>
                <c:pt idx="93">
                  <c:v>9.4499999999999993</c:v>
                </c:pt>
                <c:pt idx="94">
                  <c:v>9.5500000000000007</c:v>
                </c:pt>
                <c:pt idx="95">
                  <c:v>9.65</c:v>
                </c:pt>
                <c:pt idx="96">
                  <c:v>9.75</c:v>
                </c:pt>
                <c:pt idx="97">
                  <c:v>9.85</c:v>
                </c:pt>
                <c:pt idx="98">
                  <c:v>9.9499999999999993</c:v>
                </c:pt>
              </c:numCache>
            </c:numRef>
          </c:xVal>
          <c:yVal>
            <c:numRef>
              <c:f>gamma!$W$25:$W$123</c:f>
              <c:numCache>
                <c:formatCode>0.00E+00</c:formatCode>
                <c:ptCount val="99"/>
                <c:pt idx="0">
                  <c:v>7442.209754641266</c:v>
                </c:pt>
                <c:pt idx="1">
                  <c:v>236.33526390805775</c:v>
                </c:pt>
                <c:pt idx="2">
                  <c:v>138.27776497080924</c:v>
                </c:pt>
                <c:pt idx="3">
                  <c:v>344.78800317459809</c:v>
                </c:pt>
                <c:pt idx="4">
                  <c:v>184.61564908626951</c:v>
                </c:pt>
                <c:pt idx="5">
                  <c:v>67.212202146760234</c:v>
                </c:pt>
                <c:pt idx="6">
                  <c:v>60.228027117158213</c:v>
                </c:pt>
                <c:pt idx="7">
                  <c:v>59.161842348788682</c:v>
                </c:pt>
                <c:pt idx="8">
                  <c:v>49.789016946265178</c:v>
                </c:pt>
                <c:pt idx="9">
                  <c:v>42.489187822529288</c:v>
                </c:pt>
                <c:pt idx="10">
                  <c:v>48.587287630542903</c:v>
                </c:pt>
                <c:pt idx="11">
                  <c:v>77.414047993992526</c:v>
                </c:pt>
                <c:pt idx="12">
                  <c:v>88.554399014172276</c:v>
                </c:pt>
                <c:pt idx="13">
                  <c:v>56.727290296001478</c:v>
                </c:pt>
                <c:pt idx="14">
                  <c:v>43.479195861198619</c:v>
                </c:pt>
                <c:pt idx="15">
                  <c:v>78.560463973279752</c:v>
                </c:pt>
                <c:pt idx="16">
                  <c:v>253.30980372811143</c:v>
                </c:pt>
                <c:pt idx="17">
                  <c:v>300.83415799231608</c:v>
                </c:pt>
                <c:pt idx="18">
                  <c:v>77.211040895943285</c:v>
                </c:pt>
                <c:pt idx="19">
                  <c:v>22.763839627532303</c:v>
                </c:pt>
                <c:pt idx="20">
                  <c:v>13.771041348673192</c:v>
                </c:pt>
                <c:pt idx="21">
                  <c:v>11.839265879808677</c:v>
                </c:pt>
                <c:pt idx="22">
                  <c:v>11.452356931548554</c:v>
                </c:pt>
                <c:pt idx="23">
                  <c:v>12.408263383989018</c:v>
                </c:pt>
                <c:pt idx="24">
                  <c:v>14.426322124567724</c:v>
                </c:pt>
                <c:pt idx="25">
                  <c:v>14.553897120581158</c:v>
                </c:pt>
                <c:pt idx="26">
                  <c:v>14.324695840963315</c:v>
                </c:pt>
                <c:pt idx="27">
                  <c:v>14.664871902749027</c:v>
                </c:pt>
                <c:pt idx="28">
                  <c:v>14.317014629954576</c:v>
                </c:pt>
                <c:pt idx="29">
                  <c:v>13.410051316542118</c:v>
                </c:pt>
                <c:pt idx="30">
                  <c:v>12.57586415378027</c:v>
                </c:pt>
                <c:pt idx="31">
                  <c:v>12.092796375082898</c:v>
                </c:pt>
                <c:pt idx="32">
                  <c:v>11.846546489562257</c:v>
                </c:pt>
                <c:pt idx="33">
                  <c:v>11.788576500039351</c:v>
                </c:pt>
                <c:pt idx="34">
                  <c:v>11.631235730872584</c:v>
                </c:pt>
                <c:pt idx="35">
                  <c:v>11.180189947398461</c:v>
                </c:pt>
                <c:pt idx="36">
                  <c:v>10.729348592173293</c:v>
                </c:pt>
                <c:pt idx="37">
                  <c:v>10.345442339893882</c:v>
                </c:pt>
                <c:pt idx="38">
                  <c:v>10.11006312574799</c:v>
                </c:pt>
                <c:pt idx="39">
                  <c:v>9.9220678393056652</c:v>
                </c:pt>
                <c:pt idx="40">
                  <c:v>9.6711469802374683</c:v>
                </c:pt>
                <c:pt idx="41">
                  <c:v>9.4401052586820082</c:v>
                </c:pt>
                <c:pt idx="42">
                  <c:v>9.2880009100310978</c:v>
                </c:pt>
                <c:pt idx="43">
                  <c:v>9.1321166424973175</c:v>
                </c:pt>
                <c:pt idx="44">
                  <c:v>8.9373689456760985</c:v>
                </c:pt>
                <c:pt idx="45">
                  <c:v>8.6207011489588723</c:v>
                </c:pt>
                <c:pt idx="46">
                  <c:v>8.1892628496999134</c:v>
                </c:pt>
                <c:pt idx="47">
                  <c:v>7.6734416723491172</c:v>
                </c:pt>
                <c:pt idx="48">
                  <c:v>7.2737963235391412</c:v>
                </c:pt>
                <c:pt idx="49">
                  <c:v>7.2939849399643037</c:v>
                </c:pt>
                <c:pt idx="50">
                  <c:v>8.3218664311325696</c:v>
                </c:pt>
                <c:pt idx="51">
                  <c:v>11.538728053517238</c:v>
                </c:pt>
                <c:pt idx="52">
                  <c:v>18.232347040206065</c:v>
                </c:pt>
                <c:pt idx="53">
                  <c:v>27.753985544446216</c:v>
                </c:pt>
                <c:pt idx="54">
                  <c:v>36.806027750896504</c:v>
                </c:pt>
                <c:pt idx="55">
                  <c:v>45.946799647184285</c:v>
                </c:pt>
                <c:pt idx="56">
                  <c:v>61.553924711769135</c:v>
                </c:pt>
                <c:pt idx="57">
                  <c:v>96.463377599222071</c:v>
                </c:pt>
                <c:pt idx="58">
                  <c:v>169.33401779291228</c:v>
                </c:pt>
                <c:pt idx="59">
                  <c:v>274.13592972701809</c:v>
                </c:pt>
                <c:pt idx="60">
                  <c:v>300.24028549996871</c:v>
                </c:pt>
                <c:pt idx="61">
                  <c:v>202.45845563960378</c:v>
                </c:pt>
                <c:pt idx="62">
                  <c:v>105.65174701342163</c:v>
                </c:pt>
                <c:pt idx="63">
                  <c:v>57.985749771760482</c:v>
                </c:pt>
                <c:pt idx="64">
                  <c:v>39.964365932062947</c:v>
                </c:pt>
                <c:pt idx="65">
                  <c:v>33.562109511061102</c:v>
                </c:pt>
                <c:pt idx="66">
                  <c:v>29.984196363891325</c:v>
                </c:pt>
                <c:pt idx="67">
                  <c:v>23.431879865369638</c:v>
                </c:pt>
                <c:pt idx="68">
                  <c:v>14.530550536832948</c:v>
                </c:pt>
                <c:pt idx="69">
                  <c:v>7.7009826658530729</c:v>
                </c:pt>
                <c:pt idx="70">
                  <c:v>4.0058582702548797</c:v>
                </c:pt>
                <c:pt idx="71">
                  <c:v>2.3139509766164954</c:v>
                </c:pt>
                <c:pt idx="72">
                  <c:v>1.5404877303452404</c:v>
                </c:pt>
                <c:pt idx="73">
                  <c:v>1.2184906747951512</c:v>
                </c:pt>
                <c:pt idx="74">
                  <c:v>1.0717705148042962</c:v>
                </c:pt>
                <c:pt idx="75">
                  <c:v>0.92675482629810524</c:v>
                </c:pt>
                <c:pt idx="76">
                  <c:v>0.67130880409860716</c:v>
                </c:pt>
                <c:pt idx="77">
                  <c:v>0.38780471670067396</c:v>
                </c:pt>
                <c:pt idx="78">
                  <c:v>0.20437283884818205</c:v>
                </c:pt>
                <c:pt idx="79">
                  <c:v>0.11873504270007783</c:v>
                </c:pt>
                <c:pt idx="80">
                  <c:v>8.1946231500404643E-2</c:v>
                </c:pt>
                <c:pt idx="81">
                  <c:v>6.9536078508877219E-2</c:v>
                </c:pt>
                <c:pt idx="82">
                  <c:v>6.6630156634170851E-2</c:v>
                </c:pt>
                <c:pt idx="83">
                  <c:v>6.7312109098882106E-2</c:v>
                </c:pt>
                <c:pt idx="84">
                  <c:v>7.0075732295815943E-2</c:v>
                </c:pt>
                <c:pt idx="85">
                  <c:v>7.2441589093843406E-2</c:v>
                </c:pt>
                <c:pt idx="86">
                  <c:v>7.0627271697172714E-2</c:v>
                </c:pt>
                <c:pt idx="87">
                  <c:v>6.6965783645908036E-2</c:v>
                </c:pt>
                <c:pt idx="88">
                  <c:v>6.1660195498156371E-2</c:v>
                </c:pt>
                <c:pt idx="89">
                  <c:v>5.5768507130549733E-2</c:v>
                </c:pt>
                <c:pt idx="90">
                  <c:v>4.8229911154731527E-2</c:v>
                </c:pt>
                <c:pt idx="91">
                  <c:v>4.0083304139694811E-2</c:v>
                </c:pt>
                <c:pt idx="92">
                  <c:v>3.2891732234472761E-2</c:v>
                </c:pt>
                <c:pt idx="93">
                  <c:v>2.6834642008100047E-2</c:v>
                </c:pt>
                <c:pt idx="94">
                  <c:v>2.285316156435899E-2</c:v>
                </c:pt>
                <c:pt idx="95">
                  <c:v>2.0389563505419993E-2</c:v>
                </c:pt>
                <c:pt idx="96">
                  <c:v>1.8902535002777311E-2</c:v>
                </c:pt>
                <c:pt idx="97">
                  <c:v>1.854151432023541E-2</c:v>
                </c:pt>
                <c:pt idx="98">
                  <c:v>1.830810395708719E-2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A4-4608-8514-39AB98B1B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8640664"/>
        <c:axId val="1408641384"/>
      </c:scatterChart>
      <c:valAx>
        <c:axId val="140864066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08641384"/>
        <c:crossesAt val="1.0000000000000002E-2"/>
        <c:crossBetween val="midCat"/>
      </c:valAx>
      <c:valAx>
        <c:axId val="140864138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Flux [cm</a:t>
                </a:r>
                <a:r>
                  <a:rPr lang="en-US" baseline="30000"/>
                  <a:t>-2</a:t>
                </a:r>
                <a:r>
                  <a:rPr lang="en-US"/>
                  <a:t>.s</a:t>
                </a:r>
                <a:r>
                  <a:rPr lang="en-US" baseline="30000"/>
                  <a:t>-1</a:t>
                </a:r>
                <a:r>
                  <a:rPr lang="en-US"/>
                  <a:t>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08640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  <c:userShapes r:id="rId4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83458772050009E-2"/>
          <c:y val="4.5776011232530382E-2"/>
          <c:w val="0.88674030030659079"/>
          <c:h val="0.82962733963600122"/>
        </c:manualLayout>
      </c:layout>
      <c:scatterChart>
        <c:scatterStyle val="lineMarker"/>
        <c:varyColors val="0"/>
        <c:ser>
          <c:idx val="4"/>
          <c:order val="0"/>
          <c:tx>
            <c:v>LR-0</c:v>
          </c:tx>
          <c:spPr>
            <a:ln w="63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gama_hodnoceni!$AK$5:$AK$122</c:f>
              <c:numCache>
                <c:formatCode>General</c:formatCode>
                <c:ptCount val="118"/>
                <c:pt idx="0">
                  <c:v>1.2</c:v>
                </c:pt>
                <c:pt idx="1">
                  <c:v>1.3</c:v>
                </c:pt>
                <c:pt idx="2">
                  <c:v>1.4000000000000001</c:v>
                </c:pt>
                <c:pt idx="3">
                  <c:v>1.5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1.9000000000000001</c:v>
                </c:pt>
                <c:pt idx="8">
                  <c:v>2</c:v>
                </c:pt>
                <c:pt idx="9">
                  <c:v>2.0999999999999996</c:v>
                </c:pt>
                <c:pt idx="10">
                  <c:v>2.1999999999999997</c:v>
                </c:pt>
                <c:pt idx="11">
                  <c:v>2.2999999999999998</c:v>
                </c:pt>
                <c:pt idx="12">
                  <c:v>2.4</c:v>
                </c:pt>
                <c:pt idx="13">
                  <c:v>2.5</c:v>
                </c:pt>
                <c:pt idx="14">
                  <c:v>2.5999999999999996</c:v>
                </c:pt>
                <c:pt idx="15">
                  <c:v>2.6999999999999997</c:v>
                </c:pt>
                <c:pt idx="16">
                  <c:v>2.8</c:v>
                </c:pt>
                <c:pt idx="17">
                  <c:v>2.9</c:v>
                </c:pt>
                <c:pt idx="18">
                  <c:v>3</c:v>
                </c:pt>
                <c:pt idx="19">
                  <c:v>3.0999999999999996</c:v>
                </c:pt>
                <c:pt idx="20">
                  <c:v>3.1999999999999997</c:v>
                </c:pt>
                <c:pt idx="21">
                  <c:v>3.3</c:v>
                </c:pt>
                <c:pt idx="22">
                  <c:v>3.4</c:v>
                </c:pt>
                <c:pt idx="23">
                  <c:v>3.5</c:v>
                </c:pt>
                <c:pt idx="24">
                  <c:v>3.5999999999999996</c:v>
                </c:pt>
                <c:pt idx="25">
                  <c:v>3.6999999999999997</c:v>
                </c:pt>
                <c:pt idx="26">
                  <c:v>3.8</c:v>
                </c:pt>
                <c:pt idx="27">
                  <c:v>3.9</c:v>
                </c:pt>
                <c:pt idx="28">
                  <c:v>4</c:v>
                </c:pt>
                <c:pt idx="29">
                  <c:v>4.0999999999999996</c:v>
                </c:pt>
                <c:pt idx="30">
                  <c:v>4.2</c:v>
                </c:pt>
                <c:pt idx="31">
                  <c:v>4.3</c:v>
                </c:pt>
                <c:pt idx="32">
                  <c:v>4.3999999999999995</c:v>
                </c:pt>
                <c:pt idx="33">
                  <c:v>4.5</c:v>
                </c:pt>
                <c:pt idx="34">
                  <c:v>4.5999999999999996</c:v>
                </c:pt>
                <c:pt idx="35">
                  <c:v>4.7</c:v>
                </c:pt>
                <c:pt idx="36">
                  <c:v>4.8</c:v>
                </c:pt>
                <c:pt idx="37">
                  <c:v>4.8999999999999995</c:v>
                </c:pt>
                <c:pt idx="38">
                  <c:v>5</c:v>
                </c:pt>
                <c:pt idx="39">
                  <c:v>5.0999999999999996</c:v>
                </c:pt>
                <c:pt idx="40">
                  <c:v>5.2</c:v>
                </c:pt>
                <c:pt idx="41">
                  <c:v>5.3</c:v>
                </c:pt>
                <c:pt idx="42">
                  <c:v>5.3999999999999995</c:v>
                </c:pt>
                <c:pt idx="43">
                  <c:v>5.5</c:v>
                </c:pt>
                <c:pt idx="44">
                  <c:v>5.6</c:v>
                </c:pt>
                <c:pt idx="45">
                  <c:v>5.7</c:v>
                </c:pt>
                <c:pt idx="46">
                  <c:v>5.8</c:v>
                </c:pt>
                <c:pt idx="47">
                  <c:v>5.8999999999999995</c:v>
                </c:pt>
                <c:pt idx="48">
                  <c:v>6</c:v>
                </c:pt>
                <c:pt idx="49">
                  <c:v>6.1</c:v>
                </c:pt>
                <c:pt idx="50">
                  <c:v>6.2</c:v>
                </c:pt>
                <c:pt idx="51">
                  <c:v>6.3</c:v>
                </c:pt>
                <c:pt idx="52">
                  <c:v>6.3999999999999995</c:v>
                </c:pt>
                <c:pt idx="53">
                  <c:v>6.5</c:v>
                </c:pt>
                <c:pt idx="54">
                  <c:v>6.6</c:v>
                </c:pt>
                <c:pt idx="55">
                  <c:v>6.7</c:v>
                </c:pt>
                <c:pt idx="56">
                  <c:v>6.8</c:v>
                </c:pt>
                <c:pt idx="57">
                  <c:v>6.8999999999999995</c:v>
                </c:pt>
                <c:pt idx="58">
                  <c:v>7</c:v>
                </c:pt>
                <c:pt idx="59">
                  <c:v>7.1</c:v>
                </c:pt>
                <c:pt idx="60">
                  <c:v>7.2</c:v>
                </c:pt>
                <c:pt idx="61">
                  <c:v>7.3</c:v>
                </c:pt>
                <c:pt idx="62">
                  <c:v>7.3999999999999995</c:v>
                </c:pt>
                <c:pt idx="63">
                  <c:v>7.5</c:v>
                </c:pt>
                <c:pt idx="64">
                  <c:v>7.6</c:v>
                </c:pt>
                <c:pt idx="65">
                  <c:v>7.7</c:v>
                </c:pt>
                <c:pt idx="66">
                  <c:v>7.8</c:v>
                </c:pt>
                <c:pt idx="67">
                  <c:v>7.8999999999999995</c:v>
                </c:pt>
                <c:pt idx="68">
                  <c:v>8</c:v>
                </c:pt>
                <c:pt idx="69">
                  <c:v>8.1000000000000014</c:v>
                </c:pt>
                <c:pt idx="70">
                  <c:v>8.2000000000000011</c:v>
                </c:pt>
                <c:pt idx="71">
                  <c:v>8.3000000000000007</c:v>
                </c:pt>
                <c:pt idx="72">
                  <c:v>8.4</c:v>
                </c:pt>
                <c:pt idx="73">
                  <c:v>8.5</c:v>
                </c:pt>
                <c:pt idx="74">
                  <c:v>8.6000000000000014</c:v>
                </c:pt>
                <c:pt idx="75">
                  <c:v>8.7000000000000011</c:v>
                </c:pt>
                <c:pt idx="76">
                  <c:v>8.8000000000000007</c:v>
                </c:pt>
                <c:pt idx="77">
                  <c:v>8.9</c:v>
                </c:pt>
                <c:pt idx="78">
                  <c:v>9</c:v>
                </c:pt>
                <c:pt idx="79">
                  <c:v>9.1000000000000014</c:v>
                </c:pt>
                <c:pt idx="80">
                  <c:v>9.2000000000000011</c:v>
                </c:pt>
                <c:pt idx="81">
                  <c:v>9.3000000000000007</c:v>
                </c:pt>
                <c:pt idx="82">
                  <c:v>9.4</c:v>
                </c:pt>
                <c:pt idx="83">
                  <c:v>9.5</c:v>
                </c:pt>
                <c:pt idx="84">
                  <c:v>9.6000000000000014</c:v>
                </c:pt>
                <c:pt idx="85">
                  <c:v>9.7000000000000011</c:v>
                </c:pt>
                <c:pt idx="86">
                  <c:v>9.8000000000000007</c:v>
                </c:pt>
                <c:pt idx="87">
                  <c:v>9.9</c:v>
                </c:pt>
                <c:pt idx="88">
                  <c:v>10</c:v>
                </c:pt>
                <c:pt idx="89">
                  <c:v>10.100000000000001</c:v>
                </c:pt>
                <c:pt idx="90">
                  <c:v>10.200000000000001</c:v>
                </c:pt>
                <c:pt idx="91">
                  <c:v>10.3</c:v>
                </c:pt>
                <c:pt idx="92">
                  <c:v>10.4</c:v>
                </c:pt>
                <c:pt idx="93">
                  <c:v>10.5</c:v>
                </c:pt>
                <c:pt idx="94">
                  <c:v>10.600000000000001</c:v>
                </c:pt>
                <c:pt idx="95">
                  <c:v>10.700000000000001</c:v>
                </c:pt>
                <c:pt idx="96">
                  <c:v>10.8</c:v>
                </c:pt>
                <c:pt idx="97">
                  <c:v>10.9</c:v>
                </c:pt>
                <c:pt idx="98">
                  <c:v>11</c:v>
                </c:pt>
                <c:pt idx="99">
                  <c:v>11.100000000000001</c:v>
                </c:pt>
                <c:pt idx="100">
                  <c:v>11.200000000000001</c:v>
                </c:pt>
                <c:pt idx="101">
                  <c:v>11.3</c:v>
                </c:pt>
                <c:pt idx="102">
                  <c:v>11.4</c:v>
                </c:pt>
                <c:pt idx="103">
                  <c:v>11.5</c:v>
                </c:pt>
                <c:pt idx="104">
                  <c:v>11.600000000000001</c:v>
                </c:pt>
                <c:pt idx="105">
                  <c:v>11.700000000000001</c:v>
                </c:pt>
                <c:pt idx="106">
                  <c:v>11.8</c:v>
                </c:pt>
                <c:pt idx="107">
                  <c:v>11.9</c:v>
                </c:pt>
                <c:pt idx="108">
                  <c:v>12</c:v>
                </c:pt>
                <c:pt idx="109">
                  <c:v>12.100000000000001</c:v>
                </c:pt>
                <c:pt idx="110">
                  <c:v>12.200000000000001</c:v>
                </c:pt>
                <c:pt idx="111">
                  <c:v>12.3</c:v>
                </c:pt>
                <c:pt idx="112">
                  <c:v>12.4</c:v>
                </c:pt>
                <c:pt idx="113">
                  <c:v>12.5</c:v>
                </c:pt>
                <c:pt idx="114">
                  <c:v>12.600000000000001</c:v>
                </c:pt>
                <c:pt idx="115">
                  <c:v>12.700000000000001</c:v>
                </c:pt>
                <c:pt idx="116">
                  <c:v>12.8</c:v>
                </c:pt>
                <c:pt idx="117">
                  <c:v>12.9</c:v>
                </c:pt>
              </c:numCache>
            </c:numRef>
          </c:xVal>
          <c:yVal>
            <c:numRef>
              <c:f>gama_hodnoceni!$AN$5:$AN$122</c:f>
              <c:numCache>
                <c:formatCode>0.00E+00</c:formatCode>
                <c:ptCount val="118"/>
                <c:pt idx="0">
                  <c:v>0.836413635543926</c:v>
                </c:pt>
                <c:pt idx="1">
                  <c:v>0.84870114623786452</c:v>
                </c:pt>
                <c:pt idx="2">
                  <c:v>0.74052671620751664</c:v>
                </c:pt>
                <c:pt idx="3">
                  <c:v>0.62141542435301533</c:v>
                </c:pt>
                <c:pt idx="4">
                  <c:v>0.56048007937439159</c:v>
                </c:pt>
                <c:pt idx="5">
                  <c:v>0.54926956723367182</c:v>
                </c:pt>
                <c:pt idx="6">
                  <c:v>0.52815179642828192</c:v>
                </c:pt>
                <c:pt idx="7">
                  <c:v>0.47341334505632576</c:v>
                </c:pt>
                <c:pt idx="8">
                  <c:v>0.43935658962346597</c:v>
                </c:pt>
                <c:pt idx="9">
                  <c:v>0.45076793632705886</c:v>
                </c:pt>
                <c:pt idx="10">
                  <c:v>0.52537042905964482</c:v>
                </c:pt>
                <c:pt idx="11">
                  <c:v>0.54644699187213208</c:v>
                </c:pt>
                <c:pt idx="12">
                  <c:v>0.42198563929880034</c:v>
                </c:pt>
                <c:pt idx="13">
                  <c:v>0.30880947831671818</c:v>
                </c:pt>
                <c:pt idx="14">
                  <c:v>0.25070963236478622</c:v>
                </c:pt>
                <c:pt idx="15">
                  <c:v>0.2291690318124267</c:v>
                </c:pt>
                <c:pt idx="16">
                  <c:v>0.22765734255783401</c:v>
                </c:pt>
                <c:pt idx="17">
                  <c:v>0.20324386235687611</c:v>
                </c:pt>
                <c:pt idx="18">
                  <c:v>0.18144083277470674</c:v>
                </c:pt>
                <c:pt idx="19">
                  <c:v>0.15605161576113938</c:v>
                </c:pt>
                <c:pt idx="20">
                  <c:v>0.13255131735591502</c:v>
                </c:pt>
                <c:pt idx="21">
                  <c:v>0.1198965646937335</c:v>
                </c:pt>
                <c:pt idx="22">
                  <c:v>0.1134685306745507</c:v>
                </c:pt>
                <c:pt idx="23">
                  <c:v>0.1058536571774165</c:v>
                </c:pt>
                <c:pt idx="24">
                  <c:v>9.6996323366897841E-2</c:v>
                </c:pt>
                <c:pt idx="25">
                  <c:v>8.8223488439371875E-2</c:v>
                </c:pt>
                <c:pt idx="26">
                  <c:v>7.9165669219600332E-2</c:v>
                </c:pt>
                <c:pt idx="27">
                  <c:v>7.1064594991820718E-2</c:v>
                </c:pt>
                <c:pt idx="28">
                  <c:v>6.5891171140290861E-2</c:v>
                </c:pt>
                <c:pt idx="29">
                  <c:v>6.3401327106326427E-2</c:v>
                </c:pt>
                <c:pt idx="30">
                  <c:v>6.0692197908543979E-2</c:v>
                </c:pt>
                <c:pt idx="31">
                  <c:v>5.6143183282853809E-2</c:v>
                </c:pt>
                <c:pt idx="32">
                  <c:v>5.0039911020902043E-2</c:v>
                </c:pt>
                <c:pt idx="33">
                  <c:v>4.3725464889585286E-2</c:v>
                </c:pt>
                <c:pt idx="34">
                  <c:v>3.8035968401946819E-2</c:v>
                </c:pt>
                <c:pt idx="35">
                  <c:v>3.3481548383122763E-2</c:v>
                </c:pt>
                <c:pt idx="36">
                  <c:v>2.9954547921917433E-2</c:v>
                </c:pt>
                <c:pt idx="37">
                  <c:v>2.6815379692357342E-2</c:v>
                </c:pt>
                <c:pt idx="38">
                  <c:v>2.3590023080504383E-2</c:v>
                </c:pt>
                <c:pt idx="39">
                  <c:v>2.0445965463700269E-2</c:v>
                </c:pt>
                <c:pt idx="40">
                  <c:v>1.7877507608226369E-2</c:v>
                </c:pt>
                <c:pt idx="41">
                  <c:v>1.6022083294036524E-2</c:v>
                </c:pt>
                <c:pt idx="42">
                  <c:v>1.4734133943736273E-2</c:v>
                </c:pt>
                <c:pt idx="43">
                  <c:v>1.3683705691158485E-2</c:v>
                </c:pt>
                <c:pt idx="44">
                  <c:v>1.276615598604036E-2</c:v>
                </c:pt>
                <c:pt idx="45">
                  <c:v>1.1863590136354407E-2</c:v>
                </c:pt>
                <c:pt idx="46">
                  <c:v>1.1064094923524555E-2</c:v>
                </c:pt>
                <c:pt idx="47">
                  <c:v>1.0380220792081321E-2</c:v>
                </c:pt>
                <c:pt idx="48">
                  <c:v>9.8487132816448639E-3</c:v>
                </c:pt>
                <c:pt idx="49">
                  <c:v>9.3882784382324919E-3</c:v>
                </c:pt>
                <c:pt idx="50">
                  <c:v>8.8055702238058614E-3</c:v>
                </c:pt>
                <c:pt idx="51">
                  <c:v>8.0133048181121481E-3</c:v>
                </c:pt>
                <c:pt idx="52">
                  <c:v>7.1520615383732031E-3</c:v>
                </c:pt>
                <c:pt idx="53">
                  <c:v>6.3882464784679426E-3</c:v>
                </c:pt>
                <c:pt idx="54">
                  <c:v>5.8274228853508366E-3</c:v>
                </c:pt>
                <c:pt idx="55">
                  <c:v>5.539439384512684E-3</c:v>
                </c:pt>
                <c:pt idx="56">
                  <c:v>5.5079548225386854E-3</c:v>
                </c:pt>
                <c:pt idx="57">
                  <c:v>5.7004186982626687E-3</c:v>
                </c:pt>
                <c:pt idx="58">
                  <c:v>5.9905595513368212E-3</c:v>
                </c:pt>
                <c:pt idx="59">
                  <c:v>6.3170134431237267E-3</c:v>
                </c:pt>
                <c:pt idx="60">
                  <c:v>6.63923009223514E-3</c:v>
                </c:pt>
                <c:pt idx="61">
                  <c:v>6.9872186648369224E-3</c:v>
                </c:pt>
                <c:pt idx="62">
                  <c:v>7.4355224092326139E-3</c:v>
                </c:pt>
                <c:pt idx="63">
                  <c:v>8.061290802270759E-3</c:v>
                </c:pt>
                <c:pt idx="64">
                  <c:v>8.8413706641150003E-3</c:v>
                </c:pt>
                <c:pt idx="65">
                  <c:v>9.4619534686904271E-3</c:v>
                </c:pt>
                <c:pt idx="66">
                  <c:v>9.4735645473334861E-3</c:v>
                </c:pt>
                <c:pt idx="67">
                  <c:v>8.7369332023896351E-3</c:v>
                </c:pt>
                <c:pt idx="68">
                  <c:v>7.624430940809516E-3</c:v>
                </c:pt>
                <c:pt idx="69">
                  <c:v>6.6714588334863467E-3</c:v>
                </c:pt>
                <c:pt idx="70">
                  <c:v>5.9718791171244614E-3</c:v>
                </c:pt>
                <c:pt idx="71">
                  <c:v>5.4440754952965508E-3</c:v>
                </c:pt>
                <c:pt idx="72">
                  <c:v>4.9174151108906184E-3</c:v>
                </c:pt>
                <c:pt idx="73">
                  <c:v>4.2939280429600893E-3</c:v>
                </c:pt>
                <c:pt idx="74">
                  <c:v>3.6964331209621091E-3</c:v>
                </c:pt>
                <c:pt idx="75">
                  <c:v>3.2396798231865949E-3</c:v>
                </c:pt>
                <c:pt idx="76">
                  <c:v>2.9596638977700579E-3</c:v>
                </c:pt>
                <c:pt idx="77">
                  <c:v>2.7738203745339505E-3</c:v>
                </c:pt>
                <c:pt idx="78">
                  <c:v>2.5399985350574939E-3</c:v>
                </c:pt>
                <c:pt idx="79">
                  <c:v>2.1712715945865122E-3</c:v>
                </c:pt>
                <c:pt idx="80">
                  <c:v>1.7303552952670589E-3</c:v>
                </c:pt>
                <c:pt idx="81">
                  <c:v>1.2902407138676124E-3</c:v>
                </c:pt>
                <c:pt idx="82">
                  <c:v>9.0712178054635714E-4</c:v>
                </c:pt>
                <c:pt idx="83">
                  <c:v>6.0278768865573836E-4</c:v>
                </c:pt>
                <c:pt idx="84">
                  <c:v>3.7641498901066649E-4</c:v>
                </c:pt>
                <c:pt idx="85">
                  <c:v>2.2408489182310673E-4</c:v>
                </c:pt>
                <c:pt idx="86">
                  <c:v>1.3140949568019448E-4</c:v>
                </c:pt>
                <c:pt idx="87">
                  <c:v>7.8834835742121691E-5</c:v>
                </c:pt>
                <c:pt idx="88">
                  <c:v>5.0251551544615559E-5</c:v>
                </c:pt>
                <c:pt idx="89">
                  <c:v>3.3540367048578347E-5</c:v>
                </c:pt>
                <c:pt idx="90">
                  <c:v>2.3817653193806914E-5</c:v>
                </c:pt>
                <c:pt idx="91">
                  <c:v>1.7608702465749867E-5</c:v>
                </c:pt>
                <c:pt idx="92">
                  <c:v>1.385952999934131E-5</c:v>
                </c:pt>
                <c:pt idx="93">
                  <c:v>1.1451123470946584E-5</c:v>
                </c:pt>
                <c:pt idx="94">
                  <c:v>9.9146480747947808E-6</c:v>
                </c:pt>
                <c:pt idx="95">
                  <c:v>8.849849706050097E-6</c:v>
                </c:pt>
                <c:pt idx="96">
                  <c:v>7.9977545319381468E-6</c:v>
                </c:pt>
                <c:pt idx="97">
                  <c:v>7.1547924027194722E-6</c:v>
                </c:pt>
                <c:pt idx="98">
                  <c:v>6.399328130076344E-6</c:v>
                </c:pt>
                <c:pt idx="99">
                  <c:v>5.5579165621386791E-6</c:v>
                </c:pt>
                <c:pt idx="100">
                  <c:v>4.8434129156261933E-6</c:v>
                </c:pt>
                <c:pt idx="101">
                  <c:v>4.2239339777816787E-6</c:v>
                </c:pt>
                <c:pt idx="102">
                  <c:v>3.7654726990848688E-6</c:v>
                </c:pt>
                <c:pt idx="103">
                  <c:v>3.429419825823579E-6</c:v>
                </c:pt>
                <c:pt idx="104">
                  <c:v>3.1770158547431608E-6</c:v>
                </c:pt>
                <c:pt idx="105">
                  <c:v>2.8690468041296739E-6</c:v>
                </c:pt>
                <c:pt idx="106">
                  <c:v>2.6965891055823744E-6</c:v>
                </c:pt>
                <c:pt idx="107">
                  <c:v>2.4860481782927109E-6</c:v>
                </c:pt>
                <c:pt idx="108">
                  <c:v>2.2763603036300972E-6</c:v>
                </c:pt>
                <c:pt idx="109">
                  <c:v>2.1205422788225093E-6</c:v>
                </c:pt>
                <c:pt idx="110">
                  <c:v>1.9145273914650617E-6</c:v>
                </c:pt>
                <c:pt idx="111">
                  <c:v>1.7291216817944329E-6</c:v>
                </c:pt>
                <c:pt idx="112">
                  <c:v>1.525901016352603E-6</c:v>
                </c:pt>
                <c:pt idx="113">
                  <c:v>1.295529936433217E-6</c:v>
                </c:pt>
                <c:pt idx="114">
                  <c:v>1.1653150947971776E-6</c:v>
                </c:pt>
                <c:pt idx="115">
                  <c:v>1.0504613518720558E-6</c:v>
                </c:pt>
                <c:pt idx="116">
                  <c:v>9.2451349866205307E-7</c:v>
                </c:pt>
                <c:pt idx="117">
                  <c:v>7.7659455661821478E-7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13-4985-A7C5-5D26C5F799B1}"/>
            </c:ext>
          </c:extLst>
        </c:ser>
        <c:ser>
          <c:idx val="0"/>
          <c:order val="1"/>
          <c:tx>
            <c:v>VR-1</c:v>
          </c:tx>
          <c:spPr>
            <a:ln w="254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gama_hodnoceni!$W$4:$W$180</c:f>
              <c:numCache>
                <c:formatCode>General</c:formatCode>
                <c:ptCount val="177"/>
                <c:pt idx="0">
                  <c:v>1.05</c:v>
                </c:pt>
                <c:pt idx="1">
                  <c:v>1.1499999999999999</c:v>
                </c:pt>
                <c:pt idx="2">
                  <c:v>1.25</c:v>
                </c:pt>
                <c:pt idx="3">
                  <c:v>1.35</c:v>
                </c:pt>
                <c:pt idx="4">
                  <c:v>1.45</c:v>
                </c:pt>
                <c:pt idx="5">
                  <c:v>1.55</c:v>
                </c:pt>
                <c:pt idx="6">
                  <c:v>1.65</c:v>
                </c:pt>
                <c:pt idx="7">
                  <c:v>1.75</c:v>
                </c:pt>
                <c:pt idx="8">
                  <c:v>1.85</c:v>
                </c:pt>
                <c:pt idx="9">
                  <c:v>1.95</c:v>
                </c:pt>
                <c:pt idx="10">
                  <c:v>2.0499999999999998</c:v>
                </c:pt>
                <c:pt idx="11">
                  <c:v>2.15</c:v>
                </c:pt>
                <c:pt idx="12">
                  <c:v>2.25</c:v>
                </c:pt>
                <c:pt idx="13">
                  <c:v>2.35</c:v>
                </c:pt>
                <c:pt idx="14">
                  <c:v>2.4500000000000002</c:v>
                </c:pt>
                <c:pt idx="15">
                  <c:v>2.5499999999999998</c:v>
                </c:pt>
                <c:pt idx="16">
                  <c:v>2.65</c:v>
                </c:pt>
                <c:pt idx="17">
                  <c:v>2.75</c:v>
                </c:pt>
                <c:pt idx="18">
                  <c:v>2.85</c:v>
                </c:pt>
                <c:pt idx="19">
                  <c:v>2.95</c:v>
                </c:pt>
                <c:pt idx="20">
                  <c:v>3.05</c:v>
                </c:pt>
                <c:pt idx="21">
                  <c:v>3.15</c:v>
                </c:pt>
                <c:pt idx="22">
                  <c:v>3.25</c:v>
                </c:pt>
                <c:pt idx="23">
                  <c:v>3.35</c:v>
                </c:pt>
                <c:pt idx="24">
                  <c:v>3.45</c:v>
                </c:pt>
                <c:pt idx="25">
                  <c:v>3.55</c:v>
                </c:pt>
                <c:pt idx="26">
                  <c:v>3.65</c:v>
                </c:pt>
                <c:pt idx="27">
                  <c:v>3.75</c:v>
                </c:pt>
                <c:pt idx="28">
                  <c:v>3.85</c:v>
                </c:pt>
                <c:pt idx="29">
                  <c:v>3.95</c:v>
                </c:pt>
                <c:pt idx="30">
                  <c:v>4.05</c:v>
                </c:pt>
                <c:pt idx="31">
                  <c:v>4.1500000000000004</c:v>
                </c:pt>
                <c:pt idx="32">
                  <c:v>4.25</c:v>
                </c:pt>
                <c:pt idx="33">
                  <c:v>4.3499999999999996</c:v>
                </c:pt>
                <c:pt idx="34">
                  <c:v>4.45</c:v>
                </c:pt>
                <c:pt idx="35">
                  <c:v>4.55</c:v>
                </c:pt>
                <c:pt idx="36">
                  <c:v>4.6500000000000004</c:v>
                </c:pt>
                <c:pt idx="37">
                  <c:v>4.75</c:v>
                </c:pt>
                <c:pt idx="38">
                  <c:v>4.8499999999999996</c:v>
                </c:pt>
                <c:pt idx="39">
                  <c:v>4.95</c:v>
                </c:pt>
                <c:pt idx="40">
                  <c:v>5.05</c:v>
                </c:pt>
                <c:pt idx="41">
                  <c:v>5.15</c:v>
                </c:pt>
                <c:pt idx="42">
                  <c:v>5.25</c:v>
                </c:pt>
                <c:pt idx="43">
                  <c:v>5.35</c:v>
                </c:pt>
                <c:pt idx="44">
                  <c:v>5.45</c:v>
                </c:pt>
                <c:pt idx="45">
                  <c:v>5.55</c:v>
                </c:pt>
                <c:pt idx="46">
                  <c:v>5.65</c:v>
                </c:pt>
                <c:pt idx="47">
                  <c:v>5.75</c:v>
                </c:pt>
                <c:pt idx="48">
                  <c:v>5.85</c:v>
                </c:pt>
                <c:pt idx="49">
                  <c:v>5.95</c:v>
                </c:pt>
                <c:pt idx="50">
                  <c:v>6.05</c:v>
                </c:pt>
                <c:pt idx="51">
                  <c:v>6.15</c:v>
                </c:pt>
                <c:pt idx="52">
                  <c:v>6.25</c:v>
                </c:pt>
                <c:pt idx="53">
                  <c:v>6.35</c:v>
                </c:pt>
                <c:pt idx="54">
                  <c:v>6.45</c:v>
                </c:pt>
                <c:pt idx="55">
                  <c:v>6.55</c:v>
                </c:pt>
                <c:pt idx="56">
                  <c:v>6.65</c:v>
                </c:pt>
                <c:pt idx="57">
                  <c:v>6.75</c:v>
                </c:pt>
                <c:pt idx="58">
                  <c:v>6.85</c:v>
                </c:pt>
                <c:pt idx="59">
                  <c:v>6.95</c:v>
                </c:pt>
                <c:pt idx="60">
                  <c:v>7.05</c:v>
                </c:pt>
                <c:pt idx="61">
                  <c:v>7.15</c:v>
                </c:pt>
                <c:pt idx="62">
                  <c:v>7.25</c:v>
                </c:pt>
                <c:pt idx="63">
                  <c:v>7.35</c:v>
                </c:pt>
                <c:pt idx="64">
                  <c:v>7.45</c:v>
                </c:pt>
                <c:pt idx="65">
                  <c:v>7.55</c:v>
                </c:pt>
                <c:pt idx="66">
                  <c:v>7.65</c:v>
                </c:pt>
                <c:pt idx="67">
                  <c:v>7.75</c:v>
                </c:pt>
                <c:pt idx="68">
                  <c:v>7.85</c:v>
                </c:pt>
                <c:pt idx="69">
                  <c:v>7.95</c:v>
                </c:pt>
                <c:pt idx="70">
                  <c:v>8.0500000000000007</c:v>
                </c:pt>
                <c:pt idx="71">
                  <c:v>8.15</c:v>
                </c:pt>
                <c:pt idx="72">
                  <c:v>8.25</c:v>
                </c:pt>
                <c:pt idx="73">
                  <c:v>8.35</c:v>
                </c:pt>
                <c:pt idx="74">
                  <c:v>8.4499999999999993</c:v>
                </c:pt>
                <c:pt idx="75">
                  <c:v>8.5500000000000007</c:v>
                </c:pt>
                <c:pt idx="76">
                  <c:v>8.65</c:v>
                </c:pt>
                <c:pt idx="77">
                  <c:v>8.75</c:v>
                </c:pt>
                <c:pt idx="78">
                  <c:v>8.85</c:v>
                </c:pt>
                <c:pt idx="79">
                  <c:v>8.9499999999999993</c:v>
                </c:pt>
                <c:pt idx="80">
                  <c:v>9.0500000000000007</c:v>
                </c:pt>
                <c:pt idx="81">
                  <c:v>9.15</c:v>
                </c:pt>
                <c:pt idx="82">
                  <c:v>9.25</c:v>
                </c:pt>
                <c:pt idx="83">
                  <c:v>9.35</c:v>
                </c:pt>
                <c:pt idx="84">
                  <c:v>9.4499999999999993</c:v>
                </c:pt>
                <c:pt idx="85">
                  <c:v>9.5500000000000007</c:v>
                </c:pt>
                <c:pt idx="86">
                  <c:v>9.65</c:v>
                </c:pt>
                <c:pt idx="87">
                  <c:v>9.75</c:v>
                </c:pt>
                <c:pt idx="88">
                  <c:v>9.85</c:v>
                </c:pt>
                <c:pt idx="89">
                  <c:v>9.9499999999999993</c:v>
                </c:pt>
                <c:pt idx="90">
                  <c:v>10.050000000000001</c:v>
                </c:pt>
                <c:pt idx="91">
                  <c:v>10.15</c:v>
                </c:pt>
                <c:pt idx="92">
                  <c:v>10.25</c:v>
                </c:pt>
                <c:pt idx="93">
                  <c:v>10.35</c:v>
                </c:pt>
                <c:pt idx="94">
                  <c:v>10.45</c:v>
                </c:pt>
                <c:pt idx="95">
                  <c:v>10.55</c:v>
                </c:pt>
                <c:pt idx="96">
                  <c:v>10.65</c:v>
                </c:pt>
                <c:pt idx="97">
                  <c:v>10.75</c:v>
                </c:pt>
                <c:pt idx="98">
                  <c:v>10.85</c:v>
                </c:pt>
                <c:pt idx="99">
                  <c:v>10.95</c:v>
                </c:pt>
                <c:pt idx="100">
                  <c:v>11.05</c:v>
                </c:pt>
                <c:pt idx="101">
                  <c:v>11.15</c:v>
                </c:pt>
                <c:pt idx="102">
                  <c:v>11.25</c:v>
                </c:pt>
                <c:pt idx="103">
                  <c:v>11.35</c:v>
                </c:pt>
                <c:pt idx="104">
                  <c:v>11.45</c:v>
                </c:pt>
                <c:pt idx="105">
                  <c:v>11.55</c:v>
                </c:pt>
                <c:pt idx="106">
                  <c:v>11.65</c:v>
                </c:pt>
                <c:pt idx="107">
                  <c:v>11.75</c:v>
                </c:pt>
                <c:pt idx="108">
                  <c:v>11.85</c:v>
                </c:pt>
                <c:pt idx="109">
                  <c:v>11.95</c:v>
                </c:pt>
                <c:pt idx="110">
                  <c:v>12.05</c:v>
                </c:pt>
                <c:pt idx="111">
                  <c:v>12.15</c:v>
                </c:pt>
                <c:pt idx="112">
                  <c:v>12.25</c:v>
                </c:pt>
                <c:pt idx="113">
                  <c:v>12.35</c:v>
                </c:pt>
                <c:pt idx="114">
                  <c:v>12.45</c:v>
                </c:pt>
                <c:pt idx="115">
                  <c:v>12.55</c:v>
                </c:pt>
                <c:pt idx="116">
                  <c:v>12.65</c:v>
                </c:pt>
                <c:pt idx="117">
                  <c:v>12.75</c:v>
                </c:pt>
                <c:pt idx="118">
                  <c:v>12.85</c:v>
                </c:pt>
                <c:pt idx="119">
                  <c:v>12.95</c:v>
                </c:pt>
                <c:pt idx="120">
                  <c:v>13.05</c:v>
                </c:pt>
                <c:pt idx="121">
                  <c:v>13.15</c:v>
                </c:pt>
                <c:pt idx="122">
                  <c:v>13.25</c:v>
                </c:pt>
                <c:pt idx="123">
                  <c:v>13.35</c:v>
                </c:pt>
                <c:pt idx="124">
                  <c:v>13.45</c:v>
                </c:pt>
                <c:pt idx="125">
                  <c:v>13.55</c:v>
                </c:pt>
                <c:pt idx="126">
                  <c:v>13.65</c:v>
                </c:pt>
                <c:pt idx="127">
                  <c:v>13.75</c:v>
                </c:pt>
                <c:pt idx="128">
                  <c:v>13.85</c:v>
                </c:pt>
                <c:pt idx="129">
                  <c:v>13.95</c:v>
                </c:pt>
                <c:pt idx="130">
                  <c:v>14.05</c:v>
                </c:pt>
                <c:pt idx="131">
                  <c:v>14.15</c:v>
                </c:pt>
                <c:pt idx="132">
                  <c:v>14.25</c:v>
                </c:pt>
                <c:pt idx="133">
                  <c:v>14.35</c:v>
                </c:pt>
                <c:pt idx="134">
                  <c:v>14.45</c:v>
                </c:pt>
                <c:pt idx="135">
                  <c:v>14.55</c:v>
                </c:pt>
                <c:pt idx="136">
                  <c:v>14.65</c:v>
                </c:pt>
                <c:pt idx="137">
                  <c:v>14.75</c:v>
                </c:pt>
                <c:pt idx="138">
                  <c:v>14.85</c:v>
                </c:pt>
                <c:pt idx="139">
                  <c:v>14.95</c:v>
                </c:pt>
                <c:pt idx="140">
                  <c:v>15.05</c:v>
                </c:pt>
                <c:pt idx="141">
                  <c:v>15.15</c:v>
                </c:pt>
                <c:pt idx="142">
                  <c:v>15.25</c:v>
                </c:pt>
                <c:pt idx="143">
                  <c:v>15.35</c:v>
                </c:pt>
                <c:pt idx="144">
                  <c:v>15.45</c:v>
                </c:pt>
                <c:pt idx="145">
                  <c:v>15.55</c:v>
                </c:pt>
                <c:pt idx="146">
                  <c:v>15.65</c:v>
                </c:pt>
                <c:pt idx="147">
                  <c:v>15.75</c:v>
                </c:pt>
                <c:pt idx="148">
                  <c:v>15.85</c:v>
                </c:pt>
                <c:pt idx="149">
                  <c:v>15.95</c:v>
                </c:pt>
                <c:pt idx="150">
                  <c:v>16.05</c:v>
                </c:pt>
                <c:pt idx="151">
                  <c:v>16.149999999999999</c:v>
                </c:pt>
                <c:pt idx="152">
                  <c:v>16.25</c:v>
                </c:pt>
                <c:pt idx="153">
                  <c:v>16.350000000000001</c:v>
                </c:pt>
                <c:pt idx="154">
                  <c:v>16.45</c:v>
                </c:pt>
                <c:pt idx="155">
                  <c:v>16.55</c:v>
                </c:pt>
                <c:pt idx="156">
                  <c:v>16.649999999999999</c:v>
                </c:pt>
                <c:pt idx="157">
                  <c:v>16.75</c:v>
                </c:pt>
                <c:pt idx="158">
                  <c:v>16.850000000000001</c:v>
                </c:pt>
                <c:pt idx="159">
                  <c:v>16.95</c:v>
                </c:pt>
                <c:pt idx="160">
                  <c:v>17.05</c:v>
                </c:pt>
                <c:pt idx="161">
                  <c:v>17.149999999999999</c:v>
                </c:pt>
                <c:pt idx="162">
                  <c:v>17.25</c:v>
                </c:pt>
                <c:pt idx="163">
                  <c:v>17.350000000000001</c:v>
                </c:pt>
                <c:pt idx="164">
                  <c:v>17.45</c:v>
                </c:pt>
                <c:pt idx="165">
                  <c:v>17.55</c:v>
                </c:pt>
                <c:pt idx="166">
                  <c:v>17.649999999999999</c:v>
                </c:pt>
                <c:pt idx="167">
                  <c:v>17.75</c:v>
                </c:pt>
                <c:pt idx="168">
                  <c:v>17.850000000000001</c:v>
                </c:pt>
                <c:pt idx="169">
                  <c:v>17.95</c:v>
                </c:pt>
                <c:pt idx="170">
                  <c:v>18.05</c:v>
                </c:pt>
                <c:pt idx="171">
                  <c:v>18.149999999999999</c:v>
                </c:pt>
                <c:pt idx="172">
                  <c:v>18.25</c:v>
                </c:pt>
                <c:pt idx="173">
                  <c:v>18.350000000000001</c:v>
                </c:pt>
                <c:pt idx="174">
                  <c:v>18.45</c:v>
                </c:pt>
                <c:pt idx="175">
                  <c:v>18.55</c:v>
                </c:pt>
                <c:pt idx="176">
                  <c:v>18.649999999999999</c:v>
                </c:pt>
              </c:numCache>
            </c:numRef>
          </c:xVal>
          <c:yVal>
            <c:numRef>
              <c:f>gama_hodnoceni!$Y$4:$Y$180</c:f>
              <c:numCache>
                <c:formatCode>0.00E+00</c:formatCode>
                <c:ptCount val="177"/>
                <c:pt idx="0">
                  <c:v>3.7746895237500508E-2</c:v>
                </c:pt>
                <c:pt idx="1">
                  <c:v>3.5190768982850236E-2</c:v>
                </c:pt>
                <c:pt idx="2">
                  <c:v>3.3812044811705362E-2</c:v>
                </c:pt>
                <c:pt idx="3">
                  <c:v>3.2225567141114173E-2</c:v>
                </c:pt>
                <c:pt idx="4">
                  <c:v>2.9998896652532834E-2</c:v>
                </c:pt>
                <c:pt idx="5">
                  <c:v>2.8536893269188984E-2</c:v>
                </c:pt>
                <c:pt idx="6">
                  <c:v>2.7560579873556697E-2</c:v>
                </c:pt>
                <c:pt idx="7">
                  <c:v>2.6834003529797402E-2</c:v>
                </c:pt>
                <c:pt idx="8">
                  <c:v>2.4928825652948648E-2</c:v>
                </c:pt>
                <c:pt idx="9">
                  <c:v>2.2062831241947582E-2</c:v>
                </c:pt>
                <c:pt idx="10">
                  <c:v>2.2358374741444999E-2</c:v>
                </c:pt>
                <c:pt idx="11">
                  <c:v>2.5285845895247534E-2</c:v>
                </c:pt>
                <c:pt idx="12">
                  <c:v>2.4456299064272317E-2</c:v>
                </c:pt>
                <c:pt idx="13">
                  <c:v>2.0282767777685989E-2</c:v>
                </c:pt>
                <c:pt idx="14">
                  <c:v>1.7629581181026348E-2</c:v>
                </c:pt>
                <c:pt idx="15">
                  <c:v>1.7078977017687767E-2</c:v>
                </c:pt>
                <c:pt idx="16">
                  <c:v>1.6843525344810279E-2</c:v>
                </c:pt>
                <c:pt idx="17">
                  <c:v>1.6275081645016263E-2</c:v>
                </c:pt>
                <c:pt idx="18">
                  <c:v>1.6136302390193123E-2</c:v>
                </c:pt>
                <c:pt idx="19">
                  <c:v>1.5986166661227215E-2</c:v>
                </c:pt>
                <c:pt idx="20">
                  <c:v>1.512462240938906E-2</c:v>
                </c:pt>
                <c:pt idx="21">
                  <c:v>1.434489401674306E-2</c:v>
                </c:pt>
                <c:pt idx="22">
                  <c:v>1.4159490964302629E-2</c:v>
                </c:pt>
                <c:pt idx="23">
                  <c:v>1.4170487198623309E-2</c:v>
                </c:pt>
                <c:pt idx="24">
                  <c:v>1.3995589404318413E-2</c:v>
                </c:pt>
                <c:pt idx="25">
                  <c:v>1.3681575134425269E-2</c:v>
                </c:pt>
                <c:pt idx="26">
                  <c:v>1.3273076478797186E-2</c:v>
                </c:pt>
                <c:pt idx="27">
                  <c:v>1.274553129086611E-2</c:v>
                </c:pt>
                <c:pt idx="28">
                  <c:v>1.2312186632802815E-2</c:v>
                </c:pt>
                <c:pt idx="29">
                  <c:v>1.2026137956552232E-2</c:v>
                </c:pt>
                <c:pt idx="30">
                  <c:v>1.1759808883829411E-2</c:v>
                </c:pt>
                <c:pt idx="31">
                  <c:v>1.1469950772813342E-2</c:v>
                </c:pt>
                <c:pt idx="32">
                  <c:v>1.1244873083951071E-2</c:v>
                </c:pt>
                <c:pt idx="33">
                  <c:v>1.0967573730993743E-2</c:v>
                </c:pt>
                <c:pt idx="34">
                  <c:v>1.0504116921549952E-2</c:v>
                </c:pt>
                <c:pt idx="35">
                  <c:v>1.0062931172009191E-2</c:v>
                </c:pt>
                <c:pt idx="36">
                  <c:v>9.7249150241464338E-3</c:v>
                </c:pt>
                <c:pt idx="37">
                  <c:v>9.3576339904465813E-3</c:v>
                </c:pt>
                <c:pt idx="38">
                  <c:v>8.9507020066070427E-3</c:v>
                </c:pt>
                <c:pt idx="39">
                  <c:v>8.5842120117193641E-3</c:v>
                </c:pt>
                <c:pt idx="40">
                  <c:v>8.3237737537124271E-3</c:v>
                </c:pt>
                <c:pt idx="41">
                  <c:v>8.1561502851972834E-3</c:v>
                </c:pt>
                <c:pt idx="42">
                  <c:v>8.0525053831063138E-3</c:v>
                </c:pt>
                <c:pt idx="43">
                  <c:v>7.957891376717121E-3</c:v>
                </c:pt>
                <c:pt idx="44">
                  <c:v>7.805702420726068E-3</c:v>
                </c:pt>
                <c:pt idx="45">
                  <c:v>7.5797603283223429E-3</c:v>
                </c:pt>
                <c:pt idx="46">
                  <c:v>7.3395032075010717E-3</c:v>
                </c:pt>
                <c:pt idx="47">
                  <c:v>7.1353460881329999E-3</c:v>
                </c:pt>
                <c:pt idx="48">
                  <c:v>7.0021392525725758E-3</c:v>
                </c:pt>
                <c:pt idx="49">
                  <c:v>6.8593388385160886E-3</c:v>
                </c:pt>
                <c:pt idx="50">
                  <c:v>6.5892337147107011E-3</c:v>
                </c:pt>
                <c:pt idx="51">
                  <c:v>6.1464651962038451E-3</c:v>
                </c:pt>
                <c:pt idx="52">
                  <c:v>5.6282987106457214E-3</c:v>
                </c:pt>
                <c:pt idx="53">
                  <c:v>5.1444738483089284E-3</c:v>
                </c:pt>
                <c:pt idx="54">
                  <c:v>4.7519871156093078E-3</c:v>
                </c:pt>
                <c:pt idx="55">
                  <c:v>4.5205610495688666E-3</c:v>
                </c:pt>
                <c:pt idx="56">
                  <c:v>4.500170555147333E-3</c:v>
                </c:pt>
                <c:pt idx="57">
                  <c:v>4.7414030715928358E-3</c:v>
                </c:pt>
                <c:pt idx="58">
                  <c:v>5.1971549415736071E-3</c:v>
                </c:pt>
                <c:pt idx="59">
                  <c:v>5.7605915031425613E-3</c:v>
                </c:pt>
                <c:pt idx="60">
                  <c:v>6.2382188780800638E-3</c:v>
                </c:pt>
                <c:pt idx="61">
                  <c:v>6.5921359072860682E-3</c:v>
                </c:pt>
                <c:pt idx="62">
                  <c:v>6.9470023407975281E-3</c:v>
                </c:pt>
                <c:pt idx="63">
                  <c:v>7.5420106141054427E-3</c:v>
                </c:pt>
                <c:pt idx="64">
                  <c:v>8.5160389780248123E-3</c:v>
                </c:pt>
                <c:pt idx="65">
                  <c:v>9.6105468314874945E-3</c:v>
                </c:pt>
                <c:pt idx="66">
                  <c:v>1.0094052264743282E-2</c:v>
                </c:pt>
                <c:pt idx="67">
                  <c:v>9.2056705514874174E-3</c:v>
                </c:pt>
                <c:pt idx="68">
                  <c:v>7.4322647044446338E-3</c:v>
                </c:pt>
                <c:pt idx="69">
                  <c:v>5.7156720021315794E-3</c:v>
                </c:pt>
                <c:pt idx="70">
                  <c:v>4.5460672727953245E-3</c:v>
                </c:pt>
                <c:pt idx="71">
                  <c:v>3.8237714501607426E-3</c:v>
                </c:pt>
                <c:pt idx="72">
                  <c:v>3.3079751180854953E-3</c:v>
                </c:pt>
                <c:pt idx="73">
                  <c:v>2.7857834995598215E-3</c:v>
                </c:pt>
                <c:pt idx="74">
                  <c:v>2.2289035270792574E-3</c:v>
                </c:pt>
                <c:pt idx="75">
                  <c:v>1.7403617309665192E-3</c:v>
                </c:pt>
                <c:pt idx="76">
                  <c:v>1.4220046688427671E-3</c:v>
                </c:pt>
                <c:pt idx="77">
                  <c:v>1.2787505632454437E-3</c:v>
                </c:pt>
                <c:pt idx="78">
                  <c:v>1.2509037445690404E-3</c:v>
                </c:pt>
                <c:pt idx="79">
                  <c:v>1.2703752896853098E-3</c:v>
                </c:pt>
                <c:pt idx="80">
                  <c:v>1.2573617603402389E-3</c:v>
                </c:pt>
                <c:pt idx="81">
                  <c:v>1.1739720185043351E-3</c:v>
                </c:pt>
                <c:pt idx="82">
                  <c:v>1.0341244134780847E-3</c:v>
                </c:pt>
                <c:pt idx="83">
                  <c:v>8.7157935908361737E-4</c:v>
                </c:pt>
                <c:pt idx="84">
                  <c:v>6.9909913567426946E-4</c:v>
                </c:pt>
                <c:pt idx="85">
                  <c:v>5.365879481403678E-4</c:v>
                </c:pt>
                <c:pt idx="86">
                  <c:v>3.8339588742938418E-4</c:v>
                </c:pt>
                <c:pt idx="87">
                  <c:v>2.5681486059783004E-4</c:v>
                </c:pt>
                <c:pt idx="88">
                  <c:v>1.6516321636329974E-4</c:v>
                </c:pt>
                <c:pt idx="89">
                  <c:v>1.0539368827341935E-4</c:v>
                </c:pt>
                <c:pt idx="90">
                  <c:v>6.9550840987454423E-5</c:v>
                </c:pt>
                <c:pt idx="91">
                  <c:v>4.7543028282566212E-5</c:v>
                </c:pt>
                <c:pt idx="92">
                  <c:v>3.4254023790858526E-5</c:v>
                </c:pt>
                <c:pt idx="93">
                  <c:v>2.5221879104480344E-5</c:v>
                </c:pt>
                <c:pt idx="94">
                  <c:v>1.8951660353262698E-5</c:v>
                </c:pt>
                <c:pt idx="95">
                  <c:v>1.4227523760973819E-5</c:v>
                </c:pt>
                <c:pt idx="96">
                  <c:v>1.0676314869362292E-5</c:v>
                </c:pt>
                <c:pt idx="97">
                  <c:v>8.1372789520701156E-6</c:v>
                </c:pt>
                <c:pt idx="98">
                  <c:v>6.5053443333398254E-6</c:v>
                </c:pt>
                <c:pt idx="99">
                  <c:v>5.4141612362677083E-6</c:v>
                </c:pt>
                <c:pt idx="100">
                  <c:v>4.6683849998504748E-6</c:v>
                </c:pt>
                <c:pt idx="101">
                  <c:v>4.0798259693816095E-6</c:v>
                </c:pt>
                <c:pt idx="102">
                  <c:v>3.6205013049074742E-6</c:v>
                </c:pt>
                <c:pt idx="103">
                  <c:v>3.2266298646135086E-6</c:v>
                </c:pt>
                <c:pt idx="104">
                  <c:v>2.9171228492830426E-6</c:v>
                </c:pt>
                <c:pt idx="105">
                  <c:v>2.6669675652697715E-6</c:v>
                </c:pt>
                <c:pt idx="106">
                  <c:v>2.4608884908813822E-6</c:v>
                </c:pt>
                <c:pt idx="107">
                  <c:v>2.2573272712899952E-6</c:v>
                </c:pt>
                <c:pt idx="108">
                  <c:v>2.0969089076548314E-6</c:v>
                </c:pt>
                <c:pt idx="109">
                  <c:v>1.9302951234529561E-6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13-4985-A7C5-5D26C5F799B1}"/>
            </c:ext>
          </c:extLst>
        </c:ser>
        <c:ser>
          <c:idx val="3"/>
          <c:order val="2"/>
          <c:tx>
            <c:v>TRIGA</c:v>
          </c:tx>
          <c:spPr>
            <a:ln w="63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gama_hodnoceni!$AD$5:$AD$194</c:f>
              <c:numCache>
                <c:formatCode>General</c:formatCode>
                <c:ptCount val="190"/>
                <c:pt idx="0">
                  <c:v>0.15</c:v>
                </c:pt>
                <c:pt idx="1">
                  <c:v>0.25</c:v>
                </c:pt>
                <c:pt idx="2">
                  <c:v>0.35</c:v>
                </c:pt>
                <c:pt idx="3">
                  <c:v>0.45</c:v>
                </c:pt>
                <c:pt idx="4">
                  <c:v>0.55000000000000004</c:v>
                </c:pt>
                <c:pt idx="5">
                  <c:v>0.65</c:v>
                </c:pt>
                <c:pt idx="6">
                  <c:v>0.75</c:v>
                </c:pt>
                <c:pt idx="7">
                  <c:v>0.85</c:v>
                </c:pt>
                <c:pt idx="8">
                  <c:v>0.95</c:v>
                </c:pt>
                <c:pt idx="9">
                  <c:v>1.05</c:v>
                </c:pt>
                <c:pt idx="10">
                  <c:v>1.1499999999999999</c:v>
                </c:pt>
                <c:pt idx="11">
                  <c:v>1.25</c:v>
                </c:pt>
                <c:pt idx="12">
                  <c:v>1.35</c:v>
                </c:pt>
                <c:pt idx="13">
                  <c:v>1.45</c:v>
                </c:pt>
                <c:pt idx="14">
                  <c:v>1.55</c:v>
                </c:pt>
                <c:pt idx="15">
                  <c:v>1.65</c:v>
                </c:pt>
                <c:pt idx="16">
                  <c:v>1.75</c:v>
                </c:pt>
                <c:pt idx="17">
                  <c:v>1.85</c:v>
                </c:pt>
                <c:pt idx="18">
                  <c:v>1.95</c:v>
                </c:pt>
                <c:pt idx="19">
                  <c:v>2.0499999999999998</c:v>
                </c:pt>
                <c:pt idx="20">
                  <c:v>2.15</c:v>
                </c:pt>
                <c:pt idx="21">
                  <c:v>2.25</c:v>
                </c:pt>
                <c:pt idx="22">
                  <c:v>2.35</c:v>
                </c:pt>
                <c:pt idx="23">
                  <c:v>2.4500000000000002</c:v>
                </c:pt>
                <c:pt idx="24">
                  <c:v>2.5499999999999998</c:v>
                </c:pt>
                <c:pt idx="25">
                  <c:v>2.65</c:v>
                </c:pt>
                <c:pt idx="26">
                  <c:v>2.75</c:v>
                </c:pt>
                <c:pt idx="27">
                  <c:v>2.85</c:v>
                </c:pt>
                <c:pt idx="28">
                  <c:v>2.95</c:v>
                </c:pt>
                <c:pt idx="29">
                  <c:v>3.05</c:v>
                </c:pt>
                <c:pt idx="30">
                  <c:v>3.15</c:v>
                </c:pt>
                <c:pt idx="31">
                  <c:v>3.25</c:v>
                </c:pt>
                <c:pt idx="32">
                  <c:v>3.35</c:v>
                </c:pt>
                <c:pt idx="33">
                  <c:v>3.45</c:v>
                </c:pt>
                <c:pt idx="34">
                  <c:v>3.55</c:v>
                </c:pt>
                <c:pt idx="35">
                  <c:v>3.65</c:v>
                </c:pt>
                <c:pt idx="36">
                  <c:v>3.75</c:v>
                </c:pt>
                <c:pt idx="37">
                  <c:v>3.85</c:v>
                </c:pt>
                <c:pt idx="38">
                  <c:v>3.95</c:v>
                </c:pt>
                <c:pt idx="39">
                  <c:v>4.05</c:v>
                </c:pt>
                <c:pt idx="40">
                  <c:v>4.1500000000000004</c:v>
                </c:pt>
                <c:pt idx="41">
                  <c:v>4.25</c:v>
                </c:pt>
                <c:pt idx="42">
                  <c:v>4.3499999999999996</c:v>
                </c:pt>
                <c:pt idx="43">
                  <c:v>4.45</c:v>
                </c:pt>
                <c:pt idx="44">
                  <c:v>4.55</c:v>
                </c:pt>
                <c:pt idx="45">
                  <c:v>4.6500000000000004</c:v>
                </c:pt>
                <c:pt idx="46">
                  <c:v>4.75</c:v>
                </c:pt>
                <c:pt idx="47">
                  <c:v>4.8499999999999996</c:v>
                </c:pt>
                <c:pt idx="48">
                  <c:v>4.95</c:v>
                </c:pt>
                <c:pt idx="49">
                  <c:v>5.05</c:v>
                </c:pt>
                <c:pt idx="50">
                  <c:v>5.15</c:v>
                </c:pt>
                <c:pt idx="51">
                  <c:v>5.25</c:v>
                </c:pt>
                <c:pt idx="52">
                  <c:v>5.35</c:v>
                </c:pt>
                <c:pt idx="53">
                  <c:v>5.45</c:v>
                </c:pt>
                <c:pt idx="54">
                  <c:v>5.55</c:v>
                </c:pt>
                <c:pt idx="55">
                  <c:v>5.65</c:v>
                </c:pt>
                <c:pt idx="56">
                  <c:v>5.75</c:v>
                </c:pt>
                <c:pt idx="57">
                  <c:v>5.85</c:v>
                </c:pt>
                <c:pt idx="58">
                  <c:v>5.95</c:v>
                </c:pt>
                <c:pt idx="59">
                  <c:v>6.05</c:v>
                </c:pt>
                <c:pt idx="60">
                  <c:v>6.15</c:v>
                </c:pt>
                <c:pt idx="61">
                  <c:v>6.25</c:v>
                </c:pt>
                <c:pt idx="62">
                  <c:v>6.35</c:v>
                </c:pt>
                <c:pt idx="63">
                  <c:v>6.45</c:v>
                </c:pt>
                <c:pt idx="64">
                  <c:v>6.55</c:v>
                </c:pt>
                <c:pt idx="65">
                  <c:v>6.65</c:v>
                </c:pt>
                <c:pt idx="66">
                  <c:v>6.75</c:v>
                </c:pt>
                <c:pt idx="67">
                  <c:v>6.85</c:v>
                </c:pt>
                <c:pt idx="68">
                  <c:v>6.95</c:v>
                </c:pt>
                <c:pt idx="69">
                  <c:v>7.05</c:v>
                </c:pt>
                <c:pt idx="70">
                  <c:v>7.15</c:v>
                </c:pt>
                <c:pt idx="71">
                  <c:v>7.25</c:v>
                </c:pt>
                <c:pt idx="72">
                  <c:v>7.35</c:v>
                </c:pt>
                <c:pt idx="73">
                  <c:v>7.45</c:v>
                </c:pt>
                <c:pt idx="74">
                  <c:v>7.55</c:v>
                </c:pt>
                <c:pt idx="75">
                  <c:v>7.65</c:v>
                </c:pt>
                <c:pt idx="76">
                  <c:v>7.75</c:v>
                </c:pt>
                <c:pt idx="77">
                  <c:v>7.85</c:v>
                </c:pt>
                <c:pt idx="78">
                  <c:v>7.95</c:v>
                </c:pt>
                <c:pt idx="79">
                  <c:v>8.0500000000000007</c:v>
                </c:pt>
                <c:pt idx="80">
                  <c:v>8.15</c:v>
                </c:pt>
                <c:pt idx="81">
                  <c:v>8.25</c:v>
                </c:pt>
                <c:pt idx="82">
                  <c:v>8.35</c:v>
                </c:pt>
                <c:pt idx="83">
                  <c:v>8.4499999999999993</c:v>
                </c:pt>
                <c:pt idx="84">
                  <c:v>8.5500000000000007</c:v>
                </c:pt>
                <c:pt idx="85">
                  <c:v>8.65</c:v>
                </c:pt>
                <c:pt idx="86">
                  <c:v>8.75</c:v>
                </c:pt>
                <c:pt idx="87">
                  <c:v>8.85</c:v>
                </c:pt>
                <c:pt idx="88">
                  <c:v>8.9499999999999993</c:v>
                </c:pt>
                <c:pt idx="89">
                  <c:v>9.0500000000000007</c:v>
                </c:pt>
                <c:pt idx="90">
                  <c:v>9.15</c:v>
                </c:pt>
                <c:pt idx="91">
                  <c:v>9.25</c:v>
                </c:pt>
                <c:pt idx="92">
                  <c:v>9.35</c:v>
                </c:pt>
                <c:pt idx="93">
                  <c:v>9.4499999999999993</c:v>
                </c:pt>
                <c:pt idx="94">
                  <c:v>9.5500000000000007</c:v>
                </c:pt>
                <c:pt idx="95">
                  <c:v>9.65</c:v>
                </c:pt>
                <c:pt idx="96">
                  <c:v>9.75</c:v>
                </c:pt>
                <c:pt idx="97">
                  <c:v>9.85</c:v>
                </c:pt>
                <c:pt idx="98">
                  <c:v>9.9499999999999993</c:v>
                </c:pt>
                <c:pt idx="99">
                  <c:v>10.050000000000001</c:v>
                </c:pt>
                <c:pt idx="100">
                  <c:v>10.15</c:v>
                </c:pt>
                <c:pt idx="101">
                  <c:v>10.25</c:v>
                </c:pt>
                <c:pt idx="102">
                  <c:v>10.35</c:v>
                </c:pt>
                <c:pt idx="103">
                  <c:v>10.45</c:v>
                </c:pt>
                <c:pt idx="104">
                  <c:v>10.55</c:v>
                </c:pt>
                <c:pt idx="105">
                  <c:v>10.65</c:v>
                </c:pt>
                <c:pt idx="106">
                  <c:v>10.75</c:v>
                </c:pt>
                <c:pt idx="107">
                  <c:v>10.85</c:v>
                </c:pt>
                <c:pt idx="108">
                  <c:v>10.95</c:v>
                </c:pt>
                <c:pt idx="109">
                  <c:v>11.05</c:v>
                </c:pt>
                <c:pt idx="110">
                  <c:v>11.15</c:v>
                </c:pt>
                <c:pt idx="111">
                  <c:v>11.25</c:v>
                </c:pt>
                <c:pt idx="112">
                  <c:v>11.35</c:v>
                </c:pt>
                <c:pt idx="113">
                  <c:v>11.45</c:v>
                </c:pt>
                <c:pt idx="114">
                  <c:v>11.55</c:v>
                </c:pt>
                <c:pt idx="115">
                  <c:v>11.65</c:v>
                </c:pt>
                <c:pt idx="116">
                  <c:v>11.75</c:v>
                </c:pt>
                <c:pt idx="117">
                  <c:v>11.85</c:v>
                </c:pt>
                <c:pt idx="118">
                  <c:v>11.95</c:v>
                </c:pt>
                <c:pt idx="119">
                  <c:v>12.05</c:v>
                </c:pt>
                <c:pt idx="120">
                  <c:v>12.15</c:v>
                </c:pt>
                <c:pt idx="121">
                  <c:v>12.25</c:v>
                </c:pt>
                <c:pt idx="122">
                  <c:v>12.35</c:v>
                </c:pt>
                <c:pt idx="123">
                  <c:v>12.45</c:v>
                </c:pt>
                <c:pt idx="124">
                  <c:v>12.55</c:v>
                </c:pt>
                <c:pt idx="125">
                  <c:v>12.65</c:v>
                </c:pt>
                <c:pt idx="126">
                  <c:v>12.75</c:v>
                </c:pt>
                <c:pt idx="127">
                  <c:v>12.85</c:v>
                </c:pt>
                <c:pt idx="128">
                  <c:v>12.95</c:v>
                </c:pt>
                <c:pt idx="129">
                  <c:v>13.05</c:v>
                </c:pt>
                <c:pt idx="130">
                  <c:v>13.15</c:v>
                </c:pt>
                <c:pt idx="131">
                  <c:v>13.25</c:v>
                </c:pt>
                <c:pt idx="132">
                  <c:v>13.35</c:v>
                </c:pt>
                <c:pt idx="133">
                  <c:v>13.45</c:v>
                </c:pt>
                <c:pt idx="134">
                  <c:v>13.55</c:v>
                </c:pt>
                <c:pt idx="135">
                  <c:v>13.65</c:v>
                </c:pt>
                <c:pt idx="136">
                  <c:v>13.75</c:v>
                </c:pt>
                <c:pt idx="137">
                  <c:v>13.85</c:v>
                </c:pt>
                <c:pt idx="138">
                  <c:v>13.95</c:v>
                </c:pt>
                <c:pt idx="139">
                  <c:v>14.05</c:v>
                </c:pt>
                <c:pt idx="140">
                  <c:v>14.15</c:v>
                </c:pt>
                <c:pt idx="141">
                  <c:v>14.25</c:v>
                </c:pt>
                <c:pt idx="142">
                  <c:v>14.35</c:v>
                </c:pt>
                <c:pt idx="143">
                  <c:v>14.45</c:v>
                </c:pt>
                <c:pt idx="144">
                  <c:v>14.55</c:v>
                </c:pt>
                <c:pt idx="145">
                  <c:v>14.65</c:v>
                </c:pt>
                <c:pt idx="146">
                  <c:v>14.75</c:v>
                </c:pt>
                <c:pt idx="147">
                  <c:v>14.85</c:v>
                </c:pt>
                <c:pt idx="148">
                  <c:v>14.95</c:v>
                </c:pt>
                <c:pt idx="149">
                  <c:v>15.05</c:v>
                </c:pt>
                <c:pt idx="150">
                  <c:v>15.15</c:v>
                </c:pt>
                <c:pt idx="151">
                  <c:v>15.25</c:v>
                </c:pt>
                <c:pt idx="152">
                  <c:v>15.35</c:v>
                </c:pt>
                <c:pt idx="153">
                  <c:v>15.45</c:v>
                </c:pt>
                <c:pt idx="154">
                  <c:v>15.55</c:v>
                </c:pt>
                <c:pt idx="155">
                  <c:v>15.65</c:v>
                </c:pt>
                <c:pt idx="156">
                  <c:v>15.75</c:v>
                </c:pt>
                <c:pt idx="157">
                  <c:v>15.85</c:v>
                </c:pt>
                <c:pt idx="158">
                  <c:v>15.95</c:v>
                </c:pt>
                <c:pt idx="159">
                  <c:v>16.05</c:v>
                </c:pt>
                <c:pt idx="160">
                  <c:v>16.149999999999999</c:v>
                </c:pt>
                <c:pt idx="161">
                  <c:v>16.25</c:v>
                </c:pt>
                <c:pt idx="162">
                  <c:v>16.350000000000001</c:v>
                </c:pt>
                <c:pt idx="163">
                  <c:v>16.45</c:v>
                </c:pt>
                <c:pt idx="164">
                  <c:v>16.55</c:v>
                </c:pt>
                <c:pt idx="165">
                  <c:v>16.649999999999999</c:v>
                </c:pt>
                <c:pt idx="166">
                  <c:v>16.75</c:v>
                </c:pt>
                <c:pt idx="167">
                  <c:v>16.850000000000001</c:v>
                </c:pt>
                <c:pt idx="168">
                  <c:v>16.95</c:v>
                </c:pt>
                <c:pt idx="169">
                  <c:v>17.05</c:v>
                </c:pt>
                <c:pt idx="170">
                  <c:v>17.149999999999999</c:v>
                </c:pt>
                <c:pt idx="171">
                  <c:v>17.25</c:v>
                </c:pt>
                <c:pt idx="172">
                  <c:v>17.350000000000001</c:v>
                </c:pt>
                <c:pt idx="173">
                  <c:v>17.45</c:v>
                </c:pt>
                <c:pt idx="174">
                  <c:v>17.55</c:v>
                </c:pt>
                <c:pt idx="175">
                  <c:v>17.649999999999999</c:v>
                </c:pt>
                <c:pt idx="176">
                  <c:v>17.75</c:v>
                </c:pt>
                <c:pt idx="177">
                  <c:v>17.850000000000001</c:v>
                </c:pt>
                <c:pt idx="178">
                  <c:v>17.95</c:v>
                </c:pt>
                <c:pt idx="179">
                  <c:v>18.05</c:v>
                </c:pt>
                <c:pt idx="180">
                  <c:v>18.149999999999999</c:v>
                </c:pt>
                <c:pt idx="181">
                  <c:v>18.25</c:v>
                </c:pt>
                <c:pt idx="182">
                  <c:v>18.350000000000001</c:v>
                </c:pt>
                <c:pt idx="183">
                  <c:v>18.45</c:v>
                </c:pt>
                <c:pt idx="184">
                  <c:v>18.55</c:v>
                </c:pt>
                <c:pt idx="185">
                  <c:v>18.649999999999999</c:v>
                </c:pt>
                <c:pt idx="186">
                  <c:v>18.75</c:v>
                </c:pt>
                <c:pt idx="187">
                  <c:v>18.850000000000001</c:v>
                </c:pt>
                <c:pt idx="188">
                  <c:v>18.95</c:v>
                </c:pt>
                <c:pt idx="189">
                  <c:v>19.05</c:v>
                </c:pt>
              </c:numCache>
            </c:numRef>
          </c:xVal>
          <c:yVal>
            <c:numRef>
              <c:f>gama_hodnoceni!$AH$5:$AH$194</c:f>
              <c:numCache>
                <c:formatCode>General</c:formatCode>
                <c:ptCount val="190"/>
                <c:pt idx="9" formatCode="0.00E+00">
                  <c:v>1.0571112881876333E-2</c:v>
                </c:pt>
                <c:pt idx="10" formatCode="0.00E+00">
                  <c:v>1.0575652789278729E-2</c:v>
                </c:pt>
                <c:pt idx="11" formatCode="0.00E+00">
                  <c:v>1.0334808703718579E-2</c:v>
                </c:pt>
                <c:pt idx="12" formatCode="0.00E+00">
                  <c:v>1.0073247941415659E-2</c:v>
                </c:pt>
                <c:pt idx="13" formatCode="0.00E+00">
                  <c:v>9.9024696517654408E-3</c:v>
                </c:pt>
                <c:pt idx="14" formatCode="0.00E+00">
                  <c:v>9.5658421032220192E-3</c:v>
                </c:pt>
                <c:pt idx="15" formatCode="0.00E+00">
                  <c:v>8.6189698358464639E-3</c:v>
                </c:pt>
                <c:pt idx="16" formatCode="0.00E+00">
                  <c:v>7.6823062201288846E-3</c:v>
                </c:pt>
                <c:pt idx="17" formatCode="0.00E+00">
                  <c:v>7.6086255684437902E-3</c:v>
                </c:pt>
                <c:pt idx="18" formatCode="0.00E+00">
                  <c:v>7.8520645519375848E-3</c:v>
                </c:pt>
                <c:pt idx="19" formatCode="0.00E+00">
                  <c:v>8.0739253794012682E-3</c:v>
                </c:pt>
                <c:pt idx="20" formatCode="0.00E+00">
                  <c:v>8.1342893434761272E-3</c:v>
                </c:pt>
                <c:pt idx="21" formatCode="0.00E+00">
                  <c:v>8.0307618818183206E-3</c:v>
                </c:pt>
                <c:pt idx="22" formatCode="0.00E+00">
                  <c:v>7.8687700502185608E-3</c:v>
                </c:pt>
                <c:pt idx="23" formatCode="0.00E+00">
                  <c:v>7.9283809968680244E-3</c:v>
                </c:pt>
                <c:pt idx="24" formatCode="0.00E+00">
                  <c:v>8.0419400961949071E-3</c:v>
                </c:pt>
                <c:pt idx="25" formatCode="0.00E+00">
                  <c:v>8.0535331055989513E-3</c:v>
                </c:pt>
                <c:pt idx="26" formatCode="0.00E+00">
                  <c:v>8.0358746872131234E-3</c:v>
                </c:pt>
                <c:pt idx="27" formatCode="0.00E+00">
                  <c:v>8.011439222811027E-3</c:v>
                </c:pt>
                <c:pt idx="28" formatCode="0.00E+00">
                  <c:v>8.0433077268111872E-3</c:v>
                </c:pt>
                <c:pt idx="29" formatCode="0.00E+00">
                  <c:v>7.9809896831016178E-3</c:v>
                </c:pt>
                <c:pt idx="30" formatCode="0.00E+00">
                  <c:v>7.8935734530336966E-3</c:v>
                </c:pt>
                <c:pt idx="31" formatCode="0.00E+00">
                  <c:v>7.8239272875421147E-3</c:v>
                </c:pt>
                <c:pt idx="32" formatCode="0.00E+00">
                  <c:v>7.8050567022726778E-3</c:v>
                </c:pt>
                <c:pt idx="33" formatCode="0.00E+00">
                  <c:v>7.8372597359964869E-3</c:v>
                </c:pt>
                <c:pt idx="34" formatCode="0.00E+00">
                  <c:v>7.8477843572219239E-3</c:v>
                </c:pt>
                <c:pt idx="35" formatCode="0.00E+00">
                  <c:v>7.8485378088328974E-3</c:v>
                </c:pt>
                <c:pt idx="36" formatCode="0.00E+00">
                  <c:v>7.841593433020818E-3</c:v>
                </c:pt>
                <c:pt idx="37" formatCode="0.00E+00">
                  <c:v>7.7817946211364269E-3</c:v>
                </c:pt>
                <c:pt idx="38" formatCode="0.00E+00">
                  <c:v>7.7214206063128399E-3</c:v>
                </c:pt>
                <c:pt idx="39" formatCode="0.00E+00">
                  <c:v>7.7206184599258945E-3</c:v>
                </c:pt>
                <c:pt idx="40" formatCode="0.00E+00">
                  <c:v>7.7541753975664427E-3</c:v>
                </c:pt>
                <c:pt idx="41" formatCode="0.00E+00">
                  <c:v>7.7590084258956386E-3</c:v>
                </c:pt>
                <c:pt idx="42" formatCode="0.00E+00">
                  <c:v>7.7376783529371556E-3</c:v>
                </c:pt>
                <c:pt idx="43" formatCode="0.00E+00">
                  <c:v>7.7120020848225725E-3</c:v>
                </c:pt>
                <c:pt idx="44" formatCode="0.00E+00">
                  <c:v>7.6828508562097981E-3</c:v>
                </c:pt>
                <c:pt idx="45" formatCode="0.00E+00">
                  <c:v>7.6364700524671168E-3</c:v>
                </c:pt>
                <c:pt idx="46" formatCode="0.00E+00">
                  <c:v>7.560977006794695E-3</c:v>
                </c:pt>
                <c:pt idx="47" formatCode="0.00E+00">
                  <c:v>7.4475467232840787E-3</c:v>
                </c:pt>
                <c:pt idx="48" formatCode="0.00E+00">
                  <c:v>7.3115796400975595E-3</c:v>
                </c:pt>
                <c:pt idx="49" formatCode="0.00E+00">
                  <c:v>7.1984001020204266E-3</c:v>
                </c:pt>
                <c:pt idx="50" formatCode="0.00E+00">
                  <c:v>7.1361879701338183E-3</c:v>
                </c:pt>
                <c:pt idx="51" formatCode="0.00E+00">
                  <c:v>7.1773579106711475E-3</c:v>
                </c:pt>
                <c:pt idx="52" formatCode="0.00E+00">
                  <c:v>7.3317091320745697E-3</c:v>
                </c:pt>
                <c:pt idx="53" formatCode="0.00E+00">
                  <c:v>7.5401137531774408E-3</c:v>
                </c:pt>
                <c:pt idx="54" formatCode="0.00E+00">
                  <c:v>7.6997278493476963E-3</c:v>
                </c:pt>
                <c:pt idx="55" formatCode="0.00E+00">
                  <c:v>7.7681051353431264E-3</c:v>
                </c:pt>
                <c:pt idx="56" formatCode="0.00E+00">
                  <c:v>7.7979894263554648E-3</c:v>
                </c:pt>
                <c:pt idx="57" formatCode="0.00E+00">
                  <c:v>7.8865122132939815E-3</c:v>
                </c:pt>
                <c:pt idx="58" formatCode="0.00E+00">
                  <c:v>8.0540625661445261E-3</c:v>
                </c:pt>
                <c:pt idx="59" formatCode="0.00E+00">
                  <c:v>8.2540765282864484E-3</c:v>
                </c:pt>
                <c:pt idx="60" formatCode="0.00E+00">
                  <c:v>8.3266728211051286E-3</c:v>
                </c:pt>
                <c:pt idx="61" formatCode="0.00E+00">
                  <c:v>8.1165279040963465E-3</c:v>
                </c:pt>
                <c:pt idx="62" formatCode="0.00E+00">
                  <c:v>7.6374413594681619E-3</c:v>
                </c:pt>
                <c:pt idx="63" formatCode="0.00E+00">
                  <c:v>7.128920483119975E-3</c:v>
                </c:pt>
                <c:pt idx="64" formatCode="0.00E+00">
                  <c:v>6.7938502935033585E-3</c:v>
                </c:pt>
                <c:pt idx="65" formatCode="0.00E+00">
                  <c:v>6.7344201632680957E-3</c:v>
                </c:pt>
                <c:pt idx="66" formatCode="0.00E+00">
                  <c:v>6.9801954030001816E-3</c:v>
                </c:pt>
                <c:pt idx="67" formatCode="0.00E+00">
                  <c:v>7.4213857493782209E-3</c:v>
                </c:pt>
                <c:pt idx="68" formatCode="0.00E+00">
                  <c:v>7.8424804969701393E-3</c:v>
                </c:pt>
                <c:pt idx="69" formatCode="0.00E+00">
                  <c:v>8.0545210076237456E-3</c:v>
                </c:pt>
                <c:pt idx="70" formatCode="0.00E+00">
                  <c:v>8.1048894184963562E-3</c:v>
                </c:pt>
                <c:pt idx="71" formatCode="0.00E+00">
                  <c:v>8.1867348261190458E-3</c:v>
                </c:pt>
                <c:pt idx="72" formatCode="0.00E+00">
                  <c:v>8.4349435284619689E-3</c:v>
                </c:pt>
                <c:pt idx="73" formatCode="0.00E+00">
                  <c:v>8.8786087675756919E-3</c:v>
                </c:pt>
                <c:pt idx="74" formatCode="0.00E+00">
                  <c:v>9.3149635585225536E-3</c:v>
                </c:pt>
                <c:pt idx="75" formatCode="0.00E+00">
                  <c:v>9.344594006026264E-3</c:v>
                </c:pt>
                <c:pt idx="76" formatCode="0.00E+00">
                  <c:v>8.6393141521093272E-3</c:v>
                </c:pt>
                <c:pt idx="77" formatCode="0.00E+00">
                  <c:v>7.4848575904766929E-3</c:v>
                </c:pt>
                <c:pt idx="78" formatCode="0.00E+00">
                  <c:v>6.3975050963589394E-3</c:v>
                </c:pt>
                <c:pt idx="79" formatCode="0.00E+00">
                  <c:v>5.634693189219173E-3</c:v>
                </c:pt>
                <c:pt idx="80" formatCode="0.00E+00">
                  <c:v>5.0967635293105969E-3</c:v>
                </c:pt>
                <c:pt idx="81" formatCode="0.00E+00">
                  <c:v>4.6139880852882715E-3</c:v>
                </c:pt>
                <c:pt idx="82" formatCode="0.00E+00">
                  <c:v>4.0621778062857024E-3</c:v>
                </c:pt>
                <c:pt idx="83" formatCode="0.00E+00">
                  <c:v>3.5026727716732067E-3</c:v>
                </c:pt>
                <c:pt idx="84" formatCode="0.00E+00">
                  <c:v>3.06621318149377E-3</c:v>
                </c:pt>
                <c:pt idx="85" formatCode="0.00E+00">
                  <c:v>2.7951067332847054E-3</c:v>
                </c:pt>
                <c:pt idx="86" formatCode="0.00E+00">
                  <c:v>2.6425888986228818E-3</c:v>
                </c:pt>
                <c:pt idx="87" formatCode="0.00E+00">
                  <c:v>2.4839755908266066E-3</c:v>
                </c:pt>
                <c:pt idx="88" formatCode="0.00E+00">
                  <c:v>2.2453812644597734E-3</c:v>
                </c:pt>
                <c:pt idx="89" formatCode="0.00E+00">
                  <c:v>1.9321768571884366E-3</c:v>
                </c:pt>
                <c:pt idx="90" formatCode="0.00E+00">
                  <c:v>1.5753905074167751E-3</c:v>
                </c:pt>
                <c:pt idx="91" formatCode="0.00E+00">
                  <c:v>1.2185598923434605E-3</c:v>
                </c:pt>
                <c:pt idx="92" formatCode="0.00E+00">
                  <c:v>8.9161074642283482E-4</c:v>
                </c:pt>
                <c:pt idx="93" formatCode="0.00E+00">
                  <c:v>6.0511856269075681E-4</c:v>
                </c:pt>
                <c:pt idx="94" formatCode="0.00E+00">
                  <c:v>3.8706727525988281E-4</c:v>
                </c:pt>
                <c:pt idx="95" formatCode="0.00E+00">
                  <c:v>2.3926697423629626E-4</c:v>
                </c:pt>
                <c:pt idx="96" formatCode="0.00E+00">
                  <c:v>1.4848564109929161E-4</c:v>
                </c:pt>
                <c:pt idx="97" formatCode="0.00E+00">
                  <c:v>9.5520640282162217E-5</c:v>
                </c:pt>
                <c:pt idx="98" formatCode="0.00E+00">
                  <c:v>6.3080765522032347E-5</c:v>
                </c:pt>
                <c:pt idx="99" formatCode="0.00E+00">
                  <c:v>4.2867891585380532E-5</c:v>
                </c:pt>
                <c:pt idx="100" formatCode="0.00E+00">
                  <c:v>2.9806964743769991E-5</c:v>
                </c:pt>
                <c:pt idx="101" formatCode="0.00E+00">
                  <c:v>2.1741262022960164E-5</c:v>
                </c:pt>
                <c:pt idx="102" formatCode="0.00E+00">
                  <c:v>1.6556635964719125E-5</c:v>
                </c:pt>
                <c:pt idx="103" formatCode="0.00E+00">
                  <c:v>1.3523723266988824E-5</c:v>
                </c:pt>
                <c:pt idx="104" formatCode="0.00E+00">
                  <c:v>1.1650107358321272E-5</c:v>
                </c:pt>
                <c:pt idx="105" formatCode="0.00E+00">
                  <c:v>1.0452256783736731E-5</c:v>
                </c:pt>
                <c:pt idx="106" formatCode="0.00E+00">
                  <c:v>9.4229756689411625E-6</c:v>
                </c:pt>
                <c:pt idx="107" formatCode="0.00E+00">
                  <c:v>8.5550548652322341E-6</c:v>
                </c:pt>
                <c:pt idx="108" formatCode="0.00E+00">
                  <c:v>7.673076251722751E-6</c:v>
                </c:pt>
                <c:pt idx="109" formatCode="0.00E+00">
                  <c:v>6.7852470450742943E-6</c:v>
                </c:pt>
                <c:pt idx="110" formatCode="0.00E+00">
                  <c:v>5.9105335491343691E-6</c:v>
                </c:pt>
                <c:pt idx="111" formatCode="0.00E+00">
                  <c:v>5.1304166135954075E-6</c:v>
                </c:pt>
                <c:pt idx="112" formatCode="0.00E+00">
                  <c:v>4.4804734251110132E-6</c:v>
                </c:pt>
                <c:pt idx="113" formatCode="0.00E+00">
                  <c:v>3.9282628123810034E-6</c:v>
                </c:pt>
                <c:pt idx="114" formatCode="0.00E+00">
                  <c:v>3.4630776088759198E-6</c:v>
                </c:pt>
                <c:pt idx="115" formatCode="0.00E+00">
                  <c:v>3.0897081060239941E-6</c:v>
                </c:pt>
                <c:pt idx="116" formatCode="0.00E+00">
                  <c:v>2.7808770575440971E-6</c:v>
                </c:pt>
                <c:pt idx="117" formatCode="0.00E+00">
                  <c:v>2.5590163095597128E-6</c:v>
                </c:pt>
                <c:pt idx="118" formatCode="0.00E+00">
                  <c:v>2.34955491443226E-6</c:v>
                </c:pt>
                <c:pt idx="119" formatCode="0.00E+00">
                  <c:v>2.1594932898115325E-6</c:v>
                </c:pt>
                <c:pt idx="120" formatCode="0.00E+00">
                  <c:v>2.0124713603412722E-6</c:v>
                </c:pt>
                <c:pt idx="121" formatCode="0.00E+00">
                  <c:v>1.8574515871558592E-6</c:v>
                </c:pt>
                <c:pt idx="122" formatCode="0.00E+00">
                  <c:v>1.7234707546492881E-6</c:v>
                </c:pt>
                <c:pt idx="123" formatCode="0.00E+00">
                  <c:v>1.5866512876662386E-6</c:v>
                </c:pt>
                <c:pt idx="124" formatCode="0.00E+00">
                  <c:v>1.455766262280321E-6</c:v>
                </c:pt>
                <c:pt idx="125" formatCode="0.00E+00">
                  <c:v>1.3410353779691245E-6</c:v>
                </c:pt>
                <c:pt idx="126" formatCode="0.00E+00">
                  <c:v>1.2217941835031501E-6</c:v>
                </c:pt>
                <c:pt idx="127" formatCode="0.00E+00">
                  <c:v>1.09757295377743E-6</c:v>
                </c:pt>
                <c:pt idx="128" formatCode="0.00E+00">
                  <c:v>1.0011886932393516E-6</c:v>
                </c:pt>
                <c:pt idx="129" formatCode="0.00E+00">
                  <c:v>8.9999294165776966E-7</c:v>
                </c:pt>
                <c:pt idx="130" formatCode="0.00E+00">
                  <c:v>7.9739172062862986E-7</c:v>
                </c:pt>
                <c:pt idx="131" formatCode="0.00E+00">
                  <c:v>7.1231645348588956E-7</c:v>
                </c:pt>
                <c:pt idx="132" formatCode="0.00E+00">
                  <c:v>6.2605184684495216E-7</c:v>
                </c:pt>
                <c:pt idx="133" formatCode="0.00E+00">
                  <c:v>5.6424993158782213E-7</c:v>
                </c:pt>
                <c:pt idx="134" formatCode="0.00E+00">
                  <c:v>5.034592431145126E-7</c:v>
                </c:pt>
                <c:pt idx="135" formatCode="0.00E+00">
                  <c:v>4.567339173931026E-7</c:v>
                </c:pt>
                <c:pt idx="136" formatCode="0.00E+00">
                  <c:v>4.2201912800783545E-7</c:v>
                </c:pt>
                <c:pt idx="137" formatCode="0.00E+00">
                  <c:v>3.8908429751946864E-7</c:v>
                </c:pt>
                <c:pt idx="138" formatCode="0.00E+00">
                  <c:v>3.6416386732911661E-7</c:v>
                </c:pt>
                <c:pt idx="139" formatCode="0.00E+00">
                  <c:v>3.4170579342161594E-7</c:v>
                </c:pt>
                <c:pt idx="140" formatCode="0.00E+00">
                  <c:v>3.2733491057834862E-7</c:v>
                </c:pt>
                <c:pt idx="141" formatCode="0.00E+00">
                  <c:v>3.1204943165625666E-7</c:v>
                </c:pt>
                <c:pt idx="142" formatCode="0.00E+00">
                  <c:v>2.9973005449772962E-7</c:v>
                </c:pt>
                <c:pt idx="143" formatCode="0.00E+00">
                  <c:v>2.9120006791652453E-7</c:v>
                </c:pt>
                <c:pt idx="144" formatCode="0.00E+00">
                  <c:v>2.8007387306090152E-7</c:v>
                </c:pt>
                <c:pt idx="145" formatCode="0.00E+00">
                  <c:v>2.648961210493788E-7</c:v>
                </c:pt>
                <c:pt idx="146" formatCode="0.00E+00">
                  <c:v>2.4800264232208099E-7</c:v>
                </c:pt>
                <c:pt idx="147" formatCode="0.00E+00">
                  <c:v>2.3023439489169011E-7</c:v>
                </c:pt>
                <c:pt idx="148" formatCode="0.00E+00">
                  <c:v>2.1030724437151571E-7</c:v>
                </c:pt>
                <c:pt idx="149" formatCode="0.00E+00">
                  <c:v>1.9226927741120224E-7</c:v>
                </c:pt>
                <c:pt idx="150" formatCode="0.00E+00">
                  <c:v>1.758492339355102E-7</c:v>
                </c:pt>
                <c:pt idx="151" formatCode="0.00E+00">
                  <c:v>1.5884273481276287E-7</c:v>
                </c:pt>
                <c:pt idx="152" formatCode="0.00E+00">
                  <c:v>1.4526256252909486E-7</c:v>
                </c:pt>
                <c:pt idx="153" formatCode="0.00E+00">
                  <c:v>1.336289847940935E-7</c:v>
                </c:pt>
                <c:pt idx="154" formatCode="0.00E+00">
                  <c:v>1.2313851735990787E-7</c:v>
                </c:pt>
                <c:pt idx="155" formatCode="0.00E+00">
                  <c:v>1.1509107236484777E-7</c:v>
                </c:pt>
                <c:pt idx="156" formatCode="0.00E+00">
                  <c:v>1.0928451742547242E-7</c:v>
                </c:pt>
                <c:pt idx="157" formatCode="0.00E+00">
                  <c:v>1.0282556294089795E-7</c:v>
                </c:pt>
                <c:pt idx="158" formatCode="0.00E+00">
                  <c:v>9.903646763476174E-8</c:v>
                </c:pt>
                <c:pt idx="159" formatCode="0.00E+00">
                  <c:v>9.6378295204268403E-8</c:v>
                </c:pt>
                <c:pt idx="160" formatCode="0.00E+00">
                  <c:v>9.3071026842421927E-8</c:v>
                </c:pt>
                <c:pt idx="161" formatCode="0.00E+00">
                  <c:v>9.0989223766451378E-8</c:v>
                </c:pt>
                <c:pt idx="162" formatCode="0.00E+00">
                  <c:v>8.8442736592132929E-8</c:v>
                </c:pt>
                <c:pt idx="163" formatCode="0.00E+00">
                  <c:v>8.7229000847127411E-8</c:v>
                </c:pt>
                <c:pt idx="164" formatCode="0.00E+00">
                  <c:v>8.6672247769638428E-8</c:v>
                </c:pt>
                <c:pt idx="165" formatCode="0.00E+00">
                  <c:v>8.5656138313022144E-8</c:v>
                </c:pt>
                <c:pt idx="166" formatCode="0.00E+00">
                  <c:v>8.4133069626989658E-8</c:v>
                </c:pt>
                <c:pt idx="167" formatCode="0.00E+00">
                  <c:v>8.2226529256559581E-8</c:v>
                </c:pt>
                <c:pt idx="168" formatCode="0.00E+00">
                  <c:v>8.0763173818723014E-8</c:v>
                </c:pt>
                <c:pt idx="169" formatCode="0.00E+00">
                  <c:v>7.9712868535366504E-8</c:v>
                </c:pt>
                <c:pt idx="170" formatCode="0.00E+00">
                  <c:v>7.8845327557384708E-8</c:v>
                </c:pt>
                <c:pt idx="171" formatCode="0.00E+00">
                  <c:v>7.8099061730174918E-8</c:v>
                </c:pt>
                <c:pt idx="172" formatCode="0.00E+00">
                  <c:v>7.667097194221527E-8</c:v>
                </c:pt>
                <c:pt idx="173" formatCode="0.00E+00">
                  <c:v>7.536082801542633E-8</c:v>
                </c:pt>
                <c:pt idx="174" formatCode="0.00E+00">
                  <c:v>7.3922446528891986E-8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F13-4985-A7C5-5D26C5F799B1}"/>
            </c:ext>
          </c:extLst>
        </c:ser>
        <c:ser>
          <c:idx val="1"/>
          <c:order val="3"/>
          <c:tx>
            <c:v>EXFOR</c:v>
          </c:tx>
          <c:spPr>
            <a:ln w="12700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gama_hodnoceni!$J$4:$J$143</c:f>
              <c:numCache>
                <c:formatCode>General</c:formatCode>
                <c:ptCount val="140"/>
                <c:pt idx="0">
                  <c:v>0.79400000000000004</c:v>
                </c:pt>
                <c:pt idx="1">
                  <c:v>0.83099999999999996</c:v>
                </c:pt>
                <c:pt idx="2">
                  <c:v>0.83099999999999996</c:v>
                </c:pt>
                <c:pt idx="3">
                  <c:v>0.87</c:v>
                </c:pt>
                <c:pt idx="4">
                  <c:v>0.87</c:v>
                </c:pt>
                <c:pt idx="5">
                  <c:v>0.91100000000000003</c:v>
                </c:pt>
                <c:pt idx="6">
                  <c:v>0.91100000000000003</c:v>
                </c:pt>
                <c:pt idx="7">
                  <c:v>0.95399999999999996</c:v>
                </c:pt>
                <c:pt idx="8">
                  <c:v>0.95399999999999996</c:v>
                </c:pt>
                <c:pt idx="9">
                  <c:v>0.998</c:v>
                </c:pt>
                <c:pt idx="10">
                  <c:v>0.998</c:v>
                </c:pt>
                <c:pt idx="11">
                  <c:v>1.0449999999999999</c:v>
                </c:pt>
                <c:pt idx="12">
                  <c:v>1.0449999999999999</c:v>
                </c:pt>
                <c:pt idx="13">
                  <c:v>1.0940000000000001</c:v>
                </c:pt>
                <c:pt idx="14">
                  <c:v>1.0940000000000001</c:v>
                </c:pt>
                <c:pt idx="15">
                  <c:v>1.145</c:v>
                </c:pt>
                <c:pt idx="16">
                  <c:v>1.145</c:v>
                </c:pt>
                <c:pt idx="17">
                  <c:v>1.1990000000000001</c:v>
                </c:pt>
                <c:pt idx="18">
                  <c:v>1.1990000000000001</c:v>
                </c:pt>
                <c:pt idx="19">
                  <c:v>1.2549999999999999</c:v>
                </c:pt>
                <c:pt idx="20">
                  <c:v>1.2549999999999999</c:v>
                </c:pt>
                <c:pt idx="21">
                  <c:v>1.3129999999999999</c:v>
                </c:pt>
                <c:pt idx="22">
                  <c:v>1.3129999999999999</c:v>
                </c:pt>
                <c:pt idx="23">
                  <c:v>1.375</c:v>
                </c:pt>
                <c:pt idx="24">
                  <c:v>1.375</c:v>
                </c:pt>
                <c:pt idx="25">
                  <c:v>1.4390000000000001</c:v>
                </c:pt>
                <c:pt idx="26">
                  <c:v>1.4390000000000001</c:v>
                </c:pt>
                <c:pt idx="27">
                  <c:v>1.5069999999999999</c:v>
                </c:pt>
                <c:pt idx="28">
                  <c:v>1.5069999999999999</c:v>
                </c:pt>
                <c:pt idx="29">
                  <c:v>1.577</c:v>
                </c:pt>
                <c:pt idx="30">
                  <c:v>1.577</c:v>
                </c:pt>
                <c:pt idx="31">
                  <c:v>1.651</c:v>
                </c:pt>
                <c:pt idx="32">
                  <c:v>1.651</c:v>
                </c:pt>
                <c:pt idx="33">
                  <c:v>1.728</c:v>
                </c:pt>
                <c:pt idx="34">
                  <c:v>1.728</c:v>
                </c:pt>
                <c:pt idx="35">
                  <c:v>1.8089999999999999</c:v>
                </c:pt>
                <c:pt idx="36">
                  <c:v>1.8089999999999999</c:v>
                </c:pt>
                <c:pt idx="37">
                  <c:v>1.8939999999999999</c:v>
                </c:pt>
                <c:pt idx="38">
                  <c:v>1.8939999999999999</c:v>
                </c:pt>
                <c:pt idx="39">
                  <c:v>1.982</c:v>
                </c:pt>
                <c:pt idx="40">
                  <c:v>1.982</c:v>
                </c:pt>
                <c:pt idx="41">
                  <c:v>2.0750000000000002</c:v>
                </c:pt>
                <c:pt idx="42">
                  <c:v>2.0750000000000002</c:v>
                </c:pt>
                <c:pt idx="43">
                  <c:v>2.1720000000000002</c:v>
                </c:pt>
                <c:pt idx="44">
                  <c:v>2.1720000000000002</c:v>
                </c:pt>
                <c:pt idx="45">
                  <c:v>2.274</c:v>
                </c:pt>
                <c:pt idx="46">
                  <c:v>2.274</c:v>
                </c:pt>
                <c:pt idx="47">
                  <c:v>2.38</c:v>
                </c:pt>
                <c:pt idx="48">
                  <c:v>2.38</c:v>
                </c:pt>
                <c:pt idx="49">
                  <c:v>2.4910000000000001</c:v>
                </c:pt>
                <c:pt idx="50">
                  <c:v>2.4910000000000001</c:v>
                </c:pt>
                <c:pt idx="51">
                  <c:v>2.6080000000000001</c:v>
                </c:pt>
                <c:pt idx="52">
                  <c:v>2.6080000000000001</c:v>
                </c:pt>
                <c:pt idx="53">
                  <c:v>2.73</c:v>
                </c:pt>
                <c:pt idx="54">
                  <c:v>2.73</c:v>
                </c:pt>
                <c:pt idx="55">
                  <c:v>2.8580000000000001</c:v>
                </c:pt>
                <c:pt idx="56">
                  <c:v>2.8580000000000001</c:v>
                </c:pt>
                <c:pt idx="57">
                  <c:v>2.9910000000000001</c:v>
                </c:pt>
                <c:pt idx="58">
                  <c:v>2.9910000000000001</c:v>
                </c:pt>
                <c:pt idx="59">
                  <c:v>3.1309999999999998</c:v>
                </c:pt>
                <c:pt idx="60">
                  <c:v>3.1309999999999998</c:v>
                </c:pt>
                <c:pt idx="61">
                  <c:v>3.278</c:v>
                </c:pt>
                <c:pt idx="62">
                  <c:v>3.278</c:v>
                </c:pt>
                <c:pt idx="63">
                  <c:v>3.431</c:v>
                </c:pt>
                <c:pt idx="64">
                  <c:v>3.431</c:v>
                </c:pt>
                <c:pt idx="65">
                  <c:v>3.5920000000000001</c:v>
                </c:pt>
                <c:pt idx="66">
                  <c:v>3.5920000000000001</c:v>
                </c:pt>
                <c:pt idx="67">
                  <c:v>3.76</c:v>
                </c:pt>
                <c:pt idx="68">
                  <c:v>3.76</c:v>
                </c:pt>
                <c:pt idx="69">
                  <c:v>3.9359999999999999</c:v>
                </c:pt>
                <c:pt idx="70">
                  <c:v>3.9359999999999999</c:v>
                </c:pt>
                <c:pt idx="71">
                  <c:v>4.12</c:v>
                </c:pt>
                <c:pt idx="72">
                  <c:v>4.12</c:v>
                </c:pt>
                <c:pt idx="73">
                  <c:v>4.3120000000000003</c:v>
                </c:pt>
                <c:pt idx="74">
                  <c:v>4.3120000000000003</c:v>
                </c:pt>
                <c:pt idx="75">
                  <c:v>4.5140000000000002</c:v>
                </c:pt>
                <c:pt idx="76">
                  <c:v>4.5140000000000002</c:v>
                </c:pt>
                <c:pt idx="77">
                  <c:v>4.7249999999999996</c:v>
                </c:pt>
                <c:pt idx="78">
                  <c:v>4.7249999999999996</c:v>
                </c:pt>
                <c:pt idx="79">
                  <c:v>4.9459999999999997</c:v>
                </c:pt>
                <c:pt idx="80">
                  <c:v>4.9459999999999997</c:v>
                </c:pt>
                <c:pt idx="81">
                  <c:v>5.1779999999999999</c:v>
                </c:pt>
                <c:pt idx="82">
                  <c:v>5.1779999999999999</c:v>
                </c:pt>
                <c:pt idx="83">
                  <c:v>5.42</c:v>
                </c:pt>
                <c:pt idx="84">
                  <c:v>5.42</c:v>
                </c:pt>
                <c:pt idx="85">
                  <c:v>5.6740000000000004</c:v>
                </c:pt>
                <c:pt idx="86">
                  <c:v>5.6740000000000004</c:v>
                </c:pt>
                <c:pt idx="87">
                  <c:v>5.9390000000000001</c:v>
                </c:pt>
                <c:pt idx="88">
                  <c:v>5.9390000000000001</c:v>
                </c:pt>
                <c:pt idx="89">
                  <c:v>6.2169999999999996</c:v>
                </c:pt>
                <c:pt idx="90">
                  <c:v>6.2169999999999996</c:v>
                </c:pt>
                <c:pt idx="91">
                  <c:v>6.508</c:v>
                </c:pt>
                <c:pt idx="92">
                  <c:v>6.508</c:v>
                </c:pt>
                <c:pt idx="93">
                  <c:v>6.8120000000000003</c:v>
                </c:pt>
                <c:pt idx="94">
                  <c:v>6.8120000000000003</c:v>
                </c:pt>
                <c:pt idx="95">
                  <c:v>7.1310000000000002</c:v>
                </c:pt>
                <c:pt idx="96">
                  <c:v>7.1310000000000002</c:v>
                </c:pt>
                <c:pt idx="97">
                  <c:v>7.4640000000000004</c:v>
                </c:pt>
                <c:pt idx="98">
                  <c:v>7.4640000000000004</c:v>
                </c:pt>
                <c:pt idx="99">
                  <c:v>7.8140000000000001</c:v>
                </c:pt>
                <c:pt idx="100">
                  <c:v>7.8140000000000001</c:v>
                </c:pt>
                <c:pt idx="101">
                  <c:v>8.1790000000000003</c:v>
                </c:pt>
                <c:pt idx="102">
                  <c:v>8.1790000000000003</c:v>
                </c:pt>
                <c:pt idx="103">
                  <c:v>8.5619999999999994</c:v>
                </c:pt>
                <c:pt idx="104">
                  <c:v>8.5619999999999994</c:v>
                </c:pt>
                <c:pt idx="105">
                  <c:v>8.9619999999999997</c:v>
                </c:pt>
                <c:pt idx="106">
                  <c:v>8.9619999999999997</c:v>
                </c:pt>
                <c:pt idx="107">
                  <c:v>9.3819999999999997</c:v>
                </c:pt>
                <c:pt idx="108">
                  <c:v>9.3819999999999997</c:v>
                </c:pt>
                <c:pt idx="109">
                  <c:v>9.8209999999999997</c:v>
                </c:pt>
                <c:pt idx="110">
                  <c:v>9.8209999999999997</c:v>
                </c:pt>
                <c:pt idx="111">
                  <c:v>10.28</c:v>
                </c:pt>
                <c:pt idx="112">
                  <c:v>10.28</c:v>
                </c:pt>
                <c:pt idx="113">
                  <c:v>10.76</c:v>
                </c:pt>
                <c:pt idx="114">
                  <c:v>10.76</c:v>
                </c:pt>
                <c:pt idx="115">
                  <c:v>11.27</c:v>
                </c:pt>
                <c:pt idx="116">
                  <c:v>11.27</c:v>
                </c:pt>
                <c:pt idx="117">
                  <c:v>11.79</c:v>
                </c:pt>
                <c:pt idx="118">
                  <c:v>11.79</c:v>
                </c:pt>
                <c:pt idx="119">
                  <c:v>12.34</c:v>
                </c:pt>
                <c:pt idx="120">
                  <c:v>12.34</c:v>
                </c:pt>
                <c:pt idx="121">
                  <c:v>12.92</c:v>
                </c:pt>
                <c:pt idx="122">
                  <c:v>12.92</c:v>
                </c:pt>
                <c:pt idx="123">
                  <c:v>13.53</c:v>
                </c:pt>
                <c:pt idx="124">
                  <c:v>13.53</c:v>
                </c:pt>
                <c:pt idx="125">
                  <c:v>14.16</c:v>
                </c:pt>
                <c:pt idx="126">
                  <c:v>14.16</c:v>
                </c:pt>
                <c:pt idx="127">
                  <c:v>14.82</c:v>
                </c:pt>
                <c:pt idx="128">
                  <c:v>14.82</c:v>
                </c:pt>
                <c:pt idx="129">
                  <c:v>15.51</c:v>
                </c:pt>
                <c:pt idx="130">
                  <c:v>15.51</c:v>
                </c:pt>
                <c:pt idx="131">
                  <c:v>16.239999999999998</c:v>
                </c:pt>
                <c:pt idx="132">
                  <c:v>16.239999999999998</c:v>
                </c:pt>
                <c:pt idx="133">
                  <c:v>17</c:v>
                </c:pt>
                <c:pt idx="134">
                  <c:v>17</c:v>
                </c:pt>
                <c:pt idx="135">
                  <c:v>17.79</c:v>
                </c:pt>
                <c:pt idx="136">
                  <c:v>17.79</c:v>
                </c:pt>
                <c:pt idx="137">
                  <c:v>18.63</c:v>
                </c:pt>
                <c:pt idx="138">
                  <c:v>18.63</c:v>
                </c:pt>
                <c:pt idx="139">
                  <c:v>19.5</c:v>
                </c:pt>
              </c:numCache>
            </c:numRef>
          </c:xVal>
          <c:yVal>
            <c:numRef>
              <c:f>gama_hodnoceni!$K$4:$K$143</c:f>
              <c:numCache>
                <c:formatCode>0.00E+00</c:formatCode>
                <c:ptCount val="140"/>
                <c:pt idx="0">
                  <c:v>2.3561268664304045</c:v>
                </c:pt>
                <c:pt idx="1">
                  <c:v>2.3561268664304045</c:v>
                </c:pt>
                <c:pt idx="2">
                  <c:v>1.3792494932914496</c:v>
                </c:pt>
                <c:pt idx="3">
                  <c:v>1.3792494932914496</c:v>
                </c:pt>
                <c:pt idx="4">
                  <c:v>1.5142473055901693</c:v>
                </c:pt>
                <c:pt idx="5">
                  <c:v>1.5142473055901693</c:v>
                </c:pt>
                <c:pt idx="6">
                  <c:v>1.3609002760857984</c:v>
                </c:pt>
                <c:pt idx="7">
                  <c:v>1.3609002760857984</c:v>
                </c:pt>
                <c:pt idx="8">
                  <c:v>1.4570152233534952</c:v>
                </c:pt>
                <c:pt idx="9">
                  <c:v>1.4570152233534952</c:v>
                </c:pt>
                <c:pt idx="10">
                  <c:v>1.2647853288181015</c:v>
                </c:pt>
                <c:pt idx="11">
                  <c:v>1.2647853288181015</c:v>
                </c:pt>
                <c:pt idx="12">
                  <c:v>1.1271661997757174</c:v>
                </c:pt>
                <c:pt idx="13">
                  <c:v>1.1271661997757174</c:v>
                </c:pt>
                <c:pt idx="14">
                  <c:v>1.233766414018072</c:v>
                </c:pt>
                <c:pt idx="15">
                  <c:v>1.233766414018072</c:v>
                </c:pt>
                <c:pt idx="16">
                  <c:v>1.2254655776631347</c:v>
                </c:pt>
                <c:pt idx="17">
                  <c:v>1.2254655776631347</c:v>
                </c:pt>
                <c:pt idx="18">
                  <c:v>1.1616802035672995</c:v>
                </c:pt>
                <c:pt idx="19">
                  <c:v>1.1616802035672995</c:v>
                </c:pt>
                <c:pt idx="20">
                  <c:v>0.98779952623755707</c:v>
                </c:pt>
                <c:pt idx="21">
                  <c:v>0.98779952623755707</c:v>
                </c:pt>
                <c:pt idx="22">
                  <c:v>0.88119931199520229</c:v>
                </c:pt>
                <c:pt idx="23">
                  <c:v>0.88119931199520229</c:v>
                </c:pt>
                <c:pt idx="24">
                  <c:v>0.73790066334154525</c:v>
                </c:pt>
                <c:pt idx="25">
                  <c:v>0.73790066334154525</c:v>
                </c:pt>
                <c:pt idx="26">
                  <c:v>0.66231936389922008</c:v>
                </c:pt>
                <c:pt idx="27">
                  <c:v>0.66231936389922008</c:v>
                </c:pt>
                <c:pt idx="28">
                  <c:v>0.56926261949913171</c:v>
                </c:pt>
                <c:pt idx="29">
                  <c:v>0.56926261949913171</c:v>
                </c:pt>
                <c:pt idx="30">
                  <c:v>0.50809856214696103</c:v>
                </c:pt>
                <c:pt idx="31">
                  <c:v>0.50809856214696103</c:v>
                </c:pt>
                <c:pt idx="32">
                  <c:v>0.45654599952155994</c:v>
                </c:pt>
                <c:pt idx="33">
                  <c:v>0.45654599952155994</c:v>
                </c:pt>
                <c:pt idx="34">
                  <c:v>0.40411966464827082</c:v>
                </c:pt>
                <c:pt idx="35">
                  <c:v>0.40411966464827082</c:v>
                </c:pt>
                <c:pt idx="36">
                  <c:v>0.36956197224429432</c:v>
                </c:pt>
                <c:pt idx="37">
                  <c:v>0.36956197224429432</c:v>
                </c:pt>
                <c:pt idx="38">
                  <c:v>0.33277616060820314</c:v>
                </c:pt>
                <c:pt idx="39">
                  <c:v>0.33277616060820314</c:v>
                </c:pt>
                <c:pt idx="40">
                  <c:v>0.28869435070224581</c:v>
                </c:pt>
                <c:pt idx="41">
                  <c:v>0.28869435070224581</c:v>
                </c:pt>
                <c:pt idx="42">
                  <c:v>0.26020937542109202</c:v>
                </c:pt>
                <c:pt idx="43">
                  <c:v>0.26020937542109202</c:v>
                </c:pt>
                <c:pt idx="44">
                  <c:v>0.24592319916812067</c:v>
                </c:pt>
                <c:pt idx="45">
                  <c:v>0.24592319916812067</c:v>
                </c:pt>
                <c:pt idx="46">
                  <c:v>0.21896732532077115</c:v>
                </c:pt>
                <c:pt idx="47">
                  <c:v>0.21896732532077115</c:v>
                </c:pt>
                <c:pt idx="48">
                  <c:v>0.19672982161201766</c:v>
                </c:pt>
                <c:pt idx="49">
                  <c:v>0.19672982161201766</c:v>
                </c:pt>
                <c:pt idx="50">
                  <c:v>0.16584197264917144</c:v>
                </c:pt>
                <c:pt idx="51">
                  <c:v>0.16584197264917144</c:v>
                </c:pt>
                <c:pt idx="52">
                  <c:v>0.1500703835747903</c:v>
                </c:pt>
                <c:pt idx="53">
                  <c:v>0.1500703835747903</c:v>
                </c:pt>
                <c:pt idx="54">
                  <c:v>0.13499781229871965</c:v>
                </c:pt>
                <c:pt idx="55">
                  <c:v>0.13499781229871965</c:v>
                </c:pt>
                <c:pt idx="56">
                  <c:v>0.11774081040292864</c:v>
                </c:pt>
                <c:pt idx="57">
                  <c:v>0.11774081040292864</c:v>
                </c:pt>
                <c:pt idx="58">
                  <c:v>9.6114947267696843E-2</c:v>
                </c:pt>
                <c:pt idx="59">
                  <c:v>9.6114947267696843E-2</c:v>
                </c:pt>
                <c:pt idx="60">
                  <c:v>7.7722041449651211E-2</c:v>
                </c:pt>
                <c:pt idx="61">
                  <c:v>7.7722041449651211E-2</c:v>
                </c:pt>
                <c:pt idx="62">
                  <c:v>6.3435865196679916E-2</c:v>
                </c:pt>
                <c:pt idx="63">
                  <c:v>6.3435865196679916E-2</c:v>
                </c:pt>
                <c:pt idx="64">
                  <c:v>5.3256418508782925E-2</c:v>
                </c:pt>
                <c:pt idx="65">
                  <c:v>5.3256418508782925E-2</c:v>
                </c:pt>
                <c:pt idx="66">
                  <c:v>4.5960420238916853E-2</c:v>
                </c:pt>
                <c:pt idx="67">
                  <c:v>4.5960420238916853E-2</c:v>
                </c:pt>
                <c:pt idx="68">
                  <c:v>4.0040613259474611E-2</c:v>
                </c:pt>
                <c:pt idx="69">
                  <c:v>4.0040613259474611E-2</c:v>
                </c:pt>
                <c:pt idx="70">
                  <c:v>3.575912924482267E-2</c:v>
                </c:pt>
                <c:pt idx="71">
                  <c:v>3.575912924482267E-2</c:v>
                </c:pt>
                <c:pt idx="72">
                  <c:v>3.028494611180339E-2</c:v>
                </c:pt>
                <c:pt idx="73">
                  <c:v>3.028494611180339E-2</c:v>
                </c:pt>
                <c:pt idx="74">
                  <c:v>2.2892832894669611E-2</c:v>
                </c:pt>
                <c:pt idx="75">
                  <c:v>2.2892832894669611E-2</c:v>
                </c:pt>
                <c:pt idx="76">
                  <c:v>1.6693418795903164E-2</c:v>
                </c:pt>
                <c:pt idx="77">
                  <c:v>1.6693418795903164E-2</c:v>
                </c:pt>
                <c:pt idx="78">
                  <c:v>1.2241549192913025E-2</c:v>
                </c:pt>
                <c:pt idx="79">
                  <c:v>1.2241549192913025E-2</c:v>
                </c:pt>
                <c:pt idx="80">
                  <c:v>8.8425751486281099E-3</c:v>
                </c:pt>
                <c:pt idx="81">
                  <c:v>8.8425751486281099E-3</c:v>
                </c:pt>
                <c:pt idx="82">
                  <c:v>6.4921278018089772E-3</c:v>
                </c:pt>
                <c:pt idx="83">
                  <c:v>6.4921278018089772E-3</c:v>
                </c:pt>
                <c:pt idx="84">
                  <c:v>5.7101016399490803E-3</c:v>
                </c:pt>
                <c:pt idx="85">
                  <c:v>5.7101016399490803E-3</c:v>
                </c:pt>
                <c:pt idx="86">
                  <c:v>5.1159365113851362E-3</c:v>
                </c:pt>
                <c:pt idx="87">
                  <c:v>5.1159365113851362E-3</c:v>
                </c:pt>
                <c:pt idx="88">
                  <c:v>3.9219267346459752E-3</c:v>
                </c:pt>
                <c:pt idx="89">
                  <c:v>3.9219267346459752E-3</c:v>
                </c:pt>
                <c:pt idx="90">
                  <c:v>2.664568469934923E-3</c:v>
                </c:pt>
                <c:pt idx="91">
                  <c:v>2.664568469934923E-3</c:v>
                </c:pt>
                <c:pt idx="92">
                  <c:v>1.5535670567451362E-3</c:v>
                </c:pt>
                <c:pt idx="93">
                  <c:v>1.5535670567451362E-3</c:v>
                </c:pt>
                <c:pt idx="94">
                  <c:v>7.4969658868803538E-4</c:v>
                </c:pt>
                <c:pt idx="95">
                  <c:v>7.4969658868803538E-4</c:v>
                </c:pt>
                <c:pt idx="96">
                  <c:v>4.1045451344545991E-4</c:v>
                </c:pt>
                <c:pt idx="97">
                  <c:v>4.1045451344545991E-4</c:v>
                </c:pt>
                <c:pt idx="98">
                  <c:v>2.215886420644356E-4</c:v>
                </c:pt>
                <c:pt idx="99">
                  <c:v>2.215886420644356E-4</c:v>
                </c:pt>
                <c:pt idx="100">
                  <c:v>2.7340333636420312E-4</c:v>
                </c:pt>
                <c:pt idx="101">
                  <c:v>2.7340333636420312E-4</c:v>
                </c:pt>
                <c:pt idx="102">
                  <c:v>1.2870665211392495E-4</c:v>
                </c:pt>
                <c:pt idx="103">
                  <c:v>1.2870665211392495E-4</c:v>
                </c:pt>
                <c:pt idx="104">
                  <c:v>8.2134591301486382E-5</c:v>
                </c:pt>
                <c:pt idx="105">
                  <c:v>8.2134591301486382E-5</c:v>
                </c:pt>
                <c:pt idx="106">
                  <c:v>2.6553938613320969E-5</c:v>
                </c:pt>
                <c:pt idx="107">
                  <c:v>2.6553938613320969E-5</c:v>
                </c:pt>
                <c:pt idx="108">
                  <c:v>1.1830876236405593E-5</c:v>
                </c:pt>
                <c:pt idx="109">
                  <c:v>1.1830876236405593E-5</c:v>
                </c:pt>
                <c:pt idx="110">
                  <c:v>6.291160184794702E-6</c:v>
                </c:pt>
                <c:pt idx="111">
                  <c:v>6.291160184794702E-6</c:v>
                </c:pt>
                <c:pt idx="112">
                  <c:v>4.5873043014128036E-6</c:v>
                </c:pt>
                <c:pt idx="113">
                  <c:v>4.5873043014128036E-6</c:v>
                </c:pt>
                <c:pt idx="114">
                  <c:v>4.412549851835173E-6</c:v>
                </c:pt>
                <c:pt idx="115">
                  <c:v>4.412549851835173E-6</c:v>
                </c:pt>
                <c:pt idx="116">
                  <c:v>2.4858820452417955E-6</c:v>
                </c:pt>
                <c:pt idx="117">
                  <c:v>2.4858820452417955E-6</c:v>
                </c:pt>
                <c:pt idx="118">
                  <c:v>1.5727900461986755E-6</c:v>
                </c:pt>
                <c:pt idx="119">
                  <c:v>1.5727900461986755E-6</c:v>
                </c:pt>
                <c:pt idx="120">
                  <c:v>1.7650199407340694E-6</c:v>
                </c:pt>
                <c:pt idx="121">
                  <c:v>1.7650199407340694E-6</c:v>
                </c:pt>
                <c:pt idx="122">
                  <c:v>1.2058057020856512E-6</c:v>
                </c:pt>
                <c:pt idx="123">
                  <c:v>1.2058057020856512E-6</c:v>
                </c:pt>
                <c:pt idx="124">
                  <c:v>1.4591996539732157E-6</c:v>
                </c:pt>
                <c:pt idx="125">
                  <c:v>1.4591996539732157E-6</c:v>
                </c:pt>
                <c:pt idx="126">
                  <c:v>3.4382937954398828E-7</c:v>
                </c:pt>
                <c:pt idx="127">
                  <c:v>3.4382937954398828E-7</c:v>
                </c:pt>
                <c:pt idx="128">
                  <c:v>5.6795196112729954E-7</c:v>
                </c:pt>
                <c:pt idx="129">
                  <c:v>5.6795196112729954E-7</c:v>
                </c:pt>
                <c:pt idx="130">
                  <c:v>2.1844306197203826E-7</c:v>
                </c:pt>
                <c:pt idx="131">
                  <c:v>2.1844306197203826E-7</c:v>
                </c:pt>
                <c:pt idx="132">
                  <c:v>2.0970533949315671E-7</c:v>
                </c:pt>
                <c:pt idx="133">
                  <c:v>2.0970533949315671E-7</c:v>
                </c:pt>
                <c:pt idx="134">
                  <c:v>9.1746086028256067E-8</c:v>
                </c:pt>
                <c:pt idx="135">
                  <c:v>9.1746086028256067E-8</c:v>
                </c:pt>
                <c:pt idx="136">
                  <c:v>6.9901779831052253E-9</c:v>
                </c:pt>
                <c:pt idx="137">
                  <c:v>6.9901779831052253E-9</c:v>
                </c:pt>
                <c:pt idx="138">
                  <c:v>5.2426334873289178E-8</c:v>
                </c:pt>
                <c:pt idx="139">
                  <c:v>5.2426334873289178E-8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13-4985-A7C5-5D26C5F799B1}"/>
            </c:ext>
          </c:extLst>
        </c:ser>
        <c:ser>
          <c:idx val="2"/>
          <c:order val="4"/>
          <c:tx>
            <c:v>ENDF/B-VIII PFGS</c:v>
          </c:tx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gama_hodnoceni!$S$4:$S$589</c:f>
              <c:numCache>
                <c:formatCode>0.00E+00</c:formatCode>
                <c:ptCount val="586"/>
                <c:pt idx="0">
                  <c:v>0.01</c:v>
                </c:pt>
                <c:pt idx="1">
                  <c:v>0.01</c:v>
                </c:pt>
                <c:pt idx="2">
                  <c:v>0.03</c:v>
                </c:pt>
                <c:pt idx="3">
                  <c:v>0.03</c:v>
                </c:pt>
                <c:pt idx="4">
                  <c:v>0.05</c:v>
                </c:pt>
                <c:pt idx="5">
                  <c:v>0.05</c:v>
                </c:pt>
                <c:pt idx="6">
                  <c:v>7.0000000000000007E-2</c:v>
                </c:pt>
                <c:pt idx="7">
                  <c:v>7.0000000000000007E-2</c:v>
                </c:pt>
                <c:pt idx="8">
                  <c:v>0.09</c:v>
                </c:pt>
                <c:pt idx="9">
                  <c:v>0.09</c:v>
                </c:pt>
                <c:pt idx="10">
                  <c:v>0.11</c:v>
                </c:pt>
                <c:pt idx="11">
                  <c:v>0.11</c:v>
                </c:pt>
                <c:pt idx="12">
                  <c:v>0.13</c:v>
                </c:pt>
                <c:pt idx="13">
                  <c:v>0.13</c:v>
                </c:pt>
                <c:pt idx="14">
                  <c:v>0.15</c:v>
                </c:pt>
                <c:pt idx="15">
                  <c:v>0.15</c:v>
                </c:pt>
                <c:pt idx="16">
                  <c:v>0.17</c:v>
                </c:pt>
                <c:pt idx="17">
                  <c:v>0.17</c:v>
                </c:pt>
                <c:pt idx="18">
                  <c:v>0.19</c:v>
                </c:pt>
                <c:pt idx="19">
                  <c:v>0.19</c:v>
                </c:pt>
                <c:pt idx="20">
                  <c:v>0.21</c:v>
                </c:pt>
                <c:pt idx="21">
                  <c:v>0.21</c:v>
                </c:pt>
                <c:pt idx="22">
                  <c:v>0.23</c:v>
                </c:pt>
                <c:pt idx="23">
                  <c:v>0.23</c:v>
                </c:pt>
                <c:pt idx="24">
                  <c:v>0.25</c:v>
                </c:pt>
                <c:pt idx="25">
                  <c:v>0.25</c:v>
                </c:pt>
                <c:pt idx="26">
                  <c:v>0.27</c:v>
                </c:pt>
                <c:pt idx="27">
                  <c:v>0.27</c:v>
                </c:pt>
                <c:pt idx="28">
                  <c:v>0.28999999999999998</c:v>
                </c:pt>
                <c:pt idx="29">
                  <c:v>0.28999999999999998</c:v>
                </c:pt>
                <c:pt idx="30">
                  <c:v>0.31</c:v>
                </c:pt>
                <c:pt idx="31">
                  <c:v>0.31</c:v>
                </c:pt>
                <c:pt idx="32">
                  <c:v>0.33</c:v>
                </c:pt>
                <c:pt idx="33">
                  <c:v>0.33</c:v>
                </c:pt>
                <c:pt idx="34">
                  <c:v>0.35</c:v>
                </c:pt>
                <c:pt idx="35">
                  <c:v>0.35</c:v>
                </c:pt>
                <c:pt idx="36">
                  <c:v>0.37</c:v>
                </c:pt>
                <c:pt idx="37">
                  <c:v>0.37</c:v>
                </c:pt>
                <c:pt idx="38">
                  <c:v>0.39</c:v>
                </c:pt>
                <c:pt idx="39">
                  <c:v>0.39</c:v>
                </c:pt>
                <c:pt idx="40">
                  <c:v>0.41</c:v>
                </c:pt>
                <c:pt idx="41">
                  <c:v>0.41</c:v>
                </c:pt>
                <c:pt idx="42">
                  <c:v>0.43</c:v>
                </c:pt>
                <c:pt idx="43">
                  <c:v>0.43</c:v>
                </c:pt>
                <c:pt idx="44">
                  <c:v>0.45</c:v>
                </c:pt>
                <c:pt idx="45">
                  <c:v>0.45</c:v>
                </c:pt>
                <c:pt idx="46">
                  <c:v>0.47</c:v>
                </c:pt>
                <c:pt idx="47">
                  <c:v>0.47</c:v>
                </c:pt>
                <c:pt idx="48">
                  <c:v>0.49</c:v>
                </c:pt>
                <c:pt idx="49">
                  <c:v>0.49</c:v>
                </c:pt>
                <c:pt idx="50">
                  <c:v>0.51</c:v>
                </c:pt>
                <c:pt idx="51">
                  <c:v>0.51</c:v>
                </c:pt>
                <c:pt idx="52">
                  <c:v>0.53</c:v>
                </c:pt>
                <c:pt idx="53">
                  <c:v>0.53</c:v>
                </c:pt>
                <c:pt idx="54">
                  <c:v>0.55000000000000004</c:v>
                </c:pt>
                <c:pt idx="55">
                  <c:v>0.55000000000000004</c:v>
                </c:pt>
                <c:pt idx="56">
                  <c:v>0.56999999999999995</c:v>
                </c:pt>
                <c:pt idx="57">
                  <c:v>0.56999999999999995</c:v>
                </c:pt>
                <c:pt idx="58">
                  <c:v>0.59</c:v>
                </c:pt>
                <c:pt idx="59">
                  <c:v>0.59</c:v>
                </c:pt>
                <c:pt idx="60">
                  <c:v>0.61</c:v>
                </c:pt>
                <c:pt idx="61">
                  <c:v>0.61</c:v>
                </c:pt>
                <c:pt idx="62">
                  <c:v>0.63</c:v>
                </c:pt>
                <c:pt idx="63">
                  <c:v>0.63</c:v>
                </c:pt>
                <c:pt idx="64">
                  <c:v>0.65</c:v>
                </c:pt>
                <c:pt idx="65">
                  <c:v>0.65</c:v>
                </c:pt>
                <c:pt idx="66">
                  <c:v>0.67</c:v>
                </c:pt>
                <c:pt idx="67">
                  <c:v>0.67</c:v>
                </c:pt>
                <c:pt idx="68">
                  <c:v>0.69</c:v>
                </c:pt>
                <c:pt idx="69">
                  <c:v>0.69</c:v>
                </c:pt>
                <c:pt idx="70">
                  <c:v>0.71</c:v>
                </c:pt>
                <c:pt idx="71">
                  <c:v>0.71</c:v>
                </c:pt>
                <c:pt idx="72">
                  <c:v>0.73</c:v>
                </c:pt>
                <c:pt idx="73">
                  <c:v>0.73</c:v>
                </c:pt>
                <c:pt idx="74">
                  <c:v>0.75</c:v>
                </c:pt>
                <c:pt idx="75">
                  <c:v>0.75</c:v>
                </c:pt>
                <c:pt idx="76">
                  <c:v>0.77</c:v>
                </c:pt>
                <c:pt idx="77">
                  <c:v>0.77</c:v>
                </c:pt>
                <c:pt idx="78">
                  <c:v>0.79</c:v>
                </c:pt>
                <c:pt idx="79">
                  <c:v>0.79</c:v>
                </c:pt>
                <c:pt idx="80">
                  <c:v>0.81</c:v>
                </c:pt>
                <c:pt idx="81">
                  <c:v>0.81</c:v>
                </c:pt>
                <c:pt idx="82">
                  <c:v>0.83</c:v>
                </c:pt>
                <c:pt idx="83">
                  <c:v>0.83</c:v>
                </c:pt>
                <c:pt idx="84">
                  <c:v>0.85</c:v>
                </c:pt>
                <c:pt idx="85">
                  <c:v>0.85</c:v>
                </c:pt>
                <c:pt idx="86">
                  <c:v>0.87</c:v>
                </c:pt>
                <c:pt idx="87">
                  <c:v>0.87</c:v>
                </c:pt>
                <c:pt idx="88">
                  <c:v>0.89</c:v>
                </c:pt>
                <c:pt idx="89">
                  <c:v>0.89</c:v>
                </c:pt>
                <c:pt idx="90">
                  <c:v>0.91</c:v>
                </c:pt>
                <c:pt idx="91">
                  <c:v>0.91</c:v>
                </c:pt>
                <c:pt idx="92">
                  <c:v>0.93</c:v>
                </c:pt>
                <c:pt idx="93">
                  <c:v>0.93</c:v>
                </c:pt>
                <c:pt idx="94">
                  <c:v>0.95</c:v>
                </c:pt>
                <c:pt idx="95">
                  <c:v>0.95</c:v>
                </c:pt>
                <c:pt idx="96">
                  <c:v>0.97</c:v>
                </c:pt>
                <c:pt idx="97">
                  <c:v>0.97</c:v>
                </c:pt>
                <c:pt idx="98">
                  <c:v>0.99</c:v>
                </c:pt>
                <c:pt idx="99">
                  <c:v>0.99</c:v>
                </c:pt>
                <c:pt idx="100">
                  <c:v>1.01</c:v>
                </c:pt>
                <c:pt idx="101">
                  <c:v>1.01</c:v>
                </c:pt>
                <c:pt idx="102">
                  <c:v>1.03</c:v>
                </c:pt>
                <c:pt idx="103">
                  <c:v>1.03</c:v>
                </c:pt>
                <c:pt idx="104">
                  <c:v>1.05</c:v>
                </c:pt>
                <c:pt idx="105">
                  <c:v>1.05</c:v>
                </c:pt>
                <c:pt idx="106">
                  <c:v>1.07</c:v>
                </c:pt>
                <c:pt idx="107">
                  <c:v>1.07</c:v>
                </c:pt>
                <c:pt idx="108">
                  <c:v>1.0900000000000001</c:v>
                </c:pt>
                <c:pt idx="109">
                  <c:v>1.0900000000000001</c:v>
                </c:pt>
                <c:pt idx="110">
                  <c:v>1.1100000000000001</c:v>
                </c:pt>
                <c:pt idx="111">
                  <c:v>1.1100000000000001</c:v>
                </c:pt>
                <c:pt idx="112">
                  <c:v>1.1299999999999999</c:v>
                </c:pt>
                <c:pt idx="113">
                  <c:v>1.1299999999999999</c:v>
                </c:pt>
                <c:pt idx="114">
                  <c:v>1.1499999999999999</c:v>
                </c:pt>
                <c:pt idx="115">
                  <c:v>1.1499999999999999</c:v>
                </c:pt>
                <c:pt idx="116">
                  <c:v>1.17</c:v>
                </c:pt>
                <c:pt idx="117">
                  <c:v>1.17</c:v>
                </c:pt>
                <c:pt idx="118">
                  <c:v>1.19</c:v>
                </c:pt>
                <c:pt idx="119">
                  <c:v>1.19</c:v>
                </c:pt>
                <c:pt idx="120">
                  <c:v>1.21</c:v>
                </c:pt>
                <c:pt idx="121">
                  <c:v>1.21</c:v>
                </c:pt>
                <c:pt idx="122">
                  <c:v>1.23</c:v>
                </c:pt>
                <c:pt idx="123">
                  <c:v>1.23</c:v>
                </c:pt>
                <c:pt idx="124">
                  <c:v>1.25</c:v>
                </c:pt>
                <c:pt idx="125">
                  <c:v>1.25</c:v>
                </c:pt>
                <c:pt idx="126">
                  <c:v>1.27</c:v>
                </c:pt>
                <c:pt idx="127">
                  <c:v>1.27</c:v>
                </c:pt>
                <c:pt idx="128">
                  <c:v>1.29</c:v>
                </c:pt>
                <c:pt idx="129">
                  <c:v>1.29</c:v>
                </c:pt>
                <c:pt idx="130">
                  <c:v>1.31</c:v>
                </c:pt>
                <c:pt idx="131">
                  <c:v>1.31</c:v>
                </c:pt>
                <c:pt idx="132">
                  <c:v>1.33</c:v>
                </c:pt>
                <c:pt idx="133">
                  <c:v>1.33</c:v>
                </c:pt>
                <c:pt idx="134">
                  <c:v>1.35</c:v>
                </c:pt>
                <c:pt idx="135">
                  <c:v>1.35</c:v>
                </c:pt>
                <c:pt idx="136">
                  <c:v>1.37</c:v>
                </c:pt>
                <c:pt idx="137">
                  <c:v>1.37</c:v>
                </c:pt>
                <c:pt idx="138">
                  <c:v>1.39</c:v>
                </c:pt>
                <c:pt idx="139">
                  <c:v>1.39</c:v>
                </c:pt>
                <c:pt idx="140">
                  <c:v>1.41</c:v>
                </c:pt>
                <c:pt idx="141">
                  <c:v>1.41</c:v>
                </c:pt>
                <c:pt idx="142">
                  <c:v>1.43</c:v>
                </c:pt>
                <c:pt idx="143">
                  <c:v>1.43</c:v>
                </c:pt>
                <c:pt idx="144">
                  <c:v>1.45</c:v>
                </c:pt>
                <c:pt idx="145">
                  <c:v>1.45</c:v>
                </c:pt>
                <c:pt idx="146">
                  <c:v>1.47</c:v>
                </c:pt>
                <c:pt idx="147">
                  <c:v>1.47</c:v>
                </c:pt>
                <c:pt idx="148">
                  <c:v>1.49</c:v>
                </c:pt>
                <c:pt idx="149">
                  <c:v>1.49</c:v>
                </c:pt>
                <c:pt idx="150">
                  <c:v>1.51</c:v>
                </c:pt>
                <c:pt idx="151">
                  <c:v>1.51</c:v>
                </c:pt>
                <c:pt idx="152">
                  <c:v>1.53</c:v>
                </c:pt>
                <c:pt idx="153">
                  <c:v>1.53</c:v>
                </c:pt>
                <c:pt idx="154">
                  <c:v>1.55</c:v>
                </c:pt>
                <c:pt idx="155">
                  <c:v>1.55</c:v>
                </c:pt>
                <c:pt idx="156">
                  <c:v>1.57</c:v>
                </c:pt>
                <c:pt idx="157">
                  <c:v>1.57</c:v>
                </c:pt>
                <c:pt idx="158">
                  <c:v>1.59</c:v>
                </c:pt>
                <c:pt idx="159">
                  <c:v>1.59</c:v>
                </c:pt>
                <c:pt idx="160">
                  <c:v>1.61</c:v>
                </c:pt>
                <c:pt idx="161">
                  <c:v>1.61</c:v>
                </c:pt>
                <c:pt idx="162">
                  <c:v>1.63</c:v>
                </c:pt>
                <c:pt idx="163">
                  <c:v>1.63</c:v>
                </c:pt>
                <c:pt idx="164">
                  <c:v>1.65</c:v>
                </c:pt>
                <c:pt idx="165">
                  <c:v>1.65</c:v>
                </c:pt>
                <c:pt idx="166">
                  <c:v>1.67</c:v>
                </c:pt>
                <c:pt idx="167">
                  <c:v>1.67</c:v>
                </c:pt>
                <c:pt idx="168">
                  <c:v>1.69</c:v>
                </c:pt>
                <c:pt idx="169">
                  <c:v>1.69</c:v>
                </c:pt>
                <c:pt idx="170">
                  <c:v>1.71</c:v>
                </c:pt>
                <c:pt idx="171">
                  <c:v>1.71</c:v>
                </c:pt>
                <c:pt idx="172">
                  <c:v>1.73</c:v>
                </c:pt>
                <c:pt idx="173">
                  <c:v>1.73</c:v>
                </c:pt>
                <c:pt idx="174">
                  <c:v>1.75</c:v>
                </c:pt>
                <c:pt idx="175">
                  <c:v>1.75</c:v>
                </c:pt>
                <c:pt idx="176">
                  <c:v>1.77</c:v>
                </c:pt>
                <c:pt idx="177">
                  <c:v>1.77</c:v>
                </c:pt>
                <c:pt idx="178">
                  <c:v>1.79</c:v>
                </c:pt>
                <c:pt idx="179">
                  <c:v>1.79</c:v>
                </c:pt>
                <c:pt idx="180">
                  <c:v>1.81</c:v>
                </c:pt>
                <c:pt idx="181">
                  <c:v>1.81</c:v>
                </c:pt>
                <c:pt idx="182">
                  <c:v>1.83</c:v>
                </c:pt>
                <c:pt idx="183">
                  <c:v>1.83</c:v>
                </c:pt>
                <c:pt idx="184">
                  <c:v>1.85</c:v>
                </c:pt>
                <c:pt idx="185">
                  <c:v>1.85</c:v>
                </c:pt>
                <c:pt idx="186">
                  <c:v>1.87</c:v>
                </c:pt>
                <c:pt idx="187">
                  <c:v>1.87</c:v>
                </c:pt>
                <c:pt idx="188">
                  <c:v>1.89</c:v>
                </c:pt>
                <c:pt idx="189">
                  <c:v>1.89</c:v>
                </c:pt>
                <c:pt idx="190">
                  <c:v>1.91</c:v>
                </c:pt>
                <c:pt idx="191">
                  <c:v>1.91</c:v>
                </c:pt>
                <c:pt idx="192">
                  <c:v>1.93</c:v>
                </c:pt>
                <c:pt idx="193">
                  <c:v>1.93</c:v>
                </c:pt>
                <c:pt idx="194">
                  <c:v>1.95</c:v>
                </c:pt>
                <c:pt idx="195">
                  <c:v>1.95</c:v>
                </c:pt>
                <c:pt idx="196">
                  <c:v>1.97</c:v>
                </c:pt>
                <c:pt idx="197">
                  <c:v>1.97</c:v>
                </c:pt>
                <c:pt idx="198">
                  <c:v>1.99</c:v>
                </c:pt>
                <c:pt idx="199">
                  <c:v>1.99</c:v>
                </c:pt>
                <c:pt idx="200">
                  <c:v>2.0499999999999998</c:v>
                </c:pt>
                <c:pt idx="201">
                  <c:v>2.0499999999999998</c:v>
                </c:pt>
                <c:pt idx="202">
                  <c:v>2.15</c:v>
                </c:pt>
                <c:pt idx="203">
                  <c:v>2.15</c:v>
                </c:pt>
                <c:pt idx="204">
                  <c:v>2.25</c:v>
                </c:pt>
                <c:pt idx="205">
                  <c:v>2.25</c:v>
                </c:pt>
                <c:pt idx="206">
                  <c:v>2.35</c:v>
                </c:pt>
                <c:pt idx="207">
                  <c:v>2.35</c:v>
                </c:pt>
                <c:pt idx="208">
                  <c:v>2.4500000000000002</c:v>
                </c:pt>
                <c:pt idx="209">
                  <c:v>2.4500000000000002</c:v>
                </c:pt>
                <c:pt idx="210">
                  <c:v>2.5499999999999998</c:v>
                </c:pt>
                <c:pt idx="211">
                  <c:v>2.5499999999999998</c:v>
                </c:pt>
                <c:pt idx="212">
                  <c:v>2.65</c:v>
                </c:pt>
                <c:pt idx="213">
                  <c:v>2.65</c:v>
                </c:pt>
                <c:pt idx="214">
                  <c:v>2.75</c:v>
                </c:pt>
                <c:pt idx="215">
                  <c:v>2.75</c:v>
                </c:pt>
                <c:pt idx="216">
                  <c:v>2.85</c:v>
                </c:pt>
                <c:pt idx="217">
                  <c:v>2.85</c:v>
                </c:pt>
                <c:pt idx="218">
                  <c:v>2.95</c:v>
                </c:pt>
                <c:pt idx="219">
                  <c:v>2.95</c:v>
                </c:pt>
                <c:pt idx="220">
                  <c:v>3.05</c:v>
                </c:pt>
                <c:pt idx="221">
                  <c:v>3.05</c:v>
                </c:pt>
                <c:pt idx="222">
                  <c:v>3.15</c:v>
                </c:pt>
                <c:pt idx="223">
                  <c:v>3.15</c:v>
                </c:pt>
                <c:pt idx="224">
                  <c:v>3.25</c:v>
                </c:pt>
                <c:pt idx="225">
                  <c:v>3.25</c:v>
                </c:pt>
                <c:pt idx="226">
                  <c:v>3.35</c:v>
                </c:pt>
                <c:pt idx="227">
                  <c:v>3.35</c:v>
                </c:pt>
                <c:pt idx="228">
                  <c:v>3.45</c:v>
                </c:pt>
                <c:pt idx="229">
                  <c:v>3.45</c:v>
                </c:pt>
                <c:pt idx="230">
                  <c:v>3.55</c:v>
                </c:pt>
                <c:pt idx="231">
                  <c:v>3.55</c:v>
                </c:pt>
                <c:pt idx="232">
                  <c:v>3.65</c:v>
                </c:pt>
                <c:pt idx="233">
                  <c:v>3.65</c:v>
                </c:pt>
                <c:pt idx="234">
                  <c:v>3.75</c:v>
                </c:pt>
                <c:pt idx="235">
                  <c:v>3.75</c:v>
                </c:pt>
                <c:pt idx="236">
                  <c:v>3.85</c:v>
                </c:pt>
                <c:pt idx="237">
                  <c:v>3.85</c:v>
                </c:pt>
                <c:pt idx="238">
                  <c:v>3.95</c:v>
                </c:pt>
                <c:pt idx="239">
                  <c:v>3.95</c:v>
                </c:pt>
                <c:pt idx="240">
                  <c:v>4.05</c:v>
                </c:pt>
                <c:pt idx="241">
                  <c:v>4.05</c:v>
                </c:pt>
                <c:pt idx="242">
                  <c:v>4.1500000000000004</c:v>
                </c:pt>
                <c:pt idx="243">
                  <c:v>4.1500000000000004</c:v>
                </c:pt>
                <c:pt idx="244">
                  <c:v>4.25</c:v>
                </c:pt>
                <c:pt idx="245">
                  <c:v>4.25</c:v>
                </c:pt>
                <c:pt idx="246">
                  <c:v>4.3499999999999996</c:v>
                </c:pt>
                <c:pt idx="247">
                  <c:v>4.3499999999999996</c:v>
                </c:pt>
                <c:pt idx="248">
                  <c:v>4.45</c:v>
                </c:pt>
                <c:pt idx="249">
                  <c:v>4.45</c:v>
                </c:pt>
                <c:pt idx="250">
                  <c:v>4.55</c:v>
                </c:pt>
                <c:pt idx="251">
                  <c:v>4.55</c:v>
                </c:pt>
                <c:pt idx="252">
                  <c:v>4.6500000000000004</c:v>
                </c:pt>
                <c:pt idx="253">
                  <c:v>4.6500000000000004</c:v>
                </c:pt>
                <c:pt idx="254">
                  <c:v>4.75</c:v>
                </c:pt>
                <c:pt idx="255">
                  <c:v>4.75</c:v>
                </c:pt>
                <c:pt idx="256">
                  <c:v>4.8499999999999996</c:v>
                </c:pt>
                <c:pt idx="257">
                  <c:v>4.8499999999999996</c:v>
                </c:pt>
                <c:pt idx="258">
                  <c:v>4.95</c:v>
                </c:pt>
                <c:pt idx="259">
                  <c:v>4.95</c:v>
                </c:pt>
                <c:pt idx="260">
                  <c:v>5.05</c:v>
                </c:pt>
                <c:pt idx="261">
                  <c:v>5.05</c:v>
                </c:pt>
                <c:pt idx="262">
                  <c:v>5.15</c:v>
                </c:pt>
                <c:pt idx="263">
                  <c:v>5.15</c:v>
                </c:pt>
                <c:pt idx="264">
                  <c:v>5.25</c:v>
                </c:pt>
                <c:pt idx="265">
                  <c:v>5.25</c:v>
                </c:pt>
                <c:pt idx="266">
                  <c:v>5.35</c:v>
                </c:pt>
                <c:pt idx="267">
                  <c:v>5.35</c:v>
                </c:pt>
                <c:pt idx="268">
                  <c:v>5.45</c:v>
                </c:pt>
                <c:pt idx="269">
                  <c:v>5.45</c:v>
                </c:pt>
                <c:pt idx="270">
                  <c:v>5.55</c:v>
                </c:pt>
                <c:pt idx="271">
                  <c:v>5.55</c:v>
                </c:pt>
                <c:pt idx="272">
                  <c:v>5.65</c:v>
                </c:pt>
                <c:pt idx="273">
                  <c:v>5.65</c:v>
                </c:pt>
                <c:pt idx="274">
                  <c:v>5.75</c:v>
                </c:pt>
                <c:pt idx="275">
                  <c:v>5.75</c:v>
                </c:pt>
                <c:pt idx="276">
                  <c:v>5.85</c:v>
                </c:pt>
                <c:pt idx="277">
                  <c:v>5.85</c:v>
                </c:pt>
                <c:pt idx="278">
                  <c:v>5.95</c:v>
                </c:pt>
                <c:pt idx="279">
                  <c:v>5.95</c:v>
                </c:pt>
                <c:pt idx="280">
                  <c:v>6.05</c:v>
                </c:pt>
                <c:pt idx="281">
                  <c:v>6.05</c:v>
                </c:pt>
                <c:pt idx="282">
                  <c:v>6.15</c:v>
                </c:pt>
                <c:pt idx="283">
                  <c:v>6.15</c:v>
                </c:pt>
                <c:pt idx="284">
                  <c:v>6.25</c:v>
                </c:pt>
                <c:pt idx="285">
                  <c:v>6.25</c:v>
                </c:pt>
                <c:pt idx="286">
                  <c:v>6.35</c:v>
                </c:pt>
                <c:pt idx="287">
                  <c:v>6.35</c:v>
                </c:pt>
                <c:pt idx="288">
                  <c:v>6.45</c:v>
                </c:pt>
                <c:pt idx="289">
                  <c:v>6.45</c:v>
                </c:pt>
                <c:pt idx="290">
                  <c:v>6.55</c:v>
                </c:pt>
                <c:pt idx="291">
                  <c:v>6.55</c:v>
                </c:pt>
                <c:pt idx="292">
                  <c:v>6.65</c:v>
                </c:pt>
                <c:pt idx="293">
                  <c:v>6.65</c:v>
                </c:pt>
                <c:pt idx="294">
                  <c:v>6.75</c:v>
                </c:pt>
                <c:pt idx="295">
                  <c:v>6.75</c:v>
                </c:pt>
                <c:pt idx="296">
                  <c:v>6.85</c:v>
                </c:pt>
                <c:pt idx="297">
                  <c:v>6.85</c:v>
                </c:pt>
                <c:pt idx="298">
                  <c:v>6.95</c:v>
                </c:pt>
                <c:pt idx="299">
                  <c:v>6.95</c:v>
                </c:pt>
                <c:pt idx="300">
                  <c:v>7.05</c:v>
                </c:pt>
                <c:pt idx="301">
                  <c:v>7.05</c:v>
                </c:pt>
                <c:pt idx="302">
                  <c:v>7.15</c:v>
                </c:pt>
                <c:pt idx="303">
                  <c:v>7.15</c:v>
                </c:pt>
                <c:pt idx="304">
                  <c:v>7.25</c:v>
                </c:pt>
                <c:pt idx="305">
                  <c:v>7.25</c:v>
                </c:pt>
                <c:pt idx="306">
                  <c:v>7.35</c:v>
                </c:pt>
                <c:pt idx="307">
                  <c:v>7.35</c:v>
                </c:pt>
                <c:pt idx="308">
                  <c:v>7.45</c:v>
                </c:pt>
                <c:pt idx="309">
                  <c:v>7.45</c:v>
                </c:pt>
                <c:pt idx="310">
                  <c:v>7.55</c:v>
                </c:pt>
                <c:pt idx="311">
                  <c:v>7.55</c:v>
                </c:pt>
                <c:pt idx="312">
                  <c:v>7.65</c:v>
                </c:pt>
                <c:pt idx="313">
                  <c:v>7.65</c:v>
                </c:pt>
                <c:pt idx="314">
                  <c:v>7.75</c:v>
                </c:pt>
                <c:pt idx="315">
                  <c:v>7.75</c:v>
                </c:pt>
                <c:pt idx="316">
                  <c:v>7.85</c:v>
                </c:pt>
                <c:pt idx="317">
                  <c:v>7.85</c:v>
                </c:pt>
                <c:pt idx="318">
                  <c:v>7.95</c:v>
                </c:pt>
                <c:pt idx="319">
                  <c:v>7.95</c:v>
                </c:pt>
                <c:pt idx="320">
                  <c:v>8.0500000000000007</c:v>
                </c:pt>
                <c:pt idx="321">
                  <c:v>8.0500000000000007</c:v>
                </c:pt>
                <c:pt idx="322">
                  <c:v>8.15</c:v>
                </c:pt>
                <c:pt idx="323">
                  <c:v>8.15</c:v>
                </c:pt>
                <c:pt idx="324">
                  <c:v>8.25</c:v>
                </c:pt>
                <c:pt idx="325">
                  <c:v>8.25</c:v>
                </c:pt>
                <c:pt idx="326">
                  <c:v>8.35</c:v>
                </c:pt>
                <c:pt idx="327">
                  <c:v>8.35</c:v>
                </c:pt>
                <c:pt idx="328">
                  <c:v>8.4499999999999993</c:v>
                </c:pt>
                <c:pt idx="329">
                  <c:v>8.4499999999999993</c:v>
                </c:pt>
                <c:pt idx="330">
                  <c:v>8.5500000000000007</c:v>
                </c:pt>
                <c:pt idx="331">
                  <c:v>8.5500000000000007</c:v>
                </c:pt>
                <c:pt idx="332">
                  <c:v>8.65</c:v>
                </c:pt>
                <c:pt idx="333">
                  <c:v>8.65</c:v>
                </c:pt>
                <c:pt idx="334">
                  <c:v>8.75</c:v>
                </c:pt>
                <c:pt idx="335">
                  <c:v>8.75</c:v>
                </c:pt>
                <c:pt idx="336">
                  <c:v>8.85</c:v>
                </c:pt>
                <c:pt idx="337">
                  <c:v>8.85</c:v>
                </c:pt>
                <c:pt idx="338">
                  <c:v>8.9499999999999993</c:v>
                </c:pt>
                <c:pt idx="339">
                  <c:v>8.9499999999999993</c:v>
                </c:pt>
                <c:pt idx="340">
                  <c:v>9.0500000000000007</c:v>
                </c:pt>
                <c:pt idx="341">
                  <c:v>9.0500000000000007</c:v>
                </c:pt>
                <c:pt idx="342">
                  <c:v>9.15</c:v>
                </c:pt>
                <c:pt idx="343">
                  <c:v>9.15</c:v>
                </c:pt>
                <c:pt idx="344">
                  <c:v>9.25</c:v>
                </c:pt>
                <c:pt idx="345">
                  <c:v>9.25</c:v>
                </c:pt>
                <c:pt idx="346">
                  <c:v>9.35</c:v>
                </c:pt>
                <c:pt idx="347">
                  <c:v>9.35</c:v>
                </c:pt>
                <c:pt idx="348">
                  <c:v>9.4499999999999993</c:v>
                </c:pt>
                <c:pt idx="349">
                  <c:v>9.4499999999999993</c:v>
                </c:pt>
                <c:pt idx="350">
                  <c:v>9.5500000000000007</c:v>
                </c:pt>
                <c:pt idx="351">
                  <c:v>9.5500000000000007</c:v>
                </c:pt>
                <c:pt idx="352">
                  <c:v>9.65</c:v>
                </c:pt>
                <c:pt idx="353">
                  <c:v>9.65</c:v>
                </c:pt>
                <c:pt idx="354">
                  <c:v>9.75</c:v>
                </c:pt>
                <c:pt idx="355">
                  <c:v>9.75</c:v>
                </c:pt>
                <c:pt idx="356">
                  <c:v>9.85</c:v>
                </c:pt>
                <c:pt idx="357">
                  <c:v>9.85</c:v>
                </c:pt>
                <c:pt idx="358">
                  <c:v>9.9499999999999993</c:v>
                </c:pt>
                <c:pt idx="359">
                  <c:v>9.9499999999999993</c:v>
                </c:pt>
                <c:pt idx="360">
                  <c:v>10.050000000000001</c:v>
                </c:pt>
                <c:pt idx="361">
                  <c:v>10.050000000000001</c:v>
                </c:pt>
                <c:pt idx="362">
                  <c:v>10.15</c:v>
                </c:pt>
                <c:pt idx="363">
                  <c:v>10.15</c:v>
                </c:pt>
                <c:pt idx="364">
                  <c:v>10.25</c:v>
                </c:pt>
                <c:pt idx="365">
                  <c:v>10.25</c:v>
                </c:pt>
                <c:pt idx="366">
                  <c:v>10.35</c:v>
                </c:pt>
                <c:pt idx="367">
                  <c:v>10.35</c:v>
                </c:pt>
                <c:pt idx="368">
                  <c:v>10.45</c:v>
                </c:pt>
                <c:pt idx="369">
                  <c:v>10.45</c:v>
                </c:pt>
                <c:pt idx="370">
                  <c:v>10.55</c:v>
                </c:pt>
                <c:pt idx="371">
                  <c:v>10.55</c:v>
                </c:pt>
                <c:pt idx="372">
                  <c:v>10.65</c:v>
                </c:pt>
                <c:pt idx="373">
                  <c:v>10.65</c:v>
                </c:pt>
                <c:pt idx="374">
                  <c:v>10.75</c:v>
                </c:pt>
                <c:pt idx="375">
                  <c:v>10.75</c:v>
                </c:pt>
                <c:pt idx="376">
                  <c:v>10.85</c:v>
                </c:pt>
                <c:pt idx="377">
                  <c:v>10.85</c:v>
                </c:pt>
                <c:pt idx="378">
                  <c:v>10.95</c:v>
                </c:pt>
                <c:pt idx="379">
                  <c:v>10.95</c:v>
                </c:pt>
                <c:pt idx="380">
                  <c:v>11.05</c:v>
                </c:pt>
                <c:pt idx="381">
                  <c:v>11.05</c:v>
                </c:pt>
                <c:pt idx="382">
                  <c:v>11.15</c:v>
                </c:pt>
                <c:pt idx="383">
                  <c:v>11.15</c:v>
                </c:pt>
                <c:pt idx="384">
                  <c:v>11.25</c:v>
                </c:pt>
                <c:pt idx="385">
                  <c:v>11.25</c:v>
                </c:pt>
                <c:pt idx="386">
                  <c:v>11.35</c:v>
                </c:pt>
                <c:pt idx="387">
                  <c:v>11.35</c:v>
                </c:pt>
                <c:pt idx="388">
                  <c:v>11.45</c:v>
                </c:pt>
                <c:pt idx="389">
                  <c:v>11.45</c:v>
                </c:pt>
                <c:pt idx="390">
                  <c:v>11.55</c:v>
                </c:pt>
                <c:pt idx="391">
                  <c:v>11.55</c:v>
                </c:pt>
                <c:pt idx="392">
                  <c:v>11.65</c:v>
                </c:pt>
                <c:pt idx="393">
                  <c:v>11.65</c:v>
                </c:pt>
                <c:pt idx="394">
                  <c:v>11.75</c:v>
                </c:pt>
                <c:pt idx="395">
                  <c:v>11.75</c:v>
                </c:pt>
                <c:pt idx="396">
                  <c:v>11.85</c:v>
                </c:pt>
                <c:pt idx="397">
                  <c:v>11.85</c:v>
                </c:pt>
                <c:pt idx="398">
                  <c:v>11.95</c:v>
                </c:pt>
                <c:pt idx="399">
                  <c:v>11.95</c:v>
                </c:pt>
                <c:pt idx="400">
                  <c:v>12.05</c:v>
                </c:pt>
                <c:pt idx="401">
                  <c:v>12.05</c:v>
                </c:pt>
                <c:pt idx="402">
                  <c:v>12.15</c:v>
                </c:pt>
                <c:pt idx="403">
                  <c:v>12.15</c:v>
                </c:pt>
                <c:pt idx="404">
                  <c:v>12.25</c:v>
                </c:pt>
                <c:pt idx="405">
                  <c:v>12.25</c:v>
                </c:pt>
                <c:pt idx="406">
                  <c:v>12.35</c:v>
                </c:pt>
                <c:pt idx="407">
                  <c:v>12.35</c:v>
                </c:pt>
                <c:pt idx="408">
                  <c:v>12.45</c:v>
                </c:pt>
                <c:pt idx="409">
                  <c:v>12.45</c:v>
                </c:pt>
                <c:pt idx="410">
                  <c:v>12.55</c:v>
                </c:pt>
                <c:pt idx="411">
                  <c:v>12.55</c:v>
                </c:pt>
                <c:pt idx="412">
                  <c:v>12.65</c:v>
                </c:pt>
                <c:pt idx="413">
                  <c:v>12.65</c:v>
                </c:pt>
                <c:pt idx="414">
                  <c:v>12.75</c:v>
                </c:pt>
                <c:pt idx="415">
                  <c:v>12.75</c:v>
                </c:pt>
                <c:pt idx="416">
                  <c:v>12.85</c:v>
                </c:pt>
                <c:pt idx="417">
                  <c:v>12.85</c:v>
                </c:pt>
                <c:pt idx="418">
                  <c:v>12.95</c:v>
                </c:pt>
                <c:pt idx="419">
                  <c:v>12.95</c:v>
                </c:pt>
                <c:pt idx="420">
                  <c:v>13.05</c:v>
                </c:pt>
                <c:pt idx="421">
                  <c:v>13.05</c:v>
                </c:pt>
                <c:pt idx="422">
                  <c:v>13.15</c:v>
                </c:pt>
                <c:pt idx="423">
                  <c:v>13.15</c:v>
                </c:pt>
                <c:pt idx="424">
                  <c:v>13.25</c:v>
                </c:pt>
                <c:pt idx="425">
                  <c:v>13.25</c:v>
                </c:pt>
                <c:pt idx="426">
                  <c:v>13.35</c:v>
                </c:pt>
                <c:pt idx="427">
                  <c:v>13.35</c:v>
                </c:pt>
                <c:pt idx="428">
                  <c:v>13.45</c:v>
                </c:pt>
                <c:pt idx="429">
                  <c:v>13.45</c:v>
                </c:pt>
                <c:pt idx="430">
                  <c:v>13.55</c:v>
                </c:pt>
                <c:pt idx="431">
                  <c:v>13.55</c:v>
                </c:pt>
                <c:pt idx="432">
                  <c:v>13.65</c:v>
                </c:pt>
                <c:pt idx="433">
                  <c:v>13.65</c:v>
                </c:pt>
                <c:pt idx="434">
                  <c:v>13.75</c:v>
                </c:pt>
                <c:pt idx="435">
                  <c:v>13.75</c:v>
                </c:pt>
                <c:pt idx="436">
                  <c:v>13.85</c:v>
                </c:pt>
                <c:pt idx="437">
                  <c:v>13.85</c:v>
                </c:pt>
                <c:pt idx="438">
                  <c:v>13.95</c:v>
                </c:pt>
                <c:pt idx="439">
                  <c:v>13.95</c:v>
                </c:pt>
                <c:pt idx="440">
                  <c:v>14.05</c:v>
                </c:pt>
                <c:pt idx="441">
                  <c:v>14.05</c:v>
                </c:pt>
                <c:pt idx="442">
                  <c:v>14.15</c:v>
                </c:pt>
                <c:pt idx="443">
                  <c:v>14.15</c:v>
                </c:pt>
                <c:pt idx="444">
                  <c:v>14.25</c:v>
                </c:pt>
                <c:pt idx="445">
                  <c:v>14.25</c:v>
                </c:pt>
                <c:pt idx="446">
                  <c:v>14.35</c:v>
                </c:pt>
                <c:pt idx="447">
                  <c:v>14.35</c:v>
                </c:pt>
                <c:pt idx="448">
                  <c:v>14.45</c:v>
                </c:pt>
                <c:pt idx="449">
                  <c:v>14.45</c:v>
                </c:pt>
                <c:pt idx="450">
                  <c:v>14.55</c:v>
                </c:pt>
                <c:pt idx="451">
                  <c:v>14.55</c:v>
                </c:pt>
                <c:pt idx="452">
                  <c:v>14.65</c:v>
                </c:pt>
                <c:pt idx="453">
                  <c:v>14.65</c:v>
                </c:pt>
                <c:pt idx="454">
                  <c:v>14.75</c:v>
                </c:pt>
                <c:pt idx="455">
                  <c:v>14.75</c:v>
                </c:pt>
                <c:pt idx="456">
                  <c:v>14.85</c:v>
                </c:pt>
                <c:pt idx="457">
                  <c:v>14.85</c:v>
                </c:pt>
                <c:pt idx="458">
                  <c:v>14.95</c:v>
                </c:pt>
                <c:pt idx="459">
                  <c:v>14.95</c:v>
                </c:pt>
                <c:pt idx="460">
                  <c:v>15.05</c:v>
                </c:pt>
                <c:pt idx="461">
                  <c:v>15.05</c:v>
                </c:pt>
                <c:pt idx="462">
                  <c:v>15.15</c:v>
                </c:pt>
                <c:pt idx="463">
                  <c:v>15.15</c:v>
                </c:pt>
                <c:pt idx="464">
                  <c:v>15.25</c:v>
                </c:pt>
                <c:pt idx="465">
                  <c:v>15.25</c:v>
                </c:pt>
                <c:pt idx="466">
                  <c:v>15.35</c:v>
                </c:pt>
                <c:pt idx="467">
                  <c:v>15.35</c:v>
                </c:pt>
                <c:pt idx="468">
                  <c:v>15.45</c:v>
                </c:pt>
                <c:pt idx="469">
                  <c:v>15.45</c:v>
                </c:pt>
                <c:pt idx="470">
                  <c:v>15.55</c:v>
                </c:pt>
                <c:pt idx="471">
                  <c:v>15.55</c:v>
                </c:pt>
                <c:pt idx="472">
                  <c:v>15.65</c:v>
                </c:pt>
                <c:pt idx="473">
                  <c:v>15.65</c:v>
                </c:pt>
                <c:pt idx="474">
                  <c:v>15.75</c:v>
                </c:pt>
                <c:pt idx="475">
                  <c:v>15.75</c:v>
                </c:pt>
                <c:pt idx="476">
                  <c:v>15.85</c:v>
                </c:pt>
                <c:pt idx="477">
                  <c:v>15.85</c:v>
                </c:pt>
                <c:pt idx="478">
                  <c:v>15.95</c:v>
                </c:pt>
                <c:pt idx="479">
                  <c:v>15.95</c:v>
                </c:pt>
                <c:pt idx="480">
                  <c:v>16.05</c:v>
                </c:pt>
                <c:pt idx="481">
                  <c:v>16.05</c:v>
                </c:pt>
                <c:pt idx="482">
                  <c:v>16.149999999999999</c:v>
                </c:pt>
                <c:pt idx="483">
                  <c:v>16.149999999999999</c:v>
                </c:pt>
                <c:pt idx="484">
                  <c:v>16.25</c:v>
                </c:pt>
                <c:pt idx="485">
                  <c:v>16.25</c:v>
                </c:pt>
                <c:pt idx="486">
                  <c:v>16.350000000000001</c:v>
                </c:pt>
                <c:pt idx="487">
                  <c:v>16.350000000000001</c:v>
                </c:pt>
                <c:pt idx="488">
                  <c:v>16.45</c:v>
                </c:pt>
                <c:pt idx="489">
                  <c:v>16.45</c:v>
                </c:pt>
                <c:pt idx="490">
                  <c:v>16.55</c:v>
                </c:pt>
                <c:pt idx="491">
                  <c:v>16.55</c:v>
                </c:pt>
                <c:pt idx="492">
                  <c:v>16.649999999999999</c:v>
                </c:pt>
                <c:pt idx="493">
                  <c:v>16.649999999999999</c:v>
                </c:pt>
                <c:pt idx="494">
                  <c:v>16.75</c:v>
                </c:pt>
                <c:pt idx="495">
                  <c:v>16.75</c:v>
                </c:pt>
                <c:pt idx="496">
                  <c:v>16.850000000000001</c:v>
                </c:pt>
                <c:pt idx="497">
                  <c:v>16.850000000000001</c:v>
                </c:pt>
                <c:pt idx="498">
                  <c:v>16.95</c:v>
                </c:pt>
                <c:pt idx="499">
                  <c:v>16.95</c:v>
                </c:pt>
                <c:pt idx="500">
                  <c:v>17.05</c:v>
                </c:pt>
                <c:pt idx="501">
                  <c:v>17.05</c:v>
                </c:pt>
                <c:pt idx="502">
                  <c:v>17.149999999999999</c:v>
                </c:pt>
                <c:pt idx="503">
                  <c:v>17.149999999999999</c:v>
                </c:pt>
                <c:pt idx="504">
                  <c:v>17.25</c:v>
                </c:pt>
                <c:pt idx="505">
                  <c:v>17.25</c:v>
                </c:pt>
                <c:pt idx="506">
                  <c:v>17.350000000000001</c:v>
                </c:pt>
                <c:pt idx="507">
                  <c:v>17.350000000000001</c:v>
                </c:pt>
                <c:pt idx="508">
                  <c:v>17.45</c:v>
                </c:pt>
                <c:pt idx="509">
                  <c:v>17.45</c:v>
                </c:pt>
                <c:pt idx="510">
                  <c:v>17.55</c:v>
                </c:pt>
                <c:pt idx="511">
                  <c:v>17.55</c:v>
                </c:pt>
                <c:pt idx="512">
                  <c:v>17.649999999999999</c:v>
                </c:pt>
                <c:pt idx="513">
                  <c:v>17.649999999999999</c:v>
                </c:pt>
                <c:pt idx="514">
                  <c:v>17.75</c:v>
                </c:pt>
                <c:pt idx="515">
                  <c:v>17.75</c:v>
                </c:pt>
                <c:pt idx="516">
                  <c:v>17.850000000000001</c:v>
                </c:pt>
                <c:pt idx="517">
                  <c:v>17.850000000000001</c:v>
                </c:pt>
                <c:pt idx="518">
                  <c:v>17.95</c:v>
                </c:pt>
                <c:pt idx="519">
                  <c:v>17.95</c:v>
                </c:pt>
                <c:pt idx="520">
                  <c:v>18.05</c:v>
                </c:pt>
                <c:pt idx="521">
                  <c:v>18.05</c:v>
                </c:pt>
                <c:pt idx="522">
                  <c:v>18.149999999999999</c:v>
                </c:pt>
                <c:pt idx="523">
                  <c:v>18.149999999999999</c:v>
                </c:pt>
                <c:pt idx="524">
                  <c:v>18.25</c:v>
                </c:pt>
                <c:pt idx="525">
                  <c:v>18.25</c:v>
                </c:pt>
                <c:pt idx="526">
                  <c:v>18.350000000000001</c:v>
                </c:pt>
                <c:pt idx="527">
                  <c:v>18.350000000000001</c:v>
                </c:pt>
                <c:pt idx="528">
                  <c:v>18.45</c:v>
                </c:pt>
                <c:pt idx="529">
                  <c:v>18.45</c:v>
                </c:pt>
                <c:pt idx="530">
                  <c:v>18.55</c:v>
                </c:pt>
                <c:pt idx="531">
                  <c:v>18.55</c:v>
                </c:pt>
                <c:pt idx="532">
                  <c:v>18.649999999999999</c:v>
                </c:pt>
                <c:pt idx="533">
                  <c:v>18.649999999999999</c:v>
                </c:pt>
                <c:pt idx="534">
                  <c:v>18.75</c:v>
                </c:pt>
                <c:pt idx="535">
                  <c:v>18.75</c:v>
                </c:pt>
                <c:pt idx="536">
                  <c:v>18.850000000000001</c:v>
                </c:pt>
                <c:pt idx="537">
                  <c:v>18.850000000000001</c:v>
                </c:pt>
                <c:pt idx="538">
                  <c:v>18.95</c:v>
                </c:pt>
                <c:pt idx="539">
                  <c:v>18.95</c:v>
                </c:pt>
                <c:pt idx="540">
                  <c:v>19.05</c:v>
                </c:pt>
                <c:pt idx="541">
                  <c:v>19.05</c:v>
                </c:pt>
                <c:pt idx="542">
                  <c:v>19.149999999999999</c:v>
                </c:pt>
                <c:pt idx="543">
                  <c:v>19.149999999999999</c:v>
                </c:pt>
                <c:pt idx="544">
                  <c:v>19.25</c:v>
                </c:pt>
                <c:pt idx="545">
                  <c:v>19.25</c:v>
                </c:pt>
                <c:pt idx="546">
                  <c:v>19.350000000000001</c:v>
                </c:pt>
                <c:pt idx="547">
                  <c:v>19.350000000000001</c:v>
                </c:pt>
                <c:pt idx="548">
                  <c:v>19.45</c:v>
                </c:pt>
                <c:pt idx="549">
                  <c:v>19.45</c:v>
                </c:pt>
                <c:pt idx="550">
                  <c:v>19.55</c:v>
                </c:pt>
                <c:pt idx="551">
                  <c:v>19.55</c:v>
                </c:pt>
                <c:pt idx="552">
                  <c:v>19.649999999999999</c:v>
                </c:pt>
                <c:pt idx="553">
                  <c:v>19.649999999999999</c:v>
                </c:pt>
                <c:pt idx="554">
                  <c:v>19.75</c:v>
                </c:pt>
                <c:pt idx="555">
                  <c:v>19.75</c:v>
                </c:pt>
                <c:pt idx="556">
                  <c:v>19.850000000000001</c:v>
                </c:pt>
                <c:pt idx="557">
                  <c:v>19.850000000000001</c:v>
                </c:pt>
                <c:pt idx="558">
                  <c:v>19.95</c:v>
                </c:pt>
                <c:pt idx="559">
                  <c:v>19.95</c:v>
                </c:pt>
                <c:pt idx="560">
                  <c:v>20.05</c:v>
                </c:pt>
                <c:pt idx="561">
                  <c:v>20.05</c:v>
                </c:pt>
                <c:pt idx="562">
                  <c:v>20.149999999999999</c:v>
                </c:pt>
                <c:pt idx="563">
                  <c:v>20.149999999999999</c:v>
                </c:pt>
                <c:pt idx="564">
                  <c:v>20.25</c:v>
                </c:pt>
                <c:pt idx="565">
                  <c:v>20.25</c:v>
                </c:pt>
                <c:pt idx="566">
                  <c:v>20.350000000000001</c:v>
                </c:pt>
                <c:pt idx="567">
                  <c:v>20.350000000000001</c:v>
                </c:pt>
                <c:pt idx="568">
                  <c:v>20.45</c:v>
                </c:pt>
                <c:pt idx="569">
                  <c:v>20.45</c:v>
                </c:pt>
                <c:pt idx="570">
                  <c:v>20.55</c:v>
                </c:pt>
                <c:pt idx="571">
                  <c:v>20.55</c:v>
                </c:pt>
                <c:pt idx="572">
                  <c:v>20.65</c:v>
                </c:pt>
                <c:pt idx="573">
                  <c:v>20.65</c:v>
                </c:pt>
                <c:pt idx="574">
                  <c:v>20.75</c:v>
                </c:pt>
                <c:pt idx="575">
                  <c:v>20.75</c:v>
                </c:pt>
                <c:pt idx="576">
                  <c:v>20.85</c:v>
                </c:pt>
                <c:pt idx="577">
                  <c:v>20.85</c:v>
                </c:pt>
                <c:pt idx="578">
                  <c:v>20.95</c:v>
                </c:pt>
                <c:pt idx="579">
                  <c:v>20.95</c:v>
                </c:pt>
                <c:pt idx="580">
                  <c:v>21.05</c:v>
                </c:pt>
                <c:pt idx="581">
                  <c:v>21.05</c:v>
                </c:pt>
                <c:pt idx="582">
                  <c:v>21.15</c:v>
                </c:pt>
                <c:pt idx="583">
                  <c:v>21.15</c:v>
                </c:pt>
                <c:pt idx="584">
                  <c:v>21.25</c:v>
                </c:pt>
                <c:pt idx="585">
                  <c:v>21.25</c:v>
                </c:pt>
              </c:numCache>
            </c:numRef>
          </c:xVal>
          <c:yVal>
            <c:numRef>
              <c:f>gama_hodnoceni!$T$4:$T$589</c:f>
              <c:numCache>
                <c:formatCode>0.00E+00</c:formatCode>
                <c:ptCount val="586"/>
                <c:pt idx="0">
                  <c:v>0.38008659197102701</c:v>
                </c:pt>
                <c:pt idx="1">
                  <c:v>0.38008659197102701</c:v>
                </c:pt>
                <c:pt idx="2">
                  <c:v>1.1402594325920514</c:v>
                </c:pt>
                <c:pt idx="3">
                  <c:v>1.1402594325920514</c:v>
                </c:pt>
                <c:pt idx="4">
                  <c:v>1.9004326165341052</c:v>
                </c:pt>
                <c:pt idx="5">
                  <c:v>1.9004326165341052</c:v>
                </c:pt>
                <c:pt idx="6">
                  <c:v>2.6606088903654252</c:v>
                </c:pt>
                <c:pt idx="7">
                  <c:v>2.6606088903654252</c:v>
                </c:pt>
                <c:pt idx="8">
                  <c:v>3.4207855075177749</c:v>
                </c:pt>
                <c:pt idx="9">
                  <c:v>3.4207855075177749</c:v>
                </c:pt>
                <c:pt idx="10">
                  <c:v>4.1809463319027653</c:v>
                </c:pt>
                <c:pt idx="11">
                  <c:v>4.1809463319027653</c:v>
                </c:pt>
                <c:pt idx="12">
                  <c:v>4.4314814200122354</c:v>
                </c:pt>
                <c:pt idx="13">
                  <c:v>4.4314814200122354</c:v>
                </c:pt>
                <c:pt idx="14">
                  <c:v>4.8026698175391846</c:v>
                </c:pt>
                <c:pt idx="15">
                  <c:v>4.8026698175391846</c:v>
                </c:pt>
                <c:pt idx="16">
                  <c:v>3.603610822177866</c:v>
                </c:pt>
                <c:pt idx="17">
                  <c:v>3.603610822177866</c:v>
                </c:pt>
                <c:pt idx="18">
                  <c:v>3.9490467092776895</c:v>
                </c:pt>
                <c:pt idx="19">
                  <c:v>3.9490467092776895</c:v>
                </c:pt>
                <c:pt idx="20">
                  <c:v>5.0584027860361589</c:v>
                </c:pt>
                <c:pt idx="21">
                  <c:v>5.0584027860361589</c:v>
                </c:pt>
                <c:pt idx="22">
                  <c:v>2.8150312562502044</c:v>
                </c:pt>
                <c:pt idx="23">
                  <c:v>2.8150312562502044</c:v>
                </c:pt>
                <c:pt idx="24">
                  <c:v>2.9629116399167605</c:v>
                </c:pt>
                <c:pt idx="25">
                  <c:v>2.9629116399167605</c:v>
                </c:pt>
                <c:pt idx="26">
                  <c:v>2.5101058773540776</c:v>
                </c:pt>
                <c:pt idx="27">
                  <c:v>2.5101058773540776</c:v>
                </c:pt>
                <c:pt idx="28">
                  <c:v>3.5003638889589648</c:v>
                </c:pt>
                <c:pt idx="29">
                  <c:v>3.5003638889589648</c:v>
                </c:pt>
                <c:pt idx="30">
                  <c:v>2.5955193430136312</c:v>
                </c:pt>
                <c:pt idx="31">
                  <c:v>2.5955193430136312</c:v>
                </c:pt>
                <c:pt idx="32">
                  <c:v>2.9812827482083955</c:v>
                </c:pt>
                <c:pt idx="33">
                  <c:v>2.9812827482083955</c:v>
                </c:pt>
                <c:pt idx="34">
                  <c:v>3.4258127573535893</c:v>
                </c:pt>
                <c:pt idx="35">
                  <c:v>3.4258127573535893</c:v>
                </c:pt>
                <c:pt idx="36">
                  <c:v>4.2935247307050455</c:v>
                </c:pt>
                <c:pt idx="37">
                  <c:v>4.2935247307050455</c:v>
                </c:pt>
                <c:pt idx="38">
                  <c:v>3.0349434818072418</c:v>
                </c:pt>
                <c:pt idx="39">
                  <c:v>3.0349434818072418</c:v>
                </c:pt>
                <c:pt idx="40">
                  <c:v>2.3561349786231669</c:v>
                </c:pt>
                <c:pt idx="41">
                  <c:v>2.3561349786231669</c:v>
                </c:pt>
                <c:pt idx="42">
                  <c:v>2.562124849789579</c:v>
                </c:pt>
                <c:pt idx="43">
                  <c:v>2.562124849789579</c:v>
                </c:pt>
                <c:pt idx="44">
                  <c:v>2.3166461938034351</c:v>
                </c:pt>
                <c:pt idx="45">
                  <c:v>2.3166461938034351</c:v>
                </c:pt>
                <c:pt idx="46">
                  <c:v>3.6971074381573272</c:v>
                </c:pt>
                <c:pt idx="47">
                  <c:v>3.6971074381573272</c:v>
                </c:pt>
                <c:pt idx="48">
                  <c:v>4.0219234642219117</c:v>
                </c:pt>
                <c:pt idx="49">
                  <c:v>4.0219234642219117</c:v>
                </c:pt>
                <c:pt idx="50">
                  <c:v>2.0380428949224711</c:v>
                </c:pt>
                <c:pt idx="51">
                  <c:v>2.0380428949224711</c:v>
                </c:pt>
                <c:pt idx="52">
                  <c:v>1.7332987895299508</c:v>
                </c:pt>
                <c:pt idx="53">
                  <c:v>1.7332987895299508</c:v>
                </c:pt>
                <c:pt idx="54">
                  <c:v>1.7175674766345852</c:v>
                </c:pt>
                <c:pt idx="55">
                  <c:v>1.7175674766345852</c:v>
                </c:pt>
                <c:pt idx="56">
                  <c:v>2.4807601690315999</c:v>
                </c:pt>
                <c:pt idx="57">
                  <c:v>2.4807601690315999</c:v>
                </c:pt>
                <c:pt idx="58">
                  <c:v>2.941848894753393</c:v>
                </c:pt>
                <c:pt idx="59">
                  <c:v>2.941848894753393</c:v>
                </c:pt>
                <c:pt idx="60">
                  <c:v>2.0673714371934708</c:v>
                </c:pt>
                <c:pt idx="61">
                  <c:v>2.0673714371934708</c:v>
                </c:pt>
                <c:pt idx="62">
                  <c:v>1.6288845648105532</c:v>
                </c:pt>
                <c:pt idx="63">
                  <c:v>1.6288845648105532</c:v>
                </c:pt>
                <c:pt idx="64">
                  <c:v>1.7861829309599373</c:v>
                </c:pt>
                <c:pt idx="65">
                  <c:v>1.7861829309599373</c:v>
                </c:pt>
                <c:pt idx="66">
                  <c:v>1.8740556051542134</c:v>
                </c:pt>
                <c:pt idx="67">
                  <c:v>1.8740556051542134</c:v>
                </c:pt>
                <c:pt idx="68">
                  <c:v>2.2637071210087187</c:v>
                </c:pt>
                <c:pt idx="69">
                  <c:v>2.2637071210087187</c:v>
                </c:pt>
                <c:pt idx="70">
                  <c:v>2.2702322804964936</c:v>
                </c:pt>
                <c:pt idx="71">
                  <c:v>2.2702322804964936</c:v>
                </c:pt>
                <c:pt idx="72">
                  <c:v>2.1207619771420556</c:v>
                </c:pt>
                <c:pt idx="73">
                  <c:v>2.1207619771420556</c:v>
                </c:pt>
                <c:pt idx="74">
                  <c:v>1.7360996024890829</c:v>
                </c:pt>
                <c:pt idx="75">
                  <c:v>1.7360996024890829</c:v>
                </c:pt>
                <c:pt idx="76">
                  <c:v>1.5756207103218758</c:v>
                </c:pt>
                <c:pt idx="77">
                  <c:v>1.5756207103218758</c:v>
                </c:pt>
                <c:pt idx="78">
                  <c:v>1.6212721076221692</c:v>
                </c:pt>
                <c:pt idx="79">
                  <c:v>1.6212721076221692</c:v>
                </c:pt>
                <c:pt idx="80">
                  <c:v>1.8573496038559332</c:v>
                </c:pt>
                <c:pt idx="81">
                  <c:v>1.8573496038559332</c:v>
                </c:pt>
                <c:pt idx="82">
                  <c:v>1.7609447154350886</c:v>
                </c:pt>
                <c:pt idx="83">
                  <c:v>1.7609447154350886</c:v>
                </c:pt>
                <c:pt idx="84">
                  <c:v>1.6439079497429705</c:v>
                </c:pt>
                <c:pt idx="85">
                  <c:v>1.6439079497429705</c:v>
                </c:pt>
                <c:pt idx="86">
                  <c:v>1.383207469269325</c:v>
                </c:pt>
                <c:pt idx="87">
                  <c:v>1.383207469269325</c:v>
                </c:pt>
                <c:pt idx="88">
                  <c:v>1.0980793542216163</c:v>
                </c:pt>
                <c:pt idx="89">
                  <c:v>1.0980793542216163</c:v>
                </c:pt>
                <c:pt idx="90">
                  <c:v>1.1254516532661962</c:v>
                </c:pt>
                <c:pt idx="91">
                  <c:v>1.1254516532661962</c:v>
                </c:pt>
                <c:pt idx="92">
                  <c:v>1.1562063510939791</c:v>
                </c:pt>
                <c:pt idx="93">
                  <c:v>1.1562063510939791</c:v>
                </c:pt>
                <c:pt idx="94">
                  <c:v>1.2857527051400925</c:v>
                </c:pt>
                <c:pt idx="95">
                  <c:v>1.2857527051400925</c:v>
                </c:pt>
                <c:pt idx="96">
                  <c:v>1.2563558419842105</c:v>
                </c:pt>
                <c:pt idx="97">
                  <c:v>1.2563558419842105</c:v>
                </c:pt>
                <c:pt idx="98">
                  <c:v>1.2715776664717122</c:v>
                </c:pt>
                <c:pt idx="99">
                  <c:v>1.2715776664717122</c:v>
                </c:pt>
                <c:pt idx="100">
                  <c:v>1.1424481041554819</c:v>
                </c:pt>
                <c:pt idx="101">
                  <c:v>1.1424481041554819</c:v>
                </c:pt>
                <c:pt idx="102">
                  <c:v>1.0464057627418502</c:v>
                </c:pt>
                <c:pt idx="103">
                  <c:v>1.0464057627418502</c:v>
                </c:pt>
                <c:pt idx="104">
                  <c:v>1.0200253181516623</c:v>
                </c:pt>
                <c:pt idx="105">
                  <c:v>1.0200253181516623</c:v>
                </c:pt>
                <c:pt idx="106">
                  <c:v>1.052263849469194</c:v>
                </c:pt>
                <c:pt idx="107">
                  <c:v>1.052263849469194</c:v>
                </c:pt>
                <c:pt idx="108">
                  <c:v>1.0628209711280947</c:v>
                </c:pt>
                <c:pt idx="109">
                  <c:v>1.0628209711280947</c:v>
                </c:pt>
                <c:pt idx="110">
                  <c:v>1.1671462757008368</c:v>
                </c:pt>
                <c:pt idx="111">
                  <c:v>1.1671462757008368</c:v>
                </c:pt>
                <c:pt idx="112">
                  <c:v>1.1826039617356447</c:v>
                </c:pt>
                <c:pt idx="113">
                  <c:v>1.1826039617356447</c:v>
                </c:pt>
                <c:pt idx="114">
                  <c:v>1.0648833005526479</c:v>
                </c:pt>
                <c:pt idx="115">
                  <c:v>1.0648833005526479</c:v>
                </c:pt>
                <c:pt idx="116">
                  <c:v>1.0476540780053221</c:v>
                </c:pt>
                <c:pt idx="117">
                  <c:v>1.0476540780053221</c:v>
                </c:pt>
                <c:pt idx="118">
                  <c:v>1.0364233604864292</c:v>
                </c:pt>
                <c:pt idx="119">
                  <c:v>1.0364233604864292</c:v>
                </c:pt>
                <c:pt idx="120">
                  <c:v>0.99995786065298253</c:v>
                </c:pt>
                <c:pt idx="121">
                  <c:v>0.99995786065298253</c:v>
                </c:pt>
                <c:pt idx="122">
                  <c:v>0.96269173617860726</c:v>
                </c:pt>
                <c:pt idx="123">
                  <c:v>0.96269173617860726</c:v>
                </c:pt>
                <c:pt idx="124">
                  <c:v>1.0386291981013376</c:v>
                </c:pt>
                <c:pt idx="125">
                  <c:v>1.0386291981013376</c:v>
                </c:pt>
                <c:pt idx="126">
                  <c:v>0.98708194876044886</c:v>
                </c:pt>
                <c:pt idx="127">
                  <c:v>0.98708194876044886</c:v>
                </c:pt>
                <c:pt idx="128">
                  <c:v>0.90326217932010222</c:v>
                </c:pt>
                <c:pt idx="129">
                  <c:v>0.90326217932010222</c:v>
                </c:pt>
                <c:pt idx="130">
                  <c:v>0.8704283293373174</c:v>
                </c:pt>
                <c:pt idx="131">
                  <c:v>0.8704283293373174</c:v>
                </c:pt>
                <c:pt idx="132">
                  <c:v>0.79487058047327819</c:v>
                </c:pt>
                <c:pt idx="133">
                  <c:v>0.79487058047327819</c:v>
                </c:pt>
                <c:pt idx="134">
                  <c:v>0.79450803346606513</c:v>
                </c:pt>
                <c:pt idx="135">
                  <c:v>0.79450803346606513</c:v>
                </c:pt>
                <c:pt idx="136">
                  <c:v>0.72627229219940381</c:v>
                </c:pt>
                <c:pt idx="137">
                  <c:v>0.72627229219940381</c:v>
                </c:pt>
                <c:pt idx="138">
                  <c:v>0.68273437915706769</c:v>
                </c:pt>
                <c:pt idx="139">
                  <c:v>0.68273437915706769</c:v>
                </c:pt>
                <c:pt idx="140">
                  <c:v>0.66754688677252161</c:v>
                </c:pt>
                <c:pt idx="141">
                  <c:v>0.66754688677252161</c:v>
                </c:pt>
                <c:pt idx="142">
                  <c:v>0.65585131257960738</c:v>
                </c:pt>
                <c:pt idx="143">
                  <c:v>0.65585131257960738</c:v>
                </c:pt>
                <c:pt idx="144">
                  <c:v>0.62867367655878659</c:v>
                </c:pt>
                <c:pt idx="145">
                  <c:v>0.62867367655878659</c:v>
                </c:pt>
                <c:pt idx="146">
                  <c:v>0.62126309213578268</c:v>
                </c:pt>
                <c:pt idx="147">
                  <c:v>0.62126309213578268</c:v>
                </c:pt>
                <c:pt idx="148">
                  <c:v>0.58754004068644339</c:v>
                </c:pt>
                <c:pt idx="149">
                  <c:v>0.58754004068644339</c:v>
                </c:pt>
                <c:pt idx="150">
                  <c:v>0.57772517909344656</c:v>
                </c:pt>
                <c:pt idx="151">
                  <c:v>0.57772517909344656</c:v>
                </c:pt>
                <c:pt idx="152">
                  <c:v>0.55264763781043047</c:v>
                </c:pt>
                <c:pt idx="153">
                  <c:v>0.55264763781043047</c:v>
                </c:pt>
                <c:pt idx="154">
                  <c:v>0.53534322795763134</c:v>
                </c:pt>
                <c:pt idx="155">
                  <c:v>0.53534322795763134</c:v>
                </c:pt>
                <c:pt idx="156">
                  <c:v>0.51476971526138338</c:v>
                </c:pt>
                <c:pt idx="157">
                  <c:v>0.51476971526138338</c:v>
                </c:pt>
                <c:pt idx="158">
                  <c:v>0.49730119795645555</c:v>
                </c:pt>
                <c:pt idx="159">
                  <c:v>0.49730119795645555</c:v>
                </c:pt>
                <c:pt idx="160">
                  <c:v>0.48558468118073844</c:v>
                </c:pt>
                <c:pt idx="161">
                  <c:v>0.48558468118073844</c:v>
                </c:pt>
                <c:pt idx="162">
                  <c:v>0.47441232823687013</c:v>
                </c:pt>
                <c:pt idx="163">
                  <c:v>0.47441232823687013</c:v>
                </c:pt>
                <c:pt idx="164">
                  <c:v>0.46392696067314704</c:v>
                </c:pt>
                <c:pt idx="165">
                  <c:v>0.46392696067314704</c:v>
                </c:pt>
                <c:pt idx="166">
                  <c:v>0.45380105022737083</c:v>
                </c:pt>
                <c:pt idx="167">
                  <c:v>0.45380105022737083</c:v>
                </c:pt>
                <c:pt idx="168">
                  <c:v>0.44886615374850775</c:v>
                </c:pt>
                <c:pt idx="169">
                  <c:v>0.44886615374850775</c:v>
                </c:pt>
                <c:pt idx="170">
                  <c:v>0.4452684926797722</c:v>
                </c:pt>
                <c:pt idx="171">
                  <c:v>0.4452684926797722</c:v>
                </c:pt>
                <c:pt idx="172">
                  <c:v>0.43318977221787153</c:v>
                </c:pt>
                <c:pt idx="173">
                  <c:v>0.43318977221787153</c:v>
                </c:pt>
                <c:pt idx="174">
                  <c:v>0.42575824521206457</c:v>
                </c:pt>
                <c:pt idx="175">
                  <c:v>0.42575824521206457</c:v>
                </c:pt>
                <c:pt idx="176">
                  <c:v>0.41545106126268189</c:v>
                </c:pt>
                <c:pt idx="177">
                  <c:v>0.41545106126268189</c:v>
                </c:pt>
                <c:pt idx="178">
                  <c:v>0.40992118943959527</c:v>
                </c:pt>
                <c:pt idx="179">
                  <c:v>0.40992118943959527</c:v>
                </c:pt>
                <c:pt idx="180">
                  <c:v>0.40604990151030207</c:v>
                </c:pt>
                <c:pt idx="181">
                  <c:v>0.40604990151030207</c:v>
                </c:pt>
                <c:pt idx="182">
                  <c:v>0.40190841993074694</c:v>
                </c:pt>
                <c:pt idx="183">
                  <c:v>0.40190841993074694</c:v>
                </c:pt>
                <c:pt idx="184">
                  <c:v>0.39129671022814655</c:v>
                </c:pt>
                <c:pt idx="185">
                  <c:v>0.39129671022814655</c:v>
                </c:pt>
                <c:pt idx="186">
                  <c:v>0.37757279539260519</c:v>
                </c:pt>
                <c:pt idx="187">
                  <c:v>0.37757279539260519</c:v>
                </c:pt>
                <c:pt idx="188">
                  <c:v>0.37120865346769322</c:v>
                </c:pt>
                <c:pt idx="189">
                  <c:v>0.37120865346769322</c:v>
                </c:pt>
                <c:pt idx="190">
                  <c:v>0.3599642031076179</c:v>
                </c:pt>
                <c:pt idx="191">
                  <c:v>0.3599642031076179</c:v>
                </c:pt>
                <c:pt idx="192">
                  <c:v>0.3476152889954553</c:v>
                </c:pt>
                <c:pt idx="193">
                  <c:v>0.3476152889954553</c:v>
                </c:pt>
                <c:pt idx="194">
                  <c:v>0.3495849217420281</c:v>
                </c:pt>
                <c:pt idx="195">
                  <c:v>0.3495849217420281</c:v>
                </c:pt>
                <c:pt idx="196">
                  <c:v>0.3412140340672481</c:v>
                </c:pt>
                <c:pt idx="197">
                  <c:v>0.3412140340672481</c:v>
                </c:pt>
                <c:pt idx="198">
                  <c:v>0.33457853120057374</c:v>
                </c:pt>
                <c:pt idx="199">
                  <c:v>0.33457853120057374</c:v>
                </c:pt>
                <c:pt idx="200">
                  <c:v>0.31206099750655797</c:v>
                </c:pt>
                <c:pt idx="201">
                  <c:v>0.31206099750655797</c:v>
                </c:pt>
                <c:pt idx="202">
                  <c:v>0.27971868024179108</c:v>
                </c:pt>
                <c:pt idx="203">
                  <c:v>0.27971868024179108</c:v>
                </c:pt>
                <c:pt idx="204">
                  <c:v>0.25863681209707695</c:v>
                </c:pt>
                <c:pt idx="205">
                  <c:v>0.25863681209707695</c:v>
                </c:pt>
                <c:pt idx="206">
                  <c:v>0.23584125703332531</c:v>
                </c:pt>
                <c:pt idx="207">
                  <c:v>0.23584125703332531</c:v>
                </c:pt>
                <c:pt idx="208">
                  <c:v>0.21145787653997206</c:v>
                </c:pt>
                <c:pt idx="209">
                  <c:v>0.21145787653997206</c:v>
                </c:pt>
                <c:pt idx="210">
                  <c:v>0.18433009073264303</c:v>
                </c:pt>
                <c:pt idx="211">
                  <c:v>0.18433009073264303</c:v>
                </c:pt>
                <c:pt idx="212">
                  <c:v>0.16320479247768985</c:v>
                </c:pt>
                <c:pt idx="213">
                  <c:v>0.16320479247768985</c:v>
                </c:pt>
                <c:pt idx="214">
                  <c:v>0.15640308790060653</c:v>
                </c:pt>
                <c:pt idx="215">
                  <c:v>0.15640308790060653</c:v>
                </c:pt>
                <c:pt idx="216">
                  <c:v>0.13900951757643126</c:v>
                </c:pt>
                <c:pt idx="217">
                  <c:v>0.13900951757643126</c:v>
                </c:pt>
                <c:pt idx="218">
                  <c:v>0.11869095507673286</c:v>
                </c:pt>
                <c:pt idx="219">
                  <c:v>0.11869095507673286</c:v>
                </c:pt>
                <c:pt idx="220">
                  <c:v>0.10450856933832006</c:v>
                </c:pt>
                <c:pt idx="221">
                  <c:v>0.10450856933832006</c:v>
                </c:pt>
                <c:pt idx="222">
                  <c:v>9.3982003251049981E-2</c:v>
                </c:pt>
                <c:pt idx="223">
                  <c:v>9.3982003251049981E-2</c:v>
                </c:pt>
                <c:pt idx="224">
                  <c:v>8.3918474236344437E-2</c:v>
                </c:pt>
                <c:pt idx="225">
                  <c:v>8.3918474236344437E-2</c:v>
                </c:pt>
                <c:pt idx="226">
                  <c:v>7.4325157703721167E-2</c:v>
                </c:pt>
                <c:pt idx="227">
                  <c:v>7.4325157703721167E-2</c:v>
                </c:pt>
                <c:pt idx="228">
                  <c:v>6.7309735785738178E-2</c:v>
                </c:pt>
                <c:pt idx="229">
                  <c:v>6.7309735785738178E-2</c:v>
                </c:pt>
                <c:pt idx="230">
                  <c:v>6.0262144687285607E-2</c:v>
                </c:pt>
                <c:pt idx="231">
                  <c:v>6.0262144687285607E-2</c:v>
                </c:pt>
                <c:pt idx="232">
                  <c:v>5.3720711782710033E-2</c:v>
                </c:pt>
                <c:pt idx="233">
                  <c:v>5.3720711782710033E-2</c:v>
                </c:pt>
                <c:pt idx="234">
                  <c:v>4.9815263410975884E-2</c:v>
                </c:pt>
                <c:pt idx="235">
                  <c:v>4.9815263410975884E-2</c:v>
                </c:pt>
                <c:pt idx="236">
                  <c:v>4.4944396304125347E-2</c:v>
                </c:pt>
                <c:pt idx="237">
                  <c:v>4.4944396304125347E-2</c:v>
                </c:pt>
                <c:pt idx="238">
                  <c:v>4.2760153581976004E-2</c:v>
                </c:pt>
                <c:pt idx="239">
                  <c:v>4.2760153581976004E-2</c:v>
                </c:pt>
                <c:pt idx="240">
                  <c:v>3.5172930489264578E-2</c:v>
                </c:pt>
                <c:pt idx="241">
                  <c:v>3.5172930489264578E-2</c:v>
                </c:pt>
                <c:pt idx="242">
                  <c:v>2.8931882886290256E-2</c:v>
                </c:pt>
                <c:pt idx="243">
                  <c:v>2.8931882886290256E-2</c:v>
                </c:pt>
                <c:pt idx="244">
                  <c:v>2.5795113133684423E-2</c:v>
                </c:pt>
                <c:pt idx="245">
                  <c:v>2.5795113133684423E-2</c:v>
                </c:pt>
                <c:pt idx="246">
                  <c:v>2.2986166899362101E-2</c:v>
                </c:pt>
                <c:pt idx="247">
                  <c:v>2.2986166899362101E-2</c:v>
                </c:pt>
                <c:pt idx="248">
                  <c:v>2.0471433054529583E-2</c:v>
                </c:pt>
                <c:pt idx="249">
                  <c:v>2.0471433054529583E-2</c:v>
                </c:pt>
                <c:pt idx="250">
                  <c:v>1.822098087183003E-2</c:v>
                </c:pt>
                <c:pt idx="251">
                  <c:v>1.822098087183003E-2</c:v>
                </c:pt>
                <c:pt idx="252">
                  <c:v>1.6207828751550492E-2</c:v>
                </c:pt>
                <c:pt idx="253">
                  <c:v>1.6207828751550492E-2</c:v>
                </c:pt>
                <c:pt idx="254">
                  <c:v>1.4407837792102775E-2</c:v>
                </c:pt>
                <c:pt idx="255">
                  <c:v>1.4407837792102775E-2</c:v>
                </c:pt>
                <c:pt idx="256">
                  <c:v>1.2799286071946749E-2</c:v>
                </c:pt>
                <c:pt idx="257">
                  <c:v>1.2799286071946749E-2</c:v>
                </c:pt>
                <c:pt idx="258">
                  <c:v>1.1362618025238811E-2</c:v>
                </c:pt>
                <c:pt idx="259">
                  <c:v>1.1362618025238811E-2</c:v>
                </c:pt>
                <c:pt idx="260">
                  <c:v>1.008028651415826E-2</c:v>
                </c:pt>
                <c:pt idx="261">
                  <c:v>1.008028651415826E-2</c:v>
                </c:pt>
                <c:pt idx="262">
                  <c:v>8.9364541396116017E-3</c:v>
                </c:pt>
                <c:pt idx="263">
                  <c:v>8.9364541396116017E-3</c:v>
                </c:pt>
                <c:pt idx="264">
                  <c:v>7.9168662124515961E-3</c:v>
                </c:pt>
                <c:pt idx="265">
                  <c:v>7.9168662124515961E-3</c:v>
                </c:pt>
                <c:pt idx="266">
                  <c:v>7.008665360121305E-3</c:v>
                </c:pt>
                <c:pt idx="267">
                  <c:v>7.008665360121305E-3</c:v>
                </c:pt>
                <c:pt idx="268">
                  <c:v>6.2003194292378858E-3</c:v>
                </c:pt>
                <c:pt idx="269">
                  <c:v>6.2003194292378858E-3</c:v>
                </c:pt>
                <c:pt idx="270">
                  <c:v>5.4814017601336681E-3</c:v>
                </c:pt>
                <c:pt idx="271">
                  <c:v>5.4814017601336681E-3</c:v>
                </c:pt>
                <c:pt idx="272">
                  <c:v>4.8424778909164053E-3</c:v>
                </c:pt>
                <c:pt idx="273">
                  <c:v>4.8424778909164053E-3</c:v>
                </c:pt>
                <c:pt idx="274">
                  <c:v>4.2750918246280906E-3</c:v>
                </c:pt>
                <c:pt idx="275">
                  <c:v>4.2750918246280906E-3</c:v>
                </c:pt>
                <c:pt idx="276">
                  <c:v>3.7716939318287479E-3</c:v>
                </c:pt>
                <c:pt idx="277">
                  <c:v>3.7716939318287479E-3</c:v>
                </c:pt>
                <c:pt idx="278">
                  <c:v>3.3254074922963372E-3</c:v>
                </c:pt>
                <c:pt idx="279">
                  <c:v>3.3254074922963372E-3</c:v>
                </c:pt>
                <c:pt idx="280">
                  <c:v>2.9300561607091139E-3</c:v>
                </c:pt>
                <c:pt idx="281">
                  <c:v>2.9300561607091139E-3</c:v>
                </c:pt>
                <c:pt idx="282">
                  <c:v>2.5801193349117889E-3</c:v>
                </c:pt>
                <c:pt idx="283">
                  <c:v>2.5801193349117889E-3</c:v>
                </c:pt>
                <c:pt idx="284">
                  <c:v>2.2706291596066622E-3</c:v>
                </c:pt>
                <c:pt idx="285">
                  <c:v>2.2706291596066622E-3</c:v>
                </c:pt>
                <c:pt idx="286">
                  <c:v>1.9971293278300746E-3</c:v>
                </c:pt>
                <c:pt idx="287">
                  <c:v>1.9971293278300746E-3</c:v>
                </c:pt>
                <c:pt idx="288">
                  <c:v>1.7556167163773817E-3</c:v>
                </c:pt>
                <c:pt idx="289">
                  <c:v>1.7556167163773817E-3</c:v>
                </c:pt>
                <c:pt idx="290">
                  <c:v>1.5425242197514794E-3</c:v>
                </c:pt>
                <c:pt idx="291">
                  <c:v>1.5425242197514794E-3</c:v>
                </c:pt>
                <c:pt idx="292">
                  <c:v>1.3546417863260023E-3</c:v>
                </c:pt>
                <c:pt idx="293">
                  <c:v>1.3546417863260023E-3</c:v>
                </c:pt>
                <c:pt idx="294">
                  <c:v>1.1891095519247345E-3</c:v>
                </c:pt>
                <c:pt idx="295">
                  <c:v>1.1891095519247345E-3</c:v>
                </c:pt>
                <c:pt idx="296">
                  <c:v>1.0433732080877666E-3</c:v>
                </c:pt>
                <c:pt idx="297">
                  <c:v>1.0433732080877666E-3</c:v>
                </c:pt>
                <c:pt idx="298">
                  <c:v>9.1514966996853917E-4</c:v>
                </c:pt>
                <c:pt idx="299">
                  <c:v>9.1514966996853917E-4</c:v>
                </c:pt>
                <c:pt idx="300">
                  <c:v>8.0241334349266181E-4</c:v>
                </c:pt>
                <c:pt idx="301">
                  <c:v>8.0241334349266181E-4</c:v>
                </c:pt>
                <c:pt idx="302">
                  <c:v>7.0335149362406953E-4</c:v>
                </c:pt>
                <c:pt idx="303">
                  <c:v>7.0335149362406953E-4</c:v>
                </c:pt>
                <c:pt idx="304">
                  <c:v>6.1636424436502311E-4</c:v>
                </c:pt>
                <c:pt idx="305">
                  <c:v>6.1636424436502311E-4</c:v>
                </c:pt>
                <c:pt idx="306">
                  <c:v>5.4001651381197142E-4</c:v>
                </c:pt>
                <c:pt idx="307">
                  <c:v>5.4001651381197142E-4</c:v>
                </c:pt>
                <c:pt idx="308">
                  <c:v>4.7304488057614173E-4</c:v>
                </c:pt>
                <c:pt idx="309">
                  <c:v>4.7304488057614173E-4</c:v>
                </c:pt>
                <c:pt idx="310">
                  <c:v>4.1432668489088025E-4</c:v>
                </c:pt>
                <c:pt idx="311">
                  <c:v>4.1432668489088025E-4</c:v>
                </c:pt>
                <c:pt idx="312">
                  <c:v>3.6286629577046952E-4</c:v>
                </c:pt>
                <c:pt idx="313">
                  <c:v>3.6286629577046952E-4</c:v>
                </c:pt>
                <c:pt idx="314">
                  <c:v>3.1779064783674424E-4</c:v>
                </c:pt>
                <c:pt idx="315">
                  <c:v>3.1779064783674424E-4</c:v>
                </c:pt>
                <c:pt idx="316">
                  <c:v>2.7831765578437183E-4</c:v>
                </c:pt>
                <c:pt idx="317">
                  <c:v>2.7831765578437183E-4</c:v>
                </c:pt>
                <c:pt idx="318">
                  <c:v>2.4376342412247331E-4</c:v>
                </c:pt>
                <c:pt idx="319">
                  <c:v>2.4376342412247331E-4</c:v>
                </c:pt>
                <c:pt idx="320">
                  <c:v>2.1352439448108605E-4</c:v>
                </c:pt>
                <c:pt idx="321">
                  <c:v>2.1352439448108605E-4</c:v>
                </c:pt>
                <c:pt idx="322">
                  <c:v>1.8706807594336608E-4</c:v>
                </c:pt>
                <c:pt idx="323">
                  <c:v>1.8706807594336608E-4</c:v>
                </c:pt>
                <c:pt idx="324">
                  <c:v>1.6392583530396701E-4</c:v>
                </c:pt>
                <c:pt idx="325">
                  <c:v>1.6392583530396701E-4</c:v>
                </c:pt>
                <c:pt idx="326">
                  <c:v>1.4368568732741959E-4</c:v>
                </c:pt>
                <c:pt idx="327">
                  <c:v>1.4368568732741959E-4</c:v>
                </c:pt>
                <c:pt idx="328">
                  <c:v>1.2598577164856995E-4</c:v>
                </c:pt>
                <c:pt idx="329">
                  <c:v>1.2598577164856995E-4</c:v>
                </c:pt>
                <c:pt idx="330">
                  <c:v>1.1050782967301804E-4</c:v>
                </c:pt>
                <c:pt idx="331">
                  <c:v>1.1050782967301804E-4</c:v>
                </c:pt>
                <c:pt idx="332">
                  <c:v>9.697411468785166E-5</c:v>
                </c:pt>
                <c:pt idx="333">
                  <c:v>9.697411468785166E-5</c:v>
                </c:pt>
                <c:pt idx="334">
                  <c:v>8.5139152156937006E-5</c:v>
                </c:pt>
                <c:pt idx="335">
                  <c:v>8.5139152156937006E-5</c:v>
                </c:pt>
                <c:pt idx="336">
                  <c:v>7.4789053078859604E-5</c:v>
                </c:pt>
                <c:pt idx="337">
                  <c:v>7.4789053078859604E-5</c:v>
                </c:pt>
                <c:pt idx="338">
                  <c:v>6.573636417148093E-5</c:v>
                </c:pt>
                <c:pt idx="339">
                  <c:v>6.573636417148093E-5</c:v>
                </c:pt>
                <c:pt idx="340">
                  <c:v>5.7816977982672388E-5</c:v>
                </c:pt>
                <c:pt idx="341">
                  <c:v>5.7816977982672388E-5</c:v>
                </c:pt>
                <c:pt idx="342">
                  <c:v>5.0887729643108373E-5</c:v>
                </c:pt>
                <c:pt idx="343">
                  <c:v>5.0887729643108373E-5</c:v>
                </c:pt>
                <c:pt idx="344">
                  <c:v>4.4822963655970774E-5</c:v>
                </c:pt>
                <c:pt idx="345">
                  <c:v>4.4822963655970774E-5</c:v>
                </c:pt>
                <c:pt idx="346">
                  <c:v>3.9513503933860216E-5</c:v>
                </c:pt>
                <c:pt idx="347">
                  <c:v>3.9513503933860216E-5</c:v>
                </c:pt>
                <c:pt idx="348">
                  <c:v>3.4862877267470973E-5</c:v>
                </c:pt>
                <c:pt idx="349">
                  <c:v>3.4862877267470973E-5</c:v>
                </c:pt>
                <c:pt idx="350">
                  <c:v>3.0787965635547118E-5</c:v>
                </c:pt>
                <c:pt idx="351">
                  <c:v>3.0787965635547118E-5</c:v>
                </c:pt>
                <c:pt idx="352">
                  <c:v>2.7215984979822409E-5</c:v>
                </c:pt>
                <c:pt idx="353">
                  <c:v>2.7215984979822409E-5</c:v>
                </c:pt>
                <c:pt idx="354">
                  <c:v>2.4083146253005013E-5</c:v>
                </c:pt>
                <c:pt idx="355">
                  <c:v>2.4083146253005013E-5</c:v>
                </c:pt>
                <c:pt idx="356">
                  <c:v>2.1333968776718396E-5</c:v>
                </c:pt>
                <c:pt idx="357">
                  <c:v>2.1333968776718396E-5</c:v>
                </c:pt>
                <c:pt idx="358">
                  <c:v>1.8920044285794922E-5</c:v>
                </c:pt>
                <c:pt idx="359">
                  <c:v>1.8920044285794922E-5</c:v>
                </c:pt>
                <c:pt idx="360">
                  <c:v>1.6799006965187161E-5</c:v>
                </c:pt>
                <c:pt idx="361">
                  <c:v>1.6799006965187161E-5</c:v>
                </c:pt>
                <c:pt idx="362">
                  <c:v>1.4934190128938346E-5</c:v>
                </c:pt>
                <c:pt idx="363">
                  <c:v>1.4934190128938346E-5</c:v>
                </c:pt>
                <c:pt idx="364">
                  <c:v>1.3293355932373008E-5</c:v>
                </c:pt>
                <c:pt idx="365">
                  <c:v>1.3293355932373008E-5</c:v>
                </c:pt>
                <c:pt idx="366">
                  <c:v>1.184855804368514E-5</c:v>
                </c:pt>
                <c:pt idx="367">
                  <c:v>1.184855804368514E-5</c:v>
                </c:pt>
                <c:pt idx="368">
                  <c:v>1.0575249009261369E-5</c:v>
                </c:pt>
                <c:pt idx="369">
                  <c:v>1.0575249009261369E-5</c:v>
                </c:pt>
                <c:pt idx="370">
                  <c:v>9.4522115894750232E-6</c:v>
                </c:pt>
                <c:pt idx="371">
                  <c:v>9.4522115894750232E-6</c:v>
                </c:pt>
                <c:pt idx="372">
                  <c:v>8.4608034524211158E-6</c:v>
                </c:pt>
                <c:pt idx="373">
                  <c:v>8.4608034524211158E-6</c:v>
                </c:pt>
                <c:pt idx="374">
                  <c:v>7.5847511812986135E-6</c:v>
                </c:pt>
                <c:pt idx="375">
                  <c:v>7.5847511812986135E-6</c:v>
                </c:pt>
                <c:pt idx="376">
                  <c:v>6.8099786138956461E-6</c:v>
                </c:pt>
                <c:pt idx="377">
                  <c:v>6.8099786138956461E-6</c:v>
                </c:pt>
                <c:pt idx="378">
                  <c:v>6.1240231968392682E-6</c:v>
                </c:pt>
                <c:pt idx="379">
                  <c:v>6.1240231968392682E-6</c:v>
                </c:pt>
                <c:pt idx="380">
                  <c:v>5.516104649801365E-6</c:v>
                </c:pt>
                <c:pt idx="381">
                  <c:v>5.516104649801365E-6</c:v>
                </c:pt>
                <c:pt idx="382">
                  <c:v>4.9768159765720554E-6</c:v>
                </c:pt>
                <c:pt idx="383">
                  <c:v>4.9768159765720554E-6</c:v>
                </c:pt>
                <c:pt idx="384">
                  <c:v>4.4978488082360431E-6</c:v>
                </c:pt>
                <c:pt idx="385">
                  <c:v>4.4978488082360431E-6</c:v>
                </c:pt>
                <c:pt idx="386">
                  <c:v>4.07202773527557E-6</c:v>
                </c:pt>
                <c:pt idx="387">
                  <c:v>4.07202773527557E-6</c:v>
                </c:pt>
                <c:pt idx="388">
                  <c:v>3.693001318643817E-6</c:v>
                </c:pt>
                <c:pt idx="389">
                  <c:v>3.693001318643817E-6</c:v>
                </c:pt>
                <c:pt idx="390">
                  <c:v>3.3552249237134274E-6</c:v>
                </c:pt>
                <c:pt idx="391">
                  <c:v>3.3552249237134274E-6</c:v>
                </c:pt>
                <c:pt idx="392">
                  <c:v>3.0538851896500021E-6</c:v>
                </c:pt>
                <c:pt idx="393">
                  <c:v>3.0538851896500021E-6</c:v>
                </c:pt>
                <c:pt idx="394">
                  <c:v>2.7847215024767284E-6</c:v>
                </c:pt>
                <c:pt idx="395">
                  <c:v>2.7847215024767284E-6</c:v>
                </c:pt>
                <c:pt idx="396">
                  <c:v>2.5440053958126094E-6</c:v>
                </c:pt>
                <c:pt idx="397">
                  <c:v>2.5440053958126094E-6</c:v>
                </c:pt>
                <c:pt idx="398">
                  <c:v>2.3284718866665515E-6</c:v>
                </c:pt>
                <c:pt idx="399">
                  <c:v>2.3284718866665515E-6</c:v>
                </c:pt>
                <c:pt idx="400">
                  <c:v>2.1352405116005646E-6</c:v>
                </c:pt>
                <c:pt idx="401">
                  <c:v>2.1352405116005646E-6</c:v>
                </c:pt>
                <c:pt idx="402">
                  <c:v>1.9617947274679912E-6</c:v>
                </c:pt>
                <c:pt idx="403">
                  <c:v>1.9617947274679912E-6</c:v>
                </c:pt>
                <c:pt idx="404">
                  <c:v>1.8059063807870003E-6</c:v>
                </c:pt>
                <c:pt idx="405">
                  <c:v>1.8059063807870003E-6</c:v>
                </c:pt>
                <c:pt idx="406">
                  <c:v>1.665618541689114E-6</c:v>
                </c:pt>
                <c:pt idx="407">
                  <c:v>1.665618541689114E-6</c:v>
                </c:pt>
                <c:pt idx="408">
                  <c:v>1.5392111718162471E-6</c:v>
                </c:pt>
                <c:pt idx="409">
                  <c:v>1.5392111718162471E-6</c:v>
                </c:pt>
                <c:pt idx="410">
                  <c:v>1.4251633590074591E-6</c:v>
                </c:pt>
                <c:pt idx="411">
                  <c:v>1.4251633590074591E-6</c:v>
                </c:pt>
                <c:pt idx="412">
                  <c:v>1.3221327180371794E-6</c:v>
                </c:pt>
                <c:pt idx="413">
                  <c:v>1.3221327180371794E-6</c:v>
                </c:pt>
                <c:pt idx="414">
                  <c:v>1.2289347913534333E-6</c:v>
                </c:pt>
                <c:pt idx="415">
                  <c:v>1.2289347913534333E-6</c:v>
                </c:pt>
                <c:pt idx="416">
                  <c:v>1.1445190166057744E-6</c:v>
                </c:pt>
                <c:pt idx="417">
                  <c:v>1.1445190166057744E-6</c:v>
                </c:pt>
                <c:pt idx="418">
                  <c:v>1.0679618602246923E-6</c:v>
                </c:pt>
                <c:pt idx="419">
                  <c:v>1.0679618602246923E-6</c:v>
                </c:pt>
                <c:pt idx="420">
                  <c:v>9.9843248531865744E-7</c:v>
                </c:pt>
                <c:pt idx="421">
                  <c:v>9.9843248531865744E-7</c:v>
                </c:pt>
                <c:pt idx="422">
                  <c:v>9.3520648451530274E-7</c:v>
                </c:pt>
                <c:pt idx="423">
                  <c:v>9.3520648451530274E-7</c:v>
                </c:pt>
                <c:pt idx="424">
                  <c:v>8.7763841427905975E-7</c:v>
                </c:pt>
                <c:pt idx="425">
                  <c:v>8.7763841427905975E-7</c:v>
                </c:pt>
                <c:pt idx="426">
                  <c:v>8.2514462885968026E-7</c:v>
                </c:pt>
                <c:pt idx="427">
                  <c:v>8.2514462885968026E-7</c:v>
                </c:pt>
                <c:pt idx="428">
                  <c:v>7.7721014671282757E-7</c:v>
                </c:pt>
                <c:pt idx="429">
                  <c:v>7.7721014671282757E-7</c:v>
                </c:pt>
                <c:pt idx="430">
                  <c:v>7.3338865050007677E-7</c:v>
                </c:pt>
                <c:pt idx="431">
                  <c:v>7.3338865050007677E-7</c:v>
                </c:pt>
                <c:pt idx="432">
                  <c:v>6.9326472177566293E-7</c:v>
                </c:pt>
                <c:pt idx="433">
                  <c:v>6.9326472177566293E-7</c:v>
                </c:pt>
                <c:pt idx="434">
                  <c:v>6.5647100703795909E-7</c:v>
                </c:pt>
                <c:pt idx="435">
                  <c:v>6.5647100703795909E-7</c:v>
                </c:pt>
                <c:pt idx="436">
                  <c:v>6.2268478451918128E-7</c:v>
                </c:pt>
                <c:pt idx="437">
                  <c:v>6.2268478451918128E-7</c:v>
                </c:pt>
                <c:pt idx="438">
                  <c:v>5.9161423134420511E-7</c:v>
                </c:pt>
                <c:pt idx="439">
                  <c:v>5.9161423134420511E-7</c:v>
                </c:pt>
                <c:pt idx="440">
                  <c:v>5.6298812389968024E-7</c:v>
                </c:pt>
                <c:pt idx="441">
                  <c:v>5.6298812389968024E-7</c:v>
                </c:pt>
                <c:pt idx="442">
                  <c:v>5.3657987030609834E-7</c:v>
                </c:pt>
                <c:pt idx="443">
                  <c:v>5.3657987030609834E-7</c:v>
                </c:pt>
                <c:pt idx="444">
                  <c:v>5.1217317831483807E-7</c:v>
                </c:pt>
                <c:pt idx="445">
                  <c:v>5.1217317831483807E-7</c:v>
                </c:pt>
                <c:pt idx="446">
                  <c:v>4.8957235493905156E-7</c:v>
                </c:pt>
                <c:pt idx="447">
                  <c:v>4.8957235493905156E-7</c:v>
                </c:pt>
                <c:pt idx="448">
                  <c:v>4.6860917287425561E-7</c:v>
                </c:pt>
                <c:pt idx="449">
                  <c:v>4.6860917287425561E-7</c:v>
                </c:pt>
                <c:pt idx="450">
                  <c:v>4.4911883802626232E-7</c:v>
                </c:pt>
                <c:pt idx="451">
                  <c:v>4.4911883802626232E-7</c:v>
                </c:pt>
                <c:pt idx="452">
                  <c:v>4.3096402198324862E-7</c:v>
                </c:pt>
                <c:pt idx="453">
                  <c:v>4.3096402198324862E-7</c:v>
                </c:pt>
                <c:pt idx="454">
                  <c:v>4.1401082954368708E-7</c:v>
                </c:pt>
                <c:pt idx="455">
                  <c:v>4.1401082954368708E-7</c:v>
                </c:pt>
                <c:pt idx="456">
                  <c:v>3.9814596476782353E-7</c:v>
                </c:pt>
                <c:pt idx="457">
                  <c:v>3.9814596476782353E-7</c:v>
                </c:pt>
                <c:pt idx="458">
                  <c:v>3.8325269850560851E-7</c:v>
                </c:pt>
                <c:pt idx="459">
                  <c:v>3.8325269850560851E-7</c:v>
                </c:pt>
                <c:pt idx="460">
                  <c:v>3.692383340790613E-7</c:v>
                </c:pt>
                <c:pt idx="461">
                  <c:v>3.692383340790613E-7</c:v>
                </c:pt>
                <c:pt idx="462">
                  <c:v>3.5600674159990569E-7</c:v>
                </c:pt>
                <c:pt idx="463">
                  <c:v>3.5600674159990569E-7</c:v>
                </c:pt>
                <c:pt idx="464">
                  <c:v>3.4347895723134358E-7</c:v>
                </c:pt>
                <c:pt idx="465">
                  <c:v>3.4347895723134358E-7</c:v>
                </c:pt>
                <c:pt idx="466">
                  <c:v>3.3157121064216262E-7</c:v>
                </c:pt>
                <c:pt idx="467">
                  <c:v>3.3157121064216262E-7</c:v>
                </c:pt>
                <c:pt idx="468">
                  <c:v>3.2021689755262882E-7</c:v>
                </c:pt>
                <c:pt idx="469">
                  <c:v>3.2021689755262882E-7</c:v>
                </c:pt>
                <c:pt idx="470">
                  <c:v>3.0934872704094879E-7</c:v>
                </c:pt>
                <c:pt idx="471">
                  <c:v>3.0934872704094879E-7</c:v>
                </c:pt>
                <c:pt idx="472">
                  <c:v>2.9890593128489077E-7</c:v>
                </c:pt>
                <c:pt idx="473">
                  <c:v>2.9890593128489077E-7</c:v>
                </c:pt>
                <c:pt idx="474">
                  <c:v>2.8883254895663695E-7</c:v>
                </c:pt>
                <c:pt idx="475">
                  <c:v>2.8883254895663695E-7</c:v>
                </c:pt>
                <c:pt idx="476">
                  <c:v>2.7907605193866492E-7</c:v>
                </c:pt>
                <c:pt idx="477">
                  <c:v>2.7907605193866492E-7</c:v>
                </c:pt>
                <c:pt idx="478">
                  <c:v>2.6958940524992526E-7</c:v>
                </c:pt>
                <c:pt idx="479">
                  <c:v>2.6958940524992526E-7</c:v>
                </c:pt>
                <c:pt idx="480">
                  <c:v>2.6032866379863457E-7</c:v>
                </c:pt>
                <c:pt idx="481">
                  <c:v>2.6032866379863457E-7</c:v>
                </c:pt>
                <c:pt idx="482">
                  <c:v>2.5125400234536423E-7</c:v>
                </c:pt>
                <c:pt idx="483">
                  <c:v>2.5125400234536423E-7</c:v>
                </c:pt>
                <c:pt idx="484">
                  <c:v>2.4232971550304011E-7</c:v>
                </c:pt>
                <c:pt idx="485">
                  <c:v>2.4232971550304011E-7</c:v>
                </c:pt>
                <c:pt idx="486">
                  <c:v>2.3352318777385439E-7</c:v>
                </c:pt>
                <c:pt idx="487">
                  <c:v>2.3352318777385439E-7</c:v>
                </c:pt>
                <c:pt idx="488">
                  <c:v>2.2480661015441273E-7</c:v>
                </c:pt>
                <c:pt idx="489">
                  <c:v>2.2480661015441273E-7</c:v>
                </c:pt>
                <c:pt idx="490">
                  <c:v>2.1615526353058704E-7</c:v>
                </c:pt>
                <c:pt idx="491">
                  <c:v>2.1615526353058704E-7</c:v>
                </c:pt>
                <c:pt idx="492">
                  <c:v>2.075485486406039E-7</c:v>
                </c:pt>
                <c:pt idx="493">
                  <c:v>2.075485486406039E-7</c:v>
                </c:pt>
                <c:pt idx="494">
                  <c:v>1.9897032939607403E-7</c:v>
                </c:pt>
                <c:pt idx="495">
                  <c:v>1.9897032939607403E-7</c:v>
                </c:pt>
                <c:pt idx="496">
                  <c:v>1.9040858956096293E-7</c:v>
                </c:pt>
                <c:pt idx="497">
                  <c:v>1.9040858956096293E-7</c:v>
                </c:pt>
                <c:pt idx="498">
                  <c:v>1.8185440278850211E-7</c:v>
                </c:pt>
                <c:pt idx="499">
                  <c:v>1.8185440278850211E-7</c:v>
                </c:pt>
                <c:pt idx="500">
                  <c:v>1.7330502251045509E-7</c:v>
                </c:pt>
                <c:pt idx="501">
                  <c:v>1.7330502251045509E-7</c:v>
                </c:pt>
                <c:pt idx="502">
                  <c:v>1.6475976208476278E-7</c:v>
                </c:pt>
                <c:pt idx="503">
                  <c:v>1.6475976208476278E-7</c:v>
                </c:pt>
                <c:pt idx="504">
                  <c:v>1.5622445796892763E-7</c:v>
                </c:pt>
                <c:pt idx="505">
                  <c:v>1.5622445796892763E-7</c:v>
                </c:pt>
                <c:pt idx="506">
                  <c:v>1.4770769318868859E-7</c:v>
                </c:pt>
                <c:pt idx="507">
                  <c:v>1.4770769318868859E-7</c:v>
                </c:pt>
                <c:pt idx="508">
                  <c:v>1.3922320058522799E-7</c:v>
                </c:pt>
                <c:pt idx="509">
                  <c:v>1.3922320058522799E-7</c:v>
                </c:pt>
                <c:pt idx="510">
                  <c:v>1.3078780288899415E-7</c:v>
                </c:pt>
                <c:pt idx="511">
                  <c:v>1.3078780288899415E-7</c:v>
                </c:pt>
                <c:pt idx="512">
                  <c:v>1.2242278600381964E-7</c:v>
                </c:pt>
                <c:pt idx="513">
                  <c:v>1.2242278600381964E-7</c:v>
                </c:pt>
                <c:pt idx="514">
                  <c:v>1.1415115243868486E-7</c:v>
                </c:pt>
                <c:pt idx="515">
                  <c:v>1.1415115243868486E-7</c:v>
                </c:pt>
                <c:pt idx="516">
                  <c:v>1.0600071119698395E-7</c:v>
                </c:pt>
                <c:pt idx="517">
                  <c:v>1.0600071119698395E-7</c:v>
                </c:pt>
                <c:pt idx="518">
                  <c:v>9.800064456622932E-8</c:v>
                </c:pt>
                <c:pt idx="519">
                  <c:v>9.800064456622932E-8</c:v>
                </c:pt>
                <c:pt idx="520">
                  <c:v>9.0181508118051626E-8</c:v>
                </c:pt>
                <c:pt idx="521">
                  <c:v>9.0181508118051626E-8</c:v>
                </c:pt>
                <c:pt idx="522">
                  <c:v>8.2575230708199744E-8</c:v>
                </c:pt>
                <c:pt idx="523">
                  <c:v>8.2575230708199744E-8</c:v>
                </c:pt>
                <c:pt idx="524">
                  <c:v>7.5213741192422527E-8</c:v>
                </c:pt>
                <c:pt idx="525">
                  <c:v>7.5213741192422527E-8</c:v>
                </c:pt>
                <c:pt idx="526">
                  <c:v>6.812828178440975E-8</c:v>
                </c:pt>
                <c:pt idx="527">
                  <c:v>6.812828178440975E-8</c:v>
                </c:pt>
                <c:pt idx="528">
                  <c:v>6.1349064734762485E-8</c:v>
                </c:pt>
                <c:pt idx="529">
                  <c:v>6.1349064734762485E-8</c:v>
                </c:pt>
                <c:pt idx="530">
                  <c:v>5.4902869083786223E-8</c:v>
                </c:pt>
                <c:pt idx="531">
                  <c:v>5.4902869083786223E-8</c:v>
                </c:pt>
                <c:pt idx="532">
                  <c:v>4.8814757266638695E-8</c:v>
                </c:pt>
                <c:pt idx="533">
                  <c:v>4.8814757266638695E-8</c:v>
                </c:pt>
                <c:pt idx="534">
                  <c:v>4.3104985224063805E-8</c:v>
                </c:pt>
                <c:pt idx="535">
                  <c:v>4.3104985224063805E-8</c:v>
                </c:pt>
                <c:pt idx="536">
                  <c:v>3.7790032365480324E-8</c:v>
                </c:pt>
                <c:pt idx="537">
                  <c:v>3.7790032365480324E-8</c:v>
                </c:pt>
                <c:pt idx="538">
                  <c:v>3.2881056624348879E-8</c:v>
                </c:pt>
                <c:pt idx="539">
                  <c:v>3.2881056624348879E-8</c:v>
                </c:pt>
                <c:pt idx="540">
                  <c:v>2.8384375107613337E-8</c:v>
                </c:pt>
                <c:pt idx="541">
                  <c:v>2.8384375107613337E-8</c:v>
                </c:pt>
                <c:pt idx="542">
                  <c:v>2.4300571461023932E-8</c:v>
                </c:pt>
                <c:pt idx="543">
                  <c:v>2.4300571461023932E-8</c:v>
                </c:pt>
                <c:pt idx="544">
                  <c:v>2.0625010850681648E-8</c:v>
                </c:pt>
                <c:pt idx="545">
                  <c:v>2.0625010850681648E-8</c:v>
                </c:pt>
                <c:pt idx="546">
                  <c:v>1.7347839963038178E-8</c:v>
                </c:pt>
                <c:pt idx="547">
                  <c:v>1.7347839963038178E-8</c:v>
                </c:pt>
                <c:pt idx="548">
                  <c:v>1.4454364658028439E-8</c:v>
                </c:pt>
                <c:pt idx="549">
                  <c:v>1.4454364658028439E-8</c:v>
                </c:pt>
                <c:pt idx="550">
                  <c:v>1.1925633614820856E-8</c:v>
                </c:pt>
                <c:pt idx="551">
                  <c:v>1.1925633614820856E-8</c:v>
                </c:pt>
                <c:pt idx="552">
                  <c:v>9.7389533133616523E-9</c:v>
                </c:pt>
                <c:pt idx="553">
                  <c:v>9.7389533133616523E-9</c:v>
                </c:pt>
                <c:pt idx="554">
                  <c:v>7.8688150011546943E-9</c:v>
                </c:pt>
                <c:pt idx="555">
                  <c:v>7.8688150011546943E-9</c:v>
                </c:pt>
                <c:pt idx="556">
                  <c:v>6.2876499995264903E-9</c:v>
                </c:pt>
                <c:pt idx="557">
                  <c:v>6.2876499995264903E-9</c:v>
                </c:pt>
                <c:pt idx="558">
                  <c:v>4.9666193419941905E-9</c:v>
                </c:pt>
                <c:pt idx="559">
                  <c:v>4.9666193419941905E-9</c:v>
                </c:pt>
                <c:pt idx="560">
                  <c:v>3.8764034126335657E-9</c:v>
                </c:pt>
                <c:pt idx="561">
                  <c:v>3.8764034126335657E-9</c:v>
                </c:pt>
                <c:pt idx="562">
                  <c:v>2.988108313597033E-9</c:v>
                </c:pt>
                <c:pt idx="563">
                  <c:v>2.988108313597033E-9</c:v>
                </c:pt>
                <c:pt idx="564">
                  <c:v>2.2738460776536185E-9</c:v>
                </c:pt>
                <c:pt idx="565">
                  <c:v>2.2738460776536185E-9</c:v>
                </c:pt>
                <c:pt idx="566">
                  <c:v>1.7073286135700846E-9</c:v>
                </c:pt>
                <c:pt idx="567">
                  <c:v>1.7073286135700846E-9</c:v>
                </c:pt>
                <c:pt idx="568">
                  <c:v>1.2643140234493589E-9</c:v>
                </c:pt>
                <c:pt idx="569">
                  <c:v>1.2643140234493589E-9</c:v>
                </c:pt>
                <c:pt idx="570">
                  <c:v>9.2291215844683975E-10</c:v>
                </c:pt>
                <c:pt idx="571">
                  <c:v>9.2291215844683975E-10</c:v>
                </c:pt>
                <c:pt idx="572">
                  <c:v>6.6376314570576574E-10</c:v>
                </c:pt>
                <c:pt idx="573">
                  <c:v>6.6376314570576574E-10</c:v>
                </c:pt>
                <c:pt idx="574">
                  <c:v>4.7010261935283183E-10</c:v>
                </c:pt>
                <c:pt idx="575">
                  <c:v>4.7010261935283183E-10</c:v>
                </c:pt>
                <c:pt idx="576">
                  <c:v>3.2769786278669217E-10</c:v>
                </c:pt>
                <c:pt idx="577">
                  <c:v>3.2769786278669217E-10</c:v>
                </c:pt>
                <c:pt idx="578">
                  <c:v>2.2470979362407745E-10</c:v>
                </c:pt>
                <c:pt idx="579">
                  <c:v>2.2470979362407745E-10</c:v>
                </c:pt>
                <c:pt idx="580">
                  <c:v>1.5149692739191746E-10</c:v>
                </c:pt>
                <c:pt idx="581">
                  <c:v>1.5149692739191746E-10</c:v>
                </c:pt>
                <c:pt idx="582">
                  <c:v>1.0036440985473441E-10</c:v>
                </c:pt>
                <c:pt idx="583">
                  <c:v>1.0036440985473441E-10</c:v>
                </c:pt>
                <c:pt idx="584">
                  <c:v>6.529862985879481E-11</c:v>
                </c:pt>
                <c:pt idx="585">
                  <c:v>6.529862985879481E-11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F13-4985-A7C5-5D26C5F799B1}"/>
            </c:ext>
          </c:extLst>
        </c:ser>
        <c:ser>
          <c:idx val="5"/>
          <c:order val="5"/>
          <c:tx>
            <c:v>VR-1 (dlouhe)</c:v>
          </c:tx>
          <c:spPr>
            <a:ln>
              <a:solidFill>
                <a:srgbClr val="7030A0"/>
              </a:solidFill>
              <a:prstDash val="solid"/>
            </a:ln>
          </c:spPr>
          <c:marker>
            <c:symbol val="none"/>
          </c:marker>
          <c:xVal>
            <c:numRef>
              <c:f>gama_hodnoceni!$W$4:$W$180</c:f>
              <c:numCache>
                <c:formatCode>General</c:formatCode>
                <c:ptCount val="177"/>
                <c:pt idx="0">
                  <c:v>1.05</c:v>
                </c:pt>
                <c:pt idx="1">
                  <c:v>1.1499999999999999</c:v>
                </c:pt>
                <c:pt idx="2">
                  <c:v>1.25</c:v>
                </c:pt>
                <c:pt idx="3">
                  <c:v>1.35</c:v>
                </c:pt>
                <c:pt idx="4">
                  <c:v>1.45</c:v>
                </c:pt>
                <c:pt idx="5">
                  <c:v>1.55</c:v>
                </c:pt>
                <c:pt idx="6">
                  <c:v>1.65</c:v>
                </c:pt>
                <c:pt idx="7">
                  <c:v>1.75</c:v>
                </c:pt>
                <c:pt idx="8">
                  <c:v>1.85</c:v>
                </c:pt>
                <c:pt idx="9">
                  <c:v>1.95</c:v>
                </c:pt>
                <c:pt idx="10">
                  <c:v>2.0499999999999998</c:v>
                </c:pt>
                <c:pt idx="11">
                  <c:v>2.15</c:v>
                </c:pt>
                <c:pt idx="12">
                  <c:v>2.25</c:v>
                </c:pt>
                <c:pt idx="13">
                  <c:v>2.35</c:v>
                </c:pt>
                <c:pt idx="14">
                  <c:v>2.4500000000000002</c:v>
                </c:pt>
                <c:pt idx="15">
                  <c:v>2.5499999999999998</c:v>
                </c:pt>
                <c:pt idx="16">
                  <c:v>2.65</c:v>
                </c:pt>
                <c:pt idx="17">
                  <c:v>2.75</c:v>
                </c:pt>
                <c:pt idx="18">
                  <c:v>2.85</c:v>
                </c:pt>
                <c:pt idx="19">
                  <c:v>2.95</c:v>
                </c:pt>
                <c:pt idx="20">
                  <c:v>3.05</c:v>
                </c:pt>
                <c:pt idx="21">
                  <c:v>3.15</c:v>
                </c:pt>
                <c:pt idx="22">
                  <c:v>3.25</c:v>
                </c:pt>
                <c:pt idx="23">
                  <c:v>3.35</c:v>
                </c:pt>
                <c:pt idx="24">
                  <c:v>3.45</c:v>
                </c:pt>
                <c:pt idx="25">
                  <c:v>3.55</c:v>
                </c:pt>
                <c:pt idx="26">
                  <c:v>3.65</c:v>
                </c:pt>
                <c:pt idx="27">
                  <c:v>3.75</c:v>
                </c:pt>
                <c:pt idx="28">
                  <c:v>3.85</c:v>
                </c:pt>
                <c:pt idx="29">
                  <c:v>3.95</c:v>
                </c:pt>
                <c:pt idx="30">
                  <c:v>4.05</c:v>
                </c:pt>
                <c:pt idx="31">
                  <c:v>4.1500000000000004</c:v>
                </c:pt>
                <c:pt idx="32">
                  <c:v>4.25</c:v>
                </c:pt>
                <c:pt idx="33">
                  <c:v>4.3499999999999996</c:v>
                </c:pt>
                <c:pt idx="34">
                  <c:v>4.45</c:v>
                </c:pt>
                <c:pt idx="35">
                  <c:v>4.55</c:v>
                </c:pt>
                <c:pt idx="36">
                  <c:v>4.6500000000000004</c:v>
                </c:pt>
                <c:pt idx="37">
                  <c:v>4.75</c:v>
                </c:pt>
                <c:pt idx="38">
                  <c:v>4.8499999999999996</c:v>
                </c:pt>
                <c:pt idx="39">
                  <c:v>4.95</c:v>
                </c:pt>
                <c:pt idx="40">
                  <c:v>5.05</c:v>
                </c:pt>
                <c:pt idx="41">
                  <c:v>5.15</c:v>
                </c:pt>
                <c:pt idx="42">
                  <c:v>5.25</c:v>
                </c:pt>
                <c:pt idx="43">
                  <c:v>5.35</c:v>
                </c:pt>
                <c:pt idx="44">
                  <c:v>5.45</c:v>
                </c:pt>
                <c:pt idx="45">
                  <c:v>5.55</c:v>
                </c:pt>
                <c:pt idx="46">
                  <c:v>5.65</c:v>
                </c:pt>
                <c:pt idx="47">
                  <c:v>5.75</c:v>
                </c:pt>
                <c:pt idx="48">
                  <c:v>5.85</c:v>
                </c:pt>
                <c:pt idx="49">
                  <c:v>5.95</c:v>
                </c:pt>
                <c:pt idx="50">
                  <c:v>6.05</c:v>
                </c:pt>
                <c:pt idx="51">
                  <c:v>6.15</c:v>
                </c:pt>
                <c:pt idx="52">
                  <c:v>6.25</c:v>
                </c:pt>
                <c:pt idx="53">
                  <c:v>6.35</c:v>
                </c:pt>
                <c:pt idx="54">
                  <c:v>6.45</c:v>
                </c:pt>
                <c:pt idx="55">
                  <c:v>6.55</c:v>
                </c:pt>
                <c:pt idx="56">
                  <c:v>6.65</c:v>
                </c:pt>
                <c:pt idx="57">
                  <c:v>6.75</c:v>
                </c:pt>
                <c:pt idx="58">
                  <c:v>6.85</c:v>
                </c:pt>
                <c:pt idx="59">
                  <c:v>6.95</c:v>
                </c:pt>
                <c:pt idx="60">
                  <c:v>7.05</c:v>
                </c:pt>
                <c:pt idx="61">
                  <c:v>7.15</c:v>
                </c:pt>
                <c:pt idx="62">
                  <c:v>7.25</c:v>
                </c:pt>
                <c:pt idx="63">
                  <c:v>7.35</c:v>
                </c:pt>
                <c:pt idx="64">
                  <c:v>7.45</c:v>
                </c:pt>
                <c:pt idx="65">
                  <c:v>7.55</c:v>
                </c:pt>
                <c:pt idx="66">
                  <c:v>7.65</c:v>
                </c:pt>
                <c:pt idx="67">
                  <c:v>7.75</c:v>
                </c:pt>
                <c:pt idx="68">
                  <c:v>7.85</c:v>
                </c:pt>
                <c:pt idx="69">
                  <c:v>7.95</c:v>
                </c:pt>
                <c:pt idx="70">
                  <c:v>8.0500000000000007</c:v>
                </c:pt>
                <c:pt idx="71">
                  <c:v>8.15</c:v>
                </c:pt>
                <c:pt idx="72">
                  <c:v>8.25</c:v>
                </c:pt>
                <c:pt idx="73">
                  <c:v>8.35</c:v>
                </c:pt>
                <c:pt idx="74">
                  <c:v>8.4499999999999993</c:v>
                </c:pt>
                <c:pt idx="75">
                  <c:v>8.5500000000000007</c:v>
                </c:pt>
                <c:pt idx="76">
                  <c:v>8.65</c:v>
                </c:pt>
                <c:pt idx="77">
                  <c:v>8.75</c:v>
                </c:pt>
                <c:pt idx="78">
                  <c:v>8.85</c:v>
                </c:pt>
                <c:pt idx="79">
                  <c:v>8.9499999999999993</c:v>
                </c:pt>
                <c:pt idx="80">
                  <c:v>9.0500000000000007</c:v>
                </c:pt>
                <c:pt idx="81">
                  <c:v>9.15</c:v>
                </c:pt>
                <c:pt idx="82">
                  <c:v>9.25</c:v>
                </c:pt>
                <c:pt idx="83">
                  <c:v>9.35</c:v>
                </c:pt>
                <c:pt idx="84">
                  <c:v>9.4499999999999993</c:v>
                </c:pt>
                <c:pt idx="85">
                  <c:v>9.5500000000000007</c:v>
                </c:pt>
                <c:pt idx="86">
                  <c:v>9.65</c:v>
                </c:pt>
                <c:pt idx="87">
                  <c:v>9.75</c:v>
                </c:pt>
                <c:pt idx="88">
                  <c:v>9.85</c:v>
                </c:pt>
                <c:pt idx="89">
                  <c:v>9.9499999999999993</c:v>
                </c:pt>
                <c:pt idx="90">
                  <c:v>10.050000000000001</c:v>
                </c:pt>
                <c:pt idx="91">
                  <c:v>10.15</c:v>
                </c:pt>
                <c:pt idx="92">
                  <c:v>10.25</c:v>
                </c:pt>
                <c:pt idx="93">
                  <c:v>10.35</c:v>
                </c:pt>
                <c:pt idx="94">
                  <c:v>10.45</c:v>
                </c:pt>
                <c:pt idx="95">
                  <c:v>10.55</c:v>
                </c:pt>
                <c:pt idx="96">
                  <c:v>10.65</c:v>
                </c:pt>
                <c:pt idx="97">
                  <c:v>10.75</c:v>
                </c:pt>
                <c:pt idx="98">
                  <c:v>10.85</c:v>
                </c:pt>
                <c:pt idx="99">
                  <c:v>10.95</c:v>
                </c:pt>
                <c:pt idx="100">
                  <c:v>11.05</c:v>
                </c:pt>
                <c:pt idx="101">
                  <c:v>11.15</c:v>
                </c:pt>
                <c:pt idx="102">
                  <c:v>11.25</c:v>
                </c:pt>
                <c:pt idx="103">
                  <c:v>11.35</c:v>
                </c:pt>
                <c:pt idx="104">
                  <c:v>11.45</c:v>
                </c:pt>
                <c:pt idx="105">
                  <c:v>11.55</c:v>
                </c:pt>
                <c:pt idx="106">
                  <c:v>11.65</c:v>
                </c:pt>
                <c:pt idx="107">
                  <c:v>11.75</c:v>
                </c:pt>
                <c:pt idx="108">
                  <c:v>11.85</c:v>
                </c:pt>
                <c:pt idx="109">
                  <c:v>11.95</c:v>
                </c:pt>
                <c:pt idx="110">
                  <c:v>12.05</c:v>
                </c:pt>
                <c:pt idx="111">
                  <c:v>12.15</c:v>
                </c:pt>
                <c:pt idx="112">
                  <c:v>12.25</c:v>
                </c:pt>
                <c:pt idx="113">
                  <c:v>12.35</c:v>
                </c:pt>
                <c:pt idx="114">
                  <c:v>12.45</c:v>
                </c:pt>
                <c:pt idx="115">
                  <c:v>12.55</c:v>
                </c:pt>
                <c:pt idx="116">
                  <c:v>12.65</c:v>
                </c:pt>
                <c:pt idx="117">
                  <c:v>12.75</c:v>
                </c:pt>
                <c:pt idx="118">
                  <c:v>12.85</c:v>
                </c:pt>
                <c:pt idx="119">
                  <c:v>12.95</c:v>
                </c:pt>
                <c:pt idx="120">
                  <c:v>13.05</c:v>
                </c:pt>
                <c:pt idx="121">
                  <c:v>13.15</c:v>
                </c:pt>
                <c:pt idx="122">
                  <c:v>13.25</c:v>
                </c:pt>
                <c:pt idx="123">
                  <c:v>13.35</c:v>
                </c:pt>
                <c:pt idx="124">
                  <c:v>13.45</c:v>
                </c:pt>
                <c:pt idx="125">
                  <c:v>13.55</c:v>
                </c:pt>
                <c:pt idx="126">
                  <c:v>13.65</c:v>
                </c:pt>
                <c:pt idx="127">
                  <c:v>13.75</c:v>
                </c:pt>
                <c:pt idx="128">
                  <c:v>13.85</c:v>
                </c:pt>
                <c:pt idx="129">
                  <c:v>13.95</c:v>
                </c:pt>
                <c:pt idx="130">
                  <c:v>14.05</c:v>
                </c:pt>
                <c:pt idx="131">
                  <c:v>14.15</c:v>
                </c:pt>
                <c:pt idx="132">
                  <c:v>14.25</c:v>
                </c:pt>
                <c:pt idx="133">
                  <c:v>14.35</c:v>
                </c:pt>
                <c:pt idx="134">
                  <c:v>14.45</c:v>
                </c:pt>
                <c:pt idx="135">
                  <c:v>14.55</c:v>
                </c:pt>
                <c:pt idx="136">
                  <c:v>14.65</c:v>
                </c:pt>
                <c:pt idx="137">
                  <c:v>14.75</c:v>
                </c:pt>
                <c:pt idx="138">
                  <c:v>14.85</c:v>
                </c:pt>
                <c:pt idx="139">
                  <c:v>14.95</c:v>
                </c:pt>
                <c:pt idx="140">
                  <c:v>15.05</c:v>
                </c:pt>
                <c:pt idx="141">
                  <c:v>15.15</c:v>
                </c:pt>
                <c:pt idx="142">
                  <c:v>15.25</c:v>
                </c:pt>
                <c:pt idx="143">
                  <c:v>15.35</c:v>
                </c:pt>
                <c:pt idx="144">
                  <c:v>15.45</c:v>
                </c:pt>
                <c:pt idx="145">
                  <c:v>15.55</c:v>
                </c:pt>
                <c:pt idx="146">
                  <c:v>15.65</c:v>
                </c:pt>
                <c:pt idx="147">
                  <c:v>15.75</c:v>
                </c:pt>
                <c:pt idx="148">
                  <c:v>15.85</c:v>
                </c:pt>
                <c:pt idx="149">
                  <c:v>15.95</c:v>
                </c:pt>
                <c:pt idx="150">
                  <c:v>16.05</c:v>
                </c:pt>
                <c:pt idx="151">
                  <c:v>16.149999999999999</c:v>
                </c:pt>
                <c:pt idx="152">
                  <c:v>16.25</c:v>
                </c:pt>
                <c:pt idx="153">
                  <c:v>16.350000000000001</c:v>
                </c:pt>
                <c:pt idx="154">
                  <c:v>16.45</c:v>
                </c:pt>
                <c:pt idx="155">
                  <c:v>16.55</c:v>
                </c:pt>
                <c:pt idx="156">
                  <c:v>16.649999999999999</c:v>
                </c:pt>
                <c:pt idx="157">
                  <c:v>16.75</c:v>
                </c:pt>
                <c:pt idx="158">
                  <c:v>16.850000000000001</c:v>
                </c:pt>
                <c:pt idx="159">
                  <c:v>16.95</c:v>
                </c:pt>
                <c:pt idx="160">
                  <c:v>17.05</c:v>
                </c:pt>
                <c:pt idx="161">
                  <c:v>17.149999999999999</c:v>
                </c:pt>
                <c:pt idx="162">
                  <c:v>17.25</c:v>
                </c:pt>
                <c:pt idx="163">
                  <c:v>17.350000000000001</c:v>
                </c:pt>
                <c:pt idx="164">
                  <c:v>17.45</c:v>
                </c:pt>
                <c:pt idx="165">
                  <c:v>17.55</c:v>
                </c:pt>
                <c:pt idx="166">
                  <c:v>17.649999999999999</c:v>
                </c:pt>
                <c:pt idx="167">
                  <c:v>17.75</c:v>
                </c:pt>
                <c:pt idx="168">
                  <c:v>17.850000000000001</c:v>
                </c:pt>
                <c:pt idx="169">
                  <c:v>17.95</c:v>
                </c:pt>
                <c:pt idx="170">
                  <c:v>18.05</c:v>
                </c:pt>
                <c:pt idx="171">
                  <c:v>18.149999999999999</c:v>
                </c:pt>
                <c:pt idx="172">
                  <c:v>18.25</c:v>
                </c:pt>
                <c:pt idx="173">
                  <c:v>18.350000000000001</c:v>
                </c:pt>
                <c:pt idx="174">
                  <c:v>18.45</c:v>
                </c:pt>
                <c:pt idx="175">
                  <c:v>18.55</c:v>
                </c:pt>
                <c:pt idx="176">
                  <c:v>18.649999999999999</c:v>
                </c:pt>
              </c:numCache>
            </c:numRef>
          </c:xVal>
          <c:yVal>
            <c:numRef>
              <c:f>gama_hodnoceni!$AA$4:$AA$180</c:f>
              <c:numCache>
                <c:formatCode>General</c:formatCode>
                <c:ptCount val="177"/>
                <c:pt idx="107" formatCode="0.00E+00">
                  <c:v>2.5200516170566732E-6</c:v>
                </c:pt>
                <c:pt idx="108" formatCode="0.00E+00">
                  <c:v>2.1936506282326235E-6</c:v>
                </c:pt>
                <c:pt idx="109" formatCode="0.00E+00">
                  <c:v>1.9184306679189461E-6</c:v>
                </c:pt>
                <c:pt idx="110" formatCode="0.00E+00">
                  <c:v>1.7068478604104263E-6</c:v>
                </c:pt>
                <c:pt idx="111" formatCode="0.00E+00">
                  <c:v>1.5373063337995181E-6</c:v>
                </c:pt>
                <c:pt idx="112" formatCode="0.00E+00">
                  <c:v>1.4005799036433919E-6</c:v>
                </c:pt>
                <c:pt idx="113" formatCode="0.00E+00">
                  <c:v>1.3027199885791674E-6</c:v>
                </c:pt>
                <c:pt idx="114" formatCode="0.00E+00">
                  <c:v>1.2065278903417432E-6</c:v>
                </c:pt>
                <c:pt idx="115" formatCode="0.00E+00">
                  <c:v>1.1294216212653755E-6</c:v>
                </c:pt>
                <c:pt idx="116" formatCode="0.00E+00">
                  <c:v>1.0570827887239691E-6</c:v>
                </c:pt>
                <c:pt idx="117" formatCode="0.00E+00">
                  <c:v>9.9090331422257238E-7</c:v>
                </c:pt>
                <c:pt idx="118" formatCode="0.00E+00">
                  <c:v>9.2097632014525008E-7</c:v>
                </c:pt>
                <c:pt idx="119" formatCode="0.00E+00">
                  <c:v>8.5837201846049215E-7</c:v>
                </c:pt>
                <c:pt idx="120" formatCode="0.00E+00">
                  <c:v>8.0249028164435135E-7</c:v>
                </c:pt>
                <c:pt idx="121" formatCode="0.00E+00">
                  <c:v>7.5032098786177422E-7</c:v>
                </c:pt>
                <c:pt idx="122" formatCode="0.00E+00">
                  <c:v>7.0519086363292942E-7</c:v>
                </c:pt>
                <c:pt idx="123" formatCode="0.00E+00">
                  <c:v>6.5480895553453808E-7</c:v>
                </c:pt>
                <c:pt idx="124" formatCode="0.00E+00">
                  <c:v>6.1071363948639688E-7</c:v>
                </c:pt>
                <c:pt idx="125" formatCode="0.00E+00">
                  <c:v>5.592441076696257E-7</c:v>
                </c:pt>
                <c:pt idx="126" formatCode="0.00E+00">
                  <c:v>5.1291878413200347E-7</c:v>
                </c:pt>
                <c:pt idx="127" formatCode="0.00E+00">
                  <c:v>4.7092299234118883E-7</c:v>
                </c:pt>
                <c:pt idx="128" formatCode="0.00E+00">
                  <c:v>4.3244997182286258E-7</c:v>
                </c:pt>
                <c:pt idx="129" formatCode="0.00E+00">
                  <c:v>4.0415997514739051E-7</c:v>
                </c:pt>
                <c:pt idx="130" formatCode="0.00E+00">
                  <c:v>3.8280263878221343E-7</c:v>
                </c:pt>
                <c:pt idx="131" formatCode="0.00E+00">
                  <c:v>3.6927424616527452E-7</c:v>
                </c:pt>
                <c:pt idx="132" formatCode="0.00E+00">
                  <c:v>3.667202699240236E-7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F13-4985-A7C5-5D26C5F79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2270736"/>
        <c:axId val="1012267856"/>
      </c:scatterChart>
      <c:valAx>
        <c:axId val="1012270736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012267856"/>
        <c:crossesAt val="1.0000000000000006E-10"/>
        <c:crossBetween val="midCat"/>
      </c:valAx>
      <c:valAx>
        <c:axId val="1012267856"/>
        <c:scaling>
          <c:logBase val="10"/>
          <c:orientation val="minMax"/>
          <c:min val="1.0000000000000005E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Spectra [a.u.]</a:t>
                </a:r>
                <a:endParaRPr lang="cs-CZ"/>
              </a:p>
            </c:rich>
          </c:tx>
          <c:overlay val="0"/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012270736"/>
        <c:crosses val="autoZero"/>
        <c:crossBetween val="midCat"/>
      </c:valAx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73614045096804637"/>
          <c:y val="4.232898560395877E-3"/>
          <c:w val="0.25722253174422677"/>
          <c:h val="0.5007904571722936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  <c:extLst/>
  </c:chart>
  <c:txPr>
    <a:bodyPr/>
    <a:lstStyle/>
    <a:p>
      <a:pPr>
        <a:defRPr sz="1400" b="0"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82751053605951"/>
          <c:y val="5.0925925925925923E-2"/>
          <c:w val="0.79825790149136711"/>
          <c:h val="0.76068569455361135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List1!$W$51</c:f>
              <c:strCache>
                <c:ptCount val="1"/>
                <c:pt idx="0">
                  <c:v>Am-241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List1!$Z$51</c:f>
                <c:numCache>
                  <c:formatCode>General</c:formatCode>
                  <c:ptCount val="1"/>
                  <c:pt idx="0">
                    <c:v>5.0000000000000001E-3</c:v>
                  </c:pt>
                </c:numCache>
              </c:numRef>
            </c:plus>
            <c:minus>
              <c:numRef>
                <c:f>List1!$Z$51</c:f>
                <c:numCache>
                  <c:formatCode>General</c:formatCode>
                  <c:ptCount val="1"/>
                  <c:pt idx="0">
                    <c:v>5.0000000000000001E-3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List1!$X$51</c:f>
              <c:numCache>
                <c:formatCode>0.000</c:formatCode>
                <c:ptCount val="1"/>
                <c:pt idx="0">
                  <c:v>5.9499999999999997E-2</c:v>
                </c:pt>
              </c:numCache>
            </c:numRef>
          </c:xVal>
          <c:yVal>
            <c:numRef>
              <c:f>List1!$Y$51</c:f>
              <c:numCache>
                <c:formatCode>0.0%</c:formatCode>
                <c:ptCount val="1"/>
                <c:pt idx="0">
                  <c:v>8.509680869213776E-3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5A-43A5-AF9F-B52A35476BEE}"/>
            </c:ext>
          </c:extLst>
        </c:ser>
        <c:ser>
          <c:idx val="1"/>
          <c:order val="1"/>
          <c:tx>
            <c:strRef>
              <c:f>List1!$W$52</c:f>
              <c:strCache>
                <c:ptCount val="1"/>
                <c:pt idx="0">
                  <c:v>Co-57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x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List1!$Z$52:$Z$53</c:f>
                <c:numCache>
                  <c:formatCode>General</c:formatCode>
                  <c:ptCount val="2"/>
                  <c:pt idx="0">
                    <c:v>1.6E-2</c:v>
                  </c:pt>
                  <c:pt idx="1">
                    <c:v>1.6E-2</c:v>
                  </c:pt>
                </c:numCache>
              </c:numRef>
            </c:plus>
            <c:minus>
              <c:numRef>
                <c:f>List1!$Z$52:$Z$53</c:f>
                <c:numCache>
                  <c:formatCode>General</c:formatCode>
                  <c:ptCount val="2"/>
                  <c:pt idx="0">
                    <c:v>1.6E-2</c:v>
                  </c:pt>
                  <c:pt idx="1">
                    <c:v>1.6E-2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List1!$X$52:$X$53</c:f>
              <c:numCache>
                <c:formatCode>0.000</c:formatCode>
                <c:ptCount val="2"/>
                <c:pt idx="0">
                  <c:v>0.12206055</c:v>
                </c:pt>
                <c:pt idx="1">
                  <c:v>0.13647355999999999</c:v>
                </c:pt>
              </c:numCache>
            </c:numRef>
          </c:xVal>
          <c:yVal>
            <c:numRef>
              <c:f>List1!$Y$52:$Y$53</c:f>
              <c:numCache>
                <c:formatCode>0.0%</c:formatCode>
                <c:ptCount val="2"/>
                <c:pt idx="0">
                  <c:v>1.7860447436972127E-2</c:v>
                </c:pt>
                <c:pt idx="1">
                  <c:v>-1.803863128680061E-2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5A-43A5-AF9F-B52A35476BEE}"/>
            </c:ext>
          </c:extLst>
        </c:ser>
        <c:ser>
          <c:idx val="2"/>
          <c:order val="2"/>
          <c:tx>
            <c:strRef>
              <c:f>List1!$W$54</c:f>
              <c:strCache>
                <c:ptCount val="1"/>
                <c:pt idx="0">
                  <c:v>Sn-113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noFill/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List1!$Z$54</c:f>
                <c:numCache>
                  <c:formatCode>General</c:formatCode>
                  <c:ptCount val="1"/>
                  <c:pt idx="0">
                    <c:v>0.02</c:v>
                  </c:pt>
                </c:numCache>
              </c:numRef>
            </c:plus>
            <c:minus>
              <c:numRef>
                <c:f>List1!$Z$54</c:f>
                <c:numCache>
                  <c:formatCode>General</c:formatCode>
                  <c:ptCount val="1"/>
                  <c:pt idx="0">
                    <c:v>0.02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List1!$X$54</c:f>
              <c:numCache>
                <c:formatCode>0.000</c:formatCode>
                <c:ptCount val="1"/>
                <c:pt idx="0">
                  <c:v>0.39169799999999999</c:v>
                </c:pt>
              </c:numCache>
            </c:numRef>
          </c:xVal>
          <c:yVal>
            <c:numRef>
              <c:f>List1!$Y$54</c:f>
              <c:numCache>
                <c:formatCode>0.0%</c:formatCode>
                <c:ptCount val="1"/>
                <c:pt idx="0">
                  <c:v>2.7859615000102478E-2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B5A-43A5-AF9F-B52A35476BEE}"/>
            </c:ext>
          </c:extLst>
        </c:ser>
        <c:ser>
          <c:idx val="6"/>
          <c:order val="3"/>
          <c:tx>
            <c:strRef>
              <c:f>List1!$W$55</c:f>
              <c:strCache>
                <c:ptCount val="1"/>
                <c:pt idx="0">
                  <c:v>Cs-137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List1!$Z$55</c:f>
                <c:numCache>
                  <c:formatCode>General</c:formatCode>
                  <c:ptCount val="1"/>
                  <c:pt idx="0">
                    <c:v>8.0000000000000002E-3</c:v>
                  </c:pt>
                </c:numCache>
              </c:numRef>
            </c:plus>
            <c:minus>
              <c:numRef>
                <c:f>List1!$Z$55</c:f>
                <c:numCache>
                  <c:formatCode>General</c:formatCode>
                  <c:ptCount val="1"/>
                  <c:pt idx="0">
                    <c:v>8.0000000000000002E-3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List1!$X$55</c:f>
              <c:numCache>
                <c:formatCode>0.000</c:formatCode>
                <c:ptCount val="1"/>
                <c:pt idx="0">
                  <c:v>0.66165700000000005</c:v>
                </c:pt>
              </c:numCache>
            </c:numRef>
          </c:xVal>
          <c:yVal>
            <c:numRef>
              <c:f>List1!$Y$55</c:f>
              <c:numCache>
                <c:formatCode>0.0%</c:formatCode>
                <c:ptCount val="1"/>
                <c:pt idx="0">
                  <c:v>1.785415234369947E-2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B5A-43A5-AF9F-B52A35476BEE}"/>
            </c:ext>
          </c:extLst>
        </c:ser>
        <c:ser>
          <c:idx val="5"/>
          <c:order val="4"/>
          <c:tx>
            <c:strRef>
              <c:f>List1!$W$56</c:f>
              <c:strCache>
                <c:ptCount val="1"/>
                <c:pt idx="0">
                  <c:v>Y-88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List1!$Z$56:$Z$57</c:f>
                <c:numCache>
                  <c:formatCode>General</c:formatCode>
                  <c:ptCount val="2"/>
                  <c:pt idx="0">
                    <c:v>1.2E-2</c:v>
                  </c:pt>
                  <c:pt idx="1">
                    <c:v>1.2E-2</c:v>
                  </c:pt>
                </c:numCache>
              </c:numRef>
            </c:plus>
            <c:minus>
              <c:numRef>
                <c:f>List1!$Z$56:$Z$57</c:f>
                <c:numCache>
                  <c:formatCode>General</c:formatCode>
                  <c:ptCount val="2"/>
                  <c:pt idx="0">
                    <c:v>1.2E-2</c:v>
                  </c:pt>
                  <c:pt idx="1">
                    <c:v>1.2E-2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List1!$X$56:$X$57</c:f>
              <c:numCache>
                <c:formatCode>0.000</c:formatCode>
                <c:ptCount val="2"/>
                <c:pt idx="0">
                  <c:v>0.89804200000000001</c:v>
                </c:pt>
                <c:pt idx="1">
                  <c:v>1.836036</c:v>
                </c:pt>
              </c:numCache>
            </c:numRef>
          </c:xVal>
          <c:yVal>
            <c:numRef>
              <c:f>List1!$Y$56:$Y$57</c:f>
              <c:numCache>
                <c:formatCode>0.0%</c:formatCode>
                <c:ptCount val="2"/>
                <c:pt idx="0">
                  <c:v>-1.0372302185607363E-2</c:v>
                </c:pt>
                <c:pt idx="1">
                  <c:v>-1.0634283803239053E-2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B5A-43A5-AF9F-B52A35476BEE}"/>
            </c:ext>
          </c:extLst>
        </c:ser>
        <c:ser>
          <c:idx val="4"/>
          <c:order val="5"/>
          <c:tx>
            <c:strRef>
              <c:f>List1!$W$58</c:f>
              <c:strCache>
                <c:ptCount val="1"/>
                <c:pt idx="0">
                  <c:v>Co-60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List1!$Z$58:$Z$59</c:f>
                <c:numCache>
                  <c:formatCode>General</c:formatCode>
                  <c:ptCount val="2"/>
                  <c:pt idx="0">
                    <c:v>6.0000000000000001E-3</c:v>
                  </c:pt>
                  <c:pt idx="1">
                    <c:v>6.0000000000000001E-3</c:v>
                  </c:pt>
                </c:numCache>
              </c:numRef>
            </c:plus>
            <c:minus>
              <c:numRef>
                <c:f>List1!$Z$58:$Z$59</c:f>
                <c:numCache>
                  <c:formatCode>General</c:formatCode>
                  <c:ptCount val="2"/>
                  <c:pt idx="0">
                    <c:v>6.0000000000000001E-3</c:v>
                  </c:pt>
                  <c:pt idx="1">
                    <c:v>6.0000000000000001E-3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List1!$X$58:$X$59</c:f>
              <c:numCache>
                <c:formatCode>0.000</c:formatCode>
                <c:ptCount val="2"/>
                <c:pt idx="0">
                  <c:v>1.1732280000000002</c:v>
                </c:pt>
                <c:pt idx="1">
                  <c:v>1.332492</c:v>
                </c:pt>
              </c:numCache>
            </c:numRef>
          </c:xVal>
          <c:yVal>
            <c:numRef>
              <c:f>List1!$Y$58:$Y$59</c:f>
              <c:numCache>
                <c:formatCode>0.0%</c:formatCode>
                <c:ptCount val="2"/>
                <c:pt idx="0">
                  <c:v>-4.6765523973131273E-3</c:v>
                </c:pt>
                <c:pt idx="1">
                  <c:v>-8.0281296862479978E-3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B5A-43A5-AF9F-B52A35476BEE}"/>
            </c:ext>
          </c:extLst>
        </c:ser>
        <c:ser>
          <c:idx val="7"/>
          <c:order val="6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6-BB5A-43A5-AF9F-B52A35476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212848"/>
        <c:axId val="277213328"/>
      </c:scatterChart>
      <c:valAx>
        <c:axId val="277212848"/>
        <c:scaling>
          <c:orientation val="minMax"/>
          <c:max val="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213328"/>
        <c:crossesAt val="-5.000000000000001E-2"/>
        <c:crossBetween val="midCat"/>
      </c:valAx>
      <c:valAx>
        <c:axId val="277213328"/>
        <c:scaling>
          <c:orientation val="minMax"/>
          <c:max val="5.000000000000001E-2"/>
          <c:min val="-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212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72936578174870981"/>
          <c:y val="3.2164912318009775E-2"/>
          <c:w val="0.26330516029882783"/>
          <c:h val="0.2327561660086481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72858266758277"/>
          <c:y val="4.6957567804024498E-2"/>
          <c:w val="0.80335697358750202"/>
          <c:h val="0.77098987626546678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List1!$W$63</c:f>
              <c:strCache>
                <c:ptCount val="1"/>
                <c:pt idx="0">
                  <c:v>Am-241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List1!$Z$63</c:f>
                <c:numCache>
                  <c:formatCode>General</c:formatCode>
                  <c:ptCount val="1"/>
                  <c:pt idx="0">
                    <c:v>0.01</c:v>
                  </c:pt>
                </c:numCache>
              </c:numRef>
            </c:plus>
            <c:minus>
              <c:numRef>
                <c:f>List1!$Z$63</c:f>
                <c:numCache>
                  <c:formatCode>General</c:formatCode>
                  <c:ptCount val="1"/>
                  <c:pt idx="0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List1!$X$63</c:f>
              <c:numCache>
                <c:formatCode>0.000</c:formatCode>
                <c:ptCount val="1"/>
                <c:pt idx="0">
                  <c:v>5.9499999999999997E-2</c:v>
                </c:pt>
              </c:numCache>
            </c:numRef>
          </c:xVal>
          <c:yVal>
            <c:numRef>
              <c:f>List1!$Y$63</c:f>
              <c:numCache>
                <c:formatCode>0.000</c:formatCode>
                <c:ptCount val="1"/>
                <c:pt idx="0">
                  <c:v>4.4822059256062197E-3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0F-4B0A-BD38-B5865AAB1ED4}"/>
            </c:ext>
          </c:extLst>
        </c:ser>
        <c:ser>
          <c:idx val="6"/>
          <c:order val="1"/>
          <c:tx>
            <c:strRef>
              <c:f>List1!$W$64</c:f>
              <c:strCache>
                <c:ptCount val="1"/>
                <c:pt idx="0">
                  <c:v>Cs-137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List1!$Z$64</c:f>
                <c:numCache>
                  <c:formatCode>General</c:formatCode>
                  <c:ptCount val="1"/>
                  <c:pt idx="0">
                    <c:v>2.3E-2</c:v>
                  </c:pt>
                </c:numCache>
              </c:numRef>
            </c:plus>
            <c:minus>
              <c:numRef>
                <c:f>List1!$Z$64</c:f>
                <c:numCache>
                  <c:formatCode>General</c:formatCode>
                  <c:ptCount val="1"/>
                  <c:pt idx="0">
                    <c:v>2.3E-2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List1!$X$64</c:f>
              <c:numCache>
                <c:formatCode>0.000</c:formatCode>
                <c:ptCount val="1"/>
                <c:pt idx="0">
                  <c:v>0.66169999999999995</c:v>
                </c:pt>
              </c:numCache>
            </c:numRef>
          </c:xVal>
          <c:yVal>
            <c:numRef>
              <c:f>List1!$Y$64</c:f>
              <c:numCache>
                <c:formatCode>0.000</c:formatCode>
                <c:ptCount val="1"/>
                <c:pt idx="0">
                  <c:v>-1.280493534162308E-2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0F-4B0A-BD38-B5865AAB1ED4}"/>
            </c:ext>
          </c:extLst>
        </c:ser>
        <c:ser>
          <c:idx val="4"/>
          <c:order val="2"/>
          <c:tx>
            <c:strRef>
              <c:f>List1!$W$65</c:f>
              <c:strCache>
                <c:ptCount val="1"/>
                <c:pt idx="0">
                  <c:v>Co-60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List1!$Z$65:$Z$66</c:f>
                <c:numCache>
                  <c:formatCode>General</c:formatCode>
                  <c:ptCount val="2"/>
                  <c:pt idx="0">
                    <c:v>0.01</c:v>
                  </c:pt>
                  <c:pt idx="1">
                    <c:v>0.01</c:v>
                  </c:pt>
                </c:numCache>
              </c:numRef>
            </c:plus>
            <c:minus>
              <c:numRef>
                <c:f>List1!$Z$65:$Z$66</c:f>
                <c:numCache>
                  <c:formatCode>General</c:formatCode>
                  <c:ptCount val="2"/>
                  <c:pt idx="0">
                    <c:v>0.01</c:v>
                  </c:pt>
                  <c:pt idx="1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List1!$X$65:$X$66</c:f>
              <c:numCache>
                <c:formatCode>0.000</c:formatCode>
                <c:ptCount val="2"/>
                <c:pt idx="0">
                  <c:v>1.173</c:v>
                </c:pt>
                <c:pt idx="1">
                  <c:v>1.3320000000000001</c:v>
                </c:pt>
              </c:numCache>
            </c:numRef>
          </c:xVal>
          <c:yVal>
            <c:numRef>
              <c:f>List1!$Y$65:$Y$66</c:f>
              <c:numCache>
                <c:formatCode>0.000</c:formatCode>
                <c:ptCount val="2"/>
                <c:pt idx="0">
                  <c:v>-7.24704525350095E-3</c:v>
                </c:pt>
                <c:pt idx="1">
                  <c:v>-8.4621568978610062E-3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A0F-4B0A-BD38-B5865AAB1ED4}"/>
            </c:ext>
          </c:extLst>
        </c:ser>
        <c:ser>
          <c:idx val="7"/>
          <c:order val="3"/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Lit>
              <c:formatCode>General</c:formatCode>
              <c:ptCount val="2"/>
              <c:pt idx="0">
                <c:v>0</c:v>
              </c:pt>
              <c:pt idx="1">
                <c:v>2</c:v>
              </c:pt>
            </c:numLit>
          </c:xVal>
          <c:yVal>
            <c:numLit>
              <c:formatCode>General</c:formatCode>
              <c:ptCount val="2"/>
              <c:pt idx="0">
                <c:v>0</c:v>
              </c:pt>
              <c:pt idx="1">
                <c:v>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FA0F-4B0A-BD38-B5865AAB1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7212848"/>
        <c:axId val="277213328"/>
      </c:scatterChart>
      <c:valAx>
        <c:axId val="277212848"/>
        <c:scaling>
          <c:orientation val="minMax"/>
          <c:max val="2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Energy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213328"/>
        <c:crossesAt val="-5.000000000000001E-2"/>
        <c:crossBetween val="midCat"/>
      </c:valAx>
      <c:valAx>
        <c:axId val="277213328"/>
        <c:scaling>
          <c:orientation val="minMax"/>
          <c:max val="5.000000000000001E-2"/>
          <c:min val="-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C/E-1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72128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54485045886241223"/>
          <c:y val="0.66184039495063118"/>
          <c:w val="0.41546142121862023"/>
          <c:h val="0.1426047320299492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95053632377868"/>
          <c:y val="3.2068655540554644E-2"/>
          <c:w val="0.82555314051574935"/>
          <c:h val="0.7863129126419522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'Validace matice'!$T$2</c:f>
              <c:strCache>
                <c:ptCount val="1"/>
                <c:pt idx="0">
                  <c:v>Measurement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'Validace matice'!$S$3:$S$696</c:f>
              <c:numCache>
                <c:formatCode>0.00E+00</c:formatCode>
                <c:ptCount val="694"/>
                <c:pt idx="0">
                  <c:v>2.0057499999999999</c:v>
                </c:pt>
                <c:pt idx="1">
                  <c:v>2.0173000000000001</c:v>
                </c:pt>
                <c:pt idx="2">
                  <c:v>2.0288499999999998</c:v>
                </c:pt>
                <c:pt idx="3">
                  <c:v>2.0404</c:v>
                </c:pt>
                <c:pt idx="4">
                  <c:v>2.0519499999999997</c:v>
                </c:pt>
                <c:pt idx="5">
                  <c:v>2.0634999999999999</c:v>
                </c:pt>
                <c:pt idx="6">
                  <c:v>2.0750500000000001</c:v>
                </c:pt>
                <c:pt idx="7">
                  <c:v>2.0865999999999998</c:v>
                </c:pt>
                <c:pt idx="8">
                  <c:v>2.09815</c:v>
                </c:pt>
                <c:pt idx="9">
                  <c:v>2.1097000000000001</c:v>
                </c:pt>
                <c:pt idx="10">
                  <c:v>2.1212499999999999</c:v>
                </c:pt>
                <c:pt idx="11">
                  <c:v>2.1328</c:v>
                </c:pt>
                <c:pt idx="12">
                  <c:v>2.1443500000000002</c:v>
                </c:pt>
                <c:pt idx="13">
                  <c:v>2.1558999999999999</c:v>
                </c:pt>
                <c:pt idx="14">
                  <c:v>2.1674500000000001</c:v>
                </c:pt>
                <c:pt idx="15">
                  <c:v>2.1789999999999998</c:v>
                </c:pt>
                <c:pt idx="16">
                  <c:v>2.19055</c:v>
                </c:pt>
                <c:pt idx="17">
                  <c:v>2.2021000000000002</c:v>
                </c:pt>
                <c:pt idx="18">
                  <c:v>2.2136499999999999</c:v>
                </c:pt>
                <c:pt idx="19">
                  <c:v>2.2252000000000001</c:v>
                </c:pt>
                <c:pt idx="20">
                  <c:v>2.2367499999999998</c:v>
                </c:pt>
                <c:pt idx="21">
                  <c:v>2.2483</c:v>
                </c:pt>
                <c:pt idx="22">
                  <c:v>2.2598500000000001</c:v>
                </c:pt>
                <c:pt idx="23">
                  <c:v>2.2713999999999999</c:v>
                </c:pt>
                <c:pt idx="24">
                  <c:v>2.28295</c:v>
                </c:pt>
                <c:pt idx="25">
                  <c:v>2.2945000000000002</c:v>
                </c:pt>
                <c:pt idx="26">
                  <c:v>2.3060499999999999</c:v>
                </c:pt>
                <c:pt idx="27">
                  <c:v>2.3176000000000001</c:v>
                </c:pt>
                <c:pt idx="28">
                  <c:v>2.3291499999999998</c:v>
                </c:pt>
                <c:pt idx="29">
                  <c:v>2.3407</c:v>
                </c:pt>
                <c:pt idx="30">
                  <c:v>2.3522500000000002</c:v>
                </c:pt>
                <c:pt idx="31">
                  <c:v>2.3637999999999999</c:v>
                </c:pt>
                <c:pt idx="32">
                  <c:v>2.3753500000000001</c:v>
                </c:pt>
                <c:pt idx="33">
                  <c:v>2.3868999999999998</c:v>
                </c:pt>
                <c:pt idx="34">
                  <c:v>2.39845</c:v>
                </c:pt>
                <c:pt idx="35">
                  <c:v>2.41</c:v>
                </c:pt>
                <c:pt idx="36">
                  <c:v>2.4215499999999999</c:v>
                </c:pt>
                <c:pt idx="37">
                  <c:v>2.4331</c:v>
                </c:pt>
                <c:pt idx="38">
                  <c:v>2.4446499999999998</c:v>
                </c:pt>
                <c:pt idx="39">
                  <c:v>2.4561999999999999</c:v>
                </c:pt>
                <c:pt idx="40">
                  <c:v>2.4677500000000001</c:v>
                </c:pt>
                <c:pt idx="41">
                  <c:v>2.4792999999999998</c:v>
                </c:pt>
                <c:pt idx="42">
                  <c:v>2.49085</c:v>
                </c:pt>
                <c:pt idx="43">
                  <c:v>2.5024000000000002</c:v>
                </c:pt>
                <c:pt idx="44">
                  <c:v>2.5139499999999999</c:v>
                </c:pt>
                <c:pt idx="45">
                  <c:v>2.5255000000000001</c:v>
                </c:pt>
                <c:pt idx="46">
                  <c:v>2.5370499999999998</c:v>
                </c:pt>
                <c:pt idx="47">
                  <c:v>2.5486</c:v>
                </c:pt>
                <c:pt idx="48">
                  <c:v>2.5601500000000001</c:v>
                </c:pt>
                <c:pt idx="49">
                  <c:v>2.5716999999999999</c:v>
                </c:pt>
                <c:pt idx="50">
                  <c:v>2.58325</c:v>
                </c:pt>
                <c:pt idx="51">
                  <c:v>2.5947999999999998</c:v>
                </c:pt>
                <c:pt idx="52">
                  <c:v>2.6063499999999999</c:v>
                </c:pt>
                <c:pt idx="53">
                  <c:v>2.6179000000000001</c:v>
                </c:pt>
                <c:pt idx="54">
                  <c:v>2.6294499999999998</c:v>
                </c:pt>
                <c:pt idx="55">
                  <c:v>2.641</c:v>
                </c:pt>
                <c:pt idx="56">
                  <c:v>2.6525500000000002</c:v>
                </c:pt>
                <c:pt idx="57">
                  <c:v>2.6640999999999999</c:v>
                </c:pt>
                <c:pt idx="58">
                  <c:v>2.6756500000000001</c:v>
                </c:pt>
                <c:pt idx="59">
                  <c:v>2.6871999999999998</c:v>
                </c:pt>
                <c:pt idx="60">
                  <c:v>2.69875</c:v>
                </c:pt>
                <c:pt idx="61">
                  <c:v>2.7103000000000002</c:v>
                </c:pt>
                <c:pt idx="62">
                  <c:v>2.7218499999999999</c:v>
                </c:pt>
                <c:pt idx="63">
                  <c:v>2.7334000000000001</c:v>
                </c:pt>
                <c:pt idx="64">
                  <c:v>2.7449499999999998</c:v>
                </c:pt>
                <c:pt idx="65">
                  <c:v>2.7565</c:v>
                </c:pt>
                <c:pt idx="66">
                  <c:v>2.7680500000000001</c:v>
                </c:pt>
                <c:pt idx="67">
                  <c:v>2.7795999999999998</c:v>
                </c:pt>
                <c:pt idx="68">
                  <c:v>2.79115</c:v>
                </c:pt>
                <c:pt idx="69">
                  <c:v>2.8027000000000002</c:v>
                </c:pt>
                <c:pt idx="70">
                  <c:v>2.8142499999999999</c:v>
                </c:pt>
                <c:pt idx="71">
                  <c:v>2.8258000000000001</c:v>
                </c:pt>
                <c:pt idx="72">
                  <c:v>2.8373499999999998</c:v>
                </c:pt>
                <c:pt idx="73">
                  <c:v>2.8489</c:v>
                </c:pt>
                <c:pt idx="74">
                  <c:v>2.8604500000000002</c:v>
                </c:pt>
                <c:pt idx="75">
                  <c:v>2.8719999999999999</c:v>
                </c:pt>
                <c:pt idx="76">
                  <c:v>2.8835500000000001</c:v>
                </c:pt>
                <c:pt idx="77">
                  <c:v>2.8950999999999998</c:v>
                </c:pt>
                <c:pt idx="78">
                  <c:v>2.90665</c:v>
                </c:pt>
                <c:pt idx="79">
                  <c:v>2.9182000000000001</c:v>
                </c:pt>
                <c:pt idx="80">
                  <c:v>2.9297499999999999</c:v>
                </c:pt>
                <c:pt idx="81">
                  <c:v>2.9413</c:v>
                </c:pt>
                <c:pt idx="82">
                  <c:v>2.9528499999999998</c:v>
                </c:pt>
                <c:pt idx="83">
                  <c:v>2.9643999999999999</c:v>
                </c:pt>
                <c:pt idx="84">
                  <c:v>2.9759500000000001</c:v>
                </c:pt>
                <c:pt idx="85">
                  <c:v>2.9874999999999998</c:v>
                </c:pt>
                <c:pt idx="86">
                  <c:v>2.99905</c:v>
                </c:pt>
                <c:pt idx="87">
                  <c:v>3.0106000000000002</c:v>
                </c:pt>
                <c:pt idx="88">
                  <c:v>3.0221499999999999</c:v>
                </c:pt>
                <c:pt idx="89">
                  <c:v>3.0337000000000001</c:v>
                </c:pt>
                <c:pt idx="90">
                  <c:v>3.0452499999999998</c:v>
                </c:pt>
                <c:pt idx="91">
                  <c:v>3.0568</c:v>
                </c:pt>
                <c:pt idx="92">
                  <c:v>3.0683500000000001</c:v>
                </c:pt>
                <c:pt idx="93">
                  <c:v>3.0798999999999999</c:v>
                </c:pt>
                <c:pt idx="94">
                  <c:v>3.09145</c:v>
                </c:pt>
                <c:pt idx="95">
                  <c:v>3.1029999999999998</c:v>
                </c:pt>
                <c:pt idx="96">
                  <c:v>3.1145499999999999</c:v>
                </c:pt>
                <c:pt idx="97">
                  <c:v>3.1261000000000001</c:v>
                </c:pt>
                <c:pt idx="98">
                  <c:v>3.1376499999999998</c:v>
                </c:pt>
                <c:pt idx="99">
                  <c:v>3.1492</c:v>
                </c:pt>
                <c:pt idx="100">
                  <c:v>3.1607500000000002</c:v>
                </c:pt>
                <c:pt idx="101">
                  <c:v>3.1722999999999999</c:v>
                </c:pt>
                <c:pt idx="102">
                  <c:v>3.1838500000000001</c:v>
                </c:pt>
                <c:pt idx="103">
                  <c:v>3.1953999999999998</c:v>
                </c:pt>
                <c:pt idx="104">
                  <c:v>3.20695</c:v>
                </c:pt>
                <c:pt idx="105">
                  <c:v>3.2185000000000001</c:v>
                </c:pt>
                <c:pt idx="106">
                  <c:v>3.2300499999999999</c:v>
                </c:pt>
                <c:pt idx="107">
                  <c:v>3.2416</c:v>
                </c:pt>
                <c:pt idx="108">
                  <c:v>3.2531499999999998</c:v>
                </c:pt>
                <c:pt idx="109">
                  <c:v>3.2646999999999999</c:v>
                </c:pt>
                <c:pt idx="110">
                  <c:v>3.2762500000000001</c:v>
                </c:pt>
                <c:pt idx="111">
                  <c:v>3.2877999999999998</c:v>
                </c:pt>
                <c:pt idx="112">
                  <c:v>3.29935</c:v>
                </c:pt>
                <c:pt idx="113">
                  <c:v>3.3108999999999997</c:v>
                </c:pt>
                <c:pt idx="114">
                  <c:v>3.3224499999999999</c:v>
                </c:pt>
                <c:pt idx="115">
                  <c:v>3.3340000000000001</c:v>
                </c:pt>
                <c:pt idx="116">
                  <c:v>3.3455499999999998</c:v>
                </c:pt>
                <c:pt idx="117">
                  <c:v>3.3571</c:v>
                </c:pt>
                <c:pt idx="118">
                  <c:v>3.3686500000000001</c:v>
                </c:pt>
                <c:pt idx="119">
                  <c:v>3.3801999999999999</c:v>
                </c:pt>
                <c:pt idx="120">
                  <c:v>3.39175</c:v>
                </c:pt>
                <c:pt idx="121">
                  <c:v>3.4032999999999998</c:v>
                </c:pt>
                <c:pt idx="122">
                  <c:v>3.4148499999999999</c:v>
                </c:pt>
                <c:pt idx="123">
                  <c:v>3.4264000000000001</c:v>
                </c:pt>
                <c:pt idx="124">
                  <c:v>3.4379499999999998</c:v>
                </c:pt>
                <c:pt idx="125">
                  <c:v>3.4495</c:v>
                </c:pt>
                <c:pt idx="126">
                  <c:v>3.4610499999999997</c:v>
                </c:pt>
                <c:pt idx="127">
                  <c:v>3.4725999999999999</c:v>
                </c:pt>
                <c:pt idx="128">
                  <c:v>3.4841500000000001</c:v>
                </c:pt>
                <c:pt idx="129">
                  <c:v>3.4956999999999998</c:v>
                </c:pt>
                <c:pt idx="130">
                  <c:v>3.50725</c:v>
                </c:pt>
                <c:pt idx="131">
                  <c:v>3.5188000000000001</c:v>
                </c:pt>
                <c:pt idx="132">
                  <c:v>3.5303499999999999</c:v>
                </c:pt>
                <c:pt idx="133">
                  <c:v>3.5419</c:v>
                </c:pt>
                <c:pt idx="134">
                  <c:v>3.5534499999999998</c:v>
                </c:pt>
                <c:pt idx="135">
                  <c:v>3.5649999999999999</c:v>
                </c:pt>
                <c:pt idx="136">
                  <c:v>3.5765500000000001</c:v>
                </c:pt>
                <c:pt idx="137">
                  <c:v>3.5880999999999998</c:v>
                </c:pt>
                <c:pt idx="138">
                  <c:v>3.59965</c:v>
                </c:pt>
                <c:pt idx="139">
                  <c:v>3.6111999999999997</c:v>
                </c:pt>
                <c:pt idx="140">
                  <c:v>3.6227499999999999</c:v>
                </c:pt>
                <c:pt idx="141">
                  <c:v>3.6343000000000001</c:v>
                </c:pt>
                <c:pt idx="142">
                  <c:v>3.6458499999999998</c:v>
                </c:pt>
                <c:pt idx="143">
                  <c:v>3.6574</c:v>
                </c:pt>
                <c:pt idx="144">
                  <c:v>3.6689500000000002</c:v>
                </c:pt>
                <c:pt idx="145">
                  <c:v>3.6804999999999999</c:v>
                </c:pt>
                <c:pt idx="146">
                  <c:v>3.6920500000000001</c:v>
                </c:pt>
                <c:pt idx="147">
                  <c:v>3.7035999999999998</c:v>
                </c:pt>
                <c:pt idx="148">
                  <c:v>3.71515</c:v>
                </c:pt>
                <c:pt idx="149">
                  <c:v>3.7267000000000001</c:v>
                </c:pt>
                <c:pt idx="150">
                  <c:v>3.7382499999999999</c:v>
                </c:pt>
                <c:pt idx="151">
                  <c:v>3.7498</c:v>
                </c:pt>
                <c:pt idx="152">
                  <c:v>3.7613499999999997</c:v>
                </c:pt>
                <c:pt idx="153">
                  <c:v>3.7728999999999999</c:v>
                </c:pt>
                <c:pt idx="154">
                  <c:v>3.7844500000000001</c:v>
                </c:pt>
                <c:pt idx="155">
                  <c:v>3.7959999999999998</c:v>
                </c:pt>
                <c:pt idx="156">
                  <c:v>3.80755</c:v>
                </c:pt>
                <c:pt idx="157">
                  <c:v>3.8190999999999997</c:v>
                </c:pt>
                <c:pt idx="158">
                  <c:v>3.8306499999999999</c:v>
                </c:pt>
                <c:pt idx="159">
                  <c:v>3.8422000000000001</c:v>
                </c:pt>
                <c:pt idx="160">
                  <c:v>3.8537499999999998</c:v>
                </c:pt>
                <c:pt idx="161">
                  <c:v>3.8653</c:v>
                </c:pt>
                <c:pt idx="162">
                  <c:v>3.8768500000000001</c:v>
                </c:pt>
                <c:pt idx="163">
                  <c:v>3.8883999999999999</c:v>
                </c:pt>
                <c:pt idx="164">
                  <c:v>3.89995</c:v>
                </c:pt>
                <c:pt idx="165">
                  <c:v>3.9114999999999998</c:v>
                </c:pt>
                <c:pt idx="166">
                  <c:v>3.9230499999999999</c:v>
                </c:pt>
                <c:pt idx="167">
                  <c:v>3.9346000000000001</c:v>
                </c:pt>
                <c:pt idx="168">
                  <c:v>3.9461499999999998</c:v>
                </c:pt>
                <c:pt idx="169">
                  <c:v>3.9577</c:v>
                </c:pt>
                <c:pt idx="170">
                  <c:v>3.9692499999999997</c:v>
                </c:pt>
                <c:pt idx="171">
                  <c:v>3.9807999999999999</c:v>
                </c:pt>
                <c:pt idx="172">
                  <c:v>3.9923500000000001</c:v>
                </c:pt>
                <c:pt idx="173">
                  <c:v>4.0038999999999998</c:v>
                </c:pt>
                <c:pt idx="174">
                  <c:v>4.0154499999999995</c:v>
                </c:pt>
                <c:pt idx="175">
                  <c:v>4.0270000000000001</c:v>
                </c:pt>
                <c:pt idx="176">
                  <c:v>4.0385499999999999</c:v>
                </c:pt>
                <c:pt idx="177">
                  <c:v>4.0500999999999996</c:v>
                </c:pt>
                <c:pt idx="178">
                  <c:v>4.0616499999999993</c:v>
                </c:pt>
                <c:pt idx="179">
                  <c:v>4.0731999999999999</c:v>
                </c:pt>
                <c:pt idx="180">
                  <c:v>4.0847499999999997</c:v>
                </c:pt>
                <c:pt idx="181">
                  <c:v>4.0962999999999994</c:v>
                </c:pt>
                <c:pt idx="182">
                  <c:v>4.1078499999999991</c:v>
                </c:pt>
                <c:pt idx="183">
                  <c:v>4.1193999999999997</c:v>
                </c:pt>
                <c:pt idx="184">
                  <c:v>4.1309499999999995</c:v>
                </c:pt>
                <c:pt idx="185">
                  <c:v>4.1424999999999992</c:v>
                </c:pt>
                <c:pt idx="186">
                  <c:v>4.1540499999999998</c:v>
                </c:pt>
                <c:pt idx="187">
                  <c:v>4.1655999999999995</c:v>
                </c:pt>
                <c:pt idx="188">
                  <c:v>4.1771499999999993</c:v>
                </c:pt>
                <c:pt idx="189">
                  <c:v>4.1886999999999999</c:v>
                </c:pt>
                <c:pt idx="190">
                  <c:v>4.2002499999999996</c:v>
                </c:pt>
                <c:pt idx="191">
                  <c:v>4.2117999999999993</c:v>
                </c:pt>
                <c:pt idx="192">
                  <c:v>4.223349999999999</c:v>
                </c:pt>
                <c:pt idx="193">
                  <c:v>4.2348999999999997</c:v>
                </c:pt>
                <c:pt idx="194">
                  <c:v>4.2464499999999994</c:v>
                </c:pt>
                <c:pt idx="195">
                  <c:v>4.2579999999999991</c:v>
                </c:pt>
                <c:pt idx="196">
                  <c:v>4.2695499999999997</c:v>
                </c:pt>
                <c:pt idx="197">
                  <c:v>4.2810999999999995</c:v>
                </c:pt>
                <c:pt idx="198">
                  <c:v>4.2926499999999992</c:v>
                </c:pt>
                <c:pt idx="199">
                  <c:v>4.3041999999999998</c:v>
                </c:pt>
                <c:pt idx="200">
                  <c:v>4.3157499999999995</c:v>
                </c:pt>
                <c:pt idx="201">
                  <c:v>4.3272999999999993</c:v>
                </c:pt>
                <c:pt idx="202">
                  <c:v>4.3388499999999999</c:v>
                </c:pt>
                <c:pt idx="203">
                  <c:v>4.3503999999999996</c:v>
                </c:pt>
                <c:pt idx="204">
                  <c:v>4.3619499999999993</c:v>
                </c:pt>
                <c:pt idx="205">
                  <c:v>4.3734999999999991</c:v>
                </c:pt>
                <c:pt idx="206">
                  <c:v>4.3850499999999997</c:v>
                </c:pt>
                <c:pt idx="207">
                  <c:v>4.3965999999999994</c:v>
                </c:pt>
                <c:pt idx="208">
                  <c:v>4.4081499999999991</c:v>
                </c:pt>
                <c:pt idx="209">
                  <c:v>4.4196999999999997</c:v>
                </c:pt>
                <c:pt idx="210">
                  <c:v>4.4312499999999995</c:v>
                </c:pt>
                <c:pt idx="211">
                  <c:v>4.4427999999999992</c:v>
                </c:pt>
                <c:pt idx="212">
                  <c:v>4.4543499999999998</c:v>
                </c:pt>
                <c:pt idx="213">
                  <c:v>4.4658999999999995</c:v>
                </c:pt>
                <c:pt idx="214">
                  <c:v>4.4774499999999993</c:v>
                </c:pt>
                <c:pt idx="215">
                  <c:v>4.4889999999999999</c:v>
                </c:pt>
                <c:pt idx="216">
                  <c:v>4.5005499999999996</c:v>
                </c:pt>
                <c:pt idx="217">
                  <c:v>4.5120999999999993</c:v>
                </c:pt>
                <c:pt idx="218">
                  <c:v>4.5236499999999991</c:v>
                </c:pt>
                <c:pt idx="219">
                  <c:v>4.5351999999999997</c:v>
                </c:pt>
                <c:pt idx="220">
                  <c:v>4.5467499999999994</c:v>
                </c:pt>
                <c:pt idx="221">
                  <c:v>4.5582999999999991</c:v>
                </c:pt>
                <c:pt idx="222">
                  <c:v>4.5698499999999997</c:v>
                </c:pt>
                <c:pt idx="223">
                  <c:v>4.5813999999999995</c:v>
                </c:pt>
                <c:pt idx="224">
                  <c:v>4.5929499999999992</c:v>
                </c:pt>
                <c:pt idx="225">
                  <c:v>4.6044999999999998</c:v>
                </c:pt>
                <c:pt idx="226">
                  <c:v>4.6160499999999995</c:v>
                </c:pt>
                <c:pt idx="227">
                  <c:v>4.6275999999999993</c:v>
                </c:pt>
                <c:pt idx="228">
                  <c:v>4.6391499999999999</c:v>
                </c:pt>
                <c:pt idx="229">
                  <c:v>4.6506999999999996</c:v>
                </c:pt>
                <c:pt idx="230">
                  <c:v>4.6622499999999993</c:v>
                </c:pt>
                <c:pt idx="231">
                  <c:v>4.6737999999999991</c:v>
                </c:pt>
                <c:pt idx="232">
                  <c:v>4.6853499999999997</c:v>
                </c:pt>
                <c:pt idx="233">
                  <c:v>4.6968999999999994</c:v>
                </c:pt>
                <c:pt idx="234">
                  <c:v>4.7084499999999991</c:v>
                </c:pt>
                <c:pt idx="235">
                  <c:v>4.72</c:v>
                </c:pt>
                <c:pt idx="236">
                  <c:v>4.7315499999999995</c:v>
                </c:pt>
                <c:pt idx="237">
                  <c:v>4.7430999999999992</c:v>
                </c:pt>
                <c:pt idx="238">
                  <c:v>4.7546499999999998</c:v>
                </c:pt>
                <c:pt idx="239">
                  <c:v>4.7661999999999995</c:v>
                </c:pt>
                <c:pt idx="240">
                  <c:v>4.7777499999999993</c:v>
                </c:pt>
                <c:pt idx="241">
                  <c:v>4.789299999999999</c:v>
                </c:pt>
                <c:pt idx="242">
                  <c:v>4.8008499999999996</c:v>
                </c:pt>
                <c:pt idx="243">
                  <c:v>4.8123999999999993</c:v>
                </c:pt>
                <c:pt idx="244">
                  <c:v>4.8239499999999991</c:v>
                </c:pt>
                <c:pt idx="245">
                  <c:v>4.8354999999999997</c:v>
                </c:pt>
                <c:pt idx="246">
                  <c:v>4.8470499999999994</c:v>
                </c:pt>
                <c:pt idx="247">
                  <c:v>4.8585999999999991</c:v>
                </c:pt>
                <c:pt idx="248">
                  <c:v>4.8701499999999998</c:v>
                </c:pt>
                <c:pt idx="249">
                  <c:v>4.8816999999999995</c:v>
                </c:pt>
                <c:pt idx="250">
                  <c:v>4.8932499999999992</c:v>
                </c:pt>
                <c:pt idx="251">
                  <c:v>4.9047999999999998</c:v>
                </c:pt>
                <c:pt idx="252">
                  <c:v>4.9163499999999996</c:v>
                </c:pt>
                <c:pt idx="253">
                  <c:v>4.9278999999999993</c:v>
                </c:pt>
                <c:pt idx="254">
                  <c:v>4.939449999999999</c:v>
                </c:pt>
                <c:pt idx="255">
                  <c:v>4.9509999999999996</c:v>
                </c:pt>
                <c:pt idx="256">
                  <c:v>4.9625499999999994</c:v>
                </c:pt>
                <c:pt idx="257">
                  <c:v>4.9740999999999991</c:v>
                </c:pt>
                <c:pt idx="258">
                  <c:v>4.9856499999999997</c:v>
                </c:pt>
                <c:pt idx="259">
                  <c:v>4.9971999999999994</c:v>
                </c:pt>
                <c:pt idx="260">
                  <c:v>5.0087499999999991</c:v>
                </c:pt>
                <c:pt idx="261">
                  <c:v>5.0202999999999998</c:v>
                </c:pt>
                <c:pt idx="262">
                  <c:v>5.0318499999999995</c:v>
                </c:pt>
                <c:pt idx="263">
                  <c:v>5.0433999999999992</c:v>
                </c:pt>
                <c:pt idx="264">
                  <c:v>5.0549499999999998</c:v>
                </c:pt>
                <c:pt idx="265">
                  <c:v>5.0664999999999996</c:v>
                </c:pt>
                <c:pt idx="266">
                  <c:v>5.0780499999999993</c:v>
                </c:pt>
                <c:pt idx="267">
                  <c:v>5.089599999999999</c:v>
                </c:pt>
                <c:pt idx="268">
                  <c:v>5.1011499999999996</c:v>
                </c:pt>
                <c:pt idx="269">
                  <c:v>5.1126999999999994</c:v>
                </c:pt>
                <c:pt idx="270">
                  <c:v>5.1242499999999991</c:v>
                </c:pt>
                <c:pt idx="271">
                  <c:v>5.1357999999999997</c:v>
                </c:pt>
                <c:pt idx="272">
                  <c:v>5.1473499999999994</c:v>
                </c:pt>
                <c:pt idx="273">
                  <c:v>5.1588999999999992</c:v>
                </c:pt>
                <c:pt idx="274">
                  <c:v>5.1704499999999998</c:v>
                </c:pt>
                <c:pt idx="275">
                  <c:v>5.1819999999999995</c:v>
                </c:pt>
                <c:pt idx="276">
                  <c:v>5.1935499999999992</c:v>
                </c:pt>
                <c:pt idx="277">
                  <c:v>5.2050999999999998</c:v>
                </c:pt>
                <c:pt idx="278">
                  <c:v>5.2166499999999996</c:v>
                </c:pt>
                <c:pt idx="279">
                  <c:v>5.2281999999999993</c:v>
                </c:pt>
                <c:pt idx="280">
                  <c:v>5.239749999999999</c:v>
                </c:pt>
                <c:pt idx="281">
                  <c:v>5.2512999999999996</c:v>
                </c:pt>
                <c:pt idx="282">
                  <c:v>5.2628499999999994</c:v>
                </c:pt>
                <c:pt idx="283">
                  <c:v>5.2743999999999991</c:v>
                </c:pt>
                <c:pt idx="284">
                  <c:v>5.2859499999999997</c:v>
                </c:pt>
                <c:pt idx="285">
                  <c:v>5.2974999999999994</c:v>
                </c:pt>
                <c:pt idx="286">
                  <c:v>5.3090499999999992</c:v>
                </c:pt>
                <c:pt idx="287">
                  <c:v>5.3205999999999998</c:v>
                </c:pt>
                <c:pt idx="288">
                  <c:v>5.3321499999999995</c:v>
                </c:pt>
                <c:pt idx="289">
                  <c:v>5.3436999999999992</c:v>
                </c:pt>
                <c:pt idx="290">
                  <c:v>5.3552499999999998</c:v>
                </c:pt>
                <c:pt idx="291">
                  <c:v>5.3667999999999996</c:v>
                </c:pt>
                <c:pt idx="292">
                  <c:v>5.3783499999999993</c:v>
                </c:pt>
                <c:pt idx="293">
                  <c:v>5.389899999999999</c:v>
                </c:pt>
                <c:pt idx="294">
                  <c:v>5.4014499999999996</c:v>
                </c:pt>
                <c:pt idx="295">
                  <c:v>5.4129999999999994</c:v>
                </c:pt>
                <c:pt idx="296">
                  <c:v>5.4245499999999991</c:v>
                </c:pt>
                <c:pt idx="297">
                  <c:v>5.4360999999999997</c:v>
                </c:pt>
                <c:pt idx="298">
                  <c:v>5.4476499999999994</c:v>
                </c:pt>
                <c:pt idx="299">
                  <c:v>5.4591999999999992</c:v>
                </c:pt>
                <c:pt idx="300">
                  <c:v>5.4707499999999998</c:v>
                </c:pt>
                <c:pt idx="301">
                  <c:v>5.4822999999999995</c:v>
                </c:pt>
                <c:pt idx="302">
                  <c:v>5.4938499999999992</c:v>
                </c:pt>
                <c:pt idx="303">
                  <c:v>5.5053999999999998</c:v>
                </c:pt>
                <c:pt idx="304">
                  <c:v>5.5169499999999996</c:v>
                </c:pt>
                <c:pt idx="305">
                  <c:v>5.5284999999999993</c:v>
                </c:pt>
                <c:pt idx="306">
                  <c:v>5.540049999999999</c:v>
                </c:pt>
                <c:pt idx="307">
                  <c:v>5.5515999999999996</c:v>
                </c:pt>
                <c:pt idx="308">
                  <c:v>5.5631499999999994</c:v>
                </c:pt>
                <c:pt idx="309">
                  <c:v>5.5746999999999991</c:v>
                </c:pt>
                <c:pt idx="310">
                  <c:v>5.5862499999999997</c:v>
                </c:pt>
                <c:pt idx="311">
                  <c:v>5.5977999999999994</c:v>
                </c:pt>
                <c:pt idx="312">
                  <c:v>5.6093499999999992</c:v>
                </c:pt>
                <c:pt idx="313">
                  <c:v>5.6208999999999998</c:v>
                </c:pt>
                <c:pt idx="314">
                  <c:v>5.6324499999999995</c:v>
                </c:pt>
                <c:pt idx="315">
                  <c:v>5.6439999999999992</c:v>
                </c:pt>
                <c:pt idx="316">
                  <c:v>5.655549999999999</c:v>
                </c:pt>
                <c:pt idx="317">
                  <c:v>5.6670999999999996</c:v>
                </c:pt>
                <c:pt idx="318">
                  <c:v>5.6786499999999993</c:v>
                </c:pt>
                <c:pt idx="319">
                  <c:v>5.690199999999999</c:v>
                </c:pt>
                <c:pt idx="320">
                  <c:v>5.7017499999999997</c:v>
                </c:pt>
                <c:pt idx="321">
                  <c:v>5.7132999999999994</c:v>
                </c:pt>
                <c:pt idx="322">
                  <c:v>5.7248499999999991</c:v>
                </c:pt>
                <c:pt idx="323">
                  <c:v>5.7363999999999997</c:v>
                </c:pt>
                <c:pt idx="324">
                  <c:v>5.7479499999999994</c:v>
                </c:pt>
                <c:pt idx="325">
                  <c:v>5.7594999999999992</c:v>
                </c:pt>
                <c:pt idx="326">
                  <c:v>5.7710499999999998</c:v>
                </c:pt>
                <c:pt idx="327">
                  <c:v>5.7825999999999995</c:v>
                </c:pt>
                <c:pt idx="328">
                  <c:v>5.7941499999999992</c:v>
                </c:pt>
                <c:pt idx="329">
                  <c:v>5.805699999999999</c:v>
                </c:pt>
                <c:pt idx="330">
                  <c:v>5.8172499999999996</c:v>
                </c:pt>
                <c:pt idx="331">
                  <c:v>5.8287999999999993</c:v>
                </c:pt>
                <c:pt idx="332">
                  <c:v>5.840349999999999</c:v>
                </c:pt>
                <c:pt idx="333">
                  <c:v>5.8518999999999997</c:v>
                </c:pt>
                <c:pt idx="334">
                  <c:v>5.8634499999999994</c:v>
                </c:pt>
                <c:pt idx="335">
                  <c:v>5.8749999999999991</c:v>
                </c:pt>
                <c:pt idx="336">
                  <c:v>5.8865499999999997</c:v>
                </c:pt>
                <c:pt idx="337">
                  <c:v>5.8980999999999995</c:v>
                </c:pt>
                <c:pt idx="338">
                  <c:v>5.9096499999999992</c:v>
                </c:pt>
                <c:pt idx="339">
                  <c:v>5.9211999999999998</c:v>
                </c:pt>
                <c:pt idx="340">
                  <c:v>5.9327499999999995</c:v>
                </c:pt>
                <c:pt idx="341">
                  <c:v>5.9442999999999993</c:v>
                </c:pt>
                <c:pt idx="342">
                  <c:v>5.955849999999999</c:v>
                </c:pt>
                <c:pt idx="343">
                  <c:v>5.9673999999999996</c:v>
                </c:pt>
                <c:pt idx="344">
                  <c:v>5.9789499999999993</c:v>
                </c:pt>
                <c:pt idx="345">
                  <c:v>5.990499999999999</c:v>
                </c:pt>
                <c:pt idx="346">
                  <c:v>6.0020499999999997</c:v>
                </c:pt>
                <c:pt idx="347">
                  <c:v>6.0135999999999994</c:v>
                </c:pt>
                <c:pt idx="348">
                  <c:v>6.0251499999999991</c:v>
                </c:pt>
                <c:pt idx="349">
                  <c:v>6.0366999999999997</c:v>
                </c:pt>
                <c:pt idx="350">
                  <c:v>6.0482499999999995</c:v>
                </c:pt>
                <c:pt idx="351">
                  <c:v>6.0597999999999992</c:v>
                </c:pt>
                <c:pt idx="352">
                  <c:v>6.0713499999999998</c:v>
                </c:pt>
                <c:pt idx="353">
                  <c:v>6.0828999999999995</c:v>
                </c:pt>
                <c:pt idx="354">
                  <c:v>6.0944499999999993</c:v>
                </c:pt>
                <c:pt idx="355">
                  <c:v>6.105999999999999</c:v>
                </c:pt>
                <c:pt idx="356">
                  <c:v>6.1175499999999996</c:v>
                </c:pt>
                <c:pt idx="357">
                  <c:v>6.1290999999999993</c:v>
                </c:pt>
                <c:pt idx="358">
                  <c:v>6.1406499999999991</c:v>
                </c:pt>
                <c:pt idx="359">
                  <c:v>6.1521999999999997</c:v>
                </c:pt>
                <c:pt idx="360">
                  <c:v>6.1637499999999994</c:v>
                </c:pt>
                <c:pt idx="361">
                  <c:v>6.1752999999999991</c:v>
                </c:pt>
                <c:pt idx="362">
                  <c:v>6.1868499999999997</c:v>
                </c:pt>
                <c:pt idx="363">
                  <c:v>6.1983999999999995</c:v>
                </c:pt>
                <c:pt idx="364">
                  <c:v>6.2099499999999992</c:v>
                </c:pt>
                <c:pt idx="365">
                  <c:v>6.2214999999999998</c:v>
                </c:pt>
                <c:pt idx="366">
                  <c:v>6.2330499999999995</c:v>
                </c:pt>
                <c:pt idx="367">
                  <c:v>6.2445999999999993</c:v>
                </c:pt>
                <c:pt idx="368">
                  <c:v>6.256149999999999</c:v>
                </c:pt>
                <c:pt idx="369">
                  <c:v>6.2676999999999996</c:v>
                </c:pt>
                <c:pt idx="370">
                  <c:v>6.2792499999999993</c:v>
                </c:pt>
                <c:pt idx="371">
                  <c:v>6.2907999999999991</c:v>
                </c:pt>
                <c:pt idx="372">
                  <c:v>6.3023499999999997</c:v>
                </c:pt>
                <c:pt idx="373">
                  <c:v>6.3138999999999994</c:v>
                </c:pt>
                <c:pt idx="374">
                  <c:v>6.3254499999999991</c:v>
                </c:pt>
                <c:pt idx="375">
                  <c:v>6.3369999999999997</c:v>
                </c:pt>
                <c:pt idx="376">
                  <c:v>6.3485499999999995</c:v>
                </c:pt>
                <c:pt idx="377">
                  <c:v>6.3600999999999992</c:v>
                </c:pt>
                <c:pt idx="378">
                  <c:v>6.3716499999999998</c:v>
                </c:pt>
                <c:pt idx="379">
                  <c:v>6.3831999999999995</c:v>
                </c:pt>
                <c:pt idx="380">
                  <c:v>6.3947499999999993</c:v>
                </c:pt>
                <c:pt idx="381">
                  <c:v>6.406299999999999</c:v>
                </c:pt>
                <c:pt idx="382">
                  <c:v>6.4178499999999996</c:v>
                </c:pt>
                <c:pt idx="383">
                  <c:v>6.4293999999999993</c:v>
                </c:pt>
                <c:pt idx="384">
                  <c:v>6.4409499999999991</c:v>
                </c:pt>
                <c:pt idx="385">
                  <c:v>6.4524999999999997</c:v>
                </c:pt>
                <c:pt idx="386">
                  <c:v>6.4640499999999994</c:v>
                </c:pt>
                <c:pt idx="387">
                  <c:v>6.4755999999999991</c:v>
                </c:pt>
                <c:pt idx="388">
                  <c:v>6.4871499999999997</c:v>
                </c:pt>
                <c:pt idx="389">
                  <c:v>6.4986999999999995</c:v>
                </c:pt>
                <c:pt idx="390">
                  <c:v>6.5102499999999992</c:v>
                </c:pt>
                <c:pt idx="391">
                  <c:v>6.5217999999999989</c:v>
                </c:pt>
                <c:pt idx="392">
                  <c:v>6.5333499999999995</c:v>
                </c:pt>
                <c:pt idx="393">
                  <c:v>6.5448999999999993</c:v>
                </c:pt>
                <c:pt idx="394">
                  <c:v>6.556449999999999</c:v>
                </c:pt>
                <c:pt idx="395">
                  <c:v>6.5679999999999996</c:v>
                </c:pt>
                <c:pt idx="396">
                  <c:v>6.5795499999999993</c:v>
                </c:pt>
                <c:pt idx="397">
                  <c:v>6.5910999999999991</c:v>
                </c:pt>
                <c:pt idx="398">
                  <c:v>6.6026499999999997</c:v>
                </c:pt>
                <c:pt idx="399">
                  <c:v>6.6141999999999994</c:v>
                </c:pt>
                <c:pt idx="400">
                  <c:v>6.6257499999999991</c:v>
                </c:pt>
                <c:pt idx="401">
                  <c:v>6.6372999999999998</c:v>
                </c:pt>
                <c:pt idx="402">
                  <c:v>6.6488499999999995</c:v>
                </c:pt>
                <c:pt idx="403">
                  <c:v>6.6603999999999992</c:v>
                </c:pt>
                <c:pt idx="404">
                  <c:v>6.6719499999999989</c:v>
                </c:pt>
                <c:pt idx="405">
                  <c:v>6.6834999999999996</c:v>
                </c:pt>
                <c:pt idx="406">
                  <c:v>6.6950499999999993</c:v>
                </c:pt>
                <c:pt idx="407">
                  <c:v>6.706599999999999</c:v>
                </c:pt>
                <c:pt idx="408">
                  <c:v>6.7181499999999996</c:v>
                </c:pt>
                <c:pt idx="409">
                  <c:v>6.7296999999999993</c:v>
                </c:pt>
                <c:pt idx="410">
                  <c:v>6.7412499999999991</c:v>
                </c:pt>
                <c:pt idx="411">
                  <c:v>6.7527999999999997</c:v>
                </c:pt>
                <c:pt idx="412">
                  <c:v>6.7643499999999994</c:v>
                </c:pt>
                <c:pt idx="413">
                  <c:v>6.7758999999999991</c:v>
                </c:pt>
                <c:pt idx="414">
                  <c:v>6.7874499999999998</c:v>
                </c:pt>
                <c:pt idx="415">
                  <c:v>6.7989999999999995</c:v>
                </c:pt>
                <c:pt idx="416">
                  <c:v>6.8105499999999992</c:v>
                </c:pt>
                <c:pt idx="417">
                  <c:v>6.8220999999999989</c:v>
                </c:pt>
                <c:pt idx="418">
                  <c:v>6.8336499999999996</c:v>
                </c:pt>
                <c:pt idx="419">
                  <c:v>6.8451999999999993</c:v>
                </c:pt>
                <c:pt idx="420">
                  <c:v>6.856749999999999</c:v>
                </c:pt>
                <c:pt idx="421">
                  <c:v>6.8682999999999996</c:v>
                </c:pt>
                <c:pt idx="422">
                  <c:v>6.8798499999999994</c:v>
                </c:pt>
                <c:pt idx="423">
                  <c:v>6.8913999999999991</c:v>
                </c:pt>
                <c:pt idx="424">
                  <c:v>6.9029499999999997</c:v>
                </c:pt>
                <c:pt idx="425">
                  <c:v>6.9144999999999994</c:v>
                </c:pt>
                <c:pt idx="426">
                  <c:v>6.9260499999999992</c:v>
                </c:pt>
                <c:pt idx="427">
                  <c:v>6.9375999999999998</c:v>
                </c:pt>
                <c:pt idx="428">
                  <c:v>6.9491499999999995</c:v>
                </c:pt>
                <c:pt idx="429">
                  <c:v>6.9606999999999992</c:v>
                </c:pt>
                <c:pt idx="430">
                  <c:v>6.9722499999999989</c:v>
                </c:pt>
                <c:pt idx="431">
                  <c:v>6.9837999999999996</c:v>
                </c:pt>
                <c:pt idx="432">
                  <c:v>6.9953499999999993</c:v>
                </c:pt>
                <c:pt idx="433">
                  <c:v>7.006899999999999</c:v>
                </c:pt>
                <c:pt idx="434">
                  <c:v>7.0184499999999996</c:v>
                </c:pt>
                <c:pt idx="435">
                  <c:v>7.0299999999999994</c:v>
                </c:pt>
                <c:pt idx="436">
                  <c:v>7.0415499999999991</c:v>
                </c:pt>
                <c:pt idx="437">
                  <c:v>7.0530999999999997</c:v>
                </c:pt>
                <c:pt idx="438">
                  <c:v>7.0646499999999994</c:v>
                </c:pt>
                <c:pt idx="439">
                  <c:v>7.0761999999999992</c:v>
                </c:pt>
                <c:pt idx="440">
                  <c:v>7.0877499999999998</c:v>
                </c:pt>
                <c:pt idx="441">
                  <c:v>7.0992999999999995</c:v>
                </c:pt>
                <c:pt idx="442">
                  <c:v>7.1108499999999992</c:v>
                </c:pt>
                <c:pt idx="443">
                  <c:v>7.122399999999999</c:v>
                </c:pt>
                <c:pt idx="444">
                  <c:v>7.1339499999999996</c:v>
                </c:pt>
                <c:pt idx="445">
                  <c:v>7.1454999999999993</c:v>
                </c:pt>
                <c:pt idx="446">
                  <c:v>7.157049999999999</c:v>
                </c:pt>
                <c:pt idx="447">
                  <c:v>7.1685999999999996</c:v>
                </c:pt>
                <c:pt idx="448">
                  <c:v>7.1801499999999994</c:v>
                </c:pt>
                <c:pt idx="449">
                  <c:v>7.1916999999999991</c:v>
                </c:pt>
                <c:pt idx="450">
                  <c:v>7.2032499999999997</c:v>
                </c:pt>
                <c:pt idx="451">
                  <c:v>7.2147999999999994</c:v>
                </c:pt>
                <c:pt idx="452">
                  <c:v>7.2263499999999992</c:v>
                </c:pt>
                <c:pt idx="453">
                  <c:v>7.2378999999999998</c:v>
                </c:pt>
                <c:pt idx="454">
                  <c:v>7.2494499999999995</c:v>
                </c:pt>
                <c:pt idx="455">
                  <c:v>7.2609999999999992</c:v>
                </c:pt>
                <c:pt idx="456">
                  <c:v>7.272549999999999</c:v>
                </c:pt>
                <c:pt idx="457">
                  <c:v>7.2840999999999996</c:v>
                </c:pt>
                <c:pt idx="458">
                  <c:v>7.2956499999999993</c:v>
                </c:pt>
                <c:pt idx="459">
                  <c:v>7.307199999999999</c:v>
                </c:pt>
                <c:pt idx="460">
                  <c:v>7.3187499999999996</c:v>
                </c:pt>
                <c:pt idx="461">
                  <c:v>7.3302999999999994</c:v>
                </c:pt>
                <c:pt idx="462">
                  <c:v>7.3418499999999991</c:v>
                </c:pt>
                <c:pt idx="463">
                  <c:v>7.3533999999999997</c:v>
                </c:pt>
                <c:pt idx="464">
                  <c:v>7.3649499999999994</c:v>
                </c:pt>
                <c:pt idx="465">
                  <c:v>7.3764999999999992</c:v>
                </c:pt>
                <c:pt idx="466">
                  <c:v>7.3880499999999989</c:v>
                </c:pt>
                <c:pt idx="467">
                  <c:v>7.3995999999999995</c:v>
                </c:pt>
                <c:pt idx="468">
                  <c:v>7.4111499999999992</c:v>
                </c:pt>
                <c:pt idx="469">
                  <c:v>7.422699999999999</c:v>
                </c:pt>
                <c:pt idx="470">
                  <c:v>7.4342499999999996</c:v>
                </c:pt>
                <c:pt idx="471">
                  <c:v>7.4457999999999993</c:v>
                </c:pt>
                <c:pt idx="472">
                  <c:v>7.457349999999999</c:v>
                </c:pt>
                <c:pt idx="473">
                  <c:v>7.4688999999999997</c:v>
                </c:pt>
                <c:pt idx="474">
                  <c:v>7.4804499999999994</c:v>
                </c:pt>
                <c:pt idx="475">
                  <c:v>7.4919999999999991</c:v>
                </c:pt>
                <c:pt idx="476">
                  <c:v>7.5035499999999997</c:v>
                </c:pt>
                <c:pt idx="477">
                  <c:v>7.5150999999999994</c:v>
                </c:pt>
                <c:pt idx="478">
                  <c:v>7.5266499999999992</c:v>
                </c:pt>
                <c:pt idx="479">
                  <c:v>7.5381999999999989</c:v>
                </c:pt>
                <c:pt idx="480">
                  <c:v>7.5497499999999995</c:v>
                </c:pt>
                <c:pt idx="481">
                  <c:v>7.5612999999999992</c:v>
                </c:pt>
                <c:pt idx="482">
                  <c:v>7.572849999999999</c:v>
                </c:pt>
                <c:pt idx="483">
                  <c:v>7.5843999999999996</c:v>
                </c:pt>
                <c:pt idx="484">
                  <c:v>7.5959499999999993</c:v>
                </c:pt>
                <c:pt idx="485">
                  <c:v>7.607499999999999</c:v>
                </c:pt>
                <c:pt idx="486">
                  <c:v>7.6190499999999997</c:v>
                </c:pt>
                <c:pt idx="487">
                  <c:v>7.6305999999999994</c:v>
                </c:pt>
                <c:pt idx="488">
                  <c:v>7.6421499999999991</c:v>
                </c:pt>
                <c:pt idx="489">
                  <c:v>7.6536999999999997</c:v>
                </c:pt>
                <c:pt idx="490">
                  <c:v>7.6652499999999995</c:v>
                </c:pt>
                <c:pt idx="491">
                  <c:v>7.6767999999999992</c:v>
                </c:pt>
                <c:pt idx="492">
                  <c:v>7.6883499999999989</c:v>
                </c:pt>
                <c:pt idx="493">
                  <c:v>7.6998999999999995</c:v>
                </c:pt>
                <c:pt idx="494">
                  <c:v>7.7114499999999992</c:v>
                </c:pt>
                <c:pt idx="495">
                  <c:v>7.722999999999999</c:v>
                </c:pt>
                <c:pt idx="496">
                  <c:v>7.7345499999999996</c:v>
                </c:pt>
                <c:pt idx="497">
                  <c:v>7.7460999999999993</c:v>
                </c:pt>
                <c:pt idx="498">
                  <c:v>7.757649999999999</c:v>
                </c:pt>
                <c:pt idx="499">
                  <c:v>7.7691999999999997</c:v>
                </c:pt>
                <c:pt idx="500">
                  <c:v>7.7807499999999994</c:v>
                </c:pt>
                <c:pt idx="501">
                  <c:v>7.7922999999999991</c:v>
                </c:pt>
                <c:pt idx="502">
                  <c:v>7.8038499999999997</c:v>
                </c:pt>
                <c:pt idx="503">
                  <c:v>7.8153999999999995</c:v>
                </c:pt>
                <c:pt idx="504">
                  <c:v>7.8269499999999992</c:v>
                </c:pt>
                <c:pt idx="505">
                  <c:v>7.8384999999999989</c:v>
                </c:pt>
                <c:pt idx="506">
                  <c:v>7.8500499999999995</c:v>
                </c:pt>
                <c:pt idx="507">
                  <c:v>7.8615999999999993</c:v>
                </c:pt>
                <c:pt idx="508">
                  <c:v>7.873149999999999</c:v>
                </c:pt>
                <c:pt idx="509">
                  <c:v>7.8846999999999996</c:v>
                </c:pt>
                <c:pt idx="510">
                  <c:v>7.8962499999999993</c:v>
                </c:pt>
                <c:pt idx="511">
                  <c:v>7.9077999999999991</c:v>
                </c:pt>
                <c:pt idx="512">
                  <c:v>7.9193499999999997</c:v>
                </c:pt>
                <c:pt idx="513">
                  <c:v>7.9308999999999994</c:v>
                </c:pt>
                <c:pt idx="514">
                  <c:v>7.9424499999999991</c:v>
                </c:pt>
                <c:pt idx="515">
                  <c:v>7.9539999999999997</c:v>
                </c:pt>
                <c:pt idx="516">
                  <c:v>7.9655499999999995</c:v>
                </c:pt>
                <c:pt idx="517">
                  <c:v>7.9770999999999992</c:v>
                </c:pt>
                <c:pt idx="518">
                  <c:v>7.9886499999999989</c:v>
                </c:pt>
                <c:pt idx="519">
                  <c:v>8.0001999999999995</c:v>
                </c:pt>
                <c:pt idx="520">
                  <c:v>8.0117499999999993</c:v>
                </c:pt>
                <c:pt idx="521">
                  <c:v>8.023299999999999</c:v>
                </c:pt>
                <c:pt idx="522">
                  <c:v>8.0348500000000005</c:v>
                </c:pt>
                <c:pt idx="523">
                  <c:v>8.0464000000000002</c:v>
                </c:pt>
                <c:pt idx="524">
                  <c:v>8.0579499999999999</c:v>
                </c:pt>
                <c:pt idx="525">
                  <c:v>8.0694999999999997</c:v>
                </c:pt>
                <c:pt idx="526">
                  <c:v>8.0810499999999994</c:v>
                </c:pt>
                <c:pt idx="527">
                  <c:v>8.0925999999999991</c:v>
                </c:pt>
                <c:pt idx="528">
                  <c:v>8.1041499999999989</c:v>
                </c:pt>
                <c:pt idx="529">
                  <c:v>8.1156999999999986</c:v>
                </c:pt>
                <c:pt idx="530">
                  <c:v>8.1272500000000001</c:v>
                </c:pt>
                <c:pt idx="531">
                  <c:v>8.1387999999999998</c:v>
                </c:pt>
                <c:pt idx="532">
                  <c:v>8.1503499999999995</c:v>
                </c:pt>
                <c:pt idx="533">
                  <c:v>8.1618999999999993</c:v>
                </c:pt>
                <c:pt idx="534">
                  <c:v>8.173449999999999</c:v>
                </c:pt>
                <c:pt idx="535">
                  <c:v>8.1849999999999987</c:v>
                </c:pt>
                <c:pt idx="536">
                  <c:v>8.1965499999999984</c:v>
                </c:pt>
                <c:pt idx="537">
                  <c:v>8.2081</c:v>
                </c:pt>
                <c:pt idx="538">
                  <c:v>8.2196499999999997</c:v>
                </c:pt>
                <c:pt idx="539">
                  <c:v>8.2311999999999994</c:v>
                </c:pt>
                <c:pt idx="540">
                  <c:v>8.2427499999999991</c:v>
                </c:pt>
                <c:pt idx="541">
                  <c:v>8.2542999999999989</c:v>
                </c:pt>
                <c:pt idx="542">
                  <c:v>8.2658499999999986</c:v>
                </c:pt>
                <c:pt idx="543">
                  <c:v>8.2774000000000001</c:v>
                </c:pt>
                <c:pt idx="544">
                  <c:v>8.2889499999999998</c:v>
                </c:pt>
                <c:pt idx="545">
                  <c:v>8.3004999999999995</c:v>
                </c:pt>
                <c:pt idx="546">
                  <c:v>8.3120499999999993</c:v>
                </c:pt>
                <c:pt idx="547">
                  <c:v>8.323599999999999</c:v>
                </c:pt>
                <c:pt idx="548">
                  <c:v>8.3351499999999987</c:v>
                </c:pt>
                <c:pt idx="549">
                  <c:v>8.3466999999999985</c:v>
                </c:pt>
                <c:pt idx="550">
                  <c:v>8.35825</c:v>
                </c:pt>
                <c:pt idx="551">
                  <c:v>8.3697999999999997</c:v>
                </c:pt>
                <c:pt idx="552">
                  <c:v>8.3813499999999994</c:v>
                </c:pt>
                <c:pt idx="553">
                  <c:v>8.3928999999999991</c:v>
                </c:pt>
                <c:pt idx="554">
                  <c:v>8.4044499999999989</c:v>
                </c:pt>
                <c:pt idx="555">
                  <c:v>8.4159999999999986</c:v>
                </c:pt>
                <c:pt idx="556">
                  <c:v>8.4275500000000001</c:v>
                </c:pt>
                <c:pt idx="557">
                  <c:v>8.4390999999999998</c:v>
                </c:pt>
                <c:pt idx="558">
                  <c:v>8.4506499999999996</c:v>
                </c:pt>
                <c:pt idx="559">
                  <c:v>8.4621999999999993</c:v>
                </c:pt>
                <c:pt idx="560">
                  <c:v>8.473749999999999</c:v>
                </c:pt>
                <c:pt idx="561">
                  <c:v>8.4852999999999987</c:v>
                </c:pt>
                <c:pt idx="562">
                  <c:v>8.4968499999999985</c:v>
                </c:pt>
                <c:pt idx="563">
                  <c:v>8.5084</c:v>
                </c:pt>
                <c:pt idx="564">
                  <c:v>8.5199499999999997</c:v>
                </c:pt>
                <c:pt idx="565">
                  <c:v>8.5314999999999994</c:v>
                </c:pt>
                <c:pt idx="566">
                  <c:v>8.5430499999999991</c:v>
                </c:pt>
                <c:pt idx="567">
                  <c:v>8.5545999999999989</c:v>
                </c:pt>
                <c:pt idx="568">
                  <c:v>8.5661499999999986</c:v>
                </c:pt>
                <c:pt idx="569">
                  <c:v>8.5777000000000001</c:v>
                </c:pt>
                <c:pt idx="570">
                  <c:v>8.5892499999999998</c:v>
                </c:pt>
                <c:pt idx="571">
                  <c:v>8.6007999999999996</c:v>
                </c:pt>
                <c:pt idx="572">
                  <c:v>8.6123499999999993</c:v>
                </c:pt>
                <c:pt idx="573">
                  <c:v>8.623899999999999</c:v>
                </c:pt>
                <c:pt idx="574">
                  <c:v>8.6354499999999987</c:v>
                </c:pt>
                <c:pt idx="575">
                  <c:v>8.6469999999999985</c:v>
                </c:pt>
                <c:pt idx="576">
                  <c:v>8.65855</c:v>
                </c:pt>
                <c:pt idx="577">
                  <c:v>8.6700999999999997</c:v>
                </c:pt>
                <c:pt idx="578">
                  <c:v>8.6816499999999994</c:v>
                </c:pt>
                <c:pt idx="579">
                  <c:v>8.6931999999999992</c:v>
                </c:pt>
                <c:pt idx="580">
                  <c:v>8.7047499999999989</c:v>
                </c:pt>
                <c:pt idx="581">
                  <c:v>8.7162999999999986</c:v>
                </c:pt>
                <c:pt idx="582">
                  <c:v>8.7278500000000001</c:v>
                </c:pt>
                <c:pt idx="583">
                  <c:v>8.7393999999999998</c:v>
                </c:pt>
                <c:pt idx="584">
                  <c:v>8.7509499999999996</c:v>
                </c:pt>
                <c:pt idx="585">
                  <c:v>8.7624999999999993</c:v>
                </c:pt>
                <c:pt idx="586">
                  <c:v>8.774049999999999</c:v>
                </c:pt>
                <c:pt idx="587">
                  <c:v>8.7855999999999987</c:v>
                </c:pt>
                <c:pt idx="588">
                  <c:v>8.7971499999999985</c:v>
                </c:pt>
                <c:pt idx="589">
                  <c:v>8.8087</c:v>
                </c:pt>
                <c:pt idx="590">
                  <c:v>8.8202499999999997</c:v>
                </c:pt>
                <c:pt idx="591">
                  <c:v>8.8317999999999994</c:v>
                </c:pt>
                <c:pt idx="592">
                  <c:v>8.8433499999999992</c:v>
                </c:pt>
                <c:pt idx="593">
                  <c:v>8.8548999999999989</c:v>
                </c:pt>
                <c:pt idx="594">
                  <c:v>8.8664499999999986</c:v>
                </c:pt>
                <c:pt idx="595">
                  <c:v>8.8780000000000001</c:v>
                </c:pt>
                <c:pt idx="596">
                  <c:v>8.8895499999999998</c:v>
                </c:pt>
                <c:pt idx="597">
                  <c:v>8.9010999999999996</c:v>
                </c:pt>
                <c:pt idx="598">
                  <c:v>8.9126499999999993</c:v>
                </c:pt>
                <c:pt idx="599">
                  <c:v>8.924199999999999</c:v>
                </c:pt>
                <c:pt idx="600">
                  <c:v>8.9357499999999987</c:v>
                </c:pt>
                <c:pt idx="601">
                  <c:v>8.9472999999999985</c:v>
                </c:pt>
                <c:pt idx="602">
                  <c:v>8.95885</c:v>
                </c:pt>
                <c:pt idx="603">
                  <c:v>8.9703999999999997</c:v>
                </c:pt>
                <c:pt idx="604">
                  <c:v>8.9819499999999994</c:v>
                </c:pt>
                <c:pt idx="605">
                  <c:v>8.9934999999999992</c:v>
                </c:pt>
                <c:pt idx="606">
                  <c:v>9.0050499999999989</c:v>
                </c:pt>
                <c:pt idx="607">
                  <c:v>9.0165999999999986</c:v>
                </c:pt>
                <c:pt idx="608">
                  <c:v>9.0281500000000001</c:v>
                </c:pt>
                <c:pt idx="609">
                  <c:v>9.0396999999999998</c:v>
                </c:pt>
                <c:pt idx="610">
                  <c:v>9.0512499999999996</c:v>
                </c:pt>
                <c:pt idx="611">
                  <c:v>9.0627999999999993</c:v>
                </c:pt>
                <c:pt idx="612">
                  <c:v>9.074349999999999</c:v>
                </c:pt>
                <c:pt idx="613">
                  <c:v>9.0858999999999988</c:v>
                </c:pt>
                <c:pt idx="614">
                  <c:v>9.0974499999999985</c:v>
                </c:pt>
                <c:pt idx="615">
                  <c:v>9.109</c:v>
                </c:pt>
                <c:pt idx="616">
                  <c:v>9.1205499999999997</c:v>
                </c:pt>
                <c:pt idx="617">
                  <c:v>9.1320999999999994</c:v>
                </c:pt>
                <c:pt idx="618">
                  <c:v>9.1436499999999992</c:v>
                </c:pt>
                <c:pt idx="619">
                  <c:v>9.1551999999999989</c:v>
                </c:pt>
                <c:pt idx="620">
                  <c:v>9.1667499999999986</c:v>
                </c:pt>
                <c:pt idx="621">
                  <c:v>9.1783000000000001</c:v>
                </c:pt>
                <c:pt idx="622">
                  <c:v>9.1898499999999999</c:v>
                </c:pt>
                <c:pt idx="623">
                  <c:v>9.2013999999999996</c:v>
                </c:pt>
                <c:pt idx="624">
                  <c:v>9.2129499999999993</c:v>
                </c:pt>
                <c:pt idx="625">
                  <c:v>9.224499999999999</c:v>
                </c:pt>
                <c:pt idx="626">
                  <c:v>9.2360499999999988</c:v>
                </c:pt>
                <c:pt idx="627">
                  <c:v>9.2475999999999985</c:v>
                </c:pt>
                <c:pt idx="628">
                  <c:v>9.25915</c:v>
                </c:pt>
                <c:pt idx="629">
                  <c:v>9.2706999999999997</c:v>
                </c:pt>
                <c:pt idx="630">
                  <c:v>9.2822499999999994</c:v>
                </c:pt>
                <c:pt idx="631">
                  <c:v>9.2937999999999992</c:v>
                </c:pt>
                <c:pt idx="632">
                  <c:v>9.3053499999999989</c:v>
                </c:pt>
                <c:pt idx="633">
                  <c:v>9.3168999999999986</c:v>
                </c:pt>
                <c:pt idx="634">
                  <c:v>9.3284500000000001</c:v>
                </c:pt>
                <c:pt idx="635">
                  <c:v>9.34</c:v>
                </c:pt>
                <c:pt idx="636">
                  <c:v>9.3515499999999996</c:v>
                </c:pt>
                <c:pt idx="637">
                  <c:v>9.3630999999999993</c:v>
                </c:pt>
                <c:pt idx="638">
                  <c:v>9.374649999999999</c:v>
                </c:pt>
                <c:pt idx="639">
                  <c:v>9.3861999999999988</c:v>
                </c:pt>
                <c:pt idx="640">
                  <c:v>9.3977499999999985</c:v>
                </c:pt>
                <c:pt idx="641">
                  <c:v>9.4093</c:v>
                </c:pt>
                <c:pt idx="642">
                  <c:v>9.4208499999999997</c:v>
                </c:pt>
                <c:pt idx="643">
                  <c:v>9.4323999999999995</c:v>
                </c:pt>
                <c:pt idx="644">
                  <c:v>9.4439499999999992</c:v>
                </c:pt>
                <c:pt idx="645">
                  <c:v>9.4554999999999989</c:v>
                </c:pt>
                <c:pt idx="646">
                  <c:v>9.4670499999999986</c:v>
                </c:pt>
                <c:pt idx="647">
                  <c:v>9.4785999999999984</c:v>
                </c:pt>
                <c:pt idx="648">
                  <c:v>9.4901499999999999</c:v>
                </c:pt>
                <c:pt idx="649">
                  <c:v>9.5016999999999996</c:v>
                </c:pt>
                <c:pt idx="650">
                  <c:v>9.5132499999999993</c:v>
                </c:pt>
                <c:pt idx="651">
                  <c:v>9.524799999999999</c:v>
                </c:pt>
                <c:pt idx="652">
                  <c:v>9.5363499999999988</c:v>
                </c:pt>
                <c:pt idx="653">
                  <c:v>9.5478999999999985</c:v>
                </c:pt>
                <c:pt idx="654">
                  <c:v>9.55945</c:v>
                </c:pt>
                <c:pt idx="655">
                  <c:v>9.5709999999999997</c:v>
                </c:pt>
                <c:pt idx="656">
                  <c:v>9.5825499999999995</c:v>
                </c:pt>
                <c:pt idx="657">
                  <c:v>9.5940999999999992</c:v>
                </c:pt>
                <c:pt idx="658">
                  <c:v>9.6056499999999989</c:v>
                </c:pt>
                <c:pt idx="659">
                  <c:v>9.6171999999999986</c:v>
                </c:pt>
                <c:pt idx="660">
                  <c:v>9.6287499999999984</c:v>
                </c:pt>
                <c:pt idx="661">
                  <c:v>9.6402999999999999</c:v>
                </c:pt>
                <c:pt idx="662">
                  <c:v>9.6518499999999996</c:v>
                </c:pt>
                <c:pt idx="663">
                  <c:v>9.6633999999999993</c:v>
                </c:pt>
                <c:pt idx="664">
                  <c:v>9.6749499999999991</c:v>
                </c:pt>
                <c:pt idx="665">
                  <c:v>9.6864999999999988</c:v>
                </c:pt>
                <c:pt idx="666">
                  <c:v>9.6980499999999985</c:v>
                </c:pt>
                <c:pt idx="667">
                  <c:v>9.7096</c:v>
                </c:pt>
                <c:pt idx="668">
                  <c:v>9.7211499999999997</c:v>
                </c:pt>
                <c:pt idx="669">
                  <c:v>9.7326999999999995</c:v>
                </c:pt>
                <c:pt idx="670">
                  <c:v>9.7442499999999992</c:v>
                </c:pt>
                <c:pt idx="671">
                  <c:v>9.7557999999999989</c:v>
                </c:pt>
                <c:pt idx="672">
                  <c:v>9.7673499999999986</c:v>
                </c:pt>
                <c:pt idx="673">
                  <c:v>9.7788999999999984</c:v>
                </c:pt>
                <c:pt idx="674">
                  <c:v>9.7904499999999999</c:v>
                </c:pt>
                <c:pt idx="675">
                  <c:v>9.8019999999999996</c:v>
                </c:pt>
                <c:pt idx="676">
                  <c:v>9.8135499999999993</c:v>
                </c:pt>
                <c:pt idx="677">
                  <c:v>9.8250999999999991</c:v>
                </c:pt>
                <c:pt idx="678">
                  <c:v>9.8366499999999988</c:v>
                </c:pt>
                <c:pt idx="679">
                  <c:v>9.8481999999999985</c:v>
                </c:pt>
                <c:pt idx="680">
                  <c:v>9.85975</c:v>
                </c:pt>
                <c:pt idx="681">
                  <c:v>9.8712999999999997</c:v>
                </c:pt>
                <c:pt idx="682">
                  <c:v>9.8828499999999995</c:v>
                </c:pt>
                <c:pt idx="683">
                  <c:v>9.8943999999999992</c:v>
                </c:pt>
                <c:pt idx="684">
                  <c:v>9.9059499999999989</c:v>
                </c:pt>
                <c:pt idx="685">
                  <c:v>9.9174999999999986</c:v>
                </c:pt>
                <c:pt idx="686">
                  <c:v>9.9290499999999984</c:v>
                </c:pt>
                <c:pt idx="687">
                  <c:v>9.9405999999999999</c:v>
                </c:pt>
                <c:pt idx="688">
                  <c:v>9.9521499999999996</c:v>
                </c:pt>
                <c:pt idx="689">
                  <c:v>9.9636999999999993</c:v>
                </c:pt>
                <c:pt idx="690">
                  <c:v>9.9752499999999991</c:v>
                </c:pt>
                <c:pt idx="691">
                  <c:v>9.9867999999999988</c:v>
                </c:pt>
                <c:pt idx="692">
                  <c:v>9.9983499999999985</c:v>
                </c:pt>
                <c:pt idx="693">
                  <c:v>10.0099</c:v>
                </c:pt>
              </c:numCache>
            </c:numRef>
          </c:xVal>
          <c:yVal>
            <c:numRef>
              <c:f>'Validace matice'!$T$3:$T$696</c:f>
              <c:numCache>
                <c:formatCode>0.00E+00</c:formatCode>
                <c:ptCount val="694"/>
                <c:pt idx="0">
                  <c:v>5.2640420917144225E-3</c:v>
                </c:pt>
                <c:pt idx="1">
                  <c:v>5.3156313745714827E-3</c:v>
                </c:pt>
                <c:pt idx="2">
                  <c:v>5.2123961149816295E-3</c:v>
                </c:pt>
                <c:pt idx="3">
                  <c:v>5.1413604822771672E-3</c:v>
                </c:pt>
                <c:pt idx="4">
                  <c:v>5.133472549958786E-3</c:v>
                </c:pt>
                <c:pt idx="5">
                  <c:v>5.2727458385966128E-3</c:v>
                </c:pt>
                <c:pt idx="6">
                  <c:v>4.3554554220123992E-3</c:v>
                </c:pt>
                <c:pt idx="7">
                  <c:v>4.48663437139227E-3</c:v>
                </c:pt>
                <c:pt idx="8">
                  <c:v>4.8269824065888421E-3</c:v>
                </c:pt>
                <c:pt idx="9">
                  <c:v>4.9600062777648149E-3</c:v>
                </c:pt>
                <c:pt idx="10">
                  <c:v>5.013708469214579E-3</c:v>
                </c:pt>
                <c:pt idx="11">
                  <c:v>5.0782395001685221E-3</c:v>
                </c:pt>
                <c:pt idx="12">
                  <c:v>5.1682363068398457E-3</c:v>
                </c:pt>
                <c:pt idx="13">
                  <c:v>5.0754595005100258E-3</c:v>
                </c:pt>
                <c:pt idx="14">
                  <c:v>5.2053810621899739E-3</c:v>
                </c:pt>
                <c:pt idx="15">
                  <c:v>5.0341210682480477E-3</c:v>
                </c:pt>
                <c:pt idx="16">
                  <c:v>5.2203613158986447E-3</c:v>
                </c:pt>
                <c:pt idx="17">
                  <c:v>5.2776495702240881E-3</c:v>
                </c:pt>
                <c:pt idx="18">
                  <c:v>5.1525674802404631E-3</c:v>
                </c:pt>
                <c:pt idx="19">
                  <c:v>5.1784402561377302E-3</c:v>
                </c:pt>
                <c:pt idx="20">
                  <c:v>5.3801407793888333E-3</c:v>
                </c:pt>
                <c:pt idx="21">
                  <c:v>5.248304077970692E-3</c:v>
                </c:pt>
                <c:pt idx="22">
                  <c:v>5.1871827610149683E-3</c:v>
                </c:pt>
                <c:pt idx="23">
                  <c:v>5.2421908701222788E-3</c:v>
                </c:pt>
                <c:pt idx="24">
                  <c:v>5.2942925831521411E-3</c:v>
                </c:pt>
                <c:pt idx="25">
                  <c:v>5.3475420688501914E-3</c:v>
                </c:pt>
                <c:pt idx="26">
                  <c:v>5.3696373008834865E-3</c:v>
                </c:pt>
                <c:pt idx="27">
                  <c:v>5.4610939645469347E-3</c:v>
                </c:pt>
                <c:pt idx="28">
                  <c:v>5.3432045131897128E-3</c:v>
                </c:pt>
                <c:pt idx="29">
                  <c:v>5.1044455123593676E-3</c:v>
                </c:pt>
                <c:pt idx="30">
                  <c:v>5.2786151596996046E-3</c:v>
                </c:pt>
                <c:pt idx="31">
                  <c:v>5.215821517721461E-3</c:v>
                </c:pt>
                <c:pt idx="32">
                  <c:v>5.1917803663294433E-3</c:v>
                </c:pt>
                <c:pt idx="33">
                  <c:v>4.9359683012298386E-3</c:v>
                </c:pt>
                <c:pt idx="34">
                  <c:v>5.1292299926180779E-3</c:v>
                </c:pt>
                <c:pt idx="35">
                  <c:v>5.0085442343821033E-3</c:v>
                </c:pt>
                <c:pt idx="36">
                  <c:v>5.297814489176449E-3</c:v>
                </c:pt>
                <c:pt idx="37">
                  <c:v>5.0122392113470544E-3</c:v>
                </c:pt>
                <c:pt idx="38">
                  <c:v>5.1396795810175469E-3</c:v>
                </c:pt>
                <c:pt idx="39">
                  <c:v>5.184535713649051E-3</c:v>
                </c:pt>
                <c:pt idx="40">
                  <c:v>5.1103917103578521E-3</c:v>
                </c:pt>
                <c:pt idx="41">
                  <c:v>5.0632213749508669E-3</c:v>
                </c:pt>
                <c:pt idx="42">
                  <c:v>5.0490590798653078E-3</c:v>
                </c:pt>
                <c:pt idx="43">
                  <c:v>4.968104018655317E-3</c:v>
                </c:pt>
                <c:pt idx="44">
                  <c:v>4.9791047539907221E-3</c:v>
                </c:pt>
                <c:pt idx="45">
                  <c:v>4.9979602918051261E-3</c:v>
                </c:pt>
                <c:pt idx="46">
                  <c:v>5.0537740105786148E-3</c:v>
                </c:pt>
                <c:pt idx="47">
                  <c:v>5.1405880436822815E-3</c:v>
                </c:pt>
                <c:pt idx="48">
                  <c:v>4.8577265058326203E-3</c:v>
                </c:pt>
                <c:pt idx="49">
                  <c:v>5.0003743170338065E-3</c:v>
                </c:pt>
                <c:pt idx="50">
                  <c:v>4.9458714018991573E-3</c:v>
                </c:pt>
                <c:pt idx="51">
                  <c:v>4.922985486150968E-3</c:v>
                </c:pt>
                <c:pt idx="52">
                  <c:v>4.8071937906596597E-3</c:v>
                </c:pt>
                <c:pt idx="53">
                  <c:v>4.7836242498499144E-3</c:v>
                </c:pt>
                <c:pt idx="54">
                  <c:v>4.7794175436546259E-3</c:v>
                </c:pt>
                <c:pt idx="55">
                  <c:v>4.7908110541611034E-3</c:v>
                </c:pt>
                <c:pt idx="56">
                  <c:v>4.8608584404557084E-3</c:v>
                </c:pt>
                <c:pt idx="57">
                  <c:v>4.6026659335178122E-3</c:v>
                </c:pt>
                <c:pt idx="58">
                  <c:v>4.8427044841995023E-3</c:v>
                </c:pt>
                <c:pt idx="59">
                  <c:v>4.7329301323667328E-3</c:v>
                </c:pt>
                <c:pt idx="60">
                  <c:v>4.7772990275222168E-3</c:v>
                </c:pt>
                <c:pt idx="61">
                  <c:v>4.7455406851495668E-3</c:v>
                </c:pt>
                <c:pt idx="62">
                  <c:v>4.8416586368119031E-3</c:v>
                </c:pt>
                <c:pt idx="63">
                  <c:v>4.5675913911179663E-3</c:v>
                </c:pt>
                <c:pt idx="64">
                  <c:v>4.7010997166160619E-3</c:v>
                </c:pt>
                <c:pt idx="65">
                  <c:v>4.8667197419522785E-3</c:v>
                </c:pt>
                <c:pt idx="66">
                  <c:v>4.6336321902906413E-3</c:v>
                </c:pt>
                <c:pt idx="67">
                  <c:v>4.6294924241006268E-3</c:v>
                </c:pt>
                <c:pt idx="68">
                  <c:v>4.6769953567065894E-3</c:v>
                </c:pt>
                <c:pt idx="69">
                  <c:v>4.7627612128197626E-3</c:v>
                </c:pt>
                <c:pt idx="70">
                  <c:v>4.7413519354509185E-3</c:v>
                </c:pt>
                <c:pt idx="71">
                  <c:v>4.5629629855670041E-3</c:v>
                </c:pt>
                <c:pt idx="72">
                  <c:v>4.6311246304749807E-3</c:v>
                </c:pt>
                <c:pt idx="73">
                  <c:v>4.46595172396672E-3</c:v>
                </c:pt>
                <c:pt idx="74">
                  <c:v>4.5598595009615555E-3</c:v>
                </c:pt>
                <c:pt idx="75">
                  <c:v>4.641284770868892E-3</c:v>
                </c:pt>
                <c:pt idx="76">
                  <c:v>4.8147602996265722E-3</c:v>
                </c:pt>
                <c:pt idx="77">
                  <c:v>4.6752808102087174E-3</c:v>
                </c:pt>
                <c:pt idx="78">
                  <c:v>4.6439033476012139E-3</c:v>
                </c:pt>
                <c:pt idx="79">
                  <c:v>4.2753442955285811E-3</c:v>
                </c:pt>
                <c:pt idx="80">
                  <c:v>4.5598231138013132E-3</c:v>
                </c:pt>
                <c:pt idx="81">
                  <c:v>4.4021754431184312E-3</c:v>
                </c:pt>
                <c:pt idx="82">
                  <c:v>4.3816424469088613E-3</c:v>
                </c:pt>
                <c:pt idx="83">
                  <c:v>4.4046690047007753E-3</c:v>
                </c:pt>
                <c:pt idx="84">
                  <c:v>4.4771280866211672E-3</c:v>
                </c:pt>
                <c:pt idx="85">
                  <c:v>4.4344828295996277E-3</c:v>
                </c:pt>
                <c:pt idx="86">
                  <c:v>4.3420085417907161E-3</c:v>
                </c:pt>
                <c:pt idx="87">
                  <c:v>4.4990432589051355E-3</c:v>
                </c:pt>
                <c:pt idx="88">
                  <c:v>4.464154610569827E-3</c:v>
                </c:pt>
                <c:pt idx="89">
                  <c:v>4.3450287585546799E-3</c:v>
                </c:pt>
                <c:pt idx="90">
                  <c:v>4.4573636119750676E-3</c:v>
                </c:pt>
                <c:pt idx="91">
                  <c:v>4.450753374072098E-3</c:v>
                </c:pt>
                <c:pt idx="92">
                  <c:v>4.381632180163365E-3</c:v>
                </c:pt>
                <c:pt idx="93">
                  <c:v>4.3244593751848668E-3</c:v>
                </c:pt>
                <c:pt idx="94">
                  <c:v>4.4116349296721112E-3</c:v>
                </c:pt>
                <c:pt idx="95">
                  <c:v>4.4543583211623878E-3</c:v>
                </c:pt>
                <c:pt idx="96">
                  <c:v>4.4074088650952548E-3</c:v>
                </c:pt>
                <c:pt idx="97">
                  <c:v>4.2984312580680931E-3</c:v>
                </c:pt>
                <c:pt idx="98">
                  <c:v>4.5469613556090973E-3</c:v>
                </c:pt>
                <c:pt idx="99">
                  <c:v>4.4540555758659775E-3</c:v>
                </c:pt>
                <c:pt idx="100">
                  <c:v>4.4276897281774769E-3</c:v>
                </c:pt>
                <c:pt idx="101">
                  <c:v>4.3849425458753486E-3</c:v>
                </c:pt>
                <c:pt idx="102">
                  <c:v>4.4941083765699412E-3</c:v>
                </c:pt>
                <c:pt idx="103">
                  <c:v>4.4259534936951428E-3</c:v>
                </c:pt>
                <c:pt idx="104">
                  <c:v>4.4343781005491845E-3</c:v>
                </c:pt>
                <c:pt idx="105">
                  <c:v>4.4996890949215223E-3</c:v>
                </c:pt>
                <c:pt idx="106">
                  <c:v>4.5157564897752777E-3</c:v>
                </c:pt>
                <c:pt idx="107">
                  <c:v>4.6442613642724735E-3</c:v>
                </c:pt>
                <c:pt idx="108">
                  <c:v>4.5244399917898437E-3</c:v>
                </c:pt>
                <c:pt idx="109">
                  <c:v>4.5547685764643917E-3</c:v>
                </c:pt>
                <c:pt idx="110">
                  <c:v>4.6200319892130241E-3</c:v>
                </c:pt>
                <c:pt idx="111">
                  <c:v>4.7502768296803751E-3</c:v>
                </c:pt>
                <c:pt idx="112">
                  <c:v>4.6193327372577196E-3</c:v>
                </c:pt>
                <c:pt idx="113">
                  <c:v>4.7168848790484453E-3</c:v>
                </c:pt>
                <c:pt idx="114">
                  <c:v>4.7335258097650629E-3</c:v>
                </c:pt>
                <c:pt idx="115">
                  <c:v>4.8213061539026632E-3</c:v>
                </c:pt>
                <c:pt idx="116">
                  <c:v>4.9199027411960606E-3</c:v>
                </c:pt>
                <c:pt idx="117">
                  <c:v>5.0858017210168348E-3</c:v>
                </c:pt>
                <c:pt idx="118">
                  <c:v>5.2382057029773978E-3</c:v>
                </c:pt>
                <c:pt idx="119">
                  <c:v>5.2129043601156022E-3</c:v>
                </c:pt>
                <c:pt idx="120">
                  <c:v>5.5669990727487293E-3</c:v>
                </c:pt>
                <c:pt idx="121">
                  <c:v>5.6783333308023289E-3</c:v>
                </c:pt>
                <c:pt idx="122">
                  <c:v>5.7043845377884915E-3</c:v>
                </c:pt>
                <c:pt idx="123">
                  <c:v>5.9852502450528288E-3</c:v>
                </c:pt>
                <c:pt idx="124">
                  <c:v>5.8807582987055141E-3</c:v>
                </c:pt>
                <c:pt idx="125">
                  <c:v>6.1962924759077706E-3</c:v>
                </c:pt>
                <c:pt idx="126">
                  <c:v>6.270731060577274E-3</c:v>
                </c:pt>
                <c:pt idx="127">
                  <c:v>6.1646048050282148E-3</c:v>
                </c:pt>
                <c:pt idx="128">
                  <c:v>6.3539751318659665E-3</c:v>
                </c:pt>
                <c:pt idx="129">
                  <c:v>6.2601893394757541E-3</c:v>
                </c:pt>
                <c:pt idx="130">
                  <c:v>6.2323862711135087E-3</c:v>
                </c:pt>
                <c:pt idx="131">
                  <c:v>6.0212964586348625E-3</c:v>
                </c:pt>
                <c:pt idx="132">
                  <c:v>6.0415742911717274E-3</c:v>
                </c:pt>
                <c:pt idx="133">
                  <c:v>5.9831093399934946E-3</c:v>
                </c:pt>
                <c:pt idx="134">
                  <c:v>5.9166862591707465E-3</c:v>
                </c:pt>
                <c:pt idx="135">
                  <c:v>5.7748470881810949E-3</c:v>
                </c:pt>
                <c:pt idx="136">
                  <c:v>5.5166352228616308E-3</c:v>
                </c:pt>
                <c:pt idx="137">
                  <c:v>5.5907122861475573E-3</c:v>
                </c:pt>
                <c:pt idx="138">
                  <c:v>5.5466216445341681E-3</c:v>
                </c:pt>
                <c:pt idx="139">
                  <c:v>5.2832605527973319E-3</c:v>
                </c:pt>
                <c:pt idx="140">
                  <c:v>5.1167210971084214E-3</c:v>
                </c:pt>
                <c:pt idx="141">
                  <c:v>5.2203374632389266E-3</c:v>
                </c:pt>
                <c:pt idx="142">
                  <c:v>5.1123298987335222E-3</c:v>
                </c:pt>
                <c:pt idx="143">
                  <c:v>5.0600192017697335E-3</c:v>
                </c:pt>
                <c:pt idx="144">
                  <c:v>5.0214936516141777E-3</c:v>
                </c:pt>
                <c:pt idx="145">
                  <c:v>4.9719636346353957E-3</c:v>
                </c:pt>
                <c:pt idx="146">
                  <c:v>4.9143073236686992E-3</c:v>
                </c:pt>
                <c:pt idx="147">
                  <c:v>4.9689352539533252E-3</c:v>
                </c:pt>
                <c:pt idx="148">
                  <c:v>4.8730955558330836E-3</c:v>
                </c:pt>
                <c:pt idx="149">
                  <c:v>5.097424501556775E-3</c:v>
                </c:pt>
                <c:pt idx="150">
                  <c:v>5.1969755044781792E-3</c:v>
                </c:pt>
                <c:pt idx="151">
                  <c:v>4.9590377402077609E-3</c:v>
                </c:pt>
                <c:pt idx="152">
                  <c:v>4.9813932692865086E-3</c:v>
                </c:pt>
                <c:pt idx="153">
                  <c:v>5.0572609107116528E-3</c:v>
                </c:pt>
                <c:pt idx="154">
                  <c:v>5.03523938071681E-3</c:v>
                </c:pt>
                <c:pt idx="155">
                  <c:v>5.2479784283484864E-3</c:v>
                </c:pt>
                <c:pt idx="156">
                  <c:v>5.2429824403232303E-3</c:v>
                </c:pt>
                <c:pt idx="157">
                  <c:v>5.0854649181630764E-3</c:v>
                </c:pt>
                <c:pt idx="158">
                  <c:v>5.1340992956010172E-3</c:v>
                </c:pt>
                <c:pt idx="159">
                  <c:v>5.0237395124994588E-3</c:v>
                </c:pt>
                <c:pt idx="160">
                  <c:v>5.2527267156766786E-3</c:v>
                </c:pt>
                <c:pt idx="161">
                  <c:v>5.3006581096714965E-3</c:v>
                </c:pt>
                <c:pt idx="162">
                  <c:v>5.1825885985649477E-3</c:v>
                </c:pt>
                <c:pt idx="163">
                  <c:v>5.2153675956284175E-3</c:v>
                </c:pt>
                <c:pt idx="164">
                  <c:v>5.1657431163446878E-3</c:v>
                </c:pt>
                <c:pt idx="165">
                  <c:v>5.3270470472293842E-3</c:v>
                </c:pt>
                <c:pt idx="166">
                  <c:v>5.5160008080842099E-3</c:v>
                </c:pt>
                <c:pt idx="167">
                  <c:v>5.3941411567652985E-3</c:v>
                </c:pt>
                <c:pt idx="168">
                  <c:v>5.5440709355250853E-3</c:v>
                </c:pt>
                <c:pt idx="169">
                  <c:v>5.5924070000969005E-3</c:v>
                </c:pt>
                <c:pt idx="170">
                  <c:v>5.5931806550331203E-3</c:v>
                </c:pt>
                <c:pt idx="171">
                  <c:v>5.8871723757984501E-3</c:v>
                </c:pt>
                <c:pt idx="172">
                  <c:v>5.730173344901811E-3</c:v>
                </c:pt>
                <c:pt idx="173">
                  <c:v>5.7074443990335587E-3</c:v>
                </c:pt>
                <c:pt idx="174">
                  <c:v>5.8287424098955338E-3</c:v>
                </c:pt>
                <c:pt idx="175">
                  <c:v>6.0187212578714641E-3</c:v>
                </c:pt>
                <c:pt idx="176">
                  <c:v>6.1035914744437952E-3</c:v>
                </c:pt>
                <c:pt idx="177">
                  <c:v>6.0231318146279304E-3</c:v>
                </c:pt>
                <c:pt idx="178">
                  <c:v>6.2859468928015772E-3</c:v>
                </c:pt>
                <c:pt idx="179">
                  <c:v>6.4002262636957625E-3</c:v>
                </c:pt>
                <c:pt idx="180">
                  <c:v>6.258614734079143E-3</c:v>
                </c:pt>
                <c:pt idx="181">
                  <c:v>6.4575366801726273E-3</c:v>
                </c:pt>
                <c:pt idx="182">
                  <c:v>6.4770096039857786E-3</c:v>
                </c:pt>
                <c:pt idx="183">
                  <c:v>6.5695382354515747E-3</c:v>
                </c:pt>
                <c:pt idx="184">
                  <c:v>6.6864450479386496E-3</c:v>
                </c:pt>
                <c:pt idx="185">
                  <c:v>6.5463145891316585E-3</c:v>
                </c:pt>
                <c:pt idx="186">
                  <c:v>6.4607570160099496E-3</c:v>
                </c:pt>
                <c:pt idx="187">
                  <c:v>6.3333947808081941E-3</c:v>
                </c:pt>
                <c:pt idx="188">
                  <c:v>6.3922212533700055E-3</c:v>
                </c:pt>
                <c:pt idx="189">
                  <c:v>6.140733446640026E-3</c:v>
                </c:pt>
                <c:pt idx="190">
                  <c:v>6.1356943094213494E-3</c:v>
                </c:pt>
                <c:pt idx="191">
                  <c:v>5.7654846203107589E-3</c:v>
                </c:pt>
                <c:pt idx="192">
                  <c:v>5.6676535240354781E-3</c:v>
                </c:pt>
                <c:pt idx="193">
                  <c:v>5.258969597880859E-3</c:v>
                </c:pt>
                <c:pt idx="194">
                  <c:v>5.1192668995202577E-3</c:v>
                </c:pt>
                <c:pt idx="195">
                  <c:v>4.6914403171485711E-3</c:v>
                </c:pt>
                <c:pt idx="196">
                  <c:v>4.2258074959006658E-3</c:v>
                </c:pt>
                <c:pt idx="197">
                  <c:v>3.92315909447798E-3</c:v>
                </c:pt>
                <c:pt idx="198">
                  <c:v>3.580740578323709E-3</c:v>
                </c:pt>
                <c:pt idx="199">
                  <c:v>3.1847348458996618E-3</c:v>
                </c:pt>
                <c:pt idx="200">
                  <c:v>2.8258874135080564E-3</c:v>
                </c:pt>
                <c:pt idx="201">
                  <c:v>2.4231933087123033E-3</c:v>
                </c:pt>
                <c:pt idx="202">
                  <c:v>2.129063976448606E-3</c:v>
                </c:pt>
                <c:pt idx="203">
                  <c:v>1.8061064887015599E-3</c:v>
                </c:pt>
                <c:pt idx="204">
                  <c:v>1.6825418566878095E-3</c:v>
                </c:pt>
                <c:pt idx="205">
                  <c:v>1.2637803570383001E-3</c:v>
                </c:pt>
                <c:pt idx="206">
                  <c:v>1.1032813348773177E-3</c:v>
                </c:pt>
                <c:pt idx="207">
                  <c:v>9.6742382132842684E-4</c:v>
                </c:pt>
                <c:pt idx="208">
                  <c:v>7.2154425524970285E-4</c:v>
                </c:pt>
                <c:pt idx="209">
                  <c:v>5.663045487047868E-4</c:v>
                </c:pt>
                <c:pt idx="210">
                  <c:v>4.3756386891645422E-4</c:v>
                </c:pt>
                <c:pt idx="211">
                  <c:v>3.7753528002957101E-4</c:v>
                </c:pt>
                <c:pt idx="212">
                  <c:v>3.8607743905794828E-4</c:v>
                </c:pt>
                <c:pt idx="213">
                  <c:v>2.3555476605373104E-4</c:v>
                </c:pt>
                <c:pt idx="214">
                  <c:v>1.4078703573583404E-4</c:v>
                </c:pt>
                <c:pt idx="215">
                  <c:v>1.3497051209311611E-4</c:v>
                </c:pt>
                <c:pt idx="216">
                  <c:v>1.2758661925392663E-4</c:v>
                </c:pt>
                <c:pt idx="217">
                  <c:v>1.0952782624513131E-4</c:v>
                </c:pt>
                <c:pt idx="218">
                  <c:v>3.6016134903962081E-5</c:v>
                </c:pt>
                <c:pt idx="219">
                  <c:v>8.2879292584253284E-5</c:v>
                </c:pt>
                <c:pt idx="220">
                  <c:v>-1.4295700929145306E-5</c:v>
                </c:pt>
                <c:pt idx="221">
                  <c:v>2.9700478379297343E-5</c:v>
                </c:pt>
                <c:pt idx="222">
                  <c:v>1.6177958219411161E-5</c:v>
                </c:pt>
                <c:pt idx="223">
                  <c:v>3.1739293230403115E-6</c:v>
                </c:pt>
                <c:pt idx="224">
                  <c:v>-2.0949088025535841E-5</c:v>
                </c:pt>
                <c:pt idx="225">
                  <c:v>2.7677826436763441E-5</c:v>
                </c:pt>
                <c:pt idx="226">
                  <c:v>3.4602004099606273E-5</c:v>
                </c:pt>
                <c:pt idx="227">
                  <c:v>4.5909216219242614E-5</c:v>
                </c:pt>
                <c:pt idx="228">
                  <c:v>3.6699059023055658E-5</c:v>
                </c:pt>
                <c:pt idx="229">
                  <c:v>2.5729577475145109E-5</c:v>
                </c:pt>
                <c:pt idx="230">
                  <c:v>-1.1692050148107064E-5</c:v>
                </c:pt>
                <c:pt idx="231">
                  <c:v>2.0073755200184529E-5</c:v>
                </c:pt>
                <c:pt idx="232">
                  <c:v>-6.6923306350299322E-6</c:v>
                </c:pt>
                <c:pt idx="233">
                  <c:v>1.5777019130232658E-5</c:v>
                </c:pt>
                <c:pt idx="234">
                  <c:v>-3.8693941274458161E-5</c:v>
                </c:pt>
                <c:pt idx="235">
                  <c:v>-9.7638605105204949E-6</c:v>
                </c:pt>
                <c:pt idx="236">
                  <c:v>1.629551039374783E-5</c:v>
                </c:pt>
                <c:pt idx="237">
                  <c:v>3.2394159034998341E-5</c:v>
                </c:pt>
                <c:pt idx="238">
                  <c:v>2.7928557679183734E-5</c:v>
                </c:pt>
                <c:pt idx="239">
                  <c:v>-6.052555709357456E-6</c:v>
                </c:pt>
                <c:pt idx="240">
                  <c:v>5.4203674550556772E-5</c:v>
                </c:pt>
                <c:pt idx="241">
                  <c:v>3.4012140400532785E-5</c:v>
                </c:pt>
                <c:pt idx="242">
                  <c:v>3.4868362235773758E-5</c:v>
                </c:pt>
                <c:pt idx="243">
                  <c:v>2.3635553097052818E-5</c:v>
                </c:pt>
                <c:pt idx="244">
                  <c:v>-2.6809461804138431E-5</c:v>
                </c:pt>
                <c:pt idx="245">
                  <c:v>4.0783079671259911E-5</c:v>
                </c:pt>
                <c:pt idx="246">
                  <c:v>-2.2183159080566209E-5</c:v>
                </c:pt>
                <c:pt idx="247">
                  <c:v>1.6444316355578886E-5</c:v>
                </c:pt>
                <c:pt idx="248">
                  <c:v>-2.7968428935789618E-5</c:v>
                </c:pt>
                <c:pt idx="249">
                  <c:v>2.3792522976989397E-5</c:v>
                </c:pt>
                <c:pt idx="250">
                  <c:v>7.5494698802600033E-5</c:v>
                </c:pt>
                <c:pt idx="251">
                  <c:v>2.9000525481529418E-5</c:v>
                </c:pt>
                <c:pt idx="252">
                  <c:v>2.5815174919523296E-5</c:v>
                </c:pt>
                <c:pt idx="253">
                  <c:v>8.0468194821155331E-7</c:v>
                </c:pt>
                <c:pt idx="254">
                  <c:v>3.8143742672442632E-5</c:v>
                </c:pt>
                <c:pt idx="255">
                  <c:v>1.2068744874427037E-5</c:v>
                </c:pt>
                <c:pt idx="256">
                  <c:v>3.5618226360140833E-5</c:v>
                </c:pt>
                <c:pt idx="257">
                  <c:v>3.3159650053112852E-5</c:v>
                </c:pt>
                <c:pt idx="258">
                  <c:v>-3.5746210207611697E-6</c:v>
                </c:pt>
                <c:pt idx="259">
                  <c:v>-3.3471012818634411E-5</c:v>
                </c:pt>
                <c:pt idx="260">
                  <c:v>3.6026628424961324E-5</c:v>
                </c:pt>
                <c:pt idx="261">
                  <c:v>-2.9370664334219189E-5</c:v>
                </c:pt>
                <c:pt idx="262">
                  <c:v>-1.5789368087164949E-5</c:v>
                </c:pt>
                <c:pt idx="263">
                  <c:v>-1.8247944394192931E-5</c:v>
                </c:pt>
                <c:pt idx="264">
                  <c:v>-2.5614293055837828E-6</c:v>
                </c:pt>
                <c:pt idx="265">
                  <c:v>3.1137513509448619E-6</c:v>
                </c:pt>
                <c:pt idx="266">
                  <c:v>9.9791529266193952E-6</c:v>
                </c:pt>
                <c:pt idx="267">
                  <c:v>-2.0828505305842072E-5</c:v>
                </c:pt>
                <c:pt idx="268">
                  <c:v>3.8488936219810256E-5</c:v>
                </c:pt>
                <c:pt idx="269">
                  <c:v>5.5408821420986238E-5</c:v>
                </c:pt>
                <c:pt idx="270">
                  <c:v>3.8826666791536134E-5</c:v>
                </c:pt>
                <c:pt idx="271">
                  <c:v>9.5348791004268785E-7</c:v>
                </c:pt>
                <c:pt idx="272">
                  <c:v>8.2704407439585742E-6</c:v>
                </c:pt>
                <c:pt idx="273">
                  <c:v>-1.1249363750434775E-5</c:v>
                </c:pt>
                <c:pt idx="274">
                  <c:v>5.4964733138386714E-5</c:v>
                </c:pt>
                <c:pt idx="275">
                  <c:v>-2.5306002067583082E-5</c:v>
                </c:pt>
                <c:pt idx="276">
                  <c:v>1.6345421620346983E-5</c:v>
                </c:pt>
                <c:pt idx="277">
                  <c:v>1.4126382092276515E-5</c:v>
                </c:pt>
                <c:pt idx="278">
                  <c:v>5.3090000671626937E-6</c:v>
                </c:pt>
                <c:pt idx="279">
                  <c:v>6.1676896321945617E-5</c:v>
                </c:pt>
                <c:pt idx="280">
                  <c:v>1.374923381495065E-5</c:v>
                </c:pt>
                <c:pt idx="281">
                  <c:v>-8.3494616987576218E-8</c:v>
                </c:pt>
                <c:pt idx="282">
                  <c:v>3.9388307248472171E-5</c:v>
                </c:pt>
                <c:pt idx="283">
                  <c:v>1.7555000921061018E-5</c:v>
                </c:pt>
                <c:pt idx="284">
                  <c:v>-1.5793800517449522E-5</c:v>
                </c:pt>
                <c:pt idx="285">
                  <c:v>1.9506981370500386E-5</c:v>
                </c:pt>
                <c:pt idx="286">
                  <c:v>2.1670976299223514E-5</c:v>
                </c:pt>
                <c:pt idx="287">
                  <c:v>3.6805664125393589E-7</c:v>
                </c:pt>
                <c:pt idx="288">
                  <c:v>1.3656214626840507E-6</c:v>
                </c:pt>
                <c:pt idx="289">
                  <c:v>-1.43759382252726E-5</c:v>
                </c:pt>
                <c:pt idx="290">
                  <c:v>1.9016012406658887E-5</c:v>
                </c:pt>
                <c:pt idx="291">
                  <c:v>1.4414675604361671E-7</c:v>
                </c:pt>
                <c:pt idx="292">
                  <c:v>8.9064841818100958E-6</c:v>
                </c:pt>
                <c:pt idx="293">
                  <c:v>-5.01401667773901E-5</c:v>
                </c:pt>
                <c:pt idx="294">
                  <c:v>4.1304601480132339E-5</c:v>
                </c:pt>
                <c:pt idx="295">
                  <c:v>-3.7418823853397625E-5</c:v>
                </c:pt>
                <c:pt idx="296">
                  <c:v>3.5519331624909015E-5</c:v>
                </c:pt>
                <c:pt idx="297">
                  <c:v>1.343086162479308E-5</c:v>
                </c:pt>
                <c:pt idx="298">
                  <c:v>3.2726756233976107E-5</c:v>
                </c:pt>
                <c:pt idx="299">
                  <c:v>-1.1253796180719266E-5</c:v>
                </c:pt>
                <c:pt idx="300">
                  <c:v>-8.3786538907653512E-6</c:v>
                </c:pt>
                <c:pt idx="301">
                  <c:v>-3.2053851468921106E-5</c:v>
                </c:pt>
                <c:pt idx="302">
                  <c:v>1.987969721754168E-5</c:v>
                </c:pt>
                <c:pt idx="303">
                  <c:v>1.0807151519723075E-5</c:v>
                </c:pt>
                <c:pt idx="304">
                  <c:v>-5.8337791968953251E-6</c:v>
                </c:pt>
                <c:pt idx="305">
                  <c:v>-1.9945462113391051E-5</c:v>
                </c:pt>
                <c:pt idx="306">
                  <c:v>3.874150228220818E-7</c:v>
                </c:pt>
                <c:pt idx="307">
                  <c:v>4.0970602396227501E-5</c:v>
                </c:pt>
                <c:pt idx="308">
                  <c:v>4.6722556868474739E-6</c:v>
                </c:pt>
                <c:pt idx="309">
                  <c:v>-3.4027251895409354E-6</c:v>
                </c:pt>
                <c:pt idx="310">
                  <c:v>1.0021601177576722E-5</c:v>
                </c:pt>
                <c:pt idx="311">
                  <c:v>-8.2611017164288412E-6</c:v>
                </c:pt>
                <c:pt idx="312">
                  <c:v>-2.4831360939952629E-5</c:v>
                </c:pt>
                <c:pt idx="313">
                  <c:v>2.6045846837911825E-5</c:v>
                </c:pt>
                <c:pt idx="314">
                  <c:v>2.9796569344674773E-5</c:v>
                </c:pt>
                <c:pt idx="315">
                  <c:v>-1.5982725127344184E-5</c:v>
                </c:pt>
                <c:pt idx="316">
                  <c:v>-1.344158192129519E-5</c:v>
                </c:pt>
                <c:pt idx="317">
                  <c:v>4.3739386975307683E-5</c:v>
                </c:pt>
                <c:pt idx="318">
                  <c:v>2.1835409154801921E-5</c:v>
                </c:pt>
                <c:pt idx="319">
                  <c:v>-7.4286974937819088E-5</c:v>
                </c:pt>
                <c:pt idx="320">
                  <c:v>3.7925110471663704E-7</c:v>
                </c:pt>
                <c:pt idx="321">
                  <c:v>3.1230058530599046E-5</c:v>
                </c:pt>
                <c:pt idx="322">
                  <c:v>2.2449331673140383E-6</c:v>
                </c:pt>
                <c:pt idx="323">
                  <c:v>1.3858622071181715E-5</c:v>
                </c:pt>
                <c:pt idx="324">
                  <c:v>-1.8213660061341132E-5</c:v>
                </c:pt>
                <c:pt idx="325">
                  <c:v>-5.0132435794335533E-6</c:v>
                </c:pt>
                <c:pt idx="326">
                  <c:v>-1.3983863996663E-5</c:v>
                </c:pt>
                <c:pt idx="327">
                  <c:v>1.0661376103249237E-5</c:v>
                </c:pt>
                <c:pt idx="328">
                  <c:v>1.0044691046965942E-5</c:v>
                </c:pt>
                <c:pt idx="329">
                  <c:v>1.5649200210399971E-5</c:v>
                </c:pt>
                <c:pt idx="330">
                  <c:v>-4.8573498523382118E-5</c:v>
                </c:pt>
                <c:pt idx="331">
                  <c:v>-7.5938044910826547E-6</c:v>
                </c:pt>
                <c:pt idx="332">
                  <c:v>2.1391320872202397E-5</c:v>
                </c:pt>
                <c:pt idx="333">
                  <c:v>-2.3476707165228411E-5</c:v>
                </c:pt>
                <c:pt idx="334">
                  <c:v>2.2263169601190554E-5</c:v>
                </c:pt>
                <c:pt idx="335">
                  <c:v>8.5993064551153077E-6</c:v>
                </c:pt>
                <c:pt idx="336">
                  <c:v>-1.626984353000721E-5</c:v>
                </c:pt>
                <c:pt idx="337">
                  <c:v>-1.1623481482403264E-5</c:v>
                </c:pt>
                <c:pt idx="338">
                  <c:v>-1.4710638251641019E-5</c:v>
                </c:pt>
                <c:pt idx="339">
                  <c:v>4.0938647666269296E-5</c:v>
                </c:pt>
                <c:pt idx="340">
                  <c:v>7.2071316426338642E-7</c:v>
                </c:pt>
                <c:pt idx="341">
                  <c:v>2.3598464994346508E-5</c:v>
                </c:pt>
                <c:pt idx="342">
                  <c:v>-2.6335026836055908E-6</c:v>
                </c:pt>
                <c:pt idx="343">
                  <c:v>6.270177728350156E-6</c:v>
                </c:pt>
                <c:pt idx="344">
                  <c:v>-4.9075868110234416E-6</c:v>
                </c:pt>
                <c:pt idx="345">
                  <c:v>1.7614271791144443E-6</c:v>
                </c:pt>
                <c:pt idx="346">
                  <c:v>-7.955325874661168E-6</c:v>
                </c:pt>
                <c:pt idx="347">
                  <c:v>1.0468720005533622E-5</c:v>
                </c:pt>
                <c:pt idx="348">
                  <c:v>-1.0959915744877991E-5</c:v>
                </c:pt>
                <c:pt idx="349">
                  <c:v>-9.3731881668381306E-6</c:v>
                </c:pt>
                <c:pt idx="350">
                  <c:v>2.3111722301241605E-6</c:v>
                </c:pt>
                <c:pt idx="351">
                  <c:v>1.8292268697038202E-5</c:v>
                </c:pt>
                <c:pt idx="352">
                  <c:v>3.5086437805772269E-5</c:v>
                </c:pt>
                <c:pt idx="353">
                  <c:v>1.8979625246416191E-5</c:v>
                </c:pt>
                <c:pt idx="354">
                  <c:v>1.2169268270089079E-5</c:v>
                </c:pt>
                <c:pt idx="355">
                  <c:v>-2.1085070863474091E-5</c:v>
                </c:pt>
                <c:pt idx="356">
                  <c:v>-4.0282771679888838E-5</c:v>
                </c:pt>
                <c:pt idx="357">
                  <c:v>4.5969620966840935E-5</c:v>
                </c:pt>
                <c:pt idx="358">
                  <c:v>-1.7185047611964481E-6</c:v>
                </c:pt>
                <c:pt idx="359">
                  <c:v>-1.2275357973550267E-6</c:v>
                </c:pt>
                <c:pt idx="360">
                  <c:v>-6.8439403667154963E-6</c:v>
                </c:pt>
                <c:pt idx="361">
                  <c:v>-3.8512459024250313E-6</c:v>
                </c:pt>
                <c:pt idx="362">
                  <c:v>1.1356195628269095E-5</c:v>
                </c:pt>
                <c:pt idx="363">
                  <c:v>-1.3512954356853382E-5</c:v>
                </c:pt>
                <c:pt idx="364">
                  <c:v>4.2081080802161459E-6</c:v>
                </c:pt>
                <c:pt idx="365">
                  <c:v>1.076703287165939E-5</c:v>
                </c:pt>
                <c:pt idx="366">
                  <c:v>-1.8709061455467044E-5</c:v>
                </c:pt>
                <c:pt idx="367">
                  <c:v>-1.591648606453414E-5</c:v>
                </c:pt>
                <c:pt idx="368">
                  <c:v>2.3896777860472313E-5</c:v>
                </c:pt>
                <c:pt idx="369">
                  <c:v>-5.284735088349306E-6</c:v>
                </c:pt>
                <c:pt idx="370">
                  <c:v>-8.1636088661240952E-6</c:v>
                </c:pt>
                <c:pt idx="371">
                  <c:v>3.6189453236064006E-6</c:v>
                </c:pt>
                <c:pt idx="372">
                  <c:v>1.4348890092559559E-5</c:v>
                </c:pt>
                <c:pt idx="373">
                  <c:v>1.9686340177362408E-5</c:v>
                </c:pt>
                <c:pt idx="374">
                  <c:v>-4.6955723317395607E-6</c:v>
                </c:pt>
                <c:pt idx="375">
                  <c:v>8.2965611587050103E-6</c:v>
                </c:pt>
                <c:pt idx="376">
                  <c:v>9.0270669015039427E-6</c:v>
                </c:pt>
                <c:pt idx="377">
                  <c:v>1.4682889176464442E-5</c:v>
                </c:pt>
                <c:pt idx="378">
                  <c:v>1.7310330769355358E-5</c:v>
                </c:pt>
                <c:pt idx="379">
                  <c:v>2.2337572582106125E-5</c:v>
                </c:pt>
                <c:pt idx="380">
                  <c:v>3.9791575940544468E-5</c:v>
                </c:pt>
                <c:pt idx="381">
                  <c:v>-2.9816154501745948E-5</c:v>
                </c:pt>
                <c:pt idx="382">
                  <c:v>1.1447421228311078E-6</c:v>
                </c:pt>
                <c:pt idx="383">
                  <c:v>-2.1041921670053148E-5</c:v>
                </c:pt>
                <c:pt idx="384">
                  <c:v>-9.9898732231215058E-6</c:v>
                </c:pt>
                <c:pt idx="385">
                  <c:v>-1.6297365829680879E-5</c:v>
                </c:pt>
                <c:pt idx="386">
                  <c:v>-3.7567835974777006E-6</c:v>
                </c:pt>
                <c:pt idx="387">
                  <c:v>2.6451713140290427E-6</c:v>
                </c:pt>
                <c:pt idx="388">
                  <c:v>-2.8574125688158302E-6</c:v>
                </c:pt>
                <c:pt idx="389">
                  <c:v>3.2105432587859911E-6</c:v>
                </c:pt>
                <c:pt idx="390">
                  <c:v>2.9902226113084964E-5</c:v>
                </c:pt>
                <c:pt idx="391">
                  <c:v>1.5566633311378999E-5</c:v>
                </c:pt>
                <c:pt idx="392">
                  <c:v>-1.7094811577753511E-5</c:v>
                </c:pt>
                <c:pt idx="393">
                  <c:v>-1.0174365402731716E-5</c:v>
                </c:pt>
                <c:pt idx="394">
                  <c:v>-1.9918640756181039E-5</c:v>
                </c:pt>
                <c:pt idx="395">
                  <c:v>2.4470313723334706E-5</c:v>
                </c:pt>
                <c:pt idx="396">
                  <c:v>-1.6336783535280908E-5</c:v>
                </c:pt>
                <c:pt idx="397">
                  <c:v>-1.6702036406680375E-5</c:v>
                </c:pt>
                <c:pt idx="398">
                  <c:v>-2.2235874077019832E-5</c:v>
                </c:pt>
                <c:pt idx="399">
                  <c:v>1.487927676200101E-5</c:v>
                </c:pt>
                <c:pt idx="400">
                  <c:v>-1.3376249960496695E-6</c:v>
                </c:pt>
                <c:pt idx="401">
                  <c:v>-3.2896054454889963E-6</c:v>
                </c:pt>
                <c:pt idx="402">
                  <c:v>-2.6163625787751201E-5</c:v>
                </c:pt>
                <c:pt idx="403">
                  <c:v>6.9062211662017183E-6</c:v>
                </c:pt>
                <c:pt idx="404">
                  <c:v>-6.4318068140740929E-6</c:v>
                </c:pt>
                <c:pt idx="405">
                  <c:v>7.8918905817054745E-6</c:v>
                </c:pt>
                <c:pt idx="406">
                  <c:v>2.9516913917653697E-5</c:v>
                </c:pt>
                <c:pt idx="407">
                  <c:v>-2.6163625787751201E-5</c:v>
                </c:pt>
                <c:pt idx="408">
                  <c:v>-2.3928959365933421E-5</c:v>
                </c:pt>
                <c:pt idx="409">
                  <c:v>-4.3541102721928511E-6</c:v>
                </c:pt>
                <c:pt idx="410">
                  <c:v>7.2476832257484278E-6</c:v>
                </c:pt>
                <c:pt idx="411">
                  <c:v>-3.9851259129724312E-6</c:v>
                </c:pt>
                <c:pt idx="412">
                  <c:v>-8.6902640477446319E-6</c:v>
                </c:pt>
                <c:pt idx="413">
                  <c:v>1.9183475807594668E-5</c:v>
                </c:pt>
                <c:pt idx="414">
                  <c:v>1.6669854901219266E-5</c:v>
                </c:pt>
                <c:pt idx="415">
                  <c:v>-1.4283558131761264E-6</c:v>
                </c:pt>
                <c:pt idx="416">
                  <c:v>-6.1528317135614157E-7</c:v>
                </c:pt>
                <c:pt idx="417">
                  <c:v>-2.0056231638594337E-6</c:v>
                </c:pt>
                <c:pt idx="418">
                  <c:v>-1.9557820315066104E-5</c:v>
                </c:pt>
                <c:pt idx="419">
                  <c:v>-5.0808845271708705E-6</c:v>
                </c:pt>
                <c:pt idx="420">
                  <c:v>1.2039119747362594E-5</c:v>
                </c:pt>
                <c:pt idx="421">
                  <c:v>5.6490602417822086E-6</c:v>
                </c:pt>
                <c:pt idx="422">
                  <c:v>3.0141061949578901E-5</c:v>
                </c:pt>
                <c:pt idx="423">
                  <c:v>1.146558388450016E-5</c:v>
                </c:pt>
                <c:pt idx="424">
                  <c:v>-1.8222524921910114E-5</c:v>
                </c:pt>
                <c:pt idx="425">
                  <c:v>-3.9918219750952948E-5</c:v>
                </c:pt>
                <c:pt idx="426">
                  <c:v>8.1939349356521948E-6</c:v>
                </c:pt>
                <c:pt idx="427">
                  <c:v>-2.8555963031969162E-5</c:v>
                </c:pt>
                <c:pt idx="428">
                  <c:v>-1.8093077341647265E-5</c:v>
                </c:pt>
                <c:pt idx="429">
                  <c:v>7.8286820642527286E-6</c:v>
                </c:pt>
                <c:pt idx="430">
                  <c:v>-3.8764179832502862E-7</c:v>
                </c:pt>
                <c:pt idx="431">
                  <c:v>-2.746020441777074E-5</c:v>
                </c:pt>
                <c:pt idx="432">
                  <c:v>-1.8780433891025275E-5</c:v>
                </c:pt>
                <c:pt idx="433">
                  <c:v>6.4383420717494366E-6</c:v>
                </c:pt>
                <c:pt idx="434">
                  <c:v>-1.3317267713780411E-5</c:v>
                </c:pt>
                <c:pt idx="435">
                  <c:v>2.7053905180341123E-5</c:v>
                </c:pt>
                <c:pt idx="436">
                  <c:v>1.2632013991793252E-5</c:v>
                </c:pt>
                <c:pt idx="437">
                  <c:v>4.9103905808778308E-6</c:v>
                </c:pt>
                <c:pt idx="438">
                  <c:v>-9.5390229073437123E-6</c:v>
                </c:pt>
                <c:pt idx="439">
                  <c:v>8.4059494149360546E-6</c:v>
                </c:pt>
                <c:pt idx="440">
                  <c:v>-1.9397118947308631E-5</c:v>
                </c:pt>
                <c:pt idx="441">
                  <c:v>-2.9396557973462757E-5</c:v>
                </c:pt>
                <c:pt idx="442">
                  <c:v>6.2732082737074523E-6</c:v>
                </c:pt>
                <c:pt idx="443">
                  <c:v>2.1158546126423096E-5</c:v>
                </c:pt>
                <c:pt idx="444">
                  <c:v>1.5035545699473931E-5</c:v>
                </c:pt>
                <c:pt idx="445">
                  <c:v>-2.7401428330602507E-5</c:v>
                </c:pt>
                <c:pt idx="446">
                  <c:v>-2.3202886053419E-5</c:v>
                </c:pt>
                <c:pt idx="447">
                  <c:v>-2.3230408353092649E-5</c:v>
                </c:pt>
                <c:pt idx="448">
                  <c:v>-3.3100399798983929E-5</c:v>
                </c:pt>
                <c:pt idx="449">
                  <c:v>-1.5744590233313888E-5</c:v>
                </c:pt>
                <c:pt idx="450">
                  <c:v>1.2733939272382411E-5</c:v>
                </c:pt>
                <c:pt idx="451">
                  <c:v>3.3549167903325748E-6</c:v>
                </c:pt>
                <c:pt idx="452">
                  <c:v>-4.2448250957345513E-8</c:v>
                </c:pt>
                <c:pt idx="453">
                  <c:v>-1.4562533232273541E-5</c:v>
                </c:pt>
                <c:pt idx="454">
                  <c:v>-2.6891100985192841E-5</c:v>
                </c:pt>
                <c:pt idx="455">
                  <c:v>7.1606838964429439E-6</c:v>
                </c:pt>
                <c:pt idx="456">
                  <c:v>-1.7201870231090859E-5</c:v>
                </c:pt>
                <c:pt idx="457">
                  <c:v>-1.8619732523267801E-5</c:v>
                </c:pt>
                <c:pt idx="458">
                  <c:v>1.1264763868679081E-5</c:v>
                </c:pt>
                <c:pt idx="459">
                  <c:v>-7.6383555694307921E-6</c:v>
                </c:pt>
                <c:pt idx="460">
                  <c:v>7.584712855010666E-6</c:v>
                </c:pt>
                <c:pt idx="461">
                  <c:v>1.6462046076717129E-6</c:v>
                </c:pt>
                <c:pt idx="462">
                  <c:v>-5.5569275397285967E-6</c:v>
                </c:pt>
                <c:pt idx="463">
                  <c:v>-1.0206546908192846E-6</c:v>
                </c:pt>
                <c:pt idx="464">
                  <c:v>-3.212171919216133E-6</c:v>
                </c:pt>
                <c:pt idx="465">
                  <c:v>1.3259893511539351E-5</c:v>
                </c:pt>
                <c:pt idx="466">
                  <c:v>-3.9701999616887562E-6</c:v>
                </c:pt>
                <c:pt idx="467">
                  <c:v>-4.4336466258565073E-6</c:v>
                </c:pt>
                <c:pt idx="468">
                  <c:v>-1.7535869314995742E-5</c:v>
                </c:pt>
                <c:pt idx="469">
                  <c:v>-4.166587547225325E-6</c:v>
                </c:pt>
                <c:pt idx="470">
                  <c:v>2.9539777011539829E-6</c:v>
                </c:pt>
                <c:pt idx="471">
                  <c:v>-1.7830450693300582E-5</c:v>
                </c:pt>
                <c:pt idx="472">
                  <c:v>8.7667698560510113E-6</c:v>
                </c:pt>
                <c:pt idx="473">
                  <c:v>4.414989186751898E-6</c:v>
                </c:pt>
                <c:pt idx="474">
                  <c:v>1.0031393756112337E-5</c:v>
                </c:pt>
                <c:pt idx="475">
                  <c:v>-2.8744413474903272E-6</c:v>
                </c:pt>
                <c:pt idx="476">
                  <c:v>-2.0732641115967509E-6</c:v>
                </c:pt>
                <c:pt idx="477">
                  <c:v>2.3035422652483286E-5</c:v>
                </c:pt>
                <c:pt idx="478">
                  <c:v>-1.5568261971809121E-5</c:v>
                </c:pt>
                <c:pt idx="479">
                  <c:v>-1.2606821295013281E-5</c:v>
                </c:pt>
                <c:pt idx="480">
                  <c:v>-9.9518574024486715E-6</c:v>
                </c:pt>
                <c:pt idx="481">
                  <c:v>-3.6324693899629407E-6</c:v>
                </c:pt>
                <c:pt idx="482">
                  <c:v>5.832851478928831E-6</c:v>
                </c:pt>
                <c:pt idx="483">
                  <c:v>-5.572080266515238E-7</c:v>
                </c:pt>
                <c:pt idx="484">
                  <c:v>2.6869186225228007E-6</c:v>
                </c:pt>
                <c:pt idx="485">
                  <c:v>1.1001910444829502E-6</c:v>
                </c:pt>
                <c:pt idx="486">
                  <c:v>-1.8545329542352255E-5</c:v>
                </c:pt>
                <c:pt idx="487">
                  <c:v>-1.2057076244003615E-5</c:v>
                </c:pt>
                <c:pt idx="488">
                  <c:v>-4.2923036396672694E-6</c:v>
                </c:pt>
                <c:pt idx="489">
                  <c:v>1.1056480877216143E-5</c:v>
                </c:pt>
                <c:pt idx="490">
                  <c:v>4.6787909445228174E-7</c:v>
                </c:pt>
                <c:pt idx="491">
                  <c:v>-1.4221071172726802E-5</c:v>
                </c:pt>
                <c:pt idx="492">
                  <c:v>-1.0206546908192846E-6</c:v>
                </c:pt>
                <c:pt idx="493">
                  <c:v>4.7581623705483972E-8</c:v>
                </c:pt>
                <c:pt idx="494">
                  <c:v>-2.0371593899349636E-5</c:v>
                </c:pt>
                <c:pt idx="495">
                  <c:v>3.1503652866905614E-6</c:v>
                </c:pt>
                <c:pt idx="496">
                  <c:v>-1.2618716700939659E-5</c:v>
                </c:pt>
                <c:pt idx="497">
                  <c:v>1.4202413733622183E-5</c:v>
                </c:pt>
                <c:pt idx="498">
                  <c:v>-6.3977492567251588E-7</c:v>
                </c:pt>
                <c:pt idx="499">
                  <c:v>1.0451464451356188E-6</c:v>
                </c:pt>
                <c:pt idx="500">
                  <c:v>-1.3376744743412263E-5</c:v>
                </c:pt>
                <c:pt idx="501">
                  <c:v>7.5056506683076608E-7</c:v>
                </c:pt>
                <c:pt idx="502">
                  <c:v>6.1155374513073151E-6</c:v>
                </c:pt>
                <c:pt idx="503">
                  <c:v>5.1886441229717945E-6</c:v>
                </c:pt>
                <c:pt idx="504">
                  <c:v>1.4535485099560582E-6</c:v>
                </c:pt>
                <c:pt idx="505">
                  <c:v>4.5598368852591325E-7</c:v>
                </c:pt>
                <c:pt idx="506">
                  <c:v>-1.379704221415907E-5</c:v>
                </c:pt>
                <c:pt idx="507">
                  <c:v>1.4288712120464089E-5</c:v>
                </c:pt>
                <c:pt idx="508">
                  <c:v>-2.155831010617743E-6</c:v>
                </c:pt>
                <c:pt idx="509">
                  <c:v>9.9010184578829743E-7</c:v>
                </c:pt>
                <c:pt idx="510">
                  <c:v>-8.4320698296825212E-6</c:v>
                </c:pt>
                <c:pt idx="511">
                  <c:v>-4.2335275524990144E-6</c:v>
                </c:pt>
                <c:pt idx="512">
                  <c:v>-1.1582661891875979E-6</c:v>
                </c:pt>
                <c:pt idx="513">
                  <c:v>4.0093908917858188E-7</c:v>
                </c:pt>
                <c:pt idx="514">
                  <c:v>1.2772656035518873E-5</c:v>
                </c:pt>
                <c:pt idx="515">
                  <c:v>1.5242200030506718E-6</c:v>
                </c:pt>
                <c:pt idx="516">
                  <c:v>-3.2956665362036094E-7</c:v>
                </c:pt>
                <c:pt idx="517">
                  <c:v>1.5242200030506718E-6</c:v>
                </c:pt>
                <c:pt idx="518">
                  <c:v>-2.80003836657478E-6</c:v>
                </c:pt>
                <c:pt idx="519">
                  <c:v>-9.4625170990373725E-7</c:v>
                </c:pt>
                <c:pt idx="520">
                  <c:v>1.6578423141629221E-5</c:v>
                </c:pt>
                <c:pt idx="521">
                  <c:v>8.6723075511036497E-6</c:v>
                </c:pt>
                <c:pt idx="522">
                  <c:v>-4.5556312304775284E-6</c:v>
                </c:pt>
                <c:pt idx="523">
                  <c:v>-2.3365917024070192E-6</c:v>
                </c:pt>
                <c:pt idx="524">
                  <c:v>-3.8957969807731993E-6</c:v>
                </c:pt>
                <c:pt idx="525">
                  <c:v>-2.8550829659221062E-6</c:v>
                </c:pt>
                <c:pt idx="526">
                  <c:v>-9.4846792504599871E-6</c:v>
                </c:pt>
                <c:pt idx="527">
                  <c:v>7.2269229592530419E-6</c:v>
                </c:pt>
                <c:pt idx="528">
                  <c:v>4.9096896384142437E-6</c:v>
                </c:pt>
                <c:pt idx="529">
                  <c:v>-1.2320403834813878E-5</c:v>
                </c:pt>
                <c:pt idx="530">
                  <c:v>-6.2680749009593336E-6</c:v>
                </c:pt>
                <c:pt idx="531">
                  <c:v>-1.4647429734188242E-6</c:v>
                </c:pt>
                <c:pt idx="532">
                  <c:v>-5.7064344440232884E-6</c:v>
                </c:pt>
                <c:pt idx="533">
                  <c:v>4.6857797532040043E-6</c:v>
                </c:pt>
                <c:pt idx="534">
                  <c:v>1.4848022974506375E-6</c:v>
                </c:pt>
                <c:pt idx="535">
                  <c:v>-2.0263834303548691E-6</c:v>
                </c:pt>
                <c:pt idx="536">
                  <c:v>-6.2680749009593336E-6</c:v>
                </c:pt>
                <c:pt idx="537">
                  <c:v>5.1475977569416332E-7</c:v>
                </c:pt>
                <c:pt idx="538">
                  <c:v>-1.2952715784844537E-5</c:v>
                </c:pt>
                <c:pt idx="539">
                  <c:v>6.8362506155706622E-7</c:v>
                </c:pt>
                <c:pt idx="540">
                  <c:v>2.3790811852741986E-8</c:v>
                </c:pt>
                <c:pt idx="541">
                  <c:v>3.0990521751641537E-6</c:v>
                </c:pt>
                <c:pt idx="542">
                  <c:v>-1.4229235090832242E-5</c:v>
                </c:pt>
                <c:pt idx="543">
                  <c:v>-4.1040799722361409E-6</c:v>
                </c:pt>
                <c:pt idx="544">
                  <c:v>1.7793836757554954E-6</c:v>
                </c:pt>
                <c:pt idx="545">
                  <c:v>-2.320964808659727E-6</c:v>
                </c:pt>
                <c:pt idx="546">
                  <c:v>-6.5470293855168895E-6</c:v>
                </c:pt>
                <c:pt idx="547">
                  <c:v>-4.0334084791415173E-6</c:v>
                </c:pt>
                <c:pt idx="548">
                  <c:v>-4.8896303143824204E-6</c:v>
                </c:pt>
                <c:pt idx="549">
                  <c:v>-9.4259031632917372E-6</c:v>
                </c:pt>
                <c:pt idx="550">
                  <c:v>-1.3940714803242057E-6</c:v>
                </c:pt>
                <c:pt idx="551">
                  <c:v>-1.1307212119636443E-5</c:v>
                </c:pt>
                <c:pt idx="552">
                  <c:v>4.1397661900152518E-6</c:v>
                </c:pt>
                <c:pt idx="553">
                  <c:v>3.0871567692377851E-6</c:v>
                </c:pt>
                <c:pt idx="554">
                  <c:v>-4.3555121571200407E-6</c:v>
                </c:pt>
                <c:pt idx="555">
                  <c:v>1.260752223747688E-5</c:v>
                </c:pt>
                <c:pt idx="556">
                  <c:v>-1.1209018326868154E-5</c:v>
                </c:pt>
                <c:pt idx="557">
                  <c:v>2.6237101050700247E-6</c:v>
                </c:pt>
                <c:pt idx="558">
                  <c:v>-1.2964611190770913E-5</c:v>
                </c:pt>
                <c:pt idx="559">
                  <c:v>2.0828299146293954E-7</c:v>
                </c:pt>
                <c:pt idx="560">
                  <c:v>-4.1591245715834702E-6</c:v>
                </c:pt>
                <c:pt idx="561">
                  <c:v>-6.2368211134647441E-6</c:v>
                </c:pt>
                <c:pt idx="562">
                  <c:v>-7.7960263918309284E-6</c:v>
                </c:pt>
                <c:pt idx="563">
                  <c:v>1.4022353984296504E-6</c:v>
                </c:pt>
                <c:pt idx="564">
                  <c:v>-1.18205700104034E-6</c:v>
                </c:pt>
                <c:pt idx="565">
                  <c:v>-1.5748321721134795E-6</c:v>
                </c:pt>
                <c:pt idx="566">
                  <c:v>-7.4582958201051201E-6</c:v>
                </c:pt>
                <c:pt idx="567">
                  <c:v>2.0345473484603166E-6</c:v>
                </c:pt>
                <c:pt idx="568">
                  <c:v>-1.0211453505438017E-5</c:v>
                </c:pt>
                <c:pt idx="569">
                  <c:v>2.2584572336705509E-6</c:v>
                </c:pt>
                <c:pt idx="570">
                  <c:v>1.7674882698291243E-6</c:v>
                </c:pt>
                <c:pt idx="571">
                  <c:v>1.5004291911979348E-6</c:v>
                </c:pt>
                <c:pt idx="572">
                  <c:v>1.4022353984296504E-6</c:v>
                </c:pt>
                <c:pt idx="573">
                  <c:v>1.7674882698291243E-6</c:v>
                </c:pt>
                <c:pt idx="574">
                  <c:v>1.4022353984296504E-6</c:v>
                </c:pt>
                <c:pt idx="575">
                  <c:v>-1.9400850435129559E-6</c:v>
                </c:pt>
                <c:pt idx="576">
                  <c:v>8.405949414936055E-7</c:v>
                </c:pt>
                <c:pt idx="577">
                  <c:v>-9.3120824767761597E-6</c:v>
                </c:pt>
                <c:pt idx="578">
                  <c:v>-3.7232002070893749E-6</c:v>
                </c:pt>
                <c:pt idx="579">
                  <c:v>7.0893114608847205E-6</c:v>
                </c:pt>
                <c:pt idx="580">
                  <c:v>-6.6295962845378817E-6</c:v>
                </c:pt>
                <c:pt idx="581">
                  <c:v>1.5004291911979348E-6</c:v>
                </c:pt>
                <c:pt idx="582">
                  <c:v>-9.6773353481756344E-6</c:v>
                </c:pt>
                <c:pt idx="583">
                  <c:v>9.4772162748181407E-6</c:v>
                </c:pt>
                <c:pt idx="584">
                  <c:v>-2.6274415928909484E-6</c:v>
                </c:pt>
                <c:pt idx="585">
                  <c:v>-6.7984615704007892E-6</c:v>
                </c:pt>
                <c:pt idx="586">
                  <c:v>-1.1389078076193821E-6</c:v>
                </c:pt>
                <c:pt idx="587">
                  <c:v>-2.7963068787538538E-6</c:v>
                </c:pt>
                <c:pt idx="588">
                  <c:v>9.4065447817235213E-6</c:v>
                </c:pt>
                <c:pt idx="589">
                  <c:v>-5.2117339923609411E-6</c:v>
                </c:pt>
                <c:pt idx="590">
                  <c:v>-8.7504420198401137E-6</c:v>
                </c:pt>
                <c:pt idx="591">
                  <c:v>-5.772673506833396E-7</c:v>
                </c:pt>
                <c:pt idx="592">
                  <c:v>2.6943815981646458E-6</c:v>
                </c:pt>
                <c:pt idx="593">
                  <c:v>-5.8008967489706467E-6</c:v>
                </c:pt>
                <c:pt idx="594">
                  <c:v>5.0116149190034466E-6</c:v>
                </c:pt>
                <c:pt idx="595">
                  <c:v>9.1126643458822665E-7</c:v>
                </c:pt>
                <c:pt idx="596">
                  <c:v>-1.4059668862505743E-6</c:v>
                </c:pt>
                <c:pt idx="597">
                  <c:v>8.1307264181993982E-7</c:v>
                </c:pt>
                <c:pt idx="598">
                  <c:v>5.5457330762658271E-6</c:v>
                </c:pt>
                <c:pt idx="599">
                  <c:v>1.5711006842925582E-6</c:v>
                </c:pt>
                <c:pt idx="600">
                  <c:v>-1.896935850091998E-6</c:v>
                </c:pt>
                <c:pt idx="601">
                  <c:v>-2.3603825142597572E-6</c:v>
                </c:pt>
                <c:pt idx="602">
                  <c:v>4.3517806692991175E-6</c:v>
                </c:pt>
                <c:pt idx="603">
                  <c:v>1.5435783846188925E-6</c:v>
                </c:pt>
                <c:pt idx="604">
                  <c:v>1.2765193059877006E-6</c:v>
                </c:pt>
                <c:pt idx="605">
                  <c:v>-9.901245233385867E-6</c:v>
                </c:pt>
                <c:pt idx="606">
                  <c:v>-2.2621887214914745E-6</c:v>
                </c:pt>
                <c:pt idx="607">
                  <c:v>-3.4836634281318471E-6</c:v>
                </c:pt>
                <c:pt idx="608">
                  <c:v>1.1429196724257468E-5</c:v>
                </c:pt>
                <c:pt idx="609">
                  <c:v>-6.9241776628427378E-6</c:v>
                </c:pt>
                <c:pt idx="610">
                  <c:v>9.940662938985901E-6</c:v>
                </c:pt>
                <c:pt idx="611">
                  <c:v>3.0321121698904575E-6</c:v>
                </c:pt>
                <c:pt idx="612">
                  <c:v>2.4704717129544128E-6</c:v>
                </c:pt>
                <c:pt idx="613">
                  <c:v>8.2557415681777664E-6</c:v>
                </c:pt>
                <c:pt idx="614">
                  <c:v>3.7901402123630723E-6</c:v>
                </c:pt>
                <c:pt idx="615">
                  <c:v>-1.1382068651557897E-7</c:v>
                </c:pt>
                <c:pt idx="616">
                  <c:v>-1.896935850091998E-6</c:v>
                </c:pt>
                <c:pt idx="617">
                  <c:v>1.3747130987559873E-6</c:v>
                </c:pt>
                <c:pt idx="618">
                  <c:v>2.1052188415549377E-6</c:v>
                </c:pt>
                <c:pt idx="619">
                  <c:v>-5.2392562920346015E-6</c:v>
                </c:pt>
                <c:pt idx="620">
                  <c:v>-1.7005482645554271E-6</c:v>
                </c:pt>
                <c:pt idx="621">
                  <c:v>3.5937526268265014E-6</c:v>
                </c:pt>
                <c:pt idx="622">
                  <c:v>-1.7987420573237138E-6</c:v>
                </c:pt>
                <c:pt idx="623">
                  <c:v>-2.9220229711958024E-6</c:v>
                </c:pt>
                <c:pt idx="624">
                  <c:v>-3.1020827205214753E-7</c:v>
                </c:pt>
                <c:pt idx="625">
                  <c:v>4.9840926193297811E-6</c:v>
                </c:pt>
                <c:pt idx="626">
                  <c:v>-8.7184872898819364E-7</c:v>
                </c:pt>
                <c:pt idx="627">
                  <c:v>-8.0199362770411627E-6</c:v>
                </c:pt>
                <c:pt idx="628">
                  <c:v>1.8106374632500834E-6</c:v>
                </c:pt>
                <c:pt idx="629">
                  <c:v>3.9865277978996411E-6</c:v>
                </c:pt>
                <c:pt idx="630">
                  <c:v>4.3242583696254528E-6</c:v>
                </c:pt>
                <c:pt idx="631">
                  <c:v>-3.750722506763037E-6</c:v>
                </c:pt>
                <c:pt idx="632">
                  <c:v>-1.0168304312017058E-5</c:v>
                </c:pt>
                <c:pt idx="633">
                  <c:v>-7.0298344312528714E-7</c:v>
                </c:pt>
                <c:pt idx="634">
                  <c:v>-2.9220229711958024E-6</c:v>
                </c:pt>
                <c:pt idx="635">
                  <c:v>7.8904886967782917E-6</c:v>
                </c:pt>
                <c:pt idx="636">
                  <c:v>-3.6525287139947538E-6</c:v>
                </c:pt>
                <c:pt idx="637">
                  <c:v>1.080131720451132E-6</c:v>
                </c:pt>
                <c:pt idx="638">
                  <c:v>5.5044599347326385E-8</c:v>
                </c:pt>
                <c:pt idx="639">
                  <c:v>3.4955588340582183E-6</c:v>
                </c:pt>
                <c:pt idx="640">
                  <c:v>5.5457330762658271E-6</c:v>
                </c:pt>
                <c:pt idx="641">
                  <c:v>-1.4134298618924217E-7</c:v>
                </c:pt>
                <c:pt idx="642">
                  <c:v>8.8374413491456213E-7</c:v>
                </c:pt>
                <c:pt idx="643">
                  <c:v>1.7399659701554611E-6</c:v>
                </c:pt>
                <c:pt idx="644">
                  <c:v>7.8629663971046271E-6</c:v>
                </c:pt>
                <c:pt idx="645">
                  <c:v>-2.5567700997963273E-6</c:v>
                </c:pt>
                <c:pt idx="646">
                  <c:v>-3.118410556732372E-6</c:v>
                </c:pt>
                <c:pt idx="647">
                  <c:v>1.8106374632500834E-6</c:v>
                </c:pt>
                <c:pt idx="648">
                  <c:v>4.2029747074680275E-7</c:v>
                </c:pt>
                <c:pt idx="649">
                  <c:v>-2.2621887214914745E-6</c:v>
                </c:pt>
                <c:pt idx="650">
                  <c:v>-8.0199362770411627E-6</c:v>
                </c:pt>
                <c:pt idx="651">
                  <c:v>6.2762388190647782E-6</c:v>
                </c:pt>
                <c:pt idx="652">
                  <c:v>8.8374413491456213E-7</c:v>
                </c:pt>
                <c:pt idx="653">
                  <c:v>5.4475392834975415E-6</c:v>
                </c:pt>
                <c:pt idx="654">
                  <c:v>-6.6571185842115472E-6</c:v>
                </c:pt>
                <c:pt idx="655">
                  <c:v>-3.4836634281318471E-6</c:v>
                </c:pt>
                <c:pt idx="656">
                  <c:v>1.3471907990823229E-6</c:v>
                </c:pt>
                <c:pt idx="657">
                  <c:v>8.8374413491456213E-7</c:v>
                </c:pt>
                <c:pt idx="658">
                  <c:v>-5.0659585758871728E-7</c:v>
                </c:pt>
                <c:pt idx="659">
                  <c:v>9.8193792768284653E-7</c:v>
                </c:pt>
                <c:pt idx="660">
                  <c:v>2.7375307915856035E-6</c:v>
                </c:pt>
                <c:pt idx="661">
                  <c:v>-7.5840119125470661E-6</c:v>
                </c:pt>
                <c:pt idx="662">
                  <c:v>-1.7280705642290915E-6</c:v>
                </c:pt>
                <c:pt idx="663">
                  <c:v>2.0776965418812731E-6</c:v>
                </c:pt>
                <c:pt idx="664">
                  <c:v>4.2260645768571672E-6</c:v>
                </c:pt>
                <c:pt idx="665">
                  <c:v>-1.0682363145247621E-6</c:v>
                </c:pt>
                <c:pt idx="666">
                  <c:v>-8.0117723589357133E-7</c:v>
                </c:pt>
                <c:pt idx="667">
                  <c:v>-3.3773057172581067E-7</c:v>
                </c:pt>
                <c:pt idx="668">
                  <c:v>-4.3592436449409682E-7</c:v>
                </c:pt>
                <c:pt idx="669">
                  <c:v>3.2210367797851851E-7</c:v>
                </c:pt>
                <c:pt idx="670">
                  <c:v>-2.753157685332897E-6</c:v>
                </c:pt>
                <c:pt idx="671">
                  <c:v>3.2210367797851851E-7</c:v>
                </c:pt>
                <c:pt idx="672">
                  <c:v>4.1278707840888832E-6</c:v>
                </c:pt>
                <c:pt idx="673">
                  <c:v>9.1551125968396224E-6</c:v>
                </c:pt>
                <c:pt idx="674">
                  <c:v>-2.5567700997963273E-6</c:v>
                </c:pt>
                <c:pt idx="675">
                  <c:v>2.2390988521023297E-7</c:v>
                </c:pt>
                <c:pt idx="676">
                  <c:v>-4.2416914706044624E-6</c:v>
                </c:pt>
                <c:pt idx="677">
                  <c:v>-1.0682363145247621E-6</c:v>
                </c:pt>
                <c:pt idx="678">
                  <c:v>-2.5567700997963273E-6</c:v>
                </c:pt>
                <c:pt idx="679">
                  <c:v>1.2489970063140385E-6</c:v>
                </c:pt>
                <c:pt idx="680">
                  <c:v>8.8374413491456213E-7</c:v>
                </c:pt>
                <c:pt idx="681">
                  <c:v>2.1758903346495587E-6</c:v>
                </c:pt>
                <c:pt idx="682">
                  <c:v>-4.2416914706044624E-6</c:v>
                </c:pt>
                <c:pt idx="683">
                  <c:v>1.8106374632500834E-6</c:v>
                </c:pt>
                <c:pt idx="684">
                  <c:v>2.6393369988173186E-6</c:v>
                </c:pt>
                <c:pt idx="685">
                  <c:v>3.7626179126894081E-6</c:v>
                </c:pt>
                <c:pt idx="686">
                  <c:v>1.2571609244194871E-7</c:v>
                </c:pt>
                <c:pt idx="687">
                  <c:v>2.8357245843538879E-6</c:v>
                </c:pt>
                <c:pt idx="688">
                  <c:v>8.8374413491456213E-7</c:v>
                </c:pt>
                <c:pt idx="689">
                  <c:v>-3.5111857278055109E-6</c:v>
                </c:pt>
                <c:pt idx="690">
                  <c:v>1.5160560849452288E-6</c:v>
                </c:pt>
                <c:pt idx="691">
                  <c:v>-3.9746323919732708E-6</c:v>
                </c:pt>
                <c:pt idx="692">
                  <c:v>-4.7051381347722218E-6</c:v>
                </c:pt>
                <c:pt idx="693">
                  <c:v>4.1003484844152203E-6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6D6-4210-9D8A-4316B7387993}"/>
            </c:ext>
          </c:extLst>
        </c:ser>
        <c:ser>
          <c:idx val="2"/>
          <c:order val="1"/>
          <c:tx>
            <c:strRef>
              <c:f>'Validace matice'!$W$2</c:f>
              <c:strCache>
                <c:ptCount val="1"/>
                <c:pt idx="0">
                  <c:v>Simulation</c:v>
                </c:pt>
              </c:strCache>
            </c:strRef>
          </c:tx>
          <c:spPr>
            <a:ln w="19050">
              <a:solidFill>
                <a:schemeClr val="accent1"/>
              </a:solidFill>
            </a:ln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</c:errBars>
          <c:xVal>
            <c:numRef>
              <c:f>'Validace matice'!$V$3:$V$80</c:f>
              <c:numCache>
                <c:formatCode>0.00E+00</c:formatCode>
                <c:ptCount val="78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  <c:pt idx="12">
                  <c:v>1.4</c:v>
                </c:pt>
                <c:pt idx="13">
                  <c:v>1.5</c:v>
                </c:pt>
                <c:pt idx="14">
                  <c:v>1.6</c:v>
                </c:pt>
                <c:pt idx="15">
                  <c:v>1.7</c:v>
                </c:pt>
                <c:pt idx="16">
                  <c:v>1.8</c:v>
                </c:pt>
                <c:pt idx="17">
                  <c:v>1.9</c:v>
                </c:pt>
                <c:pt idx="18">
                  <c:v>2</c:v>
                </c:pt>
                <c:pt idx="19">
                  <c:v>2.1</c:v>
                </c:pt>
                <c:pt idx="20">
                  <c:v>2.2000000000000002</c:v>
                </c:pt>
                <c:pt idx="21">
                  <c:v>2.2999999999999998</c:v>
                </c:pt>
                <c:pt idx="22">
                  <c:v>2.4</c:v>
                </c:pt>
                <c:pt idx="23">
                  <c:v>2.5</c:v>
                </c:pt>
                <c:pt idx="24">
                  <c:v>2.6</c:v>
                </c:pt>
                <c:pt idx="25">
                  <c:v>2.7</c:v>
                </c:pt>
                <c:pt idx="26">
                  <c:v>2.8</c:v>
                </c:pt>
                <c:pt idx="27">
                  <c:v>2.9</c:v>
                </c:pt>
                <c:pt idx="28">
                  <c:v>3</c:v>
                </c:pt>
                <c:pt idx="29">
                  <c:v>3.1</c:v>
                </c:pt>
                <c:pt idx="30">
                  <c:v>3.2</c:v>
                </c:pt>
                <c:pt idx="31">
                  <c:v>3.3</c:v>
                </c:pt>
                <c:pt idx="32">
                  <c:v>3.4</c:v>
                </c:pt>
                <c:pt idx="33">
                  <c:v>3.5</c:v>
                </c:pt>
                <c:pt idx="34">
                  <c:v>3.6</c:v>
                </c:pt>
                <c:pt idx="35">
                  <c:v>3.7</c:v>
                </c:pt>
                <c:pt idx="36">
                  <c:v>3.8</c:v>
                </c:pt>
                <c:pt idx="37">
                  <c:v>3.9</c:v>
                </c:pt>
                <c:pt idx="38">
                  <c:v>4</c:v>
                </c:pt>
                <c:pt idx="39">
                  <c:v>4.0999999999999996</c:v>
                </c:pt>
                <c:pt idx="40">
                  <c:v>4.2</c:v>
                </c:pt>
                <c:pt idx="41">
                  <c:v>4.3</c:v>
                </c:pt>
                <c:pt idx="42">
                  <c:v>4.4000000000000004</c:v>
                </c:pt>
                <c:pt idx="43">
                  <c:v>4.5</c:v>
                </c:pt>
                <c:pt idx="44">
                  <c:v>4.5999999999999996</c:v>
                </c:pt>
                <c:pt idx="45">
                  <c:v>4.7</c:v>
                </c:pt>
                <c:pt idx="46">
                  <c:v>4.8</c:v>
                </c:pt>
                <c:pt idx="47">
                  <c:v>4.9000000000000004</c:v>
                </c:pt>
                <c:pt idx="48">
                  <c:v>5</c:v>
                </c:pt>
                <c:pt idx="49">
                  <c:v>5.0999999999999996</c:v>
                </c:pt>
                <c:pt idx="50">
                  <c:v>5.2</c:v>
                </c:pt>
                <c:pt idx="51">
                  <c:v>5.3</c:v>
                </c:pt>
                <c:pt idx="52">
                  <c:v>5.4</c:v>
                </c:pt>
                <c:pt idx="53">
                  <c:v>5.5</c:v>
                </c:pt>
                <c:pt idx="54">
                  <c:v>5.6</c:v>
                </c:pt>
                <c:pt idx="55">
                  <c:v>5.7</c:v>
                </c:pt>
                <c:pt idx="56">
                  <c:v>5.8</c:v>
                </c:pt>
                <c:pt idx="57">
                  <c:v>5.9</c:v>
                </c:pt>
                <c:pt idx="58">
                  <c:v>6</c:v>
                </c:pt>
                <c:pt idx="59">
                  <c:v>6.1</c:v>
                </c:pt>
                <c:pt idx="60">
                  <c:v>6.2</c:v>
                </c:pt>
                <c:pt idx="61">
                  <c:v>6.3</c:v>
                </c:pt>
                <c:pt idx="62">
                  <c:v>6.4</c:v>
                </c:pt>
                <c:pt idx="63">
                  <c:v>6.5</c:v>
                </c:pt>
                <c:pt idx="64">
                  <c:v>6.6</c:v>
                </c:pt>
                <c:pt idx="65">
                  <c:v>6.7</c:v>
                </c:pt>
                <c:pt idx="66">
                  <c:v>6.8</c:v>
                </c:pt>
                <c:pt idx="67">
                  <c:v>6.9</c:v>
                </c:pt>
                <c:pt idx="68">
                  <c:v>7</c:v>
                </c:pt>
                <c:pt idx="69">
                  <c:v>7.1</c:v>
                </c:pt>
                <c:pt idx="70">
                  <c:v>7.2</c:v>
                </c:pt>
                <c:pt idx="71">
                  <c:v>7.3</c:v>
                </c:pt>
                <c:pt idx="72">
                  <c:v>7.4</c:v>
                </c:pt>
                <c:pt idx="73">
                  <c:v>7.5</c:v>
                </c:pt>
                <c:pt idx="74">
                  <c:v>7.6</c:v>
                </c:pt>
                <c:pt idx="75">
                  <c:v>7.7</c:v>
                </c:pt>
                <c:pt idx="76">
                  <c:v>7.8</c:v>
                </c:pt>
                <c:pt idx="77">
                  <c:v>7.9</c:v>
                </c:pt>
              </c:numCache>
            </c:numRef>
          </c:xVal>
          <c:yVal>
            <c:numRef>
              <c:f>'Validace matice'!$W$3:$W$80</c:f>
              <c:numCache>
                <c:formatCode>0.00E+00</c:formatCode>
                <c:ptCount val="78"/>
                <c:pt idx="0">
                  <c:v>8.2080999999999994E-3</c:v>
                </c:pt>
                <c:pt idx="1">
                  <c:v>7.3287000000000005E-3</c:v>
                </c:pt>
                <c:pt idx="2">
                  <c:v>6.7146999999999997E-3</c:v>
                </c:pt>
                <c:pt idx="3">
                  <c:v>5.7381999999999997E-3</c:v>
                </c:pt>
                <c:pt idx="4">
                  <c:v>5.5532999999999997E-3</c:v>
                </c:pt>
                <c:pt idx="5">
                  <c:v>5.4836999999999993E-3</c:v>
                </c:pt>
                <c:pt idx="6">
                  <c:v>5.4564999999999995E-3</c:v>
                </c:pt>
                <c:pt idx="7">
                  <c:v>5.3891E-3</c:v>
                </c:pt>
                <c:pt idx="8">
                  <c:v>5.4438999999999998E-3</c:v>
                </c:pt>
                <c:pt idx="9">
                  <c:v>5.4023000000000005E-3</c:v>
                </c:pt>
                <c:pt idx="10">
                  <c:v>5.3534000000000003E-3</c:v>
                </c:pt>
                <c:pt idx="11">
                  <c:v>5.3350999999999997E-3</c:v>
                </c:pt>
                <c:pt idx="12">
                  <c:v>5.2705E-3</c:v>
                </c:pt>
                <c:pt idx="13">
                  <c:v>5.2465000000000003E-3</c:v>
                </c:pt>
                <c:pt idx="14">
                  <c:v>5.2064999999999993E-3</c:v>
                </c:pt>
                <c:pt idx="15">
                  <c:v>5.1473999999999999E-3</c:v>
                </c:pt>
                <c:pt idx="16">
                  <c:v>5.1092999999999998E-3</c:v>
                </c:pt>
                <c:pt idx="17">
                  <c:v>5.0361E-3</c:v>
                </c:pt>
                <c:pt idx="18">
                  <c:v>4.9865999999999999E-3</c:v>
                </c:pt>
                <c:pt idx="19">
                  <c:v>4.9648000000000001E-3</c:v>
                </c:pt>
                <c:pt idx="20">
                  <c:v>4.8906000000000002E-3</c:v>
                </c:pt>
                <c:pt idx="21">
                  <c:v>4.8860000000000006E-3</c:v>
                </c:pt>
                <c:pt idx="22">
                  <c:v>4.8041000000000004E-3</c:v>
                </c:pt>
                <c:pt idx="23">
                  <c:v>4.7673999999999998E-3</c:v>
                </c:pt>
                <c:pt idx="24">
                  <c:v>4.6706999999999999E-3</c:v>
                </c:pt>
                <c:pt idx="25">
                  <c:v>4.6097000000000004E-3</c:v>
                </c:pt>
                <c:pt idx="26">
                  <c:v>4.6017999999999996E-3</c:v>
                </c:pt>
                <c:pt idx="27">
                  <c:v>4.5538999999999996E-3</c:v>
                </c:pt>
                <c:pt idx="28">
                  <c:v>4.5154000000000001E-3</c:v>
                </c:pt>
                <c:pt idx="29">
                  <c:v>4.5015999999999997E-3</c:v>
                </c:pt>
                <c:pt idx="30">
                  <c:v>4.5065000000000001E-3</c:v>
                </c:pt>
                <c:pt idx="31">
                  <c:v>4.8279000000000004E-3</c:v>
                </c:pt>
                <c:pt idx="32">
                  <c:v>5.9379000000000003E-3</c:v>
                </c:pt>
                <c:pt idx="33">
                  <c:v>6.3600000000000002E-3</c:v>
                </c:pt>
                <c:pt idx="34">
                  <c:v>5.4237E-3</c:v>
                </c:pt>
                <c:pt idx="35">
                  <c:v>5.1032999999999999E-3</c:v>
                </c:pt>
                <c:pt idx="36">
                  <c:v>5.1836999999999994E-3</c:v>
                </c:pt>
                <c:pt idx="37">
                  <c:v>5.3447E-3</c:v>
                </c:pt>
                <c:pt idx="38">
                  <c:v>5.8601E-3</c:v>
                </c:pt>
                <c:pt idx="39">
                  <c:v>6.3724000000000003E-3</c:v>
                </c:pt>
                <c:pt idx="40">
                  <c:v>5.7025000000000001E-3</c:v>
                </c:pt>
                <c:pt idx="41">
                  <c:v>3.3005E-3</c:v>
                </c:pt>
                <c:pt idx="42">
                  <c:v>1.1693000000000001E-3</c:v>
                </c:pt>
                <c:pt idx="43">
                  <c:v>2.4889999999999998E-4</c:v>
                </c:pt>
                <c:pt idx="44">
                  <c:v>3.4200000000000005E-5</c:v>
                </c:pt>
                <c:pt idx="45">
                  <c:v>6.8000000000000001E-6</c:v>
                </c:pt>
                <c:pt idx="46">
                  <c:v>4.9999999999999996E-6</c:v>
                </c:pt>
                <c:pt idx="47">
                  <c:v>3.5999999999999998E-6</c:v>
                </c:pt>
                <c:pt idx="48">
                  <c:v>3.4000000000000001E-6</c:v>
                </c:pt>
                <c:pt idx="49">
                  <c:v>2.4999999999999998E-6</c:v>
                </c:pt>
                <c:pt idx="50">
                  <c:v>8.9999999999999996E-7</c:v>
                </c:pt>
                <c:pt idx="51">
                  <c:v>1.0999999999999998E-6</c:v>
                </c:pt>
                <c:pt idx="52">
                  <c:v>5.9999999999999997E-7</c:v>
                </c:pt>
                <c:pt idx="53">
                  <c:v>8.9999999999999996E-7</c:v>
                </c:pt>
                <c:pt idx="54">
                  <c:v>2.0000000000000002E-7</c:v>
                </c:pt>
                <c:pt idx="55">
                  <c:v>2.9999999999999999E-7</c:v>
                </c:pt>
                <c:pt idx="56">
                  <c:v>4.9999999999999998E-7</c:v>
                </c:pt>
                <c:pt idx="57">
                  <c:v>1.0000000000000001E-7</c:v>
                </c:pt>
                <c:pt idx="58">
                  <c:v>2.0000000000000002E-7</c:v>
                </c:pt>
                <c:pt idx="59">
                  <c:v>1.0000000000000001E-7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1.0000000000000001E-7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6D6-4210-9D8A-4316B7387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794144"/>
        <c:axId val="1666791848"/>
      </c:scatterChart>
      <c:valAx>
        <c:axId val="1666794144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 </a:t>
                </a:r>
                <a:r>
                  <a:rPr lang="en-US"/>
                  <a:t>[MeV]</a:t>
                </a:r>
                <a:endParaRPr lang="cs-CZ"/>
              </a:p>
            </c:rich>
          </c:tx>
          <c:overlay val="0"/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666791848"/>
        <c:crosses val="autoZero"/>
        <c:crossBetween val="midCat"/>
        <c:majorUnit val="0.5"/>
      </c:valAx>
      <c:valAx>
        <c:axId val="1666791848"/>
        <c:scaling>
          <c:orientation val="minMax"/>
          <c:max val="9.0000000000000028E-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Response</a:t>
                </a:r>
                <a:r>
                  <a:rPr lang="en-US"/>
                  <a:t> [imp]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"/>
              <c:y val="0.33381969904578501"/>
            </c:manualLayout>
          </c:layout>
          <c:overlay val="0"/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6667941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7546736111111112"/>
          <c:y val="3.9039722222222226E-2"/>
          <c:w val="0.32189222065456596"/>
          <c:h val="0.1615413102247898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100" b="0"/>
      </a:pPr>
      <a:endParaRPr lang="cs-CZ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1474075482136"/>
          <c:y val="5.0925925925925923E-2"/>
          <c:w val="0.80318573419542694"/>
          <c:h val="0.80204446938861507"/>
        </c:manualLayout>
      </c:layout>
      <c:scatterChart>
        <c:scatterStyle val="smoothMarker"/>
        <c:varyColors val="0"/>
        <c:ser>
          <c:idx val="1"/>
          <c:order val="0"/>
          <c:tx>
            <c:v>Simulation</c:v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errBars>
            <c:errDir val="y"/>
            <c:errBarType val="both"/>
            <c:errValType val="stdErr"/>
            <c:noEndCap val="0"/>
          </c:errBars>
          <c:xVal>
            <c:numRef>
              <c:f>'Validace matice'!$E$4:$E$42</c:f>
              <c:numCache>
                <c:formatCode>0.00</c:formatCode>
                <c:ptCount val="39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0.9</c:v>
                </c:pt>
                <c:pt idx="8">
                  <c:v>1</c:v>
                </c:pt>
                <c:pt idx="9">
                  <c:v>1.1000000000000001</c:v>
                </c:pt>
                <c:pt idx="10">
                  <c:v>1.2</c:v>
                </c:pt>
                <c:pt idx="11">
                  <c:v>1.3</c:v>
                </c:pt>
                <c:pt idx="12">
                  <c:v>1.4</c:v>
                </c:pt>
                <c:pt idx="13">
                  <c:v>1.5</c:v>
                </c:pt>
                <c:pt idx="14">
                  <c:v>1.6</c:v>
                </c:pt>
                <c:pt idx="15">
                  <c:v>1.7</c:v>
                </c:pt>
                <c:pt idx="16">
                  <c:v>1.8</c:v>
                </c:pt>
                <c:pt idx="17">
                  <c:v>1.9</c:v>
                </c:pt>
                <c:pt idx="18">
                  <c:v>2</c:v>
                </c:pt>
                <c:pt idx="19">
                  <c:v>2.1</c:v>
                </c:pt>
                <c:pt idx="20">
                  <c:v>2.2000000000000002</c:v>
                </c:pt>
                <c:pt idx="21">
                  <c:v>2.2999999999999998</c:v>
                </c:pt>
                <c:pt idx="22">
                  <c:v>2.4</c:v>
                </c:pt>
                <c:pt idx="23">
                  <c:v>2.5</c:v>
                </c:pt>
                <c:pt idx="24">
                  <c:v>2.6</c:v>
                </c:pt>
                <c:pt idx="25">
                  <c:v>2.7</c:v>
                </c:pt>
                <c:pt idx="26">
                  <c:v>2.8</c:v>
                </c:pt>
                <c:pt idx="27">
                  <c:v>2.9</c:v>
                </c:pt>
                <c:pt idx="28">
                  <c:v>3</c:v>
                </c:pt>
                <c:pt idx="29">
                  <c:v>3.1</c:v>
                </c:pt>
                <c:pt idx="30">
                  <c:v>3.2</c:v>
                </c:pt>
                <c:pt idx="31">
                  <c:v>3.3</c:v>
                </c:pt>
                <c:pt idx="32">
                  <c:v>3.4</c:v>
                </c:pt>
                <c:pt idx="33">
                  <c:v>3.5</c:v>
                </c:pt>
                <c:pt idx="34">
                  <c:v>3.6</c:v>
                </c:pt>
                <c:pt idx="35">
                  <c:v>3.7</c:v>
                </c:pt>
                <c:pt idx="36">
                  <c:v>3.8</c:v>
                </c:pt>
                <c:pt idx="37">
                  <c:v>3.9</c:v>
                </c:pt>
                <c:pt idx="38">
                  <c:v>4</c:v>
                </c:pt>
              </c:numCache>
            </c:numRef>
          </c:xVal>
          <c:yVal>
            <c:numRef>
              <c:f>'Validace matice'!$F$4:$F$42</c:f>
              <c:numCache>
                <c:formatCode>0.00E+00</c:formatCode>
                <c:ptCount val="39"/>
                <c:pt idx="0">
                  <c:v>2.0503299999999999E-2</c:v>
                </c:pt>
                <c:pt idx="1">
                  <c:v>1.80663E-2</c:v>
                </c:pt>
                <c:pt idx="2">
                  <c:v>1.6958000000000001E-2</c:v>
                </c:pt>
                <c:pt idx="3">
                  <c:v>1.5936100000000002E-2</c:v>
                </c:pt>
                <c:pt idx="4">
                  <c:v>1.54973E-2</c:v>
                </c:pt>
                <c:pt idx="5">
                  <c:v>1.5448999999999999E-2</c:v>
                </c:pt>
                <c:pt idx="6">
                  <c:v>1.56201E-2</c:v>
                </c:pt>
                <c:pt idx="7">
                  <c:v>1.6320500000000002E-2</c:v>
                </c:pt>
                <c:pt idx="8">
                  <c:v>1.80126E-2</c:v>
                </c:pt>
                <c:pt idx="9">
                  <c:v>2.2306400000000001E-2</c:v>
                </c:pt>
                <c:pt idx="10">
                  <c:v>1.9718599999999999E-2</c:v>
                </c:pt>
                <c:pt idx="11">
                  <c:v>7.7228000000000002E-3</c:v>
                </c:pt>
                <c:pt idx="12">
                  <c:v>4.3749999999999995E-3</c:v>
                </c:pt>
                <c:pt idx="13">
                  <c:v>4.1393000000000003E-3</c:v>
                </c:pt>
                <c:pt idx="14">
                  <c:v>4.1349999999999998E-3</c:v>
                </c:pt>
                <c:pt idx="15">
                  <c:v>4.4510000000000001E-3</c:v>
                </c:pt>
                <c:pt idx="16">
                  <c:v>4.9623000000000002E-3</c:v>
                </c:pt>
                <c:pt idx="17">
                  <c:v>4.3873999999999996E-3</c:v>
                </c:pt>
                <c:pt idx="18">
                  <c:v>4.5235000000000006E-3</c:v>
                </c:pt>
                <c:pt idx="19">
                  <c:v>4.7616999999999998E-3</c:v>
                </c:pt>
                <c:pt idx="20">
                  <c:v>5.0209E-3</c:v>
                </c:pt>
                <c:pt idx="21">
                  <c:v>5.6229000000000001E-3</c:v>
                </c:pt>
                <c:pt idx="22">
                  <c:v>6.7159999999999997E-3</c:v>
                </c:pt>
                <c:pt idx="23">
                  <c:v>7.2982000000000003E-3</c:v>
                </c:pt>
                <c:pt idx="24">
                  <c:v>4.4352999999999997E-3</c:v>
                </c:pt>
                <c:pt idx="25">
                  <c:v>1.2245000000000001E-3</c:v>
                </c:pt>
                <c:pt idx="26">
                  <c:v>1.6190000000000001E-4</c:v>
                </c:pt>
                <c:pt idx="27">
                  <c:v>1.42E-5</c:v>
                </c:pt>
                <c:pt idx="28">
                  <c:v>4.1000000000000006E-6</c:v>
                </c:pt>
                <c:pt idx="29">
                  <c:v>3.1E-6</c:v>
                </c:pt>
                <c:pt idx="30">
                  <c:v>2.9000000000000002E-6</c:v>
                </c:pt>
                <c:pt idx="31">
                  <c:v>2.7999999999999999E-6</c:v>
                </c:pt>
                <c:pt idx="32">
                  <c:v>3.1E-6</c:v>
                </c:pt>
                <c:pt idx="33">
                  <c:v>2.3999999999999999E-6</c:v>
                </c:pt>
                <c:pt idx="34">
                  <c:v>1.9999999999999999E-6</c:v>
                </c:pt>
                <c:pt idx="35">
                  <c:v>2.0999999999999998E-6</c:v>
                </c:pt>
                <c:pt idx="36">
                  <c:v>4.9999999999999998E-7</c:v>
                </c:pt>
                <c:pt idx="37">
                  <c:v>4.0000000000000003E-7</c:v>
                </c:pt>
                <c:pt idx="3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632-48B7-85F5-7949ACB9B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3307552"/>
        <c:axId val="1233307880"/>
      </c:scatterChart>
      <c:scatterChart>
        <c:scatterStyle val="lineMarker"/>
        <c:varyColors val="0"/>
        <c:ser>
          <c:idx val="2"/>
          <c:order val="1"/>
          <c:tx>
            <c:v>Measurement</c:v>
          </c:tx>
          <c:spPr>
            <a:ln w="19050">
              <a:noFill/>
            </a:ln>
          </c:spPr>
          <c:marker>
            <c:symbol val="circle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'Validace matice'!$B$4:$B$475</c:f>
              <c:numCache>
                <c:formatCode>0.00E+00</c:formatCode>
                <c:ptCount val="472"/>
                <c:pt idx="0">
                  <c:v>0.5122000000000001</c:v>
                </c:pt>
                <c:pt idx="1">
                  <c:v>0.52040000000000008</c:v>
                </c:pt>
                <c:pt idx="2">
                  <c:v>0.52860000000000007</c:v>
                </c:pt>
                <c:pt idx="3">
                  <c:v>0.53680000000000005</c:v>
                </c:pt>
                <c:pt idx="4">
                  <c:v>0.54500000000000004</c:v>
                </c:pt>
                <c:pt idx="5">
                  <c:v>0.55320000000000003</c:v>
                </c:pt>
                <c:pt idx="6">
                  <c:v>0.56140000000000001</c:v>
                </c:pt>
                <c:pt idx="7">
                  <c:v>0.56960000000000011</c:v>
                </c:pt>
                <c:pt idx="8">
                  <c:v>0.57780000000000009</c:v>
                </c:pt>
                <c:pt idx="9">
                  <c:v>0.58600000000000008</c:v>
                </c:pt>
                <c:pt idx="10">
                  <c:v>0.59420000000000006</c:v>
                </c:pt>
                <c:pt idx="11">
                  <c:v>0.60240000000000005</c:v>
                </c:pt>
                <c:pt idx="12">
                  <c:v>0.61060000000000003</c:v>
                </c:pt>
                <c:pt idx="13">
                  <c:v>0.61880000000000002</c:v>
                </c:pt>
                <c:pt idx="14">
                  <c:v>0.62700000000000011</c:v>
                </c:pt>
                <c:pt idx="15">
                  <c:v>0.6352000000000001</c:v>
                </c:pt>
                <c:pt idx="16">
                  <c:v>0.64340000000000008</c:v>
                </c:pt>
                <c:pt idx="17">
                  <c:v>0.65160000000000007</c:v>
                </c:pt>
                <c:pt idx="18">
                  <c:v>0.65980000000000005</c:v>
                </c:pt>
                <c:pt idx="19">
                  <c:v>0.66800000000000004</c:v>
                </c:pt>
                <c:pt idx="20">
                  <c:v>0.67620000000000002</c:v>
                </c:pt>
                <c:pt idx="21">
                  <c:v>0.68440000000000012</c:v>
                </c:pt>
                <c:pt idx="22">
                  <c:v>0.6926000000000001</c:v>
                </c:pt>
                <c:pt idx="23">
                  <c:v>0.70080000000000009</c:v>
                </c:pt>
                <c:pt idx="24">
                  <c:v>0.70900000000000007</c:v>
                </c:pt>
                <c:pt idx="25">
                  <c:v>0.71720000000000006</c:v>
                </c:pt>
                <c:pt idx="26">
                  <c:v>0.72540000000000004</c:v>
                </c:pt>
                <c:pt idx="27">
                  <c:v>0.73360000000000003</c:v>
                </c:pt>
                <c:pt idx="28">
                  <c:v>0.74180000000000013</c:v>
                </c:pt>
                <c:pt idx="29">
                  <c:v>0.75000000000000011</c:v>
                </c:pt>
                <c:pt idx="30">
                  <c:v>0.7582000000000001</c:v>
                </c:pt>
                <c:pt idx="31">
                  <c:v>0.76640000000000008</c:v>
                </c:pt>
                <c:pt idx="32">
                  <c:v>0.77460000000000007</c:v>
                </c:pt>
                <c:pt idx="33">
                  <c:v>0.78280000000000005</c:v>
                </c:pt>
                <c:pt idx="34">
                  <c:v>0.79100000000000004</c:v>
                </c:pt>
                <c:pt idx="35">
                  <c:v>0.79920000000000013</c:v>
                </c:pt>
                <c:pt idx="36">
                  <c:v>0.80740000000000012</c:v>
                </c:pt>
                <c:pt idx="37">
                  <c:v>0.8156000000000001</c:v>
                </c:pt>
                <c:pt idx="38">
                  <c:v>0.82380000000000009</c:v>
                </c:pt>
                <c:pt idx="39">
                  <c:v>0.83200000000000007</c:v>
                </c:pt>
                <c:pt idx="40">
                  <c:v>0.84020000000000006</c:v>
                </c:pt>
                <c:pt idx="41">
                  <c:v>0.84840000000000004</c:v>
                </c:pt>
                <c:pt idx="42">
                  <c:v>0.85660000000000003</c:v>
                </c:pt>
                <c:pt idx="43">
                  <c:v>0.86480000000000012</c:v>
                </c:pt>
                <c:pt idx="44">
                  <c:v>0.87300000000000011</c:v>
                </c:pt>
                <c:pt idx="45">
                  <c:v>0.88120000000000009</c:v>
                </c:pt>
                <c:pt idx="46">
                  <c:v>0.88940000000000008</c:v>
                </c:pt>
                <c:pt idx="47">
                  <c:v>0.89760000000000006</c:v>
                </c:pt>
                <c:pt idx="48">
                  <c:v>0.90580000000000005</c:v>
                </c:pt>
                <c:pt idx="49">
                  <c:v>0.91400000000000003</c:v>
                </c:pt>
                <c:pt idx="50">
                  <c:v>0.92220000000000013</c:v>
                </c:pt>
                <c:pt idx="51">
                  <c:v>0.93040000000000012</c:v>
                </c:pt>
                <c:pt idx="52">
                  <c:v>0.9386000000000001</c:v>
                </c:pt>
                <c:pt idx="53">
                  <c:v>0.94680000000000009</c:v>
                </c:pt>
                <c:pt idx="54">
                  <c:v>0.95500000000000007</c:v>
                </c:pt>
                <c:pt idx="55">
                  <c:v>0.96320000000000006</c:v>
                </c:pt>
                <c:pt idx="56">
                  <c:v>0.97140000000000004</c:v>
                </c:pt>
                <c:pt idx="57">
                  <c:v>0.97960000000000014</c:v>
                </c:pt>
                <c:pt idx="58">
                  <c:v>0.98780000000000012</c:v>
                </c:pt>
                <c:pt idx="59">
                  <c:v>0.99600000000000011</c:v>
                </c:pt>
                <c:pt idx="60">
                  <c:v>1.0042</c:v>
                </c:pt>
                <c:pt idx="61">
                  <c:v>1.0124000000000002</c:v>
                </c:pt>
                <c:pt idx="62">
                  <c:v>1.0206000000000002</c:v>
                </c:pt>
                <c:pt idx="63">
                  <c:v>1.0288000000000002</c:v>
                </c:pt>
                <c:pt idx="64">
                  <c:v>1.0370000000000001</c:v>
                </c:pt>
                <c:pt idx="65">
                  <c:v>1.0452000000000001</c:v>
                </c:pt>
                <c:pt idx="66">
                  <c:v>1.0534000000000001</c:v>
                </c:pt>
                <c:pt idx="67">
                  <c:v>1.0616000000000001</c:v>
                </c:pt>
                <c:pt idx="68">
                  <c:v>1.0698000000000001</c:v>
                </c:pt>
                <c:pt idx="69">
                  <c:v>1.0780000000000001</c:v>
                </c:pt>
                <c:pt idx="70">
                  <c:v>1.0862000000000001</c:v>
                </c:pt>
                <c:pt idx="71">
                  <c:v>1.0944</c:v>
                </c:pt>
                <c:pt idx="72">
                  <c:v>1.1026</c:v>
                </c:pt>
                <c:pt idx="73">
                  <c:v>1.1108</c:v>
                </c:pt>
                <c:pt idx="74">
                  <c:v>1.119</c:v>
                </c:pt>
                <c:pt idx="75">
                  <c:v>1.1272000000000002</c:v>
                </c:pt>
                <c:pt idx="76">
                  <c:v>1.1354000000000002</c:v>
                </c:pt>
                <c:pt idx="77">
                  <c:v>1.1436000000000002</c:v>
                </c:pt>
                <c:pt idx="78">
                  <c:v>1.1518000000000002</c:v>
                </c:pt>
                <c:pt idx="79">
                  <c:v>1.1600000000000001</c:v>
                </c:pt>
                <c:pt idx="80">
                  <c:v>1.1682000000000001</c:v>
                </c:pt>
                <c:pt idx="81">
                  <c:v>1.1764000000000001</c:v>
                </c:pt>
                <c:pt idx="82">
                  <c:v>1.1846000000000001</c:v>
                </c:pt>
                <c:pt idx="83">
                  <c:v>1.1928000000000001</c:v>
                </c:pt>
                <c:pt idx="84">
                  <c:v>1.2010000000000001</c:v>
                </c:pt>
                <c:pt idx="85">
                  <c:v>1.2092000000000001</c:v>
                </c:pt>
                <c:pt idx="86">
                  <c:v>1.2174</c:v>
                </c:pt>
                <c:pt idx="87">
                  <c:v>1.2256</c:v>
                </c:pt>
                <c:pt idx="88">
                  <c:v>1.2338</c:v>
                </c:pt>
                <c:pt idx="89">
                  <c:v>1.2420000000000002</c:v>
                </c:pt>
                <c:pt idx="90">
                  <c:v>1.2502000000000002</c:v>
                </c:pt>
                <c:pt idx="91">
                  <c:v>1.2584000000000002</c:v>
                </c:pt>
                <c:pt idx="92">
                  <c:v>1.2666000000000002</c:v>
                </c:pt>
                <c:pt idx="93">
                  <c:v>1.2748000000000002</c:v>
                </c:pt>
                <c:pt idx="94">
                  <c:v>1.2830000000000001</c:v>
                </c:pt>
                <c:pt idx="95">
                  <c:v>1.2912000000000001</c:v>
                </c:pt>
                <c:pt idx="96">
                  <c:v>1.2994000000000001</c:v>
                </c:pt>
                <c:pt idx="97">
                  <c:v>1.3076000000000001</c:v>
                </c:pt>
                <c:pt idx="98">
                  <c:v>1.3158000000000001</c:v>
                </c:pt>
                <c:pt idx="99">
                  <c:v>1.3240000000000001</c:v>
                </c:pt>
                <c:pt idx="100">
                  <c:v>1.3322000000000001</c:v>
                </c:pt>
                <c:pt idx="101">
                  <c:v>1.3404</c:v>
                </c:pt>
                <c:pt idx="102">
                  <c:v>1.3486</c:v>
                </c:pt>
                <c:pt idx="103">
                  <c:v>1.3568000000000002</c:v>
                </c:pt>
                <c:pt idx="104">
                  <c:v>1.3650000000000002</c:v>
                </c:pt>
                <c:pt idx="105">
                  <c:v>1.3732000000000002</c:v>
                </c:pt>
                <c:pt idx="106">
                  <c:v>1.3814000000000002</c:v>
                </c:pt>
                <c:pt idx="107">
                  <c:v>1.3896000000000002</c:v>
                </c:pt>
                <c:pt idx="108">
                  <c:v>1.3978000000000002</c:v>
                </c:pt>
                <c:pt idx="109">
                  <c:v>1.4060000000000001</c:v>
                </c:pt>
                <c:pt idx="110">
                  <c:v>1.4142000000000001</c:v>
                </c:pt>
                <c:pt idx="111">
                  <c:v>1.4224000000000001</c:v>
                </c:pt>
                <c:pt idx="112">
                  <c:v>1.4306000000000001</c:v>
                </c:pt>
                <c:pt idx="113">
                  <c:v>1.4388000000000001</c:v>
                </c:pt>
                <c:pt idx="114">
                  <c:v>1.4470000000000001</c:v>
                </c:pt>
                <c:pt idx="115">
                  <c:v>1.4552</c:v>
                </c:pt>
                <c:pt idx="116">
                  <c:v>1.4634</c:v>
                </c:pt>
                <c:pt idx="117">
                  <c:v>1.4716000000000002</c:v>
                </c:pt>
                <c:pt idx="118">
                  <c:v>1.4798000000000002</c:v>
                </c:pt>
                <c:pt idx="119">
                  <c:v>1.4880000000000002</c:v>
                </c:pt>
                <c:pt idx="120">
                  <c:v>1.4962000000000002</c:v>
                </c:pt>
                <c:pt idx="121">
                  <c:v>1.5044000000000002</c:v>
                </c:pt>
                <c:pt idx="122">
                  <c:v>1.5126000000000002</c:v>
                </c:pt>
                <c:pt idx="123">
                  <c:v>1.5208000000000002</c:v>
                </c:pt>
                <c:pt idx="124">
                  <c:v>1.5290000000000001</c:v>
                </c:pt>
                <c:pt idx="125">
                  <c:v>1.5372000000000001</c:v>
                </c:pt>
                <c:pt idx="126">
                  <c:v>1.5454000000000001</c:v>
                </c:pt>
                <c:pt idx="127">
                  <c:v>1.5536000000000001</c:v>
                </c:pt>
                <c:pt idx="128">
                  <c:v>1.5618000000000001</c:v>
                </c:pt>
                <c:pt idx="129">
                  <c:v>1.57</c:v>
                </c:pt>
                <c:pt idx="130">
                  <c:v>1.5782</c:v>
                </c:pt>
                <c:pt idx="131">
                  <c:v>1.5864000000000003</c:v>
                </c:pt>
                <c:pt idx="132">
                  <c:v>1.5946000000000002</c:v>
                </c:pt>
                <c:pt idx="133">
                  <c:v>1.6028000000000002</c:v>
                </c:pt>
                <c:pt idx="134">
                  <c:v>1.6110000000000002</c:v>
                </c:pt>
                <c:pt idx="135">
                  <c:v>1.6192000000000002</c:v>
                </c:pt>
                <c:pt idx="136">
                  <c:v>1.6274000000000002</c:v>
                </c:pt>
                <c:pt idx="137">
                  <c:v>1.6356000000000002</c:v>
                </c:pt>
                <c:pt idx="138">
                  <c:v>1.6438000000000001</c:v>
                </c:pt>
                <c:pt idx="139">
                  <c:v>1.6520000000000001</c:v>
                </c:pt>
                <c:pt idx="140">
                  <c:v>1.6602000000000001</c:v>
                </c:pt>
                <c:pt idx="141">
                  <c:v>1.6684000000000001</c:v>
                </c:pt>
                <c:pt idx="142">
                  <c:v>1.6766000000000001</c:v>
                </c:pt>
                <c:pt idx="143">
                  <c:v>1.6848000000000001</c:v>
                </c:pt>
                <c:pt idx="144">
                  <c:v>1.6930000000000001</c:v>
                </c:pt>
                <c:pt idx="145">
                  <c:v>1.7012</c:v>
                </c:pt>
                <c:pt idx="146">
                  <c:v>1.7094000000000003</c:v>
                </c:pt>
                <c:pt idx="147">
                  <c:v>1.7176000000000002</c:v>
                </c:pt>
                <c:pt idx="148">
                  <c:v>1.7258000000000002</c:v>
                </c:pt>
                <c:pt idx="149">
                  <c:v>1.7340000000000002</c:v>
                </c:pt>
                <c:pt idx="150">
                  <c:v>1.7422000000000002</c:v>
                </c:pt>
                <c:pt idx="151">
                  <c:v>1.7504000000000002</c:v>
                </c:pt>
                <c:pt idx="152">
                  <c:v>1.7586000000000002</c:v>
                </c:pt>
                <c:pt idx="153">
                  <c:v>1.7668000000000001</c:v>
                </c:pt>
                <c:pt idx="154">
                  <c:v>1.7750000000000001</c:v>
                </c:pt>
                <c:pt idx="155">
                  <c:v>1.7832000000000001</c:v>
                </c:pt>
                <c:pt idx="156">
                  <c:v>1.7914000000000001</c:v>
                </c:pt>
                <c:pt idx="157">
                  <c:v>1.7996000000000001</c:v>
                </c:pt>
                <c:pt idx="158">
                  <c:v>1.8078000000000001</c:v>
                </c:pt>
                <c:pt idx="159">
                  <c:v>1.8160000000000001</c:v>
                </c:pt>
                <c:pt idx="160">
                  <c:v>1.8242000000000003</c:v>
                </c:pt>
                <c:pt idx="161">
                  <c:v>1.8324000000000003</c:v>
                </c:pt>
                <c:pt idx="162">
                  <c:v>1.8406000000000002</c:v>
                </c:pt>
                <c:pt idx="163">
                  <c:v>1.8488000000000002</c:v>
                </c:pt>
                <c:pt idx="164">
                  <c:v>1.8570000000000002</c:v>
                </c:pt>
                <c:pt idx="165">
                  <c:v>1.8652000000000002</c:v>
                </c:pt>
                <c:pt idx="166">
                  <c:v>1.8734000000000002</c:v>
                </c:pt>
                <c:pt idx="167">
                  <c:v>1.8816000000000002</c:v>
                </c:pt>
                <c:pt idx="168">
                  <c:v>1.8898000000000001</c:v>
                </c:pt>
                <c:pt idx="169">
                  <c:v>1.8980000000000001</c:v>
                </c:pt>
                <c:pt idx="170">
                  <c:v>1.9062000000000001</c:v>
                </c:pt>
                <c:pt idx="171">
                  <c:v>1.9144000000000001</c:v>
                </c:pt>
                <c:pt idx="172">
                  <c:v>1.9226000000000001</c:v>
                </c:pt>
                <c:pt idx="173">
                  <c:v>1.9308000000000001</c:v>
                </c:pt>
                <c:pt idx="174">
                  <c:v>1.9390000000000003</c:v>
                </c:pt>
                <c:pt idx="175">
                  <c:v>1.9472000000000003</c:v>
                </c:pt>
                <c:pt idx="176">
                  <c:v>1.9554000000000002</c:v>
                </c:pt>
                <c:pt idx="177">
                  <c:v>1.9636000000000002</c:v>
                </c:pt>
                <c:pt idx="178">
                  <c:v>1.9718000000000002</c:v>
                </c:pt>
                <c:pt idx="179">
                  <c:v>1.9800000000000002</c:v>
                </c:pt>
                <c:pt idx="180">
                  <c:v>1.9882000000000002</c:v>
                </c:pt>
                <c:pt idx="181">
                  <c:v>1.9964000000000002</c:v>
                </c:pt>
                <c:pt idx="182">
                  <c:v>2.0045999999999999</c:v>
                </c:pt>
                <c:pt idx="183">
                  <c:v>2.0128000000000004</c:v>
                </c:pt>
                <c:pt idx="184">
                  <c:v>2.0210000000000004</c:v>
                </c:pt>
                <c:pt idx="185">
                  <c:v>2.0292000000000003</c:v>
                </c:pt>
                <c:pt idx="186">
                  <c:v>2.0374000000000003</c:v>
                </c:pt>
                <c:pt idx="187">
                  <c:v>2.0456000000000003</c:v>
                </c:pt>
                <c:pt idx="188">
                  <c:v>2.0538000000000003</c:v>
                </c:pt>
                <c:pt idx="189">
                  <c:v>2.0620000000000003</c:v>
                </c:pt>
                <c:pt idx="190">
                  <c:v>2.0702000000000003</c:v>
                </c:pt>
                <c:pt idx="191">
                  <c:v>2.0784000000000002</c:v>
                </c:pt>
                <c:pt idx="192">
                  <c:v>2.0866000000000002</c:v>
                </c:pt>
                <c:pt idx="193">
                  <c:v>2.0948000000000002</c:v>
                </c:pt>
                <c:pt idx="194">
                  <c:v>2.1030000000000002</c:v>
                </c:pt>
                <c:pt idx="195">
                  <c:v>2.1112000000000002</c:v>
                </c:pt>
                <c:pt idx="196">
                  <c:v>2.1194000000000002</c:v>
                </c:pt>
                <c:pt idx="197">
                  <c:v>2.1276000000000002</c:v>
                </c:pt>
                <c:pt idx="198">
                  <c:v>2.1358000000000001</c:v>
                </c:pt>
                <c:pt idx="199">
                  <c:v>2.1440000000000001</c:v>
                </c:pt>
                <c:pt idx="200">
                  <c:v>2.1522000000000001</c:v>
                </c:pt>
                <c:pt idx="201">
                  <c:v>2.1604000000000001</c:v>
                </c:pt>
                <c:pt idx="202">
                  <c:v>2.1686000000000001</c:v>
                </c:pt>
                <c:pt idx="203">
                  <c:v>2.1768000000000001</c:v>
                </c:pt>
                <c:pt idx="204">
                  <c:v>2.1850000000000001</c:v>
                </c:pt>
                <c:pt idx="205">
                  <c:v>2.1932</c:v>
                </c:pt>
                <c:pt idx="206">
                  <c:v>2.2014</c:v>
                </c:pt>
                <c:pt idx="207">
                  <c:v>2.2096</c:v>
                </c:pt>
                <c:pt idx="208">
                  <c:v>2.2178</c:v>
                </c:pt>
                <c:pt idx="209">
                  <c:v>2.226</c:v>
                </c:pt>
                <c:pt idx="210">
                  <c:v>2.2342000000000004</c:v>
                </c:pt>
                <c:pt idx="211">
                  <c:v>2.2424000000000004</c:v>
                </c:pt>
                <c:pt idx="212">
                  <c:v>2.2506000000000004</c:v>
                </c:pt>
                <c:pt idx="213">
                  <c:v>2.2588000000000004</c:v>
                </c:pt>
                <c:pt idx="214">
                  <c:v>2.2670000000000003</c:v>
                </c:pt>
                <c:pt idx="215">
                  <c:v>2.2752000000000003</c:v>
                </c:pt>
                <c:pt idx="216">
                  <c:v>2.2834000000000003</c:v>
                </c:pt>
                <c:pt idx="217">
                  <c:v>2.2916000000000003</c:v>
                </c:pt>
                <c:pt idx="218">
                  <c:v>2.2998000000000003</c:v>
                </c:pt>
                <c:pt idx="219">
                  <c:v>2.3080000000000003</c:v>
                </c:pt>
                <c:pt idx="220">
                  <c:v>2.3162000000000003</c:v>
                </c:pt>
                <c:pt idx="221">
                  <c:v>2.3244000000000002</c:v>
                </c:pt>
                <c:pt idx="222">
                  <c:v>2.3326000000000002</c:v>
                </c:pt>
                <c:pt idx="223">
                  <c:v>2.3408000000000002</c:v>
                </c:pt>
                <c:pt idx="224">
                  <c:v>2.3490000000000002</c:v>
                </c:pt>
                <c:pt idx="225">
                  <c:v>2.3572000000000002</c:v>
                </c:pt>
                <c:pt idx="226">
                  <c:v>2.3654000000000002</c:v>
                </c:pt>
                <c:pt idx="227">
                  <c:v>2.3736000000000002</c:v>
                </c:pt>
                <c:pt idx="228">
                  <c:v>2.3818000000000001</c:v>
                </c:pt>
                <c:pt idx="229">
                  <c:v>2.39</c:v>
                </c:pt>
                <c:pt idx="230">
                  <c:v>2.3982000000000001</c:v>
                </c:pt>
                <c:pt idx="231">
                  <c:v>2.4064000000000001</c:v>
                </c:pt>
                <c:pt idx="232">
                  <c:v>2.4146000000000001</c:v>
                </c:pt>
                <c:pt idx="233">
                  <c:v>2.4228000000000001</c:v>
                </c:pt>
                <c:pt idx="234">
                  <c:v>2.431</c:v>
                </c:pt>
                <c:pt idx="235">
                  <c:v>2.4392</c:v>
                </c:pt>
                <c:pt idx="236">
                  <c:v>2.4474</c:v>
                </c:pt>
                <c:pt idx="237">
                  <c:v>2.4556</c:v>
                </c:pt>
                <c:pt idx="238">
                  <c:v>2.4638000000000004</c:v>
                </c:pt>
                <c:pt idx="239">
                  <c:v>2.4720000000000004</c:v>
                </c:pt>
                <c:pt idx="240">
                  <c:v>2.4802000000000004</c:v>
                </c:pt>
                <c:pt idx="241">
                  <c:v>2.4884000000000004</c:v>
                </c:pt>
                <c:pt idx="242">
                  <c:v>2.4966000000000004</c:v>
                </c:pt>
                <c:pt idx="243">
                  <c:v>2.5048000000000004</c:v>
                </c:pt>
                <c:pt idx="244">
                  <c:v>2.5130000000000003</c:v>
                </c:pt>
                <c:pt idx="245">
                  <c:v>2.5212000000000003</c:v>
                </c:pt>
                <c:pt idx="246">
                  <c:v>2.5294000000000003</c:v>
                </c:pt>
                <c:pt idx="247">
                  <c:v>2.5376000000000003</c:v>
                </c:pt>
                <c:pt idx="248">
                  <c:v>2.5458000000000003</c:v>
                </c:pt>
                <c:pt idx="249">
                  <c:v>2.5540000000000003</c:v>
                </c:pt>
                <c:pt idx="250">
                  <c:v>2.5622000000000003</c:v>
                </c:pt>
                <c:pt idx="251">
                  <c:v>2.5704000000000002</c:v>
                </c:pt>
                <c:pt idx="252">
                  <c:v>2.5786000000000002</c:v>
                </c:pt>
                <c:pt idx="253">
                  <c:v>2.5868000000000002</c:v>
                </c:pt>
                <c:pt idx="254">
                  <c:v>2.5950000000000002</c:v>
                </c:pt>
                <c:pt idx="255">
                  <c:v>2.6032000000000002</c:v>
                </c:pt>
                <c:pt idx="256">
                  <c:v>2.6114000000000002</c:v>
                </c:pt>
                <c:pt idx="257">
                  <c:v>2.6196000000000002</c:v>
                </c:pt>
                <c:pt idx="258">
                  <c:v>2.6278000000000001</c:v>
                </c:pt>
                <c:pt idx="259">
                  <c:v>2.6360000000000001</c:v>
                </c:pt>
                <c:pt idx="260">
                  <c:v>2.6442000000000001</c:v>
                </c:pt>
                <c:pt idx="261">
                  <c:v>2.6524000000000001</c:v>
                </c:pt>
                <c:pt idx="262">
                  <c:v>2.6606000000000001</c:v>
                </c:pt>
                <c:pt idx="263">
                  <c:v>2.6688000000000001</c:v>
                </c:pt>
                <c:pt idx="264">
                  <c:v>2.677</c:v>
                </c:pt>
                <c:pt idx="265">
                  <c:v>2.6852</c:v>
                </c:pt>
                <c:pt idx="266">
                  <c:v>2.6934</c:v>
                </c:pt>
                <c:pt idx="267">
                  <c:v>2.7016000000000004</c:v>
                </c:pt>
                <c:pt idx="268">
                  <c:v>2.7098000000000004</c:v>
                </c:pt>
                <c:pt idx="269">
                  <c:v>2.7180000000000004</c:v>
                </c:pt>
                <c:pt idx="270">
                  <c:v>2.7262000000000004</c:v>
                </c:pt>
                <c:pt idx="271">
                  <c:v>2.7344000000000004</c:v>
                </c:pt>
                <c:pt idx="272">
                  <c:v>2.7426000000000004</c:v>
                </c:pt>
                <c:pt idx="273">
                  <c:v>2.7508000000000004</c:v>
                </c:pt>
                <c:pt idx="274">
                  <c:v>2.7590000000000003</c:v>
                </c:pt>
                <c:pt idx="275">
                  <c:v>2.7672000000000003</c:v>
                </c:pt>
                <c:pt idx="276">
                  <c:v>2.7754000000000003</c:v>
                </c:pt>
                <c:pt idx="277">
                  <c:v>2.7836000000000003</c:v>
                </c:pt>
                <c:pt idx="278">
                  <c:v>2.7918000000000003</c:v>
                </c:pt>
                <c:pt idx="279">
                  <c:v>2.8000000000000003</c:v>
                </c:pt>
                <c:pt idx="280">
                  <c:v>2.8082000000000003</c:v>
                </c:pt>
                <c:pt idx="281">
                  <c:v>2.8164000000000002</c:v>
                </c:pt>
                <c:pt idx="282">
                  <c:v>2.8246000000000002</c:v>
                </c:pt>
                <c:pt idx="283">
                  <c:v>2.8328000000000002</c:v>
                </c:pt>
                <c:pt idx="284">
                  <c:v>2.8410000000000002</c:v>
                </c:pt>
                <c:pt idx="285">
                  <c:v>2.8492000000000002</c:v>
                </c:pt>
                <c:pt idx="286">
                  <c:v>2.8574000000000002</c:v>
                </c:pt>
                <c:pt idx="287">
                  <c:v>2.8656000000000001</c:v>
                </c:pt>
                <c:pt idx="288">
                  <c:v>2.8738000000000001</c:v>
                </c:pt>
                <c:pt idx="289">
                  <c:v>2.8820000000000001</c:v>
                </c:pt>
                <c:pt idx="290">
                  <c:v>2.8902000000000001</c:v>
                </c:pt>
                <c:pt idx="291">
                  <c:v>2.8984000000000001</c:v>
                </c:pt>
                <c:pt idx="292">
                  <c:v>2.9066000000000001</c:v>
                </c:pt>
                <c:pt idx="293">
                  <c:v>2.9148000000000001</c:v>
                </c:pt>
                <c:pt idx="294">
                  <c:v>2.923</c:v>
                </c:pt>
                <c:pt idx="295">
                  <c:v>2.9312000000000005</c:v>
                </c:pt>
                <c:pt idx="296">
                  <c:v>2.9394000000000005</c:v>
                </c:pt>
                <c:pt idx="297">
                  <c:v>2.9476000000000004</c:v>
                </c:pt>
                <c:pt idx="298">
                  <c:v>2.9558000000000004</c:v>
                </c:pt>
                <c:pt idx="299">
                  <c:v>2.9640000000000004</c:v>
                </c:pt>
                <c:pt idx="300">
                  <c:v>2.9722000000000004</c:v>
                </c:pt>
                <c:pt idx="301">
                  <c:v>2.9804000000000004</c:v>
                </c:pt>
                <c:pt idx="302">
                  <c:v>2.9886000000000004</c:v>
                </c:pt>
                <c:pt idx="303">
                  <c:v>2.9968000000000004</c:v>
                </c:pt>
                <c:pt idx="304">
                  <c:v>3.0050000000000003</c:v>
                </c:pt>
                <c:pt idx="305">
                  <c:v>3.0132000000000003</c:v>
                </c:pt>
                <c:pt idx="306">
                  <c:v>3.0214000000000003</c:v>
                </c:pt>
                <c:pt idx="307">
                  <c:v>3.0296000000000003</c:v>
                </c:pt>
                <c:pt idx="308">
                  <c:v>3.0378000000000003</c:v>
                </c:pt>
                <c:pt idx="309">
                  <c:v>3.0460000000000003</c:v>
                </c:pt>
                <c:pt idx="310">
                  <c:v>3.0542000000000002</c:v>
                </c:pt>
                <c:pt idx="311">
                  <c:v>3.0624000000000002</c:v>
                </c:pt>
                <c:pt idx="312">
                  <c:v>3.0706000000000002</c:v>
                </c:pt>
                <c:pt idx="313">
                  <c:v>3.0788000000000002</c:v>
                </c:pt>
                <c:pt idx="314">
                  <c:v>3.0870000000000002</c:v>
                </c:pt>
                <c:pt idx="315">
                  <c:v>3.0952000000000002</c:v>
                </c:pt>
                <c:pt idx="316">
                  <c:v>3.1034000000000002</c:v>
                </c:pt>
                <c:pt idx="317">
                  <c:v>3.1116000000000001</c:v>
                </c:pt>
                <c:pt idx="318">
                  <c:v>3.1198000000000001</c:v>
                </c:pt>
                <c:pt idx="319">
                  <c:v>3.1280000000000001</c:v>
                </c:pt>
                <c:pt idx="320">
                  <c:v>3.1362000000000001</c:v>
                </c:pt>
                <c:pt idx="321">
                  <c:v>3.1444000000000001</c:v>
                </c:pt>
                <c:pt idx="322">
                  <c:v>3.1526000000000001</c:v>
                </c:pt>
                <c:pt idx="323">
                  <c:v>3.1608000000000005</c:v>
                </c:pt>
                <c:pt idx="324">
                  <c:v>3.1690000000000005</c:v>
                </c:pt>
                <c:pt idx="325">
                  <c:v>3.1772000000000005</c:v>
                </c:pt>
                <c:pt idx="326">
                  <c:v>3.1854000000000005</c:v>
                </c:pt>
                <c:pt idx="327">
                  <c:v>3.1936000000000004</c:v>
                </c:pt>
                <c:pt idx="328">
                  <c:v>3.2018000000000004</c:v>
                </c:pt>
                <c:pt idx="329">
                  <c:v>3.2100000000000004</c:v>
                </c:pt>
                <c:pt idx="330">
                  <c:v>3.2182000000000004</c:v>
                </c:pt>
                <c:pt idx="331">
                  <c:v>3.2264000000000004</c:v>
                </c:pt>
                <c:pt idx="332">
                  <c:v>3.2346000000000004</c:v>
                </c:pt>
                <c:pt idx="333">
                  <c:v>3.2428000000000003</c:v>
                </c:pt>
                <c:pt idx="334">
                  <c:v>3.2510000000000003</c:v>
                </c:pt>
                <c:pt idx="335">
                  <c:v>3.2592000000000003</c:v>
                </c:pt>
                <c:pt idx="336">
                  <c:v>3.2674000000000003</c:v>
                </c:pt>
                <c:pt idx="337">
                  <c:v>3.2756000000000003</c:v>
                </c:pt>
                <c:pt idx="338">
                  <c:v>3.2838000000000003</c:v>
                </c:pt>
                <c:pt idx="339">
                  <c:v>3.2920000000000003</c:v>
                </c:pt>
                <c:pt idx="340">
                  <c:v>3.3002000000000002</c:v>
                </c:pt>
                <c:pt idx="341">
                  <c:v>3.3084000000000002</c:v>
                </c:pt>
                <c:pt idx="342">
                  <c:v>3.3166000000000002</c:v>
                </c:pt>
                <c:pt idx="343">
                  <c:v>3.3248000000000002</c:v>
                </c:pt>
                <c:pt idx="344">
                  <c:v>3.3330000000000002</c:v>
                </c:pt>
                <c:pt idx="345">
                  <c:v>3.3412000000000002</c:v>
                </c:pt>
                <c:pt idx="346">
                  <c:v>3.3494000000000002</c:v>
                </c:pt>
                <c:pt idx="347">
                  <c:v>3.3576000000000001</c:v>
                </c:pt>
                <c:pt idx="348">
                  <c:v>3.3658000000000001</c:v>
                </c:pt>
                <c:pt idx="349">
                  <c:v>3.3740000000000001</c:v>
                </c:pt>
                <c:pt idx="350">
                  <c:v>3.3822000000000001</c:v>
                </c:pt>
                <c:pt idx="351">
                  <c:v>3.3904000000000001</c:v>
                </c:pt>
                <c:pt idx="352">
                  <c:v>3.3986000000000005</c:v>
                </c:pt>
                <c:pt idx="353">
                  <c:v>3.4068000000000005</c:v>
                </c:pt>
                <c:pt idx="354">
                  <c:v>3.4150000000000005</c:v>
                </c:pt>
                <c:pt idx="355">
                  <c:v>3.4232000000000005</c:v>
                </c:pt>
                <c:pt idx="356">
                  <c:v>3.4314000000000004</c:v>
                </c:pt>
                <c:pt idx="357">
                  <c:v>3.4396000000000004</c:v>
                </c:pt>
                <c:pt idx="358">
                  <c:v>3.4478000000000004</c:v>
                </c:pt>
                <c:pt idx="359">
                  <c:v>3.4560000000000004</c:v>
                </c:pt>
                <c:pt idx="360">
                  <c:v>3.4642000000000004</c:v>
                </c:pt>
                <c:pt idx="361">
                  <c:v>3.4724000000000004</c:v>
                </c:pt>
                <c:pt idx="362">
                  <c:v>3.4806000000000004</c:v>
                </c:pt>
                <c:pt idx="363">
                  <c:v>3.4888000000000003</c:v>
                </c:pt>
                <c:pt idx="364">
                  <c:v>3.4970000000000003</c:v>
                </c:pt>
                <c:pt idx="365">
                  <c:v>3.5052000000000003</c:v>
                </c:pt>
                <c:pt idx="366">
                  <c:v>3.5134000000000003</c:v>
                </c:pt>
                <c:pt idx="367">
                  <c:v>3.5216000000000003</c:v>
                </c:pt>
                <c:pt idx="368">
                  <c:v>3.5298000000000003</c:v>
                </c:pt>
                <c:pt idx="369">
                  <c:v>3.5380000000000003</c:v>
                </c:pt>
                <c:pt idx="370">
                  <c:v>3.5462000000000002</c:v>
                </c:pt>
                <c:pt idx="371">
                  <c:v>3.5544000000000002</c:v>
                </c:pt>
                <c:pt idx="372">
                  <c:v>3.5626000000000002</c:v>
                </c:pt>
                <c:pt idx="373">
                  <c:v>3.5708000000000002</c:v>
                </c:pt>
                <c:pt idx="374">
                  <c:v>3.5790000000000002</c:v>
                </c:pt>
                <c:pt idx="375">
                  <c:v>3.5872000000000002</c:v>
                </c:pt>
                <c:pt idx="376">
                  <c:v>3.5954000000000002</c:v>
                </c:pt>
                <c:pt idx="377">
                  <c:v>3.6036000000000001</c:v>
                </c:pt>
                <c:pt idx="378">
                  <c:v>3.6118000000000001</c:v>
                </c:pt>
                <c:pt idx="379">
                  <c:v>3.62</c:v>
                </c:pt>
                <c:pt idx="380">
                  <c:v>3.6282000000000005</c:v>
                </c:pt>
                <c:pt idx="381">
                  <c:v>3.6364000000000005</c:v>
                </c:pt>
                <c:pt idx="382">
                  <c:v>3.6446000000000005</c:v>
                </c:pt>
                <c:pt idx="383">
                  <c:v>3.6528000000000005</c:v>
                </c:pt>
                <c:pt idx="384">
                  <c:v>3.6610000000000005</c:v>
                </c:pt>
                <c:pt idx="385">
                  <c:v>3.6692000000000005</c:v>
                </c:pt>
                <c:pt idx="386">
                  <c:v>3.6774000000000004</c:v>
                </c:pt>
                <c:pt idx="387">
                  <c:v>3.6856000000000004</c:v>
                </c:pt>
                <c:pt idx="388">
                  <c:v>3.6938000000000004</c:v>
                </c:pt>
                <c:pt idx="389">
                  <c:v>3.7020000000000004</c:v>
                </c:pt>
                <c:pt idx="390">
                  <c:v>3.7102000000000004</c:v>
                </c:pt>
                <c:pt idx="391">
                  <c:v>3.7184000000000004</c:v>
                </c:pt>
                <c:pt idx="392">
                  <c:v>3.7266000000000004</c:v>
                </c:pt>
                <c:pt idx="393">
                  <c:v>3.7348000000000003</c:v>
                </c:pt>
                <c:pt idx="394">
                  <c:v>3.7430000000000003</c:v>
                </c:pt>
                <c:pt idx="395">
                  <c:v>3.7512000000000003</c:v>
                </c:pt>
                <c:pt idx="396">
                  <c:v>3.7594000000000003</c:v>
                </c:pt>
                <c:pt idx="397">
                  <c:v>3.7676000000000003</c:v>
                </c:pt>
                <c:pt idx="398">
                  <c:v>3.7758000000000003</c:v>
                </c:pt>
                <c:pt idx="399">
                  <c:v>3.7840000000000003</c:v>
                </c:pt>
                <c:pt idx="400">
                  <c:v>3.7922000000000002</c:v>
                </c:pt>
                <c:pt idx="401">
                  <c:v>3.8004000000000002</c:v>
                </c:pt>
                <c:pt idx="402">
                  <c:v>3.8086000000000002</c:v>
                </c:pt>
                <c:pt idx="403">
                  <c:v>3.8168000000000002</c:v>
                </c:pt>
                <c:pt idx="404">
                  <c:v>3.8250000000000002</c:v>
                </c:pt>
                <c:pt idx="405">
                  <c:v>3.8332000000000002</c:v>
                </c:pt>
                <c:pt idx="406">
                  <c:v>3.8414000000000001</c:v>
                </c:pt>
                <c:pt idx="407">
                  <c:v>3.8496000000000001</c:v>
                </c:pt>
                <c:pt idx="408">
                  <c:v>3.8578000000000001</c:v>
                </c:pt>
                <c:pt idx="409">
                  <c:v>3.8660000000000005</c:v>
                </c:pt>
                <c:pt idx="410">
                  <c:v>3.8742000000000005</c:v>
                </c:pt>
                <c:pt idx="411">
                  <c:v>3.8824000000000005</c:v>
                </c:pt>
                <c:pt idx="412">
                  <c:v>3.8906000000000005</c:v>
                </c:pt>
                <c:pt idx="413">
                  <c:v>3.8988000000000005</c:v>
                </c:pt>
                <c:pt idx="414">
                  <c:v>3.9070000000000005</c:v>
                </c:pt>
                <c:pt idx="415">
                  <c:v>3.9152000000000005</c:v>
                </c:pt>
                <c:pt idx="416">
                  <c:v>3.9234000000000004</c:v>
                </c:pt>
                <c:pt idx="417">
                  <c:v>3.9316000000000004</c:v>
                </c:pt>
                <c:pt idx="418">
                  <c:v>3.9398000000000004</c:v>
                </c:pt>
                <c:pt idx="419">
                  <c:v>3.9480000000000004</c:v>
                </c:pt>
                <c:pt idx="420">
                  <c:v>3.9562000000000004</c:v>
                </c:pt>
                <c:pt idx="421">
                  <c:v>3.9644000000000004</c:v>
                </c:pt>
                <c:pt idx="422">
                  <c:v>3.9726000000000004</c:v>
                </c:pt>
                <c:pt idx="423">
                  <c:v>3.9808000000000003</c:v>
                </c:pt>
                <c:pt idx="424">
                  <c:v>3.9890000000000003</c:v>
                </c:pt>
                <c:pt idx="425">
                  <c:v>3.9972000000000003</c:v>
                </c:pt>
                <c:pt idx="426">
                  <c:v>4.0053999999999998</c:v>
                </c:pt>
                <c:pt idx="427">
                  <c:v>4.0136000000000003</c:v>
                </c:pt>
                <c:pt idx="428">
                  <c:v>4.0217999999999998</c:v>
                </c:pt>
                <c:pt idx="429">
                  <c:v>4.03</c:v>
                </c:pt>
                <c:pt idx="430">
                  <c:v>4.0381999999999998</c:v>
                </c:pt>
                <c:pt idx="431">
                  <c:v>4.0464000000000002</c:v>
                </c:pt>
                <c:pt idx="432">
                  <c:v>4.0545999999999998</c:v>
                </c:pt>
                <c:pt idx="433">
                  <c:v>4.0628000000000002</c:v>
                </c:pt>
                <c:pt idx="434">
                  <c:v>4.0709999999999997</c:v>
                </c:pt>
                <c:pt idx="435">
                  <c:v>4.0792000000000002</c:v>
                </c:pt>
                <c:pt idx="436">
                  <c:v>4.0873999999999997</c:v>
                </c:pt>
                <c:pt idx="437">
                  <c:v>4.0956000000000001</c:v>
                </c:pt>
                <c:pt idx="438">
                  <c:v>4.1037999999999997</c:v>
                </c:pt>
                <c:pt idx="439">
                  <c:v>4.1120000000000001</c:v>
                </c:pt>
                <c:pt idx="440">
                  <c:v>4.1201999999999996</c:v>
                </c:pt>
                <c:pt idx="441">
                  <c:v>4.1284000000000001</c:v>
                </c:pt>
                <c:pt idx="442">
                  <c:v>4.1365999999999996</c:v>
                </c:pt>
                <c:pt idx="443">
                  <c:v>4.1448</c:v>
                </c:pt>
                <c:pt idx="444">
                  <c:v>4.1529999999999996</c:v>
                </c:pt>
                <c:pt idx="445">
                  <c:v>4.1612</c:v>
                </c:pt>
                <c:pt idx="446">
                  <c:v>4.1693999999999996</c:v>
                </c:pt>
                <c:pt idx="447">
                  <c:v>4.1776</c:v>
                </c:pt>
                <c:pt idx="448">
                  <c:v>4.1857999999999995</c:v>
                </c:pt>
                <c:pt idx="449">
                  <c:v>4.194</c:v>
                </c:pt>
                <c:pt idx="450">
                  <c:v>4.2021999999999995</c:v>
                </c:pt>
                <c:pt idx="451">
                  <c:v>4.2103999999999999</c:v>
                </c:pt>
                <c:pt idx="452">
                  <c:v>4.2186000000000003</c:v>
                </c:pt>
                <c:pt idx="453">
                  <c:v>4.2267999999999999</c:v>
                </c:pt>
                <c:pt idx="454">
                  <c:v>4.2350000000000003</c:v>
                </c:pt>
                <c:pt idx="455">
                  <c:v>4.2431999999999999</c:v>
                </c:pt>
                <c:pt idx="456">
                  <c:v>4.2514000000000003</c:v>
                </c:pt>
                <c:pt idx="457">
                  <c:v>4.2595999999999998</c:v>
                </c:pt>
                <c:pt idx="458">
                  <c:v>4.2678000000000003</c:v>
                </c:pt>
                <c:pt idx="459">
                  <c:v>4.2759999999999998</c:v>
                </c:pt>
                <c:pt idx="460">
                  <c:v>4.2842000000000002</c:v>
                </c:pt>
                <c:pt idx="461">
                  <c:v>4.2923999999999998</c:v>
                </c:pt>
                <c:pt idx="462">
                  <c:v>4.3006000000000002</c:v>
                </c:pt>
                <c:pt idx="463">
                  <c:v>4.3087999999999997</c:v>
                </c:pt>
                <c:pt idx="464">
                  <c:v>4.3170000000000002</c:v>
                </c:pt>
                <c:pt idx="465">
                  <c:v>4.3251999999999997</c:v>
                </c:pt>
                <c:pt idx="466">
                  <c:v>4.3334000000000001</c:v>
                </c:pt>
                <c:pt idx="467">
                  <c:v>4.3415999999999997</c:v>
                </c:pt>
                <c:pt idx="468">
                  <c:v>4.3498000000000001</c:v>
                </c:pt>
                <c:pt idx="469">
                  <c:v>4.3579999999999997</c:v>
                </c:pt>
                <c:pt idx="470">
                  <c:v>4.3662000000000001</c:v>
                </c:pt>
                <c:pt idx="471">
                  <c:v>4.3743999999999996</c:v>
                </c:pt>
              </c:numCache>
            </c:numRef>
          </c:xVal>
          <c:yVal>
            <c:numRef>
              <c:f>'Validace matice'!$C$4:$C$475</c:f>
              <c:numCache>
                <c:formatCode>0.00E+00</c:formatCode>
                <c:ptCount val="472"/>
                <c:pt idx="0">
                  <c:v>1.7671052631578948E-2</c:v>
                </c:pt>
                <c:pt idx="1">
                  <c:v>1.6736842105263158E-2</c:v>
                </c:pt>
                <c:pt idx="2">
                  <c:v>1.7184210526315788E-2</c:v>
                </c:pt>
                <c:pt idx="3">
                  <c:v>1.6907894736842104E-2</c:v>
                </c:pt>
                <c:pt idx="4">
                  <c:v>1.6513157894736841E-2</c:v>
                </c:pt>
                <c:pt idx="5">
                  <c:v>1.6789473684210528E-2</c:v>
                </c:pt>
                <c:pt idx="6">
                  <c:v>1.6828947368421051E-2</c:v>
                </c:pt>
                <c:pt idx="7">
                  <c:v>1.6605263157894738E-2</c:v>
                </c:pt>
                <c:pt idx="8">
                  <c:v>1.6513157894736841E-2</c:v>
                </c:pt>
                <c:pt idx="9">
                  <c:v>1.5552631578947368E-2</c:v>
                </c:pt>
                <c:pt idx="10">
                  <c:v>1.6710526315789474E-2</c:v>
                </c:pt>
                <c:pt idx="11">
                  <c:v>1.6750000000000001E-2</c:v>
                </c:pt>
                <c:pt idx="12">
                  <c:v>1.6789473684210528E-2</c:v>
                </c:pt>
                <c:pt idx="13">
                  <c:v>1.5894736842105264E-2</c:v>
                </c:pt>
                <c:pt idx="14">
                  <c:v>1.6789473684210528E-2</c:v>
                </c:pt>
                <c:pt idx="15">
                  <c:v>1.6907894736842104E-2</c:v>
                </c:pt>
                <c:pt idx="16">
                  <c:v>1.6394736842105264E-2</c:v>
                </c:pt>
                <c:pt idx="17">
                  <c:v>1.5473684210526317E-2</c:v>
                </c:pt>
                <c:pt idx="18">
                  <c:v>1.5671052631578947E-2</c:v>
                </c:pt>
                <c:pt idx="19">
                  <c:v>1.6394736842105264E-2</c:v>
                </c:pt>
                <c:pt idx="20">
                  <c:v>1.5644736842105263E-2</c:v>
                </c:pt>
                <c:pt idx="21">
                  <c:v>1.6526315789473684E-2</c:v>
                </c:pt>
                <c:pt idx="22">
                  <c:v>1.581578947368421E-2</c:v>
                </c:pt>
                <c:pt idx="23">
                  <c:v>1.5276315789473685E-2</c:v>
                </c:pt>
                <c:pt idx="24">
                  <c:v>1.5328947368421053E-2</c:v>
                </c:pt>
                <c:pt idx="25">
                  <c:v>1.6E-2</c:v>
                </c:pt>
                <c:pt idx="26">
                  <c:v>1.6157894736842104E-2</c:v>
                </c:pt>
                <c:pt idx="27">
                  <c:v>1.531578947368421E-2</c:v>
                </c:pt>
                <c:pt idx="28">
                  <c:v>1.6894736842105264E-2</c:v>
                </c:pt>
                <c:pt idx="29">
                  <c:v>1.581578947368421E-2</c:v>
                </c:pt>
                <c:pt idx="30">
                  <c:v>1.6578947368421054E-2</c:v>
                </c:pt>
                <c:pt idx="31">
                  <c:v>1.5789473684210527E-2</c:v>
                </c:pt>
                <c:pt idx="32">
                  <c:v>1.4934210526315789E-2</c:v>
                </c:pt>
                <c:pt idx="33">
                  <c:v>1.6250000000000001E-2</c:v>
                </c:pt>
                <c:pt idx="34">
                  <c:v>1.6078947368421054E-2</c:v>
                </c:pt>
                <c:pt idx="35">
                  <c:v>1.581578947368421E-2</c:v>
                </c:pt>
                <c:pt idx="36">
                  <c:v>1.6473684210526317E-2</c:v>
                </c:pt>
                <c:pt idx="37">
                  <c:v>1.5828947368421054E-2</c:v>
                </c:pt>
                <c:pt idx="38">
                  <c:v>1.6302631578947367E-2</c:v>
                </c:pt>
                <c:pt idx="39">
                  <c:v>1.6500000000000001E-2</c:v>
                </c:pt>
                <c:pt idx="40">
                  <c:v>1.5263157894736841E-2</c:v>
                </c:pt>
                <c:pt idx="41">
                  <c:v>1.6013157894736844E-2</c:v>
                </c:pt>
                <c:pt idx="42">
                  <c:v>1.6565789473684211E-2</c:v>
                </c:pt>
                <c:pt idx="43">
                  <c:v>1.5921052631578947E-2</c:v>
                </c:pt>
                <c:pt idx="44">
                  <c:v>1.5789473684210527E-2</c:v>
                </c:pt>
                <c:pt idx="45">
                  <c:v>1.606578947368421E-2</c:v>
                </c:pt>
                <c:pt idx="46">
                  <c:v>1.7381578947368422E-2</c:v>
                </c:pt>
                <c:pt idx="47">
                  <c:v>1.6513157894736841E-2</c:v>
                </c:pt>
                <c:pt idx="48">
                  <c:v>1.6105263157894737E-2</c:v>
                </c:pt>
                <c:pt idx="49">
                  <c:v>1.5802631578947367E-2</c:v>
                </c:pt>
                <c:pt idx="50">
                  <c:v>1.6092105263157894E-2</c:v>
                </c:pt>
                <c:pt idx="51">
                  <c:v>1.6921052631578948E-2</c:v>
                </c:pt>
                <c:pt idx="52">
                  <c:v>1.6947368421052631E-2</c:v>
                </c:pt>
                <c:pt idx="53">
                  <c:v>1.7184210526315788E-2</c:v>
                </c:pt>
                <c:pt idx="54">
                  <c:v>1.7947368421052632E-2</c:v>
                </c:pt>
                <c:pt idx="55">
                  <c:v>1.6289473684210527E-2</c:v>
                </c:pt>
                <c:pt idx="56">
                  <c:v>1.7473684210526315E-2</c:v>
                </c:pt>
                <c:pt idx="57">
                  <c:v>1.7302631578947368E-2</c:v>
                </c:pt>
                <c:pt idx="58">
                  <c:v>1.7763157894736842E-2</c:v>
                </c:pt>
                <c:pt idx="59">
                  <c:v>1.8578947368421053E-2</c:v>
                </c:pt>
                <c:pt idx="60">
                  <c:v>1.8605263157894736E-2</c:v>
                </c:pt>
                <c:pt idx="61">
                  <c:v>1.8131578947368422E-2</c:v>
                </c:pt>
                <c:pt idx="62">
                  <c:v>1.9E-2</c:v>
                </c:pt>
                <c:pt idx="63">
                  <c:v>1.9657894736842107E-2</c:v>
                </c:pt>
                <c:pt idx="64">
                  <c:v>1.9013157894736843E-2</c:v>
                </c:pt>
                <c:pt idx="65">
                  <c:v>1.905263157894737E-2</c:v>
                </c:pt>
                <c:pt idx="66">
                  <c:v>2.0105263157894737E-2</c:v>
                </c:pt>
                <c:pt idx="67">
                  <c:v>2.0539473684210528E-2</c:v>
                </c:pt>
                <c:pt idx="68">
                  <c:v>1.975E-2</c:v>
                </c:pt>
                <c:pt idx="69">
                  <c:v>2.1539473684210525E-2</c:v>
                </c:pt>
                <c:pt idx="70">
                  <c:v>2.1407894736842105E-2</c:v>
                </c:pt>
                <c:pt idx="71">
                  <c:v>2.1486842105263158E-2</c:v>
                </c:pt>
                <c:pt idx="72">
                  <c:v>2.0684210526315791E-2</c:v>
                </c:pt>
                <c:pt idx="73">
                  <c:v>2.1881578947368422E-2</c:v>
                </c:pt>
                <c:pt idx="74">
                  <c:v>2.2052631578947369E-2</c:v>
                </c:pt>
                <c:pt idx="75">
                  <c:v>2.2671052631578946E-2</c:v>
                </c:pt>
                <c:pt idx="76">
                  <c:v>2.1486842105263158E-2</c:v>
                </c:pt>
                <c:pt idx="77">
                  <c:v>2.2749999999999999E-2</c:v>
                </c:pt>
                <c:pt idx="78">
                  <c:v>2.3144736842105263E-2</c:v>
                </c:pt>
                <c:pt idx="79">
                  <c:v>2.2644736842105263E-2</c:v>
                </c:pt>
                <c:pt idx="80">
                  <c:v>2.1171052631578948E-2</c:v>
                </c:pt>
                <c:pt idx="81">
                  <c:v>2.1684210526315788E-2</c:v>
                </c:pt>
                <c:pt idx="82">
                  <c:v>2.0473684210526314E-2</c:v>
                </c:pt>
                <c:pt idx="83">
                  <c:v>1.8526315789473686E-2</c:v>
                </c:pt>
                <c:pt idx="84">
                  <c:v>1.8302631578947369E-2</c:v>
                </c:pt>
                <c:pt idx="85">
                  <c:v>1.7013157894736841E-2</c:v>
                </c:pt>
                <c:pt idx="86">
                  <c:v>1.4263157894736842E-2</c:v>
                </c:pt>
                <c:pt idx="87">
                  <c:v>1.4052631578947369E-2</c:v>
                </c:pt>
                <c:pt idx="88">
                  <c:v>1.1552631578947368E-2</c:v>
                </c:pt>
                <c:pt idx="89">
                  <c:v>1.1526315789473685E-2</c:v>
                </c:pt>
                <c:pt idx="90">
                  <c:v>1.0684210526315789E-2</c:v>
                </c:pt>
                <c:pt idx="91">
                  <c:v>9.81578947368421E-3</c:v>
                </c:pt>
                <c:pt idx="92">
                  <c:v>8.3684210526315788E-3</c:v>
                </c:pt>
                <c:pt idx="93">
                  <c:v>8.2763157894736837E-3</c:v>
                </c:pt>
                <c:pt idx="94">
                  <c:v>7.9342105263157901E-3</c:v>
                </c:pt>
                <c:pt idx="95">
                  <c:v>7.0526315789473685E-3</c:v>
                </c:pt>
                <c:pt idx="96">
                  <c:v>6.7499999999999999E-3</c:v>
                </c:pt>
                <c:pt idx="97">
                  <c:v>6.6973684210526315E-3</c:v>
                </c:pt>
                <c:pt idx="98">
                  <c:v>5.7894736842105266E-3</c:v>
                </c:pt>
                <c:pt idx="99">
                  <c:v>5.3947368421052629E-3</c:v>
                </c:pt>
                <c:pt idx="100">
                  <c:v>5.6578947368421057E-3</c:v>
                </c:pt>
                <c:pt idx="101">
                  <c:v>5.131578947368421E-3</c:v>
                </c:pt>
                <c:pt idx="102">
                  <c:v>4.907894736842105E-3</c:v>
                </c:pt>
                <c:pt idx="103">
                  <c:v>5.0000000000000001E-3</c:v>
                </c:pt>
                <c:pt idx="104">
                  <c:v>4.9605263157894734E-3</c:v>
                </c:pt>
                <c:pt idx="105">
                  <c:v>4.6578947368421057E-3</c:v>
                </c:pt>
                <c:pt idx="106">
                  <c:v>4.8157894736842108E-3</c:v>
                </c:pt>
                <c:pt idx="107">
                  <c:v>4.2368421052631578E-3</c:v>
                </c:pt>
                <c:pt idx="108">
                  <c:v>4.5263157894736838E-3</c:v>
                </c:pt>
                <c:pt idx="109">
                  <c:v>4.7499999999999999E-3</c:v>
                </c:pt>
                <c:pt idx="110">
                  <c:v>4.7763157894736841E-3</c:v>
                </c:pt>
                <c:pt idx="111">
                  <c:v>4.4210526315789471E-3</c:v>
                </c:pt>
                <c:pt idx="112">
                  <c:v>4.7894736842105266E-3</c:v>
                </c:pt>
                <c:pt idx="113">
                  <c:v>4.6578947368421057E-3</c:v>
                </c:pt>
                <c:pt idx="114">
                  <c:v>4.486842105263158E-3</c:v>
                </c:pt>
                <c:pt idx="115">
                  <c:v>4.3815789473684212E-3</c:v>
                </c:pt>
                <c:pt idx="116">
                  <c:v>4.4342105263157896E-3</c:v>
                </c:pt>
                <c:pt idx="117">
                  <c:v>4.4342105263157896E-3</c:v>
                </c:pt>
                <c:pt idx="118">
                  <c:v>4.0657894736842101E-3</c:v>
                </c:pt>
                <c:pt idx="119">
                  <c:v>3.8157894736842103E-3</c:v>
                </c:pt>
                <c:pt idx="120">
                  <c:v>4.3421052631578945E-3</c:v>
                </c:pt>
                <c:pt idx="121">
                  <c:v>4.4605263157894738E-3</c:v>
                </c:pt>
                <c:pt idx="122">
                  <c:v>4.4473684210526313E-3</c:v>
                </c:pt>
                <c:pt idx="123">
                  <c:v>4.2894736842105262E-3</c:v>
                </c:pt>
                <c:pt idx="124">
                  <c:v>4.3684210526315787E-3</c:v>
                </c:pt>
                <c:pt idx="125">
                  <c:v>4.3684210526315787E-3</c:v>
                </c:pt>
                <c:pt idx="126">
                  <c:v>4.7236842105263157E-3</c:v>
                </c:pt>
                <c:pt idx="127">
                  <c:v>4.3684210526315787E-3</c:v>
                </c:pt>
                <c:pt idx="128">
                  <c:v>4.6052631578947364E-3</c:v>
                </c:pt>
                <c:pt idx="129">
                  <c:v>4.2500000000000003E-3</c:v>
                </c:pt>
                <c:pt idx="130">
                  <c:v>4.4605263157894738E-3</c:v>
                </c:pt>
                <c:pt idx="131">
                  <c:v>4.131578947368421E-3</c:v>
                </c:pt>
                <c:pt idx="132">
                  <c:v>4.4473684210526313E-3</c:v>
                </c:pt>
                <c:pt idx="133">
                  <c:v>4.1973684210526319E-3</c:v>
                </c:pt>
                <c:pt idx="134">
                  <c:v>4.131578947368421E-3</c:v>
                </c:pt>
                <c:pt idx="135">
                  <c:v>4.1447368421052636E-3</c:v>
                </c:pt>
                <c:pt idx="136">
                  <c:v>4.131578947368421E-3</c:v>
                </c:pt>
                <c:pt idx="137">
                  <c:v>4.4210526315789471E-3</c:v>
                </c:pt>
                <c:pt idx="138">
                  <c:v>4.3289473684210529E-3</c:v>
                </c:pt>
                <c:pt idx="139">
                  <c:v>4.3026315789473687E-3</c:v>
                </c:pt>
                <c:pt idx="140">
                  <c:v>4.2236842105263161E-3</c:v>
                </c:pt>
                <c:pt idx="141">
                  <c:v>4.2368421052631578E-3</c:v>
                </c:pt>
                <c:pt idx="142">
                  <c:v>4.1184210526315794E-3</c:v>
                </c:pt>
                <c:pt idx="143">
                  <c:v>4.1578947368421052E-3</c:v>
                </c:pt>
                <c:pt idx="144">
                  <c:v>4.2500000000000003E-3</c:v>
                </c:pt>
                <c:pt idx="145">
                  <c:v>4.3026315789473687E-3</c:v>
                </c:pt>
                <c:pt idx="146">
                  <c:v>4.5263157894736838E-3</c:v>
                </c:pt>
                <c:pt idx="147">
                  <c:v>4.8815789473684208E-3</c:v>
                </c:pt>
                <c:pt idx="148">
                  <c:v>4.6578947368421057E-3</c:v>
                </c:pt>
                <c:pt idx="149">
                  <c:v>4.6842105263157898E-3</c:v>
                </c:pt>
                <c:pt idx="150">
                  <c:v>4.6184210526315789E-3</c:v>
                </c:pt>
                <c:pt idx="151">
                  <c:v>5.3815789473684213E-3</c:v>
                </c:pt>
                <c:pt idx="152">
                  <c:v>4.6052631578947364E-3</c:v>
                </c:pt>
                <c:pt idx="153">
                  <c:v>5.1842105263157894E-3</c:v>
                </c:pt>
                <c:pt idx="154">
                  <c:v>4.9342105263157892E-3</c:v>
                </c:pt>
                <c:pt idx="155">
                  <c:v>5.039473684210526E-3</c:v>
                </c:pt>
                <c:pt idx="156">
                  <c:v>5.1184210526315785E-3</c:v>
                </c:pt>
                <c:pt idx="157">
                  <c:v>5.486842105263158E-3</c:v>
                </c:pt>
                <c:pt idx="158">
                  <c:v>5.2236842105263161E-3</c:v>
                </c:pt>
                <c:pt idx="159">
                  <c:v>4.842105263157895E-3</c:v>
                </c:pt>
                <c:pt idx="160">
                  <c:v>4.8684210526315792E-3</c:v>
                </c:pt>
                <c:pt idx="161">
                  <c:v>4.6578947368421057E-3</c:v>
                </c:pt>
                <c:pt idx="162">
                  <c:v>4.486842105263158E-3</c:v>
                </c:pt>
                <c:pt idx="163">
                  <c:v>4.7236842105263157E-3</c:v>
                </c:pt>
                <c:pt idx="164">
                  <c:v>4.486842105263158E-3</c:v>
                </c:pt>
                <c:pt idx="165">
                  <c:v>4.6184210526315789E-3</c:v>
                </c:pt>
                <c:pt idx="166">
                  <c:v>4.486842105263158E-3</c:v>
                </c:pt>
                <c:pt idx="167">
                  <c:v>4.3421052631578945E-3</c:v>
                </c:pt>
                <c:pt idx="168">
                  <c:v>4.4736842105263155E-3</c:v>
                </c:pt>
                <c:pt idx="169">
                  <c:v>4.6842105263157898E-3</c:v>
                </c:pt>
                <c:pt idx="170">
                  <c:v>4.5394736842105264E-3</c:v>
                </c:pt>
                <c:pt idx="171">
                  <c:v>4.263157894736842E-3</c:v>
                </c:pt>
                <c:pt idx="172">
                  <c:v>4.263157894736842E-3</c:v>
                </c:pt>
                <c:pt idx="173">
                  <c:v>4.263157894736842E-3</c:v>
                </c:pt>
                <c:pt idx="174">
                  <c:v>4.2105263157894736E-3</c:v>
                </c:pt>
                <c:pt idx="175">
                  <c:v>4.4736842105263155E-3</c:v>
                </c:pt>
                <c:pt idx="176">
                  <c:v>4.4342105263157896E-3</c:v>
                </c:pt>
                <c:pt idx="177">
                  <c:v>4.1447368421052636E-3</c:v>
                </c:pt>
                <c:pt idx="178">
                  <c:v>4.2105263157894736E-3</c:v>
                </c:pt>
                <c:pt idx="179">
                  <c:v>4.131578947368421E-3</c:v>
                </c:pt>
                <c:pt idx="180">
                  <c:v>4.3157894736842103E-3</c:v>
                </c:pt>
                <c:pt idx="181">
                  <c:v>4.6447368421052631E-3</c:v>
                </c:pt>
                <c:pt idx="182">
                  <c:v>4.4210526315789471E-3</c:v>
                </c:pt>
                <c:pt idx="183">
                  <c:v>4.6315789473684215E-3</c:v>
                </c:pt>
                <c:pt idx="184">
                  <c:v>4.8552631578947366E-3</c:v>
                </c:pt>
                <c:pt idx="185">
                  <c:v>4.1578947368421052E-3</c:v>
                </c:pt>
                <c:pt idx="186">
                  <c:v>4.5131578947368422E-3</c:v>
                </c:pt>
                <c:pt idx="187">
                  <c:v>5.2105263157894736E-3</c:v>
                </c:pt>
                <c:pt idx="188">
                  <c:v>4.5263157894736838E-3</c:v>
                </c:pt>
                <c:pt idx="189">
                  <c:v>4.5394736842105264E-3</c:v>
                </c:pt>
                <c:pt idx="190">
                  <c:v>4.7368421052631582E-3</c:v>
                </c:pt>
                <c:pt idx="191">
                  <c:v>4.6315789473684215E-3</c:v>
                </c:pt>
                <c:pt idx="192">
                  <c:v>4.8026315789473683E-3</c:v>
                </c:pt>
                <c:pt idx="193">
                  <c:v>4.4736842105263155E-3</c:v>
                </c:pt>
                <c:pt idx="194">
                  <c:v>4.2500000000000003E-3</c:v>
                </c:pt>
                <c:pt idx="195">
                  <c:v>4.4736842105263155E-3</c:v>
                </c:pt>
                <c:pt idx="196">
                  <c:v>4.5657894736842106E-3</c:v>
                </c:pt>
                <c:pt idx="197">
                  <c:v>5.1578947368421052E-3</c:v>
                </c:pt>
                <c:pt idx="198">
                  <c:v>4.7499999999999999E-3</c:v>
                </c:pt>
                <c:pt idx="199">
                  <c:v>4.8684210526315792E-3</c:v>
                </c:pt>
                <c:pt idx="200">
                  <c:v>4.6315789473684215E-3</c:v>
                </c:pt>
                <c:pt idx="201">
                  <c:v>4.8947368421052634E-3</c:v>
                </c:pt>
                <c:pt idx="202">
                  <c:v>4.4473684210526313E-3</c:v>
                </c:pt>
                <c:pt idx="203">
                  <c:v>4.9868421052631576E-3</c:v>
                </c:pt>
                <c:pt idx="204">
                  <c:v>5.1973684210526319E-3</c:v>
                </c:pt>
                <c:pt idx="205">
                  <c:v>4.9473684210526317E-3</c:v>
                </c:pt>
                <c:pt idx="206">
                  <c:v>5.1842105263157894E-3</c:v>
                </c:pt>
                <c:pt idx="207">
                  <c:v>5.1578947368421052E-3</c:v>
                </c:pt>
                <c:pt idx="208">
                  <c:v>5.1710526315789478E-3</c:v>
                </c:pt>
                <c:pt idx="209">
                  <c:v>5.1184210526315785E-3</c:v>
                </c:pt>
                <c:pt idx="210">
                  <c:v>4.907894736842105E-3</c:v>
                </c:pt>
                <c:pt idx="211">
                  <c:v>5.2236842105263161E-3</c:v>
                </c:pt>
                <c:pt idx="212">
                  <c:v>5.131578947368421E-3</c:v>
                </c:pt>
                <c:pt idx="213">
                  <c:v>5.2894736842105262E-3</c:v>
                </c:pt>
                <c:pt idx="214">
                  <c:v>4.7894736842105266E-3</c:v>
                </c:pt>
                <c:pt idx="215">
                  <c:v>5.0000000000000001E-3</c:v>
                </c:pt>
                <c:pt idx="216">
                  <c:v>5.3552631578947371E-3</c:v>
                </c:pt>
                <c:pt idx="217">
                  <c:v>5.3157894736842104E-3</c:v>
                </c:pt>
                <c:pt idx="218">
                  <c:v>5.907894736842105E-3</c:v>
                </c:pt>
                <c:pt idx="219">
                  <c:v>5.907894736842105E-3</c:v>
                </c:pt>
                <c:pt idx="220">
                  <c:v>5.1578947368421052E-3</c:v>
                </c:pt>
                <c:pt idx="221">
                  <c:v>5.2500000000000003E-3</c:v>
                </c:pt>
                <c:pt idx="222">
                  <c:v>5.5657894736842106E-3</c:v>
                </c:pt>
                <c:pt idx="223">
                  <c:v>6.0657894736842102E-3</c:v>
                </c:pt>
                <c:pt idx="224">
                  <c:v>5.4342105263157896E-3</c:v>
                </c:pt>
                <c:pt idx="225">
                  <c:v>6.1447368421052627E-3</c:v>
                </c:pt>
                <c:pt idx="226">
                  <c:v>5.8552631578947367E-3</c:v>
                </c:pt>
                <c:pt idx="227">
                  <c:v>5.9868421052631576E-3</c:v>
                </c:pt>
                <c:pt idx="228">
                  <c:v>5.6052631578947364E-3</c:v>
                </c:pt>
                <c:pt idx="229">
                  <c:v>6.263157894736842E-3</c:v>
                </c:pt>
                <c:pt idx="230">
                  <c:v>6.1052631578947369E-3</c:v>
                </c:pt>
                <c:pt idx="231">
                  <c:v>6.2500000000000003E-3</c:v>
                </c:pt>
                <c:pt idx="232">
                  <c:v>6.486842105263158E-3</c:v>
                </c:pt>
                <c:pt idx="233">
                  <c:v>6.6052631578947365E-3</c:v>
                </c:pt>
                <c:pt idx="234">
                  <c:v>6.7763157894736841E-3</c:v>
                </c:pt>
                <c:pt idx="235">
                  <c:v>7.0921052631578944E-3</c:v>
                </c:pt>
                <c:pt idx="236">
                  <c:v>7.3157894736842104E-3</c:v>
                </c:pt>
                <c:pt idx="237">
                  <c:v>6.5394736842105264E-3</c:v>
                </c:pt>
                <c:pt idx="238">
                  <c:v>7.1184210526315786E-3</c:v>
                </c:pt>
                <c:pt idx="239">
                  <c:v>7.0921052631578944E-3</c:v>
                </c:pt>
                <c:pt idx="240">
                  <c:v>7.1315789473684211E-3</c:v>
                </c:pt>
                <c:pt idx="241">
                  <c:v>7.4736842105263155E-3</c:v>
                </c:pt>
                <c:pt idx="242">
                  <c:v>7.3421052631578946E-3</c:v>
                </c:pt>
                <c:pt idx="243">
                  <c:v>7.4736842105263155E-3</c:v>
                </c:pt>
                <c:pt idx="244">
                  <c:v>7.0657894736842102E-3</c:v>
                </c:pt>
                <c:pt idx="245">
                  <c:v>7.263157894736842E-3</c:v>
                </c:pt>
                <c:pt idx="246">
                  <c:v>7.8552631578947367E-3</c:v>
                </c:pt>
                <c:pt idx="247">
                  <c:v>7.4342105263157897E-3</c:v>
                </c:pt>
                <c:pt idx="248">
                  <c:v>7.0657894736842102E-3</c:v>
                </c:pt>
                <c:pt idx="249">
                  <c:v>8.0657894736842102E-3</c:v>
                </c:pt>
                <c:pt idx="250">
                  <c:v>7.197368421052632E-3</c:v>
                </c:pt>
                <c:pt idx="251">
                  <c:v>6.5394736842105264E-3</c:v>
                </c:pt>
                <c:pt idx="252">
                  <c:v>5.9342105263157892E-3</c:v>
                </c:pt>
                <c:pt idx="253">
                  <c:v>6.3684210526315788E-3</c:v>
                </c:pt>
                <c:pt idx="254">
                  <c:v>5.8552631578947367E-3</c:v>
                </c:pt>
                <c:pt idx="255">
                  <c:v>5.6447368421052631E-3</c:v>
                </c:pt>
                <c:pt idx="256">
                  <c:v>4.5789473684210522E-3</c:v>
                </c:pt>
                <c:pt idx="257">
                  <c:v>4.2500000000000003E-3</c:v>
                </c:pt>
                <c:pt idx="258">
                  <c:v>4.6710526315789473E-3</c:v>
                </c:pt>
                <c:pt idx="259">
                  <c:v>3.7894736842105261E-3</c:v>
                </c:pt>
                <c:pt idx="260">
                  <c:v>2.9342105263157896E-3</c:v>
                </c:pt>
                <c:pt idx="261">
                  <c:v>3.0263157894736843E-3</c:v>
                </c:pt>
                <c:pt idx="262">
                  <c:v>2.6842105263157894E-3</c:v>
                </c:pt>
                <c:pt idx="263">
                  <c:v>2.0921052631578947E-3</c:v>
                </c:pt>
                <c:pt idx="264">
                  <c:v>2.2105263157894735E-3</c:v>
                </c:pt>
                <c:pt idx="265">
                  <c:v>1.9078947368421052E-3</c:v>
                </c:pt>
                <c:pt idx="266">
                  <c:v>1.4473684210526317E-3</c:v>
                </c:pt>
                <c:pt idx="267">
                  <c:v>1.3026315789473684E-3</c:v>
                </c:pt>
                <c:pt idx="268">
                  <c:v>1.1184210526315789E-3</c:v>
                </c:pt>
                <c:pt idx="269">
                  <c:v>9.3421052631578944E-4</c:v>
                </c:pt>
                <c:pt idx="270">
                  <c:v>7.6315789473684211E-4</c:v>
                </c:pt>
                <c:pt idx="271">
                  <c:v>6.4473684210526315E-4</c:v>
                </c:pt>
                <c:pt idx="272">
                  <c:v>6.0526315789473687E-4</c:v>
                </c:pt>
                <c:pt idx="273">
                  <c:v>4.6052631578947367E-4</c:v>
                </c:pt>
                <c:pt idx="274">
                  <c:v>2.105263157894737E-4</c:v>
                </c:pt>
                <c:pt idx="275">
                  <c:v>2.3684210526315788E-4</c:v>
                </c:pt>
                <c:pt idx="276">
                  <c:v>1.0526315789473685E-4</c:v>
                </c:pt>
                <c:pt idx="277">
                  <c:v>1.7105263157894736E-4</c:v>
                </c:pt>
                <c:pt idx="278">
                  <c:v>9.210526315789474E-5</c:v>
                </c:pt>
                <c:pt idx="279">
                  <c:v>1.0526315789473685E-4</c:v>
                </c:pt>
                <c:pt idx="280">
                  <c:v>1.0526315789473685E-4</c:v>
                </c:pt>
                <c:pt idx="281">
                  <c:v>9.210526315789474E-5</c:v>
                </c:pt>
                <c:pt idx="282">
                  <c:v>6.5789473684210525E-5</c:v>
                </c:pt>
                <c:pt idx="283">
                  <c:v>3.9473684210526316E-5</c:v>
                </c:pt>
                <c:pt idx="284">
                  <c:v>6.5789473684210525E-5</c:v>
                </c:pt>
                <c:pt idx="285">
                  <c:v>5.2631578947368424E-5</c:v>
                </c:pt>
                <c:pt idx="286">
                  <c:v>2.6315789473684212E-5</c:v>
                </c:pt>
                <c:pt idx="287">
                  <c:v>5.2631578947368424E-5</c:v>
                </c:pt>
                <c:pt idx="288">
                  <c:v>9.210526315789474E-5</c:v>
                </c:pt>
                <c:pt idx="289">
                  <c:v>5.2631578947368424E-5</c:v>
                </c:pt>
                <c:pt idx="290">
                  <c:v>6.5789473684210525E-5</c:v>
                </c:pt>
                <c:pt idx="291">
                  <c:v>1.3157894736842106E-5</c:v>
                </c:pt>
                <c:pt idx="292">
                  <c:v>7.8947368421052633E-5</c:v>
                </c:pt>
                <c:pt idx="293">
                  <c:v>1.3157894736842106E-5</c:v>
                </c:pt>
                <c:pt idx="294">
                  <c:v>1.3157894736842106E-5</c:v>
                </c:pt>
                <c:pt idx="295">
                  <c:v>2.6315789473684212E-5</c:v>
                </c:pt>
                <c:pt idx="296">
                  <c:v>3.9473684210526316E-5</c:v>
                </c:pt>
                <c:pt idx="297">
                  <c:v>2.6315789473684212E-5</c:v>
                </c:pt>
                <c:pt idx="298">
                  <c:v>3.9473684210526316E-5</c:v>
                </c:pt>
                <c:pt idx="299">
                  <c:v>1.3157894736842106E-5</c:v>
                </c:pt>
                <c:pt idx="300">
                  <c:v>2.6315789473684212E-5</c:v>
                </c:pt>
                <c:pt idx="301">
                  <c:v>2.6315789473684212E-5</c:v>
                </c:pt>
                <c:pt idx="302">
                  <c:v>2.6315789473684212E-5</c:v>
                </c:pt>
                <c:pt idx="303">
                  <c:v>1.3157894736842106E-5</c:v>
                </c:pt>
                <c:pt idx="304">
                  <c:v>0</c:v>
                </c:pt>
                <c:pt idx="305">
                  <c:v>2.6315789473684212E-5</c:v>
                </c:pt>
                <c:pt idx="306">
                  <c:v>3.9473684210526316E-5</c:v>
                </c:pt>
                <c:pt idx="307">
                  <c:v>1.3157894736842106E-5</c:v>
                </c:pt>
                <c:pt idx="308">
                  <c:v>3.9473684210526316E-5</c:v>
                </c:pt>
                <c:pt idx="309">
                  <c:v>1.3157894736842106E-5</c:v>
                </c:pt>
                <c:pt idx="310">
                  <c:v>5.2631578947368424E-5</c:v>
                </c:pt>
                <c:pt idx="311">
                  <c:v>2.6315789473684212E-5</c:v>
                </c:pt>
                <c:pt idx="312">
                  <c:v>5.2631578947368424E-5</c:v>
                </c:pt>
                <c:pt idx="313">
                  <c:v>7.8947368421052633E-5</c:v>
                </c:pt>
                <c:pt idx="314">
                  <c:v>5.2631578947368424E-5</c:v>
                </c:pt>
                <c:pt idx="315">
                  <c:v>0</c:v>
                </c:pt>
                <c:pt idx="316">
                  <c:v>2.6315789473684212E-5</c:v>
                </c:pt>
                <c:pt idx="317">
                  <c:v>6.5789473684210525E-5</c:v>
                </c:pt>
                <c:pt idx="318">
                  <c:v>5.2631578947368424E-5</c:v>
                </c:pt>
                <c:pt idx="319">
                  <c:v>1.3157894736842106E-5</c:v>
                </c:pt>
                <c:pt idx="320">
                  <c:v>1.3157894736842106E-5</c:v>
                </c:pt>
                <c:pt idx="321">
                  <c:v>2.6315789473684212E-5</c:v>
                </c:pt>
                <c:pt idx="322">
                  <c:v>3.9473684210526316E-5</c:v>
                </c:pt>
                <c:pt idx="323">
                  <c:v>5.2631578947368424E-5</c:v>
                </c:pt>
                <c:pt idx="324">
                  <c:v>9.210526315789474E-5</c:v>
                </c:pt>
                <c:pt idx="325">
                  <c:v>1.3157894736842106E-5</c:v>
                </c:pt>
                <c:pt idx="326">
                  <c:v>5.2631578947368424E-5</c:v>
                </c:pt>
                <c:pt idx="327">
                  <c:v>5.2631578947368424E-5</c:v>
                </c:pt>
                <c:pt idx="328">
                  <c:v>3.9473684210526316E-5</c:v>
                </c:pt>
                <c:pt idx="329">
                  <c:v>6.5789473684210525E-5</c:v>
                </c:pt>
                <c:pt idx="330">
                  <c:v>3.9473684210526316E-5</c:v>
                </c:pt>
                <c:pt idx="331">
                  <c:v>2.6315789473684212E-5</c:v>
                </c:pt>
                <c:pt idx="332">
                  <c:v>1.3157894736842106E-5</c:v>
                </c:pt>
                <c:pt idx="333">
                  <c:v>3.9473684210526316E-5</c:v>
                </c:pt>
                <c:pt idx="334">
                  <c:v>2.6315789473684212E-5</c:v>
                </c:pt>
                <c:pt idx="335">
                  <c:v>9.210526315789474E-5</c:v>
                </c:pt>
                <c:pt idx="336">
                  <c:v>6.5789473684210525E-5</c:v>
                </c:pt>
                <c:pt idx="337">
                  <c:v>2.6315789473684212E-5</c:v>
                </c:pt>
                <c:pt idx="338">
                  <c:v>6.5789473684210525E-5</c:v>
                </c:pt>
                <c:pt idx="339">
                  <c:v>3.9473684210526316E-5</c:v>
                </c:pt>
                <c:pt idx="340">
                  <c:v>1.3157894736842106E-5</c:v>
                </c:pt>
                <c:pt idx="341">
                  <c:v>1.3157894736842106E-5</c:v>
                </c:pt>
                <c:pt idx="342">
                  <c:v>2.6315789473684212E-5</c:v>
                </c:pt>
                <c:pt idx="343">
                  <c:v>2.6315789473684212E-5</c:v>
                </c:pt>
                <c:pt idx="344">
                  <c:v>2.6315789473684212E-5</c:v>
                </c:pt>
                <c:pt idx="345">
                  <c:v>2.6315789473684212E-5</c:v>
                </c:pt>
                <c:pt idx="346">
                  <c:v>2.6315789473684212E-5</c:v>
                </c:pt>
                <c:pt idx="347">
                  <c:v>1.3157894736842106E-5</c:v>
                </c:pt>
                <c:pt idx="348">
                  <c:v>2.6315789473684212E-5</c:v>
                </c:pt>
                <c:pt idx="349">
                  <c:v>3.9473684210526316E-5</c:v>
                </c:pt>
                <c:pt idx="350">
                  <c:v>1.3157894736842106E-5</c:v>
                </c:pt>
                <c:pt idx="351">
                  <c:v>5.2631578947368424E-5</c:v>
                </c:pt>
                <c:pt idx="352">
                  <c:v>5.2631578947368424E-5</c:v>
                </c:pt>
                <c:pt idx="353">
                  <c:v>3.9473684210526316E-5</c:v>
                </c:pt>
                <c:pt idx="354">
                  <c:v>1.3157894736842106E-5</c:v>
                </c:pt>
                <c:pt idx="355">
                  <c:v>3.9473684210526316E-5</c:v>
                </c:pt>
                <c:pt idx="356">
                  <c:v>0</c:v>
                </c:pt>
                <c:pt idx="357">
                  <c:v>0</c:v>
                </c:pt>
                <c:pt idx="358">
                  <c:v>2.6315789473684212E-5</c:v>
                </c:pt>
                <c:pt idx="359">
                  <c:v>2.6315789473684212E-5</c:v>
                </c:pt>
                <c:pt idx="360">
                  <c:v>1.3157894736842106E-5</c:v>
                </c:pt>
                <c:pt idx="361">
                  <c:v>2.6315789473684212E-5</c:v>
                </c:pt>
                <c:pt idx="362">
                  <c:v>3.9473684210526316E-5</c:v>
                </c:pt>
                <c:pt idx="363">
                  <c:v>1.3157894736842106E-5</c:v>
                </c:pt>
                <c:pt idx="364">
                  <c:v>3.9473684210526316E-5</c:v>
                </c:pt>
                <c:pt idx="365">
                  <c:v>3.9473684210526316E-5</c:v>
                </c:pt>
                <c:pt idx="366">
                  <c:v>1.3157894736842106E-5</c:v>
                </c:pt>
                <c:pt idx="367">
                  <c:v>2.6315789473684212E-5</c:v>
                </c:pt>
                <c:pt idx="368">
                  <c:v>2.6315789473684212E-5</c:v>
                </c:pt>
                <c:pt idx="369">
                  <c:v>1.0526315789473685E-4</c:v>
                </c:pt>
                <c:pt idx="370">
                  <c:v>0</c:v>
                </c:pt>
                <c:pt idx="371">
                  <c:v>2.6315789473684212E-5</c:v>
                </c:pt>
                <c:pt idx="372">
                  <c:v>2.6315789473684212E-5</c:v>
                </c:pt>
                <c:pt idx="373">
                  <c:v>1.3157894736842106E-5</c:v>
                </c:pt>
                <c:pt idx="374">
                  <c:v>3.9473684210526316E-5</c:v>
                </c:pt>
                <c:pt idx="375">
                  <c:v>5.2631578947368424E-5</c:v>
                </c:pt>
                <c:pt idx="376">
                  <c:v>5.2631578947368424E-5</c:v>
                </c:pt>
                <c:pt idx="377">
                  <c:v>5.2631578947368424E-5</c:v>
                </c:pt>
                <c:pt idx="378">
                  <c:v>1.3157894736842106E-5</c:v>
                </c:pt>
                <c:pt idx="379">
                  <c:v>0</c:v>
                </c:pt>
                <c:pt idx="380">
                  <c:v>1.3157894736842106E-5</c:v>
                </c:pt>
                <c:pt idx="381">
                  <c:v>3.9473684210526316E-5</c:v>
                </c:pt>
                <c:pt idx="382">
                  <c:v>3.9473684210526316E-5</c:v>
                </c:pt>
                <c:pt idx="383">
                  <c:v>3.9473684210526316E-5</c:v>
                </c:pt>
                <c:pt idx="384">
                  <c:v>5.2631578947368424E-5</c:v>
                </c:pt>
                <c:pt idx="385">
                  <c:v>2.6315789473684212E-5</c:v>
                </c:pt>
                <c:pt idx="386">
                  <c:v>0</c:v>
                </c:pt>
                <c:pt idx="387">
                  <c:v>5.2631578947368424E-5</c:v>
                </c:pt>
                <c:pt idx="388">
                  <c:v>1.3157894736842106E-5</c:v>
                </c:pt>
                <c:pt idx="389">
                  <c:v>2.6315789473684212E-5</c:v>
                </c:pt>
                <c:pt idx="390">
                  <c:v>2.6315789473684212E-5</c:v>
                </c:pt>
                <c:pt idx="391">
                  <c:v>5.2631578947368424E-5</c:v>
                </c:pt>
                <c:pt idx="392">
                  <c:v>2.6315789473684212E-5</c:v>
                </c:pt>
                <c:pt idx="393">
                  <c:v>2.6315789473684212E-5</c:v>
                </c:pt>
                <c:pt idx="394">
                  <c:v>5.2631578947368424E-5</c:v>
                </c:pt>
                <c:pt idx="395">
                  <c:v>3.9473684210526316E-5</c:v>
                </c:pt>
                <c:pt idx="396">
                  <c:v>2.6315789473684212E-5</c:v>
                </c:pt>
                <c:pt idx="397">
                  <c:v>2.6315789473684212E-5</c:v>
                </c:pt>
                <c:pt idx="398">
                  <c:v>3.9473684210526316E-5</c:v>
                </c:pt>
                <c:pt idx="399">
                  <c:v>3.9473684210526316E-5</c:v>
                </c:pt>
                <c:pt idx="400">
                  <c:v>1.3157894736842106E-5</c:v>
                </c:pt>
                <c:pt idx="401">
                  <c:v>2.6315789473684212E-5</c:v>
                </c:pt>
                <c:pt idx="402">
                  <c:v>1.3157894736842106E-5</c:v>
                </c:pt>
                <c:pt idx="403">
                  <c:v>2.6315789473684212E-5</c:v>
                </c:pt>
                <c:pt idx="404">
                  <c:v>1.3157894736842106E-5</c:v>
                </c:pt>
                <c:pt idx="405">
                  <c:v>5.2631578947368424E-5</c:v>
                </c:pt>
                <c:pt idx="406">
                  <c:v>5.2631578947368424E-5</c:v>
                </c:pt>
                <c:pt idx="407">
                  <c:v>2.6315789473684212E-5</c:v>
                </c:pt>
                <c:pt idx="408">
                  <c:v>0</c:v>
                </c:pt>
                <c:pt idx="409">
                  <c:v>1.3157894736842106E-5</c:v>
                </c:pt>
                <c:pt idx="410">
                  <c:v>2.6315789473684212E-5</c:v>
                </c:pt>
                <c:pt idx="411">
                  <c:v>3.9473684210526316E-5</c:v>
                </c:pt>
                <c:pt idx="412">
                  <c:v>2.6315789473684212E-5</c:v>
                </c:pt>
                <c:pt idx="413">
                  <c:v>2.6315789473684212E-5</c:v>
                </c:pt>
                <c:pt idx="414">
                  <c:v>2.6315789473684212E-5</c:v>
                </c:pt>
                <c:pt idx="415">
                  <c:v>6.5789473684210525E-5</c:v>
                </c:pt>
                <c:pt idx="416">
                  <c:v>5.2631578947368424E-5</c:v>
                </c:pt>
                <c:pt idx="417">
                  <c:v>2.6315789473684212E-5</c:v>
                </c:pt>
                <c:pt idx="418">
                  <c:v>1.3157894736842106E-5</c:v>
                </c:pt>
                <c:pt idx="419">
                  <c:v>1.3157894736842106E-5</c:v>
                </c:pt>
                <c:pt idx="420">
                  <c:v>3.9473684210526316E-5</c:v>
                </c:pt>
                <c:pt idx="421">
                  <c:v>6.5789473684210525E-5</c:v>
                </c:pt>
                <c:pt idx="422">
                  <c:v>1.3157894736842106E-5</c:v>
                </c:pt>
                <c:pt idx="423">
                  <c:v>3.9473684210526316E-5</c:v>
                </c:pt>
                <c:pt idx="424">
                  <c:v>1.3157894736842106E-5</c:v>
                </c:pt>
                <c:pt idx="425">
                  <c:v>2.6315789473684212E-5</c:v>
                </c:pt>
                <c:pt idx="426">
                  <c:v>6.5789473684210525E-5</c:v>
                </c:pt>
                <c:pt idx="427">
                  <c:v>2.6315789473684212E-5</c:v>
                </c:pt>
                <c:pt idx="428">
                  <c:v>0</c:v>
                </c:pt>
                <c:pt idx="429">
                  <c:v>2.6315789473684212E-5</c:v>
                </c:pt>
                <c:pt idx="430">
                  <c:v>5.2631578947368424E-5</c:v>
                </c:pt>
                <c:pt idx="431">
                  <c:v>2.6315789473684212E-5</c:v>
                </c:pt>
                <c:pt idx="432">
                  <c:v>1.3157894736842106E-5</c:v>
                </c:pt>
                <c:pt idx="433">
                  <c:v>2.6315789473684212E-5</c:v>
                </c:pt>
                <c:pt idx="434">
                  <c:v>1.3157894736842106E-5</c:v>
                </c:pt>
                <c:pt idx="435">
                  <c:v>0</c:v>
                </c:pt>
                <c:pt idx="436">
                  <c:v>0</c:v>
                </c:pt>
                <c:pt idx="437">
                  <c:v>2.6315789473684212E-5</c:v>
                </c:pt>
                <c:pt idx="438">
                  <c:v>6.5789473684210525E-5</c:v>
                </c:pt>
                <c:pt idx="439">
                  <c:v>3.9473684210526316E-5</c:v>
                </c:pt>
                <c:pt idx="440">
                  <c:v>3.9473684210526316E-5</c:v>
                </c:pt>
                <c:pt idx="441">
                  <c:v>5.2631578947368424E-5</c:v>
                </c:pt>
                <c:pt idx="442">
                  <c:v>0</c:v>
                </c:pt>
                <c:pt idx="443">
                  <c:v>2.6315789473684212E-5</c:v>
                </c:pt>
                <c:pt idx="444">
                  <c:v>0</c:v>
                </c:pt>
                <c:pt idx="445">
                  <c:v>2.6315789473684212E-5</c:v>
                </c:pt>
                <c:pt idx="446">
                  <c:v>2.6315789473684212E-5</c:v>
                </c:pt>
                <c:pt idx="447">
                  <c:v>2.6315789473684212E-5</c:v>
                </c:pt>
                <c:pt idx="448">
                  <c:v>2.6315789473684212E-5</c:v>
                </c:pt>
                <c:pt idx="449">
                  <c:v>3.9473684210526316E-5</c:v>
                </c:pt>
                <c:pt idx="450">
                  <c:v>2.6315789473684212E-5</c:v>
                </c:pt>
                <c:pt idx="451">
                  <c:v>5.2631578947368424E-5</c:v>
                </c:pt>
                <c:pt idx="452">
                  <c:v>3.9473684210526316E-5</c:v>
                </c:pt>
                <c:pt idx="453">
                  <c:v>2.6315789473684212E-5</c:v>
                </c:pt>
                <c:pt idx="454">
                  <c:v>2.6315789473684212E-5</c:v>
                </c:pt>
                <c:pt idx="455">
                  <c:v>1.3157894736842106E-5</c:v>
                </c:pt>
                <c:pt idx="456">
                  <c:v>1.3157894736842106E-5</c:v>
                </c:pt>
                <c:pt idx="457">
                  <c:v>1.3157894736842106E-5</c:v>
                </c:pt>
                <c:pt idx="458">
                  <c:v>1.3157894736842106E-5</c:v>
                </c:pt>
                <c:pt idx="459">
                  <c:v>1.3157894736842106E-5</c:v>
                </c:pt>
                <c:pt idx="460">
                  <c:v>2.6315789473684212E-5</c:v>
                </c:pt>
                <c:pt idx="461">
                  <c:v>2.6315789473684212E-5</c:v>
                </c:pt>
                <c:pt idx="462">
                  <c:v>2.6315789473684212E-5</c:v>
                </c:pt>
                <c:pt idx="463">
                  <c:v>2.6315789473684212E-5</c:v>
                </c:pt>
                <c:pt idx="464">
                  <c:v>5.2631578947368424E-5</c:v>
                </c:pt>
                <c:pt idx="465">
                  <c:v>2.6315789473684212E-5</c:v>
                </c:pt>
                <c:pt idx="466">
                  <c:v>2.6315789473684212E-5</c:v>
                </c:pt>
                <c:pt idx="467">
                  <c:v>2.6315789473684212E-5</c:v>
                </c:pt>
                <c:pt idx="468">
                  <c:v>5.2631578947368424E-5</c:v>
                </c:pt>
                <c:pt idx="469">
                  <c:v>3.9473684210526316E-5</c:v>
                </c:pt>
                <c:pt idx="470">
                  <c:v>2.6315789473684212E-5</c:v>
                </c:pt>
                <c:pt idx="471">
                  <c:v>2.6315789473684212E-5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632-48B7-85F5-7949ACB9B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3307552"/>
        <c:axId val="1233307880"/>
      </c:scatterChart>
      <c:valAx>
        <c:axId val="1233307552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E</a:t>
                </a:r>
                <a:r>
                  <a:rPr lang="en-US"/>
                  <a:t> [MeV]</a:t>
                </a:r>
                <a:endParaRPr lang="cs-CZ"/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233307880"/>
        <c:crosses val="autoZero"/>
        <c:crossBetween val="midCat"/>
      </c:valAx>
      <c:valAx>
        <c:axId val="1233307880"/>
        <c:scaling>
          <c:orientation val="minMax"/>
          <c:max val="2.5000000000000005E-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/>
                  <a:t>Response</a:t>
                </a:r>
                <a:r>
                  <a:rPr lang="en-US"/>
                  <a:t> [imp/</a:t>
                </a:r>
                <a:r>
                  <a:rPr lang="cs-CZ"/>
                  <a:t>ph</a:t>
                </a:r>
                <a:r>
                  <a:rPr lang="en-US"/>
                  <a:t>oton]</a:t>
                </a:r>
                <a:endParaRPr lang="cs-CZ"/>
              </a:p>
            </c:rich>
          </c:tx>
          <c:overlay val="0"/>
        </c:title>
        <c:numFmt formatCode="0.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cs-CZ"/>
          </a:p>
        </c:txPr>
        <c:crossAx val="12333075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1636175851634023"/>
          <c:y val="8.1062375498329647E-2"/>
          <c:w val="0.34012555578207421"/>
          <c:h val="0.2162656991600416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100" b="0"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0.39444</cdr:x>
      <cdr:y>0</cdr:y>
    </cdr:from>
    <cdr:to>
      <cdr:x>0.88442</cdr:x>
      <cdr:y>0.09845</cdr:y>
    </cdr:to>
    <cdr:sp macro="" textlink="">
      <cdr:nvSpPr>
        <cdr:cNvPr id="2" name="Rectangle 3">
          <a:extLst xmlns:a="http://schemas.openxmlformats.org/drawingml/2006/main">
            <a:ext uri="{FF2B5EF4-FFF2-40B4-BE49-F238E27FC236}">
              <a16:creationId xmlns:a16="http://schemas.microsoft.com/office/drawing/2014/main" id="{8B8FEC7D-9872-71AF-57A7-D0D2F32B76D9}"/>
            </a:ext>
          </a:extLst>
        </cdr:cNvPr>
        <cdr:cNvSpPr txBox="1">
          <a:spLocks xmlns:a="http://schemas.openxmlformats.org/drawingml/2006/main" noChangeArrowheads="1"/>
        </cdr:cNvSpPr>
      </cdr:nvSpPr>
      <cdr:spPr>
        <a:xfrm xmlns:a="http://schemas.openxmlformats.org/drawingml/2006/main">
          <a:off x="2234794" y="0"/>
          <a:ext cx="2776155" cy="306884"/>
        </a:xfrm>
        <a:prstGeom xmlns:a="http://schemas.openxmlformats.org/drawingml/2006/main" prst="rect">
          <a:avLst/>
        </a:prstGeom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lIns="82953" tIns="41476" rIns="82953" bIns="41476" anchor="t"/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>
            <a:lnSpc>
              <a:spcPct val="90000"/>
            </a:lnSpc>
            <a:buSzPct val="75000"/>
            <a:buNone/>
            <a:defRPr/>
          </a:pPr>
          <a:endParaRPr lang="en-US" altLang="cs-CZ" sz="2000" dirty="0">
            <a:solidFill>
              <a:srgbClr val="08558F"/>
            </a:solidFill>
            <a:ea typeface="+mn-ea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0.61765</cdr:x>
      <cdr:y>0.18727</cdr:y>
    </cdr:from>
    <cdr:to>
      <cdr:x>0.82118</cdr:x>
      <cdr:y>0.24364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D48DB967-1736-106E-CC91-BD32E4ADC536}"/>
            </a:ext>
          </a:extLst>
        </cdr:cNvPr>
        <cdr:cNvSpPr txBox="1"/>
      </cdr:nvSpPr>
      <cdr:spPr>
        <a:xfrm xmlns:a="http://schemas.openxmlformats.org/drawingml/2006/main">
          <a:off x="3831898" y="751781"/>
          <a:ext cx="1262700" cy="2262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6.129 MeV (16N)</a:t>
          </a:r>
        </a:p>
      </cdr:txBody>
    </cdr:sp>
  </cdr:relSizeAnchor>
  <cdr:relSizeAnchor xmlns:cdr="http://schemas.openxmlformats.org/drawingml/2006/chartDrawing">
    <cdr:from>
      <cdr:x>0.18701</cdr:x>
      <cdr:y>0.17629</cdr:y>
    </cdr:from>
    <cdr:to>
      <cdr:x>0.37995</cdr:x>
      <cdr:y>0.24902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216F16CD-C5B9-722C-4747-636DBA2C8F6E}"/>
            </a:ext>
          </a:extLst>
        </cdr:cNvPr>
        <cdr:cNvSpPr txBox="1"/>
      </cdr:nvSpPr>
      <cdr:spPr>
        <a:xfrm xmlns:a="http://schemas.openxmlformats.org/drawingml/2006/main">
          <a:off x="1160225" y="707696"/>
          <a:ext cx="1197011" cy="2919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/>
            <a:t>1.357 MeV (19N)</a:t>
          </a:r>
        </a:p>
      </cdr:txBody>
    </cdr:sp>
  </cdr:relSizeAnchor>
  <cdr:relSizeAnchor xmlns:cdr="http://schemas.openxmlformats.org/drawingml/2006/chartDrawing">
    <cdr:from>
      <cdr:x>0.70706</cdr:x>
      <cdr:y>0.41091</cdr:y>
    </cdr:from>
    <cdr:to>
      <cdr:x>0.95059</cdr:x>
      <cdr:y>0.60182</cdr:y>
    </cdr:to>
    <cdr:sp macro="" textlink="">
      <cdr:nvSpPr>
        <cdr:cNvPr id="5" name="TextovéPole 4">
          <a:extLst xmlns:a="http://schemas.openxmlformats.org/drawingml/2006/main">
            <a:ext uri="{FF2B5EF4-FFF2-40B4-BE49-F238E27FC236}">
              <a16:creationId xmlns:a16="http://schemas.microsoft.com/office/drawing/2014/main" id="{B3CB0C1E-8061-1A42-68D5-55FBF1706712}"/>
            </a:ext>
          </a:extLst>
        </cdr:cNvPr>
        <cdr:cNvSpPr txBox="1"/>
      </cdr:nvSpPr>
      <cdr:spPr>
        <a:xfrm xmlns:a="http://schemas.openxmlformats.org/drawingml/2006/main">
          <a:off x="4386609" y="1649540"/>
          <a:ext cx="1510862" cy="766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/>
            <a:t>7.115MeV (16N)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6976E-3292-4EEA-B4E7-1F4D8F6D0C9B}" type="datetimeFigureOut">
              <a:rPr lang="cs-CZ" smtClean="0"/>
              <a:t>13.05.2025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800D6-5B72-4ED7-BE62-58028DD787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00D6-5B72-4ED7-BE62-58028DD787B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81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00D6-5B72-4ED7-BE62-58028DD787B6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12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00D6-5B72-4ED7-BE62-58028DD787B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73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00D6-5B72-4ED7-BE62-58028DD787B6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73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00D6-5B72-4ED7-BE62-58028DD787B6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18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00D6-5B72-4ED7-BE62-58028DD787B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355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800D6-5B72-4ED7-BE62-58028DD787B6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16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víře&#10;&#10;Popis byl vytvořen automaticky">
            <a:extLst>
              <a:ext uri="{FF2B5EF4-FFF2-40B4-BE49-F238E27FC236}">
                <a16:creationId xmlns:a16="http://schemas.microsoft.com/office/drawing/2014/main" id="{B5F39D89-3406-4452-AA3B-1171145B0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9363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err="1"/>
              <a:t>Author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36000"/>
            <a:ext cx="10728325" cy="339300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Presentation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8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F3F45-87DE-4659-8ED8-D79F749902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98E870-6A58-4347-838C-79AB7C4C06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999338-B38B-4EF7-8BFF-8D306EADB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7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C86DD1-1607-46F7-A39B-58B5F5426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5DB6E8-9AE9-4E3D-8B2F-D90080791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9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part 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víře&#10;&#10;Popis byl vytvořen automaticky">
            <a:extLst>
              <a:ext uri="{FF2B5EF4-FFF2-40B4-BE49-F238E27FC236}">
                <a16:creationId xmlns:a16="http://schemas.microsoft.com/office/drawing/2014/main" id="{86F8FE75-E752-4A4E-A476-915DDA835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ABB9D3-70FF-40C5-B99A-CB3B276F0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36000"/>
            <a:ext cx="10728325" cy="5472000"/>
          </a:xfrm>
        </p:spPr>
        <p:txBody>
          <a:bodyPr anchor="ctr" anchorCtr="0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E69616-6DFF-41D8-AB2E-2F0717318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E86800-D9CC-4DBD-8351-AB7D38AF8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84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952000"/>
            <a:ext cx="5018400" cy="260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6B0AAC1-4B94-4459-ACE9-9AD4ACBCAAA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437200" y="648000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5" y="2412000"/>
            <a:ext cx="5014800" cy="324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800" y="648000"/>
            <a:ext cx="5014800" cy="115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446FE18D-11AC-4481-8D30-5E9CFFCCA32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456363" y="2024063"/>
            <a:ext cx="5018400" cy="35290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1124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and image gallery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3456000"/>
            <a:ext cx="5018400" cy="209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6363" y="4113076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454800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3601" y="2380538"/>
            <a:ext cx="5014800" cy="1440000"/>
          </a:xfrm>
        </p:spPr>
        <p:txBody>
          <a:bodyPr anchor="ctr" anchorCtr="0">
            <a:normAutofit/>
          </a:bodyPr>
          <a:lstStyle>
            <a:lvl1pPr algn="ctr">
              <a:spcBef>
                <a:spcPts val="0"/>
              </a:spcBef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48000"/>
            <a:ext cx="5014796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CD32732-CFB9-448B-AE82-A187647C2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2016000"/>
            <a:ext cx="5016500" cy="1224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Type </a:t>
            </a:r>
            <a:r>
              <a:rPr lang="cs-CZ" err="1"/>
              <a:t>emphasized</a:t>
            </a:r>
            <a:r>
              <a:rPr lang="cs-CZ"/>
              <a:t>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2421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16" name="Zástupný symbol obrázku 9">
            <a:extLst>
              <a:ext uri="{FF2B5EF4-FFF2-40B4-BE49-F238E27FC236}">
                <a16:creationId xmlns:a16="http://schemas.microsoft.com/office/drawing/2014/main" id="{E78E8096-2AC6-45C3-BCF5-4DD5E184693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00295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3599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562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and image gallery with Header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5177" y="5193075"/>
            <a:ext cx="501682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237851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48000"/>
            <a:ext cx="5014796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177" y="2380537"/>
            <a:ext cx="5016824" cy="252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7052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i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4502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2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648000"/>
            <a:ext cx="1075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19" name="Zástupný symbol obrázku 9">
            <a:extLst>
              <a:ext uri="{FF2B5EF4-FFF2-40B4-BE49-F238E27FC236}">
                <a16:creationId xmlns:a16="http://schemas.microsoft.com/office/drawing/2014/main" id="{F40CA059-9873-42E1-99EB-323708A7A0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68798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20" name="Zástupný symbol obrázku 9">
            <a:extLst>
              <a:ext uri="{FF2B5EF4-FFF2-40B4-BE49-F238E27FC236}">
                <a16:creationId xmlns:a16="http://schemas.microsoft.com/office/drawing/2014/main" id="{FB58865E-5642-412D-9D3F-6415DB90205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4400" y="3831943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Place </a:t>
            </a:r>
            <a:r>
              <a:rPr lang="cs-CZ" err="1"/>
              <a:t>figure</a:t>
            </a:r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B9ADD7D-8C4A-42C3-8A09-D87B1CFFE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862000" y="2016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2</a:t>
            </a:r>
          </a:p>
        </p:txBody>
      </p:sp>
      <p:sp>
        <p:nvSpPr>
          <p:cNvPr id="21" name="Zástupný symbol pro text 4">
            <a:extLst>
              <a:ext uri="{FF2B5EF4-FFF2-40B4-BE49-F238E27FC236}">
                <a16:creationId xmlns:a16="http://schemas.microsoft.com/office/drawing/2014/main" id="{A9CD23CD-BCFF-4B45-90D3-C04D4261621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037602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1</a:t>
            </a:r>
          </a:p>
        </p:txBody>
      </p:sp>
      <p:sp>
        <p:nvSpPr>
          <p:cNvPr id="22" name="Zástupný symbol pro text 4">
            <a:extLst>
              <a:ext uri="{FF2B5EF4-FFF2-40B4-BE49-F238E27FC236}">
                <a16:creationId xmlns:a16="http://schemas.microsoft.com/office/drawing/2014/main" id="{6448142E-8BAE-4F32-8A10-1AE7BD812EC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9686398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3</a:t>
            </a:r>
          </a:p>
        </p:txBody>
      </p:sp>
      <p:sp>
        <p:nvSpPr>
          <p:cNvPr id="23" name="Zástupný symbol pro text 16">
            <a:extLst>
              <a:ext uri="{FF2B5EF4-FFF2-40B4-BE49-F238E27FC236}">
                <a16:creationId xmlns:a16="http://schemas.microsoft.com/office/drawing/2014/main" id="{74BBAE5B-2B9C-4A6D-8E34-B07F74E867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000" y="4590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24" name="Zástupný symbol pro text 16">
            <a:extLst>
              <a:ext uri="{FF2B5EF4-FFF2-40B4-BE49-F238E27FC236}">
                <a16:creationId xmlns:a16="http://schemas.microsoft.com/office/drawing/2014/main" id="{35D13F08-6F40-44C5-B6BF-0FC7E53894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4401" y="2664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sp>
        <p:nvSpPr>
          <p:cNvPr id="25" name="Zástupný symbol pro text 16">
            <a:extLst>
              <a:ext uri="{FF2B5EF4-FFF2-40B4-BE49-F238E27FC236}">
                <a16:creationId xmlns:a16="http://schemas.microsoft.com/office/drawing/2014/main" id="{35E011CA-30E1-407A-B648-88C2A77D8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8799" y="4590000"/>
            <a:ext cx="3103199" cy="963075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9CA9480-89AB-4922-8C55-EFCAE1B04A11}"/>
              </a:ext>
            </a:extLst>
          </p:cNvPr>
          <p:cNvCxnSpPr/>
          <p:nvPr userDrawn="1"/>
        </p:nvCxnSpPr>
        <p:spPr>
          <a:xfrm>
            <a:off x="41832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5301743-9DD3-4F54-9F0C-9468A958CDEE}"/>
              </a:ext>
            </a:extLst>
          </p:cNvPr>
          <p:cNvCxnSpPr/>
          <p:nvPr userDrawn="1"/>
        </p:nvCxnSpPr>
        <p:spPr>
          <a:xfrm>
            <a:off x="80100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401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zvíře&#10;&#10;Popis byl vytvořen automaticky">
            <a:extLst>
              <a:ext uri="{FF2B5EF4-FFF2-40B4-BE49-F238E27FC236}">
                <a16:creationId xmlns:a16="http://schemas.microsoft.com/office/drawing/2014/main" id="{9D9ED203-D916-4368-A9B0-1CECE18ED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FCD6914-2C8E-4EA1-A7C6-EA022BCC0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8000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</a:t>
            </a:r>
          </a:p>
          <a:p>
            <a:r>
              <a:rPr lang="cs-CZ" err="1"/>
              <a:t>Contact</a:t>
            </a:r>
            <a:r>
              <a:rPr lang="cs-CZ"/>
              <a:t> </a:t>
            </a:r>
            <a:r>
              <a:rPr lang="cs-CZ" err="1"/>
              <a:t>info</a:t>
            </a:r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800" y="35999"/>
            <a:ext cx="10729363" cy="3393001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Thank</a:t>
            </a:r>
            <a:r>
              <a:rPr lang="cs-CZ"/>
              <a:t> </a:t>
            </a:r>
            <a:r>
              <a:rPr lang="cs-CZ" err="1"/>
              <a:t>you</a:t>
            </a:r>
            <a:r>
              <a:rPr lang="cs-CZ"/>
              <a:t> </a:t>
            </a:r>
            <a:r>
              <a:rPr lang="cs-CZ" err="1"/>
              <a:t>message</a:t>
            </a:r>
            <a:endParaRPr lang="cs-CZ"/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22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idx="11"/>
          </p:nvPr>
        </p:nvSpPr>
        <p:spPr>
          <a:xfrm>
            <a:off x="593849" y="1274267"/>
            <a:ext cx="5420027" cy="470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buSzPct val="100000"/>
              <a:buFontTx/>
              <a:buBlip>
                <a:blip r:embed="rId3"/>
              </a:buBlip>
              <a:defRPr/>
            </a:lvl2pPr>
            <a:lvl3pPr>
              <a:buSzPct val="100000"/>
              <a:buFontTx/>
              <a:buBlip>
                <a:blip r:embed="rId4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3"/>
              </a:buBlip>
              <a:defRPr/>
            </a:lvl5pPr>
            <a:lvl6pPr>
              <a:buSzPct val="100000"/>
              <a:buFontTx/>
              <a:buBlip>
                <a:blip r:embed="rId2"/>
              </a:buBlip>
              <a:defRPr sz="1270" baseline="0"/>
            </a:lvl6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		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2"/>
          </p:nvPr>
        </p:nvSpPr>
        <p:spPr>
          <a:xfrm>
            <a:off x="6178265" y="1273749"/>
            <a:ext cx="5420027" cy="47025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buSzPct val="100000"/>
              <a:buFontTx/>
              <a:buBlip>
                <a:blip r:embed="rId3"/>
              </a:buBlip>
              <a:defRPr/>
            </a:lvl2pPr>
            <a:lvl3pPr>
              <a:buSzPct val="100000"/>
              <a:buFontTx/>
              <a:buBlip>
                <a:blip r:embed="rId4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3"/>
              </a:buBlip>
              <a:defRPr/>
            </a:lvl5pPr>
            <a:lvl6pPr>
              <a:buSzPct val="100000"/>
              <a:buFontTx/>
              <a:buBlip>
                <a:blip r:embed="rId2"/>
              </a:buBlip>
              <a:defRPr sz="1270" baseline="0"/>
            </a:lvl6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  <a:p>
            <a:pPr lvl="5"/>
            <a:r>
              <a:rPr lang="cs-CZ"/>
              <a:t>Šestá úroveň		</a:t>
            </a:r>
          </a:p>
        </p:txBody>
      </p:sp>
      <p:sp>
        <p:nvSpPr>
          <p:cNvPr id="5" name="Zástupný symbol pro číslo snímku 12">
            <a:extLst>
              <a:ext uri="{FF2B5EF4-FFF2-40B4-BE49-F238E27FC236}">
                <a16:creationId xmlns:a16="http://schemas.microsoft.com/office/drawing/2014/main" id="{612AB12D-4FAF-49E5-BDCF-840BAF845E8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C921E-32D1-441D-B4E3-ED4AA18FC4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955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in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2DDD6F-337D-4613-850A-08434E8E3D2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0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field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5638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56362" y="2016000"/>
            <a:ext cx="5015638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3DC5A14-A26C-489A-AAAD-8ED3D88AD221}"/>
              </a:ext>
            </a:extLst>
          </p:cNvPr>
          <p:cNvCxnSpPr/>
          <p:nvPr userDrawn="1"/>
        </p:nvCxnSpPr>
        <p:spPr>
          <a:xfrm>
            <a:off x="6096000" y="2016000"/>
            <a:ext cx="0" cy="3537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43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fields with Header 2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333765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76002" y="2015999"/>
            <a:ext cx="669600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3DC5A14-A26C-489A-AAAD-8ED3D88AD221}"/>
              </a:ext>
            </a:extLst>
          </p:cNvPr>
          <p:cNvCxnSpPr/>
          <p:nvPr userDrawn="1"/>
        </p:nvCxnSpPr>
        <p:spPr>
          <a:xfrm>
            <a:off x="4419600" y="2024063"/>
            <a:ext cx="0" cy="3537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80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fields with Header 3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669600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112163" y="2016000"/>
            <a:ext cx="3348000" cy="3537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3DC5A14-A26C-489A-AAAD-8ED3D88AD221}"/>
              </a:ext>
            </a:extLst>
          </p:cNvPr>
          <p:cNvCxnSpPr/>
          <p:nvPr userDrawn="1"/>
        </p:nvCxnSpPr>
        <p:spPr>
          <a:xfrm>
            <a:off x="7762875" y="2024063"/>
            <a:ext cx="0" cy="3537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18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eld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CF3FD4B3-F144-4DF1-ACE9-923B02D18DE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368800" y="2024064"/>
            <a:ext cx="3091364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CB996C-6190-42A6-B4A4-7B7E336CA4D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31838" y="2024063"/>
            <a:ext cx="3088959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8" y="648000"/>
            <a:ext cx="1075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9CA9480-89AB-4922-8C55-EFCAE1B04A11}"/>
              </a:ext>
            </a:extLst>
          </p:cNvPr>
          <p:cNvCxnSpPr/>
          <p:nvPr userDrawn="1"/>
        </p:nvCxnSpPr>
        <p:spPr>
          <a:xfrm>
            <a:off x="41832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5301743-9DD3-4F54-9F0C-9468A958CDEE}"/>
              </a:ext>
            </a:extLst>
          </p:cNvPr>
          <p:cNvCxnSpPr/>
          <p:nvPr userDrawn="1"/>
        </p:nvCxnSpPr>
        <p:spPr>
          <a:xfrm>
            <a:off x="80100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301814B-95C4-4EFF-92F5-1C758817B47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41998" y="2024064"/>
            <a:ext cx="3104990" cy="35290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2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field with Header plus em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interiér, zvíře&#10;&#10;Popis byl vytvořen automaticky">
            <a:extLst>
              <a:ext uri="{FF2B5EF4-FFF2-40B4-BE49-F238E27FC236}">
                <a16:creationId xmlns:a16="http://schemas.microsoft.com/office/drawing/2014/main" id="{1C164009-93E1-4076-8521-7D7889841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"/>
          <a:stretch/>
        </p:blipFill>
        <p:spPr>
          <a:xfrm>
            <a:off x="6096001" y="0"/>
            <a:ext cx="6096000" cy="555307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5638" cy="35370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648000"/>
            <a:ext cx="5015637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07A7110-5DA4-434E-8DDB-BC25B1E10E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5600" y="657226"/>
            <a:ext cx="4634563" cy="4237200"/>
          </a:xfrm>
        </p:spPr>
        <p:txBody>
          <a:bodyPr anchor="ctr" anchorCtr="0"/>
          <a:lstStyle>
            <a:lvl1pPr algn="ctr">
              <a:spcBef>
                <a:spcPts val="0"/>
              </a:spcBef>
              <a:defRPr b="0" i="0">
                <a:solidFill>
                  <a:schemeClr val="bg1"/>
                </a:solidFill>
              </a:defRPr>
            </a:lvl1pPr>
            <a:lvl2pPr algn="ctr">
              <a:defRPr b="1" i="1">
                <a:solidFill>
                  <a:schemeClr val="bg1"/>
                </a:solidFill>
              </a:defRPr>
            </a:lvl2pPr>
            <a:lvl3pPr algn="ctr">
              <a:defRPr b="1" i="1">
                <a:solidFill>
                  <a:schemeClr val="bg1"/>
                </a:solidFill>
              </a:defRPr>
            </a:lvl3pPr>
            <a:lvl4pPr algn="ctr">
              <a:defRPr b="1" i="1">
                <a:solidFill>
                  <a:schemeClr val="bg1"/>
                </a:solidFill>
              </a:defRPr>
            </a:lvl4pPr>
            <a:lvl5pPr algn="ctr">
              <a:defRPr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325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elds with Header plus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54800" y="4032000"/>
            <a:ext cx="5018400" cy="152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16000"/>
            <a:ext cx="0" cy="35370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27F5BFE-2299-4B02-A06A-1F104687C3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54775" y="2016000"/>
            <a:ext cx="5016500" cy="1656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Type </a:t>
            </a:r>
            <a:r>
              <a:rPr lang="cs-CZ" err="1"/>
              <a:t>emphasized</a:t>
            </a:r>
            <a:r>
              <a:rPr lang="cs-CZ"/>
              <a:t> text </a:t>
            </a:r>
            <a:r>
              <a:rPr lang="cs-CZ" err="1"/>
              <a:t>here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290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fields with Subtitles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D4E70-8C49-4866-89D1-16B98F282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48000"/>
            <a:ext cx="107532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Slide </a:t>
            </a:r>
            <a:r>
              <a:rPr lang="cs-CZ" err="1"/>
              <a:t>title</a:t>
            </a:r>
            <a:endParaRPr lang="cs-CZ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52A1000-0E4E-4D32-8148-5BEDB5548C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9998" y="2016000"/>
            <a:ext cx="501564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err="1"/>
              <a:t>Subtitle</a:t>
            </a:r>
            <a:r>
              <a:rPr lang="cs-CZ"/>
              <a:t> 1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D43090C-D552-473B-B8AE-1529A48FAA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8800" y="2808000"/>
            <a:ext cx="5016838" cy="2745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7F2D96F-F115-4FB7-9E64-677DCA1A8DA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53601" y="2016000"/>
            <a:ext cx="5015641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err="1"/>
              <a:t>Subtitle</a:t>
            </a:r>
            <a:r>
              <a:rPr lang="cs-CZ"/>
              <a:t> 2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31E10-0CF9-46CE-9397-B747FB2680F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56362" y="2808000"/>
            <a:ext cx="5003801" cy="27450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Type text </a:t>
            </a:r>
            <a:r>
              <a:rPr lang="cs-CZ" err="1"/>
              <a:t>here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add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icon</a:t>
            </a:r>
            <a:r>
              <a:rPr lang="cs-CZ"/>
              <a:t> in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middle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frame</a:t>
            </a:r>
            <a:r>
              <a:rPr lang="cs-CZ"/>
              <a:t>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A2F2445-4343-4371-85D1-EDD6ACEC72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A45C6DF-18E3-4877-B5D8-D666DE8AE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D71A545D-CEAD-4E51-B1B6-C0217E252F0B}"/>
              </a:ext>
            </a:extLst>
          </p:cNvPr>
          <p:cNvCxnSpPr/>
          <p:nvPr userDrawn="1"/>
        </p:nvCxnSpPr>
        <p:spPr>
          <a:xfrm>
            <a:off x="6096000" y="2024063"/>
            <a:ext cx="0" cy="352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C14D38-F7D3-4E4D-A548-21E139FB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025629"/>
            <a:ext cx="10728325" cy="3527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129050-8B86-4124-BC7A-0FBB55CC5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9199" y="5965200"/>
            <a:ext cx="6120000" cy="489600"/>
          </a:xfrm>
          <a:prstGeom prst="rect">
            <a:avLst/>
          </a:prstGeom>
        </p:spPr>
        <p:txBody>
          <a:bodyPr vert="horz" lIns="0" tIns="108000" rIns="0" bIns="0" rtlCol="0" anchor="ctr" anchorCtr="0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BE225D-4281-4BED-8E33-6774B699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5965201"/>
            <a:ext cx="720000" cy="489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 b="1">
                <a:solidFill>
                  <a:schemeClr val="accent2"/>
                </a:solidFill>
                <a:latin typeface="+mj-lt"/>
              </a:defRPr>
            </a:lvl1pPr>
          </a:lstStyle>
          <a:p>
            <a:fld id="{CDA2B015-36C4-4400-9846-8404AE1F3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931230-1C60-48F9-BCC5-B6986B95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115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6" name="Účaří loga FZÚ (Y 17,57 cm)" hidden="1">
            <a:extLst>
              <a:ext uri="{FF2B5EF4-FFF2-40B4-BE49-F238E27FC236}">
                <a16:creationId xmlns:a16="http://schemas.microsoft.com/office/drawing/2014/main" id="{0EE604A2-92A8-4EEF-B6E5-9D1C56E4C3B0}"/>
              </a:ext>
            </a:extLst>
          </p:cNvPr>
          <p:cNvCxnSpPr/>
          <p:nvPr userDrawn="1"/>
        </p:nvCxnSpPr>
        <p:spPr>
          <a:xfrm>
            <a:off x="0" y="632415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Y 5,6 (šířka 1 sloupce 29,87 cm)" hidden="1">
            <a:extLst>
              <a:ext uri="{FF2B5EF4-FFF2-40B4-BE49-F238E27FC236}">
                <a16:creationId xmlns:a16="http://schemas.microsoft.com/office/drawing/2014/main" id="{972DFCA8-7A84-4EA7-AC99-9B6196FE4561}"/>
              </a:ext>
            </a:extLst>
          </p:cNvPr>
          <p:cNvCxnSpPr/>
          <p:nvPr userDrawn="1"/>
        </p:nvCxnSpPr>
        <p:spPr>
          <a:xfrm>
            <a:off x="0" y="201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 okraj 2,03 cm" hidden="1">
            <a:extLst>
              <a:ext uri="{FF2B5EF4-FFF2-40B4-BE49-F238E27FC236}">
                <a16:creationId xmlns:a16="http://schemas.microsoft.com/office/drawing/2014/main" id="{32B3957D-D0E8-4AA8-BAF6-4019F0E5AF59}"/>
              </a:ext>
            </a:extLst>
          </p:cNvPr>
          <p:cNvCxnSpPr/>
          <p:nvPr userDrawn="1"/>
        </p:nvCxnSpPr>
        <p:spPr>
          <a:xfrm>
            <a:off x="114732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 okraj 2,03 cm" hidden="1">
            <a:extLst>
              <a:ext uri="{FF2B5EF4-FFF2-40B4-BE49-F238E27FC236}">
                <a16:creationId xmlns:a16="http://schemas.microsoft.com/office/drawing/2014/main" id="{229524BF-DD9F-4C32-9F06-E12FA906A460}"/>
              </a:ext>
            </a:extLst>
          </p:cNvPr>
          <p:cNvCxnSpPr/>
          <p:nvPr userDrawn="1"/>
        </p:nvCxnSpPr>
        <p:spPr>
          <a:xfrm>
            <a:off x="720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H okraj Y 1,8 (šířka 1 sloupce 29,87 cm)" hidden="1">
            <a:extLst>
              <a:ext uri="{FF2B5EF4-FFF2-40B4-BE49-F238E27FC236}">
                <a16:creationId xmlns:a16="http://schemas.microsoft.com/office/drawing/2014/main" id="{0E81B20B-F7CB-420F-AB0B-1C82A8D75795}"/>
              </a:ext>
            </a:extLst>
          </p:cNvPr>
          <p:cNvCxnSpPr/>
          <p:nvPr userDrawn="1"/>
        </p:nvCxnSpPr>
        <p:spPr>
          <a:xfrm>
            <a:off x="0" y="64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0C351947-A527-4AB0-80E9-57668BB476E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1" y="5878333"/>
            <a:ext cx="2106000" cy="66407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89E20884-98F9-4CDD-B14A-CB8E7F40E48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30367" y="5884159"/>
            <a:ext cx="2234516" cy="6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7" r:id="rId4"/>
    <p:sldLayoutId id="2147483668" r:id="rId5"/>
    <p:sldLayoutId id="2147483666" r:id="rId6"/>
    <p:sldLayoutId id="2147483663" r:id="rId7"/>
    <p:sldLayoutId id="2147483660" r:id="rId8"/>
    <p:sldLayoutId id="2147483653" r:id="rId9"/>
    <p:sldLayoutId id="2147483654" r:id="rId10"/>
    <p:sldLayoutId id="2147483655" r:id="rId11"/>
    <p:sldLayoutId id="2147483651" r:id="rId12"/>
    <p:sldLayoutId id="2147483661" r:id="rId13"/>
    <p:sldLayoutId id="2147483662" r:id="rId14"/>
    <p:sldLayoutId id="2147483665" r:id="rId15"/>
    <p:sldLayoutId id="2147483664" r:id="rId16"/>
    <p:sldLayoutId id="2147483659" r:id="rId17"/>
    <p:sldLayoutId id="214748366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orient="horz" pos="414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3498" userDrawn="1">
          <p15:clr>
            <a:srgbClr val="F26B43"/>
          </p15:clr>
        </p15:guide>
        <p15:guide id="9" pos="3613" userDrawn="1">
          <p15:clr>
            <a:srgbClr val="F26B43"/>
          </p15:clr>
        </p15:guide>
        <p15:guide id="10" pos="40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hart" Target="../charts/chart16.xml"/><Relationship Id="rId7" Type="http://schemas.openxmlformats.org/officeDocument/2006/relationships/image" Target="../media/image13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hart" Target="../charts/chart17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20.xml"/><Relationship Id="rId7" Type="http://schemas.openxmlformats.org/officeDocument/2006/relationships/image" Target="../media/image14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chart" Target="../charts/char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23.xml"/><Relationship Id="rId7" Type="http://schemas.openxmlformats.org/officeDocument/2006/relationships/image" Target="../media/image14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chart" Target="../charts/char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26.xml"/><Relationship Id="rId7" Type="http://schemas.openxmlformats.org/officeDocument/2006/relationships/image" Target="../media/image14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chart" Target="../charts/char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tiff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chart" Target="../charts/char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png"/><Relationship Id="rId5" Type="http://schemas.openxmlformats.org/officeDocument/2006/relationships/chart" Target="../charts/chart38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40.xml"/><Relationship Id="rId7" Type="http://schemas.openxmlformats.org/officeDocument/2006/relationships/image" Target="../media/image14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4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cid:1931c56486f1adeaa282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43.xml"/><Relationship Id="rId7" Type="http://schemas.openxmlformats.org/officeDocument/2006/relationships/image" Target="../media/image14.pn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45.xml"/><Relationship Id="rId7" Type="http://schemas.openxmlformats.org/officeDocument/2006/relationships/image" Target="../media/image14.png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chart" Target="../charts/char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chart" Target="../charts/chart4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1.png"/><Relationship Id="rId5" Type="http://schemas.openxmlformats.org/officeDocument/2006/relationships/image" Target="../media/image13.png"/><Relationship Id="rId10" Type="http://schemas.openxmlformats.org/officeDocument/2006/relationships/image" Target="../media/image70.png"/><Relationship Id="rId4" Type="http://schemas.openxmlformats.org/officeDocument/2006/relationships/image" Target="../media/image12.png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chart" Target="../charts/char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chart" Target="../charts/chart7.xml"/><Relationship Id="rId4" Type="http://schemas.openxmlformats.org/officeDocument/2006/relationships/image" Target="../media/image12.png"/><Relationship Id="rId9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9.xml"/><Relationship Id="rId7" Type="http://schemas.openxmlformats.org/officeDocument/2006/relationships/image" Target="../media/image1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190CEBDD-7D4C-4D64-874B-49CC4F2E1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226" y="2545237"/>
            <a:ext cx="11026045" cy="281861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</a:pPr>
            <a:r>
              <a:rPr lang="en-US" altLang="cs-CZ" sz="5800" dirty="0"/>
              <a:t>Michal Kostal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cs-CZ" sz="4000" dirty="0"/>
              <a:t>FENDL </a:t>
            </a:r>
            <a:r>
              <a:rPr lang="en-US" sz="4000" dirty="0"/>
              <a:t>202</a:t>
            </a:r>
            <a:r>
              <a:rPr lang="cs-CZ" sz="4000" dirty="0"/>
              <a:t>5</a:t>
            </a:r>
          </a:p>
          <a:p>
            <a:pPr algn="l"/>
            <a:endParaRPr lang="cs-CZ" sz="4000" dirty="0"/>
          </a:p>
          <a:p>
            <a:pPr algn="l"/>
            <a:r>
              <a:rPr lang="cs-CZ" dirty="0" err="1"/>
              <a:t>Vienna</a:t>
            </a:r>
            <a:r>
              <a:rPr lang="cs-CZ" dirty="0"/>
              <a:t>, May</a:t>
            </a:r>
            <a:r>
              <a:rPr lang="cs-CZ" altLang="cs-CZ" sz="4000" dirty="0"/>
              <a:t> 14</a:t>
            </a:r>
            <a:r>
              <a:rPr lang="cs-CZ" altLang="cs-CZ" sz="4000" baseline="30000" dirty="0"/>
              <a:t>th</a:t>
            </a:r>
            <a:r>
              <a:rPr lang="cs-CZ" altLang="cs-CZ" sz="4000" dirty="0"/>
              <a:t> </a:t>
            </a:r>
            <a:r>
              <a:rPr lang="en-US" altLang="cs-CZ" sz="4000" dirty="0"/>
              <a:t>202</a:t>
            </a:r>
            <a:r>
              <a:rPr lang="cs-CZ" altLang="cs-CZ" sz="4000" dirty="0"/>
              <a:t>5</a:t>
            </a:r>
            <a:endParaRPr lang="en-US" altLang="cs-CZ" sz="4000" b="1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3C5E1FC-94C1-4560-9448-B78E0CA14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9" y="36000"/>
            <a:ext cx="10683414" cy="2320701"/>
          </a:xfrm>
        </p:spPr>
        <p:txBody>
          <a:bodyPr>
            <a:normAutofit fontScale="90000"/>
          </a:bodyPr>
          <a:lstStyle/>
          <a:p>
            <a:r>
              <a:rPr lang="cs-CZ" altLang="cs-CZ" sz="4800" b="1" dirty="0"/>
              <a:t>Rez </a:t>
            </a:r>
            <a:r>
              <a:rPr lang="cs-CZ" altLang="cs-CZ" sz="4800" b="1" dirty="0" err="1"/>
              <a:t>contribution</a:t>
            </a:r>
            <a:r>
              <a:rPr lang="cs-CZ" altLang="cs-CZ" sz="4800" b="1" dirty="0"/>
              <a:t> to </a:t>
            </a:r>
            <a:r>
              <a:rPr lang="cs-CZ" altLang="cs-CZ" sz="4800" b="1" dirty="0" err="1"/>
              <a:t>fusion</a:t>
            </a:r>
            <a:r>
              <a:rPr lang="cs-CZ" altLang="cs-CZ" sz="4800" b="1" dirty="0"/>
              <a:t> </a:t>
            </a:r>
            <a:r>
              <a:rPr lang="cs-CZ" altLang="cs-CZ" sz="4800" b="1" dirty="0" err="1"/>
              <a:t>research</a:t>
            </a:r>
            <a:r>
              <a:rPr lang="cs-CZ" altLang="cs-CZ" sz="4800" b="1" dirty="0"/>
              <a:t>: </a:t>
            </a:r>
            <a:r>
              <a:rPr lang="en-US" altLang="cs-CZ" sz="4800" b="1" dirty="0"/>
              <a:t> </a:t>
            </a:r>
            <a:br>
              <a:rPr lang="cs-CZ" altLang="cs-CZ" sz="4800" b="1" dirty="0"/>
            </a:br>
            <a:r>
              <a:rPr lang="cs-CZ" altLang="cs-CZ" sz="4800" b="1" dirty="0"/>
              <a:t>B</a:t>
            </a:r>
            <a:r>
              <a:rPr lang="en-US" altLang="cs-CZ" sz="4800" b="1" dirty="0" err="1"/>
              <a:t>roomstick</a:t>
            </a:r>
            <a:r>
              <a:rPr lang="en-US" altLang="cs-CZ" sz="4800" b="1" dirty="0"/>
              <a:t> and Teflon leakage experiments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8961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">
            <a:extLst>
              <a:ext uri="{FF2B5EF4-FFF2-40B4-BE49-F238E27FC236}">
                <a16:creationId xmlns:a16="http://schemas.microsoft.com/office/drawing/2014/main" id="{CD214117-14DD-4EC4-AC96-13A74E9F6513}"/>
              </a:ext>
            </a:extLst>
          </p:cNvPr>
          <p:cNvSpPr>
            <a:spLocks noGrp="1"/>
          </p:cNvSpPr>
          <p:nvPr>
            <p:ph idx="11"/>
          </p:nvPr>
        </p:nvSpPr>
        <p:spPr bwMode="auto">
          <a:xfrm>
            <a:off x="467591" y="814214"/>
            <a:ext cx="6286500" cy="2812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Room effect determined using shielding cylinder</a:t>
            </a:r>
          </a:p>
          <a:p>
            <a:pPr lvl="1"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Iron + HDPE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Its magnitude is affected by aperture diameter 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For blocks shorter than 20 cm Cu</a:t>
            </a:r>
            <a:r>
              <a:rPr lang="cs-CZ" altLang="cs-CZ" sz="2000" b="1" dirty="0">
                <a:solidFill>
                  <a:srgbClr val="08558F"/>
                </a:solidFill>
              </a:rPr>
              <a:t>/</a:t>
            </a:r>
            <a:r>
              <a:rPr lang="cs-CZ" altLang="cs-CZ" sz="2000" b="1" dirty="0" err="1">
                <a:solidFill>
                  <a:srgbClr val="08558F"/>
                </a:solidFill>
              </a:rPr>
              <a:t>Cr</a:t>
            </a:r>
            <a:r>
              <a:rPr lang="en-US" altLang="cs-CZ" sz="2000" b="1" dirty="0">
                <a:solidFill>
                  <a:srgbClr val="08558F"/>
                </a:solidFill>
              </a:rPr>
              <a:t> (attenuation ~ 1000) room effect is negligible</a:t>
            </a:r>
          </a:p>
        </p:txBody>
      </p:sp>
      <p:sp>
        <p:nvSpPr>
          <p:cNvPr id="30723" name="Nadpis 2">
            <a:extLst>
              <a:ext uri="{FF2B5EF4-FFF2-40B4-BE49-F238E27FC236}">
                <a16:creationId xmlns:a16="http://schemas.microsoft.com/office/drawing/2014/main" id="{756CC0BB-204D-4501-B13A-D957C32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646" y="95729"/>
            <a:ext cx="7638399" cy="718485"/>
          </a:xfrm>
        </p:spPr>
        <p:txBody>
          <a:bodyPr>
            <a:normAutofit/>
          </a:bodyPr>
          <a:lstStyle/>
          <a:p>
            <a:r>
              <a:rPr lang="cs-CZ" altLang="cs-CZ" dirty="0"/>
              <a:t>Background </a:t>
            </a:r>
            <a:r>
              <a:rPr lang="cs-CZ" altLang="cs-CZ" dirty="0" err="1"/>
              <a:t>determination</a:t>
            </a:r>
            <a:endParaRPr lang="en-US" altLang="cs-CZ" dirty="0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5C325362-CD68-4224-ACEB-50CA05A65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D4AA24A-8C26-4DD6-A70A-A1C33F1EBCC8}" type="slidenum">
              <a:rPr lang="cs-CZ" altLang="cs-CZ" smtClean="0"/>
              <a:pPr/>
              <a:t>10</a:t>
            </a:fld>
            <a:endParaRPr lang="cs-CZ" altLang="cs-CZ"/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DAE89484-A4BC-42DF-B87F-999FFB25A3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9317013"/>
              </p:ext>
            </p:extLst>
          </p:nvPr>
        </p:nvGraphicFramePr>
        <p:xfrm>
          <a:off x="6320393" y="701069"/>
          <a:ext cx="5871608" cy="3038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Obrázek 2" descr="Obsah obrázku inženýrství, Dílna, fabrika, ocel&#10;&#10;Popis byl vytvořen automaticky">
            <a:extLst>
              <a:ext uri="{FF2B5EF4-FFF2-40B4-BE49-F238E27FC236}">
                <a16:creationId xmlns:a16="http://schemas.microsoft.com/office/drawing/2014/main" id="{D56B672E-DC4E-023E-CB96-B95A803C6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21" y="3903497"/>
            <a:ext cx="4821843" cy="2715511"/>
          </a:xfrm>
          <a:prstGeom prst="rect">
            <a:avLst/>
          </a:prstGeom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38CD0BC-83D4-407F-B33E-70D1BDA64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9286"/>
              </p:ext>
            </p:extLst>
          </p:nvPr>
        </p:nvGraphicFramePr>
        <p:xfrm>
          <a:off x="467591" y="3191669"/>
          <a:ext cx="5404019" cy="3427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49102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E6E9754D-A730-4055-A787-409E43D5B4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572377"/>
              </p:ext>
            </p:extLst>
          </p:nvPr>
        </p:nvGraphicFramePr>
        <p:xfrm>
          <a:off x="6519854" y="3716593"/>
          <a:ext cx="5652564" cy="2969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A0FB929-EFF0-FA61-8B01-EAAD0BB8F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0103" y="5847012"/>
            <a:ext cx="1189703" cy="313381"/>
          </a:xfrm>
        </p:spPr>
        <p:txBody>
          <a:bodyPr>
            <a:noAutofit/>
          </a:bodyPr>
          <a:lstStyle/>
          <a:p>
            <a:r>
              <a:rPr lang="cs-CZ" sz="2000">
                <a:solidFill>
                  <a:srgbClr val="FF0000"/>
                </a:solidFill>
              </a:rPr>
              <a:t>JENDL-5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A24EF0-D681-8486-A1C6-6EC37FC14D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8B30AA-BF53-5D67-7B07-546BF4D7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06" y="397599"/>
            <a:ext cx="10863131" cy="673235"/>
          </a:xfrm>
        </p:spPr>
        <p:txBody>
          <a:bodyPr>
            <a:normAutofit/>
          </a:bodyPr>
          <a:lstStyle/>
          <a:p>
            <a:r>
              <a:rPr lang="cs-CZ" dirty="0" err="1"/>
              <a:t>Copper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 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55630284-5C11-4F9F-A872-AE3FB25CB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44230"/>
              </p:ext>
            </p:extLst>
          </p:nvPr>
        </p:nvGraphicFramePr>
        <p:xfrm>
          <a:off x="561953" y="3716593"/>
          <a:ext cx="5767284" cy="2969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D4BA53C7-B939-4129-A419-A9DD2453C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6078354"/>
              </p:ext>
            </p:extLst>
          </p:nvPr>
        </p:nvGraphicFramePr>
        <p:xfrm>
          <a:off x="6754760" y="991437"/>
          <a:ext cx="5318269" cy="263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ástupný obsah 1">
            <a:extLst>
              <a:ext uri="{FF2B5EF4-FFF2-40B4-BE49-F238E27FC236}">
                <a16:creationId xmlns:a16="http://schemas.microsoft.com/office/drawing/2014/main" id="{05CB128E-579E-167D-4C72-5B78266BF7B7}"/>
              </a:ext>
            </a:extLst>
          </p:cNvPr>
          <p:cNvSpPr txBox="1">
            <a:spLocks/>
          </p:cNvSpPr>
          <p:nvPr/>
        </p:nvSpPr>
        <p:spPr>
          <a:xfrm>
            <a:off x="10648334" y="1248697"/>
            <a:ext cx="1336203" cy="422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0000"/>
                </a:solidFill>
              </a:rPr>
              <a:t>JEFF-3.3</a:t>
            </a:r>
          </a:p>
        </p:txBody>
      </p:sp>
      <p:sp>
        <p:nvSpPr>
          <p:cNvPr id="11" name="Zástupný obsah 1">
            <a:extLst>
              <a:ext uri="{FF2B5EF4-FFF2-40B4-BE49-F238E27FC236}">
                <a16:creationId xmlns:a16="http://schemas.microsoft.com/office/drawing/2014/main" id="{60FCFB16-3983-87A8-2CD4-581A5D8CA264}"/>
              </a:ext>
            </a:extLst>
          </p:cNvPr>
          <p:cNvSpPr txBox="1">
            <a:spLocks/>
          </p:cNvSpPr>
          <p:nvPr/>
        </p:nvSpPr>
        <p:spPr>
          <a:xfrm>
            <a:off x="1537418" y="5847012"/>
            <a:ext cx="4008611" cy="225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0000"/>
                </a:solidFill>
              </a:rPr>
              <a:t>INDEN (</a:t>
            </a:r>
            <a:r>
              <a:rPr lang="cs-CZ" sz="2000" dirty="0" err="1">
                <a:solidFill>
                  <a:srgbClr val="FF0000"/>
                </a:solidFill>
              </a:rPr>
              <a:t>used</a:t>
            </a:r>
            <a:r>
              <a:rPr lang="cs-CZ" sz="2000" dirty="0">
                <a:solidFill>
                  <a:srgbClr val="FF0000"/>
                </a:solidFill>
              </a:rPr>
              <a:t> in ENDF/B-VIII.1.) 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0CF8C63-F143-01EE-0D4D-FA93722E69B9}"/>
              </a:ext>
            </a:extLst>
          </p:cNvPr>
          <p:cNvSpPr txBox="1">
            <a:spLocks noChangeArrowheads="1"/>
          </p:cNvSpPr>
          <p:nvPr/>
        </p:nvSpPr>
        <p:spPr>
          <a:xfrm>
            <a:off x="561952" y="1085737"/>
            <a:ext cx="6332007" cy="26308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5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9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9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9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9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Low uncertainty experiment (beam transmission)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800" dirty="0">
                <a:solidFill>
                  <a:srgbClr val="08558F"/>
                </a:solidFill>
                <a:ea typeface="+mn-ea"/>
              </a:rPr>
              <a:t>Simple geometry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800" dirty="0">
                <a:solidFill>
                  <a:srgbClr val="08558F"/>
                </a:solidFill>
                <a:ea typeface="+mn-ea"/>
              </a:rPr>
              <a:t>Good source description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Discrepancies from simulation (if any) are on account of cross section evaluation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JEFF-3.3 highly discrepant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ENDF/B-VIII.1 GOOD</a:t>
            </a:r>
            <a:r>
              <a:rPr lang="cs-CZ" altLang="cs-CZ" sz="1977" dirty="0">
                <a:solidFill>
                  <a:srgbClr val="08558F"/>
                </a:solidFill>
                <a:ea typeface="+mn-ea"/>
              </a:rPr>
              <a:t> (very </a:t>
            </a:r>
            <a:r>
              <a:rPr lang="cs-CZ" altLang="cs-CZ" sz="1977" dirty="0" err="1">
                <a:solidFill>
                  <a:srgbClr val="08558F"/>
                </a:solidFill>
                <a:ea typeface="+mn-ea"/>
              </a:rPr>
              <a:t>similar</a:t>
            </a:r>
            <a:r>
              <a:rPr lang="cs-CZ" altLang="cs-CZ" sz="1977" dirty="0">
                <a:solidFill>
                  <a:srgbClr val="08558F"/>
                </a:solidFill>
                <a:ea typeface="+mn-ea"/>
              </a:rPr>
              <a:t> to ENDF/B-VIII.0)</a:t>
            </a:r>
            <a:endParaRPr lang="en-US" altLang="cs-CZ" sz="1977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JENDL-5 problematic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535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">
            <a:extLst>
              <a:ext uri="{FF2B5EF4-FFF2-40B4-BE49-F238E27FC236}">
                <a16:creationId xmlns:a16="http://schemas.microsoft.com/office/drawing/2014/main" id="{CD214117-14DD-4EC4-AC96-13A74E9F6513}"/>
              </a:ext>
            </a:extLst>
          </p:cNvPr>
          <p:cNvSpPr>
            <a:spLocks noGrp="1"/>
          </p:cNvSpPr>
          <p:nvPr>
            <p:ph idx="11"/>
          </p:nvPr>
        </p:nvSpPr>
        <p:spPr bwMode="auto">
          <a:xfrm>
            <a:off x="390526" y="863596"/>
            <a:ext cx="3810000" cy="44990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Comparison in ENDF/B-VIII.0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Systematic effects</a:t>
            </a:r>
          </a:p>
          <a:p>
            <a:pPr lvl="1"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1 – 1.5 MeV</a:t>
            </a:r>
          </a:p>
          <a:p>
            <a:pPr lvl="1"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1.5 – 4 MeV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</a:rPr>
              <a:t>Not so bad as 20 cm of chromium is very thick</a:t>
            </a:r>
            <a:endParaRPr lang="cs-CZ" altLang="cs-CZ" sz="2000" b="1">
              <a:solidFill>
                <a:srgbClr val="08558F"/>
              </a:solidFill>
            </a:endParaRPr>
          </a:p>
          <a:p>
            <a:pPr>
              <a:lnSpc>
                <a:spcPct val="120000"/>
              </a:lnSpc>
            </a:pPr>
            <a:r>
              <a:rPr lang="cs-CZ" altLang="cs-CZ" sz="2000" b="1">
                <a:solidFill>
                  <a:srgbClr val="08558F"/>
                </a:solidFill>
              </a:rPr>
              <a:t>H</a:t>
            </a:r>
            <a:r>
              <a:rPr lang="en-US" altLang="cs-CZ" sz="2000" b="1" err="1">
                <a:solidFill>
                  <a:srgbClr val="08558F"/>
                </a:solidFill>
              </a:rPr>
              <a:t>owever</a:t>
            </a:r>
            <a:r>
              <a:rPr lang="cs-CZ" altLang="cs-CZ" sz="2000" b="1">
                <a:solidFill>
                  <a:srgbClr val="08558F"/>
                </a:solidFill>
              </a:rPr>
              <a:t>,</a:t>
            </a:r>
            <a:r>
              <a:rPr lang="en-US" altLang="cs-CZ" sz="2000" b="1" dirty="0">
                <a:solidFill>
                  <a:srgbClr val="08558F"/>
                </a:solidFill>
              </a:rPr>
              <a:t> improvement of ENDF/B-VIII.0 is needed for more precise predictions</a:t>
            </a:r>
          </a:p>
        </p:txBody>
      </p:sp>
      <p:sp>
        <p:nvSpPr>
          <p:cNvPr id="30723" name="Nadpis 2">
            <a:extLst>
              <a:ext uri="{FF2B5EF4-FFF2-40B4-BE49-F238E27FC236}">
                <a16:creationId xmlns:a16="http://schemas.microsoft.com/office/drawing/2014/main" id="{756CC0BB-204D-4501-B13A-D957C32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2" y="95729"/>
            <a:ext cx="11445748" cy="591595"/>
          </a:xfrm>
        </p:spPr>
        <p:txBody>
          <a:bodyPr>
            <a:normAutofit fontScale="90000"/>
          </a:bodyPr>
          <a:lstStyle/>
          <a:p>
            <a:r>
              <a:rPr lang="en-US" altLang="cs-CZ" dirty="0"/>
              <a:t>C</a:t>
            </a:r>
            <a:r>
              <a:rPr lang="cs-CZ" altLang="cs-CZ" dirty="0" err="1"/>
              <a:t>hromium</a:t>
            </a:r>
            <a:r>
              <a:rPr lang="en-US" altLang="cs-CZ" dirty="0"/>
              <a:t> results in new </a:t>
            </a:r>
            <a:r>
              <a:rPr lang="cs-CZ" altLang="cs-CZ" dirty="0"/>
              <a:t>(2025</a:t>
            </a:r>
            <a:r>
              <a:rPr lang="cs-CZ" altLang="cs-CZ"/>
              <a:t>)</a:t>
            </a:r>
            <a:r>
              <a:rPr lang="cs-CZ" altLang="cs-CZ" dirty="0"/>
              <a:t> experiment</a:t>
            </a:r>
            <a:endParaRPr lang="en-US" altLang="cs-CZ" dirty="0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5C325362-CD68-4224-ACEB-50CA05A65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D4AA24A-8C26-4DD6-A70A-A1C33F1EBCC8}" type="slidenum">
              <a:rPr lang="cs-CZ" altLang="cs-CZ" smtClean="0"/>
              <a:pPr/>
              <a:t>12</a:t>
            </a:fld>
            <a:endParaRPr lang="cs-CZ" altLang="cs-CZ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4D574C2B-C655-4A8C-B6B4-7DE3BC8653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740860"/>
              </p:ext>
            </p:extLst>
          </p:nvPr>
        </p:nvGraphicFramePr>
        <p:xfrm>
          <a:off x="4200526" y="760930"/>
          <a:ext cx="7800392" cy="5528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038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11DD2D75-0F61-4DBC-9308-5CF8565D69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4067916"/>
              </p:ext>
            </p:extLst>
          </p:nvPr>
        </p:nvGraphicFramePr>
        <p:xfrm>
          <a:off x="6539696" y="3728001"/>
          <a:ext cx="5478920" cy="312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4AE7966A-5B0C-4F10-9DFF-F88F376FA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532967"/>
              </p:ext>
            </p:extLst>
          </p:nvPr>
        </p:nvGraphicFramePr>
        <p:xfrm>
          <a:off x="6837018" y="883698"/>
          <a:ext cx="4994982" cy="2811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A0FB929-EFF0-FA61-8B01-EAAD0BB8F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848" y="6053310"/>
            <a:ext cx="1189703" cy="313381"/>
          </a:xfrm>
        </p:spPr>
        <p:txBody>
          <a:bodyPr>
            <a:no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JENDL-5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A24EF0-D681-8486-A1C6-6EC37FC14D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8B30AA-BF53-5D67-7B07-546BF4D7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06" y="397599"/>
            <a:ext cx="10863131" cy="673235"/>
          </a:xfrm>
        </p:spPr>
        <p:txBody>
          <a:bodyPr>
            <a:normAutofit/>
          </a:bodyPr>
          <a:lstStyle/>
          <a:p>
            <a:r>
              <a:rPr lang="cs-CZ" err="1"/>
              <a:t>Comparison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various</a:t>
            </a:r>
            <a:r>
              <a:rPr lang="cs-CZ"/>
              <a:t> </a:t>
            </a:r>
            <a:r>
              <a:rPr lang="cs-CZ" err="1"/>
              <a:t>evaluations</a:t>
            </a:r>
            <a:endParaRPr lang="cs-CZ"/>
          </a:p>
        </p:txBody>
      </p:sp>
      <p:sp>
        <p:nvSpPr>
          <p:cNvPr id="10" name="Zástupný obsah 1">
            <a:extLst>
              <a:ext uri="{FF2B5EF4-FFF2-40B4-BE49-F238E27FC236}">
                <a16:creationId xmlns:a16="http://schemas.microsoft.com/office/drawing/2014/main" id="{05CB128E-579E-167D-4C72-5B78266BF7B7}"/>
              </a:ext>
            </a:extLst>
          </p:cNvPr>
          <p:cNvSpPr txBox="1">
            <a:spLocks/>
          </p:cNvSpPr>
          <p:nvPr/>
        </p:nvSpPr>
        <p:spPr>
          <a:xfrm>
            <a:off x="7592491" y="2853083"/>
            <a:ext cx="1336203" cy="422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0000"/>
                </a:solidFill>
              </a:rPr>
              <a:t>JEFF-3.3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0CF8C63-F143-01EE-0D4D-FA93722E69B9}"/>
              </a:ext>
            </a:extLst>
          </p:cNvPr>
          <p:cNvSpPr txBox="1">
            <a:spLocks noChangeArrowheads="1"/>
          </p:cNvSpPr>
          <p:nvPr/>
        </p:nvSpPr>
        <p:spPr>
          <a:xfrm>
            <a:off x="286874" y="1014289"/>
            <a:ext cx="6115168" cy="2050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Low uncertainty experiment (beam transmission)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800" dirty="0">
                <a:solidFill>
                  <a:srgbClr val="08558F"/>
                </a:solidFill>
                <a:ea typeface="+mn-ea"/>
              </a:rPr>
              <a:t>Simple geometry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800" dirty="0">
                <a:solidFill>
                  <a:srgbClr val="08558F"/>
                </a:solidFill>
                <a:ea typeface="+mn-ea"/>
              </a:rPr>
              <a:t>Good source description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Discrepancies from simulation (if any) are on account of cross section evaluation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JEFF-3.3 highly discrepant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ENDF/B-VIII.1 GOOD</a:t>
            </a: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JENDL-5 problematic</a:t>
            </a:r>
          </a:p>
          <a:p>
            <a:pPr lvl="4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377" dirty="0">
              <a:solidFill>
                <a:srgbClr val="08558F"/>
              </a:solidFill>
              <a:ea typeface="+mn-ea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7378AD8-4256-475F-A942-1A5FF28435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4182777"/>
              </p:ext>
            </p:extLst>
          </p:nvPr>
        </p:nvGraphicFramePr>
        <p:xfrm>
          <a:off x="189471" y="3521677"/>
          <a:ext cx="5906529" cy="3181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Zástupný obsah 1">
            <a:extLst>
              <a:ext uri="{FF2B5EF4-FFF2-40B4-BE49-F238E27FC236}">
                <a16:creationId xmlns:a16="http://schemas.microsoft.com/office/drawing/2014/main" id="{60FCFB16-3983-87A8-2CD4-581A5D8CA264}"/>
              </a:ext>
            </a:extLst>
          </p:cNvPr>
          <p:cNvSpPr txBox="1">
            <a:spLocks/>
          </p:cNvSpPr>
          <p:nvPr/>
        </p:nvSpPr>
        <p:spPr>
          <a:xfrm>
            <a:off x="1327977" y="3695357"/>
            <a:ext cx="1814758" cy="496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0000"/>
                </a:solidFill>
              </a:rPr>
              <a:t>INDEN (</a:t>
            </a:r>
            <a:r>
              <a:rPr lang="cs-CZ" sz="2000" dirty="0" err="1">
                <a:solidFill>
                  <a:srgbClr val="FF0000"/>
                </a:solidFill>
              </a:rPr>
              <a:t>used</a:t>
            </a:r>
            <a:r>
              <a:rPr lang="cs-CZ" sz="2000" dirty="0">
                <a:solidFill>
                  <a:srgbClr val="FF0000"/>
                </a:solidFill>
              </a:rPr>
              <a:t> in ENDF/B-VIII.1.) </a:t>
            </a:r>
          </a:p>
        </p:txBody>
      </p:sp>
    </p:spTree>
    <p:extLst>
      <p:ext uri="{BB962C8B-B14F-4D97-AF65-F5344CB8AC3E}">
        <p14:creationId xmlns:p14="http://schemas.microsoft.com/office/powerpoint/2010/main" val="286064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521" y="1646683"/>
            <a:ext cx="2047895" cy="249722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0134585-1741-4C6A-9AD1-1719F873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83" y="275230"/>
            <a:ext cx="8728756" cy="41014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Leakage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copper</a:t>
            </a:r>
            <a:r>
              <a:rPr lang="cs-CZ" dirty="0"/>
              <a:t> </a:t>
            </a:r>
            <a:r>
              <a:rPr lang="cs-CZ" dirty="0" err="1"/>
              <a:t>cube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4226234" y="799349"/>
            <a:ext cx="3302581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Leakage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spectrum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(1 - 10 MeV )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88" y="1394406"/>
            <a:ext cx="2589101" cy="45463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22" y="4187786"/>
            <a:ext cx="3186349" cy="175297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610395" y="743715"/>
            <a:ext cx="2571024" cy="6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Copper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cube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evaluated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&gt;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=99.</a:t>
            </a:r>
            <a:r>
              <a:rPr lang="en-US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Cu 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814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162040" y="5468582"/>
            <a:ext cx="2743624" cy="42755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89" dirty="0"/>
              <a:t>Support for </a:t>
            </a:r>
            <a:r>
              <a:rPr lang="en-US" sz="1089" dirty="0"/>
              <a:t>benchmarks </a:t>
            </a:r>
            <a:r>
              <a:rPr lang="cs-CZ" sz="1089" dirty="0"/>
              <a:t>- 2 m </a:t>
            </a:r>
            <a:r>
              <a:rPr lang="cs-CZ" sz="1089" dirty="0" err="1"/>
              <a:t>above</a:t>
            </a:r>
            <a:r>
              <a:rPr lang="cs-CZ" sz="1089" dirty="0"/>
              <a:t> the </a:t>
            </a:r>
            <a:r>
              <a:rPr lang="cs-CZ" sz="1089" dirty="0" err="1"/>
              <a:t>lab.floor</a:t>
            </a:r>
            <a:r>
              <a:rPr lang="cs-CZ" sz="1089" dirty="0"/>
              <a:t> (as </a:t>
            </a:r>
            <a:r>
              <a:rPr lang="cs-CZ" sz="1089" dirty="0" err="1"/>
              <a:t>usually</a:t>
            </a:r>
            <a:r>
              <a:rPr lang="cs-CZ" sz="1089" dirty="0"/>
              <a:t> )</a:t>
            </a:r>
            <a:endParaRPr lang="en-US" sz="1089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869046" y="3556586"/>
            <a:ext cx="2591492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52" dirty="0" err="1"/>
              <a:t>Cone</a:t>
            </a:r>
            <a:r>
              <a:rPr lang="cs-CZ" sz="1452" dirty="0"/>
              <a:t> 20cm </a:t>
            </a:r>
            <a:r>
              <a:rPr lang="cs-CZ" sz="1452" dirty="0" err="1"/>
              <a:t>Fe</a:t>
            </a:r>
            <a:r>
              <a:rPr lang="cs-CZ" sz="1452" dirty="0"/>
              <a:t> – 32cm PE </a:t>
            </a:r>
            <a:endParaRPr lang="en-US" sz="1452" dirty="0"/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418211"/>
              </p:ext>
            </p:extLst>
          </p:nvPr>
        </p:nvGraphicFramePr>
        <p:xfrm>
          <a:off x="4985486" y="4777834"/>
          <a:ext cx="1979930" cy="1110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9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5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baseline="30000">
                          <a:effectLst/>
                        </a:rPr>
                        <a:t>197</a:t>
                      </a:r>
                      <a:r>
                        <a:rPr lang="en-US" sz="1600" u="none" strike="noStrike">
                          <a:effectLst/>
                        </a:rPr>
                        <a:t>Au(n,g)</a:t>
                      </a:r>
                      <a:r>
                        <a:rPr lang="en-US" sz="1600" u="none" strike="noStrike" baseline="30000">
                          <a:effectLst/>
                        </a:rPr>
                        <a:t>198</a:t>
                      </a:r>
                      <a:r>
                        <a:rPr lang="en-US" sz="1600" u="none" strike="noStrike">
                          <a:effectLst/>
                        </a:rPr>
                        <a:t>Au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72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baseline="30000">
                          <a:effectLst/>
                        </a:rPr>
                        <a:t>58</a:t>
                      </a:r>
                      <a:r>
                        <a:rPr lang="en-US" sz="1600" u="none" strike="noStrike">
                          <a:effectLst/>
                        </a:rPr>
                        <a:t>Ni(n,p)</a:t>
                      </a:r>
                      <a:r>
                        <a:rPr lang="en-US" sz="1600" u="none" strike="noStrike" baseline="30000">
                          <a:effectLst/>
                        </a:rPr>
                        <a:t>58</a:t>
                      </a:r>
                      <a:r>
                        <a:rPr lang="en-US" sz="1600" u="none" strike="noStrike">
                          <a:effectLst/>
                        </a:rPr>
                        <a:t>Co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51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baseline="30000">
                          <a:effectLst/>
                        </a:rPr>
                        <a:t>93</a:t>
                      </a:r>
                      <a:r>
                        <a:rPr lang="en-US" sz="1600" u="none" strike="noStrike">
                          <a:effectLst/>
                        </a:rPr>
                        <a:t>Nb(n,2n)</a:t>
                      </a:r>
                      <a:r>
                        <a:rPr lang="en-US" sz="1600" u="none" strike="noStrike" baseline="30000">
                          <a:effectLst/>
                        </a:rPr>
                        <a:t>92m</a:t>
                      </a:r>
                      <a:r>
                        <a:rPr lang="en-US" sz="1600" u="none" strike="noStrike">
                          <a:effectLst/>
                        </a:rPr>
                        <a:t>Nb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5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baseline="30000">
                          <a:effectLst/>
                        </a:rPr>
                        <a:t>55</a:t>
                      </a:r>
                      <a:r>
                        <a:rPr lang="en-US" sz="1600" u="none" strike="noStrike">
                          <a:effectLst/>
                        </a:rPr>
                        <a:t>Mn(n,g)</a:t>
                      </a:r>
                      <a:r>
                        <a:rPr lang="en-US" sz="1600" u="none" strike="noStrike" baseline="30000">
                          <a:effectLst/>
                        </a:rPr>
                        <a:t>56</a:t>
                      </a:r>
                      <a:r>
                        <a:rPr lang="en-US" sz="1600" u="none" strike="noStrike">
                          <a:effectLst/>
                        </a:rPr>
                        <a:t>Mn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Obdélník 16"/>
          <p:cNvSpPr/>
          <p:nvPr/>
        </p:nvSpPr>
        <p:spPr>
          <a:xfrm>
            <a:off x="5029825" y="4384935"/>
            <a:ext cx="1935145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s-CZ" sz="1814" err="1">
                <a:latin typeface="Times New Roman" panose="02020603050405020304" pitchFamily="18" charset="0"/>
                <a:ea typeface="Times New Roman" panose="02020603050405020304" pitchFamily="18" charset="0"/>
              </a:rPr>
              <a:t>Reaction</a:t>
            </a:r>
            <a:r>
              <a:rPr lang="cs-CZ" sz="1814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err="1">
                <a:latin typeface="Times New Roman" panose="02020603050405020304" pitchFamily="18" charset="0"/>
                <a:ea typeface="Times New Roman" panose="02020603050405020304" pitchFamily="18" charset="0"/>
              </a:rPr>
              <a:t>rates</a:t>
            </a:r>
            <a:r>
              <a:rPr lang="cs-CZ" sz="1814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sz="1814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</a:p>
        </p:txBody>
      </p:sp>
      <p:pic>
        <p:nvPicPr>
          <p:cNvPr id="10241" name="Obrázek 1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22" y="1403161"/>
            <a:ext cx="3721346" cy="207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Přímá spojnice se šipkou 18"/>
          <p:cNvCxnSpPr/>
          <p:nvPr/>
        </p:nvCxnSpPr>
        <p:spPr bwMode="auto">
          <a:xfrm flipV="1">
            <a:off x="5846133" y="3391407"/>
            <a:ext cx="0" cy="99352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4713529" y="1163984"/>
            <a:ext cx="2251887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100 cm </a:t>
            </a:r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from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center</a:t>
            </a:r>
          </a:p>
        </p:txBody>
      </p:sp>
      <p:cxnSp>
        <p:nvCxnSpPr>
          <p:cNvPr id="24" name="Přímá spojnice se šipkou 23"/>
          <p:cNvCxnSpPr/>
          <p:nvPr/>
        </p:nvCxnSpPr>
        <p:spPr bwMode="auto">
          <a:xfrm flipH="1">
            <a:off x="5831925" y="1482186"/>
            <a:ext cx="28417" cy="134918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7426361" y="1031649"/>
            <a:ext cx="3519349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14">
                <a:latin typeface="Times New Roman" panose="02020603050405020304" pitchFamily="18" charset="0"/>
                <a:ea typeface="Times New Roman" panose="02020603050405020304" pitchFamily="18" charset="0"/>
              </a:rPr>
              <a:t>Background </a:t>
            </a:r>
            <a:r>
              <a:rPr lang="cs-CZ" sz="1814" err="1">
                <a:latin typeface="Times New Roman" panose="02020603050405020304" pitchFamily="18" charset="0"/>
                <a:ea typeface="Times New Roman" panose="02020603050405020304" pitchFamily="18" charset="0"/>
              </a:rPr>
              <a:t>spectrum</a:t>
            </a:r>
            <a:r>
              <a:rPr lang="cs-CZ" sz="1814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sz="1814" err="1">
                <a:latin typeface="Times New Roman" panose="02020603050405020304" pitchFamily="18" charset="0"/>
                <a:ea typeface="Times New Roman" panose="02020603050405020304" pitchFamily="18" charset="0"/>
              </a:rPr>
              <a:t>room</a:t>
            </a:r>
            <a:r>
              <a:rPr lang="cs-CZ" sz="1814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err="1">
                <a:latin typeface="Times New Roman" panose="02020603050405020304" pitchFamily="18" charset="0"/>
                <a:ea typeface="Times New Roman" panose="02020603050405020304" pitchFamily="18" charset="0"/>
              </a:rPr>
              <a:t>effect</a:t>
            </a:r>
            <a:r>
              <a:rPr lang="cs-CZ" sz="1814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</p:txBody>
      </p:sp>
      <p:sp>
        <p:nvSpPr>
          <p:cNvPr id="18" name="Zástupný symbol pro číslo snímku 4">
            <a:extLst>
              <a:ext uri="{FF2B5EF4-FFF2-40B4-BE49-F238E27FC236}">
                <a16:creationId xmlns:a16="http://schemas.microsoft.com/office/drawing/2014/main" id="{7BECF9A4-7F50-4244-9719-6652328C7E65}"/>
              </a:ext>
            </a:extLst>
          </p:cNvPr>
          <p:cNvSpPr txBox="1">
            <a:spLocks/>
          </p:cNvSpPr>
          <p:nvPr/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 anchorCtr="0"/>
          <a:lstStyle>
            <a:defPPr>
              <a:defRPr lang="en-GB"/>
            </a:defPPr>
            <a:lvl1pPr algn="ctr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sz="1200" b="1" kern="1200">
                <a:solidFill>
                  <a:schemeClr val="accent2"/>
                </a:solidFill>
                <a:latin typeface="+mj-lt"/>
                <a:ea typeface="+mn-ea"/>
                <a:cs typeface="Arial" charset="0"/>
              </a:defRPr>
            </a:lvl1pPr>
            <a:lvl2pPr marL="284163" indent="292100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576263" indent="582613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868363" indent="874713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160463" indent="1169988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F7E92E-BA2B-4C77-9A3E-1941850F030C}" type="slidenum">
              <a:rPr lang="cs-CZ" altLang="cs-CZ" sz="1089"/>
              <a:pPr/>
              <a:t>14</a:t>
            </a:fld>
            <a:endParaRPr lang="cs-CZ" altLang="cs-CZ" sz="1089"/>
          </a:p>
        </p:txBody>
      </p:sp>
    </p:spTree>
    <p:extLst>
      <p:ext uri="{BB962C8B-B14F-4D97-AF65-F5344CB8AC3E}">
        <p14:creationId xmlns:p14="http://schemas.microsoft.com/office/powerpoint/2010/main" val="168779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1F56D62-837A-6AD5-5F8F-82D32168C7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0891781"/>
              </p:ext>
            </p:extLst>
          </p:nvPr>
        </p:nvGraphicFramePr>
        <p:xfrm>
          <a:off x="6171811" y="1572895"/>
          <a:ext cx="5761355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A0FB929-EFF0-FA61-8B01-EAAD0BB8F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863" y="4383102"/>
            <a:ext cx="3029349" cy="23680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cs-CZ" sz="1800" b="1" dirty="0" err="1">
                <a:solidFill>
                  <a:srgbClr val="FF0000"/>
                </a:solidFill>
              </a:rPr>
              <a:t>Cu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 err="1">
                <a:solidFill>
                  <a:srgbClr val="FF0000"/>
                </a:solidFill>
              </a:rPr>
              <a:t>block</a:t>
            </a:r>
            <a:r>
              <a:rPr lang="cs-CZ" sz="1800" b="1" dirty="0">
                <a:solidFill>
                  <a:srgbClr val="FF0000"/>
                </a:solidFill>
              </a:rPr>
              <a:t> 48 x 50 x 50 cm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A24EF0-D681-8486-A1C6-6EC37FC14D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8B30AA-BF53-5D67-7B07-546BF4D7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69" y="403199"/>
            <a:ext cx="10863131" cy="888569"/>
          </a:xfrm>
        </p:spPr>
        <p:txBody>
          <a:bodyPr>
            <a:normAutofit/>
          </a:bodyPr>
          <a:lstStyle/>
          <a:p>
            <a:r>
              <a:rPr lang="cs-CZ" dirty="0" err="1"/>
              <a:t>Comparison</a:t>
            </a:r>
            <a:r>
              <a:rPr lang="cs-CZ" dirty="0"/>
              <a:t> of </a:t>
            </a:r>
            <a:r>
              <a:rPr lang="cs-CZ" dirty="0" err="1"/>
              <a:t>broomstick</a:t>
            </a:r>
            <a:r>
              <a:rPr lang="cs-CZ" dirty="0"/>
              <a:t> and </a:t>
            </a:r>
            <a:r>
              <a:rPr lang="cs-CZ" dirty="0" err="1"/>
              <a:t>leakage</a:t>
            </a:r>
            <a:endParaRPr lang="cs-CZ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4186506E-7A74-486E-9E4D-00CCA0D2BA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65186"/>
              </p:ext>
            </p:extLst>
          </p:nvPr>
        </p:nvGraphicFramePr>
        <p:xfrm>
          <a:off x="285867" y="1750442"/>
          <a:ext cx="576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ástupný obsah 1">
            <a:extLst>
              <a:ext uri="{FF2B5EF4-FFF2-40B4-BE49-F238E27FC236}">
                <a16:creationId xmlns:a16="http://schemas.microsoft.com/office/drawing/2014/main" id="{0E49C291-7AB6-43C5-03F6-CCACAE9E0A71}"/>
              </a:ext>
            </a:extLst>
          </p:cNvPr>
          <p:cNvSpPr txBox="1">
            <a:spLocks/>
          </p:cNvSpPr>
          <p:nvPr/>
        </p:nvSpPr>
        <p:spPr>
          <a:xfrm>
            <a:off x="1889842" y="1900043"/>
            <a:ext cx="2490450" cy="2546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 err="1">
                <a:solidFill>
                  <a:srgbClr val="FF0000"/>
                </a:solidFill>
              </a:rPr>
              <a:t>Broomstick</a:t>
            </a:r>
            <a:r>
              <a:rPr lang="cs-CZ" sz="1800" b="1" dirty="0">
                <a:solidFill>
                  <a:srgbClr val="FF0000"/>
                </a:solidFill>
              </a:rPr>
              <a:t> – 15 cm </a:t>
            </a:r>
            <a:r>
              <a:rPr lang="cs-CZ" sz="1800" b="1" dirty="0" err="1">
                <a:solidFill>
                  <a:srgbClr val="FF0000"/>
                </a:solidFill>
              </a:rPr>
              <a:t>Cu</a:t>
            </a:r>
            <a:endParaRPr lang="cs-CZ" sz="1800" b="1" dirty="0">
              <a:solidFill>
                <a:srgbClr val="FF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AFCE90-52EB-43AB-7071-16E94F08028E}"/>
              </a:ext>
            </a:extLst>
          </p:cNvPr>
          <p:cNvSpPr txBox="1">
            <a:spLocks noChangeArrowheads="1"/>
          </p:cNvSpPr>
          <p:nvPr/>
        </p:nvSpPr>
        <p:spPr>
          <a:xfrm>
            <a:off x="285867" y="1037789"/>
            <a:ext cx="11297264" cy="7842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Obtained results are in good consistence with previously measured neutron leakage from copper block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5FF69352-A090-AFD4-33BA-1233D678E5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426932"/>
              </p:ext>
            </p:extLst>
          </p:nvPr>
        </p:nvGraphicFramePr>
        <p:xfrm>
          <a:off x="4125615" y="5315661"/>
          <a:ext cx="5643718" cy="1494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1" name="Zástupný obsah 1">
            <a:extLst>
              <a:ext uri="{FF2B5EF4-FFF2-40B4-BE49-F238E27FC236}">
                <a16:creationId xmlns:a16="http://schemas.microsoft.com/office/drawing/2014/main" id="{EADFC846-7283-18AA-440E-1C4E1CD05FE6}"/>
              </a:ext>
            </a:extLst>
          </p:cNvPr>
          <p:cNvSpPr txBox="1">
            <a:spLocks/>
          </p:cNvSpPr>
          <p:nvPr/>
        </p:nvSpPr>
        <p:spPr>
          <a:xfrm>
            <a:off x="258834" y="5388512"/>
            <a:ext cx="3782224" cy="2546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>
                <a:solidFill>
                  <a:srgbClr val="FF0000"/>
                </a:solidFill>
              </a:rPr>
              <a:t>In </a:t>
            </a:r>
            <a:r>
              <a:rPr lang="cs-CZ" sz="1600" b="1" dirty="0" err="1">
                <a:solidFill>
                  <a:srgbClr val="FF0000"/>
                </a:solidFill>
              </a:rPr>
              <a:t>broomstick</a:t>
            </a:r>
            <a:r>
              <a:rPr lang="cs-CZ" sz="1600" b="1" dirty="0">
                <a:solidFill>
                  <a:srgbClr val="FF0000"/>
                </a:solidFill>
              </a:rPr>
              <a:t> more </a:t>
            </a:r>
            <a:r>
              <a:rPr lang="cs-CZ" sz="1600" b="1" dirty="0" err="1">
                <a:solidFill>
                  <a:srgbClr val="FF0000"/>
                </a:solidFill>
              </a:rPr>
              <a:t>effective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attenuation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3491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A24EF0-D681-8486-A1C6-6EC37FC14D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8B30AA-BF53-5D67-7B07-546BF4D7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657" y="533700"/>
            <a:ext cx="4141498" cy="671646"/>
          </a:xfrm>
        </p:spPr>
        <p:txBody>
          <a:bodyPr>
            <a:normAutofit/>
          </a:bodyPr>
          <a:lstStyle/>
          <a:p>
            <a:r>
              <a:rPr lang="cs-CZ" dirty="0" err="1"/>
              <a:t>Sensitivities</a:t>
            </a:r>
            <a:endParaRPr lang="cs-CZ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85640B87-70FC-46FC-8CC9-2F79BE7C0B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967945"/>
              </p:ext>
            </p:extLst>
          </p:nvPr>
        </p:nvGraphicFramePr>
        <p:xfrm>
          <a:off x="6473536" y="302279"/>
          <a:ext cx="5550223" cy="319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6FCF11D2-5065-499E-B6EA-A21B868EB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5384507"/>
              </p:ext>
            </p:extLst>
          </p:nvPr>
        </p:nvGraphicFramePr>
        <p:xfrm>
          <a:off x="6415749" y="3644412"/>
          <a:ext cx="5665795" cy="311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1CD40C8E-C1D6-39BA-56F7-62DF897E1215}"/>
              </a:ext>
            </a:extLst>
          </p:cNvPr>
          <p:cNvSpPr txBox="1">
            <a:spLocks noChangeArrowheads="1"/>
          </p:cNvSpPr>
          <p:nvPr/>
        </p:nvSpPr>
        <p:spPr>
          <a:xfrm>
            <a:off x="311727" y="1205345"/>
            <a:ext cx="6161809" cy="13861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Broomstick is excellent accompanying experiment in cross section validation because sensitivities are different from case of leakage from material block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4F224ADF-18E3-4929-A023-95CC054726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826916"/>
              </p:ext>
            </p:extLst>
          </p:nvPr>
        </p:nvGraphicFramePr>
        <p:xfrm>
          <a:off x="311727" y="2638906"/>
          <a:ext cx="5761355" cy="4024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Rectangle 3">
            <a:extLst>
              <a:ext uri="{FF2B5EF4-FFF2-40B4-BE49-F238E27FC236}">
                <a16:creationId xmlns:a16="http://schemas.microsoft.com/office/drawing/2014/main" id="{539AD779-E8CC-1558-ADD1-130EFBB406D5}"/>
              </a:ext>
            </a:extLst>
          </p:cNvPr>
          <p:cNvSpPr txBox="1">
            <a:spLocks noChangeArrowheads="1"/>
          </p:cNvSpPr>
          <p:nvPr/>
        </p:nvSpPr>
        <p:spPr>
          <a:xfrm>
            <a:off x="2515320" y="2392470"/>
            <a:ext cx="1385409" cy="3604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75000"/>
              <a:buNone/>
              <a:defRPr/>
            </a:pP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Cu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block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8FEC7D-9872-71AF-57A7-D0D2F32B76D9}"/>
              </a:ext>
            </a:extLst>
          </p:cNvPr>
          <p:cNvSpPr txBox="1">
            <a:spLocks noChangeArrowheads="1"/>
          </p:cNvSpPr>
          <p:nvPr/>
        </p:nvSpPr>
        <p:spPr>
          <a:xfrm>
            <a:off x="8936545" y="96316"/>
            <a:ext cx="2535455" cy="3068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75000"/>
              <a:buNone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5cm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broomstick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D4E2929-BF68-DA04-28E0-C9AF9EF95BD0}"/>
              </a:ext>
            </a:extLst>
          </p:cNvPr>
          <p:cNvSpPr txBox="1">
            <a:spLocks noChangeArrowheads="1"/>
          </p:cNvSpPr>
          <p:nvPr/>
        </p:nvSpPr>
        <p:spPr>
          <a:xfrm>
            <a:off x="8619232" y="3547075"/>
            <a:ext cx="2535455" cy="3068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75000"/>
              <a:buNone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20cm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broomstick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0932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0134585-1741-4C6A-9AD1-1719F873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32" y="275230"/>
            <a:ext cx="11519555" cy="606678"/>
          </a:xfrm>
        </p:spPr>
        <p:txBody>
          <a:bodyPr>
            <a:normAutofit/>
          </a:bodyPr>
          <a:lstStyle/>
          <a:p>
            <a:r>
              <a:rPr lang="cs-CZ" dirty="0"/>
              <a:t>New n</a:t>
            </a:r>
            <a:r>
              <a:rPr lang="en-US" dirty="0" err="1"/>
              <a:t>eutron</a:t>
            </a:r>
            <a:r>
              <a:rPr lang="en-US" dirty="0"/>
              <a:t> leakage </a:t>
            </a:r>
            <a:r>
              <a:rPr lang="cs-CZ" dirty="0" err="1"/>
              <a:t>experiments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3810281" y="871441"/>
            <a:ext cx="3840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Tungsten</a:t>
            </a: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35 x 30 x 30 cm</a:t>
            </a:r>
          </a:p>
        </p:txBody>
      </p:sp>
      <p:sp>
        <p:nvSpPr>
          <p:cNvPr id="10" name="Obdélník 9"/>
          <p:cNvSpPr/>
          <p:nvPr/>
        </p:nvSpPr>
        <p:spPr>
          <a:xfrm>
            <a:off x="540507" y="831754"/>
            <a:ext cx="33830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PTFE </a:t>
            </a:r>
            <a:r>
              <a:rPr lang="cs-CZ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block</a:t>
            </a:r>
            <a:r>
              <a:rPr lang="cs-CZ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cs-CZ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60 × 50 × 50 cm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777005" y="4897802"/>
            <a:ext cx="2743624" cy="42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89" dirty="0"/>
              <a:t>Support </a:t>
            </a:r>
            <a:r>
              <a:rPr lang="cs-CZ" sz="1089" dirty="0" err="1"/>
              <a:t>for</a:t>
            </a:r>
            <a:r>
              <a:rPr lang="cs-CZ" sz="1089" dirty="0"/>
              <a:t> </a:t>
            </a:r>
            <a:r>
              <a:rPr lang="en-US" sz="1089" dirty="0"/>
              <a:t>benchmarks </a:t>
            </a:r>
            <a:r>
              <a:rPr lang="cs-CZ" sz="1089" dirty="0"/>
              <a:t>- 2 m </a:t>
            </a:r>
            <a:r>
              <a:rPr lang="cs-CZ" sz="1089" dirty="0" err="1"/>
              <a:t>above</a:t>
            </a:r>
            <a:r>
              <a:rPr lang="cs-CZ" sz="1089" dirty="0"/>
              <a:t> </a:t>
            </a:r>
            <a:r>
              <a:rPr lang="cs-CZ" sz="1089" dirty="0" err="1"/>
              <a:t>the</a:t>
            </a:r>
            <a:r>
              <a:rPr lang="cs-CZ" sz="1089" dirty="0"/>
              <a:t> </a:t>
            </a:r>
            <a:r>
              <a:rPr lang="cs-CZ" sz="1089" dirty="0" err="1"/>
              <a:t>lab.floor</a:t>
            </a:r>
            <a:r>
              <a:rPr lang="cs-CZ" sz="1089" dirty="0"/>
              <a:t> (as </a:t>
            </a:r>
            <a:r>
              <a:rPr lang="cs-CZ" sz="1089" dirty="0" err="1"/>
              <a:t>usually</a:t>
            </a:r>
            <a:r>
              <a:rPr lang="cs-CZ" sz="1089" dirty="0"/>
              <a:t>)</a:t>
            </a:r>
            <a:endParaRPr lang="en-US" sz="1089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8651841" y="4118850"/>
            <a:ext cx="3389935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Cones</a:t>
            </a:r>
            <a:r>
              <a:rPr lang="cs-CZ" sz="1270" dirty="0"/>
              <a:t> = 32cm PE  + 20cm </a:t>
            </a:r>
            <a:r>
              <a:rPr lang="cs-CZ" sz="1270" dirty="0" err="1"/>
              <a:t>Fe</a:t>
            </a:r>
            <a:endParaRPr lang="en-US" sz="1270" dirty="0"/>
          </a:p>
        </p:txBody>
      </p:sp>
      <p:sp>
        <p:nvSpPr>
          <p:cNvPr id="27" name="Obdélník 26"/>
          <p:cNvSpPr/>
          <p:nvPr/>
        </p:nvSpPr>
        <p:spPr>
          <a:xfrm>
            <a:off x="8651841" y="800975"/>
            <a:ext cx="2677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Aluminium </a:t>
            </a:r>
            <a:r>
              <a:rPr lang="cs-CZ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block</a:t>
            </a: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55 × 50 × 50 cm</a:t>
            </a:r>
          </a:p>
        </p:txBody>
      </p:sp>
      <p:sp>
        <p:nvSpPr>
          <p:cNvPr id="18" name="Zástupný symbol pro číslo snímku 4">
            <a:extLst>
              <a:ext uri="{FF2B5EF4-FFF2-40B4-BE49-F238E27FC236}">
                <a16:creationId xmlns:a16="http://schemas.microsoft.com/office/drawing/2014/main" id="{7BECF9A4-7F50-4244-9719-6652328C7E65}"/>
              </a:ext>
            </a:extLst>
          </p:cNvPr>
          <p:cNvSpPr txBox="1">
            <a:spLocks/>
          </p:cNvSpPr>
          <p:nvPr/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 anchorCtr="0"/>
          <a:lstStyle>
            <a:defPPr>
              <a:defRPr lang="en-GB"/>
            </a:defPPr>
            <a:lvl1pPr algn="ctr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sz="1200" b="1" kern="1200">
                <a:solidFill>
                  <a:schemeClr val="accent2"/>
                </a:solidFill>
                <a:latin typeface="+mj-lt"/>
                <a:ea typeface="+mn-ea"/>
                <a:cs typeface="Arial" charset="0"/>
              </a:defRPr>
            </a:lvl1pPr>
            <a:lvl2pPr marL="284163" indent="292100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576263" indent="582613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868363" indent="874713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160463" indent="1169988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F7E92E-BA2B-4C77-9A3E-1941850F030C}" type="slidenum">
              <a:rPr lang="cs-CZ" altLang="cs-CZ" sz="1089"/>
              <a:pPr/>
              <a:t>17</a:t>
            </a:fld>
            <a:endParaRPr lang="cs-CZ" altLang="cs-CZ" sz="1089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D7E69DBC-71DB-46DE-AD6D-3DB2A8952C2F}"/>
              </a:ext>
            </a:extLst>
          </p:cNvPr>
          <p:cNvSpPr/>
          <p:nvPr/>
        </p:nvSpPr>
        <p:spPr>
          <a:xfrm>
            <a:off x="4145610" y="4076979"/>
            <a:ext cx="3305877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814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252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Cf  in </a:t>
            </a:r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well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defined</a:t>
            </a:r>
            <a:r>
              <a:rPr lang="cs-CZ" sz="1814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14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cladding</a:t>
            </a:r>
            <a:endParaRPr lang="cs-CZ" sz="1814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BA67B886-43CD-4D39-BD8A-E37FCFB2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61" y="4644209"/>
            <a:ext cx="2982161" cy="1467224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1C83B657-7417-4894-8B8D-7A0B30E3E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11" y="4743098"/>
            <a:ext cx="1672994" cy="156940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2C925F-4226-56BB-A9BD-A102941F8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609" y="1564829"/>
            <a:ext cx="4300163" cy="25540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C05FC0F-A113-8406-FF77-B4551444B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47" y="1574411"/>
            <a:ext cx="3191306" cy="43760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B093CC-9DB6-421D-8833-438FCD1E8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276" y="1631972"/>
            <a:ext cx="3912594" cy="21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21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2"/>
          <p:cNvSpPr>
            <a:spLocks noGrp="1"/>
          </p:cNvSpPr>
          <p:nvPr>
            <p:ph type="title"/>
          </p:nvPr>
        </p:nvSpPr>
        <p:spPr>
          <a:xfrm>
            <a:off x="698090" y="125268"/>
            <a:ext cx="10825316" cy="594678"/>
          </a:xfrm>
        </p:spPr>
        <p:txBody>
          <a:bodyPr>
            <a:normAutofit/>
          </a:bodyPr>
          <a:lstStyle/>
          <a:p>
            <a:r>
              <a:rPr lang="cs-CZ" altLang="cs-CZ" dirty="0"/>
              <a:t>M</a:t>
            </a:r>
            <a:r>
              <a:rPr lang="en-US" altLang="cs-CZ" dirty="0"/>
              <a:t>measurement of </a:t>
            </a:r>
            <a:r>
              <a:rPr lang="cs-CZ" altLang="cs-CZ" dirty="0"/>
              <a:t>Al </a:t>
            </a:r>
            <a:r>
              <a:rPr lang="en-US" altLang="cs-CZ" dirty="0"/>
              <a:t>leakage flux</a:t>
            </a:r>
          </a:p>
        </p:txBody>
      </p:sp>
      <p:sp>
        <p:nvSpPr>
          <p:cNvPr id="39938" name="Zástupný symbol pro obsah 3"/>
          <p:cNvSpPr>
            <a:spLocks noGrp="1"/>
          </p:cNvSpPr>
          <p:nvPr>
            <p:ph sz="half" idx="1"/>
          </p:nvPr>
        </p:nvSpPr>
        <p:spPr bwMode="auto">
          <a:xfrm>
            <a:off x="442452" y="595112"/>
            <a:ext cx="6710702" cy="12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solidFill>
                  <a:srgbClr val="08558F"/>
                </a:solidFill>
              </a:rPr>
              <a:t>New </a:t>
            </a:r>
            <a:r>
              <a:rPr lang="en-US" b="1">
                <a:solidFill>
                  <a:srgbClr val="08558F"/>
                </a:solidFill>
              </a:rPr>
              <a:t>approved ICSBEP evaluation</a:t>
            </a:r>
            <a:endParaRPr lang="cs-CZ" altLang="cs-CZ" b="1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b="1">
                <a:solidFill>
                  <a:srgbClr val="08558F"/>
                </a:solidFill>
              </a:rPr>
              <a:t>Neutron leakage spectra in 1 m</a:t>
            </a:r>
            <a:r>
              <a:rPr lang="cs-CZ" altLang="cs-CZ" b="1">
                <a:solidFill>
                  <a:srgbClr val="08558F"/>
                </a:solidFill>
              </a:rPr>
              <a:t>, </a:t>
            </a:r>
            <a:r>
              <a:rPr lang="cs-CZ" altLang="cs-CZ" b="1" err="1">
                <a:solidFill>
                  <a:srgbClr val="08558F"/>
                </a:solidFill>
              </a:rPr>
              <a:t>foils</a:t>
            </a:r>
            <a:r>
              <a:rPr lang="cs-CZ" altLang="cs-CZ" b="1">
                <a:solidFill>
                  <a:srgbClr val="08558F"/>
                </a:solidFill>
              </a:rPr>
              <a:t> </a:t>
            </a:r>
            <a:r>
              <a:rPr lang="cs-CZ" altLang="cs-CZ" b="1" err="1">
                <a:solidFill>
                  <a:srgbClr val="08558F"/>
                </a:solidFill>
              </a:rPr>
              <a:t>between</a:t>
            </a:r>
            <a:r>
              <a:rPr lang="cs-CZ" altLang="cs-CZ" b="1">
                <a:solidFill>
                  <a:srgbClr val="08558F"/>
                </a:solidFill>
              </a:rPr>
              <a:t> </a:t>
            </a:r>
            <a:r>
              <a:rPr lang="cs-CZ" altLang="cs-CZ" b="1" err="1">
                <a:solidFill>
                  <a:srgbClr val="08558F"/>
                </a:solidFill>
              </a:rPr>
              <a:t>plates</a:t>
            </a:r>
            <a:endParaRPr lang="en-US" altLang="cs-CZ" b="1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b="1">
                <a:solidFill>
                  <a:srgbClr val="08558F"/>
                </a:solidFill>
              </a:rPr>
              <a:t>Stilbene detector 10x10 mm</a:t>
            </a:r>
            <a:r>
              <a:rPr lang="cs-CZ" altLang="cs-CZ" b="1">
                <a:solidFill>
                  <a:srgbClr val="08558F"/>
                </a:solidFill>
              </a:rPr>
              <a:t>, HPD, In, Ni </a:t>
            </a:r>
            <a:r>
              <a:rPr lang="cs-CZ" altLang="cs-CZ" b="1" err="1">
                <a:solidFill>
                  <a:srgbClr val="08558F"/>
                </a:solidFill>
              </a:rPr>
              <a:t>foils</a:t>
            </a:r>
            <a:endParaRPr lang="en-US" altLang="cs-CZ" b="1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b="1">
                <a:solidFill>
                  <a:srgbClr val="08558F"/>
                </a:solidFill>
              </a:rPr>
              <a:t>Not </a:t>
            </a:r>
            <a:r>
              <a:rPr lang="cs-CZ" altLang="cs-CZ" b="1" err="1">
                <a:solidFill>
                  <a:srgbClr val="08558F"/>
                </a:solidFill>
              </a:rPr>
              <a:t>high</a:t>
            </a:r>
            <a:r>
              <a:rPr lang="cs-CZ" altLang="cs-CZ" b="1">
                <a:solidFill>
                  <a:srgbClr val="08558F"/>
                </a:solidFill>
              </a:rPr>
              <a:t> </a:t>
            </a:r>
            <a:r>
              <a:rPr lang="en-US" altLang="cs-CZ" b="1">
                <a:solidFill>
                  <a:srgbClr val="08558F"/>
                </a:solidFill>
              </a:rPr>
              <a:t>gamma background (</a:t>
            </a:r>
            <a:r>
              <a:rPr lang="cs-CZ" altLang="cs-CZ" b="1" err="1">
                <a:solidFill>
                  <a:srgbClr val="08558F"/>
                </a:solidFill>
              </a:rPr>
              <a:t>good</a:t>
            </a:r>
            <a:r>
              <a:rPr lang="en-US" altLang="cs-CZ" b="1">
                <a:solidFill>
                  <a:srgbClr val="08558F"/>
                </a:solidFill>
              </a:rPr>
              <a:t> PSD discrimination)</a:t>
            </a:r>
          </a:p>
          <a:p>
            <a:pPr algn="l">
              <a:lnSpc>
                <a:spcPct val="100000"/>
              </a:lnSpc>
            </a:pPr>
            <a:endParaRPr lang="en-US" altLang="cs-CZ" dirty="0"/>
          </a:p>
        </p:txBody>
      </p:sp>
      <p:sp>
        <p:nvSpPr>
          <p:cNvPr id="39940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F7E92E-BA2B-4C77-9A3E-1941850F030C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317117" y="1404248"/>
            <a:ext cx="315154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discrimination</a:t>
            </a:r>
            <a:r>
              <a:rPr lang="cs-CZ" sz="1270" dirty="0"/>
              <a:t> in 28 </a:t>
            </a:r>
            <a:r>
              <a:rPr lang="cs-CZ" sz="1270" dirty="0" err="1"/>
              <a:t>channel</a:t>
            </a:r>
            <a:r>
              <a:rPr lang="cs-CZ" sz="1270" dirty="0"/>
              <a:t> </a:t>
            </a:r>
            <a:r>
              <a:rPr lang="en-US" sz="1270" dirty="0"/>
              <a:t>~ 0.</a:t>
            </a:r>
            <a:r>
              <a:rPr lang="cs-CZ" sz="1270" dirty="0"/>
              <a:t>86</a:t>
            </a:r>
            <a:r>
              <a:rPr lang="en-US" sz="1270" dirty="0"/>
              <a:t> MeV</a:t>
            </a:r>
            <a:r>
              <a:rPr lang="cs-CZ" sz="1270" dirty="0"/>
              <a:t> </a:t>
            </a:r>
            <a:endParaRPr lang="en-US" sz="127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FC3DFF-78B9-160B-7488-7F55507A5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FF2B5EF4-FFF2-40B4-BE49-F238E27FC236}">
                <a16:creationId xmlns:lc="http://schemas.openxmlformats.org/drawingml/2006/lockedCanvas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el="http://schemas.microsoft.com/office/2019/extlst" xmlns:m="http://schemas.openxmlformats.org/officeDocument/2006/math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du="http://schemas.microsoft.com/office/word/2023/wordml/word16du" xmlns:w16sdtdh="http://schemas.microsoft.com/office/word/2020/wordml/sdtdatahash" xmlns:w16sdtfl="http://schemas.microsoft.com/office/word/2024/wordml/sdtformatlock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rto="http://schemas.microsoft.com/office/word/2006/arto" xmlns:a16="http://schemas.microsoft.com/office/drawing/2014/main" xmlns:c="http://schemas.openxmlformats.org/drawingml/2006/chart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c="http://schemas.openxmlformats.org/markup-compatibility/2006" xmlns:pic="http://schemas.openxmlformats.org/drawingml/2006/picture" xmlns:wp14="http://schemas.microsoft.com/office/word/2010/wordprocessingDrawing" xmlns:wp="http://schemas.openxmlformats.org/drawingml/2006/wordprocessingDrawing" xmlns="" id="{F3061C44-C544-DBC8-A472-BCDC499A09BC}"/>
              </a:ext>
            </a:extLst>
          </a:blip>
          <a:stretch>
            <a:fillRect/>
          </a:stretch>
        </p:blipFill>
        <p:spPr>
          <a:xfrm>
            <a:off x="698090" y="1906335"/>
            <a:ext cx="4319905" cy="411226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D4842C2-6552-BB7C-B123-D771D9CA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8" b="2658"/>
          <a:stretch>
            <a:fillRect/>
          </a:stretch>
        </p:blipFill>
        <p:spPr bwMode="auto">
          <a:xfrm>
            <a:off x="6246993" y="2971800"/>
            <a:ext cx="5705831" cy="2680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3907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2"/>
          <p:cNvSpPr>
            <a:spLocks noGrp="1"/>
          </p:cNvSpPr>
          <p:nvPr>
            <p:ph type="title"/>
          </p:nvPr>
        </p:nvSpPr>
        <p:spPr>
          <a:xfrm>
            <a:off x="698090" y="125268"/>
            <a:ext cx="10825316" cy="594678"/>
          </a:xfrm>
        </p:spPr>
        <p:txBody>
          <a:bodyPr>
            <a:normAutofit/>
          </a:bodyPr>
          <a:lstStyle/>
          <a:p>
            <a:r>
              <a:rPr lang="cs-CZ" altLang="cs-CZ" dirty="0" err="1"/>
              <a:t>Room</a:t>
            </a:r>
            <a:r>
              <a:rPr lang="cs-CZ" altLang="cs-CZ" dirty="0"/>
              <a:t> </a:t>
            </a:r>
            <a:r>
              <a:rPr lang="cs-CZ" altLang="cs-CZ" dirty="0" err="1"/>
              <a:t>effect</a:t>
            </a:r>
            <a:r>
              <a:rPr lang="cs-CZ" altLang="cs-CZ" dirty="0"/>
              <a:t> Al </a:t>
            </a:r>
            <a:r>
              <a:rPr lang="en-US" altLang="cs-CZ" dirty="0"/>
              <a:t>leakage</a:t>
            </a:r>
          </a:p>
        </p:txBody>
      </p:sp>
      <p:sp>
        <p:nvSpPr>
          <p:cNvPr id="39938" name="Zástupný symbol pro obsah 3"/>
          <p:cNvSpPr>
            <a:spLocks noGrp="1"/>
          </p:cNvSpPr>
          <p:nvPr>
            <p:ph sz="half" idx="1"/>
          </p:nvPr>
        </p:nvSpPr>
        <p:spPr bwMode="auto">
          <a:xfrm>
            <a:off x="442452" y="719946"/>
            <a:ext cx="5635450" cy="6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11079" indent="-311079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s-CZ" sz="1800" b="1">
                <a:solidFill>
                  <a:srgbClr val="08558F"/>
                </a:solidFill>
              </a:rPr>
              <a:t>Experimentally evaluated (it is necessary)</a:t>
            </a:r>
          </a:p>
          <a:p>
            <a:pPr marL="311079" indent="-311079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cs-CZ" sz="1800" b="1">
                <a:solidFill>
                  <a:srgbClr val="08558F"/>
                </a:solidFill>
              </a:rPr>
              <a:t>High effect of thermal neutrons (low Al capture)</a:t>
            </a:r>
          </a:p>
          <a:p>
            <a:pPr algn="l">
              <a:lnSpc>
                <a:spcPct val="100000"/>
              </a:lnSpc>
            </a:pPr>
            <a:endParaRPr lang="en-US" altLang="cs-CZ" dirty="0"/>
          </a:p>
        </p:txBody>
      </p:sp>
      <p:sp>
        <p:nvSpPr>
          <p:cNvPr id="39940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F7E92E-BA2B-4C77-9A3E-1941850F030C}" type="slidenum">
              <a:rPr lang="cs-CZ" altLang="cs-CZ" smtClean="0"/>
              <a:pPr/>
              <a:t>19</a:t>
            </a:fld>
            <a:endParaRPr lang="cs-CZ" alt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064272" y="1055228"/>
            <a:ext cx="1388976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Horizontal</a:t>
            </a:r>
            <a:r>
              <a:rPr lang="cs-CZ" sz="1270" dirty="0"/>
              <a:t> </a:t>
            </a:r>
            <a:r>
              <a:rPr lang="cs-CZ" sz="1270" dirty="0" err="1"/>
              <a:t>view</a:t>
            </a:r>
            <a:endParaRPr lang="en-US" sz="127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619129" y="606042"/>
            <a:ext cx="2488110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52" dirty="0" err="1"/>
              <a:t>Room</a:t>
            </a:r>
            <a:r>
              <a:rPr lang="cs-CZ" sz="1452" dirty="0"/>
              <a:t> </a:t>
            </a:r>
            <a:r>
              <a:rPr lang="cs-CZ" sz="1452" dirty="0" err="1"/>
              <a:t>effect</a:t>
            </a:r>
            <a:r>
              <a:rPr lang="cs-CZ" sz="1452" dirty="0"/>
              <a:t> </a:t>
            </a:r>
            <a:r>
              <a:rPr lang="cs-CZ" sz="1452" dirty="0" err="1"/>
              <a:t>evaluation</a:t>
            </a:r>
            <a:endParaRPr lang="en-US" sz="1452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C3DD1DF-7A1C-4477-A882-04B821A2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99" y="1342999"/>
            <a:ext cx="2367745" cy="2281336"/>
          </a:xfrm>
          <a:prstGeom prst="rect">
            <a:avLst/>
          </a:prstGeom>
        </p:spPr>
      </p:pic>
      <p:pic>
        <p:nvPicPr>
          <p:cNvPr id="14" name="Obrázek 13" descr="Obsah obrázku text, snímek obrazovky, displej&#10;&#10;Popis byl vytvořen automaticky">
            <a:extLst>
              <a:ext uri="{FF2B5EF4-FFF2-40B4-BE49-F238E27FC236}">
                <a16:creationId xmlns:a16="http://schemas.microsoft.com/office/drawing/2014/main" id="{2E26A5F4-9FBC-40C9-85FD-FBB13A457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451" y="1256827"/>
            <a:ext cx="2488110" cy="233174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7375948-C5BC-4125-9F33-2FED084407F5}"/>
              </a:ext>
            </a:extLst>
          </p:cNvPr>
          <p:cNvSpPr txBox="1"/>
          <p:nvPr/>
        </p:nvSpPr>
        <p:spPr>
          <a:xfrm>
            <a:off x="9412751" y="907823"/>
            <a:ext cx="1388976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Vertical</a:t>
            </a:r>
            <a:r>
              <a:rPr lang="cs-CZ" sz="1270" dirty="0"/>
              <a:t> </a:t>
            </a:r>
            <a:r>
              <a:rPr lang="cs-CZ" sz="1270" dirty="0" err="1"/>
              <a:t>view</a:t>
            </a:r>
            <a:endParaRPr lang="en-US" sz="1270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DED46C58-1CC0-4AA6-A446-E0C5F08439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9709786"/>
              </p:ext>
            </p:extLst>
          </p:nvPr>
        </p:nvGraphicFramePr>
        <p:xfrm>
          <a:off x="6879250" y="3903754"/>
          <a:ext cx="4158343" cy="2551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24FBDF9B-93BB-4A17-9978-A7FA69B88B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2192"/>
              </p:ext>
            </p:extLst>
          </p:nvPr>
        </p:nvGraphicFramePr>
        <p:xfrm>
          <a:off x="814822" y="3903755"/>
          <a:ext cx="5172416" cy="286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795B36E-DC42-4A4B-A38B-7AD7A12BA3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647438"/>
              </p:ext>
            </p:extLst>
          </p:nvPr>
        </p:nvGraphicFramePr>
        <p:xfrm>
          <a:off x="814822" y="1392496"/>
          <a:ext cx="5222593" cy="251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22434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1409748" y="138840"/>
            <a:ext cx="9266863" cy="454477"/>
          </a:xfrm>
        </p:spPr>
        <p:txBody>
          <a:bodyPr>
            <a:normAutofit/>
          </a:bodyPr>
          <a:lstStyle/>
          <a:p>
            <a:r>
              <a:rPr lang="en-US" altLang="cs-CZ" sz="2359" dirty="0"/>
              <a:t>Research infrastructure used by CVR group in experiments</a:t>
            </a:r>
          </a:p>
        </p:txBody>
      </p:sp>
      <p:pic>
        <p:nvPicPr>
          <p:cNvPr id="20483" name="Picture 45" descr="Řež jpg42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1" y="531226"/>
            <a:ext cx="2673521" cy="1779235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157" descr="PICT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72" y="532713"/>
            <a:ext cx="2638743" cy="1980927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170459" y="2527937"/>
            <a:ext cx="8339669" cy="41169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4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 research reactors LR-0, LVR-15, VR-1 (university, CTU Prague)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, AKR-2 (TU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Dresden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)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baseline="30000" dirty="0">
                <a:solidFill>
                  <a:srgbClr val="08558F"/>
                </a:solidFill>
                <a:ea typeface="+mn-ea"/>
              </a:rPr>
              <a:t>252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Cf neutron sources</a:t>
            </a:r>
          </a:p>
          <a:p>
            <a:pPr marL="471170" lvl="1" indent="-179070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Material blocks for neutron leakage measurements: </a:t>
            </a:r>
            <a:endParaRPr lang="en-US" altLang="cs-CZ" sz="1977" dirty="0">
              <a:solidFill>
                <a:srgbClr val="08558F"/>
              </a:solidFill>
              <a:ea typeface="Roboto"/>
              <a:cs typeface="Roboto"/>
            </a:endParaRPr>
          </a:p>
          <a:p>
            <a:pPr lvl="2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4D4D4D"/>
                </a:solidFill>
                <a:ea typeface="+mn-ea"/>
              </a:rPr>
              <a:t>spheres (Fe, Ni … and others)</a:t>
            </a:r>
          </a:p>
          <a:p>
            <a:pPr lvl="2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4D4D4D"/>
                </a:solidFill>
                <a:ea typeface="+mn-ea"/>
              </a:rPr>
              <a:t>cubes (</a:t>
            </a:r>
            <a:r>
              <a:rPr lang="cs-CZ" altLang="cs-CZ" sz="2000" dirty="0">
                <a:solidFill>
                  <a:srgbClr val="4D4D4D"/>
                </a:solidFill>
                <a:ea typeface="+mn-ea"/>
              </a:rPr>
              <a:t>CF</a:t>
            </a:r>
            <a:r>
              <a:rPr lang="cs-CZ" altLang="cs-CZ" sz="2000" baseline="-25000" dirty="0">
                <a:solidFill>
                  <a:srgbClr val="4D4D4D"/>
                </a:solidFill>
                <a:ea typeface="+mn-ea"/>
              </a:rPr>
              <a:t>2</a:t>
            </a:r>
            <a:r>
              <a:rPr lang="cs-CZ" altLang="cs-CZ" sz="2000" dirty="0">
                <a:solidFill>
                  <a:srgbClr val="4D4D4D"/>
                </a:solidFill>
                <a:ea typeface="+mn-ea"/>
              </a:rPr>
              <a:t>, Al, </a:t>
            </a:r>
            <a:r>
              <a:rPr lang="en-US" altLang="cs-CZ" sz="2000" dirty="0">
                <a:solidFill>
                  <a:srgbClr val="4D4D4D"/>
                </a:solidFill>
                <a:ea typeface="+mn-ea"/>
              </a:rPr>
              <a:t>stainless steel, Cu, graphite</a:t>
            </a:r>
            <a:r>
              <a:rPr lang="cs-CZ" altLang="cs-CZ" sz="2000" dirty="0">
                <a:solidFill>
                  <a:srgbClr val="4D4D4D"/>
                </a:solidFill>
                <a:ea typeface="+mn-ea"/>
              </a:rPr>
              <a:t> … </a:t>
            </a:r>
            <a:r>
              <a:rPr lang="en-US" altLang="cs-CZ" sz="2000" dirty="0">
                <a:solidFill>
                  <a:srgbClr val="4D4D4D"/>
                </a:solidFill>
                <a:ea typeface="+mn-ea"/>
              </a:rPr>
              <a:t>)</a:t>
            </a:r>
            <a:r>
              <a:rPr lang="cs-CZ" altLang="cs-CZ" sz="2000" dirty="0">
                <a:solidFill>
                  <a:srgbClr val="4D4D4D"/>
                </a:solidFill>
                <a:ea typeface="+mn-ea"/>
              </a:rPr>
              <a:t> </a:t>
            </a:r>
            <a:endParaRPr lang="en-US" altLang="cs-CZ" sz="1977" dirty="0">
              <a:solidFill>
                <a:srgbClr val="08558F"/>
              </a:solidFill>
              <a:ea typeface="+mn-ea"/>
            </a:endParaRPr>
          </a:p>
          <a:p>
            <a:pPr marL="471170" lvl="1" indent="-179070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977" dirty="0">
                <a:solidFill>
                  <a:srgbClr val="08558F"/>
                </a:solidFill>
                <a:ea typeface="+mn-ea"/>
              </a:rPr>
              <a:t>Spherical tank with aqueous solutions for prompt gamma leakage measurements</a:t>
            </a:r>
            <a:endParaRPr lang="en-US" altLang="cs-CZ" sz="1977" dirty="0">
              <a:solidFill>
                <a:srgbClr val="08558F"/>
              </a:solidFill>
              <a:ea typeface="Roboto"/>
              <a:cs typeface="Roboto"/>
            </a:endParaRPr>
          </a:p>
          <a:p>
            <a:pPr lvl="2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1596" dirty="0">
                <a:solidFill>
                  <a:srgbClr val="4D4D4D"/>
                </a:solidFill>
                <a:ea typeface="+mn-ea"/>
              </a:rPr>
              <a:t>NaCl, MnSO</a:t>
            </a:r>
            <a:r>
              <a:rPr lang="en-US" altLang="cs-CZ" sz="1596" baseline="-25000" dirty="0">
                <a:solidFill>
                  <a:srgbClr val="4D4D4D"/>
                </a:solidFill>
                <a:ea typeface="+mn-ea"/>
              </a:rPr>
              <a:t>4</a:t>
            </a:r>
            <a:r>
              <a:rPr lang="en-US" altLang="cs-CZ" sz="1596" dirty="0">
                <a:solidFill>
                  <a:srgbClr val="4D4D4D"/>
                </a:solidFill>
                <a:ea typeface="+mn-ea"/>
              </a:rPr>
              <a:t>, FeSO</a:t>
            </a:r>
            <a:r>
              <a:rPr lang="en-US" altLang="cs-CZ" sz="1596" baseline="-25000" dirty="0">
                <a:solidFill>
                  <a:srgbClr val="4D4D4D"/>
                </a:solidFill>
                <a:ea typeface="+mn-ea"/>
              </a:rPr>
              <a:t>4</a:t>
            </a:r>
            <a:r>
              <a:rPr lang="en-US" altLang="cs-CZ" sz="1596" dirty="0">
                <a:solidFill>
                  <a:srgbClr val="4D4D4D"/>
                </a:solidFill>
                <a:ea typeface="+mn-ea"/>
              </a:rPr>
              <a:t>, …. , planned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CO(NH</a:t>
            </a:r>
            <a:r>
              <a:rPr lang="en-US" sz="14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14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en-US" altLang="cs-CZ" sz="1596" dirty="0">
                <a:solidFill>
                  <a:srgbClr val="4D4D4D"/>
                </a:solidFill>
                <a:ea typeface="+mn-ea"/>
              </a:rPr>
              <a:t>(ad blue) , and many others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DT generators 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Well-described AmBe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XRF analyzers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(and many others)</a:t>
            </a:r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3" y="2513640"/>
            <a:ext cx="1123763" cy="168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číslo snímku 4">
            <a:extLst>
              <a:ext uri="{FF2B5EF4-FFF2-40B4-BE49-F238E27FC236}">
                <a16:creationId xmlns:a16="http://schemas.microsoft.com/office/drawing/2014/main" id="{70F51A4D-B037-46AF-A743-D6E7156209E1}"/>
              </a:ext>
            </a:extLst>
          </p:cNvPr>
          <p:cNvSpPr txBox="1">
            <a:spLocks/>
          </p:cNvSpPr>
          <p:nvPr/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 anchorCtr="0"/>
          <a:lstStyle>
            <a:defPPr>
              <a:defRPr lang="en-GB"/>
            </a:defPPr>
            <a:lvl1pPr algn="ctr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sz="1200" b="1" kern="1200">
                <a:solidFill>
                  <a:schemeClr val="accent2"/>
                </a:solidFill>
                <a:latin typeface="+mj-lt"/>
                <a:ea typeface="+mn-ea"/>
                <a:cs typeface="Arial" charset="0"/>
              </a:defRPr>
            </a:lvl1pPr>
            <a:lvl2pPr marL="284163" indent="292100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576263" indent="582613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868363" indent="874713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160463" indent="1169988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7F7E92E-BA2B-4C77-9A3E-1941850F030C}" type="slidenum">
              <a:rPr lang="cs-CZ" altLang="cs-CZ" sz="1089"/>
              <a:pPr/>
              <a:t>2</a:t>
            </a:fld>
            <a:endParaRPr lang="cs-CZ" altLang="cs-CZ" sz="1089"/>
          </a:p>
        </p:txBody>
      </p:sp>
      <p:pic>
        <p:nvPicPr>
          <p:cNvPr id="14" name="Obrázek 13" descr="Obsah obrázku interiér, motor&#10;&#10;Popis byl vytvořen automaticky">
            <a:extLst>
              <a:ext uri="{FF2B5EF4-FFF2-40B4-BE49-F238E27FC236}">
                <a16:creationId xmlns:a16="http://schemas.microsoft.com/office/drawing/2014/main" id="{EF1864FF-F776-47D8-A629-D219C25BF1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46" y="501677"/>
            <a:ext cx="2962812" cy="199806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7A33E9C-9785-46D2-ABB4-0B73A9B883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27" y="2516582"/>
            <a:ext cx="1254411" cy="168478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E50F491-1006-4DEB-A366-C815D66572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3" y="4312291"/>
            <a:ext cx="2538737" cy="1428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FF71F4-E63B-F1C0-D902-E6CEC41D76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22602" y="515773"/>
            <a:ext cx="2389445" cy="20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50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B44684-5A66-DC1C-A161-60AB5BDD7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D9793E-EC18-ED0B-4664-35A39756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96" y="661646"/>
            <a:ext cx="10728325" cy="1152000"/>
          </a:xfrm>
        </p:spPr>
        <p:txBody>
          <a:bodyPr/>
          <a:lstStyle/>
          <a:p>
            <a:r>
              <a:rPr lang="cs-CZ" dirty="0"/>
              <a:t>Al </a:t>
            </a:r>
            <a:r>
              <a:rPr lang="cs-CZ" dirty="0" err="1"/>
              <a:t>leakage</a:t>
            </a:r>
            <a:r>
              <a:rPr lang="cs-CZ" dirty="0"/>
              <a:t> </a:t>
            </a:r>
            <a:r>
              <a:rPr lang="cs-CZ" dirty="0" err="1"/>
              <a:t>spectra</a:t>
            </a:r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D883FDD5-57D3-4A0A-B667-0BC7143774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324606"/>
              </p:ext>
            </p:extLst>
          </p:nvPr>
        </p:nvGraphicFramePr>
        <p:xfrm>
          <a:off x="547396" y="2356114"/>
          <a:ext cx="5456383" cy="34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7EC31B6D-0593-40C2-B784-41061BB88A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283818"/>
              </p:ext>
            </p:extLst>
          </p:nvPr>
        </p:nvGraphicFramePr>
        <p:xfrm>
          <a:off x="6234258" y="2484115"/>
          <a:ext cx="5456383" cy="332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ástupný symbol pro obsah 3">
            <a:extLst>
              <a:ext uri="{FF2B5EF4-FFF2-40B4-BE49-F238E27FC236}">
                <a16:creationId xmlns:a16="http://schemas.microsoft.com/office/drawing/2014/main" id="{8534671F-EDCE-595D-E2A2-FB0599E65B14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547396" y="1344674"/>
            <a:ext cx="5222593" cy="7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1800" b="1" err="1">
                <a:solidFill>
                  <a:srgbClr val="08558F"/>
                </a:solidFill>
              </a:rPr>
              <a:t>Underprediction</a:t>
            </a:r>
            <a:r>
              <a:rPr lang="cs-CZ" altLang="cs-CZ" sz="1800" b="1">
                <a:solidFill>
                  <a:srgbClr val="08558F"/>
                </a:solidFill>
              </a:rPr>
              <a:t> in </a:t>
            </a:r>
            <a:r>
              <a:rPr lang="cs-CZ" altLang="cs-CZ" sz="1800" b="1" err="1">
                <a:solidFill>
                  <a:srgbClr val="08558F"/>
                </a:solidFill>
              </a:rPr>
              <a:t>lower</a:t>
            </a:r>
            <a:r>
              <a:rPr lang="cs-CZ" altLang="cs-CZ" sz="1800" b="1">
                <a:solidFill>
                  <a:srgbClr val="08558F"/>
                </a:solidFill>
              </a:rPr>
              <a:t> </a:t>
            </a:r>
            <a:r>
              <a:rPr lang="cs-CZ" altLang="cs-CZ" sz="1800" b="1" err="1">
                <a:solidFill>
                  <a:srgbClr val="08558F"/>
                </a:solidFill>
              </a:rPr>
              <a:t>energies</a:t>
            </a:r>
            <a:endParaRPr lang="en-US" altLang="cs-CZ" sz="1800" b="1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1800" b="1" err="1">
                <a:solidFill>
                  <a:srgbClr val="08558F"/>
                </a:solidFill>
              </a:rPr>
              <a:t>Relativelly</a:t>
            </a:r>
            <a:r>
              <a:rPr lang="cs-CZ" altLang="cs-CZ" sz="1800" b="1">
                <a:solidFill>
                  <a:srgbClr val="08558F"/>
                </a:solidFill>
              </a:rPr>
              <a:t> </a:t>
            </a:r>
            <a:r>
              <a:rPr lang="cs-CZ" altLang="cs-CZ" sz="1800" b="1" err="1">
                <a:solidFill>
                  <a:srgbClr val="08558F"/>
                </a:solidFill>
              </a:rPr>
              <a:t>good</a:t>
            </a:r>
            <a:r>
              <a:rPr lang="cs-CZ" altLang="cs-CZ" sz="1800" b="1">
                <a:solidFill>
                  <a:srgbClr val="08558F"/>
                </a:solidFill>
              </a:rPr>
              <a:t> </a:t>
            </a:r>
            <a:r>
              <a:rPr lang="cs-CZ" altLang="cs-CZ" sz="1800" b="1" err="1">
                <a:solidFill>
                  <a:srgbClr val="08558F"/>
                </a:solidFill>
              </a:rPr>
              <a:t>agreement</a:t>
            </a:r>
            <a:r>
              <a:rPr lang="cs-CZ" altLang="cs-CZ" sz="1800" b="1">
                <a:solidFill>
                  <a:srgbClr val="08558F"/>
                </a:solidFill>
              </a:rPr>
              <a:t> in 3 – 9 </a:t>
            </a:r>
            <a:r>
              <a:rPr lang="cs-CZ" altLang="cs-CZ" sz="1800" b="1" err="1">
                <a:solidFill>
                  <a:srgbClr val="08558F"/>
                </a:solidFill>
              </a:rPr>
              <a:t>MeV</a:t>
            </a:r>
            <a:endParaRPr lang="en-US" altLang="cs-CZ" sz="1800" b="1">
              <a:solidFill>
                <a:srgbClr val="08558F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500909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39525961-14F0-8E3D-057F-7BFCB9DF8E1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78146" y="1317170"/>
            <a:ext cx="6597568" cy="11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1800" b="1">
                <a:solidFill>
                  <a:srgbClr val="08558F"/>
                </a:solidFill>
              </a:rPr>
              <a:t>Foils between plates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1800" b="1">
                <a:solidFill>
                  <a:srgbClr val="08558F"/>
                </a:solidFill>
              </a:rPr>
              <a:t>Nearly all foils are showing underprediction </a:t>
            </a:r>
          </a:p>
          <a:p>
            <a:pPr marL="599079" lvl="1" indent="-311079">
              <a:lnSpc>
                <a:spcPct val="100000"/>
              </a:lnSpc>
            </a:pPr>
            <a:r>
              <a:rPr lang="en-US" altLang="cs-CZ" sz="1800" b="1" baseline="30000">
                <a:solidFill>
                  <a:srgbClr val="08558F"/>
                </a:solidFill>
              </a:rPr>
              <a:t>115</a:t>
            </a:r>
            <a:r>
              <a:rPr lang="en-US" altLang="cs-CZ" sz="1800" b="1">
                <a:solidFill>
                  <a:srgbClr val="08558F"/>
                </a:solidFill>
              </a:rPr>
              <a:t>In(</a:t>
            </a:r>
            <a:r>
              <a:rPr lang="en-US" altLang="cs-CZ" sz="1800" b="1" err="1">
                <a:solidFill>
                  <a:srgbClr val="08558F"/>
                </a:solidFill>
              </a:rPr>
              <a:t>n,n</a:t>
            </a:r>
            <a:r>
              <a:rPr lang="en-US" altLang="cs-CZ" sz="1800" b="1">
                <a:solidFill>
                  <a:srgbClr val="08558F"/>
                </a:solidFill>
              </a:rPr>
              <a:t>’) shows higher underprediction than </a:t>
            </a:r>
            <a:r>
              <a:rPr lang="en-US" altLang="cs-CZ" sz="1800" b="1" baseline="30000">
                <a:solidFill>
                  <a:srgbClr val="08558F"/>
                </a:solidFill>
              </a:rPr>
              <a:t>58</a:t>
            </a:r>
            <a:r>
              <a:rPr lang="en-US" altLang="cs-CZ" sz="1800" b="1">
                <a:solidFill>
                  <a:srgbClr val="08558F"/>
                </a:solidFill>
              </a:rPr>
              <a:t>Ni(n,p)</a:t>
            </a:r>
          </a:p>
          <a:p>
            <a:pPr algn="l">
              <a:lnSpc>
                <a:spcPct val="100000"/>
              </a:lnSpc>
            </a:pPr>
            <a:endParaRPr lang="en-US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B44684-5A66-DC1C-A161-60AB5BDD7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D9793E-EC18-ED0B-4664-35A39756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9054419" cy="507792"/>
          </a:xfrm>
        </p:spPr>
        <p:txBody>
          <a:bodyPr>
            <a:normAutofit fontScale="90000"/>
          </a:bodyPr>
          <a:lstStyle/>
          <a:p>
            <a:r>
              <a:rPr lang="cs-CZ" dirty="0"/>
              <a:t>Al </a:t>
            </a:r>
            <a:r>
              <a:rPr lang="cs-CZ" dirty="0" err="1"/>
              <a:t>leakage</a:t>
            </a:r>
            <a:r>
              <a:rPr lang="cs-CZ" dirty="0"/>
              <a:t> – </a:t>
            </a:r>
            <a:r>
              <a:rPr lang="cs-CZ" dirty="0" err="1"/>
              <a:t>reaction</a:t>
            </a:r>
            <a:r>
              <a:rPr lang="cs-CZ" dirty="0"/>
              <a:t> </a:t>
            </a:r>
            <a:r>
              <a:rPr lang="cs-CZ" dirty="0" err="1"/>
              <a:t>rates</a:t>
            </a:r>
            <a:r>
              <a:rPr lang="cs-CZ" dirty="0"/>
              <a:t> 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1DCC3C4A-86F7-9590-93A8-B2E11A4CE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149553"/>
              </p:ext>
            </p:extLst>
          </p:nvPr>
        </p:nvGraphicFramePr>
        <p:xfrm>
          <a:off x="4626700" y="3795467"/>
          <a:ext cx="6845300" cy="2104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079">
                  <a:extLst>
                    <a:ext uri="{9D8B030D-6E8A-4147-A177-3AD203B41FA5}">
                      <a16:colId xmlns:a16="http://schemas.microsoft.com/office/drawing/2014/main" val="2960435876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3431316412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735403730"/>
                    </a:ext>
                  </a:extLst>
                </a:gridCol>
                <a:gridCol w="760589">
                  <a:extLst>
                    <a:ext uri="{9D8B030D-6E8A-4147-A177-3AD203B41FA5}">
                      <a16:colId xmlns:a16="http://schemas.microsoft.com/office/drawing/2014/main" val="2575047219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2786932338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3508978735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3653784220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992816423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3664137344"/>
                    </a:ext>
                  </a:extLst>
                </a:gridCol>
                <a:gridCol w="676079">
                  <a:extLst>
                    <a:ext uri="{9D8B030D-6E8A-4147-A177-3AD203B41FA5}">
                      <a16:colId xmlns:a16="http://schemas.microsoft.com/office/drawing/2014/main" val="4116403308"/>
                    </a:ext>
                  </a:extLst>
                </a:gridCol>
              </a:tblGrid>
              <a:tr h="21560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115In(n,n')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58Ni(n,p)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363203"/>
                  </a:ext>
                </a:extLst>
              </a:tr>
              <a:tr h="5950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Plate position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Al thickness [cm]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ENDF/B-VIII.0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JEFF-3.3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JENDL-5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Unc.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ENDF/B-VIII.0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JEFF-3.3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JENDL-5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Unc. [%]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17104152"/>
                  </a:ext>
                </a:extLst>
              </a:tr>
              <a:tr h="21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-9.4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-9.4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-9.6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3890706"/>
                  </a:ext>
                </a:extLst>
              </a:tr>
              <a:tr h="21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-7.1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-7.2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-7.2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-6.5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54349133"/>
                  </a:ext>
                </a:extLst>
              </a:tr>
              <a:tr h="21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11.06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-8.2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-8.4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-6.6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993099"/>
                  </a:ext>
                </a:extLst>
              </a:tr>
              <a:tr h="21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-6.2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-11.9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-11.5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90338872"/>
                  </a:ext>
                </a:extLst>
              </a:tr>
              <a:tr h="21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-18.3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-18.3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-2.7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10788975"/>
                  </a:ext>
                </a:extLst>
              </a:tr>
              <a:tr h="2156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25.91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-16.9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-16.9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-6.8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41081955"/>
                  </a:ext>
                </a:extLst>
              </a:tr>
            </a:tbl>
          </a:graphicData>
        </a:graphic>
      </p:graphicFrame>
      <p:pic>
        <p:nvPicPr>
          <p:cNvPr id="2" name="Obrázek 1">
            <a:extLst>
              <a:ext uri="{FF2B5EF4-FFF2-40B4-BE49-F238E27FC236}">
                <a16:creationId xmlns:a16="http://schemas.microsoft.com/office/drawing/2014/main" id="{770AFB2D-E14F-FFB0-8A2D-41EE48B39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6" y="2516379"/>
            <a:ext cx="3826837" cy="3448822"/>
          </a:xfrm>
          <a:prstGeom prst="rect">
            <a:avLst/>
          </a:prstGeom>
        </p:spPr>
      </p:pic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4D6F0DBC-546E-4EA3-97B7-58B8C316FE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340206"/>
              </p:ext>
            </p:extLst>
          </p:nvPr>
        </p:nvGraphicFramePr>
        <p:xfrm>
          <a:off x="7448373" y="804961"/>
          <a:ext cx="3826837" cy="2624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43518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2"/>
          <p:cNvSpPr>
            <a:spLocks noGrp="1"/>
          </p:cNvSpPr>
          <p:nvPr>
            <p:ph type="title"/>
          </p:nvPr>
        </p:nvSpPr>
        <p:spPr>
          <a:xfrm>
            <a:off x="698090" y="125268"/>
            <a:ext cx="10825316" cy="594678"/>
          </a:xfrm>
        </p:spPr>
        <p:txBody>
          <a:bodyPr>
            <a:normAutofit/>
          </a:bodyPr>
          <a:lstStyle/>
          <a:p>
            <a:r>
              <a:rPr lang="cs-CZ" altLang="cs-CZ" dirty="0"/>
              <a:t>M</a:t>
            </a:r>
            <a:r>
              <a:rPr lang="en-US" altLang="cs-CZ" dirty="0" err="1"/>
              <a:t>easurement</a:t>
            </a:r>
            <a:r>
              <a:rPr lang="en-US" altLang="cs-CZ" dirty="0"/>
              <a:t> of </a:t>
            </a:r>
            <a:r>
              <a:rPr lang="cs-CZ" altLang="cs-CZ" dirty="0"/>
              <a:t>W </a:t>
            </a:r>
            <a:r>
              <a:rPr lang="en-US" altLang="cs-CZ" dirty="0"/>
              <a:t>leakage flux</a:t>
            </a:r>
          </a:p>
        </p:txBody>
      </p:sp>
      <p:sp>
        <p:nvSpPr>
          <p:cNvPr id="39938" name="Zástupný symbol pro obsah 3"/>
          <p:cNvSpPr>
            <a:spLocks noGrp="1"/>
          </p:cNvSpPr>
          <p:nvPr>
            <p:ph sz="half" idx="1"/>
          </p:nvPr>
        </p:nvSpPr>
        <p:spPr bwMode="auto">
          <a:xfrm>
            <a:off x="442451" y="719946"/>
            <a:ext cx="6731555" cy="12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100" b="1">
                <a:solidFill>
                  <a:srgbClr val="08558F"/>
                </a:solidFill>
              </a:rPr>
              <a:t>Ongoing experiments (96% W, 3% Ni, 1% Fe )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100" b="1">
                <a:solidFill>
                  <a:srgbClr val="08558F"/>
                </a:solidFill>
              </a:rPr>
              <a:t>Neutron leakage spectra in 1 m, In foils between plates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100" b="1">
                <a:solidFill>
                  <a:srgbClr val="08558F"/>
                </a:solidFill>
              </a:rPr>
              <a:t>Stilbene detector 10x10 mm, HPD, In foils on block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100" b="1">
                <a:solidFill>
                  <a:srgbClr val="08558F"/>
                </a:solidFill>
              </a:rPr>
              <a:t>Not high gamma background (good PSD discrimination)</a:t>
            </a:r>
          </a:p>
          <a:p>
            <a:pPr algn="l">
              <a:lnSpc>
                <a:spcPct val="100000"/>
              </a:lnSpc>
            </a:pPr>
            <a:endParaRPr lang="en-US" altLang="cs-CZ" dirty="0"/>
          </a:p>
        </p:txBody>
      </p:sp>
      <p:sp>
        <p:nvSpPr>
          <p:cNvPr id="39940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F7E92E-BA2B-4C77-9A3E-1941850F030C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317117" y="1404248"/>
            <a:ext cx="315154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discrimination</a:t>
            </a:r>
            <a:r>
              <a:rPr lang="cs-CZ" sz="1270" dirty="0"/>
              <a:t> in 15 </a:t>
            </a:r>
            <a:r>
              <a:rPr lang="cs-CZ" sz="1270" dirty="0" err="1"/>
              <a:t>channel</a:t>
            </a:r>
            <a:r>
              <a:rPr lang="cs-CZ" sz="1270" dirty="0"/>
              <a:t> </a:t>
            </a:r>
            <a:r>
              <a:rPr lang="en-US" sz="1270" dirty="0"/>
              <a:t>~ 0.</a:t>
            </a:r>
            <a:r>
              <a:rPr lang="cs-CZ" sz="1270" dirty="0"/>
              <a:t>6</a:t>
            </a:r>
            <a:r>
              <a:rPr lang="en-US" sz="1270" dirty="0"/>
              <a:t> MeV</a:t>
            </a:r>
            <a:r>
              <a:rPr lang="cs-CZ" sz="1270" dirty="0"/>
              <a:t> </a:t>
            </a:r>
            <a:endParaRPr lang="en-US" sz="127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3F56E4-0160-C24E-4C03-2FFF0910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0" y="1999727"/>
            <a:ext cx="4507327" cy="40800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4D8921-9AEB-623B-49AB-7BBE64708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56" y="1996414"/>
            <a:ext cx="5965541" cy="31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1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2"/>
          <p:cNvSpPr>
            <a:spLocks noGrp="1"/>
          </p:cNvSpPr>
          <p:nvPr>
            <p:ph type="title"/>
          </p:nvPr>
        </p:nvSpPr>
        <p:spPr>
          <a:xfrm>
            <a:off x="698090" y="125268"/>
            <a:ext cx="10825316" cy="594678"/>
          </a:xfrm>
        </p:spPr>
        <p:txBody>
          <a:bodyPr>
            <a:normAutofit/>
          </a:bodyPr>
          <a:lstStyle/>
          <a:p>
            <a:r>
              <a:rPr lang="cs-CZ" altLang="cs-CZ" dirty="0"/>
              <a:t>M</a:t>
            </a:r>
            <a:r>
              <a:rPr lang="en-US" altLang="cs-CZ" dirty="0" err="1"/>
              <a:t>easurement</a:t>
            </a:r>
            <a:r>
              <a:rPr lang="en-US" altLang="cs-CZ" dirty="0"/>
              <a:t> of </a:t>
            </a:r>
            <a:r>
              <a:rPr lang="cs-CZ" altLang="cs-CZ" dirty="0"/>
              <a:t>W </a:t>
            </a:r>
            <a:r>
              <a:rPr lang="en-US" altLang="cs-CZ" dirty="0"/>
              <a:t>leakage flux</a:t>
            </a:r>
          </a:p>
        </p:txBody>
      </p:sp>
      <p:sp>
        <p:nvSpPr>
          <p:cNvPr id="39938" name="Zástupný symbol pro obsah 3"/>
          <p:cNvSpPr>
            <a:spLocks noGrp="1"/>
          </p:cNvSpPr>
          <p:nvPr>
            <p:ph sz="half" idx="1"/>
          </p:nvPr>
        </p:nvSpPr>
        <p:spPr bwMode="auto">
          <a:xfrm>
            <a:off x="292101" y="753411"/>
            <a:ext cx="6731555" cy="12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1900" b="1" err="1">
                <a:solidFill>
                  <a:srgbClr val="08558F"/>
                </a:solidFill>
              </a:rPr>
              <a:t>Ongoing</a:t>
            </a:r>
            <a:r>
              <a:rPr lang="cs-CZ" altLang="cs-CZ" sz="1900" b="1">
                <a:solidFill>
                  <a:srgbClr val="08558F"/>
                </a:solidFill>
              </a:rPr>
              <a:t> </a:t>
            </a:r>
            <a:r>
              <a:rPr lang="cs-CZ" altLang="cs-CZ" sz="1900" b="1" err="1">
                <a:solidFill>
                  <a:srgbClr val="08558F"/>
                </a:solidFill>
              </a:rPr>
              <a:t>experiments</a:t>
            </a:r>
            <a:r>
              <a:rPr lang="cs-CZ" altLang="cs-CZ" sz="1900" b="1">
                <a:solidFill>
                  <a:srgbClr val="08558F"/>
                </a:solidFill>
              </a:rPr>
              <a:t> (96% W, 3% Ni, 1% </a:t>
            </a:r>
            <a:r>
              <a:rPr lang="cs-CZ" altLang="cs-CZ" sz="1900" b="1" err="1">
                <a:solidFill>
                  <a:srgbClr val="08558F"/>
                </a:solidFill>
              </a:rPr>
              <a:t>Fe</a:t>
            </a:r>
            <a:r>
              <a:rPr lang="cs-CZ" altLang="cs-CZ" sz="1900" b="1">
                <a:solidFill>
                  <a:srgbClr val="08558F"/>
                </a:solidFill>
              </a:rPr>
              <a:t> )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1900" b="1">
                <a:solidFill>
                  <a:srgbClr val="08558F"/>
                </a:solidFill>
              </a:rPr>
              <a:t>Neutron leakage spectra in 1 m</a:t>
            </a:r>
            <a:r>
              <a:rPr lang="cs-CZ" altLang="cs-CZ" sz="1900" b="1">
                <a:solidFill>
                  <a:srgbClr val="08558F"/>
                </a:solidFill>
              </a:rPr>
              <a:t>, In </a:t>
            </a:r>
            <a:r>
              <a:rPr lang="cs-CZ" altLang="cs-CZ" sz="1900" b="1" err="1">
                <a:solidFill>
                  <a:srgbClr val="08558F"/>
                </a:solidFill>
              </a:rPr>
              <a:t>foils</a:t>
            </a:r>
            <a:r>
              <a:rPr lang="cs-CZ" altLang="cs-CZ" sz="1900" b="1">
                <a:solidFill>
                  <a:srgbClr val="08558F"/>
                </a:solidFill>
              </a:rPr>
              <a:t> </a:t>
            </a:r>
            <a:r>
              <a:rPr lang="cs-CZ" altLang="cs-CZ" sz="1900" b="1" err="1">
                <a:solidFill>
                  <a:srgbClr val="08558F"/>
                </a:solidFill>
              </a:rPr>
              <a:t>between</a:t>
            </a:r>
            <a:r>
              <a:rPr lang="cs-CZ" altLang="cs-CZ" sz="1900" b="1">
                <a:solidFill>
                  <a:srgbClr val="08558F"/>
                </a:solidFill>
              </a:rPr>
              <a:t> </a:t>
            </a:r>
            <a:r>
              <a:rPr lang="cs-CZ" altLang="cs-CZ" sz="1900" b="1" err="1">
                <a:solidFill>
                  <a:srgbClr val="08558F"/>
                </a:solidFill>
              </a:rPr>
              <a:t>plates</a:t>
            </a:r>
            <a:endParaRPr lang="en-US" altLang="cs-CZ" sz="1900" b="1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1900" b="1">
                <a:solidFill>
                  <a:srgbClr val="08558F"/>
                </a:solidFill>
              </a:rPr>
              <a:t>Stilbene detector 10x10 mm</a:t>
            </a:r>
            <a:r>
              <a:rPr lang="cs-CZ" altLang="cs-CZ" sz="1900" b="1">
                <a:solidFill>
                  <a:srgbClr val="08558F"/>
                </a:solidFill>
              </a:rPr>
              <a:t> in 1m, In </a:t>
            </a:r>
            <a:r>
              <a:rPr lang="cs-CZ" altLang="cs-CZ" sz="1900" b="1" err="1">
                <a:solidFill>
                  <a:srgbClr val="08558F"/>
                </a:solidFill>
              </a:rPr>
              <a:t>foils</a:t>
            </a:r>
            <a:r>
              <a:rPr lang="cs-CZ" altLang="cs-CZ" sz="1900" b="1">
                <a:solidFill>
                  <a:srgbClr val="08558F"/>
                </a:solidFill>
              </a:rPr>
              <a:t> on </a:t>
            </a:r>
            <a:r>
              <a:rPr lang="cs-CZ" altLang="cs-CZ" sz="1900" b="1" err="1">
                <a:solidFill>
                  <a:srgbClr val="08558F"/>
                </a:solidFill>
              </a:rPr>
              <a:t>block</a:t>
            </a:r>
            <a:endParaRPr lang="en-US" altLang="cs-CZ" sz="1900" b="1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1900" b="1">
                <a:solidFill>
                  <a:srgbClr val="08558F"/>
                </a:solidFill>
              </a:rPr>
              <a:t>Not </a:t>
            </a:r>
            <a:r>
              <a:rPr lang="cs-CZ" altLang="cs-CZ" sz="1900" b="1" err="1">
                <a:solidFill>
                  <a:srgbClr val="08558F"/>
                </a:solidFill>
              </a:rPr>
              <a:t>high</a:t>
            </a:r>
            <a:r>
              <a:rPr lang="cs-CZ" altLang="cs-CZ" sz="1900" b="1">
                <a:solidFill>
                  <a:srgbClr val="08558F"/>
                </a:solidFill>
              </a:rPr>
              <a:t> </a:t>
            </a:r>
            <a:r>
              <a:rPr lang="en-US" altLang="cs-CZ" sz="1900" b="1">
                <a:solidFill>
                  <a:srgbClr val="08558F"/>
                </a:solidFill>
              </a:rPr>
              <a:t>gamma background (</a:t>
            </a:r>
            <a:r>
              <a:rPr lang="cs-CZ" altLang="cs-CZ" sz="1900" b="1" err="1">
                <a:solidFill>
                  <a:srgbClr val="08558F"/>
                </a:solidFill>
              </a:rPr>
              <a:t>good</a:t>
            </a:r>
            <a:r>
              <a:rPr lang="en-US" altLang="cs-CZ" sz="1900" b="1">
                <a:solidFill>
                  <a:srgbClr val="08558F"/>
                </a:solidFill>
              </a:rPr>
              <a:t> PSD discrimination)</a:t>
            </a:r>
          </a:p>
          <a:p>
            <a:pPr algn="l">
              <a:lnSpc>
                <a:spcPct val="100000"/>
              </a:lnSpc>
            </a:pPr>
            <a:endParaRPr lang="en-US" altLang="cs-CZ" dirty="0"/>
          </a:p>
        </p:txBody>
      </p:sp>
      <p:sp>
        <p:nvSpPr>
          <p:cNvPr id="39940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F7E92E-BA2B-4C77-9A3E-1941850F030C}" type="slidenum">
              <a:rPr lang="cs-CZ" altLang="cs-CZ" smtClean="0"/>
              <a:pPr/>
              <a:t>23</a:t>
            </a:fld>
            <a:endParaRPr lang="cs-CZ" alt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908283" y="6366538"/>
            <a:ext cx="378461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Ongoing</a:t>
            </a:r>
            <a:r>
              <a:rPr lang="cs-CZ" sz="1270" dirty="0"/>
              <a:t> </a:t>
            </a:r>
            <a:r>
              <a:rPr lang="cs-CZ" sz="1270" dirty="0" err="1"/>
              <a:t>experiments</a:t>
            </a:r>
            <a:r>
              <a:rPr lang="cs-CZ" sz="1270" dirty="0"/>
              <a:t> – </a:t>
            </a:r>
            <a:r>
              <a:rPr lang="cs-CZ" sz="1270" dirty="0" err="1"/>
              <a:t>preliminary</a:t>
            </a:r>
            <a:r>
              <a:rPr lang="cs-CZ" sz="1270" dirty="0"/>
              <a:t> </a:t>
            </a:r>
            <a:r>
              <a:rPr lang="cs-CZ" sz="1270" dirty="0" err="1"/>
              <a:t>results</a:t>
            </a:r>
            <a:endParaRPr lang="en-US" sz="1270" dirty="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A829D285-A547-4ED8-E0F3-1C31965E5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224286"/>
              </p:ext>
            </p:extLst>
          </p:nvPr>
        </p:nvGraphicFramePr>
        <p:xfrm>
          <a:off x="201076" y="2066657"/>
          <a:ext cx="6007817" cy="385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95BDEDB3-D5BC-D000-DEBA-AFF35658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893" y="3608505"/>
            <a:ext cx="2931514" cy="2283416"/>
          </a:xfrm>
          <a:prstGeom prst="rect">
            <a:avLst/>
          </a:prstGeom>
        </p:spPr>
      </p:pic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E8426227-83BB-4C0B-B4EC-AF25FA7CF0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152262"/>
              </p:ext>
            </p:extLst>
          </p:nvPr>
        </p:nvGraphicFramePr>
        <p:xfrm>
          <a:off x="9140407" y="3620677"/>
          <a:ext cx="2850517" cy="2283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A4D7C92C-259A-CABD-B7EF-87AE27B15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937427"/>
              </p:ext>
            </p:extLst>
          </p:nvPr>
        </p:nvGraphicFramePr>
        <p:xfrm>
          <a:off x="6436236" y="901700"/>
          <a:ext cx="5463663" cy="22642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1221">
                  <a:extLst>
                    <a:ext uri="{9D8B030D-6E8A-4147-A177-3AD203B41FA5}">
                      <a16:colId xmlns:a16="http://schemas.microsoft.com/office/drawing/2014/main" val="568497487"/>
                    </a:ext>
                  </a:extLst>
                </a:gridCol>
                <a:gridCol w="1821221">
                  <a:extLst>
                    <a:ext uri="{9D8B030D-6E8A-4147-A177-3AD203B41FA5}">
                      <a16:colId xmlns:a16="http://schemas.microsoft.com/office/drawing/2014/main" val="302765639"/>
                    </a:ext>
                  </a:extLst>
                </a:gridCol>
                <a:gridCol w="1821221">
                  <a:extLst>
                    <a:ext uri="{9D8B030D-6E8A-4147-A177-3AD203B41FA5}">
                      <a16:colId xmlns:a16="http://schemas.microsoft.com/office/drawing/2014/main" val="3482446797"/>
                    </a:ext>
                  </a:extLst>
                </a:gridCol>
              </a:tblGrid>
              <a:tr h="575329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Front part </a:t>
                      </a:r>
                      <a:endParaRPr lang="cs-CZ" sz="16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fr-FR" sz="1600" u="none" strike="noStrike" dirty="0">
                          <a:effectLst/>
                        </a:rPr>
                        <a:t>(16.2 cm W)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 err="1">
                          <a:effectLst/>
                        </a:rPr>
                        <a:t>Side</a:t>
                      </a:r>
                      <a:r>
                        <a:rPr lang="cs-CZ" sz="1600" u="none" strike="noStrike" dirty="0">
                          <a:effectLst/>
                        </a:rPr>
                        <a:t> part </a:t>
                      </a:r>
                    </a:p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(13.7cm W)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14586309"/>
                  </a:ext>
                </a:extLst>
              </a:tr>
              <a:tr h="33778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Experimental RR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4.76E-30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>
                          <a:effectLst/>
                        </a:rPr>
                        <a:t>1.01E-29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92591091"/>
                  </a:ext>
                </a:extLst>
              </a:tr>
              <a:tr h="33778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C/E-1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692499"/>
                  </a:ext>
                </a:extLst>
              </a:tr>
              <a:tr h="33778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ENDF/B-VIII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-15.0%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-11.9%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29811119"/>
                  </a:ext>
                </a:extLst>
              </a:tr>
              <a:tr h="33778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JEFF-3.3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1855974"/>
                  </a:ext>
                </a:extLst>
              </a:tr>
              <a:tr h="33778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JENDL-5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-8.1%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-6.2%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60369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483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2"/>
          <p:cNvSpPr>
            <a:spLocks noGrp="1"/>
          </p:cNvSpPr>
          <p:nvPr>
            <p:ph type="title"/>
          </p:nvPr>
        </p:nvSpPr>
        <p:spPr>
          <a:xfrm>
            <a:off x="698090" y="125268"/>
            <a:ext cx="10825316" cy="594678"/>
          </a:xfrm>
        </p:spPr>
        <p:txBody>
          <a:bodyPr>
            <a:normAutofit/>
          </a:bodyPr>
          <a:lstStyle/>
          <a:p>
            <a:r>
              <a:rPr lang="cs-CZ" altLang="cs-CZ" dirty="0"/>
              <a:t>W </a:t>
            </a:r>
            <a:r>
              <a:rPr lang="cs-CZ" altLang="cs-CZ" dirty="0" err="1"/>
              <a:t>Broomstick</a:t>
            </a:r>
            <a:endParaRPr lang="en-US" altLang="cs-CZ" dirty="0"/>
          </a:p>
        </p:txBody>
      </p:sp>
      <p:sp>
        <p:nvSpPr>
          <p:cNvPr id="39938" name="Zástupný symbol pro obsah 3"/>
          <p:cNvSpPr>
            <a:spLocks noGrp="1"/>
          </p:cNvSpPr>
          <p:nvPr>
            <p:ph sz="half" idx="1"/>
          </p:nvPr>
        </p:nvSpPr>
        <p:spPr bwMode="auto">
          <a:xfrm>
            <a:off x="292102" y="753411"/>
            <a:ext cx="5989058" cy="11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1900" b="1" dirty="0">
                <a:solidFill>
                  <a:srgbClr val="08558F"/>
                </a:solidFill>
              </a:rPr>
              <a:t>15cm of W in VR-1 beam</a:t>
            </a:r>
            <a:endParaRPr lang="cs-CZ" altLang="cs-CZ" sz="1900" b="1" dirty="0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1900" b="1" dirty="0">
                <a:solidFill>
                  <a:srgbClr val="08558F"/>
                </a:solidFill>
              </a:rPr>
              <a:t>Preliminary experiments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1900" b="1" dirty="0">
                <a:solidFill>
                  <a:srgbClr val="08558F"/>
                </a:solidFill>
              </a:rPr>
              <a:t>Stilbene detector 10x10 mm</a:t>
            </a:r>
            <a:endParaRPr lang="en-US" altLang="cs-CZ" dirty="0"/>
          </a:p>
        </p:txBody>
      </p:sp>
      <p:sp>
        <p:nvSpPr>
          <p:cNvPr id="39940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F7E92E-BA2B-4C77-9A3E-1941850F030C}" type="slidenum">
              <a:rPr lang="cs-CZ" altLang="cs-CZ" smtClean="0"/>
              <a:pPr/>
              <a:t>24</a:t>
            </a:fld>
            <a:endParaRPr lang="cs-CZ" alt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908283" y="6366538"/>
            <a:ext cx="378461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Ongoing</a:t>
            </a:r>
            <a:r>
              <a:rPr lang="cs-CZ" sz="1270" dirty="0"/>
              <a:t> </a:t>
            </a:r>
            <a:r>
              <a:rPr lang="cs-CZ" sz="1270" dirty="0" err="1"/>
              <a:t>experiments</a:t>
            </a:r>
            <a:r>
              <a:rPr lang="cs-CZ" sz="1270" dirty="0"/>
              <a:t> – </a:t>
            </a:r>
            <a:r>
              <a:rPr lang="cs-CZ" sz="1270" dirty="0" err="1"/>
              <a:t>preliminary</a:t>
            </a:r>
            <a:r>
              <a:rPr lang="cs-CZ" sz="1270" dirty="0"/>
              <a:t> </a:t>
            </a:r>
            <a:r>
              <a:rPr lang="cs-CZ" sz="1270" dirty="0" err="1"/>
              <a:t>results</a:t>
            </a:r>
            <a:endParaRPr lang="en-US" sz="1270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32DB29D-AE00-4CF7-92E3-418B0A234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39027"/>
              </p:ext>
            </p:extLst>
          </p:nvPr>
        </p:nvGraphicFramePr>
        <p:xfrm>
          <a:off x="6692900" y="1639817"/>
          <a:ext cx="5396350" cy="421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73B160B-441C-4201-BF5E-0627942083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973440"/>
              </p:ext>
            </p:extLst>
          </p:nvPr>
        </p:nvGraphicFramePr>
        <p:xfrm>
          <a:off x="453750" y="2358081"/>
          <a:ext cx="5336625" cy="314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7469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2"/>
          <p:cNvSpPr>
            <a:spLocks noGrp="1"/>
          </p:cNvSpPr>
          <p:nvPr>
            <p:ph type="title"/>
          </p:nvPr>
        </p:nvSpPr>
        <p:spPr>
          <a:xfrm>
            <a:off x="698090" y="125268"/>
            <a:ext cx="10825316" cy="594678"/>
          </a:xfrm>
        </p:spPr>
        <p:txBody>
          <a:bodyPr>
            <a:normAutofit/>
          </a:bodyPr>
          <a:lstStyle/>
          <a:p>
            <a:r>
              <a:rPr lang="cs-CZ" altLang="cs-CZ" dirty="0"/>
              <a:t>M</a:t>
            </a:r>
            <a:r>
              <a:rPr lang="en-US" altLang="cs-CZ" dirty="0" err="1"/>
              <a:t>easurement</a:t>
            </a:r>
            <a:r>
              <a:rPr lang="en-US" altLang="cs-CZ" dirty="0"/>
              <a:t> of </a:t>
            </a:r>
            <a:r>
              <a:rPr lang="cs-CZ" altLang="cs-CZ" dirty="0"/>
              <a:t>PTFE </a:t>
            </a:r>
            <a:r>
              <a:rPr lang="en-US" altLang="cs-CZ" dirty="0"/>
              <a:t>leakage flux</a:t>
            </a:r>
          </a:p>
        </p:txBody>
      </p:sp>
      <p:sp>
        <p:nvSpPr>
          <p:cNvPr id="39938" name="Zástupný symbol pro obsah 3"/>
          <p:cNvSpPr>
            <a:spLocks noGrp="1"/>
          </p:cNvSpPr>
          <p:nvPr>
            <p:ph sz="half" idx="1"/>
          </p:nvPr>
        </p:nvSpPr>
        <p:spPr bwMode="auto">
          <a:xfrm>
            <a:off x="442452" y="719946"/>
            <a:ext cx="5222593" cy="126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900" b="1" dirty="0">
                <a:solidFill>
                  <a:srgbClr val="08558F"/>
                </a:solidFill>
              </a:rPr>
              <a:t>New </a:t>
            </a:r>
            <a:r>
              <a:rPr lang="en-US" sz="2900" b="1" dirty="0">
                <a:solidFill>
                  <a:srgbClr val="08558F"/>
                </a:solidFill>
              </a:rPr>
              <a:t>approved ICSBEP evaluation</a:t>
            </a:r>
            <a:endParaRPr lang="cs-CZ" altLang="cs-CZ" sz="2900" b="1" dirty="0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900" b="1" dirty="0">
                <a:solidFill>
                  <a:srgbClr val="08558F"/>
                </a:solidFill>
              </a:rPr>
              <a:t>Neutron leakage spectra in 1 m</a:t>
            </a:r>
            <a:r>
              <a:rPr lang="cs-CZ" altLang="cs-CZ" sz="2900" b="1" dirty="0">
                <a:solidFill>
                  <a:srgbClr val="08558F"/>
                </a:solidFill>
              </a:rPr>
              <a:t>, </a:t>
            </a:r>
            <a:r>
              <a:rPr lang="cs-CZ" altLang="cs-CZ" sz="2900" b="1" dirty="0" err="1">
                <a:solidFill>
                  <a:srgbClr val="08558F"/>
                </a:solidFill>
              </a:rPr>
              <a:t>foils</a:t>
            </a:r>
            <a:r>
              <a:rPr lang="cs-CZ" altLang="cs-CZ" sz="2900" b="1" dirty="0">
                <a:solidFill>
                  <a:srgbClr val="08558F"/>
                </a:solidFill>
              </a:rPr>
              <a:t> </a:t>
            </a:r>
            <a:r>
              <a:rPr lang="cs-CZ" altLang="cs-CZ" sz="2900" b="1" dirty="0" err="1">
                <a:solidFill>
                  <a:srgbClr val="08558F"/>
                </a:solidFill>
              </a:rPr>
              <a:t>between</a:t>
            </a:r>
            <a:r>
              <a:rPr lang="cs-CZ" altLang="cs-CZ" sz="2900" b="1" dirty="0">
                <a:solidFill>
                  <a:srgbClr val="08558F"/>
                </a:solidFill>
              </a:rPr>
              <a:t> </a:t>
            </a:r>
            <a:r>
              <a:rPr lang="cs-CZ" altLang="cs-CZ" sz="2900" b="1" dirty="0" err="1">
                <a:solidFill>
                  <a:srgbClr val="08558F"/>
                </a:solidFill>
              </a:rPr>
              <a:t>plates</a:t>
            </a:r>
            <a:endParaRPr lang="en-US" altLang="cs-CZ" sz="2900" b="1" dirty="0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900" b="1" dirty="0">
                <a:solidFill>
                  <a:srgbClr val="08558F"/>
                </a:solidFill>
              </a:rPr>
              <a:t>Stilbene detector 10x10 mm</a:t>
            </a:r>
            <a:r>
              <a:rPr lang="cs-CZ" altLang="cs-CZ" sz="2900" b="1" dirty="0">
                <a:solidFill>
                  <a:srgbClr val="08558F"/>
                </a:solidFill>
              </a:rPr>
              <a:t>, HPD, In, Ni </a:t>
            </a:r>
            <a:r>
              <a:rPr lang="cs-CZ" altLang="cs-CZ" sz="2900" b="1" dirty="0" err="1">
                <a:solidFill>
                  <a:srgbClr val="08558F"/>
                </a:solidFill>
              </a:rPr>
              <a:t>foils</a:t>
            </a:r>
            <a:endParaRPr lang="en-US" altLang="cs-CZ" sz="2900" b="1" dirty="0">
              <a:solidFill>
                <a:srgbClr val="08558F"/>
              </a:solidFill>
            </a:endParaRP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altLang="cs-CZ" sz="2900" b="1" dirty="0" err="1">
                <a:solidFill>
                  <a:srgbClr val="08558F"/>
                </a:solidFill>
              </a:rPr>
              <a:t>Lower</a:t>
            </a:r>
            <a:r>
              <a:rPr lang="en-US" altLang="cs-CZ" sz="2900" b="1" dirty="0">
                <a:solidFill>
                  <a:srgbClr val="08558F"/>
                </a:solidFill>
              </a:rPr>
              <a:t>gamma background (</a:t>
            </a:r>
            <a:r>
              <a:rPr lang="cs-CZ" altLang="cs-CZ" sz="2900" b="1" dirty="0" err="1">
                <a:solidFill>
                  <a:srgbClr val="08558F"/>
                </a:solidFill>
              </a:rPr>
              <a:t>good</a:t>
            </a:r>
            <a:r>
              <a:rPr lang="en-US" altLang="cs-CZ" sz="2900" b="1" dirty="0">
                <a:solidFill>
                  <a:srgbClr val="08558F"/>
                </a:solidFill>
              </a:rPr>
              <a:t> PSD discrimination)</a:t>
            </a:r>
          </a:p>
          <a:p>
            <a:pPr algn="l">
              <a:lnSpc>
                <a:spcPct val="100000"/>
              </a:lnSpc>
            </a:pPr>
            <a:endParaRPr lang="en-US" altLang="cs-CZ" dirty="0"/>
          </a:p>
        </p:txBody>
      </p:sp>
      <p:sp>
        <p:nvSpPr>
          <p:cNvPr id="39940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1246291" y="6279060"/>
            <a:ext cx="326915" cy="36579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F7E92E-BA2B-4C77-9A3E-1941850F030C}" type="slidenum">
              <a:rPr lang="cs-CZ" altLang="cs-CZ" smtClean="0"/>
              <a:pPr/>
              <a:t>25</a:t>
            </a:fld>
            <a:endParaRPr lang="cs-CZ" alt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786200" y="6142724"/>
            <a:ext cx="3151549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discrimination</a:t>
            </a:r>
            <a:r>
              <a:rPr lang="cs-CZ" sz="1270" dirty="0"/>
              <a:t> in 34 </a:t>
            </a:r>
            <a:r>
              <a:rPr lang="cs-CZ" sz="1270" dirty="0" err="1"/>
              <a:t>channel</a:t>
            </a:r>
            <a:r>
              <a:rPr lang="cs-CZ" sz="1270" dirty="0"/>
              <a:t> </a:t>
            </a:r>
            <a:r>
              <a:rPr lang="en-US" sz="1270" dirty="0"/>
              <a:t>~ 0.</a:t>
            </a:r>
            <a:r>
              <a:rPr lang="cs-CZ" sz="1270" dirty="0"/>
              <a:t>99</a:t>
            </a:r>
            <a:r>
              <a:rPr lang="en-US" sz="1270" dirty="0"/>
              <a:t> MeV</a:t>
            </a:r>
            <a:r>
              <a:rPr lang="cs-CZ" sz="1270" dirty="0"/>
              <a:t> </a:t>
            </a:r>
            <a:endParaRPr lang="en-US" sz="127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64272" y="1055228"/>
            <a:ext cx="1388976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Horizontal</a:t>
            </a:r>
            <a:r>
              <a:rPr lang="cs-CZ" sz="1270" dirty="0"/>
              <a:t> </a:t>
            </a:r>
            <a:r>
              <a:rPr lang="cs-CZ" sz="1270" dirty="0" err="1"/>
              <a:t>view</a:t>
            </a:r>
            <a:endParaRPr lang="en-US" sz="127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619129" y="606042"/>
            <a:ext cx="2488110" cy="31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52" dirty="0" err="1"/>
              <a:t>Room</a:t>
            </a:r>
            <a:r>
              <a:rPr lang="cs-CZ" sz="1452" dirty="0"/>
              <a:t> </a:t>
            </a:r>
            <a:r>
              <a:rPr lang="cs-CZ" sz="1452" dirty="0" err="1"/>
              <a:t>effect</a:t>
            </a:r>
            <a:r>
              <a:rPr lang="cs-CZ" sz="1452" dirty="0"/>
              <a:t> </a:t>
            </a:r>
            <a:r>
              <a:rPr lang="cs-CZ" sz="1452" dirty="0" err="1"/>
              <a:t>evaluation</a:t>
            </a:r>
            <a:endParaRPr lang="en-US" sz="1452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C3DD1DF-7A1C-4477-A882-04B821A2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99" y="1342999"/>
            <a:ext cx="2367745" cy="2281336"/>
          </a:xfrm>
          <a:prstGeom prst="rect">
            <a:avLst/>
          </a:prstGeom>
        </p:spPr>
      </p:pic>
      <p:pic>
        <p:nvPicPr>
          <p:cNvPr id="14" name="Obrázek 13" descr="Obsah obrázku text, snímek obrazovky, displej&#10;&#10;Popis byl vytvořen automaticky">
            <a:extLst>
              <a:ext uri="{FF2B5EF4-FFF2-40B4-BE49-F238E27FC236}">
                <a16:creationId xmlns:a16="http://schemas.microsoft.com/office/drawing/2014/main" id="{2E26A5F4-9FBC-40C9-85FD-FBB13A45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451" y="1256827"/>
            <a:ext cx="2488110" cy="233174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7375948-C5BC-4125-9F33-2FED084407F5}"/>
              </a:ext>
            </a:extLst>
          </p:cNvPr>
          <p:cNvSpPr txBox="1"/>
          <p:nvPr/>
        </p:nvSpPr>
        <p:spPr>
          <a:xfrm>
            <a:off x="9412751" y="907823"/>
            <a:ext cx="1388976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Vertical</a:t>
            </a:r>
            <a:r>
              <a:rPr lang="cs-CZ" sz="1270" dirty="0"/>
              <a:t> </a:t>
            </a:r>
            <a:r>
              <a:rPr lang="cs-CZ" sz="1270" dirty="0" err="1"/>
              <a:t>view</a:t>
            </a:r>
            <a:endParaRPr lang="en-US" sz="1270" dirty="0"/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B3C5835-2E9A-4AE2-A5C0-5630B934A7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267835"/>
              </p:ext>
            </p:extLst>
          </p:nvPr>
        </p:nvGraphicFramePr>
        <p:xfrm>
          <a:off x="6458930" y="3837004"/>
          <a:ext cx="4988345" cy="240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2C79D4C7-3D52-AC83-AEFE-45BB3A8C4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6001"/>
            <a:ext cx="3349655" cy="3165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B5198A7-72E8-2DDE-CF2C-BC499BE58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31" y="4366389"/>
            <a:ext cx="3184941" cy="17001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975F374-488D-893E-61CB-752D02DC8F6C}"/>
              </a:ext>
            </a:extLst>
          </p:cNvPr>
          <p:cNvSpPr txBox="1"/>
          <p:nvPr/>
        </p:nvSpPr>
        <p:spPr>
          <a:xfrm>
            <a:off x="1573206" y="6491052"/>
            <a:ext cx="856371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/>
              <a:t>Czakoj et al., </a:t>
            </a:r>
            <a:r>
              <a:rPr lang="en-US" sz="1270" dirty="0"/>
              <a:t>Comprehensive validation of fluorine cross-sections, Ann. of </a:t>
            </a:r>
            <a:r>
              <a:rPr lang="en-US" sz="1270" dirty="0" err="1"/>
              <a:t>Nucl</a:t>
            </a:r>
            <a:r>
              <a:rPr lang="en-US" sz="1270" dirty="0"/>
              <a:t>. En., Vol. 218, 2025, P.111426</a:t>
            </a:r>
          </a:p>
        </p:txBody>
      </p:sp>
    </p:spTree>
    <p:extLst>
      <p:ext uri="{BB962C8B-B14F-4D97-AF65-F5344CB8AC3E}">
        <p14:creationId xmlns:p14="http://schemas.microsoft.com/office/powerpoint/2010/main" val="1858078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C4B2E-2585-00A0-E66F-19DFE948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C/E </a:t>
            </a:r>
            <a:r>
              <a:rPr lang="cs-CZ" dirty="0" err="1"/>
              <a:t>comparison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 </a:t>
            </a:r>
            <a:r>
              <a:rPr lang="cs-CZ" dirty="0" err="1"/>
              <a:t>spectra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9266C7E-383F-2880-B705-FB5F266FF6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26</a:t>
            </a:fld>
            <a:endParaRPr lang="cs-CZ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0E210642-0609-40CC-DA6E-1E233F451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560990"/>
              </p:ext>
            </p:extLst>
          </p:nvPr>
        </p:nvGraphicFramePr>
        <p:xfrm>
          <a:off x="6224946" y="2415151"/>
          <a:ext cx="5759450" cy="3550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FB732A74-7F63-41D8-8BD8-12734E88D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1626276"/>
              </p:ext>
            </p:extLst>
          </p:nvPr>
        </p:nvGraphicFramePr>
        <p:xfrm>
          <a:off x="89617" y="2487541"/>
          <a:ext cx="5759450" cy="347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382AB53B-BA89-2684-91A2-E2217497C315}"/>
              </a:ext>
            </a:extLst>
          </p:cNvPr>
          <p:cNvSpPr txBox="1">
            <a:spLocks noChangeArrowheads="1"/>
          </p:cNvSpPr>
          <p:nvPr/>
        </p:nvSpPr>
        <p:spPr>
          <a:xfrm>
            <a:off x="265471" y="1421458"/>
            <a:ext cx="11434916" cy="7570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Best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agreement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in case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of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INDEN (ENDF/B-VIII.1.)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however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still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some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discrepancies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are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notable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in region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below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2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MeV</a:t>
            </a:r>
            <a:endParaRPr lang="cs-CZ" altLang="cs-CZ" sz="2000" dirty="0">
              <a:solidFill>
                <a:srgbClr val="08558F"/>
              </a:solidFill>
              <a:ea typeface="+mn-ea"/>
            </a:endParaRP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E1B1E6-3BC1-43D4-1937-59FB74BEC869}"/>
              </a:ext>
            </a:extLst>
          </p:cNvPr>
          <p:cNvSpPr txBox="1"/>
          <p:nvPr/>
        </p:nvSpPr>
        <p:spPr>
          <a:xfrm>
            <a:off x="1282683" y="6454801"/>
            <a:ext cx="856371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/>
              <a:t>Czakoj et al., </a:t>
            </a:r>
            <a:r>
              <a:rPr lang="en-US" sz="1270" dirty="0"/>
              <a:t>Comprehensive validation of fluorine cross-sections, Ann. of </a:t>
            </a:r>
            <a:r>
              <a:rPr lang="en-US" sz="1270" dirty="0" err="1"/>
              <a:t>Nucl</a:t>
            </a:r>
            <a:r>
              <a:rPr lang="en-US" sz="1270" dirty="0"/>
              <a:t>. En., Vol. 218, 2025, P.111426</a:t>
            </a:r>
          </a:p>
        </p:txBody>
      </p:sp>
    </p:spTree>
    <p:extLst>
      <p:ext uri="{BB962C8B-B14F-4D97-AF65-F5344CB8AC3E}">
        <p14:creationId xmlns:p14="http://schemas.microsoft.com/office/powerpoint/2010/main" val="298716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499DC37B-79DC-4723-32B1-C775727CC1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2957254"/>
              </p:ext>
            </p:extLst>
          </p:nvPr>
        </p:nvGraphicFramePr>
        <p:xfrm>
          <a:off x="6137868" y="619805"/>
          <a:ext cx="5525812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455">
                  <a:extLst>
                    <a:ext uri="{9D8B030D-6E8A-4147-A177-3AD203B41FA5}">
                      <a16:colId xmlns:a16="http://schemas.microsoft.com/office/drawing/2014/main" val="775011874"/>
                    </a:ext>
                  </a:extLst>
                </a:gridCol>
                <a:gridCol w="1086455">
                  <a:extLst>
                    <a:ext uri="{9D8B030D-6E8A-4147-A177-3AD203B41FA5}">
                      <a16:colId xmlns:a16="http://schemas.microsoft.com/office/drawing/2014/main" val="3432848130"/>
                    </a:ext>
                  </a:extLst>
                </a:gridCol>
                <a:gridCol w="699256">
                  <a:extLst>
                    <a:ext uri="{9D8B030D-6E8A-4147-A177-3AD203B41FA5}">
                      <a16:colId xmlns:a16="http://schemas.microsoft.com/office/drawing/2014/main" val="2136022851"/>
                    </a:ext>
                  </a:extLst>
                </a:gridCol>
                <a:gridCol w="699256">
                  <a:extLst>
                    <a:ext uri="{9D8B030D-6E8A-4147-A177-3AD203B41FA5}">
                      <a16:colId xmlns:a16="http://schemas.microsoft.com/office/drawing/2014/main" val="2075781609"/>
                    </a:ext>
                  </a:extLst>
                </a:gridCol>
                <a:gridCol w="699256">
                  <a:extLst>
                    <a:ext uri="{9D8B030D-6E8A-4147-A177-3AD203B41FA5}">
                      <a16:colId xmlns:a16="http://schemas.microsoft.com/office/drawing/2014/main" val="1929066181"/>
                    </a:ext>
                  </a:extLst>
                </a:gridCol>
                <a:gridCol w="699256">
                  <a:extLst>
                    <a:ext uri="{9D8B030D-6E8A-4147-A177-3AD203B41FA5}">
                      <a16:colId xmlns:a16="http://schemas.microsoft.com/office/drawing/2014/main" val="2066818890"/>
                    </a:ext>
                  </a:extLst>
                </a:gridCol>
                <a:gridCol w="555878">
                  <a:extLst>
                    <a:ext uri="{9D8B030D-6E8A-4147-A177-3AD203B41FA5}">
                      <a16:colId xmlns:a16="http://schemas.microsoft.com/office/drawing/2014/main" val="3812540391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Placement on plate No.</a:t>
                      </a:r>
                      <a:endParaRPr lang="cs-CZ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back side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F</a:t>
                      </a:r>
                      <a:r>
                        <a:rPr lang="en-US" sz="1200" baseline="-250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 thickness</a:t>
                      </a:r>
                      <a:endParaRPr lang="cs-CZ" sz="1200">
                        <a:effectLst/>
                      </a:endParaRPr>
                    </a:p>
                    <a:p>
                      <a:pPr algn="ctr"/>
                      <a:r>
                        <a:rPr lang="en-US" sz="1200">
                          <a:effectLst/>
                        </a:rPr>
                        <a:t>[cm]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ENDF/B-VIII.0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INDEN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JEFF-3.3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JENDL-5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</a:rPr>
                        <a:t>u</a:t>
                      </a:r>
                      <a:r>
                        <a:rPr lang="en-US" sz="1200" baseline="-25000" dirty="0" err="1">
                          <a:effectLst/>
                        </a:rPr>
                        <a:t>r</a:t>
                      </a:r>
                      <a:endParaRPr lang="cs-CZ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[%]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147874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6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1.40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4.4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2.0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4.4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2.2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3.9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272860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7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6.82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-4.8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-4.8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-4.8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-7.5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3.0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80623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8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12.28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-5.2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-1.8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-5.3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-7.5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3.1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893708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9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17.68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-14.4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-8.1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-14.5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-15.9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4.4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47422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10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23.09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-24.6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-16.3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-24.6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-25.0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7.5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068850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11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28.48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-26.7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-14.7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-26.8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-25.1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5.5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988508"/>
                  </a:ext>
                </a:extLst>
              </a:tr>
            </a:tbl>
          </a:graphicData>
        </a:graphic>
      </p:graphicFrame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C5BA04-E75E-E841-1D4E-7478ABFE3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253990-CCC7-70BD-1B4A-A5D22D85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262300"/>
            <a:ext cx="10748963" cy="701433"/>
          </a:xfrm>
        </p:spPr>
        <p:txBody>
          <a:bodyPr>
            <a:normAutofit/>
          </a:bodyPr>
          <a:lstStyle/>
          <a:p>
            <a:r>
              <a:rPr lang="cs-CZ" dirty="0" err="1"/>
              <a:t>Foil</a:t>
            </a:r>
            <a:r>
              <a:rPr lang="cs-CZ" dirty="0"/>
              <a:t> </a:t>
            </a:r>
            <a:r>
              <a:rPr lang="cs-CZ" dirty="0" err="1"/>
              <a:t>results</a:t>
            </a:r>
            <a:endParaRPr lang="cs-CZ" dirty="0"/>
          </a:p>
        </p:txBody>
      </p:sp>
      <p:graphicFrame>
        <p:nvGraphicFramePr>
          <p:cNvPr id="8" name="Zástupný obsah 4">
            <a:extLst>
              <a:ext uri="{FF2B5EF4-FFF2-40B4-BE49-F238E27FC236}">
                <a16:creationId xmlns:a16="http://schemas.microsoft.com/office/drawing/2014/main" id="{8D4F9FDC-7F4E-F822-820F-36D39A1764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608866"/>
              </p:ext>
            </p:extLst>
          </p:nvPr>
        </p:nvGraphicFramePr>
        <p:xfrm>
          <a:off x="6137868" y="2798555"/>
          <a:ext cx="5525814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454">
                  <a:extLst>
                    <a:ext uri="{9D8B030D-6E8A-4147-A177-3AD203B41FA5}">
                      <a16:colId xmlns:a16="http://schemas.microsoft.com/office/drawing/2014/main" val="775011874"/>
                    </a:ext>
                  </a:extLst>
                </a:gridCol>
                <a:gridCol w="1086454">
                  <a:extLst>
                    <a:ext uri="{9D8B030D-6E8A-4147-A177-3AD203B41FA5}">
                      <a16:colId xmlns:a16="http://schemas.microsoft.com/office/drawing/2014/main" val="3432848130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2136022851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2075781609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1929066181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2066818890"/>
                    </a:ext>
                  </a:extLst>
                </a:gridCol>
                <a:gridCol w="555878">
                  <a:extLst>
                    <a:ext uri="{9D8B030D-6E8A-4147-A177-3AD203B41FA5}">
                      <a16:colId xmlns:a16="http://schemas.microsoft.com/office/drawing/2014/main" val="3812540391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Placement on plate No.</a:t>
                      </a:r>
                      <a:endParaRPr lang="cs-CZ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back side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F</a:t>
                      </a:r>
                      <a:r>
                        <a:rPr lang="en-US" sz="1200" baseline="-250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 thickness</a:t>
                      </a:r>
                      <a:endParaRPr lang="cs-CZ" sz="1200">
                        <a:effectLst/>
                      </a:endParaRPr>
                    </a:p>
                    <a:p>
                      <a:pPr algn="ctr"/>
                      <a:r>
                        <a:rPr lang="en-US" sz="1200">
                          <a:effectLst/>
                        </a:rPr>
                        <a:t>[cm]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ENDF/B-VIII.0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INDEN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JEFF-3.3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JENDL-5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u</a:t>
                      </a:r>
                      <a:r>
                        <a:rPr lang="en-US" sz="1200" baseline="-25000">
                          <a:effectLst/>
                        </a:rPr>
                        <a:t>r</a:t>
                      </a:r>
                      <a:endParaRPr lang="cs-CZ" sz="1200">
                        <a:effectLst/>
                      </a:endParaRPr>
                    </a:p>
                    <a:p>
                      <a:pPr algn="ctr"/>
                      <a:r>
                        <a:rPr lang="en-US" sz="1200">
                          <a:effectLst/>
                        </a:rPr>
                        <a:t>[%]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1478749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6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1.40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3272860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7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6.82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-2.0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-1.7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-2.1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-3.3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080623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8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12.28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-5.6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-2.9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-5.6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-5.7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29893708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9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17.68</a:t>
                      </a:r>
                      <a:endParaRPr lang="cs-CZ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-7.8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-3.0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-7.8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-6.6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07474222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10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23.09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-12.3</a:t>
                      </a:r>
                      <a:endParaRPr lang="cs-CZ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-5.5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-12.3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-9.6</a:t>
                      </a:r>
                      <a:endParaRPr lang="cs-CZ" sz="14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0068850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11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28.48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-9.8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-9.8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-4.0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</a:t>
                      </a:r>
                      <a:endParaRPr lang="cs-CZ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1988508"/>
                  </a:ext>
                </a:extLst>
              </a:tr>
            </a:tbl>
          </a:graphicData>
        </a:graphic>
      </p:graphicFrame>
      <p:graphicFrame>
        <p:nvGraphicFramePr>
          <p:cNvPr id="9" name="Zástupný obsah 4">
            <a:extLst>
              <a:ext uri="{FF2B5EF4-FFF2-40B4-BE49-F238E27FC236}">
                <a16:creationId xmlns:a16="http://schemas.microsoft.com/office/drawing/2014/main" id="{678AB567-4CFF-8866-3450-D1126E540E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794778"/>
              </p:ext>
            </p:extLst>
          </p:nvPr>
        </p:nvGraphicFramePr>
        <p:xfrm>
          <a:off x="6137868" y="4987780"/>
          <a:ext cx="5525814" cy="76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6454">
                  <a:extLst>
                    <a:ext uri="{9D8B030D-6E8A-4147-A177-3AD203B41FA5}">
                      <a16:colId xmlns:a16="http://schemas.microsoft.com/office/drawing/2014/main" val="775011874"/>
                    </a:ext>
                  </a:extLst>
                </a:gridCol>
                <a:gridCol w="1086454">
                  <a:extLst>
                    <a:ext uri="{9D8B030D-6E8A-4147-A177-3AD203B41FA5}">
                      <a16:colId xmlns:a16="http://schemas.microsoft.com/office/drawing/2014/main" val="3432848130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2136022851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2075781609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1929066181"/>
                    </a:ext>
                  </a:extLst>
                </a:gridCol>
                <a:gridCol w="699257">
                  <a:extLst>
                    <a:ext uri="{9D8B030D-6E8A-4147-A177-3AD203B41FA5}">
                      <a16:colId xmlns:a16="http://schemas.microsoft.com/office/drawing/2014/main" val="2066818890"/>
                    </a:ext>
                  </a:extLst>
                </a:gridCol>
                <a:gridCol w="555878">
                  <a:extLst>
                    <a:ext uri="{9D8B030D-6E8A-4147-A177-3AD203B41FA5}">
                      <a16:colId xmlns:a16="http://schemas.microsoft.com/office/drawing/2014/main" val="3812540391"/>
                    </a:ext>
                  </a:extLst>
                </a:gridCol>
              </a:tblGrid>
              <a:tr h="2404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Placement on plate No.</a:t>
                      </a:r>
                      <a:endParaRPr lang="cs-CZ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back side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F</a:t>
                      </a:r>
                      <a:r>
                        <a:rPr lang="en-US" sz="1200" baseline="-250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 thickness</a:t>
                      </a:r>
                      <a:endParaRPr lang="cs-CZ" sz="1200">
                        <a:effectLst/>
                      </a:endParaRPr>
                    </a:p>
                    <a:p>
                      <a:pPr algn="ctr"/>
                      <a:r>
                        <a:rPr lang="en-US" sz="1200">
                          <a:effectLst/>
                        </a:rPr>
                        <a:t>[cm]</a:t>
                      </a:r>
                      <a:endParaRPr lang="cs-CZ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ENDF/B-VIII.0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effectLst/>
                        </a:rPr>
                        <a:t>INDEN</a:t>
                      </a: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JEFF-3.3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JENDL-5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</a:rPr>
                        <a:t>u</a:t>
                      </a:r>
                      <a:r>
                        <a:rPr lang="en-US" sz="1200" baseline="-25000" dirty="0" err="1">
                          <a:effectLst/>
                        </a:rPr>
                        <a:t>r</a:t>
                      </a:r>
                      <a:endParaRPr lang="cs-CZ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[%]</a:t>
                      </a: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1478749"/>
                  </a:ext>
                </a:extLst>
              </a:tr>
              <a:tr h="1296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10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23.09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-3.8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-2.6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-4.4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17.0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17.8</a:t>
                      </a:r>
                      <a:endParaRPr lang="cs-CZ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00688504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8A6C671E-8468-1C66-42BE-0D51116CCB73}"/>
              </a:ext>
            </a:extLst>
          </p:cNvPr>
          <p:cNvSpPr txBox="1">
            <a:spLocks noChangeArrowheads="1"/>
          </p:cNvSpPr>
          <p:nvPr/>
        </p:nvSpPr>
        <p:spPr>
          <a:xfrm>
            <a:off x="6392985" y="292813"/>
            <a:ext cx="2766644" cy="2472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2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75000"/>
              <a:buNone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Indium </a:t>
            </a:r>
            <a:r>
              <a:rPr lang="cs-CZ" altLang="cs-CZ" sz="2000" baseline="30000" dirty="0">
                <a:solidFill>
                  <a:srgbClr val="08558F"/>
                </a:solidFill>
                <a:ea typeface="+mn-ea"/>
              </a:rPr>
              <a:t>115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In(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n,n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’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)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6607C08-5C29-8D30-8FAF-6FAAA1795C30}"/>
              </a:ext>
            </a:extLst>
          </p:cNvPr>
          <p:cNvSpPr txBox="1">
            <a:spLocks noChangeArrowheads="1"/>
          </p:cNvSpPr>
          <p:nvPr/>
        </p:nvSpPr>
        <p:spPr>
          <a:xfrm>
            <a:off x="6404710" y="2476387"/>
            <a:ext cx="2504828" cy="279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2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75000"/>
              <a:buNone/>
              <a:defRPr/>
            </a:pP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Nickel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baseline="30000" dirty="0">
                <a:solidFill>
                  <a:srgbClr val="08558F"/>
                </a:solidFill>
                <a:ea typeface="+mn-ea"/>
              </a:rPr>
              <a:t>58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Ni(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n,p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)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0633042-2405-F803-2A7A-D3C3AC16D26D}"/>
              </a:ext>
            </a:extLst>
          </p:cNvPr>
          <p:cNvSpPr txBox="1">
            <a:spLocks noChangeArrowheads="1"/>
          </p:cNvSpPr>
          <p:nvPr/>
        </p:nvSpPr>
        <p:spPr>
          <a:xfrm>
            <a:off x="6392985" y="4696887"/>
            <a:ext cx="2766645" cy="3213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2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SzPct val="75000"/>
              <a:buNone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Gold  </a:t>
            </a:r>
            <a:r>
              <a:rPr lang="cs-CZ" altLang="cs-CZ" sz="2000" baseline="30000" dirty="0">
                <a:solidFill>
                  <a:srgbClr val="08558F"/>
                </a:solidFill>
                <a:ea typeface="+mn-ea"/>
              </a:rPr>
              <a:t>197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Au(n,2n)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1B03EF41-6567-44D1-B13D-94338178D2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727114"/>
              </p:ext>
            </p:extLst>
          </p:nvPr>
        </p:nvGraphicFramePr>
        <p:xfrm>
          <a:off x="294684" y="2328984"/>
          <a:ext cx="5759450" cy="3110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Rectangle 3">
            <a:extLst>
              <a:ext uri="{FF2B5EF4-FFF2-40B4-BE49-F238E27FC236}">
                <a16:creationId xmlns:a16="http://schemas.microsoft.com/office/drawing/2014/main" id="{65C1CAC4-6274-D275-E244-50CA1F0F208D}"/>
              </a:ext>
            </a:extLst>
          </p:cNvPr>
          <p:cNvSpPr txBox="1">
            <a:spLocks noChangeArrowheads="1"/>
          </p:cNvSpPr>
          <p:nvPr/>
        </p:nvSpPr>
        <p:spPr>
          <a:xfrm>
            <a:off x="294684" y="1159924"/>
            <a:ext cx="6098301" cy="9728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2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Independent monitors of neutron flux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Even high flux monitored 5g Au foil, 2 month activation, 5d measurement 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=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&gt; NPA ~ 1200 </a:t>
            </a:r>
            <a:r>
              <a:rPr lang="en-US" altLang="cs-CZ" sz="2000" dirty="0" err="1">
                <a:solidFill>
                  <a:srgbClr val="08558F"/>
                </a:solidFill>
                <a:ea typeface="+mn-ea"/>
              </a:rPr>
              <a:t>cts</a:t>
            </a:r>
            <a:endParaRPr lang="cs-CZ" altLang="cs-CZ" sz="2000" dirty="0">
              <a:solidFill>
                <a:srgbClr val="08558F"/>
              </a:solidFill>
              <a:ea typeface="+mn-ea"/>
            </a:endParaRP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6322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8CDCFF-AD6B-DB8E-3DDF-F4B865EBF2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299A51-9A7A-4D8A-F901-82A2B818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727508"/>
          </a:xfrm>
        </p:spPr>
        <p:txBody>
          <a:bodyPr/>
          <a:lstStyle/>
          <a:p>
            <a:r>
              <a:rPr lang="en-US" dirty="0"/>
              <a:t>AKR-2 experiment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7AABAD-8B10-667E-5623-E9FE5AAC3A61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4" y="1516185"/>
            <a:ext cx="3763499" cy="282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04E65F-AB49-E2DB-A019-4A93D5757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401" y="1516185"/>
            <a:ext cx="3098039" cy="29197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4FCC16-D9BE-75E7-3C09-9098634EF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80" y="4576641"/>
            <a:ext cx="2835282" cy="14100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FD7BFA-02AE-1550-D843-70DF6F5D986A}"/>
              </a:ext>
            </a:extLst>
          </p:cNvPr>
          <p:cNvSpPr txBox="1"/>
          <p:nvPr/>
        </p:nvSpPr>
        <p:spPr>
          <a:xfrm>
            <a:off x="5283200" y="6056924"/>
            <a:ext cx="2989129" cy="29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70" dirty="0" err="1"/>
              <a:t>discrimination</a:t>
            </a:r>
            <a:r>
              <a:rPr lang="cs-CZ" sz="1270" dirty="0"/>
              <a:t> in </a:t>
            </a:r>
            <a:r>
              <a:rPr lang="en-US" sz="1270" dirty="0"/>
              <a:t>41</a:t>
            </a:r>
            <a:r>
              <a:rPr lang="cs-CZ" sz="1270" dirty="0"/>
              <a:t> </a:t>
            </a:r>
            <a:r>
              <a:rPr lang="cs-CZ" sz="1270" dirty="0" err="1"/>
              <a:t>channel</a:t>
            </a:r>
            <a:r>
              <a:rPr lang="cs-CZ" sz="1270" dirty="0"/>
              <a:t> </a:t>
            </a:r>
            <a:r>
              <a:rPr lang="en-US" sz="1270" dirty="0"/>
              <a:t>~ 1.1 MeV</a:t>
            </a:r>
            <a:r>
              <a:rPr lang="cs-CZ" sz="1270" dirty="0"/>
              <a:t> </a:t>
            </a:r>
            <a:endParaRPr lang="en-US" sz="127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922922-5CAC-431C-EE4C-CE4A9690E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298" y="1375508"/>
            <a:ext cx="3308350" cy="4034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37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983356-11EA-5888-04BC-1F0A5C4DA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93EAA8-A336-3605-0CFE-F61E07C1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169" y="403199"/>
            <a:ext cx="10748963" cy="618092"/>
          </a:xfrm>
        </p:spPr>
        <p:txBody>
          <a:bodyPr/>
          <a:lstStyle/>
          <a:p>
            <a:r>
              <a:rPr lang="en-US" dirty="0"/>
              <a:t>AKR-2 spectra</a:t>
            </a:r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11B8EAA-9E4D-4B16-B62F-F5392FB42A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562498"/>
              </p:ext>
            </p:extLst>
          </p:nvPr>
        </p:nvGraphicFramePr>
        <p:xfrm>
          <a:off x="294684" y="2627179"/>
          <a:ext cx="4897075" cy="3338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50994466-DA58-E6E3-1AEC-EC6EEA0B24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8513673"/>
              </p:ext>
            </p:extLst>
          </p:nvPr>
        </p:nvGraphicFramePr>
        <p:xfrm>
          <a:off x="5336922" y="2531807"/>
          <a:ext cx="6135078" cy="3433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D9984BA6-8E4B-9A87-2957-90BC40614216}"/>
              </a:ext>
            </a:extLst>
          </p:cNvPr>
          <p:cNvSpPr txBox="1">
            <a:spLocks noChangeArrowheads="1"/>
          </p:cNvSpPr>
          <p:nvPr/>
        </p:nvSpPr>
        <p:spPr>
          <a:xfrm>
            <a:off x="294684" y="1159924"/>
            <a:ext cx="11001389" cy="13718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Large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beam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diameter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~ D=12 cm in this experiment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Due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to geometry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(holding table) +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beam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diameter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…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notable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background ..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In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this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large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beam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diameter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also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elastic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/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inelastic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play role . . . (but not so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high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as in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leakage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experiments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)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252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">
            <a:extLst>
              <a:ext uri="{FF2B5EF4-FFF2-40B4-BE49-F238E27FC236}">
                <a16:creationId xmlns:a16="http://schemas.microsoft.com/office/drawing/2014/main" id="{CD214117-14DD-4EC4-AC96-13A74E9F6513}"/>
              </a:ext>
            </a:extLst>
          </p:cNvPr>
          <p:cNvSpPr>
            <a:spLocks noGrp="1"/>
          </p:cNvSpPr>
          <p:nvPr>
            <p:ph idx="11"/>
          </p:nvPr>
        </p:nvSpPr>
        <p:spPr bwMode="auto">
          <a:xfrm>
            <a:off x="639322" y="687326"/>
            <a:ext cx="6305086" cy="21446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  <a:cs typeface="Arial" panose="020B0604020202020204" pitchFamily="34" charset="0"/>
              </a:rPr>
              <a:t>Well</a:t>
            </a:r>
            <a:r>
              <a:rPr lang="cs-CZ" altLang="cs-CZ" sz="2000" b="1" dirty="0">
                <a:solidFill>
                  <a:srgbClr val="08558F"/>
                </a:solidFill>
                <a:cs typeface="Arial" panose="020B0604020202020204" pitchFamily="34" charset="0"/>
              </a:rPr>
              <a:t>-</a:t>
            </a:r>
            <a:r>
              <a:rPr lang="en-US" altLang="cs-CZ" sz="2000" b="1" dirty="0">
                <a:solidFill>
                  <a:srgbClr val="08558F"/>
                </a:solidFill>
                <a:cs typeface="Arial" panose="020B0604020202020204" pitchFamily="34" charset="0"/>
              </a:rPr>
              <a:t>characterized spectrometer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  <a:cs typeface="Arial" panose="020B0604020202020204" pitchFamily="34" charset="0"/>
              </a:rPr>
              <a:t>Validation in PTB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  <a:cs typeface="Arial" panose="020B0604020202020204" pitchFamily="34" charset="0"/>
              </a:rPr>
              <a:t>Validation in </a:t>
            </a:r>
            <a:r>
              <a:rPr lang="en-US" altLang="cs-CZ" sz="2000" b="1" baseline="30000" dirty="0">
                <a:solidFill>
                  <a:srgbClr val="08558F"/>
                </a:solidFill>
                <a:cs typeface="Arial" panose="020B0604020202020204" pitchFamily="34" charset="0"/>
              </a:rPr>
              <a:t>252</a:t>
            </a:r>
            <a:r>
              <a:rPr lang="en-US" altLang="cs-CZ" sz="2000" b="1" dirty="0">
                <a:solidFill>
                  <a:srgbClr val="08558F"/>
                </a:solidFill>
                <a:cs typeface="Arial" panose="020B0604020202020204" pitchFamily="34" charset="0"/>
              </a:rPr>
              <a:t>Cf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rgbClr val="08558F"/>
                </a:solidFill>
                <a:cs typeface="Arial" panose="020B0604020202020204" pitchFamily="34" charset="0"/>
              </a:rPr>
              <a:t>Verified in Si filtered spectrum</a:t>
            </a:r>
          </a:p>
        </p:txBody>
      </p:sp>
      <p:sp>
        <p:nvSpPr>
          <p:cNvPr id="30723" name="Nadpis 2">
            <a:extLst>
              <a:ext uri="{FF2B5EF4-FFF2-40B4-BE49-F238E27FC236}">
                <a16:creationId xmlns:a16="http://schemas.microsoft.com/office/drawing/2014/main" id="{756CC0BB-204D-4501-B13A-D957C32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498" y="164143"/>
            <a:ext cx="7638399" cy="718485"/>
          </a:xfrm>
        </p:spPr>
        <p:txBody>
          <a:bodyPr/>
          <a:lstStyle/>
          <a:p>
            <a:r>
              <a:rPr lang="cs-CZ" altLang="cs-CZ" dirty="0"/>
              <a:t>Neutron </a:t>
            </a:r>
            <a:r>
              <a:rPr lang="cs-CZ" altLang="cs-CZ" dirty="0" err="1"/>
              <a:t>spectrometry</a:t>
            </a:r>
            <a:endParaRPr lang="en-US" altLang="cs-CZ" dirty="0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5C325362-CD68-4224-ACEB-50CA05A65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D4AA24A-8C26-4DD6-A70A-A1C33F1EBCC8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1BE39D5E-73D7-8EF8-4F2E-06A8535CF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362" y="6176748"/>
            <a:ext cx="4715479" cy="2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29361">
              <a:lnSpc>
                <a:spcPct val="80000"/>
              </a:lnSpc>
              <a:spcBef>
                <a:spcPct val="20000"/>
              </a:spcBef>
            </a:pPr>
            <a:r>
              <a:rPr lang="cs-CZ" altLang="cs-CZ" sz="1088" dirty="0"/>
              <a:t>Radulovic et al., IAEA, </a:t>
            </a:r>
            <a:r>
              <a:rPr lang="cs-CZ" sz="1088" dirty="0"/>
              <a:t>INDC(NDS)-0746, 2018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78754984-E692-4237-A414-AD40A16CA25B}"/>
              </a:ext>
            </a:extLst>
          </p:cNvPr>
          <p:cNvGraphicFramePr>
            <a:graphicFrameLocks/>
          </p:cNvGraphicFramePr>
          <p:nvPr/>
        </p:nvGraphicFramePr>
        <p:xfrm>
          <a:off x="6623172" y="687326"/>
          <a:ext cx="5134510" cy="276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933535D4-ABE4-B7B0-B040-F8AF86C867AE}"/>
              </a:ext>
            </a:extLst>
          </p:cNvPr>
          <p:cNvGraphicFramePr>
            <a:graphicFrameLocks/>
          </p:cNvGraphicFramePr>
          <p:nvPr/>
        </p:nvGraphicFramePr>
        <p:xfrm>
          <a:off x="6623171" y="3503675"/>
          <a:ext cx="5134510" cy="295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4BABD745-3D31-A515-6901-029B013FB7C5}"/>
              </a:ext>
            </a:extLst>
          </p:cNvPr>
          <p:cNvGraphicFramePr>
            <a:graphicFrameLocks/>
          </p:cNvGraphicFramePr>
          <p:nvPr/>
        </p:nvGraphicFramePr>
        <p:xfrm>
          <a:off x="590916" y="2726701"/>
          <a:ext cx="57594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77577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1DDCF-D396-87C6-7FBA-96FFF969B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195637-10BC-AC6F-DEEB-1452C24D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C/E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 </a:t>
            </a:r>
            <a:r>
              <a:rPr lang="cs-CZ" dirty="0" err="1"/>
              <a:t>spectra</a:t>
            </a:r>
            <a:endParaRPr lang="cs-CZ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8F0F0C8-31E3-4722-87A7-D52597B54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2791325"/>
              </p:ext>
            </p:extLst>
          </p:nvPr>
        </p:nvGraphicFramePr>
        <p:xfrm>
          <a:off x="457014" y="1860812"/>
          <a:ext cx="5158153" cy="336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443385-AC4F-8D76-BA05-6FE78CAC4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1945872"/>
              </p:ext>
            </p:extLst>
          </p:nvPr>
        </p:nvGraphicFramePr>
        <p:xfrm>
          <a:off x="3556000" y="5116227"/>
          <a:ext cx="5750560" cy="174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A4C1E82E-126C-6286-1350-81885AC81E22}"/>
              </a:ext>
            </a:extLst>
          </p:cNvPr>
          <p:cNvSpPr txBox="1">
            <a:spLocks noChangeArrowheads="1"/>
          </p:cNvSpPr>
          <p:nvPr/>
        </p:nvSpPr>
        <p:spPr>
          <a:xfrm>
            <a:off x="294684" y="1159924"/>
            <a:ext cx="11001389" cy="13718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Above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2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MeV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good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agreement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below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discrepancies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similarly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as in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californium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experiment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Most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likely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issue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in </a:t>
            </a:r>
            <a:r>
              <a:rPr lang="cs-CZ" altLang="cs-CZ" sz="2000" baseline="30000" dirty="0">
                <a:solidFill>
                  <a:srgbClr val="08558F"/>
                </a:solidFill>
                <a:ea typeface="+mn-ea"/>
              </a:rPr>
              <a:t>19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F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total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cross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section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below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2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MeV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5A5396AB-295B-43BF-AAC3-A15EA3F395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1877382"/>
              </p:ext>
            </p:extLst>
          </p:nvPr>
        </p:nvGraphicFramePr>
        <p:xfrm>
          <a:off x="5710518" y="1913573"/>
          <a:ext cx="6186798" cy="325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206398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34214-CB22-4B6F-B6E4-F44A9A3F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75" y="289607"/>
            <a:ext cx="10728325" cy="656926"/>
          </a:xfrm>
        </p:spPr>
        <p:txBody>
          <a:bodyPr>
            <a:normAutofit fontScale="90000"/>
          </a:bodyPr>
          <a:lstStyle/>
          <a:p>
            <a:r>
              <a:rPr lang="cs-CZ"/>
              <a:t>Quasi </a:t>
            </a:r>
            <a:r>
              <a:rPr lang="cs-CZ" err="1"/>
              <a:t>monoergetic</a:t>
            </a:r>
            <a:r>
              <a:rPr lang="cs-CZ"/>
              <a:t> </a:t>
            </a:r>
            <a:r>
              <a:rPr lang="cs-CZ" err="1"/>
              <a:t>field</a:t>
            </a:r>
            <a:r>
              <a:rPr lang="cs-CZ"/>
              <a:t> </a:t>
            </a:r>
            <a:r>
              <a:rPr lang="cs-CZ" err="1"/>
              <a:t>validation</a:t>
            </a:r>
            <a:br>
              <a:rPr lang="cs-CZ"/>
            </a:b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A7EC37-B8AB-4BBB-90B1-6E41A1CAF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F68B533-9FE8-D2C6-41EA-F4A2493A5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19" y="928627"/>
            <a:ext cx="4198553" cy="1513597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8558F"/>
                </a:solidFill>
              </a:rPr>
              <a:t>Formed from </a:t>
            </a:r>
            <a:r>
              <a:rPr lang="en-US" b="1" baseline="30000">
                <a:solidFill>
                  <a:srgbClr val="08558F"/>
                </a:solidFill>
              </a:rPr>
              <a:t>7</a:t>
            </a:r>
            <a:r>
              <a:rPr lang="en-US" b="1">
                <a:solidFill>
                  <a:srgbClr val="08558F"/>
                </a:solidFill>
              </a:rPr>
              <a:t>Li(</a:t>
            </a:r>
            <a:r>
              <a:rPr lang="en-US" b="1" err="1">
                <a:solidFill>
                  <a:srgbClr val="08558F"/>
                </a:solidFill>
              </a:rPr>
              <a:t>p,n</a:t>
            </a:r>
            <a:r>
              <a:rPr lang="en-US" b="1">
                <a:solidFill>
                  <a:srgbClr val="08558F"/>
                </a:solidFill>
              </a:rPr>
              <a:t>) reaction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8558F"/>
                </a:solidFill>
              </a:rPr>
              <a:t>Spectra measurement </a:t>
            </a:r>
          </a:p>
          <a:p>
            <a:pPr marL="630900" lvl="1" indent="-342900"/>
            <a:r>
              <a:rPr lang="en-US" b="1">
                <a:solidFill>
                  <a:srgbClr val="08558F"/>
                </a:solidFill>
              </a:rPr>
              <a:t>Deconvolution</a:t>
            </a:r>
          </a:p>
          <a:p>
            <a:pPr marL="630900" lvl="1" indent="-342900"/>
            <a:r>
              <a:rPr lang="en-US" b="1">
                <a:solidFill>
                  <a:srgbClr val="08558F"/>
                </a:solidFill>
              </a:rPr>
              <a:t>TOF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8558F"/>
                </a:solidFill>
              </a:rPr>
              <a:t>Simultaneous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6ACCD1-7115-9403-9C1E-12F94C01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382" y="715628"/>
            <a:ext cx="3087156" cy="1926683"/>
          </a:xfrm>
          <a:prstGeom prst="rect">
            <a:avLst/>
          </a:prstGeom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D852EBA8-4409-D327-48FA-D3FD70EB9D3A}"/>
              </a:ext>
            </a:extLst>
          </p:cNvPr>
          <p:cNvGraphicFramePr>
            <a:graphicFrameLocks noGrp="1"/>
          </p:cNvGraphicFramePr>
          <p:nvPr/>
        </p:nvGraphicFramePr>
        <p:xfrm>
          <a:off x="681313" y="5202920"/>
          <a:ext cx="5496245" cy="725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7828">
                  <a:extLst>
                    <a:ext uri="{9D8B030D-6E8A-4147-A177-3AD203B41FA5}">
                      <a16:colId xmlns:a16="http://schemas.microsoft.com/office/drawing/2014/main" val="4237423208"/>
                    </a:ext>
                  </a:extLst>
                </a:gridCol>
                <a:gridCol w="867828">
                  <a:extLst>
                    <a:ext uri="{9D8B030D-6E8A-4147-A177-3AD203B41FA5}">
                      <a16:colId xmlns:a16="http://schemas.microsoft.com/office/drawing/2014/main" val="2824019316"/>
                    </a:ext>
                  </a:extLst>
                </a:gridCol>
                <a:gridCol w="958227">
                  <a:extLst>
                    <a:ext uri="{9D8B030D-6E8A-4147-A177-3AD203B41FA5}">
                      <a16:colId xmlns:a16="http://schemas.microsoft.com/office/drawing/2014/main" val="4094401890"/>
                    </a:ext>
                  </a:extLst>
                </a:gridCol>
                <a:gridCol w="958227">
                  <a:extLst>
                    <a:ext uri="{9D8B030D-6E8A-4147-A177-3AD203B41FA5}">
                      <a16:colId xmlns:a16="http://schemas.microsoft.com/office/drawing/2014/main" val="253628741"/>
                    </a:ext>
                  </a:extLst>
                </a:gridCol>
                <a:gridCol w="958227">
                  <a:extLst>
                    <a:ext uri="{9D8B030D-6E8A-4147-A177-3AD203B41FA5}">
                      <a16:colId xmlns:a16="http://schemas.microsoft.com/office/drawing/2014/main" val="3888486437"/>
                    </a:ext>
                  </a:extLst>
                </a:gridCol>
                <a:gridCol w="885908">
                  <a:extLst>
                    <a:ext uri="{9D8B030D-6E8A-4147-A177-3AD203B41FA5}">
                      <a16:colId xmlns:a16="http://schemas.microsoft.com/office/drawing/2014/main" val="3792490652"/>
                    </a:ext>
                  </a:extLst>
                </a:gridCol>
              </a:tblGrid>
              <a:tr h="2655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E</a:t>
                      </a:r>
                      <a:r>
                        <a:rPr lang="cs-CZ" sz="1100" u="none" strike="noStrike" baseline="-25000">
                          <a:effectLst/>
                        </a:rPr>
                        <a:t>protons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E</a:t>
                      </a:r>
                      <a:r>
                        <a:rPr lang="cs-CZ" sz="1200" u="none" strike="noStrike" baseline="-25000" dirty="0">
                          <a:effectLst/>
                        </a:rPr>
                        <a:t>50%</a:t>
                      </a:r>
                      <a:r>
                        <a:rPr lang="cs-CZ" sz="1200" u="none" strike="noStrike" dirty="0">
                          <a:effectLst/>
                        </a:rPr>
                        <a:t> [</a:t>
                      </a:r>
                      <a:r>
                        <a:rPr lang="cs-CZ" sz="1200" u="none" strike="noStrike" dirty="0" err="1">
                          <a:effectLst/>
                        </a:rPr>
                        <a:t>MeV</a:t>
                      </a:r>
                      <a:r>
                        <a:rPr lang="cs-CZ" sz="1200" u="none" strike="noStrike" dirty="0">
                          <a:effectLst/>
                        </a:rPr>
                        <a:t>]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JEFF-3.3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JENDL-4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ENDF/B-VIII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Unc.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1784658"/>
                  </a:ext>
                </a:extLst>
              </a:tr>
              <a:tr h="23018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12.4 MeV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10.89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-20.9%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-10.6%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-18.1%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3.7%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33086516"/>
                  </a:ext>
                </a:extLst>
              </a:tr>
              <a:tr h="23018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14.4 MeV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12.57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-7.7%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2.5%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-10.2%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6.6%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5979421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C367CA2-66C9-D747-F212-BC84E08DD7A1}"/>
              </a:ext>
            </a:extLst>
          </p:cNvPr>
          <p:cNvSpPr txBox="1"/>
          <p:nvPr/>
        </p:nvSpPr>
        <p:spPr>
          <a:xfrm>
            <a:off x="3015096" y="6077730"/>
            <a:ext cx="67391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+mn-lt"/>
              </a:rPr>
              <a:t>Matej et al.</a:t>
            </a:r>
            <a:r>
              <a:rPr lang="cs-CZ" sz="1600" dirty="0"/>
              <a:t>, </a:t>
            </a:r>
            <a:r>
              <a:rPr lang="en-US" sz="1600" b="0" i="0" u="none" strike="noStrike" baseline="0" dirty="0">
                <a:latin typeface="CharisSIL"/>
              </a:rPr>
              <a:t>Rad</a:t>
            </a:r>
            <a:r>
              <a:rPr lang="cs-CZ" sz="1600" b="0" i="0" u="none" strike="noStrike" baseline="0" dirty="0">
                <a:latin typeface="CharisSIL"/>
              </a:rPr>
              <a:t>.</a:t>
            </a:r>
            <a:r>
              <a:rPr lang="en-US" sz="1600" b="0" i="0" u="none" strike="noStrike" baseline="0" dirty="0">
                <a:latin typeface="CharisSIL"/>
              </a:rPr>
              <a:t> Phys</a:t>
            </a:r>
            <a:r>
              <a:rPr lang="cs-CZ" sz="1600" b="0" i="0" u="none" strike="noStrike" baseline="0" dirty="0">
                <a:latin typeface="CharisSIL"/>
              </a:rPr>
              <a:t>. </a:t>
            </a:r>
            <a:r>
              <a:rPr lang="en-US" sz="1600" b="0" i="0" u="none" strike="noStrike" baseline="0" dirty="0">
                <a:latin typeface="CharisSIL"/>
              </a:rPr>
              <a:t>and Chem</a:t>
            </a:r>
            <a:r>
              <a:rPr lang="cs-CZ" sz="1600" b="0" i="0" u="none" strike="noStrike" baseline="0" dirty="0">
                <a:latin typeface="CharisSIL"/>
              </a:rPr>
              <a:t>.,</a:t>
            </a:r>
            <a:r>
              <a:rPr lang="en-US" sz="1600" b="0" i="0" u="none" strike="noStrike" baseline="0" dirty="0">
                <a:latin typeface="CharisSIL"/>
              </a:rPr>
              <a:t> 184 (2021) 109475</a:t>
            </a:r>
            <a:endParaRPr lang="en-US" sz="1600" dirty="0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C5C7F3-8D03-E88E-E09B-047A4554E344}"/>
              </a:ext>
            </a:extLst>
          </p:cNvPr>
          <p:cNvSpPr txBox="1"/>
          <p:nvPr/>
        </p:nvSpPr>
        <p:spPr>
          <a:xfrm>
            <a:off x="556928" y="483701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aseline="30000" dirty="0"/>
              <a:t>58</a:t>
            </a:r>
            <a:r>
              <a:rPr lang="cs-CZ" dirty="0"/>
              <a:t>Ni(</a:t>
            </a:r>
            <a:r>
              <a:rPr lang="cs-CZ" dirty="0" err="1"/>
              <a:t>n,x</a:t>
            </a:r>
            <a:r>
              <a:rPr lang="cs-CZ" dirty="0"/>
              <a:t>)</a:t>
            </a:r>
            <a:r>
              <a:rPr lang="cs-CZ" baseline="30000" dirty="0"/>
              <a:t>57</a:t>
            </a:r>
            <a:r>
              <a:rPr lang="cs-CZ" dirty="0"/>
              <a:t>Co </a:t>
            </a:r>
            <a:r>
              <a:rPr lang="cs-CZ" dirty="0" err="1"/>
              <a:t>validation</a:t>
            </a:r>
            <a:r>
              <a:rPr lang="cs-CZ" dirty="0"/>
              <a:t> in quasi </a:t>
            </a:r>
            <a:r>
              <a:rPr lang="cs-CZ" dirty="0" err="1"/>
              <a:t>monoenergetic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0A58F2C-246B-CD45-268E-A377F2A8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655" y="1180745"/>
            <a:ext cx="3853760" cy="47663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0260B30-4414-FF80-5124-2B64F9C8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188" y="2676436"/>
            <a:ext cx="3702733" cy="21264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9E92E98-E7B3-6468-2C60-C1951519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28" y="2310526"/>
            <a:ext cx="3856935" cy="24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76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FFD44E1-1E09-4D82-903F-C3FCF1BA3B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t>32</a:t>
            </a:fld>
            <a:endParaRPr lang="cs-CZ"/>
          </a:p>
        </p:txBody>
      </p:sp>
      <p:sp>
        <p:nvSpPr>
          <p:cNvPr id="62" name="Nadpis 61">
            <a:extLst>
              <a:ext uri="{FF2B5EF4-FFF2-40B4-BE49-F238E27FC236}">
                <a16:creationId xmlns:a16="http://schemas.microsoft.com/office/drawing/2014/main" id="{EAC9DEB9-CF41-4298-BBD7-3BEFD58D7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648000"/>
            <a:ext cx="10753200" cy="540000"/>
          </a:xfrm>
        </p:spPr>
        <p:txBody>
          <a:bodyPr>
            <a:normAutofit fontScale="90000"/>
          </a:bodyPr>
          <a:lstStyle/>
          <a:p>
            <a:r>
              <a:rPr lang="en-US" dirty="0"/>
              <a:t>Quasi monoenergetic field</a:t>
            </a:r>
            <a:endParaRPr lang="cs-CZ" dirty="0"/>
          </a:p>
        </p:txBody>
      </p:sp>
      <p:sp>
        <p:nvSpPr>
          <p:cNvPr id="66" name="Zástupný symbol pro text 65">
            <a:extLst>
              <a:ext uri="{FF2B5EF4-FFF2-40B4-BE49-F238E27FC236}">
                <a16:creationId xmlns:a16="http://schemas.microsoft.com/office/drawing/2014/main" id="{ADE71D65-4AE0-40BF-8C3B-6D742A6B0A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0129" y="3560015"/>
            <a:ext cx="468000" cy="468000"/>
          </a:xfrm>
        </p:spPr>
        <p:txBody>
          <a:bodyPr>
            <a:norm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67" name="Zástupný symbol pro text 66">
            <a:extLst>
              <a:ext uri="{FF2B5EF4-FFF2-40B4-BE49-F238E27FC236}">
                <a16:creationId xmlns:a16="http://schemas.microsoft.com/office/drawing/2014/main" id="{749C05A4-9F3B-47B5-8BD7-FB48B8A8F3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6575" y="1344210"/>
            <a:ext cx="468000" cy="468000"/>
          </a:xfrm>
        </p:spPr>
        <p:txBody>
          <a:bodyPr>
            <a:normAutofit/>
          </a:bodyPr>
          <a:lstStyle/>
          <a:p>
            <a:r>
              <a:rPr lang="cs-CZ" sz="2400" dirty="0"/>
              <a:t>1</a:t>
            </a:r>
          </a:p>
        </p:txBody>
      </p:sp>
      <p:sp>
        <p:nvSpPr>
          <p:cNvPr id="68" name="Zástupný symbol pro text 67">
            <a:extLst>
              <a:ext uri="{FF2B5EF4-FFF2-40B4-BE49-F238E27FC236}">
                <a16:creationId xmlns:a16="http://schemas.microsoft.com/office/drawing/2014/main" id="{77869B05-291F-4CC2-96D5-6657D0D23D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9444" y="4840167"/>
            <a:ext cx="468000" cy="468000"/>
          </a:xfrm>
        </p:spPr>
        <p:txBody>
          <a:bodyPr>
            <a:norm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69" name="Zástupný symbol pro text 68">
            <a:extLst>
              <a:ext uri="{FF2B5EF4-FFF2-40B4-BE49-F238E27FC236}">
                <a16:creationId xmlns:a16="http://schemas.microsoft.com/office/drawing/2014/main" id="{D266D25B-8836-4B3C-9EE6-A2813C1DDB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7600" y="1443600"/>
            <a:ext cx="3234965" cy="964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Need of experimental characterization</a:t>
            </a:r>
          </a:p>
          <a:p>
            <a:r>
              <a:rPr lang="en-US" dirty="0"/>
              <a:t>The calculation don’t</a:t>
            </a:r>
            <a:r>
              <a:rPr lang="cs-CZ" dirty="0"/>
              <a:t> </a:t>
            </a:r>
            <a:r>
              <a:rPr lang="en-US" dirty="0"/>
              <a:t>agree with measured spectra (while TOF and deconvolution</a:t>
            </a:r>
            <a:r>
              <a:rPr lang="cs-CZ" dirty="0"/>
              <a:t>)</a:t>
            </a:r>
            <a:r>
              <a:rPr lang="en-US" dirty="0"/>
              <a:t> </a:t>
            </a:r>
          </a:p>
        </p:txBody>
      </p:sp>
      <p:sp>
        <p:nvSpPr>
          <p:cNvPr id="70" name="Zástupný symbol pro text 69">
            <a:extLst>
              <a:ext uri="{FF2B5EF4-FFF2-40B4-BE49-F238E27FC236}">
                <a16:creationId xmlns:a16="http://schemas.microsoft.com/office/drawing/2014/main" id="{B8190D44-EE28-489B-9BFE-0F97D5B7D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2566" y="3912339"/>
            <a:ext cx="3734546" cy="468000"/>
          </a:xfrm>
        </p:spPr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Background </a:t>
            </a:r>
            <a:r>
              <a:rPr lang="cs-CZ" b="1" dirty="0" err="1">
                <a:solidFill>
                  <a:schemeClr val="accent1"/>
                </a:solidFill>
              </a:rPr>
              <a:t>effect</a:t>
            </a:r>
            <a:endParaRPr lang="cs-CZ" b="1" dirty="0">
              <a:solidFill>
                <a:schemeClr val="accent1"/>
              </a:solidFill>
            </a:endParaRPr>
          </a:p>
          <a:p>
            <a:r>
              <a:rPr lang="cs-CZ" dirty="0" err="1"/>
              <a:t>Clasical</a:t>
            </a:r>
            <a:r>
              <a:rPr lang="cs-CZ" dirty="0"/>
              <a:t> </a:t>
            </a:r>
            <a:r>
              <a:rPr lang="cs-CZ" dirty="0" err="1"/>
              <a:t>estimation</a:t>
            </a:r>
            <a:r>
              <a:rPr lang="cs-CZ" dirty="0"/>
              <a:t> by </a:t>
            </a:r>
            <a:r>
              <a:rPr lang="cs-CZ" dirty="0" err="1"/>
              <a:t>room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cones</a:t>
            </a:r>
            <a:endParaRPr lang="cs-CZ" dirty="0"/>
          </a:p>
        </p:txBody>
      </p:sp>
      <p:sp>
        <p:nvSpPr>
          <p:cNvPr id="71" name="Zástupný symbol pro text 70">
            <a:extLst>
              <a:ext uri="{FF2B5EF4-FFF2-40B4-BE49-F238E27FC236}">
                <a16:creationId xmlns:a16="http://schemas.microsoft.com/office/drawing/2014/main" id="{1AFD483B-2980-455F-B594-C54926D9A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9444" y="5320324"/>
            <a:ext cx="3311733" cy="656925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accent1"/>
                </a:solidFill>
              </a:rPr>
              <a:t>Material</a:t>
            </a:r>
            <a:r>
              <a:rPr lang="cs-CZ" b="1" dirty="0">
                <a:solidFill>
                  <a:schemeClr val="accent1"/>
                </a:solidFill>
              </a:rPr>
              <a:t> and </a:t>
            </a:r>
            <a:r>
              <a:rPr lang="cs-CZ" b="1" dirty="0" err="1">
                <a:solidFill>
                  <a:schemeClr val="accent1"/>
                </a:solidFill>
              </a:rPr>
              <a:t>geometrical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  <a:r>
              <a:rPr lang="cs-CZ" b="1" dirty="0" err="1">
                <a:solidFill>
                  <a:schemeClr val="accent1"/>
                </a:solidFill>
              </a:rPr>
              <a:t>correction</a:t>
            </a:r>
            <a:endParaRPr lang="cs-CZ" b="1" dirty="0">
              <a:solidFill>
                <a:schemeClr val="accent1"/>
              </a:solidFill>
            </a:endParaRPr>
          </a:p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reflection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fact</a:t>
            </a:r>
            <a:r>
              <a:rPr lang="cs-CZ" dirty="0"/>
              <a:t>,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spectra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 in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diffrerent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foils</a:t>
            </a:r>
            <a:endParaRPr lang="cs-CZ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2E522B7-B1AC-11A3-6C5F-2FA4A77FD2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82" r="1982"/>
          <a:stretch>
            <a:fillRect/>
          </a:stretch>
        </p:blipFill>
        <p:spPr>
          <a:xfrm>
            <a:off x="8356564" y="1130768"/>
            <a:ext cx="3046112" cy="171480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ACBE0A-3EE8-3257-FDE8-78B20D0B2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741" y="2956432"/>
            <a:ext cx="3140642" cy="177287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D3F71B47-5DF2-5ADA-99C7-7AA72FBE6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389" y="2201450"/>
            <a:ext cx="2617868" cy="3763751"/>
          </a:xfrm>
          <a:prstGeom prst="rect">
            <a:avLst/>
          </a:prstGeom>
        </p:spPr>
      </p:pic>
      <p:pic>
        <p:nvPicPr>
          <p:cNvPr id="29" name="Zástupný symbol obrázku 28">
            <a:extLst>
              <a:ext uri="{FF2B5EF4-FFF2-40B4-BE49-F238E27FC236}">
                <a16:creationId xmlns:a16="http://schemas.microsoft.com/office/drawing/2014/main" id="{3A47AF8A-EE70-E392-9070-59F3BB5A1F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/>
          <a:srcRect l="416" r="416"/>
          <a:stretch/>
        </p:blipFill>
        <p:spPr>
          <a:xfrm>
            <a:off x="4270129" y="4380339"/>
            <a:ext cx="3686982" cy="2074462"/>
          </a:xfr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F4EB32BA-5E49-5A60-AF1E-EB0D909CD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5905" y="1282015"/>
            <a:ext cx="3155429" cy="224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90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A5697-BFB9-EED8-4DE7-96669BC56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Nadpis 2">
            <a:extLst>
              <a:ext uri="{FF2B5EF4-FFF2-40B4-BE49-F238E27FC236}">
                <a16:creationId xmlns:a16="http://schemas.microsoft.com/office/drawing/2014/main" id="{6ACCA4F3-88CB-8D34-1499-F0E8E0FB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90" y="125268"/>
            <a:ext cx="10825316" cy="594678"/>
          </a:xfrm>
        </p:spPr>
        <p:txBody>
          <a:bodyPr>
            <a:normAutofit/>
          </a:bodyPr>
          <a:lstStyle/>
          <a:p>
            <a:r>
              <a:rPr lang="cs-CZ" altLang="cs-CZ"/>
              <a:t>G</a:t>
            </a:r>
            <a:r>
              <a:rPr lang="en-US" altLang="cs-CZ" err="1"/>
              <a:t>raphite</a:t>
            </a:r>
            <a:r>
              <a:rPr lang="cs-CZ" altLang="cs-CZ"/>
              <a:t> </a:t>
            </a:r>
            <a:r>
              <a:rPr lang="en-US" altLang="cs-CZ"/>
              <a:t>leakage flux</a:t>
            </a:r>
            <a:r>
              <a:rPr lang="cs-CZ" altLang="cs-CZ"/>
              <a:t> </a:t>
            </a:r>
            <a:r>
              <a:rPr lang="cs-CZ" altLang="cs-CZ" err="1"/>
              <a:t>using</a:t>
            </a:r>
            <a:r>
              <a:rPr lang="cs-CZ" altLang="cs-CZ"/>
              <a:t> DT gen</a:t>
            </a:r>
            <a:endParaRPr lang="cs-CZ"/>
          </a:p>
        </p:txBody>
      </p:sp>
      <p:sp>
        <p:nvSpPr>
          <p:cNvPr id="39938" name="Zástupný symbol pro obsah 3">
            <a:extLst>
              <a:ext uri="{FF2B5EF4-FFF2-40B4-BE49-F238E27FC236}">
                <a16:creationId xmlns:a16="http://schemas.microsoft.com/office/drawing/2014/main" id="{2A5B06FA-D609-17F7-BE0F-CB4D0155BCCB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668594" y="817226"/>
            <a:ext cx="6967083" cy="1699832"/>
          </a:xfrm>
          <a:prstGeom prst="rect">
            <a:avLst/>
          </a:prstGeo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000" b="1" dirty="0">
                <a:solidFill>
                  <a:srgbClr val="08558F"/>
                </a:solidFill>
              </a:rPr>
              <a:t>Measurement using DT generator and graphite cylinder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000" b="1" dirty="0">
                <a:solidFill>
                  <a:srgbClr val="08558F"/>
                </a:solidFill>
              </a:rPr>
              <a:t>Graphite cylinder 60x60 cm, central cavity 17 cm dia.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000" b="1" dirty="0">
                <a:solidFill>
                  <a:srgbClr val="08558F"/>
                </a:solidFill>
              </a:rPr>
              <a:t>Stilbene detector 10x10 mm</a:t>
            </a:r>
          </a:p>
          <a:p>
            <a:pPr marL="311079" indent="-311079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cs-CZ" sz="2000" b="1" dirty="0">
                <a:solidFill>
                  <a:srgbClr val="08558F"/>
                </a:solidFill>
              </a:rPr>
              <a:t>Calculation in various libraries in progress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CA00705-E205-6C7C-D147-33733970E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82" t="8677" r="8050" b="21560"/>
          <a:stretch/>
        </p:blipFill>
        <p:spPr>
          <a:xfrm>
            <a:off x="8394970" y="672177"/>
            <a:ext cx="3280766" cy="2305079"/>
          </a:xfrm>
          <a:prstGeom prst="rect">
            <a:avLst/>
          </a:prstGeom>
        </p:spPr>
      </p:pic>
      <p:sp>
        <p:nvSpPr>
          <p:cNvPr id="2" name="Zástupný symbol pro obsah 3">
            <a:extLst>
              <a:ext uri="{FF2B5EF4-FFF2-40B4-BE49-F238E27FC236}">
                <a16:creationId xmlns:a16="http://schemas.microsoft.com/office/drawing/2014/main" id="{CDE773D4-4D73-B036-E06E-58AD1FE9320E}"/>
              </a:ext>
            </a:extLst>
          </p:cNvPr>
          <p:cNvSpPr txBox="1">
            <a:spLocks/>
          </p:cNvSpPr>
          <p:nvPr/>
        </p:nvSpPr>
        <p:spPr bwMode="auto">
          <a:xfrm>
            <a:off x="2937753" y="6080282"/>
            <a:ext cx="5457217" cy="5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cs-CZ" sz="1800" b="1"/>
              <a:t>Results and calculations will be published soon</a:t>
            </a:r>
            <a:endParaRPr lang="en-US" altLang="cs-CZ" sz="1814" b="1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BF571F78-3641-2FF9-35CA-E545AC73A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28013"/>
              </p:ext>
            </p:extLst>
          </p:nvPr>
        </p:nvGraphicFramePr>
        <p:xfrm>
          <a:off x="856422" y="2614338"/>
          <a:ext cx="5966298" cy="3301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Obrázek 6" descr="Obsah obrázku interiér, zeď, inženýrství, Dílna&#10;&#10;Obsah vygenerovaný umělou inteligencí může být nesprávný.">
            <a:extLst>
              <a:ext uri="{FF2B5EF4-FFF2-40B4-BE49-F238E27FC236}">
                <a16:creationId xmlns:a16="http://schemas.microsoft.com/office/drawing/2014/main" id="{C1B281C2-AC43-48EB-8C62-36A7C36DE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9" r="4265" b="17077"/>
          <a:stretch/>
        </p:blipFill>
        <p:spPr>
          <a:xfrm>
            <a:off x="8222297" y="3035624"/>
            <a:ext cx="3589212" cy="36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88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AE715D6-D2B5-442E-AEBA-A23D7019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157" y="1178560"/>
            <a:ext cx="5325038" cy="2157838"/>
          </a:xfrm>
        </p:spPr>
        <p:txBody>
          <a:bodyPr>
            <a:normAutofit/>
          </a:bodyPr>
          <a:lstStyle/>
          <a:p>
            <a:pPr lvl="1"/>
            <a:r>
              <a:rPr lang="en-US" sz="2200" b="1">
                <a:solidFill>
                  <a:srgbClr val="08558F"/>
                </a:solidFill>
              </a:rPr>
              <a:t>Measurement of leakage gammas with HPGe and stilbene detectors</a:t>
            </a:r>
          </a:p>
          <a:p>
            <a:pPr lvl="1"/>
            <a:r>
              <a:rPr lang="en-US" sz="2200" b="1">
                <a:solidFill>
                  <a:srgbClr val="08558F"/>
                </a:solidFill>
              </a:rPr>
              <a:t>Ideal geometry, because Cf inside is standard</a:t>
            </a:r>
          </a:p>
          <a:p>
            <a:pPr lvl="1"/>
            <a:r>
              <a:rPr lang="en-US" sz="2200" b="1">
                <a:solidFill>
                  <a:srgbClr val="08558F"/>
                </a:solidFill>
              </a:rPr>
              <a:t>Due to water solvent – good moderation</a:t>
            </a:r>
          </a:p>
          <a:p>
            <a:pPr lvl="1"/>
            <a:r>
              <a:rPr lang="en-US" sz="2200" b="1">
                <a:solidFill>
                  <a:srgbClr val="08558F"/>
                </a:solidFill>
              </a:rPr>
              <a:t>SINBAD benchmarking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25D873-F830-4CF9-94EB-AC2721E16E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134585-1741-4C6A-9AD1-1719F873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648000"/>
            <a:ext cx="8188642" cy="530560"/>
          </a:xfrm>
        </p:spPr>
        <p:txBody>
          <a:bodyPr>
            <a:normAutofit fontScale="90000"/>
          </a:bodyPr>
          <a:lstStyle/>
          <a:p>
            <a:r>
              <a:rPr lang="cs-CZ"/>
              <a:t>Prompt </a:t>
            </a:r>
            <a:r>
              <a:rPr lang="cs-CZ" err="1"/>
              <a:t>gamma</a:t>
            </a:r>
            <a:r>
              <a:rPr lang="cs-CZ"/>
              <a:t> </a:t>
            </a:r>
            <a:r>
              <a:rPr lang="cs-CZ" err="1"/>
              <a:t>measurement</a:t>
            </a:r>
            <a:endParaRPr lang="en-GB"/>
          </a:p>
        </p:txBody>
      </p:sp>
      <p:pic>
        <p:nvPicPr>
          <p:cNvPr id="5" name="Obrázek 4" descr="Obsah obrázku interiér, stroj/přístroj, průmysl, Dílna&#10;&#10;Popis byl vytvořen automaticky">
            <a:extLst>
              <a:ext uri="{FF2B5EF4-FFF2-40B4-BE49-F238E27FC236}">
                <a16:creationId xmlns:a16="http://schemas.microsoft.com/office/drawing/2014/main" id="{25E5AFB5-10FA-CC41-9B06-00B28D26D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758" y="1178560"/>
            <a:ext cx="2975242" cy="2157838"/>
          </a:xfrm>
          <a:prstGeom prst="rect">
            <a:avLst/>
          </a:prstGeom>
        </p:spPr>
      </p:pic>
      <p:pic>
        <p:nvPicPr>
          <p:cNvPr id="6" name="Obrázek 5" descr="Obsah obrázku interiér, zeď, podlaha, chaotické&#10;&#10;Popis byl vytvořen automaticky">
            <a:extLst>
              <a:ext uri="{FF2B5EF4-FFF2-40B4-BE49-F238E27FC236}">
                <a16:creationId xmlns:a16="http://schemas.microsoft.com/office/drawing/2014/main" id="{6BC9FE12-5985-08B7-583E-4E496233E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9449" r="19345"/>
          <a:stretch/>
        </p:blipFill>
        <p:spPr>
          <a:xfrm>
            <a:off x="5945239" y="1178560"/>
            <a:ext cx="2844474" cy="2157838"/>
          </a:xfrm>
          <a:prstGeom prst="rect">
            <a:avLst/>
          </a:prstGeom>
        </p:spPr>
      </p:pic>
      <p:pic>
        <p:nvPicPr>
          <p:cNvPr id="7" name="Zástupný obsah 5" descr="Obsah obrázku území, interiér, zelené, helma&#10;&#10;Popis byl vytvořen automaticky">
            <a:extLst>
              <a:ext uri="{FF2B5EF4-FFF2-40B4-BE49-F238E27FC236}">
                <a16:creationId xmlns:a16="http://schemas.microsoft.com/office/drawing/2014/main" id="{7534FB12-BF23-DC7C-EC76-6E42633F980C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06" y="3429000"/>
            <a:ext cx="1707594" cy="2505133"/>
          </a:xfrm>
          <a:prstGeom prst="rect">
            <a:avLst/>
          </a:prstGeom>
        </p:spPr>
      </p:pic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6DEE0DF7-42E7-4666-A931-C99A14A7EABC}"/>
              </a:ext>
            </a:extLst>
          </p:cNvPr>
          <p:cNvGraphicFramePr>
            <a:graphicFrameLocks/>
          </p:cNvGraphicFramePr>
          <p:nvPr/>
        </p:nvGraphicFramePr>
        <p:xfrm>
          <a:off x="454164" y="3336398"/>
          <a:ext cx="5491075" cy="3299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433E68FE-FFB4-4F5D-83D0-BC564BBE51B2}"/>
              </a:ext>
            </a:extLst>
          </p:cNvPr>
          <p:cNvGraphicFramePr/>
          <p:nvPr/>
        </p:nvGraphicFramePr>
        <p:xfrm>
          <a:off x="5945239" y="3429000"/>
          <a:ext cx="4112122" cy="231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901A99C1-1CB8-5071-E480-9B657B8E344D}"/>
              </a:ext>
            </a:extLst>
          </p:cNvPr>
          <p:cNvGraphicFramePr>
            <a:graphicFrameLocks noGrp="1"/>
          </p:cNvGraphicFramePr>
          <p:nvPr/>
        </p:nvGraphicFramePr>
        <p:xfrm>
          <a:off x="6012284" y="5771480"/>
          <a:ext cx="3694424" cy="926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9484">
                  <a:extLst>
                    <a:ext uri="{9D8B030D-6E8A-4147-A177-3AD203B41FA5}">
                      <a16:colId xmlns:a16="http://schemas.microsoft.com/office/drawing/2014/main" val="1584981154"/>
                    </a:ext>
                  </a:extLst>
                </a:gridCol>
                <a:gridCol w="1117541">
                  <a:extLst>
                    <a:ext uri="{9D8B030D-6E8A-4147-A177-3AD203B41FA5}">
                      <a16:colId xmlns:a16="http://schemas.microsoft.com/office/drawing/2014/main" val="3336931855"/>
                    </a:ext>
                  </a:extLst>
                </a:gridCol>
                <a:gridCol w="1077399">
                  <a:extLst>
                    <a:ext uri="{9D8B030D-6E8A-4147-A177-3AD203B41FA5}">
                      <a16:colId xmlns:a16="http://schemas.microsoft.com/office/drawing/2014/main" val="790267251"/>
                    </a:ext>
                  </a:extLst>
                </a:gridCol>
              </a:tblGrid>
              <a:tr h="180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Energy range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100" dirty="0">
                          <a:effectLst/>
                        </a:rPr>
                        <a:t>Cl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100" dirty="0" err="1">
                          <a:effectLst/>
                        </a:rPr>
                        <a:t>Fe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311790"/>
                  </a:ext>
                </a:extLst>
              </a:tr>
              <a:tr h="180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0 - 1 eV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97.738%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99.404%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8561125"/>
                  </a:ext>
                </a:extLst>
              </a:tr>
              <a:tr h="180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1 eV - 0.1 keV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2.121%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0.503%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0141286"/>
                  </a:ext>
                </a:extLst>
              </a:tr>
              <a:tr h="203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0.1 keV - 10 keV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0.134%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0.053%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8297710"/>
                  </a:ext>
                </a:extLst>
              </a:tr>
              <a:tr h="1807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10 keV - </a:t>
                      </a:r>
                      <a:r>
                        <a:rPr lang="cs-CZ" sz="1100" dirty="0">
                          <a:effectLst/>
                        </a:rPr>
                        <a:t>20</a:t>
                      </a:r>
                      <a:r>
                        <a:rPr lang="en-US" sz="1100" dirty="0">
                          <a:effectLst/>
                        </a:rPr>
                        <a:t> MeV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0.00</a:t>
                      </a:r>
                      <a:r>
                        <a:rPr lang="cs-CZ" sz="1100" dirty="0">
                          <a:effectLst/>
                        </a:rPr>
                        <a:t>7</a:t>
                      </a:r>
                      <a:r>
                        <a:rPr lang="en-US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0.0</a:t>
                      </a:r>
                      <a:r>
                        <a:rPr lang="cs-CZ" sz="1100" dirty="0">
                          <a:effectLst/>
                        </a:rPr>
                        <a:t>39</a:t>
                      </a:r>
                      <a:r>
                        <a:rPr lang="en-US" sz="1100" dirty="0">
                          <a:effectLst/>
                        </a:rPr>
                        <a:t>%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3514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402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55C566A-3660-BA77-46D9-46099BFC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374" y="950026"/>
            <a:ext cx="11347182" cy="13524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8558F"/>
                </a:solidFill>
              </a:rPr>
              <a:t>Not as good resolution as in HPGe, but still valuable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8558F"/>
                </a:solidFill>
              </a:rPr>
              <a:t>Gamma spectrum above water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rgbClr val="08558F"/>
                </a:solidFill>
              </a:rPr>
              <a:t>Gamma spectrum measurement of activated water (KATANA)</a:t>
            </a:r>
          </a:p>
          <a:p>
            <a:endParaRPr 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37BB10-9101-A846-14D0-B7ACA2D05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4605EA-09C9-1E9C-27BA-2D2C7597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4" y="431871"/>
            <a:ext cx="10728325" cy="656926"/>
          </a:xfrm>
        </p:spPr>
        <p:txBody>
          <a:bodyPr>
            <a:normAutofit fontScale="90000"/>
          </a:bodyPr>
          <a:lstStyle/>
          <a:p>
            <a:r>
              <a:rPr lang="en-US" dirty="0"/>
              <a:t>Gamma spectrum measurement in </a:t>
            </a:r>
            <a:r>
              <a:rPr lang="cs-CZ" dirty="0"/>
              <a:t>TRIGA</a:t>
            </a:r>
            <a:endParaRPr lang="en-US" dirty="0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E3C046E8-B8A0-160E-DA8A-5F96F544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151486"/>
              </p:ext>
            </p:extLst>
          </p:nvPr>
        </p:nvGraphicFramePr>
        <p:xfrm>
          <a:off x="508468" y="2388265"/>
          <a:ext cx="5429443" cy="3821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495D6AF5-1140-CD08-415B-111124866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87638"/>
              </p:ext>
            </p:extLst>
          </p:nvPr>
        </p:nvGraphicFramePr>
        <p:xfrm>
          <a:off x="5937911" y="2201691"/>
          <a:ext cx="6204023" cy="401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8408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FB06639-E87B-46FB-9195-E49C216F42D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687" y="758731"/>
            <a:ext cx="11181152" cy="1324069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err="1">
                <a:solidFill>
                  <a:srgbClr val="08558F"/>
                </a:solidFill>
              </a:rPr>
              <a:t>High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energy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gamma</a:t>
            </a:r>
            <a:r>
              <a:rPr lang="cs-CZ" sz="2200" b="1">
                <a:solidFill>
                  <a:srgbClr val="08558F"/>
                </a:solidFill>
              </a:rPr>
              <a:t> as </a:t>
            </a:r>
            <a:r>
              <a:rPr lang="cs-CZ" sz="2200" b="1" err="1">
                <a:solidFill>
                  <a:srgbClr val="08558F"/>
                </a:solidFill>
              </a:rPr>
              <a:t>important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portion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of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gamma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fields</a:t>
            </a:r>
            <a:endParaRPr lang="cs-CZ" sz="2200" b="1">
              <a:solidFill>
                <a:srgbClr val="08558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err="1">
                <a:solidFill>
                  <a:srgbClr val="08558F"/>
                </a:solidFill>
              </a:rPr>
              <a:t>Above</a:t>
            </a:r>
            <a:r>
              <a:rPr lang="cs-CZ" sz="2200" b="1">
                <a:solidFill>
                  <a:srgbClr val="08558F"/>
                </a:solidFill>
              </a:rPr>
              <a:t> 11 </a:t>
            </a:r>
            <a:r>
              <a:rPr lang="cs-CZ" sz="2200" b="1" err="1">
                <a:solidFill>
                  <a:srgbClr val="08558F"/>
                </a:solidFill>
              </a:rPr>
              <a:t>MeV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gamma</a:t>
            </a:r>
            <a:r>
              <a:rPr lang="cs-CZ" sz="2200" b="1">
                <a:solidFill>
                  <a:srgbClr val="08558F"/>
                </a:solidFill>
              </a:rPr>
              <a:t> has </a:t>
            </a:r>
            <a:r>
              <a:rPr lang="cs-CZ" sz="2200" b="1" err="1">
                <a:solidFill>
                  <a:srgbClr val="08558F"/>
                </a:solidFill>
              </a:rPr>
              <a:t>similar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shape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with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baseline="30000">
                <a:solidFill>
                  <a:srgbClr val="08558F"/>
                </a:solidFill>
              </a:rPr>
              <a:t>235</a:t>
            </a:r>
            <a:r>
              <a:rPr lang="cs-CZ" sz="2200" b="1">
                <a:solidFill>
                  <a:srgbClr val="08558F"/>
                </a:solidFill>
              </a:rPr>
              <a:t>U PFGS</a:t>
            </a:r>
            <a:r>
              <a:rPr lang="en-US" sz="2200" b="1">
                <a:solidFill>
                  <a:srgbClr val="08558F"/>
                </a:solidFill>
              </a:rPr>
              <a:t> </a:t>
            </a:r>
            <a:endParaRPr lang="cs-CZ" sz="2200" b="1">
              <a:solidFill>
                <a:srgbClr val="08558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b="1" err="1">
                <a:solidFill>
                  <a:srgbClr val="08558F"/>
                </a:solidFill>
              </a:rPr>
              <a:t>Over</a:t>
            </a:r>
            <a:r>
              <a:rPr lang="cs-CZ" sz="2200" b="1">
                <a:solidFill>
                  <a:srgbClr val="08558F"/>
                </a:solidFill>
              </a:rPr>
              <a:t> 13 </a:t>
            </a:r>
            <a:r>
              <a:rPr lang="cs-CZ" sz="2200" b="1" err="1">
                <a:solidFill>
                  <a:srgbClr val="08558F"/>
                </a:solidFill>
              </a:rPr>
              <a:t>MeV</a:t>
            </a:r>
            <a:r>
              <a:rPr lang="cs-CZ" sz="2200" b="1">
                <a:solidFill>
                  <a:srgbClr val="08558F"/>
                </a:solidFill>
              </a:rPr>
              <a:t> experiment </a:t>
            </a:r>
            <a:r>
              <a:rPr lang="cs-CZ" sz="2200" b="1" err="1">
                <a:solidFill>
                  <a:srgbClr val="08558F"/>
                </a:solidFill>
              </a:rPr>
              <a:t>is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below</a:t>
            </a:r>
            <a:r>
              <a:rPr lang="cs-CZ" sz="2200" b="1">
                <a:solidFill>
                  <a:srgbClr val="08558F"/>
                </a:solidFill>
              </a:rPr>
              <a:t> </a:t>
            </a:r>
            <a:r>
              <a:rPr lang="cs-CZ" sz="2200" b="1" err="1">
                <a:solidFill>
                  <a:srgbClr val="08558F"/>
                </a:solidFill>
              </a:rPr>
              <a:t>evaluated</a:t>
            </a:r>
            <a:r>
              <a:rPr lang="cs-CZ" sz="2200" b="1">
                <a:solidFill>
                  <a:srgbClr val="08558F"/>
                </a:solidFill>
              </a:rPr>
              <a:t> PFGS</a:t>
            </a:r>
            <a:endParaRPr lang="en-US" sz="2200" b="1">
              <a:solidFill>
                <a:srgbClr val="08558F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F11FDA5-7B9B-9902-E788-0B16A321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958" y="143347"/>
            <a:ext cx="10866313" cy="615385"/>
          </a:xfrm>
        </p:spPr>
        <p:txBody>
          <a:bodyPr>
            <a:normAutofit/>
          </a:bodyPr>
          <a:lstStyle/>
          <a:p>
            <a:r>
              <a:rPr lang="cs-CZ" dirty="0" err="1"/>
              <a:t>Gamma</a:t>
            </a:r>
            <a:r>
              <a:rPr lang="cs-CZ" dirty="0"/>
              <a:t> in </a:t>
            </a:r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reactors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00C6C9-B3E2-9D1E-0FB5-D9A6C69FDD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6FEC921E-32D1-441D-B4E3-ED4AA18FC4D7}" type="slidenum">
              <a:rPr lang="cs-CZ" altLang="cs-CZ" smtClean="0"/>
              <a:pPr>
                <a:defRPr/>
              </a:pPr>
              <a:t>36</a:t>
            </a:fld>
            <a:endParaRPr lang="cs-CZ" altLang="cs-CZ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CDEFD09E-959A-81D9-B836-FC2CDF6D4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316595"/>
              </p:ext>
            </p:extLst>
          </p:nvPr>
        </p:nvGraphicFramePr>
        <p:xfrm>
          <a:off x="605687" y="1986450"/>
          <a:ext cx="10866313" cy="4223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9829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EA1C64-072E-56B5-6C7D-0493AFC1F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838E9B-727F-DA06-4CA1-4B734F0C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445813"/>
            <a:ext cx="11100163" cy="1354187"/>
          </a:xfrm>
        </p:spPr>
        <p:txBody>
          <a:bodyPr/>
          <a:lstStyle/>
          <a:p>
            <a:r>
              <a:rPr lang="cs-CZ" dirty="0" err="1"/>
              <a:t>Epithermal</a:t>
            </a:r>
            <a:r>
              <a:rPr lang="cs-CZ" dirty="0"/>
              <a:t> dosimetry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DF4F953-262B-C332-D44C-DFCF8B359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559" y="5365958"/>
            <a:ext cx="3631396" cy="2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29361">
              <a:lnSpc>
                <a:spcPct val="80000"/>
              </a:lnSpc>
              <a:spcBef>
                <a:spcPct val="20000"/>
              </a:spcBef>
            </a:pPr>
            <a:r>
              <a:rPr lang="cs-CZ" altLang="cs-CZ" sz="1088" dirty="0"/>
              <a:t>Schulc et al., </a:t>
            </a:r>
            <a:r>
              <a:rPr lang="cs-CZ" sz="1088" dirty="0" err="1"/>
              <a:t>Appl</a:t>
            </a:r>
            <a:r>
              <a:rPr lang="cs-CZ" sz="1088" dirty="0"/>
              <a:t>. Rad. and </a:t>
            </a:r>
            <a:r>
              <a:rPr lang="cs-CZ" sz="1088" dirty="0" err="1"/>
              <a:t>Isot</a:t>
            </a:r>
            <a:r>
              <a:rPr lang="cs-CZ" sz="1088" dirty="0"/>
              <a:t>.</a:t>
            </a:r>
            <a:r>
              <a:rPr lang="en-US" sz="1088" dirty="0"/>
              <a:t> 215,</a:t>
            </a:r>
            <a:r>
              <a:rPr lang="cs-CZ" sz="1088" dirty="0"/>
              <a:t> (</a:t>
            </a:r>
            <a:r>
              <a:rPr lang="en-US" sz="1088" dirty="0"/>
              <a:t>2025</a:t>
            </a:r>
            <a:r>
              <a:rPr lang="cs-CZ" sz="1088" dirty="0"/>
              <a:t>)</a:t>
            </a:r>
            <a:r>
              <a:rPr lang="en-US" sz="1088" dirty="0"/>
              <a:t>, 111586</a:t>
            </a:r>
            <a:endParaRPr lang="cs-CZ" sz="1088" dirty="0"/>
          </a:p>
        </p:txBody>
      </p:sp>
      <p:pic>
        <p:nvPicPr>
          <p:cNvPr id="1026" name="Obrázek 1">
            <a:extLst>
              <a:ext uri="{FF2B5EF4-FFF2-40B4-BE49-F238E27FC236}">
                <a16:creationId xmlns:a16="http://schemas.microsoft.com/office/drawing/2014/main" id="{0527B2E9-4EE8-2C5B-D21D-462C5286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617765"/>
            <a:ext cx="5118141" cy="176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D2BE905-9D7A-4CB7-2C41-E357F00A01EC}"/>
              </a:ext>
            </a:extLst>
          </p:cNvPr>
          <p:cNvSpPr txBox="1">
            <a:spLocks noChangeArrowheads="1"/>
          </p:cNvSpPr>
          <p:nvPr/>
        </p:nvSpPr>
        <p:spPr>
          <a:xfrm>
            <a:off x="514303" y="1244934"/>
            <a:ext cx="5804801" cy="15062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53" tIns="41476" rIns="82953" bIns="41476" anchor="t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Planned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measurements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with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B</a:t>
            </a:r>
            <a:r>
              <a:rPr lang="cs-CZ" altLang="cs-CZ" sz="2000" baseline="-25000" dirty="0">
                <a:solidFill>
                  <a:srgbClr val="08558F"/>
                </a:solidFill>
                <a:ea typeface="+mn-ea"/>
              </a:rPr>
              <a:t>4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C (</a:t>
            </a:r>
            <a:r>
              <a:rPr lang="cs-CZ" altLang="cs-CZ" sz="2000" baseline="30000" dirty="0">
                <a:solidFill>
                  <a:srgbClr val="08558F"/>
                </a:solidFill>
                <a:ea typeface="+mn-ea"/>
              </a:rPr>
              <a:t>10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B)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filters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(JSI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collaboration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),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spring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2025</a:t>
            </a:r>
          </a:p>
          <a:p>
            <a:pPr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In 2023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preliminary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experiment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with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natural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boron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capsule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(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nearly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equivalent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to JSI </a:t>
            </a:r>
            <a:r>
              <a:rPr lang="cs-CZ" altLang="cs-CZ" sz="2000" dirty="0" err="1">
                <a:solidFill>
                  <a:srgbClr val="08558F"/>
                </a:solidFill>
                <a:ea typeface="+mn-ea"/>
              </a:rPr>
              <a:t>one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) 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~ 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2.364 g/cm</a:t>
            </a:r>
            <a:r>
              <a:rPr lang="en-US" altLang="cs-CZ" sz="2000" baseline="30000" dirty="0">
                <a:solidFill>
                  <a:srgbClr val="08558F"/>
                </a:solidFill>
                <a:ea typeface="+mn-ea"/>
              </a:rPr>
              <a:t>3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r>
              <a:rPr lang="en-US" altLang="cs-CZ" sz="2000" dirty="0">
                <a:solidFill>
                  <a:srgbClr val="08558F"/>
                </a:solidFill>
                <a:ea typeface="+mn-ea"/>
              </a:rPr>
              <a:t>instead of 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JSI 2.36 g/cm</a:t>
            </a:r>
            <a:r>
              <a:rPr lang="en-US" altLang="cs-CZ" sz="2000" baseline="30000" dirty="0">
                <a:solidFill>
                  <a:srgbClr val="08558F"/>
                </a:solidFill>
                <a:ea typeface="+mn-ea"/>
              </a:rPr>
              <a:t>3</a:t>
            </a:r>
            <a:r>
              <a:rPr lang="cs-CZ" altLang="cs-CZ" sz="2000" dirty="0">
                <a:solidFill>
                  <a:srgbClr val="08558F"/>
                </a:solidFill>
                <a:ea typeface="+mn-ea"/>
              </a:rPr>
              <a:t> </a:t>
            </a:r>
            <a:endParaRPr lang="en-US" altLang="cs-CZ" sz="2000" dirty="0">
              <a:solidFill>
                <a:srgbClr val="08558F"/>
              </a:solidFill>
              <a:ea typeface="+mn-ea"/>
            </a:endParaRPr>
          </a:p>
          <a:p>
            <a:pPr lvl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en-US" altLang="cs-CZ" sz="1977" dirty="0">
              <a:solidFill>
                <a:srgbClr val="08558F"/>
              </a:solidFill>
              <a:ea typeface="+mn-ea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0554A02-85D8-DE8E-606D-C96A2B68C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0604" y="6454801"/>
            <a:ext cx="3631396" cy="2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29361">
              <a:lnSpc>
                <a:spcPct val="80000"/>
              </a:lnSpc>
              <a:spcBef>
                <a:spcPct val="20000"/>
              </a:spcBef>
            </a:pPr>
            <a:r>
              <a:rPr lang="cs-CZ" altLang="cs-CZ" sz="1088" dirty="0"/>
              <a:t>Kostal et al., </a:t>
            </a:r>
            <a:r>
              <a:rPr lang="cs-CZ" sz="1088" dirty="0" err="1"/>
              <a:t>Appl</a:t>
            </a:r>
            <a:r>
              <a:rPr lang="cs-CZ" sz="1088" dirty="0"/>
              <a:t>. Rad. and </a:t>
            </a:r>
            <a:r>
              <a:rPr lang="cs-CZ" sz="1088" dirty="0" err="1"/>
              <a:t>Isot</a:t>
            </a:r>
            <a:r>
              <a:rPr lang="cs-CZ" sz="1088" dirty="0"/>
              <a:t>.</a:t>
            </a:r>
            <a:r>
              <a:rPr lang="cs-CZ" sz="1100" dirty="0"/>
              <a:t> 169 (2021) 109566</a:t>
            </a:r>
            <a:r>
              <a:rPr lang="en-US" sz="1088" dirty="0"/>
              <a:t> </a:t>
            </a:r>
            <a:endParaRPr lang="cs-CZ" sz="1088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55AF3B3-E810-3760-E051-D17897CC1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663" y="3205896"/>
            <a:ext cx="5152461" cy="320487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A3353CA-7629-158C-3F76-F8CDFA01DB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2101" y="489839"/>
            <a:ext cx="3219899" cy="265784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E1F5622-C52D-7D6C-B86E-20A1119B7B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6663" y="489839"/>
            <a:ext cx="1976200" cy="265784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B540DE4-D028-D24A-6DC9-3E622FA5B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9105" y="5365958"/>
            <a:ext cx="2210783" cy="1346600"/>
          </a:xfrm>
          <a:prstGeom prst="rect">
            <a:avLst/>
          </a:prstGeom>
        </p:spPr>
      </p:pic>
      <p:graphicFrame>
        <p:nvGraphicFramePr>
          <p:cNvPr id="21" name="Tabulka 20">
            <a:extLst>
              <a:ext uri="{FF2B5EF4-FFF2-40B4-BE49-F238E27FC236}">
                <a16:creationId xmlns:a16="http://schemas.microsoft.com/office/drawing/2014/main" id="{A3DD97EA-4E1D-3224-17C1-7414C9CF1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612252"/>
              </p:ext>
            </p:extLst>
          </p:nvPr>
        </p:nvGraphicFramePr>
        <p:xfrm>
          <a:off x="829559" y="2803333"/>
          <a:ext cx="3967728" cy="10000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2576">
                  <a:extLst>
                    <a:ext uri="{9D8B030D-6E8A-4147-A177-3AD203B41FA5}">
                      <a16:colId xmlns:a16="http://schemas.microsoft.com/office/drawing/2014/main" val="832903153"/>
                    </a:ext>
                  </a:extLst>
                </a:gridCol>
                <a:gridCol w="1322576">
                  <a:extLst>
                    <a:ext uri="{9D8B030D-6E8A-4147-A177-3AD203B41FA5}">
                      <a16:colId xmlns:a16="http://schemas.microsoft.com/office/drawing/2014/main" val="296014432"/>
                    </a:ext>
                  </a:extLst>
                </a:gridCol>
                <a:gridCol w="1322576">
                  <a:extLst>
                    <a:ext uri="{9D8B030D-6E8A-4147-A177-3AD203B41FA5}">
                      <a16:colId xmlns:a16="http://schemas.microsoft.com/office/drawing/2014/main" val="523026428"/>
                    </a:ext>
                  </a:extLst>
                </a:gridCol>
              </a:tblGrid>
              <a:tr h="235235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 err="1">
                          <a:effectLst/>
                        </a:rPr>
                        <a:t>Poured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u="none" strike="noStrike" dirty="0" err="1">
                          <a:effectLst/>
                        </a:rPr>
                        <a:t>Sintered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50921846"/>
                  </a:ext>
                </a:extLst>
              </a:tr>
              <a:tr h="2352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 err="1">
                          <a:effectLst/>
                        </a:rPr>
                        <a:t>Density</a:t>
                      </a:r>
                      <a:r>
                        <a:rPr lang="en-US" sz="1100" u="none" strike="noStrike" dirty="0">
                          <a:effectLst/>
                        </a:rPr>
                        <a:t> [g/cm</a:t>
                      </a:r>
                      <a:r>
                        <a:rPr lang="en-US" sz="1100" u="none" strike="noStrike" baseline="30000" dirty="0">
                          <a:effectLst/>
                        </a:rPr>
                        <a:t>3</a:t>
                      </a:r>
                      <a:r>
                        <a:rPr lang="en-US" sz="1100" u="none" strike="noStrike" dirty="0">
                          <a:effectLst/>
                        </a:rPr>
                        <a:t>]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1.197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2.36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1049948"/>
                  </a:ext>
                </a:extLst>
              </a:tr>
              <a:tr h="29433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 err="1">
                          <a:effectLst/>
                        </a:rPr>
                        <a:t>Thickness</a:t>
                      </a:r>
                      <a:r>
                        <a:rPr lang="cs-CZ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[mm]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7.9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13058112"/>
                  </a:ext>
                </a:extLst>
              </a:tr>
              <a:tr h="23523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55Mn(</a:t>
                      </a:r>
                      <a:r>
                        <a:rPr lang="cs-CZ" sz="1100" u="none" strike="noStrike" dirty="0" err="1">
                          <a:effectLst/>
                        </a:rPr>
                        <a:t>n,g</a:t>
                      </a:r>
                      <a:r>
                        <a:rPr lang="cs-CZ" sz="1100" u="none" strike="noStrike" dirty="0">
                          <a:effectLst/>
                        </a:rPr>
                        <a:t>)</a:t>
                      </a:r>
                      <a:r>
                        <a:rPr lang="en-US" sz="1100" u="none" strike="noStrike" dirty="0">
                          <a:effectLst/>
                        </a:rPr>
                        <a:t> [s</a:t>
                      </a:r>
                      <a:r>
                        <a:rPr lang="en-US" sz="1100" u="none" strike="noStrike" baseline="30000" dirty="0">
                          <a:effectLst/>
                        </a:rPr>
                        <a:t>-1</a:t>
                      </a:r>
                      <a:r>
                        <a:rPr lang="en-US" sz="1100" u="none" strike="noStrike" dirty="0">
                          <a:effectLst/>
                        </a:rPr>
                        <a:t>]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3.67E-29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3.75E-29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87758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215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6ED28773-F638-4625-9E13-A14B21A2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Conclusions</a:t>
            </a:r>
          </a:p>
        </p:txBody>
      </p:sp>
      <p:sp>
        <p:nvSpPr>
          <p:cNvPr id="69635" name="Zástupný symbol pro obsah 2">
            <a:extLst>
              <a:ext uri="{FF2B5EF4-FFF2-40B4-BE49-F238E27FC236}">
                <a16:creationId xmlns:a16="http://schemas.microsoft.com/office/drawing/2014/main" id="{BFD05570-A449-4CFC-8443-4DEEE5BB694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31837" y="1274268"/>
            <a:ext cx="9713947" cy="42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b="1">
                <a:solidFill>
                  <a:srgbClr val="08558F"/>
                </a:solidFill>
              </a:rPr>
              <a:t>Broomstick experiment realized at the VR-1 and it seems excellent tool for total cross section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b="1">
                <a:solidFill>
                  <a:srgbClr val="08558F"/>
                </a:solidFill>
              </a:rPr>
              <a:t>There is a strong potential of AKR-2 for broomstick – discussion about use of C</a:t>
            </a:r>
            <a:r>
              <a:rPr lang="en-US" altLang="cs-CZ" b="1" baseline="-25000">
                <a:solidFill>
                  <a:srgbClr val="08558F"/>
                </a:solidFill>
              </a:rPr>
              <a:t>2</a:t>
            </a:r>
            <a:r>
              <a:rPr lang="en-US" altLang="cs-CZ" b="1">
                <a:solidFill>
                  <a:srgbClr val="08558F"/>
                </a:solidFill>
              </a:rPr>
              <a:t>Cl</a:t>
            </a:r>
            <a:r>
              <a:rPr lang="en-US" altLang="cs-CZ" b="1" baseline="-25000">
                <a:solidFill>
                  <a:srgbClr val="08558F"/>
                </a:solidFill>
              </a:rPr>
              <a:t>4</a:t>
            </a:r>
            <a:r>
              <a:rPr lang="en-US" altLang="cs-CZ" b="1">
                <a:solidFill>
                  <a:srgbClr val="08558F"/>
                </a:solidFill>
              </a:rPr>
              <a:t>, Zr in future experiments is planned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b="1">
                <a:solidFill>
                  <a:srgbClr val="08558F"/>
                </a:solidFill>
              </a:rPr>
              <a:t>The Cf benchmark evaluations of Teflon and Aluminum leakage were approved to ICSBEP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b="1">
                <a:solidFill>
                  <a:srgbClr val="08558F"/>
                </a:solidFill>
              </a:rPr>
              <a:t>The stilbene gamma spectrometry is promising tool.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cs-CZ" b="1">
                <a:solidFill>
                  <a:srgbClr val="08558F"/>
                </a:solidFill>
              </a:rPr>
              <a:t>The new experiments realized in LR-0 reference field. The new benchmarking is ongoing …</a:t>
            </a:r>
          </a:p>
        </p:txBody>
      </p:sp>
    </p:spTree>
    <p:extLst>
      <p:ext uri="{BB962C8B-B14F-4D97-AF65-F5344CB8AC3E}">
        <p14:creationId xmlns:p14="http://schemas.microsoft.com/office/powerpoint/2010/main" val="1109611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B91737-8229-4D2B-837B-B27E048EA7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7CB388-837D-43F9-874A-BA644379C5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Michal Kostal</a:t>
            </a:r>
          </a:p>
          <a:p>
            <a:r>
              <a:rPr lang="cs-CZ"/>
              <a:t>Michal.Kostal@cvrez.cz</a:t>
            </a:r>
            <a:endParaRPr lang="en-GB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623575-DF1E-46F3-9A86-C97015039B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for </a:t>
            </a:r>
            <a:r>
              <a:rPr lang="cs-CZ" dirty="0" err="1"/>
              <a:t>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372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CFFEF4-E476-75B8-7688-4ACFB3693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315" y="3870696"/>
            <a:ext cx="3386574" cy="1976328"/>
          </a:xfrm>
          <a:prstGeom prst="rect">
            <a:avLst/>
          </a:prstGeom>
        </p:spPr>
      </p:pic>
      <p:sp>
        <p:nvSpPr>
          <p:cNvPr id="32770" name="Nadpis 1">
            <a:extLst>
              <a:ext uri="{FF2B5EF4-FFF2-40B4-BE49-F238E27FC236}">
                <a16:creationId xmlns:a16="http://schemas.microsoft.com/office/drawing/2014/main" id="{78F30606-D4A1-4195-8792-A137CB4C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9" y="114287"/>
            <a:ext cx="7638398" cy="733422"/>
          </a:xfrm>
        </p:spPr>
        <p:txBody>
          <a:bodyPr>
            <a:normAutofit fontScale="90000"/>
          </a:bodyPr>
          <a:lstStyle/>
          <a:p>
            <a:r>
              <a:rPr lang="en-US" altLang="cs-CZ" dirty="0"/>
              <a:t>Gamma spectrometry</a:t>
            </a:r>
            <a:r>
              <a:rPr lang="cs-CZ" altLang="cs-CZ" dirty="0"/>
              <a:t> - </a:t>
            </a:r>
            <a:r>
              <a:rPr lang="cs-CZ" altLang="cs-CZ" dirty="0" err="1"/>
              <a:t>HPGe</a:t>
            </a:r>
            <a:endParaRPr lang="en-US" altLang="cs-CZ" dirty="0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804759D1-0D49-4964-A12E-B9B2B6EC963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20300" y="1274267"/>
            <a:ext cx="4043096" cy="7832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35F67FFC-548E-4F35-B8E8-D7238C039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336331" y="6223323"/>
            <a:ext cx="6120000" cy="48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3162FB0-B49D-4062-BAB6-0AEE1178D17D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2D5D0BAE-B48B-4760-A6DA-4228E58D7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301" y="805848"/>
            <a:ext cx="184731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 altLang="cs-CZ" sz="1633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11A1F99-B97B-4968-BC9F-F31545330B7F}"/>
              </a:ext>
            </a:extLst>
          </p:cNvPr>
          <p:cNvSpPr txBox="1">
            <a:spLocks/>
          </p:cNvSpPr>
          <p:nvPr/>
        </p:nvSpPr>
        <p:spPr bwMode="auto">
          <a:xfrm>
            <a:off x="354785" y="690834"/>
            <a:ext cx="8473529" cy="2738166"/>
          </a:xfrm>
          <a:prstGeom prst="rect">
            <a:avLst/>
          </a:prstGeom>
          <a:noFill/>
        </p:spPr>
        <p:txBody>
          <a:bodyPr lIns="94587" tIns="47294" rIns="94587" bIns="47294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US" altLang="cs-CZ" sz="2000">
                <a:solidFill>
                  <a:srgbClr val="08558F"/>
                </a:solidFill>
                <a:cs typeface="Arial" panose="020B0604020202020204" pitchFamily="34" charset="0"/>
              </a:rPr>
              <a:t>Most important is detector sensitivity </a:t>
            </a:r>
            <a:endParaRPr lang="cs-CZ" altLang="cs-CZ" sz="2000">
              <a:solidFill>
                <a:srgbClr val="08558F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Irradiated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pins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measurement</a:t>
            </a:r>
            <a:endParaRPr lang="cs-CZ" altLang="cs-CZ" sz="2000">
              <a:solidFill>
                <a:srgbClr val="08558F"/>
              </a:solidFill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cs-CZ" altLang="cs-CZ" sz="1614" kern="0" dirty="0" err="1"/>
              <a:t>Mathematical</a:t>
            </a:r>
            <a:r>
              <a:rPr lang="cs-CZ" altLang="cs-CZ" sz="1614" kern="0" dirty="0"/>
              <a:t> model </a:t>
            </a:r>
            <a:r>
              <a:rPr lang="cs-CZ" altLang="cs-CZ" sz="1614" kern="0" dirty="0" err="1"/>
              <a:t>allows</a:t>
            </a:r>
            <a:r>
              <a:rPr lang="cs-CZ" altLang="cs-CZ" sz="1614" kern="0" dirty="0"/>
              <a:t> </a:t>
            </a:r>
            <a:r>
              <a:rPr lang="cs-CZ" altLang="cs-CZ" sz="1614" kern="0" dirty="0" err="1"/>
              <a:t>arbitrary</a:t>
            </a:r>
            <a:r>
              <a:rPr lang="cs-CZ" altLang="cs-CZ" sz="1614" kern="0" dirty="0"/>
              <a:t> </a:t>
            </a:r>
            <a:r>
              <a:rPr lang="cs-CZ" altLang="cs-CZ" sz="1614" kern="0" dirty="0" err="1"/>
              <a:t>axial</a:t>
            </a:r>
            <a:r>
              <a:rPr lang="cs-CZ" altLang="cs-CZ" sz="1614" kern="0" dirty="0"/>
              <a:t> </a:t>
            </a:r>
            <a:r>
              <a:rPr lang="cs-CZ" altLang="cs-CZ" sz="1614" kern="0" dirty="0" err="1"/>
              <a:t>power</a:t>
            </a:r>
            <a:r>
              <a:rPr lang="cs-CZ" altLang="cs-CZ" sz="1614" kern="0" dirty="0"/>
              <a:t> </a:t>
            </a:r>
            <a:r>
              <a:rPr lang="cs-CZ" altLang="cs-CZ" sz="1614" kern="0" dirty="0" err="1"/>
              <a:t>density</a:t>
            </a:r>
            <a:r>
              <a:rPr lang="cs-CZ" altLang="cs-CZ" sz="1614" kern="0" dirty="0"/>
              <a:t> profile </a:t>
            </a:r>
            <a:endParaRPr lang="en-US" altLang="cs-CZ" sz="1614" kern="0" dirty="0"/>
          </a:p>
          <a:p>
            <a:pPr>
              <a:defRPr/>
            </a:pPr>
            <a:r>
              <a:rPr lang="en-US" altLang="cs-CZ" sz="2000">
                <a:solidFill>
                  <a:srgbClr val="08558F"/>
                </a:solidFill>
                <a:cs typeface="Arial" panose="020B0604020202020204" pitchFamily="34" charset="0"/>
              </a:rPr>
              <a:t>Foil measurement </a:t>
            </a:r>
          </a:p>
          <a:p>
            <a:pPr lvl="1">
              <a:defRPr/>
            </a:pPr>
            <a:r>
              <a:rPr lang="en-US" altLang="cs-CZ" sz="1614" kern="0" dirty="0"/>
              <a:t>Mathematical model allows even large samples on detector cap</a:t>
            </a:r>
          </a:p>
          <a:p>
            <a:pPr lvl="1">
              <a:defRPr/>
            </a:pPr>
            <a:r>
              <a:rPr lang="en-US" altLang="cs-CZ" sz="1614" kern="0" dirty="0"/>
              <a:t>Determination of coincidence summing correction</a:t>
            </a:r>
          </a:p>
          <a:p>
            <a:pPr>
              <a:defRPr/>
            </a:pPr>
            <a:r>
              <a:rPr lang="en-US" altLang="cs-CZ" sz="2000">
                <a:solidFill>
                  <a:srgbClr val="08558F"/>
                </a:solidFill>
                <a:cs typeface="Arial" panose="020B0604020202020204" pitchFamily="34" charset="0"/>
              </a:rPr>
              <a:t>Gamma flux measurement</a:t>
            </a:r>
          </a:p>
          <a:p>
            <a:pPr lvl="1">
              <a:defRPr/>
            </a:pPr>
            <a:r>
              <a:rPr lang="en-US" altLang="cs-CZ" sz="1633" kern="0" dirty="0"/>
              <a:t>Model allows evaluation of gamma flux (only the directionality needed</a:t>
            </a:r>
            <a:r>
              <a:rPr lang="cs-CZ" altLang="cs-CZ" sz="1633" kern="0" dirty="0"/>
              <a:t>)</a:t>
            </a:r>
            <a:endParaRPr lang="en-US" altLang="cs-CZ" sz="1633" kern="0" dirty="0"/>
          </a:p>
        </p:txBody>
      </p:sp>
      <p:pic>
        <p:nvPicPr>
          <p:cNvPr id="32775" name="Picture 2" descr="HPGe1">
            <a:extLst>
              <a:ext uri="{FF2B5EF4-FFF2-40B4-BE49-F238E27FC236}">
                <a16:creationId xmlns:a16="http://schemas.microsoft.com/office/drawing/2014/main" id="{85E21407-EA9C-4085-B5D0-9E07C3AE0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101" b="11470"/>
          <a:stretch/>
        </p:blipFill>
        <p:spPr bwMode="auto">
          <a:xfrm rot="16200000">
            <a:off x="7532505" y="1527129"/>
            <a:ext cx="5565615" cy="332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D100597-A98E-8FD3-150A-5C85C03FB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36" y="6540401"/>
            <a:ext cx="4715479" cy="2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29361">
              <a:lnSpc>
                <a:spcPct val="80000"/>
              </a:lnSpc>
              <a:spcBef>
                <a:spcPct val="20000"/>
              </a:spcBef>
            </a:pPr>
            <a:r>
              <a:rPr lang="cs-CZ" altLang="cs-CZ" sz="1088" dirty="0"/>
              <a:t>Czakoj et al., </a:t>
            </a:r>
            <a:r>
              <a:rPr lang="en-US" sz="1088" dirty="0"/>
              <a:t>Rad</a:t>
            </a:r>
            <a:r>
              <a:rPr lang="cs-CZ" sz="1088" dirty="0"/>
              <a:t>.</a:t>
            </a:r>
            <a:r>
              <a:rPr lang="en-US" sz="1088" dirty="0"/>
              <a:t> Phys</a:t>
            </a:r>
            <a:r>
              <a:rPr lang="cs-CZ" sz="1088" dirty="0"/>
              <a:t>.</a:t>
            </a:r>
            <a:r>
              <a:rPr lang="en-US" sz="1088" dirty="0"/>
              <a:t> and Chem</a:t>
            </a:r>
            <a:r>
              <a:rPr lang="cs-CZ" sz="1088" dirty="0"/>
              <a:t>.</a:t>
            </a:r>
            <a:r>
              <a:rPr lang="en-US" sz="1088" dirty="0"/>
              <a:t> 202 (2023) 110542</a:t>
            </a:r>
            <a:endParaRPr lang="cs-CZ" sz="1088" dirty="0"/>
          </a:p>
        </p:txBody>
      </p:sp>
      <p:graphicFrame>
        <p:nvGraphicFramePr>
          <p:cNvPr id="5" name="graf 2">
            <a:extLst>
              <a:ext uri="{FF2B5EF4-FFF2-40B4-BE49-F238E27FC236}">
                <a16:creationId xmlns:a16="http://schemas.microsoft.com/office/drawing/2014/main" id="{B3934C43-F4C6-0213-EB02-9325E96D5E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002100"/>
              </p:ext>
            </p:extLst>
          </p:nvPr>
        </p:nvGraphicFramePr>
        <p:xfrm>
          <a:off x="433138" y="3494396"/>
          <a:ext cx="4751924" cy="2748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732531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">
            <a:extLst>
              <a:ext uri="{FF2B5EF4-FFF2-40B4-BE49-F238E27FC236}">
                <a16:creationId xmlns:a16="http://schemas.microsoft.com/office/drawing/2014/main" id="{CD214117-14DD-4EC4-AC96-13A74E9F6513}"/>
              </a:ext>
            </a:extLst>
          </p:cNvPr>
          <p:cNvSpPr>
            <a:spLocks noGrp="1"/>
          </p:cNvSpPr>
          <p:nvPr>
            <p:ph idx="11"/>
          </p:nvPr>
        </p:nvSpPr>
        <p:spPr bwMode="auto">
          <a:xfrm>
            <a:off x="772036" y="1189775"/>
            <a:ext cx="10730202" cy="47754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US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The results were obtained using the CICRR infrastructure, financially supported by the Ministry of Education, Youth and Sports - project LM2023041 and by the European Union under grant agreement No 101061142.</a:t>
            </a:r>
            <a:endParaRPr lang="cs-CZ" kern="100">
              <a:effectLst/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algn="just">
              <a:lnSpc>
                <a:spcPct val="120000"/>
              </a:lnSpc>
              <a:buNone/>
            </a:pPr>
            <a:endParaRPr lang="cs-CZ" altLang="cs-CZ"/>
          </a:p>
        </p:txBody>
      </p:sp>
      <p:sp>
        <p:nvSpPr>
          <p:cNvPr id="30723" name="Nadpis 2">
            <a:extLst>
              <a:ext uri="{FF2B5EF4-FFF2-40B4-BE49-F238E27FC236}">
                <a16:creationId xmlns:a16="http://schemas.microsoft.com/office/drawing/2014/main" id="{756CC0BB-204D-4501-B13A-D957C32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98" y="313916"/>
            <a:ext cx="10790678" cy="718485"/>
          </a:xfrm>
        </p:spPr>
        <p:txBody>
          <a:bodyPr>
            <a:normAutofit/>
          </a:bodyPr>
          <a:lstStyle/>
          <a:p>
            <a:r>
              <a:rPr lang="cs-CZ" altLang="cs-CZ" err="1"/>
              <a:t>Acknowledgements</a:t>
            </a:r>
            <a:endParaRPr lang="en-US" altLang="cs-CZ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5C325362-CD68-4224-ACEB-50CA05A65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D4AA24A-8C26-4DD6-A70A-A1C33F1EBCC8}" type="slidenum">
              <a:rPr lang="cs-CZ" altLang="cs-CZ" smtClean="0"/>
              <a:pPr/>
              <a:t>40</a:t>
            </a:fld>
            <a:endParaRPr lang="cs-CZ" altLang="cs-CZ"/>
          </a:p>
        </p:txBody>
      </p:sp>
      <p:pic>
        <p:nvPicPr>
          <p:cNvPr id="3" name="Obrázek 2" descr="Obsah obrázku text, Grafika, snímek obrazovky, grafický design&#10;&#10;Popis byl vytvořen automaticky">
            <a:extLst>
              <a:ext uri="{FF2B5EF4-FFF2-40B4-BE49-F238E27FC236}">
                <a16:creationId xmlns:a16="http://schemas.microsoft.com/office/drawing/2014/main" id="{38E2C57F-6EA7-18D1-FCE6-D1E75B7B4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770" y="2618220"/>
            <a:ext cx="4319116" cy="35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0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78F30606-D4A1-4195-8792-A137CB4C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581" y="113357"/>
            <a:ext cx="10098552" cy="537529"/>
          </a:xfrm>
        </p:spPr>
        <p:txBody>
          <a:bodyPr>
            <a:normAutofit fontScale="90000"/>
          </a:bodyPr>
          <a:lstStyle/>
          <a:p>
            <a:r>
              <a:rPr lang="cs-CZ" altLang="cs-CZ" dirty="0" err="1"/>
              <a:t>Uncertainties</a:t>
            </a:r>
            <a:r>
              <a:rPr lang="cs-CZ" altLang="cs-CZ" dirty="0"/>
              <a:t> in g</a:t>
            </a:r>
            <a:r>
              <a:rPr lang="en-US" altLang="cs-CZ" dirty="0"/>
              <a:t>amma spectrometry</a:t>
            </a:r>
            <a:r>
              <a:rPr lang="cs-CZ" altLang="cs-CZ" dirty="0"/>
              <a:t> </a:t>
            </a:r>
            <a:endParaRPr lang="en-US" altLang="cs-CZ" dirty="0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804759D1-0D49-4964-A12E-B9B2B6EC963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20300" y="1274267"/>
            <a:ext cx="4043096" cy="7832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35F67FFC-548E-4F35-B8E8-D7238C039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336331" y="6223323"/>
            <a:ext cx="6120000" cy="48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3162FB0-B49D-4062-BAB6-0AEE1178D17D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2D5D0BAE-B48B-4760-A6DA-4228E58D7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301" y="805848"/>
            <a:ext cx="184731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 altLang="cs-CZ" sz="1633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11A1F99-B97B-4968-BC9F-F31545330B7F}"/>
              </a:ext>
            </a:extLst>
          </p:cNvPr>
          <p:cNvSpPr txBox="1">
            <a:spLocks/>
          </p:cNvSpPr>
          <p:nvPr/>
        </p:nvSpPr>
        <p:spPr bwMode="auto">
          <a:xfrm>
            <a:off x="354785" y="690834"/>
            <a:ext cx="6470558" cy="2574880"/>
          </a:xfrm>
          <a:prstGeom prst="rect">
            <a:avLst/>
          </a:prstGeom>
          <a:noFill/>
        </p:spPr>
        <p:txBody>
          <a:bodyPr lIns="94587" tIns="47294" rIns="94587" bIns="47294"/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3"/>
              </a:buBlip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Systematic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uncertainty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</a:p>
          <a:p>
            <a:pPr lvl="1">
              <a:defRPr/>
            </a:pPr>
            <a:r>
              <a:rPr lang="cs-CZ" altLang="cs-CZ" sz="1614" kern="0" dirty="0"/>
              <a:t>1.8%  End Cap geometry </a:t>
            </a:r>
          </a:p>
          <a:p>
            <a:pPr lvl="1">
              <a:defRPr/>
            </a:pPr>
            <a:r>
              <a:rPr lang="cs-CZ" altLang="cs-CZ" sz="1614" kern="0" dirty="0"/>
              <a:t>1.1%  10cm </a:t>
            </a:r>
            <a:r>
              <a:rPr lang="cs-CZ" altLang="cs-CZ" sz="1614" kern="0" dirty="0" err="1"/>
              <a:t>Above</a:t>
            </a:r>
            <a:r>
              <a:rPr lang="cs-CZ" altLang="cs-CZ" sz="1614" kern="0" dirty="0"/>
              <a:t> Cap geometry</a:t>
            </a:r>
          </a:p>
          <a:p>
            <a:pPr lvl="1">
              <a:defRPr/>
            </a:pPr>
            <a:r>
              <a:rPr lang="cs-CZ" altLang="cs-CZ" sz="1614" kern="0" dirty="0"/>
              <a:t>0.8%  </a:t>
            </a:r>
            <a:r>
              <a:rPr lang="cs-CZ" altLang="cs-CZ" sz="1614" kern="0" dirty="0" err="1"/>
              <a:t>Marinelli</a:t>
            </a:r>
            <a:r>
              <a:rPr lang="cs-CZ" altLang="cs-CZ" sz="1614" kern="0" dirty="0"/>
              <a:t> </a:t>
            </a:r>
            <a:r>
              <a:rPr lang="cs-CZ" altLang="cs-CZ" sz="1614" kern="0" dirty="0" err="1"/>
              <a:t>beaker</a:t>
            </a:r>
            <a:r>
              <a:rPr lang="cs-CZ" altLang="cs-CZ" sz="1614" kern="0" dirty="0"/>
              <a:t> geometry </a:t>
            </a:r>
          </a:p>
          <a:p>
            <a:pPr>
              <a:defRPr/>
            </a:pP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Not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only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low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uncertainties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but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also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arbitrary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geometry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of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irradiated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samples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can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be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measured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by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HPGe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with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err="1">
                <a:solidFill>
                  <a:srgbClr val="08558F"/>
                </a:solidFill>
                <a:cs typeface="Arial" panose="020B0604020202020204" pitchFamily="34" charset="0"/>
              </a:rPr>
              <a:t>existing</a:t>
            </a:r>
            <a:r>
              <a:rPr lang="cs-CZ" altLang="cs-CZ" sz="2000">
                <a:solidFill>
                  <a:srgbClr val="08558F"/>
                </a:solidFill>
                <a:cs typeface="Arial" panose="020B0604020202020204" pitchFamily="34" charset="0"/>
              </a:rPr>
              <a:t> model 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943BBB52-FE9B-4D53-B1CC-2645BA7E98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8668503"/>
              </p:ext>
            </p:extLst>
          </p:nvPr>
        </p:nvGraphicFramePr>
        <p:xfrm>
          <a:off x="7391578" y="647107"/>
          <a:ext cx="4422956" cy="287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7322DF78-B42A-4BDB-8680-673D1C2BE2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877244"/>
              </p:ext>
            </p:extLst>
          </p:nvPr>
        </p:nvGraphicFramePr>
        <p:xfrm>
          <a:off x="7521894" y="3665088"/>
          <a:ext cx="4292639" cy="2872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" name="Zástupný obsah 1">
            <a:extLst>
              <a:ext uri="{FF2B5EF4-FFF2-40B4-BE49-F238E27FC236}">
                <a16:creationId xmlns:a16="http://schemas.microsoft.com/office/drawing/2014/main" id="{F09CC73E-A781-988F-7495-8A1F4B404572}"/>
              </a:ext>
            </a:extLst>
          </p:cNvPr>
          <p:cNvSpPr txBox="1">
            <a:spLocks/>
          </p:cNvSpPr>
          <p:nvPr/>
        </p:nvSpPr>
        <p:spPr>
          <a:xfrm>
            <a:off x="9354379" y="831968"/>
            <a:ext cx="1017572" cy="357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0000"/>
                </a:solidFill>
              </a:rPr>
              <a:t>On Cap</a:t>
            </a:r>
          </a:p>
        </p:txBody>
      </p:sp>
      <p:sp>
        <p:nvSpPr>
          <p:cNvPr id="9" name="Zástupný obsah 1">
            <a:extLst>
              <a:ext uri="{FF2B5EF4-FFF2-40B4-BE49-F238E27FC236}">
                <a16:creationId xmlns:a16="http://schemas.microsoft.com/office/drawing/2014/main" id="{9B0E7821-DC4E-7D48-C468-377EA3398979}"/>
              </a:ext>
            </a:extLst>
          </p:cNvPr>
          <p:cNvSpPr txBox="1">
            <a:spLocks/>
          </p:cNvSpPr>
          <p:nvPr/>
        </p:nvSpPr>
        <p:spPr>
          <a:xfrm>
            <a:off x="9113876" y="5670485"/>
            <a:ext cx="2327011" cy="3201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rgbClr val="FF0000"/>
                </a:solidFill>
              </a:rPr>
              <a:t>10cm </a:t>
            </a:r>
            <a:r>
              <a:rPr lang="cs-CZ" sz="2000" dirty="0" err="1">
                <a:solidFill>
                  <a:srgbClr val="FF0000"/>
                </a:solidFill>
              </a:rPr>
              <a:t>Above</a:t>
            </a:r>
            <a:r>
              <a:rPr lang="cs-CZ" sz="2000" dirty="0">
                <a:solidFill>
                  <a:srgbClr val="FF0000"/>
                </a:solidFill>
              </a:rPr>
              <a:t> Cap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1215D739-9279-4108-96AB-03985F478C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864152"/>
              </p:ext>
            </p:extLst>
          </p:nvPr>
        </p:nvGraphicFramePr>
        <p:xfrm>
          <a:off x="1905032" y="3549132"/>
          <a:ext cx="5217795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0" name="Zástupný obsah 1">
            <a:extLst>
              <a:ext uri="{FF2B5EF4-FFF2-40B4-BE49-F238E27FC236}">
                <a16:creationId xmlns:a16="http://schemas.microsoft.com/office/drawing/2014/main" id="{2D5A58A2-5240-510A-5322-B7629E700AC5}"/>
              </a:ext>
            </a:extLst>
          </p:cNvPr>
          <p:cNvSpPr txBox="1">
            <a:spLocks/>
          </p:cNvSpPr>
          <p:nvPr/>
        </p:nvSpPr>
        <p:spPr>
          <a:xfrm>
            <a:off x="3009321" y="3690652"/>
            <a:ext cx="4008611" cy="225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>
                <a:solidFill>
                  <a:srgbClr val="FF0000"/>
                </a:solidFill>
              </a:rPr>
              <a:t>Marinelli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 err="1">
                <a:solidFill>
                  <a:srgbClr val="FF0000"/>
                </a:solidFill>
              </a:rPr>
              <a:t>beaker</a:t>
            </a:r>
            <a:r>
              <a:rPr lang="cs-CZ" sz="2000" dirty="0">
                <a:solidFill>
                  <a:srgbClr val="FF0000"/>
                </a:solidFill>
              </a:rPr>
              <a:t> (</a:t>
            </a:r>
            <a:r>
              <a:rPr lang="cs-CZ" sz="2000" dirty="0" err="1">
                <a:solidFill>
                  <a:srgbClr val="FF0000"/>
                </a:solidFill>
              </a:rPr>
              <a:t>Volume</a:t>
            </a:r>
            <a:r>
              <a:rPr lang="cs-CZ" sz="2000" dirty="0">
                <a:solidFill>
                  <a:srgbClr val="FF0000"/>
                </a:solidFill>
              </a:rPr>
              <a:t> source)</a:t>
            </a:r>
          </a:p>
        </p:txBody>
      </p:sp>
    </p:spTree>
    <p:extLst>
      <p:ext uri="{BB962C8B-B14F-4D97-AF65-F5344CB8AC3E}">
        <p14:creationId xmlns:p14="http://schemas.microsoft.com/office/powerpoint/2010/main" val="22600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4648567-1EB2-6897-BFF0-5E5C968E1D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0DC-A45C-44F8-BE29-52CA4A424C88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E28010-CC6B-B46C-00DF-4C7A1855B561}"/>
              </a:ext>
            </a:extLst>
          </p:cNvPr>
          <p:cNvSpPr txBox="1">
            <a:spLocks/>
          </p:cNvSpPr>
          <p:nvPr/>
        </p:nvSpPr>
        <p:spPr bwMode="auto">
          <a:xfrm>
            <a:off x="767444" y="234541"/>
            <a:ext cx="8881310" cy="718484"/>
          </a:xfrm>
          <a:prstGeom prst="rect">
            <a:avLst/>
          </a:prstGeom>
          <a:noFill/>
          <a:ln>
            <a:noFill/>
          </a:ln>
        </p:spPr>
        <p:txBody>
          <a:bodyPr lIns="94587" tIns="47294" rIns="94587" bIns="47294" anchor="ctr"/>
          <a:lstStyle>
            <a:lvl1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41802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83604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25409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767212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defRPr/>
            </a:pPr>
            <a:r>
              <a:rPr lang="cs-CZ" altLang="cs-CZ" sz="4000" err="1">
                <a:solidFill>
                  <a:schemeClr val="accent1"/>
                </a:solidFill>
                <a:ea typeface="+mj-ea"/>
              </a:rPr>
              <a:t>Gamma</a:t>
            </a:r>
            <a:r>
              <a:rPr lang="cs-CZ" altLang="cs-CZ" sz="4000">
                <a:solidFill>
                  <a:schemeClr val="accent1"/>
                </a:solidFill>
                <a:ea typeface="+mj-ea"/>
              </a:rPr>
              <a:t> </a:t>
            </a:r>
            <a:r>
              <a:rPr lang="cs-CZ" altLang="cs-CZ" sz="4000" err="1">
                <a:solidFill>
                  <a:schemeClr val="accent1"/>
                </a:solidFill>
                <a:ea typeface="+mj-ea"/>
              </a:rPr>
              <a:t>spectrometry</a:t>
            </a:r>
            <a:r>
              <a:rPr lang="cs-CZ" altLang="cs-CZ" sz="4000">
                <a:solidFill>
                  <a:schemeClr val="accent1"/>
                </a:solidFill>
                <a:ea typeface="+mj-ea"/>
              </a:rPr>
              <a:t> stilbene</a:t>
            </a:r>
            <a:endParaRPr lang="en-US" altLang="cs-CZ" sz="4000">
              <a:solidFill>
                <a:schemeClr val="accent1"/>
              </a:solidFill>
              <a:ea typeface="+mj-ea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4181869A-C6BB-43CE-8014-28D82FE8B2D0}"/>
              </a:ext>
            </a:extLst>
          </p:cNvPr>
          <p:cNvGraphicFramePr/>
          <p:nvPr/>
        </p:nvGraphicFramePr>
        <p:xfrm>
          <a:off x="6924582" y="852550"/>
          <a:ext cx="4829518" cy="2376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E12D3A7-A154-4020-A607-4587D61BDE20}"/>
              </a:ext>
            </a:extLst>
          </p:cNvPr>
          <p:cNvGraphicFramePr/>
          <p:nvPr/>
        </p:nvGraphicFramePr>
        <p:xfrm>
          <a:off x="6764297" y="3228702"/>
          <a:ext cx="4989803" cy="277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ástupný obsah 1">
            <a:extLst>
              <a:ext uri="{FF2B5EF4-FFF2-40B4-BE49-F238E27FC236}">
                <a16:creationId xmlns:a16="http://schemas.microsoft.com/office/drawing/2014/main" id="{BF8570C3-DB2E-3401-0636-BCB8A82BD3DC}"/>
              </a:ext>
            </a:extLst>
          </p:cNvPr>
          <p:cNvSpPr txBox="1">
            <a:spLocks/>
          </p:cNvSpPr>
          <p:nvPr/>
        </p:nvSpPr>
        <p:spPr>
          <a:xfrm>
            <a:off x="524455" y="953025"/>
            <a:ext cx="6120000" cy="2275677"/>
          </a:xfrm>
          <a:prstGeom prst="rect">
            <a:avLst/>
          </a:prstGeom>
        </p:spPr>
        <p:txBody>
          <a:bodyPr>
            <a:normAutofit/>
          </a:bodyPr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4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dirty="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Newly developed response matrix </a:t>
            </a:r>
          </a:p>
          <a:p>
            <a:r>
              <a:rPr lang="en-US" sz="2000" dirty="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Simulation uses precise probe parameters</a:t>
            </a:r>
          </a:p>
          <a:p>
            <a:pPr lvl="1"/>
            <a:r>
              <a:rPr lang="en-US" sz="1800" kern="0" dirty="0"/>
              <a:t>In gamma transport</a:t>
            </a:r>
            <a:r>
              <a:rPr lang="cs-CZ" sz="1800" kern="0"/>
              <a:t>,</a:t>
            </a:r>
            <a:r>
              <a:rPr lang="en-US" sz="1800" kern="0" dirty="0"/>
              <a:t> surrounding materials are essential</a:t>
            </a:r>
          </a:p>
          <a:p>
            <a:r>
              <a:rPr lang="en-US" sz="2000" dirty="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Validation in </a:t>
            </a:r>
            <a:r>
              <a:rPr lang="en-US" sz="2000" dirty="0" err="1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AmBe</a:t>
            </a:r>
            <a:r>
              <a:rPr lang="en-US" sz="2000" dirty="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 + </a:t>
            </a:r>
            <a:r>
              <a:rPr lang="en-US" sz="2000" baseline="30000" dirty="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24</a:t>
            </a:r>
            <a:r>
              <a:rPr lang="en-US" sz="2000" dirty="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Na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FC9418EF-F33A-BEAE-B994-B7F9FF629983}"/>
              </a:ext>
            </a:extLst>
          </p:cNvPr>
          <p:cNvGraphicFramePr>
            <a:graphicFrameLocks noGrp="1"/>
          </p:cNvGraphicFramePr>
          <p:nvPr/>
        </p:nvGraphicFramePr>
        <p:xfrm>
          <a:off x="792494" y="2841819"/>
          <a:ext cx="5594542" cy="303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9DD54A7E-2105-6B95-C561-C3D969F6E3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3559" y="3012859"/>
            <a:ext cx="945774" cy="83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8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37BB10-9101-A846-14D0-B7ACA2D05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4605EA-09C9-1E9C-27BA-2D2C7597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4" y="431871"/>
            <a:ext cx="10728325" cy="656926"/>
          </a:xfrm>
        </p:spPr>
        <p:txBody>
          <a:bodyPr/>
          <a:lstStyle/>
          <a:p>
            <a:r>
              <a:rPr lang="en-US" baseline="30000"/>
              <a:t>252</a:t>
            </a:r>
            <a:r>
              <a:rPr lang="en-US"/>
              <a:t>Cf(s.f) TFGS spectrum measurement</a:t>
            </a:r>
          </a:p>
        </p:txBody>
      </p:sp>
      <p:sp>
        <p:nvSpPr>
          <p:cNvPr id="7" name="Zástupný obsah 1">
            <a:extLst>
              <a:ext uri="{FF2B5EF4-FFF2-40B4-BE49-F238E27FC236}">
                <a16:creationId xmlns:a16="http://schemas.microsoft.com/office/drawing/2014/main" id="{FFBCAEC9-CB14-8A2D-C1BA-00282076002D}"/>
              </a:ext>
            </a:extLst>
          </p:cNvPr>
          <p:cNvSpPr txBox="1">
            <a:spLocks/>
          </p:cNvSpPr>
          <p:nvPr/>
        </p:nvSpPr>
        <p:spPr>
          <a:xfrm>
            <a:off x="390617" y="1088797"/>
            <a:ext cx="4064651" cy="4853520"/>
          </a:xfrm>
          <a:prstGeom prst="rect">
            <a:avLst/>
          </a:prstGeom>
        </p:spPr>
        <p:txBody>
          <a:bodyPr>
            <a:normAutofit/>
          </a:bodyPr>
          <a:lstStyle>
            <a:lvl1pPr marL="215900" indent="-215900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Blip>
                <a:blip r:embed="rId2"/>
              </a:buBlip>
              <a:defRPr sz="2400" b="1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1pPr>
            <a:lvl2pPr marL="471488" indent="-179388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Wingdings" panose="05000000000000000000" pitchFamily="2" charset="2"/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7270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BAD2"/>
              </a:buClr>
              <a:buSzPct val="5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191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D3E9"/>
              </a:buClr>
              <a:buSzPct val="50000"/>
              <a:buFont typeface="Wingdings" panose="05000000000000000000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311275" indent="-142875" algn="l" defTabSz="5810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anose="05000000000000000000" pitchFamily="2" charset="2"/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7684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2256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6828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140075" indent="-142875" algn="l" defTabSz="581025" rtl="0" fontAlgn="base">
              <a:spcBef>
                <a:spcPct val="20000"/>
              </a:spcBef>
              <a:spcAft>
                <a:spcPct val="0"/>
              </a:spcAft>
              <a:buClr>
                <a:srgbClr val="E9F5F8"/>
              </a:buClr>
              <a:buSzPct val="50000"/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First measurement in region 0.1 – 14 MeV</a:t>
            </a:r>
          </a:p>
          <a:p>
            <a:r>
              <a:rPr lang="en-US" sz="200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Uncertainties </a:t>
            </a:r>
          </a:p>
          <a:p>
            <a:pPr lvl="1"/>
            <a:r>
              <a:rPr lang="en-US" sz="1977" kern="0"/>
              <a:t>7 – 10 % in 1 – 7 MeV </a:t>
            </a:r>
          </a:p>
          <a:p>
            <a:pPr lvl="1"/>
            <a:r>
              <a:rPr lang="en-US" sz="1977" kern="0"/>
              <a:t>Below 20 %  in 7 – 9 MeV </a:t>
            </a:r>
          </a:p>
          <a:p>
            <a:pPr lvl="1"/>
            <a:r>
              <a:rPr lang="en-US" sz="1977" kern="0"/>
              <a:t>Up to 90 % in 14 MeV</a:t>
            </a:r>
            <a:endParaRPr lang="en-US" sz="1977" kern="0" dirty="0"/>
          </a:p>
          <a:p>
            <a:r>
              <a:rPr lang="en-US" sz="2000">
                <a:solidFill>
                  <a:srgbClr val="08558F"/>
                </a:solidFill>
                <a:ea typeface="+mn-ea"/>
                <a:cs typeface="Arial" panose="020B0604020202020204" pitchFamily="34" charset="0"/>
              </a:rPr>
              <a:t>Consistent with previous results</a:t>
            </a:r>
          </a:p>
          <a:p>
            <a:pPr lvl="1"/>
            <a:r>
              <a:rPr lang="en-US" sz="1977" kern="0"/>
              <a:t>Between Stoddard and </a:t>
            </a:r>
            <a:r>
              <a:rPr lang="en-US" sz="1977" kern="0" err="1"/>
              <a:t>Trykov</a:t>
            </a:r>
            <a:r>
              <a:rPr lang="en-US" sz="1977" kern="0"/>
              <a:t> results</a:t>
            </a:r>
            <a:endParaRPr lang="en-US" sz="1977" kern="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9DDA24C-E8DD-9EE7-A80A-DFED288A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04" y="985257"/>
            <a:ext cx="7272679" cy="50674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67C3219-0826-CF4F-9B30-75F63335698E}"/>
              </a:ext>
            </a:extLst>
          </p:cNvPr>
          <p:cNvSpPr txBox="1"/>
          <p:nvPr/>
        </p:nvSpPr>
        <p:spPr>
          <a:xfrm>
            <a:off x="3799114" y="605267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Czakoj, T. et al. </a:t>
            </a:r>
            <a:r>
              <a:rPr lang="cs-CZ" dirty="0" err="1"/>
              <a:t>Measurement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fission</a:t>
            </a:r>
            <a:r>
              <a:rPr lang="cs-CZ" dirty="0"/>
              <a:t> </a:t>
            </a:r>
            <a:r>
              <a:rPr lang="cs-CZ" dirty="0" err="1"/>
              <a:t>gamma</a:t>
            </a:r>
            <a:r>
              <a:rPr lang="cs-CZ" dirty="0"/>
              <a:t> </a:t>
            </a:r>
            <a:r>
              <a:rPr lang="cs-CZ" dirty="0" err="1"/>
              <a:t>spectrum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252Cf(</a:t>
            </a:r>
            <a:r>
              <a:rPr lang="cs-CZ" dirty="0" err="1"/>
              <a:t>s.f</a:t>
            </a:r>
            <a:r>
              <a:rPr lang="cs-CZ" dirty="0"/>
              <a:t>.). Eur. </a:t>
            </a:r>
            <a:r>
              <a:rPr lang="cs-CZ" dirty="0" err="1"/>
              <a:t>Phys</a:t>
            </a:r>
            <a:r>
              <a:rPr lang="cs-CZ" dirty="0"/>
              <a:t>. J. A 60, 228 (2024)</a:t>
            </a:r>
          </a:p>
        </p:txBody>
      </p:sp>
    </p:spTree>
    <p:extLst>
      <p:ext uri="{BB962C8B-B14F-4D97-AF65-F5344CB8AC3E}">
        <p14:creationId xmlns:p14="http://schemas.microsoft.com/office/powerpoint/2010/main" val="32930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D487A6-D4CC-4C90-8967-43447D70C604}"/>
              </a:ext>
            </a:extLst>
          </p:cNvPr>
          <p:cNvSpPr txBox="1">
            <a:spLocks/>
          </p:cNvSpPr>
          <p:nvPr/>
        </p:nvSpPr>
        <p:spPr bwMode="auto">
          <a:xfrm>
            <a:off x="743020" y="115862"/>
            <a:ext cx="7112508" cy="746016"/>
          </a:xfrm>
          <a:prstGeom prst="rect">
            <a:avLst/>
          </a:prstGeom>
          <a:noFill/>
          <a:ln>
            <a:noFill/>
          </a:ln>
        </p:spPr>
        <p:txBody>
          <a:bodyPr lIns="94587" tIns="47294" rIns="94587" bIns="47294" anchor="ctr"/>
          <a:lstStyle>
            <a:lvl1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defTabSz="5603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41802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83604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25409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767212" algn="l" defTabSz="561458" rtl="0" fontAlgn="base">
              <a:spcBef>
                <a:spcPct val="0"/>
              </a:spcBef>
              <a:spcAft>
                <a:spcPct val="0"/>
              </a:spcAft>
              <a:defRPr sz="2756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cs-CZ" altLang="cs-CZ" sz="2800" dirty="0" err="1">
                <a:solidFill>
                  <a:schemeClr val="accent1"/>
                </a:solidFill>
                <a:ea typeface="+mj-ea"/>
              </a:rPr>
              <a:t>Broomstick</a:t>
            </a:r>
            <a:r>
              <a:rPr lang="cs-CZ" altLang="cs-CZ" sz="2800" dirty="0">
                <a:solidFill>
                  <a:schemeClr val="accent1"/>
                </a:solidFill>
                <a:ea typeface="+mj-ea"/>
              </a:rPr>
              <a:t> experiment</a:t>
            </a:r>
            <a:endParaRPr lang="en-US" altLang="cs-CZ" sz="2800" dirty="0">
              <a:solidFill>
                <a:schemeClr val="accent1"/>
              </a:solidFill>
              <a:ea typeface="+mj-ea"/>
            </a:endParaRPr>
          </a:p>
        </p:txBody>
      </p:sp>
      <p:sp>
        <p:nvSpPr>
          <p:cNvPr id="2" name="TextovéPole 4">
            <a:extLst>
              <a:ext uri="{FF2B5EF4-FFF2-40B4-BE49-F238E27FC236}">
                <a16:creationId xmlns:a16="http://schemas.microsoft.com/office/drawing/2014/main" id="{CEA473A9-AE20-6500-01E4-5C10CF3B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362" y="6359956"/>
            <a:ext cx="7720782" cy="2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1088" dirty="0">
                <a:latin typeface="Arial" charset="0"/>
                <a:cs typeface="Arial" charset="0"/>
              </a:rPr>
              <a:t>Kostal et al., </a:t>
            </a:r>
            <a:r>
              <a:rPr lang="en-US" altLang="cs-CZ" sz="1088" dirty="0">
                <a:latin typeface="Arial" charset="0"/>
                <a:cs typeface="Arial" charset="0"/>
              </a:rPr>
              <a:t>Broomstick experiment with copper in VR-1 reactor</a:t>
            </a:r>
            <a:r>
              <a:rPr lang="cs-CZ" altLang="cs-CZ" sz="1088" dirty="0">
                <a:latin typeface="Arial" charset="0"/>
                <a:cs typeface="Arial" charset="0"/>
              </a:rPr>
              <a:t>, </a:t>
            </a:r>
            <a:r>
              <a:rPr lang="en-US" sz="1088" dirty="0">
                <a:latin typeface="Arial" charset="0"/>
                <a:cs typeface="Arial" charset="0"/>
              </a:rPr>
              <a:t>Annals of Nuclear Energy</a:t>
            </a:r>
            <a:r>
              <a:rPr lang="cs-CZ" sz="1088" dirty="0">
                <a:latin typeface="Arial" charset="0"/>
                <a:cs typeface="Arial" charset="0"/>
              </a:rPr>
              <a:t>, </a:t>
            </a:r>
            <a:r>
              <a:rPr lang="en-US" sz="1088" dirty="0">
                <a:latin typeface="Arial" charset="0"/>
                <a:cs typeface="Arial" charset="0"/>
              </a:rPr>
              <a:t>Vol</a:t>
            </a:r>
            <a:r>
              <a:rPr lang="cs-CZ" sz="1088" dirty="0">
                <a:latin typeface="Arial" charset="0"/>
                <a:cs typeface="Arial" charset="0"/>
              </a:rPr>
              <a:t>.</a:t>
            </a:r>
            <a:r>
              <a:rPr lang="en-US" sz="1088" dirty="0">
                <a:latin typeface="Arial" charset="0"/>
                <a:cs typeface="Arial" charset="0"/>
              </a:rPr>
              <a:t> 211, 2025, </a:t>
            </a:r>
            <a:r>
              <a:rPr lang="cs-CZ" sz="1088" dirty="0">
                <a:latin typeface="Arial" charset="0"/>
                <a:cs typeface="Arial" charset="0"/>
              </a:rPr>
              <a:t>p. </a:t>
            </a:r>
            <a:r>
              <a:rPr lang="en-US" sz="1088" dirty="0">
                <a:latin typeface="Arial" charset="0"/>
                <a:cs typeface="Arial" charset="0"/>
              </a:rPr>
              <a:t>110993</a:t>
            </a:r>
            <a:endParaRPr lang="en-US" altLang="cs-CZ" sz="1088" dirty="0">
              <a:latin typeface="Arial" charset="0"/>
              <a:cs typeface="Arial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5F9C21-86EF-1C76-2DFC-252EFBF6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127" y="3067700"/>
            <a:ext cx="4731364" cy="269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9FA54EF-1F2E-FFF4-7E2E-AFB3FD3A3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20"/>
          <a:stretch/>
        </p:blipFill>
        <p:spPr>
          <a:xfrm>
            <a:off x="265509" y="3846909"/>
            <a:ext cx="6804795" cy="19187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A561E7-EDF9-A856-495A-BD68D87D0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0001" y="147080"/>
            <a:ext cx="1696490" cy="277607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D49C9BA-A07E-3AFB-D6E9-32A8B25CC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056" y="121621"/>
            <a:ext cx="1555088" cy="277607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29CCDA0-53AB-7A8B-2970-BF6D23ED6B44}"/>
              </a:ext>
            </a:extLst>
          </p:cNvPr>
          <p:cNvSpPr txBox="1">
            <a:spLocks/>
          </p:cNvSpPr>
          <p:nvPr/>
        </p:nvSpPr>
        <p:spPr bwMode="auto">
          <a:xfrm>
            <a:off x="411163" y="751326"/>
            <a:ext cx="6224156" cy="2776074"/>
          </a:xfrm>
          <a:prstGeom prst="rect">
            <a:avLst/>
          </a:prstGeom>
          <a:noFill/>
          <a:ln>
            <a:noFill/>
          </a:ln>
        </p:spPr>
        <p:txBody>
          <a:bodyPr lIns="94587" tIns="47294" rIns="94587" bIns="47294"/>
          <a:lstStyle>
            <a:lvl1pPr marL="207963" indent="-207963" defTabSz="560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4025" indent="-173038" defTabSz="560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01675" indent="-136525" defTabSz="560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84250" indent="-136525" defTabSz="560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66825" indent="-136525" defTabSz="5603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24025" indent="-136525" defTabSz="560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181225" indent="-136525" defTabSz="560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38425" indent="-136525" defTabSz="560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095625" indent="-136525" defTabSz="560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5900" indent="-215900" defTabSz="58102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6"/>
              </a:buBlip>
              <a:defRPr/>
            </a:pPr>
            <a:r>
              <a:rPr lang="en-US" altLang="cs-CZ" sz="2000" b="1">
                <a:solidFill>
                  <a:srgbClr val="08558F"/>
                </a:solidFill>
                <a:latin typeface="+mn-lt"/>
              </a:rPr>
              <a:t>Transport of pinhole beam through broomstick</a:t>
            </a:r>
          </a:p>
          <a:p>
            <a:pPr marL="215900" indent="-215900" defTabSz="58102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6"/>
              </a:buBlip>
              <a:defRPr/>
            </a:pPr>
            <a:r>
              <a:rPr lang="en-US" altLang="cs-CZ" sz="2000" b="1">
                <a:solidFill>
                  <a:srgbClr val="08558F"/>
                </a:solidFill>
                <a:latin typeface="+mn-lt"/>
              </a:rPr>
              <a:t>Integral quantities can usually be measured much more accurately than differential nuclear data, thus are useful to tuning nuclear data evaluations to improve integral performance.</a:t>
            </a:r>
          </a:p>
          <a:p>
            <a:pPr marL="215900" indent="-215900" defTabSz="58102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6"/>
              </a:buBlip>
              <a:defRPr/>
            </a:pPr>
            <a:r>
              <a:rPr lang="en-US" altLang="cs-CZ" sz="2000" b="1">
                <a:solidFill>
                  <a:srgbClr val="08558F"/>
                </a:solidFill>
                <a:latin typeface="+mn-lt"/>
              </a:rPr>
              <a:t>The measured spectra are compared with calculation </a:t>
            </a:r>
          </a:p>
          <a:p>
            <a:pPr marL="215900" indent="-215900" defTabSz="581025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50000"/>
              <a:buBlip>
                <a:blip r:embed="rId6"/>
              </a:buBlip>
              <a:defRPr/>
            </a:pPr>
            <a:r>
              <a:rPr lang="en-US" altLang="cs-CZ" sz="2000" b="1">
                <a:solidFill>
                  <a:srgbClr val="08558F"/>
                </a:solidFill>
                <a:latin typeface="+mn-lt"/>
              </a:rPr>
              <a:t>The experiment was realized in VR-1 reactor</a:t>
            </a:r>
          </a:p>
        </p:txBody>
      </p:sp>
    </p:spTree>
    <p:extLst>
      <p:ext uri="{BB962C8B-B14F-4D97-AF65-F5344CB8AC3E}">
        <p14:creationId xmlns:p14="http://schemas.microsoft.com/office/powerpoint/2010/main" val="174147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">
            <a:extLst>
              <a:ext uri="{FF2B5EF4-FFF2-40B4-BE49-F238E27FC236}">
                <a16:creationId xmlns:a16="http://schemas.microsoft.com/office/drawing/2014/main" id="{CD214117-14DD-4EC4-AC96-13A74E9F6513}"/>
              </a:ext>
            </a:extLst>
          </p:cNvPr>
          <p:cNvSpPr>
            <a:spLocks noGrp="1"/>
          </p:cNvSpPr>
          <p:nvPr>
            <p:ph idx="11"/>
          </p:nvPr>
        </p:nvSpPr>
        <p:spPr bwMode="auto">
          <a:xfrm>
            <a:off x="639322" y="687326"/>
            <a:ext cx="5800807" cy="39731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35" tIns="41468" rIns="82935" bIns="41468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cs-CZ" sz="2000" b="1">
                <a:solidFill>
                  <a:srgbClr val="08558F"/>
                </a:solidFill>
                <a:cs typeface="Arial" panose="020B0604020202020204" pitchFamily="34" charset="0"/>
              </a:rPr>
              <a:t>The spectrum in beam is similar to spectrum in channel in previous measurement</a:t>
            </a:r>
          </a:p>
          <a:p>
            <a:pPr>
              <a:lnSpc>
                <a:spcPct val="120000"/>
              </a:lnSpc>
            </a:pPr>
            <a:r>
              <a:rPr lang="en-US" altLang="cs-CZ" sz="2000" b="1">
                <a:solidFill>
                  <a:srgbClr val="08558F"/>
                </a:solidFill>
                <a:cs typeface="Arial" panose="020B0604020202020204" pitchFamily="34" charset="0"/>
              </a:rPr>
              <a:t>Spectra in output and measuring position are identical</a:t>
            </a:r>
          </a:p>
          <a:p>
            <a:pPr lvl="2">
              <a:lnSpc>
                <a:spcPct val="120000"/>
              </a:lnSpc>
            </a:pPr>
            <a:r>
              <a:rPr lang="en-US" altLang="cs-CZ" b="1">
                <a:solidFill>
                  <a:srgbClr val="08558F"/>
                </a:solidFill>
                <a:cs typeface="Arial" panose="020B0604020202020204" pitchFamily="34" charset="0"/>
              </a:rPr>
              <a:t>Flux decrease (factor 2.612 ) implies that beam is relatively not divergent</a:t>
            </a:r>
          </a:p>
          <a:p>
            <a:pPr>
              <a:lnSpc>
                <a:spcPct val="120000"/>
              </a:lnSpc>
            </a:pPr>
            <a:r>
              <a:rPr lang="en-US" altLang="cs-CZ" sz="2000" b="1">
                <a:solidFill>
                  <a:srgbClr val="08558F"/>
                </a:solidFill>
                <a:cs typeface="Arial" panose="020B0604020202020204" pitchFamily="34" charset="0"/>
              </a:rPr>
              <a:t>The beam is sharp (1% when moved by 35 mm corresponds to scatter from probe).</a:t>
            </a:r>
          </a:p>
        </p:txBody>
      </p:sp>
      <p:sp>
        <p:nvSpPr>
          <p:cNvPr id="30723" name="Nadpis 2">
            <a:extLst>
              <a:ext uri="{FF2B5EF4-FFF2-40B4-BE49-F238E27FC236}">
                <a16:creationId xmlns:a16="http://schemas.microsoft.com/office/drawing/2014/main" id="{756CC0BB-204D-4501-B13A-D957C32F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646" y="95729"/>
            <a:ext cx="7638399" cy="718485"/>
          </a:xfrm>
        </p:spPr>
        <p:txBody>
          <a:bodyPr>
            <a:normAutofit/>
          </a:bodyPr>
          <a:lstStyle/>
          <a:p>
            <a:r>
              <a:rPr lang="cs-CZ" altLang="cs-CZ" dirty="0" err="1"/>
              <a:t>Beam</a:t>
            </a:r>
            <a:r>
              <a:rPr lang="cs-CZ" altLang="cs-CZ" dirty="0"/>
              <a:t> </a:t>
            </a:r>
            <a:r>
              <a:rPr lang="cs-CZ" altLang="cs-CZ" dirty="0" err="1"/>
              <a:t>characterization</a:t>
            </a:r>
            <a:endParaRPr lang="en-US" altLang="cs-CZ" dirty="0"/>
          </a:p>
        </p:txBody>
      </p:sp>
      <p:sp>
        <p:nvSpPr>
          <p:cNvPr id="30724" name="Zástupný symbol pro číslo snímku 4">
            <a:extLst>
              <a:ext uri="{FF2B5EF4-FFF2-40B4-BE49-F238E27FC236}">
                <a16:creationId xmlns:a16="http://schemas.microsoft.com/office/drawing/2014/main" id="{5C325362-CD68-4224-ACEB-50CA05A6548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D4AA24A-8C26-4DD6-A70A-A1C33F1EBCC8}" type="slidenum">
              <a:rPr lang="cs-CZ" altLang="cs-CZ" smtClean="0"/>
              <a:pPr/>
              <a:t>9</a:t>
            </a:fld>
            <a:endParaRPr lang="cs-CZ" altLang="cs-CZ"/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13FB098-3996-4362-B3CA-CF08388466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696996"/>
              </p:ext>
            </p:extLst>
          </p:nvPr>
        </p:nvGraphicFramePr>
        <p:xfrm>
          <a:off x="6737537" y="620640"/>
          <a:ext cx="5385014" cy="3184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A15A62D-E49E-6208-46E5-23FAB9E33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417680"/>
              </p:ext>
            </p:extLst>
          </p:nvPr>
        </p:nvGraphicFramePr>
        <p:xfrm>
          <a:off x="6737537" y="3804714"/>
          <a:ext cx="5385014" cy="2991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19B7AF8-AD68-31BB-DBF1-CF6E39A67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27418"/>
              </p:ext>
            </p:extLst>
          </p:nvPr>
        </p:nvGraphicFramePr>
        <p:xfrm>
          <a:off x="2993284" y="4076700"/>
          <a:ext cx="2973153" cy="2781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5931">
                  <a:extLst>
                    <a:ext uri="{9D8B030D-6E8A-4147-A177-3AD203B41FA5}">
                      <a16:colId xmlns:a16="http://schemas.microsoft.com/office/drawing/2014/main" val="1338445373"/>
                    </a:ext>
                  </a:extLst>
                </a:gridCol>
                <a:gridCol w="1107222">
                  <a:extLst>
                    <a:ext uri="{9D8B030D-6E8A-4147-A177-3AD203B41FA5}">
                      <a16:colId xmlns:a16="http://schemas.microsoft.com/office/drawing/2014/main" val="2336757322"/>
                    </a:ext>
                  </a:extLst>
                </a:gridCol>
              </a:tblGrid>
              <a:tr h="525395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Misalignment</a:t>
                      </a:r>
                      <a:endParaRPr lang="cs-CZ" sz="2400">
                        <a:effectLst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[mm]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Rel. flux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88423644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 (In axis)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1.000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37197795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0.965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08391490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10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0.963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64053214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0.905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52737777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0.533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2289067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0.265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29633423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30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0.044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07133242"/>
                  </a:ext>
                </a:extLst>
              </a:tr>
              <a:tr h="23350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35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0.011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33444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699743"/>
      </p:ext>
    </p:extLst>
  </p:cSld>
  <p:clrMapOvr>
    <a:masterClrMapping/>
  </p:clrMapOvr>
</p:sld>
</file>

<file path=ppt/theme/theme1.xml><?xml version="1.0" encoding="utf-8"?>
<a:theme xmlns:a="http://schemas.openxmlformats.org/drawingml/2006/main" name="CVŘ PPT 16:9">
  <a:themeElements>
    <a:clrScheme name="CV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A4"/>
      </a:accent1>
      <a:accent2>
        <a:srgbClr val="009AC7"/>
      </a:accent2>
      <a:accent3>
        <a:srgbClr val="70AD47"/>
      </a:accent3>
      <a:accent4>
        <a:srgbClr val="ED7D31"/>
      </a:accent4>
      <a:accent5>
        <a:srgbClr val="FFC000"/>
      </a:accent5>
      <a:accent6>
        <a:srgbClr val="954F72"/>
      </a:accent6>
      <a:hlink>
        <a:srgbClr val="0054A4"/>
      </a:hlink>
      <a:folHlink>
        <a:srgbClr val="0054A4"/>
      </a:folHlink>
    </a:clrScheme>
    <a:fontScheme name="Montserrat - Roboto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16-9_EN" id="{14294C32-1BF9-4CDB-B549-78CD765922E8}" vid="{9FCFEB02-3E2E-44E1-880D-D959026D0DF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V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4A4"/>
    </a:accent1>
    <a:accent2>
      <a:srgbClr val="009AC7"/>
    </a:accent2>
    <a:accent3>
      <a:srgbClr val="70AD47"/>
    </a:accent3>
    <a:accent4>
      <a:srgbClr val="ED7D31"/>
    </a:accent4>
    <a:accent5>
      <a:srgbClr val="FFC000"/>
    </a:accent5>
    <a:accent6>
      <a:srgbClr val="954F72"/>
    </a:accent6>
    <a:hlink>
      <a:srgbClr val="0054A4"/>
    </a:hlink>
    <a:folHlink>
      <a:srgbClr val="0054A4"/>
    </a:folHlink>
  </a:clrScheme>
</a:themeOverride>
</file>

<file path=ppt/theme/themeOverride4.xml><?xml version="1.0" encoding="utf-8"?>
<a:themeOverride xmlns:a="http://schemas.openxmlformats.org/drawingml/2006/main">
  <a:clrScheme name="CV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4A4"/>
    </a:accent1>
    <a:accent2>
      <a:srgbClr val="009AC7"/>
    </a:accent2>
    <a:accent3>
      <a:srgbClr val="70AD47"/>
    </a:accent3>
    <a:accent4>
      <a:srgbClr val="ED7D31"/>
    </a:accent4>
    <a:accent5>
      <a:srgbClr val="FFC000"/>
    </a:accent5>
    <a:accent6>
      <a:srgbClr val="954F72"/>
    </a:accent6>
    <a:hlink>
      <a:srgbClr val="0054A4"/>
    </a:hlink>
    <a:folHlink>
      <a:srgbClr val="0054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13546</TotalTime>
  <Words>2872</Words>
  <Application>Microsoft Office PowerPoint</Application>
  <PresentationFormat>Širokoúhlá obrazovka</PresentationFormat>
  <Paragraphs>690</Paragraphs>
  <Slides>40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8" baseType="lpstr">
      <vt:lpstr>Aptos Narrow</vt:lpstr>
      <vt:lpstr>Arial</vt:lpstr>
      <vt:lpstr>Calibri</vt:lpstr>
      <vt:lpstr>CharisSIL</vt:lpstr>
      <vt:lpstr>Montserrat</vt:lpstr>
      <vt:lpstr>Roboto</vt:lpstr>
      <vt:lpstr>Times New Roman</vt:lpstr>
      <vt:lpstr>CVŘ PPT 16:9</vt:lpstr>
      <vt:lpstr>Rez contribution to fusion research:   Broomstick and Teflon leakage experiments</vt:lpstr>
      <vt:lpstr>Research infrastructure used by CVR group in experiments</vt:lpstr>
      <vt:lpstr>Neutron spectrometry</vt:lpstr>
      <vt:lpstr>Gamma spectrometry - HPGe</vt:lpstr>
      <vt:lpstr>Uncertainties in gamma spectrometry </vt:lpstr>
      <vt:lpstr>Prezentace aplikace PowerPoint</vt:lpstr>
      <vt:lpstr>252Cf(s.f) TFGS spectrum measurement</vt:lpstr>
      <vt:lpstr>Prezentace aplikace PowerPoint</vt:lpstr>
      <vt:lpstr>Beam characterization</vt:lpstr>
      <vt:lpstr>Background determination</vt:lpstr>
      <vt:lpstr>Copper results </vt:lpstr>
      <vt:lpstr>Chromium results in new (2025) experiment</vt:lpstr>
      <vt:lpstr>Comparison with various evaluations</vt:lpstr>
      <vt:lpstr>Leakage from copper cube</vt:lpstr>
      <vt:lpstr>Comparison of broomstick and leakage</vt:lpstr>
      <vt:lpstr>Sensitivities</vt:lpstr>
      <vt:lpstr>New neutron leakage experiments</vt:lpstr>
      <vt:lpstr>Mmeasurement of Al leakage flux</vt:lpstr>
      <vt:lpstr>Room effect Al leakage</vt:lpstr>
      <vt:lpstr>Al leakage spectra</vt:lpstr>
      <vt:lpstr>Al leakage – reaction rates </vt:lpstr>
      <vt:lpstr>Measurement of W leakage flux</vt:lpstr>
      <vt:lpstr>Measurement of W leakage flux</vt:lpstr>
      <vt:lpstr>W Broomstick</vt:lpstr>
      <vt:lpstr>Measurement of PTFE leakage flux</vt:lpstr>
      <vt:lpstr>C/E comparison of measured spectra</vt:lpstr>
      <vt:lpstr>Foil results</vt:lpstr>
      <vt:lpstr>AKR-2 experiment</vt:lpstr>
      <vt:lpstr>AKR-2 spectra</vt:lpstr>
      <vt:lpstr>C/E of measured spectra</vt:lpstr>
      <vt:lpstr>Quasi monoergetic field validation </vt:lpstr>
      <vt:lpstr>Quasi monoenergetic field</vt:lpstr>
      <vt:lpstr>Graphite leakage flux using DT gen</vt:lpstr>
      <vt:lpstr>Prompt gamma measurement</vt:lpstr>
      <vt:lpstr>Gamma spectrum measurement in TRIGA</vt:lpstr>
      <vt:lpstr>Gamma in various reactors</vt:lpstr>
      <vt:lpstr>Epithermal dosimetry</vt:lpstr>
      <vt:lpstr>Conclusions</vt:lpstr>
      <vt:lpstr>Thank you for attention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Šafránek</dc:creator>
  <cp:lastModifiedBy>Kostal Michal</cp:lastModifiedBy>
  <cp:revision>1</cp:revision>
  <dcterms:created xsi:type="dcterms:W3CDTF">2020-09-01T21:25:29Z</dcterms:created>
  <dcterms:modified xsi:type="dcterms:W3CDTF">2025-05-13T12:46:52Z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1a5919-8c0a-471e-a746-5628754c3a88_Enabled">
    <vt:lpwstr>true</vt:lpwstr>
  </property>
  <property fmtid="{D5CDD505-2E9C-101B-9397-08002B2CF9AE}" pid="3" name="MSIP_Label_1a1a5919-8c0a-471e-a746-5628754c3a88_SetDate">
    <vt:lpwstr>2025-05-03T18:26:55Z</vt:lpwstr>
  </property>
  <property fmtid="{D5CDD505-2E9C-101B-9397-08002B2CF9AE}" pid="4" name="MSIP_Label_1a1a5919-8c0a-471e-a746-5628754c3a88_Method">
    <vt:lpwstr>Privileged</vt:lpwstr>
  </property>
  <property fmtid="{D5CDD505-2E9C-101B-9397-08002B2CF9AE}" pid="5" name="MSIP_Label_1a1a5919-8c0a-471e-a746-5628754c3a88_Name">
    <vt:lpwstr>Cizidokument</vt:lpwstr>
  </property>
  <property fmtid="{D5CDD505-2E9C-101B-9397-08002B2CF9AE}" pid="6" name="MSIP_Label_1a1a5919-8c0a-471e-a746-5628754c3a88_SiteId">
    <vt:lpwstr>56b31968-ca9e-4cc3-9257-477c3699b885</vt:lpwstr>
  </property>
  <property fmtid="{D5CDD505-2E9C-101B-9397-08002B2CF9AE}" pid="7" name="MSIP_Label_1a1a5919-8c0a-471e-a746-5628754c3a88_ActionId">
    <vt:lpwstr>83863581-db55-4f63-b33d-e7d82fa3fbf7</vt:lpwstr>
  </property>
  <property fmtid="{D5CDD505-2E9C-101B-9397-08002B2CF9AE}" pid="8" name="MSIP_Label_1a1a5919-8c0a-471e-a746-5628754c3a88_ContentBits">
    <vt:lpwstr>0</vt:lpwstr>
  </property>
</Properties>
</file>